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Ex2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72" r:id="rId2"/>
    <p:sldId id="256" r:id="rId3"/>
    <p:sldId id="257" r:id="rId4"/>
    <p:sldId id="259" r:id="rId5"/>
    <p:sldId id="260" r:id="rId6"/>
    <p:sldId id="261" r:id="rId7"/>
    <p:sldId id="258" r:id="rId8"/>
    <p:sldId id="262" r:id="rId9"/>
    <p:sldId id="263" r:id="rId10"/>
    <p:sldId id="268" r:id="rId11"/>
    <p:sldId id="267" r:id="rId12"/>
    <p:sldId id="269" r:id="rId13"/>
    <p:sldId id="266" r:id="rId14"/>
    <p:sldId id="270" r:id="rId15"/>
    <p:sldId id="265" r:id="rId16"/>
    <p:sldId id="271" r:id="rId17"/>
    <p:sldId id="264" r:id="rId18"/>
    <p:sldId id="275" r:id="rId19"/>
    <p:sldId id="274" r:id="rId20"/>
    <p:sldId id="276" r:id="rId21"/>
    <p:sldId id="273" r:id="rId22"/>
    <p:sldId id="277" r:id="rId23"/>
    <p:sldId id="280" r:id="rId24"/>
    <p:sldId id="279" r:id="rId25"/>
    <p:sldId id="278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A87F7B-09F0-4D75-9F09-5D5DA1BB408E}">
          <p14:sldIdLst>
            <p14:sldId id="272"/>
            <p14:sldId id="256"/>
            <p14:sldId id="257"/>
            <p14:sldId id="259"/>
            <p14:sldId id="260"/>
            <p14:sldId id="261"/>
            <p14:sldId id="258"/>
            <p14:sldId id="262"/>
            <p14:sldId id="263"/>
            <p14:sldId id="268"/>
            <p14:sldId id="267"/>
            <p14:sldId id="269"/>
            <p14:sldId id="266"/>
            <p14:sldId id="270"/>
            <p14:sldId id="265"/>
            <p14:sldId id="271"/>
            <p14:sldId id="264"/>
            <p14:sldId id="275"/>
            <p14:sldId id="274"/>
            <p14:sldId id="276"/>
            <p14:sldId id="273"/>
            <p14:sldId id="277"/>
            <p14:sldId id="280"/>
            <p14:sldId id="279"/>
            <p14:sldId id="278"/>
            <p14:sldId id="281"/>
            <p14:sldId id="283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hivam\excel\resume%20projects\input-for-participants-6\Input%20for%20participants\q4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hivam\excel\resume%20projects\input-for-participants-6\Input%20for%20participants\q5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hivam\excel\resume%20projects\input-for-participants-6\Input%20for%20participants\q6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hivam\excel\resume%20projects\input-for-participants-6\Input%20for%20participants\q7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hivam\excel\resume%20projects\input-for-participants-6\Input%20for%20participants\q8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hivam\excel\resume%20projects\input-for-participants-6\Input%20for%20participants\q9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shivam\excel\resume%20projects\input-for-participants-6\Input%20for%20participants\q1.csv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D:\shivam\excel\resume%20projects\input-for-participants-6\Input%20for%20participants\q10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26684533703044"/>
          <c:y val="2.191284860266807E-2"/>
          <c:w val="0.50848843281702727"/>
          <c:h val="0.88476235839950501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7C-4D37-9CAE-27A30828AB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7C-4D37-9CAE-27A30828AB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'q2'!$A$1:$B$1</c:f>
              <c:strCache>
                <c:ptCount val="2"/>
                <c:pt idx="0">
                  <c:v>unique_products_2021</c:v>
                </c:pt>
                <c:pt idx="1">
                  <c:v>unique_products_2020</c:v>
                </c:pt>
              </c:strCache>
            </c:strRef>
          </c:cat>
          <c:val>
            <c:numRef>
              <c:f>'q2'!$A$2:$B$2</c:f>
              <c:numCache>
                <c:formatCode>General</c:formatCode>
                <c:ptCount val="2"/>
                <c:pt idx="0">
                  <c:v>334</c:v>
                </c:pt>
                <c:pt idx="1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7C-4D37-9CAE-27A30828A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186930554487834"/>
          <c:y val="0.92858805560484114"/>
          <c:w val="0.51626121218386967"/>
          <c:h val="4.7980346978292565E-2"/>
        </c:manualLayout>
      </c:layout>
      <c:overlay val="0"/>
      <c:spPr>
        <a:solidFill>
          <a:schemeClr val="bg2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'q3'!$B$1</c:f>
              <c:strCache>
                <c:ptCount val="1"/>
                <c:pt idx="0">
                  <c:v>product_count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'q3'!$A$2:$A$7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'q3'!$B$2:$B$7</c:f>
              <c:numCache>
                <c:formatCode>General</c:formatCode>
                <c:ptCount val="6"/>
                <c:pt idx="0">
                  <c:v>129</c:v>
                </c:pt>
                <c:pt idx="1">
                  <c:v>116</c:v>
                </c:pt>
                <c:pt idx="2">
                  <c:v>84</c:v>
                </c:pt>
                <c:pt idx="3">
                  <c:v>32</c:v>
                </c:pt>
                <c:pt idx="4">
                  <c:v>27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8E-473B-BA8E-0EC2382E1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590658952"/>
        <c:axId val="590658296"/>
      </c:barChart>
      <c:catAx>
        <c:axId val="590658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658296"/>
        <c:crosses val="autoZero"/>
        <c:auto val="1"/>
        <c:lblAlgn val="ctr"/>
        <c:lblOffset val="100"/>
        <c:noMultiLvlLbl val="0"/>
      </c:catAx>
      <c:valAx>
        <c:axId val="590658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0658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311239373677716E-2"/>
          <c:y val="4.7495682210708115E-2"/>
          <c:w val="0.9186730177090684"/>
          <c:h val="0.757311003223042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'q4'!$B$1</c:f>
              <c:strCache>
                <c:ptCount val="1"/>
                <c:pt idx="0">
                  <c:v>product_count_2021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'q4'!$A$2:$A$7</c:f>
              <c:strCache>
                <c:ptCount val="6"/>
                <c:pt idx="0">
                  <c:v>Peripherals</c:v>
                </c:pt>
                <c:pt idx="1">
                  <c:v>Accessories</c:v>
                </c:pt>
                <c:pt idx="2">
                  <c:v>Notebook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'q4'!$B$2:$B$7</c:f>
              <c:numCache>
                <c:formatCode>General</c:formatCode>
                <c:ptCount val="6"/>
                <c:pt idx="0">
                  <c:v>75</c:v>
                </c:pt>
                <c:pt idx="1">
                  <c:v>103</c:v>
                </c:pt>
                <c:pt idx="2">
                  <c:v>108</c:v>
                </c:pt>
                <c:pt idx="3">
                  <c:v>22</c:v>
                </c:pt>
                <c:pt idx="4">
                  <c:v>17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E3-4B26-92DF-4AD22D3E5E58}"/>
            </c:ext>
          </c:extLst>
        </c:ser>
        <c:ser>
          <c:idx val="1"/>
          <c:order val="1"/>
          <c:tx>
            <c:strRef>
              <c:f>'q4'!$C$1</c:f>
              <c:strCache>
                <c:ptCount val="1"/>
                <c:pt idx="0">
                  <c:v>product_count_2020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'q4'!$A$2:$A$7</c:f>
              <c:strCache>
                <c:ptCount val="6"/>
                <c:pt idx="0">
                  <c:v>Peripherals</c:v>
                </c:pt>
                <c:pt idx="1">
                  <c:v>Accessories</c:v>
                </c:pt>
                <c:pt idx="2">
                  <c:v>Notebook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'q4'!$C$2:$C$7</c:f>
              <c:numCache>
                <c:formatCode>General</c:formatCode>
                <c:ptCount val="6"/>
                <c:pt idx="0">
                  <c:v>59</c:v>
                </c:pt>
                <c:pt idx="1">
                  <c:v>69</c:v>
                </c:pt>
                <c:pt idx="2">
                  <c:v>92</c:v>
                </c:pt>
                <c:pt idx="3">
                  <c:v>7</c:v>
                </c:pt>
                <c:pt idx="4">
                  <c:v>12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E3-4B26-92DF-4AD22D3E5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2027408"/>
        <c:axId val="596193816"/>
      </c:barChart>
      <c:catAx>
        <c:axId val="65202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193816"/>
        <c:crosses val="autoZero"/>
        <c:auto val="1"/>
        <c:lblAlgn val="ctr"/>
        <c:lblOffset val="100"/>
        <c:noMultiLvlLbl val="0"/>
      </c:catAx>
      <c:valAx>
        <c:axId val="596193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02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pattFill prst="lgCheck">
          <a:fgClr>
            <a:schemeClr val="accent4">
              <a:lumMod val="50000"/>
            </a:schemeClr>
          </a:fgClr>
          <a:bgClr>
            <a:schemeClr val="bg1"/>
          </a:bgClr>
        </a:pattFill>
        <a:ln>
          <a:noFill/>
        </a:ln>
        <a:effectLst/>
        <a:sp3d/>
      </c:spPr>
    </c:sideWall>
    <c:backWall>
      <c:thickness val="0"/>
      <c:spPr>
        <a:pattFill prst="lgCheck">
          <a:fgClr>
            <a:schemeClr val="accent4">
              <a:lumMod val="50000"/>
            </a:schemeClr>
          </a:fgClr>
          <a:bgClr>
            <a:schemeClr val="bg1"/>
          </a:bgClr>
        </a:pattFill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'q5'!$C$1</c:f>
              <c:strCache>
                <c:ptCount val="1"/>
                <c:pt idx="0">
                  <c:v>manufacturing_cost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2A1-4272-969B-AF46343E0B1F}"/>
              </c:ext>
            </c:extLst>
          </c:dPt>
          <c:cat>
            <c:strRef>
              <c:f>'q5'!$B$2:$B$3</c:f>
              <c:strCache>
                <c:ptCount val="2"/>
                <c:pt idx="0">
                  <c:v>AQ Master wired x1 Ms</c:v>
                </c:pt>
                <c:pt idx="1">
                  <c:v>AQ HOME Allin1 Gen 2</c:v>
                </c:pt>
              </c:strCache>
            </c:strRef>
          </c:cat>
          <c:val>
            <c:numRef>
              <c:f>'q5'!$C$2:$C$3</c:f>
              <c:numCache>
                <c:formatCode>General</c:formatCode>
                <c:ptCount val="2"/>
                <c:pt idx="0">
                  <c:v>0.89200000000000002</c:v>
                </c:pt>
                <c:pt idx="1">
                  <c:v>240.53639999999999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A1-4272-969B-AF46343E0B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7416152"/>
        <c:axId val="667418120"/>
        <c:axId val="0"/>
      </c:bar3DChart>
      <c:catAx>
        <c:axId val="667416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7418120"/>
        <c:crosses val="autoZero"/>
        <c:auto val="1"/>
        <c:lblAlgn val="ctr"/>
        <c:lblOffset val="100"/>
        <c:noMultiLvlLbl val="0"/>
      </c:catAx>
      <c:valAx>
        <c:axId val="667418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7416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595045312732136E-2"/>
          <c:y val="4.2701863354037264E-2"/>
          <c:w val="0.86566404432586685"/>
          <c:h val="0.7805233568523860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'q6'!$B$2:$B$6</c:f>
              <c:strCache>
                <c:ptCount val="5"/>
                <c:pt idx="0">
                  <c:v>Flipkart</c:v>
                </c:pt>
                <c:pt idx="1">
                  <c:v>Viveks</c:v>
                </c:pt>
                <c:pt idx="2">
                  <c:v>Ezone</c:v>
                </c:pt>
                <c:pt idx="3">
                  <c:v>Croma</c:v>
                </c:pt>
                <c:pt idx="4">
                  <c:v>Amazon </c:v>
                </c:pt>
              </c:strCache>
            </c:strRef>
          </c:cat>
          <c:val>
            <c:numRef>
              <c:f>'q6'!$C$2:$C$6</c:f>
              <c:numCache>
                <c:formatCode>General</c:formatCode>
                <c:ptCount val="5"/>
                <c:pt idx="0">
                  <c:v>30.83</c:v>
                </c:pt>
                <c:pt idx="1">
                  <c:v>30.38</c:v>
                </c:pt>
                <c:pt idx="2">
                  <c:v>30.28</c:v>
                </c:pt>
                <c:pt idx="3">
                  <c:v>30.25</c:v>
                </c:pt>
                <c:pt idx="4">
                  <c:v>29.33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77-4B30-A84A-7E97E2736C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5"/>
        <c:overlap val="-27"/>
        <c:axId val="674681312"/>
        <c:axId val="674680656"/>
      </c:barChart>
      <c:catAx>
        <c:axId val="67468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680656"/>
        <c:crosses val="autoZero"/>
        <c:auto val="1"/>
        <c:lblAlgn val="ctr"/>
        <c:lblOffset val="100"/>
        <c:noMultiLvlLbl val="0"/>
      </c:catAx>
      <c:valAx>
        <c:axId val="674680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46813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'q6(1)'!$A$2:$A$6</c:f>
              <c:strCache>
                <c:ptCount val="5"/>
                <c:pt idx="0">
                  <c:v>Flipkart</c:v>
                </c:pt>
                <c:pt idx="1">
                  <c:v>Viveks</c:v>
                </c:pt>
                <c:pt idx="2">
                  <c:v>Ezone</c:v>
                </c:pt>
                <c:pt idx="3">
                  <c:v>Croma</c:v>
                </c:pt>
                <c:pt idx="4">
                  <c:v>Vijay Sales</c:v>
                </c:pt>
              </c:strCache>
            </c:strRef>
          </c:cat>
          <c:val>
            <c:numRef>
              <c:f>'q6(1)'!$B$2:$B$6</c:f>
              <c:numCache>
                <c:formatCode>General</c:formatCode>
                <c:ptCount val="5"/>
                <c:pt idx="0">
                  <c:v>30.83</c:v>
                </c:pt>
                <c:pt idx="1">
                  <c:v>30.38</c:v>
                </c:pt>
                <c:pt idx="2">
                  <c:v>30.28</c:v>
                </c:pt>
                <c:pt idx="3">
                  <c:v>30.25</c:v>
                </c:pt>
                <c:pt idx="4">
                  <c:v>27.53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78-4319-B6D2-CACEFF7357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16964384"/>
        <c:axId val="716963400"/>
      </c:barChart>
      <c:catAx>
        <c:axId val="716964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963400"/>
        <c:crosses val="autoZero"/>
        <c:auto val="1"/>
        <c:lblAlgn val="ctr"/>
        <c:lblOffset val="100"/>
        <c:noMultiLvlLbl val="0"/>
      </c:catAx>
      <c:valAx>
        <c:axId val="716963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69643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42446280551995E-2"/>
          <c:y val="0.15930759372574502"/>
          <c:w val="0.97419012987704012"/>
          <c:h val="0.75737316599394899"/>
        </c:manualLayout>
      </c:layout>
      <c:lineChart>
        <c:grouping val="standard"/>
        <c:varyColors val="0"/>
        <c:ser>
          <c:idx val="0"/>
          <c:order val="0"/>
          <c:tx>
            <c:strRef>
              <c:f>'q7'!$C$1</c:f>
              <c:strCache>
                <c:ptCount val="1"/>
                <c:pt idx="0">
                  <c:v>Gross_sales_ammount(2020)</c:v>
                </c:pt>
              </c:strCache>
            </c:strRef>
          </c:tx>
          <c:spPr>
            <a:ln w="41275" cap="rnd">
              <a:solidFill>
                <a:schemeClr val="accent1"/>
              </a:solidFill>
              <a:round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c:spPr>
          <c:marker>
            <c:symbol val="diamond"/>
            <c:size val="11"/>
            <c:spPr>
              <a:noFill/>
              <a:ln w="952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25000"/>
                  </a:prstClr>
                </a:outerShdw>
              </a:effectLst>
            </c:spPr>
          </c:marker>
          <c:dLbls>
            <c:numFmt formatCode="&quot;$&quot;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'q7'!$A$14:$A$25</c:f>
              <c:strCache>
                <c:ptCount val="12"/>
                <c:pt idx="0">
                  <c:v>September</c:v>
                </c:pt>
                <c:pt idx="1">
                  <c:v>October</c:v>
                </c:pt>
                <c:pt idx="2">
                  <c:v>November</c:v>
                </c:pt>
                <c:pt idx="3">
                  <c:v>December</c:v>
                </c:pt>
                <c:pt idx="4">
                  <c:v>January</c:v>
                </c:pt>
                <c:pt idx="5">
                  <c:v>February</c:v>
                </c:pt>
                <c:pt idx="6">
                  <c:v>March</c:v>
                </c:pt>
                <c:pt idx="7">
                  <c:v>April</c:v>
                </c:pt>
                <c:pt idx="8">
                  <c:v>May</c:v>
                </c:pt>
                <c:pt idx="9">
                  <c:v>June</c:v>
                </c:pt>
                <c:pt idx="10">
                  <c:v>July</c:v>
                </c:pt>
                <c:pt idx="11">
                  <c:v>August</c:v>
                </c:pt>
              </c:strCache>
            </c:strRef>
          </c:cat>
          <c:val>
            <c:numRef>
              <c:f>'q7'!$C$2:$C$13</c:f>
              <c:numCache>
                <c:formatCode>General</c:formatCode>
                <c:ptCount val="12"/>
                <c:pt idx="0">
                  <c:v>9.09</c:v>
                </c:pt>
                <c:pt idx="1">
                  <c:v>10.38</c:v>
                </c:pt>
                <c:pt idx="2">
                  <c:v>15.23</c:v>
                </c:pt>
                <c:pt idx="3">
                  <c:v>9.76</c:v>
                </c:pt>
                <c:pt idx="4">
                  <c:v>9.58</c:v>
                </c:pt>
                <c:pt idx="5">
                  <c:v>8.08</c:v>
                </c:pt>
                <c:pt idx="6">
                  <c:v>0.77</c:v>
                </c:pt>
                <c:pt idx="7">
                  <c:v>0.8</c:v>
                </c:pt>
                <c:pt idx="8">
                  <c:v>1.59</c:v>
                </c:pt>
                <c:pt idx="9">
                  <c:v>3.43</c:v>
                </c:pt>
                <c:pt idx="10">
                  <c:v>5.15</c:v>
                </c:pt>
                <c:pt idx="11">
                  <c:v>5.64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5B77-4983-830D-57FAD8E5504B}"/>
            </c:ext>
          </c:extLst>
        </c:ser>
        <c:ser>
          <c:idx val="1"/>
          <c:order val="1"/>
          <c:tx>
            <c:strRef>
              <c:f>'q7'!$F$1</c:f>
              <c:strCache>
                <c:ptCount val="1"/>
                <c:pt idx="0">
                  <c:v>Gross_sales_ammount(2021)</c:v>
                </c:pt>
              </c:strCache>
            </c:strRef>
          </c:tx>
          <c:spPr>
            <a:ln w="41275" cap="rnd">
              <a:solidFill>
                <a:schemeClr val="accent2"/>
              </a:solidFill>
              <a:round/>
            </a:ln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c:spPr>
          <c:marker>
            <c:symbol val="diamond"/>
            <c:size val="11"/>
            <c:spPr>
              <a:noFill/>
              <a:ln w="190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26000"/>
                  </a:prstClr>
                </a:outerShdw>
              </a:effectLst>
            </c:spPr>
          </c:marker>
          <c:dLbls>
            <c:numFmt formatCode="&quot;$&quot;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'q7'!$A$14:$A$25</c:f>
              <c:strCache>
                <c:ptCount val="12"/>
                <c:pt idx="0">
                  <c:v>September</c:v>
                </c:pt>
                <c:pt idx="1">
                  <c:v>October</c:v>
                </c:pt>
                <c:pt idx="2">
                  <c:v>November</c:v>
                </c:pt>
                <c:pt idx="3">
                  <c:v>December</c:v>
                </c:pt>
                <c:pt idx="4">
                  <c:v>January</c:v>
                </c:pt>
                <c:pt idx="5">
                  <c:v>February</c:v>
                </c:pt>
                <c:pt idx="6">
                  <c:v>March</c:v>
                </c:pt>
                <c:pt idx="7">
                  <c:v>April</c:v>
                </c:pt>
                <c:pt idx="8">
                  <c:v>May</c:v>
                </c:pt>
                <c:pt idx="9">
                  <c:v>June</c:v>
                </c:pt>
                <c:pt idx="10">
                  <c:v>July</c:v>
                </c:pt>
                <c:pt idx="11">
                  <c:v>August</c:v>
                </c:pt>
              </c:strCache>
            </c:strRef>
          </c:cat>
          <c:val>
            <c:numRef>
              <c:f>'q7'!$C$14:$C$25</c:f>
              <c:numCache>
                <c:formatCode>General</c:formatCode>
                <c:ptCount val="12"/>
                <c:pt idx="0">
                  <c:v>19.53</c:v>
                </c:pt>
                <c:pt idx="1">
                  <c:v>21.02</c:v>
                </c:pt>
                <c:pt idx="2">
                  <c:v>32.25</c:v>
                </c:pt>
                <c:pt idx="3">
                  <c:v>20.41</c:v>
                </c:pt>
                <c:pt idx="4">
                  <c:v>19.57</c:v>
                </c:pt>
                <c:pt idx="5">
                  <c:v>15.99</c:v>
                </c:pt>
                <c:pt idx="6">
                  <c:v>19.149999999999999</c:v>
                </c:pt>
                <c:pt idx="7">
                  <c:v>11.48</c:v>
                </c:pt>
                <c:pt idx="8">
                  <c:v>19.2</c:v>
                </c:pt>
                <c:pt idx="9">
                  <c:v>15.46</c:v>
                </c:pt>
                <c:pt idx="10">
                  <c:v>19.04</c:v>
                </c:pt>
                <c:pt idx="11">
                  <c:v>11.32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B77-4983-830D-57FAD8E55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0536816"/>
        <c:axId val="540537144"/>
      </c:lineChart>
      <c:catAx>
        <c:axId val="54053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537144"/>
        <c:crosses val="autoZero"/>
        <c:auto val="1"/>
        <c:lblAlgn val="ctr"/>
        <c:lblOffset val="100"/>
        <c:noMultiLvlLbl val="0"/>
      </c:catAx>
      <c:valAx>
        <c:axId val="540537144"/>
        <c:scaling>
          <c:orientation val="minMax"/>
        </c:scaling>
        <c:delete val="1"/>
        <c:axPos val="l"/>
        <c:numFmt formatCode="&quot;$&quot;#,##0.00" sourceLinked="0"/>
        <c:majorTickMark val="none"/>
        <c:minorTickMark val="none"/>
        <c:tickLblPos val="nextTo"/>
        <c:crossAx val="54053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 baseline="0" dirty="0">
                <a:solidFill>
                  <a:schemeClr val="bg1"/>
                </a:solidFill>
              </a:rPr>
              <a:t> Total quantity sold in 2020 fiscal year by quarter</a:t>
            </a:r>
            <a:endParaRPr lang="en-US" b="1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'q8'!$A$1</c:f>
              <c:strCache>
                <c:ptCount val="1"/>
                <c:pt idx="0">
                  <c:v>Quarter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'q8'!$A$2:$A$5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1A-41D9-9C23-BB2A72A7F2E9}"/>
            </c:ext>
          </c:extLst>
        </c:ser>
        <c:ser>
          <c:idx val="1"/>
          <c:order val="1"/>
          <c:tx>
            <c:strRef>
              <c:f>'q8'!$B$1</c:f>
              <c:strCache>
                <c:ptCount val="1"/>
                <c:pt idx="0">
                  <c:v>total_sold_quantity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'q8'!$B$2:$B$5</c:f>
              <c:numCache>
                <c:formatCode>General</c:formatCode>
                <c:ptCount val="4"/>
                <c:pt idx="0">
                  <c:v>7005619</c:v>
                </c:pt>
                <c:pt idx="1">
                  <c:v>6649642</c:v>
                </c:pt>
                <c:pt idx="2">
                  <c:v>5042541</c:v>
                </c:pt>
                <c:pt idx="3">
                  <c:v>2075087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1A-41D9-9C23-BB2A72A7F2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734386464"/>
        <c:axId val="734393352"/>
      </c:barChart>
      <c:catAx>
        <c:axId val="734386464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393352"/>
        <c:crosses val="autoZero"/>
        <c:auto val="1"/>
        <c:lblAlgn val="ctr"/>
        <c:lblOffset val="100"/>
        <c:noMultiLvlLbl val="0"/>
      </c:catAx>
      <c:valAx>
        <c:axId val="734393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34386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957460652739884"/>
          <c:y val="0.15555477109101989"/>
          <c:w val="0.50920089876416164"/>
          <c:h val="0.72411995782076821"/>
        </c:manualLayout>
      </c:layout>
      <c:doughnutChart>
        <c:varyColors val="1"/>
        <c:ser>
          <c:idx val="0"/>
          <c:order val="0"/>
          <c:tx>
            <c:strRef>
              <c:f>'q9'!$B$1</c:f>
              <c:strCache>
                <c:ptCount val="1"/>
                <c:pt idx="0">
                  <c:v>gross_sales_mln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CF-4202-A8B9-F7851387C4E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CF-4202-A8B9-F7851387C4E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CF-4202-A8B9-F7851387C4E5}"/>
              </c:ext>
            </c:extLst>
          </c:dPt>
          <c:dLbls>
            <c:dLbl>
              <c:idx val="1"/>
              <c:layout>
                <c:manualLayout>
                  <c:x val="1.1941648030173354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8CF-4202-A8B9-F7851387C4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'q9'!$A$2:$A$4</c:f>
              <c:strCache>
                <c:ptCount val="3"/>
                <c:pt idx="0">
                  <c:v>Direct</c:v>
                </c:pt>
                <c:pt idx="1">
                  <c:v>Distributor</c:v>
                </c:pt>
                <c:pt idx="2">
                  <c:v>Retailer</c:v>
                </c:pt>
              </c:strCache>
            </c:strRef>
          </c:cat>
          <c:val>
            <c:numRef>
              <c:f>'q9'!$B$2:$B$4</c:f>
              <c:numCache>
                <c:formatCode>General</c:formatCode>
                <c:ptCount val="3"/>
                <c:pt idx="0">
                  <c:v>406.69</c:v>
                </c:pt>
                <c:pt idx="1">
                  <c:v>297.18</c:v>
                </c:pt>
                <c:pt idx="2">
                  <c:v>1924.17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8CF-4202-A8B9-F7851387C4E5}"/>
            </c:ext>
          </c:extLst>
        </c:ser>
        <c:ser>
          <c:idx val="1"/>
          <c:order val="1"/>
          <c:tx>
            <c:strRef>
              <c:f>'q9'!$C$1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B8CF-4202-A8B9-F7851387C4E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B8CF-4202-A8B9-F7851387C4E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B8CF-4202-A8B9-F7851387C4E5}"/>
              </c:ext>
            </c:extLst>
          </c:dPt>
          <c:dLbls>
            <c:dLbl>
              <c:idx val="0"/>
              <c:layout>
                <c:manualLayout>
                  <c:x val="8.6111111111111013E-2"/>
                  <c:y val="-4.87387567459524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8CF-4202-A8B9-F7851387C4E5}"/>
                </c:ext>
              </c:extLst>
            </c:dLbl>
            <c:dLbl>
              <c:idx val="1"/>
              <c:layout>
                <c:manualLayout>
                  <c:x val="0.10555555555555556"/>
                  <c:y val="-8.12312612432548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8CF-4202-A8B9-F7851387C4E5}"/>
                </c:ext>
              </c:extLst>
            </c:dLbl>
            <c:dLbl>
              <c:idx val="2"/>
              <c:layout>
                <c:manualLayout>
                  <c:x val="-5.8333333333333334E-2"/>
                  <c:y val="8.93543873675794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8CF-4202-A8B9-F7851387C4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'q9'!$A$2:$A$4</c:f>
              <c:strCache>
                <c:ptCount val="3"/>
                <c:pt idx="0">
                  <c:v>Direct</c:v>
                </c:pt>
                <c:pt idx="1">
                  <c:v>Distributor</c:v>
                </c:pt>
                <c:pt idx="2">
                  <c:v>Retailer</c:v>
                </c:pt>
              </c:strCache>
            </c:strRef>
          </c:cat>
          <c:val>
            <c:numRef>
              <c:f>'q9'!$C$2:$C$4</c:f>
              <c:numCache>
                <c:formatCode>General</c:formatCode>
                <c:ptCount val="3"/>
                <c:pt idx="0">
                  <c:v>15.48</c:v>
                </c:pt>
                <c:pt idx="1">
                  <c:v>11.31</c:v>
                </c:pt>
                <c:pt idx="2">
                  <c:v>73.22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8CF-4202-A8B9-F7851387C4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4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'q1'!$A$2:$A$9</cx:f>
        <cx:nf>'q1'!$A$1</cx:nf>
        <cx:lvl ptCount="8" name="market">
          <cx:pt idx="0">India</cx:pt>
          <cx:pt idx="1">Indonesia</cx:pt>
          <cx:pt idx="2">Japan</cx:pt>
          <cx:pt idx="3">Philiphines</cx:pt>
          <cx:pt idx="4">South Korea</cx:pt>
          <cx:pt idx="5">Australia</cx:pt>
          <cx:pt idx="6">Newzealand</cx:pt>
          <cx:pt idx="7">Bangladesh</cx:pt>
        </cx:lvl>
      </cx:strDim>
      <cx:numDim type="colorVal">
        <cx:f>'q1'!$B$2:$B$9</cx:f>
        <cx:lvl ptCount="8" formatCode="General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</cx:lvl>
      </cx:numDim>
    </cx:data>
  </cx:chartData>
  <cx:chart>
    <cx:plotArea>
      <cx:plotAreaRegion>
        <cx:series layoutId="regionMap" uniqueId="{A436A829-13F7-4D20-9533-9E7E419AD0C5}">
          <cx:dataId val="0"/>
          <cx:layoutPr>
            <cx:geography cultureLanguage="en-US" cultureRegion="IN" attribution="Powered by Bing">
              <cx:geoCache provider="{E9337A44-BEBE-4D9F-B70C-5C5E7DAFC167}">
                <cx:binary>7HtZc+M4su5fqejnSzcBggA4MTMRBwBJUYstyZar7BeGynZx33f++pOqrW2V2565fW7MfTgVUdUt
UWQCmYnML79M/v1h/NtD+nSsP4xZmjd/exj/8VvYtuXffv+9eQifsmNzkUUPddEUX9qLhyL7vfjy
JXp4+v2xPg5RHvyOdUR+fwiPdfs0/vbPv8PTgqdiXTwc26jId91TPe2fmi5tmzeuvXrpw0PR5e3p
9gCe9I/fvPyxyJ+a6Pjbh6e8jdrpZiqf/vHbi1/99uH382f9IvdDCktru0e4V9MvkGVRZlh//Pnt
Q1rkwfcfIEQudN2ymIXNH2Ivjxnc+i+t5utajo+P9VPTfPj+3xe3vlj8iytRU8hv+5fFaame+rq3
31/q959/P/sCdnv2zTMTnKvmvUuvWOB/UvsYXxgmNpFOQLfPlM6sC4MalJsU6V///Kr6t5fxp2o/
3faryk/f/qLuy/+8usUxD9Lj41MT/nC9v+7x2LjgjBi6Zf7w+Reqt/QLbFLMuMW/nQj+Q/Q3r//X
lvS6/p/fe2aE55fOLSH+P3D85bE85j808deNYNALahJkmgx/jzsvjIAMdmExCnY4c/x3l/G64r/f
dqbz79+eq3u5/c87/uXTMD8d02P++J7O/9/Fum0YpVEZRpBx/nOL+K+uaetj+na0+zdTHjYvGOZI
Nyg58zpyQSwdcU6/RV30Y9/fjv6/tJbXHfDZrWdO+OzKuSP+1+E/74jXRdeGH1ZF/fQ/CDrg9BOD
Y8x/pDfjpR0wu+AG5kwnZ8H3X1zN6zZ4cfOZFV5cO7fDav8/YYc/P6g/8Zk6tkf7K7B7hkvevvp1
qwA3z259Cx9+g47e4z9+Q6Den2jx9ITvt/3IdPXn42Px8/D/uOPp2LQAHE3rggDyxTo2ABoyjvBv
H4anH5eoqXPEOEO6ZTAI4nlRtyFINC4Mw0T0BCcRM7EFlm9OLvb1kk4IQxa1KPyPhfFPLL0t0iko
8p+a+P75Q95l2yLK2+Z0928fym8/O62TG5wCrDUMy7SM0xOpBdcfjnvA66df/58hy9IZfqXJcI1N
Eex7L3WKxJ5i4V8Tp+xV5DDvmXpekWlg9ppQZiIL6dzQ4e9LoS31URfPpiZxFCYC0WIxJG3n+IYu
9TkWHNWOlW+0oVJp1+quFbZiSJfcaJ2Z1wKlXPCWyWTe4+ah0XctT9y86pZmxyUqNyRampXv6rgf
Rdl3C9rUss43o7Ed+uQ4RYPwq0aMae+MjNuN5e+RQZd9wI8WSRJRlr0MmlF1I1dGvw1HYse0UFbn
u7QZe+HnpTfNlV2Z0SrQTDnHvSh0ruamcSNcqnDWvJ40AkqWRTEjt+qZ5LW+TlEgCKeTAJsvUFeL
sGqlUVUy9ysvHRpRF6kcOi5Gy3KNSZMzbpdMy5yyHsVAdAeHl3Hk20moHwJ2GVhXuZEuJs2bh1TM
+myT6RhQQ2YxUWWdiM4wxVjH0uwHmaQf4z4TDd0mLFpFYe+UhtFLytKrJnd49amuIpFlXGa1bpPI
9IIqWSR4vOnL8GCW+TrijarD6CaqLKfwNVVNvSA+W/LEtP2gVLE/2ITPMrdK1Qd0aRW1GBNTEb9x
63JRZvCYKb+PSbkbc3KjDeXKxEwTLdYewzH7MieVomg6tj2pRK4NG5xV4Q5cJ3GnpvZwRb/UCbJE
z2fbyDLpF5EswyATMauVn2FwikkmYQaOW0jap95QYIXMxxHPDu9SmTap0xRMoKgDx+iEpZf2MO/a
ab4r0c049x7CRET0YzvBouZcUnCi8XM7P+ZjLMqw31sDPQYzc4YiFQlbWNZO9wsxBA7qxnvUhdKf
7mM/FygcRch2phEc5+ZLOYdL2lQgr9oXGRP9NIsoCIURhXImTGoGEU3TOriZPWRcUYpF0JV2EVp2
BMJCf/RwsA6nxqvquyzxV9OARBEZi7b+HNTBJmnNm5kVQtObABQ+7pCZrUnRawrzZhZ63zilXm/C
dtg1vFp2NPGFVVT7prXuNUpUYfh2brBLP6m8Yoxco6Ae4+QqGocrS4d1MWrHSanMevSQxVeMGTK1
gi3p5/0csH04tOu5a0VjmqpNqGfmic2D7KhFxiFthF+H175Bjz2mrh/Fqmo7NzHYZzJn2xFWapiF
1xT4ISx0r8RoWfncaSYgDUxySaJcJXXzZWrnWzw1n4g+Lyih28EPnDRJVjSs97W+TNt9hqYNnYxV
rBe5mMtCtsY4CMyQHfRYRYnj9z54TuTWnD82lbbWkPFgFvqazYFqIRaAt0s21HYWmJFomQlhx1qP
c9qJkh/DOnPGPnXLrr4cLO4MpuEMZaay8JLwwI7H5N6KqGqt0OZakAhCiieUj9LXy8/E1C9nE44U
3pYps62y2dWJvp0S7la+sUkS2oi3g+spXp/Hc4sx06SM66COs3jeTRPWOkMPlL6MFtkycROPOO0m
dt8Wg/VzOQywn0lNTiB9cYtC7nqeN9ra6roqKAJF3NZDwZrsfDeUlQzVQ+TNUlexTUQutGU+LyMn
lm+LBwD6cpcgHUPK0ikFYoCe8M9z6XXQtX0Y4kAhowDf/NzHwTc9fkcX37PUt0z5UJRTDYfuO/H0
8+M/Nz/YrK9MyR/fn6irPz5dlU/5dVs/PbWbY3n+y5O8nz8Fcd/ln0DEiw+/wJk/ASzfGLI/ufgv
ohmdIsQsAO1/jmluuvzzB685FVbND3D/Fdf8vPcbujHNCwNTpluMMAMRYkIm/wZu4AoyANqAL1o6
hHIDTPgd3GB6gTk2INcBeEWn0vU7tDldMAgFvAthhHIEdcePnb4wGOC475+fQxtKTjDij7MAsBjo
CxPkAI7SDQvYjJde0hKzNuc2MJVxXdZeMUm0bQPFa5kCBIiXsyW6FBJHo5pBmYbsu2VW2NRwIlK5
SS1pIMlusDVhrlMVqtSXhdRkbWOnc+jdUMimVz2kbJvK1hnsWeUqdbhqU5WNkP07afmQb0S0iO+6
Ss6tHcrItgIxNaJXsyq4DBaNSyb4Bdl1tpY6zGlVr0glMzvaBasstbXrNnPq0A6pnV1iCUgmmwVP
FIR8cpvtDCeUscK3TSCtVWaKSU6wmvLaV1SVV7qdqkJa+9PK8so2Fsmq+9Kuo1imnm7Hn2ZnVhoX
ke2ruD7t0tHktI0sZQn/kHsttXMnWWRUE8Oi3XB72I2FwLt6ELMmCiRTKgtNAmIxKzG6pBC8X8Z2
6voyXPb7QdUii9wJi8ErZbiLPg9ydrRC+GEus0siu10zehO3Q8tp4kvmx67+1BX2mIsyF9Xl6Ew2
aLC5TB3fw7bvls4USbTCd6CXmMIXuSpc5oyKSHOVPOWlmA54Ga1Kj8jG1RPR7OePoBkQh7gI7HYx
bfJE9tfVJtgUywYyr2XHTrviVHIXS/axkHkjW9Ha9crqRT84wWJwgyUAN7MV9Vq350SenqN7wX1m
rMJgzZxKxo5lT4cAdJPmlchM5SeTm5lIzLHMBtmNTmbKNpRGsZ2QKjMBcHb0KldrBFrUC22ffsmP
7Sr9EoP3RGvmsljmi2DJ14GdyTFV3R2PBdo3arSDdXRvXoYOICAnFaNtyv4z9rqHJhJN4nRKc63j
4AwqkKYpKqzKVXpbikAW19pmPJa31CmPnaLOZD5yfxMk62SrufqnfKHtWmNHwQMmSb3Am0K7+oRi
L4iO2AKUtixDWdQq/pKbwn+k191ddIjsUIUfm1RGWNC1ZkeyWhuyluAIXa2KTmqFwl4VuBypwF9q
tywQHNDdlWb3gci8Xs6SZQpdmi4XhmQuVtODeUmuUCaydbGBfG3PNmQwqX8aNDG7AV+0s0CZah7j
/fSgHTtL6HfdQwY/GeWkwsvmxtqk+0DiReYLkqWqJDdwxCW6rbSlsZ8skd3UK7ZLJBGVRxbMJV4W
LsiWiEGlmaAtYDdnqGLZT4cqXTedyPs1sRZl4CSNSqlIJifqRU3hp14W2Rgr34KlxVdkW2fuLEth
ytDOPo9EdNf53hyUL7hTyhiw8KegB1P0u0RZd7wRSS7qqlRpJBvHXLaSfmwWtRrs8YouIkcrhbYe
neLSMCS605nEhepEDShcTVQZD+UDZ4A1oHKwcf4ptXMZu+kog9IDCFbnoMt5tCndhNGypDKWeGOE
y9iyEyTiRby0lpnTfKyYqB+qFdh5ge/1WCaJbFZYgPE/koWmEl0wQFSDgGpHF9a6CUXudnKSYwZP
HOSosKSTbAObNyvYlUrtQMEFqrpVDJ4rw22xauzBbm/qtaGgwAx7u/6U+TKZxKiJKl4GYO5HkIxK
YbRKuyt88J9lnsvci+/ma8Rvw010iwrRfMk/NZPqyo+RtS2nLY4XnT3dtpEIyR7rdsgTMbIDmTYc
exquxLBK7dCeKre9a1rRBcLQRNSK+Xpi72Au9LKe/ZFoODaBjGEck7NEw+fYaMc5AhPvuKsJpDo3
sDU4rIZrukXktjagZgiMVXj1LCu/kuPQSyD0VTLiBJgFoAhM/kslzQsNxW3VExV7WIYysSs3VK3Q
NlxgUbts+y7yQidkd5ZVX4g822yTdkxHVkdU7xhOvc2v0EMR3YxOmUnq23hD96HXZaKz8ReFNAcb
GxQLQxA33MaFaNehC3YGJ9rBN6NrQC6MfTEdy0gUlye759LYlhIqMNtSnSTL2StcHVxw7w+q5UAG
iAnqeRmp8GCIYTnYkBGHWRo5OJdMVv4kOkv269IJlsQ+nSekUmU4PaTorHBhWZLIVEHNnJkOlPSQ
P81YRjvIPN1xeOq4qqiIvWlSk4RcfBvGapDmA6QUOS66VuGr6S6i8ARfRbK3q1SyU7rxFZM0leZS
v5oz0YMZrsDpHL42mbDgYO3Kz/PHShOj/jmExEYkpA9lyfRL0KqiXwTYwaelQAJ+jIkXb7PF+DWz
IRFeV4dElnabi+Bp2FfuMAjDl5CYdvNNDMCk3aJFqJhNhe6EX/RS9OM6LlTWKa74db2CALic9wSu
4kyWi/QyWs+XxdeYWd7mn+dSTtmR5GsrE6kKbEuyDSNunIsEUohkTEADMgpE7WV2DAHgc7vMXN0b
peWy++muhkIfuX0FKyT2vOA3RDA3tysvXoXLapEuNdWt+y9EjakAxkHMtu7oqr6NU1HOdjuJSdVy
WmhOYwq8P8EHdp19nCYZcWX1svjM0w1W+qJ3o2ttZ0hdaAr8vXV98HCo2+BZst7wQGB9PUACHaXm
kgdkx3ZtI6kDenJjd/o0rDM1rcJVaMeH052lTN3mWlNcAraRiVO0IhGQrBe6m2/aO8vrtkEHgTB2
e93uPNJBgoC0uRhnWahI+fYEgT6BOFcefGkISP48lvWhrqW/BWpBlZeAHlsI97FNY+mLWvaVYODQ
2k10hVW8A7XI0k1lt6TLbtE6wRW1U4jDhldLuAYh1/L8RtL4zpxvxlEOnn8925nSPPJJh+1Hnci2
1Ms8XZGVpiZ38GV7x7xaIQdfxl7+YBr/WxPBcMCprsE6RLE/L4f2AxRCP4n9nzd8q4EM/YIDT2tx
rlv8RQ2E+QVQ918LZWZxIFmhTP1eA2noQieMQNsaIWwhE+qTn2WQhoHWt5hpcUwp1RG09/6dOgjT
l3WQSTmjxOSImycaGln4LGIXfehPrcWu47yYH9suZAoNYbKMi5u5RvEB45YADUrTy9CM0j2qSLkZ
ELBfet4Cvox9Q7EwS1TQGc1l4uup1OpMX+tRUNxMwHvfEDYPWzZkRgY8ZedV1k2TP2oomA9oCEI5
hk2w89NuXpFWN+1w0oBFNfpgAjxv1huGimk8EWJ8aWEjqoSfsVBUKWk81jCzA4BWmldsrnUnmYPs
Y8KriYg4DEumopyZ9+bcDDKopgF4lpS1sWBxWHzEdcFXcWUCVCMND295TtodSdocwDUeO4jxKB6R
0FgO4DrQqtn1Nd0E+mZo4DQFWrQo89QqxUCLFIsM4f4pylhsOK3edbdTwM1VZ8WZN1taAsExNrTH
IWj9TR0XhtvVfqX0OZw9OkaaKSLfANBm9imDMByHn3wTuAu9B5q76qNCmD0bGxnok77x2Zx4NK2i
XR0HpJZFF822z4HoruqCeR0emMvTWfuc8nL6RLCVCB5g9lQnRZOKhnVTJVBVWxlIY7o7+0XtkKQg
pYzGmspssuZsQRo9mxdDZertZYJZ7y+HLJ5T2acp7R5TIPFKu8mmUBQTb7BNgYtdl8BJQiALazYL
o2sKKmrOOOgniNhqnCm/wtroL3hUl9W6H3oAXKQJ0boBOtjWi65YzmFK74ywYEgwfQrvgMAzIXPX
/qYy0mLPtSJaaINRLLtiQDJPu26HeQ6lW5iwFvIFWFjkTZdEMi4YXwa5FsCDI7zvizmM3EbLeptp
uaWGAUPlFEbcy6cR3yB97LZjWoR3HTXTfRbgeZfqhrGZyrzYl20TrZCPoQIuazbYCR/rTdTSthNF
EkNQL4th1hZAqDRImIhDDTDq9TFIQZ7IUs2/IlES1mKqRqYAoOFdkJl0pWu9ITnqjFsjKatVnvtQ
tqFBuw9qI7+fMhqvtNaPI5WkegGkvt+A3/bduNWzkFw3GYIaL4LSq2Y0i25KHAFROySMfAyJZW31
thmxymgADyAz4qHAral5Y0jm66y0ynhf0S4FOj+G2QJZUR2KapbMrWE3bV52djUEQS5TPKLZbccx
mb3exPHgzROJWzn6Ov6I8rz1Ul3LJ2FVepvJNk0H6HSkFqvlAAfRRWYULRKapwc/bC2HGKleS3Bq
DVo6mgVMdtmP9aLuzELytqrtOmrqlVlqqRdOtHR4O8ROoSe+M6R1sim7PHILU8dQ6gc+VLddOB0Q
15hjTRz6FbBsERTR4Exj029inczbdqjQ0dQCdpP2QW73FiuWtRmjey0aQo9WvuUNKA4XQ1yEywRb
2mU6DZpTlsiUrOREVfmoHUwfD6nUxzGtVNewys11agrEWblray1fcxxM9yzq+ceuYvPenAEitiQ0
VBP5oVNqObrOohrwillmXoOm+eFrqvlfJvI3SI1vZV0Y7vggj+kTDPP9MdfwlYU83fct+SKGL3SY
QcKcWAhDFxVy2zcCEpkc2ER6IgApZRblz5MvvwD6WDeBEoTeJ8wwARn6nYPUYNaMA28JmdnEMOUA
hOS/k3xf0vHQ3TWQZXKsG0wHElI3TzT6s/aqOfoWmeKOHVgytCJHFhQ4M+ZuGvuxhC4IcCJp4raI
N9JE/tMzdb1SHZ7y+h+VGjURNI6BAyUgFyAAM05l6zPhXRvkNUTtCToxQIj0eiqiGnqnf03IGRWf
zklIMuJPB1Nzpkp3KqDm3pZw6pC/uY+znobRG0zTIxAxSORA8eZMsSIC8jpge3bHHt8WR1+TZoLB
AC9ZUOmCbzzXGgv03NQ6kJY06D4YpmUUodWE4whae+nqbVmnSYJft0YZAV+D4Ubja3v+mYmyItLH
0ghOW+sVUkgYnzPJ5Lzy14FHH3K7dDlUKnomxu07ol+iwm/eQRE04S3MLBNGyV7uE7G2nHE2Twd+
6D8F+1NRDOFsNViiWetQcPF3zPj1gefuSBGw/jDKCdMN+olYeLZXzHKr4Uk1HawMw5mnWI5Tazjm
OK6siZSLYWw+D5guB8PcjC2/5TGQsHXU2bVRrqIuyVQPKFUQxlJRWclaa7RjweKtbpiG6vNmXfHJ
S/NhhCQ0BsC4Gq2oOmqIoh5NUY4kEWGJE2VM/qQ4zZ6KeSAr5luLIC9bgbvO5R00+hJmZZt3lP2a
Cz/f+8npnu09jWK/rmqwc7r23cweV6XdQ3l6qkMDKPbelnZS5FuKPrNsPPmkM1oQxhjUtOllR4C3
tJy/JuTs3NdmXkckjiFH6y00JZZEB9OMX94Wgk6H7XwrjEIYA0+FYRd6dhibpIYpiJyOBxMIJb5k
C98DCk+me+BuvbdlvRYtmfV1IAZB3Gen8/LMRKSZoUmYjuOhCnZsuNWNz28//zWrQB+KQ5aCWkwn
Z1FsHvKgpaM2HOop+piabDEG+ppMwTsh5TzjnIK+hQhUlTpgWHTqyD3fBo2s1J99Mh6IGyxyp18Y
brgArnfx9m5e09ZzMafrz7Q1RtTqh/RkmLZRegdAXrt5W8KrYf+5iLN4MTd1PJlfRQBH2N5kdr9g
G801Ze2eeJu3pb2ntrMDOtAu1IfEGg8RGdTc+quuz5yijxbB3F6B7ZyaWDPMeKB3jtHZANa3MPx8
l2eHtWhh5ijStPEQr8dPOXCoEi24Mm1syOImAIrIt9/e6auWA47aoMAEAGd9JtAPBlqVJRsPvQmE
sXav8/u3Bbzq6ND7BToa6AaYXH7pGrht8JyNKXhgheUMs1yJcT+HT28LOa3yPDBYMD4BrWWYdCDn
8weaWWQFHqfxEDQJNNpKkQ+WjBIYd4o+kZK4b0v72pV+U96Zf0xtYhJ8CkRTF86y6bLlGGhX2pBa
EptxqUZAKAKnUSJqIC78KFvFs+91Hbqkc+EVBg2g5iyZO2r5ktbZNmM5MBlp4/ScX/G53yQ9jFSF
yWjXMFQSjNPWyDNIf1B/Qw7UcntilstPwy1+kngDSbYsqO3SIPaAcKOqgCzGhH42AhjQyQmF3p5F
VulgzU4Rw+BNUlipqNP+qhobBXptRTQbWGgj0CV9b3njAMU9tOZ70erQKJ86c4s6f6EV6XUzFiBv
mh2Co0z4frouI+RMdbPAIbSCNSO+ZgPlthUbsVcmDYyZsXA9tdXnKRu2OdSffDL2ps7cdjZ3WRTc
91i/xGW60uZ8gfRuiQP+wDrIH9qIFmmTQZsQEUsF0ZTYFqfjJamgoVBN1oGwoVF4ypc57re4L10g
v667Kd2ZY1/LeIa2j9mRVV2OS3hPKRGs7a6aCfki0luPJ/1DidltUZ4IbmC7/Wh+zKzJ7UNouJUm
l5ZmfbGSZknG6bqm2RI3+CMroKMWMmDF4/BxmPm1FTbLbCK2SaMnvwgOuUa8PGur+zGl6J2ohE5u
9YubM2wS3TQ5/Ht2lpJuBK2jaDq0iruwD3I49Qg6hy1h5FNV2xb6IClAxLfd/dUT/IdUdFa1zKZR
tDQtICZl/DHFw86gkTNN72X31zdnnt5gMLDB2FkkonGr9+FJzGjRbXRS4zSuWdrDVJpxeHtH+Fcg
AYOmGGZOKYL3WbB1JittYPIOTDsc8khouWgWxk1ZCGjE2JFNvXkHPefaZpf9MoNj7HQejA3YdP/2
In5VK6zh9EYNRgC3oSp9GRhZEo0wMBOCWtvmhvvDfqRslSb58q+JOUNm1tAUQ0VN2Go+iC48tOGn
cgrecZFXkBlsBmAGvAMAgJ6dD5pZU2BYrVYOh9hrvWIJIUYOTrZtXeja/dt49oWoU/X/HGtEWhKb
eVMNh3mA+plU2W07G3cAPP7intgZ2vQnPR/iioPm1tGigWmdxB0c4uTLCLrabxvplcrv5abwy031
esg1XoCsdA39dDVcVrcwTLIL7PojMKxZIcJ9cQedentYlcx+W/jZ9N4JdLwUbrwU3o5VFfUlYFG6
Gb4Ee/8+xAraUC6B0Z59cHMaxzBPPb36tvOwgBFw9fYCzvrWvy7gDD6aZTCnVV8MgOsnWVyGUgfe
H/qhpsuWgaS6gHGG9zT+a7g5bRpGIsFlrdMJfLlpvfSZHgCbe6IRDGmJ+G4aYV6RP1af8lsky0bg
UCTXljLDdxz4rGf+Y7scARvEsfVL6QuscDpyHQ4Lu0JO3Yn00VjUH/tlp2BeW2lLAErT4l0ln6z4
MnnAhsHWQH+dxkHPKxoaRZGvYTocGjuH8YATsmSXiQdTRNBFLd3mncrjVy7jpbgzm84YBWgcwKOn
EKAy8/VrwwegEOQ7M0dXZZV5XU+8tx3pVZtCYc2A4QLN/ppChqjKgmCEUveqywn0JwJI6/c1xe94
7KuCuAlcCQWyxDwvq6ZES2asQ/5oU2jKTpk001DQUhe9Nr7jLa/nKm6dXm2l8Hbl1+vPaqssT5Oo
9AeQpZhIGnGaPai9UGbL4imDCb3gpropVAKTzdCLTpxc+u8clV+LIbDkswWcxaZZq0k09P0ANSRf
Ni73Bqfx8OK9GvLVfPhMzFkUGrKApWUAYvTyKbRgEmQ07DpN31Hn67HmmZgzv/SNqqC8BHWOjv7l
NBMJIB1eEnhM4dAHp/FFS+nfx4e/vVO9/XbIng+fvnoWnsk8bf2ZCfuGGUYRQLlQFQBnWwYzIWMM
U6VZsud+/cStfNmazeHtw3DayC/n/ZnQkw8/EwqMTNykCWzUNOi1aQ1O5Mf7t0Wg91zjLIiSZB7A
bUHGICm0drcTDGrBUKMzwJwNsmF8TGHHh2nLO5imq4Hb0t9bwKtBDbpHBrz0De3x8/I1nxoa4Qqc
JvSKI1rD+KWa7k7jewWAYX1l/t8EmGfizsAUH1jF4K2u4YCsJXCW4r85O7PlSHF1Cz8REYiZWyDn
TKfnsn1DeKgCSSCEBgY9/VneN6d3dUdXnHPb1TaZgP5xrc8t9C4zheRV/Skp/+Np+MuVvu/8X55e
x1OuYchBjhDrppvqg3MNtpHBH6L0Hy6T/FZMMavj1lgEMmm9KszF1TbY7cXhw7+/KH+6zG+lVBRx
FgV6XJ78mF7Dsb+dDfmBtPyHKfY/vo7/e9OglPivmxZOkUXrhJweGbYbFwvfDsX+Pyrd+DPo7hl6
QJrs/v2r/cNgCuHxLxf9LW4lMnUut+l3eGz2XaWf6uozvvN2wT6/zc//frE/3cffglfezWErF1QO
lIevdRbiC6qLwojy3y/zzxXKX77T9+f4y9tnuU8zGpnvnONe7DG9LlVbqodpD3WxqtKj2NDtnyZR
f7yRvwWsNfUmpls8Pb35VsRriOQLTCCwgBAbGAP/tIH4thb8PUD+5Uv+FrzMlNWe7fElo7sVKlWo
EnEECgONYLyN9+QjbiBRSze6+jawKKjYvDtxL+7E7o+16D/mh798kt/Dii+bdkBSeqovGMPMa1Hv
+EnvWDXt403zSMpk220wd4FUbf8n784/J8S/XPy3SENUYpa8R9E0l112yI49BH2WQa3YQe53NDvo
lXd/uvd/eta/N3GJSRx0GvY7ccDl+Wx335Pp7t6U8j9yt39/nf8xE/7vN/y9kQvqWAuMotDfpO6y
BvTgecGf6oo/XeO30MPDQcxpp5CIAvu6ROOeyXD/71/jP4OWv2X0b+4MieGiwc76v0/lUAfp6CLx
3ZCqg97lN/PW23XH/2dzRAhQKiSKsSz/fZ7atSIcXYKOsG/LFGLHtQi3GtYGXjo4bc9JXnwXS1AR
/bET/vuhjEASwAwBpuYQZqLfoqnIczYGsC4+ZSwo/NkvWHBXk7X491v59/odV0khs/uW1OV/G6Q5
aoLY1biTfo8dMifHNU1PjWRbvSz/5/k3dAMhWhJYujMs4H9LfXQIULzTBn3QamEzhnPIZZWiz//n
L5R/b5Gy78VY/LeWsnPYXjZhJp9I9Nl3JzWvhyh5X7na/Pt1vmPif7+CuIb/bfODuAnf6rfHE/NA
M2LY+LSGmS3iCLbhYe33EN1V2k9/QtPzh1T0TxdEe45lH2pkqDp+vyBhUvljZJ+EngvF3xtPFbkX
FUECXf0Slf/+9f7+9sV+FKDNCiDfhBjzt6uRMQ68IefqqUsPjNzI9LVe//Ck/vESCVYKGONChPHt
5f9raiWjXIJUL/ZJBT+nDAZfFWxI8odC6B8vkmGsg71OBN3LbzF91Ao6KBraJ0TFYvCgt5eHjn7+
+836e8jDzcpz/3ttBFnL72+2QpxyE5RYT0l+TsY31gx/eBp/T4t4kYE2SKCMxWTx9x2pXODr9+1s
UDXCbxLCv+9P1dKfpPnEkqxI9R+Oakj+ofDBJbEyTaFUjfDPvz0d09XpGpFaPcW+nbY10UeFDQyk
qdm4mRnPin6GfSTQ624kDSy+ExYtFlufmSSPawfXNQRuB59nX1kytpDwwUYeUvE5mRHiOO299Yyf
+xzWhcXqiizKKxOxIsS2ty1Jj8sKNZz17jpG7rOoOai0v4EO8j3h3tNQL08COslMjKrgXkNLq6ef
TJts306u24eqb7dTO4wl/16eWL9NSlt3/RZv4fOyDvoYJunTnPnnGpOgknDY5XkoX3K9vHhZyLf9
HNCiS+pqtOOTBwtPV0/2bbbkqOl4dmEl5+bgsOZaaVoELsde1L4mGguZeZmhpRvKVK230YwlicTa
Z47aA5TAP5fI6wqRxw/T0l9l2O48B5NYnTdQt0zDW9g1lyRM98Qzh3A+5p9mnF9h1KQF9olYSs4X
P9abhpClGOL0Ucr2rHtJdzNLP/g0HiNRP87DuBZJb9/7Fp4i0S4HEy+yML1B+epqtg3J/MBURCrX
5ZvR+BpSRni7+647L9P4c56yqcrRL+OXtFsTrvM2j8yN1tnPbCLrLoCpfzNlEC2SULCbuEnSCo4+
VjEj+DZz/IZl0/NA20ubivvW58cloZjbJndpy18M9l106T41QA6Dxw+2IUc+x/mB9u7AzQK3k4Yn
ixr9EdZNU4xOvuBn7ycoKMu8MaSiJMSNbr4wyrzpaljBRAfjFat/pCu5GcESWHpHNoote5kHbyoe
n3O3PLZ99tJpuA7EkrjCi0dxF+asOytd34l4ehR6FdtlHu9Z6hHsKbtr2/cnGnqytHN0jwdiCpJ6
eWky7xSxJt1z645NGuCXtdNjItWMxhQDqXEiXjl2Cbyj1qmNDodf1FKITFhgD3qu1W6dF78KlfWh
CclNWcc9PKa95c9tF8K40GR9QepElHmn3r22w/vN+a+wDV5mkV6byD4EC5sLk0MI5U1DoQLvZq7H
sYpW+pO1LNixNn1PiPfa6fXOMYZPaOvbdBHABYhX3kU/ev0dQnIpwKpYkrcMolhAG5qzb+yHDrx9
NhB4EaH42FNHZRUtesvSGsgMAqOGacyyjVEol0vC4mOgSLJxtdnjRbrLW28TZgOOWnQeU79k3QDz
5Tf/Iox/cGWDkocZ9EayfxVLt3E0f6lzbQ7z2r/I2Yc1OAgPYabz0jfLpxMB6BjQnfOsGat4bGCY
TGVBF7kBNMQv1RA3F5zPFSdq/dEkkLPTEAapub/VNoGfqfvWbftUb7KAQ6fOhhzZUox7sSxX7BRv
jY3uDI1/kGwue1AUiy7zbDUucDc3I/qt1rilYM30kfSqg7J6XADYSM7dFLxxRauAOZAwVBRUY9B9
BNES4nWNfzWjR28IXh1XxJmryzwMm6pn034OJr4Jp/EHl/RjTGGrabGrL+Xc6ipM7Vfc+aBwLAQe
NWrvF1fTQnDvICL5nPdgeai6uZowfmjC9RHp5qmR/OJn6O2zBe91Ft+ANnLC0PQ+71tYr+yiiwzg
kYJNMPzaAP7edcmucUBvVdfDgpONTdWK1FSdCfoCYSos6u+QB0Hc05Q3qgh790XU/HMaMuxcxuHB
DnCbcWZIkafzi5/wtKzVev1ez4K8AeN1HYufnWCmWDMCFsiizL41wa2CTPHUL/5UEAc9zDSOIc4I
/5KquyNDGJQiZs9jpN9JDf+5SDtbqriecPTohQpyG/JgY+Ipr1qVnusxeKd2OJmcp3hi8VM3dC8E
M/VS6+aKyugmk8lr8D18nkzYl0pxcHPqPis8aX8kFI4K3fq7KY1iqE7pbR+FVdtGMGZg9c/a4FzP
+uiW4M3gTBTLKjBFI92JiuFU593FousopjW4iSDfUKI/o/A6xg1McxSOFog6vBNNE15aUT/1Ommr
gUm3bSfiF53pf8XJ8NDhxdvaNl6LphlQLqa7kLtqHJvtzMzJhJOpRC7u5ILN69hC5Y/Vbbk2fV7x
WZ8GLVHsyV+8m8s1Tvhlzpfumi962GDLEsORnD0lay0/8m4VRZ3qYYeUFhRpgwM/IOZhnf9lFXKj
N+gRhBjxHsVptbbp0WWw3JNm5ZAumC8opeYCZyi999ORH0aToQem01r6MWvKuUnfqSbvzdjDHEz9
fUfjbZRDTR+w5UaJ5qkf9CZGACqYwEIgQ0iPjbsnJNvG/WQKcHwOSxgcB3+8ctqZg9IhK3Iifi1w
XSgRw3WQTo8LF8suMAsen8ee82B6ZEw+dcEoimTp4WxczDFcyIPf0qXMenkMRQeR0DIuReRxWunF
Q10xNVsVMsuLpl7jrTeZroCA6lNlyl6xal7PnEgOvIA6GY4E0HiQSiqchirxZFhkdsSkGksqrDfo
UNW1bm7q0KQ7JaZ1F3sUy/K50WU3BmzjVqfuej5shIV/j8mdG9YAyJOoKbMU/zyrE8L9I8ePB4gK
TUun0pPxYf2G4ASWkoov3jkPzMll6Vwx0R89ZMkQ0/9oSeWGCiziwnmubALJix83sPzG8DWnXQi9
zZj9GA0JYWxPBVABGegfPBQXOFZ0Iam+NC2e7gRhmqJ5fwBg7aqmxV4Fb2BlCvPbTo/Qcvn2LciD
Q5y39I16OSyOcQBnIWAnpRtsA52JWe/iVl5DPQMw5FKY6n2/P44TU3BXNthTMvgOI4PTzoRudjHM
nSFXkPuw8Nlk3X4W/s08w0nZYZ9SRDBXxfGiN1y0tDRwf5yDxN6t+XQ20tyEvJPbfjD0KCa0POPg
RwXeowcXwCO9ygH5QnPv4um6WKIOK2I+XeJUDeWMsqJyNVAyHp0+x5Q+OAmtKyhGO9YgKXbpJVlc
W0CK7heBl8TnmVFV2Dg7EXg+mhl2xpG1uyXllU+pV0oVbds56YqmJW2RzzWCdRbCuinVUX5LXzRC
W+MB1TNiXNRpbKZ6/Jc1a7cZW88rTFnwvNZBwRM57SNeA3xhxAGfqisXtnqbtfVFiRqniNZJ44WR
1RBMKbK8hb+U0rvMJ+c6bj/ByBmrYICOSvEbHczZ87w2+ckf+9d6bJ7lnHcj0hFeoEAadsoZmXer
ZJsGe0feIlop5qG8c8s2VT7ZQWUfbvLZYD8B4RrB1fOKZflDnsofy+w9iXq4H916Nuy74oGySC54
Y5MOQ0mNOblJfuUss2U25PsRgqoqmCO4U1S4VJ0KSBnO00co5Sc8gt3B4xkmi7Gaiqjz/LKZJ+y3
Jg/Eol4XOU3Di6fcdQ3mtgps1N+2WaSeVWbMWTU+PYkIespBNTjftRJAgAmQEOBZwceCVXgwE3pi
0Q27ORz5Rzt03TZc5NnA4nM0mTBFlqHa1l7mAzxjot26xn0lgxF+agVcAXwyGRM7SFQQK5b+re7i
LXx+mzbV1zoZxdb54q2xHuzNTJoqCuD5G+h61PI/zrz1KYzjpxHabRfpvKBx/MNvxCtUPMPF8+St
nS2ctB1sc0P33TKNA0IFwAyePBLtXjtUa5OH0hv4g/Cp1sMpBIorGCIcij7i2zQYH5ORfokMN7tJ
ZLPpZpoXyYr6bwi96RLECpEeci6gCZgEEG3KQYxiaak4gHWNhVI46as5N1mlLY3LJu4vbaY3aw1x
T92wY4oVUuW4j1uxAFEA1UCRGG7Os5+96yF/avBxK52355wPB0nZkfrxTT42xzGWh9EGuC1sb2qY
7IYoWTet8CDSz8VrEE1L5cPeWDUzW7YjCe6jfnyIM3r1EvHS1v6ta3MIjGxwG6gQU8NgI3yI1hbo
LyZCof1TP+MkpEU4qCuX/ZMN2N3Q1LD84URPzPux+sYDOWLdpSF7i1fcg3UJt1k8N2BVQcHfxHul
id0YiQiWzuGPDKKWQgYA1jVDfJ0DjwEuFxxQg3wyh0p3Xvdh1LwPY88Ks8IeIlOyCxy/1ai0ikAF
caWbdCySNr4Ofr0lq7elc3AW2t2hQMP+b2lPg/APmQ2rhcCcbaA614lBHpmC18mgL/NMDD4KEjXt
ulPn8ts0HjBmj3Mo9AaEgdCXd1nbwyLm9V1RZx2kWD7Z2Db6mj0zFC4W6z1ZYUvl9iGO+webhw8L
laeW8QOm2dHOZwDOZaw+kMkr+oUBvxf0eDU9yYsxdOOx84ipfAYMX4TYBTqHoPIx0HWH9jF4zXxU
0lNwlQq2uJHEW/hIKzPoPfXFe8/sAC93+xA6b1fP7Ec8Qx4TxNukFcc2A38MUamYVXyTBOJdhvyF
SkPLGpl0JO4y0SAqx8Xf6ECXMN4daEa2VACOIczGDuYcdvmJDT7cgvWFDvEmJvAC+tT78HW6TUn7
KAg551Oy90avynO+bUAoo2GynUVwaLtxQ6g5490o1zp4bQP/VE+pKeTKPiKUDWtCPlUY7m3avLqJ
vkchu9i63aeRDks6dQ0S4XITT+IJ9lV0WsMKdaM9tj4M98t3cxp8Jzo4I4uJ07ocG7qBIvQr7/TO
mPgr7Oo7Y8a08KXewM13J32wDybAKL6hN7VFEjDevWfoR7iyS2bnPVviU9bRn4n2DrEvDo0J3qCN
adAGzUcj4x43ZQHzJF0/E9c9zHnzzttlAwvzNbQI3R4KgsA6eJhBYfB9kJvkVeYDZhKwxofYZyx9
lYDJB3UBjL35AAtzaskmw2/vo/GmocxHXsivPpkllMPDUEiGLmQI3Wtq0XRKX+9ZkjwQ1+yYNzwz
dPmDRpBsu+tE0cRzdxfNiysWrdDqYxLWtR+ecQ86QDuR8/rahpBwB4lDH90JYGhyr7Aa0TDSNSy1
Q4NoQ8iPkAC76HG1A53usfMjuE8yMR2TebwN+nrf5B2gdNhklIplFwMTeRE1w8viZ3TTRwihY8jO
Gfq1slk1eAiIxNWYx00pmrTZqQjeRLhdXmzUPTZR9mvyAUQALsZz3gtfyBulfLOQ8M1GuS0yL994
QBcsfm/LdMjBW8SDayJx9Cw8uZloStWH+yRZfsIi/BhZvyldU6N8mvfdAiZS7+8W3lRzH2y19n9N
YNwxRN+4H8XGWBRJCliPQQL7gZUGDNuwiLYoKhtvvTI14xdg80Sa5JqvBKwivOLKh4q3mSq8IM+D
F9+3dNCAXKqfalndLnX+Y6fNz2Sa36Wuj+uaXLhjz6ZzDzayN2s6tYWr2yuNm6qJwyc/BSMI5Byd
xMc+iC5mji95JCrwUxbwqMguHTD7C/p9n/GNG4ABCjJ7Hfiypba7sJS+Ipvcz0k6Fcz6x8z53+TF
O4O1adnX+ZFaBvzW+hoysfdJvR3t/cSucJJ9RdlUBCPftQqraBH7B77cZKj8UgAfUYZd1WAfUFu9
kw5QDQnCIRVbOspygPy4Fg7eWAetkQ8QkddHEgRBMMz0fJdpTLNUJ7YgLKJe7B5dCKfyOCADrPKl
s9kpbCE8WbXYKRYhGiKUm1M7WUwoq8khc2rQh+R4Qc31M1vjImQwwAPolXttaYGuAi2UT7RgBTrC
pLvzTYnR5ltIURADCdSlXV92NN2nvP1hebwLmfJ2Q4sqsHfqee59+Hf7EW0fZqKyaSiyMT/Akb3c
IvkExep3W7Q7bNvEHmTfxmUbF83xRroYfBCiD57tTn0YLYXfKnnE/BJblDS7o3OyFEJ4m5yqUnL/
wdhxN2jznDJ9C5f6fkrcGyR+CGotf68xCjyQnl4yxsPT5PXuVrZmLBNOXsNktGer8Gv8UGc7zIj9
EhzRwzh2W7iAdmJCwUYn9yPI6UMYIqWjmLqfIwznatHsclUfknmWOxzAl8D50BMBwbnj0KmiZAEV
LvVceuN41MA4j1coy+fvcYIp2wH8UFwcwy2LUdEiNbAgfnsroMjE+auBKbL61afTLpj7LXro25w1
S8lq903VwoI6ivp+I1h9olp3343TQ6anbUfwPEcBcXNGRgEDHCok6dZH2OufAtTypcfIXT2kR6ig
n2Q076gStyJtOAzhEuARjg62Uc5tpBhR9xP3HIu62bPOqu0wpGhok8duDX5hNYDoSeV9x2iKstf8
6LrxOAzuuY75V7d0zX1YA65AsYxDYQ8g2+R/ypjegXTFK5D63qmpAW0xDq2IkpfOwW+uOkRiUguA
ECy5zSUFN1KIT7k4dXCBV3asuaTUxyVosjFs7ve+ZwDSbCE97psz79dzkNGXtJ0iqPRDd25tcFOD
WGtaecazOa+jviSW8JKTaIv/420I1k/Rt+3Gie4h1v3tmkmHJgUxMMOMp7S2Q4ql6VgCK9h8/9gB
o7NLJFFv6Qg9lSRRORHx4bffHSuUXgVbOc4+kIPF2gPVg4UjWrAwPccifWTQwGBMcjflcOo7GP4L
3oV7lo1vbWiP40x/xbE8Y177RUN1NGxFQQdHMBM4hTUngMHE4ztvRL1LvQADFTZOla75ruYAmIF9
FUz1TiVgCRr/OJH4uzXcxr46jCn4Oou3nucBg7h1gKCZ5He65fkm1gA2cIFxtPuVyQytalzBMFmK
OXwg03CvrNZAsbZPnFJ8w9FEGBdqUdomPCjGevTk0YvU7KfnW0DjJEgaIbQMhH9Zf7yRunlBzLp0
ff41GVDxzJT8Ejk8z7Xtb2oz11XIEEd6JPqB6Qt6luyM/AC24ZIlwCk7VwapmQsSsPs+VKSYBywV
mth/HSI0fp5ONmmdnayHiZOXTstm0RgCLCunu17kMNEID+u8/osZfg5TGCcY/Cqdn2wjxXdLi/ns
ysm7SJITsNynLle4M81NsE4nO+rbccpfdd+D/OQDHpgPKI0n0j6ABHBmMQgmHX01o7yVefMrHcIt
y8dfpK1tVbsI1cYaYYam77TCpsDixBKoiXA2uwfj1Y8t5hDw6PAysUlbxF1/ITl0Hsa71JlqgcPA
5N5BwFSgiyy71mGyMQtsWntwr5sB8AIFKtMgQbkgGv2ZBkJrQZow6XSaVYZxsyZ3YKA8106h6hAS
kMDaXINE3w8aHEOiBzTDoz4jeKdIArIFuojvAorCp62n206IvhCjvmJOu804yB1oC80UHJPA7FmO
whidz2Dc25QDmDG3jahqPQPriBC/qmnXLKwtgyjZZDF/jbh4yoZ42BiHeQN6xvUAngPZrJQ8AEkD
CTTBW5G5cTtp/hMJY7NO4MdhgDw2wd6fwy2eFDrgyLuQlpw4CcGNWWF5Cog4Y2e3lIugH9yCC425
xVPWNCB3R1rtlOP3lqCow9zuEi0Q09M5EhubgNg5SgxJbZTWhQt9BrJvAq6W1hctMlAqfVLNzN1H
i/cWo4stfDfbTVdLEDhJj/lvkmFdJR9AIzhnM3/PEn0K4WMB+svBAsn4FV8JLcWgb4ckxuH1Ldvw
vgUXTYSva1/fQQEDUhO55x5glgC8kDLq5G2TNbckd9dR1re2M3c8nPYehUNa1t4vObbboSEfzMif
qasXkP2mu4klT/3qnZLaoQKF3W4XNEDxoc09a0lvTS38ChOTHY8YXgyK8opgVN5iVLRBUQaRVSqB
VNT06iL+0DUD1mEULHIVElU6b7zxve7qUnJDZ/fqEvG4jNkuq7FZy6bl1LD+LnBZXi5WxqXXIROY
+cOO5IXH6MDFBM4HYNxF05nTinlc7qdHDlr1OkU3YWs+NSIRQDX82AJdU+YyWr63KRewP06ms1Uz
NboIJca8XRpf4qDeWn/eD5gH4oEiJnM+Yfec/lzn6FfbgyyttajYrL7f9e4g1dRXwJJcuT9I5GGY
1iAZnUqfClpm2YjNl0i/ks7f63R+x5QcUbu/pSorEtBMZy5QaC6DV8US4K6Ix91HbEcDWty0Y3q6
UeiU1jDZcDt9xh25D3UfgXMH1oxEW2f5q/KzXTKYzzoBxtQm5py79TRnLVZhAWa/4yJPpkdxAVP6
IcmE2kTY1jDtPjyUgOHMcDzAVZ3FqebgLWJ39RUr7PLrqGSwSxVp+xYNLitSF7fVjKyFieHrvNQ4
1fLKsmCPAdoZk+kXBu5TsU5cFqBg7GJi3mcUupEEaA+4ihe20OdkAWROm82Y25s0mM+C1mYLZfjF
Jf3eA+ioYLFbX/NJ+G8MuPo9QBcUzYGZz7FuFMpqNrlimOGn52b9IhQv1pI1a9GP+sV49jbsl7Vg
fljVBKcS2t3SpuoZIRas1BDmwVSuVWRkXZiOAI6Ws4916m+hDHjhFuMECjkAwDr2nIRrv4Fl5AyX
5QYb2Q0F9rJVgNVF6dF38Pal9VNd9zeT7+DzW2/iuj7XCQX4nVOOYe14zAkIuD168mFaWsDxxb0Z
BlIQnPiBU1vqPrCbNJy+0+OyQ6l0rwnffa9ZJcaR14kEu77JjwTjzzqwy34d+HG09albW1kmrsV4
yQe+ybU7DMZu4EJ0ZYSzkzQKW5X0RoNZhWXVm8mAGNbzMYuXNxuf8hZbLIrTzuAqTL3sJojlxQ01
eOUh4MR4l2/kSrGL4evnoAE+WBf5HhOcLVD/9aYdFmS9Zd0SkT+EevCKhCdYKSn7NE9K4xMs92oe
LwHAnjAr7IxWZ1c3N2JK6dYFA6D6IyjxAyhy+XQigIGlaYI56loZb36mOabGMGaeZDTcoDg8rZl4
7dlSgYn/jlnhZkqbU6yHY2vDw7QsP/0ZAB4K8YQ2x9n1Vda7T2wzm8KNyb6N2XFmwZ56K8MGyQfT
MFs/BGCFtp12aQ1keocBfekrDKgzOVSgeKFwcOYzyNg9QaBRDQwekIEkndwNqwKRzAe9fvVP/fec
K+qeVaMPWahf8jXHpMvf+CtWNz5msC6NFvxdg3DTWvz5AzX8WFYvLalmr5o3p0nTXyptn20QAN8q
+B40L8wBxuTq4uy8gLzk5TOwvVIfJy/CxE3DD+FrZJ7kgMQH3TFKNIIZbdH75Atx4Cy99qqz9Ziv
dgf214dEIQrB2WMghy+PRu/SX06Rwt599hUijVcDJYWhbAhpxdLiKYLL9NY69w5q1Iv0+SOvxbr1
hLdzUEGVk9ehW45O+cxuomg+KrliQJjssSna+7rdYlF+v/rzjwUkMp6KU+/6R61w5rAm2w+KbZ1S
54TnATaG4Zec8Ecj8qmBYbnFo+DdhhJgq/MIla2SQYWxLZCT3YfQqSm7nn1F0AJ4CivrfFi/FrQ5
+YgRphinjViwVxlIu8fhzooOy4fIorcWmD3XGjIF/wHOmo3J6DZZgBrOpx2aoOzoezC0JgZ6m3R5
8HmKec86oxfg7RZP4oksDhUB481mAtKLK3Pym2y7uPDL+BBoxKk5gmT1c/FS9Poo1XTvYPDg087G
yUc/4jyotn1spT33FBLDprHnvI3OkQakPmruCCxLu8bR50WhOx88DFJjEL0biRppfZw6KxBFh12y
euem7u66jnwBO3TTTdmLXOoHPiZnl+s9AShtFf7tNIHAZiP6MqZ6vwz9s4WE32l/L1pxN+QRbBGJ
u6bfQ6Va468CoMTvMcpNsmiDvzhQyYHcqUxe6zGxRT1wrJu5AQYuGP+HtPNablzL0vQTIQIbHrcE
QSeRspQydYNIC+89nn4+nJ7pkiCO2FVdEVUXp/LkJrZd5jdvFIyOia18U1vuraYbDnHX7WGg33ce
GTvd2m1maTTl5RvTUHdBhmyM1b+KINrq1fCA2NCB3tjB78JXefJ3MYdj1Teok+s5fLCQRH3w/Ie6
yM7VALIjs82REkDgOWbdbgMZleC8QtPcCnC9qHrS3EGVt7qPDqXetlg5eBDo9FJylaLQVpNo61U0
GHQBbdjpmUxvwjBXQd0/m5V9TFUagLkg06De0+sIwBa2vs309h6ifeKmFg0wz0KSmbgH0M6Y3nXY
uawAJDh9GT+pcnb0+Su0SKwHOtWR/dec0Cs1xD6mw5vJw31Gxt7G7ans0jfJzl9EaBz9fA6543gT
W+lN3SPDTnE7GNBo1Ut5FUznRkqOWvLmxf2NnNHUjktyT+h6jRgfSFe2TZIemsE7WFKxBzuwj0c6
28pfT4vW8qCemnQ8aEXjFp3qpn1w7gPvudCZH9nb28jMlOQUoAfinaR3twAPby3feLSsjv6uiaWN
wXOWFn8HpaZQBM6iRk5NC4fV5Ovu2BL2mYEjtTD3OmM7DfLKN1DBzsdvSURLIeNNd2oZxVBdJ+kj
ItqNfQjiI1ynSXjDjLkG74Q+9S5ESEpAilsgfbgKAu/eMBoH1N8p6mHvdulDZiD3p9jbqB3dpsxJ
rn9I9TMGQiS041tSJndFN20Dz2+cGs3dCM0cWrpnSf5Fc/u+YAhk+hC6CpRNKRvHshm+e1r8Y0qt
k1GIGz+snyafEK+duzUpCrAtwmkd3iU+BeYwrtYlDZMglvcyFidrwCSoFVjpfqipMJsN8bAAAaJs
eyOA65Fbu9H/1tYysfpZp51WAjNQ08yxAEvkZfyi2P5vLUWYHKn7okp3eJBscjBw69hP3NLrzjNK
qVNVxLK7swpTseZ2HKdmY9rd2rCK2JHA/HEvABX2tnlGVBNUT7R1t6aebQx7XMMvO4omphIY3rU2
ma+sztDBtdQEZ0NWMFZqtk2XwzLz2dHGrd2gCNmXW3uUMaMxNwqBWsWTXtmei9Io8C1yFX1Od+MH
UIPOBDjfqwkW9O4ksuhH0SA03IqNnj8NIjnEiX4b4nXkUXUXSvtKIWLdIqxe6eKFXpq9Kk2gL0Mn
1iOgo8ojWgIBTp07WUk5QW04PYUC0ROZDmVoOWQGwNyUTSWeIn14TunPKFRkepm/tfCdss02ZYNa
sKo+KWP318vZunr9CnziXk1Ofmb/8jRU+RL+DZYyMNI3tQlvc95sfcLFIJNo8GXOQP90qur7YTTH
TdymrzQcQEa+1sMvVacfbFarjE4dpj9QknmLgGQJIk/ZaSrKR4PhoCng+FXo9rl/37bDKY6DPWKF
m2zsb+XKcywqlJOZvKajvgfC7EZR5WSy/dAm9nzzUhfkHPYN6ZkJJEjCacCuo70k+k1Tt89V/Mc2
xXEsxbouhpvcIkKQAEQG42mahh/0oyh/pk6rvlUVECidB9Nj71uNesfU32RTuBd6cKtG0X08h/hB
uvORZFrxQK6UuLsfpcopR5gnUbeR6R9UXr/qiYdWSWsAzqLuFaSv81teF7gpaABiBoW6RTM5IjIe
dLnZImL4FLaglKbafPa4WFd5VK4bw94jaOh6k/oaBBkosGinJFYAaITscuzvQlBBUy/+2hq5ctT/
kdvgpvZpRw64QSDx6Kiauq24cUnAUNPi6dE7inOiuBsBL1qtBnCu/snxXrc12pOkiytTR9q5HsSL
QsOWnm7j8qCfzD7f1RJCXz43c9B797BK71WKUhXA+7IVexQSXjopRAaTbCbpyr9VGWz1vv6p6OEu
r61TKue7sR5uQJ5s7NZ+TlKuoiTfWU2x0T30JykptyJyDJG7itSDnpJ52ZNhT0j+MiDBQvuvctVQ
kzD8ys4dudKMWJbpLg4D8x8r4YnfbqIPNmYUDscbJQIepuVKsBMlrffKHNd1E7yQI0SrMZjIwATN
1GGgb9lye5KIZmhRRXiFVIWMICnKKQgBU8IIdP5YmD3Ik35MDWOdiOYQmvq9Rm6IzNStSj9THatd
UdrH0PeopDT1GxAvDK6aYykN+9Rsb3jpdl0T/BVef1MGHs0z7VZE5S5VUMZtuzce59dg6F/NdARX
oQUUgNXuaTKqX7ll3fgodCYDknKa/kR8eQ7s9JQpebNGJ/gBOrWjNCHy/mlrul3RHUKjvTHHinRM
af4ws+dE411qpvKVP8c7lFa/MhrtbjvVm5j+sRjoZXVj/VLl9Q+4aQoQGJ7LIq22Wm/8aoW5DwtC
NmUCGYymabQphPXLNlPSNXqyfo47VafYe8OmsG3pzVtbgQlMNc2lt0WFPM6+66bYmF11DlvvWyd3
D4URoKVObLCihkOLvBiOlvFszYZbVtkfCcpCzlC+s6Vpkw4TuV2cnHqzTJ20Usgjc6APZkMjf0B7
Xk6eUYmT3SKIA8fIadak4sbreS5i8VQEw01dTztJs9wiolsi8CHrivG3H9B61SX0G5vxgICwS1vu
IOBTruygWyXIzjSh9Bdx3/sykH7ySN8ObXRMhvQ1U+WzALwF4nRvGplrCuA6rX0jofuz9hvrVZVi
xYlaCD5e4HGW/W9hkMkr/Lc3flqe8ozQru2LXaaOPCYlhghR9sNS1N+l2X1Pg7nLHqjBqk4Alfvq
tyIBozRGbqZ5hy42j3UZ35ZNijx5T/FWp5N6H5fWOpb0YweAW6soT9Rz65UmuxJ/L7meuxqhFGOK
nrO0f+6B7foeYRmazfs2ADTItv8WBNa9Wkq/2xyuqmYQGiZtHANMy19yLeqdSCX5Mi39u12kSACV
67Jv11oHfNeX95rentIYNKGaPI9jiuOe793IE7YR4QDosuiLaBUX8SP9I7qafY7WkBfuIV2dCKr+
JoH2ZtKoMUrikqFOS4CmWe6IMYduOnwz1eS77dPLaLJqEyrW01AWf7tEGmlo4xbYW+OubxsUpiN7
JVVzPdgzmf9ouo8b6zTatFP0ABzFYNYnimlHNQF5a6hYvk2xtVMG7FwoKSNGqH8P1YYUw7Pu+mLY
dRIVwRx4Co+YFORHLOPWha3tOm02m+LhTw1gw4r3nXJdQHlbBfmrGYTvE2hBa8QoyEMEd+XTs3bA
0vJuV0a5wpwQc0bQwU6FmhRJwE4tkKgHzjYW+kueo7OvcgwKCoKi67d6kEIW6MbvXjUL6mSETuWm
0LHPUOnAmRnRO7FptTK8ymnG4WdWTvvBDvc1+mdwge4o0t/Cml/bU7H3gLc2E5lv2x4wHHylFPPL
U2mbymm4KzPE0Qx1rn9xg9g7WqdHKW6PhSaxFW3zkHTA53LVKUKJbL3fSpZ+j8rSYSAWIIexHtOs
wjBgkLp9HcL3MCMwkJxbpKmAfW5NK1sb41xaAfVm5zUt04mqo4f/QR54vwZ6saBISJSG6bsF8ovE
K3ZKOa6dDAh7mFP+bnvzLm68F4N7QDXbjTx694nUAb7t6FMNmsYhUC0bQjf+cmGr4GFYZNyO/uTv
pVKLVmlVwW0ojDezD55i0YCUFNr3NqRxmcqEjqEoN8bYnu1OxrPRxoMQNglj2d5zrHjgGJq3uMZw
qNVdHhIMZXIZCcNR2lZh9JKmmMV0I39s0mF1YJdhK3Sg5eGYakS3hLnafT+BrZbsOjkiIBqfShvU
Vu0P9/zMe71oH32w8I4a5/zVs+RxnGnWyuv9YW/LeMvI2Kdto4iWaNc18UZpvdtijgUBRv2qa3Ov
iiZde6H+BJLTXxcZPaiW/mqiPgHBOeSVjDNP2+J2UHSC+hhHRpAZaFzvFrRZHtgpFNuGCCJM8b+M
AJ3LxrYIkmMtzIHbAloaaIahbf5KMpElfcr7gNCCOos8bVQq9lmu7xOt+a0OyTkVza2k9J2jKdbP
1pA3ZLa0rOu5q+oVAwDH4PsUWKeEGKtDFYu23Q7t2QBoBFpH+lTdGYixD2bwvRf5TvWyH7GS/2Yz
gmxtsmMZZI95TIejGXnRtXhcmwldgiggY+0s+5Gf/aMxhmfPM240WcVWEXMwRcb/Q41vcBjd22p8
1tEbWRPSa25i42AqqeohptrtAoS8S704ACs57cMGdalg0sFNUaKk4dveVHh3to36qIXdLSyq2ykQ
j0E+KWspAYPS2cpPOVLcsCAECSaKIhQtVpnhG0AvuieQkbAvfW+dJdqjOZCUeI3/murKDX3mVVE0
+yYov5UUhygMPZuiOBgy8N8c/ivcEQVrxHLrK9KT1oa3otV+2mN4DOL+W5LVx0wiLY1iQkqZc6X6
/ZocP7tGmr9I7cKjTRXoeWq4IXxkwemdiWZ+6+VnoPH/cL3L+GY8Dz+Tm8ERTvvcP81E4EYiVsR0
42ve2mWSF4aIpo5ghKXKM3vuHbs9jOpslEq1hkcrkcU+mztaoWdsAzgfG9WF8RE3jH6N5v2ZdIqs
HaNC0hT0Yf/xDXo3LHgM2VZytTkn/WtbSi9y3t36NZB9Nt3XX/iP4+FHmiZOwhAM+T6TKFJekE4b
AWU2UER1nixFpqdndGtLDyW3D4pXW8/LjZ/LW1EkjwFI1G2fSo/U5x9krWu2UtOe7NDWVtpU/PD6
YkZz6AS8qPch8Md9mnd7u0okSm/jQY+zb71mALmZMV8lfrltMv5UO0xm85RahzVNZ8wmTpjJ7ipP
AaAGUy1Igwd/sHt6XdrZkKxwnQcWvnWj+pCB5KfrRDMxVqrhhgvykAv7pQYDc1N0EmFbMETrryfr
M8OUuTLx5dBRqTRUZTFXbR8jG2jHzXmkLdnTJ52LRRoFTUX3XJ2y+tfDXaJmvh9uQRRvM5BHeaWx
C0SGin6BYZV8KjFJ/XqYi19lyfCNVZ19YC0YoG1cijZO8vrcaZITynC68mfoDE49vTTtFT3jC2MJ
KM6zIO9M11xubFnimkprxqrBaEmARhMb20TsHECUOCUCll9/2oVzhLT7LDQHqfqCVHVSAc/uOb61
CWuRR7VvaXsT3BGgXDlIFxbrw1ALYYbMU2q2b1qzWNWqM+5U3OzGa4zgi9Nnq5opTPWCEnbrxZ6l
J0l19iv9hxaWuz5Qf5tDuDOa5KVL8/9gtYRsKiiB4a35SSTLLFBqDoO8OVfhmwQyuhHJTtGhzgSO
rttXJvDSWmEzY7NQs6b5ksLL+y7jvBBx1cLnKUVKiw6If4iHrvT49a74rP2iY57DdS7miSRt/Xip
+1mYx0FgVMiw4FSx+S+tvtnt6ethLn6QxZulEipdoPNH6IdOkgcBnriqxDxD9G9N7qpDe+VauqD2
wHTruA/ICDDM9rYfP0i2Qx1BdPrLyR49khuqtCvs4+5nG62vP+nCJjeoB0Pnh9gPtG3en+/epdkK
PvDMoDwrBvwESlLjzFEhi/16GHFh6oxZI5IXSbdUTVms0GinsE3JPc6wdkzNVTexS43bmR5isaas
4mAdts3v2p15RTRnGWvQIDbnQdEPmO0flt/nh5TZIj/oX4oiui8b2zG0g2bIf0cNiE1tqX+DMr5y
xpZTuhxycW/0HvVIiM/dC6UXr9zx6PnN6cp0ztJM79/45RiLGz5HLW5AvL57ifbhjthpNUtuRrvs
ob2yPz7FS4uRjIVIVND6pW7IjDQHa4RkznON+W267Zxxk69d+fXaIfvHg+rjt1mcYg3ajWmZpCTK
xy3pG3aPJmRfvhi4s6e9t2mqzlEJegcqBJ1cHuL0NiyO8aDcmsFzqf2xxwjX8++DQSUEKFPW/K3N
P3nRPiRgFzoT6kr8oKuHBBDGv70MH3/q8piCFjKakZ+aoHw6z0uz09FYl3fXFOnFp6hOpYrOnFj4
l/DIfpLStkvkCfhve1ZaTigwpGyDc4/qeqYZrK2ZLBHILe6GgfTKVYkpr9RXq9yjug+PUYNBDMFX
tYJwXZq9tU75j5t3QLFtWfzybPJfQ86wsKvNcg2itSdd97utylI4oTl6dzHUKhdwI1x7y97XqfU3
NmVcE02a8JQt0zUQO3xwRijhwQRAu6a7o4Jyu00lZLjQvPY20aB2d74l7PtIr1SnDaT8WGmdAUOJ
qmZvKkcrBTxdKmGO4ZZqAnBFi5qSf3FEm6PbUkGl4Agwf5OVUQlvIvqVTXboVHX9RG9lF1tGBRQr
X3OhHYyQdNCf+eaqkm/DcG4GeyNFyEgkwGxod1kmVevIZlrSRP0zxvLLZDQ1iA5sHgPKt74dM7n6
tpeizJXtSrtLjaHcd0EJuq/Ntp2XHKWWdDFr1J4cH5RoqjSQNEt0CNpJWpumgGNQSvxeqUcgj+oE
DrFafiem9Lbq/LfYCMA/98qaEu5BssrNXPP0ikJx+pEhVRLrof/TeJorJ/THe/sWDjtNA0yYNorn
D5uks5/NKcf4uaJXlNfwPaz2e2AWAGHNQxgolEwG0e3o5FP9wh5mHbQA6gmgADF6aDY08E6dEFWv
brJ5x1Qfqi1yPyqgVA9rqLZ/6oX4MwbVM3Sk5242DMPg5dSUJWJqtm4AMa37fe1JP7x8KKn8g5eZ
tLbZTGNvX3sTl6HSfAKI/IgnLBzBEYj7eC8Y6hCC5BP1f8lGId4o03dzo1Oh7ZEgWBu/ZodFMotw
Rrxurpz0a4MvLiUNTK2fjww+C72JVfJEI/ypLVeS02H9Cb/FSZ8aMPPXXVYXNz1fjQyTJogC5vBm
+XDmhhz0WRpV50L5U4z0LYr02i02T9z7C3cewuRxRgeXoUhOP06s5o9DFyVjeR4sSvGNQr04t4x2
M9HGNbPhW2/DtfExeVjHXlW5egUUKxD0+K/M8fKt5owgOiVs06DMSZQ6a868i0UK0fpDbeT52TjK
Dg7nKwRUZo3zXxNmqupxts5FDO7Bc66G+p8kyZZDL8KTUhN6ak5lflZ9CQxuax7AAdxJnthFvX3Q
6CzXlHqsLIpdCYj7DJ49NXl1RZBRzF+4XAkEt4iUoLjjObWIxjLRGhoNouIcTapJP9PEZh4hyJkG
5d0pjTWsIzVNoI4lOJZH8Tc/xiJPeLsQ/75NDbqYxr2qbq+syzK6Zn8YRIbg9DU6cWIZjA45wg9d
5xdnMHMYqr31U7gJkO0w1ZKujORY2SPNB40KF0BGN9RftK6HaWTAUj7KUAqqXjsk0XEGIV75ZfP7
upgvfg+OVopqaOg2LXZuqHX0agIjP6dYSHtTuWsioLaF0b6oubFBU8EZqN1a4RzWtg8gsDc29T/f
gxb79S9RLtwPhmKaqHyBqBGco497l8JmW8qDnp29rHJEF+B0QYdeGNoqBiK76uh6gfndoA2ndttp
EptMPGucOAANEAJXnnjKw9oxwXn4nb5WfQMOdj0COM+++zke0ib2sEnjTkL74zXDlSB5GbGy+zn7
FgplJlm1WNbE9DYyZMlUWiyzcdqVAe/YPPuRdGWSljnAPAypE++MSgrAhfZxjlDvos+YdM0ZNZUn
K/2Vq5Zbi2jTlFfO0aWBKEewFLYpszEWx4jXLlYTXa/PlWkcchh/GF6uulK/GZprUq2fMrX5o96P
tYj2rVI26T9IVNsyfev55pFS71OXPY0jmPMw2uHlsfPMn5ktX3kPFeXT5p8vCQVNExs5NmVZRg2m
MADka1dnk9J7LIzjZMX0v/rWKUvtYEiHWFIcNC5dmZQbYiazYM9MGzqzeHoGPyz1J3W/SfmWFceh
+gGP7M42smuZyoVLnV9JtYGfqQg8bD8uuor4cJDP8xPcygd0I5xyCwDiEDoAEp/rTbsWTr6R7iG1
XdkEnzKXf1aGIjMVPPx2Mff7OHIVy1BZQ4oCSCDc5mq+1dryLa1hr7SYsevVOoRV4gkbd01pP5UN
DX5UoBTze5ko2yC68nM+X+2s1rtfs9gnjV6EAciz6mypzxr4UNQcrxyvayMscsLUq7xJTv36XOh0
Fr7h0el8fcldXMp/fYK2SAVBovnV1OvVuW6NY0iFtw2ZRILRoIPYgeVLrfxfn+n/r3j252v1w6wt
ZeYEyg3Q3Bky8s5V499IQP1bV5JMek3Kv5m3s1+otGC7oeKuAhFnMX9SZ2fZRJv6HNa+q9P962Fs
yDjHfT2LFy5bjoMyF/ygyH0qORMxD8loVd25tT3K3djII8jT5rv/YBSTPoCMj9ksNvhx8xMqeEOt
ZO05SYY/fnnfhP2NVtR3//4oqKQwXwRIyqdOTowgMVCPkgofzJ3JEmvFBiE8/rsmNPPK8LaqqjEX
kKiKffwYTyr9SoWSd1Y0muXApbK3CWj0198iPgcTH0eZ79t34edoAdOJevQfSSFOzS30H/og35tV
43rf6vtxl8pXRrxwYKlZ0g2au1E8IosLqiPiDDWICGd/3NUN9vSKfGUXXDg+jEA8zQKhhLWsixoR
rUPNjNvzCNoZvImTlnuTS85vH+zwyk1/aV9bOk1pE4wbYdDyayIrT0NdYy9o2SOYUTjn6OzI4son
/TMrH2M+dhoJEZnKrKC5jEZFLbyOUkWJUnS1H6fVc32c+WtAvPbKxnz5AYzvyZ/bwKtrtcQLYcWH
kef1fLdBoq6gWpXm5TmXcZgo3RZuRt78DZX4ysa4MBAVZo3iF2cfndDlVFqmFAF+bc4FPD1fSKhS
YQ1ioVLRdeuvd/2FVVNlg1qzOTshfVIkHQyRCmzdq7OUzEo1zFuHYs9gbb8e5sJW/zDMYuoqzRIA
7STKzLjAt9FPNuDXA3zOUSjvkj1qSMWa1AcWlzeS5WMq/DkYumv24UHb61vhRodrxclL00WiQR0O
fWRs3ub//90W8OssxduezTdVCHbGFMP2VTpceWcvRXYqEs+qgkAxVbSlbZ7wFdWPhFScq7W3NV6i
NTJYFP2K39YfuI8OtRzXhIG2olW+r+8ay0XyhS2vXDnRl47a+9+hLh589HZiT4R+SaPeehhwn/OQ
3lmZm2ij3ZtvHgfwZG045A//AxXqSzvm3Ryoizs/N7QWZBpzgJuL5JanGn8e24VOQAXyV3FCkmRz
rciqXHgBPnzv4gWYjNxQbMMueAF6t300X4lVHwD9l0dtj+PK0XbVB6Kdnf1SPHBUWmQI/0AhvWaG
cu3TF2+3N0p+VuZMu1QCofk5ydfACJd28fu5XZzGSI782fmxO3v9D9971KTDNH37+jxeeHlUwn6Z
kN/QqVcvrrAGybswbSlXl7jG+xMUhvBUR54j+wAM7r8e65MBGfEB+b+BVCzdfOoBi1OJamyfcIcV
Z/ngHepj6gDTPMyW0P7mmh/Opaziw1jz3f3uBmi9IrKkyGrP3a9pY8HCe5t35gxjB0CwrqiTYXYC
YrK/8iZcWjMqQxgyalzUWPJ8HDes20IjgOOCK8QzmcvPQlFL0Nj1Na+oCysH+5SIhAubOtSykpFA
g/PyjDTCS4H1JoVrDlQdRySXQSFRDN9/vXgXNjvXqFC5smXKkPpis/vG4JWDMmRnAGtwVXYVALyv
R1DkC5/Ed3CR8pQy1nJ/RGSIg1rL6ZkoEliTVP0ptPBHG6aSm3X2CzKDz6klQNbRe7iDSQTaq4H4
pYy6NWs6z9Kvpf7g+z2Vfdnb8c/vxnY8CIG3Ta1ZLLpV1hutDygM2hPaVhqt9UlD3aSQKRaCznON
xP7ZlWhLpSoCKpDFyQBrRNimcAw2oZXv4iGfnHiMBjfPrGoDunjXks+d0DXQ1hWavZvUQBalBi92
39UDas1jDw0qlADXQMq46YeMalxLU1rLzQJ9W3PaadToV4UQIAjNZ0TBOyBoRvA4KjohRZSdsz5N
X81AkfaKJ0lrZegaFN3DwlUTddwEkAEOY4pfYAimyO15F3mF6sdABD8FqgpOVIK0TyOppO8D8V2f
0dywJyZnTIR+0kehnAJJpZ1MtLjXzHYAD6L8LEMITF4fyE5pJKgKWOLV75EbiQTUDl2O6tspQmMZ
XCmgwSqzS0AX3YtvIyiUT/aAkIIc7yh33JRi2KodTQ1kFV/8QTyZtLtYgPKvUsn0kz3jPFbSsGtb
tFB0nvTbxkwaABZTgeEyULwx8e4Q1NY2qOBJ6zFsn+KpgCZW/kTIFVEP1FcdO+3sXVNZrauPAYRs
JQajFsXKTmRIOXg2/Sc5m/4CT8o2uWf+juGeDqYfrgJU3VbdrHXr273lKkky3gnYg6uptUM3TPV8
ReG/YR1S2QmRz10hBvw2hD1ISbOFzaQXYo18L9QVI/EPnVecEER/NYvsDuglkBfpmzYR9XZ53a6B
TqEcl3TJUUiytkZKBrc1bWamWBkSlkn8wL9/8ENZQq0UC/CeWvfKSo1XSQ1dq1cPsh0d2YlYJwUN
giLCLf82PpRfG7bpAWIIVcpIqTZp2/tuJjrpAMsCpqZVNNsULT2IZL720sfpmxIoI02YSdtmSNvc
tRXzUkpKu66sMYb4K/kOrnjstUlJDpMJt82OR3RddInmlG3+1KXJ2BuVBQ1wzvRsLEHLvrVcUY20
uBENWzXDjKuNjRMCB/H266viwmVk48opFEXlfzR9EQDYAJdjiGHpWS32IXqUfZC5X49wIbT/MMLi
usNPPm40jt1ZzQvC+t+oASOx+Dai5/H1QMqFkegVK4pCBRTAzzJPkqAIjVkq5XSs8hM0kgM+N26/
nSMp3zV30UZy7KO+1TZotB7qPcSOBgxGc+x3197MC7MKClFWFaC6lCOWL0qqNZOJGmZxVhVwu8VW
M39//a0XB6CqbOLnQQ6zRPEVNWhnrQJQmtKUGtnfWX6lQm7xui6SzhmLA6pap2ZDSfnj6zvVhQqF
Xy7PPsKpofymK9nBTiensms3jBFlj35+/UkXnqz3A+qL0Ht2p2yzitUTU/a3sxK0tgv/wQqDu94y
fqBxciWGujSF7z5QX4TbGSZAk1+G9Hg8/W4q1b8ebP8rD/GFEAYrcIXThcUC2NRFmIY4na7lckBI
X3RO0p5iNCKy4vHribv4Ie8GWcRnWoxAlxKyF6oaMbZmdONYurI2l/IES8GfxpaBjBqf8jMLiVsg
3EF+7jajq66jjYK7rgQEcTVLjL/AwZq2kwPPFJcc4zTjAW7Tfi2Fa5wNh+///ve++y3LHK3TweV7
RZifrQpBQ9AIkLG+HuHSshEQMojBVcJb/XHvY/Nn62OR8rXqr6rZS7pw8YR2vh7kkwkuMTwUpX+N
Mp/Ad3E14qjozChRTu4Fzeh2dAktToYTH6I7iLxrc5udxAvM2GJ7LeC9dLbfj7w42zOkQMs9Rk7S
AsqNhaCOdqdiPlHNbFvfnDZyFl5xG7nYcP7XoMAaPn6unOnaoFRxjsma2DQ8BWvv3nbtB2ODyEBx
vuq5dek+eT/e4nwHvZ4bec940NqgtDhys9mAhyKzZmqjdJ2t7C3cEYV/FK2uzfDXO8iWlY8fa/hS
AMOSxn4e9EfABlvkZney0u/+V3uIfOLjOAnCip0YGMdEgBLKw2NCPDtjNEpphfTAHsGOeN3vqofo
JnHxe7uSylyql7CHsWoFq8FzZyxOyljIMkR67oWKRYVvuWKef4zn3JnNMAcXtknlBLt0c60qdenO
ez/u4uyIrihLZV5czAB17Q2x1itXwNUvW5yRSB60UpYZYb7x0PB2IXw53Q27di1O2t3kKjsAevWr
vv56SS/uHOpt5j9QdtzSP66o1+tmgdR/cW50ZSdFwRp2+4EWwbXb59IMsnAMg0EyPerF09RagVFE
rZ6fwxcqbg72e4RH5Vp6mEEnMx9Eefz6wy4OSKUCj1YFZPSyxEe9oiyH1gdwMsL3VkWsrjJVvfJZ
lwYBzIoPlKXDBFjm1nmLHpkkeBsi3UZub68p13wbL41AzWVuAIHVpFb5cX1yX07gh0Gp1jKxbYcB
WWftyt67dHO9RwUtDnWaZIg/ewWHujD0Vd1qKNFWTzxWzx5qB0WXX4mELoBwZhiSDlgZpMJnlLeM
z0/s+cn8EmFyg1qqozntH/tx7gSVexHD3F8FV3qPynzfLwPM94MursgybsauEzxCMByJ0qdnkuF6
K57VnfYDjYt1zV4cQqe+x5gcafw8u1p1vFTZ+vDdy4nuEtNLGn6C9wY85TfOFgAhw014LteQvZ/H
J1xJcnl1DRp+6fl9/+XzFnv38I9JjI5hwHTPyKtIaldFoIPw+lUis1Ujjhpf8/G9vKH+tb6LPQuM
BuHa+enVQdrYVr3Pcoj/dFrQlqrs6sr2vTqti4A0ybQ27XKmVXvo1uOwpmmF5PEdkH4HZcu1z8PE
8/9wzYL94leS/VmAbVCCsharidVDHhY5F4yBUo4s3tR6VteF7yhPyLsG/8FNo6u2Blqb+tonehuC
rVKZwW06+3GIMCXadkhdfH1jXj6XFD9lgkTdUK3F6yolJf6wFDTOo4May2H8UWyG3a/BiXFGXVeO
tL8WtlwM0uZy6/8bcfGuonMf9v48Iq8eMZO6Lp1gk92M8ARRVroWPcxv6Kcr4N1oizc2k6MitCQl
O9eHZH/UKGX3b/ED9PC9/aZvbQvTTW2H9a7zgGTg13N7oVbAHf7fH2ovotGk0Fu9UE30nrTp0FvN
tiz1xyZUX8MgfP56qGuTuoTxJt6Y5JjpUX28DTRHcacdNG7MKKids4hXiZcXkHmzH9O/vm1xs0a+
lRVWpVFgDnxO32CdxzJDcwrZP4jb6O8W4w+/sncFNgO+RgW6l/TXIi+fC6vBqWkwtsGAOkjFlRsb
Tef2oQKhTkQ3poXw0Gjd5C2GdWOlI5Qv3aMU+WpIqPZHU3EFbHEJoEDTUQUvMNOcyMQ+3pStHo8Y
g4MxbDZYkikrfefdz5cIOph4B+Gwfu1qvtRYeT/icl9U7WRHePVkOKwXe2QXD96u3Ees0386lsll
pSIwJQx78XWUS/3O0EfMBzje/ak9NjuEg9bjbX537bW9mGzq/z0W9M+PMxm0qQIvduCoFU75t9j7
OxgLW/8h43ht2l/JS3n7j+/yoRdO/PPrAzA/L5+OOWHFP5g0YS9hRsK3pk4Pqgwxk3BtqU8hSkqJ
fq1ddDEw+9co/8AW372qbUYZTrYJzOZ4CRmkKfoPrgzQfNhoQmu2jCUyS9dQl8RRMPs/nJ1Xj+PI
koV/EQF68ypSrmxXtdRmXog2M/Te89fvx7rYvRJFiDuNeZsCOpTJzMgwJ845Z0pMtbo1S9vQmx8A
TH9Xqj849zdtyTcSyBoTQBWs+nzTUBYoUYuDRNgbD9Rmkek55j6wKUryrfw1gMFRTdeyyaUt1Llr
pmLIxM/zFmYRxyMYDC89a599GVXuZj/x8m8KEIv6DhWKzTq8YNE5XtqcvTixoiHP02OzQT8CBqVj
uvO2CHa628HRbFreK/u6dBhBr4qapgOiZgLg+iIgAVP68Pkm5wK9k41VULmCwxa9uvf732/pgbm0
M+31xXE0Us+sK8/n7e5hLeqtz2B/32iOvKaj+f2+qcWA69LWLL5LxybTBUNIeGA0uliqjYjm1nXq
jcqGIkf6knxKvpf7tUm5xeNysZWzOE+Me6MUUBY4qyVMWfoJpp/7C1szMIt/LMYBmlTGgKGUW9Oq
N6W2snWLFgBNU7ugWQqQZvaV1DCBx5LGID29o9rEW8KRFRjsYiVBJ1eUmELTQb/NMnraEoOaD0pC
otM7TpBtkwfla/3T2NKVcpQtXPcWDUfnjw76hdlZFJDooeJlgZqcKXJvFJpskMdvMsVd8YqLQSpN
ehFmCQMx7nmrGQSsQa5Kq7ndKTtrN5zdT8XfpgOpyBanAcPlT3Xlai2mjpNL1IB0yDjk2R0OO9/o
5HFIPlA68VP0I/riRpuP99qzBVs4xy8ogQan5HdtT+WvP9lagyIDTxmj3oxmXZ8aGPbqBh4IeMX0
vw1Pg6TyNShW06ils2lMZ0a2Jl3rj3N14UHU1HTpzbGxVNOhlqbBanfP0d/CF/MzpfV/Mif63K+9
cQve8apZN1uZ7uUNGrI066T+s9L+hlEHWq9/famvTEzLvliWovWJoWYpzopByBRMV9x4+/smllbB
vAVZoGKaoDNn58Mj4W2hSUrOQ9q8x1G+l6vxU2eZzn0zCx/I4t9nNYB+COFmbjc3EKJWsig5m5r/
SR3Tk+V3b/dNLJQK+Id1OFSYV2egYPY9MimCstiLcbG1+lmJEzQKUCCsE3hVi+YxbOGxyuXB2923
uvQoW0zFcOZMzh9UF9ffCPKjtGlGNz7Lb/nRt2GdP/9CmeJU7/8fuLfpa8zCQ4wRcTC9AsvF3IGM
0PPoRFQJ2E9nusPhzv1N17t/0x5Qezyn+z+IRy24oyb8MUDkGzx6in60VlHFO+s6jLG5sCvcfluV
a4D0hQgAM4wXGXiIW4BmlTD8A/QhPhe6aMfSr1aTDn34T+yuddiX/CGO6KMqCdqHmYvrz9UEntEn
ElfK/Qt2bFF+AOZTQ26wBSj8Um7ramdo8HRuABpBYmf8w2fce85a5Xp6K2++ozXNgknMq4rzQ2NK
g1x0vh6fs1JBvKD9arTBOyIWuySxkFIK1ZW7cXvL6c4pDE/KisSrOi8ooxwf1ElsRGcf2QRTaRhA
ireVm/+RGeq93HT5dkJRkuLaC0pIIWv42fXC3ISQOqI2t+JMbm/6tBruuDp1HRmJvP6GyTgCCxFH
iJmYNBbl5zwcIDx+96tomyFr6Bfb+3f81nld25sFb2UdR0KjqtG5c/tfTR7+RRtpDdZ7ewOwAemK
ypCgdVsjG7ukkQpqy2d4px/jpPwbdeMzEEm0ZLtgraKzuKALY7NEohxCyYi6LDrjvSj9IyJjpCvf
aKEecb2gmV+MXajia2QVeZK7bfWSwrtSb7wTmLmPSo60Upif/rnrG4U5plkAeE6J4PwdMypI3ApK
RwBaggPs24cJ44l0x0qEuniRLsxMO3vxIkcRRFioqGNGGh7TMvhklc1XyNFWECVrZmYnHH6QoSUl
YvPUfwTlx9B8s6Iv9w/14oG7WMnsUCOeVpde4EdnJeCe1l/bGmri8qS3a+3BtbXM8oZhlPxRlOLo
XObwthnvNEi3TdStnLel5RBnMgLEE0LrbGalTwW3gTk+PKOE/rlPtacWYBr+R3eUbg2ytOR/Lm3N
rk8xuknG1E54lgc7rFyoHzvgmaphPchDuudv/ga8sX3/ey1krhPe3+DNMoBKUeW+PnpqWKLWouoh
JbDoR36SqDeD/X8Xfkj7fus/qj+93fivU75rk7MzokbZRwcvPKvGsG/QQC3Qcr+/rKV7e7mq+XeT
oN5RK5m9hDoh37WH4Cjs6/0aan75ePx382afLGpivWrRywJlxni1HgQ/4d58DqzioOMLt/fXdMNn
BC/S1aea+T5QymnUTouCuHsrPSUv+Q5WHDv75h6Bwz55tver+imupHoLw8ZXVudgn5GhID9rlBCP
C1/+o3KY+Gag9T6sFTMW8lieXYrNYMKmAt88fMlFtxvAXE7rk5C13yEv6YBD/glfqe0iZGqLhzUU
w23EBHwPFB9UVMwJAwm/Pv0uLAOo9DXROZgkeJtwEgNWXnotPA+esI1U4cf9b7hoj84j62NuTZm/
JwUypRWNq+jcCEn9mEjuF1WKzG3oEtUwWv2CUH3/J8eGEE1iGpkLrumzDAaR9hSWjyg659/QbvtB
bWoTvCW28GXqsnYOWj/P4CjWMvSFeveEjKSPRZmPubk5hAsMQGwEtRCexTdoL1/bJ8XRfk4S4tvW
NvZwjtZfqqnBS30xX6tELwBRMW6CcoDtgOh/Hst5qql6vsnFHCFiVRVYDeC9haAoDu0aabhcVuk0
KzB2V1n/0iZwHEO8BxeCF30TI+EsmiOyG3JRbOAKokSE/NJGNJuHKEVbMfPhq0mBSsK93ltO4Qky
LL0IBZQytO6etDbkuJBcXC9m5i+zAY5aE5mSs7jPNtlG3CqHo8YQ1N/uJwGQj7BH4ijcCr+t383X
dajaUlR3uZUzV6pZKQD/Buud+xQk7z5ZzP07sehhJlgKbyycGtCmXV9CbzDjKKmJfuREQJ0+UtzT
oCiPeSCfZMboqUPthLD/ooqIXLS+fLpvfvFKkiWqzCPyzuszrxqNfYT4sMvu5sr3pOBw6MGbKqBZ
h1YsUh7jSqy39DRZkFbi6WBcgQPjerWt24lq2fHgCsDERli41Tp+0dIvUlTu0yHeyOn3ohj/II65
NDp7qMQskz3XM8NzWzxnEZICzAnUf+Wr7GQf4Kh5wHxpaLabI9cuilU1BI7WbVHIdmp4W4RHhCmF
l2le9tk4V0/mYfw7h7oJx67Z6F9oOfnW4f5nXYoPL37InDgg9CEYySjBUkfzkRT/mgnf035Y8a0L
778kTmwfUIsQYM4LywhMtCOtI95/wThGYvcyiipkWVrwte/lVZJdDsZsazFGQYMWmwjEara1SlS5
DC21+DRF/Sfx1GGjDs0aXnp5Rf9nZN7D673BcsFUYQT5uk0libC/jy6YnOxTpXbH+99o0Rjvkg4w
hm75vNuVW3ruagOn0rLS8GAV5hbG2GwnQsU9xNbKPV84EJIoM+FqMNKPesrMy7ju2Phaz8n0u96Z
JMMC5mjS1UHaZTMGXGEMdTAEP/tKqOUReHp8Jal4y71sk6KtFCgrYcRCR0NnMf9n5Raq33TUPbvw
XGxNMlMDVCSY5R1UcBvJHo7WA9mDIzjjSjq8gELHLlBFxlSm8u68Ij66ghhXFETPbdc/iHL/qVat
x9rvZKeCqkuQFXCnZoDAXobWT1EP39Umf61H8Wi29LsHGpoyHHsKauHu9LrmYfs40IHfdoKFJGU2
7GLPY9Q4VtfG2+deHnYNcOTwcYpwR0yBybXXzVrT8iFy94HoI9uCuMh2VJQjOlAo3WefkE6qVzzu
4jm42KmZxx2bgUHHvg7pVYPPz49RJ8GPuFIZU5dcwoWR2WHTtDYJ0VwKaZ6BWwh++16x9jivmPgI
Ti5KE5rhNkZqYaL6Z3R8G6aXn4Gtb9xN+oFSRbVmZQJ80SnAukfdG7jEzeAkImVWYigY1KpvDdX1
sqk+a2Xq+GW5AoBc/kQT/pb6JdJ/M48A65mWqWYSns1eP0oF8NsWaZtSX6m6LO/gf81Mf7/YwQEe
SZRuI8wg4NB8F1rRvu9G19Yx/f3CQCYFVSdXMW+uAkBn+KK6/UZCa+W+laUwDZouyvVTmxEa/Vke
4Sl1iPQHPmcMiJWIeRUks/JNVz+jnYBC9rPqfteabOUAfuSXN88eDxITZdNo9/yRYIBV0/oxx2ze
iofY6FE7SfpfRSOcSE33QQPwQ/GZbU09IXQUpTpmFho1yER4Svhl4JtuurY5jInwpGcoOVS59xKM
eEm5ei/Q5GwD+Vei0KFlqlF875r2k1BKwk4v3T3ELIcupJDph4r7B6eC6E+cCs0gIebvBHXZCFU5
ToWORl4J6V8Rr2VBSwUDWt48QhCf0R+ee2uRxgizmD6FljcyoPyobqd6QSJsJs4ue9xOzSR/LxzX
oO0LZBKQKRKkTA8ggwnzOUDP9dVRbrTgo+EeMtDibegqMW6ibv/Dwazt0Xi14QDbtz+GY7glGlxL
7RffyMsfMbt3aRFb3pjzI1K3JG9Cy9QiKttZKHBsXZ/qdzMQoyW5B8qxU781EpqA7tA8yJH+EKRa
YRe+KR6yMRztphF2XrtGGbfQ5Ju2iXgEsjD+m/dPZLmI0zDogzOhz7tU5GiIDdpnuR3QgZXNfzRP
/WWYw6uhVz5qfx2BhJs8FqHyz/2bPfcf09tI/U/TzImR76ZA0AJyEkcQQGe24VcdWP/APNtv5JIt
uG9oAdvHggFGYpHMnNnGa09lyYPfNFZB+LDrtip9xkIFpgAf21akMbe9b23+5PPOXxmbHpoLtxiL
eq34bUXiCiEx3LLUod2NVtW2AlQysdbyuqVK6pW9eYjhagGTxCxuKpS1x9AxEXD/bTzrDiJdsIh2
hxBtqTVqr6VSx5XZWaCBqrNuZv0Uku28A1PO0gG9dga6h310aJ6jQ+xMs0DdTn713A0KTnaEsNo5
jx5dyc7VzZ+Akq73fRaUFENeKybo83MbOFH4U8xXcRnTkuZPwsUxMmZQyiSR0a/PseAfx537YD1W
Z+urty2/ai+Qtdi4ljfY/xH9cJSVAHj5yrI+BkrhFqRqeH2owO2ZPoOJhPefB3uCyvmO94y817b+
fyDllrpd+O//WpOvrSGlQelOw1r+q/42deb7g/9T/6461t48ZK9rcPClSOXS3CwgKmW1aioLc4Lr
buUIaoS8dO5fymUXcLGkmVdWEeTtBh8bSrSbXiT3OL4ouZ0dEdjer44gTht0c1IurM0cjh82Sm3K
aXgmqxh3xXuzL2z5+/A6WJuJqyVYq7Ms+pwLe3OfEwfFqGTYMyvXEVIAWcEkIh7YfYv4HrNEK7u5
eBMu7M18zhD5VuVKhH6j57RO7wDP/p5/Dr8xReOMDJIZDy3KvcfwARac9/u2p2t8b2tnfkeUghJd
DS5hwyEJkPir3Sd0uTdt8rsSi6Mb9IcgXonYlyOai/XOfAvCpqoQDuxv6QzbVN5Mmg7+rmB+9yey
mlxC4VhAVrWvViBTa/d+XhfJg9ZgEiQkDdqOO5koRqps5b21K8iwoDbPvt7f3FV7Mz/TDirUkB7X
pBe4JvDm76ktV9/6rfw0Hdy1YGnx5pPOQ2cMqytVpmtHI6MdEfQC0ejQyA994R5cWf9xf0mLR/W/
JuY76IVM90dNEJ5TJsaJ6TedfESbaFukr57xVovWyvO/VDaXpAuDsy2MRqF2iwGD9bfxW/2U7/xX
4+z9Leu2ALy5c7qn5mR+i7fpnqcS0ebj/fUuf8IL+zPn3bTNIKgNR2aa6RN16Ms33vY/U7k1U8+H
NWe3uuCZ+5bgianGjAUPb+Zb8p7SyhW24Vd4oW33IPw1EvEjtb4JHHcrHVeBi8tHCNgRA8cw/cyZ
FnqUmU0F0eSzmPlvTQXDDZ3K+1u66HKYzJ2owcFkzEt4aqOKSDsIAWgMbVft4dXZwbi99/f3zSyu
5MLM7IlKUomkAOd2btyvrvC7T/6gwgFNGZyVlKNueVKrUqpGqyAxiStrgBInee3FAO3SYjjLde/8
+8UAeoYoHAwQxCyzm01F1KrUCGNBqhyHujimwD7+wAS1SJ35DkDc8ww9Sd2iG+FwOktes1HllyBZ
mUK6kWeZQvmp2vm/FmZvDScpMlIXCxNzgZTYqRM8mJ9Sf8PAqPUYOqBA0IrVnGxvMJukoINpW38X
+aFieC2y15zlYmZ5+XNme2pSazH9kjJIzBSP8BVhjyF0OnrHe8UOp6monfsY7Vz5MKwCnxerMBe2
zVnsKzZmb7a0rXmIzIfswXem2L45xg9r2IbFt5ZTo1oWA5awn85ipzBW+rC2umAajpq6jvI5gR4Q
7YkeN6I/9uQOuj2JKTtrF3DRkyHXzTA02FDaKrOwBhyAVQUppo3P4kP7BF32QwUz4Z720XbYuU/R
kVmBJyTuu03S7oLPaz9gWto8tmGmlHIxNG1Tyfj6OYxznqNRHqJzGp+N/mekb0d3DcC0VOeEXAAG
fBJiiU71tQ1lRBRNl/MCVOMPxTLsWKSe9T2Px5UYccmbMcBHy0PVp07L7DPGSjwGYl0DM0RINhq/
wXS24mIWTwrMQVM3k1rTDarBjGuzNEIR1e6j+2AWGy6mYKNxg7Q2NA3qYcrEjJO3+pkWL8Ol4Zmn
Rk89i/pJFbUekoOAVBHlTz8GkC07uVaEmxrJcLMLLDsZhK2Xq2tF/sWc//IHzDbXa4GkSjEr73fW
ptgo1b787HIl6236UkLN0+0ODNytlFGWTs6l0VmS0fttYeXJtN3m0cyFjZKOTiW/F7W+u+/YF/PP
S0uze4irzy1Pn1RnGb7cYmWTppv2MbBH0wZPRcr778kd6IxLTHVPpX8Z1Mr1rSjSSkECBhBuW0pP
mS79NKvktLKqKfCa326679BuiIyQ3HTg5c5wR8sDBqm8ivAsVPvkWbBBq9r+Y7JbdaNLQQulAq6f
IUFLOgfXZ2ZT6lFhhWcjgS/X6mtG+XzF2wxjlTO2XtAoHE4SY9ibqEdBfRBKETLDAohJpB5SZKWP
PK3Qg9Taqz9aFWLzyqks/SdTKNdoLxbvEzVhRFfEiQZ6/ltNJMIlJaSE5WbWG7om7wi9KHZrQUIp
GzChyNCRQSRZPglKu3NrM1g52Yv3aYJZ0t5GjVqaf/7eiM1B1MlnO1u022Nhe71tHr1j/lg4POyM
wIOzW9MjXIzUL63OInXfQ8rcmmoS3UOO9iHvzN+lsaFiYE+FSbQ87h/ABY9MH0PigaMAL1s31XGj
E3yhbYlmjGHTR7AiGu/3LSy8Xzh8Bn1xx9Ng3ewWNQb/Kxu94KzVJQrh5OWfhGqtM7NgBNycijwc
DXXQsTPnkDL1ohS16p+jRncimUqu9jOr5OP9pSwdCbqBsIRP/UBC/1mwlfd4CiEa/Y80Ck4l22p3
iBgn+8JBaJz50U3e24w3rA1sLy1PUy0K9FPX66Yq7iWGCwqbqniYfY8o22rBc7k2ibXkYCGVmPRK
4RIGFzgLNJo8QBwasUiKt5MstQ72diooqjBjmQdqGYf7m7m0JpO8Q0EehUGf+fVSmYbpKtcUThEB
n62p1bc2zQ4oc6+GBAtnnBbupBIDOta6AeDpYiI3qIMIp9Lps033BX055Nse2p/tpmSuWPH+rIhx
ZXP2LopZWLZZgM0YJmSv+Wss1DX/NH2P2dNxZWJ25uEnTYd0xERnl0/5sUWAMXTKr+UWDfHf8io8
dfF8XG7jLPHxGj2JVPVjG9NT8CN5Tx7CnWTALNZvc5GK6Vpus3RCaLYiR4JUyNTrvX5/SbrNMOxz
4aRanSN1zKAnoa2v1YIWT8eFlenvF60ZKKJKV6hZ1tCq6kYJjS9Cv0byvFRphtbhv0uZlnphJGSO
shfKgqXsY0jk7eq5PUzNpg7ullXw8tq+zc6epteoHYUYo6loC+ojASl0vCvQwaWH6mpJs+M35EpZ
lC5W3L+6LW3cLXO+x55alvajXAW3T//YzVm/2L/Z2SuUaIwNdONPruw9jOaDBYdQ0T9asbQL4rf7
jmn5oF8Ym3n5MiqSflAwBvD7W3wsj8qB9tkEb+23PZC61au18sHm+EAk6L1c6jCoCla1L9hW26v6
H9AVrfmMhXDz8qPNEz0hyYcwijnswRcA9IdqT/AHZ+Zm3JpQ66zirhfMTZJnaB7jdm9Hs+VMN1NG
YSOgYeFJccYDHNS4J485bEZH9/e/2xI6Y0piKfgxiw2MbxZpmF2d92XCGE7tyMNG+Oa99E+MJxzq
ffycO+MuoAeZ76IHyUFMQtg2u8pxX71P0IgbzEE+CG+yE+3ENXnJBQIeUBWKRsUIFS4NvtTru68P
sT8apRvwriLdtGleRNs/aa/ee33s8dmQEW/rf36NB8HuH8ynYSdtGevxfg3H4HU1Abh1dgR5Guh7
SikoMM3LY57eJlaLqvsp/VUGm+DLx4StU8L07MEPGW8hhnxb+y7T3by+u5PSE+R4wKiYX5sn/YNA
8JeInnXyZOtXqLlHsQH4q9QPUpX/TqXyMRpXR5ZvbxSRGMEmqGboKK2PK37hbxPoDIdecA2u8LA1
kH/77G0ZgYViIX33KDo/+lvPkdYastMBm68UYgcUtxFjsW4YU3oZjop21I2THKnA+Yck2rRN8gRt
92OhKLS9KvnFyMXcNgWvQ4aueC+T2lhxzPNP/IGggNuHuVHALjfRTjIWsH8UiXfum+jRVKIns1dX
btr0gFyuczLByAhJ64Tk4XW+PtFRP8Z5VnXeWUrlY6Z9VpPmwdPosf+6f6OXvuLlfs68PpS5Fmmg
Qblm+Cto/2p7dycKyfa+kYWKkaHQQZc1oCBM180LfJHHPTFFNBBQm3nT/+Eu7FFK2Fp74a988z3e
yj8nZNJ9owtIiWujs6X1PUI+Ui4Zp5peaWgTmTrRgdbMVvus7+Pvxd9TFcB/rR+mTsn4MMYb6Cu/
Ktvwba3KcVsT4JfgnsixpzLEPOwvvUQuXW8wTkH52xJ+dd6DVHwfZWWTK6PtpZqdAEpaWf3tc35t
cxZzjW2lFePAlvfQqYrckl8MkTnMswRvwgsSs9tx3+2KTyPl3ZpJK8XujuWzdaz3ObQ1/14NZvox
ZFVkp0CP5omIbkaBJyv8mFoJPAZn/LeoCvYtcgfO/WUvpI/Xlma5veEqnd+HnXGKn9DYUHBIU/9P
d4LnyjEeyncpcvT/xzO8/IX/u8DZdW2yYBCSpDVO+fi5HEOnMr7mcbupVM82pfRYGDJCDSvd8cWr
e7Gpsy9cR3FjehVLLcts5wkMfA+l48ftYWVLP16PS19EOg6DrAmjAoJht/rQXpajL9GV1qnMG28n
e13oeEMhfWk0yA+qOM+fU9RC9mGmjkdXRXoiLlRkv0k97T5wKcnmFY2SqB2dTiw8O8vQeQcr/66r
FVBIEBPUxzJbdYXn2qtUp27QHy4hXbDl2EicAX3xjZXlzJcE3kHpjGOM8HfmDb/qwf+ZWcGDMZjH
SEcFJa5i3U7K7DHM5F3ra47rAWJO5E9eZDIMJh51o3pCiqXbWmiknBpLcB2l0o5qOT6pYfoQRHW9
iYTuU8HyNgiU5FtNiSk3JJW8qbuhdShAbwQ9aZ9lr/2KOFvwMkolTOytn71B5KggKA0C08kiwWXe
BV0RgZcxsyzHy8yjFWe/GzHUN/JoVtsqdu1M0T4LLvr29Hg8xx39g2xYR8nw94FpvY6SC2uoIZnT
TMazqSTbpEMMo6fQXukijS6pT+wyVn5FXfzTS81dVeSPXPl3K9KQ4xu/enH64Kn1QR2RXzfCLVf0
sem7H1I8fKo161elpttJ0yD0kSk1hPShrpJtOSQ7K7UerSZ5VYV4x4DcLpaVo14U+yEqPwWlXz4y
NFDueqmHVzHXwl1iZP1Tr5ZQ2SlquBFbDfISWUpeKqUZmk3aNTCcx6AMRyEOjmoQ6Z/MMlc+6b05
vhu91n31LRMFEKULo0c9EXaaXp6EPgvsrAm/l4J57v3SPwhjGNpVonSvfrSGVFq8TRqlSFGymHSY
w53DiZA373PrFKHf6qQpIixDw5CDOHZrD9PUs7u5TwY1Lspy0iQmd/22h1kVy5USWqfC1eu90hij
Y7nJc5FVw6YSwcaOKdUTNzaKF8ubeLgqb18mBbjJKO6+x2On2iCB+kfJLfajIYUbM4AvWNPHdksJ
65vYd/XKa3KTr32EI2j4cUKoFdw0B7uy1BhVp3DVt0O4GXvjZydGuV3K3UOjDYjUwKGhZ/1OrYK/
k9j6O3Szl1whYS2rYmX7brLi//wWJFRhuLDQip35WmaG25ohPoF33d2rzJz5O/GTsp/wzZazxoh2
0/ydW5t52SqO0j4bIo8GLKVob6O5TF48wE6+D45TmtXRiUa6XrOr1+R1DeMxP5QfxqcxScmgGHoz
It2XZVP3qSWcDILdoj9kEchm9ceKg5+HCv+xQvqI/qlIhXd2HrNAaEZPYYn9TkBarLV9qlze1n8V
bO0vtIhs91cDjtxJaAatkYgsxLnwk9N7ABlPdDjnWyriQfGLfBROY8uZr3xFtF0vpPxqSqe26dvN
/bXON3R6yqgpgy7g4NySsEtdxNRBMJgn04hOQZgi/yS7P9wi+/dDGlgw4BFD8HcC488KHEE7IlES
JOYp1OON3rh2VH9lanAl3Flczn+tfDR4LnOwUqiDfqxYTtdCTqX/Lhr/Sa7dfGXbpkM+91ho35iq
DhHnJLd37bGQXVUiKbOMU9T3R8UtH70wXmNCm5+E6dMwI08vCKzvLR/PIOTlkE7hzCin753EXGCc
P3t5V6Prp37598fg0tb0Wy72Le9V5FsCbGWd+00a6hc5FL524nC8b2ahJnm9ptnNaqvGFIUUO3mt
bpkxeIor33Gr9kEz8wOd+je6NnuxETu6HKIzasZKurx0PiaRPXqsjIPcKKPHUaC5bdAQd9faUWjc
gyIMDOeau/vrXPx0UwlKnVBO1rxnExU9FJ8p4b2afhY8z05rb9NJv8REWjnvK4bmSHCrofQT9YTZ
Zo9cmEjlwQidPlW+D2G2YmoBlMK3+++ijFmpKxW6pFTjKbzmmbEeA3TQ6Nn+5TrGltDAYSDKkXe1
rYsb0Ykm3/jvSeT5AbDREihQ2LlBjDSxVmWEWRRYUvEp9bRtbTaHriVtrNPhsTO1larG4uaSpNJ+
U1XS8ZnLYspqSPw65bAg5QCtzxb7G9To0H1dAXgtW5qQBnTKb/UfJyEvPVMDVlbx6Xz/3UCO1PZh
HMit8vsfnE1ei/+1Nf2Wy6tuSoUCeMI4pdGTiohSmuk7dHwdD3XB+5aWnCSjxqT3AHwQ257tn4/G
pB6mpn6Smu6YKuNLWK/FPvOXevKRSJ5SSJkesRsCxMxv9TwmCz0ZeX2MfCLF+iXwpWc3fE/NL/eX
s+Q7dNSSKCrzUPJgXm8cDW1fGQQ+kknGYsUoZ0rQEqKNe9/M4q5dmJn+fvF9pKxONVHBTIewlWq+
t/6fPCxkizp7R9/6hkZaHYsSykcsAG8pbDVvXtyqZuDJFzaisUZet3C0VeI1etcwOZoMw10vBynL
MAhoYp+kwXxyNe1cRO3BkqJ34FTb+zu3QLnCY3lha3a0CWNEP/YH4yS+Nduu3EwMQaGT2AU0zkfL
Fl+jo7sBteNv/PPaaPjCZ7uyPXvZVKnoiyAVjZOeCu+g6r4WabNfWd90wmZRBxg2EaLBj4r6PCUz
B9UURK3m6vbKX7nZ7bsKIVS1sEAKvQdusLFQuAxgKfZH2keqeepMaR8V+soJXSiuqzp1S7T/6DDQ
t7/+pLkgCYKv4BcVpT6GKFa6zbPoQW4RDo5af22Mt/vrXrh42AMnwFWn6jLvySpyFTWJFhI00ENp
68+pVZFWxyurmrzRfHNNBdZx2jmadYN51Cq/VyScIX6RxLJiUkwo3qs024RSaAu+us/Tn2l2vr+0
pa2kd8TdmDhcbzJfLRZHo7A87TToMcrWiiFtIjMObCP3H7rccEJNe0vM1fLzgtvURM6RpMI7Dc3q
7As2qV8LWRdop6akZbD13nt128e70UkdwMTMWSjDq5a9DM5EorBW+1wzPrulXu0XPlAw7WTpP3Um
pws/2ITwoGa6t/H/JCOY2jI4HmTExRt6m6oyEVFVE+1UCsPG8r8nLqP74Rq9wkfBdnZ6qAlyQnmF
qAjOm5xSn5peJ0w7Srsn2EQSLGg2mWMxgtiZ+kD1RgRJ9iWTN7waHSz6217ej2eAoc79I7UAYiNt
ncALPLm0/uZhS5XqZmjErnoK0s+cPdlu4hbZ18/9uIW16RjKR3Ecjp4Iw+19ywuu/oNcgsIofLM3
wXUTtJZIwqKeANZsrDK184HletRv8taTVowtnCJKU9M3JT3CJ0x/v3gm+zxOqqTO1VPX544RfRck
zYbGb1N7lH7X4DzzlU0FATRdEVaHpslk8vHamJwEqC/KDCp7AKJsj3rrxjJR8VUVJwvklRxl/pJM
xpjwoK7ELsLZMTM2ZFo+0DMF/K2BI07+oQJ4/zstG6A7yvmYkNGzras95q7lNMBA9Sw1n3xjjTRj
7rD/swIDAkLm7vk6M/cSVBmlrtQPzoqn1xRk0c+y8vhrlOtrBESLdTi8IqULyBGmUPP6y3QNVVnB
FXyqUcNW/2EctMdsT7S+9Q+uMOFz/2VM+7E0cgHoMjSRYz77OF4eD0nvmv45jhTKM7L4vQqMb/e/
z+L28c7JaLNPDc/ZmgazNOnTYaNT46NSd4dKL3ayXq8wMMzfno+lXJiZjsnlDUpEs6ta3Uffw3yU
NXGfxAyHu3Gwl/PQ7vsoQEU9X4Mm3ARpmOWxIxicesVU12Y7qNVmHLZaR4HrVd13W0+0jWwjPXX7
bC+9pF+MZ3GXQ1nxWyqYrFh7exbWfGl8zhtkjUIWVDLVtbhAxSduNoL508hBYug/XEndNYa0cl4W
vuWVwVnS3DP/IGkWqzVj+TFWS7tuwOdn9f7+kVlbl3z9Lf1g6KpEHcDYWNZxNBrbiFR7VD4rNeQN
w6s8/rpvb21ZsyOaaGmUCgPLUnwIAUGkujBgI7q28pYteKqr3ZsdUQAHVlDGvXAKK+XR6PunZFyD
oC6sBFJtgi++BPzG88vW9LUfRoUBcE2rKChY21E6KP1avXCpRn9lZraS2o81LatVzDwMD+VxGt5T
nqeyyccQwcqhW/KKWCNmNkyy1RuqGirbuGAk44H+eQe3t/tjQIN7AsrRX+8iBrTWqNeXt9EiRp/w
RjdU6HpYeqE0cgCL9LdfqsfGhWAy/dfiWDgPFvZ/ZuZkrL5reULtieBPc2Q++vZsGSFqTvoTyNRw
05TVFz8IXsS62DVZX9h5Ia011BdCgatfMLvQFnrPft3wC8Q+2paoCKtJvWkiEMtFuXKpF00phHJT
X4dex+yd9gJY9ZUInh+l0A50RQ9xzcUGUTa8/+vbTCMLJVaNEUmit+njXrwEWp1TvpYwFLs/ukqz
vfabJ6/lVwt3+crItNoLI55meq0Xcybrbu835x5l3j9YBd1KRo6hXKVqd20gj9NOliNwhq37gKfd
lFXMWf+XlbqPA0iwAT6H2dWbGFdO4VPyXBxfStM5Ch6kloHM4qmtu+391Sxul4bEq4ViD4uZfXw/
YqQmMmvOWRMPm9EQJOTO1/RDFm/thZHpWbn4JjB0SlHTYkQWPg3SN037lqRrweCy68OzAnRhPPZG
rzYRkCmBhwknfkxeFKc/jHttP1GxRI63Oht2g3f5+EAkehaku8wczROxsC3rLgXd+uH6staR1Y3r
WHa7VXfaQ/dkfEnfxEevWvG4i1+LKWOdYcaJHGz2tcpA0JQsDhgsCCj4vwaCsHK4F1068tZ0myA+
xLPPTrfsmY2od5lw6gOBfNLNX3pZ+R/Ovmw3cpxp9okEaF9utVaV97Zst/tGaC8tahe1S09/gh78
37gkoXh6MBczQGM6ixSZzCUyIrH7sfNQpT6lk3Zq6RgiDvD6SmrtWqp+QEkttdWYx9u0d2pQAmWp
JbAWm0JoDTzAtPRgqTWLoIwWG0QN9rLwnsy9LYVPwtgLBrK2CjAAgUAajchRqE7DVdktT2BlCy/f
sT0Hi/4aBl2RuG91XwwzaiQlGqPQEvyeFmjYv/YYauARe+/uFyP3FTHCLW1ylIRqYz8qXYRqS+XQ
uHHSAf/mcoOwGO97CYKdfOA//2eGbei3y4y6JylB9xLhnunglH5lxEdM5lMyHR0i7D6vF7/7gUyA
NkymuIK595W9PMmzoVtwDIQXEZ9fAH/Y5e+zhzWAlsK/Jlb+CeJrkxSVMCE+pGHTutUtSxTiU4Zl
DdSxoE19PR8ZdNklTxzb7EKttxM1UoBqMXhlorBzvjxBXcamJ5UVWo/NERIoN+1NASKpZrbn6/pX
5C0flw1uDyNKqjK6hbhQwISuA9GOJJaMMokRztlLR08adIM1eisrvGdy+9lY6VZGRRUPi4hX5Hxd
PbDAAulQqK66t2X8zKe3y+vY8cBofGrAyYJPGuzna+w1CrW1lQPnFmo2mHF69EgOdAL1hwa6mOEP
mVzZ7TOozvJS8w1/PtaF5wWKleBJYBd65SLVqNR7c5gsQB2TW/OE0SRfv9c/IMXsx079K/Er3lL3
9vK7Rfbn364c2roaKBRhsQOfW3dkU/rJp+6ad5KjOcNN4ou8BHbrS7BGPDDg8UV5YAOAGaVazgfd
NMOih7yiJd3XSus1mcopue88N7CD5xqPDWD7m8E8ovTqCKiiGUIRc8JknvDS6o7lgTt2sBEggsrl
77nFsBy0Ewx0t4DxNjfcYpLUT1op9SYazGwYkDjJqQgSZ/Zllz8hsHPdMIP6pakkWRgWXR0WvdVG
qlBLQ3D9aiSjLVmjHZU/FyK7l+/DzhmR2CsGBhJoK20myiC+SJauN7UwLy1bRvlwXozDZRPM0567
KpwIEMKgXoQy2KbGXURyHU+dgS4CvY0y1c060baKEwU5BV5//7KxvfuNlx9qcCgeMnGBVQZUN31i
5jrVv+YcgHqRf+uLU99Fx+gAaGtl92GeB3w1yb0jCeYrzKwjo8UUwNohDxiwyHM51QFzm9xW96H+
gdMBjcfKNgBVvxP4pfRtWQXgm39NruEV87hodSbAJBPOZMi65BNdcgz7gGeaETswXQ6oqrwoHVfL
bH+5SDTAAwyQ8QZ9kGQ5rWaCj9r9nFzFzeBCb5BpurO7PCW+deTm1juuBcWC/xlcY6eErhS0pVY0
zHaO4DqQbEU9CB64qd0qbH7INma1DO8/+DMUoXH9cBNRxF2nOXmp06LRdZTxx9wuUImumrApuXP1
28ccSC3I00HfDCqrG4YOZLOZ1MmDGsqB5KNoHzDUiv444i2CqIozctznzp1nk06MTQy8IxtEZtRi
0DgGpXc4Su14MKOO2Og7lpwC7t4ROTOzen4QNxXmkAgKRhqSBEwOfYCJLq+z09mrn0uvDoSSc/l5
C2Nn6NuDFyfgpicjLKZKg+KpSH8imOEN1m86WHgIcOJVvDpgbto+clLXAuFGNCUElLp34oK+GGNl
YoKpBsabDu9VZZnOTA1faySwISdGxpkkYDHQyqHidyO9QSCxwwgbZXk8taRTvpLINsgwGfJfWOfY
OoGMEHFOQPixIeLQxygdZuDVw8TQfAukpMrkXHbWm74kTKDEj7OPXoUMfMwqSI8aVYS/zoAd1YBa
T6FpUCS6bQzl7QAe1KTPPDW/ShbqRIXoCjRxqIrxg0RyxWI4xembQGu3aUR3AL5clNJbJYNMvMYD
vW6PFbhz0KGVAA410ZVeHavaTJfFlFstTGfNjdESoCXni+7cFSC5DDxbcDSiualCdEMaRdaSq/ik
ig/+rIfuBfxY8KYQ6L3TEWu7l3d+600xhQrtTThuEAuj+Xx+UyKBxma0mAoCtWuSV+4s3VYlT+aL
Y2RdDi0HrWuTlGBRw480eS3rK4nbsNng/hDN44tImFKCR0NIv/o4cjYQ1FlmJQQWQvoZ/9B8FXBo
cKDfWz8MD4XPB1GyZ1+8xswrejai3b3+/VZqjMkDrCyAv6xLOuYkUoQxVA3BZGrL0aeoPGtSzLkp
e1uJvxz/YB4PKpurqEYgPUFhr1LCWI3dmDHIN+8F1TlWdoInUOAAIcDU5hRzQ0dnyQnIqNpeDuUH
9U9WABzQGScQqf0R/e52AgirdbCJxR2vBrGNZM7srh93PLKyNgEuGkpGf4gX6XnQqwBgW9fQUzc3
Wn8UF05UunepUbyEd0MajQ7L6twYNC6yKu+ksDSOhfpAkolTHtgxwOZsVVQgWNthbaBc2jIV5kgM
tWnyl6o45sWPyydvQ7yHs39mgmUR3947S8ysJu4sMSRHw5aRySYeprbK2rbexYARzgq2dNDvhefq
evJS0Sne28faGUVb5fySbbpy/kNWflwFg9mQpljrpESBTks70xZHl1GPoNxAcBssMVtsW1EYwxAE
+/NvizYHMC4rVMe+gshbISAqXw4dCPOTsAqV38TjFZJ23vtzg+xDfzPYVGChgbaCGFbtRz6elGny
Bvk6m1UUeR7kyPI1nJ2oWTjBzN6boAOlgDQXTFvbvAl6oE1k5Fjo/NCBmaCETqKFUjEGPBRvPkAv
4enycdr7iN/srdOJcin0grSwNwIiNA9vhjrYSXWkzV+Hn1AOASxGBLBMFjc08+NSWFXTtGKoZvUt
BgqvVZD3XF7Kzt1jJFlotaggKtt08Xu1qpNe1ZYQ6og/2ky9Msra/XsTQHYAHQf4M/LalUcex7RE
ht4uYY3OvDBZL2WrP182sXe/GSwVZx3SylveXzMToygFDVVo3qDQwfqyMWZjTcmOQgaFaw49uBsq
0KPpj0Vii37ll0HyUsaHhRcC7bw/33/J2kHLzSwKy4JfUmK6U1cf++mxEHhciDwjqy1dVIwbpymM
EHgOxYLzaj7khsdPz7Min19nodLKROr0Gb7qU016J+pOccaj/t41gnopOjziDsZoGAWz7wx5DhfS
PKdD/V4Lw6mIiuPlE7JrBmIT8BEYG9ngfaDhOLSYSpxD6PkGNDExdZbEr4KwcOzsuAaUh5BtaBiH
x51dfRkyS/1Sxc0cUkp+mJN2leVQaRBlDWjCmeP3dm1ZkG0zmOTtBnQ6dnKRj3KB7yOjGEskx8ze
xjJ1NehD/PXuAeejIaqHwAv6sqsgGBIkZZ+Usxhm2UHtIifVITb5+7KNHU/03caaELZvEz1B1VcM
Kebb0+V5MXmjazuQJcxL/LuM9UweBKlFIcqxjKrxBcWtrwfgKTAZXTxkn+mL8QQy7/y38adyAfFx
jPDy+vZeKYRP0F9G5w+l0XWYo6PnjOd/+ec5NnMbUmdufWU8kEPjNE+jzSvJ7BsEtBtlZGCDN75d
jecsM81CRKENor6I9QfRjhSboepAHWXLL+Ag5Kxx50gytktE+KgrImli1/BbBFB3Fa2rJBPDwe+O
OUh7BmJrok1vmFoq49tNc09IbeueRwuxZxisJQgegevEOMTqhKbzWAKYoM4hmqi21r9oTXIjJq9R
HXEu+I4jMaGxiWkLRBtbpHfTiWlajtUctsKLqd8Wyp9Be+Ts4k7gdmaDJQHfdjFX9H6uEtBpstFc
idjGG6NHLo6Sl/VoACY+96gwV35eKGFQedS2QZSMvtU6y11aomXNpE+wqPjq5zL4JgRtwOHh0LuK
T8m14U1BPA4lejSWWEWDDUKcr3AYMoB/ar3/Ck3re/lJEhyC4tpH7VlB6fWdnWOmfkJ3ibvUnc39
bnqdaw+qPNG5g2lWHgVrqlNafhYw+VkMOkMTHQPnnABoBzmB6hPmjXQ20cpAT+ertfQUM6C5OIbG
HataxqfOHv3q+A9y4j8sEGV14FpBScLE0NcZMBHN1ErAy/l1ekCe4eoYDgO1n+p3AfmMS5vXsNve
PYZsYfATlrxthmhbMzGMScyHcBkVVwJn4WTRgOofGBLmXAz2ep4fUzyuSOsxXAfCGWBqzjcSiWgc
JarZh5NauLV63eaFLS1XS/1MZmLX0VOeP0j1H+DXOTnwTr5/Ztli1AffrqSkZhiS0XBqGD6ZlI5y
JUnQIEuc3iWH5SlCJ6Gz+ad1+yiem12FE3IjVfWkYMFU15waXMJ2r0Ch+fK27n0/HE8GV0dVBhT1
52sDZC1Jc3Yj2gqUC/FDCdHouv3TKC+X7ey8v5iPgUA5ClDgWtgUMfVcAy1yKnShHHkJCFC8LtQO
xMUm/mzfaWXTMALPdu4xQBHvWmz9NpvNQV8eE4y4hesHgs5L3o4N6cM0eSLiC40xig/EH2eFu1ZM
ZGqMAxVV0NVWZmTIVamdscIASYhDb6wW6hXEhRY7uJjyOshcy1U412LnkFhsU5HF4fIhljz/fii9
K3SgURtC3AXH0LKN9PnyunaWdWaBnaBvpz+q07RtB9KFNGkCsTAOOW1vupwHE972PxlTJ7CuoEsA
VGgdnwnDHKtdY2Ah4zVJm9+5IdhR9GQQCPc2Buc07pTUYQ1zrRj7h2YcHqPzRVGLtgUGxdowe/6H
PttEYOIrkV0XDmpDaI0Dn9J4RTgv0Go4FW7sqz/+viaKH4E5NQCjGIfYGuuAqkXbVyZpQzV9KbQe
WmuWO828w78TCpqotyLtkTH7YinrwrxQlgQj5mKD+hd6gtelz7TU5rvRF4LCF44qRxlke15gjsWB
6PGaqPiu/LQgQR28H4wmtKK7Zk5sSXnIeOweW691ZmM9ApD2GqTAE9iIaxLmrehVBUg2NdGNl4nj
/XeXA6oLRkIN7ov1rZ5HCwMw89SEs1aApue962WnWni62DvlM6wIugOgDGETN+vXLaF1WncdGqe5
FfTpfEiW9Hi3zDe68oyOKMqSogOBaefy1d7bRg0Kz7gDaAmgg3V+C2q9Ta3B7JpQasD5UmjerKV2
pD5nlDf2une7cc/ATwLYC2pOKzcVU1MwrEWnIYnGwIoUv8/bYJprdyiboxwnfz1+hdl4bCXWxTzg
2uEnnTDUowKfJXSg8pHsVueVena2Dl6ekRiihLbVi9HbZlalQsGlMvrENkcMBEpD7IpqAX3Gmqub
vuewzuyt0oJBrPJRoEsT9r14W2EGRemEh2QBna2q9CU42QTXFHoQekXibFdDBdggqvagUBJtOTbu
p9S8TxfrAMaxVzErMgeo0Mlui1H3xNT4PahL/vdn6+wHr9zAIgyyNOnYoJn8lLI/Q/UgCPfRxGmf
79zO71bWhQOhjVGMGVQ4m7I6dXVxay7K1TKbHMT49pXFhA96VxC5RUkWWfz5RRFGKTGXpm/CQf2M
p2OX8cptO7g3NkxloRYLr7ntjy16Iddmje+rPhg/l2uGVZQRkF2DBdTtj9JT/zbzxFt2EjHYZMRg
iNxR2Vk/DLOhYuAiKWETM1wZ8L+K21tOiYxIuUnC5EMFP9L7bNrFo/R62fGwj38ey59bXsUUll52
VasVTQhlHLAk/9ObL088Lcg9r4qeJ1g6gemGK1hPSZbJokr1hBWmR/Mk2dTRj0rQH/lJ7d45NExw
CYEiASVgYxVPxH2ty8K80FBOIXMbjaclKx/L2OT5tb2NQ+sbiCZAhBl86/wglmUkdgPtKerpYzi2
1U0k4Yar4/TDpOnveWxGm0RL7/Qq+RWVyZsyzY/gyweQcVT1E4hQe5CfpGkANWrZmTTlBiFWWkNW
rjdGR7AW1dazfrH1hnhgo8tt06x+qWL2Po3kp6zXt4aUXEcqoHZi3yeOaXZuO4q3A4YaGs06QZ/e
ZSyFdJl+NnluubJJ7jLaNl7WLoYbScVs53IF1j0Vk/KmnM1gHoO2dTTntdO3XeVdPmZ7twrte6Te
DI645Sil4E+M0TFgJzy/nxKPSHaKQQKmihG3booEEtS+VxYnZNh57M6sMm/yLWJuixYDkgZCBqvW
bEtJfpta+xHJ5NiMetCViX95lTvOCfE/GHvZrCkgUitPi0Epi/Tz3ISZPjl5emwXmZfabOsmqOz9
a2KdAbeLGdOmh3eaT5MLrtnD9Gbdtv7iNHb3ML/wGqVfWcvKP5zZW/lbLZkbcyCwt1i2eBKd8kOm
tvgcGY4KFm6wSuVgBNHdwct/aGWQtvbwHDsSWCwfJI+vJ7CDnjhfPqugffuggyTkutHgg6pBGTbX
JGhcRrkLDfZbGZAt6aq7Wh7AK1Q/N5PbBVw3xh73S9uxqiHlTb10jQT7rRcF0GpTXCW+74PhwA5y
ukA13k5at8QUxzMTRP7kNnfZfl/6AasTXU6iXKoZjhho0VE3q07LQT1Kp/RQf/JYv3c8HD49I/3G
VDseprUnzdVqlFlMSrsMI8QzFJ8tm2TlkUjRm1lHdjGnN3WU8AK6HQ+O0gTrh8poqOCtOP/G2lQC
WWXlTWiWSigOyqFcuqBqe07AsntZ0QrXWHbE3qZzM50CjhJ9SJtQjyKQAiYuqhbuZX+w964DJQXG
M+BekYat+1AxXTCfICfNV4E1vqI3DPXKFL20QPHIKXa6gF9j2b8k36yuLknZCrPYYtQXl2TO7WFw
IGntpI/DFdImkIoBhxqA/u66PKVXhfv/oRmw56OAN8eyEc1sCUjNvCi7TDfwBN+A5+XYB0UwEZ+J
pDIBpPYFYhaX93lD0I9GB1PP/p/FVUwep3NLJ3C/ILrojuQeRKf1UfFR+UHRp7O72e5elmsmhoMC
4aPhgcBQCsCx5oJdjUw26V0hvPyLdpKSsx+0egm6Fj3bXsEPMpSnqXlUqiv6oQ+8huDul/627rXs
xGyZVqLVMFP/nFEtIY50UJ8MoCFaO/ePrDBa2rdR7k+lV7kZBnu4pba9W/T9F6wua5LksaKCrR5n
LT7Qh/4JE+z1FVMcUrzpk/wy7oX/8MiabP4R7V3oAa0fWakcdcibqTTUIcm3iK/FwCmb7FSZcZr+
tbB+Y5eKdLJVaDRcHjuXnd/olQF2OqiGMY2o9m488Ba1Fx+f2VzvIygwUXbDqtSgOypX3cF4UH2m
sVFx6Er2vCsAmwiMQfKGasrKqy+5zILLiIKzoXkytfogTqqfiCPHzM6wGTaR4WZYRQPzUav4eFkk
EImMOBjDe4kRpWcERQcFbCKGFw82tCpYH61/RNQX+wovNt95I7+bXuU0ObjSqcm8gWCSo5ABadDI
H5fv94Z688vjoFBkspIlY1o+fz1I36jVNEu4ecjzbTGJ4FuJlTl1RLUgiWvDtvryDfoWj+CNqu0R
POC2BPY25/Lv2L1+337GytXLMcAHucUcQBo9KjVcusaNOXdtoC8JMmTWOVt3zAVSpnpZjDQU459S
X9jx8OfyIvaCKnQk/mdg9b30nppqngwU/SQT7XG9fsjq9iRFpm6Lo/QsyM0V8P+8Qt/espgeG4b2
AFBFsn/+BXtrLkkxUFgtyAGUi24vPFxe195V+26B/YJvwWphZN0kxi2uGvBBxJIdybiKoXJ72cqu
60A1FLMLAMKib7S60cbSRzkZ8H2YfvB4Q9zBrq6tUxNonHu1FxACxghWTZRHUKlc7VjSJlOtgoAK
rgOQTes+HT97JXWicnLq/jdG/B3SSKfLq9v9St9srvZwFnqtVCrYJOVTkV3rytPlv383Mf2+qJWf
UpZaGzMNBsQADQbN05FE6PeJk/62qFPeyjbxsrf/YhN3H8MKkNAFK9H5wTAGRe7NsaRfvWHijDc6
ykvBgABJdJtf6kujucIHxya7ROvEATEhgC8g+cKExPrjiU08UUuvw7qyo9GFl2BYFMGBjG9uOs2z
KgGQJ7rywXglqssxvnfDvxtffUV9SWZ5aWAcAkrPQ1j65K44xT+Ga5Y6KUHUesUH5o7TX7Erc17z
3UP7bd2r75sZcdyV1KxxO/CwHoYDhi6P8oGry7S7vyCIgz9hIJ81lqKZc73RwJmKQlp0im8xvurB
l6G24naeDLIE4aS+JY9cejq2c5vPirYBQOHoYIGv4/woiVqZNqRV2c6i1Wk3iPG8LEiuZb/0rNfG
Sf5eTps9faxT8X8mV2+OVJCELAI+JpscnKDRrJ6EQxSgHfmoYs2F0/tJwbh4Gqe6s1wuoHrXrX6z
vzrJlFqNEC+wj6LVSJyf3bXqVcG95cgAmvYQiEoPGVcIbffzfjO6OsHzRNMq7bHPkQS6TPqiinCB
5mBLGS/93bXEBpl0VKDxLK1Sh76YJNpWSx220+SAc+JAS9Ge8vvY4DxPu3Eu9GKhGKrhcm7akaXQ
aEbUW/X/MDgLht0emSa7FYh2amOkaXzhndgdkDCq3CwoRHKPosI6vTfkQsLYKXaSafOhKndNPqnH
JpStlwpaOuNrWQH0VBzLf3QpFa9xhPvqLfl7vMz571gdY5GgNKBR/A5Nlm2lI05EVTSMcluI/lx2
f3tpGpaMUBEeH0igtW8Q0naUpkWCKYwAtLeAj0w2+kWJYYNIyqn/dFcGpuplN+kc1fJTr3zSOV5w
75n74kFARxNCWRv2I5zclOglfgJDztSv7QP2GtWAwRPd+Wi+8TEzOzCTr+4Jpv7+sbjKyYssirpp
GeEmIJqn+azuod5H91p1YNoW2kl2i8caRd8X43407Ms7vuMiEKdqaH2Db3zLGI9v0WhzU2HDqWQL
7Q2NKw+j0Bwre+Ud0EnhLIPRAsWOTeQVlZowtgq7QBjtSGwFKJPhkDxBIf4ou4wZzD1w3d+Of0Dv
VsUsLBgnTHmNM8kRg7VRLrPDNHrpPSCsTDU2ClsfwoNOeoDMzlPMxSbuvDOsYwynpOORgyzd+Tsz
irQeo2hA+GDNOLiKk7eZe/mjSTtP9ZmNlY8Fz4aQ9BVsSEA+DfaQ2Fpv47+tOwYQJL5+nO8kkJSg
5gv7t4iVAm59la1j9Z6e/YZVuCAAeC1rDX6DeEoO2QPomKHu6Oh2/Vv3h0805Xnfc++oYiadRe7o
km8wnx3EmqwhpnXYWMN7KqPK3qQACEvG++Xd3f2A/9pZAy5VVE2AvIYdC8JQsnSdyrwq3P73Ay8D
RBpAqgFC9PMzgvRXzhezxVIQGJh/Cg+gsqfpqjikfvwZHaygcnEH5av2MbnLXi4vb9fHskIuo5hB
X3gdCE2qLA4FjVlU0oIFOT/R3Abr2nQs75Iby4Eu8KnoMMhNqFMdyaFwVdHmtQfYAjeHBytHJxdt
TuzA+QYohZwx6DUuyURddfyVoyNgWrNDM7/oeFUOjrH1+FNdTjHyCHzQsXvrZtMh0J6jIMWo6gFt
Px7L/e7xAQkYq3XA7ayxRNMYkYYaahWK6GnWqJuKE+G5U/bibrbvXxtrLJGoj4U+xUIV9qfymByS
E95Gj9wqDgtjeXHI7oIgMw+YOiC66HCcfyu9HEFuNk1VWKqffZo7SzU6l4/k3gdiRX8YAOcEhmvO
LWAwpW+oigKDVYXacOoVfCP63gOIJXCLGXteBBNXjC8N6LLNEIqxWN0wtCkNTQy9L9Frpb9nRvVf
FqTjeovomcDQakHqUEng8uxxvHvlLhbUN5VMid+bEKMrAdkI2hoil5f3cO8r4UIhXsHIhgpYxvke
akWuV4bVwGQ19zYo2dzOrD4u29jbO4wPA5sEHiewvqyWJUwQdZzFpA5NqQtSw7wtS8DPLcorZeza
gRQFAkDGQLKGrozNQMk8p0ghusTHpLmI7AXwJFGmpXt5RXtAQ1DKKRjHRGVL3yD/KlGtwKOkgWnE
nf8Ut8kBIyDQziWLA6VEDGPyypB7qcR3g+urO3TGUgoGDILaJbEBLAOdo0d8w5Hf5wHNANACuHmg
HC+vc++GYfZbgk4wA8+s4y+gLKM+V/UKpHaYVsra8l3ssjtiJXcofh8KyrvRu6cRQxOgcGLKcOsL
YKVQmu8VrHLIX2fxXoxeL69nN6BU2TkHsx1TVFo5pRgjc5M+LVXYWYtDVcvDTGpyZVh4uUwYdxiX
dWDMxXUEXROHmBWYpft29IfYamzQI7woaXxKm9KE5GvO/ch7sRGINVCwAhkZngD2Ob7VMxvZzONq
wBtQYILZOKk0cukC5Eb2Anp8C0KbSq/Yw/ShLi9Z+Qa2Tf+/bI+BF57B1kE8w37g9x9QaVoSFzOO
teII7/Qw+RN6XqCDidx3BIbl4sDTOnXA64Tv3txvdtm5+Ga3mGpxqJURbwWu7XFJLQihjPJzHKPc
wFni7h7jJMM/oB6Og3BuCjNrjZHPbYWUwrBZRw9zW4LDmIoUZ7qZ33jP4G5iyK7O/xlkj/L3tclp
LylD93VzXXVxIKCrgAxqOgwYqrDAZPBBPK5RcS+JQZFMNEFMtsMfUkhEauWprsIEsYafl90fa14q
W5eT1FW17FnWs6upo5CY16cHOZdvxkzRXjujFA5FkymBOpAneUyhs0d7R5Fyr6JmUA2tV07Wj6oD
Qk9L6a+lHF7xZr7GlXqNqY3P2BSIS6ssbKAuCfXe7qmp9SsctpOppY/qor1mg3IUVeGhEHNnqCU/
h6xpNdMjKZDepVN8NbTdKYkUwR5E/cnoUHIf9QdhLBk83tfwEipLH9ChBqZLtF5UqGtnYvVZg9LU
bivpttVNb7SsV1ATotSsT8QbRPNB12mAZxRueogekrY/6VIOEIn5K5vIkzq0j3OxPObS9Jmr5CaF
1lofEaeKINmFrWgr8tDnMSpuMyqAWR8YZu8DERtU6eTVHbkxeuM09rqT1+X10osYUI2MQzpXd8ZQ
O7M8XnVF42lR5kPu/ClOAVvqpqtSqF9JN7/MqYghkfGQtjWxF7RlElE85ovMAWPsDGcxpmumxgNe
W5QxVw99X0IzTxj1kpWnVYDR/DYocOxj6NnZwy3xeFd65+nAqDNUpjAHipR2DRNEObrsmCJgGAn9
UZziQCoW1xRf0gFV8JHHrbG3vDNzq2II6XU1UhK5xPs4elOIyvCb4RlIiKCsyq+97GGUVcy34ulH
p2arp9rjZekgiV2GEnUFYD5uwft02z/LkN6kQRRmT/ENktpH3J2u8JhCdx3w7jj7YKtgHlSwwOiy
IRwML60cmYE5FUVXsMG0+jMVmpOXygOdfooi4Nk5OitJcdWpBu+F2HGfZ1ZX3iwmabHoaK2Aq8F6
pET4DdGU2FZz3L7ReJBLAuYgy17SIrezSrwBqNJJG83uupEXgu3ECvgl4O1kA3IGvsO5X60z0kdC
25dhTxzlZ3Ko7+CY3qsYKah4nXr46IGm8Izunup/jX61Cr858xra4E2n0PJr1jhV7FR0C9m3frB5
TkmHpGCiB/NbGoyn+cD74F/R1uaLW4CcWDh78qahqikkTUXMqIdtY2e/p+vuLn+MJ0d9rd61QPYb
e7oZYoc8jAcr5LyaOw80OF7/Nc0+xvd1o5ebYOq5BGWj5YwJPQzSeKimzBnUAvoQLOM6dpqfKfM9
6X+oOmLSrEVHhkhuXj1yfszel2cs80iT8N03AyQltea2qJTiC6Jn+Jhg8rTU0RZASLRT6ZVBxB8+
+yrfrDYfMD1U80HlCLWidX7eZmCE7xdsviqoJwWlGHz7zPDncfhllIZmV3r3Jrd/BnBn2koTCBBQ
ANu06A9VdxOR+RbpyFGS+88srq+byHzRUnKfqYNr9HlYVBbyiAzJQ15hFDnNXGFuQOIBIWuoswPu
WHUfglG1nNO881FBFiwCe4juhLYZM00gK162bZ5j8iv2lK5w0TWwtVnk+AyOmTXah4zF0MVWkYdC
VLhaJJ7ypPQjseA0z/fNAHJjseTBXKMpIzqahSaRPJys0Vmy7mh0PYjGosPl07dz+JD/Y8u+ppw3
8xGxXmXmgAgqNOJbIr0pBa+0vpejnFlYudi8ViRB7mEhUbpgqiUgt3/JS9CZn00mOmmdezFoBhVj
dOvxrYv1ICvEgKofs2I5ev/n8nL3cDiYeZbZeqE7suH1NOKkrCeNIicBONBGupTaRpwf5ml67+rx
T6tqR+SBdzRWfpFIe8knlZtsswWvrh4ABGyaykAjYFMWqXAls5jKWUis4raIfxYaRsr12ckRh01T
apNOdRLx1hTa49R2hybmaVxqu78AtR/1C2cKcchz9yfOo65HMeLaTuyDuqelX1TSg5k2Jorl8oMU
L9d1lS1g5JUar5dU1dMH674kky/K+YectO9lJiwsWDxpOaiewQQD0KRg2nmvg3haipTSbqSsPEFQ
NgrjoZV84LDv9SiHyI9q0ceml7ypj4lDEvPZMlrixT1YZJdCfSMpMfx07pGeZSoKwJaZ2Y1Cnhsp
BoGvrB6BOirdGS4T0b9MDwnGeYNkacDlFPfIRdrkUWuLyK3l/m1KLVZ7LO18KTmp915bElmtIYGV
QNcgNbbKLcGRWbdpMuJYl30YJ9YVKYhhj/KdJlLXMCAaUf0EdM6vgHghQ2zreeLGM+j5RmhytdKh
F3vIwiGWxJIIKa6UFBuqVrfagDkXtfEEk3L8415QaWFAEWxtYMBQNkz48zRSs++yLCx/dm5zrH3h
B2jOMX4JsGf5yXvfNw4MZStQgQPPiy4mqh+rDSJKl5o0M0loWHcDMR0LrFvxMvAWtckMYQaakVA6
A13alqVhFEYFgAY9wes5uNmhf4ZQC4C75UsGwGB7LboULRmXV1r4+rxnl5iZBc4IwymMrG2dD2RD
HLeVOiSYAJ4jOyvS40h8U+g6Zx7ATpXWaYVBvzayBUP1F0mJ3TppIcojdrIrL4NkNxFGTDpD+p3V
0PtSUKa0xah7iM3s1ND0VUisRxGO+Uaeu9NUpretlnmTJHRwV/rPaqoPRSH+EFP6kUoN+j86QDlG
grmYy/5yEyCyZYJLHl1RUHduYpMhH/Ou0OcklKzfVlLb4AY5aagd5SCERbJ82dgmBWDGdIwPAJgN
dut1zzAZlyHDuCT2FJhW6Wu2jBxAEBxcNrN58mAGTV4MkAPTCmTKKtMYtVZarEQnYZZ/qM3NonIC
Ot7fv3rwZHVJK6SmJNQ7w5bM15Ly5v92LJg6bheLm5GUroF1pSxWYw4QXzgQ6Kt0ipsgbL28SRsE
Fjwa3iiwe7HLCwDA+ROB5iNG8EGw/GhCGzRv4HqTzNM0EshlG6CbjGslvF02uX2b1S/2T7AegSkE
dZ7VhyklKH6LWSo/1uV4BFma3SantqCPhaY4CkqaUSx6Jr3D/w2syWQ5HPPi+l1m5hn9PfT9ULJd
1/XRxcbgUm9JjzlJAaSZfHCauY2BXq4wOQatnFgRfKPSTlFGObY3H/TLNMZH2RDY1lfOWmkBW6NL
j8WYeckiORPhHMptGAYTwA/izKDdib9q9ebTaFKFZBTlR0ag0x1LN/YwA6jrx6zyRz//0T8mbv7/
mLuy5bhxLfkrE/1OD0mQIDkxfR+41KKq0la21PILQ5ZlgBvADSSIr5+ku++9luSxpt8morvDbqkK
XLCckydPZiKsbeW9I1b45iDAyEBgYe6LovVP1lvpKwvMbucsGxZ37ucIPKXGeS+oefsI0YKPLk5k
kiilvon+6eiHqAU69nmausswF/cM3qvvzJB15b7Y9HEfq8cFIApI54Cr/nJRMDsvOWoI5kw0TyPP
vqA5PJHtOrrvQ5rwKjwunb6zYIEeN33YJEh/Yg3Cxztr8+0DhZAV3DYhww8WCQ7Yl5eR+90AKJDZ
52qAa/F0OQefGv/Tr+/1zfpfb9Fe1fdRLnn70tpO9K4ey+nsl0OqyEOVywsWyAshkdq57cl22N/N
q3DCgH2DiYK4+K3Bu2O8klCcdGeNtCDso2NPqg0qn3e/vrG3UdA6DuhVgA3RDgKZ8ZdPT1KUHXXP
S/RqzBnyeQg7Tbt2N29MhgbAvy3UsI4GrT/gGz7CodfdJ2ZZKkic0uJMzcnjN5qCR4UG3rr42/T0
lwO9TktD0gyVVkFxdheQkbunWb5nJfZmha0jrP4gBBV9TL5X0y4c1tRb+cVZ0NY6BK0dZfWkzfOv
389PRwnXoVAKtwGFvXw9XCyRZflzce75oUDFLl5QWHtnAb3dDNfvh+MkYjd4JmNnfznIPIeq4hUe
VrnvLgGNf26LBysD9gmEFS12bgYqY4N05uY9Ieif392/B16j2R+AJ7/nLjOVU5xtdm+XdUyknf76
+b2F1dZ7wx6PLRCqMW9O0aVoGhLxpTjrDdtVGbvooK1LdlCicvQx+O7n0m79h5Ds+TTFNPv18O6b
PfLV8OvPf7hDO1Q1NY4pcM5A3jIRqTwFQWzpp1bs23ADE6JVTzCTJm238gx3XdC2ZifLL9/LP95W
qr5fycquBsL5VkpkYFMulkIXZ3L2tvlWbT0rDsSuANluFVK0IQCcTu/xXtaZ8+KIeDnoa5aNghJE
6ThTcW70536gcTjs3/Uae5t7vhrk1TnkVF1r540qznB+3a4NCPX8LOwvfn4othMSOkB2IPZVm+Wg
DjCDyVPmJB6LA2ezLE/y/tdv/Gd3vNpkAsnA5vCmOUFU6Gxy5IiLofrIqJW5VnNL5ua9w3fdXl4/
2TUqW4Wm1orPq40BYtHhHED3GPu2Aw38IotY3N+vUm7ext65kDd9Z8SfrdUfB3xVg4GgXRgB8MdO
BG2yxCNVyt13WzLfkuDwLn8c5dVx1Ex+wbnT4bY24jihRb+5MEPizR/7GTbuQ9Ifir3OuuvwwLN5
1Kk/ZdHXv/8Gf7iE71S5H5ZsAR0Z8NMAnOT1jjvt0+j3l3n+nov7zx4nfCZWedG18fY16DQWwBYj
9E2f3a7IGjZ+hPbE/tc38jZoARsH5CwIByFafqNV1HLRB33o87M1wFKqUW1S8TvB5daE4sZzvxRU
vTNHfjb5V3NNDyA6ZJhepywV03JESMrP3lDk95XpoChkVqTcmcU7h9bPhoI2EgTWgFuChL+ujx/e
Uu3mtdW6Ljvb5MYfTTovfoxU851R3j5C0NfBQAMnE11bb7rchQxdvYieI4yANhGAdEeIeGlkNkZ2
4nQNem/eM+l+yz4CNwM2hjC6cECveyO/Zyo92cj7+XnlmlcHeaFQ5ExGuFqQzG7T9+udb6fiywFf
nVFe5yjIZ2FA25Kbxe4PtT8+/3oqvjfEq7eVV5YcRt7xcyGi3SKWZAne5X78dAy8o/VNwYz7NWGQ
RAXseMKG4xj4bqpyUXUxvfZSk6x2OeQBnmrv7YnrbvRyE8aT+2HIV/GLU2uWw1kC8/0HiKa8eJdW
/bNpCKJWhJrY6nH6mm0ZgThkYDvCzys12M7q1Cm8rKjN87SjR52EcR+LOq3SvgweJggNesPhvX6P
n05LsIBB31rFJ98suEqhjNAqzb5PSwgxbAy9WJVLlrRHrhdPcvPekG9faABuKdhigF6AgL2+ayB7
qvU7HKVLCLOz4WpQ8zvL+ydBETgMOERRH0NXAzbil7tIG9ZSwS/buq1iujXpkEDM7VAlXSrRgVDG
YvuessFPYu2VNQFYb41IoRv8KlgpWQtdLtSAbp2nfLuZrmFnxFMaZMhS7ro9BFD6xMWOuQ3eS5Pf
ziG0uIJ9h3oPmANv/J1AcZ2nKtf57UDxymrI6RI00FSfjf/RjUxsottfL/k1AHm5NsCeXNslv1fw
IW728tHOIo8EOjzy2woeT9BhiqXfxa6cEj5+BY/znTe5rrQ3o+EwJeBRAtF/nVgWQa7Ru03z20Wx
bIQPcD5aqZMf1fxOwvyTSQnlXuSvYCYDNnrdjFTZYOnXlsxvWXCQ/Jsu/+Jx/+eT/i/2LK//vOjh
H/+Nvz/JdukLxsdXf/3HVfsszmP//DyeHtv/Xj/6r199+cF/nIqnXg7y2/j6t158CN//1/jp4/j4
4i+ZGItxuVHP/XL7PKh6/D4ArnT9zf/rD//j+fu3fFza599/e5JKjOu3sUKK3/760f7r778h/fph
Cq3f/9cPLx8bfO70qPpiLNTw5jPPj8P4+2+UfMDUBcAD8V3grT7FOTU/rz/x6QdEUEhe1wmOOgTF
7ADyMvLffwPE9QElMGCoIEYFBCU+zMNBqu8/c+0PcAPw4HKLlAjBOjjF/7z7F+/p3+/tP4RqrmUB
ouLvv3kvVxh6iYC04dAG4ga9GpgXrlPnh5BEzh3xdR3A5Hju7opxvoYEx61HuIz1MGyYKYJs6aCv
KNqoRHtOtyeiu6FdV29lP1Sxa5XfIrqlinhx634JwlEnEbSgHM7XGT2AoOkltpiaGAp7UBN6dJZu
xxp9omNxsfQk5QGDkllz2w5TH7fatROk9Y8lN1VCeZdWHYde/5RXqaJ14hRTmKrRqzYtRylloLsB
fKSMdBWNlWuyPCddLOf3NFfIy/Xz50OiUM4ExQMVX2iWvXxIWDo+1ky5JHqz9CDV5FZdxJMjEoE6
s8jnhNPyo7RVqiAkyw07KIdeOgaEQzM7+16VB7IUp8V3URsM85MN2c3BA14FYLwwmqZUtFs8ahbP
lT7n0nLjOs8viqJkcR6IYwsKj8rhyGuqp6aGiRAfNj9M2r+mxY/T4BWihu5AvHnUFAGjgFGCybVu
VT9Mgxz+QB3x6hbGXeF9EQ2X6LNL7IKm0N6KiQ0md682sMb+QsS4bXlznvXTO5ewHiL/3g2/XwLI
M6teO+o66JJ/9ZAFRtacBW0qub7mUb0b8nDnt/Tx2ZVDAlmqHXGnpJF95obDO/j29x3w9eDfm+TX
20dk/ur+hdO5siBhm5Y53XDjQN7jZJvPbk2TIRgSunxqcpDpRZdGOswYLMiN1cW93W8GBBUN/9iM
QxL6VoxAaOMDJA+g6+fPt0EHQVBSxcqRZzswcRVrGWVS8nc0E16Rgf58eqhjh3CdwGqGpPHLF8gW
Wg72wLrUHp5QZ4e91TJfMq9A2WOC0RXYCjvfXeKgN9tlCWI1PIXtJp9cBGFjeBgIjNOgo57nOhXw
iIOTygV7kn54Z88b1Gcv1GCuZYCFXa5Z0ZJvG+OeC+3fdfDAeWcivCzi4FZQQYR2MRxDVjtelBxe
3orI/bZYajWmnqAnN7A+iVEdrcK/H5nzuBB3Zyn7UQXs20C93Ttjr4/pxTxAVR2hDorByKZBT301
D1wDxi6kZEGDrmG4A0ubBw4oW5K2jHtRb6Jmz+rNMeAzpASjLtadNSW/vgQgBz+5BsRZiO+wHCiq
0y/v33BLe9jRsJsUThmXk/iGTTrDWfEUVRsZuA9DQx4sBbn/aabXUYe4RKGXJVEWqrrRQtIod2Gt
Mk0Sm27jxk7HM2UdrU5vlA8afd/4ddKSPuuNwGZNnwzJi3QYyy/MycGSg250YhX41nFodp7Z+SO3
oWVSzInoMaNn3sSkrg7O0G1m/bksYmGHp8Zdv9mmT15UgmIcDonlolGgqdUta5NhAZRN0RCdTNFG
+5WMe+Vn/uSB332yGFjuDblnYGIAdjuAlHFopPswLt5uIGRnD94X7JzcXI5TeLJa52GgAxy52isZ
jbfFBCe50LsPR/oE+4WPzC8vlvwcDuRe59MtY0wlg+p2pGZlqvPHbgq+oXwAfMbGhBehuB6tLZ36
JGrmuw5f3PZ6jOE68JAHwxGqHbedSx6DuTpYTGW9bBLUjzYmd7cDFIeS2uU4kgRNR+Uk0eI/sTba
C2+R8Sytx64yu6Kv4WKLN+n14+3kiz0J0JQ44zcaPzx37VdeB6noYHAJglXTFAduRxDKH2JWQ9eh
90+T7T9pSa/Xf4fSfdC1v2OMPNQIH2EtLoTD4oaR+2jwajSB4MGx7stkbsseP6dVAWrm+jSHRBPr
j3lqTDzBb1ra8Bzw7eJbaIowdr0lm0l1iWaTTxD4vh8qe+966lAFPa7TxmfqqfkqRijnjbd9hbXR
dCMObdbEuiA7SWCPYisZM9g97wrHeVBBplrvou30su/acMvodF1zYB1ew2DcggNFE8hdN/aD9JwH
vwJUbzyUwFFauoRDdNlgr5lc9AcYTh4XaT8PoHSWM0fPizvdBiGoQ0MB/1WOQb/fo1+CEEOsQ9i6
W58Wh4YLHivgU15YoTnTv59nBLr0EhP+PqdgvLf2hlbOBVU2mmxGPJFR+U/lMCdVAzeSzuWHegHx
xIJm9ujO+MPAv2Fn/xZq58FQG0R1HxUgMk+QTEAbArwE+bfQx3ZfzE7aSDuuvf5cuPiuyVRhLDpx
JbvmUC3jsZrLe8Z2vmpV1tnhHiJRKFMLia4WA5seMi2JD3H1WGp5ZNyK4SuCrnnvCNrDzmuwEGfH
a5MxaMFith/1wlv0eV2E1lVt5ykZ2n3eYVhlgQNtgbEVk1x/DO2nPmB+zGddJDWpxjjiRey17mOo
cPVDW1/MvcrjJQR7mZMtq4Mu1VObb127SWegZLHgF9ES9nDc44fRtuo4Z9GnmU1wmA92WMXQcKJP
2huPspA4CWd7Oyt4m4fjSXJrhytRqQN2aswCCCF4ETirlcmCBtkIUU2QNHBF5ToFj/0zt7VKrM57
zPsCvLQSKrfkATXxT4OrnyNNt6TBI/U8ZGYgspTkYepYnza5rpOhci8lIPU6eMIZ0cfTEHzq5zAV
YAEyvz/mZXkzPrpOY8XCDz7pwXuUqtqayb4pcu+hA8lN8yARg3fgGvPeWMVB9E+jpredwcOCrGHk
uYiHvKeWMzf2fLWriwBeQbONCa3GW1znGc3fEzpYi1NZ6Es6RHB1pdfch6pHyBjEd5s2KUuOPbuk
WTfnXSxDb59z7L52f9v2JBPVeKQK557lZUsTpLS3Tp0KE6nzbw4DtFYWLM3detjkbvmZOLBc7Ros
hdbaK9c7kZDDUqvmPajRdbz2jQgH1xlaSaMfp3ZM5tocKZrG/NG/0MgyEL17T1EvoWdad11cOM2X
OsTtw92viefCGeO2xZGwHj1N4z2gDzlH03X3dWxu/fFhdp09vvEqDAB3FDAexGPz71EaPEnnI4WB
rxuIKzDJPmkg1XE5uvc+1YfF4dsJzTsOZLli0nhjPPSeif15ybzJgV1Pbaq4k/kf0XrmBDL6JAZc
EvHV2SvLjSDcSuaV5eFHEjDS6q5bVuAvm+mozVjGbV3eFUF09tr6WkIAKayi69wVV07VpsAr/ECd
f312v+qJXEOXVXoCRVSwsgHqhWu29UMYHXWzAq3YQVkarN8+gkpzwD0cvpDm8dytO9GTYfS6BFAa
R/qq9MwlQMF95ZXQ1xpveUAef31Br1rkv18QtKpR80WOiZLld2TnhwtaKlW0TT6Oqcrdh0YtEHMl
uyBCaHcJeboiNrljknV3NIP3EAJaiiFH0IQBZKFzQRKoWc+IJMWV7UDgdqIQ869r1FXhsfde1Edf
Yi+4VGSgSEAAaMEuAxyyVxEsGJqVx0EtTWdvzvquu6udKXNJeTF6uO4i3CDzAp49F7tmac7KWk5B
BWp64141Q3vvKIEZGCJCKy+9HtgQihWZD7ERycqrUqKhjUzYd8c7P5wyj9knLvsLdzZZX4XpPPEk
mu2sA+GjH8dvtHQwMfvbZWaPjOpPLnzMORRGJ8WPgVQX9gx90WnwH0yJUy3aWhN59vUKEz0oMfux
T/SGE32pSBQ7bRRP4cVofVmAJ5n8hlnhVQ/eOc6MQw4pLo5cO2+RNqswk5QdQNr4hg6xDXp5vLii
9MFqi8+t2zTZGHoItnjiAdCcuHqqJ7GxI1hxh8V+WhnHa9C2bMDAS6OZ7a2ygHLlxFMdOYe5wxzr
u100to8tMhqnolcenH+8Mfo01AvsQcNkVk9RXt+41Dp2Dj+28yfoc1zRtsZ5AiH68eOILuaoFV+L
StyAcnzrVT7Ezr2TciDDxOyUmE/Yk3e59Tj0U5IHetOhOB40oGjMdN/sEcrawt3wvDxS3zrZZPkG
vG1KDCFHVSc0xyEcVhOcav2PrMfhX07wi6SDvixn54Z0BHEj3j8gE4gDhOxEcNJ2UNUBI/ZC9KBf
N0sCqYh9WH11WdtCrVgBI1wA4VXqS0jai240W7Q/XAtPpbZZ0COiTpB5OkZ6vBxm9AIac+M2CBew
SzldXyfzEgXQTpv2fjcXf0b6fws0+ygb/PMaB3uBnf2vaNmL39o+yxWRGl5/1f9HSG1tg//Pf4JW
byC1MxA1gVt5gaitH/kTUbN88gHNVSvJdPVYJthw/wmpWX74AdwuFBu8cOUHgdr7L0yNfkB7NWj5
UAtBQQDMFGwvf0FqzgfQVaHZjD0b7TtASf8OoAZdnBfpG8Bx1DyQQbprlRvWXsGKc/yw5TLX7bF/
0DDWUKuFLHnbqs0MttcQ+1YElYEQSMdeliS/qUzb3ywyaLeeIPYUj1aHUNSpkdhYsxKJmkKGyM4O
9NFxsf8OVUcPONTdvVd26sr3B/SCk3pKZ+3pfUcakEVqE3zxSofdQQ9kevDyMdrDzJhdhqM77mWe
59/sqHJSt16QwWmn2Qxhxzd1P6ABsik9JHJO1yZd0ZqT1c1zimJieFNOvEHEDzxyg6RIlMkEjsQh
UKq9CApafnYBGMOQYJLdEFcqHLYdi+YrqE91SQsBOytxIqVvee+5GSsaN4lC8Ow9rQRkYWtvSInO
aRLVQ30kJuAKsfIU3PNwVlkovPmwaJS0U7theldO3hAbf/GRB2jIwoNEOn4VhcIj0134sQCwf0Ad
sr8sO9uK4Ieg+61Q1tzHrOiLBN1f/FPpmrFLRxpAJttYTRCgbaP3voTTpHFwS8OdjaK0avdsCNTa
9bugeXEUwlQ3Xl5AFH9k/tLgEBlzhEYu6TK/MzY08OxAnokz6G07NNOTU5cu0gjAlqIIRDaXOQSj
0CSWCINOtbL3+q1C+H7VU3tJ7EkwIE2EpPWC6Gwcq/Jitgm7USUvtnYt2L3o6wHbEFKonhFzVysf
6oKTsgC2qpZmSzXMB7sF3Zw3XpfxUsC0KERaSLxG7KO5QyWxr/0EZkv9Ei/g4+8CqcPY4nN50Qln
TgVhza6eO+bE7hQppPx2dPLFDI66CQsZT2yJ2kRauqkQrhrrYgwqC2/Asv1taRYM15XhpSkr9CG7
TCahXqKkc1qVilqaA6+JABe4Ep/7Lu++zZp6CaAOmBoQx9xEJatuHGjmJtItyQm8ebRMTRXUrBuK
iLmbveJ67OR4A/CoSbD+e5wvsNttRMfR8tJA7totRoMnUFZ7gaPihjhjdZeHBt3FlrTqrTXa5HOd
j3B3UQR6qaNdXKimijZ1OML1jDT0jH6a9qJyOw8OG5GFfCFwlmuI+sL/uzX06IVGf63q2iTa6pes
GY2+GipH7EdmzF7UYbBrS93YMdWDleioHPcedGb+qImhKWKJOYUeSd3G9ijZYcDRktGmGo5+NLdX
gkfBobdcaAb3UdNcWEHATr7X9fc8sOs8tlGAPhj0FN93VHRfXaHrW0tEw76vtTkPcye/lBV4wFEZ
umlH6DAllcpJ6ssJdJ4xoFsHBuNHatfObonmGu94dtByHeTLnSINgb5EYy93hWMv59zS5RXvHCQ1
LKoUlL3hLfjZ8afmui9C++s4swAdhMWMZnNLQURHDzX7wxIyl2njV1gVoDEHKczIfJHOiBU3E2LQ
K1/35aEVEZxtoILgy7igNQNwb00UNYDJqw4L+vG3sApml3XJWLldgU5QZlQEg7hOl3I/DIP9wJg9
XhWuqq6wOTVlDGVItBtF3OZxRYC+GKiTd3FQdYBiw4rRi7ZqnI1uhppDAYoGx8GpiodRjWw7S3/e
2bnNwg3vJfokg9zq75ZJeB8tDwFAOuS5gvMypHjZxQJKnrnALKY3veatdWZohbQ2E62jmy5ooxvX
7sMHewBslzK9WBYyeTSzC2bEkIK2LT+pImo+q7IsoHIEG6MhAQ+mMKk7IZ1/0qNXYqUYyAcnkmrV
nxs3soDR9jc25XPMmq55cL1GIUaNuvbs5YLSGJ1NDU1ax/CP7VxYj1JTtrWrIU9MWGMeL3Bab6PP
HSTkMgg9PXrKup3Bfkf4yvP7SaCtBa+PtJktqLvHlfTP0gbYBUaTQgKcP4omzJY6x0Wa64VW27F0
ysNcw2aYW+SSlfTELetgRtrul5LVVSzawmpjakGtpIyaW2u08o0skXJ3NMqAjA27orTuSlY+OKoG
nm6Qyi1op9oIzKBNPoj5xgIjbaexv982rnEP00hu0VsGWUhHeEenASUbMBPdlKT1utiI0oFJSeda
l8qzli2mD79sZYgNr/Gg6w4wu0cHvIkYh2XpMl9Tnn+mdZ8n1ANVv46cYuO2Q7uzFgtF5k4+VeDP
wovQ87aU9fO2j9h8aTzMA92jKuJ4fEqWwsybXLYqBtsHq5dN/Ah/qXrHKlRpYtR84VOlN9L0u1rr
dNDNHRTYT46RKM8XEDXGxNDajU1d1UffOJ/IUp9cOZ8YTgIkxD3OOwAnm6EEDlCSZZer4VTLSe95
xIG1NIdg8Y9K8d20BKfFEtfQecNsCBXdFOF4YJW8DHrKD07Rg96Oozp1cfOZVRRREskqlb21hS8Z
O8xhfs3d/lvD52vpwarJy5HboI8jqe0Jpbr26LN+CxDN+dygQTCtHFghe43VJoThUccFqlnunSdr
UDFF7Won9nUxIbgYneZ+KkZbZCbvqgUdJx1j6TDVgY1Cn21vi5rXE1Y3RGxiXxiUIBzl8CIBuuhW
OK99BqYnzOKPfdUtCOZRw4TEhp4AewVu2X4J+xa6wpNaaDqja3hG0g+gIg1sf7jsfKsIUlhdhX8U
aBPNWlECph1w8sctrVHGQat0NcQlmf3t7IUwI4cMjxPTciqvZ2cAgOF1WIJxj9asOrYhspaFprSu
9OhDBA0kj/AkyAJQjkf6doqsuour2ZDLqNTmozcacWM1kIJLlIrkvQ/PlQQd2VDCaxqKAanXb1gx
ulnf5s1RjZIfCVygr+EEyO5pG+R3UVlX120Z9Gxbk3C+IG7hX8iRSJ5a7Thc65rwPaafeaDSJdt5
MeVzW4tIZziOywdjOutc2U0Dfbi+RRnF77FDJbJwcTW+y4cY4jAl5Ok9XrBsAWZxWwH/lslYR1p+
cciSgzbW+cMxABPiWw43LFRBgEL6J1JYIYiNVinTAfHsiLWdoyu88e2qzuwRVcxd3tIq+sirWTZY
skGHVoolKD8bDsezW5iPzbACY0LLxO1tWMyoyljpZHl8RnBid8d89OanCpv2ve463ccOTisLHPKh
ulrCotjncFfBuYJtTSSUNPY90CEA0ojP5P2gA3kpXCWjeECp8Z5MBrdpVDlewbSy2YVjLveGKnxt
Thr8t5WMXbqla59m27c+G2eMjlM+8Uc6M6dKioGNAKJzEZ06acB0aXHPH73ZY1s3UKDpjpReekSS
E+GKA1YEgKl6NV4F6EsWCcBbB9MnR+uttprqqp84xITg/DckAbH4noy1mwUehRZH7+NQY20A9NzF
x4ta3o8aNWX0xPpem81+j3uUQy/vzYJPej3F1aAXoboaoEPtApjh0o3hgwv9vL6J7nDiDiANE2QQ
I8c7dEfHvTJyYU9uHch9QxzuJ0VYw7vIqtYZ0bLc3IugGURqzbKNHvMS3m7ZVJOabpE4cwC/ZDb3
Ux21j6wJANY7dOIfDbxnjmNL1jL2DPMK2+0hyDS7z9gAZMIBkn4d7FBfOcQf86OHJCa2mqW9tVRn
XVT+YFLi9eK6RZi9k70ZM225wZaiftmlkN1BpLbAPa0tejfzSOfvey+3NswxwdlEpor+xKH+VlL+
f8u4f8l3+X+Ydrtr0f8XaTdOj2dRAGD8kxezkl++f+TPtNuhH9ACAzGy1fcOHTdrt+yfRBaHfFhN
E1GohLgTOnLIv3Juj34A5oheQGRdcFxCu/6/cm7P/4CgCZqdng8MCfsG+TtJN/pwXmbdgQ05R8Cu
MEIH3TBaDadfZt2R9p1yED5OD1SpYXbnoU/XydGFzvqNV0M4rV5waqMZNrZKtCssA8Tv+3Lsr3qr
0iBeLYA9fTSgVwVJCjGcyz7Pd3VUHarxEiXP8uiNziZEmJIUrs+TPoDoEhePvduC0+jUe0QXI1rv
IrPVhSVTNamsQM/cru5RZakbaP4MQlrpGuIx3caDBVxOcX85iDUaGOV1kwuca8pBck0AuqJTn8dF
aXuH2RSQyc/x/wCkJ94A9Q3tB6DdCb6rRKgAKKDaqgS49Lalr0BFQnRC/LRwphZrp0IDa05iAfv2
C7ShAn1XbgY8bxO0VZt5Qb3aRUFGjdYElRbxiJ5zJwGd6Z4PGi59HrQdpnFXcP95RlqbaZ+iChAp
cG49nlhTU6akxmY7a4IkDQp8hVtknZEg/JDOywjNdYydq9sITuHJVO65O0APi0kBZBQ2h24A4/PA
wfV3fwxTfmlapNyjjUKOGnI/hrLBKYr6W0u2fqLF0iSuuepbSeKGjKDoEbwL45S7KMjh08NmZM5O
nsyIrWNUG30kp2ZCdIeWLUkVusP4BFwGGowJ5BJRcKRo6l/ZGo1ACACkGKU86uPzhArgg0MG9ROa
Ue3/0cFZEoEiVGY1tr2pf0D2aNIFHhI6hCGjqtD7Pc/Ws2uxe0S+z2LmHZ75GKYQHE9dISBSLymk
3arhYy+jzVyidhwEuE0HxlHfS/RQ0XXSUFsGZ9J0CXRZbElRYaa4Jg1kjXIIQw2jhuYiSjTNDrcI
9mzXE9QAVR23I8isLblzfATfE0rwiPxxyUt/T5GlTVBmQKN/hw1/QfGwICCllP2e96OIQxTGPEjC
J52QW6/2rYzOw0PUphFs1lGCpFDiKqidOWN4Chw8v2UcChS6XCyU/I+xncMLVurgYGpUDfqyR8nG
s01a1PeiQc25gINShLqC8q1PdpWfgOpHSeWaUz0OEWaFHpOoDS9zBPrxxIOtkMa/FWqZN42C1qGk
QVoOEO+B+v8G5R4iF8StFIkB7Nu071VQU4uLFnOxTkccCsh9IxSXxfJZOVpe8KXdYvrfrYevsmdU
jRt00QA6gmshKszKVP1m0e7dyEYn1kJgtlvNRU7YKv3WlElhZWCJftYgegGabj4V4POEBu92lL5a
6+hpy0a5cx0NUUIwcBINZpwrsJM4IIhsB18lnYUJ74biIQSvJEbjor3hw7SdQLJLTNugyDLrpEDM
g6K3gQuIq8HipRIkir7dBK7z1KNOlriRDRqFrRNiwmNd+1uEZEPqBAv04ycIj/8Peee1JTeupOsn
4l705jaZTGZ5I5VK0g2XXNOAFvR8+vlSs2emxC1mrlO357Kru8kkgAACEb+JvSfMzLn0c+n2qdB8
FChrXE+inyFILbgNDwqAskUGTdrbO4jhejBVlOMsrd5F7j1NXHoFjabvJ531aEoAL7WTcQFI/DkS
YJmaCvvQOCw17QfWp33Y2VxtCr0H+UsM9nPf+SdWyJwRtdZQ8tmg+4BwEN8juPnZdp9qRci9lnOX
LTX1Rk3szybegru5pN/duj59QwHODaSI8GY16Fne7amBs1CIcx3imYERTlEGw5xfJZGNMIhc9L3a
IXgzOVxeTZvdNXN2Vk6FikpM5juzXvrCjPSdVVHycIufk4pZuenMMmxKprKoEcmTtbEzKBTtYgNl
j7mdHT9jdbcUeFHwY5uRkfKE7MxrV91Zrl6Gwm1/dIvyuUqzT4PTsfMUCgQEXX2OS831lXI5LoUK
HGX5WMXe1e+tsk5JRPG2F57Z3g5pwM0DkJY7fFgKcu1US6Jd7XU3mYCkUbrfe8oKoWl3hxHphmMc
vdpy7g55khzrZJBBVMSHzuDnWV+tLHAy1fUjGHQcbul3Y2h/xogC0/YHRdIppMmnbsx1o2C1okGI
XEBr9I6R+7GDMnGk5gbF2ETdp0v6KDU1dNsbQYvLJ1I/Ou5IESn3G+8mEu2HDhVCaozjIc7ET499
eteBFdtLstddikSKao6hXf4oF6ARlj7Qvo7YxTwR5kr7WrCEJMDgndBNunV1/QURw+E4IZzjCIiM
Xc6Zh2whnayEAJRqVB/rLjSN0fSjWv15eoY+P8eteeVpFFJrlDgOY6fU94WSdbskFWFjlNEusesn
q+iz5ySe0xurn/Cn87RHR5Mg1HuxW7TY5O4hiqCf449Fr9JoooK+67TWpeKDkNasVx9FYQTYyOj+
gsSxUpcCVSOFynZR7jjUOr/RLXcvwPz6NXz7pnO/q6kwHzHh1XpxnfeVSmTmD27qxkAai+a2iT6R
JISd42WHalRjMpRsV4x6Gi5p1+yyRXkiSoFHyPtea58WWl2+MhL7UXdba0Xqd8Py1U5HhBsm1EWQ
sawKxIT1hMtkidugGOyjNWkJUjmDtYef+8FkN9hPtvKMN3CyK6V7X9hDFfR7EVZKNPu6WX3Ls8na
NxEy9wvtDD8qaEWWafyArh7o3Tq+n/PxaGsGWm5i/pDk2eeiw/Q4STggpuJeM3LDx70283t3gYid
O/d0aAi/niuFVdmk76JCtVLOOG5EZY50LMg+Vdx0M7CSefSCVottagFszXPE+91415sCPfN5vitr
CkQdhZq8Hm7owqFXovf7TI87ClvOTbv03U2fDTt3iubbvoj93OkDMzNFmOXs9VgAsbKMhbprW+W7
NFfRJJS0rgt7/NIZXNVU2+bczp0BABWgA7tsdxPb8W6snQId0qJ4TPFH2Cld5XMuBVntZkdQGUfd
I5jb1PiBLBDpWIWTaKy54aB3TwtN6sppP2oFAB4ArxrFjh2GU6yhzh1xam61YFziXa5OHiCAOj7U
mfR7o3b3DoCFvU7TpHO98jDZ2MK7Jq7NhqiQ+cnMfZwqGD+MufeFSqumL/HeaHZRuhN5Q4F5mWDm
ep1xPTsxnQ2QTIpm5lczTHnauy1oHvpNO2spccPkjptqQeq0Mz3+7HXsO+2lhEIFcs/7aol88Cdd
0AM1pvFgmvJxWCrrsMC32tUyNg9Ti+BVhp4GhdCW7dDB+VGIhkKzNl95tvhVA0AJREGzOtJBcduG
t3eVEsNicP272jBigIXRtaeX3sGJzCejpK0DF7rf15SOIbqaO10eO8pZR3UE6gQI3E06UDmd8zxH
3rPlxFjbL9O9tNJhp/Q6dSlRA9tDPAPs+ZUxg1rRFoVlZMHWjzIaLPQ7WqGggmrNYUtNeWehO+VT
SCRVdZcj/+eprlXyE+j4O3m/XMks4iicrgulXYIWvQF/SGtBitlMvoKO4IJm0D5LM9tX4/JHhVjS
HiITTM9U0dji7XGHUpO11ycc9JbUm3Z2p/wDGrVmr/7RLJa2n+P5dlTpj0uHqieu3Tt1UTLfRJVq
V7tumI1lfNvrseoLz1n22Sj2ep+WRxwA8a8BMN4MSXVV8RQZa+3eGZdoZ4+2t09gm6ATXcqgjqtq
v3RklS2dmGU2mr026K6vaqBy0ATbl1H0PQc4rIyiDDt1WfZglVNPowFEv490vPBVh+08hxyzB5zg
A1dqgiz+jKwEm/ySfNbNNAq9QXxi276ni3DX1ctz6nTNndUEUUK2hAsZSYeayYOk4JMPu1wZ0+d2
38QvsYaCdKKxFsDUV06XHBfTIyepM4aAvtHOEzYOB7175cZmwrLw1HtJGFjevbGY7VU7jN2+Gbx/
RLFQ1HElDZLlkKk1iE7jYwt+KuzSXPg9QEYjqwD1ysneia6xHkPRkeJ5Sr3s5kF8NcYSvcyR9tsS
j9/ytL+NXVAR8zJj2GuKJ+vUjjvJ8CpKBsqPylfDxHreoga1PklfrSoSSqpDvfoJg3ZgJaP5HGeg
PQT6YHmR7jSKh37ZVz1gDyqMuVteVzxv4V4WLnH7tfeMfTlCMGB7bcK0t45FQlBr1Y0yKcmujeb5
SptU3zmp2qXBaHo0R5Wi3VEYpgeWFAdyCfY90WJKo1ZHEJikMnFD4aiah/0sPQqNkzKdNrnCBwKN
WXB0Exkkibr7vLR2GEE6CCpkaHYyLe5yUvBH2wE+3DjEk8Htt6l5diJJFCbvpe+XO69R7/SB7a3I
AWDRsQaJVubD3QiI44g9+r3b2gVDxZkwl5oS0O0TfrWMSKrRpuIeMv2MEIy7Swgjyo4/kj5zjzoz
fJtb4ljz/w5sI0d0UiqynVi/hnJysL24uWmaihaL7OegHahOehPOvoPrIVRQUZDKBtL7bFR245SV
R5ksrFmaIL7hVYGILHErlBGnUAqzwMj2RmY9tRKR5VL/aGhfZIO0+WBAQui94XEQIKW8vtGPE9U8
ACrlc0Ln5FpTwONUys+5LL3rwlL2/Txpx7SaTiQQZJ3k5Ho3aTN8iRpE2jpXEXQ7XH3nquUY5F18
3dpCXlOTPeQNNdGoqbRAUZGKzT0vLECfsnLTI22oeEdPJtlNdcI9dsqevVSv6QLP7i5p2uvBg15e
17dJ7n1waMHsZlX/loxCXE1diYSmfjr/yjtN1XJ/cvwkieZ95tEeZlMXO0PvaDBr043llE2YuDkF
jIlGfGp+iLPIPbjFDDiv9djbHC650O5mesDqR9GRUPeyu4oB1zyKATyzpSbJIfa4jTrhbPXjnTU7
5O0NPXkshGi7TsMV2bVvU9fc6acduB1+RYumoU063s5xGkpI7Dsg1eqNIyKEt7jHav0z4kPtcZyH
F2VcaO6iy7WbLe/Gmo4MgXOtJKq+95wYDzxT7OMWIPA4VC79HBDOVK642BWqFQzt/HPpa7kXMg0W
g8TOrE+Fa3pcUTHHvkKnIpJgtlvkcpzxmYsQaKPKueFw85wmurJV0FqItB2GXHN4CtGeVGmQG6Pt
FzSEgZi6P0b1R5/S2teN5EkbWm9vGc+qIfQrYNjLqHuhVbP9NAZXwaivokBHinlcinBOJTB+T50p
izj9YYmxbpYi4u4x9/aNFo1BIUj+KC1lLWD+Motfso4TRtX1KqTR7t10Y5r6WgbCRLg6hx5lsgBe
R38XR/LZKpN4R2eSq5ebcsCU8BqzIhO+lH3jzxlXd4scQ6rTjU7n1ff4NdOoc7tyh/rGyMd/prLL
AzkJ60ZJuGO1KThAqj7RQeSfC9MFpynK+0Y21/WcHK0l2+fJHNSz+yt3iuiQZOroR3MORbVnUi01
qg6KfHDLqLjmN4PiIj9R9LHY6538UXjTk4x+Rd3wwy24U8uMApfmRUEy+c1UslObn3spX0Y4B/MQ
jY/R6Ow5cAJXVGwu+JAFWqUOoOq1I4i22Y+1H6LnFpx1ShkYMcgQU6YvljccxzL/KbkBcrRnp3yk
Chqjux5HdOVntb/XFeoxizBjzhtlv1j6QRNetz8pd4QK3r+p0atXlSoAVWr6oe2Uz20BwsC5YgF5
Ayf9aCVY2XIFp274rUz0L5pa0PobHBFqAmGyxpbUkSLrCbyaFdZe+q1Q8sdJ1ZeDkeSjn8c0VEYy
slvXKMIkIkMr6jQw9bokh6dLR6UEMOnokZubEBdc+DizsqRBb9VWkEtl5PgYnSOdg8DqSWdsLBxj
VJJn7AVtrzkoTZ9ByZhp7KnQQSi2P7wKN3pd4j4DNTo0h0XtprAqTwHOnqXM0XAs6gIg4Jzcys5+
EFWSXiP3cy+E9sx11eKZ33WXbnqhRFco6F9NOrAKbXqV1d6qMT/NOSj0/ht5FLZpMQDZ3KxuUm+8
I8F5NOn6EBtIVunqjZKqn2rbOPYlWaBdAXLs7OjQnWqdafkVCiV7U0cCjLb4LnE/102jUH6a2Q9k
dJxilmBy4sH0o/OQKKpNn5EKrEWZaamBHnhTdl1O0yd1yu6cyr0fZUJ/t/5kOstjo3CARECVfaWd
9jnAc3JI7n5pM4ldAR+E0Juel6TH78l9is3xYXaK4+y+JLq6t5arhZLRFaPhL6k8tlp+W2QK5qsy
/gz6mBvStdNT6dDc09MkLWOz6uiw5bQcex0MNVsgsphHuB3BZJL5G+OzLY3P7pzd64XxD45l7CxK
AGaHUzG9N5v4gw5KYhLJk8xB8Cyu+OykiurHQwGlLk8f1SF1H5qbxcuD3pmWR7sXZFHow/rTXH0t
2bBurcL8h0s/zn3dSGKjG7vRs+V1g9WveoJcio5VS8Bx1rNHMs7fNce+sW2d9NT6Cdz+W4Ln4RGN
jmePEAqTeOh9Go0IBhttqFnC9E19iq4cjY0rxgGB2OSO63R3qglRySqdpx4zhaBOImUHVOrjWHYv
Sd2P+0SABcOTIyhmTMwG2cV+VfX6rh6rf+TkfHaV+mFgd7/z4vIKAtPHSqQ/Rhh9vhjqX4veShba
rBzF0BRc2otQW4r0Y65YZN5WfRga98kStQucjGoroIguKFnfoGMJykTX4ZtCNpFd9s22uaNFywsu
xdTZkZ8amtb05+vEM8o9WA2Fs5LqoAlkJ3Li/npqVGcPcEhy5GTHzHuhqhrvnZKSSh41h2SSXC+t
uvaVeA4jHBjmvrjh34Dwj4DfZQ7wmyqFdEBdCEBDhashDJI5rJvsuVZQXR6XRQ+MApzgyD91EU+f
DDeoJ0kNTlO0sK4yaFUMmNnDATMqf8E+3M+iB/RCvX1dUkF068fSVb9Uef+976iIGbWe+O3pMqxq
SzB07UduQB3UAVP1f5e5vBTgAXm6H1uUJD2vbqieL0GKBPHQyp95Xmcw6JAd8WxGYzJGYFPXDkr9
fr7USSjy/hA7qOVKpXi09aK6dz0ElOkv7dvU7vysFa+1Zr+0TOvOivITMXa06Si8UBjEt8vj1u5U
wxEkjW+1Jd4g/ejPwO61XvkokjyAVXBr9E730ctoJx6VcWBb6BzqNZQ5uePBdFS84YlC+3VcctS5
hUM5xkaszuzrvdOY3ApG5ORQK+IOFxRa/yWJ4x9Wi5eIPXyIHEtBP1V7LSbKSfggUcfBJYt8hsJF
YucsL524BiDznNfWseZivRtd6RsDqWHqTHwzMZGq8wyQZfoYqdRFFJtGc11ZX+fFpLjbtlelm0ua
8MWur9XPpp5P8E4zbh59cT00vbzLE4OaL/Ep6VyxjiXtDk4AHOkWFJ9hds7cD2AiZKwNlNoVq0+B
9htWKGwGgsr7nj6/EYBE/Kz25nDIFcMMBKdJMcXfKGHT/anao43HCMRragiNmv3eXKkWKuzidnWv
9voDwKYsaHWgqCSx8S6e+DIrru4mc2FywH/4LNueAj7kG/sKMk2ezerec4uB7rTOvtP+RMdF3FLP
dSjANq+I51TvaOr+f4m0PgmibLd8r0Dq/9Hv1U7//X/3ez3nX/Rs8cM9cUdo056MDf+732u7/4L3
iikmyF1kZVUDgPO/hQsMB/w1BA7cAsFZG1gM/2/D1/4Xak50enEepuZFs1j/f2n4/knIV2j0Opic
2fq6y6ung93mkxN0VpLDpkCb8TXR7emCde6fVJT/ezz96rfQ7cxRQB1M1MdkW+Zcz/LM0naOKtuv
g1wo14GSjaTfaZ2T+G8G/i8E/D+Vof7vjSuwuFdADexJ84NCDlr2oOdqM8O+O73XyC1HXp1/zda4
rbj1LUJb2RiXdkA/bECpIV3oGyeLXn09//yNgVtb+TgUAerMm232ndq8sz3FcZ9JtbX5dna7cgoV
Z7ElKKCmfj7/wo0P+u1E/AZkX7sqPc3TC0GjONN1hfPKqTfeJ2lw/gUnwjclOPrPJwDE/07MWqrO
Bd+ndr1hBW7ONfIlShOjG3Zg5yNSBqNxZ4o0rZVPH86/7rddy9/etyKeU29uwcLMVtDH8dD4oO7h
OFJUGmYvV770vT1l+9kcgQz2s6Pc6oL+X07SAAL2gi/T1hevZIXyeC6G3BqtYCS59A1Z/ZMMcHfV
IYdfEF8QXNiat9Pf38xbRbCO7txZAer/zudYSuRFDDW/QOPf+oTV9pC7NKpbQ1qBMNL0l0qr6bZt
6UCqEP1PVKdyPrxzulY7BfwMq26ojwZKHMHanexPukV9mhtVQXpCdabHyQDxjH7Y6cX4Irphf/7N
WwO42jDQQMrqWm/oqFTKQgKlyQxdesyb43e+YLVV6BONjDmHlmqrcT7thBD0VSarQILyXV+wFu/V
M9CqVVsrdPpnx37sTlSCD45iqvGFPXVjM1JXJMzWVen0TxYBRGshHNOkI7saEjFDcGlwlh+n5Jhk
i3HhdRszop5+xpslDZjWzHsdSYxKcZfiMEqtHnDELKohPD9gG2fEb2O9Ny8wzArZzFpxQoAeencs
7apUg6VEyC2oUeyZLgTP1mtW8d9UQxMZU+GGNQnkR1Qgkoem7iSSA1Xy8L4vOQ3hmy9B3cbVgFl6
oa5QvgZgn4gbb0SV9FnA/pzeOSGrXSCBNEVHCs0BmZvzlVIs6oMXn2C85z9ia77XoR+l1FfFgiSP
0+jTTqV1/MVeqjo4//itaVgFeD84Fdhc2w6HnGmYxNgGnKxcEFJoPu8coVWM96lRzvmcuaHZQrEJ
8hnY0a5VAbVfGKO/fwQOG39OtPAUq6G3yRQAUPIODUV9PAXduu+uhQL8+l1jZXmrSHd0QMGaghxA
hFviHaXp5r6dPeNuHqz8XSkhNdM/v6TwhtHK+pjgM1Ej3VuxPdZPsgU1eGM0CzaSnQJz54mEwrDf
laz9hxYT2BTDU2EqhoNkmkJAgtxs4fsoxoVI//sxaXmnWXsThlM6N3anSyfUlNhwdpXe29a+9oDe
0ETSQXhluNekF172993495Xg7cuQtojVArhbaBVD7RzUvlfG21zXh2FfxU6q3QtrcNRbF77A9OV8
CJ1W2X/mUpx9f37fSeDSocNET9LTE+2+is2l/QH2P6kDZZGV/YRBBVCmWs+T7lbN9Fr/zFXZsJ7O
v/7vGwSkhD9fP0c26a8A+FI4Cp0gM9f90UbX6vzTNzJFTFD+fLw1dGDq9MYLDZWPCRY0eyh8x1k+
h3GLkuBrrZjjSbjHLa37iRtciYiS62afXQFU60KAb33jagdxy8yqqzE1Q8gKreHbi/ernjAnurBB
bazQtTJiLpExnKfMAfuTjmE8j1kg3bx8VtwKgG0R9RfuLRufsdZr6DVpu1kWm2GsLtlXzI6Ux2hA
duf8VG09fbV30OQpM0Vx6PnkaIPQwTgJavSphAJ1/gUbseWehu9NILegES06z27YzWMEK9jpdP1T
UxvmfDxxYgE2gJqMf9TF0l4y0tjY2d3V3kGPPGcdSST/XJoguwX4Nyp3yIv9Gma2xgvLa+stpxF9
82GLuYimt7kcJDDKArujZQIUSd8nWv2+tA1C1p+vsCNPxfN9WsK2j7tQT+0BZ0Prkjvp1tSv9gCU
LqC2ckCEmZ6CWe40isYzeMvz87719NUWwC2qcrWUUNDbBnZXor2WMYTY9z18FdqaXZfmlMdLmDrK
8oS8kW7sh1ihBfau5/9G8r+Z2ySjxGzIeQkxX/SuFNUAG1615vuGxlmlBEY9WFAreXoX6XQbihNe
GdjxhXW5tfk6q5B2S31xB4d51QS09bE/Gsp0V+AAaHriw+QqIYgCkPWTrxfOhXRgI8jX0oSZqkh1
jFomu86+qAqu0nE/gcU1a9pkS9z4HpbU56dmI+yc09/fTA3Ke8myaMoYjor1i+st1WyzE3Qau9Gx
Lwzhxtp1VqFtDM5QZgJRLYMAf/a6Kgs0ExbT+S84TfNfjv61wnpXsvmNiz2GmglIiQD8qghxO9Zm
tjPM6DMwwH7nRdmFxbY1Naso17oih2Ce9eC8aQhUEtZFvOhHUffFPqok7akpv/BhW8O2CnlO/Ij2
KvabDXw7zZeWDoUsod23Pz9wW1O/inorigHHLdSfULaor2G1mbuhqPIbrxTlhdNq4xNOFeW3q4vC
rTKg2t4dZB+P7YdIi0V8W/dl/utdn2CvQh9LFlTABgAVU9wjzDcvHx1Y2Uip0ts5/4atL1hFv5Up
AgZSNARNnlCgbWlANp53SRR+I+k5CQK/HR80Jk09ypAnqkvlSzyhiQV+5KFuUUCqcRN+3yesQlzU
i1SU1v73J5h6Q9t1sC99wtYAnf7+ZgNBESvq3QTdJgAJQHxOT2/fP0CrI1uoqNHlLU9vlvZEAZ8f
49q+710IyfQKLqlzb33DKqgThEnhMKrUcEz9V2WUbhCZyvLO4V+FsZiK3E3heAdu6xbBYgJQiMEz
XVCD3diP1hK6U0fFC2EXfjroWdOTH9AUwB3UXA5Dbb62jiouBMLGi35r4LyZ5yKpQcoYah/QqQjH
Vr3PRPOIRvL3BL1OG+Tg+cW6ddxaq5BuF9nVVYIOTJxqB1QMb5FwO0K29m2QvLFUQXeYT0V6ArCb
7/y0VYyrERKpc6JAQ+0Rkyqy0M1MqDFT+g00/QfHmw7nv21jmVmraG9awCck6X2Q2V4C8RxuWS9h
w51/+sZ2bq3C3DEyBbC41wWVqdiHmOYy/OjWeWAvzC8stq0PWMX61JsIlDleHy4apI6dshSC1jza
iZdcoLYW2SrcddBB+L/EQ2gJ6MK4K9qHunCZC3PRdqr0rLtidovw/IBtfc0q6rU00mU1FX0YR21+
7WWttm9FNgfnn741Hauw73GKNWIgkWHnGV9bZbqZWuDApavs3/f81ek9teDd51npwjRR7tl1vxhR
jBpn8XT+8Rsn0384iaZp4WilA3eFlAegSaxinZE8A/a99kR2yfRhY5B+S9W/2VRK0SrSc/s+lKl1
10hYORSjHjp7ej3/FVvPX0U2nWwYrOToAXJVQdlGH9JZe9Wt4ub847c2K3MV0fBAY4UUYQ7NaFFD
NK2kLyJ0VhetglZYZWnoRAAWTdmBjkghb5g9gNLzL9+aodM3vxm7Ibb6RPDkMCc9vJ/nvNwXo6eD
gXWdA7KO/YUbwtZ7VkHfN7mOGhH0PzPNHkSBVh9qayF4Ibi4jffP+z5mFfiRmzbOkMo+HAdE/DS5
PBRgHhH9qJEQ/rcKH+J4Gw4IjMxfbgrmKuC90jbTWim60NWyXzaeiNdsOM7j+S/YWmqreNcRW5Od
TNlNhvFea+MHYxluajTQ3vf4VbgvZuVlEZC4UIUKjT9JFURj9TVv3Pf9fGOVqSNvMYGd4/muMj6K
MoKuXF0jxnTh5NhYRMbqVMegIYo7I+44+pSnQW2mXe9O3DRReG5VfOfPD9LG8WGswl3T6tpZFB1P
SMa+K8xdPFQvkYM2U9Pc93pzIUfZmGrj9JFvIk8B48jJwViJnoQuWgLdQJO3SILzX7FxLhmrwDYR
Cjcmmhy4LQ5HOeo3pnVhFrZ++CqU69nqYBlzeUUo7apuq2NBuoDM0YXtcOuHr4I4zbsp6Xt+uI7z
QU0L2fv1vhFZBW7uZbJeBPOqVe43PWruoUa974Z6Qja9ncu+GcQ0j3YXzm2mfVzmTg+zHpr1+R++
tSBXUYtVt5lhNNxBSH8QiRlWXX7j6ki/qOqT3urvW/Zrr59Y72KlRnMxYD9+glsBr8GG07CUSFA3
yNfk71uY+iqIWfWYwKjkBNYyoh3gTQ10V2e8cE/6jbP5y/asr6LXbeFVmxbaddPBDaer5LNpoomx
i79KTOUehqAMUNPIn+QLTMhLlbaNiNBXoZzESWM2ydyFSRPfIfDw1YpbxLOV6Pv5BbD1/NPf32wV
4HPjeS6jNtCSGlsAFHMiJXtOE/eSkfbWC1YhLftepb3KC9zcenTr8juwjTt8vd53LPwH+s60ZrVx
vTaQhfEIP/R7rud3rWNdePzGjvHblvbN8Ghjiv7lpHWhN2ICYFdWe2xM3HHOD/7GobM2ZktayNhk
4EoAwByQbN9/d5bK90rlBTmM9kLwbU3AKsQnr0dSzmMDwT4H9rYqwDrtLVfCjK6bqr2U7W28Zg23
q8fCxPuB2IvN+hvg5tfRqj6rSDefH6qtx69Ce8ApVtoGQ1WaKV2R05Gs5KTjRr90F2Zj6xWr8JbJ
4FD9n7hR6JBIFucrjNe7qHRfzn/BxlJay55nhaOaTgLnYG6MO5kpaZAi8haef/jWbz/9/c067WMJ
vrUfuGzBmjFVeeXabpCPywUc3tZvP/39zeOlpZRzjBV4iKGbjkyB8dWbtEtG4Fu/fXUqzwkqSS5e
RaE5DydF1utqrB4ahD3PD81GkJ0Up97+diwf0AyjYRGKMXpOXPs6z9SPFT/fR/J1Cd73ktUpjWRn
6Q0mL2k8xJoirz66bowOXvET3cjD+XesHCT/B/+Jc96fX9LXeisSbZShrVVh0QL+xSMWQkhh/UR1
/LYZIEOXcXJFc0b440kNIVXR5FS6Jiwi9dIlZWO61li5UTHYcc2e6Ur0h7aznhXT+dh6xqfzX7n1
+FWgd6PRJmgjtRBPMPzQrTtopFeoBl5IjTcSnjUybohcYWe4oIRjlwaOPhn+ELVPsSF7GPfpXWvJ
C7vJRsisEXIp0pot1MQ29LDUEOZ8X7jvzJLV09C9icZRkXoObkWGCTbP/U46dnbX2Eg6jJlOgfB9
87AKeUuUU4lKBgM1d48Km2yemK9KLT6ef/zW8KyCfgIIi41bBClVH1rcE9TOB6dq7M8/fWsRrWI+
1hOLXEaXYW5qr2OWPYPeD2CIXFijWz9+Fe3J1NRCqqhMWHqKMYQuMH3yY1rI4sLv39iz1uZ+JsQe
uIq5DJdJeUKdHCuO+nFCC2sq++A9Q2Su4XB5ajVUBHhFGw13DcYFUKGPHToO73v8Koxzd46KZkDS
SBrOD4QuyPldlEi0eEwvnEl/n2NzjYLTnUG1hpQF2o9zu2ty7SZuakTHMu+dn3CanDdhBglb6aY2
4RPMWO4MW3+IEvUhkd7P9w3RKow7afZYizADbKg3w6zfiKQM3Uh/1xrCOu7Pn4/bRt5nWBCFpUg/
gTZ/RnX1gz3EDzVa4ue/4O/LFDja6hUsH5WcW4YqvUD4wFzbm9vJLW5Hecm6eWuWV5FM2bWL7FFp
wtZ2X+3Yvp1p/eei+Xz+C7Yev4rkaDILESN2E9qM1c5rYjStLTfGQaR91z5qeqtDuzOyBl1arwmF
N71M0/IkdfGELd7L+Q84zeZ/3knNNSpNVbkclpbahK6b2+kuyRoibaqKD+cf/ztL+tvzV3GcZV62
DBmyD6KpXxYHtXW3uUPy57vRKGOgVvZL6iC4VmLZussEompUbDT0FbJ3ft8qKR8yy44gCDbh4knd
11rzfhjjS5DgrcFbRXivlC4uqlUTxkjGdNhlGU1V/3KRjblQz9p6wWnZvdlCsNxTPbrmTTjXbYfq
n9bgRhFFZnOpibP1gtPf37wAL6XelUVUh5YVq/FeTA6Uz95zRvm+EF9D0rQC45IROZowi8afVC5v
JxvXvkbL7lWp1ofzq2wjCt1VkKM5ObnqoNYhitMvVjpbCEPCjja411/4jK03rOK8y8FutgaWts6y
lL+GBYsHbdHFNzFPSBa/7ytWkT6l0pbjxFBVCR4raBHua6E/T7n2LrgNbcw/5zpHir1QnL4OZenW
x7lV2wOqBcmF025jJa1BaoMxGHOdj6eJtpZXtYqQw3Lc+lJ3fuvxqzg22GUtfWaKMVdq2oPTu7gz
W1FlX7pFbpxFa0ga3VFRlfVQh65TZmFLSVNK96Uqy29WbL4vrzTXYDRHFDgGdJJlZHYf0rh9Srrl
1XPbC7f4rUFaRXMczaORo3sVOqX3taxGbZeY5qVW5tbDV4d1g965q/RFDWtAkV8VW9OvelEM71w+
qxCuuw4FFsOqwghBOyq66l7mth2cj6ytn76KXjkrYC5yHu5WHR6XpXUlyosgtlP4/OWEc1Zh26QT
8Ez43WGWzanyEjvLid+eVTIynm21NyTiMhEqhH3kuPMj5iROfdV4uo0MkNlb7lXf6PgP4PEVjXMI
z8eA3z7Omfw2uTZabDjraByU4r84O7PmOHXu638iqhAS0y3Qo+22YyexkxtVnNhIIIQYxPTp39Wn
3os8/NPuKt+dcuVAo2FrS1p7/XpdHKqR5+0xn1Agt3OWQvgPMJDHzWtM4Xr204Uzm3yKee33+8CH
02cmG3B4tiNYaXIDSnanf0whY/yhZ4FTvMKtorR/lA4FTvJgHladAhwRwEJaFuF809Mejk6jaac5
My2J/UdYI3ozJL+8abcEpAC7xzHsAieXGB4iKAwwgXsYNS/iQx3SmD/aCYyjG7fhLugLzNJIf647
16I7WDZY/HJa7xzcfSf1qHEcOdefy7fWijsoKmekh8rsFCBQw6TvY5IfeSg/lzD+Rwz8a8EdcIU0
KQ+/3bccUQYOEnW8W6I4+3ikX1in1no7f4DQh1SF2XkxvPlgCAE491T8QQX7lUXk0gvOf//r97du
TkGYJWC7e2ffBoQwOjo/g6L9+rkPOE/hv55foAJ60KGL2QTDdiiPHbVFOaAEjbevPhdqglUgE4F0
rfaCbhfimuewoPgfu7+WPX78Af8+IGLBKpC1VT4MgxkQa2DxlEK4W9wg5V02oD54h5nK5tYS98ph
1KXOWMW1RsseRUExGgtV24lfNt9b2EMBZW6vfMylF6ximytbmClEpt618BbMM7CgYXYFcfAPnI+U
n8x71sI7oiVcLSnGbJBX/rQRjjRvsFqd/oQOPunKxDiPn39E6bXqrq+akTuiR7cw9Q7t9NF3YPr3
cZdfSB38VW4CL592aOawxk65Dr5qU9mXcnHqPxWbxx9zTev3j99zYWit5XWD3yx0sLhdVQ089xIY
eoe4PXQC7xZMbgpzP+mA1Txhvvz6+IWXGm012UejFXGnHOlKVP+0tR13UspPrvj+aqabcOTFkmNR
pnMPX0tLgHxywFf+3E9fTfIRPjTwkMKJl66VOopIw5237Nzvn3v6apJ3hc5LXteI4tqGRwHS4U9s
cucr0/pSs6+mdThVzVJ1SEVLrtTB6qjAfXp/TYJ4abSu5rRHlY3leYGLqujIlDkhiftJJZBpfXXt
Mu/CF6zFdaQlExyqI6zQs6ZvAgUFbwsgX/2VCXfp8dH/LhK+R3UhihK7VgAPnUMZw/DLhbWUf0Xn
cUH2xthqRqMYmnO4IuodFFt9+SD1PMOMPNSeyWAU73zNu+rkROHgbYMe68kxCuYWflmO79efGwNr
4V0bAidnC2SVI4DtsF+vCpwhgv9u1PZTQ5it5nbg0gWbEQQtTtuiui0nQDNxXNyAq/y5F5w776+V
fHFti1JsOMtTSiTSkLEYATAp2fD/8TYX1W4XFqczpOXvFwTdUrXawwu6XL50fbkXi31GQcbvz/3+
1RxXfTX3sV30zrQazIecvi+9f+23XxrBqymeNwvpOhj/7waXbZVXHj2vu5KhXZjfbDW/K8dx8xEO
NbtlhLAVZgo7WDR+CUR+5+Tet0+1zVpM1wsFb2aU0e1iFCHC9GAALiSHOdvHT7/QsWst3RhKbLvR
tzs518ttDiNXmD2fEVWR8K6M/kuvWE3wrmC6ZppUO+Rrp3BYbnjg7YS9drdwoXvXArp8wg1n0IKL
FxcO21NwJffgKn7yFGGtnxvLQEZDCetMVndyB8Bk+7Uu2LAXoYU5+ef6YDV7GZBpAMbAVDD0wcZt
4mjPiffUzMsnR9Bq8gLgBvRLLNFCYKTdRn3sZliHvIfP/frV3I3Hch5GgtW/oAJFxKBIwL1SwG5+
zkbl1OH7x6+51M2rWQzDJB4FNEeQDhy4+k06jsYUsLq4zj5+waVh+n/msuwaWCFXO0/ZR5jzZbYH
j4PwzcePJ+cf+o+seC2sgz1KH7ktPsBX4L458Z7o4aFh1caFK3NTA/bos7uZArAMX0/UE19574XP
WuvsdBHBNxpayk23ULKnZZ9vh9kxT1r4+nMTfK21U1IT63qdguM4N1sCa98duDQ+3KdBuPi49S59
xTkA/7XAGXCWXV5ptRsW9btu1I3nQO078+XK4f+l55///tfz7QxvJzvjhyPpj+BNCLjITxn67f2i
4npIPvcRq3kOayTO4YijdksbvvqqPNRCPJlivpJJXZgha3kdG1xcpaOkFIXRNQfluaHia2j7a0qG
CzuitbxOguujBQgcu4EWHLUHpjnOon8pgFTaqNIJEq4rdmVEnbv1X3NlNdmBcLbT0uJTkN3eFdKV
ia1alOwROGPB6OfaZvJSi62mfBwsoKB2SPnJ2JM5kxba1yQKvKa7Uu5wYVithXbRMHKQQwW+QwRz
RkrK7jvjtSkY4eZzvb52spsBdKmcsXHghpkDWAVqnXvyPONfq9j4T7z8j75YO9kFjHpTEFgMK1Q5
VKgnbVwfriTwfkShCvFhWDqZsz1oP7ngprQ8Ql1VEYn6mfiofjMqNylgj85jmE8RrrpmKAP7TSjA
PH0xtUfG7WgAO0utX0y/acXAXzdFf5ylGFCxB2pdvMQCBDu3kmz5KghKleDtLZb5XrgQxJ4KIxwg
ICtHdHfgaLZxSj1eD1cS00sduIo7/hI03rmsfZNzXKMNcRnfjkFR7UfmFs+figpkFXqEUwAyOgxn
MrL/veNuhvH3pXTmTw7BVdDBZnaunGAsd3TpDLzx2aFZ+pe4ubZ5uhAW/hPA/R05wffIl26Ceb4E
vhf1Q3Pbb+IZWoxsqRpnOYao2Y4OXewUn1RLrFWCpIn9gA1+iTNpJ9iwclTbvKm2QYBL9R4lUlfW
hAtB6L+F/K8vEzjaA7aIAgplQJNaFsCKcS12NFpvQbi7dml7aYStYhBxc2nL1pa7QFn5BM06u49E
Pv2CD65z5RD2wivWKkCXA27gmabcdBMtAfpRUx+9d0DSg8s4onDxSiS60F5r3zxoJfIzdSxHsS1u
R7YWLCmo3FAwICtQK0Bov3qBdenMYK0MzAXObXiryp1bvfPoBTLpTb/Qd1PQbGrNoSQRyJHeqW+v
HaBduHhaKwSdyRAcSYDhtWhnL4jI4MWTuDAnXpo+mUi18VSznaJPDoq1ajCkHBhwFcYZjHHC/hCr
zt/WUQwpQpAPyr0ywC+Ni1Vo8PHsQMKlBQAqa25BoWJpY2v9oJBhZx8HtwsrrLvaesBNrZFyxhVa
GPr9NpAkBxLRvbZxuvT01dZjkDgwpWB+74KZRttWwgy+UPn75376KgdxA0OUCkGuJ4M8ukCgsjq4
0vCXfvdqzp8dS8EFxKOXhaFkChk5aXYf/+p/9yldSwVnOAnKDi6zcCr3blrR7+PmoS0+tRrCjPl/
s2ToKEGlDuDkCbhSc0R9IsgP0nnMVbH93K8/LzJ/hVzuh/CMpcBrAD0VbCJtuoQ6YK8oR7x9/IYL
oYPG5+j11yvgwNtyHzY4O63bN082L6hPPMFS4Us70S13gvtpEEOCKp43ANjSj1/678hI14Z5eRDm
zgDw1k7NntoONZ+OpEF07GhOUlzERFcC/b+jFLDI//ttDvBBPqtaCadPetNSdscHfjvSceNTEHwj
c4txtyTafs4pk641hVPhNrajdZzhPMoZt/pcuQKvyWjJPm63f88TunbCE5DqNorpGBfhwW0++NvZ
b3587tGr2T2LacqrHImd6mFrry1wRovyHz9++KV+WM3vARUSoFrWPKtM+B1sGXCOX6LuZ4WzCqq9
x2G2qayuiWkuNNJaVbjAraobeiNxep27WS9m+85bHV/T3V0IKGuLuxhybxaWPvh7rAZitycCzJea
vNuBL86VjfGlT1hNextorkOAd1FzvgBB8oXU1+47L2gi6drijgULgVEbUMZkduhwU5VFRX+FwQSR
CPQTLQC/PlS9DqzMYfULtm78ZezbutmEKMztf4llbNmuR4LefuquASz0/52ik9OALOT15+0aICQH
sMAquS1CZZwrseZSW57//ld801L2QUREmNl4cfxjVOp52sJFHVXqHw/ufyf8QLf/7wvaHiSkgRu7
sTUMMUs+PEhenUrevvnuuLUAHX/8ngtBcy00RMroU0MrvMcUYJfhIr8scjCjrLOvWHhFmH7pJasw
YMKBdbzHSwYLIo9TkZO3yMO8kOeYdL8/9yGraMCEhTuLRTFAASiT1stDlw8vYeC/4TDl9eNXXOj0
tdywLqPIdSnvN4MnqiRywKVpAFvZfu7pq2U/j+bSZQ6YNjUKdMFjbfOTCmn//eOnXwgwa0s8hqM2
SoKm3/QuyNEy4NCk9TFJRcSulUFdap5z7/81J2Q7khp30/2Gw/Xgm5EtHL0Cdwmv5Fzndvi/JyR0
rTRcfDE2vQXxq2gxQG0Hd3rXv/NktNeG7XUePYvwWvHgpU9ZTW+Uf9MFUaXbgLBZbX1X6xTnu9f8
CS/M7bX9HR09uqiy7zZNnW984p8YhdQ67pp34NPAxp7/fNznl96zStzt2MAwLpy7DSfqUQb5QxWK
G2Wae9bNT+eCoCsLy6X3rKa3X9rAoQ16ZiTkvsUVMq6hHtXoALqjeTbLa+KgS72ymuIOOOwNVxQ+
U6hlymLU86UI8tc81y7MkLUGb0HpCZdD221C471Kxb7A6uK9NvmVrPHCj1+r8AS4n3VtmN34sQgT
x2PQ7i+83nzc1Rci7FqEp0gJzWWN7VnNrRWbGbxN+LDaSlbbOfBUuwUr3rtmdX+hv9eSPD5QzkiB
TwGw4Tfc++9wXvgyeIANR0N0MNO1SodLH3Xuqb8CCvhiYd8HeA/gqSZp/PE0mcmmpYj2EaR0n2u5
1VQvCwSWaPHaTQQYV/IfkNRpG9Cqe++hq/iVK+xLg2u1nMfweugr3283Q2mHbSXAF5VOqG7zGZC1
jz/kUq+sZvtc0SAAjRwwKpwFJChQ+L2w4rbKxf0YDK+kqa+541160Wq6L6JiS42Trk0cK2AsHXOs
SjDScz+/D3v1rpvhygb+Uv+v5rsO5xA0MG42shyAtGY+6F+LAeEtGADgm9wrc+fCzFyr9ThjqiVF
gNf0jQDKsQQxtQKl7eNuIZcev1rXLZkXbtscJyfQFIclbjtnui3zekxhEHw7jqgaL53p2WfTAeXM
p1iyZgsD1DYhjb/t/cn93PhYa/o4xatAgjUb0fTvAY0k7OzMU96QOwOLwKD5XFU/QsD/zlpcWeBi
AKjTLXP8JB6c37XSXz9uywspwNovryQe4SVtwm0T2CplzQh03ejzPe8qezOAhfkdinFvV1ZcbD9+
46XOO//9rxBEFLSOC1zstguflJ92hPT1TUCUjq4EhksvWAUG00UWexUTbyMRbequAXH+kwmlvwoI
sLJr+tnDowfP2y2yB323yz7XLKsQADiM5CJs0Cxny68oP4MbGxteGakXgqW/mvew30ERyVyzbEK1
gK/LW92aBzcIr8zIC02+lvK5PoRitKoAFWYcTFXvnmn55eN2+e8+8B9J6todz4drlmipZjBCj948
Nfp/4F1vj5bz+LHuhhc6Fj+saU/gyc67SQx23+i+fCxhlrSxlXATUD7rhCg7pIqyLzhY85IiLq/5
J16IqGsVoDakKZStQ1yt6OJFNQr3ggvgkcIhzZHBUOTp43a49J5VDJBOaVg08mBbGUChUdY76zfP
onJnn1fLKO56ZD7XDh8877+Tqn+1+ipRCGeP66Fo1EZ006inlCipPLOpfRRWAQ+tfIJRKhqU7gGK
7sUhS2gJXjxM2Q3jHrSIfQOqRq1MADi7IXlRwo+14R3Zd0oGzU9KR0gzsckvQH+c23xsR9SUSEpu
YgFe1WnoOHjwhwm+Dw10gf5o1DeG4qL6a010OyWDB3oS/Ipc+JLSonIbgIwJuLpmOy+GhHk2N8MI
ZB2La2w0uKydZAqj4khL2qfQA5hvfghAllJL+6OtF/YOXAEqvMOlccIbOHRXPCmw1V2SWE+kPsKO
TBzNGLh3s457lKLOcsKmr4orp9tpnzP5c4yIcY5aFyy3gHS28ggJVrAbNVM764r23utm3CaWEtr7
JRIloBUVhWNtHc7VFqe7Nk+Lacy3vrOwRDJ5UCJeXgQKAZ41adNoyrcq0Ic6av3zFItpquQ4TRnn
tEqDwo2SCGRWFbAN9QBGh/HVsIt0520hS81K4/8x7XwrUCGUknC6o2Oz9WuUHPBh3M2D2jVe3GTu
0JJURmHauQWuJGf1KMC4bZs/XndT1GOT1FOXMpgngwF3A2dYUBG2cSN2XaOO0/wIZ5tUE8B4p5uq
xooLR2pRJtLC0HKssXJZWHeXP9midqXngmzd2aTrXnOsORVYpJCV3nfl9Do5vztS/AHO4ZU6ryj6
ulsa7zRFJjGlTufR3fYKbQXjMAtNkvk5DH+wowymx9F7auf2CD+lpG3lQXpoMdMmwfytiw3I9N1t
NHwfc3FCm9+haOTgT9WrGw8+osOEYTzLxJfLA6pXmuQsm097CDYmVctH6Hzh8MWDej/FKESenKE7
kR5Q5ojy+iS8nO8gwKYqCUrVHpjx6ZxhbKKGOS+QleIQsu3nGA3fmWxemviEpnWTEasevgHXs3XN
ftPZO3R6eioKC/j56B+rVt3ymaVhQU+DUFt3ju48PvxoByDQxfBGA1/BMhvYVvhRoh53RFGuI569
Of9q++7BXzDkmoYmES7JNlqJ13rxfxHtPKOM/7Vb4jsVyrSexxvrTplwvG8jDeD9XM2p6wp3Ezbi
JYJhDkqis9LrT0qWGBfV8NsZiy4BeW3DZJNx+1RFOfLHbW7g+zT4qG2f6d6V3fcyJk9U0oyZNkzm
2jzSBUa28XTne88kCLdgOWymwr/VXoiLJBZ/G0Z1F7vqMQeSZC6mWxVGG98MoGwAkV6VuHA40CDe
OoSclAD4t4u7Uwf7IdG1WS7OOPJiD0OLjbTRfiTTDm4lN7nQSVOQmybv71EolGe1rDdW5AeAFFNZ
yh+Ybsmi+H2ez8/c7TJw9NKF/CiX8CFEXZwThAn0dOmM9R5hUEDypvHfRRyfJKzlQIlPiL5ndb3v
F2ASS7OBjvPBds7WBuaUY0hJozeA/mxGgCpIFxdZa9V9Dja2VW9h8Nuj5XeUSe20jFCcg6yx9I8e
79KgZc+eFNjRgvRdHQBIB+faO7gGtJsc2ypAEXYea4sMlYq3HnW3JXhCSSPRp1E7qttu9EViveh1
JsU2GuoHalFxaAb6CqtsHLJFr54xp+XM0pgAAyb6do7ltgWgIKlcPZ4jxleAuB70uOxz7j1VE5ZS
MaMIEbWpSOe9ON8wN3zAagRPmNGnSU0BlA6sy/ehAEk0DlCrYboKMAK1YFDYbMDeOZuCQSZ5D385
6zD2Yym5fgIyLjaJ7qeFb6z19Fdb4L4pgZQmfOi9iD0V0xRHSThq+6SJnLNG1Oj+slVpL1EkPvM/
/ty2qYbdSJDi39r6aahm54ERC99k2dTQkBYOwbyu3A7V8SIqw51kVDyzCjiR1PPjGtACocImCXw0
zvd4BOs0QVECfMRlwcIKFfWGAzNPe/uVDYP+XsU5PG4JQ0jNFtipAe0uTLUJOleqNGJ06m9GOc8P
HNa4dDMD5myOfh2oXxEuxV+iEKdsddvSE2O9c+dNNUv5qJBCDc2U62032dYBfzlGOuMvpNxVjt//
og7U4OHM5A/Y+Hp5CsF2/VJrYc9V/ywVw6Jv+SijdK4qfRAenph5k3L1garG+lnF4XB6CIp5iG9N
xUn5Fjh+Zx9JUbGnKY+hQ/GUo2jSG8f86iYx/eLc09+jsncRJgw7TLg3vYOh3zxtDFb9t1mZgWRN
Z+I71LS9lFXs3PQhIICbvmt8TLHBiS0o8hHqR6HFokdGan/Le6vbbaH6GLHcet8lEO4/Fi5qTBuF
BfOp77r60IdEPrWL7/7OAbTXID6Jid4OVdy851VH3Q2QUPYHKsGmN1kVbcbHvMwWpemhdQJ2KuXk
/aHewICB5rTe58SdTxK9+LOEbAm2cX17GsAR/c3dsWcPi1bxrsPC9FCxoHmEZ4d+mqum2TMbt5iD
LIh02tcBzvj41Lp7Xk/RYRFAzg+sip4lHoVZGrbIG1i3fOuguyiOkReEh6ZoZAYuzs+WsE5vyonK
4LGOW/njjFjzEhfnor97x7Pbzsadd+g78BzuLZyGp0wNWIibmdWYXyzWWJhmpu6Dqe42DihmX8To
jy9VRKZvrHPDr3VPqiNuAPyt1HrcmV7ILRy4vX3sh/MJAXP4FQxO2wFFMRZZ2ffRnuX4TfMM/doZ
iAymeeR88WcUlcxBAUFviFZE/HCcOcUyN3xrJ6KLrC5moLdzEsb0dhFD5aeyr9X7tDTVg190M7zR
B3GjxzF8CWlepY4QJIXMkqajTzTe0mAFww5QRKCFlhRuWW+BwN0M4l2kQcbZjU3TticZMTKli24R
eudJUfMIl5DJSVE917zaaYhcmiB3jF7aOGbPSnJX3DWAFecoLwbb7VXDl1pmgCCSMI3cnAyHcpKe
v5k0EhyeTAvAIvsJldnzZkGVlpMsw2QefOh/u4RMIezF08CHU9gWNum4bRWlm+dJaMTI3xUG6ugk
rlpUk8N3MrSD3cyVwZHkQbGxt+3GeHBjqdQIEVYsECAeJCzHqrQMSixicVSlWuqualOA7pxuSBvj
CJsw5nseEl5NH2VReD8VzZ98uASlfd44HBvOhj+BazUMiU95gNg3htXXafJyjQQwyvPmkHModJdA
+EhguCPJJvTn3kldpNjqhmramswiCj7qNufydixKP42nZWq31TyZOQVi2HV+IeGx851b5bG3iyM/
9IoUNUaa3UbhGNs3a0FNfBpLBwUYI+n6+Ki9kbQM0iJYKC/p4FWxvJHKluGXmgHaWwPx3tvudhy8
+Q4xJpq3niyI2oyycuJjY0ffyUCXpO7j2IgRTmZo7B8GR4kRckRvcIFa6+k3gAOKIc1LClp7rKri
Vz6dt3Jj6EXxjlWNrkGXF9AKuNrTz26J1CKbBAdbulLT4mcdQ8JYuUjkIc/UMj7F8KybM82Nv9wV
LXhbD0PBJrthM6DYmwiwwAltPuXTpqyiOczESNtyrzk8frO51vINZSi22JuKFM0z+maGdwx4kjal
Urg25ZjwQ+o2I4zUcrdDgkWgkISOFuDJEnecQ8C3KPcNuxSlyzW9YV4fqb1G4YnNgGdb2Alsx/BV
dRrBx8yFqDfaBE6VDAZF9NtxHAb/6HQjjr58t+5ZBvfKqNh3bW2bzG/EFCTSI2hDj4nlpwMHNJUU
0yL4xl+8/j0fKYlB1vED9XuphXzGxPLrrIGz9n3U0WLB8fPY6RSWMpWXDCgC0wfb29BNozFWJgXj
LxRb1HrX8x0qcrooxf/qsN99ybRJUbSBnbdh7fANHEyEbg6botfFsOm9j+jy3Eqi+tTGBYz40DGR
3gPyNIdpOBcOHBhKbzmh5CPf9iiZ7TIzRGG0LYRRIlvO9gYJxgaxuzh3bJDVVcndG4oaYT9BxRr+
TQ6ohDw4cF9qN1Ns5iazUwTIDJ44llsKHAmkkB0mHjnmTVvQP77fY2Pj42r1J6/kiF1BSZ0/RdDQ
eWeCanD2TILWuAcuYfrCZVCaTClPlmdLfc9NwspDeMuDgleZF8iG3ZOx5CdSD84RWq/ld6wILB9G
lEgPMH6IU8gMkd/BED8aj3k0Mm/b9IT7CXxU6QviRV5tuRco+BeraDjVTR/+mpEW6USgM0U2Ec7e
dDip5ZRL09h9iDrzry1AEdFGEgZM1zipfjhhCVp4ouM6mLKZ2DpIHaQZfC+6KoeojdjQS+d8CF+X
tox8VOqLJkRhfdyVSYRe9PaCOki0cpRGD7eFV4TkZqAlRuykWGm2S0swOXF/yOIT7blbb/WQN1OW
c8erN4RCprl1zOxG2BDh2dhB1JBOFwtCOrzUeANr5qH0eIIrkHg+icltuxQFY2zZzF3QL1hNK9U9
wvV9WNJycYcc0kzXq7Y0p5xkIQRdYRI6zvIsyy7mGdbSHop+FpHv51H5gMIkeK0XTmXIEedpwa9z
quklSMhZn3TS5XaPEAfxshBxYdI4Kg0k3cwjXoLKo6BMFu4Tvivn1oS7sIuhEhhHNFziF7N97VTV
9Vk/wvoz6zsNX4yOVpDiBwpJ17EsROdmDMuPzcJAtP0tpi7tj7lFESIEkS7geD5WpZcwmoROGTaU
2Ll6MX+oe+GKoz6brSYhh3Iy7TTr3pfW8gDnGKG5i1pOkH1OHYasCsQEk9oQF1apG7IZju+5jl8t
7WedMOzhqkPJcx1uFsx3lbJChg+ggvbf5+lcHO4oq59Hx/hfyhk6KOE4RZ80ZPRDHJ/kLs5+YJQe
HLREloStL1hNiDURyb/ixE9JCN3KBdIDmgeLvAsd7XTJDCB9y3E81IeTTshiznFgDLhcyqTg6hyl
RztQ/zvQmS2OUcAML8vHwrUdAUDanNdO6zS9a7eAjPL+l+v0XjEl/cia8maculyoZAJ/Ot7DNQSH
uxPcOPKTj4VZPca5HYO7Efl396VTCJ6HoV/GeGcr+Flnzejx+ZaCX/sAK9u8+1obw3HTMuPmnsJW
BlnebyFZFdwsQx25J5w7tXyrmeM1xya3TEXYq6t+LJJxohH73clcqntCYRRwmKBKbe/qMeglyuwB
VsV2KZ6TZmxjciA07vp7v2sc/cuTU6RuA0U7HG1pUSnxx4xtW99ayEYUygPmfPnOHVL0X1RZ+eKE
2tWCHuA+FKg723oAbW9K66oAxSwO5W8LQEETNrXtYF8HEMAlctCIsOIoin42ewPlkJcnqFgY3E1n
4BSTDBgZ3pNGEnKkXkWbA27JB+/ONRL87rQlTokUD/USY9ZUIZzQgFgZ33AuUWHZBYm0N0mFQnmK
xVt66nfpVfX4hZkI6Nc8koo8+bifcd9dFEB4B99hOAToW0zH1zyCpLtIwrIu5esAnbqDDIo25TSm
XROy9kCcwV1eYX4t+gM3ovfu9TJ2ZAeQ8vQQ1r0+dLhmGW6xRwjETzrUAX92W5/2z+40Q8KN+OtY
NPpI8wUHamYx8KtNRECW1k0arZ3qPgr7ZfrjAIFJIcohGlWjGY+19FUajrkNbiTX3vxatqHJjz2N
UKGCE95Rx0mOviq3Wsk8evN7y8lXbKH5tB2Qaw8PLnEi56vbeRE/NpUq2rtY+uWShYNw9RcFMwZs
IqFpBDwm6QLUnER3xYKldEzgC6uWrB7dZfLTqIux2CG4O+6h551bKdzOulFQJxHSuAHHKaAIYtNB
cS7K9rk/Bno/QWHNskAIp8y0Gxn+qgIz4qCDTm7VnIxohBcnYIlMBmrRoEdYg6zKkBufSDbcE+3C
XH4xIoq/TsaD41pEStF/dWgdYdiFrgNBpgxEAXdjny44NUX4X26MqmtnwtGe3yrcJeZlgX/gs669
62WL33JWwJb5XQOks/mKzNTLTcIKxNAjzPaKHhINfY4EeYvD0CAFbTOgm9blnkkBPLHlc1FCIFLd
asvbOcZJCwbed4OJRr+3RTtTnOi5WL1pGipau8+wEZsVzfI+9BESw2BQKMFxXYNTTWdoq2FXTpgN
P3y3HYetF5aKpEjluuno1HlfIB3K7W2MfHnsE0p0NRwjNUayTqugwqXyCClen9GIELt3unnxb3D/
HPrfXBob6yZWcTI8whu56Kt07GBPc8uc5gxfxDV7MD+XI1LtMa24KnBNTecSZ8JIDxmkKT1uwe4b
L+D0TtA8Hh+IV8wF1Ep+JxTUPhR+b10yaFPm2xjZT7hDkVneI0VRXV9s/UrLQmOtIhInHVFdab/G
qXbZjreD+X+cfddy5EiW7K+09fNiNgCEQJht7wNUKiaZSVUsvsDIIgsaAQ0Evn49a3r2FrNE3h3r
bmujyoAIcY4fdz+zjF2E1HYakMxsCG6s72UAuduAmXgCMdAWgXd1wGbZ1+uCFgbwVbvpYwRJNcw8
khMuOnbI71wrVql1TKel7nZjzwndwnxiWAAUVA2iiCqXpd9HLLW3ICTabQBYoX2LltJ2tghRS3KN
5k9dH+aLmjOc4/As3kb1kjR+bIHTeGd2Vmy/6pIZjocwzLDWdVqn9Ko20tlAdxFt6Y0lWQ6QJDUz
edPYgw2orTcGFti2HftmY9pruJr1ebhgGcDgHrVtlJ5Ls07WccrGxmMWSTikeF2e7hVh/SMIF8gr
owyIh18mXcNDjXp1FJTxpLDaywF5JShXdHKNjJfLMUJ7cDNAN28HJQsgGE0w6MiW95CmDsVGLCRJ
3/qFAm/IKTS5boQl2n8mkJZYocpY1N/mAknAgzBNvtwl5sLMMB6ROG/QCg10DMgxavQ7qahdIrKn
PWj2ZOYAU+FjYeCUbyXx7G7U/SNAp2W4hq7NNv2kImkUclqMV6Uzz93GhvNVt06hpSxvAHS1NyrV
cR4UMzNl2MXwfgtxwBmdT0c4taAx+eIQr+sQCifupAo5+aJ1yPhWDTXPA1SET7QU1FF6pHAOa78C
iMqzEEFMP7sQutnVLuqx+a2TSkzmXmWGQx5nZUjxmLNcbqgagJMCVIsDIWKwWWZtx/QqxjESeXlb
pcLPZsUgkZvbJQM+gC5naxSHjMqFbVFZXbcpR2VmVAbHft0OM3BE7Bmf+ATT8Udnwub4BANMJK+u
Ek4Cnw1kT7lfaxuay0QW9KlIccYHEfzAbge4jCDekMU4HcExz9UjESl7RNKCHGROemCZMrIL63pq
yjj6il5Ac/TgyHh8aVMYawTDHE/lakCd6cR/R3Vl18+CA5ceuRNfRQPC7F3OHKdDmBCp6mHmJXAO
apWx9cCnWNfUlbmOKHOL1DaGlzzRjlqnZp1HkKGTZFpToPpfB1vb2PPMJe8iF9L9uUUJBQzV1gWz
prgZZNLuB/zt5E6FrcHhQFvyw1RxYPcFPOVu47ZEqWWMhk2le3FN0F3saJnDZB+tyUJJwGKjAyyU
tyzfQhu7NIBdhP3eyWRZOXqQVyVx2DNHshyycdYhTQDawfcTsLCVAKrtZYfSgQlnsoaBqU/l1F2h
cgCvFd3mewcKrZDje37PF8evOw158lSgY+Vig8FWZa29mkpbAqU056MCv+DzQG0B5oFR4Q/BH7pO
ClkAOB7K+yrSUFVA2/pO4znZWjVKTnW0fI5mPQZoZVVNLq9l9G4PTvqczjwPDdH0SEimJTSS1Lri
CWAWd8HJu88dafeoDZXMDmGPNO4MSuxNVVkw4dINRfs7CF29WMroBa/TeM4iWUZAadCDeKrgLj1b
CwgzSW22X1lSocMyW4bqgQx9eaOKdl4RwZFSJYqWc2hY7ZjhYIhry4sdhYobjdGiFTRnqgMpGNmC
o802xBrTtZXa9SrhTQGJIyuf6maZwnSSTZCl+Bg3g7o3BTpM7QzFrHnZGLp0cg8QMoHzZ5xfl13R
X0lLZeusGgC1wLmvCSZlNz5F5BK75rCgDXddIh0Y2s64YXVO9gT6gSvAn2agrRNI1i/mHe3LNMCx
4uxKyzQBeGW2fMtKjsSVNZqEpllGIXq58DuxpOlNXnPYSFqW8Et7zoVL+2nZtsKcg7QoZIDWeRX8
N2Nme31V8cwljQ3fXtUTie111Dl8EKRN0W2jy1ZalVCkjZg7r13cQ1CYAo6TSNNcCZPEQMUWQMFo
dm6RJLOnJItT6WNLKApPcmoemJE4jmuOtfiSGjCHQ+l5RFani6Jw23x2XOQTFbo9yTHxc5CH7nrZ
khH6CUu9GLah96gfRM8ym9kmW5z6UMIkbwgamCb6edMvfpuhef3MDbJHk7bqqxWfalkK73muJ5ya
DgJnpJ3MHjfA+C0wqiZAEaja2rC4d+shXgBJ1XBvhxtRMVzj8EZTR9Ox4nVm9uKeFsTa2WXaQW9d
xNoT5uiYpwaZwCGrnIHOWkCYCOUjm/wRPZqu2kSIZ+3oeh9lKKMleSm2lqFN5UYI0q8ikPwCDcO6
bbzAJRmOpajBFvCc83KVxvvREuZnQPJIOlsl4jeniDNP2kT7PbKOneGY3cFBxvKUUAV7ewMeDzZE
OKldaJ9n5kncBLSPuiWs+q9yNEIcXV11CF2oDQt8g4jkITOUfV2nTt64bcLHq0gIvUmaakRtAUf+
MbJN447Yk+hCJ1KonMKmv0E5p5j6NbC3E9hqKYQynWr3HeKwdV/m0/XIbXWcMpYCDUaV1LRgXjPV
6Z72INcPOAtWzJwZKIfpsjOWBdwloLwWwyzMihQRsLIzQPiFGWYOy0a3Ra8Ur9R1ueucdgjHbn6K
O/CGCcAYZAu1s+GQZx+WJX6J9TiDYpbAvztr2MqYoI3PJ2f0QEbogwH1vBWRdPBqnK9X2Vig7LsY
jz2GCXJkKgQdo14XBN2fFKhDXgohMPSEURmabEHHVShV3Nbp+BqulShtGwWaCJNEq1VTiDYsIIK9
HsapBKjSRVuTzfbXOaqMa0hjT7Fuy6dXPfVkO1QZQfneIYHMl2TVDqN1cmUZDtrJxmsupAVMp6RO
4RKVVT5nxHSRedp+J0p1NQvFH5sU9W0oc9o14G+5holoe+DVMm+kIVPkakuJYEj2dypBc9g2HlEx
WtJEvwtbDqEEP93TTjV5FbJTTwzofMFsCdV5GxtrY2xqlwhp4oglCUAwrb6aarhz0KceKnpThQnQ
+vu40I7bxEB0XWyEEYrmQFOtNr61cNCGxEI13V1EYqbXAPAadFkhmUr2Fcyw2AFHd1uH8DB96pAT
x9qHHV7Sr2hbprjpcckg8HXzIaGxHSCSYtZmBnTHnxjJ9LKKOdHDNcnpbDzNhaFV2Gd8bEzUWqM5
vlWin6O9je5JyO8hqo3HzYj9vi981AQ1QSdYBQjKXyoQLAGcxlRMpQu9dwXzZ8Hi/M2pEV4+wwB2
1EHLnA47X2JpvCInBXMhBTaxasUAAANBOzqAXiGRmdM9nkFpBUuH9qwUlIwIe7DbdqI3d84Mn78H
agNJ2urZmBHhN2PF0rVuqiQ7coPG2Vd0T4cOkfCqRbetHpWp4guypqKzXVO3asQMT+FfOvZNYw5u
EsPo5QFUi4KvItBJlo0FGb7YJfCayHD4d52d7yMROdn9QjSt30UyxOU7laMqUteUWGVfKzraJaL4
CR1cQjm23PLnfiE2OlhY6FQyNbpWGfgDY16suSNZu66yrM5hVQgoMvNUik1deegN3S3rEZlMeUyW
aJpXSpKpAi/ASqJdGyd18hmeui39MoHOWhsApwsV3VZdCh6YW1WFQ5GCJZMwTsl2Lr6UqALMwxqh
lO5BNSJw6r4hdEYNDUgzmdW6QwuAGiheEQ3PhjX3+R5zNW/WC5oDaDDXaxQjGdBV+SZrGz64ZWVh
Ppfo2xB7NmMVeWyMrkT9T5t6MGCKoOb8BRhWg8MAnY3gZt8IOLOvLdo0/cbEQV4/yLlFd9xtQSgS
zq4Y6mqDN4BmLr6ZGbOtoEpSqnmDgV1XbucIQWbqGsiVmk92UZXiiinTWB7hHGq2e0vNfRFgYuC1
emCLYvY7El9UvqJIvfwMDgPTlpM5ow+qNbEzuXnMCvOdyKVNH7AS1XgH8dipq3gccdZuLVhygH3A
0cYLqLSjpfhsjDi6nmEcTMt7+KpoEwdrq7rh0SGApsFfAeYZGAKz+mAqOA0fmZ12dekiwI80QAJS
9cUeKW1j7BT8qfT1EstCX4m5Lhp44zlD3XenlBVdf+yCDPGjtURVF1QRySts8KNhHSgKNEq4qHna
YgdrHV2Hkw0v+jBRaDWL/bnO+bBvOFOscBHnLgYCkyLK003W9Vx/GUfguojPRTeb90YXq2Gd0EmA
oox6G19C9J+Po7WmlQAMioL7Yj7AalFW4J0wmm9VYs8jasJDPz1IhxRl7RmSk7jalN2EaDHNtey3
UWoL27UXBsuQBJlHfUR5pgYY2jhlZKPKx1CcaAAs5lllBR20YR27LgYyyWmPVwfSXdglcBunIRNp
MX8ySg3jETcxe1sNIcCoEfiFWriZPydJV2Tg0Y4x1mamozi+QVzdTRpEE5sjxqE58D8BipiSmgey
XWKsVQaEBSknyBSqBuklqTN4UwF6GpybQkqA6hvQ6GoUCxY7E23nx6MciHZRbHeGLJgEHZx7uJmU
JVCJlg75Y22AyXQAltI2x6zNIucdoLEc71ie2uwhMbFA7ms95OatQ5DgYz0nMCV7hUN7NM/gaJYd
IC4YZMyO7RPGe2c31eMcX+VJ7vArky5pcyT1AP/MQs3JFBRFVzQoyxMSES+v6qHb6dTR2V5YoJ8c
I1ZP8yc91EmG+m9HUeIeSgcV5a6HO0HJiBjvlwLiMO9E4GZXSUIX8uaYJ73KGlB9LlDgj3QLUkdh
gOflWEO9buyU0dBCY97pVXYTzVCakhHdNVE+gvRR2x2bxg2oKrHEJswJi9wenZ9MQKcoSrdeW3fx
7LUFEmAAeAv4ZFsQL+iw12i6VcU3FaQm+VXH2sF5bFqALy6dS62CZuj7KYBHaVUFVa7JFfgQ5DYr
EpBkZAvil5+axvxcGj34RvME9D2oJmRMkbHEdzYq7mgQpkvUimV6a8TYa4DAWtaECk5lIhkEd7Da
nTCSDQVcpuEZO9B8NWGeN+7QQ8C4BRJmFzttOYBt+rGxFSDVyOp9rieQC2erNgCIFzFjOCIAjh1a
C9461xKwvzzUJfCJ0aMdGkbEN0igRFtewVmSa7QOq4leiIcGY9x4sKZ4fq0LzDPuJT14dtcG6gzg
0ixjoXzwo6bINUSKfMo6zdPCG9Fm68pRyYL8okBij0bDGQEFhaP1gkck7hGpRcXfxkLG5AiokyZh
AULXJ1nAiOMmRvlZIb+V9eSDvVGB69dqhIroFWVZqD9GFiggroJauMZWyVIT+1cxT+JZsiRfHlC2
A/bbaYjAqJbTeB+bdv2MzpnqIGOJa0JWI6brbBGVs7ah40uvwSoVuTdWuJzVYuNEX+WZaNhVznE/
LlLkjt8mlWloNyqXjqwpThjUx9IO+UxcTNNTbdCo2OdNZH5qCySbXpx1RuNmVjRYNyYSq+KqaRNa
HRSxRbaCa0ULKkYJrsJ1JBM78touVfVbjo4kAJJnGHutVZPmUF83DXIg1JrrYiX6mPGDMYNc6rFG
TGA2obakal8xdGrx+pKVsJZBAI9NOGf8jtaCfEaJv8wAz9Q8cospH+BCZ0AG5A5VbKZ+y5oIGQZf
9B11VKO8RdhL7kVA/birMUvJRsuIfcoEheFbQg1AngaUAUbIsJnDt7Uxx6dKdECckhpkI+HyTid5
7nZlxqzVoGY13eXw+YxdZJ4wu6c4N40wgVBeHFnlJMYKASrWazpn0RgsqZ2+Lss81wFQ7Yi4DOYK
ZF0Vfb18wbaVRR6nuOOg7ROgBDDtNa0gztGUex+pDt83dFN+5rrv8iBiWDcFKUGNAO2YgAqJaiS4
ikk3LB5BLUYGODZm4aOhxvCVR01P93hrORKPLEveaGGihwe4g3HjZZzllje1o648bG8RAJESqJ+H
BLvNtlqyQXydp8baDTwROFeqFBUTULE1PzojdkO/oZOV+A7KMeOOzXyO/U4BbgqUTumOogMUSqu5
WnA6Nt0p5rYJV+DFWHnjeEW1lBMuGAj+RpgFn12BfKq7x8FjZX7S8oLe1C14SF6BqAj17hJ/QECY
6ez7pUMm5ZVWOcVrpgzy6hSq+4yzwDZDWoCr6cEkfMgDu4/r3TCD9+ur3pgLD6UbeQMCXWm4k7lk
70MtVOnmSa3lYQGV8Q3t/5D2CN7BvtfrmQJrlpQOOhElUqDbgBo7AhodEB9ya5ewKAAwyxpwbs2W
oDlvMcHx7WqwuCZQJmD7C+gSjad4vTepn6aye8aJk2UhEGQKYh03rLdkRsNGUEKnjmeroQcU78Hg
Sxa7Ft1dYHY0Qdrgx/FgWEE5TUuL7hm63cFdZ1QbMzb0a1tRhAFaN8jFkIIvyQ32+CLeKjPB0TaZ
Vil8sBSyAYEVCvSYL6KabwxwBR2vNHLw5NBfeNxLpEy89Nska5fnROT0CPfz5J3HM4A2t4GQr/RM
CLj6lwG1UufkK4k2fTM6rkEfOoxgrKEFUNzej7kkfBsBeEe5bCkNr806MYIJ49j8DtpPlCCVrZMK
zRwbZ6nnz8aMc8k1pIo67cY87aKrue6a+nFuoA91EC3bcgrMEmjyjKQVVV/Uu3tA3ZnLcBijZE8j
BMKVCy75AF3mRAbVyKCaKU8+d2zQ0GENE9oBo2FRPvaofLUxCG8RWj2K0TD91k7yUfv/AVN8idK1
cFZgyBcejogFZFhLgL8So3d30zf3lY02QUwPw7HXBgnKJEXJujNYgC454Ncj1AEfyagPk66fyez0
IQozwy3JudwB1x0/T5ElD8VEzNwlywgUJyd5ENfcDJvG0msQgarjUsAld+zAfSfCJG5mSOZljgao
26PMAa6acTWAoHLkbc88owNZJs1KlO1VPdjowlGf8FtF1wCj6keo0Ou7cSxHP4kHsWsQ2dhuAdYE
kF6AH8U0T8DC0/YR9KoBXYSmDv0Eebm2xzp6oEschw4xK9CBqXZHZC1u3zKgHYom20Ug2DDjWj0W
RDafYiOf3YbGZo36mtKg69rASZWde8VoGt7sAFcTLOFeF+UtONHzfoGoxkVKvPgRAL8DHeb5vgGb
E56PabT+j3Zxijqq7GINChtFJ+Q4im23aRsGdqfMsLP8Xubyzd7zZ8KTM3kYR+Bdqqorgj6M11D1
rWVoPZLA4h4NrBWCdJe6EGSucn/0op21c9aQ9QX0S+1hS4Lx9oXr+IVg6tw3mhX2OKMmUgRR/ESc
1lXJbgSP7/c3+SsBIz3TkSl095BRKkRoYmMMOAinaBGqUnA80dzYTVCU+wSuq7lxzGYIEOblbl1B
azzBslK5AnTkdZ+D8oUM6vI1naRgP3vwZwI09IlAB3UNJaCcWqsLi96hyUHhRAfuaiHncgFIL2wN
a3j4CY99LAYPlIZEeigCq+HCk/mVyulMpxbPSz+nRitC5JToHZ0mfN6LCGRvBFB0DWYpdza/fwe/
eMHn7tRt0+mO2jYPF4B64g42mlnpmyVoCus8VSif/n6YXyjjzm2qUWRvZDlZLERBwQJTyKyCBpXN
f/MmTnri77SUdcvGDo6ULBxFCcaCCSggLl1RX2oy8KuHdCY665u4Kes4gn8RMAkXCplNJLNrGM5e
8ov71eM5k5n1EH+C6shZ6NAmgAYU3GrIqi9Mpl99+NlWEs2orTIk+2EMooDrtCN2yASQ7b/3Zu2P
z97Kaxu8XTwbaym5K3rAo92i7n7/4b8QhNtnGwRvzXKC6h/TJgFq+9ZV6Sk44xoWrKgaQPtSDxCN
A7PqWX39+yF/9bTO1n/ixADL0BcqBGDMPtGm7a4zEyXX33/6N1fQn2wv9tnKFpm2+ahjGpaORFTQ
yepUvTTxz7tGyP1IVSXxnYqaFV+ldXafLcCCSRfFD61Ko+YOAVEStLp4m0c7AYWvFwuwom9X958f
2gR0//1f+PqLqnWbxijpfvzyv+9ViX//6/Q3//s7Z7+yelfXL+V7d/5LH/4Gn/v3uP5L//Lhi6Dq
014fh/dW3753Q9F/+/z4XZ1+8//3h3+8f/uUe12///XnFxTR+9OnxeAb//n3jzZvf/3p4Dn/5/cf
//fPTtf/15/h+9t7+9K/v/1x1+N/3R/q6x/79AtM59+79OX8c95fuv6vP01u/wOdXDm0osKiHFWN
P/+Y3r/9xBb/oJYtpOCgGVrmyXKrUsiR8EfkH0QSSwIJ47ZlW6cTr1PDtx/9g1jcQmiIIgd3bIGe
9f+63sM/J84/3xAez99f/1EN5QGSnb7760/rLHCASwU+whQm446QjrTOtchwM2HwpTfSo2DDlYOK
nIsm09kaFIr1Qu4QDXsM3HXoCLMrMPzcqryZjE+ANFZJCnkFrBa8PHuC++OLqcTgl2ntl+VyJ8H8
sDN5HJIrK34xZe3BCQaWyxoKpKBaXoUoPJ2Ud6bigGvqkMB5pjgUiFDIDY8Hr8X2MMVvMzU8VX2x
i2eQ2uEOtwCxR9hIS78ktW9rI1QNIkZ0mwJXHBo1gkQSiMH8XmpAPfgvGYMkfRmWBkUulJflPsnf
GNQNsIAH8ci4s2HewnRxt5jN3qSwjIlxi63zIqNTkzJzU02jL1t+U/W4/KKC6knjaK8ArUwZZDQG
cjUkqJajv9rgf1qW/Qzq6Kvia2auC9CSCn0czb00HwRQZujraVd4KEe7cfbQpjcV0CNtHqzoikW2
1/awsJjuQFiYqs1JLcf0XU0PEAwhvXK2jjABnA8+R+xfo+DH2ugq6owADcEt1PRJYEYnOQpKAkUG
6pVAUevQgaSwxKBDyRWD/klBoJlx4mckD5UaPU3nPQpJ+xnU+x7mnWAxudQswtoCi3oQON9zX0y3
Vs98vnzqZvrQx3BsUnA4FONj7CxhaklkTs3nk5CxambtWqLZgq/9yPovER9cKYGGtPldZ2VrJEqg
eufQqCr8pC9fFTWfmiU5zgJ6jbSFBAlcGfgp5DdRN+ykM351YNw3geY2bHLxkGTNwU4/iWh8B9bv
NU20rqNpx8b6SUSWS8G6RmJ01aOoyyCPUyq0EWeDFwSMGwLBCGr+qQrq4YnqyKMxImQHySNwXG29
1Lg+eIB6WW17yUDdGv6NTI1rB7z5MYmDmk+oue1Ze22RU9m13cryNsXRW7LGNbN11CY7UJzcfIIs
IwEsh0ZYE5ACj/Qol4FLrEd7X8Ay4rvt5yfL96Px4D8XLwUUY1MqOeP22aEK/kbMoHZKjzHUG6KH
8CjybUtDX6p3cQ/+TXwo4uLCoB+jmx8HPYsTaF4lPbFsFCugX8/GXY1cLG0uOK6c+Rf8OMpZqAMv
OAdwBG4t6nU4OhlzqS4D4y6ms9clqHcvcB2uAM1Or1CSgw5yz6tnsOJ9oE+Yiq+ZjjdYtP/OvTvE
IZxCt42t82MUA7zdGhHzpsehex37OxNQZyYOv3+pZ2nO37f+3SBn0QxzIH2vTCs94hbRpEAH07W9
i/zJdo1n62kJKpDe3OGCK9THFOLHQc+mEjcgZyxzvFVeosPKDXX2GjxIcX/h3k4f8//imX8OA0qp
RXF0CUzbs2FacPKnxYa3O3NHf/FBVAOu6UtPrLDMY6/yLr2xn06k70c8m64618UCFmB2dDJzNdY3
WshjryCKA04nrMofSha0qfTSSQcWkn2Hg9hktWFKThxgJ5AFGMhV24CIw8MLT+M09u+exvkkbzUo
PqDxHftwCMwQ8SuKo7txze/kikPe6EK5cCFePYsof3wDZ0mKUeVoshVhzOhdNZ58mm6LEHrZyWV7
UEQcD9hfmAHnvLByzFPE+rt7PUu+GGgZ0jiNO4d8O6xACwxNDxWflfg/ZXc/3uCZ3VFai1KA3p4d
c+h7JM7fraxvL7y4n62W7yfVaWP+LpPshELjJAivjk0AhMGtPotX2AFtGN5adsRMxkT2LjWX++g5
9MN9nZvSoGpZO7yfM4hY5+04QeDWgdWWV3vDRpuuo8ZmeOEuTxvNb14ZO9vtsnziWkmMSFcjDtgA
BH939iZQsr3cj/1Lvnc/O82+e6jndkFNK4hVm9+Gi9dV2K+nkIbtKlv9/rZ+dn59P8zZFgRVzGI1
EYaJ0xnVPEjWRliHFZce3sdc9F+vC3E1tZlp4uuPUwT65gbsfJIds01deuwOFe+1OiaJm3qzZ4Xl
xnkyH8djHl6aJ79Y4f878reV+N3kpD2DVdGIkQEAhtXBvIfTAdsZt4YHwSkoQWB3+cbnSw2PfnK/
4P6Y1OHEshCMnE2WuJ/4LA2eHssCE2SCkPmdxdCXnozthvrCO/zZPVpEOJwzR5oOJWej1ZKijk7q
7AiB2VcTVDOXzG7mlx5okMu1rQPix180+CuX4pKfbNkfBj6tme8erp0Wjp6Zyo7VqA8Tr2MPESEs
XN7zeNnGJ2ASalFk4AoEB9Mr5mwP1dl6MI66+zv9/pB9f5+8/SxQ+HAtZzMZlCKwXJH8H+NHPAJw
H/1lnYPL6xbu5HeH1iOvFyfXT3ahD2OeHacZ2Ika3KHsCFPPFUXZS2zjYHTRPv4BjwH1vUCFAN61
j+Ki/nRx+NMtnW1JFkGaino0Eh6wrD8+/oplkInDMfbb8Gnho6SIFMwFHS8omOsglPDJpRPzJ/sS
xoSIkgluEouezzVrQShTaoRGdeFNhoa8HY5NBD7CSqGL5HMB+UPSREei7A1ZnioLeU8LHX5Rb+Oi
eaUUeWj+CQpMEOS+/H4v+9bs6cPzYKcFwLnJoEtm4PB8fB7oh9C2mlr8oE+qE4DcJaRNi0RWDX0B
2Cj8k4YoyZIERdj6FannFiJcH/Ikr6b1GmypzWKgY1FvrlOd+QsYNKhu7NK4Hr3WYKu4MC7FPKen
9cMVW1AxYVOUNjvveVFHGg0pRpTMe38K4nXhq78PTrK7tNP/MFdPD+e7oc5CHV60rQXuFT9MS3lD
7P2UgziLGaP60eUwAAAkeWnX/+FwORvy7H1UvMnQzhd3Nw9PTh37KGgGlXppknIjxv4l47ZvFdkq
sqItLL1eISv1CAVVPqObSTiPv58dP8a+nBLMDQfgDueOZZ3Fl6JdsE1KYR+i/Ksj82NqGc95ZRb+
kH2t5rfJeOsQ8crhxPq2V5X8Co7g2sxg45WgfTDaeMCHEuIMM6GX9u8f1vHZlZ29GuFUcUFm2z4Q
wzmKst02jt5Ny3gtwJZpSONr50Y7zsYuzCMYdWsw3sCpuwiv/rCbg+wOzItaANssabKz7QTSEmjA
hGMfTLGZhi+dyG8ZbV2DcjfvFs9A9xeJ+rGAzU+6kF1fxkFqpE8qveSZ+uOBxrmkXBIkRSZl7Hwh
g+RZVejaNx2SkYbQbgCxSggcol678eSBkbljCe4lKL9XdQICGExnhoFdZQMI4vPiJTn1L8yd00z9
sE7PLugsjI5qYkBrVk8HugJN4VNzTHeFP65HaOS8zte+sXgqLFbWrdN6vx/6hzV0NvJZ5AQxZJZF
UTMdHPY0QONZ1gDp5uPvB/nx8Pw4ynlP1wks0jm3/nV/uZcGhldCtLjSflR6IKT7UTC3wYVRf9j9
zkY9O0tM4mRLQjEq2YLz9o7p5CHr8uRjsr200/44tz/MqPOqaWUPw5wOeIzTvMCs9tUpLzzC0xr9
zQw5z+U7wwQZTEDIMKhDHcVA6iC4yW/QOeLSU7swI+hZ0EFMllrCxlPrArRGUisIEL3GcAc/goVX
kOxqzyu85lI+8tP7E8Dape04tjw/qabeTOecZlgBRQcueAF3VIibp6dB/N98RpEbnGbFdyOd7YZj
C52vVRXTwWIQ8GSAfdhbA8jrwuT74Tw8G+bscBJKJFGOrO5wghsWvz/AW+y0qqHx8QqXPukn0xs2
yPReL+XkPzmJPt7h2W5SoZ/nUo64Q7qK+tSnNN5m9CuFK6YVFKFzSL00Xi0IGyOVbsWIjhwBHd08
vBQS/HRRfPekz/YWsOTTbji903xuvYK80Gm+tHGeMoAfloVgUMyi9xjIZmdnCk94nsIx83Srxpc6
jDbwgHPtrzBM84yLOfO3xsS/G+1saYydLjWFiOkwcsuFPxNUo2KFrjfuTFK3bgd4G8AtZIbNXabW
LMnQry0NocrYjizyQST39fQZTlMonJQBne8KG28CMhIDTnj64eRkQuCyARLtbpHqsRxsr57hpQVo
nAyldhXHgVWiojDoMF0uzpqf7pbfPcrTvvBdsqX7f51Bkzf6/f2wgtrJXbz61lpfmhjmpdd2tgYb
QUSewT4Xe8zkeCJMj6d8uYWKyGs9vbuUyfx0S/vu1s7W4v+Qdma7cStJGn4iAtyXW5K1aitJlmTr
hrB9bO77zqefj57GuEQVit09Fwc4gAFFZWZkMjPiXzJBbYJcZEOkDYzHVv/SxCgqhKuf8bVhLTZe
hcAG+tF8BZJDuDdVO9iabnpQt4D+0E11V8t8a+NabLC+04AxxuSj1dpwdZ7qx/x9uFGeahpBie07
wx14wMCWvq2cbSvjnBu556mSTGNSel42L19CuWMbHjubatVogz/b8C1fuaNIK6lpLj7kqhWbforo
AfPaHNo77mgOGNN9c5c5a9+htdRcWuQkwMwKgETs8e0EoOtPHQ4gcMh0omCxHm9tbIsTzBQDdHHb
P4e1tEWYYq8fVNu0o/16MW5OhyvHl7k4viK/AyzvkS5Qll87fVdyqPDMtgXkUau+eDNBd9dZvb2e
LStJai7OlRQnh9zktXwSYumuQg+r0JGDs1aiXL5i/t3jS1OqVqCAhXYNOcKqHSXXkjfD3togNwfV
xgGdPdwJrrm5PjZpXp1rU7o4WTxk55qsYErL39CuNqm89e9UW//ansS5InOS1vpVF18KZ8NcHDEI
kSAMkvPBq1wUGE9W4OpO6eROs09qajNI1wUbaVPsLIikK9vw0o0GtXSQZxRALFlajLWACtgWbdOd
4mBwZWAuJajAWZtvQLoCVuhIsfr69HL3uzC/GiE13ULikbAfTxpeyyHEe6k7ZanigCy+QzodoP1Y
Aro1XovmDfmLTaw+FTwe46g+JaV88EvkknA3hkmwLWmy9Hq1n6YIVMJrkD94gXivi7e0qWhyjntZ
KL5Yo+R0lpi7tVS4pd45URoCTailu1ZVaNDTRKnQ7oirvV49adDO0BO2TUQBkBdHKRQV4LpBLG3g
lYiaXV8gzL0pB9HJU3Yyk9INhh0Ov2r5Oep+eMJBC8OdECo3kvrgWY3dd6gIJJjujoVTITHTF9IO
wJMdBLfV6L/2mg5QFv4kbf+iTKFWBXtSdJdaIujbV/j3u3JEq4beM+qtjgozOR9Fp9GfvA6QQydj
xdfECPJKaCP8anXPGWaakdq+tM1vM1fuQqStBOO9aMEHi+OXKdVeIEDZcewjNB5EGyHudwrKZWLw
1A1w7mbsdawcisrcFGBwYVDDhDtIKToWCHFUqrAxkm+Vl93lrfweI/orWtUeRQAY9QH6ZYoNdtqp
puxJkuDuxZTNQ0DOBMpTiyu//phB8Rwi3YVgjEQxwl5IP8qNYlPq2fSjwW0LB2sfc8GWD13dImDq
Zw6Nf1fUg/1QB9yvIpo170Iq7325R6Ol4JlZHFr9W9CaDqpSG6F8ngbxzc+7uyR+ouQC14I3FcKJ
PArGWUwCxRFLCU8KVUo7k4UHJA/34hhAHBe3Xi86A1iPmjk1fdNOpb0I27lOX9OqfsnLdAM90068
n2X/OKjTVvWCe1hkmwl1anhxD6XW3DWpuRV8/WswV6iM7xAzHbFFOFBudglaZMn4jiPKrkYfW0j6
XSX/hIZsGwr/En0xkYMtBXGfGt1t5UsuyISNVSL93tOHBy5fKN/wL3/IDBXN2sRBU8JJrdgpuxx5
UkT21NpWw68+QvKIjtgS+uGFWe3yrneH+MlvpZtEq3YZ6tNVpAY2Ep87OLRumcxUFX/bD9WvqsqO
QJfAA7/EwpOe0JAzXvUeNoWESkPdOolR7MRAOuhK5Eot7CiUSJF/PCQz2kjJmm9ZIBy9QXudYs5r
5aGK9sn0OEgvrfkTgXcH2bQ7cFw//ba1ga8fKvgaXTjsgBg6OQo/yBihF347SIaNYdfXNHwdsvaU
iNK26Qy7xL2j0OvXwGh/yaiVFMJIWZCFSKNNIhnbVJEOkJ9+iWiEQjy+68f+IA+WrRrwBhp1j+Hm
zgNvUAko3CYbSzv22psZ3MlSYyfB997/Jam/guibFVAHF9pDkotOAavS68qdbHI4pfIXr/N3cckl
MKzeZCiPvQLcpRNuvRAn4JRUU3X0MxLlqz7+6CA/Kj+l2t8h4ebkXvM0+L7by8ZGMRJYwslG4JCN
lO+pINupARNUfWxohRRZ7mqwa6wMbXy0bJvOdCsYJRYqnsWXrruLAjwftGzTeHiBBd+D4AjFYmPG
txJE3gn2N1o5KOA8mfkhL3KnjnnAVDHcqK7em9O9xxFg1HhupqITZf8I+gk1FzvIcRdBlFRXH8pt
n7773bYVfzWFeAD0a6NwuRUiaE43envQh5NuvupUuNHL2cxWd1HHi7Q/SsqwS4d0E5O2nhlv5f4x
LU5+9dIIW6Q0tg0U6PIWlqY9ZVs//Gewvg/+PYraUfyO5YytZq9Z8r0RVAQVCzgEX8OpZUA3gfrL
Em8N6btuvlTel7jiStOjfy0/hGJ+CCEGJEiwyK351HK6mPXgQKpgI716+ixlhYNliUUCFyJNgZoe
ts8xWy5NIfkpXyz/m+rdRULp1uM2m0Q7Rl879hB+4oguUbxvYxBJYsuh1YBIulUhMiWNYKOP6YRt
4uh56kDj3GZoqlu56BrCYyl8MdBL0ft8j6X7bcRuzeLAVcdnL5JhWCT3PPUPhhy/STKAPKY3Rwuq
RYkU5B5GHkhOom9bNQhnAr3KlddJLe2pehlG4Wii+GG0L2NNz2GUb3xIPOgh2+hagBwL9rL5PYN9
k796AyrNNFimn30Kuya5TZpTAiMaQXiwWIjG++9KEjsaHzq1fvXi8mtdja4/onpYogoSfYvLdyut
6b01r3p5mxUK+0ziIhLaRvuUDhAK++bVMtCg58ycpU199b1XoMzk+r3aq98sTdm0Ju/26DEf36YW
iUfe0rLRPkMWBmiPDr+IR0af7CZ0k2YlZr3MXDHutnEx7CFkHTxJOYpmc0yUAyImjoflhtxjjGb4
D1X5BAfp2MHI65Kv/vTcAs4rSs4I+AkdR6CQhRtU9m1DTO4FCl1mhPsA1WfDsWjxVKW5VUaYB+Jd
EPhotGPXNPVO43tuLt8pwzEG/ZV9RSAaTsvBqo89XDQ+GZb83FT3BRKVcPQ5/dD9sx5zX3ENLhtI
kjupohym7nHwgz3KwXaAJqeImm3+pJr+LpJylwTpLY/Mle8gsdwadWSXXnvbwoEPcaLVMw0ZbJSr
89hWW4QluMs3MPeAkk5fEAE/qpl2jK2BcwmdVA2cZIfmoHoQzdZVQH0KoO9wUtnQ2HSTfLIDOJJW
+Calb2OM5G8LCdG0Ubd0vVo7yPFDmlNcKeNXs+BhNOS0uI59BAO0RjhDUJEI1NGpoT7YejvdB3ca
/BNQzBATCDHGy5CLm9j6AcMaXxjHQ9Qsb8ECGikZRY27GO3Uv5GKF10Y3Ny/1RIgQqZxaGXwf/zu
IcGhhf6n2t0Fde742W2qBi9ehT55Gh4F+SvEsxsU0DY1FZVCKfZx4DtG/UNFCUXogqeqfdUUeqhh
/lIH+r4NhYNH26M1pg2+0afZQ1Troo0Mh75Lf7Rvys9WYvcPoxMn6Rblu53Yf50ymn7oywjkzyij
uuDftEa885Lk0HfVD59OjilH21j8qfbJBtKuM3j5MUOGoLfmqkOx7yrvfgh5a8k7lWNUa/xdwdcv
0WInNyZkt34VWAmk6j4an7UqtZO0pejz5KkvZTbtuFLsmumXKNyKwWTjlnZPl2VT9jACDd902/yn
H7TbwAhua3k8SrDMGh0/kQBtWuNHjnCu3jb3YG7fUsWEnYV2W1mjWEotkqtXhvBz6seHcJThExlu
n0ibMK9tLcvwqKrsAVnbxKT3S8Pb5GyQ8cicOrw74lm0r940bOEieJ/Q3p8U7zhGjSvPJGoB6C+y
OVWh8TbaK5V5EJQfCH/bSqBuu1LjmFRsjStj0vnbjBNj6t9bOr4Gh0CaVY6i1E4dPWhcsvLxlyl+
R5rHnAy0lu9GFQyQopGYmZNHKUKg+7C9QceJyg6Xf+gIXiDbgXIqpzsfHVXOuwF/BUGFTdtatucP
99DRN4Lu32mArrP+mHQ/+u41aDUu089ecDdEiFGa/+jKrhafvVxC60tw/NKyhfAmhewWG9LOEinj
5sY+Moo7EMpbsH3Imfc7tWkPYYz2B2AvBChsBAIBt/4smZCgexmD75WBbjI5M4nY6UwpH0Hzd4g7
utxx4WnbfRxPW6sxndj330zUczvL3PituodFadcYhCRF7GQBJQkv3TSFyUO+cQMZzXmv4QxnRYec
b1OBgn3/lb/rSspbPdW2V6u3ud+hGiA48hDvusQAqoyclcJRM6qbdFI2pvbcIg0l+gjZcZtTepRY
UST4mVjfxeZL5oN5VfHQSX9xTG1E5WFIxQNaxG6cNa6voRtQkcQsSBrYU8NbHMWhxpC33F+zcOU9
fKm4QP8Oogmdef5bvElBG6ZVURjdCSE3O/d/tVmKKc0avuhSIVtTVV0HSWkicb2o0Yi1FrRBK/IK
DdCzZMY6dISuP3UvVhLOYyyKMyk6KEaJ7tcJ/7BNdegeSmcWE7ennXZksqFWrkzdxUrXecRFYSZI
8GhGWaI7obbgQmh0gZztofjdV8fwQTmsjO9SzRDQBHX6GUn0Cc2L8nA7jAb9kBoIkeoUDzPArXX7
zu526/C2zwhI2i/n4eafc1bNtmLd8xscz07BAQg/jQH/YO2aneCu0QHli8lxNrBFcqCPGnhDTaQZ
YyFvyjvvmKJAWNv9TtoHz/6ddRd/mYQNksg0HxW4oKGbT26ECJV7fY4v/hLgB0BUQEYAo/k4ZhUl
/NqS0fsVkAvHmd2O9DV4zlzZXda7ZvrKv0Is4W5jbDWZV1fdyUCjp+I1gwSRk3l7wTfcXGpA/gO9
oxrgczW4PriLXa3z0IsiMIsJhR35gLno/KVM9k21KV9h4W6Cbb1tXWGnOd3Gr91MPcr71ULfpbob
VhJUvmAX6ZqxOGiCFlesqK67k37XuOFTdRpfcLYKtsVe/Fnejq6yad5DN3uxvlwf9sUDDt8/EQy8
PmfZxzUtEXUSAkSoTwizwO3/3WkoB/arbN9LVWhdArYicoiyRxeTa1aIgAQoj56iAAn1UXMjTBJa
+EM60ltjaNjFlG/wW3ERfX7265vrg7wIyGCMsqbLnK7GssxnVvXUwr2ZGwqDqzrZNtqixGGyY3BU
c6Jj8k4z+O160LnHtEzls5hL1l/iWZ4XzTMboD3bJBYCZlz5ea7VxrfrkS6tIRAck/SBYgYJ7OMa
jtmAUxQCGDPwRdLQ4nj2hl/XQ+iXYrArYWNrCpSJ5ScK65SmrSRGI3J3FsyAO0T+gMIjH3XeiPk/
Uo06c4UWE+T7HCmPtLpNrfu+UQ+81TapVxx1IGhdL2+Nqd2O+Z2Z+rwHRnRHc5SCoPJ7QBwNC+1B
z9UlXPbADmkIHetTfRNSdxQl/dgbKFgI1lYPb7v5LmclriZ91Sk3yTqgUfV7ID8n8V4TXkvl2R9v
hDZzPZV3bR2wAr2jjJQadMUW4QHuq1A+hrwKkWxx2/Y5BEirKwPvjnGTmoodZ9WDNX69Po0XuwgG
4rH6PJcaSmMfl0rp0KYPIFidcu6OfRbshuRFUlSENz27xqst645WW23H+Kluh50sC27h13Y4Zs3a
cXdxQc9+yaJF2kxCPoMkAXyo2zLFlgKvNCDiP30unr4gQoRqbmquBcmAPJFW45Bj3hqluvc0BEY9
aX99Yi59Wgw8lhB/nTHH5uLTEmNjPvCDSGGsVQrpW5e+Xg9w8TbCNU7UVL7beFgsIowW0Ep9aPvT
IN1S7nXKI95wrofEzb3mrPfClIsjsogGwtUS1eXNMezSUYl7EXCC1Oym0TwEVOotq3MFHUMiKpio
18ndd6XcB/7kqjI+gSGl/NK76UWeuWjui9ExtMRdk/usRpduptTajbQpfIQQmqxycSrcI4yxR59m
q/Hk5bmAhEZ60OvsgBOLk2EuHPXWZmUiLw3MFJGklwEiGvLyJLDipJES/BFO6nt8L28aUiSweV98
mZHw03d4DP3NWmvo4gF+HnT+UWfXrS4vtdyDNn3SzPigZPomDJ7aWjkElAciEZVBsXGnOrEVUDBm
1u0yyKLYDdmRBBIlHd2VObh0tp//nMU2lipPBjY+AcdyRAdIME6VN3jD3AhOfBvco4/tgPmDUrt2
A1uLu9i0geghGUB96FSVX1IYssUY3umxcszzNeTL50jQmIG8zI0x3fz08CnQ8I0AaHPX45ivb3w9
3RRqs6sLfeVh8rkDNwciDJteNPi/jysblhVuK9psIkHhFjIZokDuBO2vrTS7kg8JC3h98T7n78eA
izmMEFIyRaypTh4qVRX4rFztV06z+YP78dNPCIBJf95zqrgkNJSqOFW4EHYnTY/484JtdBgHVy0K
iclGwzji+oik+ez6FI81UlWALWDbF7cr2fdiucIvccZp9BjPb2krGD8HV7qteeTFQF9gXCvvCo01
HG228Xbt+vr5Y8KALQVmjI67yqeXgSbg/IGxLwMuH+uYJp30jlfSyigvpuTfIMu3QTEh+s0zrwM5
EZ0E2KK5bXGREwAL2tbLBP9MAt4cbyxXOqyE/vwsmccH+np++cifbueS4huVr+ntCTU45FanJx8T
QpS3XKlr9jUa67lRwU5GyA4i4krsS/mqSIgCihpcH74kHzeIjsaZQJ2kO0Hat+8EW9tre6gKLCpd
xG/r4KlLyXsWb0lNs1ohUf3O59leIJnc/hgLCOZWYKO27lCV2l4f3qXMUQx2iipSTAMe/3F0VQmP
vRCk9mTmdIOeQ+HYrRH8LuXNeYjFU13vTKETPEIIw41lFfdNugszKh7D2uP18yNn3oFc6iSFLaCo
i3t460WoclVmd0JiwRm/Z9t0J+3wOU5dmpsru+FSVpzHmo/Vsw+ijudxjnJid0L63PXKyO36b9dX
5kLF6ONwFomX9Y1pmuh8n8TH0ZncwJns/A4zRps785O6XyMtz39ueYipaO7ja6XKWD0uZq9JkGXF
aHaGWlYHZT8zBoN/A6SEpsalOJpmcQvkDrOEmYj4bavW9AcbSFt5rk1Z2+nNAtfZUA1zlN/jgVq0
wym2Mp9rgRdLJhj1KGsdrACuKmg01IcKZa/mUO/C3figIxAs2L7xc0Yo/hvQ0ksnmGr+HfViMeNy
Sv4XyOrdDTC1qWog6SnZM7SHGwzWN1v/D/lqZC64MnGYFkcatiHUuy0WLt+UYQbR36+erJc+/ypf
fkWSKGXDIvqYx2OCXZ+gUd0Cm8DdmLo9TXHQRhNeiI8oc8xrsQsOJk2I78FmFeF46bA7C2/N03a2
jdSiQu93DPsTbkwpppdH5QabC+GpQ1z/57htNtNmuKfZ96O4Q99yJSEuZjzZPj8GFV4li6tPMZlT
6814OYoDI3k420a5/4vgxk4voZpnbq2dbIdbenLrOXF5J5zFnxP2bPBF5k9BU7AT+mMc7zu3Oyhv
xn7mTlA5lW+7zdw2tZNdvnI9unyynAVebHVjEHM8cNjqiHZUh3QG0jndMbsZHGE33P0bLNqLy3wW
cLH1JvxBm7YlYP5bUVzsddRHbkdutPVccFSd7kpPMAE35fN6/XZ1sIsMbwofqfaSWVYegBa51QmW
4538Tdv1t2gkDHa9NruXPqnq38Hqi5yGZeVJXsJg6ZnRXt1ZN9ZPbZ/uZrraN+ypdqnvrl8BLzyw
+VychV18yQsMUIyhI+zM65A34YbX9XY6zqxvzzFWNOX+nNLLrwVkDp0bL3hBil4fc9eSYDTS65y/
Fv6+3XElurM26a15az0ieHQ03OSWzqo7Pq3s2UuHON930URdW0ftaTHKRuRyiItWf5oeaN4DS3IM
1dF/dSa12vFbv1V+g9UAkV/sVs+q+Z7yachck7jjE9hYUlg0BOvRyC66k6nmj4Km7gwT/F2W7adU
ctJZ13TGAxoZwsF8PDt9awFfWxn+pWuHprLQMmhJJD8WwxfGoUwjJL9PVIupx+0AiBi+3X5Tn+dH
b7JJHgV3+i/4dEQ7izrPzNlBFfdtJJcGUUt6O+VT/h6QycFb8DpTXKaX2J19BVeP57WxLlKsqHtf
lXOiIoNr2dWhrZDPcrp98BucoehWR9STBcyFNtfn+GKGnQ12/llng51qqU5Fj5d3n4BkAXGiGrsW
iw0RcMX1SGsDXHx/Wq0Z8TBOupOk3DbDq9C+X//7F6qdH9dt8YHJJz9u0ICbWyrNrflbcVEuAFFg
A0qY0yV7F76h5Ho96NqgFt8W04+9qM+IqVvPXP2R9FlLx4sLRJ1yJq2jV7Bsg/m6L5hpWrIHtFuh
0sE4vgTFrUKt9PpILp6omqYqElxSRZSWPSEcZsH7jf08fbCO79td+EKxnCuqM/1KnP+iX8tqnYVb
fCQ9BJGwIyacd4cCwd4/+rfpQXIaB90uW1/J8ksfqfNgi68i2tL4Lxbz2LBstcofmrWpc3dlAi9d
es+CLHkkLSLHQtcRpNuaxxqZGiwvdzMbVFvZSRc/8hpHPy90yNmauthKXYNvbKHSvpulkLpD8TyX
XbAPdiL4jOFqveUCY2Veq7/xFjtL8BFIxr+XLE9PCmiTSjlhi2PH+Y1evogUPjOERQXxveWuszKp
l1fub+jFBstkTZDE4c9Q9Z2e2O27tMc106k2oyveWq/4D67KAMmX99zfoIvcNISibJORvrD3XsI8
ugEnjiHkNrzvttJ2ZigMb9YThtF341bZAIvkyyd/Le6TTfHiu9paXq1NwSJ5qy7VZSDMHc3/zhU3
mYso+0PxVroUnZ3qCDrv23Bamfb5G/fp6/93xZdlmdGvTHxoYUfMLczukLmzQEpzLG/N7XizdhZc
PER1nmNAUrjm/En3s2+QUUtWpIodT//idx8B5/KeVoYzfzw/DecswvwLziLgiQtFVmQ4vEdvdSd9
jLHLe+qc8iDdgWCg1PR2PeKlJ8BM8qD5rFKXXfZj0GzUaiUTmxMCgqpTN/Adg2NSJPdoW6AULnkr
++SzGKeO6/xZwEXKSk0QZVxem5Psx25Z07yXIV2weQAlqxgjjU19g3EzmpuStUH6nK6k6E5l5YT1
+Dg12V7K+rvEQuQjHDpbHnDUxeLzNZmOSop1ZIKHfFrf4pW4GUDSa4K4E0HHRdZatl9Kdt2CskXx
QOWhurgGSU2pFoLYM46hdcq6d0fhpVAV5/ryzFtmmQ/nURb50OEOjwX00Jz0EIFRlNlt7GQ0H/cU
acKLvMDJGaJBPq2U0S6FNSSaWRYpoUnLO3VQG4XH+7899QGgsoQHb6Tc6/GAX1/gxPUdIvN3MrX8
leS4WLHnDq+ouO2IpvXp+dIqReOrSXPCjsGOYAeIuSGCue0HagDSjxSTnIlGe4D7ao+blCP48oPW
+3ihhTj1UptKVYCSAehlKXaFxNhUnvF4fUXm/FyuiMFbw5TAhhifIBtDa+BCqNbNaZSDOzRGevG3
joG5qkJz835gL7qSAZeO+PN48wF4diLIQoNKbto2p7L42UbcEFPgPpChFG/tZn/pdDuPtMhosw29
xCwYmaU/pf2bOK0cbpeOGprZMNhEisGf0CZlEeMopTASM0Y9yxtstN62clthSQoIGosS9/pKXdqh
qPlSNGV/mtIymZpijEBlTM0Jq2e4Ys+4sEfFj+sxLgDeTKr0tOgY14wWWnzzcH5VUZWs21MTvutV
ZA9+81xCShoSiQ6r99AoN1FT7w1rWLtvf05EIusWeip/OiDLwjDGQz6CTl178vHI8/DUi1PpQQ6B
rVPGb6NqL5jmz+uj/ZyLH0Muzm4NO7u661q6EhM1BCxURSx7hvF73/znPQMiGYok/0E9gFD6mPU1
GlxGWwzwOY/W13YX3+FG72DvcVzHLH5Ok4+hFnfGcmy9UJsIVUmnBsUraUztHHrO9am78Gr5GGZx
P+xUrwtN/AZPwnPypbZ5Md9YTr/ND+2Ji/DKobE2psVCTd1QDarRt6caNd/wJlZvtfbb9QGthVgk
/oCzexIphJBJtxEmgwiIwwrNlU184bH8Yd6WeDGxniqAxsxb/1jdTiqXonynf0EmCYB9uoVvBoR8
s6aUcHFv/U0/ZVHPEcdOlc15cJll7NTQt+XE2+LT7GK2ZbeltpMV6dd/M5+WhUuRAdBxWUEr4XXG
utowTrRD4viX4WHNVK0E+XzEM5l0FUREw1DfXaIKOrFQ8n4gyDD8Toqbxnq9Poi1v7/YS0aDcSdW
vS0gggTfpTe5XBPsvLgyZyNYbKNQHCzshRhBWJ4qyExFmjld+Nbm75YAiYve8/URXYDYfJyyxVbC
HF7BLpghgazD5KLfcOuBWpS40w0y7EfUENtpWzyGq7InF/oQHyMvdpgf+d6A4vW8iSGA2MPW++3f
dA8J1Xn5C3HTZoPO5cZfxVZfPqv+TrKxKJUHYytZYciYo0OtYznmpMd0p37RdrW34yK+HVbOkouT
bNDpMS1gIRaXg4/HfWdJcWR5RXvKG2hkMvj0soDe092HcrCXxl8jZcxsQoJQQDZnhggKKO0rtKSM
IaauHKxJiiwON7AaQOIo5lLQ1i7sk1oWBYTaDO2eHpijxpMdp+/ZmrDhWpDFZvEqM7VS39TupyFz
MPkGRvA8emtyXGtRFlOrgCrPZo3R+1FCCLr+iTSeg5PxyjZZbPxPE7bYJUEiegHzqd3LsJyETgXE
/HZ9I16KICG9igHWfHAtb3NY/3UqLnDaPZaO0NgsNzbb/+yr+WcQ5yHmn3B21fZFcQT8OWn3jfJq
wDrpXsz+9/9vFPNqnYUILRVAfU4IMXyOkreyXauHzElz9jz5NIZFUnWa3mtjKWr37VE9Tu7wPOaO
5Llz75LD8jvIGHswNwqE4JXJW96EP0VeJNqo5blpCZJ2j/HNzGxHo1/0vK9Sj31orx3NRHtJMDaw
vd78VXdrRJ5LaX6+dosEpC6dxdPIuH3pi5ycdAWoV7xyK11LwcWBHHrA1jvUE+6D8iGwvlT5GuFp
2b77M4fkt2yyTVTJWCb55IlKXmNjeM9DX3vWvtZ2u8OZ4Yd/W0VO+1M6Ig1hp8/0ddrVt/f8kFxm
znnsRfbLiYoc2+hp95xCTnXItoFb3bRfRzd1g80aYvPSVJ4HW+yDHnB61IQES+M3Hld2CsP/+k5b
1p4/zeViJ4R+JkbYp2j3iF1tKmtP4eIRm2a2QdrtgOJbpzVO0tqgFjugAt8O7JkDXW+AaTCqsd5d
H9RahEWWi4LViCAKmTa/Yndh/R2siD9fOj/OF2aR43na6EXisTDq+IANmp00+qYLgDbp1lqv+tKW
/RvKFBe3DBOcbavIc6gd4ikYJTio82YHY+PLtg/MQiTv2nDbttvrk7gWd3G571IF52mNxLBiJIPT
aJsGqp3gFvn/CzPvt7OjPhjzDsUg9rLGtdFDMLxGdyWLmpVzd200yscwnWTQ986ZxcjsHS/BqR0R
uWFlrS7nHexBLlUYSi4fJ43uYW0cB/p93eROLP8Kqu/XJ2tOq8+Hz98Ai8mqG9ywcTnX7w201KHF
OGOj7xnNpsb9VB46t0qjYyesbKfLyf436mLuPKNQk74mKg7NPMnQEUwRc+9x0gz318c3b/1r45sn
+CwZekWTCytjAsVOewyLxw5b0cnvXJ+7PUbN14Mt38z/Ovr+jmvOmbNotZhpSWERrUJj2MnSLW2R
rZTa9BGCjVy5spu9IyK+1teep2s5SAOE5yxcDlhxeYsvK6+OUoXpFCR73KibaEtx3o9tfyfSfvIF
/BTWjtzly+HPUM9jLk7EoCJ1Sjyj7zWeZqaJJWiMkxP+s678NXjybHRbtAMqtytTfClfz8Mujsmw
QtKjSQhb9t/VwtpnqN0ErGWcZPdBH7phi5uwWR/+i4Wlu67T9BYB9yz34TRUpeAjX8Ro/fuq+oLh
1wyMU13vIateOWZuBHftU30pdc9jLramkfsqXS+Oy5xegNTN3ljfgiq2K4DPePH9p6cm+GAQ5WhW
U/TDV2KxJcsBW/opaMuHKJ+v+cM/5aA6iiGuNDg+nZpzGEMUDZ2Ki86R9nGHwO4UArXTyoemEm9y
8ybpwidJblayZE6+DxtiEWUxdWgWJAZqTOWDWoVur3wtldSmoGALaKm0nfob492V6VuLuJi+RjA1
BE2n8qGr9Oc8/yVhkZxNjStI+lNroUEllM5KTq5N5eJoy0dgJVMtlw9C5juBBCYzDfq90ClOKMHB
nvV6AhiecbBTvQpHbfkpkwYHE/hD2Qy7AVmP6z/o06H+Z9IxJJFRfdckfbE1e5pytVLq5YMonBqt
sgsDLQvjoY3WCvCXB/5/gZZVknZKzRwCdvkwBcHeHw/IEG2m4Ov10Vxe0L9BFok6tBF6YT2jkXPO
bUu0B4SRsua33kcbSXxQO92+HnBtVIucLdXcb6OIUVlIs6jhUSmLrVG+XA+yrG1J6sdFWgoIj1lt
tIM1L9LRxND5az/Z0lv8MoPoq8mhjQqfD/6h0++VL9dDr41vka7lSMtBCBmfTmnHjO/ROXR8deU6
M/+Rzxv/76rNP+LsAxyNWq9iAcjG78xjgf+6mGWb6+P4/FZcTOG8D85i+FXnV/Wcfhwmqul4o539
U53a3Uz9SeywwxTcjeSdgjas97SmDfvpo7AIPv/7WXCrLyEPq/P6zc5CQemMNakZIAlToJ2zcrFY
W7J5j5wFK/1okKEasWQRwt3hvmgM2/cer8/n2ogWx4YMoVhHhITpVGTAK2L/qMiPusLI1ox9Voaz
hF+FntoJ/jycuvC3efc+JeoeAYeVfbySgkvx3ihqBaES5xXqyAbkcgTh5/UZWzlol5K9qDLmMJ+J
UFrFsUwa20M4SZclV8m7//RV+jHdzMVnLdejSNMCpszs0fOA+m0ghaX6932/Zjg0L/OVnWsujoe6
HLtQnY8HtUGaSeZNIElukHzz5H+ANzoiEqbV2lItNTb+dRr+AVsAKfhkjMEFskCMryco9hNuPzkD
9BcBCThb/qfZYNd7RDzMQVXpUViXQr6cKH+DL3bXpGVx1SgEH6Lv0oD0Ul+sfJE/X9Ln5bNmOptB
VwGI3scN3AOOiJHoLMGGex6q/PFNvTNdVC8wU0USiks6vGA00VbOjQsJSlVBwkcYbQFZWsK1Sl+P
K93n+lWFPPArbudYoeduObxe3wgXjg46NYhM0P7HzniJoUK6WrDCmo0QKuWmD3OnT78JSCgGwkmT
1szFL5weH4ItlitRp9oPZIKpFdsg22uI2kVkyvUhXY5CAZIxGbQ6FxtOjZMBGVuVI3d8j9FEMyJk
qtceb5fWhy7//wVZ7DUzTD0jm7+SIdr9fY3h5/AmT798c+VoXxvMIv2CmoZhHHDZL5sYpe0fPeqq
GefV9Sm7sI9YmL+jmUd79pVSpNZH+pgoqvXcD3d+U6wEWBvG4psbhb0h5iHT1YhvWXtfa/+wQP/P
GMvsMvNAwE19/q6LKOVBv/MKW/F/XZ+qzwUKBdLd2VwtPrY9Dh2mGhCmcUeammltBxJiCdqT8d5t
isxFQDh21pr6K/OnLuqNmJxGIkSV8iHD/KBKHiuyQRfXAI5rURYXdkmDHloa7Jzwf0j7st7GeaTr
XyRAovZbbV5iR046nU7nRsiqfaN2/frvsOfFPLasz8TTgxlgLnqQMqlisVh16hwE8HK0NfpEgXW6
vYE8I+TS11qzzIkImJEfl9JGLgZIbEc2xjqd/83MIgqUgWnE2YC1CMam0HWw6oF9vPr1vxlZRAGh
z02F1vgsJggP0zSx5phaevw/utzyDjJoJwHyDjMUwjDGt3nHxC86L3sjHrX7r7+6V9E8xmwpwbNM
vhrhVue5nECfjEoGMLx1/6OcOdfOddrAxoHZkCS4sUQZglqXXiCbeZqObdL4w4zTWvbaY1bo75Iw
gWUgcjMlgEIeBS2hmnzOUQ1ApeINs+mQdtgN+XSIc3ACVRDcGnaJHm9uf9WraIjfBswdhLsx+wYw
J/Pgs2jYleFAjLBufBGQYvC7oLk9u7dNXKcVzIbCVs7mvq7g2HEpyJkZwwaowe6b+3Q7boOD9Etx
Okf9zj8KO3RGXhBeXZci64wXHxQ2y7RaTYc2LTLYDNGiE6oPg5dM8AwsjnZdABRQs0WR+ntAhydL
dU46xrOwcJuygaS8rMFCUpWgYv5tgGTp9pfhWWD/fvbxh24OCqODhb54Uie/Db//t7+/cK4xmPpk
7NlHwIM3fc906X9cwOIubwalyClhH2GMXQrgRAPWmr9YgwofQrWTKPKS8qozZtokJkyYkP8Qsi8q
8VyVsKvm4i3DzgfLR9GwwRD5n38/+wyaSNt8SGjjN2jhOePhlXyrHQZxihOY3hzjU/8JwrDcqScP
GtU2ACjgPtf/Zplnv4FcukIP6YJioPgNMyA7YgH24VTlmLju9C7WuXDoaYqTXI8ats5gg0n51O23
bW5RN3tMoEhVz9zBJuZg1zsLcg7QysgMI3+5qmCYaxlD4o2fz69GCnzlp8orka2eIcb/8R8TyxF8
yF9gpxQsSpeABci/hPLxLxzwzMAiUYH04qhqMgzM4WzlwNs3Ge8YLaVbJUCvcQWCMI3husCCszio
uRGOlARz6xtp+ob300nsolPQN3dCmvlV22LSo3egV7YLpdYVg97JQa8GsRV70lunqtMvaIu+AL70
M56HZ5Fk6DoU4CmETEYzmyAc7nnF46vnP/vBmF4EGSPGVK7aD0PQF0E/y/jBCnj2uhCM46NXF9Ie
dS6XFK9GlO6IEHEeKNfYGZgFNADfmoWCKz01PavrUVJp62OUQEeFod1NregZqCvL8vgcpgmUSisH
1b7UVcAFddsRWDBbOjNYfDHQA2g+67xcOjOZS5rLAZofs5BZWoNjqhlbhYZ3lcpJ9dZ8Ggqk0AHE
hKgKpN+lJbPsglmYy9aXxNYOjXmnTLwxYY6JJRtSqCXKqLV16yvVnUDv8/Hz9mbx/v5isyYAFM1G
KVpfaHZKmFgTSKZvW1iiL/8cmrNd+vPvZ2E7qVtlygrsEtrg8yHz5nJbJy7YIZ1hl2FqokPXmJMS
rLvAfz/MslKCZqOOUSv4n9kXdiezuudp0DsMGfGCNW//2L+fLU4Qs5jkRYUDhhZi3TX2aJicDVwL
ziY2UDYgGW1eDS8VBYV8LIAsvjrdZe2wndNnmXL5/nhWFilCGVBTCxRYoeCSQF2p8CTzt+m2GPcM
7fpHAGH01MWQdc7pXK5u4NnqFlWAbpBkYOvS1i+gvwCGWAhgcJyBsIfwVUA4M7EoAphjKECtAiaU
h/pteus243ueOCaK7laNyZbHxpFQjMSkEwjfBSa7BOUfLqff+jE4+xWLYKGmcTJVAX7FtCd2BIEQ
K3AYiHFy6EPs87rcnG1dxo2mUEco5eJca/KTXGLESuCl3WtXiwnddjgk2GKv2OhUYpR1oCWtP5Zm
Z+dj5tR5+TzVUNHQfg1QnTKU+kuRK87dsnK0MSSEqjKjVUWVcuEvmjkUZWO21K/13CYm/S2oL6W+
aQP15+24JbPQt3CbC0sLtxlyk7Rm3FNfGULw41O6ifMhsMMmoVZEsg9w4WEkWVXFk0yK75SQ5yn/
VYhxieqFciSGqLhEN9wirp4hnP3YFcgDhkmAikyRvmXQbQpoPm6Y+JTWv8xxuxWl3ClyNbOg7oJC
FXFVEOJWQcQ5D2vvTHCaKITokiwT1OcvY5YYlGkWgn7bpzC9jyvg1BieVrOMFwgUBpZ2B71Hp+Qc
9DWzDOWB8Uu88MF2u0ieMH8J8Q8JSWb70r3Fb8mp3KevFZjivzXTgrwYMncI3UBX/d/Hzwu7i8hW
yT1UO3TYJeVpVHdS/7NPeWtjW7bwlQsbC6806ZAJZgMbyW48ZA7kLiKoJ6kPjP/C+BVyJwxWToGO
uUNRRycAk4BLmlstiImMOjb1o06yArARNuFjUX8DTsnZvJU4ApQcSC515FPSFfqgJVKazQEWpugv
Zr7V9OPtU7bqFWcGlqiDsNGjuepggFEqxFv1rkyd0C1+QbBsA1wrOBdT23SmDccsO7zLD3ZudpH3
tOC0ro0WZhtX8tRD6sZfJRQBlS0Iw00kJ8TL3GA6YNKyMNzOajgNwJXb9nxbdXJ5BIOuqnJZgPk4
PI49xoMP8rDjLHHVBma5CWSNDTSqludNTJTByP+zxBe6S6EaHbr6vWIVmEHHMU9c+pPH7rf2dkUy
/I/RxWEjSg1hjwmvsN5rd6JmJ35uz/eM8YvuU0eUXB5Of32V6MWB0gQI2yXyogWxiByqMGgEJ039
YcrQ8uOx5687KWv4/Z+RRZZXBJjfVAS8+nWfyUCUx/i4Iyfyycg5JTfalwaoBG9/vtWDd2Zy8fU6
oWqEJsO6quDBnLYyZKZuG1iSi7C8HJ/qn0UtPlU6DCaaYrCgWtku3DbgCDTv5z0TxOWRla2FKyIZ
+A9mZkDLsDhtcUxSXGwoDtXoQpcqowY6mOFLUxWcXbvuxLD+3pmlxcEqwyQr1ApfaoigPw12bUiw
ofWCmWwLgqoWAGoxZBu5oMJVDzm3u7hTy6RL2laGXdD/jk66xTzdu7zNbXo3I1towMib7OWBq/u7
5v3nZheOWSK1lVWdlaOCfZef6vEXZKM5fsKzsfDEbJ7zRp9ggw0elAUYQiFP9TU+6hugSdB+RvPR
Duz2922za/7PchMNUzDQy1kW+4I4U8MMMsJ+DQ0UEh8MHicEz8DCU4JIpXOgwIAYHGRhsAKN1w9e
S/nBnP7PGhZOoSlj3GdBxQr6vVOduiPTQh+cGqq+scdrB/LWs3CFPO5jMmswNtYloCulNfBwS9co
N3a4ztaz8IQWuaoSTjjGvQedJMGKoeXwkxHUKOCxAJdoCw2DDyBDf/FeM6sueGZ4EaoSNaai2WBt
IvTpyvJtUiTbLLjfazVMnZlZZHFKXipFxpohDHwtOak7Ro4KaZixscXT4E0Embo1lvB2LtEhb4WL
x4aQCGAsb2EaGrIB0OY5sILHGUzzldtAYmOL96mTbXiXDM/q4k0qVJQKWYkzMIS1FQuPVd+CQ5w3
Bsaxshx5hx54pyZC2fgpkp0R7Lvld8abZbuGD1765p/X3FkhpoZCbDMYWEr8DXFe+Um1ql0O+TO8
shtQOKIFu5G+FUhu2AVXMYnjN/IilExaC+05Ce5ZhCADmz6E5JcSQ5RQppzrjbeTi4AiC+KYBB12
MpKezeLYKy+El5CTVRvAGREDL1T9qtwUa5keZyFpfG1oN0M6/SSpKEJQ2Dg2A+bDq/ZR0SbbhNZd
G8v7qOtsPYAoYSRBVBnNbjlzmhThoC7d1pjf+yw8VCR71IfcD+rANoP0K9Hz0Qrz2bl9Y6x+BTSO
IQ2GRBDU3Jc5dVYGWt+LRuNLSC7aLX6h1WkfWs7rAqxu0D92lqUVNRzbVi1gp54JRo9lV872sthz
Xig8K4uUaY70rM0SWBkLAyqDH2r4ArFvTg7IM7Jw3JQqRpGB6dQvmhA6pdDJbn7LxePt77KeG0Gv
SCd4sTLm1MsPQ+W0brTARG4E0F+yA4L4M7LrjYbuCZr5Vk6crLGMO3GrcAZc15f3j+FFUJ1aaDNp
CQxPKDgYp6T+4B4XnomF0wVzV0cmhQkDxE5IPCFmsacmrwS87tr/XcgSYis1TYtRVlhJMVk4TgPU
pEtXhf5lFoxP/9vXWubqGHAYKZqEcG/QNLzRT9ZbhQJyfEieR1cFS6QAdUgMRPPGD9aaRiBR+meR
C2eMlaZrgV9CF7xOLdLUrpZOmwpKL4kMRrJRfcqFJ0Ur70St2t1e81oxQEazSsIcPlrYS9Ij6GOG
Zp0L1De66pBH0bEE41GOaySHbDY6JM865fJwrFQXQcfwX5tLor8h7cKgmyL4ZvFc0nrb9iMuRsM1
tfZQh9ndDI3YgZbgvE22lRRxClbsyC3LH1B/ADk+k2TBaPblkQxapY1mkuK2lMSd2L9pwrPYqCCs
j+2o/HV7d9ec99zW8hSmFTqdEmA9WYN7IQLN6HAngsO44iVRq4uCuoSIniNa9Mtp83RsCKUZob5U
qYc2PCgm5sqzxjbMBhqGPMDDGlxJlzHXzhA7MLYcXtOBA9CUzoTX/FQgpGrLlraBfkIBmsoSOeJn
9D15Q+uqXwT1VF5GvOqy4GYGqR3QwFcY3aatwSqhy9SPU7KPdLqZYnjp4GUYoRvNl3ziYWB4Bhdf
URQaVURRl/oNUoIQuizDBF7kTLCjMXWFenbz6l8PFiClQ5n4v2tcxNY6TjotTbFG2teODj3zRgZL
LYYib/vnWgiHWCBSHgyzXwPb2qmT9TGQGr/LlE1dv/aj7GHk1Ltthf3Y5YlDeUrEwACSE5RBLk8c
RNtro0wo61u8aHn2ppPCy6LqWdCSvVrqdqJPdtDq29tW147EuVV2Ns+y4tEUNGpSdEsi4TWGrm4l
K24IIXsQDe7L/m8+2Lm1RVRpQsjH9zU6JrGR7CWqY8p+RNuQU5BY+16Ys1dMQ5I1gCyWmREqjFkS
zdQX5nHfmagqGq099F+3d45nZXEbFWBwSEttpH6aBG40H9CDBwke7wG2+mzBWCi6ZaCbR6F2sWXJ
ZExtlWPLcjWYMPJEQjq7XVqbpPFK4EJI2UfQ/xrU2Q2Zzq4boXfT/2jNMAM7eUw9ATN04CvGIUnH
Cf8nCHnPbp2roESJwEX4bzcFXF7YcjgwdIpAyH/pTmE0G+ZAzeQ0S99dfaAGhKYSXlJ67bOXRhaF
DE2cJ0rmJD0JIgh/099JB1GSULH67EMbe/f2itgfuzyWl8aYG5wdEElgiJ4SxlSQXsbJax5yqAZW
0ppLC4sjmA2mFPVimJ4UNf4hJdEPbehcM1AhbF3igLSbAFUGOTCPFY15tq+d+NL2wrukWG2HQotT
6FDaoJ6VD+VDV1v9tnYgCa742X1rj+AYB9Ho7V1d/YQ4osCU6roMXbnLXVVQuxbaXE4gIwquOSh4
5UJqa2rigB5zK/LYHNZWico8mlMSawvLi1WKDW36BDfFqY8hNBKWVhhnmHMa/sJVGJOdiA6miTRj
4SqVbCRVP+bpKW1MW4H8wWiU//qSAGCJpaAiU0i6QkDTIe4mocNKqDkBTYLxM+xZ2ZS7oJRt/KtT
xJo9cWcF13wUFAfA/uF2Qu70pyZwdgqSuRtnpRDik8TqI5Ve2EB7p1Y2FdsWdMDB0G2CWPHQT/pu
A/nltrNcvw9VyPUaEClFRwIbu5xwphAAGYZajU/RQYQCVWN3o53bcucxZW/zm4ITcao3+udts1cJ
DawCbY1ChwleUWnZji4GU4w1M4hOXd6e0rJyEujzaF3mDqq4HwikapL32xavFwq4AqrZBIkZhsbM
ZU27J6kuCzoy4bCRLbUfrFIGyDst3LH9yrTQaUXMW7XydsDjqqkIFIpwMgMB80pjhId5YHLc7erg
/Pk9jHsB8ytggFwc0zaI0iFUUTMLJsESs+conyxF+/d33KWZa+in2iVNjKrVNGAlOYqbvXQyAnFL
osAxjO4Y6sbRyCub4tJqUiDE5MYpJ31Xy8omrxS31Cq0bX7e/hqriweFPzCKIKAAO8NljJo1wTQg
c4LWSVZa6XjU2zeTSwR49crD0kH+DHJ1UUGusuxOgrNJrXsM0/lZouAjZlY7o1+SGvOpGWWHij41
JKgaC4+zQHak5EowXdsnMvqieAxBD/f6jQIhl0kImqDzy8HcAbfsGFPqqiE03bPSmYLR0WrBr+hw
oLGwMaaMk35edww09AsYKwVmC0Tk8ovQPOVKHlBd7/wq+kn1yJLi2u2G6W40MLnW/CwK7Zhlgmek
tQuiJnDVPsk6xEABn5iOesTt+l/d9uznAMaAk48eNSLe5TcH2EAjY2R0aGXhOqxmL7LbyAr3GrGV
CYDE8AUsBGBF5dShVg4+7OLAg6gUkB9zWQFTm6Rsxqzv/TEWEhsPDi/U0RPvoNEWiq+FEjtzQvZi
3z9Wwgnk8BZOiFXgJ5Kmt+fy7bbnX4d7tg1nP4eFxrNwH1fpKDTp0Pu6AhLQIbPr0rQNdHO6/pea
a1YUY1BOyu0w5RZ51hxS1QEb00ByAmDy4gsMjZhmktb1fgvm2RrzV9BIxmgPdZpuslQxdYbsTdYz
X67F3dB9cRbOkvaLbA8L14DgRvxFsgCe68uFZ7MmtwLY1v3wzdiYxEIz02MCHiEIUEP05Hiv9OsO
IKQHgYXGOgG0ugZCV6XUy1Ge9n5HtU2hSvY0MYfLp9EelAlwsMgdlcqRE7W1MIvzkE7RhitmxbLy
y1XLgDhj1Vi9eS1rqkqJOASqRgFOqp6K35lTHtX7IrMwKWZVo5X95Km+XHfh8T5DXQkvd+QTIp41
l/sc6+oMAREUt5je3jMj3zN2fWVHzxNMYtuPmR3+4nzbK5QnbOrIAlUGbZOusgh5BDc6sPmQc8fT
qYBUplhnG1KiF1RmXtqgpYcKW9l/h4RXPrx62kM9A0yeCCsYygb7DvP5s+OklUITdxUKl3NabMwx
3/ZS7ZgtZL7B76DVTyH07SOj3dxe8HUsg1XwUgHDobKmx8JqGAr5EA069av6t0ZfJwT12wZWnFcR
0UdBuoKRHjbac7kuMSZULw0ZXVe9jCyzUzOnrcz7NJ7tbhjcUFQLqy/p6yzJO4BjjnJU7eSYg5S6
StOwuX+Qin8u6as0bZaTCUScY+MLSW+ppnZHalSEhbtsSPatoLtl9sRZNnPOy+MCi0jQFIiISDpZ
BolUVDJ8aeAdenG0Ov1+rCJPV7LSVnsDk4+EeoN+Ihk4XRJwCpIMbES5YsdZ44Sk3enFv88a8XsU
6ENhzsCUwbd4+RlKJernIs+QPkXDfRrhRshVvIYJXo1q6HYRKuRKMID1SXw0s/5JIvM+J/W9qgvb
DhyYlljx5DxXdwhlYxxwif13catLo9R3edcAUJ1DniI7SQHgEw1vKJj9lavvgNQckyQGHkXL95ZY
DJ1ZKgAYh+AV0edvtcaQhZnu0uyxAjD29ldfO03kzNjilU6bcsrUOsbEgKKhCjNsR9ngHNhrwBVz
ZcyPYi0aBDeWyWDaAajZm4DYGxUEg+fRaw0CqkjJKUljaWVgZ7XEqnMHCAtmIldheu0kIRk0UaEj
0K9a5mJxl85BXautLzKo5exUHpSkUgfFFTubrACiKM6MBg9UbFpLlq3ib7b43P4i66CjnOuDrGCL
69AepE9N/Lj9Ddfc8tzAIl7NadyqYI9s/T7zsqq2i/a5SzjRYc0pwf6BYwiGEfXq1aAZWWZEEzax
ChH82FnE0MxYfEFwAbzEIS8Ery4JL2Md9AKgtl4OnMU5ODf1UsOSvOIpFN3GBqKh3/a28mFY0luI
eQwv9BQuee7alSZDNJlR1hG0Lhcxp0u6QgxR8/drt3GrHipcoCnyy9oSbOOQfLcseQCFvKVsY8d0
Yh6oc/XqYVq5CMQgD77SxBuUVOswDd36esgydd2LRzuAmnfkVo/gjXGB1yq5RtdiABuCVlCgRxli
Gfjbrp9ro8d9hwS82M05qg5W4k0VKjE2Lh0MiTjlD9RoeTVIFluWgQ7VK+hwoTyANHGx2cDji2be
hIgLJcSfwMJczpKdmvv830PhEYGAF4dYHi5SZEuL+i26q0EMrSNcbRK4tBmjtQlynpQHU7muajM7
4An4j9bz1aRuYzTVmOGNAYIcQi2M3Nwj6bTNR/lRP3ZOehrvRQujX6YjcCoa/x/LqFCjJwbx0mVJ
I0oNKgpq2/rdHjS12ZOx7xrLvCt+0HdUk17yp663uqf2tfriTeqt+iwmLAmUKP6sfvEZG9zRnapj
FMz8MUPm6xj9QGDNrOCDWKmjJlyG8lW3AdhFZtknuWKQF8W4MmLQdvoK3pNTElkqVGxi6PIMf5US
MSwQuvOoml2BrKsBNMpRPmBKcGs8SBSgONmpv+idYrXf7fNwiO6KV313O5qvPJqxjTrYMyGFC8KJ
ZfoJFifQEJVY37APvqJdsWMMrNpufDCeFEv0xIO45X3DtXCLOglqgn9onZZjFekYyDUbR/Bj5bci
ZK40gvQ61Ti5xooVzK+LrGLNakPLOKM1Sj/J2dj54wgWW6hUi180+NeQEUY5qhERkGs0+a+eQ+AI
rVQ1NbB7YG4a+tKKC78iryIXk3YN+WeWgAvFnDHq/Vc1Lk3VDDkRA1iyJ3t61u/CfQomkvAESQ8n
euBhyVd3zyCYYAJ8AWCiRfLZ0TyrAPNqfVLFVovLIU1/1goPs7iSLElQbMO+AU2AWeJFpKTd2KlR
KXZ+EBGLqq2thqccoJuOKF7coyhDOeReK5cPzpeJRzpTu0bZ8DLLl+QCywokuF44WoNZ21LEI8Fa
eZbjS53ZWGRgQJMJRTzDhvKQ3oM1wZktAD7LD4bd1d+qjQa8BCeDWQlSFyYXORnqMPqgDUrnRyhn
13K8Rbl0P2rlpisGDqZlzTGYZhlYTNB1uirudXUmx5oQdWD3eVcETLMpn43C09RYi0p46KOOAmFg
3NlLkIk0TT0Y5XJWQlQ/Rkex0z0+mObox8GBnI5PN907LzNZ8w34oKiyljcIyxebqDVSYEwEZUup
n+wMb64m53QKV9JaFEXRT0e7Du2WpbuPXdqTQRY6HziF3ViboGnR3K6tvXiKbEztbW7H9lVzoNMB
/Tp28So/KIZmLpIYdbgYlUZV/9L6wTVrzWqhNx52PEjrmmNAAIeYEuOzI8uqb9tmcjeA7s1PZwAO
TU+E1KkicLxv1TEgdQEoEMpP0tVIXlPPtBVHWOm9+o3YjYV6mxN8IhQ6gdWdtNbi04Vfp+nM1fGc
hBixgfUtolSt11UMtK3sF0WzCaZyg/qUl0zRPpUfwzL7ocij14yEc6avY+OlVeau5/UuSuIqBIWp
n9DfopLsSY1qZg5qsOCoKLXXpZl7211WAhecXiSYVjLwP2jYXFosczXP5yKQ/WzHZqfTh0B1xjsN
xEigg53QHxQEizdPcY3vwh3JSCygVwp+JLJ8e43C2I6pCaPKJtymbvJDyC3Tlra02pt26yoe3dTV
XnXE7SBxIeUrnZNL6yywnm2y3EKlO9BhfbAH168ZCUy1x4lptzPUrc2voPdE9WjueCXrNZc6X/Xi
HirRFVUD4/9WLW3TDVsp2Rq8T3p9MWB9yE0g3SaBpmPJyJjPulwYkSD/mY2BUq+tgljbcHO7KWzF
wuPWFbc03Hd/u7Vnphf+qwaKOk9sayEngDGPGO1Xqxk3Bd0E4l1vD47mtUeMWxQCKrics7MSJi7X
zYLV2XeNBPBQBhOMM4Fnycm8Vj0GwUfjjG7pgR462BbdsSwdbjpN8IcvX5kwLKMkD5SrgjLIol6M
Aa6gAhxM9vPvyQ63hZdv9OakH0WvcIcthhc4Z3bVkc7ssd9ztlAVHLfEqGBvEveJ6va9pTSPKBBD
usG04wrXZfCioDKv70Z7do1tteGROq+FDUZ9g8IpwrFoLAvz7ExLmTQT31Dr1yBX77ows/HDDko1
72Yh2eQtWHGC6CEgd2V4ZwSDrYGOnLb8UbDrK9xAJR3oEYzcM9GvxWefE60PzLaRfOMoecSdt02y
IcpJt5mUxIwp400s70SeNMzKm/TS7CKKNELXF51OJUQRyVPsDKVqq7pj47i5p+l/8SRl5kzGkydi
aHx5qOdJ0YM8IpKfENVp8ndFQtInvKcV7wm1UkuFpT8QQEnFs+Pam0OSK9pI/oRHFj7yIyScvRLV
MG4TfeXkEFD+MYAESvBXdaEOit1Dq7XEp43LelmlDaFuyZIrW98UbrEBXyXn7KxZRApBgN5aaxuK
9TQPU6oQf/6gu+ah/dV58SmwCjf9myEwDRW2M2OLcFhlYG3TM4P4ZhtvulK3BPTCm55H37Z2ApC9
osKlQBH0CrYZCtpchHVA/GYWLJII+2acH27v23VayVbyj4lFyAFlbYXEP0RiQj4n/a6WE6fXB4co
PydUSm/bWgvkhNVd0N8FRhljC5fxTQgrUQiGWvbl1Js0pz30Ox2Mjb0Cf3CEyDYfZjdxY5/Xzv2D
EloEchiGkDAr5cH3F6GEQBdZTvpURjEmow41d+2EWXv6AyweLnXTk9a4XW6XB+OjmnCRMsGz5OFv
7u+LX7GILLoyhoYUZiw/iVBSq+0kPxSQ8qzcEL/AKRoLEgEhk7PlDj2vetLZBix2HiBULQhnmNZA
+ImZM5GkvI/LEudbe7x4KQupXhahgT1uHWVyMRy/YQwp6aH/Lp9Cm264yeZKOoSLGUgdNneHN97i
oxZJqJapmBJfDl0T7LTRJrJj13CMA2MnimOnCY6snpL7XNNrwQbz1SgSiQZojJePCBnZPNFK3BGs
LZRuE699j3W3tyUbk/K7vOQ0dFfQJ5ADxNyEDEgSm51YPFqmUJgCAfytYLs0nDhINumce5XU7EhX
YdYHtT1S2z3tdpERebcPLdvF5WeVAfxB6Qg4HBAFXJ7ZGHqNbR/AtCQGO7F+DSl1ZfAz37ayFobO
rSzCUGg0tDaGSvLhQ14URu7U/0owJdHkDzFmtm4bW70JFQ0VPlQH8PhcoidjUA/mVQ0oWTeOKHXT
3m5xsw9avClDzOzPjdNpgqskqq0rlT9PPWdPV7/n2Q9YMrjMA+kncB+K/mxAWVY0hSdcINB0AYao
oHZaJ6c2SQ5jqO8qkze7cZVkgohRASMxnFcxcHIWH1TpSBR2HaZSKm2yMn069VpxF6fJpgdRsFSb
G8DjvB5iNpxNv4oPzC6yOAPAfbRSr8AXpKrwgYHkVH2WV4lf87tgE/DE7BjNieDEPEa71YWeGVz4
VGTUKtSVACQM9cpSktDSKm1rKMIWaht2IJfOMGHIyWiebi+UXAUHLBQLxP4iWwbCehFrVSIOSZ1q
mN1Mi2MCXiOt/lDRQ9GE2jLDtraoOb4l0vSQEwNISmkAiMt4qtv4kKvVFpPR9qDrWyroezGsN63Y
faoyoFaK+Kj3ZcY5eFcXw+LHLqN2H0HqUUJ7S1cfwzC0BvHz9nZcv8oXFthnOnvUxEOeVFKgNL7s
9wd07TNPcMMNcJ2BNb81u8wNvcRunfk3xy7z44vAxezicAPXhJ7BVbIxy3TGg3kABgSEWVVHXJBe
bzAQ+p7MRmtByd3qimgrRsGPRJYeg67jZFbXhxw/ALy70GpluQ46spcL76S6FuYefHKVqP1QAnM7
66WTtwexF70OszKQ4B0c05g3Zd26txeP6tnK6jE8LDEEKRLiZdielV7qStAj+E3UeWCrtIKpsEB+
n6DVJW168pmkn0O+KwV7FqnVKK0X5h951G5DU7Gm4K6nu7xHQoLHiPkk1Q9CWm2q4jiLpy7amgyW
Kk9WP/4CP6po2BO11Rbu6pv6NhA6W0juct0qxNP0TqOHathmoSclpVWh9d7dt/ne/JTUzxyUfukJ
HJNqklmz+U5mB6xWVk3dRLCkyguH94S+pMVuDN+o5I3dYIHb0yak3DQSsKfDe2bETjfmdoaHBSnu
atFWoECmGFYPgOx7Rt8Feke0RwFeFx16nD/pTaw3DXkuiTcC7VBbbXUvptY07pNiU5UOCY4kuwMx
nzjtzQoj+6/p8BSM3lxtS93NmEhptc1TjwzHBiR26cOAakTkZdQ2CieP7Tl1AADVq/u5gpDpNiTf
OgolwqbS91SkoMRzhnavpY/Kjzp6MvJvKf89iPhTGPm6T9raCchOqp6aclsIG61KMXT2Bt04o/1Z
ancNDkq7l6rEqXpM+WAUpmkNT4auz2C8CCTa6J1+iAJAUmbFoSDCkKH2TTOXgsc2S4FIwzqR5UZZ
ZaHsbyv6vdG8xsIxNgRn0lKg68EH/y6brgmNOqX4LowHyCVYneB35iEXPtT5SPq9EoKDUcg9tcD0
dqID0lX+SCsZv+cXKjStuA/6h4L8lmXZSzGRMfav1WBYuv5JzWIzd7IliJUlTvOOqnjCh4MNojlX
VD4Bt7SagFi6Mdm58Xj7PFw/6nEWIWGiSZiZwOjushqqg2G7kAIR1FByehirBCVXlfzqqPidG5Gb
1ztpAK5elg6AwD73LXpjVfx9+zdcpavsJ6CagVcxsPOANV+Ggx4zKB1amIBKtLGthaGnpoElTYD3
Y7jptil17fT/mQ4B8T4yt+VT3xyMycS8MpZb+EWrPlczyDyCT7G+7yUKdB7xpvirb8BUKqGZABX1
PhptBao/lIiHiL7T8Wff90czott6Oo5SaylzYithZFrAUM6g6SD2BLhV3/8sZ7onufxSzRrYLJWj
bAD6YlJ7lqStDsnbMS9+zKSwQqJvY63AWJMmW0befQ3Sz7KtbTEH3WwqHJMkRRn+V6y0J3M0Nmia
2p30fntf/uTlyzvhfF8WKYFOo76eZ3yDTBM8ne60eHQTOd8G6QBaitdBN2xBMqywLD0gKLdqXT7n
6hvnR1zluuxeOAvNix8xiXqYGgnuBdVK3ypU53M3cUAmw3iOQrvfGJZsiwDs8LrAUD1auxTgeZia
RHEPgP5LFxR0Ix+kCFfxiKBR1uKLPORfhZnjXD417BvpIBmRX8REt1pwtZt6Z7XKo54+hNqdoB6p
nhzrcXLksNn27fwYBz/UTrPnOjwSpfmEotlGqnUvHyF4keeeGMqeVopOQVByqgGND3SnVD6gVuxg
JA0jFcdw3msomijiiyQfZuNHiZBQyugbADUV1/QojK+Z8Fv6f6R9x5LcuLbtFzGCJGindGkqmVne
aMJoSSUS9N7g699CnXi3K0ne5Om+A0UPOqSdAGE29l5GPlDRQ0UBKqDVMc/jD5o1tj4ULhWoXQ0U
rM3HrC3doBo+Idj9ozDO3QQPoY+EIekT0odE/8hZ6qAz4UiJCCfmxFbTM5l0ryzvpHZwBlEBct/4
IdaNTTKgzUnsGtMjzN6tLI/+CMLkFAP0803JUqfQpWKLiXnv8gcGlG+gMEutf/amG4/Po/KoDGd5
eBmMX7Gy+XBYvMb42iEEEnQcF4nu5vUXrGI2ysxEusZbHI07uQK6HOOdaZPd+NqidBA6W51U/k/O
98y3kBpfVN/ytyAArG+IkM6KR4pHfbIbPKTsu39ebOdDg9AddJs1XSHzR5nQT2ojd4DcN24b7vJn
GBZDY1U7qWgSozO42yzHrD1IvgWcP8LKQTOqvlNrzCWwHszRPQK8U2zJ7/kjVN/90FE3cuHVr/f3
EHV+bH+byqYLMq0OA5C906cyeNaNc1RtnS5rRz86+SK3WQMGfd74VttUN/C4/I8g15ejOlBOLq+6
lp9bU7j2eECbD0RETgdccJvTQqqmoAN/YGzfdUGyWhhnbxyWa8PhtQ8Ol5E5pv56ytS+ZylKEM2l
rYw909i+iMqHROgcuad7o5fulEZ32jz9IwUJGhUQxrn9A1aGKAFFAPQxcDNAScw+Wd92eqZGWJUi
HGvj8YdUb1DzV7YXZ0HgolbgNrCo8cqRqvU4cngA455wRh/V/qq60h3Jw6QVtqLUtpZnG8NaWYlX
UWd3EBzODRiJxfVFTiKrjCFvKsBBR93fnryvJ87s7ECnEm8QpCGiBCj+9dfrZSjQ4W1SX9ITjM41
z3xHJ9rNdmpmRThC//SvFPbgnSX+RA9iC12wcs8CH8oTIByXwODNls7E5DGMY+w2/AQggEPpV48R
mvRZUl6a6Fcg+cHwrmnCvjWgqhTHxU7tq6dYNy55LDuVScHDNsQN1Mh/kP7zOQF5V4I6PThVi1R0
KtMhqdIOUz+pbkWlB1lJf1Cm4dnQ65c++J2lsJxs5B1l+qmHIUZagBHUFzleafGfNB29Pha9ItSt
RAUvNMmQudeaB9oCSJ+yF6sxLJ6Mn5pZ7XtzslU9fVJbwWpo7mIho4FVZ55S/obNhl1Df6SqI6sr
/yIxhIoBbg/wLCaJL7efbXUMTdXW8IUk4VMoH8iUOJ2A7KSpLM3M4PcZoOGb/CIFbDKVYzzC11Hp
DxM91UFnGWZi96Xm6gLds9i8Q/cYTM4PpXqRWHnsACctUQcAZQ2iY4ewj22xf2ym3tLb174h9zWc
02OBekYKIbU8B/GvPEZy94gK8ymsqhDM0AjFm8gJA2YRExZXwWQ35uBJaujoQbOT8+oux9VeDNpB
VF5y8qyDI6ejmUcJ0HbEtIPwLxXWq+hnCib5LWA+lFLY56PiVCIunOKuHX4VkPoW5fxRq7gLrHKa
kvKugB25buyN6nfVngcwoHUBzu967pS1eEjrxG3N1Bl7cLDNoMbqhkgJHLF7RXRUvJsa8jNJwYmJ
ertUIfUxBGczQ+Xt9s77aqUsVhlAGF/Na86Bud55hFWN2ZOqvhRQuJHpsdLkl6G5ZwkQgEms77P8
V130dqccZbDM4NtygFK7nQiTC+fifUY0JzIwgri0W0gSDIk7adKP3IBZ7WAxaFkF6pmOdykUZoQK
pRz1ldbIkbrRSw1mURVufuFkR4gNO3AvDiHqTaEDP57xfLDS/pTpsgt+jtMPoStkpdenfhuPFrzm
IBFQWmzAogPBehATKN72IZZ65JSC6eeC7DS9sdcz8d2Ifeh2ehMRdoSBs6YNL3IzumJxrycU3706
BhOzmdJYYqhaWll4NDY9PVJPo5Q/mxHZaXF+CCCWc3vuv1ghi7kHpY7rf6Ph81UY+nbN10KUlz1E
Py5ZXdsNK2xQZS4aFkqtph4t+wMoFh26PSSCUXqGioz5pjDQ+BuMsfyrlSNbqFR71Pcy/V0pD1Ap
AeNdPPa024UU3Sn1dSqQnMDUN8sezRIpq/gY04MIkZpODSyK55MaGS9spGfTCOyuABUBVcW6696C
UnhQWepXeACwUcUr7Y/C7lIgkYpagOqgBsRBDO283olxZugiQDTNTleFu1bWj6r5eXum1p7lIDsC
eUg4HW/RRwFWWJpqaIojBdOAGNJ/hm5vJQfoIj4Jm4ns0ooIBGYifWGE8MBY4EXB3y7lqQEku/eE
y1Bbxgu+iXIkQJREgJ0Fp+kD9WjVRaNaBfcRj7HanvapL04bt6+0dukjpzGAawCaB6DZ690ZaFJe
QIQb1TnoA8cfzQ6qj929aaPx0B25YFwHPVjVijkAxPpv8DwruS9QFf/zA+b6AvlUTEHOf0DvjeGO
7qtdZnOErifZooNqfLxt5vHVpJpvCzSxoOcEMjNomLN6KMvyjiYSfHlArrV16SSql0YIkbNBlTNT
nyOJOCjmelSr3DForTp81gRcfQWJj1nsl6PmGSjk5VjJfaQ7FW0OtPo5FI9y9Zuqoa2hnDLAOX40
AgvCpjvV6C+g+Gn0LsL2mIr3ePAq4P0gt+iJpXLQNPZkmONDEdyXav4HKAwrNl+I+SFPxV2CboQR
32fYoSPYxzVqplkDdosKImWmPYblxTSpI/XNU1A+l6gjhkL83ESVmyepY/TMqsXXWoPNMcQahcrA
7vpdwdeyCipbHpNL5EymjILK6Hf1XVPesegjKAMrij66LnZU7SOJMyvUjujIT+1hCH/lAkw7wlcN
8ik1OZXKZShB52QYdO/U42MKWU1ZP6X1x4CyYB8adtsXu6hBgZU+JJJHJb9IoLxJhtPYZ1ZrTlD3
pq8NG628PhUa7s9RgR+ckh0n+Acw+dzGhctIct8kz62EvyH+NVae0X52ZWxX2WMYH6P+Z59jOpAx
lIng5riPjYaBavhsoNJbZeVey0sXLfm7SO5to/YbAj2tZzagtlH/7nPN4fXvCMXgOhChpNkfWsLe
SwiZ8CqhAYGRcAMvvlKBk79aXhoKcRBume26mDYxEKcUKlhIeCVUCdRCs0T4h/fAHtw+2VY2OG8A
ofxvovKPGvz1BpfGSu9iQ5outQxfHCXe5yH2VWc+5hGaX/BvqtLSHVi9+xdh8UiCfBCQwiAyXIcl
0VimbcCmSwbReFXIvSRWLTl4qjuwF4F8aEDPNZuX20HXGh2AQUOfjbstgcgziyoNGqN5AzYDaeNn
phVHJdcg/DWeG1Nxp6pCjqa5ahY4LFK2TtKVkhbkd9BfQf0HWcr8uUuKIcnMKOuAOhjc4FgcjcN4
nE75w2Z9YvXIhJEiDk0V/KH53BpdWJK2lMAFPepeB1n3ade/Jbva5b4XjbKPgMf+vTGzCr7X/MgE
7wz8KN6vXajf5HgaGgY12wtU1Fhq519QQOOeFp5RORpap/KdNGwDafnqXIQF8BFKl2DDLNh1qhBI
QVvDDg659ODK9nDu/NjJf+Z72LUrv3DQKvt8p5Ktj7k2xeDYoW3Hr2cUy6+XL65vMx8I6Mu8ulWC
bBE95W+Ng5TnpL2BX7zx9F57ICLnwD8LaQ0AAfjP+ZancUA6kyHZfGlVNxdbJ48Ep4/Y4zD9qeRN
U7e1SYWUCWDn0L4Em3h2JNQJDEUDvYWuC4wWy9y0hjizJbqxZFajAHsNgxsgzhfmMykQDWmQNIDU
48CBkIyVSIiktBufam1hAj6vYcMpqELOASmtUcWKmQK5H+D5iBbqMH7+i6UPH0aIgECGg4vPXH+c
pijLvhkhg4MqZ7KXbdOT9r0FQFHqob33V+FQ7x+rrmIlfAs5T4paaiTSqIAzUsumE+l4KdJThGwk
M4YNAMjKTXQVaXZiaoOUmDCk6y4imCmVHtok+tC0cpfV6UaktfWATaygCQ7chTg/m+tObkCzAJmI
BMzWx2EfFr3F+mzjvlsNY2oAeCCbR9FxtnPrLqWFIjFMXV9bJH+N2IMEFvDGmuBVqfm5BK7X/0SZ
gRVGRdbNRgXDTDxCNdZuNJv7wQVPcMrZdbC/frsdb+USR6sQpz0uNpRT5120Wq9I0MjYSwNkQFUx
eyEx4CqJ7EgDgMda/qfqwHrOxY1PttalQlxkDqhecX7gbOlH1UBUKAFyWkz+XEuWtFcf0RwqrPZc
HyHsdjdskubX9vO3kPMnK5wAKlBSEHI4QuUHjAI424SfoKz/kmzUlvaZYW22o9ZOezz98EiGhh3I
RrNhkjqX8QCHfwN0SXwwP+3MRIunh5lbXED9V1WPSSZ7fWS89sZkwQ/zVCf1HZKpjbNsbe3iZ/As
AlAw7JPrk0ZmpEPzEVprMkwWAAbo68843EDwrc7vtxj8QPh21dQSFQ00GtG3Aa4cVokpqPK3F+va
KIA34oqEUBlZ8tRTo0qzDJK8WfGZiceE5lY9PdyOsWQH8CsYhozAA6KBucDRNiTvzUhGYkBfBxdu
QU/MsCJPPsDZ5CHaZ60tfGyRa9bwQwDIQ2EAeCrUkudJQdMG0GzNKDb9jnmteZjANiitYmeeAWzp
dszVXweUGkNbcDbZECvn9FXs2YFTBG1rBAb4ka0j2tW5QuPeNt94X6pHTeUZ0vV2Fnsgqm9FXlkv
CIwUDB8SDPJ5aiJD9FSJwKG9pIlox3hmjZviTyvZz1UI/hO+LUkzgyptCo2lr9pLsKt0O70H3cFL
dpUj6nszc1LXdMZ76UK2GD182mbnONYo1IKAyxIh4jBLvCKSwqqLqNWlgpUzDKIt0mpOkpyA4iG9
2yevt5ftytaQoQVE0F1BZ8yYk8d1Ek0NON8VbDc/quGjJc9s3NoZa7PJRTB06A7JnOV6PZvoI0pm
0egVmvrAK+EA1SzisL3mBCEA9cAjy0hYAltFsdgih9vjW9Lu0M//HnzWzekHgC+kEMGLyWIeUV1y
6k/on3qaI2v7/k9zgpeW29w1gh0+bfWHVzYo3EO4vzek8cG+mL91SWpGppAM2rkuZVdS4z0cHp5H
mSZeE8Z3DU6LAq4EBcs+Rjk8YvqeaDDIVmWAwxN16T7pIZVqyBvn4Vdn8HqRgSeLH6QDbQpflnnm
U9ZNBK0+xTyXePTmUuXDje6Q62hAVYMn0hbidQWMWFJUsGl3KlLU71MZ7p5GfJrgqikJ0T5BO06f
UJYLA7uMAJsCZr8pP9Kqppag5Y42vjZNs5HlLFcSfjdH7WFnYMES/v+/7ctM1nKJ4Ul45n2ftn7K
J8BkKXwdYQOU0q0m2XIrXkebnXBdiIopYDuIphQ/GHwq8lT1FOo3qNn0CvSOxtFlmXbXFpB2qKF9
ZNSTy8R8n4DBWST0odPQ2CG98ZOG9f72ul7uW/7bUCwETltEB3h2MQeZkIplrplnUUlc1BgOQZnZ
OdE35mB9wv8OM7ubW1GlRdghjNbptjERq4E+tySCbBYV0HXcErZcC8dJC3ih8Q79PLsLorFnQpuG
Fykn8HSHUo+u24qgvlGDd09QgS7i8UIh19XH7X5SNbdir8mUe3Ux7pSgvlO77o/ab7maL686EBwN
vEoALiFQoZlNdjkltVACPXmpYs3Tot+JgQsAuFFabJkOrdSLeCgDSxwVjSWtKY1ig/WdHF4mBeif
NupRWEz3jUEPRa/4dTeFVpzEh1R+VoRs66xcviG4EAae3xJUi1BrmI0TotcQ4lNEdkFbTjpyblrg
JDbL4AZhqba8rzZW1/Im/xLe4KQ0njHNHxF6HSpKWnfskmSNpZTw2BIe/+k2uY4wO/1jTSxrpW7Y
JVCno5aSXVvct2gt3o6yJG+hCIULm9f5oMOyqJbkhpbLnZqJMOP2Rbs/oI+vAClnmxADTe7Lh4J6
kLTbirpcljwqvhcUxPBEmN+ridROozQgau/1jmKjJOSYj8UxPCIFA+1Ydrrcmt7krU26FXY2pyYj
PTStEVa6aLvuDChjvpfj3fSRHEQnhqOAZUDm5k4pXen3xjzz5Of63sKIoYEKnJeOjGVOCB1iQxh1
UjAUPqTOltGG+kJdSbtWPspea29Lrq4tUa5XiVjQtF5gXIqhhVKGGEwXhrp4OqEF1m+c5CuNPj6o
v0PM5nMkU9oy0Zwg9JQfdK/a1fvoLwan5xjOoqpzewqXJ+x1MD7D325QMUMFbKojdqm1Yi8GgDsI
3WEsFE/vk5deUt9vh5OXNWjEM1DYQ9EdBfD5ia42jJVKo01QfmPv9E2/AJbhQvCe87YNp3Hic07t
OrVwwnA+2n/R2Vz7BZzpwv/wxvNsxGEUCUoAUPWFmVaT7yTtF9d8gBx9Bgqe+AsoiHsYhps/2shX
iC25yp3pbClcruSBSK6//Qi+zL5NuyQ0WESlxC64NqfUkhz5k0DHy42cet+8o1tdG3aKCkbiAd10
+xNsxp6d6prYtKgyjOxSoO/VAm3hAFab4ZWoOL1L9X1RGnYEx2gbppDeFqNq5bAgoFQDocbfxcA5
XQ9crSI5iMeQXdJatSiqeDFEgrqTrm7Uq1fgVICgfws0S9bKHuxZyOxPUCWOfyPx1DlaFTXR/k9y
Px3KXfSSPnKfVMgLvt2eYD5/s0MJkSG9hfQAacuca0mVUEi0grKLgvZhoj53k+RE2ZaC1NoxgTC6
CelWLKRFESOQ4Aip6bjK0Jam1rCLcdwDJ+bC6j6GItxmCWpl3ygmhOz5H3l51jYhRDZkNRguY5RZ
hiC4SWoA+XBuRfhJoIWWGED3GO9Sa24t2JUJvYo82yxaInZG3grDJTrov3Socj0VDxSX2nQRfP0Y
vo9AYj9t3qb8FTr7jFdRZ9skEnS9leDce5FF1RX78twI4l4XiFdGmUO0yQ0kyInLKKVOJvg1ye72
KuIVve/hYXcFSQnIPWMNoaQ/b6HRWFPxDATiVpUhfNYB6xNoVpqqTkfxhTVq+Jo0/miJ9nE77oL/
zQObKOHimYpKEsqN1zs0K4gwwjyEY4slrzqW931vmR5cFB6SnekG0IchR/MY38l79QPFJOGwNfPz
K3b2A+bWdbxsJ40DfkBrZBabDgL8cW+PcVE1/goBcWuUx6HYBF3M6zEqUz5GtQkwLpAtXC8jO4Yg
Q7cW8OqiJzvlrt1Sp+XHzexzcuQqFIaQxKNbN4vYK4LYawFUnye4JIRSch/E0OAXKbPMIfOQbgAF
SPyNYc4PWwwTQcHbxfNYhtr07KqD1wykMhNQW4DaduhdCTsIK35KChvIbbITdhwpbKWfA3PI79uh
51t2Hnm2Zau4wQUQNNxsMbWG4YGlb4HEtj4jz4SWk/r3+GZbFMwYMagLjM+EyuGx9DLNhitY7cJr
Ys/h/eJW/WZ1QnHM8aubC+bOKlcm8Fl1LmFYBXOTTPUi5hekBVdwq86+sgegAvd3oFkOOASCXLV8
/opEt6PsPg3+3P5AK8cLiJA4ssHyQhlpXilWm8I0Jr4es5TCxzY7DhDRKaALSFjxEAHonIEuGIvh
xmOBL/PZFyMqpFvB6gK1a+FUIU51D5odTA1BtfzJgOtMCQQk6PTU6X9YKli3B7l4PWMZ4nKE1i4M
eFCcmTM7+6KvUtoCEZ9m7FBI4bFmEVrXotWz9gGE57ukr8C6YhC/aj9vx5ZXFie3OcZRCbQ6iFSz
tRKUadO24QRSWWT4Ih328GIBcpeSMySDXFrk6o6oAP0w0QnB87PxJIZDJxDCzIa9xdOoDvrO6ERo
wbDuDAqDrUVQw9DJu1Jkb+M/v2V5vsLl+fDy4G3keVsyGNSmM0NxPOfEgLeySK2q6J7bSHurjA4o
s0Ni6PdgrH3qSmDLgQL6aH1P6xbwoCj15GzLAHO5Qg2AgqDfxV/Q3OQeS+lbigz3gWIIw0I9G2pm
l2FoG2MBDaV9Ae8FFvTI3fFiaLbE51auBujcEdSmcVDDR2Q+DXFWkSGquu4cp7k/sfhU1909TliX
BkgzpsrTOkDVYMQ9KKDgAuGl6aWPJ/AG9n15X0BOUAOMHHVNEy/N2S2Mo82YaDJ2Z60KYViEWjVh
LpSoHDlToT7QvHTsnxZTIcwIyBf3ewALAJq/s9O0ZUlXdVPAzl3QnFviSO0jQExgIN8Lqe7e3h3z
g1RDDxMcDviQcV/MxfEzykE9BQrtzgZ9mya0UkeoeHUMstRbCqGLPtxXKEgCcdqIvhR0rYu6MRLc
RWcRXFKoBChWkyr7YSggZDEd1OaxKuQdOqYPTDbe+pq4Qw/C9ru8qXo+P9P5D1FRxIN/CPdbWOBA
BBZlZp6051ToHayeXRaUzu1pne+ZrxCqBoAwT2vwn+s9U6eqSOOQtecC6MSy42BR7Tg0A8Y0eklv
nqFBdR8W+eF2WL4yvp/q/wkL6wLuU6stQG1i2KFpC2lqkKTZWyjCdWCkTtK+3Y4y3xKIgnQUtUHu
h7sEBVEzEPrQjFoQFlUv7GsH3RRLjc1dE+bnjmoPQbNF2loZGLBykOlFPwyvuXkBtBqHUExbtTmP
QOmHobYraOvJycPtgS2KIhDmQW0X302BrtmScR3V7VhAHZ6eQyg9iQk2u5i/M7V7zUrhrpDgjE3G
Uz5B9FjC82uUbVF8SjTyGjXKg5C1u1zLTiWuj86kVk67wYby4T88j75+InI27CMVmlTzxn/bV4Uo
wCLwHOb6mSW9J0dncwTkPvVUlp3C7H1jThZTz+fkW0B+gnw7/iUGkGycImDrNKkVpjACccAd4Vps
oasdpEfiN6ZFT8Z9uOs8rjIIEaO32K0+8t1mX53fNVcLHBcCLiHuVgNTEqDir38MZSBDG10Sns1K
hSg0YLpRWNpKA85v9abmYC3U/dOY9X+ZqbkToRl1ezIW2/o6/Fea820utFwcxqjMw3MU6l7NKiBi
UxCGapeZeI5qPYDJzT1E3bzbYRclBnx0DBvJLoSIddRq5o+WJlN7PSvCc6KKzkjJnuhQggAC3EN2
6sVJeaCd/ktRIshzTe0dNdAXV7Wt19ri3MSvQLcU7X1ubAgm2PXkl6VYlU1nQHxBgkhDALxzsLs9
0LX5RXcdSqFoIqJ/xtfit/mVyaikMM4LzwaMs0xG39KIJdYgVRZj5KzUuzJuTmM1bJzWi1yDz+/3
uLM1blJ9pGKBuK1pAbZTemoLiEgrolgfNVbhQNRigA7gxmpanKNfUdEFx14GXnZeAJVSpVSGAYu5
msCm7+ib2sHrt6h2sdy4IZQVDUg+3J5g/onm+wcfDmcoDlMUj2a5XCANfV3QMDxPtWcarSOhYpXV
7zlsL8Ix2cAPrZwc3KgLWsSQV8c7Y7ZZkyQa9VgRBN+QPzQFZIfCdOJe2ehV8W+zGNLfUeZ7cqow
u+GIKIP0oPW5Zch/huoitBsEqcUT5muNfIszmzojGqZRbBFH6E2LqZodRvRODrIPWhmnUVNdTQyx
aoRm1+OtcPuzbY2RP3G+7YtWnNDN7xBbQt86gg5fQn/01e8s/8cqY/8ZJaC4KNlCJHyee8a0BhZf
FQW/66NzCDUZ2NJ4DDhjGH7beaN5tUrcRi0cc2i9rsuebw90dX2izakDH48VOi/ZQodZFrJCEfxJ
DY/K8FMaIQIEYQURRWpJ2jrQVhfot2izbd8VWpC1oSz4IgrwXRk+KrkCboiwdbzwz7NYot/izA7O
EZB4tQyI4KeH9pBUJxj7gGPnCDtoWsfAKxn1xp7YmkZ+8nxbLwq0ncUGOu8+gCYWUcAawxVdwWE8
qu5pvLUz1qfRgNcVThUoR82SXdjBR4kAn1XfEIr7QusicCnFe6HyzfgDYCpbKVrI/46unjGfgPgY
te0pjCdHp3jaNhuFja0fwy+xb0MfRrmhtawKflI8lfXdJN93yVY5b5mFcBiYhDQRRnQoZsy+p5FK
AWmgRHdWOSdHAu8Q8kRVepLkwi6Fi5RAuqmQ7ZIhG4LwzO0tsnxHgZkOuxRYGuOmJAuKuDYkDbpW
iC4/iEfi5Q7SsI96n5zMHXSt0FiONsa7XE3INdHGxuEHzOvivcTSnChjXFXngSsfDSaqbWhmj+AH
T8ASh+3W03+ZBVzHm31CzCINdb2pzrGKgqhSHyeGhlwc2nle2ZURwklgfGTgIN+e2JVhwqsUJD8k
WOBBzZMsQw9KmmkIi/cwuL25CzdCpxUzV48AYgqGx38aDmsHgBKwclBXQe37eqGa/UDJGArInkO4
0wYPRhAAD56csmZ0WJZsDG65La6jzW6QIZnEUigQrRzvsuEQm0/xFqRjOX9468KWE0VZ3rH4wrZ9
23nBVJlwllCJ36qg91TImiLVAisJ3qPEKszQvT1/i1UCoIFOgHEHth4ms/ObqqQ96OF6MfqpZDpg
EMZAteuTTSNhl1fIyluhcKMylMDJ3Djw+Pq7Os5nkefXBqCtgQrnKz+DhBrJBa+JtI2u6eLC5yGA
osU2B2Z8cQ+GSjyk0NUYMZefwYgzPEz3Zglfzq3saZnWzCLNBoODhqm9jEgSxJMonrljlXqN9JlP
7+1Q7fKmOxhAPQj7219vNS6sLFBYhHjO0kw1HSbgpoN09IcBlP2KeZ3xmYGpmotHpX6lTe+mQLSx
YePbrU0sWJQoXxhc4nt+dMdDMYBdxcMyZmUDjK2i0VKklzH+828GyPtaqB6ieTdHQ1eiUMlBR0e/
Jn+6HmmbDPjWdCLMS4vG01NpH8RQhBrpRjNmwRjHnQ5MBRh/X2g1tBSuD5ZCz021bojmg+z0I2A5
3OXBr43HGM3pNHkNlYdJF3dqGF5EjSGf02250S/qlF1Eo9yl3WeHtEQVyFtTvVODOWHS7wBmdArk
na0+HG7P0+JggvEXTgz047h58cJVqmmrDFQlUfZF/FKRfqrmU0g2jtrVGJwLg68O9Nz81ZOMjYTU
lch+F/pR/jKUzwP5eXsYy3VlagSnHuYdTdsFH4NljZBBI0T29eAF0FQnEFKv68+kVKzbgRaPRpTh
UfvAqgLREerKs2ujkJKiz/Na8YeGuEpRw6VKsYCCsDKA33O4wwEwtRFycbDzkNzgnpsec5ru9YKK
unAENLFT/DBtLCh07Efx1DaAnRryXto6GNbGh3cxStEwogPgcja+RKyg3GTgohqADQQoRurUp0lo
D5KSeJFpHOoMb9XbU7r4dhjf95Dy9fiyrNO0LAsVX0yfGvqZmS9j8o49s/EMWA0DLQFgnQC5Wig5
QD0vaVmP5nJZP7dSe26K8F7SAbBXJ/p/DDXL//UijeMIqFk/HOhd2EzOWLx1lewZZOMYXzTX4J0D
qhmcz5GIygASzQ6bHuhboH11XPog3Y7PnpZa3bmxx33jK/fQy+WCFHliRQ8Q37Q59SR+2BQ2X51Y
JKa4SaDBtvDbNXM1LnoAhP3GFS7ls2CNT8Nn9EQepZ25G571z8g1oQuyMcfLohGGDp4b1ig0zsGa
nz17BmGIcpJDPdJoqdtBOxViEJ/Sc6xFO6IEfk/YGTNnJfKjMURHs+eaOe3z7aW7SILwG9BVBYxL
4+3CeQlJFJtEjNpU8TVYU+stPH6r6qmZqieQ6n04iXkD8jAILWwRFdaOBPRP0BTEHb60NowrTaM5
sGW+1BJbk1tvjORdi7Z/wZ6CAozD28NcHOAYJq9GYLJFXNzzWzvkNooFMWS/oEXvBE16Ujv6WXfS
FiFt7fSBupWIJxbkTkFiuj4KqiIzxqwuiB+bKeausSgTLS1AoUweYQ2Y2xOpt9bR2vIFep2gowLv
78XtFMijEoYjz5sh0ng2/kDCK7JhKeY0H2oG2Xo7eoQKlS3uN0+kBTya717uycTZ5HAknM9roilT
GjB8xlL7a+rKUxqnuyGsHnvo3sL2vLNksbQGtL1lqbozwXFKtTaxRqk+1MV0jLc6zcun7ez3zM4t
VNAkVtf4PeIxv9f3yTFRLPmjcrjlHvMTDwX+LbmCtaWFzYPsAwgdLq1//cXzpmEpnN+JLyTCvmlf
TJgVNBAf+ucLGJQIVLWAQeCGk9dR+q6oKjR1ZX8QnkrUXJneW3GV/4ttApYCKq2o3y2dESeh1sYU
rXhfn3I7mz5iDYtH3/pKa+vVQNUabz0Fjq3zG1qsIki65yHusXZAM+g3gDdulT+UW8iY9Th4++A1
DseKeefdbMDmgFQb8SUxt6MSAlPx25D7db51uiiY/Kv3HFYdiB3/P9Ac51Y2ZSPHI5ZAXFza9qnQ
/tz++BsD+RI+/vYwzikRQi1JiS/HbzE2ldIEiQUhnDPUjDbu4/VQ4BwQ/u5Y4OmyqlIoxbXkD6Jg
TXHtmEHmFmLsFW2/cfWszhoaUiDP4eQCMOR6SRu0wykhZcTnRqZjjKZnvhFh2Y7lH0aDzBaOR26Y
Mts1kjZJoZgXih+A0vbUudJp8sM92dNdgkc3LAhgaqZ44j7e1V5iWEJub6GkFyxFfkJypCDEZJFt
a3N4lqCVgp42yA0bV8MZFFiNNUCORgKJXyTW9KuH9400WvBU1S3IBv8LOu/XL0B4VEq5/OL8Hdlm
eqOEXYlJiB4gb+dEQfm7zltXnaRDXKRAI02eXvYXiIEcYxHamyUcQTIVxrJKJ0GvQ4RlwbQFDf26
GeZ7BncVZyUBvbhgJIltofSVisQj+KHDXw9KPdA2kH4CnGQ3HiT6f8NV5r/wz1m7n7+H5ev/21YK
EkWF2EmCfEemv2qiQXpS2w0TcaKh9EoDEl09Pdzevf/LUHWMEY95DHe20JOeBmkqYglIT/27PnnE
g/i9bxwinEgv5Wv8GO3htPs23G2anK+P9u/IfAt+G208sq4ym4DgYQIVpJ3GNc84/Pez3kMXv/5D
n7uT+C469X9BI1/LLGGIycu+SKoXmiymmupQMcATYgIwMECylcQeCm5um8eWNsU/JvZJ23rjpFy7
jL8Fnasbg31YCCp66f5oKPYEgeO4z6BO9vP2F12NAmCVhlsMygDzLjPToziIIpn4BbgIhvmHpihs
bPEeVo5HDYgqFJkIXgeL5mdWtnUtgpLlm1BDxRPaQp9y47rfCDHvfKaVlAyK3hNfq0oPGpm7Udro
Iy0w6Dh8MApYz3PX2aV2QiBTIyJRQ/we1mPFsXuJLslD5FBb+CHiQZc4MD5yZQumE07pBI/VxnW2
8qWuws+2eyvIY8EABfPzvPdCwKdGBWp1whb3aivMLOsvslGKM5D7fZY3tlSMVh29G/pW42blzQQy
JdYdMJRovs8xYaqkkMEwkAawPnIyiFCMorIvNdUOysrCSDfmbuXwgBYLyAPgZePymlPJh0lMpU7E
U6aoo8ehfY2b2kKNVY7oYZBzKNd+3t5VC/cW2Avy++D/MXYmS47jStZ+lWu1bt7mPLR13QUnzQop
QjFuaDFyAgGCAAmQT/8fld3uvzKzrKIXuUhTSJxAwOF+/HzetUYEicHPyiRBPYr9QyUPHP0K04av
+sfoBQRmLNDFdxJJ+9exf5VIIqJGMzJUsj9fHWuWsqchFRiYMJwcUmNvn/nD1Tq8O7SrYh+gFJ/K
tXG/JG4d97d2Ss/mjibfLYS/TpM/nof94xStVOcYTYfzgPYu9wfwsPQHTIXjyvOSsiuSFkVXT5rf
vfnmX10/Ijy0HEFxjCDspzQZCWFPYAXOcMDSlDkuT11CTp27dmGHicU/G0rxFpJuazvIfASbNtoX
rI5t9hbyd5e8N8gId/JFQjxleZsSXUPYJyST97GgAu4Q9MTC7N2/GeYjCGeYuuiZ6wOA6HFXPbil
Wte9jvmIJoblRMsHk14bPZs1tDtQzWF60Evcjo/mItfUbvK5AsMoNOOQ+anXg9iwfEiYy5awrRmn
N+oh9xzl6FyKw+EN1BZflDGO3Qf3FR1T1t/CeF7AoLg8DstqlDOEON5mDsiqEeeJ7ZvyenJBrBfY
gCAUGxwzceZby3r32aFr3NSFE4nh3Pv8zrXfPZhZUp/kEBfnTdiAJQa4i8PhNQsJvJ7R4OOsHBat
JZwtO67vzN5cj5Nzbw5TzBSMPxgcvSY4YtQtrgOyli5pbS8bC7JprRG8kiWm3m017ciMHzDNZEDA
rxA6OsabO6NtCel4WedwPMwUtk3Vl60eowquw8sj+HypQUBEnjv4ie402D3GIhMyPS/jlkZVGipY
79bYDZd9FkiaOuF9o04FLIdD2dwb9IOb2dXBuIEg2wqaePIeYZXLhYj7qV6ZI6AVaAIZw5cS/fpQ
/CXMN+NAvUQQUocwNB+li1DxS4cwLnXMYyXoi5L1mvlDYkZ3LkzMAgPS6/YuACYC8W6HmbIF8miG
Y3eE/Vk3wRM5eF0aAC7G7tSVdmZUJ1nilsxzbHXmqu0V7nQEg00aazCH5vBrmKZMecsazt3Cl7mD
EoQBVWGFBqDp1XCqvDB5VpHniIB12baZKeA6irwMM1ae2e8t/jhGwEMOcDD1yv1oeFunqXID2wEo
WC4wqQcEhOQRLg+5DmxXy60HkgZYMPsRj9EfSebBWNQZWUaifiugJUfRP+6XOm96vkbyL9bGswes
aOXAb1SSTcQ2BDgjG8iYkQ93hkWTRVX3gTutTdiQignIckw7xZi04l1357AcYh+ehPAgSooQosnC
T0lrpGPlb8BLQ3s9TJWRq5RgPO0USctpiQvfheO3dcbb4FH016FfgTVz7ikvawsgrFQVq26KQeo6
GP0nkWhIQ4ujaIczsZ/qa9zkPFfm9TfgTS2RBRic4NhG07MKJrw/jTwz10lH875vuiziMJzWXVbI
nXTh46usbAZ5zIwOhrlgaPE0CMZ0bIB5q7rcWoI40F3MIYXv7fU0gkkSyVy6/moiXdaHxgpil7ip
jKTmFqzo4CWLNmKrfOx8O45mc9OUflb3z0X7yhk6qjGL6Oi1ABEFULeEll+lCWfaun1CSiBpHb6J
dBr6m956YcPTMJBTbXpxScXFIzvBa9ho13kdvGh+iqbPCLgpXO4fFMQiiqWC0tz7mDGC3c7YEyi2
LAedHmAFtu+j2nn9fSsBLw1OXHobq1bx1O5ktxmGT3t5D8SnXT8Py8GH9b8ZfS2YZRi9dNetHmyA
Qp1OzVGNRsqCLUMMaZRoXibeaYaZL/c/pwHwhbbIYEyNuXbF4Z4YqmIXGV/KgcWh664Kfhd4bBWE
d1UrE6sckrr4jgXxF2lqgHiRPYXQ4NqF9vOyDDv91ghnWNl6N0se5Msaoz8dYe6DfDz2Dd91Zn17
vJ9iNq/2Ww4YEqxzEQa4ybiyHjEUEgaDbMwjb9+2w/7lSvin6/spePPqsjCRih5QgZhSYMiObFts
wGFK6dHd++sq+zbx/2u4+OMdvUZef9qWgWfjRLODI14dP73cQ0aC3Mj11dy0iPUKnUxq991t/e4q
f0qFBDZRkDbhmIPLcxO+QPK78tQv7ejX+O1PA+WXzVeENjBt4ME1G39b76KduC9SNwWdIClisqbb
5hxtvrsu5xog/ZhI+PGoPwUypShqs78Oz+vNdPbzVmUWorhwa+311U08qbZgpaSAa2VthukSticr
H1MStE4zIBDYATfrNlfrb0kcv8bPODGEzRCYoPCAJPmPT9kISV9JSO0P7sp7AqnWCdeDzNp1vW0T
1LXqmF3QxzJXWRMl1Y5sx2/id/Tg/3prPBetYNf+katZw3Uc/mmcDVXdEbc2UUkzz9HoxZ3bnyLn
QYCf5y35otFZ6Wz0uDWRiB8hDId8HEmJJcZG6bj4b0G4ZA5cvjvjY6nuR6FSWB0koVHFWhy0+jQx
uxPEI2EZpOilurf8t54c+fhgo6WDBEMyuDpu/DHXUIbMmsVX+yn/GhCIKaUuhNlmXa/mhmQLC9bX
lQRrGJiFb8F0sAjwfawBceEaYhTuoZVOHo4y9mpvZTcDqFgvfXAeIhEvaP6j08Z35oNnLAnq82Zz
lGht5/5JXSkdqG/3/bmWL4F7KsiONWiitT57o90D3nxoxXztzYzt+d4Y9teWwhAEq8nVZ0NMDVZX
dcsrcy24nQ3mfY3bGA1yVYxuxoGBDKbXqWlQO4fxxfBZ6k/pP3XzE5GwcudGFlUqFkGXFv09ry+d
BTEq4GsUhK5S0byxiy8KYYS05pRCwVKaKznLpNLov0e/WGttCvRyWrZ4CdnRQV+eCfSP75NtFd21
BCNb53Z/aQO8X8HWYOWjMTT7zjKfa4nucguu6wAeGJLeKYPEPpBB5lylPqWHauh30YDlHd1v6F9M
eLN3LDft3A+CilFbTBlvUHhtaDpMMHSDG79p7UcJs0rzjSMeDenGwnpFHSsGkSgB9GHuih0p/aSV
9imC7qZsHsO6yBqoNAdSbK8BPSX3S6uTAh3wyrrY3vs0BxCNP0Kdn4tgbfnHNlxPIVrzYdrOgjBr
Z7DiYEzMn2jgIexzM4r9irHsanBzUZQNFPzMm2zGRluM8hvt+R/tgT/NKyhLX99gYKWuYokfX56x
EwHtlwgjncKFd67yupo2jYRUDJLYeX4feBQXYz6yAg/rBIeKRLMXt7qU3fYKzXS+kNeJw3VkPJYf
QKY0+hGKjha8Fdqg7SOc7uZSroiDAY875spM8D0dbyzySPWljL4sfRlktbIVMJWCn6oKLUscVpPQ
jvtMZxNJRgU7DOsMZcJq9MYML3tOR3UPpQqooG1Wlu0W9v47BmpGZFISs9LKluU5aJzUAErK11dB
ffluYLMnmLcfWX91o4rr8Lws94QscB/1r3azLw6TJ1oLUC1rAHrN3Bct4BswhUW8F9xVfCeGYtVA
hzSVdOuU5cYeRO6DoBIpAW8FN5kMLGo+EMATSf9DdPCIL1kjDx7LCkOC1FEl9DsVyDVI+OXpXTVM
KDIhgfHz9jbiup6VmMWhkAEa8zWeUZdVootpf//3aYu/WMw9sC3/90g/beCbApUU5uFIPp3jcfgY
Abql3nfWGd9dz0+LiSVC5mIjhKMYgEUYRtoNB1Y6iUKe4u+v56+WcVwQBDswEoQgwvlpQXXCioc1
nGEPmIJD8EmuAVgH6yKe1ptoBTXfGiKv1XfL5V/EJ9fED8SKEVRCv8i4GB+Xli+FOAwlHhJ7pNbT
31+X8xfr8fV1hnQmjJBQ/Vn45BnV2KiCyENFxIXIJtVo7+pLeRfod8vbW8xKAxWl7fBKyJzJRqBB
me2EESb10qO7HrN8pR+coXn2GgsNy3My+l8EqiK0wufEslNbfzJebCVMmbVrZIXtroWZayCC6uJ9
ch7LSeSkYTmfgAUz61VtYGf99xf5Fw8PinJ0fv+x7MPY96dg1pmx+aGobRyw499rOLg6OabNO+w/
9LY6FkihACpYZOnfH/bXzCSOCvkaXGzgjo5s4Y9zpWF1vKTVUqM6DYYluJHKnDNLgF6MOacc3dXf
H+4vtgg/Hu86mP4U2AgrgmDewlXyL3+L9aRcW2u5Jg90AcjFjr8vov36kl8PeHXoR8H6V7MwZ0Er
/Wh7NQopcq06NF8ocyf8h7+/rl+PAmNEG9V9TFpm9IvJgbv4U+sVTn2oQKf2sT63xuusv+tB/AuR
xI+H+WnGwoTZmUOAw5hb/ipBVyApjIWTIDHzro+n1fdJzl9f7isQBHMkrC096xdVTDtN0jGbqYUq
pl+ZaEEKzO6bkf/r241DoLMXJR4UWX9JHkNQACQ6p+2BCyTk7D4bnQj5lT4W2kLC7/5/3MP/813/
V/mJNhMyo31a/Ou/8f931s9DXVbyp//+66b/pHdy+PyUh9f+v69f/d8//fGL/zqgmsgE+5I//9UP
X8Lv//v46at8/eE/GZW1nM/j5zDffoqRyD8OgDO9/uX/9cN/fP7xK5e5//z9t3c2Unn9tRIh3m//
/mjz8ftvPhaf//zzz//7s+Nrh69l7+PrBxt+/sLnq5C//2YE3j+vFpN4Fp4DmRVmoN/+oT7/+Ciy
/gl5H/q9LZRBIWO5fkQZgpjff7P+CcG/A9UJkvGQ38Hh47d/CDZePzK8f6LgcTVBjEJ0jeO1CH/7
n3P74SH9/4f2D4rkIKupFL//9mO63bNgiGCZV2vcCOsMXBau3lh/mjn6YJY4oz5Ii05jqp68oU1C
LufXCS4GHfjXLlzGCNqx46gtUa0chtr45i3/caTCCQOeAVcAFoT5uBPYnf14ChFBisvXA05BR0sq
pRneVm7DdhzdB7FhfZllU8CIN/yuFgba4i+HvrpvYBaDFRVma6zxPx4aNkw8YN1YArNJ9MZzpGvG
ZivbKBv0CGL1TJYPz+LhiummQVaq924G10VSalHMQ7N6rQAmZGSZLmY9IeDjCqYMMdLd9KGDleKM
VuZCPIrBbjLf6MlHOPJghN0xXns4MbhTGQ+6i8BYjhzaJM3gOG++LNsLdUnxXovFWwWOhNyRB8t9
Q0trR1lR00Q7DOVqOE3DpmQu1WNbdvXWGQPxOBTcyhGQmzCXtxR7N3pVYFNfu+6AXDV0a4mUQwXg
Peznp9izmiELjJ4CgdUrMMC5Qz5c3bflFZS57ErDYusZQcJRwNLvzRUGCIDCaV7DPnTv7cabb2Xv
OLvZDaFia/gQ3c6O2977ZkEzXjrmqkekuJnqWj8y3gKcWITsRlhuvxoLJKR9h4dffNagMBa4ATGk
KbpJIkULyIZq9lT1oIINXWnsVUtZSlsLxihW2J8lQkw3NkQ1ACUOrRHKJoE8y1pTdx2MtN1bVAUq
X64M9mQcqvCuZNpcdX1hgRShTfODE2cwd67Xi0zbJslhv0DOhS2G4+jCwEdgTdi7Y0s3Pe2CQ2C0
fMeMwrkfUdNA+j8Qc66cyktx/TWIZX3IqrOhbAHSZmRRuQkqvohktF3Rtwc6DtZyLeQIqo5EWoV+
bp0FtgjgSGspi71dOP6rH/gl3DlK1DWjjAQywPIDawi1oU7FUQywmPFRsauq32jYaKVOX5fvkTX2
L6ZhGlNcC0chhYwC6KccF/46TL7bJIP2iiMbdP3gEFgjxgMMt5Euly7GYTRFax/jJrUHVubSFNau
IMzMBsBJ1wQeVOtFQOQPNKOxXbxAbEi5lFllu+W26gfUT4qhvfiuLV6tiqLGJIxhG1hDvfJQrlhP
s1NmhWdP28L3x3M09UE88WB4Kkbb2lVBVINuZogCNgtec3ZgiT5M87vrGTAvgU+b+eKFAtVHzXsb
aQUN5W+knDbRdYTLBEQueAbWxMrLYAp3OijZ1udG6KQcqe7U8A1gM2xir5o2FOvR1TKv50jtHQIa
fY+GfFhD9TSziOGnSx11L041sFUt/fJDRHK+Ew32jAjdJEiZoWJ8042qTxe9yDyoZ5IWFQNRdOjG
S6OZOtUat4O0dfHQtYW9aziDWKdXyJ/YIYdaG9a/l1FF/Zs2ylCigOiSKkbXSACYKjxwdvNYYoCj
NnbdZQrUqwJM/2uugHFtZ7u7JR3GWTz21pXJHrj3SHw4TwMM7fe8Dfs30QJ2Gi/SqBzkkPpgB9Gn
dZmw30PVBmaYl7EMwa4L/PHewUZ0HwwAORK8HLdsMsWtrBePXVui5pOiqMd5Cw+OVRWJMiFuqO9c
POh9N/F2X4ml2+KtwgB2yx5JfH+Sd/0MozJiWwUa++plC7mcscR91foo6KC0BHjfUBkv02CTm+l6
dH+C48UYTFC421YFAqsAZ7TW1holBch+2qZ85q2YgPk0kfGgsuGZrUa1XbjfPQ9TMKD11vHUtC8q
x9+ZBe/WeLTTilFZpRbiFjQEdV0ytq1Rot2Bkp0KDBQyrbLo4a5kMoFMW1iw27aNBjOOPG0+e4vj
7CszpPuqM7wLKZpyoxhKgMM4YEmExmbZMzyYWya65qFoUUgtaUjatC0qE5zEntM35IoUnnXBrlYW
g9rwRbt7E9WVPXNqLdAZVXpvk7vUF3Xlx2st+gM2ZuI0uNLaIhyEcf9EF+MCz41510263LeTP903
HelzKiAcjLm9zFvDrQtQBIFJvZgEf4p1iDqryO38R7cpT7bbWmlXekjfk07Cf0zB+a+qo10Nhb3E
9RtXoV1ny3U9eG7iWB0yNLBGlOtwKFGIErDywX2To4OmKvD+WmUj1RbOVXBTdL0JWWLpGsjSjJGz
nsMQpkIGym4voc2LO0uL+m1cmMdji3jWtu9D9SAtqm8sMYQO3nCJmjemyP7oCxDKY0KD4N1DYf3U
DA16u8LRYA68U72uTqwZedOmEEGu8WDuahEiX+kr42igJfpMwqICoEZYHlSEhX9DPRdvLK9C4exk
bxirSPnTAXYmHDfDrjdwnSkzRUMkJqHjywuKZjGLKCRMLafqDxBGssQfW3aMah3kWIWrWxj2TFtH
BSxRkQaLG5Duz4ha490MwEE2NdpPqnaus8DnVhxwxU5DETiXqWHluZQdFI6l3d7wrmwfaqQiN1HF
ITqjGEWdVksGFCEK7qHsLpOp58yf6Zwu04x3eLFk/2jbVv26VP4Mm0F/HNK25votlAABDDxw4T1t
AFkQU3T4x2RAjVEr86CFsaceefW78Kb0AZXl9OSaRmYhc2te3TX928k1E8BzMxWtkX/I0UWzqzwH
D6JEYfPVb18EkE0Gtu8QwmA10wmvt+Z46NkNeAQJlbdBA3Lmg92OyGPtnebGdDbU3UfipO0Hk1xs
MxP6pGD3M3+0/E4jP1andNzRctsHVVx0Y1Iaa9d97p37UnzyPiESZhnzTTGeXLI16K1fIMVt7T1L
poZnI93urZT/xppXHmya6m3slkQJvUH/DbJxZmb5fUrKImu9k/C+xmbVgeFNsZDYMXNoHLRIJLuI
IG6UIxPu+CuJHH0DkAMUQhRIo+syn9IoEBlsBcIj2sDORu2i2AqHb4ecTfTAVqTZ1eYRLMq2gJ/z
sKQBMDcEUhBX3ixo4pIFYB80ARBTlFPGqJ2aetvYVhZCLMMdgD9svJzDgPv7ZJP7K2KC+GYKYKAC
wabx8ETaxEPWXWo0gXu4Tcp4XwoUG3rrs3J0jMX00wb0CGMuhpUZ3EzOqnor2gum7wkhHH4uzByw
HgPDe4hAcBjVtCukdap9FtukxLB76is/b9vx4MgBSVxU9JDvgU4rUdgcQssgwfCENTQwz3dXi8TK
X2IbD2swu8cZWG3bIvvZMHfAGR89QW4jsIulEucmApsb5rmYQXatKLDGgycqcKdHHs983PcMNabu
pavFpeuGxwZmupNLV64p8bWHocH2dNbDvlzmRFdfULwcqZwwWDGp6gac1qNdGPHSOnckGlfIc6Ag
goLLwlLPHbI5AqDBtFOD8bzv3prhVHYPFuIDImpkf98QjWah/wGDo2t2VXgI4qXalPb86cIs2YRJ
dZOC7YGXF8xjMmxHWOE1JdikSsXQO24KbwFUvDyWjKwIxxJCBQgMTupOMrcafYbopcBgr7dISMYe
lGB1OW/8prpYXRkkDd5Gp+anuXegITGO5rLr4JC2AABOa5Yyz0v7wlhp4qmDi6WJlOhAFO17xbt8
NGQOcP1mwG3kELEUSxPb0onr6GRFYlVEIhGoaGjrKejPgsKcCeIoT/tpyKDCcGjWQCvDWp64A2yt
kIJz0PXse5gbxxFB4muEzUfrwLYRNXjsjpJxumFmmbT1dMIpA1f7WDcfgfmha7Kylgp3hecq1PGi
yWnCKkG0Wi1X2HvU3zj9VMUCwAa7uqncQcO0xV3VaJgC0jyzy2nlwejWLdvYcZH7I2PsAGPmlPdm
gaB9ARGcoRQD1KIfTmv0cwwzikQgHiEQWJsIOAW9IICKQ5+liq0NKddotyUtlElLtWYg2lnQMTlY
2urFxT2PQH63cJO3bfW5wOUvYus2TOvqa6wfgmDbwbZ/xNO0d32zL+G+6LaoUD0Icu+oIhd+FlHM
kSgZuTlrjAy7R1iwmrdRiXJf2LWA4I54k+Z9gMw/oQPEQ/ZFBnC6BWKx1DvbVbEx4RYXQAaCrU59
DetWTCEmiR3+EKmzjfEGA7AEcLesHM58unTyQddBSpAlj6CFUAWFix7ZV7a15gMmwBYVDKCtCuLm
CoE/dhuZgIgztlFMnbsWzkOmROVJh7DMAnMdnrFcnMqBpgQn0lif6Ez2A8DQe4iV4O06XxXHUZjM
5KvrIUgxd4P5aIXnCBo2b6SJmjBaP0JzX4yvnpND9aXKncHROhqugqaDKm+K+wb53BoXDS/aaV1Z
dVyYWWQ/hR00VtjWEuwHGfKdwQkx7HrsniYns4ptoR/oVGUWPev6hbMNbRE98DrteFaPT1QbMbpx
obG/4dGujdYlJglszFtv1zTiaHMYONU3LLxp/Ist5z03b03yDLhzbFa7kt7N8EEvkbJWsl2ViGHa
QCValCkasjJHYFAXEIlVdTxgUob5XGx6uJChBHAeGTi7y8BYxRhERwA2PuMU+80zRS0xMvCvweDu
UCAqj4SwHYq26YxycSfBDuoB6OEcbQNBUtR3ASpe5DawbomJdM0nYMOpwA7Aw+3RoLEVi0pYdAyM
B0NiybeGXWVdFKpRBjVvePWhnE9EKwmBvQxbMIPIiwVVHy3v+fQ1dHuo8eOBRTGMw+I+uoxevZOY
sgLniQwPhT3mTXQwHWPrIupBO0GiOhVDJ5VDHZtIFLd7tqzdakbJ9jy7VeYH1Z07Tnlfg3duhFkE
xnS305G3KZBg0OTyR/M6BAR1fdfVe43XVvd1EoIuIEqxnRSwH+KdgzSt1ZwZg5l4kUqE/qh6he3X
6zJgkq/2rn00O7DU5/fOXMN3KWYd5GpFGVOFsp35CvOnuMcUwcwgCYoo8eolc737q5E+GhhBBGxX
TjEkISjKRnjisCsrLSsX1F5RBL4doAa0tpHKd0+d2DpY81u1KSw7GfGsfdVkYfCp4YZvPZkq3BLM
iczewBgNvZVOVqA/cDBixu5l/+SGn6p4Y6qD96kfW62HVs8DkmFch0BGvMBnJ0GeW8EUq1icdd0E
sdFdPPbooDHX7+fUa/x4YmxlNZBvY2tR6zEtsK9QHyiNSOiFUOCwi1fdYbgEt9z+6osn5GqSOeAz
SAXnccRADMobGwWXoG8x10HspRwUEsNtVT804dvgRKkY7QTdaokFEt1ouok1jXjQ9Drl5AbuGeFg
MZXFftBfZe3lk3Gpuhligzp2jQ8AnormtpvObQswhOFDhkfWoT1k7mKkprXkdPjQ7rqprBVfvNRy
1gZ/5gas9/W9lAsK8sjbCASvo78qnN2Eohj2O6NrrhkC0c57N4MXt94vuowF1LsaNiXAtyQEp1Ml
oz7Y1M4QQK0W8znw3kMwtMYoSgtMIDampbryMzaCZP5gCEgjoZFLoQHuIbDwVdyMEUzNm87KI6TW
0FXZmMj/DJ1/vm7BOHZG3D91RpO7voFKC1xfygsRFMpC88gXmAr1QaIchtZT495pNQYEyWz2DFXa
QPiZEJjiOV3SABC2IGzpoo0f4qa6VV6W+2q4Fc6+Q16LyLfeLpPOVeumuY0INA/LDKFs8KjJS+mF
KV3uvNG+mSKZckgtJNIczRTlrHMgQ4Qq0l4yYONjP2i2lDwZ8HAqKZYY9TDym6i2ctP0sx7C0/6D
cuexgkhv7jcjbj31ZLKAKGKL7tCYUPIae13dabRCdFWm5osDEyFEGIzE0YLm2gDCYCw6zahiaTW7
sp4OZX03EgBIxgA6yAjaXZ1qF04hUPapHt3UZ2Px1nDn31TNaRAbtyyQ1QtyYpsPkW6Ok2Q586wj
J+xkwaxz8IN71cAt4cq564rYHFHnxp7EHjQUAnZcdkMa0iInVbnqwjFVszwjms9LG3N8LSHpdbOo
D2G+xl+0p/Ma/lDpZNYPflu8Q4g6Y9t4jYXlu6ZbRT+CpVip0EhdG0ZXzRS8WO2mZuq1i+SWqWWF
xCKEpv5hLuSmWawdrEkQ5dewARo6iGrV2vD9PYUgW5lYM0mQ8noCHE8uW+Smthx6hqg8wXEy99pw
73gMxDV2JAO7RuOIusMLZWJF/GYNv8WtwwqgseYNsEQpiebcEMDMWPtATPi4SgLIWcFYiL1+TMC6
SgcIYQmWSjG8cWgYK7zdpXOAB1g2mdBh4xlB5WEZUPSpDhriOeup2HLItIsJAZq1rL2KpJ63JzNS
XoiAmYtQuI12pLtFyKlZtCVukI0uljCC5hksySM61kbINynclhiWIRXBoWUZn2X/4RvYrESsQwIS
kIukmKNUwnkvKQcffonueoGEp7ZPhvUu5EosPAcTKJsnntPZx5yrMf0sq6ZiSYt1xcWCDu9mSEuD
Ffew70YqamAsN7ExGDQ2Yf4VvlKvjGbJZoDK9TjCTXA+dh46XKBiqiJ8z/Y30p3S0Wn3SFg8uuVy
4mHhJJVl7c1ZP8zWJwT5UQJ+dpRG/XgIQn5ELjMJoMcgeAM6LCFTeDPJ8mNkakWUeTuFPmYFPAY9
5n3z6JMQLQSquYwI3zAditdO9DJ2ZuNzwZYywgMqhuB+6rBxtEqQajyK6XgOwseSVRdj+RiCh2bm
SEjd1FazUjLI7OK9gwjKtqYwJrDZS0a3sDLEka8o3ng3IexrsbUI9Lqdl6/G8C8ousdSPBsuKin+
O8Em0Z5tkvBh9BCOmfCqilaEBeeeoCdStHnZOpvW3HnXvVYfQfUybeBeBKGphG2vgPh1pvUFic1V
JKwYrpvIVKEuL32Wq6EBz8x+9qjzpqiFM5OpK6RMEcqcusrbRlZrrg3rBU4MJwNxhAZaT/g6Nwe4
Lygb979aTu2osSuBC0EZAVwEBbzVb4upefL7+tmVCNrqIl2gJAcNhqUzVkJLIcdc1iKJWjPm9VqM
zkctOe53KTG8lrgeIM1Z1MHrjQFp+48aYZMnoy0V7APE34y1L36gMYj8NQe8nA7F0dX8MKA6pdRJ
UOfcGHzNnb3GhDfstIaQHG83nd3cD9E7wP2jLN9CqFts/jG69t4PpsRmoK7B673xwrWpXrX3/zg6
j+1GkSgMPxHnkMNWIISybTlvOA5tCoqc4enn0+wm2N2WLKru/eOKdIoKDg5uLpVHwRztKFezbA5V
z/Wc0WebrvsmGX5Jso4WViR9bo9ZnJ7Txo7qXBwQAJ+8+a6mM/r6UFYD88c4UPBUIePLJ3tPwG/I
wBLGPJmyUcd9UdYbL6fO2FEyf1EICnK0q+dqSWgN7L8VtrCd406nMnP2nDMb3Rq3pbkcXQiHEL/z
u6Bvse9BhTazk4LnlKLnQ12U3ypBIjeDuBrwDvPQSJpAgVybJqhJ6WfGaq+GIzGQzkRLpML70os+
u6xLlf8OAGdR5proqAq4C1v2v5WlcOWK9hHzwL7QC8OXc1pPL3ppG6FVjzxmhWGCaHIaqMYy7PQk
Vfh2gSJyzF54qMd/M12KA0u/VZ2SfCJnNsuqW5nEHtGBivuhy7raqWtm9ZvJc76aWH8d7AbPbXGN
FzWMB1o3N/isEY8vyl6pGVyMfMRtA7bX+YRkXBYzL3npWXtL7NG4do6VHbXajbFVNA96Oi/o7UzP
18rqJkxL3B8XFK7EULdJ/AFgxsNtqtLYJW3WbwrN+RoJAACxyHzFTTC3SPCZXqrz1licCqxHmCfy
bmLfNsvnpSm3k4mzQ5PrUZQ21YELK+PSEa2QZvPBMqartN1jlyKJlBA/37V3B5yQn6Wj80qiKk9L
UndwVIje8sQz4OKZTHQxdH7cjBSNZly1E86SFMyk1vPulKLA2Q1ZCqZRzSfbHW7G3H4ShfjbraPt
r1RESic5J/jtU8cOEJM1j+Y6LCBxYiL3V5WBJQiMre1sv+S0/DRrtryPdWZRKUxRVysx0I8a/O5o
Z2x8Xm2Hc87lQ3oQ7Z+5GbgYOnyDkywm4irTWvs4zS273mLXGzUfnxpLnCU3ZzvFt8K036bKvhRo
eefM3LeZ/kFEmBsWCXdp0+Gk6Q13n3vxi112alSzyitl/m9UZQbACMXSrqz/qr28DApeILHofTAP
rNhtdxztlKNL2zqDc6nd+kE1lXy71ErqZ26N40lBkejNs7abpnudQd/+yt69v5UtYvas+O0b9YVk
wnY7J00d1Lz7RZY4kduY/a7yzPemrE6e4Iu9NHfCOkkfHVouco6iVAWK6WVyNB3YBSXNMXyU2XQc
OhvUf8nUm9tmhAG6akW86qjv16WorxjeJ79nywwoJyiCtawqUOj7R0dCCQOdd1HCJgh1oW2SutGg
cSQnP2zeshqbTF/SatugwAmlqaWBW5egelWxWQxMHepY9j/GsJZbC0jfydkE5zz7nbEjVpFYVPPV
8uIcfI+G3MdKTJSgNNWYfrZlUycMGaaeB3O7uliw7aID9bITIGhttNnSCjP716qzBaghcmwVk2uW
J43kwcicNO9RIzecDIE64awpc3dyv7yaLYFJy0tQew6lDTwMwn/t2hXnQAIDnhlj+aEXsfmrmO4a
VWtdhTpgtRo67ahxaqpsQSQ1dh4oV9+bp65yeX5H20iPbna/9e7EYfY5WoUJZQ4tFs3ufaeeJlML
rBbvcRUbeTAOTEowYkdp5gMjWfPa5vVhIf4ZOcxNs9qJz7vdH2tJwFcTy9syDn92aQYa6fuFtPdr
M29nyaWWllge2vLEYntR5Pwg7eGEPPSrnuoHK4GHoLcDPo0s60GgcG13aTWH/Jr/Mk1/HlJWo75J
3t18tkDh1IStGzCiwDWU8PpHJX8bVbSoM99DPrWp/gr4JtsSR7PQFVBHse+dRNkIVS9CVa7guEnq
BTZ4duXcBcyFJJ7UKQ91lz9UScEGY2ytpN0sMRaDcTy6y59mFZFUtAeZGaxgJhiA3b9mgzWdxkZf
IsPDeNZbX2kv3vQaoWFF0YDX6kfoo405M36l3Ucvza+5Hw5zJy+lMgxfMkvzh2TxEBK5zqizPmCd
KtmTZDu/k3fettvOcfnTFKtd+HT3bpSBGB+UZdQ3k15Z/rxYR2NZwnQtc+B/WLO00m5LVyt+PZc/
1VL5SA/4Q21n9XPd80LsdFcoMDptMNVdPI6pS1M0eo04fa1vGfADmHHmKYfOc89r00azKf/crA1N
T9FDJU5PatbZN3CQKtSawSZundGFTHcOdUAqEjiHLYdFflWmdoZaX3atq386eLUUw9m6LBcO9FGt
usxOOLHqQf32HFxjMi4+GKseMtdZNrrUlr3TuJfenHft8i+jEUtUgxFMbX0qW+9iVuOlX8SeejY7
cNR6DIpOC+IYOlySZjXxue4X59Yo2bWbRDjr9aeblsxrWmbJvYhbqBe1+1JstcnA2GsR2mVyq3vt
NWljKlDXZAyquMWeVnfokfNkvn/T+mlkC03CIgW1zMTwVsoam9iE786S7TYuYqwQmQFj7cmrMmIM
rwreCLdATm+bASGGgHSabpN9YmYfatrdi5jB882j4Yli8nXZXkU8ra9GoQ+/rVGr+kbUw5aFfl8R
eDA7Whd6zowTz4niHrPUmr9MDD7FvB4n/VEbHgmm8w1FfZqSGVTO2Dpt9gDiGDWOe1Ob4Y5Ol4ka
lWvHNT4c5/Ie+KIRGA7Wep/+oXQw85nWTWDZ2kpkBdx66FzmyhbBBF+9dblPV5HeFHQNPhJppBsy
YSNVvtxycF6kmzyOVvlUpw3PqTmHgxbD1GBBnrVtJ4ztqOdQSVx203AlCfWTlZLzt9gL2OFy/tSB
xlaWm9YG/RyyvVIVj2b5wtHoT1l1SUb0KsJKvb2axZFnlhQ1pfLa1s0xNUffnG1cee6OifOxBGZc
cnpUivmUqsrhvkJNxFsrNnGiKRhK1l67mL46t3rt5jQUcMFFe8xb2ItefxpEfaT3iVmzjo/pnG8o
xQzVbj11s8kRO0c2UnnFtT6GGBddfbIKgIVG8e/GXovkZd2DZKK8jaiSYKmTcKqwj36qrnznNL57
AbeDOvuOfCE1+WJCcpcvfXUshooh2MXiKUnJWdDURCX7s9W7gTZ9uepH5m3T9S1vP3r9Gd64wZKZ
H7y7e2DZJ/TAj000MBebNSoQW/p9kfmdSV1N4bsZxFz7XaEmh9LzmzJIi/kqq5eRo67w/pm2tZNs
eR6mGnfaTx1KGDbU7A59eJ9jrYcqk4/hXV3n4pinod2J4UnT9wq8J4fGlJ/q2Q084wiH5YHXifa9
cTEpPo5J4/cj+NdYbxfx3nnb3mp3BkMGcraN2/zqDTEXy2OlvswslOpEsUFmHYiQPCi81203MB7d
vPXZxWIMuc2ltpc9A2L7ZXrP1nQPBAMekpavCR7Wgnk177ZS+E1xszBIYybx4sADnslvlnOwh3Mz
791h2WB/oB4gIIpwk8PRs1zlxewrJlXsJSVxhmBO5YkiejH2q77dqOp2kG+Tfu2rKcyNw1hAneDD
Fdl7jG82739zxgEDvh9rVJ1GCmh8Ae9Qtfwy4zJa1i9PfYCg2SkzW/Q+AZBzxcGG8zP/Km/vAaF3
45/T7VASRiWKGY13RaohFiE+bBIkpFDVYJrKbQ2U414yDJz84YGb7GXuuxNmewVIC8yMCYtfbjX9
VjPKM/dDZN8YJR50GOGcJOf8mCA90EuIgOY5GW+A0ZvcBeqGbDOxpg5on8tJC1KUR04xgMt0Wwce
rOeVgCZgQD9XzUeL9Wr1lKAG50X1y0vc3AtN1/uiUOan3ubjKD/10T2kd9/IMgfdHcf2VsLqota+
pNaroURNBj0N++slm0k+o3025CVHL2a/usuuXPmIMcbMJYs3bx09X960IUsAZ0761wDp9zzuvdhP
8r1cvlcOEQ3fkdXsjOwweLvK/koV+4Cbjscg0qYh0I0XYR4HG/wAS5YyPEjFC8GGgU/lRoqMO/Uq
DPmVtTuv3dZ28Wo1Z4aeEJs4gZH5Nh1VcGbsQUSbdAbHgLZplH4r+m8Nv/Ky6mCLFBPbbZjn53iR
+8F9xTjwgBgiVm8ICfzMNg+e9VEnz0atPaq6b5VJUK/6pcNyrhUOsPqPWhW+Q002xYG73vENvdkY
aN90hJBB2c9n7Guk8S0cqmUOZF2N41lt9AM5nlth3+HYbm8woaN/PLPRBCQdRAR73efa9qNZq+No
9gdzKqd90TY3XSELghOHnise8pZ35pPBCSvpXnQVaaozN/JOX9j/nZ9saiKgRmVhJOyokY2bQE4g
OULrtl7mEpkMAHKfTkLPZuaC019k+1A01SHnEJ3KYVfrCozCsuVR3q5au5WoUzqMBML9vkPfWveG
q5oR75w4+wTb1lR9AUgeTPegc5JJZiTdesjTXSmQl6hfzvypTeXNcKgJtPSwveu/2mRnpk6oxUug
MMJrxYfHhxOZmZ+nhN54/U5zMZBJkALe3NZz/CLnk5m/WN2b580PNccCb85VosXSBxwdBRIJ+IWu
hocwq60ztbCLdN6DIscK/A/m6mH5bjvCiO8ZG10XaakBpQ1BOHcXUV8hM9rpoXcerfzDNckOarog
d9mgbpTD+pJDtgXf1mZvUyBMrDDxAVcESVH6Va7hZz/pPfvI66Q+ytjdsI1uFHMvsYEUpsGPsW2N
ry5DY7Kgzpy4FNWfbogU+WGv1NIEXXnjSSz6cV8VCb+7t0G+9nYdep3iJ+m5h0qKgbsb4tG971H5
9u7PN5x09aaUbmjh6lqzxwnie7Ze6Eswl2JjGNlD13xqeuELzwqhcxpjNwOE94bYqjOBJ84T8WCb
pgxFu2/Q3ZR5iGcMCPNz0t6avL1knLIxJ8HysBbIx0jumSAWtGeh/BrtX4ssrkt3zopCaQnz0Y7K
GWBCpxz1HuFeDYeuhCRyD6g7AtX5tZI9yyE0/66BTq+gQHtUfwbl6AO0oXcRaag2Tw2ItzX/pChg
2reS1jplho9uf+PVPbbAt5bTByhyWMg2lRKWGUB4DfdOmScBqqVAFShw8xRcNbwFZKnScOzAvdYs
5Jot9+NQPiypAWZm0lGuoon5aGAYMFcdSvWo8UPF1hM5rLmE5P0rBSqJItK7NykfY+0iekCs/ttV
3xRAtnj1HooCzKpI4qiwp0PBkl2p3bsxUQ7LwDknsZ8zHiBCy7Fb6jxp2B0N+2a7kwZpy6wId1fJ
p1KQdQIF5ObKblqmgPLQQBqc8re2vLj3lrBi07ZhOT6M6aHQMNM2H9364hhPufXa59/IF0xx1u6n
bv855/MlkT+ZUyAQ+sAagXolyHSUOoZNbMXh/zhvear63RiDTpL0Nr9MJJ00hdgtE86o+uqtmB+k
3w6XutE3OKuejaTboDU9yL5E4LBHreCP1JpyQbdEMnAt6ujD9SYqPJzX40VmD5X5sxpiQ/OjZRiw
PoW/CsNPVBtMhJu52lpZu5ldPbjPFDURQwatQubEof5bqq9j/1DYl3G4jspPgXW6/WeSFVK31xF/
qDp+ruaZfBcXkyg8L0iwCQEF7u5nP2x3vu0uEYAmGxUnU76pLY6ePlg1DZ750XYO/8cn8MgczTYF
ZB8faMQL6HNHiXdhUNCyU+7sXC0sc2qxinMtD7P9OOrIsVbJOhMO8tepXxr1oE+ghGRP1O1rsXzm
yhDq+iPAhw2L1zXHss2C4d4vEP9SaiJVZ9OJQxeT5NkeqwEbqaVv1pK6dhm69yWaq6qz8sgwYUqH
r07HvJX2byv8QWGcrBrpjndtjdkfZRyIxgtmQIkuqzjyjnFa7MoCcaKy7Yy7GqPfaAzMnafu1j45
Vo7KZyAL4zXd6vbzXSak7ToNbS5WhIJBNk8klG+wgKAVAoxy7A4CaaJlPRDqMtv0r+fcqgou62Jb
EPJRqy0jwq+nz+GMPmms90hxmW5vDej5IMDnNekjF+Q9xL+dPZnGq+kAUdmh7l6Q9nMMpA2ksLGr
UeNMrtj1KqvyW+ol+ywd/TY+Uke4KesDMKyfmNdyXgIuHfYQRtDm0DK0qqL0R6J1ONYZ1J/thOim
nNDC+iLTS8OINtplpGN1NilqJc8kzgS8CJdlT4Q2xKS3H5RDor/FpPq4p5Rvb9VPz+qCQX9p2K7W
T+bwFlGk+8IJm7Fk2vPvIMLRSyKR4PczwRJvhCQhzUHviet6Qarz4RDJMaNvpkYCe0dYuGcdgj0Z
mad1CcVNEk4T2VnjY8XiKiois54BjW6KzYoZB5VKqFD9PuSWX8Tx1W71d1mdV+pEes0IyfU7kJQR
qgTqtZ9Kw4k7WUdr5E9R0EFasTWh2ED7jToZam9cfXL30Km05RFXQCj0LhIK40U+fGXFfGy6tdyV
ajX4ZSq3hanif+wjC9WhDZaUG8ZedaffJkbZsWTxLhfTY14jMlxtqm772AvKNCuRO1UfU2nqzKSU
cjrAwNvMo8uj9roXKxZ8gSf2DX2hxEK0BVNF2vy4mK99b16fikIgaRB/maldZrusHtG8KdFauqfY
yZ/sAvikiAkGRxAw62Wo2nl51+o9rSVlT6XNtVU9TVIz9ulqRx6BLZaWRynPgKiKoFu912nxTqCu
bsf5lqKyskn7hNtShLuDXuCIoq1lqhBPzsVBQaIIUQY5OO3mifyIuDyUvbtRi2OeK8um0eLQKTWy
cYT3z2m7XecV4d1b2pq8yVTApFUeAULtO56TtDLfyAh9suj6W7riwdMYzbz2DJ28pabqEncoL2nG
85PZ4IJfa7YtMhMHy3kuUs5JnXcd1QsaK++f0VWHXp04atbPXk5P2qhgl0Vitrrfa5z6PbSyy1No
8AI8EsW5/qxxV5Rc09dekgeNorP2M34P8TCg+aSoNdNJOjJg//a9CJf5sJAhVKzJbhJ2YFbml3oP
ZojTbW8fTb1l2WRscdDC4kXfyDYDPfA5YdosyswycMc4AODL9TBXMfiAfNOSITYzDM3diNA9r6Dh
dMRuGtkCX+Jc6P+4GSFolPmh0vE8tJz+sJTuJzL4EVUet9ZCiTstE3X90GK2qXYzFG52ZBdQ+nwj
tK0+Fn7DiVwdtPWUdJ+IHNXlgh7Fcr8son+Tv645FNNr2nOeXjrrPDKuCQoC9mg1G/lcA3EuO28E
Ee6aXQ7ChLyiHa55/x53oezvRFMICtaXB5Eznz+VHF/J0zBGevw6ImwsrnZ8Vn8LdGrL46SHCAon
O0rdU9cdBQIahxM/8xMX3/+psx5dD+GQ++UuG0aeBGYFJeq6nNCFwOytOFpJoCnCJH9MGV+x18v9
Mj6p0zcNSgk1xXXIUuj95KQgIPgnLQch4G+toTOWT6PxyEcW2lTXn51hOzAKSZ5Mwl50Lag/+U+1
3A39fRSV2ec8vZTGQRXojXeSDdhuWpRufKgZ9J9bb68DpQ2BwfTavinjzRi+jOJnEJe14g9g0em3
axaYQguWv8l61ryXddytJPjfz/tBB43a26iePO8PK3RVRaVxY0UvCpaosHCsbc/1kHx0+qUu/rUU
QIuP0kP6qyq+biKq2Zfx14Aol5gD95Sbt+UxzuOtSs7BMD0oSBVz0M4vo9xJV/j8SCN5JBYST6tK
2ET/3HRBo4wogCZIw9qkaOuIyTJZbbVGh+zUmB63usFVvSURpDDRzZF6naKkLnho8rNmoXI9xVnQ
vSLG8maUBV/VGJp9R4hJBHKiV5cli1Zlb+V8L/vVzA28yYglG/ujN2j+koRoeNlJKYJNkH2Uv6xQ
k1oHWhvlSijGrdq8rUyQ+U2AG0wsZlUAzaDKT8fxvf4yVXowFp+ZcRcuEwQWaeq5mTay/hWpwoFF
YMMvL0vPHpUsqPO9Xe295tPoLoN6UbvAyvmrsm1XP9BsnSpUTtufoDRu/44Tg+QMVwGoPuNP9+AM
sPMJjgLSI7gjUB6Mq4sk74TwH2BGGa52+ciFAR+DUJcOBb/xzkSUOf+gMY4GlOtA35Ug4VglLaN5
bgTEKXOFu+4pMKYQBivHJzgEbojViZCRrPdbun60tEDToQ2ixr4qwMFGfCicaqN4L539YYAbtNZh
xscwIJZ5yggkaBHq0BnGVjKd9OI94ehb3IML8TwdV/VztZ7X/pqh4gCUk1Ff7HKkmbgRNn1+zr1b
biDSYJrj38FIMv0sM4CYNnAQN6IHGSKvA+3TwtyOLDOEjlVpZZMHphwnPhUI8qrsFIPMuJtSC8S8
K+O/Gm60RgGPFNWzfwgwgdHaNPFHtZCakLR+n/v1fUVMg6x/r+qPDDndGp+08VuZTGQ2J4miyRo/
Cm2L78XBPnc/amiJX/5W0lHLcwlvbPxmrClzva9UN8jbreGG+GrilEg5tBx686guN7Hw0U4rH4cn
GPU/Hvu5xSrxazKYi/Z5Rh3ak9qSiaMEXk4/Uqhf4IEu/2ycLZxkeV9Wt9ZJLQHsXiu3xrWAHwlc
R3obA3UeoXs6yuy7O6YhsHrGYRCZcYSgQyu3LWp+wKI2fSdL2vmspnPWPw3x1ZH2pq2Pqb1Deyu5
PKr2Jo1tBkVLEFxxRt5WTdu7ULANNQM1zKUmlFMzAil1lpGon/4GPjUNDdgqcTAkO3XOtl5+lk7h
tqmCQqmCltBCc4h0AlXEucOzk+eEfXyauRUAv1hYStSFc4rnkivhzcsOcC3WeCpMnkt7Z5kP7MIm
7tV15yIdmZCmWfvK4h3RzkKLZoBUNmnHehPMR0sd0dpHvtHiT/2DXL5jZEVdXBFYSVvG7O1kMwei
GH1+MASI1UPnTkFTWI+tO72tAGR1lnMPYLlFRzT2ANcjHGhpSb7YQcxsbN3YvNq9SAk/MiI3bw7O
vVVhHrbJnAdGWx4WDwwMb80PHpxjbtVnrxCBNRyxrUz1bwaXjHjhgNcV1QpiomeMbVEH+m9CxZNB
uTGaKLcVMj1x4g9rsSWSJRRJ/NyhnNI1ZHtc5Bppc/PQRgVuYDU3oLGZV6HJ61QFvm/9kWxwaPFX
3aBgrNA32XISlq+jpfEQdw2ZdsszsV3NxIa7Bc0lT6jPuR8HrAHeQQfYry0AiMQOe1qIi/nNceMg
5fyTnN6uLc+OMx0gHsOSbNBSDk9L9hGr7wi+rhlIC7GoyKZrRpYuIrPpbANaa/nemCYECWDv1ZMa
d4F04cRiv44nn1kWnfy7Gu+S9aConMM6ZSe0YNtkLxnuNumgT2ycf/5q/GMNlF1xTDk/qUgNbItU
RfVTLX5X1d1agIsLOtxZeZ7SaZMO9L+767HlaRocJKGZ3KkKRhc7+xaF3Jn1MVF/VoZHap+4b9Sg
TuMHu1AIQbCQWzpoWA+TxtGnN3vd+Tdm9Qv+MEqZCSnt0Sn3amBMH3pLeg+wmTIhYYQHlew8aeGb
oEyrXkW1iaRHhVXKjfRmZdMPJtZoJQDRU4EdvYbKbR11XtL07DAIuTz9qTbdJ3eu3zq3O8xWuykH
YsmTNRidlFK609ShzTONU4Owx8P7IKd75VeERTlc6sKfGytscJQSN3LpDPlvhkPKeobTSd1V7KaK
9mTVeZjGp6Z5TOungnBTbamgdsqrEEMgERWt9pdwB39NP83OPsly8iWGA0zmu6ZcMDGs+4JtxBvY
lrxxG8v70KpGRr36buztZjQVUhrHfGpZfHKsvNpJ6h4XfXJ3Qm8G09pWzd0gAvBHxpTC7o9zcAf/
569rfDFGNrNcy76VdER+Xez4gqu0XjthRUMHY9hPW3QZKELFBj/mpp6e+XQ59T9EhjYItctCo7US
GZZ68YYnV//Rqhh1AKu1J+L9IniALG0DQcyAl/iIvmP8v2lokgsFoYdtntj/fPBVpufZwTYhNP1b
IFpvGhwcrbNZShguYMoSWwWcdu89x46fOM8lv3N09TuMicdclI82daHuPTm4wQ6ai2BmHNKnj2nY
Epa51vU2b3auC9PgeOHiJr4SM6HVTAPZZVFqtEzOLuf1JhMSQOPFpPPUimYOPJOdUJrgCSr0xZwB
r8HASDiQCTVXAmeEQ7jL1EhVYVgBdGr33WziB1HcqwYn5LsAslofmgOskD1e4rtU3lMDz4MFxaU1
JuqrVdm+C6Yk4y+learyV2doQz2uDhlxZEbHJ59udJ2EqoZtTZjGBxWNN92D85o45RLny07ZtSsm
/cQEc5S7iaOZujZfkPs+NclOkrOTK+JsGlAlGcuzbMRrrZqH+5pq52dDfzZW0GeuDlOHUIvHV2v5
SNeeDGI66gGeyDfj6i+nbE/e6w51I1hp3EcGKnxH2DOBdNOWRC7mvjoYGWL7Qdut+oub8v9sy3qW
hHNPoA5TLPckX0QoyAE6gLIrfA9LY5BRZ7yrJkAE4pzd3I9RLjhZMD4oaN7b5lNfxKHmUHSYIIDx
mWCTyBHUuJfWc5JUgVF6Z5GloZt2NEh1/EKnCO81E7FHhBOsxYTKCOlHNrUL/494XwBQeyCklb+r
yFUQcdg72waH6H17XEKz6MEWxMcqHVRszo2e58hWOMMdb+YLxs1MdNg4D1jTNb+s6sfJilHqKGig
+QliyU4mPsxcfU+m+IWgED9t072nJQ+ry66/NslbYnbXzhpOOfSFCzmWNMW5re2TxvHTpcwcFsJJ
fquLSMiQzfYTyJEdr2fN6G8CzBE3z063iWaNSUgT2pUQtl2Hms3sdNJhJ79ZxXGsYT4FM0WXfuQE
Nc/FT0z+4CRcXmx7Tsv2EjvtXdH7rLo8YPeY5YRhYfjwMCwhCYwsDfrPTcIa6m4unA09Jveotwyz
ZFUsZ9pRDrYtXtIyPbU25tqOlGo4FSnyrTvAVyr4WuRKIB9E3ED2I5dl+mQszS5ui2DAEG8tuxWa
d2nv0dD91sXOFU/Ljt6EgPvtwSrjnUnVsYW7bS4/kpVAcuP/FLO9qqO+INF5hBYp4WvsjC7hMj71
pnwm0/0yGETMeha3gRpqYt52Ky7aUgJyJgenvLRDthF2HJa1dkjXjm3SRB5qTnALfZrtTel8K0lP
sybzZTX2z6Y27NZGeTIb8JTJ6t51i4NjKUuQQTPVdnrOP4GDIVKoU9yQy/hT980YKGbNxGyUf4Mc
ZbjmNDtDTgOFuTWaHuTOTmmm/4xqrA+AidqBJjblphJM/tg594uOOk+LoOwzOeUbs0KJqjtnQ1HW
rTLCdirp8kUEIXomdVMbP51696iq1msu82uqtkiIvYSJVYFonAaWwAqvZa40nl+XBvHJQ/tBUeBl
WLwRWJChw6t/vIpMQn30kDet6p8TK0SBixx72gLBpcygBFRVO4ce0iivRtMvRzBam/hm/hoG8z4b
Xdit+Nuam5/OtSMjUx5yJqhWDIel9WyiNV0qfOQFSM8XPXZkJ/1Ico1K65n4auXZjUF7Y0cjrnzK
npaaKHMFC6VDY9lk7Jz4te/rbVz+Gg0cfxeoGOlJ3AtGhQR71eNzR2AEkgGrYbxYsvNENiIR1p/3
j+8yY1Kv7LtbIWiIQ5ozJDalty2yf+OsB8XcRt7yrNfNgyaHx675Es6z1Ga2DTQQmBkdO72tfH9N
PHTsHqzmsBD0qNh/mh6pqGM9EZnWZ6EQA18NzzryXs167rSF4XYr5r905QDGydvX5HeOPKuzaPyh
Yz5cV0JkmFEfZNpGdT1ti7Gqmf+WP9TvQDJfk5veCu1smoeCXLGOSa5CxLka/XEdIYzzbEukHHEk
N8/DIpxuE3wsi+vgyHsbWjTK7UvVPhJquTTvijAxfCDizo+53mMUqTa16qfLQaJPiDmLQrsH2XIM
lIO/XvGVp88qD4NM9kp25xabp1ETV6ijsz7HJ6Pv3ub5SKgbxoJ8Z2ol2XyNr1jXOOV45GVZ5rtw
mu3ctTtHBYwvp2eTwWBIPdgH7lvwDfEfZ+e1G7mSrekXmgBIBhkkb5XeSylfN4RKht57Pv183D1A
71IdVOFM3/RGG2UmMxlc67daeMJIhbX1rhiiN4PjI8HnM8Qw/4xm2PHvBhfeEQYnKq2bEdPYNNwr
Ziykzjj1YCsh9Da1ekGcuhw6funjD9tfj8ajr96c8mAZ0SKuxI0GWuQlT1M2wXns9InJi23Y8/Jl
0NhPIqk2kcLzDKrZ2iAggcl/ztHWKbyolUTAeO/30xKgZjtk0C2e90BI5srmvE4TcbBckGnML4Xv
r7U+O04hIcCYY6oO9RQn2DiJS8oCoePb7g6CaTkw7hPx4pnP3ewMugsnAzQYJCRcJCmmaZv3gZV/
PrD1oWAG5usq38Y+e6kQRuhoUrTqNc6DV8BsOiqh9gst2zgiHrkN1P1g9asGYxWxRG9NPHwNboND
TO5Yolb8kVsP1fU6HStgs8J7Hjv1k5gyRnjZfBGNvrATjSdiJuNVMZPjVjQ9BwZf67lpDdI+xmox
6yj0Wjt15Eb1UX0Z0VFUldi7ExSewC3bMQ06Gkp8rHfYickcZ9VIj1OcnprcvBeAEoM7x9Kk674r
T02Wn9OuPkZet2gZ7UfxKlz0wzFU3m2vfSaczl33GeNgT6cnE5S/tU9WbN01hMPXhuDyA4TeBJSP
N1Z8qq1wqdcBmNK7gbqo75noVJDAPVfpgwR7zBz85N2w0zANcfctGbPWNsNLx+DfgvNEwJljPuxt
VhTXN3jAIg3K8YDyd8Jb2xouxIvdZ1LCX4LtOiq7IXiQEoBoWZKnWOXA6AxJI3ADP1uzaveIk/Z+
56KuytZlg0yBezTso4M0tRfSlF58+OwO54UR0E+g7AORH5seW4AdEPkS+RuP4bbMudORd+VRwF2z
7VlxcooB/FTbaQAMuQEAWMQ9kUk+uK54wNf8MihATWOC90JK25FrMb3kdvScu+WdV/GRStU+lTZP
EViGADbOeUBTey7CeUWRrUfBahltanbVedU803SPRd2N34cpfWk9g+Fsehhceqsm1S/bOs4XY9zK
k27idOrT6qoa52kS8tzbJWmaZBOt6rgnXj+bFTlrJ8s+SaMHfp7AHKkgg7tCjhb0sA2EFV104rw2
egm6JIfiZ9y6zU1XscTrU3zV3OGZDurroObwgkpuRFVt2jReSWEM52JIb70GI2wg3adW19xbO1OP
Zpy+xxGwSBr3NawyVL8kfW2h9485yDcnnD5giAF/b39G8XBuasxjTWJv0U7iOA72nolnD31+ZGsQ
/yHmu0c0rkcdVqrRAPZNfvHjIefDIOtOq+5qimHhQ6KBuGoWMSfwG3WzxQ5O6srE4SYS0AaKGdv8
tW6ys5+89QCszRjtB2pXORZTYoTB770NZUI8cOxVKRQB+GWwDYcU0ZO1qUxAQydOMUQQ66HXixHt
N8vejQs55xr+rijiVWmEG70glrzSrhlYWRH0L56brWv3Le4IKKOlM5nyXZVBuYNNSRo7tZCxhX+u
BgKpeu9rqsb3UNuMU3rK8Jp0bGmy/CqGy8jvDuthhqeNtbFOH9KuPUcCOVDVhtuu/kCvXCacyGlM
gDCly9kci4vYV/QXPSUAIPDE0THd40Q2KfkZJULhqozWXeQ9xXW4DQNz0WOrsPmRNBQYjpbDOqMd
Auy+GZoDgmlwXgULUg1BNXJwAv/QaRcdUr0vQN3bRc23MeeHKUgk5IgDz480qFYt53HqB3Ab2DbB
gtLcgJIPqVGP+WHD2hNVVcuHNAfC1D9zisRg1Tdm+l5a7Sb3mh+V+0LcwrptTgm00DDzNN7TpIhW
ANBMIYIM/rkBErXkXRH5+xQVYVgNGKqpgrLbdQf07fpotTKUgJa2q4kDbkNGjqBhznpPkXYgnV82
QYUEhm+70Gj6vik7b9thDcpxjho0SRCaBGjMk6NwF0KuQ4RAET8yXbdue/goXaAH59IXg7fLUm0P
fnB1NOdSER1k4eCKixEJoLXjOR8Xyp+NsfCqCFt82Kq0v8B8op7knQXNxdJOBoTO5LmfLvBpJrkz
uVkjIngaQo8jrM1x/tLz4B2Mg9mm9NRAfUvjMIYD3lwDOhyk2GpWY/rgF1dRkz0yNLThwOGiW3Ja
ex8YztIZvS2xzvDFpL2MhwHgKAItGEZ7MTom8w34GxngEcCFy4TPQHzsWudgN1/68BmwvuQ9z9Js
PaG5T3NiDwKfZzYURdYtGhEdNQnNnNZA6foev9CzETLjmTaOY1aSJK7YL65VCDHi23iVS1gdZxro
xwM4HKpy1w8fdfDDI8WMIr/7mp+f1tQ0r+vrkv+9Ms65ZExMIM7r7jmY/xw2vwifiZ1ay2hi5fD1
y+BqFz9DENoWi9gjecxtVp0LJWHFq9rTtzrJYw6SEj/zlhL3si0UYUqAkCLeehgWaN1GYNCvuhbQ
EiJUGPp6RAxhev195VBZ1IaokJ5t/y1AOSnapxibe6MtphhmGoVVxcU05u0Lv1pMaRGJdAuHeL66
55siHcNyjJUNZF5xWRImfSEnnAneGmqYy8toHlzrOdm/Bnygg6chD6Iu1x4RVYb2OaBU0IW+0u3i
xkOUTMPKykCXMfUGRwBUJKTIFF5tWI+yOrvC562Om2Tq9z1OHQUfk6kKBuOI5/GnX9VHPyeX3ZSr
0Ep2pRO8YOPzFwZy4YkYZ3y/cH092L3FDrGS3lPCREvDzbYhR8ufEMDVVCoi5wkANwYCHKZYgJPh
7PGdL2Fqn41Iz8oyHkj1PGt9eCVw6lHgVpTgVkSvLnRTfxRh9pro7bKpvMU4mjtNvBdYbTHzsH5A
RFbmcLTQjhBdRexUuOyLFgk5zTMl5TWWDzIcRdbdRCQLVnciZWoGFlwLxP7U/co3h6sCyQ9g59Mu
3vXaLEdXp2Sco9Pc8iGUXBsLwy8EpRcrAqWafTxqJ2u2xz7OekqJoNB5TtsBd+KPJkPGJexV0G09
TOB98dU691X/AMmLhK7GQISemTydUD8CHfqzPAK4tQiXXr7tjdtZaFsjbYxaDMOvbp4vaHZmZwdV
v2iuC24fAM3pDFU8jNklEt3EAfrE/6vpfppqFTjhwgXW6/RX3REIhFgx0coF7Rp7A/rIo3ALyNkf
ZFwsSwP5cR6vo5QMZaIEhugp78hlV8zSjkP6HkgQwmSTn6i78JPHwLmzWw5DdIeobkoEVi6A8DBA
uKHWUVm/RUVcAIKGDo+Qg0ZqAscLg4RWWitFOLVSz0nyVquzyTeIfMpvrh43YUmUBmPJ+B7067FF
welrjzhrr1P5niFXt0rqQgVu3XgzjhGce8KnmzaCu8RZx+k1dLg3C3WjOcGqqMJbI30DS5HJTvOZ
qPPkINjORiXRkI5I8/YGhlbtM0y/PC6OnIMhYn6fIEyThFe200PfiwU76MrUHyzPu+mCa0Mji/eZ
da/YXCa2et08c9Bk0xOx9nG97tJX3Qa4SG+a5kFVT2W58sKr1V/xaHT1NZpuGoHFt3rEjOWaPLIR
SPCk61hI068y30B3h87WzpDuAEOBWY/FA5VlUYfgFcQG6YdpvU01J8C2tY9ATEUWrcjHmnOT9Omk
GSaB348k6fk3XYI4u/PYJEDDOXQ0nmTYCQp0e1V9oU94oWUGfw57vv+gknvhXw3vHJK4Uv+0cMun
jxaHVqf8pd0+SpuKKSAXICI81YuUvSE2Nzqcm88cIrVViZrUVQ8pVlITpStkFC1St5hjtjFjkT5S
cctfo10i9145Lrdp/OLTVJ2QllB0z4xzKsLNwBhP8USxkDAmdXuNhx/m+O6Nu06i9d6O4aNLaanV
kBPNaDdeZ1tWIHaRd0pw/PenmDNw2KYTvvYbz98RQTW57LvXODzI/o0kDXrVpPucc0MWR4fDNxXX
hOhN7eIAv7lE74Y7Df2GD/tJCFay7CfQhIH1pvgRtjS7oQuMEMZJEA56ojQE3AQAwCKRgIeDP1or
dUcnFP47Imth6OtZiSVuMuSWFpFP4660NgPhMwkk+8jwm5+1kXQk8m4UssGnxtVRLeK7o/EiKa62
/4kfqkIJHXOHo13j2NLYmnG98ivai/kIRzbZ3Ovd1cMAi/mIlDVgd1J+dpA7JOn0yyB+9toV4hp7
ejf7U2keJlRgRgHgIimrWnuRttZaMB9gnQZNGiJ6sp9G1K02kbd0x7FeO725G8etZTxZNBgX90ly
NjENRinrwHpMP1Hmu+FT2t8W1dl3HBJF9nJk1GXEJ7BxutLYNsjNZDOkGLu03GcyX4thT+FD577Y
4xySSqBad5VAJO1H230hDVtLUGIH6V06l7uNNkLKWRWR3BhGdC9raynL+rGrzJUK7OMA0iJ7uZ+1
Jfwe8nR6qZR1ycjDgKJ+rqS1IO7hByGvOB/iw+jMES/N7RCSbORx+1yJDESTujQMjO8km6H6hxnG
H7YQQnDXH0vpL8eQY/yFCrGF0zIC3k2gg/Te31TNXQIAN5lQ+Nx2eXyYsnlOuZNuj8/0dogfBJMz
lQY3Ogt+kEbcojdyejQB/bqAdFgy6vueKLOjgD7Kppem+NnpOI6i+xyzY1y9Bt1bLXYhxJlVwhJa
cybNZepeBBVetU72RHEymMWIXUX8PKw0u6YC/tjlHxlKIHdSyyp4dpOS1f6ZcrbRKM55xu/RwqDt
3OIQsqGstZjQh2PGwzmYtkPSLxK+r1E9pdluCHBKp7toeGjki2rFXZRgBUIG0Zo/somnO7dbbPi0
mNl4uQmZ2kvEqOan6l+lZy4ByAi4itFwH7Pmzfe5uBi7wq4+GYqcNHFqB8ifrawU1CT5srehryPz
AhB2LnQlL2PX5EH34hs8TkKDNYD1SmBM00AgrOa+NIuVCRtsOJe8QUMRjgc5w8oJD/T3rpkWGehA
UGyscFjU3qvj/KiiTRjfS4Kgc2BnzaJgh3uBbwLEbOnHyF5AOsQB5zaLJvsZ0ibbfZRjvMjlvoWI
TOcNnLHG9Jobs6TXz2hfoDGXtY9rg2uZ5+5iNO9o1lymeIyMfNwbMTpG3At28lmlxS4ovWMy1PvY
OAvxpclzDfOo2E70fA2yYXs+/4mLoWmfIVHt57BmKH5t7BAfctqP+PmfS3ftFf6qsm8HipyCZu0M
u0Qie6I9sYqR+j/67ktfk8dZcIbzSclGXxhDB8zmroM5K49qvsBoXiNpL/SQ07DvFwoXflMwtBDE
UHOSViimE5UuVXgpnPbQMb2TZLWZImYXsz2MRQ6ZRmwHM9aQBzd6cU/u1YFqGenwrVdozGmNE1i1
MOy5yUhsl9yRE3UYSPcTQbOCXuGsnfXeyCowlK6aJr6dUNSO4Zuuk3jhAgA5iwAPlCvufHyYllFS
r4xYu70ryO4DXJTCWuSWWhGemcX8FYRuReiuYqxeAsq3RKLcTweIgmXrVJt57EkBNyeObBOLgA5P
omaPjbu2rC+GPmKlSsycyb0XkMVOjE4U7ceSM9wIjkGbrKUu9o5UK9OJl+acQlXqS1zXW1yxUHoT
4d1Ix2ibpoRwXVfiRG7UP31GQestPYGkCEGnGVx0PUTsi+Kp1Y5a85KBFGjRY6jvRAJzS1ukA5hS
Wz97PHpmXa5ETN8zF0ximCbqClpcn6JVjr+z5y/1dkRBT35oS57no/FRlv2FTG4Eh4zK4XCXjg5x
MnjXvJKvJxErWxaLmuBDv78k/LRMX+yYjPYhQSccV1tPd/amdySSdzv6O1y3kAI6MY/NwhTjnUHG
bZO5i4ovrkzZ0jQ/pk1H2RvlMc+5P414+JwicCykO0kOwRdKm7ynCSFRmHniqscDnIpUBhpgz2OU
8wtqfTN4B1+64iDaEFd7MYJmxn71mrD5Harc8c6dLbMrqbHRDuuE90QoXPdTy0ub6FTNDuAAuIsL
LdIXJpmIl3QKEyYuky+GGm3czG4OmZKMoAFjYBEWmhXrKhk/dE7Oh6wjH6DRphORRx+0JxPb6pi7
LuaXLrqaAKRgJvajiOJUXYg0XoTCVWf8ZQjorNCE8xUYvRisGSrSarTQ5CLraSak6VFY9aiYO+/B
ybR007Rz/lYWUbw29lV+snUZwrQF3qKVQ4Li3wv3Y1M2TMpk/CiNp6iL1WEt05CkvmgOjzayuloX
huFfNKBXWr1K4c1WdXcZ2L65oeI2fBWtmaFUGSwwmCEqr6Fw1nmZnAu9JFCcQBK8rGVxS+T5QdeC
rRsgOvIVzo34y4441ta106hFkRrdTydtSH8V0h/PTlF0sABZUm/l3N2FDhsrduGPPgk5LAykik6x
B9riWSj6pb+FSEjJnWrq8Tq447DBA5ley7ptDzn+2otI9ZlmK3jkR3WpnZmdcFiQMLISDX0qFnjM
viqT8KSrkbQGDMYZ8cpcq4wapyXBSMV9mUm+I6tCTJx51h2fmNC/mGAp/GPuzLF2JjWzwzA/DHPk
ltg9rOSGenaYy6id1DuIqt3d2I4JhtwRRW2CEsQtFFYHGcgDfgj3kdCIl8393H+ILMBXfhYQjf9J
TSsk22bpFM/YW4Jl4at2m7OhbarQ1c6+aaMOHc30GojGgcqoC5ejv7NOMhCC2MgOuDUZIx6FrdeQ
ytq4NXXGqeMHHYrawH4uABbdm9pJox1fg/+geQUzVh2kmBFzl6A/V6vtZj1qruhWvpuCiea2qY5m
YGBy6rJ4U9ERdRuD+P6lpOzXwhiLskUlHUcZmqHB6rJc/NrnkPt9iREqo0qi0QEq85QExEoaqzwn
HfdfJR//r0jj38UZ+twN8d9Grfm1gNyVZlOcwffAo+rX17KbsXda9AT4FrN+bXZ1vWqV7hwCEJBt
O1r1JrK6ry7S9F1aWChfERxxC9L4Zmh1/7cudONblcX8dmxbMwzLcKgH4RH069sxJxzogZnoqHBL
HoNdY+2NGbVKI7CuYiyPJEnzyOqD66CDcrXKBqZ1XrHLUW6r+gc3SQ4QYkijvV5xtqDBFC4wsyvr
H2EYv3v1QIhTysyCidC7CxzY1sAl8eBGMxDsiFT7jPSkvf7lKmv/4+cy+ECa0ubGoW+X2QyyvA+F
bpOimRMT5kI5pB9jbRwmMkaWpA2xk4uPyNAOdmbd6C6GGUY84OEbbySsz/jhk24UgnzbpCVaCN1N
mnn77ipw/3g5LXbdQ9M+59Jb9wQyhx1eVJIrVPMeuQflIhIhLQCRTh4cveEYA8SU3bqw7VVVHhzz
RIgfCpAf1ZiuCWQ5iAqyxkQuhkxLwZIXT96wzQ2QrKLedWwDFvh517oQgoSEDHs4mEcfJiwLHfMQ
enN17RgXK81JP8def49nuHpw2ofOCt79vJy5+WWevwaVj0WHg0CxZWaMeBgiIqe9xAA5OjaUqk94
2OOkt+HLEr06yQI/B2m9x4mIeTtoNxFm0ISs/iSewwOGpVP3x3LeCOJIfdBmA34CHDX0zy2exD4a
8C8H2Tbz85MaUC0HDuopVHthY9yVWvLJCLMdIvG3Wqv/4RZzdMN0bJtfNM/Db9/9mJRaMFT0U6AV
qtZdaLQMHeO0BSVTx5Hs56VvDyZRH3X7HCZjsuagKvZ97gZvRhTaf6tU+uf4+HbLU+nqWLahLKUZ
6lsTXOanRtWmnb2M8BZjchpgx6iqqY5j7/UPeogjL0+Ue4ozOzq1xrwPxGSyciyIZeYY/cJMbTRu
WMHXdazjVR0VXSojkttm9KKLOWqYBIwmHll5Rgvx0VighbU6LMQFB/T/xwn2y8f51n4jcyOp4nAu
C+hpmmyarCd0kKcmbr5V6JR3PEhJEuivMdEdUjo85E0TyX0GsfXnu5wz+vfD1OGi2hbnl2XwLPr1
9II6c1qHlFNuFNCwlBgk0jmpTCA8iYMrOzWscSHCTycUpI4WL3ldv/eefe/J6LGKM7EKhHfJmbtv
cgtMsGc3LwrvjqSzWfamsYxJRMhCbfTMfAhIv080J1m1dcrWnG+mBPGg7ABjE+Nq9NBx2kTytHZ1
8fVwp4zlAw9RBIpzhsNJh2wsK1pAYxxlOjehjhO7WRB3fJM6h0IRf4BT3DZLomD2gZQbz4IFxNNQ
6M01Kj+lfUnYu6NoW9CKmrlgn8ltZa+R+kdAHVZzN6lnOhyACGCqRvWSgwfa/o4UkqPnVBxX4Xa0
4Mx1ccJXSkYgibysGVkKnd4FCxeimwpe5jlSdGZZrcKyPbZLLv6tygBSJh93H0NYZ6l93FIRN3i0
0hCELptz6NacNP3JIA5LA6hJpvBZ+OOLkflbL+7XeQ2DkgbbOG+uYVftRn+GcD3vnT/Ee9fxwbXJ
1cSetWb81G56V//ZN9axTgL64eN7t0G7rpnmFUnCahqI8iXVjJXY6okBN/17McZPajqIaNu4sVh4
2fQVNOJHbH3o/S5In11wsDodj3OqztQcm3ZE+cDnIShXskxUyLBCo9oqLbq14vIH7WjryfWwlbHx
evWx8nb58MSyY3Et5SN+t3MWxaxUIYbfUTwZVLSKpyi1zr1hQxqo58IjeAnhdwDd3LxM2EFmeN4i
B68r0JWWk3W1gBmixNpWUbcZzGirc8DXXr0NUxI5hmWqCN8XdBC0TxWpFUiIR38gUSR5CPHv1VgL
CQZ2xXkEIQsIEKpRcniFAvMAvsXx5CVvcebchGAck7cX7V1QnSb7y0gePD3YmCy/qk95Eqqtwirs
wzr4AHOogXZmaJ77kLpY2S5KtjalzrYLgzfRKHIz+V9WWK8ajTctHq12WFbkIxCyOXvx0IBQg+cQ
IzpxzoEQ27AByejhP/V3eYVtuxaYy551jdL1+iNKX7hm5EkQPKX/yJBCG+BCgHpXq8zu2lE/JSTT
B/NGi9jYxyTeqgcLDTKVEXBUNzkcIVmNG9+9pnhDiGYD1NcOkW6thtkxQOiAq3tHK8YxzaIz6Grh
B6i1LHVbz8CoOHXgf639KtRH2IZrIkdWvVrVPY31yljqrbYMDLmYWsKAfIbxJKk/8+k1hT9s/Ydq
PNWcNegYbioG9xmi6S3rlbMaGPFsWdBCGTMU9IZnAn4imnSUfz8bYnsCyxJ3oprYWUhIlt5+S5mb
g0QtzAQomiS4YfiY9PjZZ6EJfYvDg8DZND5LIsedoF95Iz+kQa5omdni+L16GpsAipjViBABa5C1
KRFZKy99EdZ49iBcIkLpuxYQdAyXw4hOvQR7YvLDlkSkvzCKT5OqTjMiWjvsyJobybtPXHQo1Fwb
JiR8oD6zqTvOS0lERXRXb60mwCVQPEY6YvwUDL9HjTvA2NSYkMb4k0BpLL4+qmgiXfve51dbWD/6
gvJeT1E4wncb6SSwtLAEdnvvoepGsjo8jCEZVoAGlmk/deQq6YwOzpQeSJQNllmPAStWkMpJ+bd2
WEP7tWFxns4djQY11zCQ7pvMj78+UIB+IpNAQ5vsAATjaiIkLd5pgXWvbOegjzYxUtaWvqb3Jgkw
HY9Pyr9zE5LZSJu7sYR+Zpxbmv6chdFtC8f/kIYFlgqxmeX2bd82pEU51yLkko8QyqY5bh3q/G5k
ZQOPlz9r8uTiOj8NeHv9ljQt0ybxyVzVRXh0/WKViZkcSzn4mvcwwJLvt5sAGSwxYguRTZeQaKIO
96EUCBh0uBFO8ocAE2XV8+9VD1iFzcrnZq7qa5OPj3330rTgWqmnfmZEnPdVuZtUuIUvV2B0mP6m
IXwPcPtxJUhMCVhUki2hUE8yjBh4sVklt1BNG2OaCVT7NiuaS9qcB/2T0Mx97EQ76nAYvfpdW3PH
moy5+hivbYXFPUoUgKtJXMa5M4Z7aLjnugbUnNxNNI7olUi/asjtslW00ur4g06sYNF1bbXg7tkw
QZ7T0N6Si7wkR5aME+5Q3GYegE5dfXqkFCas5AbbcYdRiRjRCErMQN9sa+Tk1SjUoa0pcWuydVw+
BaX90yPZVdLOpNBF0pDAVdkWuvhh6tEW5f5DUE7YJ7Axw40Ti3is5lKyn7bpv85nuOafcnFKyOr2
Gto6YjV3dK8Uhj4E3msVx/dkFDjRuqWuJFVk5XElCEbog3fN2VAwtEWUf6S57Yb2xIXIn6cofuf0
3kEa5KI8MNh7sDterW2NLLwTQC+F3a2wl5Ktzm36OeJI7k3gSUDFyn7U9WE70dRGFRtuJAVT8JLC
IsuMzaR49BsasxCzxvSfKdA6bj2Xg7C1x93AoxnFH6ysUbxQW3EgXmzjNskyToHdxMufh7jf7zib
nhBDR5QjbYft+9c7bhL5hDKfGscK4/gqn3Detn6b3v/5Vaje/L51z6XIruE4UnJvfxsU08yb7Lxj
JfAaqHyvd4lxAeJj/WQxJSl2+79/Odc0wOpshtPfts+o6erWqgEUhIjSu75MWkxQJHVVVBwu8jZv
/zIJ/w5g2O6/X+9bcXBspyqLBK8XS3SzDMXkvgWGAZ5Q/G38/5+u5L9f6tuVzJO+xYzGastSL0/R
2DR0oNB10jl5etIj6M0/X8p/trVv29O/PhuxW7/+QJSAEet0214WZl3dRlmGsFWaVkOmW2dgl+9J
ZieDXn7FQquHvZP4xMC4KqFv8c/vxJlf6b/vROEq0XEZOaZh6CYde8b8Lby/XUlSpCFV/z8USope
OTGFJRMkuQpXokBkRjKFjyrFVnvL8Lbk0O7gSS5JRWYL6zzsx+1Y/wyDEtajuQxlvW7Z3PWCVAoO
T2l7ywozXOPpG7oBsTSccQCv42zvBd5apXi7wgVdJCSxwTx66ugUA9LqaDkF03PdmWs3hES3xMEV
9UroI/7Gjyi8ywVLbWhwWcadS7mEJt3zSKxBykA44cbGY7EKJd7/TtxEWbUO5BctRAuvcQ8NWfV8
xYvA0tcs9REdhkaJh1nGIZN9gyZhXYVE50V01JVHVcECh+k+rtqjTdSRGkysbPpzaJCrYRFqoRUY
Guy/3M08qH75Kn5/Tn/7FYJB5PGkz1VYPQlsenbM86iGQOk3fcfGluO6rGrAbmnch5mxx6SA/myk
vOwCPp+NT+Ry6fFLUWjnFBGtymBIRsKzXRG8NEiqEdatsron16skB1Vb2fX0ZbK6h8XbkNy37F8B
mYeJ/kZ/BQIrGkhoidIjRAHpuyIgtMRLlLv+JpQPmUYRBKKRri/yBVqMrQioLUcgbxLMgL9lH1bJ
jm1xIab6qnK1Knlv9BgeNB05tpm/B9pcvxmMT3HhvUnCAIMs6ZCFAJdbVXCR+fSBYAVOUEM8E5mN
xTXBaJ9PDiUA2gg5PrJmOAccOjFBFl8pnpZxinjChpvGxFhs2xuCtvd6mu80qPO+1DdmcheRZU1s
6woQZzXBSA1dCjFKOB/ZeMS+tsQmWjqZ+NRvAQRlHVacDrVA1q0tgOCaxE2vzC/AM4s0j49Vki7D
QqyK3Lh6PgxnlBw7zkKyVTD8U5OWk/hnEDVhVHFA+j5raV4vBJMN9YbbKrYZCtqVZs1cLh5z/OBP
vdRvlef98Kv3bHiU/udcQFeN/h23ysVqCJXif8AHewUgINAmScmIb19blHVJSxii8hFBW+IvwOP8
u/vvEfHP79KQmgRDtx0OoX/my38dEUHp+AjgHDJPo7a4kO2NnN6azWW+qdFxaiR3eilp74iGGsFU
UfwFyP61QP4/L+9qSJlICdQJPP0GZGv6nM2dUstMoe+EKpPVP0WrQyfE7G5NfzL0xn959PzzgP7v
R/7nVDRsytz5nZhS0s7w66lo6oBa8cSzxxy8l8yG1Kmj+mNs253vDis3qda2bFeS3MK6SddpHRCM
T74YZkzq4k7M00SNokEBn2uG4p6CqqcBT/mfj+5vD5F/3qTpSEfptgnwrvRv54VsQQFHP+X5X8qa
adeUA+Wfo7HXbK38UNJ3N9aAQciqHAsnP5NInRTx45/fxa/fzm9v4vuoMwYgfbpkfgReyDe8wKwm
dj6I2u3JPPKw2RnLP7/ir/jYf17R1W1FUzbPbM35NhekwgN6y+mqTUJyokrH6n7AqLDyUsh7M8EL
7ouJOo5usvq/jHXfeI5/Xprxh9mHxnEu4m8gbBzm1pTyYYWmh5+mNer71MoigAizeyd2x0E0k5aH
tgcNqnojOdgGVEjZFdXDJH11+vOF+PV58c+7sTXmTF0x/rnaPzTIv+7LxIaQlE2EBLBNMcQUbMc7
7mAUnlXmDMFfLvvvryYtx1LQO6YFt2TP//2/Xq3LK28so3quJo+7oyQGbl1oBOb2NKv+ZSjRf3st
vlfLkMTVUvpi69q3jbVtyqGPE14L01x3oaLQIPBsCC6lpPdOK6dy00UAs72uwyDn/Lp9R1LNYzUD
enVXRzPQhOoSz5oinIfm4s/X/VtVOhd+npaIwbZt3bVt/vHXS5HQJUJgoWWAq/QGJUgI3vhA8bov
So+WswpS0UMjj/M2Mjae30aERQmIzpVVp/mLBnfsnyob4wv1nVfDwmc2VEhCCHz98xv97U4xObZt
0+SnYWmO/h2jd8KQjImWn+s0OsTtGGRu6aRy7TvhlhvVuCYy8YJVTeKjfP7zS+u/rkDzNeK1ObJx
AMEJIjL+9RoNieN0XcypXThJtxV2+NMlFHkhU/qA+twjBrAg7AZv0zk1ewAnC2im9AWxKCiVCOEi
ViJJKD3889v6/WCf35arI862DY1/faMtBktaod1FHFc+S2Bb1+YatG6imbGSRH4R5UUo4rCQeSOv
rWFIsBEZrtl9P4NAo2FwStTatgTS3zBOARR9Yz9NRruJ+4SKAnbZ/r5Om+l/e6eb0iVfQnOVIbnZ
3W9Hnjel/uSgnADmdWj7RT+yy7TZd4sn/S+Pvt+/N34u/5e089qRW9m27BcRYNDzNb2vrCyb9UKU
pbdB//U9uG8DLZWEEi766QBbOspMmogVa805ps57btuWZujatwtUBFXfoALBXY/3/wIw19rVqRde
f74Pv5cUPB0mI0zBD1FZw4UupgPZL4tJrRht57j8oLgZujONWB3BLmYH33W3Rlspb3FWtm+NZCBQ
V6P6+POn/7FnsYirFpu78d983NV+//ROi8Omx5S7qHRbbLVOtgvVhJdZhlW+awQtKoSg/6op/ngZ
p5+sC8Fqxi0U5rf1M23bsWRfthe5FSsbfrtzln4id2qeRYewGoEB+SLf5IWi/68KqP97sX/55G8X
e+imfJmgp/9nddbnWIn6kBt5SUNoQEFBwg+u98QJ/lGeGH+5yvxg3n6NFdx1nO/lyeg4nZ24yI8r
xODIFWuJuIta0kKf2FTZNkxa5+AXDviBEWbGyJzgUBiJc2a+T2A3c4yXXDHTp5Zp4t4qQ/Fa2H2L
cjaquHNQylRHpsuoGNNrLiTJODjzMGo0DHdarGZaR5mqTkk+nG71Etg96Sy9mFTpwSYbKrmrBzol
ZgPwBS+Gdp+oOH0azqapEQN+tkDyOBaT0w4P71nVXHJ7FNOLNsQoolZLwn5j44FYTaPDTwY32Kvx
t4EJ+Plhne7Ob6Xot4f12wupgPz3nYpS1DdRQioEkKUDYNa44jykKjjq/1cfR1yMamhsGqyN5Kta
zrePa2LkEkZT4DFSTSwDId3RWS0TTMaKznCqaPVo9fMnfq+q/vjIb69j3tgkI3SRuxCBN76lU2c3
COw3gLvyLjJiZ0YORjbXZG2sox6oXCyYdqMD5c4obfXw87f59tT+z5cxaZibru7ajvvt95ddVQXm
kDmQBgsfHTX11SqKouqpBPV+1PKguhSytv9RXP39GtjmZNhkSbS1by9LW4wMHVyHXrwwOdeXEYrV
qBqwg+thyJk6xjSilAiiQcMau8FSSXqoAz94hmPlY3Kqc/GPKudvF4INfHp3ERwIffrzX5Zooy+N
oQ2RZxIZ2R0zQC8PZpd0e52585xXub9gCjMuP1/9b4vkf1ffoMSkxuTEJ75fBjBk0qsKwG+ZFhBu
UEYvSAe6J5CzxSLUHW+Z2A1pFSwi+58/+Nu29z8fTK1J356TFHvT779WiUnqlXSSFplRyL1VqegQ
vIxMjZ8/hrPn76/z/3wQNZlDw1bwan/bynOiPJuyUb1Fo0BqYk6s4kpsplxlpdkOebjJSC6KyQQW
NwVS4qHGWI8WlkAfxYGJUL5HQULiNSjjDJVvfYwRMOloL4TyhggEsMvWqW5UDGIxSOAicJdNPr21
zOWtjy7BwXOKvHju0JsRqBh0yiwXpCF91Veeu0d9YN6MtJ55EaK9L5OO+3CojGMXfZLBs3QkZAqv
w/KKFUe5lOZ+NHtUHF09T+GP9QGSRlpW2UBMRbYvidIOgpUzELD9pKOtqmBTKgDAQ/2sA7SELWkj
ysxpp1Qtvan44mktosKGsyT/GZPDvAb6qmEUlNAkXJqTGWaEzFk6nGzhXWF/ETjJ/eFA8V17h0JR
9jZ0i1TGB2Mk/mVEo9hyWAg/4/reQOBXTvIoBjgrXu0kvlWVYx88hSSzjya63kkOrfEHHvPv4iYh
c6ip9hTqYBgMCDju2nZx0Yr3XnmeEj2UQMcxqdwj+lwY9btNLiQmxmUCvb7BIjDxxEOtXQcJVLiE
ZjJjdTxSKAU+RqldSJw8Dy6S9wrqdbfxGmte6z7yiWCf4ltD/rsgJOo/U2gmH2zxUtYfRWutWovn
RbvLcPSRKwFU/EGiHR1zkybbs87DI3r0hrAtTbiDjnZrOeEylXec1+aBPOXug+OukvIciY/AHQGB
HB0IacGu0Qj0ghRCjgBwgu4oh5O0vxQaZroK724Tqs+NWi5t92XIvlJtwMJmLHymMoojiEmyIDIF
y3SIQAByFfNHt8QGkvmAVF913Vi3YHnJPFi0JjYPhsqkmi5LPIWYRly8N7ztJ0vHXGvEt4MEp4Ng
GtJftG4Rzea34EnmTvliEjsErWaBHuw4IUerl2qSbDvrvl0qFqE3d2pJsBxOBIDyIKhOg/0OCbDj
nEOGo6dsVEMggwiOoipWkmEQg9gFBwWMceDpmnWVPNgjlLa2ntlhidsYTSul6REx664ZiSwavrIe
vFSR3TTG81DdKaM+73pzKdToaBntTtpX04fWmW1afwIyoYzBtA/5KC+eGuQ3NR5VqxBzf9JnoTih
c91Cy8A4rxX1XNrJsQm1Na7nFbvwpDH/x/LzlzXd1DkLCo456Gi/nyNCv21tGUpvUU9gMlHJ7Kyq
pfXYMnYH2+8acLcpAIblz6ueIf72wcZ/W6rQNPqj34rfqNcCwwB+A4wmn1NTzCsBpPC2HJArC8L0
MiwjHWtK/5w0LqaSM2SeWQ9hktSRuVUpq4jkECRHaVDPM4kBrY6jWzUXt0ahyyXcpL1T0fNpHCZF
be7N9ZrWrPbRwJ4MSXJvjJOl4eKP7rXwLcL84DEa7O0dYqdF19+ajZxFUoXNgiViCjx5LIcMuUdB
ag5CJpVYNduYGSgLVcx/eCv1mv9/yBrhV+qtZshNNPCXk6JY12jezakZrgfkBD60ZbeKQX/72tLC
McJ+gk99plZEW7x1wacUxCLqT0Z/7qp7X7n6CBkTFkdn3fh3Ocy1zL5x5TXWj3TZFjmcevgDnoPl
hmGsjW+XdIytMr1wEyTC7be9/CK9ciMD2MXleLDN8j51+NpD9V6l0THNsOcRWGx0FSQxrMi6La9I
HQkAeoVyt1Vzc9/L4BBTjpGdoO7zgIfWvotJ10JTeFHjdNai5JE9aTa+WIa9BnMLbnCN6SHOr/EE
RHObnZfXuCmahSB72SBuXMud9ShrxtXmTqudh6oR16xNtjV+IFuX85Y9cGiRgVuXwpJkJEcIQ57s
wpmHJHOP+cswTMCbJ0v78ByPV2jrEhIbZYi+u7WSv5ryMSnlvumh05qkmMEkHIjYtmKG5jhvBxme
KxWRVFvOA9COZagR0nNJ637bGXDq6lUrsO2Nu4qEcH1DvN0syNjW8mHPxGou/OcBCTA5tOtEEIsn
phDpehViiEniexNxaVBgmwaz4bTVnnkaSoWOnLRmjeO5VweIbBsMUA5/oTOmDLdoEdo3Kkljtf1f
XpXjIjWuLUJrt7n12aEqGtln6id7eBPcXLV6iAjkHrodwtalK8D8rgPMso7AkZa+Fy1R9rg0RoIQ
iHpflsOHi3IxhwRuj692aZ0VgQMZs9Rg3vC9FXOfAsTH9AUKWjGehvjgDu/EVsfDulB5x0Dgewbg
aGy2Lm32O71IZnpwC1J8nkTIocCRdikQBli5OUhZGyYkgZZTjSGDr8Hj9ei44/e2mh5iGA3zLlyQ
EkKgLEm5UHGytRT3uvEZKqfRuYykQ7gTXY8MHQzfODYVuYeAGPjbGlNVXC3M8NpE+MWmBAmC028o
XVSKT3yeBsGnxVdhfA2muAk7Hb22dVMb3dpXlj1tvyHZjgq2QwqdQn3vIvaKMn7D2rcQSHndNnsO
CY4eKcIqQpU4FeqTlbRc5K6ENF3fj0m0tqMQve+5LfXnQTnE3r5S7wuxVjzySutDYF/7AcBGNbes
V8Tg83SK/O7eNXsHObEc9iXyLveWyV2Z31ZWQlL7yuZfH6E4QvgYWEYIZpw1lTm3ohKECny6xJlZ
Hlj2Z7tfN8m4Ggwo5uNlzP2F4yRQPa+DUS1qCTQah35ggfGpPbQVkG/hHsphcvFK9H9mGc6QHmby
TvkcbDiK+kKkMNvCtxH6W48/GYU+b930sNThM6bPgF4r5UR5OxSniNISoJtRI9ztCW54Anq68aLx
VnHHQ2SDul9UdTZr8EN1XNHZ4FbrlDib4B+nw7+cCMxfd45vzQslHi2zThEvoSokQkZMmWe1Fy8N
cvzW7BvTqFbNF6bO1PznXWvak345eE+VOmIs23YsyxSOqX+bAQ2VApeonNIWrEzsSUAjmExBK2lU
sbr9//uo6dDwy1lriJV8cLrEXQyiKedGbjeXaJpRqlHd/OOj/no9f/lV00Hol4/S6AENZKq6Cxd6
vFBqcuVG9TjqyWvNokaTAZl8FI2vP/9A2/nr1eTEo08Xldbr9wPW4ERMtwMi1iJz23jwoVv9YPWL
WHnk7IsRdhbpt1qzjaiaFQOqNSpERS+IGmMTxr+dAHukpIIPXYoNDYOtpNYcdYxIJY/0k6I9qtrW
K3DMDnO32gah3GiQtLMKF+ObKhAXDG8uMZiwakSWrkkiIcQB8OKUwOXNKt+FmY0Tir1T2enp1sev
ph96yCbECprZKYdrjcdf8r9tu20RNGVUlnWmrnz+JcJdZ4X+ptQnQyaLmirdrnS8Sd3MlDcYNlZ6
+ObBTtOB68QavQxctwwel2Gj7pJhW1NUaoA0MwskrLqaYLzFZMbCuzcBQcspOMds5l1grPhdkM76
M1tKm7xVHtDEPlu0FV6I5jzgaCCCAmzmrTMc9Jaw2RH7I38pmTDXIEIiXqS82AvMolMQfB/sbDSy
HflTnYQ5MDEePeCwswDdgKMDb3MXmbdFgkH2l25e8KzNjfEOAXaFBSL1r0XvLsvyrrRvJNj3sPuy
oHPmHE1078VJC7TLiM8D4yEy7EsOlaaz9E2jO7s+O0JUCvTxBAWafttbpBGBwxAvy929GkWohOc+
56pZw7AkOWqIrftbpbc3RfPoAGnzTcbz6gYMeto4S1tAp7C3bXmkop07hUmGDSLhgMJ+hAy78K29
YpKMg6yCI5szLgaX88p0AJoIyf45A3yaNw9BxiZvGSycAwlIeP+BOBZaeBuULzGleGKfcmUv4k0T
vBg48+1ch7TzIkl1MVSxlaZ9CbJLMQwgOTJ8BN62kDdFUT1wRybNasLp9bZz6z0HsIor7pBbXltn
D/4HUWXI5NxPms5oQKCLBEuiLeEpE66l8mPxv1ERNP1lyjUsngR4gNEAaFsDD6I/VrMjMg7l9ORe
Ig361nDj4vCRvbJ0rIc6fur0JSFdEQCSotzhKoBj3pdLn2qtyXtCsJTYRPgAtLznHlvBvlFR3Et/
axFeb3WwdfRyyankC1EZqXiXxFob0Nz6CuKOECtDASCTXDV7a3Di5PyMgUIw8gI+nwwmbzLvS3RD
X5XnbZbqd9TDqv/lxCuTal5vSWuWF3e8jqA9BDN2eOKOulDVbUYuhm5+6MYHwZxb5sEQE7cgdWf4
pmch5Bzh55RZ3rMr5cJgTBOhtSCG02/MY14DfCBPmgnOaO1lgsAELXhXbdFWhgSmqhLVcEnMgUMm
ir92abepHmvKU1sHrH+8MfRfso/apN7xN9Ww9L21CtUniIhkzGmjnFE9AZqIZ1mMENudApLBhBT3
fXmXJu28165NShgjloJBeDcVDNQMLrXJ02oCUQGn56P2NePXUT0bhKB4OlzWhhIDDNFKdq9Uja28
Ea0zE5xAyLkDhpxTh2Xy3gZ8yVE/B4EvkN8rBHKQN0jKuu3ddPIy5cIKmjI6CQtIbUDRrLoGkmdo
IShV11rxVjkxSUoCOgH8M4/nqiVPMb3G8VlzCT+JbUrUehOguDUrVM2AfKGokX6mpoQn6Afq2q5l
kqdd7ewdSgUhdpDC0bssfNJ2S9jik3Icn2bVrQDP+1o8JeZiR3iltUbraI+EAjJNOG9VwEHBg04F
qIh5kMLIXPv1acDEn9uwxNTXQbwJ6lS3OcbhIct2or8dM7xkGg+u2CVKsqnS8moZGGRHYxv0/bNX
DqtY2A9hX50ScT+RzABxLQG+A98gcGvARW1AMwESoPmweLVqbrhfUuMitSXzu1URn8zJyCd4cLHP
eKqziAnl4uf46km3MJ9X9wEERYiAdrLOur1mQf0YyahYBcp18O2ZncccZpJl1HwMEcpieug7sHYE
N/T+viQWvCZGyFkH2ZpEXgCQFlFF21TZGv5JGR8KSCWhcSEtycNfIcuR06C+DRowHoNK5P0BLXMF
9WKwgmOiAakIiXQu/LXlX6M+2VDPymZG6iKNQAzB5O2uTM3flYW2JPx7hNNjGQ8F59Ag2zoYRSTH
0aw7joRk+MnG7ogsEXOrODVjyqAE9Cog87IligfVr+aESH3fU3IKQrcHsIBDF4wlKetqsCd0m5OD
zWIFSY3mh+g4BKMuq6MbjzaKgq1b89/btkYb9hxNHH+MdZZ3b0zYjeTdCbSNAcIlIeIvEhwoRqL+
oOHEHEGY4/HOXny5IaB9nlvvXlrMTe3WNokR6qpVj/hlNNx1Nmi8tgbb0Nx3QSfn7GqAv0TE7kr6
tGqvSqI/853fXCRuUJVze1F/luVDQJ5xGXxqvrtxxgpOwFWkTzAiFfWrK86dda7jZwA+XdMQv0N7
idIfCow/cb7ALmMd5DQwb71TEGxFbc79bscW5wUfVHCtvLPlPYJS4BvHkPtlqGiB3WJt6+9EhM9S
odHm3qEhCSdEKF2gJH5q0RYFHiFBPAFWVT0MzMyz8qltH3Su96i7gKxxxGGt9b8MB7PkFyToNHkN
ENWN2DsbwUYXPfgcWmsMWuwiNn2WGKfm0HScX28DfCaevOS5ft8nCO5Tws+m+p2IDyZubL6vArMN
Jf0y8c6i9WZ4QqDrnSR3BO4sWDDC5KZa4xCQYK6FGCpDdJFwFVo93JLZuAGQOVPUZFtNWQ/FFOu9
7AFN4vXFn7Cse9JVUzD+HDMjA8FSns5idS+pf2g4GL3YBdEwH617Fxb8RHvWBxq/eGiWZtrTU3tK
1QY+fTX1P3ggumVe7Cw6srGBxZuRmJs9MguEfA2hbLg0jcoA5dCY725EvB0tFWjXIn4DwSdlyzu1
H4d7ixOSrE9qgpY9r/fY26H0OzBGwJiLcFvGypvXhqzV3WuXtx9ad8gcCB3GRwXDYyQrBE+H458r
cQzZEPphC3WCs102c4KKAErbeetws9KMWY4fP9fWf5sdmQYiC1Uz6NAxuvu9pGcUxJvpMKlBFQoj
UEX0Sh50tOyLLFkqRpktja6M9q3dc01HDWC57IlS0F1g6Ulb/2Pu+9/s/vu5yUS+w5ADtbhhfzth
+L0vkjQisYNMARv7hNGuKnwhQJ+68a1KQmXJnAvZeNNxrq3wgAjnltlG+pEWkSBRNiLaRSHe1VBI
tWkC2/tHN/LPkwg6Qg3hHN9OoJz7dhIJAMmEJTdk0YSqC7h7HEHWpeo8QUjzj37rXz/KQLzIMNUw
/5j5D1in8qaNiIsEXs57CcJtntWS0qSu1KefH4Nvc2KOq/wsCzEg4jQCBtxvl73lqOoi8XYYq8TW
2iN6dtbV4i1SdXMbBu37z5/211/2y6dNf/7LMZKRIeaOvnEWraTJ1equpObOirUX6ea/Hqjphvz+
QPHLXB3NmW0ihPk+ibQtf6ycqlAWrQUdatWUGaOzSkmbGIuhCC4M6/Jbe9C9g6UqDvEntIbUNPHf
XDvU/tEU+K5rmi6zwUjAtHQTHRHCpt9/uNdWrRMW/PCq8JxNXka895we6RhOoKx6FDUBpmQglOag
XuIMdlKL7Y7KlVqXtzBeucA4NoVtxI8/35Hp/v5+lbB28d4JG3GJ++dV8rGqlwoZnkruVHcB5Qyr
fW0vf/4UbZpP/vExCANcm54IDoVvY+Ge5dpx4xFXBo4ejMWmuU6MUZknnOePaOnxAKWltVdLH0Q2
LwDYQFVb1wi01w3z41lGWsaixRZAZJ9DM7+QyVJUCqxUCesnkWqNC1bUW+h0+aHXK+WxNEbxj6bS
n++KwRKAi0W4yOLArf1+E1uvKSHjMMUfqi5eRyqVuskIlHrXTTZ5pFv/+Lzpofh20bgpuoaiwEbB
ZXx7aJqoh7Cie/ZCc1M/QqsdJVcDL828TTijkdhOfZDRc91HkVHdBC1Wl59v21/2CH7x//sG5rc9
wgpDrFkaAYxsu9kS8qUx9+s4Zn/D3AAghJCSXnXFjYhU2o+lI/WlMEumKcTY49jGQPiPb/S3W8BW
b6KKsnWTVtvvt4DFo0BMw6Zl8V3Aoto8JJNJkTlClgBug5Lzj5vw5wzKQFHqYoTULeZf3z8x9KwA
WS92x65TmWcOCLkhXjJAjAQW+XpU6k9T/lMG9bffyV4IHQUsiml/12CKuA3U2kYHmeYcwtUaAwrW
9zjxCVAnNOYfV/U/z9f3J81x6Fai3ECD+b3NBqXZMSNfuosR3/3o6TOLM1XJWdr00IYbs8Aqt6bV
vSkJeADH3FYeJWBf70Z/vGHnfhaTYzhsdm7drMqMszDuc5NjW5fe+o5z76jZyvBGzhPN1ezvBF7g
MIJuaa6kRgS6wRiALpNB2C7dvkVT4F2mbV3CukKqvuIqzVobCjm+H4F01+oVeu2QvNvNVKZ21lrm
d26lrez6rrZtUMlkd2rF0qRxkye3trtwuvymTe5rYDpAXnmYoXWLS9mcYTjuVG8jpzxxRnGBe9OD
+8XAEXF2jlqsC6C9k3OT7UWuoqS5tt05BBvd5wW2amdhFc1W9/aqMS5CEplhmRybfBtYe0G47Cxp
cg6e2rxXaTqQHyM0ZpEcPy4umSSt3h5y1P8/v7F/LucAcpA/OwK9p8tg+vf3wyD8NS6MXFn4oUPW
lFsrRAQX3cvPnyL+XM75GBR6kyKRVf27hyBQhkZNPCoUJ1KQYGhDDeSLUIog1vF/4WGEaCuNZ1sp
w6+kD6J7pFAYrzVZyA1kRWw4eg1U5edvNVWJf6yY0/dCiYPySIUq9G2bgQ08pGgFvYU6If3CcTUG
D0lFGqehrOgiKTGDpmZrlOEGPHuJU/RQaOaVMnNnIVhLhxB3/rYmTgdzrRZhj4G+5afbBNavn/W4
mO0l5R8TQoITSSvKyR71AmzII7P8OcFHMycE+Z8f6vCcAAISUHSL9Or6tCVEvgwMYkhDDZ0Qzz5j
ayKEBuMOGyETMCoB8sdLmsUqWD8n+hTKsZPu2huQuaguzjGSrThIxzC2VIMGnUf4BgRifcIWorph
yGtoz0GQEGgYbV3rK6YbVSdRw0jqofSY67CLugmteu+SMxbvdH1eq+uyrHaSpheYmIWVIx7IN2QT
umZ38JIHC1kKkRZzW+w9Zm2DrXIFc64EB3xCeCOiciN8w7Qe4BGglWAq1VOOP0+RA5p5IIv3UGqE
yoD8TCYefEHW7QObiUrnL6F/GQwC4FjGyYnsFkzd/QLEn1B3Aqy1UMWqZcRKfgpJ0HKe6KzumYoV
zdnqcFIjmIlFsFPNQ5h/OrQtUyL8fNqwFSHs/aHwX0XyIMhrra3XLq7xeT+R2V52mJJLbq1OK5I2
u/5gSXB3VnfoxaWvvwr9wYk6+nQxNYpYF2wxJrYxBC5G9C5pjcXMkV3gk3YG5ZkutWQjYN+Ye/IK
nM6B32Va6KRiyJ0IrfQQtDJMBN9XZmr3nDEoBoWgA73wenqQNuM7Y4XpYkOWx7ItXgfyTMy3NuK5
QM/QaKcsJb1VpUszNQpX2FrnpbgE/nPoHmsVXVIJcAWrG506Ql6/xvSsc1sdanitfwcbEVcBuFIY
3vEL7zJBGdrM61aoFOhebYwEOdNHEnxm/qvR8YTFRIWvTXNL+8mK8KxVoOIR2Kr8ZAcfW92/Ds6D
159LmjsVbsliQG4FL9nkG3AkXyjDDV1g3JH4abJPDWirN2WivuE/S6wdKLrCug3bG5NoFgzh0CUH
55BzBk49aCDpW4g0Y3jHnc3sWIprDzIjsLEFvurWg0urPZ0QTTrmLaJPajKmC4BpCyWCHECXPech
78K9Xdyo9C1ITyIWRRB5vG7yZdQ+2rRhnbsEgjmAbkgvPG7HVL5UxQOE6MrinwPvOaFapYlxPKKc
oM3qpGQaVGs3/xrKjWaeKg3qNR4DbOG86bJ68zo64yRVfQX+KQ/oaiN1I/YxIrHBP6fVo2Kia4p0
GDcg+adOCnfLoOmUPA+jyuLsL9EJo2Wnn2z2/Gce3JXMX4EUR85G58RdYpSL3KWW4OpXqKfcQ47Y
LDKPdnIH2mmRADTpuqcmz/dDdhMhJ7Cadp537bLV9zJdIWGmFeex0RLriP0uOWlNuRvLC8JQuDLH
glZP2aerAqS89QygNOMgVPKmZeaOhi7BzfehsBhDzAWCisHIyGJ8M7SXAAihlt/qkl4yw4QApVRV
D9tO22vhET02BSp7G1Y/JtxJiiyu2pT6G45Q5B3WXCuIvc0mkyZ03WlmdQfBRTXfDP1kT8D5aMlE
PCGdpDbRdNN0z+FwFfRvlSc125hsHiBuTfmiQpW2g0dJbw0UMEDN9dB8xYxvgmDAF0NfNt031jWS
IysIWePeLK6/PJ6bpgQsMD76KASnqIP4WPsHHRNnEkxMgLOC9I8cZefE/IJqh3X2VbW2Ol3i6gnb
HCEDrhGieqPbP7S0D8+l84y8OdITmnsmovCG3hmQBUIPdEVwL7ehMHahPMewlVuYIY109yasRVes
bG2R8EhoSC067xor1zb60nPebNR1COyL/q7vTwS9EEBIM9leWO2ZiA1yFFl2yasm43WOUZsBI9RL
8kBRhe6KFuptiDmUkYdRjau6rbetCki/aKAvGAzul5LzXthcNMjBEYyY5A315BJU7CfGQfjFt2PX
nUZ1orAYi2bCWcNSN6bkddXZRO6bdAtGCaz2KupI5oau8iAs7aFBQhTUzcymn+/ZzzzxWjDMUc3M
e+O+IlC9Yk4QKNBsWx5i3plRfGVWdqx0MvR6xqEl71xhHtWaE6KGUgnxsgjivT7C3BQttw0iPFwX
9qAlTuF70aebzpSYqw85/zrH+Rm3QW3pfkJL9rVHSZ1pox/S6mMzKWteCYcHY2xkpIfkJJE/5CrB
MlZEh303cF6BZRe7/Dk3kq8WBOjwXFxQABJKhrbKekzf7JYxWgz3nYcaYDprvd596f3BN9/Dfpfl
t8Kb19EWZ/zcDMYlRi49IPaZHR6ud17hXLGRr1rEpqYHtSV+xr4x0m0nw7mBzqevo6WrvGf1s6gx
WRFyBveqBTYStV9qry+YRP03oEGKkiANs95cDMH6WZkKgwHzNxMIh71yUD4UsW40IgMusQSOhG/e
vB3Eahw3VvEYixu0E2xbyA33ylQWlfe9+mQjmmz9kzlMmc7jjed/eGz2uinJy0Lk5smzLjKG67wd
HkNfBohQmrbgTdn5PwqW+rhTt/548Q32MQTKzVNtSWJSfUYbxJIJ/TzoQFbISFdfBv9eCvlUWPXZ
pideaOPOj15EUWzZ01HXEYDpCmI32+YrEKxcTjXhyIx4r3nxsc3Jn/Wy5jMivKmGsmRCiildssfa
e0V4Z4gZdZIh/UlXHsRy4p8bNC0mZJBInOtuXanngaDAhGkoCSoEeaZnQyKs3EWsG2WIXFohuQVI
OKoU7xVqAQEgX1W/qhiZWdca1bQTMqsZtwGTlZrnY9kBB48ZdT4V3ZxNfh2AbmLZBYbiFrckN61A
YbGuglCiNR8kLBrea6cwpzFIsJUhvMSHJCfGg2XFRKOQins7q8gvzOcR0UBVxryjKl+LVtkUOchx
9rBYUv/FT6F9Mhkv1j3Zx/Ym1raoAz3vuTfe9ORYgYwZOzYkMc3KlwHlejxJCUlAy8S92UKqNxhC
1mC2KMjCchEmz2LYGcHblAFJpOt+0BeG2W5Ve6Mrzx0wp4A0egFEIc4pBw1idLJljXu5oNYF5btD
49uiHTeGEu7zCxZvRtyw+/1FBMqW1DRia+PbaFK6tdSo4bg0k72LenkYiFVgopAi3bP6YIkzu/ax
cSJPGMpF1LKmKGfDee+Yg4ZAWjUEAP0SxwfQ2hxdH0qpFrzz1Q+vofKlMHiL0qfBvcnKs1l/etVD
6J+b6Y1iPxSSgQWj6VmiktD33rpb6Z70Ed0kqGk7hzI4sApNAolDFH7Rpi/FNi9BV5a8UQBoiPke
TikhiiHlD4JmhW0nChapvvUib9lCNI8b8xWw8CwOP/VmRd4MMYuelkE30mFSkB3Q+xt9+ES2vR/r
7DbyiZMXUfco8g49PpMWBC9IzhB9sAku/WojOB1ImPqMDcZiY8UdzLj6oLFXTpoH6TNrnOzkWnzw
lEWVIplgih98NMlDCuEs+PAKD3HzOewR5JuPSHn2WZk8xtQZ7pRZ1RKiYD35w11UPmT0AOvbOH4Z
sGVr/gjlj6LX9FYoUkeQF/Rm5gV0vIrJmFBf0mFcM/OgkNaWGKiWtca/lb8WKfmUibosWHA4mEOI
IJYaf06o5AWCxCmFIHxGxYtunjZoR8ApXbQKGLvZEOILqCgMuoNI5D6RW7XdkIaqu7de96GU41ZU
0bwanJNFdaYGPih6eRMHGT/10rccwug6qP174py08LUOeMya+9HkN0Svrfoqg2JVNsRDEJCiW8Fl
5FRWl2h6hIu29mI6L11ArrXKrUYIfBEma8Eq1s5RgYBukaOIO7EK9Ixn5EoQyeeuYYtXJt2Bs0SY
YBNAP6+617i41525UiAGWpASZmtIggkMG1BMEtEqlgAYOmuevAXlo7Q/BmUeArY257G2d7uTr5xK
747MFF+siEgGfncIa0boh4inshg3EN3Z1OZmggjiWbUOGsJY7xXWWxYfYAbzCgXQJxz51ODBhLdn
X2A+YOBAyk8oMrfnGhLUq8KCeJDlmYyxwn4bsrskvjEJe2ZhYy1UHkNc+UTbN7M8PWvGvSWu8K55
NXBXMDr24nUxCak0QPgHp9wYzlaF85z2y8S4Brwj6j3U+44MXGCC+SW036phK9FdABfQ0tWA8kTf
kYrph/bk9ciRflCnB8QIkCWdQNQArP+coLKq7NsBXRF+6JryclGSVAh6DPQ8B7TBXHTyUa8WZbgt
iLK0tVPnPenN2itPaBP07hwjWx3PMljJlGwEdd6R+259avo1SRhjz1g1PfOTJ1tn9qUzRWYpqztG
/NnCsp50K+WYc4d1kEOQJjnkHxWHGHG8PjdE4+b3fCR6tGKYiQ5OB3Ja504teL5NRpELt1wa2Uqk
q9o8Ov29ywLbH4GYYxJBDT3WJxRaHtv5ZCNA8zVu4mDdGfjVnxptMyDsYbLeIfH6CsKl17xGDsdf
5GiOe2XggbThWns7P6WMJAMOdskmjNYgClkkJPTH+lid7eLIizQUB8l+Xu0UjU9YBJIyZR/LHadw
Xbla45YFWnmKYoS/yofXLc3x5P0fys6suXEjXdN/pcPXgz6JHZg4pyNGFHeR1EaVpBuESgt2JPYE
8OvngdzntCV3uGYuynZZIgkCmflt71I/i/GJGo+yqDOvwP06wx0D5MA+9unGBWed7hpQG9NNI5go
/wRDTlAfntV0p5v3ZrybXZaLfZk9T7jfwTp671hJMjpgpoTWcz3d6P0TuenobZkJl/1Nk+w8XUPi
nni4xYo5aVcBZJPoMZ0ZPNuRrMO0KfzXabUE6TOhovkj7M8ya7Gi3xvNgC/OA7LEWUQg3tAEH21E
Mo9lCwDnapolIwnNK4/RARUl2GWelNqN6nLCYQELA9MBlPLoe1dZcGWZW6jdlUdtZeOBcNmmUX5p
pVNFVYseTOv/YIMrAHppuGdS4XTrkD3gcDjlqwH3O4RgoitHf3RxWAC/zpDAuw+rOy9eMRgX+qYc
8R9aakA/ip0wbvriAtYKlqcXo7F2DUByy5aE5WwBG2HqHiNsmW4Mgxw/hUzQQl26yVV/4dNKyrAQ
NxYezjWcKhneG8MiJV3ryyPIQDzv+nwfjCsMzsBnkdGN9TYpLmzvCEhxJBLmSKLMlV36w8MJEEuS
YbgT05riqTQWSl3kUE6UcRH73NtzIKulrd/68pLUzME5L2tvjGId27CErkIEnbVdgZUq96Sx3hiq
6f2Lxmii9X+25kNSLPxmT+tE+k+D/LR7MDKwAuuo43FtZ0ai1V/pAUVTjIU6pn0PLoq0PQkJNeaJ
+XplJaCsSKBgEQx7znL6xHMqKrQb6nzPOZTVWRYHMzxp2TGA5+anb9Bw2bzLBEm8ci4WLgpxrLRr
EvQIBY5g7WdHVAIS9pB2j7VLiwy0rhi1hleJt0ygF7Xqh4dUDDkbRz2wiahAfHXldLOH+qTBKmy0
ZWX/6KnoxqUdLYFuhBb7n47zIgafj0i5pvZ06Oj15fU2Z/vyaJPoXVR3EbYi+YNRr7xxhhU27Y0D
BDrFXnfJDiC1UDRMHf6wOKp253XoH1LZbyKFfHV5AUkEC+0N9hWmD4hnjWypTZaHxEa+qYIfdshS
WiKWWOI7AMJbXIX62sRkhWrZArJ2YfTL6LU2j1KMF6C0uvStflJYa1+0zTVcwMEFaAR7eT94G8gf
NV1KYC/ZTjXLoX4osjcf6wWKggHF/1Xk74jjl/RB8Qt2xhsLbWBMwMdHMkrdWxTxI8AurVj5aiPM
beyfB8wVjStbvWBS5cA+1cH0wCzE/oIDK08PitoSsI1j3Dv+/SjxDdnhG9Brz7p1ZcdnS94ROfJ4
k/CFiB31we9/mhP2X5hTdZtSOzXxya5uqhIIFXnlaoAgRa5WL2qSIrdbRN1dDCHac3YJqJVmkbsH
t96V7sHz6U+7+yJ/tNOVTgTDXZX2JA6M3sbDvbITp3pYk5RZ6c4mjE+gDAHWNtmCNHvwry3ntU04
ua89gwIBiBowKgvU3XKg8Ijzn7X/oCA+Tus8R95sFViP/XAHN9MYbsYMc7qNh+0KkBQdp5eWVuez
N6tX7RAR5uFb1VHDdiNRr5LOFrn38DPLr7LxSS9eyvgtHp/JxCHGyXnxQmvc1RkUke4d0lFpbQKx
1ZuTw+tsezXWO6v6ocZLYfzMS8RQ4ZQ1D3DfAJ5IZ5t4ewCHs69gsJnQqXHpXiIEic8fmU0FwYFq
x3kOwieXWnp6tPW7ALslnf2yibMKZAjJ3s8ANpqzmFAg0/DCRDhkO2jPprfVphVX5JePjbPvnVsX
5Fv0CutyNlswsbtZ1/rRNVaK24OusoA/QDm8s/lpd5zMS2NYU4rUP+sIa721hcIwaMG7cTrhe4sd
eAdrIYoWQt219m3urjBAg0CGV8nKly89GHF/O+b0tp8jH8rNuXWPtf4onYPRHAUNfHQu4/CepV7g
L8ApU0DiKorb3F6JAelM8LqoVCEWwPT+wUSvH5AdUNJnqARRdFT0fTJ5ycCatsV6AFrm5xgY6tYW
XXcN+egCUJus17UExFiuJ9YeCrdjv3ACgIgnJXaKD3GRk2fa5qsnCJn5cE79ldU/hPa+cH924mwO
e1e+qDZF8EItImi7zrofTlYQXoj4LJ0PzgPSdrOnrYSD0XjXUVu74uQ4pBaPoq929oBeLv7pBTmz
B273bGhXhn+pGe1C+xEqMpJtqJ+b9mce3kVk/kbwUOV3SJbYxkNrLaZhZTNJ842L0XxqQN7mtonL
JguzOXL6Y95BGycozw21+XinORuwS6G1aae9QvCNkNCoW5wCfbW3ksMwPU44EUlr1RnU7nDYSgcn
n01rk03MMxHWEvB/NMPXRr+j790bTzJZT4V+GSYAwFcB1s7FZdXgq46wOk+ksrc07mYSVYM/ByIV
nvvGcR8W+wY2K7KkXfueJbdwA2ErgCPEYDaYIPhsSmdriHWSbYN2PwznKb3GLTHD2a5MjmH5ak2b
HIPYLvrZDR/6hOdwtSj1q7K6p/6Y6GS2QLohnM3dvS1apJl3Zcb7HOUzeKLGOkemELJrdfARxi0D
quuTsNEaXCj72KJYgVlneaWyG5igbQdXwWVweCFIfo361oMWlayUhF93OaQ4qywgfSEirtGBKOWp
jXcRJitM+iKEi8Fusa6oU5p1DEw/4IrhhR96B2UnmHYCq+Cd2x1DkwiEwNDGiWFS32fDNV/JxUWR
Dl/dPCb2W5wTQi6RfNb7vac/NeGN6l+mEYwdhX7WrWR1k+crlBUvhvIjAV/sausQ7rCiuYwJXPJE
3UAhPEGrivaNvPa66zDcSQDTgvLZuvT6S1qwZvEg6bDOw1MXh6YexyIrRYALw50fFYsf4KWzr5Fb
rE4k9QlCf+5mapDsxUaYCpQMKN+JErnYZdRCyBw3Q4flILZaz5WNx8Uur+991iJg/flutaDzwdvQ
dC71Q9f9UOFwNwF3Ra7QrO6xqLrIcuhJDzOlneaeed86O0Lm7EqNMGQL/prcjiV6ouUfxWumxTyM
UGzNZm87G81+n+CrsdzDizDb4b5XjHsHjC18h2LvNBDnOEF/gsDV6Paml7Ms6dCMwKxJeJZ+DjgV
oI99Y2akyoqxCLIu1yUu1DpM002EabK3iuqNJfetuS0YOUoWpCoZeRNsavgjKAEwBkm9AzRVqyLf
yc6gk9Me8LLzEUtJekrVsNG0K8uqFuhAGt6h1jc2PT+1EsWJBk1JoOw4mQpzz8C7bsynBP1HwXQ/
AN5fEszPOALnchOaqJNPFMynOLyJ6EjbO9SiUVV8bDUOaXQHaFl6agvifUQDz8lwHjl6zRXOzQMk
OkiT+Mb21FLldUAO2l8m3S5z8bsD2o4CMg6ig3kR2ndd2qJIC4B8OTvC0odRyV3GKEzRFS29g8ip
1N/7jt978qhji/ZcdAxlofxVYp8HHBsEG/QaQwZiBYLoNRL+fvQh9HMwHS3xmCodiCsUCC+6DJnm
yzha6mGHS+xdF9/pnUvkpGBJ3rsKWe5QHrOuP0a0KBBKW7MkphQNYsyU3erS0A9mehNUHy5+IuN5
NE91eCsBp+BIUD2wrIX3EnY7ey7h0d2gKg5/thS7ocMJ15Vk3rCTNcJW8CNsroVxO9iPpnHTtSHj
sAnb0ORSazgspxOmIqpbFfFzSA8u0PZTxW5vQzxJzYOKH9vqkIAnbe9SHdT4R+vetsWh8Ji6qJfB
eadx8hnoQBTioU6kCTDfEeCp6qWQ92F9yJq3yn/hiECib6UHIV4HFkPYM/0jc+IDC+TbDo15j6fD
lOzj8b1Mfmr6VVJjd1VS7rhI3NgEfdpCKHCThEKH0t9JNJA5vHSNjwRd2AznRcbtODbn0TP2XcvU
OumATqIu3wz2u+yDl7zxb1zTuZPjVjjRMZUWqvE7ZeBinBFHRNjA9yCbif28PyMFRkwreYyveaBj
xln2CIqPbfdzdAL4izX4qSs9ClG+MdBlj5x5LIsIEKMyKSttYeuhKDnUnBTkskr7a0/rYeuOui93
dd87+446A0AmM2YAz9eiYl8HmclytE7+VDCYsemrmwv0aOhuUeC7VfWeMDvdxSYKe2MLWibKAusM
cgnRbj26d+OeMX48Xg6JaRG7EETvK9xinPFolXRJi1NjrEV01hjQFcXsS77w/GxpU9G7sbMRGaMJ
+yPLXiMUZ+CN5Ak8MzyyMyqWmEGbuFN+R+sJZWB09lC9dO1Lp7kdSw0+pwlp9Ofg7kfOSr3292bn
CeojJF2xVtU6e2m2Hx1NslCn2cgMmsGwjcY+Fc9Fxrf0vB+BDDd24kMNeo21ZsMqXeaTtvb5sugk
UHwvB0OupGn/bGPSp/DogtT2zHbTBg8M2orF/8KkE7a4C+JIt1GQxXjZXvY3U/PiI3L1K+gu8np/
xoUYwgdHBfzSwmJtxrP8AXcqmlT5XpuCqB1ozOq9PysVm1S4wzZFggNHv6TLjwj5RgvZtsin1ntw
zld95iwdyDIBInxWiFxEx1DLraHc9dYxs6m3jYKF3CWi4RhF7aMILThE2aUd2jsvJzkgLE/RE972
Oo2Dye5uZfbqOLT/AnudS2wA/LR/dYi/cRuvUUddOxSHfl6vlJBXOsevjwyErtXMXe4TQWlpHOuE
C8dIrOnmLgFIqpDWWE2FZVyYAMd9p1o53n1qV2RQat3rAOsprvC+S+pHLN55NEiOZpCkcw+XbcEc
kf5Yj4GI76wL49DXyICnP8SMsacGiJp4NeSPszOUNTSLlBLAYQgw2YAFiPslEIDk1UJaG/UUjvZk
rzGccerx0hyuYz9CJoQuxMzZ8CnxwKMv0tK5kADO04TahB5iwxTMA54Te9qyC95NmGtDDp2cPhxN
L6x6afJLzNADhnZMMAZq67J+tqJhjn0UngNVxd5miGDYYCXak2FCfBYNXmkAJ5WLyGING9qI5SoP
MKNlvrLwE2rUOq2o/+nSm+YyJEAPcf4G9GZpuFcC+RIx1Q8SiCd0hAACtUtXHz9pHKJDUkksKI41
5wtVQX5TVMPJ0EceUYoOYJGHDOHc/n5CpyV+KVCdt2E0+VZ+1SB/LOksoXHK13SvcyAJbda+ZB0K
LwUZTZ8ssV+NOvzKecYGQbTNu6Noj61qgfQgpASYGcHDuHjEtPDS6OIljPqVzq0yPWOV0DbMONTt
dDYfqantb7MajWW+I3MeWZJ6Mbp0RPoLuPqfsYqeibQl6EGk+RznE/v7x82FfX3YkLZeWhF6S6Vt
xjSBynk11BQOlWP+Cn32pw9Egc8wUIh0LIzDhPeN99z3FVIzJtI1jZYpMCBRZR+MMhHXs1PHk1kH
lkelSwihqamFAGzMAXLTGBu7OEt70LSCMi3zlfdUxoK8TrezClwjpM1fsKY/LeO+4CrR2AX+Y38i
eGfplK/nTtFLdERUbC5t2YY3IkObIIxls40HJznFXaEu+0SCOBmYiQU+5a5p1Tgkyqwz1l3RYY02
RvQrgbGryyo1rY0/ePJxijt7L402eXCNqPhhxxl+JFJmsIotgYTJqKBnLlpwe7cl3lgLYYlhP5iq
vdVy+n+yK0C5yK5luKV1NDgzF6G9LrX6fVl2096TVXmOItkdsq4FA1ra9XWLweR7HJVTcGk4CC9e
ekVFY8vMxcbTWvwzUZ4pb5qu9BlJZMVbMNb5L+B9fzrDwV0z8sfAzkEphuX29V6ahW/2VgJ3uwmC
/BaDkVk+exxvbacE1FB76UEbNO3trzGFn9q8X5/grK5meMiVIdvKs/z6qUDnq7gFNrts8yg4mnWq
vcoC5eZlTsBhhhnVlNwgRjqkhUGvGsGrGdr68RdXYf8J14n6oBCWCdjSha3zXVk6aV0FOcVwlkNf
x6SkFvla1XjH0rSLJWC0dlElfryUY1qHC5XhWM30mEjeQFG5GPIEwmKmm1mDaBSTFT31TFJS/DDP
U9mUD6PjDG+B3YqrzjW1lTsoeqEld+NY5RUZPCwJ2r2+i/pXnNWndnTNvd72Bm0BgJKeQCs2oi+8
wlBdHbmf3ROlls8ZLpudF1KHWGmibyqNjnOeGilVAd4f7pTpK5wYk5WB1WxJDw3Jl3QUdKp7cP6J
21LLT23C0K6yOEyANIG7h+2cIbaCYab/Q9b4cGH3ED54mlE+uDZWZrD/qrVdqIm3qeuyOcY6k22t
0rWtmQ/dftLretj4vmdjLmzXg6AcDDyQFmPg4vg3jtdOVbUbkIRJtElqZ4RyK/xi3Rfl8JiGZrMJ
E0qKDLwIpHYjsPZDUSfeOhOYicexS5aruwgMrtMBBaGp6UyLgxou6NYap/CQBRGzlnqapd37xH6s
h1czMuotSIbYHqn4OaSZu9cGaaQq3JwRiVEbiwAJ+odu9GHpCddIlkWl0w7OjTmmygFC9tAhR7to
0VomcMhIHGXvC6ZnebZUXkDvCoAN+lSNGPA0D03IVvRDwimh1Vyl+yoxOS+yeFy1SKchhpyqDTos
3bYyIu+2zpAjkyGUY9sb7F3jjcjvtL4i0w/nyY7moFZWg16F55e/lVknngMjwatYc7GWzmSi0AGI
7LU7DNBDI1MHzZbOLqzl1HYnrYlxM1UhiiVjUZPK9AjKX0BwcAC8VsE5zDJSUzWORkvFoMsWqL/l
/TAwEXYXyRTp1Vpr/OBHnsQYHAzS/QV158/B5uvO+5Y6arndgq7iCDecQDvUXAeln3aL3GV0Giup
/4K29O8/zvUERw363Pa3jyvLyqXgm/Sl1WLWGWTxTjnxsHQEsse9rv0CLm7+m0PVELqHvqxNUDWd
bwSPzMUU10kYPPhq6J+rtp6ZwLpbP9oeoMJeNXjx5XIIFJp0Gh0ad2gRzMFuue/YOIWxLRK/frX9
gugGYxrGrtOTHhZVGS9CgBgrEzHBW7ZRrgEXitrTaKJBUdc5+6FnKOGg0wKeKBDQr/P451S74SrC
eIthDTBmxAOKZWN3s9Cyxzu44JkLVCZyE+2oqT8PqvUfgFy06eIXB+5X8piH0CJ/ZsFyJI0pF77T
4lyvTAx/RD7VQeSNnNI1zwNNyY0fS0R5ctM7m26bLStcIxamD2x4wHjwujJr++YXV/L15P/9SlwE
ZchbDWHBevkagAoxunlvQTqq446hVhMXwwrUrEY7Bs2qIaJ7hmVGCvxj1tAv+nBb2xreJSjsMwTq
YR7IDlQNc5b/r43xzwuDlCRMqFto3Xy7MD3UcemuekbVQdydHXxQmW/JRF9krgQp0mq++4sMwPxK
iPr8SEoEYqDt6sAfP8u8P2SamRbrjZUXPm1mr74zIk72Phi0K+mEVAeB7Z+gBrX4/UmaLDHqnIsJ
y5ervgqMm7SihCnI8dZu1boIO8A65+wcV1rSz4Nkj8lOU4/r3jKrrQjROYlSilJH89SpiIzwSvOs
Zt+oHrJ7lFJNtK5G8xcwFEscW+eZK22oSbtXhVU9l8iRX8mmem9QX2U4MT+WER8vo8yzX5wY+ve1
alvQhGDNwhXybZST5xX0h7sSd2OP+SMtZgGUp4fb7o6c5lpilwDLVIvWawA00hlt40NZgfWAWIlL
0wJzxI10A3X31wv2M93/V8bkWd8v51vG1DhOhKpD6CzjKYcc0uKYM+t3jOab8sLmRlcoul9UI5D9
OrcZuoFBImg2YAP9ZqS8xH40QGolHBZOz+0CtJVVP61+HgnIRM7tTa2h8qaez3ah1PMbvTTLlCZ8
ZBlbD4Jd/guR1++rbv5CHs4NvsWqM3Tj2xmJcUNdpjViKGmIPlmf5GwqmydqITcwTju2bHWq4U+d
lOqYhTRZAHDhr2+qOZc0X2+qJyh2UB83XU6l76eASjQ7DivNXxaBB07Q32kxe0yDmJCpHIEdcTOl
wzodOxA37lr60yV9wX3g9gjMzU0AufRj5rgZOjcMd8sEFTQcz3ErYXyL7KXj7EvqwpyBqAdU2Kf/
2sujY+fYkU8LlxYIQfD34ug/Xof/Hb7L69+vvvnHf/L3V1mOdRxG7be//uMQv9aykR/tf84v+59f
+/qif5zK9+Kurd/f28NL+f03v7yQ9//n51++tC9f/gLRIW7Hm+69Hm/fmy5rPz+EK51/8//1h397
/3yX+7F8/6/fXimU2vndKNmK3/75o+0b/lc8vf/449v/82fHl5yX/R/gLvVLFr98f8n7S9PyYsf7
O5m+z5lqwM2Hjffb39T750904+9wh3WSUzjZAubVb38rZN1G//Wb5v9dN/H95TX8zPag9f/2t4YS
bv6ZZf6dAEKGYNvgen0MHX/774v78pT+9dS+uLaL+WD/11rkpDe4OASnYV9CwTQ+1+ofzpspiry6
Dor4R+r6h8btH2VRWReprtACkes0CJAQijeuR8/Qi+y9F/iHMB5uZDBzTgJ0S+NTkweHcOqgqqDQ
KJR6tCZ12QBXVgg10G3Ye0732NTWPq2CBQfGWkBHxzpyx33beFaybLruUQTW1kOWUvbFq5rMt7DA
JRykfZj6m1G4yBVGbNlgIUQP0uIeBfmrFOKMh/JMWHtwB6OTkupy/pXGjzahsnYCbmNT46+qQdL2
rSvLGz+aIaF3HfGFuKwpWVpwNUQYbUhIAF0MhzqON+aU3mtVeu9B9HEF3xfsVALyb+rkddoV1yK2
9mZhL73J3hY9aj3z/zPBNdTqZoqGc+EV66mPNk1q73vAGTAeNKEYb4iPWsrrGiX5Jmf6LJEeaPLy
uhHpsnD7mz5ysPuKTsnkv/W5v8kHfYs31u879ctG/eMjN79GGHIgvIyc2S0QaiiR5rtziWaMXQx6
1zrLgFutsvv5WaZWikAOtzZ2tikod4HK8+e/59ut+pUseFRRtJHxPJyzdiryN7Lhv7nnWFsuIRTc
Y8TFDFcCFp2nrvK6oM4Me7kWRXnd8xoziAD1pPd/2G//XNJ//D4s+K8r2MHWgM2AjwTbiQ7Nt4iJ
2ojqRO7o5xQkifIUYLbs3qpYo661ayr/jeE8aqY849HaW7b2ZKVcf2sBxvU2YhhevM5GKqd/rHX7
FjhvvNCc6CSrDuGpYv3XF+t/k97j5rO1dbJQmx4bIehbPNVKpxVGEuhnFcMaUqITj1YMWH3sHifC
0gqIGniReT94AtBWUTcrjz4dhILoWdG9nsX59IvGCtPLJsETFKGPFoJhGa7CpLQust74UWkDXYQe
+kuSwZVTJbgv2gs9qW2IlHzPDVD8KvkM09cRIFmDRGg6MqtUUwL5qjU+RK6A8CXcS9UVqN52nrmw
Bu3BCrQnQbp/KTPUO9QwOs9WCtbJQshy09T2rSdi+rQWeENv4C0swavnLSo0DKNDP+dvPqow0s9e
m3x4aTwawl40vtBsZKQ6hs+ewV4a7fgYm9G0ngZYeVqCxBTbIymHs+Zw9XEoWIfpfeuj8+y//P7e
dfBQVMVr6dHoqmAdTSltME7mA3gP7NMCZqkcXR5mdYifcslmS/mdxk0E/QY1bVl2Aa7XeobmdPAA
BRGGkp3cKyNpdk2QPCc598huH2nz1WxsRJv+emHo32q3z4XhCge3UOYa2I3Nq/wP53BfOlCMfI2x
PjObJgne0IbeNoGzFdMcnjFIbC2AF9ZuPkSl393IBBnUlGOllGu3l9dsg5sa/dK/vq7PfOiP8WH2
KWHQQnvRsMhWvi/YIjficArq369LmP0jJs6AmOyd1RsfIe600F1OXjycm8Q/fJ7Ag7m3Is1jBTCU
5jjVJKHCspYYZWxcftG0o9NfX+S/uXlgunGw1H2BmgOt5K83z819y4knMBE4Xy3SHKXAZLixouRk
hfn9HEWsWHvwQhYD0F2rw8qxZj1wfVoXn5AmuK0RqNEq6xemK//m5s3NYh4mG51W3/eb1w+W5o0Y
wX9eF9rVm1SARkSO4jY17X1q80Q555sQq+w5mKVKnS2HR6vnPfsTl3ibS5TqxvShiWkBuJ65ACLU
/fX9+5yYfX3IaDCYlosx0qxNIb7dv2QKpJ62U322DOcKz4sfXMnKksT/LDgoYDzppB7nfEBmyGOx
EGWIFCXhTtiEBiSzGu6fDFm4BiFXCwEVmLSWzH1Rx9RbhABVXBccx0njH2qs7c2S8NzN2QIMvZaF
q+zbxLF/EeoMc87mv34xyh+Mfkj3DVKpT4r5H3aVGxp6mqS+PKvJmJAUQiezQspgx6j4tdbUWxml
2lUfVePWtQOxoH2yFWXwJsYMcRONo1iFQkB/ienG+lGK4ImK1uQRDZPF8IcMtIea4wN1Uu8gk/BH
7VSIefvDWY1DsavxgwYBoz19njwBVBczQlbaV85LExTX0g5PUd0+aaO5apt62U8YbapEfBBvz1ZQ
rFUsycRi1FCkAfY31YGbe2x3bDfZUcUMQu4JBkxmzUVYE7dCJLrAR3jJJTLyciUmjsBQawpwsawf
YeXiMsWJwQuxbJN+MS5VqSA2GYQVq+ekDjsEstM2C1eccPwuMuBrr1fVnSw/Z9K8XVOOL7IMayYf
M3G4ldf99HnGA9wOR/9hzgOyAFaDiEZYitN8c6xyuEo1xNwLewbr5SBZkhQ+mNCg2I5Gf2wS61aG
xasYvbc0ml4al39r7kGkuDvMcUeU8trSCn+XRv1jkxPVwKudlc1VzavKLdH/F1PJvc9B/UvDBCw7
zM2vgWDTuPl1MwFnk2wjtJH5FtLgfjSKzw9NmN1hAKzIy903Ocw1VaJbq7DUJxim3aMyMwKg4jyT
NCkvPKZ3l1ZMohYlhFVdvMiMB5FaYYmwaXhSOTFO+sm9SUZxgaYZF+YTiiWd04vUL66b0YVfa2AP
Z868YVXxzvjY8KIaOyasg0rmsDzohPnMRWhgemN2FlwNybpzuADT532V4JvXzfSCZcXMEuSraoH4
6EfxIZpQ0dgTMzwCXlxDb3LR+9GpnSIgodkEhiAOn5FdeUi9jKKzDJ+LDFXBqY7QV465OWkPXhtJ
LCQe0xIAFhOBBTYwYNzHPkID0tu4VPmXwuOJTsp/S8zxBb+cWwICuq8mHypRR53iOfeIOW9tBjuL
qSpbpu7ytUcO6aCZLASuqgC7CBTUQ080dVtv3UzOLX0PAMv0vjdhjWpmWBgfvalQQJ04mrw42kyD
GlEHCDB/6uviNZVhvLRibq8XsdpU0N2EJjeq6cmM8KqtLyaXfUjUEIup8w+TVrJEkNy4lIH+oUa7
WyO9A2+SLza5FqBeUhjTGsTqrw/Z746BRHiHSSdKjfSBTQtnm69BqjBaUeV6J89exxJ3qEvg7cvK
3oXovjJI3875qQydq7BmdSK8zQI3d6meLOtYreaCo8jmQX20wf3yF63jTymRbwelTX2qzxHU5rD8
lkSTmpv6EBnyLCpCuuYfrAyxXbKt2oXB3XCCD0QuAXpVDcT/YrjxdJYPQyx6/Gjhkrr9nmoTC6hv
vNC69VxWO7GgAbiYpsU1bOBtOBRrOQ4Xc8yQlAe57aBYXB3mVLwZrVucf2B3SYLJWKwT7onroByH
tqcGx6CP45Pp9zd//VyMOeX+01fniRjoArkW08FvzyUaYqG6nufCMlTA39CMI0EQL2HAN9XT+0Zi
ejzXOjXBj2dEPb31VLSxFI/HMPdzIuGSeBSVc6VplLe6d8Aacpl4NMd5LTDHPcZmv+gifaoGfb9u
qne83Wgl44z7bT1pYW82qSjkmbMHpwYmL7CAEPj4fFJKZzBjNeyKUCs4eXDKlP1gHD3aP6f5y5EI
vzKVKPAfGs/C0ARWIwZHm5/ez8XCxqu6cin6icliTnoSahwY/Xxgd/ORZqBYiurwmxVNH03iMoUq
1Q0P11v65oCXh56OK1VAGKemIdFxCqCsAko8GF7Zsu2BqxxEgRh0WnOKWF1RHsOc63QFB1CO6+CF
lQwVKEhO56LSHnqLvN8Fr/qZtvd2XR7RSueAcfSPzwibBW9uTMWBRnK807hf21+nc9/MuefKmTGO
zuCaXM4QjvMtR6+zNK/M0s3PIqE9EpMmWc6WoHvDWGEfIlE5t0qESRWqilfPiTZUmbt5BUkvOgnO
HjmnQg7njyipRfxkKTT2RcUSStkbkbrEW4R6kBDS9AU8RdiGvX8wk/iUYLydjKw5Bkkua282+TET
uZ7X25xQfyZTJJgy0Z60liQxt5caoK6CjfbrMtb41N75vvhs5vYzeIMO1vdbkZiA8oIEVZbGoDBy
ObI1xXMN44pw2sAlESGJikTd+wIjyKvP9CvFByhULFO3JHIZcHnMKX/FOaBdlj3SMmWnnKUsSHWU
D4uiiftHJTHvS4fQgDBlUk5U3DvlkC9a44tmwzabJT56L70naA3QJPGPEa06w7UpF2mYHgYLVYvC
YGU1ASVKXV4nGrFLwrQ0U/EhtfA50dVZL31Iup3CbJxHvOZkolB1KVWsgWo8yukpoMMKt0mz1Ptc
IHsNe0I5hnxWikTBU3W5bJBO8PEacaonT9OANcq2Q3U66z6sTkcTY/TJiWP+oTzxEZKokDa27c7G
HnghfHIzBe4GdRmSPpkS34XDtwH8McvL++qU6qTWFf8LDPRBTGRlnqHY3yLx596Ma2IklPaSgjp0
hDrTSEAjZib6q5xgq/TUf8OFFnWOReoRJ0OVv0ok/hZKaJhCz3LlVoRoole5P72E7d1Y7hsuzvw6
DwidbKq6KoNN2pBSpYKHl8KRWM19Nc+BvxcBgacKOFv6hA5FTfPCExTXc4Zo+sCbkY2HTq5u0sh7
09o5uSLApZGiC+XBi26T+8+z//ccx+DnRUhaqrTgSeTF9WdLIZTJSeLcyBdk2QTWVQPm4QJtkJ4+
N9m7AOOwwH2R5sPEskAZAiK7m7+GwPQUPnKoGFBjzXlV2nLFc5FlYbhjyvjEuYkagk5FrZMwfB5F
IQ6110IPIMbWzrbAwf6asfibZsxH0kAdPpFQ8NU+6o7bic3lG/ocH/U4H4Yej2/KQkyegAgseE5o
oRmcbElFohFa3IXEZ4GONGWssGHWXjQW+X90on15SAM8GETSP1pzv8bLc5B5rnf4v5ydV5PcxpaE
/9AiouAKwGt7P67HcF4QQwfvPX79ftXauyENFeTGPtwrBUkNu4Ey52TmyTQ7UEm8wWP19maNks8K
gXEageQbhDw6uKF8pG3Il3OMnw9mQxald9LuzSBPfs5R1X0JBJ/GydSZHvDkikwd0C2Vu5VqX5KK
gi3JOI7JtQZOavkOrsYaCPl1VLxf8OIYebPUpiYwUG/6L0HOxZMMWQvSpL5Yqoxwprz7MpTpxIhI
Ni0xRnsIEvuAmJFpJirFeGpGBiqombWceLY5EIjiJW8KWpmnJAdMJeTpdnq4JT+ZZBkkMsyA8KJp
R3IGXZtEPmr4Eu7yJNSOkYyzXRlrAfVBkHy7LT2QzOcgYaU0YftG75pg7sWznFO++u3BaDZLsrG4
QYKQ36hBCbWYP6/Ki2F2PdTlcbQ2PfukigIn4KU2LvNrhGLEOcjmyIkSVBS3zswkae3xSvK8qlb/
VcuiqhOrTZ8TnbdQZCwyUWoor1NgqMTSKNdno3+oa8J7UFqeGiPuKY9YS78vaz6LAW6XFaZT0A42
NrxSfipr6qpNqKS99DmIFKrnD8AK0Z2F0gMHYdyjaO7F1dEZL2JxiZTCjr5fQdGBD6TPPwtBaVpq
LwrqdQvqew/chK8sXJJ4GrraygLGoLbjWhI9Ox9cBZ8yYGH7lDC70FQu2IH/RW0f0+K4u9VxGKb+
4Yv+S49vo9xygYBs3SUT/p/1m5mYVTJFMn12bS7Vicc86CngvUORJh/dtrxPJvaQIiVEU96jFTgm
wn5URARd5A3dpkHHQpomENHWcbBvR4B9gqb8ACjiTmVjztzHWf+mACwEKqtqrl5718JF8I+g0b/V
o6SO8nUcKk3Iyn9+n36OE20cyKFTaMQg2QyDKt4AV0KMyBW+DQKXeHJvuVQTCrOn0gBEXiueAxX7
wZoZk+QoVlyHKrYDj7604KWAz9fSOjoVIAxF+u/fw2fPZ7XgpA0vRaYylD5Ki39+bq1G1abFbfYX
iASvYOHCohZRgtZ8oHZX9I5bUD+7wY629IgG9Uj/dTKL4F1xA737R9tgtcg/lSkOwA/MgKF74Jif
NsFM9JOeTmby3DnufZU0e57jQQFbNzCLakwtbrWgFXIpavz+o+FODGyICW6HGn5Ku4fW0/bTYP5B
//Bv/aBj4CNsU7pbNklD/3xeuaCumCyZ3NatiMp79V4tJ72qXtCi5rNK8bOh/RIdz6mKr0HWP7g1
GzZPsE2K7tR+moUS4Pypt7B/5YgkxR0cI1Jjicvvp89mloIIt6hOnhONm7wRQNExdj8hfB4dn9pG
aiEqiFqhg1blnBq8kgqDwmaGJpjMp6B0HxS/B4SxVY1SYCZ3SVM/t6XY2rjeWvF0DPB+Yv5+pbZh
Y/vgIGy2BlImDXdTC+5GyEicjM9YqG+bhD9jsmgUWTN75x5PizpI1o1wz3EY7fppWKlmK3f8F8at
1/VgHdXmFNXGMV5/v9QV//rrsqJLVla+NAK3x/c3WNG0yziNDR4PzCXj2y6XbiCiOxY7pyYb1p0/
BMGohVl8U1idG2pLxYXeNkL9bdboF61w75nNZtDkqfFAPW7cW8LjKIC/mq2APywq1mbIo5+7NzcA
AXOjq4twkuxJ1gndFGdSk9v7/6zfYeYmvxXblMLM1wdBRDgh3ceYfUPVvYMPW3MXw3Nyhzr2Xq35
oaeH/Q/fB7PghqBzzNPKsL5MLpNWPV+n5PbtgfnrlELIBczBU6/mByQObCZIJo0RHpYcOD0wqEOe
yyhPtW4d1QLtQ8ZBFd9rY8tRVOm16WFS7enD0enqU14QV4/6d/VUfv+a/gXWRlsB3akj9nWhuD91
yH2tUysbcfJM/uBOVSFu7J+5QfaKaePtcnXJR8V+Dom/o6dlQWL3AatdwCQpOuv2hHiqql2zgKyt
wXtRT6iIehhwItZwEdBQ5jqgAn0LUqDTvjHrn1e0KP/T+cdT/yck6VeuSDpQnSjaIAFBdz99L9Me
7Kmcu5gHrjbg8GBN3ARsSk77h4awFwELfSPKM4h32NlB57OWapPB0JrJdeb79MWfmNjbafr5tLXI
rYZdlkgQ3U+nLcNJWjNDKWJFw4Ioo53rKpq7HR+G6cz18KwgfhT0dwFSX0q8hxssUcZ3BCe8Yyjz
kOQCCyB6amZnBlr+oSMPk7iWImbFl0BE3GjQOlc2HCwh/67RUgEbDWV4N1PRKppdHQyKSVcdsDog
ZlQA6kD4/dr6F8qJd+A5AsElWgFW2T9PbyccWs3t8vh5qLtlEHrbIoqf1O2iNrrFjeYW3R7NxT2l
0UapEqwgvFNd/RwjpzApl/MmudacfP+PDwbDjMBcoBPRf5mnaCqbqZA0BqQAjFCQgA+kGPOQgbPc
nNOUqzapoJ7wpXRzrjqKZXWq5v3woBBGqIP7/wNkoMqWz4uDStTDvZ+thezvnw9sdgbCwAw3elb9
z60c5bQEZNknzfTszsytorlGqX1ooKIWA5D1rTpTtQL6AwUYKYAkQayudBcxNUVhMN4KTa8Ixn5Q
bxysgzpI+3/VmA4KHrAfQxeU/Z9Wtja6JKEZSpHOQ1UrW2kM0EigDUFLcIMALJ42/aU7sQ0NjjVi
tIaQ4wQNAfrTddKA+6vHjlqVKs0+BaH/0oQckuxXhWwiCsPnZcBRLaaqHFbqDAHQ77YEyzz8YY38
UwR3A7IcmmHXUOiN/UuAgTPZQ1M7fngjmwcdLJY1cpPyAMC7c7Rr4G0TFxUC0KW6ioKUPsbFgCqo
7ZPQ83uFS2kxCwYZz5+xTedfPyDyCJPyCGWS8wlpQySr+bZmhZjn0K+QrjwnDDu2XLZC53igQ+FE
Ibc0tjXMjymJaWeGrvhW2FynSGqGTuFQCi8waVGD2T5g63aJQodLkw4nYYuq4x92E4HQWYlf1K//
9bOJC1MosKKS1Y+1sE8FU9ooSlTJolQfUYR8AAoXYajemEcQNED4MFcFwICC8IuJ5ZvxuPzpp9XS
dRfgPnNFv3krymeKuYY/oTqkjvVBUVe0EH6t6j6rIwz2XYFhi9XRKPYc5Sx+Mxnv05HQNWopBTZg
0vxArMvWSvk5JYBgw8ylhipDFUJaj9qG5vX3y+Y24PRpCyspu8W148BffFYOzWYzTW6eps/DQFET
01iN/nd15imNgktXIUZ+LQQbLTlyuEtvVAACr9gi7yd9EhSrqggRJZ1jz8qi8L4RH/ynqtgdwixf
JtwRf2kc+tWt0lFNMucmjfIaIcpOVEygGMFdEPYPqlKvzeI+ZqnWE0i7zz8LpXxhE6mzVS2fpIe5
iHPm/rkF1AJR2iSlz1KHo+qHBRbkC7M7K9zUoZdSpWMTZ2c4rz8czkrU9+kQRONhKSDKwBBW3ArL
vxWOM2EgvjHpwbNatOrvZ3Li+aai4NZQPQnDGg+KExI9WrupvAqycBjKRM2AQznw3xsS5D3LE8ZL
Ep3pfuuS/Ito9GeGlV6CjPoZmF01W+r5qpWpdq9qbxNm7AktelBMy6i3xNibF8UrKdGT6+Cmm+Ov
zzWrrtvB914STeF8FsW1rcgxFtStSIPGUJe7usgbAyiIPQZw1p+LyDr81ZPQn1jD8x9Wntrv/1x5
sPimo6Obotw2f6kszEZWoJ3B/wopCp8JSMcbntVbHrUUZYT7AzURkUucVnBYVoNCgW2sfh9qdZtI
pCsFTBUOJAobuHHoCP2sjtPDYR8lLjbyfNUEiYLSOalt7Naw5RzeRZFvZZ2upZlsLZ2aI3DPquNO
EigHdUYmLK2gxsldlc9gIElgP6pdy+z5M+03dnaBja+HYT/OKCbqgM9JA+6EsNK/f1KfBNvqaHcQ
NTsuJa9h0Lh9rkucwdRdX/hX9aVxlsHsgzekil5ayBsJoe5/8NQ7xcvd2glgjNvK4Us2LbwdBD2S
zmVtelAPUAwI51XxFojg3SHH8vcf+LPLv/rA0hCmiqN1BakVn2CDmCSOps3D7K9Dhat1SChiET6p
g0QVgxbCJnVSK7mk2gkujBIhyLCRGl+q/nbTpwQDPQ8XVxrjwgrkiqZHIBpQWpUmA3JgB6jDpHfC
mYlhgS/jVyVnVAW7+s5KwgkovFHfvWjOA/bNJK1/UxIWcxwenNz7ftPgqLpIaZrihDc42I9Kx/L7
5/FvL1BCRXLoQBUTPPyp1IjNWCdaB8P+gtJG4cEKFlC1kavwxJSL6X/kQwI5akOHpd6lJTks6Z7V
2htarujY3lsacgwEYopGUkWG1ifXmALkD5/3V/iNcQrGRpAO6eibf6nrbM7YKvXkFc8j7FQG8MT8
Xu2+hCB5RaWq4y0RfA+OtyHTOKXAAhsMnBXpJWr+sPEXZL9XMjbVmvwZVPsXQMMDHiSXSFfxaI78
VH3WVdRlufTl1TJVaY6i0p1Bl01A9dxTpGlDpxIUBH+7Qu1/VAwiAC1OWoD6JrK/SRrYBfMzMxgh
XI01gmDz5HFqSZHfFHP6rZhoWErM1G60a5Hj8mcKEnHDenA2zPXhEFyoGlDRKeodaVP+TYs1PBQc
JBoTHNaYh9uCPpgIABtUJAJaduT0oTo1NX1HOHvirDQNUn4cnkXeuVszoqvOAz5Lry9Suz3HPS6p
MbfLn/qdXysyjysLPNmwOYiNmwr3bzdXb2b+OEKfX3WcpOq22qutOFiKAIicPfrbfcBwGMYV3tkI
Wrz3sIrgABQFCxGSxQ0RuFIeq8Ok95Ss4E9ir187MovdQp9PFKRpoLP99IqdOIeRLusRj0YW3Iye
gm5fNT43nfqsRIDogNkA/4GkFHcfuOZBXYOqh1AbRHWLv98gv+J8fC4+E1WTazuEuHyqZc0gnjB6
zsarqijVIUY5um4aGh76h6wV975vXG4bmYoyyGiAVMeOMZ6IOMWn4W7m4eYI73rXf/n9ZzN+QRIs
BKc6cXFCAGX9qgXPBqdFg2xdFaPd5FRuHs9ooL/xwCGpdtVntPBfGEoKXNt+VLp6l/u9UYIfBetl
UCQ3SS8FQJ/RCuvUIKp2FYjg+eAzAJZqEtSdp7C5P3yBX04fpXwwhQQo1/EC8dQX/NuyjPOhUgSU
fkWSSpgxLz5FUB8MbyS6P6qOV/jTh3q4ScRpifnTDQjLAfeBE9RpL4zxI2bw12SBKMJ8Nt3vv/+M
vOlfyRgm3Yhk4vRBSsuEndpdf/uYWYTfiqlr4zVqP+xesHmpWPz8mgQufnZZsQjd6i6IgjsHD/IR
YwddM99skb0M2DYvOq0HHqte4lLbBSUehbb+kONVbEqCUh2YPwej2glQGD/Bps82dY0zdv+NUca9
lVbXWKvOrT9emDC5VPErM0YEbr13Y/IY29lOBs3b7GY0Hs5zXhA8S7AS7lnehZHIQ1Qm9wiidrXN
sHkVYkzZjngIuMnKbmFnK/ExVu+kMOx9SDvNwDYqKPdVU29FUb8FZJBrAa7cOo7tZaNG19vFJOdr
1OC2HBnnTplJaf4ZwdtRn4J7E5+ZcXwtWfPSHvedQ6QNDkkwb68zJubAwkeZEdNlNNvZzq9NmF1L
vGeLGXvCVJzcPjnPfYIxJWklyXzvRli6MIPOEJd2MfHcpedbThgchyZGYyHUMbOVS1+iU6+dn6ks
rsAyJz4YbqY/ND1bd4HgeAviD0dLH7RoIJm9RHrWt/H3ThnfyKx/NxLvq2djgtQK8RLF+UEmmo1d
nzkj3G+0+8x3hu+t3eqvsm0PVG4/BzvCz0nfGGPy3Bbmo9Vkey+sjlM7F0sjTtGAaYy7a4iYy+9S
Kx66uD9o+MlVcfFhxwkGiQPQuP/KdBvJ7qmfnssUOKTT22vAfP5SC4t3y5/0/azSvpqqvZpZsQwx
EknNcBtJIpeTAbPUcXitcnMbY2HCrLpAJW/3T7NpHFkBBwIpPiKJpcvQdydcvjF5m4x9Z+Pj18wY
CM9AeH4U4X/mWivNZOjY6DvtWMoG/onYC6aNVnETPcrYdXcmMoaVVpvk4jYdV+8U4mCXOIewjCVe
O93XtKuf/MDtF12bTutu0FvMMUTLiyGUIa0SsiMcErJnitmlb4jN0BiQ71X20KIyIm3A73DItAeS
qz0GZ/MoxQAzxskzbtptG+FMDA7yozRjiT1c7Vz0VJyZa31qSzfaJskcfbUjEmjafDlF8TOa93at
hbh8TtPHEBjftDQ6zfqwdK2O+DafDdA8G4WDJTZpH7rkupNmx1bDSybWsCPX9hJ773WZ98+hpW0n
fOAXfdbfd2mNV5B8b9PmyhrEDLfp9/zga1vEL3PokP+bbqyOWHVnzk5+FT8b9IeLhpezcKrmY0ow
42N0YkqSVz0dLpmllRiUjRtf61FhmM8gKtUmzmySNOJXnwn8pU78ALKtF2NCHaZrP8K5qBazp1LE
Yxwd3RQnfxzZ5DnELLYa8SEUX7vWONghcUYtHgbdsDNCbeU7TwMem76IVoP/XVeCOLg7wh4IcLX7
8EkjlEoiOXMzbSMLf1daTymR5Ujn4mWpTUs9nd9CLV2HvTg0VdEtW9IXNGKfQFgXJRrMLvZPHgms
+G+8SVM7auFwb4hV2X71mcQSwaYS4h7faWtmgMP5WpkbNDU6BmBGeJ9F416iki36j9Qw30qCNAiS
XGUYbZFYsZUFnldkNUwCZY1scVEkVbJ+80jewoHgrfJ9uSD0jPznVJkmdz8Lm2BYzM4tN8A96S61
yEGy9LNXPXf8GD/Htj2yNiw6tN54zwQPPSqsIknX1pgenDQgncHaMrPNtLZc6N60JEVox5jxOUw5
khI5nnM8+ipz6+v4lGvxVeB/ib25Xhlrnyyu1rHeezkiaMAgdOo+PCRRFtocK9cehOMfKzdfeXZy
5zV4CrJkxlEQNd1tJAaEovGoOJkl7wmkMiITNZjzUUyMDBNAQdTPUjbOOjVP2OkhJJvWsiH4rvmZ
4duvbGZD/9H2kAWTxmLqP63CX/YWEcGFttfsS4RnFYTjRyH0e9tAntfOGyn6g0C0OSakDpCmnOfO
95zfG0yMwycPZc608jH9a6R4cjtxEiLbEP+FWiW8tAayKx+HOWw+lDgaBUl9StofXEurIpMLj3Wh
4SSuuemmw3C5Z5YwYxo2tLKDK9tVlyT1KpxyEJQRAfnM6Gu69hpseC1Yb9fYx86dmXJiMFtvBCrB
i5CXbjhA2VxEhjt1+jPJXprkqZ2Ili+YMq+iFeLhpekGT3HRr9Jq7xo8LX9D9ngXhOtpztdurn+d
MOzvBu0jS/ibrOExSIgOiec7JzaXdql9qWR8mLNmK33nsWQllV22jEW9pkzATlhZu2OeguUWhmqW
qYKkqo3OZsjcEjeN9hDM/SXqnMOMUfZkj4StYSadbNMuQtFi/hjSeW+38q63xH0ocAads8WIT7xi
Wwb6BY8QxDhgQJ4ba8YMDEd5rxoPNke8a/IN3YZgQ3kMtRBL92FdM/GOPmCTxv1i9vNLyhLy9erQ
m4RW19Yr8j6MZNt7ZoIPdB1Lm3QlPcjPTgecmXxxdG3Z9x1uVfoRSdFaJNqmJ0FGwzelAXsop5Tg
rHDdkmg1zyXJ8tre8DsChCJc8YaDN3jPJhLxSGn1+e+syl3gXcFb63eSckj079i/XoTbAl/cMSmN
/e5LFltQvti1uRX2RZhb4OmPf9AqjrGC94892QmR/YRRHHwTduXSYQVY+laW7op4T8fLnpzYJ24l
WRo1VgJ9oF+8aaqQ+0xkkRSEBsRDOSxkZJMUbl2sVjwUGDkiIrdQxOs/8mjeZ2IqVlZHukQzlNoS
HR2SvjFeStxAx4t4J7vh5HWvYbyy8Wh3sPRjv7tbH03lMiLMo8jz76WVdZsoiXZVrJ2R1fMb0ZmH
+5FZbrc2DNLj24CB2Wk7+UQUpOP8VfTTFi8q7Bs9KrM86h9T27835EAUJ4gTXBgmWvKVIFQsu0Xn
LiImCBYtBuuaZ+4Qi+QbDZ8OLIhYptHGFe23SbTotUJGXVyrumf2XuUQUlb47j4vvOfByR7Tpsbn
fMBn0LyEjnPXZ8nWCwm8wm9rSaL3nkjQH11gbQNpqjx2fTua3nrOst1En4/fZbjuKt6E4/uIWrSf
kxc/YXxnAOUYh6GyxNLvyTM004cGmxv05N+RRzykKPoKyh/DnI6lrwEMY1tphRwVOJreRbnvrGuf
ptoV5XVwbWYctb7Z+cH8VpvlTzcIv1qMownP+Trr5WOjEcuUppNit89BH5DnJRnExThdenHEPIDH
l9ZA0KwN8wphRIaOndlXydPBU3R0Uv/NrHAMIsWv7BnIqYJ+OGBVhs9pmWZJtcJ7UbGOTd/py7gL
8Mm0uzTM921oupext/zvdVe7DmrBwt20chbepp7dksEHK8AAJzAYCF0Jc+zt7ejUQbN2muRRQ8Ty
RJqlxNPfmXe0vrjDwYWBgGfFZcwGa28aquwV8wN/xSGxDKI8K9whGXo56ZN77sKOYAqhl/sxSkRP
eJG0v04CAJ85CIY4cCBZJqFXPjFeW4WbNKtywJCubcvlZEYFJoGy9tdOMe8j2/7u+saXScdd1dQt
OIkomXe5wBY5nKMfSeAgn5TdN+KxV/BOOQfK8Fok8ZOWCD7duCK57S4w0NLOI+ZmrpMAOhIftpxz
s97w1cr3xsSwsc2Mpy4hNyxt7SvTIkgMdSdYlMLC22CY1GjrtKqdJlvpRkCJgH2ineOj39fyaZow
m3HC1STTq92RKNUGJSnPDomw43LKeK0gjCUi8c3kYBaczj9R35xclXjlBMUESxc9Es+5b0wW5DwT
2NW641NXBOE2loa1GCp9l3XzJSuw3bbT+kWI6g4TrAmQWQdBnure2UZ5a1OBSI6yHAtArqpFHjZf
pfoM7eiu/ZBAUt17GVHSZsjHcbD7Tmgv1iMGPqLGU1VzhaTSqNZl2h5nkX/MpJ9HBNdI+FV8W+Wh
w6h7QqFPqkO4llCoOEmitJAp+WhOX+VLGwsJTnzUGLjLONuR/z+moRZtzZosyWgUYqMHQXc0+qJ5
SEOnJVCtT2By0vnDioiPSIbmpKXh17FzMD6f/W1Z14DJhXm2oOHCUsdloldXVPQjtLMZgIvJuNFF
J1o39tW2hzNfPkfQnx5NZ3ia4mYfj/pdH0+qcD+PkfyeYmU8NYR6kHmo0TN0Dj5WlbIr7wxcXLi3
EMq6LcV77i38Ogs2k0orE2JwOC/7YFNY3Q/K3RcUoMeyxhleRrSDo380iOFk98kdHYpYMKYcLkIN
T+MyHOJl1ARskqaq8Cs3NYoi42BW2EoGUTmu9ElDEU3/E7jVoehIs8CV75Aa/nXQVFcxSfRizb7V
o2IVNSbzeLitY3KyhcqeV6NRvWpDdT+NzGJXeFNidskcEnXV9Jia8cXPvWkTBUzeVb73mOrBgzGR
mzHVih8213HskmwRX1WRlVo4EPuhfLGIyBnJ7ERFTbixJzdZNl8JY8QfrOOeT7IzmqhL18oX0Ml1
VhuvU6NjXG3DMQZ0JcO6MnQiiwla0IZsF4fGfa+nT3NavpbD3JCk4i5nrDZdX9/4FEJ2LE5pSAGj
cqgqWR8jvb7Gs773Rzwe2sHadrhKE0D2NI/ZyUGKT7oIB2ka8agrA4Qz1/SdUwyXdtTm5VT1XzC2
/9HKFM1NtWE/bRMnwjddehQKcbzrTRuzGMc6a7XfbvvONtdaq+srn3ELoh9V7lZRTKuwpVnS2vdM
H587K18bcXvfxsl9KZqtB9yI69khb2JyzbUfqe482eZ4kW393Wnii1EWqxH3wzDgPbZkVZXTtNOi
EGPy9IiS4yXB9DSKtJwIlMlbDfEoV1iQnTG3ZVEHWGZX3o+gjic1+3jtbLDfOrB/FnXwHlYCh047
eOtl8lQWxER25gURyH2iUhbinKjOydkgwZerSs42WpEs3WOKyHyTSqsWKT76CKsU7kLYG9GksRk9
jRq0XNAZ09IJe3MZdcJbWSIr9hxU/iqYKmNXpSihuZz7jgJbH7+Fs5YtJpwTF3ExH33hveVqqsZo
XfcQ2TVRAU7+IKZ22zXdmxa1G0mHkboer1ceg3p8qXqsgtVoqzXzTIgogAh6zESTnxgwyLaibS5p
YXKXsA2rCvvw7E4fC5Cf/BqP/Bi1ebyEfCt/3/W4pUOTdPqE4ti+i62BaLv5PjERyPuY4QbMp/Js
sovf+idjnM6ujNBvOJtoSO+iglwxLTm0syZZndMZ/eSBTFTGlfJd78yEZXovCASg5cwvQ1hzDmPZ
lBfyAbUkTXlCPehht7sx7GinjdE2ovILyv7shVwSZbPkTsHIuF5rdbSZJ7mZm+A8TuGL1WHf7w6P
hiYvPXhJtUDrfW8GIRFmxc/QYYyx8m25Ir9v7SS8SsvBF76HXsI8rDG8te1bW8cONnaYbeY++JZV
xiqf3EejKY5GO7zH6XSCIb5zg+khCQZUxv0+6hEvBs69luHzN5StXKcSYGukRmFwYiCubBzxOK3f
OqAKs3MzsI/xqMU4WrdDs6k6/6PPSQXQy+bHqJmn2gsABmnnptTdUGAQcGq0+Zqz1gRwcysC20lZ
iOzibDnKxlZuU89dc+rsSsd7iUgoEMw9YwNabzqfKItcr6uFVszfYZAvQqcFmKO7dGze7XQguawg
EHGYSFdpUuGRIQRq1spcnLN6DEh67GWw8Cjw0yo6WCODj3hFb82BafYOtoTpFVJPihMm0vyxob4v
xqEhpc7cM1n/3CRNtPXHrN+2fbV3UvMu5FddX/tht+mPbgzyZTaTDSj8boMmk2OU8dJhIkbRj0BF
Q7Js5mE+1nP26ifpbqzmbZ2RCkmo433a9A9WRy8hAoI9qge/tZ4yunfpzQ+dnT5mHOZD3ZAkmV2y
tH0MxobRN8/ynn2Z2BwJ/X0gyUnsp8eoTa8e88my6nZGLPZtF9yNZbRNpXNyOjycOZciWyfsyizW
vZRoUu2dWfbMF07PY2rv/ah/txsd4UiAlX4OcMggS8To6nBM9aTnTI0J4pXVGa4/ZlaVXCwCIomx
WjJn/SbGzluD3iUbnD0yHlX3hdmGx75XqIzdkeRiODScAqylrYJi4YbiwybpJxnqUxTlX7Pa37Q+
pvC2eW1G36dcT4jBmluDRJ563eASL+16ExuQEgnZNAau5rH35nUj1lXmzjP6vdQ9LCHEcSzjozBB
fDqsF8zJu9ZTUy6szN9VGc2t0+KaaXwYpYZQTq4zXYXkDBvioFdc9yciFEnss5xXWYYPZLad59jc
9xQe5tDsdDmvPMgJdjcRCrpHpxmPC12wsrKOGOEKnQIB4xVT9sskkptk8tfV7HBduc8xwxkVFnJG
Qp6rn42LqiTIk93h5OFrFRGRRhnN6bp25v4EvbTMXPs+i82zMgGjRbkHRNpVFhZyhr+UQ7GetGoz
DskpgWI3tWyXiui99JI9Tn0XQzNeUtBe1AHvRWGcp8R9qAr5HpnYLbac5YAz71mZvBqktI6zS+px
syrj4I6ij2PPNd6aEJ60614bg5ubsErbbAjnE4QVRi/81C9+x70yoYBJq5Eae6QQk715LSszevRb
Qg3MWNs3xfyYWx3BxaO/tMeOWLx4TFehmVIK+/O+KctjreN7UrYaVYVOxEwrLe4uhuDRl9YLnUKH
hus02wVjahFpnRwthFNSUENoQmF0iXYIraZC40nSURjAWxjkjZkNYuMGuGuY3nG9xGq7965EqJcr
YFvskmdiNfB5wjOVGy83YLDNCzsTb3ASFFa1F34dDOb2SmTgtQ6Ejs7MLYAHSfHskKc4EQmdWSMX
EVVb7PZMrUw+ACm+lo2rXTNNYK8omVWqqi9dlEJXFs0HBSMALjaBaEJ3RINeJJYVqa5FS33OjtNo
b5h1LFf41n51cm1vtSDKrTW+OpHY4cX9BUzrB/fGyszD56khG7TE/VTkVznOZybQ7gi63E6D81Jo
0wYtGYEGcvrGp0wX2O6Uq1kMGJPYh1KLn5jD3RgJcVS6x4VsfKuT4lCiBLTZEE2In63pnOneQVHG
+DWjx3ODJObLEjbCxbH1hupcec4u6rAhDMF6IwE9x25ux+hgD/0rUvR1Qc5Y5mlrTYv3VSnpY4pz
JkirM/BDGs1dB0Ox6AWGoFyoz4ZZkiAHwM4MRbRwreC+zYqn3jQfhtwxcaXF1V0G21JXUGJ0SU0c
fkubzKMw0s/6BD5qe97W7iQpecWl6r37yGu9/djmxbXpHPBxbdrFXXXsRxLCnKw4ybT/6XRaBT+Y
upTp/A8HyF2p+q8pdxGDuMcqh7sxZufoEEtu2jRjBknGiXnpOiJGuGK7st4aQ76pCCq1av2H2wSb
0k5IUyA123dd0vdq/TkzcIBPZ60AGPJfIjclDWV+NIpom+Hmg3C//ZiDxCBvgTwPYnZJWMOynrMs
2o+48hzT2ck2rtv/GEfijzGgCRZNa5Dm0D05mXtKci9b4Ob9vYBrCAgmFHP30TkNFQopdXO218sU
RwYN23w7a0Ev6tDkE3bKB6Y5jc2Y4I84WIuuhP3KZc9ml2GwYRJ63w3U1QFZDL2wWdLZxU1mXLbA
SmIr6AghQnaHnQvNosEcKYj1Qm90QsDc9JS71T0t01KnhktnIvrIeue+4Xlq+rqMWJZMH6xQDuw9
UBODYA8rGL54WnECrb9mRJOIkVHAKib3XBDWIfyI7K4mP8NhVEeDoY8msE6TQ+ayPu8Nk4zkbJCE
P7jZPeODuGU4cJRB8yijfIvX8S604JIEHhcLc8i39pTcOb7NvI1HzKtjkKXlNfGC2umSDP0X7GM+
cJsDH0eOF0zhEyj1To0hL1y/O5tkEhkeOCUuF8c0qX7aEdFCRd+ssxA0cBLphO9k8ljZ5gm3j2M4
kmAU19StQI9K30X0hc8HrgzjK/aMd0IrXscMgmQe7V2Yu5c87d5jiwxX7EMozCJylKEsDIokYqwH
R/7QK3dXw8wkfb6PiZLp5vJVtGQczulYLf3Mvk9NdEh0lZC302BT4Q9bzSDvNIBK21Vh9BDYJvg9
bd3kWysCqX5qhjx7RWQCSIpg6Wbhq6/PWx+qbIWrDJOssgWMYxy691TiPeLp/+boPJZbx7Ew/ESs
Yg5bUdmSbMvZG5bTZc4ACPLp+1Pvpmpmui2JBM75Y9lQKzn4d+gWB67bLt3kZntO5QTkPA4x2asX
hxyGnmZtFovpeaE6jnj1Z4diPVmLNhaNuhVZyr8slU+KPnetCdAXWb+Zm+VtwSkNstce60Uc64ZQ
x5ynUM0hwRWki0gKcQNWAmeIbZvi4sVk7W4Z+qpg24hk7/SFJODWXfVhcOcu3ZW/kjKhfL563o3K
6wDWJkLNbPe3YmObec/DhebnOmVJGtoT1s17IqTP/hx8kU2894LcIsDSXXhj6596oXtNNeGA7GSe
Tw7+rF01ph+ZYV3mcdyTTv0iMgIYqHFhNQuFv/KxwfRJifLO2E5gSzH5Zj4dtnW+yezm2jrjKZnE
sKF7xd0X5Kys7cwxjmHTUZrLxcRTz9JvG/IrYDrnFCdGLrzRGY1pvapcPemci3ecglsPKgU43Rj9
GzAh0xtfnpqBI1PJ6bkI7d1AEvfNbbwNNGwnweDAPqL4wav/PAv0nq7G161nfXaM6MmZea/B1kDM
+HdT1K1oEO43fQGGZlHdqkuKScfgwdLhqy/H4+xrAh6aLbP3x5w73316K6bp8CAUd9wqf4rPGI+L
+PZdKrx0cU1vzVZ19pCo4G1poXLMAIwsWvRehBnFQD3luOjcVkvd3nu6JoOde8fUTzYZ9Ks8Yd9P
ZlzybvXVE1a+svRyUCQ9S1W9MH5fOpYkuxc/fTo+lJW4JNp/DmjxhVS9Fo53b1HxgOHdew49Zr8i
heMIFv1n2+ohpwxLcWtwxgMcZ8Np1OIhW7DpDfWw97LxDjHmU6roEOqXDF94q49phTOf6BscS9Lq
VjboFySGTjiZSLxf6EVYpQPfY63ZEYrIel9y48rJzseW2V3m+vvKy2gnY/ZQs/5JFhqrDRs3P07Z
zKXRMOm/dOtssiV8DAJ9nzgGN3HyqZbpObf7d0+p5X85+qDCblM0brLSLiTR0GfBSvesQqoPQqxs
Of9FZL83ub4nrqdfBXlwbDNLrmhb5VvXw88oGZS0oDQ98ziGReu+11D/5JzBAAJy6ShzwNMXhLBw
JATHR6tApCfdhlQS5xtCMpLV2JJzzSh+c2fnhz6t3K0uW5rPOT+UGuxDFQ7+zulSTXZsxV6pzK22
B1Zb/7fgG1c9TTYSRsprIOmbh9qPrjIK8ticHNJx+/ytUx1/swqNFZTl4+Lz5U2mvTci/ZeZ/7x2
S4F0N8jz0s2kXVa4zxDjy2xX+/Wx8c29b+QyBtxlwVUJrTckJCLVFPtOsAUmIRWtQ0qgVTbnm1Jh
5IRjJam5pqx7Gp3dktPmmTLopIFF67htBLCEap1VjrNCePqnGjZX2c1vdjc3a0sVW8uhRrZ2iD8S
VzSep6TMLxyGv2nmmSu1YHWzM7ZKq2+WQ+e4L0tfQlRM74jztuQWHEg5AvuAgMxxdYdNsQOXIim9
5CvWBSiaEk8IuO69/92kZXaxBTBHP4/7DitLMPWvBv/7Lfv4v0RyNBkd2LYQhc3sRUVtbie0dyyV
vxUUGMWGCykWWf1PSiXHpjAVjd6W+6iG7kmO4rgUqNYbwg5Nn35KoE5+TaLkioh3JlN/ExdXGlD/
iQl6q5Zq37YIFkxYI6MYXou0f3A6k7WwwHrp3Ji3KbLJ5AjQk/D3zPWyZyCPVjK0r2hQJjjcYdsa
JGNzkCsuOlPK1QJoGuW8BinV6bD4y8ahsZswkDXh3hvAeaCoGQbyvuZscPimxuqJf9adK761U/J8
muvEfZ6VR5yksc7sgoa4l0T6q6ocdotfb+vOf86Gb6I4sO5TsEhVm9s9WhRPV3+DUvymyWOZXMGP
1/bSn6WZkQFRb6O0X5dt8NH3VDVFH7Iv+HONW9UXshh6qA0XSs4DiuceUOW6Md11F/SbGiCvGdpN
gI2TiLElmddlR3Fnw7gulzWR6NxUyRUA9duWIX+6vZ7r9jXhlUkMsQ5Sf2sV8ATUoVuTExdkZbq6
OYTur5coCIjqsV2mgxi+b3mbHS9ogf6JUq/Yl80lqv6lQQ4TXsJL/biiuLi+G9t1QR/ctLYh40mx
PxblEne0syYs91HzOhXReVQGkeiUkWKoULcnuHcYqqhI98lwGH4K5jFNKCgKI4pAhqPjXgPS2XxQ
a9frVg5KipJu5K6K8EYAdtOVPmosnkCy5W2qoN6wD5ZLG7VbBjFSUIo4aCh0tqH/eKD6hB73siBD
9laUS6W61dzZ/bKyXYZnTv9anSbUr61BYBqPU2m028z/nIIXf0p2eW/uBSZ3naVoOKaDhSTFZ1RT
rncEt6PuaDb3NFWGq7As71IcxTkNS0HePbqOf9+01UWTMO4BlEFffiDwcatyOwZvDg1Qoe4uEEV3
7c3EXIXoZLKPGV2CJxDpMLTjNhwCtRlM9E9OG2O1iXOVoU/RmzIjWHv+LecO7TIH90T9ED0OI7Qr
XiiUgv0LekQEBtETMq3YjyCSZbChvAjZ17xe6vJS0mZlLRVyNJ/Ga2uXhfeloN0JMTm/Osl+dbtJ
ZX2nb21W7gzXp5h+7Ho/ZNUe3W/smfStI2dx2vtxIryNKmPDpN8jj54sz4G301R1lGpvs2Fbc7Sq
Igh0glxhcmnqICPMSXuX3dtfl6Lc+emy6RB82Fq8NqlYRypfu3Nyr9VMgWu0bXp4XDYgEsIoJJ8J
X6agvZRHwV802/WV4y7Ws7kBtFsHvUdUkdyiYIcFhXJxQpS007FZaJRjZ2lFgTlFstPNa/JDodWs
O2nea+ctsMlOiIJdSBSfM1UPdZb9yDS9V2297bj/53xeZam5FaABzqJP//u3RodavWLey+RS4MZY
yG7LW+Sn5bq20rWSFDCiDinTs0ttSjId2zw/mO5wqgllXsrla2bAMpmRqcNZzTR/JU19cBb68MLl
0vFGL7QMWE12J9H0mRndpqEXd8mH4QwbOn8BafdmXrJhTmvPpzVn0MibKrA5OvrcdojDcbjJwFAG
sOklu74o85jVkpt+dgkvi7bV3AcE7rDEO2h/V2g6jUNaNnu2wJYhtn5ZgpCO2wgAtLZDgMXJ2npg
yaeAgrQNUfHbJqjWJbEkteGuoxu03S4U0fRfrRi/KpEeLdH+oAU/9I27DoU+VgRumaF84BZr1kbp
QXZk/rdfyDWVineqM0jzhEQbWfbDAP8Lx+tH4sp1qPM/L/uShl55HBp9H267sfppYIJNWSAVxJ8V
IVJv2zhfBsCsXNzguAZTRoe7lROxpiV9gtfua1QeRrs3AKtrdXHLfxI8Wo7OKlmqeBIW8Wkpubw0
x+Y/bbTR7iXpLqn1RSkAe+D7kCd7r5S/KRogbGeoRpp/DS6W23WXlO2n0/yV5l+T5bfmX4QqjFvf
Rg1yXDFASwv13ShOdVXw4fxjBiBVh8wUKmOoxO7S2v+fain1kuH4ZgVbmVYgYPmaDuQHu2MSwxN4
A601qnpKcxxeX+1yH92zbwI1nQtxCnKAx2oLnBkvXbdZGg5aJ9mEod5Yqj4hlMBjkJ3GkfJF70YP
/ZKsuWLyivPhpWrDY0upnqFA5tSdnfcX4WU7p+B1D17N/CapefWIUnItEPSOnUtWcdpbx5l964ab
pTAFOC/iaOILKN+6rln18mR5HN2EQKb1Ng3ekilHLZnzO4jTkH0Z+l9pmWsyb2M1fi4JFxCyHcOk
J77cZQMZR3qvzYcx0D8608xkPv+mjhRIKgrH5Y1ChnI0+U4XCOuB+j9rOwCOJeMLJrBVwDKfhk9Z
sdxCIddz+TDTa4kh+F6P7X2Lsa/I/7mIESgqU6uky19UlhyC4rkoDy4Ta0e6bZGnG0atlU/5cmWz
dyYby+Erk3yo9hBEgJyDTbgXFuBeXiOtKUtm1gjVq2j1EygdChsbiDJv/tScqOM8kHmJSO3X6KNt
5Os3oud+/IGGV2nllySlexrIv/KzIyFkK4RfF/JofyJhnYUZ7EqPrgVHVSeNi5wWpXXBGVuSWrrL
EIjc8i6yIOsOzDQvA4bNQPNoz0vcd8W1ltUaYn3Vdv1vJVuxmQpMZApZXm678dTwgXor2SVsKf0Y
fUCfMsir4uoUyV3hOg+h359mjx3QSTciTba6dg4GqHaj+03lfQSZ+TjwHKnxZUkJAiWfrBPTIQTm
aHV+ban9JVTrkCz13lPdnrZSavPU642XTxJvZcz4HZwwNph15m7eTfTc1FYeUw+Efnd5rXvrMS18
jE7t2iejzyoZCkKZr2UWPuVRiYshwVaZG6fMYfNN8i93CekyRNmJL1YZ9eOcQoYli7Mv2+RnApQI
eOhoVi9dapezp7Gv3sNpPNdYnn1aHtOECHHKfhMQJ6RwsQ/aXaXOXVfkf8JD79cvRC6UhyrRG9ee
1pWvDoG+5U/w47R8isEsT0QugVbtDTfZpbAbw1vdhUdbzPwN4s7hVGroA5+N8rUxJNORE72Q6rDv
vIZ2B6Cd3AcQCsNHo6/gGXOmS3KYQ9QXWvGI9j/orJmhWiYwploLErZqT6ZLDfB0DhtnrdrlOHoI
QwWoVQqIU9cQwUucT/kRZPu5sfRtrHkk+v0YteWj1bCZjwyIwtj5QfWinQ49Zd/vxmjZOSUPMtVd
LI/pStAbrxfrbc6IDIBjc5lWGibnBewjqhrAePbqYt54tN+4NqB11B4ag04lNZGoMx4cGX17Up3Z
KJ8GHAGD6e2t23aXprt0WJ4VaLfT9lS0IS9jIm4HeddDoQa0mIXW9FP2Bu4TxqtheCjhRARpbJVi
UHYR4ZasaV+u6V5rRIARrFTlofHt5S6i67il5CnP9G8VPTvV2zBdKAADxByTFx9ulU7w5GSY9/5k
XDo50VoML1KL82jodd7RtR7w7fXwgzSXLyVt6DXga2+B0A/rkny+zHLjCGtbIbXe4KTjiMgPUsBt
IhZQQXm0bb4o8kYHPlhdpqgnMXeW01Mu8E+pu6aVZ22++L3eZ3T38hJdioZlIOIuStqzPSKZ9XrS
0PgOLUHvW3g1SzqIUb+Oe9uzN0s0kYft7ehRhFOcLp0vr27HtiVC+0uqZ215acxbce9H04PyOdfC
xFnjR49bi3m/Fhe4iYsHtwYz+D3eqKGAc5Dib+PWaNtwciBMHFqac662plpH+NvedZk0IgjAmZQB
0LxqY42Mgir4Xcz0KRj1OqHiWdjOri5Kbn0VPI/QD4F90GW9toVDZ3a/bwd6XeeaAJaMfgH7dtlz
ck9x3Qe/NYW/WYnTg98h4ZRYTLlF9rzXN7c0AHJIdY81QRj1wo3z4m8K1Bo307pC/yxCoJzaOfWG
+PULaz06zIKZHwfSvZ9KKn/QVRrdXwFj5FT6bkqdnXSfQ5J/tTiO7kNXNYfM669Rhfo8CzbKrlZ+
W62qMYzl+BIYqGGK8aumjRsNlMDdYGXd2jX6zQAcuNTWA2ZR2AabiGX+woYAL5WW923058kabae+
s4J+lxfEvomfAWQoZ64b66sAB21qa2+T9ufr5mpBJJCxHxuTQobKBQyfiRaL57B9HK3pzq5L1O/2
Hibr4DMjDDb99VQfN0m3NcRTIb0Pf6zianrPU5a07hfNys4ApUYyuO6TkZdtOQyEgmRTRf8XaZk8
s5ldvwYoE2qLnXKYdrcfq0bzYiqbk4DlcUGWeasEy41kN9Ep21smO1yIYBDGMvmcicagaxTfIPIm
nhEIjJUeh9+JVczPscz08g3B25qpj4fkOVimN+SsxyAr9hL5pwTqRmeyHTH3FDkrK0P3Yn/33acN
xjdJaKBR7gvrV6TRxmpIqIYnRpy8TwZvTdjytDK1/R2aL4OZb0U9HbUXxHppLgIPftF/aE1rtPU2
Vr9G3kBWV+XeUt1z6Ud/7pC2a/AkZ92bGzuAeQvHjiSNZp/1ioGlee4AJoYW2M5gYqGiYxOldiyR
55PHuw6rP/awlSdZPUGRFx/STGxk915MX1E2b0WFIZgTJA+TuCN01bp9QYaO64GUS9hYsbDTuv4p
48RJChS3dhNTP7VRVkiTtn3iBEAbDcXU3WBRyTZKOejMaTEe04H+7YDuSBLVSwZEf1KbovwMZ4/n
BqUYzwui+HWrMBfY7Fu9/9Ba46NsjJ3osq2fdhvdh/FI1dMIYHGDje283i0kLwHVAQwlTNQQ/eTE
xqTXx2Vh/DlA11SdXH017FofQhPMvjR5zFy9b+RnShjVDNtY6PC+oPRep1uzaxhvKqAEVlh58+vU
zn0Zjfs5GR/HZYz7mgEkcf2jOY6/7uitNQ+yXvTOlhLcgQwf29yJsr8F3ewTx78Foe74W3YdyC8R
VFufBmzFwDJOnLVCr2UKo6MQTVoUXo/V1kC8ndd2LDKiGJLboT1vhIeCphUH4EVSUzv2+n5jVuNR
d9XOiBDFVMWpT8KVFTLFir8qs/Zz1sHhorMJgr3hENrR1eeOmM1qfpfFB8KmFXJRWnbnT4xKsZ6q
axLy1HlFnBmsYYRRl2A7VB0ei4TTsLl46lz4OsY6dbETI2bp2PKunwhNicvFYyVrj6bJwVxgn/ab
tT9VG+IN1z2mvC7716EwbBHCJqhjqwWJim2dll8KvzYz/yDPyDcCgn8oOXZqP8ApFT7Rh3Zg+3g0
Rw/GEVIwzskKioraWvkWjeuG6/Gl6n1v1qhJddyLdp8zX8dmPz8H7fjuSTij3pi8ddJ7DNXzRAm9
okUwjNqVqIOH0urpCpXFHsYaxE0jp2wd/pOVMlW4Zc7S2vJgD8ZQbJxwfrCL4eKz/jUjJ6eunJe2
IkF+qRsAnHYih7XUT6xZQP2leq8kSfV1OhGvbls79si9P6HM9roPj0KCrZXLkwipcqlL/qxWDu+8
GH99j71jtnysAPn07lkFlIGVUrsW8SIFQDazN14Ww/muZtjnSC87Ho0HYP2f287lN/6foYo74YL9
5+Khm6svFdZvoP4bPcpjgIXNctS91wbrQduEPDQPCdjMyuuL85TOtwP6GUsaBpz+scu6o0nyS+T0
yKsa7EY1QQJqKg+U7p0r0UgECY2IhR38uflwzmDfCIb/Z6pwzR5j8ZmCv7KV+AwKMx6W6LV2xAek
+cX2DPyu/We3LD9dzX5cjeaX7HDKzQJ7u8YaG5rqzxvG+9IFCg2Z/2sko/aQv6pRPNMMxcU/tn9i
biqIPOMaiXBv5SFRj7ADdB2+50GyK6A5ktlB5Ns/jBYnBdDGWP/qoETcUTy707Sv8uUyiORr0tZ5
cKc3J6pOvVs+LgwtmPIrZAruMzEkR2ckWau/AbcRNcGNdVlGqGTEYAHpAbY0n+ahvNqLm4E5Z99J
6v+DzeIIHvMjhMk6sGoiqoOn3up0POHxjAUhKqEvbj0DbRoXRvupQDoVTwhRg5epNpni0Y53Nwd5
gAWtz/2MdnSCZrMB+xVxez9YddJd4IQI/UxIPxUgU5i8EbFzTyE6eUaYXgwIL7/7MaPuVCCeM4by
oDr6EQwXt4iYpt3Yo3Pq8lcem7iK0EB7QflkptERCe0u6tSFlIiz7zsX0VogUtmt86H6Si0NglMM
Lzrv7xBSPkhRvFZhfxY1NRSgvH9N453DqntMk2oXqQVB5/IwJeUFZMdZja73bonqvsytbTCmf3OH
Qa/gd1mk942Kgec9sxhl6i6I6flBGz4gjDFRL9HQ8TbP1SMdGSmCewTTY9k/MIetsygBcXeoEknM
d0VQnTl5DpcuJZRIWXDLOFWc0NsJ32G68WDiz8olkL6hAkRiQfOjlLPLXXmde2Q5Vb889d1wmu3i
7GDOgMneWymT8GSv8zlBrakfUk32LQPDnJsbp58JfckZVgaG2/KunAoGULQ3qDt15sa1zlpoaTsn
5R0TbR/6tCqVbEoT7j4efDHKlxIkcAnFqQzBMepc/Eu1eW1q/aoNeW9nmCpnX+w8oQ6RtdxTM4E0
T0HwGXi3V/mUPpYu2bm+/Wj5kuDwMQt5/Bnk01lunHY8TVXzhCKOlOrWhyabruWSvNuN8y9b6M1E
MYb3yAnfHOBpQfvCKq+9q4G4LG5GC2q6RCpgGcvGkg6q89zEWjWArpf2e42xaleZzsWvgzfM51Rx
jqpYWVjFxyz4AnwDqPfpXyZyAzezMb6oBUxden2MXOV3IoiDIJZXwIlP06jvyLWBWSd/mRFl2c1F
gY2hO2d6+WFM31PycGFd3SFqOxCySJRDoIjVmq+WtL5SoB17zjbLMv7kyoNIZUv28DeF5o8i4Rnu
s/zM1fIUKcC4zi6++0AxQgJ2cFlldbyMy7yqp/I8J0a6sj0Ys2zMoBaz8TEEAhfQjD5XSE9+JW0p
E1ei9yB8fRj95pgERO1XzWPE4OlVy4Npm9Teu9WxQ4+BmGJpj73fPKZ1TScqJmB/vlCsc2eU81NN
tE7Vt/fu4CPI4PeZF3luyxn1R7bP27BdSVOdU6Z39PN/miiCOMJAg/ofwU6UT19GGHyXQ5HxJBEW
1bo/ZeB9lW7zMtU2qjeF9E261rPsnXen8giIwePQJo/ypoQJwXeDLHqpSuquW1/uBm7/0J/ObeMy
0GfjntTmTx+Dld0DhfLjnkbeA8KxX3vMRCP4kzexs7v2K6A9RgQsw6mp7mDLTFLi53JlZFiN1WId
BcmSqbD3ubdsqTkkRE890za7yxf608G2q6TdS6fp+SHGGqK8qEEwqpcoG74J00Ix2OKILO5SflMs
9j+mp+a48EwMwKSAhOxXm7YwdyljVBdmL4kXyDvhGOOqrrHpEPadn4NlPo0OeHFg71NkGru8RFdP
hjjvnA5YXcApWzjIjTX4MvYT52iRlFVZ2U9vctL2fr1erOrNC+aZ6sdx104t0wkfSdrlh7YhXDIP
b0rEJbUGm7zvBMQMaqZ1zobgNGUQY3RgdaIUfWV3eOgjj0dMk8a+NH9uSipZWqCdornnPGXmbg67
/dI5L75wHqIJQSdm63Vn5fUqqItrM4mdr6LjlIV3iCnIinGjaznNTBbmI41xJ08sr0lUMp/UTOTT
Is5LY3/6Oru2FE2seHPfDUEjwWw5e88xXuG6PniMinVU5ckO7c7GDbNrSThfmnRfVQssR8v9eWiL
TRUkPLI1Gl51X/XJPyswWJ5SBoXBrC9B7/JHiO98hiErB+craP0Y4RHcfM5AVnsegS2FOlQ6QZOW
Xf2uB1/NsxoNZ/YucvlvMYzz5IDe0JqGBsZdhp3B47KW0JK5gWtMtCZ5xJmCWSCpP0VsCp/F8xpW
DNVIpNf4WFUs7WDD1fGyZOlV5QMunuBQV/5jn3Qfc2V9TuF4FxCWK4L5q1H5awC0HuoAAX4apOvK
tqI4Tz2kXkmDqKH4JPvhU8DR+vQIJlFqHhCmkl/Hxpbp5hg5CcXd+FviiAgChmTTgMntDjbxGR55
KXD/GKvZmpB33sj+JjmFFgBJXXhMjb2uXmoIj+EWvh6W6lS0KFcovl61vX+pJuNQI5NcNXLM1o4s
HqSdPkof5qRPhuHcj/6jXw50UxXOM9XmaVz2g7HmufxfKD8zf+b30cwtSuLaq8uUvMr68DctjC86
rJEn6WlHFyT2lM545vdno1n4f9exrrCi1tCrjScPczc8GLJDmkwwkF+QlCCF3CFYvI8mSbYO4RWH
jLen2iCsYAJiv1wJKeq7TMx/kw7+lgV1hdIh4jvL6DaGSn9HqJdYOoAzxgKniXuL9AM939oFvENf
2Wur+y7dmxk5W5sa75sR8o6Gh8oef2flw4uo5arpBRAkqzQg4vVM81I6bl0vREOZBDx1k7kbvfF1
nvO7ABxdmfSH+5nxfIMXemwcPOBowERzcMfkhK53xxMJ41SgZcrcH9NP9taSPOHcerRsg8c2vS9l
/zQ6xTcXC071DCFk2U/7zu6B4BXevqhEkeHn5JAY4rJk9rkUcAEBQWpT4rCDJuljUg7IZRAjhCgK
Dav5mBMWartuQgSk8l5Vy1M4ICQcoo/c9p4Dnd0Xko4vlWyJ/aqxfYwe4JK1mSWTvhrOTYiLGAcE
vpweyJJ4EhaaFIazottJAtGUDtKwkTkwrkf4goQTldRMYC0zj9ZuaScgQgseOhxgSamsGzL9l/ny
Kc/tL2N0n0I1/VES/6ay6HfgyZ9y+8TgydWQhA5yAHSHSxTJvehkj3be5zifUBNHub2tBmxWQXin
mJe6EB4q9FhqzHFCmGwSm2/9m/MBksSD6l+s4R4xaoPYotparkROgr2PXfPUkwBNdmOC2rUArIua
biNMNhRRCFzrpvkm/O5x7rPPyJnuJzU/1GxLxKm95F712szd3r5pyDpPf1JjB1VERkwX5Sy7KEBV
2REvo4lciW66lshrayi37Cg9/c9mrkCMrpwNiY1Ajtjx+66HnmbNL2u5Hmz5iLjrYujgN5hZT+e0
fgeb+fCK6KGyXDK9TFx5snnym36f42tLDZeX26QyjJSgZFXJBByWG6i20LY08yHS9XPG8USjPP9G
4RPcM3ZfOM3A3G7ZvjOrZ8juaiwDECmnG8N9Mvo+TC/ZJCxqcR+mu3aIDrA9B/empcc+MHIrI/ex
n8iAgq+IPH3ic+y10ne94aFMomDo5hAi9cISn6aLM4kKnvkuogV2SpODZ5UJBB3hDFOT4EdSaLuH
ztoWBcsI9ihp1B8F+oNVtAS7qLJ+HTlfDCihxiThIaJzCFK3fkG9/1DZ1Ux93oJ1qQUjs9tH3TXZ
wVQRNe6DqvbCLF3kEoCzVoiclBMx3TQodLN+3IlULJesr/u1tcidhc0OWnnXhPUha9FdkuEoV4Q2
ADjWtxaTcr5qpsjBlfvRj75ssroTNkCS+yQm01DuarM6N1Ic3JrXIs+KjpnB/Z4CDvYoVB/+Yo2x
l/IYR34NcB6JgeAAiyXVHTnm0cl6BlR79+sRGuD/OPLaCczSZrjOys9FX5ryphxbJdDnOhC7zo6u
XL6ruQgoKyenxwccFyWCs/Q5sUN+8vql61Fh+PWhorpVdn/G7OOSaLZLE723aP8TUb2OEuAZm60e
RvjVeec4zl7fMgSInpW2u82s5wGCvui7bTOka+mcbiKi2Q0/nAqHX4eoyLjWIRA6dEuJHqyqP+0Z
kMwwkIgR7fbkd9NBzuKum5fnRPSXDEDW1YfeUwcyvLajXja2V0PTcjEXrRljOsnQ0lR7u/GPkR7W
Ue6+2Vn259niNVUee56DQVlwO98EtF445b9e2ZJB0dX21kGUx+QZ5o9RFmGv8GqkGk0Oo1EMDwOj
zy2TaIekjB4U1L3li0tOSuDfBy24kak+FucpAU/AnxG7FhF6QBEz5odZBHzCknnrRm1pTiisBt7X
DIwwux/qNuTiq3TLl2UiPhdAt2j+2YWNeBeZKwcnUSCGyvjgf4VdvdpoYRJlc9F8p+G4llF0Kmu9
aR2xm+YEcKx8yQYJnyO9jhCX2zXfOfkdwFXHi8NRGyzOXdWY2LmGY4t5C1ocJ1e7ad1wWwWHqn6U
0UcyVatuadeeeQ3mJxOfiejPfEU2LweahwjmkxW4tV9mmy/LJrKBVSeTDwaySTEg+2HA9ukweyHA
AQ75ZzAX1DssPTMGhRBVUlauEGrHgfUeUZBTDxWBPiD8fCfLYMVWo1m294XCpQgJPfRvbKc91Acn
JHmp5L+g7mmfJpDSfMj3vVXtnYGFM3ufb3YUAyRtQq0El92CrPYwdCkve9ao3ZxxCSacYQcveB0I
+qANFCzyeHNIp91DLu4ndH0hgRld9cfmtKnm37qF1KhJ7xCvZCyh+CnupxF+j7VvdklQ8VBrMFHj
3g1Zhz+NEDoaD2U23uedtaMeeWVG2GIl2yHgAhiCy8yfSVCxlGim5WxPXVyZr7RsQgNsRFWtA3kw
/OuYUilg4MKzngz7a/CvlW1vdB7GrWr5YG9K1evcsvYm+toipxvKNHeY3Jcxj7Ugqbtbab+iFe6p
DDBH1ligzeJgcWuQr/iB22vXV92lG4vnatBHWcotGV78WOhWgKGKgz/+hSW3jsdA6z0SxVtJUks4
WwdiBG9bqXj/j6Pz2I5UyaLoF7EWHmKa3imNUkqZCUslg4fABO7r3+ZNugfdVVJlQsQ15+yDEncV
Jg8nMI6DJ798s8IwhG1dIq8YTffoy/HJce94nUaTgXnbE5RpYASPmC0TAWe324Ht/ATeJJD3Ums3
BcYF2pgtlB8U6MFSYZJDV03+KQqq0V+xGYHPsdIrH8DJtRsP/aBmf9X0LqT3NGQG8t90pzFTTnX/
WPA0NqiZQ5/tWI9vUGlnU+83htKfoo48CNc9uITgaKG9D7Tg2mAVSpElYTJaVDBDI++ZLNGtAa1H
teZiYlPk8NOdIl9WPaeBeYjY6ivjnZuBdRdfMeoRK106VfbUZ80b9Ia1gZenJY6jLeKnYaJqzTt7
H1ksNlClBDlDmp4NE39AFa+wXI5Sap9dR36S7m6dJNiI/iObcT/ivRoRAHFqu23Lt0+FW/3kVKl0
YtzEvErjPw2jdsb8xLBwvFGPDBChnGUFh6j/63x4vwLnOrvfXO5bppLyppMJlnY3xZoPGWWYLd2Y
HwXRlFKxpcmZUihuHVodc7gh1T4o2j/6a1bXe9HukglJYSc3ecapoqNrvzKsIvXsL9AfQHLWhJPz
VvNGI3JUgUV3jyEZ3JZpvfXFBL9NrAokp05S/1jgmmpUITUgnEKqLWguNvQMv+lqgtE+GAAc+M3P
gdBWDSc3cFAwZf7KaBOqmomuw3HmsmlCpsvpjwjT4JVL62Hja+16ssZdJaqbqtEn27zTDrJfeps8
qp9t59GCDXLcW27fxxKdbM1Eui6g1aEhdnquUPYuWv3Vu+aW5NQ15QYIPnZdwKvzL6aMBBcECI7Y
47kR6ijjI6L5ic1yGUCoKfoXkz24xVBtGuJlFPIB9t2xBbca1NiAim4F7WzbWluTK5ElVYM6TeOp
itmHeOyT5SHpvkMdboRVbRiHYbxoFFpg455jyMlRIgqHp481iPVuMoDys3ozRBEyjfRMItmRMheN
GyLXiJmg6G5ef6p4a42R6sJf9tUzE+kVL++auf4mAhETMsZx/XHb8gs05fyWYo7NnqxxBL3OdgLK
SIh9UvnFUbbpAj7CqpwqzrNytr+vO10tdH1lJW9ACFhVL6Tq1pbqF0qc/fLFEDervrdWC9nOWbXN
26AfdfOWy42nfmWEKT5jSGed0nBYxBNC8hVf+Tzxc5fgaFE0j+G2R1po+9mPYJq7KuAI5Y58UE+e
i4mi0k2sj6ylPE0tnx1XzEYlKYdfgBn7okj2Xsqi14mjI16Ye1ZTnRXN+JUanM7oqKHGyX+YW065
bj05UXB0ymKPDukagrVjaSYR2Eb2ex0a36GWQRFiTQl0RW0GZehHVPYUJRgThVHek1aZfIvAB6KG
B1/Li9PI4rM3Srbv4NRTaxMo/m/CONei/p6HS7J3Hl2PACczmnjv4/UaRP4TtSJejV3GRxaM8SI2
ujd8EUzfOvuDb5lFQPoQ852nRvdJz8W/GpPnXrndD383NjaXgWZu5xfcAtsORabvVwkRgmzKTZOx
qJ/l9yYI9wBZ0G3Y0bNRKwqWxH0LTFTJlUH6a5czS4yJKcPyh+LEbDOYBdjNcXG5i07YH8zs12NY
H2Kvn5aRo67CQfBSoyhsArT65qmpx3I5eBTLoZTpPsQ2JijGmd6zSwX9gHnXNbVxIdl0IcJvv5rO
YMrosvLWjOwIydHkSEakLrzpCO1sG4+Y0xraXnOqz1zip8oyH6w//ipDnHJjTu0r4xcm5GufJzZC
nr8UdrF3tQkVB6cUO9mh7Wj+tKM1P2wdYdsLzJ9fSWvN6Ljxofo4xMZsfQwNkrzG3bNlu5Zud0sF
bwcIdGzeo7mydGqGbvoww8liZlgAYcsrxGvNC6FR9VFo/jIjonLlBt2LHLJwq0pPWyasu/uI2oNh
dMdmOgCqkQFyIabiHAQV9Rq7DpyTfahfGBoe+j65erXH6F9/guFMViDig9w31p4Wv7YxY7zJam8F
keglsE42GC4+NfNI4hauvbRDIepApSAqp1w2A5Nzu0hxb3VGTppIoiLKu0AeOuUdJX7/VRU5751R
or5wBPMUxJdZXuKN9Gwgj4kKFqPTAaVHcJLEdHrA1TC+xxbSaCPbOGX4RH6Nu0gVsqxJ+Aw2MKC2
+sGpw6NlFmsbz/um96Pw4g9avs9nD3XfvonCxQI0YArRk82YuEurpJto9Jr2yDoOCodO3jgXN2Wg
MbI1zp14KatmpxoBrnECWKiIE/hGCshekJhM0F/sbEy3O+M/1NZBVlSrOuEVLEvUCxqSw8ScPpO6
YkQMdvfoJDj3Uh3LV15UA7uZNl8kEClQkv4Qd+ygmNHgoKaVty+l6K4sPIsWRQ/gLcAgk7M2TQyU
S2EQgUWJUtaHwWcGbSTeTfgxFQbkNtZMLQQBDwN+1Xp7T4Y/uAJ3oJwXKXeo2dgfqRIHj9a6wkvG
+8DW2u2fS7QWQ+pxPqmlThApInt/ZniiYaOj9om+KGR89hE/1C164BITFVUylxKt7mcy5Q8XX0WB
ujuYTEA1YBPL6QM79MZXw2kkbDyQzSbwsmNflzsyYbAmSEYPECRML8b7GNrbKBwubO5Y/LLJ5SBI
Ho2TX8iAPqOkPHRRMy3AF6IPm1dK4VR9wrUQK6uuniKTzxQJOhpjpuGeVT60FlSCEaT2JvUQZVXj
c+SVv0Zkv/XTuB4NJO1gyl5tVwW7UXEwVVrBuoKTyGCWV1kvAx+iLZJPr0JxJJ0EMLgyoeKp6aCT
nbPJXH2m6z7pKmNAXiXXpqoe6CYZZQT9o03UJoUhWQNXXATUnKYLBNytgjvgNxqBdDD5tIE9tAxM
xzQ+aQMzszKIb1FPN2eXPBnmVL7oEaLEetZUBcjlLR3EkjkEe1Z7dxmiqsmwki6GDu0sbI3ZdfRX
uz3TVxk+y4rjog3t+Sf+2C0jdbvU2LyU7J/zjNkTvLZXY4g/JRYSZv2cdLAZfkxklhTQ4onu9lgI
MGmNnFquSm6moa4U7ZH/3tbWGlXzv5yR8SIq5VlU7UkrYNDSqUzW2g1eAusjDsatP6XvrAag3jnG
s+4m/7hnLsDF+CewNmvl8IuoeJ16Qb6IM7lJtB4iAfuNEhoMM3poaj6VQTjLU7NPI6L+nZp+L3LA
yIUU1TKT8b+w5U3rbF59zFxJys0sTPildSthZ1VvFdVjoEVbcuyuScxAnfSYC6/iW1CQjwKQgQDT
jePgJvaDZx+Zc+gleBKHFzdyrzLO6K7yctgUZm3Sn9t4Y2ESLJokgRwZP4LU5W+t341YfNW+SQ7c
iFI3NhMK8uiHc2tTV80qFglGbOsUGOJzaNGWJiYauFK9jWbBoqRCdxRkORJ15Dt034g9ba/XFrwv
IDp7dZKZtoYyGq/VUCmWmfo2IIJ3HVr9V0CZb/gTA14dxd609RwO0sYTV5a1qzyAMog5rqcXZiHh
rpTRS9Iy/B9Ts3CMNtan8ENK3waNm9F64E+H6urMmbJpjafLcrUdT7i+UCjlppw1W6GGaFmb3o4+
z11pHpqmxNPa5xQoFgJvFBYu+4GH6Mb2ZDY+WDJ/ldTi0E1tAnfM+456R/urmSU+hFkhgyj7WRNS
uCMG/IBVHcITmjynssY/3c1Q1mXuWRHTtu/seOvrw8m1rG+zj4nh8bR1pJk/QL7tpRWz52kVN4ke
5E9hzFOQuUOySh1xCbP01kiUebqrrTndMVXVmNjQyZw9Xx2EG2743n+oNK9yID8hSsy3UsN/4Zbt
oYvtR+rEG2SZ1VLL/D3d+D7nS07iCg2jO2CNYoRROy50PEE1NpTRMdGQiwikJRtNIda0gWDvU8sq
aP774ljGg7GVtrc3MdAmKLxTFbAviMwNsDys9rMApM6qjY59EphG89eL9qvs1TGIqJBiLz6GcfFd
jgyuUvA90HO0lGWFbu34Z2hbLZm0Nzvz5FYbhnZvFXm87OkM6Y2KjVVlD58WtouKZhUoLFJeaBH6
Ugbhq9t5GZpI+14JjgvNQ+ztTrz8Y1xcogyzsIlC/lNnO/7aGC4mFMMyUAnYkkmjW1YGmLmkIQ4l
cW5DLKKDX7dn6cC/MYJjH2XvGWAXurGO+MeM1qxTvPlhZlB72AVXL+s23Da+WCWMBw2Zb+DnXCvL
XRUWAx/T20s1QE7JNxoEca1MPzAQP0yT9ZkXBs6uHemGm1ZgDhjr3NrUaWBRP8eAJdDUBQ6G/zkq
xPplz3IdR3XvY5eKWd9X0B/TQuHGcOPwOjXOjifnqXQkGxS6S7wnFhc22H3oalj2pwwQVaha1rgu
OvVfuy/SRVQkTyXzY5XGSAgrJlDt4H0ONgshL3+04fQcglEKtB5aRCjojmCfVyjBihrRbK+MDLmK
TGiwCSpciNGRL7nMniem+wtKha2fmC9DpF4C0IbUcfyuTG5DGALWixWUqLyM/j5U9Yt0GYu6OKSY
t7d7lkwEUqQIZ8Km7XdBhuoy1cS3kUDBmnGGop0uPEXbyGk+2K3pbMPxftmZaP9puHR/YpEjp4xU
nl2HvqQcN0uWxHj0oqJCKq6jEAsIS/BTBlreBzKcNylxvmr+eKwrY08pr69a3D7EPSJIGYMIGEeP
M11jRXiqkWBfPNump8Tl6hxE6DzIhN5MiiEsvTi0CRY8nYw/J1KxfDjlNFEozftTOto3f+jYC/KY
DkFEN6FJsgV6XveCNbHNvJQF9bQYnNkQ7kL0bPLirzR0tR3G6UuAG16mZsiCoEUJo03GEC40kyaq
M6JbFsgnErCzTdoiIYhidSU2/uRo5dGdmh8txz0ogix+rfoK6aPjtc0CWYCOky/dFrL/xU4HmGa6
9EMIpCT21UZg8bUQVi6LKBIX5RJJVXGXr3KSAhdYo6Jl0zYhvc/8wZtu6fzxSU0nidAeB8SMMbc8
dRjxbTMbC+rrwKCmsDjqAjf4UlE10OJrzyqN2nsj0+orgY6+BHP4HTL6gNmi/U4Rs44wlDjjTRBp
Wea8aKm3NXP7GU4LstRUZJvJdcaVcK0HFf5JqeDUdd4miPWrmsZrPWo7TwX7caw/8XEspJtvK46i
lW/hxnR8VkK+OQn8nOkpls2HJB5+XQRO+THqzrsItLcShybO2H1Cj9ZgbCQl+9rUhVpPYfPLj/5n
DEjdbG+XjcZL4xis3TkhM/niIC2ZiwIm29IGvD3hHi3aW6aqM5HkB3ihGdty1ErCfdfs3iTKy8qX
6AJ2HnnboOBwuwC2rBep7O9EM1zzCt6dG9+8DBVGErfI2pRF5DeYmxKFm969xIHcZWqs/7VDK1Z+
WF1jfXwUkLJTNeyBYaJ0xEtS1h9NTS72GIqTZfNeB70O+1IoWjl+Xle4DlAhOz25joi/xMiw3InV
IaBO6QMHOLi+RWQK3hvECiBK5azMkel3k2bXdBhfkZ1Bf/HFgnXADhY9ps/4jC3gwC2xzmHWMT/J
4msR6urJTKLqFinQaIHb3MYgv0D2W+cTSjZstqcuxs8tnZsWWX9NF5LP3Toj/9bKuxXloLZFEb86
jcYYPGO62WK2JalkaTrSAABllfvO4bjJkLgedYVDasCYvotd78N2PaZ+4b1Ny3vUpXfDAO4y5w/0
GZ/omAqc8T137Vg6fFHVtoboozWKmgv/2BC9+EW9V2yGc1rVa57FoGq9aJ306ZYEtxfyoN6SZthh
+FqLCRGkN/3BHjh7EbzlqS7Ns+4BVkkNhrfMU7RoeDKi/DtubPZx9dY3s+eqSneDEx2wMHMPTxWF
Qs25it9ZGR9mD9Wvi8oLTorLhJQCaiRTsUAW+7gl6Q/BZghbbE5W1hBYsFHKj+TXwGROpvKW12w0
hCb6YziZ1WfjFTsZ9EgSShQRDgikOHW+PA9DfqGDZS+Jcmw7/udArWJ1URpTP4F4mV523p4hRPPZ
MfeiPvq2/R1kkPRQ7ITZ2aYmbtzrmLqLEtCLxwyUcJmFNXvFLYczTBHnIN6UxBneUaX3jCzZiuey
WROze8xnHSZ2/GhpdCWTvCKpd3pbg3UpaNN6XafEM3KBRgVA4UJWpmLOpvkfXlvAUzaUzZ4/N4V8
irVZ467cC4DcbAEUaN0xIfUS/Y6ddB8xXNCCZJkUJzd8r/Do1APrCrjM5nD2pQFDcEb7kafXnaXE
dWjjpkmf0uxUB3IvTO/U5j7Thjcmraw/5TYe5GyfXJvzbx43m3hSq8pwaO9CXmqm691kf+RM36Yi
IxXjGqN9aGX/k5G8kHZETx8M9Op9MCxDAhaM7GM0UdvUcqVr0zdFGeBlNyVdek0OISILgHQ3M0zv
VFeq3FbeC8i7YXhHLrTtnfIcq3OCH7XzxAE40Moo2JoYv5CmcRUxdUahLDCzWvRHJqQCBuSV+e4P
FNUlUtIGV3GoYVRa1sDsA+hOTBA8RIgR5dNAA0kbswJQZc1mCrtdunoNiIVi26WKHQ5tAdUiMAFV
m2zzf8BM0J27a2ss1ziDkK1h9RC3Vr427BQS7MBfzObksI+GTzfiUpMraT9l2QF3rlt9YMrI0/ce
gW/9aKbTlD/33V/DvD+3FqreZ+1rkh4Ndps+hMvQf4mCU06BJxGNN6xd5o1+mdl89+eC0ovp3rJD
I1Y6z4HY1B4cq1vGZM0iPah585O7ARbTZebi6BrJJP2AGxnA97p1bVR520JLL3YObbXP6Dg3Hfzn
2PisHfvP0v8IBicRVketlHgHf6yXEaW1Xfzw0Wbd+zjRNTV8/3rxq4/I07HFNSWTjVeXf0kNVosM
L8raRY3okRt7ZxLuCScYZuS5ZZbaooNZNw0741NqH2enh89SuGfAH9xtOGOys88dyxpK9h6fAVWY
waECj4kbfap7bavaufKDDHXPhfsE5mlLWYdfL9VPRt49Wk4iIZL9YMSfxIlVbFy8+hRi2H7l/bq6
SLiAxMJmnliaaq66NCMqZZHUd5JIyamY1PCsmO+EKMRz8wSPu3mDWjxuXSf6wevYgyirZyiXAs7e
dpNns+0MYZL5PR9MlsW3Hg5FpLAHhzkBGiCAHkz/IECNNk6Wtnm0XTHXhppnEJlKtGqVe1xuoy/Y
8kW/nelgnDUM86Ck85F0RN1Uof4bjNXDdypYrF7lLlt0Noggq28nAwLb1trOKXB2uNGM+/dIBIpM
zv10K9P2MrX9MZflbjDE6wjGOhTDwzDyRxmzn7Qtuswh57qCiIsWJhfxAj9ft6CJfFJEmqa9ecxs
qC2ILWyDc0Dgbi8Tc6sc/1qN4KZrXdiE21gfvkdL6Y94kY0eNXkcD29jH6yFMx77wLf3bcQwBkAb
iuwO7SlY5XNc0Rv4JgAb4igQW3hDBZ+k3jtTf9JgWLlSHoJQJrPEYxUW5dUN9K0ZRqx8BraqCFQg
1hPjEPhyn1TGh5aorzmTNNR4P/XshT/77At5aIbmlMnk1EHoIz1pXOvMYDUhnnKq14Wjj8baSigT
ErJSmYmxAqrsM+zHjZXVmDWdWxCnp4xqUOUQGgYZsqJpkHs25npsgWelI/abEfMdsIUz27vd4Gqv
BStTOhiWr5YnUUPiLl05gJABLWXtqeoY8Gm4GMmmKbgxXURumM0RndNErwfvnyawnEKbhod/kONb
FlyD2Ik2MhZrNMbcssfEdE4DoBN3Gt5KOR5sE6tAXefUnPW3zdcp2m7uETSiihJ/hNTFfzSIiy+N
nvaffukDh7hpqmHe06/ztPwG9stqIPVuEQ48HtFZZpndTO1axAzr/OqnKR/OwAafzZPo3Vfie46l
LvXlFDpsg0ZI0Rsrbtfo67Gvk6aGLMOs8DuqdFuL42A8l2W0MRsW+J3G328v0w5uj8rtjTkOp8ZQ
fwF0B4abZ1Wwgmn6z5RP0hyKVeR+mAaGwcF+TsBv4Tg+NwanENgwBgD52ZLjqSvSfSXoi3K8KJJr
ICKKh+Cfk4xpyzTtyDgPwUZjfdQRv2DY7CKRInXmNsqFuluD91xr08qxHBA5DGlV8Kbl4y8SkRvN
PbMtx3rvshuMlUXjM3sPTTYQuEYovpLOYYYeFX99Loxt3kX+0sPVEk0wU4uKQRwrtym5F9w6WGBy
w3jLovCN/36xDfXuCtxRLk65lgc6c9jryL3O/Rw7xbEuyrWtabjW+4umdEAQgfmutB6rKs1L5nyO
AcPpUD6xNtshm/kDf7e08CoE6FwCLqkoMTZhPSD+izFqpSuwe3j1yiPPIk0AM74GxC6uoKWvEeAk
Ndj4WOpDJU6dX6+y5Fkrwqs2lWwoqe5Sn09Owhj1i+c4LncmM0hlzbYjppyDXLbBvP+r5gXlpugH
fNIUT+6gnyd/qhdW4d0QlWyVKLdiBLoBfPZsEdLK7Ovk+/UnZjdIiMFvLggRaatnBGz7sfkGeXPK
HPHp+/27H4RfnVsySqUPN0Szqn1t14JcDwrrRG+xG2P8iUV2lxHLbPREkc2ToJfvvYfvRzbpkZme
R2w0OTNhT9IEmc3obu0wfuIN+5XsxXM25/bsoJ6w0r87Q73IhbdMMtJtqIEXVpuj7qiXGsKiYkoO
tdXfvMjgh1uQ1NqNdFFBM1ljCkbKzAjYZyZGTo8u67ZCWJfKZjsFiKCsZ/Y+knSsqw508Azjyxhp
275t1kFYYkFhae3PqXVB9mxjGEdZhReJsS+td7ZSNpgDLOerJL/YWvjSYhILHP6oMSeAFN0L6oyD
1u9pEPd0QZtU9Ue/Le7g/l6VL0+MFQ4lREw/xhatkicVB2vTdp50jaDEnAQsJ0LoUTAaiiW/+RgG
rGP+R61IbZ3pEgZNNshNiZ1tGxQ2SyFPwviCI7UsoKZdkg5CSWxXtD05MiUuJdBymayQA4BklpIo
g1TpSFN5aleuUTwPRsl4P49hEgc82yoLq13ARmSBuxVAp2EF8IKQ1uHqEutSSsp5KAjIFvpuRw4E
kTXIrZoGwY3j41ouWg4mWdwyh1+S+gCbZTivaBBXxJjvDHIEcDSZz+PUsQSS7bec0rtWsCkguv0l
HPVHCnRYBDrcum7iq+rMJxM2zaKY2AjotvM1VcXFqIM3n9/b7moymgoWacMRQOG1029TWfLGc6e3
4tXQhk9RGwutCrxjh8xCWO1HRwbwgh1AROcabcd02OsJaFA7TW+I0DKG/MFNFuA2tP45rENGQSkF
tTfH8Dl7zxyYxMrhzdHts6sztQnCnhem+1Sd952G6DCAfxJAV+Oh00BGJk76b3J8YmX000iOAKMh
vgy7L7MViVCUcRaOKC8s9nkvHp5vP0em/Fc70PdFUgVLzbU3nua+D17/4hjTaxM5N9FkIBFjuNZh
nHD1JkAcRKfNumuoeM5oLgfbAr5jZ0C4iiY1TuPIpe17/SYaVH0bdA2SRYKqr4Up5ok/WZpLZIJL
iVt1URTVGp9e8NLIfrgxPDY2MnURNVmZ2lj6lFyTaC7OizHd5+hEeU48EomTYQNlivWDI3E0s7io
EtQXzLYoM2rrYhgZ0XwzEbGG/ZoxUNs1FIFM7+FoOcL8JjksXXqWcytAc1LNDfDuRjAojo58kvOG
COud1nNBsvvl9Gmt8R8C+62eaXtlU94YKqRzgL/Iuj2oloZUz4UBaMZVEckILk9jM58aaOj5RTtN
nsLW39cyA2xtFtmm8tJ0lc5kbmXXUKgxYnWhNyAOklweLtBLzz3OCJ4psh+Jj9Wa7O1ircOU8SZO
lAGeSmrB4IzmE7+01IvG9HQtdQu+kAMv08LXswzi8BQIFT+F0VCC9zOPrs6RlkMUWlEyxOuGKNS1
tLwrh/c708Z6+f8iN4sbfTNG3DmJqk+w+V8B6ocbthhs8t0MffCAkCmYo1X1EI2s3vwrBkAUgFs8
cGl6tiERtWVlPSC1U/5WGxG9pzy8sK6SM9fBVWl1dSgSc1+35j4qBqROhX5XMkYno70w8mCE142z
Yql/+IqMktwZf0KjQaNsiltC+u0yU0q8YrrRl4NPqnSOXq4GA3zKR+wOUsIwtQVU9iAnGmaq2HA2
NV8N+ROSlAHt3yT5oXWMvF1Ymbmso8o7RXEotklIx8gR+cac9QQNvtt0ebiNI/kriuliBnN0CgOA
BZ41BmNxYWwiD58uW1t+1QpVGJkY5QsiRsp01X81fLIpvRe5KxMTMTy3FXtY3rGXatDkwbYLSaSR
qy8Vw8YuzW1KsOhQKeogRN0BaJK4gAA64PJrxdbo+nKT1swaZqe4hD6zbD39QxryY4h5AYI5gscy
+3mJRUESl+9FJo8s0r2VN2rPjm4cCtQSKyyy5H4Yo3cubPrayPJA0PWcH52VDDsGj09OSmZaqztb
w8REGxJ275PGMIzGeDRcqyKxFKRxHjBLbrFYz+oJms8Cy1LpElkfDGa3Dsp6Uwmq884+/G8k6+fx
Zjt7zTO3+PAi2wHLjHI9DovPjuCJRWbb5caoja+arBRDCsYEYULDG/4SV/2qyvSqdeAkZWcaS4/5
L/CnUWOT4p4pjH6mZAYj6fkMZgtfbd8t6VXnM6/u3z10gwXnxKqPWPD2XMhIPbakMmH+MSgpTTf8
Ar/eLgydtIW2MwfA/WN0GdpG2zWOdtTzjKDYFKGJbaCfxw5HMtXTQPPJ4hOCDZsL16j+jFIc2N8+
zIE1mXTFSss7kILOSE1Xu8YRiSgJ42NRnmXODzITrd6M0zxP8tIIDQYtSy5WskrebT+F14i+EtFG
v3BkzPlbo6MkKeUpgJe2dHFYoZMjXConxX36P0hRYKQ3e1dRGOagAJtudF9xfGfMxxErT5p5VoCj
KDDQFRHjeHHG4KY7RntsvHhb2O4XI6F30fXy1I1OCMIy7c5tWHUvvoIAXJU2AWW9vgmZAlcuz8sq
HQGNLIfKeEEMSaJdvfdq1nANEU2C8AY06+YVGNA3Occ/ric/y2I82zK7dJa01kbQVJssLvpjhyv1
PQz1kS+4qbnPrIkpn+5VxnRAPhWHh6ZSJflTLBvfMqrkpvsJqkPosreFW9uCbwzjk+E2G5BZexXM
jywuKvEJrYzjmA+ryMGl6qsQlbmSxWtBxh+kf4+qXjM5A5TFsBQaD8E8UKSslol4QroTtHOyaDX2
x2QuokjMIslSPKWdC/2efU0HqId0A6QZ9XgxCYDXHX9psgwhjpTvheAhjojyjqyeRGqMCOxhlAfW
b9hB+GXSN1edo3OvzfojrJrPHhKBjQbZH8MjEOtt2QFxYZTmejpuiZRlfBogI7OmY8cQRhtRCw/g
ccluiMLwhLC5bEuKs1vp/Ova6D3k2RXwb4iWv7mSKX1BSHpG/DpzyjCj7XQfRRGujCG9tgDrkYON
CLbfiVpZ+RxzwOfWRWuufAAZ7P3OumVeJiga9dSvezrQvBmexrDb9c1nBEUt0SUZHOGHPTVbRWqu
TkOsDQiRGAkIIcjMYZaFs8s13ANFmk1BFiU1mLpoz034pWGZrcuzzTvopBk3D7UB845iFNs+7p4c
fN1AHnoKJCEvoETOIX0WSX7kmfx2YcF9AVmu+Pand4gfuwa1uvS7w/9h8gLxR23sMkuto8Y7JYG1
7q1fy3shEmPTNh8arELfhdCTvKR80FlVXJuWkASWQXolyXct7qNE/e6Uq7a+V+VZ15oto0d8D2b5
FcIem/BsFHgDgc7RiAz2LQvLtV9nVLoBvr0q3oySeVpasy/jFc3RrkRudzXyU2Y9MCwA/gIxaujv
CE1Tg7KmxkDBd3fP+3VmbIfsPTdOsX02xicWmQs//M5SRH53M0TEclTIGZtoq/pNBbmuJmHQiUCt
2WxqcBFyxVXjsTK/Ob4A976ns48CYOu0B5ECnjnnBONNv/VtsjKcewZkzkrfqmgrwDMl05koJxo3
bEuw6qrkGbQvf0xrnmXx6aqFNPYmA5XZbEwkEQ6Y/Nrlew+1KxKvSZ1sRpUtAIInaKpxRCI3jnGs
8RCYcA6GZbwkPHDDfnlh1UBl23+SZl0377nhz30etXJPZ/xldV8KteiAYr7bNMANwasFbEtw8ZjB
l0c9zfc+dhc/u+KjcczLgPC6zf8J6kGrrY8EpwRRv6yaU9kx5MyQElF5RwebEHUgkrRgCWI2fZPD
wx2fspGxPnA693kG5vvD2bZ+k+LLGcid9A55c3PrU8IJ0cYI1d6EvBL+IDtrl4R8e9i/xHOrPWc5
lVW8gpkL+IZLSDwccQ9p27GKohEquyuPxMLoXiL3nkQH7K+Zf+J4AWZVJjBfX/XyggxHIl0B20ni
JsEc1t4I14hPaIjsX836CxGVTukpErOm4CMvP/r4Ch8O+OaXHh+yicoXQwIIBOvVyS559Dv4G7va
saVdWAGaL6wG0V+N1SqIQfAuhX6dWJmmkCkr1vSUVkX5z+pfxGyIRKW1NYPNfDAk3n8cnddy40gW
RL8IEfAFvNJbkZIoxxeEJKrhXQEF9/VzMA8bG7Gzu90SiULdvJknn1iHLXMk3VCdR4CNVrfME6a0
RK4KdWKuwEyEexaYkqGFMwEmTL/iITpkCuEGXjMlqjBz4KOwX+e4pZrQZ35D8hfaSRC2idxPyYNT
uZdg2GbZtJRac9JTdTYaVKz6acRYJf0XtM8Z4rYnIkOrO7BtQgA8AY29s8efAp4AQMcA3kiYnCKu
iOmy16+iwwXb3AQvxW4Qu87eaOG5rC9tn+xjElqtfEMkZuLdKfHQp+vQYTCg4zV5FMWn1m8UxJjQ
W03NQfmfrb8xfIas5GxGj4ZvqHT2yvqaY5beNkRF64xzgcgH1AjVkt6ILl73XAz4F7sDg7ICLVo7
/rfb8Ghql2hAWiPcJD8DnhPetGxifkz9s5AvSf45qlsZ7ucNfAVKjjbUvKf2uN6P+EuLrR3nbJe2
UfyWF2vh7Asc2TqIxHoDVyid7nzY3XjxUGXD6JJR0Waf2GEtzMLE2MwfBILN87mdkqGMlsJENt2X
Yl/4BQGBZyv8SpF2cpw4YXUTXGXj8F8TP7d8DQl9K1rVIemuHZhimIupHCIOZVEmBjXRY+yKmCy/
Sn9bYW7iKux6C8s/azV3XjqPOHdnaivE5Sy9ETz0ay7zdGmOT1CcQmxX/lcPMd+LV3r4zcc49z2U
JPsENah3gHZ58o8v5bIqDxEM1ijt1yFvFI2msVUQHnv3gw5qeLtesuUuaRA/YkZd4CKULCR97Rsu
C522nf6kxdzRyJqT8SKg5NkWkNwH+/msmHO5+GgFfO2DazHT2M9afzDZDva4sHN5TdVLYOyq+EWi
Gk9UOowskmzggYTTD239ha2nNqOn3HX32Kzn8XknnJ8ouDn1Kx84tZ7DUk9+VO/95GhrQcdFwn2R
PY/HwJOPkjzi7Meh5EEiHl+5x64t7dSzER2G7ywXdP++aJnauiho4SXPNu3wV7eofcNZRCD1jqV8
Ijm6bOq9yeu0vof1rfEgG0F4iR60C5otXRb61sKlirio3/p0xWHQ+mdZvCRI3KP/rElWCQVmkOAs
o0eg3vD3uNk7nRfkgWE0vEzu2U6qW8BFs6l3hnOyhnFvxrTm5aCHX4M8Ppq0IuFln3EhK42aCAdz
fw2uw6zWNQEnaSY0A1yr6DuN5ZrqwTBlQlLnFMV6ogHP2HMTYGE73ke3Q99/ksxrMBvWFoBWHTBH
Chp9Vkwa/Tw6qxl/hjPjavQHMd9+HWszi/StjkL9Gg5PM2GASZKv1b++YgLNOfr4JZlwTEBSJ+xg
UBe3NvqmoUFC8Bv736STId+X1Na7f7b16mjqqnfuug1G9o+vuvbn5wNjn3efwKSTc+g7wb0AP2Pc
vA5e+FDlyNBRoGkBRwZj7tcvIwbosmXsRKosyngzUNRJEHuLOs+nS6112L9q2N3y4i0fcZdP70P0
FgtcMfEcKBL8GMw59s8YqKNLHFaO3wOZvJ4jYFLeB1nskzmWm4FQehA/2MEs1aSWUJxfe968Rlsh
Iz7CksrkvTd+gUTeS/ajCVcKQcqFhDcERP/ZJ8AR63uv/In8s6k9onSTDpBzeRuAk6+bkSATCRDr
dQD5Yvb5xs3clRfvSv/TS46zRlgc+DoRRrKsh4H86hlvE6nCscaIUx1ZHJjdybbORXPH8Q2O/1jb
Z9GALyVgH/Gok1cx+b8G7HeIq35XymatzdDwpl2XRXiKkTP7MXn3Rv3utuWRF8S64VbhB9Ez4fJF
Hsx9U+LQeOroWd2mhUUnarS6Ik2yldXQQpfiCsU3Q5sK9imGxlmjY6UAhKmZoSmcgzkWrbA7KVbu
g/q2x0fA/CCyJ3q2TkkDd1UldFZgOCtxJwpAgF+xPOiOf6NWDBoel1mQBLYBDkzDDUAzGyZ7qd7x
E686yS6aOSJgZAqBFTCyVOMPhLBzaIfooGxVwZ1XpVcRuB+W1KudewWep2L8E1Qjo0oPeb6SUXss
4r2Ttss69DdN+J6i548MuKU+D5D8xmaGSWicPD7cLnTo9VYPFwS16erNisUqiVYoj4iEUftdMEPx
Utvww3PKDYtcB4Eh6OVwH03QAMEiGtmV71aoHVMfpLNzTEPjczLlbqIdC0vVhIc6ib8ak2BRJpcE
FHBoh0SrOmzmrJIrq95nlXWBfb2YCTlzRAjr7wV7Fmm4mpvIHLS92XgyhPrUVXUYyLNiWHsFU0CM
0XcehSBZDDZ+5aEy9zZbHiEPMETS8Hni+hTLSyFIhkGd59daGuauDLGstr+mBXa6PmXJOK/G+R5d
plBbNvR7TOm3mMjpYd6V1JNiBlpmYkSkuZAiDf2/NuWS/+bxgq47te5wIUTjoyddK4I5gD/XZVuz
8UjsO3/+6GhgRitptHc7aS8SEk8cgRnOQuLwFDoCE3KvjtLXesm3zmrcT2Arp0Tv8DGRlZehm63i
lggB5hiXcC7so6qcm2R9rAFGX1YHD5EaeezXaI1V3oCsAAR2ibTe3tWyOtVJ/4TflGtsCFk3BefZ
QEhiwNCwnjwnVP51XBFqxLka0BtguJ2E6F7b8TEZyaqNd2PMtkUAoWr6SOq3iiCpjr4YUKmedfKG
NkZEZwaLIZiZ7R4tZenRxhknH632U7jpD5To2S754tDdbWZY1W377EAgWwyecW2cuZIUo0mrtjbB
UX/CLEBQk+sphg8ZRkAx+dGJ5MckphPCt6LRSIhQ7us6+LriS2MOB/ZVfw3L0TyaVgzetOuqrT5l
hPa1R659D1wLAnaJEfTNghdmQM4Qc+8ut/5VUIHHYhMPJquzuym/G7Ngk/nw0nJpTcM9AGUZcJwn
+XPYEMsw5ioS7bNvAkQ51pv895AsldadDLs+d0mvFr5MULARJezg1UzoQuDNkZqb0G6/BsF3vgyx
REYlxFPkdM4zPIDuLnWug8nuaDiHlo/BJuDGRkI8b7exFb0Ymfgxh1sYU9eQF9+WnYVEQ3OBik6E
JyyMbZ0lF36XBwqmcGRgt6P7OgWnN2Y/ManZwp1ueq19T1ik69TdhqZa8xlwCY+YWCre+u10ZCez
sRxekLZDjo1mnS8bPKwh2Hv933udqtfRT1460kvK+En076ZzbrhmfyEnETL3Z+sPIZUSLqbptKgo
TQM6Kco+jEL6zGcs0hz4uizdopE8nHamUQdbXgPXnSbFq5umh04jkN5YULGM7BlJ+bls4l0Wmskm
CngdRAUhBR0PRPHKycI3CG61Nnpc1rP22R8oCoyn9wkkEk6Kbl2nMwTdBJnYZ+O+mimf9DMufHe+
gVkGKHwUcuTDmueqcXvMre28823gSRd40rtPSBInn3wvt5903ado9PoIfWTSUB9tfIPYGRaxSfqQ
OEa6jIP6okyNFq/xmHqwSRO5qYR4QQWrlh2LxjZhAzXK1ZClKzqu61US9u8Gfjldr1Y5h5SYhVH7
tyZwaifxmrLtFTAxbMbakU9gNZW0TbDb1ZvpzwlgJlk5Lc8Nv0udpzO2joidaxs+vJovB5b5GNOH
5B1NhGZL3QWfpPqqc7WVlU2YiZQiCIq1oHA3txjkAmbYrsAbrNxIzk8dFScUTUKzcBgGYuLOx9iG
8jy4qAKtlTZbvFNPoyZ5/1Rw8oCjPNEFNiyUl69H3VpRAPjVJgjEpVWKo1vbJPWotCU46xP5x/+g
d/mlJTSSZJb2gwI23MaZRCUc49OavCeIzhGGMPJ+ef4FY3IHTW5rkSp0yo42VHZ1mpryA55feSK2
6974gMSxsHoGr2n4VWBP6kr9Y19BWhz8Co0/dL0k9kWjZU/HIzCUzaFs7Le6YpNbJVubuV0LKlZ/
to1GiFnUad/hnP31MRUnPZei0NPu2QBuSgDfUaivCrok/rPwihupWHvx6K9arfeXZpS9t7iDl9rk
qpM0oWFJ09GX4KCdHWfDLJVr9OcY+k+XyRtxnNc4in+dhmWO1aTYf4c3A9ROiT5SuGdQDz5xqzxY
4sez5I8gIhkkN5MxkOyBzzjlD/uw/m2ouR82YfYqKvZWhI1Zu5Fvu7bjvWuOJjqLCbMkQLRJ0ZBs
DdupsUvr21A/XPO3dn91DAB0Bue8+mp50SQcsxxDssbKf9jW/XeMytWfnfoh45sFTDtvLzRk8wyg
il+b6VK4exINC9Fe+Q4CSeaynVNQp++GPOEWwd/9XITvVscBmHEFtLq1Xb7liAd9lJ84pA5x8+cQ
iidmzuS0xazbtBvb47Iy7Ab5cBs8ZCLe6OAFOpfTCzMprwmXBIt6CP6DXF9l8u5Ux8E6ipFdtcbk
tqW6lA+bFOI7vWUry8yJg40AHb5CcXHQcGzzzWivoLVcmk6c9IIxictyydWd/QcPQbf04psbnilE
pqGuloD+B2gKfx1Utc5/M42b0Nq5sG8hxm3pf4ABXHeew+i9pHRw0eLS71xIIK3BtN3iSsy5sk4b
HFkAxb5qVOfC8bbd9Gm5O1/Dz+cG196SGzpaFrW+D2jTMeg5KuXDGeDF4/+MqgSn7pE7dKrchdKm
g9IfIvznjx9FpnEmMqajPPLyQLgmtFSkZqSWoYzlWxuAOBZJNW44a71FH7dbvXihenPVgxjA9n9s
eT/BMtkN3j7StZ8K5y7CzwA4OHaTQ2D12nMorB+/gJIgqk2kiLLmguqwLhDOCmbGDpci4menFu38
pEB/ybbOgIOZJvcpNl6FBCodTiaQmvZvZGmIwmcYx6iS5qHDfnpWwr+HVoY2aBRrPhSwnhUoDpPc
1SLqSKsNmItTP1g3NkenYVtLPY6Xwo8+oWWu4ry1lkHqT3u2muG24bWxKToXCkfxRpjvPDbtLg2c
c985w540VblKs6Z5qplkgyxDUkUazBKYfXMsNQ+Gf4LAydqtKHaaGP7pb/zpcxRCg8eE7xXB5iCd
Di4IL3OEnIHYJIZ3IeTAQxgqxYcnpxQmS2Zba3aK0wsuFPVvSHzcGGy/N7wYgaVQtshbvQ/a/8Ge
vHe76ltJuW8FYpNkOAuIkgDWiMwrvXki2VL9ET1aywqTRdWxVl+KqrX4ygfGi435+nOiTeHqN/rv
5MMpiSGNt1RGnugdVNDMw1eRxPypThZSsmKrQzFgGy0JS64cmNPx0F2BWN2nZNgnafai3CRYYeah
T9jnKSAcu8BdsMVvvmYwOHe6eRD9/2cRxg5CyXe/7maQZ3bqlf7O//qQWQZCgNg5trkbXRtLZkM8
DBqkZgTRkjMAL6tGhaCdVm+UcLl4BDK/4Q2iobnT2BlZwOEI7BQr1ZtPftoG29Jp/2wJyQKE14ss
LBqEtJXB9hPjEvNRbkbBl8G2meQn/yBN5XfR5Peq6N6djq+T6ufB2YsvdCJdzJpzz+7rLc6WdBtE
oFNX9oRN0WIxTcWmNPCSzchLX51dSTNrZRzoWp8vANNVYYZaapXTbWIVf9Bhlm/a2Qw2soFYOH34
MWexKIjU74k+UYchD3LmUyLY0Eq46fthqwQbcgTPCRO/T9URTrBcQLPH32/zppY1e45OCKrdx3uT
9l+5lt5iYautmt2lFvYujNzmrsnmyI/jPNGKSjwl6p+8NkGOibVvu1HVKspLjvJRrdos/zVdk+pv
LrKZi3xn9o35l+stVpNW++ZTQiBKnHXfsM+YNAfbY09pt+ezj6itNan4P6fS2CvKxsLpDn2l0Y2P
wcQZWhvQu5m9CPy7+Zkk9B+57LMtmHKhd2yMfG7VTa/wlkBlVOLPzNXOCDgoslB7s2Z/WtMwN9Kc
Agg0uPkmLSnj1B/0htUpvwTm/nrbanjYcyvDWNXxBHK38vaVP2zdUn6OpnlwaeTU4948lYLZMo7k
Q5fWWYKn57Xj/vKgfvpp/ANH+5zkurNxQsZy5EusHt4lKEAvx10Dv4c3MBcY+aoiixHe4vvcWYcu
Z7/RDzps1twO+dXFMDP138SdTjBLOIGC8qtw6g83SZ5lKG6mGm41LYqgv51kC9ziI3dYt3ldFpBZ
gEaCYF6uTR/wiGbCwxiHf3Qp8PDFd6zsEJFqBBOQ8PGaZkxv4RIjY7c41Bsf0+uWi0hxLXVrWEXS
epos0kvmWI0UlJBUyRhk2Pp3F05Rc+1IyVLGoT0boDephhEVilX4CHS4IGixagpcHE7GV1cXwU7N
BcolT6feEnhOAE8uUAlQB/jlsT/d46RjbyJtvgBji0UIeCHHZHIBkcuCha0Zsel81lRN3u10Aadj
8mZOI6yooXomtSz45qUsSMZ7n6f7oaa/DofZb1C03JeS9hSa9S5ti1+VCH4STHf7KvaSi5312Z6Y
SLqGH3fNct69auihIfgh4UiOmaQmERDTL99l9POlioaPgq5E/AIX2wKGbeSU2Rn9D2+PdzukCF6l
iMrqj7KRayf9fRtE72Yav5sViUHdsm8wlNeBMJ4irTwkY7Jne3XW8nrnQqWCIHYWPEndILlSJtMh
C7gp++PDNv2bwt+uSDayG8coiRLbxfW69/0npwSFluWw+91jlBPCLIOMzcjME/KD1aD3N0jovLc9
ri59aCBMDuEWRf9ojDHo8PqayvYFMXRTuhX8J5RhaHdLoeNSNazojZgLlZJ4GEhUEkWGKmUZrlii
aVVzsuSiZ8lbxVI1rYmqjqN+hgtwDcx069jy7PWwDqloYXDQqFIJ1o6N1zLTcO7kSb0vQ9qDjKRI
EN7bfsGrxt8XuA1w98s/Dxv8ZrRb84/WBPEGcGj4jsIIDbtpE3ZcqH1JBK4qdpRzFqWtwzxwfoyo
c9ZwZRl827ewssms1B+MyQ+9k8cOjBM5+ReX/LZBVxuqlWWvLJyzlImfgxJvMUIJ0c4UeGXlnD28
AyRUazatfXz2q6w51kP9VHW9eUc1lNseWb8VDH35MKh97TVr00uXUadOTkXYQHFpnKg3gNZrL3GA
LFGcHGmslHOtnS9H/dN6cwG7CvN7vqrj90J9GkWLHv/VTPfJOXTe3kr4AmH7yB2dpTEvNbgshD2H
kv2PHlPlnQKMES9N8jQ5AGJUgPG+jfGWODnZ/prFbdSaby5HlHMHVljH0dlIWmZou+IHF1vUCMt4
+HJ8KrDyMnqdhfVKXL+P99Scs1pW2br2Aoo4HXYZOYyKeHi1GB+CSae4cOD2HbB7rld25aM3+vZO
EuTIrIuLuAQWvQqxbRYkZnDKsa05i3zfmVR0QXuLdvjw7Oyqg1kjShEJmhM2tJuHFE1MxXtHd45l
vfrDC3uGuIfPcvWLDZvM1vwpzXfW3KG24SXIgLsR7EhkiRZBpTdYP0WuaroDH9k4VrLJXGbecWXi
CU0TMPRnGGDZ7Loy5LrSOOqIe5Xmva95JdDmzjiTPYUQXZxViVE4UbjUqbpeU+3Sxi++e4+TcmE0
7UoVPzHA82o7iGfCEQu9YXPJVou226WtHzv+jfuB54EdPrLRZaU6OR+69JY5WeDC/8KRBVakL/9N
3UHKVw6vTR2KRZIe8votiHZ0h7Tlc2+VT7MZhX8iphe/PhpwOoPShS+7p5HGMq4EEif7qCpyMtQo
VP1mXmRVvM7rV+KrRfVdI1e25ikYD5qBCxxRnh1v+JpZr23w4xrrtDp6lPuF2qeDhaMJMBARzZkd
4/wXE5JEo/dFCSZltlNx4guUA/223XcvOec+ym8DO1N/ydmEN+IDCLMmUJ/slY2lxxpvBjBi/FWY
IuB46YDOTH/dUk5Jg1xyYTW/HSuWi9ojqbh7u9W/GaZaKn/Z9jxVwUBOxqIaQ5wEnVejfEjW1Kll
X2D87Ljgf1gyXnjub2i465qAinRwJ1wn57t1XoaSoLqaP84Pqw2/85go3wwfha2ZZ3vbpj+JDaYJ
cM2BKnAoZ+JL/hZNvy5Hc3tuaCxMca+ecwBgWGVgvVLHRoVN3+x7YplEz3dxwcV1nqkmeEd8X8nt
LgL/p+O3SU6TONvOmqGrlDVZUED+HL5V5l+f/zDXz7JfgjQ/worJy2uq25iWiq+uNPBnGp8mTDct
A1+V3A1WVm2KJ70DNK/Lg+F45MGsf4aBX0ZBOmyq5l2k/ZEmW/IXG3IEDR9e273n6hBWL4GLgCZw
qRtMEczQWkFOxz652R4+zErPh7mr2rHWXQS+sWapGhvtBwkWb8VIhHWu2eR+jtUzVHJlw29mhWUS
4+gJ+AYVrCZpzfHlZhNFLtFAX/owX6NXXxLTmbkHESVFMigeTePfmfhIAE0uypzsmlk2QRFAs3Xn
zo0+tp6HTPwjZd1Qk84GwKn3mmccsDR/9T3VIVP17PfjsxZ6OQdBQCjGb7Z62p7g/Vegh9S7r1Xn
OjYZofPxGCrzKEvBZijNX/JqINs0cunqEXX4efzcsfe9ln+MOoAm7usmZDNai4cgvsxpSmlYFDWE
4UdhYt8OdetgKPOS9dHeccRFeWlFcsBh+NdJrkzYP88a8CUgHELnGDJ1OhxV/2HaorsIDfuN66bu
Jmi8fqc1jO9Y1vmuKKKhJbaVRaOVaNaRjTJE3Ics3djUSPFN0xIRqHxyCOVhTPV2VfQol0OIfTaW
2o26VD5l/lSR1+/FRDX4BGWj5FxmGofeo8DAVzM6xjWymz3z5xqfZ4+309Fzu+PI0IYdIfyMBYXC
bmtrqIeZvcPTSW9VlG8NT6AmlzQCsS3v9fZATo63DKWKNu5aeGT+i6rNr9bhpW0I768J8u/Jwndj
KF4AdswoXuIOoUmTHtWe5W7c6TM2MjknRv3ekBgreCzzGre3TzDUc0mPZU+1Xf0VSdRuNOxyy8YJ
r6Ymzk4sPgcy4Auwf+T1tHXecPv0dRq0Xe0UhzZSpXC5+hQeLrc43NqQiFd+I15UV14BgohFas9G
L3uqUO8iEDul2ZAHGv3OXhNYUX+qzr1b2sVP2pRzBe5JanHeCIOnB7euAgQRsE9r3sbBPseu9+NY
VnLV8phVGqWtxSvoOzT8MEJl6KKV60LZCUpQlzH8GCFZgAz2NjC8+9hnq3x2mWk1Si0fBz+qKo6u
C/4ka6d/Nsb4jgqpwr1rs+ZTJzH07m6T1PKbe+eV8mi6GxJaW/gaPlwVUsk+pifb8x5OXl+4x9aL
LBqenNTD+Afzt5M0OI2kQteY39hWkZnNk+4gOg7DAdPZmNh3P8/eCLgRxfNBJ0UURW7tqUN6cfUM
E53GwZQXPG7dHiXzXdONh5jybZQOiCwmkrCzAXmF59gDW2qkv0VR3ou+WdWFBR17+nKppo98wPV9
sdZkvDFjYwlThK7s5pnqhVtTpDvT4TBi6LXock2ZZVKxyjNWSVbyFrXqo5jo2OpwaVkjDYdAp5s1
RKYrqtKLV9qnEbE17MdVqVjwJfrOyirMy82l1qqGDY12kY295+72pfnji++gQIyJBAcQ0WUq0JpK
33sjanjjpdEjxYp7qaWzOAQ8vmz+0S1OSjvYiY4vAlHWXda0r6p19j2F4wUaL3M+Wq7RX/Kqwt0H
kkzTe2zflFiX+Yepj991S8UH/FmyASSBpcLEoqVAQPpnRM25c2POydY5obsaJaYnKhsa/Xsiyq9K
H7YlPEdLp9TU8GN8ScOTMOq/TGbM6633NbI4pqT0ELEt5AqCSuRJ82p6UqPqrrqUHj4f1Z1cjaiq
r5jSBkdsc8k5QuHS1YnUs6Kaa2OHaGIV+LrEQzgNBce1W2Den4JDEAdnwZhZu1hotNr9V4XcQkXP
59/1q5qNgTUCJuWQIuyClpbiWDMxveHWQIrvhvtQxUe2iukZXweRpGT2VQYwS7my6xuNAhEnd7gA
R2+oabQa9SNeD+0exOJQoWfUrkVQp8SHmYUvfipBdlnmi89qc6HP6xMpM289zuH4QT8bXvJi9vMv
txqvWMm0bVaQN+yGDr4Qo57PEmEpPWKGM7vdY3bUyFKw7uyxLYT2k5m7YG+zeOPl8ZZICV6EiHdh
n95htbFcbltrYZXFNg3rL1/3MADOyDuDagkv4TUdJGxkiTMtW2ugHEd2z7BPOKfy6jdspq05ZAdv
MO+Vgh8w6OoYRtoygNwX5t4rRW8s3U12Nh3SUPycRGzQbU+bQTsXe7BBpce0EcyU9jLGDaI5Rw/P
wYjcFqf2n5fnZ6drXrzI/JcMNpnNaBCUGJIE52k+1G3/F7CEMMboFSPrEyHQR8G2Yz1/mzE8ZWvd
rU5lTEH44H5ifj+xHnpu25hXSEoIz0WlSzqWOMEz/DjiopVHpXdGjmqkGA/aCoryCE9LC4fu1YJH
eTBd2a4qtiFLfj/r3gHlM4FSK8yN7HMQXYH40F350aUMA2Nz7rPyb4ShhcJ8muL6lNgk3egXuXuy
/6NLYc2llIZZubMRsPNQHlOBLdKLEcknqr5PAIv6JS2Szzl8RTUIFmhku2IvprvQjl+GqKJIifU2
YsMhog84zaJ/o5ION5LyVFgDHlU+6bEU/MV9c6F7OKf8xr3ahQKdi13Z1Y2Tk3DNKMe7nOwZIcaG
3+OaWzn5N+yIZ40LkV6n2KjEpcLHyxF5z0GBO2nwnJrsvPo4+1bp/Gj0/V6SACwxX6yoRqiJofp4
Sz3iik3DmwHU+JPSxZvddfUuz3HORkaxpTLyRqcdlfLxxCuaxRxfg+dObyEtdOhL1PEiArluseVS
ulZUrMFynf3hytmkk8MCP9Cfa0OnKNTAmmhSacukqgeyW7b8ncMS/0RlGj8dKHQm4ui5m+MQhXLP
NKT95lmwdWWCYNe4l1p2xQqZcGfSuAAdrhAL6oJsRjmnP/iqPVcIcMcyBAUn+/Q0zaqr24hXkDHA
WNQF7Y2tH8XbmLfdldS7dUbRBOalT79E+iUwuPAjb1MnmjpkZkk4Q54435EktODShvqJXBhGJv1P
t/0bSuWv4CLBRAARn9gpdyE2Mk46/iYJPBvR7yiMYjXMnzmI4lmEzT4aqTZxjWlmPZefE+1RfoG8
EHqfIGFuXmceWyyNejT7udWu7DvOe/r+VPQu2v6DNiSWXQlquzW+lBV/qFV9ulBnUtVgIE2G7cB+
cymr6EnDfC2KJlnlbPOVQ2unjxWktvEIesNwiCfIelY17a2c/hkJRnu01w1WK5aN4xKGT7YVYXs0
VHb1nPY7JUHjlLjku+I3m7dqIF1Smo/dmq3CeAnDmFUQK99d3QaQl3zoSnUKTMhLJQpVqAlGAKfC
pEJ4TNk0UJc+Qin4zJ1Nu5DtcTfGxLGqneqTQRasbNsENU4rn+msFj8xB/GJRF25TEyyXU7eXvWJ
CY2B0FkkGubIRmOY97jkO539aAFiAHjd2Px8kqe/aronU+vxKUfFZyLou+bUskcsDW5ovFeRt9fT
2Uk7Echlh5Oa9KOI6lJN/dkqgmVWRW9VGx7MMNkXhvwnDCh4+ogTNuR7SYx8BnLaJNFn6hT5fJzY
Ga8YMRoch3M93yg85Nc4ZCwthqd4Jiaq3H2Oovw6GNTlYOKggTPGfg9/u+0S5LgJo3KC6z13cxPk
H6v8qCjeHLuvKBhz6GzP3zM6g7n7X8aGG46TryPfOutD9JeAKjHaCbr5wL0/7dqNys09kuyuSqp1
6Psz3gstQb+XldowMENy9JpzBIdpAasixNvTePQoTDSBuBXwT3035frR6LSzQSZvk/fGPIYOYpMM
fJzDlNLtB2lo4xTBxScnkA6Elwn85JcmAd+SdeKprdoASA0Bp3Ty/jqz2kyxeJaNOhO5rxYmYR1e
husuJKo01DuyGl+NNLcJDJSDE/i/cD7/ZFPtoz59dUfc/oh6jHFcHIXEB1mADlwyN1XLXueePVFd
sHAVK2E3BB6L2ridev230pmBjDKEceTb62GYNlHjfsMPoRYnd2ABQNYkA+4TCO1DeU49+Ys9G09m
7VYLWRjfVtd8iNkyNFEcrWvyueGvsHCtcdqWoQNSEGdW6/gfSVkw/9qsHCsdigk6tFdM6cpzq/uo
uRvTgwE2DRxdU/NJz+85aIdfqkkD7MTmlgRPstPMdjsfrAaw6S4kaxl2B9vSzhRDHdTEgBYl7dqQ
EiDFQDGqGYEnNyfxOkFeSUCi4UsJ0YMse617FkGf4GQldct+yxlWjoOBPM76JyJxAUPQuMd8+Q4Q
iEIioeGbxVvoOFDdc4WwN5jTFwfgsIJdSz7dBs4/ZdwpUZMVDBd3Cf537RXprQuwCWohDFvDbss1
VpML8UaauiXhPD2JYDkjoqWiUacuHE2WplNLoJsAQEkzOv5c4NINnb6u85UHPbu75MOo1fug1CPo
Cheig/jDJbMqaCDGRLKEnvtwyUiCMRy+RSIvZD/x8ec+2tR4VJLlY2gDCg2nj8rOOSt41S2QYNSu
Ej33ndKTB4fgGz7DTgOEbvFbz630qCLiu2HP67Kp9QhYh6yxRpbvnpE3ANj7Ty58JObsOYit2pem
1LKNH7MkyFC4l9TE3MrUPfqm+Wd4eJ/NSmvmy41Yt117bXI0c4a3QJ4zXycuRl1P9xQF7AUi0ptL
hyb4DV8WPCY+KjdWf/NkmBLzgIlKzgVltqyFlHQlLXW7OlUBls+WRTXjKvMAR8yevpraiLOEDLO2
iC9iczt7ivtDZSc8lJ0CuosEnASegyOm+5beBG6dkDLqgEfHM6OS5RhLN2svjvB34X8cndl2o0gW
Rb+ItZgDXi2hwZJteR5eWGk7k5kgICCAr6+teuuuzlXZthAR99xz9iG1It2FoPvcv4Rsi/PCwJaW
MEaHDkePwlVXRvFb6wHzmMrM/uVdTf2Ljw/Yp0SWvjQkztHmPzkZWYDZPGh+bThi4aXadRPtbHSW
k59lj8rgP2qyis0lKPKLK7rxc7YWrE4mQjvo7EcTYT+UUckB2TBrz6JIItcK7rTAEVIFc/Saze0M
fy8uzmG5gFmtva+cve9mTfmZ3IzIRlSTmxhaz6L0NzhEwBTPQW8jwuecLhGCFexhymv6VQYJB9WX
tkBH1GKu9xNdCBQegK5wtH/EUgByq666o+oMqyf+3JaudPEO4uRROAHv+KIDAQI5RUGAcX1O/W5n
OtpmxhEKWk9Ps7/mD2sFH6uI4oo7tnKQXyC13GDazphYcHqtA5CLMH7tOPk1TAPPyt4nEb2wT473
gVwe5dzykVprxKMXIEmUBig4UZi1bN0/yoBokRF+CqVZD6mMInU3AiA1K34J6OoJOX7SfrziKylf
3WW1toZk9Mlo4h4r5rGqVfaBmqVPtlJUIuf0QwS1v0vN+iFtuuJhg5zqVLAmw4dYWS+2Nv+0Sdsn
rh0R77KFRLshtEN2Fw9BLcAdsHrjHxOTMN1X7wi25ca7V7V+kU4db8LBhh6qGEIG65paKkYO0nJJ
SsK3z04MtyKOw37TOuY8C8wUepA/ymqe8lx/BiIEQ4Xm2ppzbM3PhMcxhGT5tb06HbaTh7CSxt29
rMSLJYcFREh2i3Ms3niRS9a4e6fn67cui1PXD/feCHLYWx4qyz37NHCwsGfJ6792kvFwNA7h6L5P
2sZfea8yhVlWeiid4mJ3V+RJ4GLRCu4DNT30pc1qr12f5MTaBs7lqW1IifveIaijv03lXGpwT8wo
62GR5ifKytuVuP1shnMwRQdXDJeRZfVNaSaeksi/vQIg3NXHIuR6bx37Yj23HyoMzktavvt9BwMO
WfGPBMV6ECpt4S9VsNrrED79aHNrNCXbbfGsmYqMGw7HwSqzUzFWrNd4W5QNjRb2clADaLhoUWIb
thz0AqokyW44QcpxftdW7okOs0bN0d9Ql1D0F/ZLoBEYlWkBu/FcmpCJTQb7ebBOkfIf7ayKk3JK
L9C9j8qnwMJD78rCaCFAgE6kq7nbFjOL675HRXJsMSZUsskbv5vxIg8U5QXu+gBH9k0Uon9o4mhj
ex4yN5wR2neQhy0k+VLGp2qlL20ooNVkPoYCyoRIffKLDWrnrWDhVNDIprkHo1JjUxIvwo1el07/
JT35dwqzN8VKRRXx0aNkMw7Wz0C3D1G6HhqLeng+qUvXluyRuFzSAwhitPB/+p7q1ahLCW5FlQ/z
ZHrDj2dAblS/enY8cosp+FNi3ZPlneJu+JP3yIskwRieFha/zRz9Tg1m48hBOXJq+09bVLC4IM/u
lpnY3tgb9khpiu5TUlRoreqBdi9+8mw+lAPM0ahjT82S9WZd1wJP/LIcRxG9G+7jG88Iruc9w9ka
OKfC8T/WYLx3O+dgLGfa2r3Jz5ZUz6nXVQmoBO6PzomdAFn6Ir4rSnJUlshvFhl/jva6n31rF3bU
uS3YCU60+11AQXyIrsoYJ9JwqzPQyBnT38EvxJnot31TG/9cMlTk/INyJkkQ9tV2WGlfUW526SJs
aNy5jnafPkQ5Mj00C05ElyiiEz/52MGTwuuYT9cn4VHE4aOgNH64HEBb3a4EvglxpwCEWptznr8G
tzgBMnmSvvPZr/paLNOe6wj7KUf/M6S+c3xlKxU2BaUoT4zcnnxhAXCNbbJsLyisZa+dQZFsnwvL
fV8CRaUYqQW5VNM1WfA1WKy+R5yhh8GM28Uy705fq3uXyxmyMEwq67qdXCbuxH2b/owBKDRndTvk
dXQ1P8++Mtslg5kbovQUemy7QByYoqCu51QPTxY2ulBAFyfL/SHM9LS2fM3SkHxPEc+4iYM4WZGW
zlWs6mQsmCJiBx4Zzir2Ld53DnIO8w+nCtBbVJ3Z3Rg5ndDJ4REPhMgWS2Pnsl66vPjHmItlUClx
cGfvLPK+va9TJ9Eq3jU5D0g+z+FN7Qou/MvBGWIJEzjgpy5UdEFZpxrHdwLAX1Dgq+UT/uKUxO54
3Rv36w3gKuy72gNsFMygQqNwY1w6xsaWB7OOMSu3r4iTXzjKyMM52EWyFTkL6kbi2yLpINntqmzO
94ZlTmlaADWQ6Ii50WWSczvPaTq6x9BAoN+j32TW5L07zApeJJ7cSbND9tWHw+X1xtbufoiz3xYD
mIAoyQd6XEyXwId9Hpog3UnqaRN37fBm+3aYZGuuYNFTY41Wgt28mI8rkGp6Edfttdk0SP9PCdb6
birK7tK25FTTvE+4qr32a8SeVnYcy0G/8gw4mHNscBDcy1LqxhLlYa2dg+IdNxGhgXo544zCa4kb
0+9lfZi7cdpYhteqPXTvkV0ftaZpO5iAYtQr5+hA265rmm3Zmnfc4e12xgyW0U7CpzS9zzVRmVb3
j0GL62+RwVcb1ViUZcMBATmMp/U6rw773KN+tCorCzu+mZkq/b9KlS9aBbyKbf0NEOY3J4dQdY3H
fMFrxQuZcMN5/HCd/KwrDLIh2hSU23PtQk+OaB4wEvpDni2fU5EC4s7O7UjfWRtbSJQeA3/Z06Cc
m+g1d8C4tLa181Z8amEOxnFGBY97/0+sBog15TWfNxI3yD8BeP+BBSySqYWQ2I1lcXQ8fwI3OeEy
SGHU9yp984OJBZ+hOyC3vr1lqm5JdrAb4rIRVebXkZM5iEpmuEY4F8K2jk5LBeN4dm6lrylQnOJt
U44U/fRYcBroetOAjIr/1iZkRISqvOsyUleDK5ek6OjVqEeS0b3HW0R0K5lj+wU7A2EiDkNH8d1D
WccKg9uODybDWtfUcGWH3Vg4/UaOEEBQcTYB5rYbAVOGjTur+ml41TE5nbBr6UH3qWBwWL7PEf6q
yW6pd+pY9+fRjZNTX2Pl7MyDUiWsqjD72euZ+JW7z/Gw3FgBTAPB8zLN5ign5zRF4jUqvYtL5Nin
Ewf9EOiKF9Gm1MtiWwN2sBEL79lgwvUDEuBbyIijG2xVmb02hX2RUXhb1oTQR61xf8gl3xXagjV2
pee1ECSsdY6wljS4D93smSJ73NVjCxy3IxKMsPkSjhM3SlaYLE/rg1yd185zwV5cW5R6RkKcxzAI
pUaVmHLx0yzl2TFMwUX/zKPYcmCh5V+tpzu9uvfNvH5ir+IWzIHuaHrLIeKt9Is6XPEoBGDt1jUZ
vmPs5vzwcrS+Jz9lCw8QgtXrJqZCvYjcz8wKxCaMwPKCQKOgrB5ug+sNOEbzbnKPFvnUelGOfBnQ
n0dXv9dAIOgISSbsdCEh12mKf+OM689InFw14c6GmOrLcE9xAVEL3JCA/2n/qyjnqed9qouvquD/
75qGxzak/VoXB38N+OnhFtsqsa6GWzYgzLKYnHCSWYXgDCjVO9baC40Ed9PK16yFDoWKSBPH+DLH
7geGqjsVI+L1RFJMTQN5BuRg5vac5t/ZkJ1cP7pZR+vIJuF1CLzDjJQGOhg+OvEUY+MCpGpaYMzn
j4ZyW8/rb9OjEHBNuFF9dCes6JRTqCZLvWVMPY9CPQ5ztHfz6RbBbD/306Fs9C0wJLzkwb5iP99l
WPDGmir27AQZZd6MiktLZ5rEWrPnqELHdOdDbBeMZPLKL76013XT2LBc4iDT8cH4bJDHIaIQsq+P
tlFbluj3pUy37f8DZTGc7JjMfuTeVmghxDrTI3Hdxy4KjhwUu0zCEEZclopcTKnvdZgdZqNeTGjd
mB6ETQSD1d2EgrTRyA4MQjr9NZQwpkfpek8kdsjxsJaUujuC3H2rxvYrYKWs9Xwg90VTH640h/sE
DiM3xi9TL/ij1/oGx33OG5HzeIR4ysJjB2/0MLqfKWZRwHIPGMYPddWDMkeD9cHCUl6PEcgOEHxZ
d6XW69CPR4E3uQG8g5lyF+HIo5CZeEhpWKBN1e9qwXLMJ8GlxBcnLVeM/2USGKITEAzYueNlyZ5y
29kZp6E5Zuw2GTEdzBxkMAP7U0Wou2v7Whn1twLxG8X9I7cx3h0gsiGyFT5HTcybmIaLpyxN4Slp
Nhmr/gpI4Q3YMBy/uFvcJd1Kpf+w92MbmOnwSdQtMjpcDDTbkLIxtk/hvjHhvZKwnAusUJmfX5qQ
3F7nTt9I/3/cPLsr5fhq8vXZ89IPBe+4Z5KnlP2BYldQvbA7xuEOp/K9T3Nc4AlYEwSAwmU4ySh7
FMjxvjt8LhYLxXEcX7NKHOIFwgUNCeRfPLqkdHNJG8UM4w2vNM3z+xnlU2DAOARZTONgRUA9vMqo
uYdHMrDNjzPXP/oKLrU6ls/AYR6LbHgs25yodUfuxQKkWBFna+d1rwDb58x/FauOR1j5hAlpzpvE
eL8U3Z6s748v+BNW+NnHy6NWjJXWKNgeeSmOp94nN+T9g1X03nfc2qu5vi8XPPQ2hQl+c6dz9U1S
4mOFBryRucM7ZZiT2uuDJGp4ATsFJYRMiTDEHQKtYixIMVaBS+2ZfO5GO4ZM2H5w5/2bq27rF9mJ
hk93PzXK365VlOTUjKnOOwZ8dvyrdo5lf10VGqdpjjJ2oLVRHli74w8ZqoNJ10dRqDtcC4996dcY
e/KdNWe3CkpzMNR/ZNM8q1Q9FgWhdFlkbNFLdA+b/5ZzweZa0PyxsvATDe9NCV7xjfqNVYo40OSJ
CqANepCqKAoBLzTyRg0WJD06eEg+OvPGs5gZeeZdAMCi3fRjeOvwvsToxeql7fvXYsxf7BgsW1cs
f4urgCcBKFozNJtATCebFNXWZLSEAMTsbhY3Z8FDBy8RSIpPOYP7HlO2Rz6MKulXXWbxqWzY7ea0
Lzx57N5vijK0tiD437qO+31r4V8P8x9/zp5Lya8jmM2IDQz1LYgzzvH6Ysg+OnH60HnjHmR0nKh6
JGwi0mPcOz71qvTEkf26t6OVc7Qx93mlnwPfwSQSMhFHV5iyP2XWFiQ0rM6WglqO3AO3kg7uzvyg
gvF5kXq5ddf8XwxtJ9btRjC42lzAkkoSyVjribO19X8QU+5LYf8JNKZnt/GnG96sz0tb8D/L+SMy
y1ucUVXBd2KXu/HWYeZBNCIbLzCH1ezIMuMPkGrtd+NwCeiZODp3+WgUy7+g9e58ezp2GhMzuupN
3vjLpmyY/Onpe5c5IyflCZsJ+Qu4hX8eA9Rzxx/CjZtyFq0DAiUI63zDRprQd3Fk8XGqp8p7xKKA
oiH810wO37kouEKHxAVlTQcgsIYusSrgoWsZ/+rrULVWFJ5DoECqdZdHX4V/ukbul4xEIO0sAzUa
+QwCq3jhUqX4XQ1k1WyrxWYsuFR7wiUZSB8Ku67nzr1aJmpfby1mLxy85XdNjHPXpoD8qxqIeDdx
dZ87LN6hrs96tYhRpc0XsjbfRcIyOPtRvP1F0Cg5VrcOPSVIvNBaZ3Aici6aFwvqPzyvP7zZHkVk
f3vX4navj/5exzLPrfA71mOxpypNHlanzLarPf0j+mKoReAIcHC6wTuyIM7CpcP7SckuhG2xjeCb
8s2WMqEVSSSD7s5WPuwABnKyu0R2XHEYa1nB1lvNXowV6Jxah4/Wgn2qsVZsNNFvR68OfQeC2jD9
VJMoD2OMGH0ZEOwhRGHjBw9F/3ehaicq1XqMo/FNddrsPfoqQYQAPVgNd6oxTIMNzUlwsxy76u9C
O9CHvETs7viqXXuM5yTPGJ7SBkM4xIxxm0VeyUHWn/2KRsiheghJ1t30FUS2MfTnY+s71naKa/do
MXrtu7DqvrRPq23btd2Dy1XjsZ/U+KLSeviHY+Uzi8ie2JnIoL0Hx36UXOLmW8tz8Mj49c5bIkKU
frO1uoIsi6/9fdQszyy5iOuE0Vu3Kh4+ErB+5951E1Jp4PxaNUrlwnJq7zbjB3MNJdkLS99BXsqV
ui6gXQEy50KWqw0u9UCHvYc7lSb2Eky7d/Q7mmeI0/16ckp4FxDxGeTBcZuHqF3SndfYUSIbpgCh
ghNAlA97lv/akqQqB8aOvrbqRgvIl1LbEDqUVwEgWe61apJJDh9RxnwVFWC8yuwJ+9vd5JkUiw63
1MjqttjSyKg6QiEnB0xrSOGrO76CGUEYxBYOrSzb+vz64ACr7KjwfSdOSyh7de2nWFbEKlLSvVM2
YeEc5+kRlCDBisCR/UVNjT66LhlxJzMNqROiL+5c/ojKBSuFL6El1MrKoFL4npW9zFChtYEjBI65
oyxu58f+CX8Alqc16LeTwqpK0x+LMKudt6ZHwlssb+Oy7d85jmaABYtYf5UpbzWKSLM9b8jw4q64
XJuY00fxxoecBS7BL93irjTyu9bDs6F6c7ZL61FPUXE7Q/YRsBQTJL7ghYpsJHTiYdPfCksiw3lW
7B6c7rq4NUR8/k6TkzCHnGOMc3ukHNhiWCz+Lo1LSizosKMOUNcKvr0knfLsL4eD2Ja4CeEIsZ9P
mxQ6s+ESLVzZ7BgR4+e2r2Kge7NhsUYAAGtQ95yyfsATUt52DqobmutDuYi3SPKOdfWUJrbTPc9r
tCsUkeOiCe/LgUOjLlM+Uv4OuC+ApHDpbL0rZaFt8mVvXDElgWh92ofCN8pmqSWeomutLQss09Mo
yqvueajBhYk2e4az9gsDBGQO7Gq8EjrRDTf1HBcE8EDwASrl9Lbc50xw84Ef+puPaFpxhSRi8TRR
JOPn7RGB5mtp9a/yYvfOswv/oV3xGvENTrV+sUxwCFINFxH9h3TPreXOf9kxfIY9+duAIQoTV31r
BrPHWbObMx1vLJHejQPLsNXSeweykPl/6eLFxyUyBUteEHWRejKOpi3WI3/WwgLduErAjTMsE0x8
23Rqj/eZ0V16/2wx4/hV+bFo7H3eebs1YJzGKBgzcXnhKewhsjNvfWq3SlpwzlxD05JAZXxeMFJy
ntAlox0QUJF8aPn11E7U0QLYUNCYpcT+lfqxg+nseQWwkZzQX0a0Mbnupm9mjbU9DuB7NBGZdTCc
WN8HFWyHKrbOubPQDR77Z6sOsIBQR0P22t/2kIgpMjPZccijfc3PCpzmZAU98lq1bGfL2y+WTR30
fPBLg4m5uB1GheoZUgxXZhwFcYSJhGsYjUj9cytzfhEWcl6Byvcosyy+X1bsZGEOYqZ3lnfCVIii
3BlwdC3/1qz5Fy7mWmiffrARfJhjDwqEd7GgMVZUd1EQ9avjfE/d1XGR7nvnsWWN1uYVp3d+a+vB
uzSpE6LiZA60LUH5fCD4loyeoMa4xSqHBSJ7cseckgPZ64Om6eGGzW6ejA5rAdphS4zkbs0GUz5Z
rGrga4w/fKXlmSsaYQhGZkQErry7MlaHYmRnpovg3cyiT8hAA+LBWHsGahUnuaenTZv2JPDGCiav
IAWM3tJ/1gPxxKb0CH3gaJJIofza+n8UZDQH5OwI3JqDT5skqLFa8XbtekVDE9FPHdd/7cw9resS
JUXNfZrkQ2eB8rauoWG9NFTN2qTMV8M9d7QDKmCv8BNhKbMPoIO8qHHEAFc04n6eIPnaUchWdMle
7Ku+kunGAJgev1yg5JzSTyyhE9HwRISgPxxNRUlPumfn0iWSrNiyEGAhhMk6okS7n4tT2/UzpM6A
z3t0PpcFT1sMLRo/QvhTGdpI03xak4l8CLutciOs4jlY6uc2xoE8jlwFs/w9BoMPLlcfnGUiWOg0
O+Wzv0VlYlShUUaGuIEF4tzWZrlxwtrBV8xSt5PXvou6htCqhnI3yOrFa+L3cPRwQKC3S7LjwYw9
R0oKP4SLGcynV5Z74HhZXetx8HWA1F38BiOW4EFlX1blpqe6RSSScX7Aw876jkfjDv1zRGepLAwy
zfgUynR84sBPD0SwZ3IMRce22HgVRsrxYR2mJ8DY31YOQp1PedKnafHvnJWynSGb/fs5JWjsy/Xe
dfUjal69t6agTDxvPLfKvcupsKo9sWyINL6BmedBxxeRlcEH/sX2zuq8nslMQA73s/wTTg4hqFbf
GbN85LY/XL/j+YarzJCwlfNOoQnfhsa/HScc5UNmP+FtBu5ok6nySCfZa88OrLmqGk6m32ZO7Z02
GT8L+jgvpgKvHYpUTgZzdtydXzcgpHF15D6h5NmvMWZYh9yn+syVNK9WefNXo53dOJH+EWNDq0cx
DHTtsaZdO6qfR3vRD65x9W/hD/kuBvRzG8T2O0/HsuPmNmwFX1/WO+ZHSI7euR9fgiUDqypIJxUF
e2fFKIG55koKwv/N1frFXits764ke+5yBKFsrTGuFjHbr9j58RiS4lgm1hhwOPqTjWkJ2hniSWD/
rWdsUyg4j9wWpkRUhJiLnudLLLQHRx2PiwiD+jiAi6I5JZ+TTNrhuV4xOdqSzcNcYdOIrHDC3lt8
FEaNu2BNO1bd8kIOfT77bSwVBK2xPmVEJ2CQ/CPk1Sd2uXp/esfckeO+nzP34pFsou+NAQc8Rk0A
rjDXm8bMWko1+9IgSUvLFBsrK5ctyLN5x773WhQUNDu6vJ37zMc65OJZvC2HxdCdsZQ7u+3nWxE3
7kPj6zeli8/GIUsWFv8a3G2l5W7+733BYkPutS33M8V3/1Y//LaX/LI01pPbsV1w1eKdOj20YJqQ
qF2WZDwuRBaY6vc2zk+Kx9o7O+oPXV7tS6TWBO1mSML1sQ1ymbTau8+66Ltgz11DGdnozj+MZChv
h5wbjA54Gmk4RFUph7Of00nbB3UMwJatbKWLZ65CT3LOnnRUHuBaUJITkFjNYBwKPNEElNnL+/lK
n1BWb6XvfZRS2HDXfGej2wbqT3vnipH+LJq+xxkkW7Ss0KHT6M2X8tT03KCNIY0k2umfXMYvYP1U
hQ7LCdsPYjSejgdZTPWerC9oRWmdHdd6nnvqD+fhsy3XXTmA3ZaGwxA032mldLGa0rvhClkj8o76
1oDkHoeik5tCFZ8pVOE2xNTqg5G19X3ayCip+HqFo9OdGrAq2IamS6pIO0YRnouQJdGORZRBE/YA
dgfeVtOIO9YFBbKDEvG2GvPuxJLjfUHY2LT4vMCI9O5z55TdvS0l4j7fsOmB58PbqG74qeZ45kBp
3tigcngx8JY1FMTW9RNOjV+0Z6SymQsMPIlXD4nxpiclcZu1CqsQ3wme0ha89GDTUpa75LRHnz0P
Oov023++bwfYY/JP0FmAKNuWGtbS7U9eF+wpkUrarjqFQYqINIXrT+Swj2x95iAp/C3FeO2hCJS3
EX407XwVX1OjcWcu9RQ9hVcQbkWi6KVFD7Cm7gHA4KXsmN/6aP6D8wHzka+ItuhXE5G0dGtSV3TN
vI49DiSBrcgLuaxmzXzbt3jU8pIFcp7W73ltrbuMf1Ey27xKxULRhk1GqKuq4sNZcZZ4U4dZeo4h
MPQBz/q4Pk1a/uKus9kQesVLWaJx07CDOOCA6yZhS6nu9TQePN4BMGd3dYb648+4DgnsOo8sgT9n
F2JNPJu7Pm4gBKINZ6YbLp4rSW8jNBWY/jBL0PpElXPRUFVl9yHRm6WNaBNq9Cf5cfeNayusLA9n
GKCm4qbs3JyQGP0vndMagHQEIqklq7ayXnNWMW5+24dYh9SE0i/KmpLpVk7HRazRHYGFb+ikVFVP
Mj50LT1StQheAsv6SNPhvrEQfFfJ9ZOE9NPcpAp754Avv+Yt7dIkYrfFc2bFsOnCz8knNRGL6aZv
RAcBEFBRGZn3ps8ucx+eeAgfi4aKOG8+2UX1PkAW2xoBamIMh3cZ94CFrkXSKase+lRHFlQ4sEQY
X99EfLmWoXsZwYg2pg+4z0/+uV7kc6X0x6qss8v77m4Oqdny3cvkrmAJkEcxbGC2HSHeDeQY84HP
IhD2ZdYMOe3MjlaK8WHIIAmRz+Anr54CvMO9Q2F1FRQZ6+3UPFGP3j1w4gs0yOyrdR0wySXs7aHN
7dvFpT9lrQ14TlLVN0NPPUTRPqlejEdWg/F3Z+TwWeNDQ011L1UB/yAW6VvNBl1WKarG8M+OqLul
by4+oEphkvQAcpUhIfg6D64wWnSnDFfRDmbAdSWUsitf1FreZZ2NnDkO4NcrZA8W91wnujHCjOQy
T3VNfLT6eD0QLjqzSs4ep6Ax31UBZrfyKOGeqLb4u7QexDKX0PY37EgQ4KMlznoOXrweKVcMM1xA
q8Hqmg0GzFz8HSye5of13kPudl7jvZii4RyLYfDzVUmTPJjWsxU6vKcG+3JdI/zjNYrbKPvUFktL
eliu+0UqHgfd7D1s9GaNp21aWjb+WBx3TN9YJSzPOtGLa8E69e7qgHdzJKOPQOsfTkZ7p20qA1yp
n3W/vqXjRCg9jJhLfaWOZtLPclzu0sjYICW78ECnM8z8q7oiavMnG6ZHNRbPwsoAO2Cp3wKpnmcW
nc0av3g5vhauMM4MRKsmwoKDcSD0jJUvZOfA7YzQB01vlzTSL20lnxC52Ak6lrjJ++l3qgXFXtj1
PR8PUj2M4jgv6gU0f8j7RxHqcvwSccYPdqGJMap35RUoaEtoJsMz+Ief7goysnqPgjExrImdYS6w
HbFPfdYySwuHYjGUAWQxYQTeAaxaP6Ka0pyyjy61dV2h+BfGs24fe+Zsg0L13fAbBxFVbgU8wjp0
/W2sPLMdIDfNMrpdbQqu8Fz0Mn8dJo8FAT2oJ8uf1b4rr8OPlJRecsePYYWgNrEU8yQNtpQQ9rhW
z5FXJ20E/nyhE5p39vsQhMNdNRavWa3eyw7hxpoQyJqoQCvjgnYvVqKArT+tu6i0QDqEeklUS0gv
CLgY5cycfG4YUuOOgGY2zPdzs6LAw+bZuc1cPzkdRErfw7DSopL2LYwuK02wbbGLL0y4K3yptkjg
2C0zdiAqU0ifpQPhLE/VvmTpC/8DU4RRWMh8x1/OY8tefV6WxHfbu0jXH2010s5UTOAQsIs0WR5T
pAUvzWdQqfDP8VePt2SKkcyQ3TG0gG8nEKb204CCyTdRJgosD21Hi39b2qz8wZzRBdpxmXWnqk/m
VtwLza7KrAdq3e37/ApOFYODIkj+taf5xyG6SJtmfO9YRAVaLoSNW14N2YTBBiqHkiaszJbgt40i
O+LsAC81BR6oRw2Rs3S+pjFeXnSXbj1+GTfjzKRV58O8LUMVJJQOYdMsaugEWv21pf/lmuWrwF/9
3Nr2B14T+qppetCp8xFgH2cbWL2GSJn2yIcR0e/gWADXSm/+WWKih9H/j9NkXuZCh+1m6tCPnAkC
RznhxJUEI8NIA6OgMNtW4b1Tq3+FEzfHPhrSL6e0i6OIV3piCoSjdxky95Y1z0XUBtdDroQnDpwQ
K7zDDdLLp+vStGMTO0j9ZbyY9QfVc5mz8dzBvaYoojchuW9KiBR8cAPbmH5AeAcLQD5oaCRdfKU+
hWVPS66JR+dIgMMHW9a7L1OfW8yl6OCZw2gfKCLy1wa4cC4T7M4vEziXbVdO5yHqgY1WKU4KCMRn
CIbmNcMSfMMKU52ETrt9UPfFI76n6rbqeudxVq58p7iCAThT9PT0Dku/qtrhpLYfYty6hz4vvH3N
ILjpLIjTgxbd48zSBNSU3++lW+pNtwzFrvfteC85jY9BuEJf7IgDhazI30zr4o7OP4fJv3hTaX+M
w0pwyVC9CMGnv8ToD4/AJP8GY4hcVVB9MRmCakPdfsa+xPpSWstbCDYHa3++2AeCDx/+1L1NEY3g
SzD5myle/Z0zr6d5BcdfVLbzIOgHPvahB66ic3EAtiK031bXZDvCvupU4ySDIFVOwSbKsyopxNWX
zEcA8QYLH9covxyKVxuKERDjTNsniUA7ZlB18pqdeWw1p/waAB9K2R29MffxiuFpHMLqo7O4LI/L
9XyakEjMKAeMtBVoTiuV8KT7+mDzUt33S14SNZX6PZyzV+OHwUsD2i0o+oby+eDPwAiYVLRnXMPc
07lgNfmUIzHsi9bPTwue1l1BqySTKZ7Oog7f5arkKZ8ij79EtUlFRXHLSzxnL3Azpe3AZjI8mU6j
clrXOqAGfk7B8bn3gvZnKqpPLqXAtDIIH9A41Uxht7FTO1EhhrkeARYdkCbeKA7ec3XdrHlWkT2E
kcMbtJY1GZR+uFGryTFYlOrT5PpV2N07Gimjoyyu1uKYSN86JiDHI0orSVfwuNaXdDh5uKDngdr2
Doely82lWe6zFnJmXkKf92T4vcYWb2AFW7GbqdKCZFZuI91liSd78UY3bHGeZcMcW67RTTkJsYm1
jnYBxCD0+rTcsfMdyeSm7MP85b2hKq630TrSeHEOjY1U0ebjNrXNQzX/x9F5LMeKREH0i4igsMW2
vVNLanltCJknvCtMAV8/h9lOvJFpQZmbmSfjd1mAMECZPmeteG8sBohJnZb3qoRbOCv3pxWGfFHY
Z+wiuak4esKE/qXpYTtiK+44ruEXFmFNAcs4lwd8SgtuPSdgm9r2Dqj5ZYjDcVPXPlkIJiN16j3K
ln6EKWkfBurnSamYJbYenD4KaNaqDIPHsHW+pp5HFLfkxnIDtfGz4KnSwXb0bPoQnF1S4bQlNASn
3ZcohgDtSMyX5Z6k2bQVRtLsg35pMiC9OXANIMDKFbcEMbYdHlrHPZf05pxR66d1p+K/Rpr3U9h9
YHfeJ0xB197Ey9y7ELo5NaFal8VvzGAaqfUtAr9sueZfj0wNobO4TXWzGAu9cO1mhv3WdkA2C2eU
mwbiCFSAV66S8b+5SRmLhvkfPfUvWLiDQ0U6co8WUX+nVnXxuzzYw23zyUBV70VgXmQEujDvopbv
gnO1qhNYs90+mNlUseLBGUjFtzcy+q6n6qXHu+rIkEsrnixoIuz60bfpxrBrM9JNSBk9OSEObQst
N/KC7B41wtuEJG3iyB3ROZoCNT+7CywJuQcXH6mu1zCcwi185DcvYYyOsfhTsbiyyARnimgYdifZ
sMyvzH2RFd1N1sOD3Uxv82hz/WtG71bzBR4qhuz7SMPI9KflQmQwVM70LaZ6kQ8ZPo83+Q+cIJ9n
O+cIJtr3umG2NOoJ7/DCA6n3UHhPAg/9ZZbyo7aKY+bVjx4pcHqB8N6jeGMNZhGEp5VeQeRkO/zc
Hx3MYBKPFg8CsaWLAz3wjJv9xy47uMkKerSq0h6LHXhSUdfUbViVONuCTc5XJvOD8E139isOIOed
1+K+XVAnjIb6JOi/M8vB1Y7F97kbnQ+rT+5RN0eip/Qoee2PMU/1Jl2afiMqSfHP22o7OXQiBXm1
fMJefITGQgmIqkaavE0uj02i9rRcqjtDppS0444mvkd9SBtr78X0q71Mw88mJm3EjUhsZsze2ABo
9RQNymANWcbuMvdOFarYDRZsvwkTMN5MqkD0/GzE/r9KYu8A2JHuPIP2iJyR55L/uJHz3JsdEIZo
KBkY8XL1Jr1hADmsnRlBvImpU/0zXcCrafHWY9Jy6WthoGPR7dLGGJIS8AbS/Ksq60/nRbJjkMel
hssc7ojsRFkTSYeWwKxb/oW+9g6NzFiC6bTUeXIJyROxA96VefPSLIYQFG2FvCDSI6G7k1/gc0uc
4YqP4KvBwgUPQdBqDowG+l170XZ4JubGeULOmPqjN37YcTf3gM+5bf7znZlE7XTX+4RPlpbAVaQh
ToW1vguUhU3Hs2mVhBQnFWXIS6uOO6FJpNaCK+xCUNDFQ6R6St8anKBDobI9lK295TFN076gMDD2
roNL/MzWr8j0QPM9cotuEX7YiOnw1FIOcaUEz+zZwxv0WFYdGJpWSTWYlcdgr1rcgz7xQiFh+si0
cm8WigvGRPGZ+uneUwwY4CngdIqCJ374tV+JuyaSoEImsCdtaFyGhNFF12yUWRx5W29pOx+nIsKu
jgehtt/M3m73xP+Ywk80rTmgaOYvE8vnauiMV6uk9FzP26aC8Nk05CJMorE/OipfLbs4YwZ+d/iT
k9Qzme6r/rPIfD50Y7R2hilJmpjNbx/F4ghIzd4YQ3GFxYuBbHSekyBAHkMV4JZJLZ+fPZHl4DxA
Eh5g+ChhRgPAbOFyzE33R7pwxLSef1GK8JZJ/yogidlN0h5Tj6ZytPMEyWdVjbRrd+7wjFTIvIF8
slHyXxhSsGZo9zuJe1T6DKZKl2IU63oiK974YmNUvirIDavYsj8lAiZ0SfogZNnBOmujd13kb9JK
7WPkm/cUaF/stkeeaknmAwGZTwbKPzsvqh/BW3wyNLwzeQzefT4SZ3DOtVFsEw96jG1a92BhBB+P
8+rUHveQpn0imTpvOe8QtiFs1IDpqS0C3FIkfyONMSeoNesAtTgTNEP31p7Y9gMa6s/cYaUxJO7Z
iB4uS3DZSEUxX5NiprfUpy7Sm6cvcvjxqe7Fg7lEE+KBSUyPlmnTf/oZQOZ8wM8Cb1EbANGJSuP8
ugnU7p1mGLtAtwg6lilkVEv85LB7iMQlyY7rsbfFskWgpcip9wjwOvgjOWj434MbVntoTvhUlP7K
e7BkKVXo9FAfxGiCyRds6zoEHBLPxJFrkwSuirEmpO0dtXPvcmiQho082mi3/QuUy/+nLH1iBbYL
ikJYOWTiebuJ9FVpBu9lyLba8RBvLN4PUCoZuWfoHJfcA5gMBZyxbPM/2m0o4d3ZMx5f/5572pPw
bLBokChWpmV9BmMz7jpJoT0CvvWTTylVgiHpcnIt43rKrCOAEiDBDgCIGBsl9veMKZefUFlKxbbd
v6Yang6cRPiGzOJ46Kakn/fh7OKZV8WAoV1iUrGnEIuV01znkNdKdaAO+iY7a8eBVBcDkGCtZi/T
sc3ht8j0sKkCXX0Os9APdU4FGRDUrxoI1Cbicv6Y4bHjiSnr+lw2TURJWDBA9WjAuwSJ/Z5r/jdg
m8W/crBSciG0lG41BP5Nha+Ro+LUbKi4+cp6xsBjkqQ/Xe/Ed+g08IE5BW/zzmp/wmzhuTcGMyR8
IzyfJdOp1gSllA7ws+hzbbE9q+6E/dfFkJBTDOLMzSXrhnJraUg/ISmFF1HJ/koe1qPNiammiWmj
VclhMnPz0OR2+a6bOrxmQ8xxUBBMCTxyslMABaCGk+A4Rr81BkqM6FTGDG7ph9YLX3ATmduS+maK
J+j2BSSSEh8X0ynrA/+pcacGthpZ4FlWZ35d/FRRavi/DDvNvzogZipp29sWDlvWKvGxMBu1FJRA
su9wcC+gRCkeCnuVU5TU7yxqhx/yhrGn7rF84HwvnosBwAmHWMwiwFK4Z4vu6ET0TudCU2ppLm5L
bctdT3Bw52bwuk3lYxgHLrGezO4+beUHWsepyZNoW/voTxRRg7Sq6TmTrW5fC2jjnOVNH9cM5mM3
hLWG4+iDaA8IBdrCuT2yaOUM5uauBihqLo65uqYRpUsNbnMMzsIcSlBuikdmoH/tLI62mHfuBMSk
KKgwiVzI1obZo0b3LZwDPWN30yXYncZ8nMylG6CZ8eG47M52OjwLAMxrppIVzBJJuV1MH4lcSM5t
jpFEivQw8F03TTy+T1o8kaqbsEhAU1tCSgnTRVmF6dbEo4J9Q2JjtDD3Uh5tf2YT8JWolfdxTwar
iTDdDrXlvtpYqo9AqXdN7e56dzCuFtnqY1vnouKdkEj4IbpF5Uvx2XhzsKdkpMRHVIwQ5si9Sqab
EVHJho6iOxJWLKSo6xgGFGIceig3Pb6GMFJv44dEujSsA5i55mWsI1Ri2tKiBO9v7kwLHQIPPEdf
orkpkYAyE0tJQ6TZ0lvaslt07xq4UYqjedV1NLpDtFmRdTI33M/wB1h5QPnL5L6EY9TfdeRm7gM3
KE7YVfmJltChXeCRa0cXGyoNzYUBSjxw4DGVTJ02veLmZNXG72yVJmQpeWtiHA8a29PJTzmUt02Y
PRk4OA8RO9wfS1kHMbIZIurAUgathfLpWfImYO5FPXF/a+ulr03G5trmnoB+CcD07AxhpLbwsNHp
ZsYrwXqiCvqjzz3AgIQ7ilceOeI/BnLIUyt8Vkf6D2EOi8YhiAEsFbYUcV46qlrD+eoEZWhenfV7
y57DxxmM9c6luU0SEbzybakJqCgxFlMFc9DOS8LFcwrQYl1qNVNfCPJ5VaBx4zBIJYSEuBOzA63L
ASUMwjuGgDD10ZMx+y/mXIpbmsm3oAvau9JP7JvDWVFxHh4nwpz18FsXo/1oJV64xS1u/iNmVHyQ
3aZR08keiMs5PxFbwA46fn+Mi8ncZmlv3+k5mu9sLpw6p70ORF993+RofJWZcRUCiX42beQSPH1M
eDmVwzdS+KsLEZFCh6FnaPLpqymkOXyyEdbFciKYg2Pa8LGFMd1AE7vsqm4CYhHwmTFrpIzhAgYh
T0zQ+U0x+pQnXSjo5+GRkCzz6biRnbfrYjNdj/0YvoRkKpSXU6OdmcZXNYTcpop+UY4gnyWHcJ7x
KM8mUOZw7HqMLaK0dz0i0YXoavZrDEFGV9riq2iTdpkX1zQiCjbYFHWElO84PY08XFiZKbDCSnXF
qeK/NHL0X8bSO3SCIxMBRhJxCFO1ui+NjC5pu9gAYdsVEXsWl/y72uksNG2OaORCCzzKPIpZj/ug
SX+qrBRbC3jgwddVDJzPV5iSzOcCpD8s76Q/4XwjSmD5Do+ijZkESwgFeoZ7zMv4WVM9TDkq8RVy
J0iGLhquqF7GgqZe0VTjls6P9pF1p/2bMu8pUcTDSsuFQcIKWhq0MhFuhHDJa2lbU7kVg8pOvl/1
66631YYQLo6aGGhoYXK2GqyXsZrL05xZ3sHQCp8POsDFHhQJ0MlzLZIXXS6XqocO3gBiOMZHj/vT
LKYDj0sOKp1VTQT3HN8gz7Ul/ZouyqjbhMLCvoGcyBxEAiWIjelcB9Gn9rxzbgUYsAP3aUr1Q6Us
5yHo8H4hGhHkyju5J1JBpLZ2kSEZnJxC6LybyJr+TezesAj4czvE0e5x+nwbsP5+XD1RCjGSpx7a
st9aNfqX1fRXrqHNHgwkGkdoNBdel3M/UeHagQIMYfH6XEjMMPyz0p4zpIp4Orl1GrRms4r/U5JD
ScNJtegobdSOJKGZf1TV+MfZicJIGyVVdISrwdNdi9RTj3j/+nQd1/6lnzPzVSjjqhpZ0PhgdruR
c8q7RW03h3Hb/Su8fkRYNvGTZhGJRZZp4jQGunZrg35TvX82gnY8mgFSDUsT4BShkv2U+8ULfEEz
MujVq6eYdE7+pcMIb42BSjNlJt2VRhYRWFe9060Rkn0K/eji4eBMgEbfnE4OROVtkGWx5cXfhepb
BCeH/FHE7XjrkHin5Ct/tv05WcdQwja2xTEi0mSvq8FMl5KMQ1NByIuMnPsVr8MaP0uzxtVCHNNH
DYkT0C0gQpudaczupQbs+Wn3gmMBV7LiR2danEYXvKUzGJRPop1EN1aVlmpP+e7Z7bei6RmjKCpu
pQaszBr38Epa/vRkD7mxxWh0KBjPZFnzHbS9ydCu/WxNq9qVMU4BEmAtbgZ+aEnsZi0j9RFG89Gf
mdeizvYsCzR+XOOhOTVz7yFQyebcRc4zNmy6SIbhuZTGlSvEsWmNYSt7g4RS5d9PCFhk7esz8+sW
FU3mBPWYR2kW4wCUqxvl3yNP06myUfZEaNMmWn06LqHuIq3zmxaudUnt5j3PJSnNDLlLt2hOEx4T
yNyAhzsPvQ8SINWByn+QyXL7xXtcJOEHTEUDkZLzm0mmK8ehrr3yGpopo6MYGLwKw2vJUFRK4W+M
Pq8JEfs0OE5kIsIWm6GT9b84jdKNQUmg5IAykjQbp4iylDKCzhY7IYdB+1kk6V2YRMxRSDiih9go
sQp8P9DgafgXJXN3z+10Sawn8DB5gOJqB8thP2qYD66ktMAG97eF4XlMFC8x1Jt3vFs3EUJLX5Zf
i4Ni0tD8jbcqQcSKmSg58fCUpAt0sQC3RfAYcmwLW2zBeuko+o6b/MNlIi3SQcK9k+XWmZTx2hpB
f2iC6scfzDXF8NU6AmCz7gV7ZTSlV1w8OJRnjxTx7N/wWdtnSDyE5tryDYIb4LnYeWl8IV+GKrZ2
M6ncZWZKADtveTUjaIEmYolmQ9HqLXeXAvXRpnvYMimiavBD+4FrP6VW/IfmrVa2RmgDtwdxznyO
vPKls8tgAzUZzWyAD+BKFG6vL+KHvHJYdPHaByyuLFw+BrEA78WH6pPz7DM87gKiikO2+JODhRQI
6DEXmUsRLU6Yhygq7NMcBJ8QMj8FDaWYB6efBHfWykpia51Adi2kc+fYiiJv9tOHMYynizkN9LKF
qX+WORhKBzatLOReK+5FIPOulPE8u00EWiu8Ivk/0vLx1s5pfVfE+S729YPl+yO2wBkK6xJtspvB
2dQ5dsxcfKX8cIjnSx+Qzq+T2RaQ4Cf6QOp+2kQ+WWy6STl272vffpjc+Nds0Cl4sdza+ZBeSaBj
vnOZ9zuuwRvDpcjx3x0veeAsQg0eVOapL/oPK/HTm4T/SuwkH/Q1SCJo0CafthfPX/GIcNJB62LS
YZiUkOo6f587CrnhKYF0oPH7JUlaj1tXYu9I95O86LOfxpqH37w0uBpZ+GXwR4Uuy34yf1hG+NaY
ELZr1/gFYIu+WyJQ/7gG7c2roNJAry2Kkrl/dpwQiBZHuPoOUUochK42euBgXLr/2srDGwjHCPBj
2Z4dCiRWjpM/pQZ+gFzNXHt9KvHQAeIVCPuM8nDDPGUuy03ZdfspdHjSneK5qYa35TOao/AxyDLE
3cBUhyFssVAPPeBjFTbeDdEbQXj5JPAFQXW2L87g3QvTgLnO4rUKyvzKBRlrlJe+dYSb3rPScHi0
Wnwx+AfwKqfPlY90wGGxn8EpUAiWERTHG8xvUsP0ToYtGaDqnNjddC30UiDvluUzVjKWCsHhs5Wn
2BGHJtTYmHFfQxTz/swyi2gZnW8sbsF5bIFI5YUbL3npaF84xde0JB6Bpg3bnsTdirkw6iCuV++i
Eq86uGkMbjq03fsQpMTGNIoWvUsTkbHbc9mzhuYLgFC2pJD9wCtvFisCI6iWyVSRLTPEaEGroUvz
liX1Z14zSYtGWx9s2T3WrnufDwmEl3SmwzYfnRpsBjim2W8YPw03qwb3IT3DWHo6rkAMb15eAPZe
ShxS9VZY0zm2UffFkBD3tK9hrh/85aBv2e3FsrBucLoEZ0DOHMSiD+4r6DeqFg9VS51uKrA5hF7G
KSRr8JbPN67eZy09DH66FcNZpzXF1YOor0XHjBJcQlRg5kv5TpYr3nqvVhvXRhxPs/E9dIurwxyT
AEY5Ql6cPyee1pXN2AcygSJG46hvuyTzZKF+rStSakAyRcspsyAqNSz9WvV07ILuEXS7ewjyrjv6
Pt78OApIr+dY9VQ4HuF9EAUZq005uI9hYopVAY95W1eE6byMHHs0nuoO898AVBg0WKbvrL5dsot9
VgB/pBqz4Ai4JVIjYB7zrjdSHuoG0c6q7Sfb4NwQmuFLbFNK4gOX2tCud6jN4KlWkc1AgRFgV+H+
8bwLHg8wHiPBErzM/Dq88Ylnv7mzcanE3LBRhV/GYmQbBQk3orN0Dk3TUzjXX9gBlooTayvZGCDs
x0TU4vxeSlpuoM+dOX+9leSXu6x/zprqzSxMICpDhZNd57ewtIKdP2joAi4vmazcHwcFxBVNSjgC
BkLMpN/E7w+jxWeg2TJ23URLFj4c+nxjJNBrzP6rqCZetljMqzyYXsI8JU047jSAIkxt9suQE1yo
CNDowbrZofmVCXk/59G0DYLqBR6OtyLizAAHSvMqKiu+oIexSjbWb5o0L3TMsuX52KRVQ0iW/DLQ
gEhGB1HBfuX1oj/UyJdSv+IbBzPAtmG4g8p/47bGsZ/9DqRC9TboDMll3noFJ8ICXIEZzxTJaipv
PQAlc7ysR9E9WhU1AlXvfvIE88rReoG5lMMmbBZEkWR6BK5y74YO/T+MQZ4G0hdQVuRLoPn7uYWH
/Qa/qWl49hYwQAR9powPcmS9lBaAGJUQNPCN8QEHfYaABH/GxtAlDcRNXErb3k1xCs0Dl4kSlJkW
88HorI0XZScl0P7BqCYbcsW/VZwSXpxJQWJ/M8Kz7DmJdFZjo+wKn0bEgKolIXDBjY2rXpveJgBa
tF9KxaByMvNX4HD49gPLWvW6Oodx+gM5BEqSoqidU6hRz6gsurmL6SHgWF2ve/p6Via0CS7bVX2Q
zZRvMgXqvezmcgOR6MurzJTQjuX+ZhZFdLjq/K2pGVHVSXl2afRxLeOlS6x/lkKKpH8qjeEaCG9X
JtF31NXgnKqQsyTX4x/ODoeIQxkcU+29Blr7LylcS6R6WsjoJjGwqQfg0+hLi5wXXUXdlnAwZdIB
3v6i5VhkdJswc8sNINTfqiZTwvmTKYfsTn733BbZ2q2Gm981xQURBdafPb11PhM/o8povggc6+IS
8T/XJejvBTne5ereTS17Y6dG/KknKMgdvI4khMQKYF73u7SjklWRAAGwRkGLjIut3eZcQ1vHIllK
3Ljk7LvOhPMx2w59KnDnKAb+jsl3ANeAMkziaf5IcOo0eEFsd5v7DYGiTnNo6xltYYV6bQrsmU58
0Xhg4SaHv4pFHKUgtIl0mvmn76f3+KSgTOriaZiyaFXldX4Ax8Nea2l73+ZJcMtp3NjTuZyRoiD9
lMceuZLQxkyY8m/jMN5zc+WzG+k2bP1XAxV8VcQNBEwCku/EfEk0CP/dNx2fsXL/YoXZa9DGtFno
6t7nU2WBQfvJkvox5d+ZtJoRsyovk0noLlmgbMEMf8gXJPzmnhpb4dbsC/VtSJMvjKnoy1ZCV6bV
LQxgy9hGSVfvrWbwrrFqH2pHfwxG8WiY9ZNactNtdYx952OYK/NIGSjY6IlhO4mkYGUPFCH3CmHT
4nXLBOn53ODlY63+c7z86tPU67t45WvHLk6Nbx7cInntY8wxHMu+uym+JCaBVkAIA3PutKP3DshI
6+b+KpmjW+15b17JIVhXO/ws9gEvl9o2pkeYbMDC2IIpCLqsPeGQpBymqU2Oa0ZgPGPlDMj0nkWX
3SaiE4Mbu/djmd2a1GUgUiVih1rbnBzcYWvLcc3Hyq1HlJ7e3LnOCObW3/n0moKTNbcWjsSNBl9F
SpqGpaCI1SnBZHtTfdOe845bLwaXiw7Iy7bslZzjuCE28O7Wte+2W99Fyi+mgHKUPvh1o7G4OJzO
36Kuus6thYt5CT4kkoFM3K07tJ2TGxdLd5f/Yw/Yp5s4AzzUDRRZ64xmqb79Z5REctuSejkryOSS
Kuz+qpisfTLxGZQJaBDc68YKbvCwRQm96MabDrg1rE+cymJjcd0E3oNiF5dLDqyGPM5hd2Y8TkW6
FR3CIFSUBou/kbaGHxJ50xHyWbo12gEBvqQ8Jsrdfyg62An8NtqpmhFFAhpIlkSMo8mxdhOmcWob
MPxNGdZGwlx8+5GAkvPq+vJeBqF18YKIgKrloRrq4t4TCUnRsnm1ikUC88cv+uQ+8OvUe2MK7hzC
dtyEh7vBwYana0qrM0HAqcBNH5X+L9ot5TPpvHV0LzbKV+2OS7W9VqFBWnhhbeY3+kd+iEMWFxzu
JPhr6e5tmi3ubdK7u8Y0T3XFXgC/MtnUWFoOg2PC60f5W9H28+s3S5+Cx63On9jo4O6/ZBnrfIqj
boNdgmGLGx4FprYHY6IFR3ck7WMPEIwh+GyaLIaq1bc/ehyf4pxeOdejOyjt0VdYI96SBt9N3bn9
1nSDi5TheWgsFJPkcZLTT+1217rk1ssSyEMWz78jfg16+l7LYKQfsN9DR4NxF4CtHKz4jWDBg+GP
pGskrXMycY/UaesXfjjYym383Mf+i1TmYyetr0Hmr4FLzxgm/7VOQev3wVCv2pqu9kqLaheyu9Go
G90rnyBYXEXP0kedwQhgHnNhAJHzmm5Vmjh9q6LajHme71gj8u3k9d02DtWPRcPAjqnvxdGcM1TA
8msq8B4WlEjwD5S5mApsU97zt3W9DN4J1VocaqKNsMbmQLckeLCepknBlSgU852KaGcZolQsezhg
KomomPvhN18PWjA9pCkAr1WpLG/nteMHeb7k6KD+caf0wk0e5XQgMaNbDxBtNBaXvo/1VdVWdqnQ
9td68khfyQ+ObDUluoU4pkl1pUbxnXPg5xDj0J2lpei4DvA8ZM3ZCLV1GuhOWtV2+ayA5axKLyn2
PcfKU2IzEqkWFyH+73UZ283VqbF8Or18JwDzUXDzQM8gRo5N24RbI509UKJ2i4C3L1M8segGi0YS
HUwn/argSK1JIP4DM9dtQKO3u9rnOA3a5l/L9r/qpf82NcO4x1vprb0+/4KaQdTcbT6IZBCjcOpo
n5sgwryAJXHovepGVJOnbdY/aTPcm+MQrbnVfURzSPtwRtW2Gwu45120n3HklqYdbJORorna5KCI
1PfFufadoSxxbD8JdvRBqhfRLvcD+EyEz0ihR673TbDhRPvoGSbnB/RNBGgXg1AkSb32gY184MfG
vu4h/Df07G79kEscTl/yyYEfbYghWFvd8GyWgf4Z6sS8enFNA6rb3ELJZKQS5rwh8seIANLugWbK
ccNn+4QlZL4WAfgSX9Qm6C71G4jhQ2h/j57LCdSGOgWY29sQbdsklXh3+oTXwJz/ZQrukdmKh0Cw
rsYerQ5sigo8Mm87Wn5jvhaRcY6okiJ4BSqk8a1vrqc8Q6HUO8HPtm6c7BVfNFsh+9WxEgx+EPy6
Ve8V95OMPlMsjsCAGPsIlXY7M24PRD732Mp3GRl6eKg851pXiPx2goI1J9yE4j92/2gdcEtbqaT8
EU32Mw9IEEwvqVsw1bdpZT8pCK5NVxsheXn32AhnbxP3EwPaOiZMXDRZoDd0BXeH0iHxY8U4vZNq
sI6N2d4cjR+iLz1OMyP8LAac901v4B10THnyDbwjWeO3X06l7K3PNXfraSTsIjVgVY3Y8qYgKjaI
T6AhnXaBCrhfaHLe0Z/G+zSyNfJXfSk7Op0rWorQ/qadl7i0Q4+LDFeQEo3J48MRyJ+5tkhAeRP2
D9vDEltGS0uWeqx7tsdgFC+FCoutQryKivIuwW9KIVD6pLRVUwfG6oQQkZ8wq3ORxYsADi94dRpW
zMGfPxpBtkiiQ2zgaWIKBbtiLaBQ3Rg/mUHtiWz6zxpBbpvi1V3XbAJrx6/uUehmHMPeY1ZmH0bh
PIZLgn+QcDGgCrGbVBcHpZc2nKR44WTLHMPLo32P5RS8n4lUytuzcl2YHEziR+JMGC44Uz8opb6U
RIyH+/oBd/sRDt0r+/qNzzvaZGjzJQVHIp+3gBbGNSvviArRfpbG9FerYGskBcMDVWy9sZkOmWaX
UjXllgyAou3YWuORmxOaESZCemIDmsVn5Hmi6SA3OpkFBLz8aKdtjbljKcEr6+rBsez3OYueTcf9
jV33Lh0t/KkU95mRxDDqWtk3AV12bl3teT1hz8zAJzs7zP7Q5OVRJNh6g2J4tg1ZbYY00OwYGJ/L
CZgQ6ODrKIByCK/HblDpR4ueVZJ27DeNNh9sjwZByQwI9UnAV/JfhiRi78H04NtYungRh+4ZGfix
yvS9F6ob0uTT5PpvVZc+pXV/iRcNgHTJR5JNxr6kO4pvz6UwiIt5zZ5wxTwFvpgD46rCtbLlNVb7
zuc4zwzl3tS2oiJKs6QAwnLS+oM0wpFA/plkJOGPkohGY+452RFd6VmL+fWwT7bfkqljU4DsDDN2
O+1+16p+TDzKsVJt/BNlce2leTfjCFr1hvsVe/l964bflk4ezKp9Tgx1xLx+F07qZUzkx0JJaaKO
pvua0VGEJ4mhDgiyobpLdfgW2fUZEBaPL8Y52nMO2Gm/jd4bV9xQ1FFRJbAu+3lm8BeQT4umk1X2
33UXXyxBhE1HzNd0jJyaz+QUiM/+mRPOLU8WFEIshLzM/rQz/GhNA72DcNmOVS1d92n/4BPz8Dpq
cQbBlKHU+WskErKMC8AU4WSepmenFi8O9BbYoaZEMOStFFXC5FDvyzI8+4V7GEP5AHQ8XisjwZQV
14Kaa7xGucYP307dkRHRqanZ42bGrB586BV6WbwyJroDM/VEXJuE6OQRYvGuKuAWlKR06+T08W7Y
3GzGUXlxnC35qUfCPZM0bzgBTpGRjlSHzj/kcrxNDfaABxFckdclNRMuLBamnX9bPaF/uBK/XNuS
c0saW9mlQQTMNzeDj+ujzT7aGtOG1X4OSw1qYTiAO80TIIaHuKZHwYiKh7SXXxKTEOiFeWeH1Cu5
xTDvZ5KlOwfXLsas5lHXZrJ1oxZsUZc8NoqJZVgpfowwFGvR2HtP4rePC2bA7Nfr1sjSjd8yYpkU
hNG+7bY8Fu4asM6yrKpsq4S82pnjQ14c1QZO4LEKSLK4nu1vGOyTpWkYi7sZTnaD4GgDfXtnkvWm
Ac9/gxDz02C1pycddrZBuhfZm+bdIN77EzVPnC97IEvNfu4NfZh1GW8XBNVOGAFVtLnKcFZAou8r
kjaTpDHP1tmjZ6Z0WBg/uqsA8UgWV+WX9dWTlsB6bkfI5vS+Oi0b0hgbC8F3GNlchy9rap87WfzA
vcIlxcwd3G91jkqGBlNmP7k2sMsuPJXWkq4ndLflPMob0TnttqMkCKSWGfQfRmtIUDapvHqeMLgC
A+K0Z+A4BZY8AQrUKBmNpSplw/HBno3d3qoXY3QE5dxoKOfWFTxm2vd+Dd/7F1mjB4SUHNdQzb+4
X7JdOMdfXU5oqY+bnzjlQgSRQa16ex5W5bygl4v4j9KpLfBkzum2txYT1KHRX89D691xUKGswuQ9
HSkEZH91j61Aptf2uG0HFlpb/W/IUfHW6eznKlVMNBGHucdfLYlFOFf6TfrtGcgPuB+RUP2b1jur
nIY71Y13qh+v7gyjvixP1SgPvmF/R5E85YOLoT4FcuslHdJF8ah5fCOd/jTCPMoh+efVxq0nY/4f
SeexGzmyBdEvIpD0zG15o1JJJa8NIdOiTbqk//o5fG83GKDV6ioy85qIE0k9nYkpIzJdJrDzgY/s
ACC98Jus+wkAP7s7xo9MexknkhPpMiDdsV6glzNpfocSp2bB896geVtXxTDtCoJvtk6W/EnBf9iD
95cqrne7VFieiEnewn4gxdUd/lBARGsXEHeUd6+dBizcev189QvRvLhkyiqXFkEMMFV1yCEpKt+7
DP4YPlm9G21dFHt3zLceWyb4hmw3CTvIFZpOYhCE8VTVfsbBRunseiPT8snql+0/78KcPwWhN6wS
T38EtvqsZqTSySjJCU9OCdCf3TSN+zpi0gWilKmqlnwMCF1XKPPvsrx27gvF+tovppvRlQ90eQEr
MVLrxqbuH5Bt4OAHGo8n9wkHuIESZGqJBLVpJAKPzJlGkzkZoieKDNIHiN5j7v+CHucaKofZJRDJ
YUg5OQqPLJJcbIZuelUVG65xUWbaQpdb3KWACADFtPCLVvDk4eAFY78dORQwB8MpZNWxIefnNTAm
0me9lDBXBhOcBIQH5U4on2o2rRzhIBR6z905mCbXnqumDeMjA+euVV98kb8BlC0u+MUMREE8GnaX
4uKW7Jm8eCi3paiaXdHbd2jZ+Nl2+t0gMTqMPsVEIrz52M3RLwIIHNHUB3UWkLAD+k64qEmmvOIq
V+dcB+QjTK9BCy3FGStkl+6bru27VmfPRRdhgB+9r8HCYAw7+ETf+zTzo3dYhz5DmctdXBdg5Izq
rqbX8VJuuEFqyeC5/kX3dVG290Zbxubbad9Lo34dvf7CaT9ssDf/kPt9DeP2qCxUGo5pm/vESION
3xFZCwV6m3eAJHoXdUBVHFlapOx0iI2SjAbsoR63XJTQwfVMRmsRPrexuvc1AQgmyeyjK8k5TvaB
SSBrYZElZFCFNY1IYW9HkF89imjfvqHB9p5HlPbP8FqJnQyCM92XJi5XBw+NHsZb51r1yiRHiyyd
4o0srnpV02TfScvYNU7Pv7UdngX8NzzywR3qBRKNIw9FBmY9Fabjlj6VXB8Qly+DND5ylX+bvZX9
kuiUIwZymXeAL3Vd/WgbXKz2/EUGor8lVeM4VSWwWXRhnXvmxo+Bfdrf+LToQsIjeAgoGrV/KbTz
oC35DxE2wYtm8YRS+R7Pzm8fA0bJey4Hu53P9UxEXJZ9h6GP0KzaZ+UISAaFxRnVRnwqzPLb68ND
Fk7UTYomBDjHNKDnEMyZIlZzRvlkED+v5PAxa/HcJ6S3UcPtA+ER3xM+2Vo0ayKXoq2MGMToTl10
j+tinhm/ITlYzTLJDsVEyTi6dBeN7GeYVDkP25jPO0YeTwTCxo961qRah3R3BiF1G2l7M9MjCNWE
wiESw05M5Amw3T4o0mOTVbBqzTnbGmXx5Bn6qFIzWXn5/DJl+K7m8msac849yfTYQOTpqeY7slmr
2TbqKBcsbYb4tu0YlGC4e9NN/N1pkAkQxPEjAcT06Shp/XzipvyuXpUyR3HbHXCjIS8ao+ZkE/tG
oJG/TCqstSqab+xb41YQxd1OpbXuU/RbTI4fXPYhq0Ex+Sg1uL/YY52bN2/U3UyFhXQQwFmvTmqe
HHAXUHF+wH0bd8iP0Ni6wY74m83ks0cX8rF0wgdlBLe0mwQBJoxEJlJ86X6+gbjspsi9x+L7FMwR
TtLKV/usDhm31fhy2GJnLGfX9Rxd5tLyFzoFEsFpE/TxLkyYlYmo4Zy2EZiq/jcu4EIY6WVU6OHo
uNHy2dThZOdSNMCiClx3j4OjRGyq0CbI2ocDYz8HvbzrybkDb0btQ7yWbaXfQc18q0xFj2ZwWsBA
2bK/S3S/dUbxmhgVxq42JMI2wxmpgyTdm3b5KBaAhZ7Rg3gR8QUeG7aVLsTrpPK7XAaPjuyD1ciq
eMiSj1LC/MVdy4C/jO+iHKeRWU1Y0KoPMc+vrlV+ZCWKeq40CCL2ztUh39j80LT+m+Uhgc3Mu2oa
WcE0BnQ2LnKWKlMAmgIOHyvcpnBuZQm9yKNHOMezS1vcy55NlWSWPGJyKcPmO18WUkPr3xe5vbf7
Dnt3QQzRCBhrV/UDlJKoFqwgcDIFXc4ijwoCNmtQXqIxunNnPiaSns6WHBmV44nbZkSIr0HLfYfe
MrM2kxvydLZsWDlZpHt8eRAa4CbKDuxpdE+b9YxQ/VvikVuLdoHu1pl6rEZEb5VTFFs3wMA0NqZJ
NqfhrVUa/xoeDGqDe0EyQkLDvLGrlNQ4JBbHPFUXWyMbNjRBBeWkb1bGI+vb1RfImAlBqPMW+tYS
SfnVOv2Rm5KBVc7HguaMiRTUEHSEaJXivurRX+HSrngTyRk31lPvfQCXMHepW817hxw8TPoBOAvc
0asxN+UqMXpGYqy5stR5t1r9OgJHGQBiipnuLhzqHY8FXIhs8HfsasbTkKNFzV1vnUn3NYFzc8Dc
z71UGo8wB+E7MBJ4bMYFC9rzgQU2fRDPKjj0ckR31QsCRAnYDuxyXJoWgbZdPY1o3kBeWfWaVMNx
l8JPXBV28BY1eX7C+XbxFxa+1TtqH9qgOQ15P/vRVZB+zo6YQsaMpUsSVAsf14DrNlvUC2q45exD
eG2icW80hnnQtvUhVcKaZI53dSt4r2T3KXv2gxF7AkY61UMKlnlw4S1ra3i3TfOrmPwr/Q0MNjyk
zfTW1XT0YdDRQ6Q4IJsM0hjcFKIaQszVNCc85sMDcvg3F8c2pktU+d0cIs+3AvK5ioBaEhLLVBkT
u/r8ucjTnzwx6jOjEBQfds7PzLMXG38lM1dWx3HMBW/0gIDCL90Yf1bSpWcUtsU6cJxz0Cv0C9ih
kI8a5Gi0DhUddQdnhX3X6KxZWwHKeTUHJ2Xjew6iSrEbjft9NroQOjM+wmo2ikPjI6wwUnmbiT5i
d95Xm64iuZXPtz62Jj2Gz4Mf5ot51pheMh2/W53w1toznt02+xmtPtx4LS4QmEcE93gXVeuHqZJk
S07LEp0EojKjtxfdIqITIYOqrmPI6A/ZdpLq2Xfdu6LqL+yyp3VgB7Q3lR/zm4T70WrZctkV+Y5m
+FvQyDIYtL6aOfjTMY8V3KbKGl991u+rYvCuDK/eXWx7WwlOAAiwf55aOvoIIU3Sv8y1urEw2fvO
sCOy8haZPACgZi9QYhL+5vmxDMNfJntXgswfciynkBw/PQUypIh8h8Dj6GMmDRAeS8BbaJh/YHov
oiV9AGh2ylfrYh1gxLAqlzt4Rh9qw63F93VBzSZA8rTPYTrcBNpoB1c+QBjqw3EUXxJJNA7Q+Wov
RziKC241GkTTYgpeec5b5JuvKRcNZr13eHovccmeNmBsLE02hKbN8K+r4HJ1PjHOuK/rVmPR4q+0
Xe1swOU9cVNuxybtTzGfO28td6FO7QeqaHfZ6idgIIyN9IgzSIZ5Y8XFTzo5by5OFHi3LIqbXnj/
uGTVY1AQ/kLI2X0duJQqc5jcpJLPJJ8k0A8KQW9b+ysiwKet4ZfewY/q4KXtlPfTZ4KGNUyvCfPz
fdCyryaJZcsc5ThGxhYuMSZmjRgPn2V/RBmRMPI2mq2qhLmWTQNuiCDVTWKnVxI1HMIl5Y/hiIMw
rQ9jNuBxtoy3vW4+BwldkVqmtW4tiUlAu33XRekvU9n7oWL0RCLNasrLTRdBnmCZ5hF7OBvqi9Xo
l280qDeIdGdaNTY7c6JsmypYpPRfOzOE+eAI+weDM0qTyvkhtX5GqyT+ufGYb8bK+XPM5YMx0cPo
hfCTpQUmYibZHLfMXPPEe5nN4m2unDuCmE+T6ck3VdLITDL4tCoP3KHlLOETifkYumQz04kVQFBr
5pRWILqDLRi0+MZAyDVrZ5yI2jmrOYQjMgTFTrm8sjKL8mvetbAEuxJ1J8osbFh1/dgHgfWgo/IZ
5c0nfn/jnT+jvuwZ51VXXO3R/gtH3AsB/NFNxcFJVRkuCu69r8ncY/jA9Ks7EKrSbig8vb2Xo2wL
yQ03i6T+0EyKNtxawRdxMukpyU1EI3bUnToJn8ZtZ3OPNadb+RX1Zi0QEZdZ+01l/jkGvMcgnPfk
EL8mfn3RCJ4AUPnFxiQqdZc0cMiDmvmt8tkwxg3VUc5cmA2MHRwz4qm40u1THeTgST1aumTJZ5tV
/pdzBmIiYWaInT6E87BxQH5jQIYgkEyY+8tEwurLeHYCM6b8nEm2i6zgmbxIfRCh5xwNiIdQBV3E
TAoVUqNjiVfDGS46b+9T6M5Zrm+eWRlcoThp8v83Z55DompLhh/0jZELoac9tM1oxokozFMfa9LC
EDwcZlrGGhzNqtFQqHBHY38a8ivL57vODl+jtr02bVTCHy0UuuE62tiNfgUAtvfG0EJ1lxBVCFZF
yOJvgrgNuTayj2QoUAemgqjytmECS73iNch0umn4sD0M3lXcd+ciJn4FLk6zRUJrH/we3nyNAsdr
9JHjtkW6hi8de/a599S57UK9Hn3yQyIxQp+f3Y8SQAdjI27RtDGPrkgYAM0jI8NEv4GJQz2oy+QX
xxUgaE1RCDIDKjEvwKeuqu69W1q8Gsxp0pbgX9ijKdKz2FjaHDyIB46e8MyHwCGPK5mJFHEadXFN
Nd3JilHSCLITu1zPJYk7d+3Sve3JAuG8tg1rk7p2cPAoiDdzDgLIbmvSv2fWwuBh/A1NZsSECCaB
01iX1otblCk0w/4YwW4Z/Lc4mj4DNhdoButvn9HKVjhC72BYYIZSF8NJP5Le+asQxh547kuIPe64
69P621SlDxt5muUDPWlN7eWFFP4ObotoLJlU0sayUhjt+BOvJriQuDhMcv5jDHgdnegLOArZCExn
z0z744saeyA5cxoSKYzbR0/2thfhe9WpByFzVvVe1x9FTRpTbJiorcVc7UDvLLG9eNQVu8EnMkLH
fdskP7RIKZPXFgA47rSdhtpzYOuGYN0YON+5UsbMuCHxgj2kfKIfneYQ5qxfmsQqj2NXR3CO2YiP
ZkSkR49Ml3tQ7ywAtW7PmzKHFvFynZ2+LMB44pK9+mS5jIiAeo17kleusQftn+wLuQa0co1Hpiy8
9kB1WQKt4DGqVdeFZ8OgbOcZghHOnCeuJTd4emd0BG85VcBIIbPTYxYFb2JAw9Ikmhwu+YhDBq/m
pKbbNBviToe0Qo7ffCbF2Ow1i+r13FKfdN6v18XXNsEHzw/DW1r4d0zT/8UJRjwR5nR+YrTWcSOq
Q9wV7wbBZaDUS4MVNmf7HII7oHnE0iP8ZzbUtHYZD+zAemLdBdwcjtWNK7fCXkg5Oa/DGPpXrL13
BVcGJ2t8k2wZNhyZyHFCfou8sl2UpIg/+aqLrge20qU/WCQ2hFMahCPM9qc1FmdR17whDjsq7D5E
lbMSRtRr0xgsMo8Anh9nzz5XdP/06pajul1HBNUqLJAhJKggFegznRxIOID8aWzD0X/SY7AepT6H
GdEv2JZy1sGGtZpALkCQ21Zcz1jpxcFW8YjfXL/MKkIoWyAhTpOgf+YMos50463vFZ+VReAzSmSO
eIzhL44djmQNVUDYiiDZiIy3LLLIC+ZDu+DKRGLieI8lCbGHjAQIRF0tqaKFPhQLbMyW5ZeTtaB3
cGnpIX2Zhv5VjdZb12lWKTRqTHfDy+xZwM4ivgXHRBODHAYYbtwyey1jsGFenFxm1ZpnkqXcrQS0
s5nKCVB7hC8g4Xa0fFk+WoWP2D3D4BN7RreIGggoFmHFwCTJ4etMjBN3qk3vWXMxIVIV/y7uOl8w
vch1AitkpJ71TVypJp/BKhdMN6NSFmSeGmxCGjhfcPDYtU8lmcT+WzVlr4IgH9SC1M5tRwKvUSMS
UTjK1r1HEiOqqWdlExRYj5Z9Y8//l0ZRvo9zdWUD8pO7qF88WNo9JxbFiZ62pWIJIABSM40Io+2g
K0CJAfoFmN73TTz9gfGhGg+ZtAKJmvfcypDkZHXLXPO1QQCxmsvmI52rauMp8yqz5kcgM5AlE19Q
Xss0Yu0ODoeH61R3aTifyS4E+TCROIfaKNyiQvIepTUFq85EYjzVzh9bZ7Qzlu2f/CH90NBwXeQY
fNO0KHVsXpE8Qw62uuhN67Q+YTkH+OC0zOqaAIENg3jgc98pMNiN9iwkAvYxD2ZkDGXOsou5gFQK
d1VlImOZ3HvCovwd6xP8dT2cg9SzkXh2EajXkEfUER5PduCHW4TdtIG9xMQYEjzJArrf1BkaYd61
dlUvQVjsH/sVTUO7iUysAezu7aOcqmFd6epDjzGUm8qcPqk7Xsyke2ARYJN14FSMjZj9Gq5CcwIK
J/YyHzqnP5xDL9AbaHS0EoHTPVIU6gfuWPeSg8E5jWr6FxRh/IDv3UbpQ7O+MrhmsdXpLzQbcpN0
zgH2TUV0rnrEePxVJnN2U8aQflcEy84Z/EqHC+fQm/q9hnm67n32FNPgoBkheGYFYSW41xEo+SgW
/qlxbHT2nWjN/SD7m+oIYi5nJIIU8194nTUyRAXfcy6iC4NN4+ArD+mwuHll8o+3Xj2LxH+Gy29Q
SI8hw09JhnOLN2cS8tm03SccCmCKseNUUX7xo1EyguFVKbEwREh4scOi9clIkqF4tDeC8Eiq+llt
A4RH8CFoaYj6oS8pf4d+9jeqalDeudU2qXlnbA8NX9c1Z/oaQPYWagKWt8jSm/qFWKWv3HZG9u85
KJExjtaFdh/rlNhbNyu/+0ySMMeyC9xW896PMUC9OkECHRMQaMgfJ5uvuHde9VL99SBq0Bw8MArK
T2NGq1pQw6IaF3cRy2HlRDgDWqgR8HZv+VRlSDFxqhX1MoXKvJsYoKLJEVdzMNvIZuK82eJER0dS
6S7b2okNVM0yq7XX8MUTHM52w1IvHv3kDu93gwEB+zvDFXmcM0d8thNKEHMJynKRbyHkpl02Jetm
Pfb1Pmnbf40otr7lfzo+tqPIY4gC5J31qZl+zKJOCFUR2V4l5kGOybCOnPpJKfMmRx/fWbBQI0fj
nROJEXOHBMqzVQA+svtqjejOy+rnQPI3qm7+R6NMRiQIZGb5/dec63dRlf+a0IIw4pNY7JSt2kaL
TK1YItKJ0DyGeGKxgP6zsRaGffzlio7QmPg4V8XGk80hYa24L3TUMJRmoKxduatUZy5RMjmQN56J
JE3wqKTodMKYbL0xukSNu8HCfdGSh6j1zJWTk+RSlTUOdFmdSW1hXU7BhsMBczwBnDsvNW/msoA0
h/TWuvmrV0OOxItFgSqrB3o5cfDJGdpDxjJwa4zcRhZzzyjhCGSXhRw3rG8AhV7oU8moEhRT5Iye
FCXuCiIAzroRL1WbpgfGDf+CJjHXFfubldkmz0hiVtUoHmI0uUDCg3dDWvBkcZX0ZZ8e2D6GG6Nh
eEJRemD5+1q2yYsMZblvs+aqgu4JSypMwGaCv9b9olY/kmmDRcFwXjNR3qyi/FMpYLpM9GumvZIi
vH5MYUbtRIqylrsYXRffQZ0A4TTt/gE0/I14DJLwFsMuwulvTGLHeoKtpDRHMPTfZwBW+x5gCTam
x843o203MH6tDJtntqUbs8DIb8qUfyMZ4I9a4UDOo/FH+u2t9tDtkWb0bpYTcegIhckqGw+pXz1a
OdhAn6xNuGnMfW2NySIYcdFF71ZuPqsO9RdcBWYWhKaxA8pZtg9UnF46eQeCoZnzJWgbUOt86dJx
T0ZikJpjE02h6fFlww9uXNRtk4UaAn2lvZKWuFoTp5BNRiJohFMBFQEK0ISZO6n1IZHMzcKkzt/G
+MX3+nhtBJ4+0U/yrVR02G4wLth9hoAWuYUhtkOEpvxpiSYOh/TEHnUSfJdpM9BSIHy1zPRM6CaY
Ya7rUx8wQhJDwOmn5l2dcPGgJEMjaxQ/Meb4tZ0BLEgD4LdDV9955fAFPZ0LrJ15WcYfon+wF6MH
2PaKwC1e52g3OslMR4hFoNHOET3uNels+NLgq9bsgjEIzw2K4eLgWDHeJ1XtGao8lyDlN0qzBhaF
PPlJAaIiCx4izeGKNWnhQKNgBwJBTSzbdT5jts1r99yoFHtA5Km1ldhfdsDhGrnOpyvn5wxa4mCX
376bfAqVLNGK+qnJYF9qJf4hMOPJX7rzuIRlPblfrDRIip569hoGTkBnka2CEZJ99zWxA148UCQG
Qv5YhWRq0+znaCE1V1lfQUBAevUXA09ZJeQRrczC6ohMsdBFzv5PFZFWjRhwXGuXGgVsy1sztw8t
hdnKatCtFiYW4ChNTgsPoFqIx0AeJ2/6KFoGuhkqUl758Rpge0OSNfzYRvZULiKQtrsyBaV5rDVH
0JwXm7xEsRnFaJM4vRalIxcC9Q+G16jfg2C5wRhGjuDl+Ln68dNJiNhWHj2FHdOOjOYPVNq7SDcP
uF1uEHEK3m3Qg6gqef3Ld8hdYitbTiuMezlRd/qfwa6IRLP0bejdzyBFmRkPFQQpFEXMHCpjVUmD
jRcHpTb4/3kQPEVedyZTek/rtCMF/piq/CJ65x9342LZ6faeYX8aufgZw0XUlDiEPobtNh2m6WtO
uj/8byRGD+HeNLNToZR3Is2SHWtqAuXQMyPIaAIE788/AoX/RiTeL4/mN3ijlBwaGxdX/ZWC1ge2
cMJR8RNz02ywZd0tMSUmbeQ6Xui2EiwY6r6Osq2RR+5h1Md59dzOeqHjUjRwmXvEv5NZ5QSvTEb9
XUIuJnAc9KCD7j9HH+XXGBxVhaLBBje/doT1JZrovWnUg0E0VddQ2I2UJlPmvMoxwinmoLOqCS80
Gta9Zj3+ZjlOBavDrVaa4V2XiRfdpy9uW1zsUe6tOHtEA3pvTvGLM5k/U9c9tYLlSptRdwcWlHgR
X5rRbdBvFk8h1KaTjdlsETA9DlAwkQft+wVS0M8VY/zkx5ryk2MRlmor4CxDgdNJxeF5WR5bU/06
h+Y1JndilQVMkeokhEniYnGTM4VBG9rQRotvl5UM53W993Gkrq0mD7aRzZRDlPYTqMdH7SMPyrzs
E6XWAI068nBUEntAjbUeA7e4C3tl0K4Fn2XdXBMn8dZGolmSBATEMECPUJiumLDlG6pqPMnUjYhA
TRRsIYKMQsLwQMGz66wIa+2YfAs7BtrloGAybTkvvQrcuWJuLtQQKdpaLHRIdjN4qmAogwzMrRV5
+BE9rGMArfne3F3Y+w+OEdAeJg8ENz1OOCzXpuG+6hBwzDig9kDZxA1lwhXKKdlhAg/mfo4R+vh1
0Z6Mss/xufFFplZ7llHDPNhrOU8aUIRIPtkkFQwjANX/VlHx67clqtG+wK09aBY+5OZthM9+l8qt
X0XVeKmmPt6DzXf2Ttieuty5cVV/2ObY70imPmZmQxFcZi+DUgmFvkDmFxR/NJKYpMaZQQdzz7WP
aHDVzIw8ZGn+I1mejj8J79kUvucEEawF1ri1b9nPFgtUOjbgudqy+CRqKJNddtfVA8fwEneCSTB2
nYNdLQieEp1nlhG/Y6NH4FSivjFoZ6zU2XVT8M/uh5oOYd63kYv9NMj0uZdG9RD4Oc35LFmHDDEN
Q+e9l3K8E3NHHpbvMUnKgFphozzBVXslw6RYRy29rC6h6eYtk6cI8N2xq3oNioJJr6kIdLbaEkfZ
7N+VoxWhh3D+hWb/K+zqPgWsxnetNXGRqPKjEhd/IPauQB4kgZOu4nz4jWvyqnVps9IlATB3Evam
wiGOAC+PKPGmkWbmbG1CitaetsW/wMJwUcj8CbjNJbUaZDQwXRg6c7eGHTa5spVQVm1msTGHauRV
58itt7RQGIRwQj0gPv+AoldDsgyGs7YxgVlEB4WA5jJcc/dB1/cHe2hQwhu0VVlTX+vMOw9dlj/i
upE7hxXWAX20Jq4NUjj20WmXE/igUudAAsyOCwahG8byUNntqRRxd4ZKsvSnsOSznk+jRqOUpaVa
S5s5dm+HLzDvCO8M7O+hw25nzv0nMHWoVYuZ0iFEbFcl6kpY6cM80RfNsnsqee1Wo9O8DxnfBEYK
0iUDKXf1jEyVAgzrVdedG0yHeMSaCIdZXTGTrpyMCXMAYcLAJqyXGqQ0vHKrBtt6rzxgyVHgPoNC
NA4eV9GujJzpPrGc5jUrAs3AxTKnNWI39yUHCcc7RhvhEL+FP65L/oIMJoEZeyVxpZCXKkuuul6e
HK/+yOcKYHdz9luLQtEstoWe3jKgf8COMX6JaQlQktI8Tllgsnz10qe8TqpNHi8NXwiqN2Tnw5aP
3QTjxG/p9BPRw408mbkhN61qjB0Bi9bvCCFq+XTRTuaF6zLVj8hr8OfOWCuh9R5vFrN7v/9OsAev
UtfY24tlYRTRLmHpcEb8ybGrZIZcg03Bvgszboy5LoJ5M+kZLTIWOaSuzlhgpli8rLGR3SKL9te1
iPmxwXQ/DAj2bo6izlE2e/92mvHhDHPL69eVGzWyQqzYjmxGN/p0lPXsNtU/MpveVeWchFvyeyFN
YNuXYqNuzE/tNC+lEzsIijr078r7bZfpYc2xtJq6BllX9FDrxclOFJ9GVGzVT1kgCTcAxUoigYEy
s/Cqv4AhwVkBYkGxEvaYMeb8L3B6EFxmmX8TmBsBGMULLJBpbPy0/x3xvO2yDu6IsByyhqpKkxaB
oEZbBV0HcOD2qR8FxBlYaAhxGHi7ceKgLotvODfqe6yqqE/Mig2jJAZxBFK6nHMTEiJnY6r6QSXJ
EVxWebDNcIFcwYFBjVFBioohEqwMVn7tylNhfOyaPkLz0Tm3ifU47f4wZnesAI+NQ8i82Xunyp/S
VyR21H5ge+Y34g38TSL5fUixrtmQQnaQ4fDs8g9AN2ntYaJQq6EK2zoNgNUYEAQmUl6JLqGeqNqj
cJ15a/p0a+XEVR1ArgxCfBvZTJJMax49Rjyb1u6hyrpE1V7AT11HZIVhU7zk2KlAFWMopWwa7jrR
jVQuEJgBGA2IZHrv3Pm++WgPDExgw4nVGAlrZxYURfhcUfX1yAlqy5IMucxFO2CzKZMPPGpA2/IZ
fujUl1cnqO6dXjPWDOpb2frnzoh+5iYHseeA/EB4tVjI1U1I734mh+qIlvMD/g9OjmGZYrnta2fN
FxX5HZeGn+46UqQxocNW86qQABdZxzuISvpmkDG4T1FeTR37Ji0L2B8u2QienTKaM01x50aMA/HY
+9yI3YOHfH8nPGhNcswfo0LCQiI1aT9n7ksrgLj6pVGwjfeS3QAYi94vQ/luUIpUc0mSFhsq8IuL
3t+eMToyNt23itC4qqCkQVNCo29UH1mM963K+FPNROFTZ8mxSkJvZ0zYYwgQu2T+9A4D08RhH0UI
EvJHhpHTaiTZiv4ue1MCzCOrv/zXHEgzWelW5Id0UVs3VrBFNW3uHTPhHK6yyxSbe1FSMGVklZkL
jmcg4c8SAPoq7Ok2A2dt4EChGLYj7+JkIenqtuWhjF/WDbmFpqjXmJlE/kEUDsnyYLiplvqzHRP3
RRxobkxfBmWUOUmiWFnV90PUA0jQl85tHjPMEpHBqppf/uqgx2PvjOcV5zFTH/k8ltBKkjY5gTqN
NxHq/BXt2rGzerliYqWQDLZUUnnE/USFVPbQEZ3mnqsEwQiSxJ4CmaWBw9y/OE21wAHOihp5daW9
XZQNSMga91FWBuLbUp6DdkoXU0DHauWnYRO2GtjigirIj1kwVpdiSR4CMSOqqDqUUXLNHK/ZGWHg
7HBwMNzSrn/nWZXeR13KEVxoZhgyO9qDPATl/Lj8FshSdpYyQDIDllnEa9WWiBCGXJW3JhHsEBb2
w5T41oqsFTa9ifFoZ9YpVyJfE20+siUOknNiImtumvKSa2gTRZ39Sl7gWMEfw9tgtOm2GRj3G801
4pQfQ/dONdWBbR/fbY9agmy4TjCvtI17RRtlK+sJBc9OsYhjWIV2KbHemnDguCjQ7dTjsZPkb81d
tul0/0/P4l9am1+WwRyjNcefOrD+bKd+qPz6nlgU3A/FWxcauIOdt8x2/qd1klu7as5Ra3wKg/F1
kvb3jTE3q0YO3wKOyWjLozkFu9BfjGppuLV7GlNgfsT4OvLZzthdTdREBuV3Ti3FqgoQNi47djH9
iE4N3KVkpoIeIb8wbsTFEhNXwPkQGvi4AeoAO0tZ8xLGs0kdykA68zehMclLY2QWorIXGPgGybrx
g9GMV6MzvSPImMehAXDbR2AB0oKLLAI50ZGYZSbGFsU5IVtUXCjrUSfjzJfwtzezqi5t0V19s23W
ntCv1LqfuMDHtTm6/8IieHcL40kIXrUcRMZKTATcpk2bbaEUMMs2j9Esbo2sOu7phmw1VH2T6r6s
ivK7jzSeqa5x6bbJLhisgcc7aXa2WZ+ZcLLeLmgO4AeyvX13dAI3pcdIO0ckx48k0oWRIutosTSg
Yz02bbcHW7Pw2XGAae9cVsu2yGqe44b3ppn6x8KBBIFQn66HojzIuzvhUWAmnjqqEo5a3g2rEPTf
JQ00biTgRGTGYT7m9pOuYg+r3vWkr6OHCLqRuCRbFrmUZeWB02+E/T++W0PLLrdgNSDdU4Twv55G
Lt04IE4KrVgOfQoP7Z6a/mqVNHv0D3sBqQBad653wdQZG74XsrKTZW/A3ev3iOgnHC1klNyAOj0D
fUVh0RTVJhP2eLK7iUevC7iaM8L3hINIQD3nBkMG/IA8TjosN6IYnwBpWwzGWEu388SiKNj18XSc
ygyRmUb2QOFDG3IqY+8Jx8IuG9r/ODqz3caRLIh+EQEyuear9tWWvFsvhO2yuW/J5Pr1fdQPAwzQ
g6lqWyLvjRtxYh9iV1vJqWPbmI1TMRbbpOLz3GlnWEVdSMTPDADwKFbFkYMvJrgXd6QJATqOgRG/
PU1hv4oNZACP6lhwOwQLjdmsNjPcgd7w1paNbFuRZN5mvFfW/KzuxGmcWYXjfrZTtoVtdqF58sU1
81c2LG4OKUQ93fSfdovPDifCpXWZHbwagFRXBs+GT4iQ0wk3X82kFaX4jxP8a1mApqKyjC+LK0C1
qvmV29EBD/o6CKsz53qLuHL8rSB8zF4TbQ0IxndwwipmaGZMwoQRIy0FNZkS0HCHZoJ71ZalwuyH
AY2IximxHDytbQH+1H03mqDfaZM4c+HelKQKOcCV6AO4dFTHg6rjqm4C4GJm7gm7jr6Nt9zkoxOT
7UoJ/tjIrEtaKlfUIxM51ZzsDJqPamHWG9bui62Mx4CWW9Iboj3Y3OAoCTwnPvE1X3lXz54u6O58
QHReHzjQ8FFQJa4zemOZ9md6qvx5ObfzsolUDalN3t8R/ClV2aebLC38A/Ev4rZw+rkeqYd6IhdG
O8g/cOnIrwOOeFxgMEUa45145LSeC7zlHoBDnsrDtNKUgfr0TziSTSpOExqfDLEZbZCijcvURFXJ
KXSrj9Br3uLG/izN4qH1JnVjUsLVXufTxvdlQKfnLDeFzz3CdqhbVVb43WW2vbX4eiwGDwyvxMq1
LDVP59YovwvNWJrZBZSBuGKuy1W+mQWW8JHU2xIcLHQ17T5GcUDAOSPmFkb5h6XFxyTajS5rdiAy
x9PU0YIZlNuqlw92N5wC7DKrZkgHROz6C+LTuevI9oy8gsdW4g68z1Cmdwji+RE7BYosVb9AMRos
k7SAsIpZxBby4DPr8kcLIOLSkeM/N3XFpuriP9TVP6LDcNgwK+0JyREgbpsL8LqCUB1p4LGgmNaW
2BRkiIU3j4P3dsIoDQJxU3FE4uxu4rJmFaPaJHOWthhwS/SY6DOvuUXR/EONwmeJMwyBJV1TXvQ8
VpazcYoW7lyKfYtZXUXEKmSJzNXVE+fKEe4/R8Nka9jYtjJCY72FmN0xJyz5+nxadCktQPew3TSE
ZMZ7Xt0skI09D1dIVhBgMEPEHR+69IaLw42NtlhZ0trlA46I6K4ijqqCnFsyJ7X8IUtSqPWiy/2/
PCy3dYrw7DvVvx64em8FpNgsm2E49cctes5zT7ftgxvk1ZYbNG2YbJ5QadNL1BhfFnbvNeUW4CB8
c8ueRryQGFvhwkIfQr6LooAeBjnc54HmO5CKnDfLL37RysVRpuJfdUeUJPn8ZObtsXIj7yiaHPSR
+cZpZclGrCi45NBMBcCKS9YZoYDBhEOVp7CAUue792Rx8xUihOV3Kxgo4JLKEAB5BC4h5CwLSg2h
JyreGv7MVdSLEMBiTJtOl1H5M5mXSYOBQYJFTynSZlm1uiLVoNuHzghOjSGOIxTVVYujbx3miSJJ
r45DXG9brpL8Z5UGNfZhjd6VFe21tvi8GANxyTSV0ESoO1MiSXelMHBsTunWpJxj5SXDq0IasD33
H6UGSBmiuZWWDUBBiEdd0EOJEEMjgdt0y9odh9WsNZ4qXNa40/jS4bqzjP4hAMG9K6F4o4XgBcnH
6MMG1Lwo8CvajkKC8/pvp6dmHIjnOjOMzz6qDu0s2yVeNAPhkdzJ/7HvxqCfbrSC79GucAsiB0d2
kEHsMrkh+T18LCy1XFTrZdQMjzl+TO5EmNCkn5IOG61DIolYSKpOx8A5aSUpkGmlucmwgCzcaXjm
8QzKxQm/wyjm6VliKG1KsZ8mVa37qjvBXl0r0ylOqjOONrYvwnprcrnkMPP8Ne11d3Y92iR4wx4F
OcwVHncacUuCWCL9KW2mumKi+2Sq1bOY04dOFjsZRybnhGiHSM1AMtGDbQbwGbIhX9YJukmrW4rM
7iQBehJu9Aixd1c5sMKCv2OUBqwLCm4sVw0r2+ISRMbKcTTK1N9lGfov7rmGUWJtJbigTAsLQq81
QO1UXhEFv8UssCjPpxC6omy538dURy6MGth+pHF+GoGj1w5m7ENolFttayxkc3+1lY/J02847Dcg
VCbqI2D9puRd47OlWLapSoJN3ZtUqXesH5lbUTw38UTlCfnQ6yBYuEyhK1OoT9RscegHl0R5ygfD
oVdkqe7ZK8P2R6Sspn7tZ6INRW3RUIbV9tSSwiNhM+x6J3Ke2jiYfJILOBh5+r+rvK2XrCHxeuKK
u/Q4OJ6lts1dUJfpznT57lTzPG9m+CPUMk9PmRksIwqKqikCYVMWvNgzP1rTvGc8cGyl94CFYWmn
zd35Idu13WQULsG+Xdrw6SG2/ROg27acYZOHaIDSkQwh2U5SjEtF1dFG+6Rxm8CXV0cb3iHJquF7
ghW7dLXRXryQrhTb6bajObqHhHsvSwC/bWlqBzuG84Vf1aGlhIdxInTygBZcLAzP5x3oWIaxbqQd
7WMngpg/U+GuXfd5UHf+Qm+qPQwugQ0l9vnZeEpxXW+njTPSl8J9IqdrVnTqbA1kjxOX8LqcUQhM
+RlXKfULAt/NRoDxpv2m/xF2DLUpC1/u3bU3yzO/gqbeeTL+CkTPkcJ6Y2nH8dko8kV+uVF8t64k
/4kg3fckp4zGJYzjEXJrHp/59/lTSfaBZZ7nvzZB99T31D4UeS7icImo6zrYdzaTXbxVDvV1NUoz
Xv5q26T+s5PLGKwayYywd829X49PFBzhw2DaW2Pkeha29wzz7IehCFMeju57iBKf4OBG28hRn1gs
S46E9S1w1SutlfcbIyS/1B2wKooOD2bSX6wQh8fCGzEMbAA95j3fi9hdJBGXZkpCiGs4QHwWTV9i
tk6zfx6hN4JUFpGzqi9OMtbtAT2v+gZg0zxbkUlKKkEqJndE8Vlt1Ys4UFCDkl9snM+BaHjpDgLg
BvVTC9XQsBBRtbiMwpEOIVgrqyhkTpvrKTzADbn5cUsENR8Xg8gpfkSDWfjC+PXb+kJr4aoo8lXd
EhkNYkpsSGdlizjDRpuq8DHsk/GsnADQR8euj8XV3caCerzat9ilGrquTHkIA87dfevE+3zoc3o6
XHsxRVa9xXWADxvCH2QcbhyMkNchqXFdSQYQLEz6mNfWjijrBHvDe8j98ujf45P1Xae18HxLeqkx
BHOHwyqhzNHYDwMzHlW7zksuU96UPFqR2xMUDzWcMbV8l7Hizl3FNHw4NqgO6fBDn6DKTYpDhpF2
GzeiPrvJqS3v0+ILRPSuZG2Ltf000fWwaCCXiRxYlI9jsylyiU/fvJZD984V7o+IM6OYbTT8zDhI
jXT7LRoFyrYlzFFN5usgG9Qoqmcpilt2g0+ZdGjT+cMDg+roGtRZ7RDNV8LE126/MdisCVFiSY/9
fV0YB+RovKdy/Blm2kyiCf406R4MJL8lVZ6dVN+4N+blNMKgykkipeTY1TIbkmLn9dZLOsF+GQWP
d+kUzKVW6x1iUQTHOPKhOYD8IKW96qvmFz3Gp6Dpfi13e5c8jkPYhHxXN4VsKtA3NpmC7QkU+RS2
/QZEIIR+96W4P3tDPzwXlYPYBh89MTc9CbaFRhpmCWHPGZ2K/lqHDZpPwMYMqMwdYowsVJ3F6PP0
qrcBy4vhEVQLBjCuks8fuk9N900tb1XW/Mwm7rxgTj8JT372FR8agea0I0FOuY1/fwY1nr9gqGLs
9isA7W5gbSNbrL2alEKTNA9FBXomKHPwSHiKksjMV3PirqsoOgOg60n+oB1n5OImi0+d/DbGWC5m
La8aHGRlsyb7zVBs87p8GiIDY0WlHO7oukJfGOyz0SHQ4mxfIDpCQp/7e1Fxl8CPzt1dUvpHfJwa
5gBod5M7SA394cyJjNWvqPMT6M76ajW8qMA783mZUCVIsvNQk/NFt+anLScUJSfhNT+ne9R6a93W
zotnyFsdze+4p+KjLHR7li6UyHjmTVBw8HkdYCQfy8yJ+JyBfKLBxDiqxHmy7WgrjGZn5dN+DO9G
oEjCUAb7jWOZSLXJSj8aAZpjy9HYqDrulKBglu6UYXiP2hpPgKFep4rWB9alSeyzabx5PYU3ymc5
cP30MKYSlg53ayw2JPktlnoqEe9EJKwtDiW3957XK+l+cz+ZGCMKCrjBW3ntY1Wr7KhGZ3jVgF0g
H8jbLLFJlyKKN10IpRLe6TGCHLBr7rIaDXqI8R7sM2UlFejCKKJ0nlpb2+981D0Pt5ODXE6px63q
2S45OLLZ+HyCyrKSe7cLyrObRS6nhDswHHshB22TypKWRSTq5zcrKAc4Jr256GajJTEx6WUMq3fb
CPfCq/aPLMOFRO2aFWhrjyOLba6uKvc2LNo3ykWf26l862f9XUhBIaXRPjpWs9RlWi97A7MWHcnZ
usG7sSfTQtsVLEqD9+c6ciy9mfKy2IRlBhOFNBdPC9thX24eFA+wJW2yete0FZ16jKZ2OtZPXD/E
UySrbm/Xgbu2Ah6gQYqbGAqddSxDggSF/+570cbta9ZrAKR8d2dznXLe2hCkj5csNfjg29a9kY9P
d6mDA2V2ub1yC7uavdTnwOzTfSxFvSOIfpV8xNnxufOk3+Gsh7MTqG2A8sTTPSNsZCVyPQRu9zRZ
Ufrj+XdxdSxehZ5vnZlygZtJnRtGk/OTZyLntIkmZdaGiWWpyh6rqMoxFBCV6TU249mtst1wH1+y
QX0V7fCJadf9ELPGPobbF5u+OVts02X9ojKVbXjj1ld8FeAOWIU53NBV2zFpuY34HNE5eOQ49W89
s8a4AyLXSDELQbZUbGt+bLLKd10KEMCU2HxWvPKCD1A0YCbtEtuxLu+8JGtvVLzI73rIwjebfpfO
9NFoVSqYd7ndcx4rrIfRhU0bcabgdXESfIQxJ7FNBk2nEGeIktOBlgGkaMLViP2XkL3qnq2OeFVG
adlzlc/EAOrqQC9cuGacKqmVaCnVEhmVUobunzRiyoGncwCRDP+EHDhmMN+j3o/9tKG/Pj+A5ED2
8O8JH8HynXQc3XKMhsuhqS5JS6Kiqxm7BOdz/mtmDodo5MYnqgEpMuJSr4u3mOl/awiiJW4rjD34
zPGDVh/34NptwdHJE9uq4APCfY6rF73kGxvw9LpSQlxdWdeLIuGNWzniu4UowRtjgLMT4C8LOccg
u+RUTyVK00KABELTdbbqx+5qaaKnXKTiRaYzvD0GmxR0iGzT24l/oXc4uHsXSO423U8a8y4ehZzX
9siVx+cVv6I7IOVoW8O96wbUWtO2llXmG9tRj8bVc93k5NTWmWX7IaqM9TiiLA0BOnOVF8UH3mli
8zauiizk4JOqpDkYSpsPEyA9cmzorQqT5WC73GIJzWir30x2z4HKohaiAW/iOWP03MnZPaJvvqaG
NPmiZfdMMkpLE3A6IavFowzY+NKcCvHg+gkGHz3oDfYtgszxyYPbxhBuYYqJjlFMqXw8jC+WZFM2
CvZGu7EsYN/+CvmbshKQHqrFGxuRZ93lqBpbkUb/UodoxdzzrxtNKMRViqLKoP9QWW70Kxyimwho
32osd25S1BhEZ6oF8cKAQSXIPd0HMoEnfKUzH+BXOX3ARSuJ0al5BUuJVuDZPYxc2vaCPMAi7ZE1
XF3E27DW710Zn5qAnnLqZ/iiYITwHIb0MhWI6lrrTyV8d13IcAJm3GWPBOHaXSPK6UAKzjjp8C6f
EKbDiOpz9jVx33MDw9DHLTO/AVZ81XENoVkWX5mgV8tuQjIH0CjBhkxf/uCgNjvroDfGE1CiCud5
ffBl/jYRWYYAnvTvGNJIDxlesg4S+8O3aMmoSuOVIkqq83juIkOSOdVYS2VtI2xB0Ka8uT1o95f3
IbmJyHq/J5dpy2Vyb/cgYDZqfnR1uDdnY83/HsMCRyaKCGcOklQG/09dXCsPbNQcnyxzOgQe5SYY
CMsu3wifDOeAyIesa+rV5EW7JKLFaGhWgxNSB6B3fh2sCPpfTefHQGgV0y0B6AynkPu+senh6QWJ
iY76lwXJLoaLjkDP0dC505iW/dx/M0kuMOTfipHK9DpbyY5XghF/Mh8tSE5sK7Zjl6oUHuFHHtWv
pM6eKDMTy4YQ2gl5LGc2aB96p/nKQX2gfHWkFN6i+tPtP2zM1FGjsHSllFfl4UbG7YeA6mYOJYiK
fjdbL4oEcMBKXVGuPWnFj8kY73r9coY3IvJqn2XeLvPnbT21dzLemcEcWyiGAybRDEkMpxDj0kAF
Cl6jZBggFrDeG9lDzT+Yx33Dj4233dFAPxQUw80+eajKoLc7mS5w4X6p0lql2WdvEXIKuZ+5VzVf
WvXlN/YfFErBbOhiMZ3NZcD3YS3JD+QDzUr5jsQVp+MRjkP7w2cPG9af4sFofM7Y9zJrPEAXWRXx
bzKNu1aZr7ZhnDUg2byneuHVHf7lxhWuyFxiSxowxLQmbKlf/lySwB1Ov5cEsTrz5lsFu9NziRiX
MSfOwviSYEyQoVQij8ncmPvYncJ9ZUNJS1XQLiuNbjmlnIXI1VgLnXY2b4/w6LbA1mZe0JU4G7Ik
3MZGJGbzj+dTvPCoZTIQUyVunntuj/AGYeUBp2Pp7qU57uzcOfF+36fxsNeD/2TY0xEBDVdHOl5s
Me+zmHJAwS8wqNKn3PdxX1g7t4aH2bfBq1nwzWdVAigVHDDqzMs6j9B0QY5Okc+3wmb0MrSxaF3I
Hp12t0bYPRYmw86cAGcEuknjAJvNE28YyvvcG4VefxPug6EA+ZEoTlVpWPdcoLpmb+HA803rY6JE
EsNRfqlmDOM5BQ8iM7fEsHD+YNMFfGG7sA2opyulGywI81LQKZT4gCSqtl6VmweXnBfrRnMvfLbQ
de5jBCCrjgptWx7qwHtw0InWdiybx8Segq+eHsEPGTrPwgioN802Y1Efm9SknJuOoDbpKdkeJ5wE
AZohDsEFEmoMfLIMib9mCGDUBfKNB/c8kVgpUUUy/O0Lw+k/xhBzhm838TXNFJC3FgoStmAH9DJ7
ZlH/gGVsjn7VlscRGWxtRMYIstUevmRFaLgc7xinntIRbqk89nrX5iJI7U3H6+IE7al+sEaeEZRf
fQEd6FBDnHk1B8QL/fBDaOpFgcevm3LiwOy1yXZWDayCrvmVPZr4FJvy3aWQCCUg4ACap8ZDTWUz
Ft2JMcCwqSoyCwPzT5s9S2XE2xpK/etU2/YJsuALFZiCFCzVvqHRb1JJJi7IPYpzCQT9kJbvsepw
D1zNGK0OBfMY9nZcqCUf82vI8/Y1hdfCMODia2p8I/0uAjo+KuoVN+S640/LNNqlxznyX02Vxynw
+qvsqu+UwM26jsXfvaWmYMV8GLsQl0aipp2vCmqq82pSG38KrEfTh07UlX3/rHNvZIfImWcqgfaE
sfR7IhiyHk0PND/D23tGzCpYMp8CMwrIeFAkrJ7ysJ53XuwE/xjtNkGYoW/p12AgGGzi9xhcGb5J
jFEbF2A/iWdfLB1YehvWm4+EbuRNgsqGjdB5aOmlWWRqfosSnjT15E9YfrAAzq0PoquhqjDxWJH8
OU92sHI3nt13eN+rYd+ZzS2wiK3ANDtVvcJxlYh2r2DbrbWhYBJbpsNfvA+2TQ8LEYN089DkHHry
GP5hiq1haRLDvPU0qvFXLsM3147wBwZFPp9GRLkT1QbtYz9n7Y5fSU7GBEpwYpGQ7I32hyUR5aij
XKUy4Of0A+tvK4KHGqvYAg7MHagOMrHhjLNpdMMlLHacx96i8DPO3e4rLcbL6Jlib2K8OAt7ih9E
E8vHbq7xEsxcdzYTVPJFnAAFXXqJ623CkMNcLMsImvgYHoVbvE+W+eaY4h1D3ZbrqLstWKXixmff
dvKXbK7zVZqoihJoJ18PdVGcYpPfNR6+CT9ApHnHWhMJN98mhrEoW4xcY0iJdtRy4AiMmMIq8Pj8
yNw/HK9cxegiJWwUfYU1HKyBbr5DKEqys1XpklfRf4nkbYnQ+Nd61U8RaOgwRvDCTPPDIfBzgP4d
1ZTBStGfSgkYVhuFPphgnPi0S2yrDTYRvyJF5TS0whCfLUgsuByyDRKzvcPZ0ZeDt1ZdhkM2FAbW
guLbCexnCkvpD5M03tGRwcbcS1IN8T11OdyyAR6oRYstKzGFjrWXG6tiqFBzQhKkOYDjfQEanY8e
m+RkvVjK/hMzVmU7xJrOY50z7MKWDEtiIgSQmn5+qoamOU1BAKjLadEb5hLFnqYtbjDq7Bv+V5Ll
Gu5t6p5nHs6rRozJ3iwKLjH1kK+wmnicSghgUQRLDnco/BewHzBchD5FoXkxRPJVGCEUNB5UaV/6
+Bfy51KHx5JUWaf8Nx+ZEfAlTwdC90vleFRKQMLn2co2phJDX+yoatj2SayMUXkW0np2k2RL+vtF
0EtKkVdMI1ADhVqnrxlwcI4H9SGkkG9vh7LeVrZzTsISU3N9GOf+PdXpr5WN/wblF4uKozBqqrXz
qug3shNj09rtU+vclSEbwbKvMFSQa+K0Mw0YIYiecH2sHsxe1G/WyBhd8yxsByRHfqh4WUSx8iBK
Vfg2EL9PjV89+RVgwra6AcQn7DVaWw7ILMKS1CTOOZ7aTBJ3YQ/cT4vGYBV0hjqjANBhhxg4QC12
vfPTZsUJg+d7miAZ5KiOd8TuR4S1jWqEXTSprWPA6OMx+QYryuVN1W1yxl2qqh+Zdbd0EDwHRXLG
tkug1C2xnuJ6W2CK7ZZ4nWLEkFos3bb5tTP1x/C2sX0Xua4ZnkjGeljF3a8SFPkTSI+PXg+HkU5f
MU7vocHVoW05MQUi4T3REqPQ1X3/8hqCI3KvbbggJjj0ZeyG03ZI+0voBJ/0i96wknWL1JiPTk5S
OmxTKnrnkkZAcCFLBoIdjtlmRSD3WYbNe5Fml0GScZ91sQvIBeCfqwZ4rrhhQEVwylfA8JL5r8Mm
wF+NAsspezT64DeJA5xuTv3sQ6lDMvA2vl/t7k8ZNRtfimKALRnjdqUN4wUD1HkUwPAkZOeNoio3
s4HT93l36008zkPihFdoTPQpKfHW6dTYmkWIwbrrfwEh7zi/HkVXbgvhSFZcxh/Hrz8mT5LbHwYa
uwLejDRzrhw3piEhSl6bDlQIWsB30vMD8ITxPiQGaTUsJE2M5aRswz2EantVeM5f4vBkNkeHc2dA
phtJrJXju1MkR1+N/dLt4z00qwOPx7cxE/hUHJg7RSq/UqLzsWouQOqvOZqagUt+AbCIPTzAH2cJ
SjP51tLwi01zkp9GA/srtlADQQgAauScaC2mtic2PtHgNxJsyCP/L5p7yBmkC5PE2hdJtU5D3Mr4
uq/WVJ9DR9KROf5wxrxYYDt9x7p6VcXEVmGEjC727MNiEq9pET2mQ3WgTgAFH4M2VyeXEhOGw5bJ
AQcRi+7YXPtZbcZ64IA5RM7VN1D7/JIYFzpex/lrPav0CjjvzCRxbSTPfav7SLt0T5r4jY4rqpBr
+7vv8xdfxh9tU25JDxxylP+SsUqHGWh09lCEWrgzdcQa2GwxeWNXpG+6yqNrmeTnGEQGOCoaBmTv
/nIbOgS1AISUfIYQig0iEsvENre20e0tSRWpY/KQNGIeRySx/QhDVaziYAOYdBuWSBRV+2bmQC2b
4hwV7G15otelTxniWA30rZkGN/tyPMeJ/djMZInx7tIrCqF8OeViYnBPfxP7Hvvq+586D14lwLoe
H8EgoFPhDvV19q7AM40u7DmvfelJ769gV/1wytG0VwwXu4XjkAbHsTafwja6hnPxr6jQNhIwbi1d
Sm4tog3U0TulgvdJoDFEaQw8ui03NqVQKP8Vm4LBxMzQSKcxHYlmt/Is9jBS2ievqR5tTXC10t0H
3auMsQ6BZVMdCzU8ND6tF0SHMJ9SXs5TDLnCFscIwik/YpRqlGbM6jIBo83wydvWUouYL1VPgmYV
EE5cJT75DlvqH5splZ9IvaS7J1sKfndL2zZYcXv4DH0S/8MzT01XdjV8J9rFlv/p9PiZptzbY9Yb
V8Ik8pZV7cXoYn7uVFJv040dW85+MFz6QbL+NGl96y34R9RC71NYUdtodhIqd42bgAlIuIExIOTl
UrQzz6OUkxLi3zoysDGJEOhSYSV6UavxothxZjwgQ+DQ88O/S0WUl2mv+jVH5OlKSU7nJeugmvuD
SItDDhUxtYx4o6rwr3PQjbXGd+I7hC+JT5yTmphnGpC/GksCzwQvByRhLn6JLj9ADz3HKWc3H1yv
TZKMd0LZb1Vrv9h1jPU4yV0s8d1D5HFBpMIG1TrAVFlpKujMZIcFi5DUpM+6zsAt2wHfYtrO9RT8
iRbB0rUn2D9pQTRXf2iYGdhpJnZL59nle0pgx17lzGLriH7KZYhGC1WigK6vb0xbBb9adaq1f+BN
u7dM/ZVNySa5d02yJcOymsrLHMRvgdSvaU5PuNPVco0HnPXNbJ0dQyEA0WgwoTZNgBh0goOSaoFa
NIDK0KBXveK30XkMAjmwQ8R6JDf/4FUTXcfTK5jJRy/O3lLfR/Og9wiLSPyvot5b5N4zy7ReCaci
h6kdXtthCNqjHBlwqw/tiufc765+r97mxDxmRPcXng7x5+T+vm8cEnFu/ZGSDsn65hJU6pLyB/kZ
GTUqHZhDQYI7/PKHYvpOLXvfyP4S5+AuGafXfVY/4N/eDyC/hEtAj3coZMPCes9lRfYigl6iGuDA
HjVVAI6AR5JYWTggckkvjfc+dfQu3gTwUeoLrrcXWcmLmNS1kiktCNX3WEXADJXzUHjzmXL7VTTz
c7PwXC8SA9KAjM/0H1KlUStWPw4EOsUXin1gNc/WKeZNUoMm49gwc/4BeaY8Z+OPHJQcm3YQBzQ7
m+ZahwSlPRoQFqLqH6LQOWJs3hui/6DFZUdByqWKQEu6A5/TgZiywf8XTVbMwMF4hJy05i7/VFrZ
rR7FC+L7TUWC8LR6SLX+EImlNmj+i86lOxzdf9UCieS6kNxm4EQSlz3wumiBUHQH0em3e9THoMlh
UWb4MiZchktsM1eiXSD5dcDIEQHTLFS5DWrkUhNkNgZ1LplpTF8kb1XpNY+YRdVO9257IIyxZwhf
RXXw1IkG7IR7xn6UwPq1LroIeGFzfuSUEoHTtpuXlPso35vmawqoJSL5coFWceBflvOppm3WKkgB
yw+SICkqdnLGMyCOWB3odm3iX9fz38uyoS+7CRjlam4uBIu/RI744vTpSlccT2wTj4NBzoEKPLbB
Kbg0abuXvoUIJwmflPvWhwaVdl+JKxpwMUN5CGekqfJ+rEzFZ0KmcOFGztd4F24cny9aapY/2eAO
RzMlfZ217KjcUbuj7fYGzlzIa9ILSkwWTMMc9vY4WPmAltt5QmThnMDQW4U3xzBZQyi1H432nzOQ
IPDuYpATUU4tvkH7D3BO2werIkJdNpW1SSDTORyoFjB9wUpkj1HpmBv+yTsZR8R7zzpVAb0r5b21
vuyfzFEJHqc63bUGwCdq4alMMZP3sU0O9di/Fw1yHhe4z7EcgZQ7IxhJjzNfYSb8MjomUj7meutx
oyC6hOgeICNqUIl+OZxlrB45dVLblx4CKhxJoAanBKKF0+G5HYcPK5u9TZ/PHDbmX88lVFna+wzS
DHeOY19w6ratfO32yS2Qyb8sCF7w28IFUl9JPhQrBj4uull3aTv1ZjaA2JPwLI3uGzvGPXoPjioA
K70hnUtwPLUZlGy7XXfjbJA0yLddDGIabKO5FNqEEujlO224B8XBHfRHRyWBZEgn3a0Wkz18z9ps
tp62r/hScYYSTsq78CnhcrdI6R+5i9rfliedkxKsuWEiz4x6RHH97o2w4YWXX7V2DXnu++JjHjTh
KDN4ycjPjEG8Y1r5qgtkVJtmW/jYn96EuuY503lU/SEQA953KkGWwiNCGTYOHhpwPpbiPKdF8hE7
MF/aDNR0hUeWtlP11DL9QyrgvsDgm6xtt7hRXmwsqnHcAl7GAmcTgJCNvIq7XH9vjoBVwjVSOR3a
UbJSQ/bFjy9jHis/84affC9gkpUO5Xl42gPSpB7NS5z/ZsmU5VMp79t0MDThlSo8SJ6dLxeFSDFP
BnGLNV+CVHR8huvsmSqc32y0sPHEn244fIcFf0+NWLrOTcaocUQk50YAVs7FBEZ7ipJX9CzmuWIX
N/V2dtSeUf+Z3rjHRvrzHjzofSaST8Gdw18agaA7BySC7xt8nRCZcodBiL3zWwXunxD4Vnp/HMCQ
qI26v25HVJkVmExInk47rLErv5FMNkGfR8G6dJOGDvLp7EvrsZT+0S6IZgfY91Y68rH1ZekFpiTW
oNJ6CRJJN4bKPAxEWGLTqpjPNRshwx/9cG2O6cnmt65D1vU6gT7T4F0LZfZCzvVFcUlcZiaJM2z/
cmv5tNzI2SQ7hXxHJhSYOp+Al2qCuWz64zPUArK27Fz0vW9pV2FV9bObStszlNMzCfVV0mdcv4YG
az2nKKLe0ZXGl4cxK4jY18JeGqbmvIGAmPgYUVWIVohf4En6+DsF0/TdUvIdN55NCgQ5WgXNFZjJ
Y9qEz7oDbMtKxJ/K+w2C4ntfc0yCFsfqL8/K4tSXuwXB9jaw1+TEvKXZ+BcX0LDOw63vFoc0q7Zh
TkIa8biPeN1m45tu2IItC3x+E6Y3fgH2zkzqR5XeoWM5bTiFQ7LL/4+k81iSFNmC6BdhBoEI2KbW
orL0ButSEGitvv4d5m1m09Y1XZkQcYX78fLbhNd9wM/fXbuur9eF4YVXAB2E1MznaqmIW0GxpjFc
Tcy1HgfsgvAD2fMuGxiNe+xt35tp2Le0AQJvaqCRddW8EsSzbIW9wSbC67/QYMo1yxaa3qKqFaHe
3XUgRuUQNvkDOvZsifSvgSn/OSFVj+Oz0nd15zmmPq2cgUD5lgInF2DEkya+CuxXN0EoCDZVmyAi
OT54N5uFpH1NS+OsB8l3yVoJz4OY99zmV4bGR+rkJZRk6dbeTcX+X5hx5ZgJscCuW/+kGhiYsWgH
BMnaITL9d+SNdHm5j62RMLrYvRY1KOwiGq5myCIwMUgf6CSCunCWxRhlQkKGNzNXFRdrYou9O2bv
Tl/9uMZ000OjhGYz+LzOCB4aCV0+p77oivDZC9QdPeI+VvJDaYggRDnEq3r23dZqQ0bnCk3nc4aX
XTrmQaYYPsjAwNxEiGICKVrrm93cOkW9celrOFCMoCeQrosopIfpM7bxbnRPLA4smne6miR3V9NI
Pw6p7Md0mZq37OGhGyNKTPvdMFjBOtMlnGVgPBIs7MgabmP33UdAaT2I/JxFicYvSjUIHtxe5HLm
t1TmjgRqHHPC3FOsPOmQmo0+ORI2QuyTPV2swDk0KA9tSJhYPJNqlSf9Js0TzLl8FLJ+Hj3rZY7b
Xs3GYtOz39jeECcGqXqFdWbct3I4z+9J4etbwfxTJDblcftNYvolbcdtIXBvFflPbdTXZnCYFNFv
LSuJnKfmIrHnAr+rvKusEeKP0iSS0NoRW1YdGLpTVIlrlSNaRyp3o4KslhxaNwuA+m0gIQPSiXaA
VMyvWrZfJjacV1vA9cimkx6zJ2ZN30/tD5EqV3dWd08orbCIfYywqVhKzRZiRUCyncGZ7iC/A30/
I4PGuRDa6ypzT/rofJZD+lBew0i7X1taWy5LjUdfMgujT7Qeeh4dWocCKEnDa5beY4qeJKpoeZXc
9hNS1KiSf/j29vMscW6Gs8LEOmzkZHkZr53M26VJ6N0CGuWZ2xKltrAG1BdcEpzvdAYVINBsDbnk
mOXMBxkInr0gfvfmENGpfSQhw+LKv3cWdLrUeURsOTHQH7TaGC6hia2H3BwcJnr5cEuiH7Kaqbqu
rVXP0wDTApyTG6wsOVDD4e1dutL6UZTuYrLArKb0sTZkhQWD2a07FZ9jB1SaUpMAVMAF1mCfe7M5
E27RrnxeiNZr34ywenEUQJFI8h2UL6W48mq+CeY+UKAXWgrmlkCQetGT9UleR38G++lvU6ey3hEU
HZk54odK21sjg6/JYl/BYuBYafaHsPoTJRRsmLG7UVFMa/iF5LRWKBhcqL8tBxZhYihNcozaoPpo
AL0oBAcfoFIgwT4a4jMsTD7FTIBZMJlPpHOXJFqGLpFG1Qh/tNcYFY+ZWbN1zX8R07xRnNwduFnT
kODOnWXZMXe71OXWyKCMaqjsZHNkoXlAuO6v8aL9ApgJtxrsT8Q1Fmgo1X6Mun/qhMkgapoo/3FN
5so9pn7+avTGh1lG6TFCNuFF4Kxjl+cCjdOud9wEzPz4z7Qx6pYuZs2Ij4tpC5NJ27J2AWu8PLad
LUoLhpzSHShbrOPERwUdDCqs1B/WgKYsFOpHdzP4f5gvLnbpftjjQOi42z+CQK49AiMW/DATwAfa
jDr6UNiwhKr5weGD4uNTttV30JdrK/fXVLdzYq0ij8Ce1yOIKTcGncyCwF+xMsXgPdmCoZ2txifb
bO5eTsgYEQgP1CUfnl0iImAluMwiFmbe3LkksfotYC6xWBzktkF1hls6fDK7/7+BCCDYcTMKTLXh
28J3ORI3jyc49RZa3H64HKbYbwY+SSZVYANN/MrgAAZ8+ggpsvvg4eMoGnEkmXzgeWqedTatMEYJ
wxHsl3F1oCNnjzGXG3I0TlpX/+Jl7zaJApsuCxIM2X3t/Iq4GdPci5pfPZtshhiCMZVRdW9ep59h
blwnL4cc0RtEhMWXyYjCtYhd2NPDvEAv3XtbObekIxkm1u442i59JRBhG+2jhal3ayxAoA3VtEnB
wQiDhx+gJCWCvp+m/oQRlTgxZJET4WqsvvAUj4P3B8+SIY+dv8Q0S5gAj3SeLxTw63AYD62qiDG1
3Zw3Mn8dSUxf6o3YOIP2T+SSzVv3ZaBpZb2S3PMiNlds/x7QF0j/rfUnUfK/D2ObRXMEdk33vtM6
PvPq0h14KYIE/10Ohbcf0+FfEZNqMaQddi8oAEaE4W3ohtPso47Qay/tgL27EvEBusBxCKZ/qVHI
RemFjzqsDhEuV5bthKtB3bvHDEZRqzZi6Xc6eOrGSkhaSM9+PkP7cFUCXFzBvHogud/qevKMJ8Na
6R6x24gpmay3xkFH7b2qa4wTZWR+B77pwcwqcbgJ5xrn3XNKzAV3R3Y0MQVsaAwYrVg4AYCTGEs9
gbNjeeFv5bR4ZKL+GdX4t4uhBmA9GyFYATtRhydXi2ecYPUEfBvSa7A3mTFTYtirdMxeBNseFuP0
OkYhDjHWw16qG2ryY537L1xXh8Jx3vpSgLDP2wAIDV5mR4/3Cp17H8JF4prg+y+0dNPmybfocO21
mIBjnK8ousmCSBGuyQD6amPX30GCM53xwBPhHyhysiYmAzH/B1oG/62RXExe/hU+JkKYG5zQaMkw
NBgMszsHB4/rAC2rxjI9tK6YVnnvPQKTzQNHndroON/Pnll/CxZ9rG1AhskO4CnEFe+YOOMlzpIQ
tUDdvEthDjsjUF/x7OVGjpIaExVkQYx95SttkQXNT065yifN3r5ukqeR9E7oxhFv4PDbDpwNNW7y
Iscv3ZlMYUGPn7V0wmFt2Fd/jI9z1aHs4aAPwwnotQu/ACZPN2A6VDFu6momUKVM8FfaGP32Zk2u
V/jROPKou+6ZTTJCDhm/iNh5tfxgrxIPe30zJidJHhLmAIlw0vV+Bfl2jBkv0uqPyWAfJ3xbK4w8
78hQKcdH4zVnDb38z15SmJAyctfZUlvihGWGQCDhImsRfVWD88uGlea0Uh92YxDXmKQY6HWcmtE8
RyCEi6EFkSeGjX8iwV+U2ViBlHXBtMjD7lYfxuAPJAlpP0SjcbK2zQao5iah2BZTChTDe6ElYOKc
Ig+YZ4/TpN+RHIolLggM+0lzA6+4Ll1tnWKlQxuwFgNjgU4PyruKACawCJ5Hl7Ava1TWOs8lPkAi
m6Izgm2Pq9QOQKHWW+zz3H6Od24CUEbpdPM8E5r/hFSdbAuUtu0m8KKjFYcvKOfZ+A0XyTalZI+n
jxV8BvPUICNQboTkp5H3SYIMKp3uwW4/4I6jMe0Y02Nc+LBG9+LG/H1zWBJuYLOH1N9wrolFN03n
JszXDTMvlACs0EjMwpOTNytSJanIgdTWNheoiTqsLhlwYwb6Z/nFviwxfnV2A9jar/FtQYXOEyIT
KuR6g8IRxftm1kxIyi56DhgVKm/cS9JKEQsHJ9Fg83Cmm+VZPCFWB3pBgo7McHWTQo9QrMv+PFGz
9qpS0gPMu3SaKy5Cug/j1JBVgbx3SrAkyo9+0P9CDmmMmJ9ukN/Q77wHaBNNYT6qLjtMktueFnul
GDAv6KDJC4+x6SDF5eolv1nbM/sGDRPFs80ZqFKbjSvDcZDJcnG4ifGYguLL1PqCbI3hhoH4Ujj2
l2fnE2cSOqrcr/msW58xKmLOibHfGOJcyTc2Y0cLygtq2pWjOVvmBlCCoZ8vLItENt4oLDLfHK1H
R2+Yj3f3hKIpJ84JC3LwHHrWFlkR6WkCRmpH2B1yUzBEFv4ruywYgtm0AOg/eZ9lcsnh7hA7DZwv
K4l5mjwooIPEx8jgfl3Eglk4G6QROJ8bun+5qXuXQccPWWlluAhLynejJp/SQ/mo60hATNs8KqQy
+HYZPaicqKogne5NzvADY8xLl3i/KAH5ATx6yzZuv2rme75DipKrGDT62avvqi+TXT8RLA3bhqFp
GFpyhsEjCg6mAV4mcMUAbMMApjUaatUM6QUk93z/sUhPbZDTILuQb6IQWUVN/SuBGnrKeED5czdt
O7mLgSOsGvwXs5Ddwu34spVDUqhIuj3miJERDTSROCNnLtdKbRenZfZIJvOtLKsz6J2/zE8+WAFv
Ow2qIE3IOxtp9iVaiIiwwj4v4v65z9WesKBnC7LVcvT6nYr7p6Ign144j1LnNAR84BhMXRlOICua
YSoOYsPOrPuVT4NfAC1jAKAujtL3yEFo/b1XJ+ZJr6XaD0UILjC5WTXs1b6KnxqrndZFb30pE0CG
Trytw8bDsYdyqc+zCMaHFyJh0SZ25BL7GcdOWnmrlPAe1CUkPcQwS30V1vvEAxsg5qVt2YmbY7jE
CZTMdsJy/IgNzVh3fr6R2J8J2cA3KElQra17nXlvE6UYygnPWYeOsJal4mUxtYBQkJqPp2UhzuIL
swQ5LR9V2dcvjPCWicQq1kb6W65zlSYWk2VIGUlnYWmehg+jtMlTxmU12sZHwY5gWcUkyznu8Mhj
9y6j/nUC3rJOoagc6sF7R2/J2TJXrCyEg1HcXICeS7LYLmDpd62EOJ11FeMy1gnx9D5qB7fCyyhg
dVjFm8dMHKvUCq7WrjVGMlaV3MwIFKuwb86QnqaIM6QmBc+010FZ3irwoWaBsnM+XPqiJdREO+B5
YCqUpy+5DDd0cHy1TvlcifCAMPzcJck2ol0Fm7ZDP3H0XHcF2xTxtdOzrFHBCti2JNuWnbzTwGAV
mdGs+BIxYU71YWBIDiMSmV/fc88UByQtqGen6YW6+Bwa8dqV0anO62OFJrUcu+csDf9FvOaLson/
iSz7xBD5j/eY1M1o7cUagYv6Lsyd7YRAYekXyZuLK0bLY/ZuiEMWWZrMOmOiUClZc4cRXWoWr30Y
Q8fHf+a70wOW2CkmEyv0B8oRjm30HgEDfEb89j6yopuRtAzuy30mXZi78wojnv3jQ/WKTxO7pCQ1
QW+jTRMJ8HbsNOqiuAxJdZ0m+0r0y25i3MJOv/uit+t3Vokfoc6if21VLd0hf1OMi+O5Wp53dFkD
YkZ6tKG+1t5EkYWAXNUOBRGYEXJgSOnZd7rYZr12KhO+CkLVIWIZFFVRiHVPq+wTGNBH3eDcEhg8
84QoceVdSjvUoVIwALWYxPSp2BNu92Y77UeLhVzDtm0408UT1ZXd57ckjo7HQO1H27oXobdmj3VQ
gfPnJPRP+HUeEXNZTySX/1LISx9hiBkOjKTyFyIK3jOHeIcQQCPOkHxPcO9zpyGjcyM/2Ob9CLrT
xSHRaNs6C1FaI7jgH4tj1nA/Rnf8403fSBejQxixlQzDnIUZ657c8XcEKWLNhQEb1+lbZ7o840aL
sJcFOVTfgpBZ67NpAZV4jTAwnJBI4VVnJJIP3S72YPNPrSY/Ld092mX4bLbu1av4tN3Oe9KIaFC0
DkyR9XejxuUcZfZvnDnHMpZH1apLb2PRrrjnsbC8h4H6i43mzy+lC783AnTalqchxr8CeEq3Avpi
3IAj6ZpA8RBpgDSM1dcYaRSo4XMg9ngFWIBFB6bWq1SvfmKrXfU5eJtU34YB9DlKZI+yTZ5Cw0MR
VWEPwnnI0nJAZlfM5mHtCW3SxTLDwzxgqTOMG31My1Sgw5Gi/0wn5zr2lBTBiJmWmHLl5cHah33o
4atnF8xgN0+3oyAkxKsg8YUt/JuQyNcNarwf6TUbhCgb2FqvuuYCEia/JvM/+6l/zoMs4UKe4dlT
wvdbXCWW46EMBCImjbYkvneSyX5fRy/EeP16k/Zp1sM1goTCVJr2ewiKzX+/pzMC6TEoTWsbiYvG
QNYGvQCR6s92x7dGJBzU3QemP3YeApAG3jFIbnrxomLz2zWGo5cgxkwQi0P4sL/i2N24BvdOIAiO
s8u7ETMRNxCvuXRZy7BG/ze0gFB0e04Zbk4tWbBMrgYQDVYutm0AXTRwyi/mjHfiG9NVJcvPpJz+
prZCqNLS+paZ/lRqrKxa8DCReQZ9cYrb4tQ5TYFYvQwYapJXwlotMAEiJljXlLr1c+iLEyL6wYGr
a/l+RG6japZnZRY9A2j/nL2TwKEefmk8x2TxqIooVDe6jUa1xXW5NQrcUriTKku/0WjtvDp4cjrz
TnF2QPAz8+Wto49R0i2xZNQs5w3rjxHFGiRwtZS93EVJ9GYawYkcuqWHN1OL/G2ncEJm8TpzxE7j
nkiw8MNgiF8KmwkCTCmQ5dzf2dTutXT8sRhikw/9iOZ1EymkFoIR3ScfBUw6Sao833xgi0F31RIi
4tPcXJbMvJeGiB4Bkmmy21cqrRtUKRNnPEAJsxIHPLEcno288cZ+QB7kLrbiVULNsmVXsQ/M5tim
8pgb3CCtjtheQhBx4fl7ZvsIFG/6mOxdRW5dRkqdk3zYwJnKeQSUKXI5aSiOST9eIqSwsWN8Igr/
JYvkknHTpbb3PdTBOcycbmERXIR6kDdjrO8sjn4NxAKES+ymjEFIXornMm9fJVTxravDXEeZdLT9
6BUbDpVHy/GAwpGRbraLfCp6jDyrupN3WtV95bsA0YKXZExeDKc9RAzjfdc7S75lO4ru/z0OKELn
p3dmJzbxiBuO/HVKsFEMxxDNNpy/Dxikv4YJ+Ti2+wcsiQy/PdVMB5LWDI6zmoBreauF0d6Q/aoT
QLsLVKrlBC+1QPjHQZDIyUSHWu0NLjy/LTFb2xQZ9r4kCn2huxqnXMydBdJ0obIe4hv8aSuID/4o
N5KNhptJvl08YniIVpPJgkm5xW+VQckUydVykq9Zf1dV05H4mmuWkAAiUtIF4Kmzchsp+0181QCC
4FuQ+gNFGpHxQUtcMHpUgnyyJz/WjlCqTjX5AVLPLr0rXllmbzof6DZsNuZu9rUMWDVZ5ohFMbA4
NNqL08QGYlX5NXQUSHHQbgUZOGAt+5U+oXLIacgTUMgLhgbbmaGAT+2SWN6/xmPkFQqeL0uDHwKC
/i5C6HQz9k3kp6xM94Lhp2DMvCo9DI0pX3JrlUciB2CGFy/kssCHpgwSWD/4Cr5pM39gx3dotCgf
C4YjdfaJgv3P6CGtT0hlRJJ9eFXSLGsX9ex/j4/okxNQGLS5JcJh6GR1OjxJhzJIdv2/znHxRFh0
+96J3/0gMrVWuM+qgfTnsrtPib8vuvElAcWgt51cUH6fiEJe8jCG6xJSLX+yJST+GBOGiYS4OddT
tUO1ecn1YKc18mQ6ySVyuxOKesQuauAz0dFvIZkhiSAWFX6TdBOxIR/pwhh5ksw4j9qCQ23aN6GJ
Q6CpU1TNzpcIMSi68xeAsx+SN8G1zA9fi/2FF5pAKXv/5LnOk9tNu76pSQOLzcPQE9Nct6W1icrk
jIR778XuoS5zEGU1JS3LX5Eh1NTX88edsJHSpX8aK+PsGxQ7DUoiB2HI5Mrj3I5YFeXQhFzZq+59
M54su6RqLrNwlWVNfsL5XwBb6P7lcx3g+fFvkjacu4PzpavQZ4mqc710wIDae6ZNLYcYs4KwI6HS
0/R9zAnq9dzQA7eb56LZUfRDGjzaVWPJZ5o2VqpUXKnJTZC6J0yQeyLEzpEz08Kx1xW9hu7Wg//a
5yuAJyzOwgbsTYJd2EQdFXTyShWNGoHN8kKkzFBs50KY2j0Ps3Oty42dhHeCAM9OCI6BAYQTjiAN
uxNXypYcbKD0mLXoILqePFLFork0T1ZpfESSBM2qHAgUFLQpOpNJ4GvviKl2QPbO8xDcEsFvkSTo
acvi4uowpf3m2W16LMHl1spoFLWQpW9+SJL3PCzP1hgu+8lbJ8I9xkh7p3n2mJjBiT35dxZX+bz1
XzmxY+/yDjoqK1CLn5Q32TYrbPaToOnC6gJn4mxT3GYOffyAhL0pz3mdHztYTyTuru154oTbZVVb
07mqxTOJf9u4x/XWGRnT5uZV+Uwve6Oclq2evYuu+FeH+KQxb9V4C33M3egmVD2DOtmWgvDNmvFR
utM/SiOEuw0Kt5xqwxycT392RFdT/ukF4ruVpCf5nB+1aX0iOyAeAnVBqNmL3uIIxYYx9smjap37
5BMn1FvZzZiKnZbWvG3lffRQMKXyy7BJ0PGrQz6mN07m3fyXazY/6M3uKT4UD5JTEaFmsUYGZ9OU
KmyVEgOozdRM3yqEobqwNrlIn9uapbA0xLaJmJX6xDfyzh3NVDs6RrFrXLVn5rnSuujBnGNPAMGc
3n6vDe2fTMb3Mhh+rELbEETxVNTVrYX1tQi87qEFtB6atE+ag7OKHYFVmOv5n5kilLRqbZsb1lfC
uSGUuNYlqloXGHAtOSuAOksEECzySNCwcXwaXX1HB/vbYyFshH0dLQOk7nALgMY4HPVeNb6OsXuS
sMrsqeJrZj3cDy4lnlyqmT6Nvgb4Gf2N1PXXBqYuMxzz3SvUb2K1Ag4mJ4bII8K70AFgQ9jEwtjP
kvGpZ+4fVgzqFHce++U7cXerFHHGznRCEgbs7MirNiu1cNblw4s9EgcycBLlDHFag7fcyJwHaHdu
zDp+Knvts4uR6iT4boHkH/uRWh3QJQt5+ivQYF0Y3rxpQMzbxodQjwjrYzu4gl2OvjNUYDMl2l0Y
vRdYyekCs9SaoR2y+04+WZVx8R394jUgDYBZ/fPT7smjq2VoAuvLrwVhP+qhIOcgAl3T3XCVjuNM
YgO6geAUy/oom/1/QW+DfC51/2BkMFYaYR782LzoFKd92t06PXyh1/uLpg4aX+y8uHLcCTeEKEIs
hdmeCcD4rMbi2dQY8FZj9QV8BCwqDh7mFpTvqUHjbudEluXeQ7doAhg6H+fyPRmJvcnaW67KtYPK
znTnlDHbBO078b3FfnnsTGsbImivS3mSSXHTu+mpKYxH1zvnvCOlw02Ip6YXUXJJBt+pL7tvVXgr
xphf5mw/cRUOVd/9sbkfjEBg4e92bW4+TL3fq5YJd5Yzae3V58y0iblb/BilFGYthM9qyaR5N0N5
dDi7AdorQtzTFckTDOKinCYzw/wWvUWjSYoYsBKJ8iqF4C5b7dVyMJRowSbsS7LByLSHcMNNQdPl
FP8yy2aXPprLzKueo6lfORn5BLm+TomCzEvrYnj5L2V0T94OcpP5MptK+5BXhpwTuGYpSng0DGa+
AxFXlYIYM9yH+b3wwtckqWa0NR51mkYVqbtetugJAtxcpT2yhM/tVTnO7YYxvLfI8q0+E/hH2Zxb
ScX8jpu8aWKXdb73I4lzDmtU7MoiuQnQLXlr6Q/Ug39VzCU4dVhlBxNwc8VxmcX+y6jTkw0ENcsB
p7VtNWfmCj85Ve9iGlO0xuQuSlyLmlXdsYCgeMvYWOf59G0jbQCnC805EEG0dihp0F/nJTHT8la4
8EZoTEhpiuaksYF0gSgiyS+HxBDAQ7D6IV3V2PeKPpIrYJ5XVn47vywZqOIgqWNkxI5h39w5XaHq
5kcD2UACZ4SoPd4yAhgWzDVuUc6Pt6YYiW/d3N1e3bp2eM5YH3PRqgxrm/HukxI8RMlrOWjY92dB
lu3MElvKRFW9DyVVnuO/GUisfZcYDkG2tcqPwurApHbMxB1qkZjJJxDx+1D15yBnuFWW/AeBUrg0
M+2A4oImKi/eYoHWF/vDneby1Ev2IS7TrxoZ5SJNhn+Oi+6EdJoBRTYgEs2HbQljjcZag7kHImTD
IuDSy/hPaf2yGhiR25WCbxp+pJr1YWf6PzBUWzbX73zv00K46s3OPaYTLQeaJoJX26vvwUDSgzkc
9TLet4V96ULjB9bGOZS4DJhtIrfwORlMKAKyQg2rcZRnWh8fyxBcr9G+6E53qJNsDWzqS2/NU1vT
xaj0qwTcvNAUhg1bDwBVFOop+y9hCARa3JOVh/tgbotwWkxDzeDJZlOYZ2cCEZgel8Pdrcajzvgt
BNuxzvPxk/CSjIBi+SBzTeAB7/o9FP9mURtsAPS8eK9cHNa1z24rKTbe1J3Zim6LZFqPTKOXqoPe
VcW46liAMI36aovS2let/z5Wg8kHQoGfNPPSHKcE0TwbOux2WSNCtQbcei0M54XQrV81IT/x2OMt
OpvOou/BDDQZRLMpr769FjzVoI0/Qaa+bNO3kayIPznO8oforvfZr4EiBY1hcGvQmfKMk0RpTv7K
NcsjkiRMG3rSUaaS0KaSap9m4U7ng5JOfjZh5PZ4jOEtzlAS7xD2xp1aZEDRq32BOQRKEH1FTjPB
y4GuksvfLBeIoLWfsGg/xJDdqhKfKPHbnr6C0IBpe4Z6q7uh4R8pqy/ep2AxptlXGdlbgklWTZPv
Csxb4Go+hI/UCbd9yIS6r9TJjPxdmzTPWoHFMEZuE2HeR9O571obJmRtnbTChsvvMf5Lv5nf3U2f
uT6IOX2dkR6FsZYgXCXOSpvuwDtnLVS6HTprb7ABASUgvlmYbWLG8ny77Xjp+oi1tUVX6E07w+LX
SPTyVqgg37UhFI2IHiCVe56iOf9BGehJSoG/ljPdD+N800dY3wnVixz0bpNu+VztbG8rTBOE86pP
GKC3prH2YdzvzXT6i9nZdxazHrYN350W/IY1yaAOiRC0vMGDXDJ7ZStO4jLyv1Mn3eD78Ei8JUWb
vnVZ6MNuqObQpS58KtrgAUtnTaAMMQUWfWrZzNORMHhR8AOXlMj4LrFd+9UziZ40liTI02dPuDeY
oYAOjiIt5rwubzEHc6WZB9shIWlwzPUIKAD24tWyuyuSvGqbsQNGn4mILB/oz7DEvps4NYh1zrGu
+nuZDi9hl/zYyfSraUR3DWNorHtlkpemB28EN4HGbbEJoTX5MoLq3vB+N3mDet/KPmXv3Vvhv5Fj
w4jRI6U9AHy7lLHh7pwAvIkmNSTPSfA5KJ3WunWqndMkJzdFGmKM/j9nak+h1zJF8pISgF43rmhr
7lbvXquivMap2KX1eKoFcP9YU5/2wMNSm+oXeM6b03iXpnRnlyrhHaz70J4X1kOVGeP13NwSDPOR
+cHXMPYEzGa3HD0bOmFrrdfVd6SNZE7MahOzCC46M/2yNu+TmZxFnG08rjYzEQcTqY81ID21u7vR
1wrscXaC8zbP5kGCR9kveKUnC/T4vhdxSEJqTuA7wo5FGaabfjKIp0cYXjjNyWvLZ14J5vfMJ+lG
rkXarXDFY39FiwOjfGrwKwwWymuz/Ofr5aZlsFJFdI8KkPkqbZCTeSrNtn7ET3GC4ZgjhCzNcYU/
hGAAC+M2JkX+GR8ZWYnRHKQwiuecfRLMYf0WzyI+dGCcWOg7dc4IP23drVbBxQjY+vfZhMm8AsaS
q4trOwr7WL7LZToDX3dlxW5vYEs4oDjiButZSxQVmnnFlzxd8MGHm3IAdBeos1vQqrOMES77fFNd
8SKzSSgOrN/XGmMaxoLq1wjzU530R92YjqxkYHGlwU363ftotQdRuacRutZaTylnaxBBG5Gi5x56
j22fBtY9HaMNwCXWHAxl7CI95MxFMqN6aIzFIoDLUymeJmw3Lo32mOgkciMcxkfylEv1M6XjevSr
M6oPEK8WyyqQ81sD2NMCXEGPqsyiDmMrHI17ve9WUcQoL260CwrUexiqN09a11hlf0PwFzHfFOSB
Kd/dWuD+l+wD950PDm5UwY5bZF1QHBEMwrNk9vx1CKkzWxAGKVHJRnb1LeIsDEes3Ti5kxdvL3O3
eDGK5hn/G5WLAXt5xBHrVoc2d4EewLNKSQKnmABlUcG0GMt9JdILY6uHCBTemcg8EKidLtFe39lb
z87TvZQxFJn2xRJo4hPKNwrPkJ8NRs7G6DCytIs+8UhgFq8+kzgnBNS41zmGdUPwvic2crE6cD/E
mP7Wrf+W1/ZVAo7hhd7AL8x4FL14T7v+Znm1uxAS/yaCKXRBPRYN6Lxo9pVJ+1PYT4parp7wRI0F
eavxqyeHQ6O3x9FnGGzHHxg8V2VWzn/+FJKYvNTD+ElU8lz0c9PHBZn41Ykvj7KZTRoRb+MlrbDB
dR02HCekKFJ6vxAVNYXyOE+H/DjEIXQrIA/zvWHl9odGgee1/Fzf5oPK/vy09ja9WW+RHNKDeC/j
6GwylHIqZKkI1GCTRgjf3WL6Jdd5ZdbtPovCu8fKhvmR4SAmLr4qxmGLLDR+TYnzJ8/1T8M3w70s
gS+iyvIJP0cqZYzjUdn1qUsLsuy660hoF2UHdhuTcDl4J8tR9QSg1A0y0vDc6oRbeNTTDr957NkX
jYAKKbhvLIPvLIrfGbSfO7zxGq8t48SVRADY5gOWPJNFeQFJzOZLdqpTqqga6lj9pRbOzMgx95NP
U40MKsoxbo0xQ+RBuAy7aed4e3WEM/or8xSS6NGV1fl1YG/WZtMfEQcDmyFuLC9FyMJEZI04d68a
tJiDsn6MKnzz0m4/Wt5rXTkOIjH/vffCQ1+6P+VA3mRlvRFDTDlKrExYo2AwAe0trL6X2A+DM656
VI3WX57azk434jcM0a9ybI4p50vl+UzavRkZxVoFA00Dzk8S0bicgKJiRHmqfSLAbMHmuntiRQ6/
YuxZ1lRi3bnBSXXjScM23A6BuW6ihGJHiW3g1RuCz78zQ6IdVt0+C8ADV3MxPYwJUODWK5bTmHwN
AyZv2QH1J1kEpR+TXH6LfV7KJ9KVjr3JnltmiDfI6cYO1MkDc2pEUFbLMCkp1y0v8EaCbfgfR+e1
FDkSBdEvUkTJl17bO9rQQAMvCmBA3ruSvn6P9nE3dmegWyqTN/MkAOyr2Zv5koY2b1UGsbfIHXsL
Ka7lZq5xwe/YJ2JG5fvItx4yo1chlHB/WRzn8zX3kFXPDX6OehpNsfMb+dEqk1GbDw6h2AtDXsMg
25VjuXZsb0232gtaJ1cqtAC+7cPchSY76GE1QXbhF89WMW0p732G2A3hxv9LSrFvzPDHG6vlfO6c
Qv3u14g/4XTHXAuGk64d1iWfiYhCd6mYH8ZWc9fliHtObJ0UfRVjxT+GipBTiDZQTIXg48Rb3YNw
4Em++d7q/7WqovrAAuuczQzoY2Q6X0B6eNJJmId6edcaxdyFo0DaMczp5IPtel8mgNaqcKc0761Q
Ib8Xh3N6cDs6hxTQdebJVMLg9B3rI+sFUWvxaad490zwuEs7NS4haSiqz75tx3hxENuKCGCN7ows
OnS9Fzrd5DYfjYqBmNp0KOerYaw2uZv/q8paW9klDudiTI8TpD3d91a2dK6hb306JruyF5/KsPvp
jWhbA4LuC7ZRmh7s1dCLcbZhHrnB7pFrX/vB2USZOkT6tB0jUveuuS1RFmOjI1mOqkEnFqY5X+ya
FigwsILPnNhUnhJWgvnMGr2FXb+H7EEOst/gUF11/JEpIcoFNdH43SiqzgE3Ty0wtiL4QKM4pLV5
LBmTQD/qkddSrOEwGJl6E8Yz3jXYPnkS7xvbvkjMoNAr/+atSGuREYqgXIdTdIN1/paXiJGxfRo9
BjpGB+qBfDyHBVOVcFKj7aDKZ6hfdxu3be/7LzUe5RwHTBn6F50K2cotmRtFx8AoCXgE3spKoB2M
xs2p9bU+5KQZBMhgEW8gSe0tOyfMBujMRHbxHWbWRdGe8WLw8WjeLqVAmqrV1zJSRy2J757wrmgA
LzpDZcqld1SF/E2OoNyW5pWkeqhGnQ3fxG5WPdKOmP6DERYGH0pKajpyGVsU/FIIR218aP1mU9vp
Fu88kxDDvDCEvkaB9VrxfuF/uFJS8KwMCnRMn0Ky8oSFlYB5rr1A3qVpM7oFqfYyr5WVDu2CsU3P
NJsR2iHjuiQdYc+8w38O1swibagSwQsfUm2QDdXzFGdbyqnBsg8bXc8Pg1N9REMHTsI7YuSgeIjF
exloXOxkzKeTBK7NisXt1Ckc7SQjKlA75dPJ1KycaayJHSA54ZbCCircbk3GYYt5Goeo4bLVADVU
vbsJzLy+hjmO3LIEDKKtuQJdnBoitaGGHL2uWTaq2NnCyRct1BKrBw/mjz92bO4L2u3NAolC9rp/
9PN27YBbQeBaKuYWE2wlt3DeIgMydpom3Jd+Yv5ZmPp7WLWwUMKD0Ve3NhafWffXjk9lyNyDQmT0
RoJGFcFBwjxTwVSf2qANnjavxgrHJTHPk6fOst8jgwBM7U6HolHLMn9OAuspEf+KieE1oQHu1ZQU
sfRP56aq6UqwGO9jFQYMuh4N7yOVIe94d0EDPFYN4AoC3UsHOsj80inCdGSW1x4jF58XkWU9WBta
sI2H+LlXIwUUgAiteJurcwSEhi6vr8xVjBynDU216If6prOHpW76G0eL+Brl1jX7U4flmrnfRFM0
50KgSxtCWRT6jYtmJHZIEyfU2neznLx71stNnQX7auo2bd2f63R2D9oUQqrU+UM5PkUcDwt+uIJ8
7yKU9j4qsQWWzvDRUYqM9M+/duaBjteZuwH835JUKptDOgNwkmlnV4SZHTxGGvJ3jThPIcxd4Ilj
4lWHK37FWyvFyeMJ38FhB/qKCYJTVnB2fOOnqsWKZvEfi1xEZetvVsYOkHZ/ecnWgDSW2jFn54g2
H0t7dljlK0EryTSyjLV5W3EToieEcLITUdzKMiE5rXFt/g714WgBwuC4IrD4tN5mYpGzXeOYIHli
R30zbH508pYggh1lbDUYDtCoMZDMHWrKjpYhaf5GFpxc1Q/c0V3CZ0NxKuIZHHm2bN14xSCyMUdr
S/xqMbGHLgU4dS87l5JBqpGBXedJs/Jxy+5IXD74U+KGpWatG2o7wGHW/WwNsHKdZ9q37VfPgqNY
HsHwGpibxcVesbhYqNaDaZxs0HSYMZ6NdhMMgMGmjjIEizaQBY11iIBkdSszPdGS3HT8aoxybebB
1cSfgkoyeN0d3gsSleGczcb9LHhTjq0zfLeDczRHAv5Sz38xYUGZk8avC8ByodwM+TPWOUIx085r
W14YUTzHhIiGmZ/jaOm9LeVBMz4L5uGjrx7SCL9NB/1+ymgaFL5z0A1nU0TFhiS8vtVIiCzKzK/w
cVJ6bg421NApYlxN9teCsixbng0AklOodnTA0sTjdPSaRBXXBZbyqHMIu6XVuazpHSjIAS0CMsR9
o96Alj0cCTmNMfui6QDB1DyhQYIwnk+/hcPQcsIJY1aQObK5PNdAcaZaunwJODj0g/lHIv8zGOKX
ZtacQqLflTzoIWsUVbRKlRtIJ/A//P5mdvqWAvBwgXN01zOaim2npWJCzLIW4+3O/MdJHdRlnr9Y
LU7vnFlq60hc8mV8Jiu/abX4kvTtieK+dyMV50i61G1nFMnIS2drT41FErIcmHvoR5sccmI6r/Q3
4SOeaLJLappBbK4TQedtSUnRwUXlbEBhw7pp8PnXOueBSOLsN35jD6u/ZdW/Y45yHuN95k0vLpor
dnE2HOEMHwLuLV3AnRvIeR2Ze7xYyzBszlZTnPq2OE7kZkk70SMiD/kMPNa4/JTWRemEyKy2vRt1
USxJkDzGXviLVJp7pRHFGsHeg8jZycQ95LXCUJi/TK5PzNO99I0PHwhmkTRudg1SBeo19HcWC6a8
wEurn0yZn01jEjXnDFup9t3TWeSTkkJvsU0M6yVBGRGY41mieCsLHE1BI/ZpWp7p7AOT6hHATi9D
Zr+pLmA/Gg4DdDmGk9usa46M81eZhQcMDZZiu2j4MYW/DlL+KIXF2+n077Gf9hTUkm/Sthh90fDC
atlYUM694eab5W8WG3cS+Gcuba+aUt9JYe5zb/igVII+uYwpn3mRApxCEJrUozaQCZkt5pRR1HG5
dJiNHqYpnE5h19wdbxCEZvN2JXH2ruBHPQ+hxniyAC2aceVCCnUY9ENWgwDzkjHUWWKL5DwzzMAR
NBg3Fw9BNGE5FPq9YhmhY7V6cbvul9qF/49KhpF8lwW+Ry5pFU4MrjSFHvfcxULkDd/f5604sdh+
F5U8ma76S0NySsI0lsDz8Ft6GOBKAJGV9ZWI9mgZ6gnVek/0K1pbLU6hKkquWee9cnGPVnjLXpK0
/DNrJkFTTAbZcf03EaGIqpjmMo6OuFLUq+6TcAslKSOzqdURszQVaFLuvbE9l3F+sgj6Y9fM/8LC
OucRFzpRqE2SZodGak+Ky+9U6fGJUzgKqLKedTvBTUKoydeNXU0PrIQTwl97IGFOc968ptjjym1q
PAoeLg/VjiwB+nwHk9c6Zdo3BM3ansVCXXMf41gQbBiuetdP7Ezg2jC4Kd3znqvJ0NbO1HDbYH7O
ZrfTUzZLexIP3eTH9LHwhTo45GI2EtSZMb3SZEVeIT/qcXzydPsF1/W9qLUd97gtc+wIrQIJrvAl
8pvRwfGv93CB6G5Q2MIEsSeABw5dIKD4Q302WZjpK70EH17XXp0KPI5ZMJWG9MjWpcoIJgnm22Bm
v7W6gvjAs2k2pwYQGVz5PxxY/yJAhItBFo9qSml1m9dNvCXhKgmtJ9nZ72TDX6O4mb25UEuKpGYj
88dsBWf0iuB24sV+1iTX2DadkhU/C6k1r/tWGcmHHnmhzTnsDerSlpy7k8p7c4NKXV2miFVnfuZu
ZKxkqtwF/WMsT21nwFUCZ4TT5IYB/0QWhWNqqbJlKYeHEmx31GSay841EVZdQcGYfqoi9WfHWQi5
OQNoGbEYew2BqVjQLNj4GKwaZz4tZxx9pDhSv4DSmHSbxpMIlXn9nSWsaP44o1l0lgUa/QwXoquL
gGCYXAhdnlC++udooBdxdJhr/0/7aC15hD5/pcsEHmHj7tvOfePguddswvQOhHjcBfoHLz7FawG1
98Psf4rPyHMXe0B/EMlLqTvsAsUW3/YVHUVfJhSOreWYYtoEkcLZTx5DULX1GJ6arj3YpfvDWHQT
l/WLFo6bASsjA9eBCW7+PpaYtjKsTrquYkQ5HPpef6KDY4vhL+ZAFryMRXRwtNmanZzDsL13Zvxt
acJZ1q3/hZUOlruLgj5olMBy+4ka+9QWIbMcSnjChCSWfmkMsSsGvufoq/6atPjLQ6Dl1z+KOqUH
r52zldpVL6u3RMi7Bf2qkNbV0dhzdQDsS+GpTRmYl2IAS4y7bIc3GpVWVlzu7Cd2g3PEwzfm3Acc
sdZV9xgctTOV9ZOCnROWwp5ewTYX3bvfoUZ64aRzJKQocYjTs1Zoz2lgfePI+WdPdEgkhJD7BOsF
9hTEE46Kci9E9khnb96Qnzm4rujDwNqMhEZazAmNjavMXakXRIFcqI34svks1ty/3ieIMZzL3ZVO
jLicMII5mruyidpmcDWIQ167lpejw3ApS86axSULWImZFmAFq7bEBV7QJDdUSBxbYy6ra3wIAN2K
QjSEidLB68lsOfM+9cr9jfEKZG199Ah85kn/Ql3zZygH/iRM3q7nc5XTxVZENQ56vjMnCQ6UKZ5t
rhxhTkEgPbKVg8M5ae2N1mNQ8gGiZgkKWllNpDiUhYvJtYu13nKWxKWtrcuyvhS2+5eL/BC1wQ/n
8Y3VuTe9I9UTuTU7gcViEugLAjbcbiJ6IlCLjbYjCW4f0JfIHbNi5oYikD+cazx7nKL7gb+N1zL1
vAKj+qhhqRo3hsK2oA3mNkuZbrYaaIbQJ/9XOhLSpHWzxw6Cb53p2HWoLuK0HOBGjG867hk/FR2G
6fEUZM0Lgdwjq9/SLoAuxFRvbQU9YuS0go1S8R8EjbM7oN5zRll2GTYAO/Jf2kz/l0/6HpV6l2ne
JYxiTkpQcEYLMLmVaBdvSqin4bJsQr0gGxcslcPhH2zhOWmbR2Hzb/NEQWpwwLHylULTw/kvuLS5
23I0mMCbVCzAliAseAOQ9Ssi/TebB14VDZDdoF2YUu7bkLQQfP0zUfd+4Y2atXFsjbQXiKDA5Bqd
paDV2fFXY6N+uAYT9dcFaCZHibfBz34JQRdPTZ1QABseAmwaizo332Vt01qS0eEA1OJdn0VHLZDk
kaF1AAX7yrzko7IBmBg+j5NPe2jSOV+D7A+jJh/Y75aapvDLhQfTYKjblQcKCzcUoHAypWmBXhTP
1T7K2n1uTP60xJurJ+1jlc4/h1zD0t50SIyE5T59vUuw8SL3GUb5VPl8iKGn3/PKz9dN6l9Z/H2G
9RRDFpJIWw0dp8+HozOW7RZ+AfaVtvnGw/Tdat7eRPiZBmsrW3lSzvQC8PWQhh3u4Kg72lG/xd0I
+8fbsuOgY3dnERinCdUtI5uzcCS2Y2HkJ4pgHmkJYaAp2EYIU7yKoToMnnE1I3+vWvOemdWlhxi8
0OmCzKrqDcHrPFb+11hON1MbaaMd0F2LDSG15ygz78T+IW5RidD0QH+YkbShls/9IM9Rmb/iOPnW
LKjfYa7RiOF0f5IW7TiaeFsQy038OhwUYRgzKsYriydgXVn9o+9M9tXYftiUkREk/ZxCuBdJUP12
Vbvv0ugyOPWzO2LbjcPgjxqdk0qR9Qd6QMCtsKhEFXnI9iAAVixMk2OanSEC2Ba5lZAHmpRrgC3d
ZDQVPtAui80477emo7bzUed/btVs/hiVk6w1yYw4CAFSOpJjHe/mpjNpNqZKRZZcgOUYrFLfvncp
uRINjxBqzyxyRA5w1Ri7XR7D0JMarjXokataqhgKOxeBVKBxCHXW83BPJiol6tH92H17IDzdYTSj
SW8waRXtO2arWmXoeNmQLx2TxZXypSUj3wwAlPdJUcK/Pp5eOCxp60Zw6fIo8yYC2j2aTm0MLjSV
ieLlx2WD5UENRATA5nAGf9d0xOoqZizZj995ZbikOLL2FLrdfYBCOpgg4TL31/MIV4Z+hXMGXA7R
4C9hZhejHX96G89UNVXroeVNxs9P5hqyURQc6o/YtJ40pz1otjq2efARuuLqh+Quu9z6qlrnn84Y
bml6/WuqiYvuUW2eqfgr5wodcKKiGg0LgKubX4lp9cxHq5Neam9TiI0JBjOZ92amoVf5C8Xb/8s9
Vqcd0oQRa3BXlvmK4/Qra8x/cWqSlIJ/ltldsKtAy+qyfASe9UVJ1KbJ6zdpOdBWi4+qH38S3H0y
COhKp25GuZe0QJes8wcfFzOcBOrdAAg7RUuUoBJKOgxDLfnTeRkadIUkadeQXw7NvItAf9OEPAYe
HdUBn0M9fgnD2FaT/jGPg5GYrHWd90yMrIaG0ggcXUAX3lC+DuO8BDT1c6ES/J6ptx2491G87fFu
Rokg0TtAwk8spoSTvqoAxRHIYov2kYULT+O0hkNsqrhHJ+k/Wth3U2o9s/bTETjE3VzBceCy+kjZ
9fUAfQQb9yzcAYQb5BkP4hkWJX4tPX8znPg5qNL3xtZWw5DtMiv76Jpwz4K9qfLho+rCAyVJm64C
NVD6EyxOI6LpQa4ZMXzwHZ5aKL19Ur31oqZSqLGePJgujN99KO31sJ867P+U5uFTeDfmchT6tzgy
1c1rx+GG8T3IOambS71QX0JAYaStY64YTBP+BhLcrIr2cchzZ+HwbFUxKVjQYHi1+/IWZsj5tjwn
3pCtVZic3MLfmkETrfKBQiBINDurIQbQUAxQE2qN++grL+gO1oeZH1prap2K/Eu2lTo7iZkBqUDN
j2YMj/5HX1uActluNXP24TZxvXIcfZcISKFBtOeMDsNeOOUZh+pK0b6r4uHHn5ySvTpzWWaIZ3rN
dpbksdRfkCPpC4guAYi8vJevpY7uR1vZMTPSvWOVe0d5lwHDLruj2CXsBSQZBuJm1DdCVqPMK9om
pOLiRNxdPf6XNtolD8oVQdp9WkBcdBTChrUTfnyOJ3kbTEkjC27JDDCojF6k9Jdc/g8+bN2+6XZS
AxUGD/apC9xtJCE5T9bM2mOWOld5c7jAE2cz6JqnKsNUgewS247NMw6am4YypJtq2+AjXBo1e13C
Y+dU5VHTiBkOAd0D5sVu5JMpJXLRDCMRMc54Tn3rjnRG1ZP0aGYWMJPPLAiw+VXl2+h7J21SF9GA
t8uMCD9kXNPpFmU330Xri+dt2ABAa6Oa4C1uBOoGA9A3StY/aryCDUpbMjbrKlNMgAC0gVQu1kXY
gqemIkKb3EPP2UNa9EaV29yYzsAKQ+1bGvwN09EXLDkWE5mVEGW1RP1h4jGwCyjdP9sxVEaNLuYk
Ta6RhY7S5LzGk1aEnFxoSxzF29RFTwHKihgKg0EYmc6SzRgii/ehNJLMiZd8e0Xzz8C9q1Pwg99j
FSn51FTpscz1WTc9dTWQ3DLlkN0R610WNkSPnG3XzI0DhVdYeOYqLVnHdzfHv4V/FCwV3fRV0jLj
CTg2JCnGPNugVpTLjZFJvuJpyQH2eXDiq6W6cx91AyIxneaVM97AHRzIlAcLUboDJ/D2qgdJy9Ux
PcSy+xAqPBWITFaV8daN46dNHLsxGDladbObA0Fe3lz9jEtGSekSZcEpsLVeuU9OPjy4M2JREMT7
9CLYd1WBTlQzO3e9gkIKkwByCPMuFcUPg1iEnJEze1VbkOkCfC+2H34TbGXSMOBtaKLmlyTxIRGu
C0NvvixHsQPYEEoCwUPO3yg3m6Ix9i6SBKh/umqrEpipduia5lo35WvFlI43AENR+sn0n/aOoj1l
g3wPk/FfTTss3xqlTt60GUfEwNiEEZ57MdXOM+CD73PKB9ZINccaoWAVxzwdd9Lj7jfDHtlo6Ovg
3DgSXyyqkN9Vc/eBZj4JS7y61ciLEtXmVeiB2llu3D43rvdwlW1uwtJyF6U+0sLhAYh2NXFo82hj
e/bK9zFTGP5nFDM6UZwnu6H4yOEKpZZzZYT9RMMcjgK0jRHwxMiUX0FY5PsimtlnJLGkvklIabGU
O1jham1hlOp3SLwdFe9IhTIsdnHXVSvXdeDI1iDVoxnf1t0iMhNLQZysmBAEDEiAUIV/6YKO1zqN
VWGO2mRxwjwETnAPap/rhu/epDdX8tD8QiKYW3J/syUzEDfsLy1NlWEZkD0KsDXgQ29tAiv+FDzr
xKs2uOn+OUX0AcH6lAaU+Pi0vEPwRpb915X1YRqDJz/oebOMeqmXDTySod63PCnL2KvoWRwYTVP7
Zub5yu2iV9+nqquSG7A0p2SyVjpj/iooPkw5VgQFfOo4TaS5IlnbXu++NqbTHPCI1hvbAhaGWPlm
i/wubfOeuzVu22ATuVByR4JGyOu7LJdvdBtboC9wfZUqbrfSK17gwHEtCJubrYo1j8Zfyuh/GvGy
w9VbtK7D5tgZ3zWjaFzVp44mkH1rK22uvY8WM+goSln56La8CMtj50llsBWw4vZjhN9Xc72fwc22
koF3orXvY+P9svG/eHK80OxySE1oMrUmrjmaQ2tAFrfGiwW7gr5oV98yWtll/K++nVcIoNXG670P
t+U+aVND7gKxbIOSHGnZ/eQs9AwjeazD/gPj997j4NCpYkQ8kKdeGh9TZ340TbN2beNldOxr4PoA
OqW+qKiXjdx4PBcufYoWIog54gfDHpP6ob6vUpMKODoZVNI85Zp+xS5282rxTWh4DtWxeljFslUD
rantL+vTxo/gRmXJwdCwfRYZl+cxHkB5OjVespDfsXhkJTp0MffKuw4+wJp7b5okSzC01QKLHoPR
Zj823YvKMHgWefaqE2uYC0PeeI+vpukfajcB9g5VMpV7WzNvWeY/2fF4cO3+AysqNYyUNiz1Ub00
AUXnTSuhwRMjV9jMBpylZok9yMTxsjA58ZKQ5Lzlxyj1xrTl63wlxn5kU6eT2Z5NfOAcq+Kr7bDy
Gt3Qc0wc6OTxsdKKrE7OCTRU0JBcH8YBn3TIfXxDiSO9o+Cs3qSj2WjygoSCa/r3BnP5OWYKv5Qi
CNZ653H356QMqUiNLecK6gNAsE2rtrQo/G3iHyNMjHXupbjrevUddiG1bI5todUwM08sMGN1p87Q
E4u123KwLIv8DcsVH7zNrLAPIckJPuCtNuJy6+ryjaj2FkbOyS8yGhIinnX6018E9rSFmCWKQee9
AKvFfRCy4A5JrFwkEZO+YZLPVsycTmO0fy1tp791uuHvbXIvjV3uVN3oS13zmTk7YbDrE0vuXIxr
1zRsrZdB+G8G5aEMuWOUdKaMa7wuigYSq0AibwtnVZTFuLfm6ppEVCs4e2uR5ozRQsxufh9+iYC6
L+D68Y60+ItdcRQuSu8VEGCJNauit4F2hQCNwMpwiVcWbYfJI8dvJZX6ceIi3Lhj/shNrOEQYNZD
415wGDK2UuKpG4j5kmB4kKml6Rg1qdO2Ok2UFC5HDSvZmC+7pv/1BZTMNhj2dP3cPEEKIvGtdQkg
iGvX9AZp/Srd8HcCPyI07cYkpNlGo3wuvfptkNVAOeoESZmYbW6Ftwrw8SLTYWAFRax2bhJf6lps
IhlRi9QICipjfjzLe8yrCK6CfDkvVlRbvM/PsYSjEgeghzG34ZnWAyBfTYdlbrIesEQrBhAG7UJt
We9sCWQj9RrEtdikHzfH9MadJGb46pobzL/bdgS2lJrdtlCaw2mJWlUXH8yqUCS2wmB4T5lmxp4P
wY+Uuhp3xH5OYyXfRi39SrG/pDmJOgmZk3A103aUbyarcfqRl9qS1ehq+cMl9KBquII6v1qi+HoZ
F9WiJofgWq+eFcJuw8HrNeU5HAO86Y15qtTEIbsnYp5v/EzbJEUHULCIkVzNvRVSG8ZJ9s3gSzHq
iTi7HK9w8VCZPWQ4hVGRTjh8AsAEFwizJmJjj94UuKCfR0ASqQtiudbrbxmxw8GQS3adEb9RSEoN
i0sAWSU5xkRsqEUQbai9u2pca8ehx0SAjZoy9ODmsezONxuWFO/D51zlupwqh0jeGVYetTHfDvZE
/WoGgVhrn5IOuRKM2Sr1uCORF5+wfJIZwbL3itHoVtXGUx9Ub1FpMDkfNqKhvMeorE9V6v8amCzQ
DsKHQ4EidLTv2MBVYAkMB5WSPKdKrLqIPvvIuuggamnIY8pPFAWBBMkJGOVGy/urWzK15zCwSjtL
8tgHLpQx2aw033imP2oLOpIMhEAxybSyWoduicnMNeYEEmTMqTtHlb9rjMFckoP5bt2a9haMF7aO
wJYkxZNT0Eje9DbVQjFxCJtDLRoJcLExyEm09Cdb2tc55B5O01eU0UkZYeIYepsqWKxpiiQHpmJi
ikVZ7yPATlUfnUrP+57f7sq3nrhhb0pZ/UiLMJvInrtWHuwJ52usb7K8v4MOocHWPuWgNXs/vms8
E12GA9X1GL9FWF5J0IG6TUHSODZS9RA4e5tZSaRhRFHuK5e7Yx/b2J3M7y5j2EtKADQxt3TMe7Q1
Y3SKgox7eNFsjbTblIPHYZlsxGDZt4SfKg5Ix3nydezabT/SajKDQ2ByvJd6T8/yUH4OYfXpKYJA
KUrLKJw91tBdM3WIisXKAKrmVLQXVyiGbr4P4fEQn/9jjHMZgxh/2qiROLadlWgZqgVoK6rZ24I5
FCDJVUMd/WqY6Z1BR7ZJ4YV2tFevm45pmb42vXPXg2k1CM7OKuPs7Go6+b2RJG5Z0YsX9OSKMmqu
Bp+P01vJxF4L5ZCCI0krOt7E8mY53gE0556j+lqLx3ubWQy2CC+So0dKhZ8UUxZgWtc52VGO41sb
DV9z9SZjrE0XxasqsG76ON9wALuvJFFtvIBbGtVPdlvAlvRfG4uBmNYDBq0+7IoW1zpxV40dbcsM
xEg82/bhihmEhmUPu0evdxIkKLFjRubGwxrCkzdE51LQ5Mw0u++0Ne6St64IvkfEugysLR5aXh+V
7HqUNKcQ5RHfJ0Y7s0x2WjBygc7WfqA+ptrbB9BnLT1+oyHud/LJHBqescva5K7hrF46urE1kU5d
toNYZO+cDT6x9sKCBeDI3hBtKr94x2SwUbyuCy4Kj8bLX5xSJyTeySeHbyAPumPXDjs9Km9ua92s
ynqvWo9eQ+5QcgIXOX/QNeeZYAzJvNV2v5xqCfJLL9fSTx9l4IPPp+VymRaJWI89rYa24W594U/r
urK3YOUvoowJ3AMKmdWDZlI/QSduYVo+cFQljCnGd8SwT9q8MS+LbJVU4xoj+0eriVPTahfHMz7F
OPEfpc++ndIg5r9oOLXXDEHPcVrSTMHg2ILAnjd0umISm58K/DV7M2/fpsa8T47+rMcuXTrFNRAD
sH3sewFsq9z5atC2NM4ybQ2vTtfx/iYa3l+5NUtbcPNlwmQx9pkqhSbZPrQ2uFZN+IUVfRk0Q4rw
BHZR7z5yos8ItMXar+NbYnKv7fzuBhY02bktA9wVU+vwEksnOulawqzap1RKcEodZ/9MbO9dgXc+
KZC9VFz3SzVBh0/ygn7JME1e9KAZiSzE3kpZmI4yRZLBY6KIzoLp0nUhokb1lgohbHI5FIzW4fLe
Wxyu+yl89rg1LXIcIouR78MxHeiBE6mJEOYxgAo/JpdrQnbJ5r4Gy4u2bBLakgp2a7bqkTQ2gB0l
mhB8zBE4Iq29emV5q2fSTB4yOObUuXKa/FZHkN5I5uBGi8q7rdK7ZidsFU1yxjX0NhniOy3bO3ci
Nqwh3lg1BTQtm4UAddUauGgN/vO2HL0XZfrxlox+utRBQ7c6MiMLrbcRuJgbvX8iGnA3S7GujOoZ
oYEGrGS4I75hYeyVAhalNsopPjixMntN6qMB/Kce+jmh+d0qfNaNkZ78fjinabcdmD5D2ndRxa3h
HXro06gTL0yKewPEHVK8hkObJabFUEHCegX1+a9tEcEIKn3nAhXfKJGITBKN2dQi0QTJ+OuVwFt6
JlAryXBwNdHzvmhL80BjYbsPGutqC1mv26jf2FV+Y3u41Jn5btp0gBkBbeozjzFRxp74w7pFinW0
jrGklaC5Gm+mPV405TyzXkO0QLCQGc8P2LWH0ddv6VTselHCJM21BbIMkc2sWObK8DYYkbYGirly
m/esooyWaRIVCc2e7flk+BwR+sJ5SKw1wUTBr9vseJghpGiUPI+80V4PNoNiPNunh6uX5b8+asDB
9HtmEbRU8al5QHHHnBRZkP4LOkJzhnkao/6CiZURVfKBBse2yLhPSJO9cXAh2DBU57L5Z1FbV3I1
1mXybTN8WZhIEYsBpYkOByJI+cF0ISGNef/eecVT6aMViMlzVygzBLVYeO3AIGiY7fWU62cwAoqK
nhUbg++P+H8QEGjJ22klD0fnYFFtuLLk9paI9aXCG1EHIWq/MmncrlH2Cfkh1m9c7DOEeIot3jrO
cT4DuwSOqKXtJC3SKD8MJbp82DYW5eCRlxxrgVCVRFD+ZOpuJn73gg3E4SrZOMYVV/g5A168NE3O
pEz4SAT7Omm4tsOKmLf/cXQey7EiWxT9IiIg8VNR3qikMnITQuY23kOS8PVv8SY9aCfdKsg8Zu+1
k2Bk8JMWAyCq0mFqryj/eIy+2h49Qq4xYFuKSl2GZKBV5l+bdiPr7WGn9Ww7FBssSGlAGuvpbsCY
OopU+1weNy1Dml7EnbWeO5RAipVygzBBi4lcGOD6P7nch+vMLrhtPqoeioElXtKlcEr8NVatv4Jm
O6LNCzovOWtadazdpQ0jKWfW1SlL+CxE9qKROWlQ6sqqY4w2Ah9rkRnmAxPkAQUXgOe3zO92fSh2
M96KvODja8wZI41zawYshI5BHzb+eEwRgQB8Use8Ga0TrXHGBUJFt9ZXf2XhkV8/EuKmn9yEgVqe
s2+33ZNKa3Bto3cuqcgs6Zx8xqc9Z8RQlK8sEb98G4Bl3fbv/iCPFazAieXNUzwxwdcMAOBQ2xdw
hInindQuJ+m/sbUGKdiwPrbf9S6MXvsxO2cOfOrRpIK2PtBLLlZ89G+ta+5Z5m/S2DrYYbUPh2xL
Ec/8Um9fbAvhPqcGtZ6hBXXdOeukHi96VFHW2t4nisuTMvucUguKYtQgvGihWQVdK/bTZO2b0TsI
4W87Pd/Utb3vFKygSEGzAYWF/BItqnpMcC0DiBSnAkpEWmqk9ZKWVcct19VsPg2t4aDbbMA+kIXa
mcNPNPPDDGxznW4xOEsPo2r8XbkkhldUFE6E0c9OVjZsrqcGNdNYTjxF7LqZae3SjDTnmn56nqtD
GOtn0PRgY0M/DRjMbpVbgrbIYAOn/w359F1IjBBhRlukWfGvk5GzynUMsHLfxiOp1azEerg7yjqh
sier2PgoFx+lX7IHr+6jpZ2p0R8pmJXBWFT0dk2Us2t0r8vnDtV1JsonZeGdnbU2nAKXP/vK1+qX
EDBtHVuv3jydJip2zTfe8iZ9CAexhOOIbRYPwKGqGyuwa5SF27zyz1FvXdHpXQx7imlUsmcyvv2N
0qnbjHaPLOwNudg38KurUapHC3cLuR15U1XziUXjPcyn9jqW5joV1dppF7mZmMX3zHuszGI4kgTI
EiEsCMyyjL8YGktgtgMoUrh7i94L+uMevjpNCgeXlO116NQLOXX5Hm8hrY/uXtuKZAkG1v3ooUXT
3XVqz5jO5nXKYen65raL5aOv3eyUEi4vceJjCYoWo5R3aAmBxgxRW5BwkYhQDcU9YKqBftuPyiGQ
ZAlj1qh+y9L9TH3wN43HBg9ISutDPFsOwQi28xUpB8Oo9NmxnH0UVqcQHE0umvswTafYGSBclQOm
3snN1+yCmA6Ei75fZe9COZ9xiNZb1Fi+ZK1BcCaUCf0ysAg/gUSzTK1yruK2AtnXeud+0nAGOjkp
JuIyTfKo286l9apHEUefRRYn2x7g80PWCom2C3E0ntEdIU9tUb5NIn61SyIqHCgrFqo3dlYlZalL
qdTuMbeoNdNSbuHkA1vizL0NiGpp21oD0pXnOocUN4TV0DYm9oID1o3n2TS6QGNNx/9viw7vj878
MgpunkICyuvq6hp7WJv0qRfrqc/Q15CUAZ+nfJU4EVYta3x4meIaVfgo+ybZ+AwZGlEdVGYcY0KH
gTffcmbMrmc6aHdKQeRzem0ytA1WUpPIZKfrip2bNFErl+3BSqOPViexNsXumy+oxrjDE6g0gmg8
2s8+8v/GMNoNpnYVyKRHhRZSGin6PSYWAcVSthXSu09ejBtDV5gAUuiJYTOc7JFyZEjJA8TmPgOF
0gij6To0HTbKcQMmYCa1dVw0/+GI9rYhYIQrDGnwK+xyN1ntI3tti/+STr9OQ3HLpvCIZOmCph9S
TtZ8WjPbGKt++K19UJW6KjQ177kc78Dc13kO0n/oije/UUsKHBlxWeF+RDkf4KT678qm7nNNyRqd
2R3Yy4sytWaF7f9nriuGU9RgIqWA8TIINjhGEd3VT/3kZxtGtjHzU2jweYQCKm2p40qq+0n390bm
/aJeJyuuoG8ntPA/SMPI4ZYONGoXlVR15j36RFopYR2iHHCxOw2ejmlhwnSUvixNqm0Wa4N4K4eM
FySnkBMcYJViJB8MGPzSDAyIo/LMP3Z6efGL5EtGTvjU6Aja65B9vC7qT31K01Vt5782mzmWPBTX
ZC9otesw29SnjdONPFCR+U5JRoWZ5v/Rg+U3x5jGDQnEV9saX3EV/nMK1/hNFZPhCcy1NbnPQzVf
LOLVVp6bodVvPwoNCzpCfyx8FtEK80RI1JCcxhigY64RTht72WdL3vpKtOhuZEGCYFFNmD/o2MBI
HNHW3kYYGZ5XXgbLX6VV/pGGUNvqdjx6LShyevsgScsvO87lRsvwoHpKggxwj4UvHWYf+lWXA8UU
YXTgYYVakef440ZwXpoJpgFAPcKT9AAkWbZruzgEbmNirSq1VY6jiTkFCV1dP2CnWS4w7ghOPjwe
oQTeG7X23S+zb2QhLyYRTRX6GT7R5AiUSOwmn3PZLkZn6xYt40gI+qshFtAtB0GZT48fmtorIhhS
ASdqYm12CvTLI2s/izSAtMOVoRIr39hdRV/FHAkcyCsP3vg0DXLbK+uu4Zyz4FgFuuh+ppwxVezj
5S7dKpCtdzI7gCeRFbM2M+PqYuM6ZYzY05kXzqFgqAghjG1f6Ll/AEnL1UTL9sSb2D47XGMZpXSl
u2hEpQcqqvFWaiA9yUxAf1FK3eDW16ivLWTZ7W45vftCJykRUgDXcG1Dx86SjlmeC+2yv812uKMZ
IWdaW1SI1Z1Nw6p34XcSCQEHziVBOG12pcbCIY3VCdBaFVSFuvtGuk+iad5mDTR5o8uw8o9Rz2c2
v0kOMBZefI8JMttAL0mxaea1aJ1b38LWScLsB7DWtcjaO/jrHXE2iBZxKZWuJFdq/OtS/Yy+46oL
eUhm+8iqbCUtZB68eRFmxZR1To28H1/pV2trr1OM360tT8LrmECrkS4/D88hyVhEx5dEnfrYyRYU
YZJgDtXYS5WGs+c3JIsk7hyC5vtfMsSI+CtZWCSmdZ3m8hArSXlj8xV6mUOpruGLcMkq8Pv0X850
lMziOF7kY9HG7l2apELHzB7/n6TuoQvKwmvctDhuY7YTmFbFR04MyVLZ7J3WwL09z3AAQy9cGVG5
Iav8k7+BcmWhhhGbOW3CXkF1mjnvS0t776rQDJjQvDTsqgLVOs0uqmzjqJblMdQGjWqDwOexQ0oC
mihdhUSNEGdXF0xQ6gu2wVdPRSffZQhPbhDHjt6ET3Mb/9fT5ZUGdbRA5b+a8MLJXtCEk69dp9kr
ecXv3qi5CM9TN1CxxumGSJvfpWYBWzl7o9d/vRRzepL6/xqSBHACVIEYdZdVXFPj/Jr6AD0EFsfs
YMt2i+Gme5uMjrkOmmw+iaxnzZ00/hry9a9MfbbYffwZWmQoMvsilU6frY1XhsyE3VB4CDQji2iZ
aiQaGHBWl/rjE+9wchlcnlgbdNZ7hdUGildMJ6NG2pIQqSDKZRasQwULmp0NgZUU8M3FF/7acPz/
9JGBN22+uohBNhvCu9J95rE+Fe7Ap6V1z56rccGxOpMhDKoOg1trNOl6XlRIwN/IfJjdu0zpDbPh
PNAWW3OF7oXU1MAuEO2T3rjhXqP/c3h5Coj1zBhfp2aqdqbfnYpKfBIR72yRnj7r6cJ1qXT1a5v6
B/DmnKkoXA1U3/aT27fDuqeEGQu2LKhL4yDD7HG1WGesypjgege4my5iBkFTzdGFc5lVpZNt0qRx
X5sCO74X55uRzNcRbRhLkrCgeMMtReZD3fATMhPCu2F24m/CFYgynPRNXF8vYL0uHKT1Axtc9Srt
JH91nP616ckeMAvbOglVi3+gQ5lhL5FhWdMDtPIx1BcoqMhs3wsS6TxWuQeCSw32b2IOjBHDQJP5
J1MffmQUE/Nn0xkVdlw/C2APa7t1u4NQkhJnAG2jSA7clGmP7pmNKzkl27rGLwtFKw+iSjLaH59l
a0drr7fdnRFibfNAy6LXo0hCe4A0ZcbWNxLFjnijfRMi/1hK+KJqN46G9RrKDWaNTyfS/8g28/HW
sDQdh2wfTiGt+WwcqjzJgjDvf1DCgvYvDn6n7Cdf4AkZmTCS6bSqhfUytUSsOGzB8KqzON4QU9+j
qiyXFJz6BDzq2njlniseJTnYhCIzHw7XTFkO25aEe2pL9tqZ92Lo0RqG4xq5ySMcDO4WylAJvwfD
6SryjWMft+zkWb9jeluG+mxxuUdtHYWlxsobEVX5Lut5SdxiBTgy4DDQmhjm0p07zZnwvZfB/49Y
wzdNLfcULDFtvFt0mDHyCMA3Z83WssDAmai88jir+TMHPgKw4j7E+aGWqMi0+Qhnq2CkmfSb2WCu
H+LK0mOmlkjo2qe0scIHYjW5Ir/t1kwmlVlFkKlX6/+ZscTfVvznWOzR0cqzQfK0t1GMp1wDwTs5
cQuJ249WUedbGw1MGfIybwQ66pePrDBIOQMCsY2ZTP4QgOmdays1XxzhTZt6QBVWxBnSq+qQtn19
wwKMxhRB+5MPE/wIDlRsCRdkFZrUCl23dVNqYAPbdXfL0qihadatO0f4pyoiFiddbD4bRTEcKpK4
6aOqcQnsLT77Unsp614dZOhQ1cJofxqkuvZQyYM8ZBrWV2APITGw016cKaZtsHBMtFe9sjF/zp/G
wBNp29FmDHEY6dQfie5/R0wn/HyAgd13AXFgFnW4S35XUZRBqPR7YwmCMrR6lyd2w8QdcJ+fmW8V
BRpfGDoIzYn5OY68I1MEit2DvuyQ3z7R/r9IgOJsoKPnKimQ4gJGi7hr10sxMFQsqljLAZHBKgiM
wy92+DkyspcGimYJJwF66sloo3vR2m+Q4xwsZtJdhVMyn1MTz3xUCXpYCyldWOXPfhL+dJUOTYZp
eVA4Eo060Pl+AAUyWdWGX/Y1mfFGSawfs8xJBSy8v0zPrxrLaqxgJnhkxWR7iMtLZ1c/VgTOQ2nk
h2GtcdHMEL0EL94L3F6nsmSLhiBSfvpienc0OAbKiPdEN/uoub1P9ixM35LsMsfxrZgHGy96iEk7
QfyY8HZn3QRQvdyxc7+UOmUjOxR6eiJxaeEFzniXES3WiaSzAifs9i4LwlqR3NokTroiXAxDui8e
5dTvkBzu3CbZZaHdISHVhoVbDanMQ2ZTlONmivsHLqvGVR9FnV9St7m2Fphu3aMyjWfEE8NI0dVW
X6nBPJHs3rPpkabBlutgYntt4lIds15x4RfRtJm94ZV3CJU6o3iMXpbY8ED8DBpAATfJP2q9/6IV
+ELH+lJiQCzG4ZsYAx49aua2LH5iQeAMFrzLbPLeFSbbHqeZIZbVu7jGD6KLPDDjbhET+8yf5jY9
khj2r7ZRaaWQtVbFYCAigRw3+fCOGFbtGVMepE86ZjUjZy4kByKUte9h9n8sE+4Fwwx+1bj9Xtax
0fAheakYl5ZnfMQvxuw9o987p/20b4sc/qWlf+i9c8pneYJ4sXXG5IO0Sfj8tAdDa363ybDo8Mh4
r1r9fY4wIBCCRZjGG63LRkSIUhhR3BpZw3ZV/8xiCsrC/JLEetLei/Mk3BcmUjjokZnVPcm0g5EB
efRlgrHbJd7DCpON9Ic/R5Y/alwc77kvd6YDiekpc1w3IF7jMcUzBJIa1TGQ7VU6zP+ErWN2luC0
SzSmzO1LDhAT0+U4O+aJAWCOs6v6dmv17GNqzsrmQxaGs6tU82KLAnoZ4uuhz/a1Fr6VVX/I4Bug
VrDuZsTkzUoRtzfR0UkBP44DO4xO0T8YXnPRK9a6kR7Pu3jw5jPcl3btRD3ZSbV2/78ar2t8uNkq
xS43vk9OhowTgg+SZSTvEf2omXRhwBAx0E0kAH5FboXH24F2OexcEPqkoE8aUAWjnx9ohoMe9yVx
jHF+hKlW74oohvekQPpvB1qoYCoUhgYWNTviXvrA7VCRWDi3gzGy9j4i1sEz6BiRKvXqX4+JaWSd
/zSb3qJ+MD8KER5iRgWdwtFUVyP9Yg61gnNnBYn1ZI5Wv5mM3Hsakb0zdNJOiRXfPMQHoCU+Upai
Im1eF6KM58EZgYviWuKdW2Hvtu47UnzO65Q/MAjidSkmMNZU9YYBe8CFvkNASP9Eg7rBT3vQNHOR
dyE8chy8NhN3iP/byQGGu/eR6u7baMdb3uNzjp0lM5LXWfUbyZtjs8/0APki/c/PZc1rZM53J68D
LrJ9pU2vVtY8XN77jBACVIL8myY0rVrLvhQlPQbsEkN5tpv7ElqxQWQyRsi9UTGpNElibJcVzBSh
Z05y8w2sC5RZaT3P8YhYUF+0vJ5xb4VEqdgzwnMRlGvsL/bmGHLIim7VdzCU0z4+KGZPT7EJek1O
Wz9OYMinI7+MPqwbJlQDYjdgo/QAxWwi9bYDz/bfu3p8Qxf9WaX9SWooGhytZRNoDZ8su86AoaHm
qfln8MYLHf13lREHpam3EP3BqkBV7o34T6dqPIeI7Z40XaYvFS6PZ+CCzeeoMddSGuHlorYDS0/U
WeOoTdq63jSTag8lvfCmmsjbyT0oKKhRma8JpI8OHwqrtBol75Bi3U9oVz2XxHufZYjG/CSks0F+
9og0fD89u0Gnuc0pMySUd2cHkiRcR5ybchBML8E3adMDke1vpTMajGKQfVby1TQ6aY7o3JK0Xpt6
c5V68qbN/l7DXDJZIMc8PXyWhJv4EU25YTHWKcZVFuKMV87wwru7H3s4RQXz0aYaY7C4xE0UMDzv
HBBLliWVkoeE/0lvmZVNCXYcJpsY5MiDGrVbQd27Riv3OzBHNU16ckPGHhr/mRdU8xnDNsySa0b6
gcSqjLOaCyAqUpRsCYHajQ6Vrsy8d6wSWBgQWa2cnPFKOKm/vA0/WC5iYkQ0TJuIVuRrHpqTVHO8
pfQlJtNfqh2v/cDSrp1Kx39It3orWvKwQhdvOgrVed2E3q7vhI0Uwjykds0IpfXPhceg34FZdSj9
8MzqCTUex1HTwicjeAccwNBlIHwYZyTqZmT2yWudeIttiNEE4UVPXJF0zCmwVl8hTaaMhoqnXiMr
m7YOSDmSxQ/6TC8l2oKUOd1d/D0h8Z7O0ZXmfe6MB+LZLbWnz2oZ7Sa3m2+hB9WTuybNExmWFyvz
UJ748xebG3iJU3NO9XmnTeNhsJuvyAZObSUIogwXMVIbfzBYZK1Gm6pqdO+WjTAQOYiwOUYdQFwG
YF86WPeqRn0vG8Rmijfcc60jgwbolTp/zpi/GWtnshrjp6IvgCWk/jOs/RMDz+mISAEfH4aKeCqc
9TAsQjaJAJxuC8k5nkotsjUmIQ5DUNocYgURYr7XM55d1Yw6IIu0ec8yUsNocKfAznxsAFmVvYft
wiEvam2NMFK/5oskKpttgA0JsSgOsO/WzZmnxm0HKgEKWhNbVPCs92ks8LIDFj5YY/SyfBKdkSA8
yeWPLHRJOWUS9hM9imR6a5v53ZpM5ngVpxJz8QMBDMx8B9Z9pmreKz/dpr72yKfk2fB6XnOL5YA1
MMvz7W3OrGNRJm0j0r+eXC98DpX1jKIHOWAldqPwvuZFglemi9OVhcOThdamcp17K0lLQFFwQYXx
iDBFbvx4QDTJ199D+mXo/tSioOms7iTMDA9kzpSpQjli+8+yar7tps0Cq24edV5cDcX/uSQWjam/
q+1sY9zMgxOviWwU7MV4Z1VSPovKHrfAe7hAzZwMHvmO0O9GdEH2JBHTghfEbxAuLji997OA4RF1
DDhpiiFCLe3QnDhLzfSSynjYWGb0ih2euE3StjDGg8KzkTiGeuwG8MK2Djjd0ea6mnyxwf9xdCfU
rcWYhIFV8WWk0iGBy57XPIEnlg+4eQXBYFXdHCqx+KfmXrvPbZ0ybgCwoNt45ymNkjeU6yQ/LGwh
I5l1QtExem5zr0aPUMWXPkuLNRGo+W9YOQggSN3DOy5AB7vxRyzMP9m1yVkUwBaHssGX0SYY8QlO
ZV0RYcz2VbPzLe0ttsJ2xaLS3JXDCD8db01yycxkgkvvZesh0qIXknzSIRBSYxJFGH0ZaJOqtmlj
eJd6VO0GfiHpNwXHsrTtRzL3pF/XKl7Zlk9b4bCAUO1aJfltNvxnPDZL3CJS8ShliNqyJdxpmDga
L7zWRbfuBOI+lw7PnrV9E9m4UYHpJI4zvaD0uk4VFjyKGeurNIBciMEBCJjznzDLQovXY66rWOv7
rv+MQzhA+oXG0pNI8meKWoMh7k34Xr33soVxO2L502KczYNJxi+7AjbQ0sJSiitEzRzzotUffW/D
74sA10pF6cTKS57Nwcw/JXPorShUF9Rp27w4s4GiRnOGO/Rjn16ccBvgOkGlioxl3LKKVD19iTtb
LCftD9ENOfmuDApD10R6wgsjENeHfn1wcHVCFpr+WRlaObMxPywdwLypJqLlizBfA8SEujoZ6p0r
5tKH7bc+Qo6qYiwVjX9rQBRw3bTDsdZGC1xf5NANGqV3qeYKAKIG4MTLGfbihvIWgehIwAjW+nXd
43D1euHv6UfDbZxiwEdY5fFeGavQadGHIgLj+yEWMhjs+TIo4LWuW+/SngsbOsuCfDCkhGPRhqci
bgDFjvpXyEALCQyXgNdBDA6VIKjQWdiuEFHQQvWXqUUNnaTGMnVQ6Tqssv9wV+41jQ1j5vunyu5+
IJy8FgB9knFaQk1pLGVOorDBychnoyFb9huCImx/Yyj1T/D0I86IRIBUiyPa8Z98w7+7Gjs1vxkC
jBpkTDchY545KQjY1Vx0jl4ntzhS4KTmqHghTNKl1ckhGVPmgAaR0sJCzO/WTrKOam9NAO1mKqB9
hsYzremts3Imo4huKb3soNUIY/Fr7+bbMCUgAaEljJ01EaKsEADYops3frFg/LrLpMdyxarux+Q8
mz3YQU3xEylUTv2gGM24xgEE3cmNx2d23MfcDlkne6ep9v8qpzJfnd46lhpc79jzEn4fJlfzyNGb
ONazP9LymSYvn3hNW7AwGWYF0fVfbTa9tlV6I9DSRIvtwcEa0ZKWVXKtZXZD1HprG/3PF03LthWv
YQzv0UpQkRHRF/Ql0awEvG4sLNrrOXOn41wvW4mExXHSac2a4pDdS9QJ/DHTCckGizHK2oeF9nwz
5dbDVC1b1378Nhjq1bP7z2ZGhYE7Q/LcPLBNXn1bYDox1q7Zv6aZfVa2++bxbmAcQKqfSomOu/Qf
tZffG1GeSSliSaJV/aPMKa99rOhY+t6azr6XqkDD6/wCKEwvyBpQcsDTxPCEk262xYetp8++mzMb
dYq3AderEy3mPY0ryq6J/iCMyIC4xsbQdKx3rPg/FTzsPJ9S8B+WjuW1Tg9GZ7i7DA2IQoEeagfT
Fp95OqIgEO8RKBYit/niHIELQHPd3Ls0SBcIZ9WTIrzihgPDZ0Le2FuehxsuFExOSarH4weatVly
eazGv0+qSb8nRS5gEfIXJwy1fwJlOrjm0kOFziCNAgHPb2cgHCQQcGOJBgQdcA5/ncztGjAD6vme
AX5eaS3mt6lGAom/K4GkF+MLn/WRyB93HIxmFcZNdOin6TfElJCspCiLu1MqXnKv1Sx314UJzCZo
sLj2KxNPs1NXqDBkslhRB3WYjHAOEN7DE+DUYjuAsyEpjGdX1cabqQxYm0ygEM6Zulu8oCdu/1i/
6xj2fC6/3rg0uOCHsnvEekN0K4Ce0tw5Ka6jJtUvIu3qAzVm/JKTIPLkdpDAOAf/EoHQnjKTK6i6
qUK+TR6DnaRCY2NTzToVIQqCCVDkV5fR8vbprL+nkXOE7bxFFXqLYIEgyWrXXVWeTVbATBj0HSS7
H8yi+MEnHYYYFr7GbVeZ0zCpb7DNazepy/vkFta68e0D9ohnyVJomUGnSHuWsu+3MseGYBi6YVOv
FljvA5Xz3QHmhLqJnzNrWKJUpgUCKJZhq70u8/+HYSz5SObQEuBs4SZjoi2Zjx81Mzwhgbr2M3ja
MD5Old7zVLL9BNR79RA6jcy2SQe4d90E1pKFcRibi6710GjdAQIXNyHH8JNW4m1KPRMNmHFSOsrh
aXxFFo1uqY0Qw+q/gqRSFmlDuOoznO+zYj5VKPx2lctaAEg4k5h8w0oOUwMd7kmATvgwUqvbJ244
fxSh9xXlzjMwu3fsyKTleQBLW4A2rRjvWoZ8DCHjtSR+GJjEQWnFrdMGZ4Oa+dnopyO9aLcqCZ5+
LQjkXJdJzwJNn8MgcqtDmw9gZ7Oo2JeM4AOtCn90Uz6qTgEIVuNzZ1T/aWZz551+gFAcghabBR8R
7e3ktAe/NZ8nhz13HHndoTSN3Zi3L2GJMQb1i6iGPdINattEP6tFDDQSqqOzl9F88wD94rep0C5a
Kv52Eyf+8IVJ4tYM7IFUWDrWnSQNig4BiqvyQPhNcxqwQznOYaPvXMuqjroZ/c6uBOcxgAHmHMvG
70HTbmNkn7PcYsQX/3H0XUfgXpc610wWEAlbM0NjLTPErFbCZOu5OB2RHXvbnFIvKOnbViWeR9m5
n0QLg3mX4FEczI9miRO5BQdLZgGPSyZxqWrTLW0za4t2+dunXJkkA12u5XkdluPPMOcFUA2TWZTH
mmgcHGxdes7kS6tXnCsSDE3zK2sBGBw4bfkkCFbYJstdWC1tvk7qFytu/oHM3SMNMeK89GaNLesl
sJNixFNRfXkkfmg8W4zdLeMGLss5eOyn4E/bdxtQ/mSOn2HY/LWxB7Jq/m9AxMCgdsWWixWEXuoE
ddjE3MZMs1vZkiWahFT2JEiQaRpqVKyNjh6LwfWp7lNv55FndBiRdwFQtr3hpelZpPO9QoZEdLwu
RkwgPLb/sR0ILMFAOB7TP4l9jJkN5mA/R20hBUsBwUR3IR/80yiZEQZG5DL2QD2dLHNYe9drI5O0
atrLhFB55Tm+uR8jSlL6y69+BrQPx+BGwu+HKtHNWyPOuBYVWodnNyB0yAoyXp7Jog2z3IsC+H7w
U2i4mjF8CJAs7sgMDfE3usjMuhmx8W2VxEooX2nrUfzfxsZ4W/Bzhnw+l032Vij/hDAW2zut1zgt
s3uWgMBzOybJ3rOCjQHd92hK+kKvLldmUf1qOqBmuP71Km4ornr0v8gfCglfVhX/Uged42wl2RZh
Z31CJxA4HjFGxBeGLqLxwjpRD4B7VdobvcG+cwmwjk122AXKHBpmZbI1Cunso7p+oWmuA5DmfEw2
UoA4rNc1FC0eaYteCos6Tp4TJApzpTwmOk6iToOTHyc73w8tVrbZ6hgyT3LY9i4qXaeEI0k+8Dot
gMYZsDtYs3Sl+HQc+7N0img7tO6Liop1QZ7kqhnHHxbNgTQm1vLGc4JYeB82OFmI1cbmsUfbDkQz
ivfMBT5A/j3QSMo1nf1T3qe7dgJ8RUV+5Lc4eEW7DmHbTBKrDtfkB9JREuS6aAPv4m6oaZva+eus
e88R4AOmBd284bl77TqMfaFW0j+26sPLmkuraZspMa9ceewKlm9l6nkiir7b+I25E0m8S6Lo1Q7t
5EnIAg/TtG01k2vZ8f8NvbdLTbabVNQRRK0nsHELEN1cepXxu6XsCAYSRkw9fctd+58F20eb+9to
4XPzrF+94uZRzLdK/aVIKYzrmbpU9upZsiTRBcC2Uvi/g0oOk482jgUwSp662ZiGdcFFuRFOsSZS
654ZRNgSdi4ac2NpNGggd3rE01AXDKVvRZbMq2osTr0L5K6RVF+z+V3XxESb0y7N+3Vsll/0MZfK
B55H8oLDQ/pUCf9F6+frAHBAauWf1qFkM51a7iGwYgqJ0NuhoFcBvuAk4A6npVfRHhwVXrHQCfBL
bGQnuCPcQ1u0FxlNl1aAi13mGpFsWB+WNy8cNiX3gjSMsyPY3CDV+R6k9cvc5QA17GMYWSPnPIpa
9Bqq9sNy7XPfhVe95D0e3DJ/iMl4IfXpvcL+xVxko/vDISMHrsbJ9UTvfLRYv8IthlNjJWsZuSCp
uvCppIJbLzkXKXraJ9OTBPvW1ylOH4QcY52MNOMpc6MgTFBZDY3+QN94SyoxkaiISH+o5yuihq0G
jYU+NF/Zpb2EaTdbrJbfrWjYO053YeTrpET4MRo86NnKMXEb1jIWVHcOOU2NXOgf8SvU5mOSpee6
bx5Z5J/beGnaM/297Tg5Cf0iS31xaxvOJ5f/pctnwbHVFwiHRzKvav9olDNPWh3+K3jD7TbbJSW2
sYS0myrWdmaOWso3ClKBQxiPWkKpjUreSRUClPBdDPx7OoqtwO6wg/UaVNIqkxajWf6BnCYc48XH
iGl2BXL+oqT3HsXlfmCx1quQkqZhJA9RmHXruSudtznlwvHy+ZYk/Dm6mUjhGR+Dn5GzkfJ4jKQ/
ryIV6WB4su41lOLf3OPyzqYWfbjX7S0s1WvEUTovZfhO6A7cJVTLMrYJWq2PDsOWMnGOTJpOYtHS
OhQPbZO+KiHvFimGK7VQ/Rroq308PGhz72CUNibhhVzwERbW4tkZNToZj0FBlzn6gdzHSzjjEFcy
/DcnzkM5mMy4chE2y0NWTH+p4KsgsedtcPufqaqe4YxVmyKBaJIQm8b4xWGwL6gOBvYMB88ozqlV
/WFIvdHnbsuJGBEx/I+k81iOHNeC6BcxgqDntrwvlby0Ycg1vQcIkl//Ts3bTIzrmVYVCVyTebK/
5WbyyehsJ13rySozOG76q0C3uNQ022k2nFsWPGsdsYbzzVcvhmU6jsY3Azo2pMUm09GxN9KfxM5s
ls3w4vPO3QaK7U3sagitZMK7KEDYHsBKjGnFsBwOeJaNc1gUh9qoSDWfxisxAQ8Ed5tkWmNM4fdT
J727lHd/Z+k3tzTvXspe/JvJ11W622Ujo0mnwPNCu2hY6dHB8gd59c/lWMCS5sg12QocjGn44dhh
tHLFXC3DoEX5jJw7HawleXZ+sig4gP9AIrAjA0F2FGxQ6GJRv2NzYKm/bmag78yH2VLb+AoUj8of
kTPIahBsbWEiUAV70v0JRqN/m3qCqhQtU9m6x8QP9pjdLqy7n8rU/Cna6gcA059fN1+abEoC+lhT
kdd5KqGTsh/AoGkva3IY5yw4EjlJxE3JqzdTMGoD02EabUTYnHKUxfuxqYa1lO3PFJMS6YeISYCH
bgLZwfrvDoXksLGa7iuAq8/RmR081ZzJ9CSTAhaosmmd2ugKCnqXRHYHuYGJRV57N8bIfK4zxrYR
F8dSB817orqbodJ9eN/2J4N4wgR1MEbem7YtIBjn03d5f5gqgnXICnglrvLJCccvKvTPWMov+EcH
XUTPHCoZhlHWII4a/mGXeAZT/lA2wU22lrsYyXoYkdMaDL9RzcE5YGAepmTCpcVDqvDPiPHMNPu1
ssyVZeu1ns2dqNiC1VBSiqTazFH3SIW20Z2BW1VdDQFIr7VM5BvhcAZodwMfVEJ3GHaynr27ghn4
WXZn8MHaosN/doac4CjKzXbyLiKiZDE98ac7BqdNlvlcMoiIY6fwsP1PRwfdAJiic5plRKuHXgfU
WT7JkJMxRsqIkb76cwec8CU2CX5F8+NG6bCc+jEihjf6h0fyi7cCH3n9kHXxaxPgnsMVkVC3sE4K
0/jku/YtSuE4zoN6h878UIBEYOVtE75nvya0sAIxSMN1E0B7XQEQIDPRrZ8i/s5AgpopquNdflLk
1jXsaP9M9LPEnqxHP90VZuET1ZMT1gSOC3BvJ4nGMNRfZg0XJmibNoB3YgIdgnWCrddweCCm+YWg
la+IM48dsv/SZJq4KLPmlI74sTLWk4ENWZH5yqaOZhLQkFGF3vjiKCTqOHu6BVf9WtXUNUHEvQ4u
huYq6I/DxKYNZwirdizh6r6lMXMIC7WRrGnaf1WRjOeCYlNPIxeWj81WRwyDnJ5eA+TUNUvFNXb7
xzqqIDd4l8GCA1A3V1UhIsyAP0SEBbejfZUzJdPMNIlnOnxzGbU/BJLcoGHYsEFc+xrwqzurBwzr
Do3QRA4s7ZLRlebWgUSK2q73+M07R6djKJsr6S0F1IWN4ULVYd/LWLjhzif0oUJIjG4e9EuX1286
lBxp1r057+fH4M78swgqWrW1i8+h5xNtyedadi0G8KH3/GVeVuVSSYYAlg6Sox+kqCqZs4y5OpFC
xgaLN5qhC/1W66uzUbQCy6H+yLHsBB5GpyYjtYMU8MCJfxE/qYXrs0SxSBSImQa7dQhVIfPJGFMz
UNnkGEv9PWUER1XDJaHv2pkSy3BUHNog/Gjo7be5WW26Qr6blngy5vpJ3ZNgJHcF4FDz0cWT+cT9
/+S5/kRrWsJfB1pxVHZ7imfSFEk4J0w28cBEWW+UcNZ+xDyz0UCzYDgat8EiFJCwhBOYk/mOOsex
yBWIj2/iN+/5u9BwDjTnHlIlcsiY9384HauWUZxr2znA8Xr+bzfTKnaoRtFv/othcoVxqSPrHA/z
O7fPGxLvx3xooEczK4uY8y7swfscvfhf2wvgXj1ysxiZ8KIVc8oriXLDCWS+HkGxrWt/bhbAmIJF
UDWCYArjSUH0NmUPd6j6jAXW3YYNlBy7FzVOZ511B+Y+/rozkvfgnkoI+/i7Ya7vOg45merETBo5
POhu5I/mqin0yR7gnfZi2/nVVcfqmvjM80ydkRnqEhVBeO4PcL2DJP92qdFxLhq3H4mfLNJV0PVf
qQb+lIn2Tvy+Ar/d2Xp4DngJO3M++LZNHdcfAAdecF6v4zCoNpaZnuaAskH7ol7ZptjDlT7UQ3E0
Gn0/28vnNmR+Hgb52eUvbP7R3fxnQPlqHyfMksuSUOrF3FcXgtw8RHQ5gcFuGC9nwRnWymvs3ZVY
nbPITARPHrINjn4dkAELTkgOzQ8M0hxYIR50UtakkDzwwnqWOfMJF9+832V/Rp9v5OT+DClIT49n
rm1+wZNYdL3uY63HhXSTM44EhpOU1EavF3MtKjB04aXlHm8S489rgn3fkrKsYsyJ7XYyk4e4rF+C
cnrpqmHbeOo3MBN29dFTlvq72EDWiNdqXuCffYI8dKrt8UiZlT1PaR0t0AV89LSofBAFMIf5MYuI
bMj9n5GYALAq+WpwCZVJYBgxQCXLOLMJPiDXpaRwNOI1iwsM3fXecoqjy9Z+KWG2LABhYiNtprXH
rUcIxCUS2TkbjL3vEsWLh6wyXZT05dINxvekB1gzhsmztsxns2mu1ehTudCjkHRhoq0aWRpn2QHh
/WMAVeTOhRZCbsc8/+vS/hJJ4AX3iLuOBQEh599xJ3GTqV0HX9msASnNFkvEhrVWA3ovOQ8cdI4X
cfvRu4rpiY0BZU/5nvHzxHGfYmktia8gZaMua7KEWWW7evhtnEGQxFz+yb49i6SFJjejkBJbsirI
ckz9BTX9uuD2qfkpB3YSZuO/2V2wSxgwoSD4sc1yN47eF5zjV6nHfci1H3rBd57Hr7lL0M9Qnqch
f0GSyfPifhWI5YPYttaNiZivdSlGa1rdcna+lYfvngT2Ow8mdRULXq+9KPM39dQjq7VNXROfNFkr
tqu7iSCGfkCtgybnfZxYbZCM44XTM1K4bUtrTnviorwhfcKSryUhTN6g8UCVIzxRQjqWbKwFzPES
26q2Hiazfu/aCWJXe3PiuWJcX2xGLd+BkAI7mNklTWOz63JcTsJn0+e0WB3dazFNZwurRQaTAn8s
meRDMH/mnXkqTQKvi2YB1GSFbm/hDMPSnu2rnylcoP0hQ7VT8SXOnt7GLM2duIiQn/Hi5DlxfoFz
gKG1MjRr9NF+SOZx6/ruoQoiMJEaqYJzd7fmBpbs0f2QNsR8VHxGTw2B1XIiQcMvM+xQHfFFrpPu
2O20p8DTb4CxyDvDKouQl1f/h+TmLQAW8iOZ5BjovSnRJOw5vouRYG/DTY92nDDRYcfCygTxQU1G
KiI/oz7YfbCXSBYxmzl/1mgfYX9s/YmmTOHDaAYSkDpqvd4FyDMDEHDn75koDauviHicjF1v19fR
xBHiyvnNIxJgI9n9B0Q6kv03n51m3iA/OZk27CU3TBc5E5eWjsI3gTO77b80pOTtZoCqKN/0OsJW
MbetRb4WPvxSjbturL81m3SvmwjNCLZudkdlcgYxGf11hZfQEBP1Q9g3ic0sxO07hXbv4rlZFzVf
vMb8O83zRc4TkPtiF48uYnqITCSxXXzMg+wG9kFafdXMMIvR4Q4lenZ2dvAiMWkIStcOsW2YwrKL
xarXfYzhrrj1MW+Yig4Oe1ffU0eDbHnQwgNTyvYh1sE1xWq9QUvxOHbt82iRCVUyP6Yy625dyGoI
KFiY51u78U+my14d5Q2ftV2v46Da0tJsLBD661BXv75bvQCjlTT3UFoZZ731CU6VHu8I8GV/fe8N
3VI8jgLEaJQD7NS5xTi+Mbgi0V/0M9m/jgi+LZG/DKNgfxxrsUmmdqQrKiFIgC9dsf96HKgYbdvb
j5FzUAppTzkaVAVN6EJON1vyEceQ5CayXgKA05qBWZiM0LHbFRdBsU8UlodMrqVJUjO59pCNQnB4
dXkCBrNGjM8z5/i/oRPheYqe53vxmoH+qUV66lxnE6PDivMKHTOijt5RoN/aAVbwnRhUGH9CWs4a
eF6+aQv3arvhQ1MGn5JycYWHhrbQiFdpnTJ4Uves9EZyxDRfRDugKgoYzIDh/arabheV9FyWUYHb
iPdg+EE5Dj9RXPdPki71gV1EDH14vEEmuYeze09qxCRHoskv5shnBks3OZQwHjh3a3Yo0DSBQwzd
BXntO654EExgQ8ISoSZyKXdpYf1QuXqO/f5I4/kQj/IMDHJYerJlzIk3nQHEXa4KhWSddq13x3cl
JEfPH4ijojN/uA4RFDgTMIqG2QsKaXbpaEPOEE67c5KET/BQL23O0mbuNkqjCG7pAqw7lipApTp3
JWok88vPXchfzFea4nnCwrTAMboZsbOowdiBjFy1afnhd/264bZ0M8Z2XQcOKrtFTf+WTmhV7Hit
puwzCqvnIYk3ZJhsY6T1IUNZBtD5tqymxzkx96WHpa1mIc8tmWDicYQBZt25sb3b56xQFR5A3qdH
fDmPvZgPuUY1isWkG7PDJLtXz6pecZRtOlzE2zCtSO3Mx/v4Z4cpAVZZ/4O7hUfb7/jlzrRhw1+j
HZOPIqSFobUAHlBhNtD+2XcYCzRwg6JY1vuMVeOhmZjp05/q1Vgj7pltLKAail4Q4WgoDoRKQBsy
+kc7Ek9Sm++VXzBdyC9ZWe4hzb06RvNSlLR4YFzWvuTDqtj/AOgeEFPl9xOmJvKhJ2SdeTYjc0vY
x0jU9+fWRxPVvnjsEEdRHm3+xceIbn+RTt1VDslPM+hbh4eWy/Zf6PNkxBaChLlGSB9lL2Pegn+r
ucLC3LpIMz0TdPajdfUKGOmE5mZiG4rqpJomaLgdYYUYaElTd6+NhVc1lcHlzkRi/frql+j+bM+r
VnRSdNrFA+Gr+zb0vnU7/mX5P+xGZyhXt8prOXVpc7UVPYjMumQSd7fRX2epLqnQL0btb6uy571L
s+d+6IplVXtfocKAZhW4McJAvRXECihTPc72+IE2gMGPNnapYW/gwG4YFMOsU/BeXWkKTg4SBQbn
Nyymd4LNmUs0bD6pNP2x+Ivm4BCp4A4PISeMxEe6ROgVeEoR62QsnHx6bMvU3F/twSNHiBTvd+b9
L3NzF62EyuGGqknTHF6mMu8PJWSxhTuQ5VYn72B8X3z28ORCFd26DKC0knM+DN6zFvWzcHFcJO0L
CFTctC5/TtRrAtSUndJ7SIxSZfgfUnDLTTWSVHPGEBnG3JnkS5AFVGf6m1jVFwVcNgpws9WhN+xm
N3wNcdK2RCyouESxWSCa6QwNbBxw4DKIk5th90RzltUF3TYsrIACuemSiZbO2CmjQ/nPZAPUZrkU
YdstHYe4a8b9By8oSUpwGth82G6jKqXTJZLFr8KvJtIvTC5PMHmbTWo4XyjfXyOJ23Scc0K4tby2
wfjkmc41asQ9E9DjCoi6BMJL8dAA53K7AqRCui3xhAb+uHet6MeeSLBvNcYXpf0BuQBvQWMUJwec
9oBNR9d6BVzjyVGoHEAxgVzjImnb0l24LTuNpKuwClNIGGTKTca3Es4GaTFTqWmXKzSo5vCuc6R/
QmW7yJj3AeiIRULYcRHMj/fZmFMiZJ3TO/1Dg8aotpO03yf6mKLncAqnG2tWKrnRPcfAGek91QYD
GcV3R2udQO7kbADdXQv1B/hG4XWMQXTN0SORt7fZCx4cP0hOeLzE0pud05zOZLX483yYZfKOg2qP
HG/esCV19rCL0NswAPOd/MwUlsECKYOvbdczGmLkubWSic+nczImQGrICG8FWpG23ZuZeEeD0WJn
eb+hnX1OhJ+Gjfrz8uTfjO4K3d70KWzO71iHiFMJqe2M9tG22XgOZbbnf4E9hpQdAumN6307LMr2
wavmeiFs50GRjFbKZC1meti8umFqJMCs/QXMuenE+Oi1Alw+Rb9PWTCa5ttQBt2qGvST66Pv4lhm
a2IkjEBzV60SIMlrlmnEKpmRubUtwSa29CbYrbk+Sp6ZTSfje3AMg1jPqpGeBQWgAQ8RZEekG16i
f8JKdxiLcgK2sl+gyTN+gGJvdNkDjs9z08tDO7rRkWgPtTZa4mC5kZmPEmqWNeBtwGawPie1KasI
HI5GUv3wA61suinuUgN5oFN+JTGS7W7oWVrw7qH4xGiKEaCv75AFLNQr3JH+wnQCtbxnAciWcgw3
0pdOqunIhp/tPQa5pMf6U5oP6VTe8pAZr4BZwyzjrW3SD2cCZVZY7iaeoZXQQsBATl6zhKPJDyZQ
K5a9mUfgAiDb0KEwB1llbb6cBJ2i8DWZgU05LIcocRcE+z6Md5vyiF92Ie+kcuwf59hokdFYGZOz
vsGwpjt7NRS1AuKcZBu6MDSjcEUzUVy0DdKWk6BBCTy4JnF94LMJtMA7X1QnHY/VTrnj2ee3Sw30
ns6YbDNwUhoxNwOwxtbPBOyc6qJ5qG3kdVlzQpe2R+4Z42PLHruE+HPuELQ/jDqIK3FX5APplVPf
d2RAMlYl6cW5D8CjmgBsRfZN4ywaUAohC7wNmLaC0aIKZTbmbYwy2iu4uVGIHE7pXVPCsLkLeE0U
x9INVkkD5Ngyp/e5YZ9n1s6HcP0DMN0Hz9Evo6D0m4Ylq6jNnLcjQQzGQnf5D1HF1yH3N2auju3A
KD4KVt19hG33pNbHmDnidlsn6VedMVCv5cat3S+PtATh6lWYNPnGbIgAi4fiz3IYCJiN2NlVcszM
FClyvLKDjlQEa2eGlrO0WZd0RFz7rv9ZgE2Lqm4nw3Y38sJVkU9JFU575PkP2J3RHI979m/9Io7r
r8ExyiUhjbgtJuLB5i7fJBhqwCLvIxHsLcE0fsjYmJrN1wTGZa3H6mqo/uxBXm98sq8FDmCPVqZr
72Zj6z0ZrROabmPZSeOWRtlbwCeSlfe9UslC5rtnT4qG5iigJuV1SfJdCBHGx/1GIGFkhO0+HkGW
lHNydc3yGSUpKoL5ikkbijUyx4WemjMRSeD+7eAAsB7KK3oTmuf6BXgMth8gQ2Q4XUjtukov2gKb
YC4XUX3bEExN+az97mTcTXdsuZsQck07Mfjs0dV5mCSr/MSebFH2E5jc4CmyRbIO3OjD8LsN+Rsn
jHkPASuEcphWDB1vQ6e2WeqOS1t3PxODwSmy3lzlfNpz8yEihFfWDCQDHyhjyXGvmXeAUkBfmtor
rBSsAGWINIGXqy9Y4/r/IjJDEpBjmhzGdOIOuxsa1fzqJyB1CIrY9HA7UFKfKFnWc6luum23o4e7
VKtD4rWn2a6eHE8e5zS7ZXzxjjG8iBlRo8TJ5gscN3LjW/YflmuqlmF21uRYP7AX75cdcFOD/Jm0
I33k3kMXuM1Hp1z3oTqhFHuSLd+HXZgPQ+atB6c69Ax/mrS8RA6pAToM3jqHJB+3VLsRS5BrDLum
ctdBbDxg3tmWfvI9Nu4tSY1N42NM0/5jiLCX9SCaQbpOP3rE/bJ0gU6kd/RJXsWnTE8fZal/Mkdi
o4t3BXLrWYq15xEGFUPjjCeYUVnpUPimB5KGdqIkjilstgOWy2Vv+LchVo9JHwJ8ATNussedmvE3
q5nl6Bh+YxeIa9gP5xhWAFECx8SMP0HQ/5qCBQfqVDrRJHkxVWgs7LDc+zPdf+sa39VdeuTZobNW
Fp7NwuEDU2JX4xByeSVAEwpHH3yjOfX1tMEZACaH9ofDqXxE8M7odxQPUZOTas68zk2gFzUT3S4U
WZwH0jnQT6xBMn/UgTp6LesJZQzxs8PGyBfVazSx5schxhtiodWcE2s1Ttm3mbNhD2vWICT79L6H
UTHBJ6Ri59cKjF3OJsmdOdwTKQ9hi0A81dG/qAYITsYRPBZalDIqKejZKrlJ9BAkObZcoFwLy2K4
aw5y+hC0sus5bHHuAdvOZIk3yt8Rl/3TNOzBs7t+u2h5Q7zpN4+St75jFRPp7KwKa1uF47V1Q14Z
FG9EzsP1bFE/DAdZhttW6W+PbXsfOe9DMO4B6G5cz1tPGoml1jiSESxYLrucpEnecuV/ZWwTDqY5
NLgw1LOeSuZB6oTiMwelodxVAN9mG7nRxYwoWDSmdBaPRMXMxnvbJ69h5T6KPrx5ot0BRD4nQ74n
KYDswYE0tg7KP8w3f1pblOAru2L5HXfZZ4wslLgKtMBpfedFNDeEZ5dAIYHTmUl0SkdJS47hm9fz
HIYOiz84Q8qw1oYDxLpreG55oKkZbS9fJRZhJmPKPl0GY3UoxuG9dfUbcPC3hk3OogmQuzb238gR
fNeyVQvd8qzFJCVlufPDT9lgLDW+CST8ZeRPPZ5GN3smVp2IJsYkz4NtvMDveSID5oYHjU2Q9YMn
bNeH024IBq4mrrsgZg2PymVRMP9kL/c98ysg8b9O6KmpPK9ebxerBCGmJxLk8CFSlc6094WjXqmn
X9AbzUcy9/5NMSBTvDbvkqWYNyNtjnmjeaJhC/Ze/gTW8sFHg7QmIxxzekyjid726oIfoHJwAJxw
oFhYDyhaLlbMOnq8Nydh7wHh6Or8mPfVWz2YmA8zDbnVibdxQWgXmHvoEXlLjLYmHMECUYE0MeCw
HY2bY4iewiWHfF6JByD+Z8HzvpWO9zo54i3puEmEm0ikZaW57IEOLUJj3jYO+V0IJW+mHndxihpi
apJVlquHCEX/opJkOgsGOvB++UsKcKSx6RaG/4e2sSe3qj6mjdxn3N2lmd+CaPy18SqxqAHzM+WQ
YTqWp6Zq93j+aTUTpksRSnVMK8e0Dp8g0XjLge82L6IXnzgEHqIY41Na+xwNdb9jQ/2bVN1vOAcb
pIbemqUcoLhq7dLn8K4iTbSqiyrH25DUsLFzTEm2ETx5Qj7k3YwFmgqXewVgWYdtnVzKQr4WutuX
tnp32Q4DaCdtylYMVf/zNg/cEwnjtWy01gLnqy9YiwbavPa0kQuD+gx5pNdt8yz5Rds+rtOE0twa
+PISm3NwaNVn3jtAahuwWUMj+lVmCxMnGK5Cjl6+hrtzjIJgZxXxW1oXL0Mqy62aQ/ce2ERueZfU
CyeDjMDU+T3NGd1B4KNoALTVttXeKnvMJj5wEyYL3pysySne9qP+HDMb02tmYEQkjbHDwys7U74Q
fVxdSnPcFw2cC42YATUPZ5/z63fdVxU49npQxIp3cAi3VByvfCTvlegPNZcVvYNuNhCOL2bBLF5L
EJKQKRsH86Gq6BRsjmMjDm9pHz8ayNuuigwhzr3y1jouoT4OyrRwZqGcxO+CRtRJ5mfE/SendD5l
5sW7BkbAwh98pHr02ZvKckniJb0G0QkHnp2If5MhwDWEIl6G+NQXoYTwJApwNpLPf+GXfr4sO+fg
EXFZztlvZLrnICP+O5lJYktWpEWz+c6Gx2COXuwBL7nLCEImFP911mKcl9OCkCFOHdv7GH0s+DTI
VxKevwFCrsLcYMZvHca22UgT+Vkv62dJmHDVcgRbPRxWp9U1xACi3pLupkJx8RgIyZOnkft0xvOU
Wy8dwouF0PHVyLt3GmDmHF7rvsFvOCqFQLAiqAurOEU5CH00CFayRZcz7aSdzSwO2r+hsOVKCR48
wzbDb5pCjH9zeAoM37pmvY2vtssKtFjC2emkv7sfGJYojY2s0iZYPg+TYjMxVDR9hk5j42PZx+gk
PiyD/1QOkGEp3IKwNNg9xKGPVwccNv1qSzRV6bKcvi/EXHdaAy271dXwncl+24JXGJMSh01t/ZFz
STCgJMssr/Am5ROzmEhtPQKIlzMeDaA6+P6StN13fUDAxjCkbDHNgkELwh9iiMINMpb+5AZWw0FL
uqagNYLzRuBmbEcjY1EvRd9k/eACQR9aBMEuz6JgLSMb4UqiEPYBnaJbXOfJSCIQa18b2AU8iILJ
KKcDQdx3w1j/UamJaV52d9uBqip5S4nUaLs1Blx3YwZE2ra+sbK89BDE1qVH71WY8d7JQqh5ASbS
PNC7pG4573h+rGp8tZxhPeUl4b/5owBYvxkNE+VonL7VXcoLJTE7MGDxFNkdKiGYaTh3TsE718Fm
7AO1KBq2ttR9zjbW0YdU1Ydbmm91mk6QExLGG2TT64xEQBeo5kIprLzTqBjOqukKKIyRzfDlwxuA
z+fjRoZ7KuIUkxS700Ufip+0R9uCH0mszHamxpu+wqL/FKX5h2GVA6BEQ13aHExuizE3EPlXXsyv
oJBX7Rzw+IwzNRv5zmXn39hiH/HlITRgAgsakQQel/zRRT00T46b3fy0e7e4MW3HSnGI03zU2DNW
DFkHdvZ88kYSbAL6+GaIr0U0MNZv7RMD5/t6w3uXTF12/eCCiKGLItztjUE7mdPBRx8x1/Ir5+TN
cljl5vDmBsGbB8ORDQhLHAxNqzFyQdgQuRjX5bGMGOSAsCVXMUo+g3sANNAQ6lRZ/fz3c6MG2YuA
92kczQU+O9QSNatD5iRE5ThR+Jx1/TcemE/DgsucmKdEUxbE1kxQInHo9400rdk/pN39aorSnaqn
f3ZHeWVri3FuaB7x/twyd1yThYsIqLIQ/GX7fshZKrYeCPg+OhdZ+JvK4dIpvXFzckG9MEMNLVNm
33b0G6YDxtYqvlNnEbIRu8FngEeubsvi1nbdvE1ifWnq4TefqSpo6e7+9pJLOJnezbq9cOag4HQw
V0n87giRmboMMDQXI3RHrMHQ3gKFIZrk7oLEhNC2eKTMd8MMrAMYynONW6IfKhph7vImKf7lXqOX
s9k80MX/i6MOy63GQqNwevMhjk/hADs8itNbhA1MljUo4Z5wQ1Qk5GsNiMtVO53HsmHImJFRamYa
GD9X6RxzmQwh21V/VPaBEeINzAr0Mw9yUOUAPYTruvFK6wFJF0S1EqmFKfNPkCkMKiIe0dKBXpPI
99QYn1IC4sy2ibd4swRijYxbPcjDDfEwu7bs600o0Iv1Bv1VBJN9keTc9NRl5xL2l7w3apOyv7RI
n7EO/Yt6NXH/oQvCYPBdsd5ZiHI+wd9/mwuOBFBC9DfzdORVYFoioHHFoXqJmua3Mz3ngHbjYjAq
JuXnua/bp3ukIbQW9O9gwleZZ2zt2uYdL4zf0ku+sBwTvzCjsw+cYe/p8C0xkPZQTbHHmz9YDL2U
RK3/9+NP3kwQsfwyEnxyEak3KNokKYotr6jva3eBT5T2xuYnUnb4CSvgjG7jCbMT2Vh3j0nN/KCH
KWKb+Wuf2oDc4t7hFsp6ns9+ROiZcTZmd5lvDIXLFA/+kELfz3ZDVmwETAKMeUy+RfpRuUOyCmPx
yXyvW6S9e6lgkEys8FmecJMWFhzaSB35OfdzvTaj9K8O9RW96lmiFmJLdjPcYWtl7jqc250TlbiU
dn4W/7UNjQHrHOwP3rYii3ApVHNqFTIM2fXvasKQiCAX//RYAqWynxIXwFQ73uDogKuDRglawv8t
J0b78+QY/FTUJ4V2HgyOFiAazySTPk6WQsY3J/1ywu578HrfPTmsoShk6Xkj4ZMA1BFQ43i2v3Zi
LPFRielrBIKISw82p+tZTFKi77nub0GPTmoiE6du+1cMFQ22bRbDugNRM3PqFE6fEvCZEz5tlcbW
h0u/ciUBspmYMX+0/V8HJ88oymChJiwoQYQYNk+I8Qnc9uLYcjuF/lNQe+9VhNQOlCjCS6R2OIDp
jZCihUb8guqNJtiUTLQL7sDYIDq+6MtfFB9fNpOyDQixu3Nv6vcZRNutQUG97qhWV3NC9ig7tdsQ
mu6K7DXOeeUXi2DSv5MwP1D17WOS0kgnWnUtwhl8WFfspIcyZxib8UBFeXTqGSFZA5aAKccr2VMO
AEqIBFmWIt8EdHFCRv9iify/yOJ0pYHmMoBHUWhV0SZWQ3DrjW7m3g2xxsLCIUO7eu5688+PvDVr
kJs5QdPq6mifu/pZmv177ZjZGhMCQCpIUeziLEhZxgW1488QIPfiv103E5BxVW59VYVcovdOritu
3NzOm0hbvSzDcR/o6RqKgeWbi4mndHCZ+TPGQOwK5t4ZoIbZOaiaEePbx9gTw9ypBl+nPWfO0p+V
g3IBB2Mamt06qe13LctpU+SV/CicbNiPo/Q2iQydI1kVyAF8ycIKlufUrKTMwy3TvunZLeyD6GzG
1M1dIGwkL9Ix8pP2KO7tALuzboufsmbqUrF3WDa+Kr9Kw/txORw2gxX198RB67Uok0PNAnitG/z0
VeeGT1pNAAo0TxUw1DeB+JooLxnv3Im3k9THX76H+FCV5peAn4HkygVnPH85BaLIgtwvE0o9MeSo
EbyxsvnahnGpB72mWL8ob5L7Fq1Ip5uXLEjQdiS+ONtS0QxInxYq9ru3aYZ/l3l2fgyaJvvOMAF8
wSOjdgrzR/gEy27GmRySqHlsO6Ql6TS7QIXKi0zTYwcrj9fEF8dKmp+Vh5s7RM+zde+a7ClgfZgU
NnHHEukBlg9oRNE80AEJtYKIN6+MQgjUqyRM8Dj1//+nKLg9gpDFr+V7PcOtbnh3sUN9eAmCTlmz
LpJMD3G8ym3To6MWljGBELHguJa4HutavATTPXLIqoBmj6Y6M8mZoOvF4WIcAljUCEg3OcPydRX7
j1Fle5vYJ8fDaUliURBUlkJm1t4L0vYYGgk5I+kdZ1qBE2AJniGn7xgVuf/j6DyWo0XWIPpEREBh
CrbtndQtbzaEpF8qPIU3Tz+HWdyJOzFGo26o+kzmSd+4Z+3HtrUbcWdEk8GLseSdoJRsD06rg3tn
rPWR/Dvwy5U9vKJSXjwSjfHRxwXvmYXHCv6H3GsTHSQ8xZjdrtGA95YPaTXfeh3oh6nX1SZR+Hsb
obhJ4mRk9RH4Nal3xDU2G6THv02BuRD6/c5O3dtY1EvsZzusBl9xKOop3czIOve5UxjrVDt3mWOp
gzMVnwnDgadKExCzEER8Tj7alFau/LIW4F4ycqTwKVMrV84+H1oMz1FHDRUyWk9S8jVyanPmRjEJ
3cwNweIWRDRidUlJSqT/sShhTUGPFv2/53ojhhUbTGmWxyGWip7OftWmS6rLonebnWcGME996pIY
GimG/WHYbets/scJhNhrcLwt8y4fpxprFUtptlDZ6DYvo2u5B9dTDdHcGds67hBUgHAwDPU1Rz4G
EELQ6I01ulKN0ZJNBFh2JrIG2BhspBNr4YFeIfYJUx6WuBJpWy8Uet3P0AwMFYCF70BZsHPJFkKz
IEWCoKRxXbOEfFMcIOvRxCUfJH23QyGfHklxnO5ERAyNh8XxShm5ROYZn05a/SyCtbrJPgcm5ceq
rPky56GkAo1aexOIPObjRdurGDpdHb89xz3Jx6EAGNL0uuSJxw/XJYG6qxe2ercYEkLHfkx1yvE0
9XG5hfecrSrLyR5VGJYPTBmTfdfr8EZxEqH1T6ZfLYPmzhURyQf49Vfk1A1HpIKs7VTZnVUop3Wt
RgoH7m5QHpANlHn2K96JSM6byg6slw6I9ovNncOsETK/aeGM8Rs3fGZhW2Du7iBhCD8/eFOlH7sg
zvaxwhi1iH/reyJgou1y6wEUYBjz3lSef/XjPjswM2+NvbDn/oPb31h4IRDn6sA/wtuAWoaIpa6r
L9GW/99t93bu4XGOz0njn7T2BrT/JDb3nr0ljORmpSAkvYhFdKYBhVTFfQRgJ/IAizAop4YQ+CFm
pvJ73ifm2RP5vLIzNIST7DZYwr/Pm948dNrVayclUDsgjWyThXJcjZKKM1C3tijJt/N8FM9p+xSb
UCJZAFAhsXVpRLX03ah1iCZrlSdJBQkg1so6JH4k5bWc1EcXyvd0Hje6ZsZOZh15w+1r3uVvVVTT
EHUXM7C+PbXs5ZO955uvBfLGXRRYzb2s0VgwBjPoj+1xjSCre6xopz+LqpJPad0rqpwkF8c6i9J1
wNiCeKhOfzUWI2KnU3DZBnxUMD6hPmVvKsZLJirv29ZtfLBG9wRZzsJCF52Zbx6FXeyGhlGVXT8J
q7iqYRz59Ucag7Dd5bHDgLW1Hhz6lZ3nAXjj3ffeZ+zSc2gyL6KRwVPR7mrd2/s2T6ojCJxwUzJC
hjxVo/v3mSd4WXQY8+Fm9YATS2/xMzcoK03/kufCBC4ePJnmuAs04UEQgg5GNaEx72k7jVJ8FNiI
VnHPNAjzJvTQGV+HFT2QlluBGYEz1E41Lo2+NTd0Ac3T4FRn4dXDqZayXpcorvCf0RAFCGXoiqwn
nMLmE3llz1ivdsobWRUr/ZhFsz4lBTB7ZpnF1quMmWdpHmAfRuBq2ETtElhNYRk+UwaTrdls24RC
CLbjefLJ7LRmiF7yL5orBrsyuI55DpUM1kTqxe7aDuVGLElguR6iVeKKAhlDaz6KrGf+XT4y5sd3
JqHOpLLeEklTPzAOQmEe3/iOe7I1smMJCYvZxfjZSPWK3gqTioeWmVv2ww0QwTSOyQTbLVk59FcX
S+tzuIgvKDYRqAMnzFKvWUPOqNY+iLwE7NSat4BsJwQpz8lCvq1NWhLUiDzmWh2aovkFXnGfFHjZ
jOZo98SvmI51x3HN0i70EU50cbDuhX7omQdsvJ4Fc1Ltm0od6mHs964e9m0Xf0pejGb0xFY2DTtN
ZSNj5jrcGS2eywZjscwQO6S9f2YdF66TkcQE225ACudvSxdAkedeScqCFReevdLbovaA/xRaIIIF
rnoz+0LLexa+94u5ergor9k1/vDeFNWrg2l8L9karli7XihA1rgu8mW1TKM8P+G42CYy7PcUy8An
G1QPPQtEF/8Aw2lsAwXBCZAgovCOoSqMJNf4ZHMACiNKcqj8XMeRwihZGZBwGF6kweSvKkzX26og
f9WPqkUDTCKWdJkzhKB7OaHSNYTAx0gw46pS52R3Zs95Hr9mwUAXLRAbjY4FAVMFB220X57v3FHo
k1oXA2617fIel8RfZQNBgWng7uETgb4czRtn36XBSj7j5tjqcTLv2MbjbJPeKQiaR8ErR58hll13
snYM+ogiTLcOfu9EsRr3GbaQU8vwj/JqaxTebzMWv0ZXfBo5HohQPPgSO6XbN1+pDfSpjYwnePGQ
T+GBpNauD+RjJ6u/tAKTMPskrODYs/ihlYc2NkMLOts9xmbZEeOsoqHb+5aRbaM2Is4nyf6R6fiW
yPgIP+Iql03h6Ng2hsipXExe7zxa70JO712eFOfGMn8srcA7z+25JbZnKy3Wia1kawQo8y8XlbNO
PA4auxclein96oUeyjK4c2tgS3T8HUX1nGsXdy+ZC8h/y8VOiJxSEnxn6dI69DTV56EDcpKK5BYi
oQTdQYzcMC2KXJ2ORwE0I0nRgwr3Gpk11a/5QgwNh3Q4nUpGo6tUtGd0DTWNBop6E73nSntL0NFQ
qS2pXMT6htNTbqfDJciIEc9aF9oOdLd3rIwhARQCs4ljRfd9QeDo4JrnjBEh4z6tGQEa9AWd517T
Zkn2Zdj/3kfyhkV+R6D8pc3Hb+W4v7YqNmjWzTNyOop76U0PXd0eSJOsNxryxiqbB7icc5gGGP4N
bB0402lIUEsQ8U3kdPETmgYwRGHb5wBbgYC1Ahfn5sn4V2CmXdeT3+GZzfW6dZlkcJmDVSZXXJgg
fV0CHKhXW+NQ6Qiji2QIz3Ybexzi5FXW5VjuymZxgqhDVyOmKHkMY5j8GBKZu/g90pcMroAzFO/G
3H1XM+Z+sdD7F6DYKRjNr6K2coYFIPx6CkU4thN2jxkqXzmN90HJ98CUaq+HmLg/aDKXgqCGamaS
xPOwGksJNoKK1TPwupDhCu2gcoHChL64z9pyYC3evGmng4WU5RwQCyBBDigNATEjdf4ECmcs3818
qNELscAVQfEhtERwPdbkH6REV3g9djAwVAleCOZFZuLwjsQBgkNZmDvR8adOZpebfmEa5uDVLS5b
glzsEzCTc5vEf1XE5MqpRjbAMTAQahcCMwB0jRmUHjhqh3aWyWdQ4azq/TC5twuFgC7zje8G+N/a
ofkrzfBrTtJ9JybYpKjT7MDcgmIl6qf+w4pPxAtfIfb7ai0LqGRuYYRrPbvsBCwm7X15bQ35aQXj
rxsiAM0EqxMjjNeO6z3LTKJCbqRDqF38V9PDrXLIdg8Kf9mF0D93qwvjI1SNe8lqK9j3PaerA21v
N1djfO78AlO5LV9TVYPHiM7ZDGIjoOjUqf7sdccavC3kRTl6OA7L1SvI1tglIvwem2jEgjxa733q
u1+NCPR7jvDwI0hbDI4jACLkziRcuN6fnSSwOlWJHmxgm+baH7Lyv9iUpRsTbPx2rokDRaH0wuOP
vmRiHoWADAaqt8ncYVsJ74FtU0xL2J7a1jxyICIpUBg8ugTBC/Y5eWkncg7JonXWGQi1la5cdR96
U7puMxSeka7areVT21s2ZBZ3CVhJPcwvPX3dDnRIg4uu/mCodQlNBgA2jd7B7YdhreKiJvQNAkmU
WRdNt/lo2+4Di1gALBQFHMBzC608Qfil6tA9mIb13TVjRIQffaDr+B+6c8/WkN+lwBbR3STpk2VE
+VGxTNlVxHucqQABG/ln7ZaPQOKtdd75J4VBfTOb3OI+nxiGVuCotkJTUMVIi0V3tfXorJiHHEK/
eCiVdahCDz42SJrc6L0NntX5OJEnsO7xCK07mmxee8Tf///yQzHe7Mj2V8oSf02UfVud9ZEOKLHt
jr+RQKCF44Q2nQlstgPnzZSpV99OwQnRK6w4TrHoUj04RxyWcMadwT9oblqnwP5g+9UqLlgPSQPd
uGTzvDdD1j14aY+SFN0mj49lbzBfn72Ta1JmmfaLV1vdRY5BcdZsk5Y5d7mmEaBWGsp7cISPk6ay
qqehY9Op9UH/H4khDEVIpo0jphZrmAgjr5gLrizBPL6x8TYdp8DKH3wD+7AXIzjqWcCD2wt4gpwa
4b9Ex+JZT6xMXWRm1bF04ncsxPexMOBq1XCrCvFkecahFPFbyGK3EjjabLaUiBNoZI2GbbMwZyCg
c1/dIstWa2eeHgoTxX5bpwR5ac5ZJA173XfX2GU1kNpd8RIgYdqYMY2yk4jiI4wcznjinzaZcE5B
6FlsvVGZRKW4c5m8HCMp/KOxcHmg6osTaNwBn6yW5iGwzRAAMstplK1cJ145eZshD6CdBbyIa9uu
5se4IS6MpVgLRNfia66kBXGsekXc5J1EXQti3kmESOcGB46pn1QrjQe2RtG7GYoO/U+FR900BJnU
UfVgTdO5siYI+UkoryINA1YdEdVSkqrjYMTqymEutz584o2WetzIvt53Hbsk+M2PSngaZRWKLRZ5
xHY58yX1Oa9JYIxoNFskllK2+4BJ5WZ0IXjMFQouDZg5yvgtYBtG68pzsdlO3rNmOdF3/WeUQnXo
kJevJLD3lT+CaJ0ZwK65FJhXBIu3YVB3Zs1TxBQQARup7U09vFdTY8Ay7dqD5XIL4o3GAD9QlVrM
ttn5O+2mnaN31ZSL+gGpcDLG1s7lQ5l8qvuUWDm0u/5r55U/rFBJEVHtawyNnDW/3dMwjZdex8/2
IGnf+iJmgIJ2z03gbYbOtQkWT4OdcKB39q/XeN9Y9dtNYzivfOS3MolOHCno9ALWkwXR7dS+Mjqx
KcM+IFIoFyiTlDv9gJlmf+km3w35J6s5J/zDcVu9RTABXMaaeUrheG0TVISIA6LbhGEQDZsocKKg
EXHnUNyKpIIg0Aw0QahOU39KdimY+zXhiG9RmT8FJvtEVpRwgl0MxajAXfZZKYWWpf+FVvGvJCgq
1wwB0qm/JzqtWTktic0LSIWga7AkNfkbFk6PbZu7EmZ48jkafEf5rCa+jLbY5oU1rFFx46ltw03B
kIZagel0YDJ4REnzjsE83vCyDDuj4Qjx3eZf5xg3O2MnjN7iVFnF3hzZX/mCLXDh/TFKvY88sQiB
76zBeq+q5iMU5Sdhy7g6g/amCUtC4EqiRZzhnUG1WsOnUS9SBfa26Uc6sEh8dSZ1uC8wadUGg52w
9cn6oQl1DPPdD2uevc6tjkBHQs5vsmTaAk9EzCB+W8JW4rHOznT4JUFstOthCvPbVeV75TBRs+wU
d6TPrUr21olDu8CZW9kQke1q7/sTE14XV/4cxp8svkA+TndE67yZZmLABaAEWNr9tmPEhVj2dTJn
bwt7+YtNHvGOkhsBswtT95zOFVYPGqnYfyv99ifWHOLVVKf72UAGRrCK2tTeODNqiMe1k6ETJlME
s10Yv0UCVWEbs4ArZ4xp4Ny+6hFF2py8Gp51xadt7hx3GtZF0kE0kqgcIUnsh9z5DltEUmUb/Mmi
abadR+JiYrcPYm57LJrmpyv0MbTpmN05wDDdWOy0OvPs4kSrveonUw3pnXg2YlfBPoKzKIfsw0qC
SzyDd3VnOo8U720WcuPMVfYdsuOleyfLdnnO0z4nqtJlq9JGl7LtjwbyQCpcHRxoR7BRsq2zK1Af
eeH/+bbYWG1/5Rx5aAfjS3n+p3TQRLkhJlHmWf9gTck1ps/6kHUsOsoM0xFI4iWqriGBrpDvQVx/
ZMBDAEC0F8BG+rONu25jmTWKN4Qca0si2ZyjMtkURZqfDENc0fZiBRyCD6s1br3kqxHdwzTzyEtK
49WAvRIRpZIb/DzdKqnRDWY2pCXQWBqnAw/kELicaT67n7AhX9OzmJJHBShcAxQtCYAfgb+ohkcy
1Z0cLoduizvscbAQYX9N2ro4sRq2KLWYDjXEfjQGOjO0yWLj4IlkQ/ZtuckXsk+ilHLnEMvoYOro
I8H+u3ENeXNzDACuEGBW5k8zVE9uAfZC1uptWVOxngQqkl1IzG52BTflOsNVAdY8f8/tvGFSRLu+
XL1NojO80YzQ8OSR3S7zv6akpvb4MFfAX5eIDgf3lpvcmZItkki7T4e6ftP1gvRMah3Ix/hJOITM
dWdU91mcCFy06L56OaHEdlhvB1lwnAov29gWDky0Je9jXsJGpvjYsib8I/mYYYtmo+q0GZN9D6yo
lo9jyY0LJzk+NiRqrFTLOYds+qGkLWVuOTXEsGpUYiRh70gkG7ZdQEEOoIY/jBpEdPBVKpqZCQcH
FgiaZkPu2bsfYFRGR9QDI+EZMRs80Z8EFYfXuVyOJFek7BU4bJiLSyLkZI3JXlQcjFRxBOHNMWyt
0fD2ysTMBy4O0CDyq43L/yw4ycKHpaybLtqUXTHuhnTmnvCqPznkA8OS2tzMfgXeTfl3lpWRmuuw
NXaB2YyZ8lcuP3bW9gJeluwgO0AEU1esQiS4sg9t+H81g/wsZXfEKjco2Gx0iY94Kq8tdTYdHD0d
GWldrvgvGdTOHKYDcWjVGuFbuSL3kvRbrAL0mtGyVY92zdRRF3n8Kk5olCTPtOMd9Umy5cpRQK/H
9uyOGSlqLlTgygRJWlreW27a54EnYwNmbSZDfJAnFl3G2sztBx+rhKn7NSqmclebyT+b35OUwXZm
fUaH0OsHxZmMOizbJDDsaUzFjWWV5ijOg10zV5jF5SEpWQIWw1Sga/YZGANTScyJmsvxzU09t9mh
x3Wz9gkC5uh44jwA9TkpOE6RuZHOgExx8G8MfAg8FBRTy9fC0Ki8ahCQ186ReqOG+UM3xWaoe3Zl
dJBM52IfWgCUMuvst6214FFwfBYqFjc/qWCMD/7vQOtWNCHXqBG8QZPK106LYrfxZ4o9IDkF6pG1
P/n/SD5/HXyTqEGVdvTnnSbBmrS7E77N/A1be0n9PNbgukliJ8hzMK6cBTWbNj9967Okf5I5w5i1
7nqsK23ZAoByGGcFs4M/IR8iSnaBR1i0eBOJuybIKJYjONUeMBJM6SlBojpNf3pozKPLIOavzZp2
azTiGRPe8IVciTF7PBlnSNk/Pl3YNi20y/Q2csePaqpayIB+qY4NIPJFuBZc/bHFjTC51lIwRrKw
dsOYzGRgGXnjHxx84/flFCKm920jeO4HDFgHZ6icnyoW9Y73mIBTqLU+fUwuj9iZ5u/EsBkV90Z3
9dWYbaverJn9gO7ncN60iASIOZn+stnr2Tc5hLpolyZyDICrl5e6stNtksL2iW3Ul4w4gNv1JxvZ
02z1IFVyijkHornW7qYJzDutGv6t3oB0JTTu2hZzcwJ9CUnoS+Gm0yVI9UPpq995Hj4Hl+WLKLEc
SGssEB2zVvQJ6bPbePFBtTHUfbYJIodgSnpXjRM/G6HEEPRnpdO8LnHu7zuVFWdbq4pKsbyGsAGf
+jzGK4FqwyBRFmx7Hm7Jy3abTe8P0ZPoJvLMNJZSfJ5fthjVLeyt6M9gGXGHtDG8t6IWLalmlDaH
HoCvZsz2LlmcgN86dXIM9H6FmVd0907wEaeIOfjn9ZPfG/7GaR17Z/ikIrtW0V3xgbBkoJ9AykRh
DGmBXqBbD9jGXA9+b6ZBrDPYoQYVGSh0nH1B91byKa2EBIa9gqVNZOsYnHRkIdYo/S8tx00/tgcD
6cc2NGtz20xRRCBN/jYMNhVskExfrUv4molQXTk4tGZ2PtNoPzYOenCLsgObj4CGBaowHgPWms1T
NsJBaho4K5gq5T3r4uA3NvsXl3RwT9Z7gfLEzfD1XkbdP4S2e9/09tqgR0euwqe5ztR46o38wvhH
MeN3foJJPfmOsSp1gi9sCatTT5JIrHXhacQV4IHq/JU3jcsleEhKpshh/+rYaNnJdvpm9dtT7Hvv
yly8a2NHuaYIZ6ybS4TJZ12EFuncdu181Xh7yMdwsby1FGyWrx5DSQpmb7Furjn3DlXjUnTB1tdo
Baqm/agbm/E71/qDzDh7Z/xx2VaYY/5MnMOemaZ5RYskVroZ3juvJ7OZnvbbGIxzL/J841WCwbky
MLk0NjO/EoUBnSK+BgH3YPhx+vKeeNctAVRnKfgBeoqcC1NPFJLkCuwrnNeUiCaMvIri79BWRbwJ
jejiZx3jsEDAtRrc7K4CmyEJyZiy+ywRwcEhMf7AJZzyisvsM49a9x5cFjlQtYVHTfYNbihWFJyZ
6DsQ8V0G1zHf59E3b2UamR/WxFokLsZ/QQsOcPApCSI+XySRFrch8Lg33bEnzlqcerlhtX9FHT3P
o4cAkZ88Ya1NSsXFW1nj/SgxDQ1+MGF56LFBTcTLizH+g5T9Tif5D94DvQ7n+0ZZLR5ne4bw4hwq
EbwVNrU9SopHsyQ6qqbezpVHTCNwnjhmzMFf1Xn8h+bvjf1PsDEAY+Fms6vXBLnRkS/kg7OXmOlh
uojAsTZVEJLv0SG2KEr9myChhW3KNHmJ6Rm9fW4OJ99V/q6r7VvVtX8BIfB0+Pq3NRMUp7ZHm9Sm
J85APnMUBRaZbULM902KW7oiFbizkJa2kuKwaobhAPJavrpG8pF5IdGE6LR6jKu1aMGC2IFYEwEA
30Cbw0PKobcJLXCToUxYdxu8YF7BidXwNSNUQqOTpGnykky0uznfwrELMntNv42qq1T5PZnE9ybe
d1gT9ZNrTr8BmuMN0eZMwYew3NoNY+uaunFLKN2TEA17j4GQF4MpVYV5RMQtm9KY1Y+leRnjml2k
wLWNT6RdteHwh1zR3KQJuRGiK+tb5HcVW/iQXF30fU41x1erIStVMJvZRrw8sOZ6O0cxzBzasIz5
zrADnI2MLRLTzc+17WKq6fNabyFNWBvloOaEjFJeFWYw9GkSxqVt4uH1e3Qdk72qhjS7Ux6OMqde
bGWzaYEpZuuLW4sthRP+6S4ipSvpLMpsk+obC/cKYca8a8LWvY4Wx2yfYB4CifcXZiwXmgUUko+d
2Gkj+kEzgrek1/5jNVvNgQlY81izqkewXeMdjLzGggaUFOJYuui6pijP4zWZDXztE5dzb7ooXEkO
SBbPLgI9lzcaT3B/zBt3YR832W3qxmSF8utzaBk6+vTsMiz/KssLb8Q2nBNk8xulrOBhLBoD6/Lo
HvAPEoQ0eMWvVG11lxUo3rORvBDb5r6SafBFjPPO7XtnDYngXwVcHaS634K6QQszwW9svA6fp7lt
x5dU4BtwMyQu9bMbGrcYzTovtRtjy7BhMEQ/sY32HmsiY81EnpTBlw5BdVW27wpefdB+Zh7ynR8S
m5spvRs64zJnX3wfW8fx/klPvslOkSHuW+Bzu/qdzABSgFgYUVCBEhHOXctaKpzmFZuiW6/YtZfh
Lin+8Qj3zl1J6S/0xLSNzAj/ewQDJUlxRBD/K71q0wmC8Wi/h9k6hm38PBcom1yWIh3L7BmX33yR
hjzBL7hKCQ2KOQ7htdnEy4OgF+POyaWt3iS9e/JtTDZYszPi/QbrLUJA5vaJzyLX+6AVf+2mHnNw
dR4H9WKL7JjW5Gewh3cx2lT5M6f+Ux8Z2cbLCa5zZ6o83PLaaPa93dBBQlFeZcBkLpxLNTsrLVeR
7B4lb1QBemWFM/ouCQoE99GEhj6s1/A3qO5l/Vqkw7UK+tsw1hi8nO6gR/vq2Nkbo+0XDWHAy0c4
rdMbc92/cIzKM9VezeiMcgtpZaZIuBmHJ7h+xxpMTzBZxyi6IwL2nCfqFLspxuT86AbOy8LwDKMZ
cDl4LW6oKyYMkPR1+zlX7AvaqD65FQA+Xoe7JitPgI1XbCZXGi9YFMV/RVO/hMzxgvYvgfZV909D
82DiBrRSWmW822F7zvz6YoUDZU5Sn5lQPHSJOFNlXVQi77gfiQBipCYUwgP7Pq4OEwZpO/0t0vAn
m/Q6S/tT4hhHM+m6lVcbpzhEhlz4qzmI19JDmeFbKJFbuWVrCHtBn/xSPKo+WGSizMc1Ox/L2wY1
IjAD+32XEZ4kvY0nXAw4NYoCHCclIVRyhoBnYutPS4FwT11Sx/iLUKVSw2+Y/cATErvBYOs98hDm
+h9cad/7Ca2Rdr+pLka3tOffC9rJLy38fHCjShuwRv7sLMPb7LfurIexA4EwsWkwAArqJ5we0KPk
2g1wjtQhKl0Dt7uBYi1G1TixAV71bc2QzvtIpvhAk8uAGdxI4uP0p/T+tpqEMQyF8PsI3ij3f+Aj
QZhM0NxjXcBCXkk68/FcJP4mk+T2Lepy0vgiG5199hSzUPD7dh3a8mscvXJdKesNb+qxiMMnZFQP
rJdupLysx3g4s8PdawQtSP6uuqCy6snhsmxC4Bkf+0N3n84uu48+uvfN4bFgNxto8Yhm/9ElAAAc
G5p2i1jWLgd0mG1JllmjCCQfmt0vMbSOccqr7mJZ1iN6u7OPwpzHYiB1FA+Aj4CLhCXvEjrTJQkC
WJ9qi/AViWZ9MguySTsVswjjHukrVIJPju63dY+yqPq2kmlL9PI2xJGdmvGZ3O/vdkxemtr95zj1
k9kjnZxxzPRddw/KrGRkM+7Ycj9EVvPqtz5+p2CfdfKW2nAzU7QMRH6dpty/q3r7BIl7a7HQBwzA
XLnDONXvRGxu0etvUYaw5vL/xY2/Zi3IxKG/i43+2iC6Q9myD8MQPpi1npANK62Ofglo255PtjMc
iC55x4L/arcNqpZqMzj5p9lbhxgboSKkLlG8U3N+i2O6DC/ZMet97oT4wlrItj6/CxHWkcy4DTgj
qwD8EOLcVRb4TzS0F4mgpYEbR8Dv3mOUZ2q9wf6DAgG8XVzvWkPDC/EN8DuJiR+XYSon6Y6EYU4F
/eN7UKQQT70oMrV1mdMQ4pnV4bEJxEOITlPjpyJQC/pwn2w9A0V1p7F6USJ9Bd6lH+CvGMBaMPW1
cfaK50ei1dE7wJIkfbX7xO13QwzeHyZphiHS4PPBGrKr4JB0wAj7ajwU3rSIqVkRJpume9VVCalK
wqBvqaPk3eiZMMg4RT3zkDX2XozspQAFu1TALCEeLEKPk+rTUCjA++zFG5KvDBdfFcbb0XT3PY4n
4TjPpd3dwwm9S0qbPZKBXqYenXMTcxiSYqRT8SGEfQc/60nRGa2sqM5XpkddgMAZ9ZvJlEiZ1j/J
rBRJ2ALra9BiggUlmZRVOrsqT+OtYrjgDfl69n7nQt0Y7iMhGq/ZzJJtppFIU6a26fQXD2/EEoKG
G2vEXmqbimbfzMsKVm9T2kXTO0L5OQbBuxX0WB1jcHQQEX21N9zJOYTYXFkw02M1FSlUFZtedklR
A58ivFVp9NHyjBpAnmw0FVn5a5nJ2qMsLETy4g4qBcJHxcyq9lZAwGMfg7EPKWxMdXuaWdlvUARN
sG+CFxMMWeOADQWiineV4N1cb5o8uYbVzON0rjtxpFd7LOv0Me29+zThAhyuKc0oeIHVZLYrcxni
dtYWNzOa43Ztq2qLsfwadCxOJWd0idCq1OqD/Kh/vfCe+0xtgb3wMAdyJbq5B6VH3RU04h7c2KmI
aAsDqiyaDRw4QdCa7Hp9RIvCGzBpjWicmZLtghHdUI2c9AUqynRXdHNLEet674aDACC1MvnUULQ9
NPiPGNONm9xFFUE5zyFijEiky4/I9VpaUQruPEjugtn757ixyzdEHHlO86rK6twb4qcIOwQkBg0/
8D94w2PNdaOLedOXxn1apNekLalPW/sGxfUhEOURfcnZj4aFpjGv7UkjzrNPZJTMG3M2X/VIHE49
GwcVBCfPMa+Mfa/zwt8OsoQdcOPfp5b11i3QdbH0RJm/H1QbvA7mfKWFfJ0hHEa+b+0QUNb7sXa8
A1EmR92725D9u5/nVzfuhlXoilu26LIgBWBbcC21TRL3KoMOdwXaJDsWLsoY82EI42IDHvMtEMMj
o/arpWmkzKlj+yQ+cmdAByJYhHnQF3bhFIRbO2a5qBK6IQjKnx0l1q0vw4stxLlrKParCtawSHck
bNLuEyQc9umTa3iXUeKuRThZUyzzbuEPLxjkAyWWMw9lzqJf0V4gtGCa7Rk6RZHh/MT8n/XkTg1L
RcXSe1Zya1UMV03ZTuxqQa5kwSVTBp1D/YlJMTy59BDbcvDBdNe1s+my9mPEK0wfBZ1UvRvxUAL2
tJhVe9U7fc+hcbyjJOqnHy6NYXxI/L9Opo7GTMCSOd8x7CIkI9yCJ95hQX8kTzhYEUlG7VIdBrPa
ej0MD6lQ5VT30ZwAUXx0FB8v0OCsxJzZ4vVo3kl4OTV2fsJyuG+9bBeWpF410S5MnE2CvGfiXRZy
mQxXeDI5iLAJqQUaFdgnMepjWX7ZaNPYmVOIHPTMj37qhufWobsRNSQctzyytUNQHPnQFfo9Klf2
fFhYrK/E9daCEZl+QOH8mgdHt0fegsNqAR2MPGyQp3Z1zRX0UxnOuG7Dt47NHQLNwfqPo/NYbhyH
ougXsQqMILdWzrLlvGE5tJkTwPz1czTbqWl3WyKBF+49F493Ef+zGOWicDxBBVhaQfBsNOZjj6IG
6vgZ4QWaQxuUoD/cIiD5FCUUWWTpdaQxbUTVf0BN26jGZM4Um+8+rfyDe3cYOJgzBBwkfsqD0eir
tq1bPdAsdBbi8VGnbEbtFmHa1LBfLuAkQtDykYQzFpcujlNhSzxqDGXyv8HJx9+EYWm4nCqF/aX3
Z/NY9DMaek0fD3AWMvY9HdCBUDlpDa/Wna4m9xsxyzaCp8Twg63sORrwmyyGmMVhBIFm7Amsj21y
LsGFPEDT5/9Rh8Hka+GRMoE5Al8Nn5Ah/Zq8KdIxzoFJYZ7i2LBi9B3TEG1yK0C93hoHawrOFspZ
dF24N7J+IKxekoxBN2o5r7XPI4BIro1/wtYeT+wicBcp21yPGnz1jROCdXDt5BWBr506c+wluyQe
vFPNi0DFMPLJN+U9hNVycYPVvWBMVDL6HAwCoyR3xNZ3iuDNnjh50fJvQ+mdQY4QPOVsmI28B17x
zb+nvFqG/9YZNDcK3bL02UNm+Fpb0HapBcEESdi2an1k0GbwaooQ41xPEk0sybiyXfmRWwkkhbQY
7/agTZ0D5uQDYW3jfsUkNT1Mrfc9Ce0sLGwlaHVI6JXGk3Ts7jcWU78sbN94bPoO5heHmzVFFzFU
S9HEL0FMheD4SM3Ib6P9nBqBgtl9LyzilyqOaSEKgH/EHbMKY9fN5CNYZm7xaBWoh4g3WVuwfqU3
c5a3BAIS2lncDKK8weVC9E1SsXfKuFpmVnmhqYEmQPfNyRadu8r6US7jYow4MWoZtsKjL6eNE/Tz
RriU7oDL3kojf7cH8Rv7kXO0msradQOW29mLXFQBJuqwPL4NcqhXMq6qXSmhLlox7Yh7fzGJGA+Q
J7bdsNRmt43m6A9cNgIYF1t9XGnSIUPjkImMnZOeX0dXrW3UqGuKRX6BGOgpMdIMqKk4H9jVl8tW
wYVOYuPNiTGGoZFG2y3pIq2KPA8jwaLaesiGOd1Hdtt+E1O9SeVv+p6nvbPlh3bvaiP2yThV6i7a
NkZtbryJVW93Hw8MI11bOktkHSZ4wDif3tQdWx4UulnCkyC0t2brgnmMu1S3vj56SWPdUIWlSyGA
clDqvCBnJDEHsEdrHuLWZ2g7wtrxNndWM1K389xDXywG5izBQCnYbKMyfMIt8Be2zm6C89aI8iI0
FNhUn4IWTkWEPRHDvcY5i8xigveLk8neSyP41VofG9vvoJILVNdmxIbP07sRWGhac1Fa3sYTMBj4
GnycIk4VfLnS3ZtdgyGFB3VEpD9F8TVp55OmjntI6eoneKiADsyX2u3IyHOnepV7zTdsZZzI6V82
sZPkpwNOgdphOuYOKxo8p2SLb8Fctdl0d6ijlaO2cdvsagw0uqH7akp9DYz8wHCFRD2IfFb6S732
F8Z1S4eWbGs3+Jky5zX3kmNToqBCGvU4mBTvVoQwntiN9nWM8+6YhG0G27JMnyKz4zRMJxgNUg50
0NBvrA7qgJjZbw3lU02pv4f7pU7RZBEEgTluaxSRXtBZcsfgScSLc6hyd1m747j3Q1wBcaJfhrDp
g6XSPQbeJPVZK+gwaK1VIkY72U1JTjApbdsgHqXArWEpW6xmjU4owRfByWpf2G9sdTRf6Bh3jQ0a
wJbYI/DmjpTqRbFNEjb6vo2xEuFICs75Qbfjr1A9NgC/Xud1Q1xIjmoFEo2BiRvlm1Fk7Q7saoN3
EMkCJr5wxQ0+nCn5jR/DUFD+dAbSJIMjhdB/EvKrCfIvty741IO/PvB/GWIf0BqSn5euu6xlYUWL
njTsdvzC2AcRrYsy5fjKxbOs/QoSn/nWTGW4XSo3ZRBOXzzYPBAFal8uyDWe9zcBPhrxPwEQa2QA
p8KD8EHIOzKKcszEtsk6GpUi29el+ukbiysUawFl/XcQsjIKQy55yWzENKJvjcxZ+O2zMrAazDGt
AbvThTdKFFKgco5tGn0qh/f6jmvKmovovIN2MEJx+C8rA0MMLzdjpeqrK7vnDO/gIsq7N8IwP8ky
+jYC0f3SKTFEEPk/Q+lXNEm70me2nnt3X2QHOK3rEB7hnfru7P7MU8asTTaUCzPv1XjDqbvsI9hM
OfB+STAMnNBFfR9PFN3JJL5iqQyU1ELLetVn3outKC+chHchAljhSOKZwg4fgg8MErInYPpl05j7
EW0D2WFHMYZXErtROEmbgoeiciVAyW4JtdVkMhn5DUOjtc5ygAWFeeqyEGFr+oFg9ASPGd1dScIh
3TbD+r/qnulnzerYYdtqPVihskFOKp2KF72yNiY/4YEw7bcy9l4SkzlWH90GgRsxaL/qFpCb06At
SR7zeTyIvNtwcq/7jsE/896rbzIoGNNNch8oKnyElnek9L95LYVwIcyLdNxXPTk3adinJNTX0E/x
PVvp1pzhOsygmqOpsZcRK+ClqZuWFYZRrw2FSt+EAJQpYK24VY/4usLFwD7qGrr1c1zjT4/Gbs+f
wHXfhO/E0cEOaRespj6ybkAEitf8/8ANu3liwk2ktv8bmxLFrA9VvtGvLSlhldPAXhUNTYybbqNs
fLdiealycXNVg1fAmzdtRjQJEkGmB9gaFoZNLUXFjoucnPI82HR++mi7mhxkky18WNUnbYDEka5Z
XNka3XkG6Ff8wH+2wH2PM3I2QVec0z/hBvI/jUG9xAqPWNCd8KCecQGwl+xK79BHGO8MdvQ+aYSU
l2iwyurouv5zaoY3CUs2kfYGKQgdhe5+a3bDhuGudVytzNq4YXvZZoHz7nloxLwY/DmI9Ldymh+n
CqpUbO8Cl1Skvh3ekqg4VAw0UD9mZ1W1f6NCwWnFJ1KTMZlXORY6ZnWB2BR+SSVq9lc8GJ8asQXK
/t5DGx7/K2ztcUsqKKTojkyf+jBOj+iDPtEwv7Gemx9QrLrL3EFRakZQuCaX/AUlIROGvEqdKd2l
NCaxJlb6oAvnyaSVsHJxMJuqXKAGVPgu+F3vKKSZdi23dgNdcJClu75CawhripivCZ2vvW1VsxnK
ejvN/pdTArcfqrjYEibgLjK/jxe9y3UdwFDf4ttFBeDCAJLZbrYnj6NnFE8Fc99b45g/seM/GnbG
niwcWmSKAJ2noEqWMvbmhWPH3bYomkuviXXxu29eq/L0juaW7hdnHSdIvYLs5DNiqK0r5QcBgbAK
s3HmCfGeuL+OZpzvY7d8Sez2ie9yQ1DSxuJAjXEzKtX+H1m/JNHxecQzguBaP6F0wTpES4B5ZuPU
Dd8Cj1z2XBtU0LW3IcSB46lkq2a08hAX4dklFIP3Rf6kCrQmrfUDlglSR7x9ODCRuCfTFvegphrZ
/dScC8q8B1v3IBLHOUYIXZzwZL/ZBdm4ZUBabWb9DVPMFW/vuVuRspWMJEjZexfSEw9Bh4Sz9hgU
1BgFYflsWFx9DHn7HRjuxxhbFMEgyXFAW6hLJ0WATdr+wytkr+rKfW68apPPKPsrcRxH9oQPVPfO
1dIsq9aZrp2tEVSbOHDjZY+lYSn60n3Q2slWrS2QpRhPfsLoP4yzVT4QdJS133nLsYu+92mYfObV
Y3GKW+9M4hvcC7jiK5jVJ8g65L9p87NinydYfcw1qcFZeYnjCI1Mla1TArICCWyoxXRT6oSxOsDV
um5OvsVz05YpN6beCc9wGcL5r9zZh9zyVk3e/wxdDIeqgOg6luFh9hnsxd5U7K1IvLiapyFFBsMk
nEm/orqMOaJ5yC+TYo5335k+NHEiETL6SyClW7uaP6bWXXc+m7hs9jeZj/ptzOQ3pvFFoR3MTjnm
0n5E9dbxI9A5foNwfLLbcu/36bsrMpYW3DKWKBFKRvE5IV4Yp3nHr9n3wyJFSB950/3WOnm20NhJ
4x5s5ry2EwzJc4a1w2Ryy5gMW5oxp/eAIHXsZ9TjyjJvqQN3Og6zi+wgJBdp9kW4s8Jqm3/2yoh2
/CRj2bftH07i7yBjvpDkBYurLILbGPqchew91m6sfp00eh+hKWMK2Lm6e8lURE+kYGqy6sw30o1J
tKpZ8/qK4e3oJit6v1tt5ZfKkXJRGuCA1SjgZHjW9zz/Ibbcou1LF0VZxxCvautAoVnDAugGAK42
QwBhHmUBvBkchx4oIl30ugJ9hG9V5KWTxhuw+Cc1k8iBKrHeWy/9RtXDmwZsIikag1EPHMq5Cba+
Sk4kpOMA9lajX7zUMtri/z0ZpCGLIkJi554j2R8hy/3B3mLVPgHRCVFUFd5RtE4ISTeGEd1bepUC
hXvQ8CeWsQGmbIqtJ3No1NEdkgQnEaNpFMOkEPfWC9YMi6Ee4GNb5t9d62okrPWJtcvSn9pl7AJH
QbdIqazD10oTAFXX1xQt1wNqsV0Y6LPhpxgjLEJms+qvx1CSaQIC03T+DDXBa8q3f+Y5Ojh6QoDF
ZV3N7jMdF8ZmRawvWdu4LAwPehR7v+VUTK+Wz9jfJtfKCklfaEmA7GlrbO8f+8BzOpMCZScj+pHm
qlz26Swccjv/aprkYHXqVMgGgdfdpYhmFN5zcyeb3K+U2u8+1RDsac0x/8r2TaPv3/RiSpdNlN3C
PHzvxvYjCaYzboR1LOBZ1LyAXZCtR+luW5bci14lu86M9o2XrVQJRXzG4DvRx7LuX7mRtx1L1eJn
rQ8aMNFo9y8ibWHLcRY9mL68IpPaErP3CaxXrMlgXjICfBO2ffHuSkQPp0shX/MYdWfqBc6i9bxv
YqJey6K9mBPnmwyAZAFi+gJBeKbfWHfB9JY3PfPOuAoeigTS1GCkW1TQG0aMH10effqmtFZwNeYN
seriOEWZcQ7j8NsyrObTkam4yrFyX+yqsp6NIC4eq1JEaxnWN68TAhpvbuAeKA4YdR6xS7zETviR
DNZrAthHolMWVvqPxldhjsUWWhj1G2XYtS7KFxwo9+zsdGDR5xHeGeM5tL1bG1BbBm1QPZlZjAu5
vRvgVSYuWVqKLb/DMQwT7nbaLfTIjNJtMrTa4Gagf5NJ9Nu080djG8+9zPZSOTB/JSyuYdpE1XhN
nNRdKC85F50+lfCf+2nM+Q/Ds2beseoSG2FMUh5rD4FVF4wv7jy5ULSda+uHq1hOkC8zhSspJoFa
jM9owNp1WqUVxgsbDF89iXM9y+4KlRSOiuh3mTFtZKW/UD/v6tZgZBocaqOir7CLLzvOrpUI2u1c
+u5v5+XthTnst2MDbI5oHOQA3y2rz7Ytnt3YfwmQtKHrAo9w9w+PMxHWI6YZstRYRhYkGC5NRyZH
Jxewfxx8R/QfeAYGw4f9hkSJyBj7HVElZKgJk0OsovdsjP4KY/rtfNABnbYu3DL+ojWqdtPn87/Z
GY6d7Hd0QfFRquaE7us0302nLoOPbAiXWs32M9Ow/iZVUALa0fI5LNqVEC5uBouIe5dMEbBv2ajX
ss13LB0JJMZIOMzZI+OmJTm8n10O7ZW2YTX4GUi7+sk0oRRnOGqzwvzMmvKbecc+yS1AHdG7a9MY
a7+GUHznOXd4jkBo7M3cPbgCMijpeP8m19iTMbCiGD5NHpZ5ZFqwdqYDYdBfRsri3kxh3YAhzB47
lbubUXvhrja9V3qrgsGScyZU2SOiw+2X7Rhx9joojEkb0JMkaXSyT6Ot0ML30bmfKeKqrr8VUFm8
adijm99ZM4M9gKtPIsZkoiysqUkkn/i+QPDGpyjx8EO3oBvx9cwOQoeMKrhAhFGiXntovEIuGOnJ
DdpUzw5fonkiGqQ4qiDU6IRqHCSoJMIu+1ckxmFs+dQx2XJQg6LrawQFOFSSRWYiK/Giz9zOftHU
xCtLQz6vuPBRgdkBvRJEmdnv/tp7TrKVNS9B1jl0lT6Vj71Toif1z7y15fyoRcovWeC+4ujEfwaH
iIbQ2qFofbTI75OoxAXPIQFIaIUcx1/gRqYU8kfe8ILvvAj6gwmppG7mq5Eyh7Tva7ci2/bGAcEl
5tOSzUB/LQIWRhYKP2PYTY5as+knW9jvD6is7MUIBnE5NYQSNTX5OpxkpfNltgzjhEyeW1uiSyyq
bdL13IIl6lND8rPmu3w9Qfgrh2av4+jUWj5WhfkG9JglgQOlUA+mQLprjW/10NYLbGvIHwLe2hgy
hSg456piIgnO6xhx1ZfJaW65aP9aBbtCCebH5j1y5RG+2daEPRZaDAZSzdzZLxAqmzvTvhuYHWb6
hKhsZURdzWPDrCTEag1hPXI/jGwwIT+HGak3DGDAGtL0Syd+iQTxd6AyhluYeQMzmZydyp265foD
FsFmbtdjUZaHXqPGUqLkFvTYOKpvAVrNqynqSBP6nECso6z8ywGPUmnhTSiR1ZGwsHLt7jbW2GWY
+DMcER+dDm65SR7THAdPoukPIk5XTeQTraTUi6hmOocw3cZBQ+Bsni67lKbFCj7y3FonTbsxSY4A
0RV/Ih1YmvJAsCOlmdVsDNF+JsDWEAWj65jUZ6poGiQXk9tC4rcCvqqMAHHbuQyyhxk8RFuywGhS
6rReDaHz1uNLerA8VItA55b1QCo0S8lk2YehAJVXvnDF2XQp7Zk272/Im03B54zEkUIWQtVTn7CC
Ie59j3Tm6GiU9yXvM4gHFPa2MZJAP3xZpN5TreBISxy9bMMxOrIp4OkPHmeFnKR0CbvCuLm7K6tA
TNAAAMdsgXLWCVoMyJ9Ask4ssFmtlxR8Y3psNMzegUSwjW5THG1u+QzfEGagMPKF9oEK0TXE1raK
vHsgxYgr0HBZzbud85J6eUahNtZ/HcjSP902QElQWVKOkZzJW1jzypY4cHkQ981k/U1pAKcy8Rd1
b02Mod0XiGcaOKJlrOqYlj9TnfFPc5Q8hCVI8D5+TtzqVNbm0iz1baRQ3oCrUnsWSRF23t5fm8Ju
DqBZrC2gSwJ8gl5tqTPKNdL3+At8ttrZud0fKLovjHTQ2LGmex4K962qzd1oZ8xrpjOXO7c7dxzK
2TNDugvQQrQJc7iPMGiUevjFuvraVfObRn3Fa2c37CvnQ1gL1r7hMS8cC01E7R8A8zersqheEVps
XVY7WVltZIq/p4zspbKh2gAlK9g3JuJB+A0TG5u2HQI+GWskdkS++AQHBALDzS9gvtgljOgks46U
em6k10bOqxrxeZeSpSO6/VwgeiqmUp4nwUldm8U3vIIzUWG7PFI/tdGl+zYw6011h/AMFjPEdmj/
2Q4ZPR7JegvEINGa9TWeiMn6Nnyc813mPOqaksFh6TjiAnogl+6I/Gjn8wdmuyUqW+yGOuHSmc2/
AsDFwo4NrA1YEDclWmhKS4plpEJQ7mN31zAYGKdxU9RcB7J7E4QurgKkzGhIQtwnBRpX566lh6tC
rBqJw7p5I+4nfKr6GPgYv2KikUCIdEeoeLhq3PSejVC445tJnEig7feSzBV7bg7KCNZlaG1ZDNqP
NXSjLFPv0p0XrUUTn9T5fdoEiQVAVvbiyWGTFDmk7vh9yBhbTgQJp1a2h/HBwajfDMeTm05O1v3L
mXiRPZOxuxVT1Dn+vDLyjljP6l9umWfM4PNdG9oyEi3aJeRSmhXWGmqAmztn2wK/L6VwBtw56rHw
+7xgD66l9HYCZbNGS020kyrXTULKvapIqvDm4VFlfrahMNurJNnXwFL9KbmZZnhoHY2DBqozahkT
wb2HZ2g2oQem1ASxm+96DfIa8s3GiO52Nm3tvAgYKS6nQEbfjkNHVA4X9pTBoqnGd9PL7rL1LSxe
UkiSHx23K9uS2br3FN0DAwYwrS7kAfFXAWJa5QZCqNCc+PlWY2yH0BoPkHCmsxtQljcj4OoWhR3Q
paG8Jv1dvxkz/5z9svxotUC3p+EgJXxKm6xDHZGYNiZ2SIC4Gv04H347QYJEmuVPQTl8SjRwy0GU
xA7Y2WJs42thjsc4DHYtM4qpjZ9Ujquj1C+BnLZzBLBviI9O613qePoRDmkLoA/QtczDrnfwb9nG
SdboL+eKCz/kl33AfgPSA034PNjLbhw/Yp38hWZEvlIVDezo8YpMmG1Z++PZrt0jxUezNjJPYafE
EC9aA1J7RqkWPvqeXHKiXJIhf3K98qRaTPFzk/4k4XCbZPvTtmqrffOQJYhJXNY0XIFKu6+zV59L
4TzpAhlpFDH9xXYA7CosNij5ttXg7GwTLE1VM0DpyFxo6xMDojt5/RBO7bRyhhgbro28v4lIFU4w
URQ0mYinX8zS+czSmWVatm2djDFq0ToHcvLkLjeoNpEBoG8AnfXQ9fJUut4Z8VQKazF6GvGfkpQ1
vPa8t6Yc3DVA/mQ7MGQ+BkzhHIYa7o/EKlX1w83OquniwzruEFtGZkh5ViOEV0Pl0otirVd1NLJS
jv7lBaq+zPY3GAKIfhwvvCg06eR5LaM5N/ZThNQtVGoP020z8N0D5enW5gBJv023pWJa6Q8VYCqf
hFErixlCuEddUHcPVvfPsSjxMgcRbIcFP02DvWBYk0n7px85Yhhoj17xhgydYzw8zlPynoN7M9zm
yOmCrMBtHytgZ1hmYSnXcXZIY/snbUiIUz71kRF/QC+6Yb2EgMXAZoUyLVtJTLZrCnBGEc74GQEV
iVEvphHKsjrGGq/6Z+BxEy9r3RyqptxXRsJYTHZf3cjWyxyAj/ie8+jP6Yeu8s/S9xlcwQhaQ5P5
MNq8OThRkV8aT3KuGi7KA4N7ufz1JidfEesA622Mr2FHiI1p5+iPE2zk6GgBcOC75fJWV3uob1Nu
Qy+po+xFMDN5aD0zuqGdXZuAaxA5d+/57JbgIKxjNnZv/TiQhTFvMiYWkOtp6jPLvEOJ8HOEnPQk
X0YIhYyL9PAk1hRZnQBl1GTVPYpblHunKYI7cc56Buf/v5F9rN/zhEdXJwKP7aw2cWqegtywl0Yv
julMsaJdqogAsFwpW3PTWEB7YGS8st3/qVCXsrOaDpNT/KaQpB9mq7l0Zr7lY6b0cEbMGHaHcriv
9h3R5zB+9ij8kaVqiC0tORNQyF47MpcanZurImWENqj8X+IKNoBqF5n1G0ItxAqZjaaDfVxekyZQ
MKILgmIJidy7V774PYMXcAy7LGqIzOMf7YmRbE/9llctqm52fVgami2b1VeT2XNEmCep4C6XHj0U
FtbtDFJ/ltY2npzNUPSHWStMp85zHXb7Yg4e6QZ+TTgec5FeywQ+bCl4lqwYE3sQVxc7hiQUm90r
vhd6tGn413jxe9zwFXlj9VMn3pkbnjh1i/G6EaQXi9qRUJUyRV+dlI+TJpeq8rpgg9HeRqowBYq7
0YjPdtf+wwPIMseojGVD48qTNV30IJ+SiYdHd/ZTElMDJLWBMBgi5FylkMMg/+nWWQxUmrkw3xKF
5sftgCO0KiEVOMerHhQECTreh5kXv2OqdrHmiw6RSxDdSpEe3+dF5rgVU7SrdLfjX4PPwlTFe1iX
Abu/FJpw3eqz6C17680wfHLeVPJt+/w6ew6h9EQ56MRjL1GQQ6eT6Z1hw1fmQu5KTAHsUaDeSOL+
7Rsn/VS2mo08hGbQju7VMk3qjdkAHhYXFqYo07WSw2D3/SmDCpg07gHQ4C5t9A3rK6+D7a9DgB2N
i/q7GhgNSGdalKMHU2bmyDMb5L5BMP2b0pm+fnpvlOEdht7lKNWlQ6cjr0L6XMPhRNIlLCNqi9zf
wgRCtYF/EdkMzsR+b6QBMAIoy4dxMhhXNnk2MZ3I0rZYjYXTVcxH4uAtIKMOOE0XNgDSfYoSc+hQ
lKXYEdVCQ9NXmxzKFPi/qTJI4NQx7i/EW7yPEU3GwySR2dhoEslZDaIahukMEc3qAmxbHhdCZJjR
ddAF3S8yz+g4DbB3AlGrt6IJoJ60ea03NCB8clbvuxc7MKDYenxTg9LTHgBLBgFg8HZRhjjHpHi8
OkYHztoQqJwdFZ5I9RFr3xKsCjjiwx2UCWuDH1UM/I0qv5Anep/EUqlOFYkgnTM8elHFvwd6mfHp
tzX6TU0hNgc4G+LZ+zY7Q+3QYhkHo+6jF0c0pG4IKZmPGt+5i445YMOwlV027dy0NZ/TzvIODVre
jZcZ4zVCoMLL6JlnzAf+E55OvXIrN712KAa+QrMGx8vziHQY83gNMGmUqyDkiVQ1OyASyvynesC9
Qgi2XipCKj89txMLMRA62+IZXZHMIPdixtIFxjtelfR+67Lnc4tcUNGtnzxHLnAQdkbhMjdDb2l6
FVqd0G45sXUQ82zM83rMcglLoYdUL4ziMxqTeZX1drdR+Th+9klAd+bwezaBO98iw3bwxA2MrOqS
j7JgHp89+ADad1gyw7UovPucUxndnweb8iQqq1/WnGE7UhqrceG5kzyp3v8kJ9vcCcFUKcsjZvxW
z2eEKi5z0EWpaDMTnbWbu5J4Areegg0T9vJZQoeECGXSp5EgsMQZWNw59ZTcOnXqZZU449s4DXKH
U37AptbpDddLBEGWJxjTNu/2JmVvcIU3wcAkGTdDHQLVmYk+aBWZJDId3/rO/YDkjtlMlE2yYZow
Lafa7p8m29y09/RPXc8e4g20XoKwsGcV0NGPyFX2Ezr4j0DpSxy65CzaZbIl9obRS1i61RJkgthD
exh+4xlxYCBQx9NeUyX6d5eo2xWLXgT21bW1c2AqGf0GRkY3MUpUVU2SR1skXmD/PVFDH67IujYA
cfzZHWEJaIWqjzmr9WGQrP0frKCbn12gsr8qpTo0ChP7d4Z9Z4ZqXVWlsyC+xL+UIQkiI6zOJ37/
+GeELI8fr4t/UciRSNWYziHEAUyl5YrTSA/MCUUuGC6qbllmZrtqWnKjlTU2yzm96/haH4spKzfm
sxlIjxrvWMYSfBWwgjiSonPBzzBsLFIXl4EHYW90Jv9d1u5L6fM+jX1mXbogfeUDKR8Tb2bp4ej6
mBtNtnOpEFck6IQGgiAoSNjf5cbPZbFqLYlaAg3QFc0rgjQRdxs/rNKnwOs1h0xpvU2Db23CeLSP
yA/FzsJYD5MLnyF71HuKb94FyGegF5Bdz2TD7tg11nFl7JAjsGN3a5+3Y/L8fZZM+AUKZdusSCwM
jAskRjX3GmUAeOk0u2KlJbZwNOjBhTAOCtnGotb3tOUJ5BB3yFfcA770g7OavJ/eyRjQ+gPLYNkM
zS8W6PSd9zq6wQdB9RgQ6IjeCaTxEYupOlpZbZJywyicdFav6fc5MzvUuGyq2cvOZ0vW5fdkheZb
0LsRdXCH0JGw59K5GlT62qvYYlNlvfo2G4isTg9G2RmbPkILtVRDPz4y+ml2HXIhTNAsLkJMZwem
3GLBVxQgaFQMwBeW56kvEGtq28jJfgyzeXrzyUbz8eIVQbx0p5gPADvTXXbR0Z2E7UcB5eaGUpOx
P47J6C+IAZsoO23f7bw8Uxp2sG6ikbapciiV1cjFFU8tvQ/fJWqFuXpNCBM8ahWfc3fq1kOELTbv
2/47tbV9jRWi1DPXKLvQMAzidSDJ7fTHns2iYS2qxD8OMriOUXgoGjLVXQpzSlBAOn3IHKUyrPAf
c+/pltS2rA7BrBt7f094d7fFALwps+fhNS1gU7OEiBwSqLFXYU9odhLLNeFmrM3VA3J6eZMUWTEz
XzPpt01SVvsyKKaXNgMMFzMQIeWiXZY2/acLC5zW6G6BW0VcF2Mt1rGdHOug2mc42105fIxNEW6o
NNBHye5lbKkzaI8eNZBRJivXogHyR34rDY2rn2wjabm1UavpHhMO+cRdrJ6NYlznJeom/h6kA27y
NRqyB1NFaUtTXwLusVfqbrR2jAlmU1Gc8oqYFPbLzDwSsAhRxCOT5f/y0UGTqABGmgTiNNzMTuIs
jLRaNca0dzPa+6ndtEjWl6xK943hQRZhQirH6TEIi5dEhFwI9pCePLfY20ZI2mt/8xSXljFeuOWg
p1Y/UQzYXTU8Qs3ozUzhrc8C7xRwcfvS0i+TzMHye2LeOcTqKVfhi+H0r2mZyNXsiU3eohKIrb80
zZnW5axV6FuaDeq6G68znHKSzlKLWRZzbiYJwPcP0hDOtQ91vc+HqrHwIwXmFkyu99N12HN4+Udr
M8p8TedF0l6QHUe8a0uvbcjOKq6WXz2OKP8qsz8pBnIjORWuU24oljkbPAeRSikesU691GFwxni8
Zmlwu881HhiBXXsnqpfGFL5Q31OWirs1V99dmOxmUaaTThxcmXmhPvXHv2pInhicPbaykWuSZLaZ
q8bnBqUR1p8t9jS1na2g3DRCJOeUC5SI97UgJYzCAjI9dbrANDRmnIIOWSnUwnX5MunoRzdc6/J+
GRG5fC7s+ssl55QrY76a3nQxKkE7NxSrWssv7L57auLNnbyyN7hu/+PovJZjt7Ug+kWoAkkwvU5O
CqM0kl5YCkfMOYDk13vRL74u17WPAofA3t29+tBNgboP2rjDtDZGNJCnvpvvK589pDURwZJ1tW/Z
r5hI5aFTEjYM3TOoJxAuJBAYX7s3yypeipKAP+of3NwyOkAIoxNTX0WTY40YTQL5nClHF7Pdusfn
+CzSYdyGeCY3pXSqI/3i0yoKrE0u2T2NLjcxLPEC4qpm5CD8T3jgxeFfzjTddzTXTXRRBUvqT007
h3aF2YkAx0G2di2Cy7TPy6nasfQ9U1jLOAgqKgHbQFirxGzqkYGZBP5uXpExpos18JFDhs9WTf0T
V4ZXd+62Yap5e3VFPVLXDjaopE8uEMPzNOUgGSN7lbagXYnAkWDY1FZ1MhC73dL8SlpWcLlefK/N
rvSR3jtZHohuMvTMIHRtgFAQ2bLxIRnMYzz1AIxKi0zvzHcQyvx1ZtNyxkp/IMWzGWZ3aTqho9u6
446w1033Uergroo8INDWoxj6xzSWVy30QUF51vn4YVshG/H86hMjZOx/n/IWMEy9htSxjf3ma6jk
zVgqANj4eXZ/xem51xZX6D44INpsK9zcUUVkndryi+HOz/nU/gR98Kbq8s3VHg+rf1Rlc9G1SLCu
Um8fzpveGg81KcKlfGyUz6Ig4gUCjKahgIVQrv1rWJQ77vA8yTFbF3ooGvUxUaxVdi8t/1KMQYp4
LjUObneFpofWQ8wMCFTfekzYnHP0kwgsL1yPd8Kc92Xl7WskSs9qnlVTHAod/vgsc9sh2EqPsbtQ
yVO8jMBZQM2ynxxVQQK10jYOruR57HtUdBJxPPRdCcy+KM8hhutNqjw6lOedT8lJRT6cW9yIsZXs
6fKTgS/+FE4TDZILO9cdP7qQpgRb3AIqa7sKvrgsjo033c+Us/WMZFE6HELTexxdWk7Kbgujf2nc
IrCfH2Rq3HmWIu1TPOAGvXMGAeeUPHDlvfGxebFLDaWHNje3PZsyviunYdsaeMRHhrPabA5Tar+6
sr2niB4DpBqRYwD2xvDxklLA/AhRnQiiiKk/wv88NFVyLbponSj/gOnn6GskArqHTFITZor0nY4f
MRZOujfWUdcfvNx/tCuIRtp9c+As44h/ox8UXzNTOnJ9g14vbnkv7kYK3wpetNq2eVMvTEjvbo7b
k9M1Vy9e9jbWfoqIh9UTBBm2tF+YjA/mKN5jgePB8lS+yceigZTd4w2KWKBXmXzwlxsZ5DdqUyYy
JihdXmTtiljzIeUD43jetzTVM+q6tU61/44R7hyPRFpa6ypDpOFxaOktlQR4TaB6qz5GPM7tmKpj
tz80WflFX/O/pmi/szBZ/JLR2qXDi2Be8Cpjwo2jCNdepn5cpUh8DuZ77UGvtOy8WNMT+4Nt7p90
vGlbmE2waqwYuXCqH4uF28BrW7GgBcHM3Yf/Lm1h5xFTLJav7Fsw9ixCxz+yVCzhhmV1wTGEVY7d
jTblucQnSTcl2BQnzG5twPXCanHPwPnmNz6BUKEQZaMHeLfUiBGyAtM41z1+liQ/Wi3mPewXS6EG
HLQ8/TcWQLHooSTLnf5aZX03JrA2k6bCDVSzePdQfgadYRLFSxWk6XZyoGV0hvs5KICO81AePLh6
+yEw8LZQBBB2IxpLqN/qbokFZtbZm/MXJwRX7RDL1BKcC5yz+RwpW+2sIrmNRfpIRUS5n5c+e2r4
CO6ll57GPl58HH8Ro+ciCI4HDxVvI1Gl2VYh1kHeO8dD91NQfmllLAefkxFM/4JmIY6yqQsyUCM8
yBU2xFsckxUYIo8bAa3BvAfJ02c3hV16IlDGcsK7KB0AY9Kboep4TRO7RKNcrqpxDiIemx4bHjbR
vHxpEJhHaCNd2dND4COCOjQ2LhsrrS59oK6A33dRIDeMMvdZaBQYMnHkJuwkMB2tGra4ILY+ejlz
PJQbp3B2FIrfkt75bafu15XDfjSjk/YxTaOIjjMbg6i8mpAMOkFKP2jv0pzgRAuAjVS8UxDrzZ4I
RKfHsjGgTuGaDjN2siCFqUZKlmCC5z7BORGrWrn+W9xgF3Aq7yIka9PYcv8NLiHhLOugQeDfUXMV
b+cMr4GdsPqQHXvvihE8erXs4k5NtCHbafeHkb5dVxU7gpauUPZ/H6ndAQAKrHyXF9lt1mRH8RvW
a0x6v4hQNQwubvmyp727zCBxdhEtdKPZmFDaF3pP4k0HNfbZIRqEvRf1zALKaX99DVYTPB75yLAo
kF2Z1+za4LiJ2Y1QuQcHflRgGAeyEaODl9ZVPTV+vnwdbP3I/uMVpfDJHSnoDQiOQWUlToua/zkY
SFR2fHCGGPBvgqcuM+hQzNCmY4aydtlza/pTtZctm+lzh6NABxLbtfvHkUY6w/yoTNzg9rxzDRpA
Ako8k3xfNPpGtc6hgwxKxvrd6Z01BsMjp8MGdek8pEuAYTi7tkd/H16WCOe6G3Sv3IfVnkWS/9aN
6QUAjnVD9zUelPaaI7gwIqCeK3gN8JfWzQIyKK4fwoTU5W/ERgiDC7wCkgndwXeiA0uAvfLQ3wMj
zTexabgbYVgfagKg7U/XzC2heWC+zYkAsfOXj/QD8mnwE3qiaYrwxZVVv//c2w2XcZxZ3FRGeuCy
PNyINMe5bxqgnkFisKe/TQyHDmBPeGFZth46JDDySLQESPJkNCQT+5ZtBZ/BR4enPVfo8My3BOBV
N0eXcI0T5weE7KtV4n6cc/aogfGodPtjmOyWopT3S6cb3KEtUheVbeQzN4Q8K56U+tss4PRwSwrB
KsZPnfApQOBiynsPBWvCm9ll49ktFY6P9kg+bSdZew86dF/JzbZrGtPuEIJx2JmMGT1zYRU1/h4h
Jtrr2ckuo1RHP5xYYaU8RtJx+Jw4VANPA8UXJb0JKUwTnJq3VNJt2Bvfc4uxhHERDCdlGSBglHoA
AnyAAHhxivA+1tN5hN0Tgh5qreLsO84HWFVWs+mn35n3yrA3nbGwVnKP0nmj0EjQahouGM00P6cu
ofJuad7L5T04yd3s+3QvpHhtbWCuAiVhX6vmXxoEZzfsb96MopNVR5a38JODjLrM8kIBwSt5Oq4R
ZbYN55nlI1WrlBQ9DO5wohIMkw9/bD+QRwjgtuQFQTU8aQlnHeqgIVlXhO1WIT6yVf925viseOZW
EFBfKr+/FinpTZtq6oQmkK1lmCNS3PCgh+4vYL5raVdYu+xkFF+/F3mfZVmPKyu3y1UDVxye7CkN
5F+nuTAlNqDbcYyeZZvKk29Z1qm36vqGCJvvsmaaz6yvCvT3KTtgbm6vVc8iIEujY+jY2TrpUQnd
EHiSmWV7RouvGjtCZXlHG0RUGiaXNgnvtTG/AEJdN4m77Wf3Lqntgw1ZjtSqcWkhgK04O46du2cV
8zLJ/DsAMklVfXGEbnPuhQE1FuyTMP/RzHgyjPh9UtzrZYiHLafzbhVmHcbszDuVpU0+ScHKrjGz
s5794CsfSIyyxBYOMlOkXnuHZzf1koe6lnsJDEek9WeEXZryJqBf3atNcwcWy+3oBmfwCxeDUH4r
289AeFw7RPXSQ5beub6h9qbnvxiN8QBw7y4sqvc5qrG4tRymsRl+mpm/MVXPjVDFJERVzSbB/tZw
Mx0LwTnSpO/L/g3E00TRg8RSUVzztN5FbY53KeZk7K3l9oRR9Owra9wk0fSIl+/dqklPJKF8aSA3
bKQGQ1KSN5pajzqWzj4QoN77yoa7ZYVXTvMldwL/S0nvB9kZAZNmwXU+lU95StEHUTJZGcwsJbdl
u6izjZ6G1wqfRezj7g8jSxNkrJ+GpvuzZ+ci7FjeB+MIX4B90l7QUov1zn6u7XJvpCm4tMR6nFLj
lRTCCzYotn4DBelTDpk2yRGic4O/6wllrrIQtlM4wUcqEb6xbcS4A+t3CgHWruixdQWKioX+Zmu5
A8L8O5skzqrnLtF/vXZ/WEgxFLbln6iykDqH0D3E4cxIi9t+UwRCXuxkhhLe+3rL4wHSr8tzk186
hAtVgYkPR0DWwY3S+Se/xxinpvkLk8S87wkqX6xylMC0yDGF0XBul3uIYZ6FC2M0z8fpGKB0DHV0
GamHYTMLvEhTcqra/DwDHcarVt87/fg5O+2SIYKsrOkKzZ9TzSw2zQwu495eHCytOMGW3at5jmh4
ZzObeKyhVYaWUP1WJjKWqG9ysu11VEPOEfqEOWYn7OA9yCGtel7/WiTtPvGzYyEFmWYybzTJ4KJP
9kzhEKqJaSzGp3DF/kKtGj9+nSafe09wGxmxTL+5j3sPsFQL3cUt1DXu+UinZXs1Sh82F9F5M5y3
hs2vxZfXuJSk6tvKW/EZQDQohyOBoIYopuY6mIQP7Mu/xtmK0QMbvLCAarpE3kTeX8XIpoggH8ca
dtYux9CCZe85w2JNWMLnPLfMg2UyEDMEi6dOVR9G29+lghOvDrvgZJTOYw7uAEtzPx/9EZ6yFm5P
3lX+mTMZQq+o8cCqFJI4vmo7BuQA3xlATTY1jx0hlVXg4P4q+ipdjBb3Vo2oWE2/Qa7PEwT7ZkxR
DQx0sv7VCaKL1aNo+g2jL20gq8LoHjuzukgeXzaB8SHDRVpIMPFc3X/zyb537PDIeXFgeH/KycRu
KszC6TLu++CxYtRJwmrWGn/3h63tZ99qr2ycFwMBAQy4VoZdpJ8gCu5JOkanKfVi3Jbdh+X9v5fK
6Yv3DCZPLqbvWRMvXaXiELf+WfkG0SSfQnryGFNX7aqiPfhJfhmy7kUICjI7A+ulkR8CjPbYA/S/
2YUiRdtnHu5LEN7+CgInt46G6syzjfX+ZW7pDbNE2EGxTHcAoK1bEIGhCaL8rQNFAvRjDDdJl907
kgsg8Yu7Zm5/RCpf89D4LWNNhoxdoJJqY7cR+GedbWXD+sxmL66SeWJdQCoqQFwmHTMDCkAzLWyf
a6G75jH9ypRHtBSWkprAGeO8vLMorYL0T4Kv528S9lBxHFxVg/yxeBtk3n9Il5zU1Eh59F0+YkX7
OMbpS2HI/EB9wDmdOjRUz9ezAKugiWnj6itude/fpG5eIQLQIUfIb8kCA5KiNbZ06NMx4/zPHhwI
eXU174gdql1sNPiWvCDaeXUqri1Mz01Yup/J0myh+55rqRpcJJxS8QsvPhKIobnZHvPB/Oc7XELM
qu63uL7xiDn9sG4i7GlUK8AAFO6N7aWgl2ni8iLtk6Gsr95sHlKveBr8+KQNUBZ2Z/2GPkP+LCsa
3ogcHSIrzy+dho5V9RTPzi3hHuD0RyNDtunx8GyFG0EMDh0uDHyqGn94FssSzs9+HOxSlpGcZjxF
7EGMh5YisNVM0Mz0ivDoKPdbdIwp8XAOB/kV6/SLGFK/q3JurB1T6D4Vs7jEVWOnu4Df5ZPqe3+D
bnnFU8zsF43sZ0hOji7h05tu6Idylzdr9sawA3MxPsVTjl4cfBregDSsYyZSSJXp3PccZuYr+crz
1O9FZXGX6c9V6eE1I0pPXdcSbjzKIhUrgigY32hrAH2dvnEP3ZBCX8qr12wDnqrMpVAIJdY0+l1g
mHC9nLdpmB9VirACVf25D8EWOUDL/Nm8GAOp86BjSo0DfuByyEnEArlw7ZjcZmFv3ZErHIMAvla/
xkmVwNHLhNrH7Qz3jSatadnCIFS++JnzOsfiaVqycBGP9hZOsMMYxPkX+PN9GBbHcu6YQbkN7HJR
7GOp2hNNA3vsCyenrp5DfzzN0Xiu0v5MffepmtQpmntCkSAjmvAnwca8xsh9SvPY35p+AlHEjH5r
33lJZfRkdss/kOzrchTTYpKAjtHNmoYqS0EGbSNQyRoTQ9hc22/SBFHletXvYLDLS6ogWNWVPmEi
/THoAOg0N3VvNk9eC+i0acD35Jb1nijjL+Ra35C7XpH+idaNA3RySn3stqq6r838QOP5c9kWBFis
6LGSgMR0VOw7m+cxiERyl/aO+Rc74oFa60cxLkm1oFQb39e0NED/oovGIFlV/Kg69TfWVMZbdKB0
FREZXc8JZEK8zc5dmaXPTpZ8U5NCPq/S2DeK9o2ykmvqlq+dpaD2NKe4ZSuPLWgFd5j4eUsRYWQ8
RTJ9oZq73bK39Lg8kh8d2Sm7ywKm8meAb8GXjAib+Eg9mZnfm324EF641Tr+owCuSxcMimFipXLf
4qhVmQ0Fm0aetfSbjyQJfktBNgQCEvlui2tcWt5wbXOV0zekPvBbA2YeC5JZqC9pPGMuDK5w9c+z
gilVzNMzMS/Ad8V77E3fTE5gUpqtzSpxNSyJZx/1OhqSnZTtL6BZXCLiL21ndvm0idgFAvfk0SmO
E36gkbSAvZOwPrM7PoNo5bRrE6xMvPBPsHvyDVBngQ6fFqkOW5T3AnVi24G2LeT4MIsko8mSebQc
bUnOI7gaEwi9HGZqH8oHp6ClwMNHgbUCUf0nTmH/jwHJYbyuvsl4bSUTP0QwxGflckGKDNLD3R0N
K8wGglMDdmWyMObiR095mLwzd77Tjgaz1gz+eXasbD2XUH4SzDmWS1lBSVR1Qy9At547XqLTyCdk
LjeR6bL2GbBi8eWe+2jY2nZ+HDrCvArWsKGDd7cYy41X4hbCg3IZuvydbNs7bvCNF9tvlJBBXUF5
713rDPM2uLNn8ZKxnEBm2ZojBuhkxAFpSwkjIbrWRvPimpIWmTAGrxeqjdexM8hnvt/Ay67BpLb0
SnNc1eJGsvnNHYl/9gRlZileTCNh1nbnT6MeD3a56HPlOk3LDbuAixgVtOEGjC8LfLqkwifuFUfX
s/+AZ3GydfqrRjTHYK3uMa/wf5myD6p3thKVFrI0JZKU9XAvNEboN+4tsIc/7FQQ86burWQu0Uka
EAGutyy/Mzyd7leZDzY5tLLaxOQP7vW0GMtx67H2icUlKWNQQfbTUBrXCt/YIcHPszgvH3WHo9Qy
CpP6vxmrW4JFmRQ39BQR2pyitGuHLSyTqB0vYVO+Ax27N/Sylo7b50q1j3M+LKMspiS8h/0SD6XP
hKqsaYHxUHGQEjG5NzUzuOm6OJAntH7Zt5sKNshQ49TvuEHBRlvnnsl6qdj2ijcejtbkRmYQsmif
0KlLydiAKL+2KvmoXMyHhes8zc70jLFwE9EHyqizc0yVHWXHuZ2W6gN82973m8dw8g5mZT8nItnk
XJXZowGUqyBcLEt3kwpf1PCZpxmzxgfLw89UpRCUOrhuC3euZfkCyIUywBkNywhvNI28sUHZDhMn
shu9YB/duV7wJDh+DNF9jj7wR1fsYq/7a8PxLkfcwD3zPCUx79IJ/lIRPzdglKIwrOFRmdfRFls6
fY9Wl77T2mGuqRY7UDly3whar6KM/qgG7i56Tu17Z8DOJBvEO7/CB3ah1zwI+AAY5kIwfyjS4SmO
iVg0DkEAUlHvFNN8xPx01jSCz2taJT6MaDpzd33IK/Hm1vmHm5aXMY7q4zwODLKu/zfWmcPKV5tX
vwRtkVsLGcuRtdjbfYxVDkMrKPBW7ew5vniLjZ4rZkIH1Ib+kHLNqdhy0sPEA+OLHxpZeGs04IcK
zz1RD3EZG/VPj8azBMy25czvTz6Jhy3eYHqg6pMVJ+XG/N8gQwGS4HFhv+cBuQ0rtbHS+EcCRFiJ
sD2H3gLa70kxEkZHQW7fTS78fM6X16VbfFaBs2TZi3pT+CaQ4DkrN6HLaTcUNGJE2fyM+kt2y9KY
kEwii1lGyA0xrkLLXqWhC6xB6+JgWB1zoOJS7bz4izsxdKqb0xvcYivSmSNpv5ie1K4zfx2jJEdR
L9xy7nhjIhzoQeqnMqkMEZkyrlFu6K3dhuoKJOOxMoM3k9TvwQPWtq7qtlxlI8kUn94ZMoP9j9FC
PY3aNwSLl1BByuiXWTmiYsqKSOxJLowUF/UIzuwQ6a9xMRgBpjSims7v+uxYxd6aJfDimpWMbzO+
aUTJVVaPr7X2H+dAHOaoekr65lMqdjFF4sI7KgfiemB8m0m8GSVMKRbAACeMALPddMLY9wxZKVr3
wXKjmil9DpNBrCtbR8uM8k+Nw9cgxd7J9atR6U/SD/sg5I1mlMz39BVdKSDXR6dDKW3G+in3kqcC
jwSPrRNvJhc+WuQi4HSyr/Zz0fKSbqoIwx7uCaKuHoRkO313zJicTpNjlSA7QNnZ1TDYr9v+0jPA
VLa1VHigXlvdu13uMlxXCLUREU6wT4ySZsVRRzcN6xoUA58r3krXEGG4UtbrenTlCqfYjrvVbxJy
zjV9fp/5wa7jHyIY7iPTfMAnfKls82Bg2wvyYh+21kvTlwAGjE3eFieI56RBsLOXI9v/GkBN7vJO
G1PHWvUCBK9mJS6yP8xO1cboTPMtiI3i4KVd8BtIk0yPN/os97G8zJQ14u6k/pC6IzvIHwez+EfY
79EtZnzAmpB6CDO3j/ppPVT1q5nT1dMCXqFTG69ye0oo6ONNn/7DPn1pe6zuhOxuwnflQUoIcpoG
+W2FiXHP/DO/No0BPnfsLn0zvOLceHEnx1r7iAf3KaPZjj25ee7GGAc2l2Ayk9+lXX9SYQR6ugvJ
tPr3rEVo+Snqv6SEwxf30bFGCGmLdG9O5ducQYYPe1RPJ5zvU67VTSfQkfLmNrvDR1yLbtO4Myxy
N6FASbE8YmrVB2AK56xXPOJWf9TzXGwSQBUH2Tb/sNyHG4wgL1WlbkHNzXjKAUaneiSG0N9hckeO
nHjbBZ5/acLmpnKPflP0iJXXB/d9amLgce5DPGR8Xu/SckYXVd9e7jLnBBHr2BKTFP0THzauK6IC
2b2MqlPbeB+ukf5WiTpjCaGCK0fvrxVk/FBNXw4bq30+VndDGO1k2ZAKJgiKqTUikpqKf4FH73DF
lklDzloZpbyN9rIeCsu7xhL7iB5gq4T5xNT6JEIwsLKsA0xvSlwwb/oMWU51wKUanLqicfYdBi28
aK4P+tfX9pufVrg0hb6wy4AblFG7wRvsKbUgclcuIZzcOcFCJf7r73inIqfZxnfn9vdsnC5Nvxww
DWJy9lKq9K4eszM/L1R4+U5DxiNsk/sQSFxcoHnjRvWK4YCz+dhOWCuDGkOSm99hIjkIGyxDr8Jx
nUmkXWxhG792zz4YFj6E+WPBHyjT/JOI7wUdDIfugHsnHYd/YQWxhvKYYzQEf3E27/Mhfckm85hW
xVkm/pd0UdzGCfy/qfdhF10HosUwR5O30g2LkzMUYt+lkJ7XsKeQFGmmMBABm+S3Ydt5sJM2O05G
QRFsHTffTEV0T1eIpjJMq0PCTXpl+CAERoWLU/8QDv+1G4J1pHCi7ZyzVO0rOle4XiAbwJoo+lYd
QYVYB0sYdIh0tHh6OQ7fni92y6sN4mOU23s/gNnRLKTn0fW4fMIuO+aVwvAhiV7ofmIv1Vacyt18
THPjT1hts8d0TOY81B+cMMG57EPsUhVtd7PTHOCIMTMYvASYI+yrbQ12srEsLbCYlDkyUZt9wexA
BRaVd2KbPe1Ng3BBMzT/sGSt1ICMMszQs82oxCjd+gnAOk9yWib83Moix63FFIeyVETmJamsetuM
A5w3cupdh/NYK+MQch20ymJc52W5F64Gki29nTCIO7QDHFbdRGrH8bmb5bihuDkHCunSHx/xgHJE
cDKrPZegLSWam7GhoXcuvksp/CdlqO92NChjsSnyqgVKbu1FmwplR8fddKJ5hPFqpgEJgfQMk4BW
b1qhbtE4vfsKydB1nXWs3JcSdMsA7ZRMOHRVA+KLsxmreFiefsJbxrBTCmbhUL1GNkWThHjjLqe5
Mh6/Cz1+moWHG5X4G078R99h919MJfYoC6IYWxtvg6/ie+IcMZzkqc/KncmHXThgeUzHJ/Ee37US
ZoAUp8pwF0zQnV0h9DlutfPScGeZOCwKYuRJXB5HWM8ikF9KeFe2BptITp8Jhl1qd/ZpLrYpLfED
jqvG5ltKZzznxp7l+oYzFzeZerDgzlfzuFP8lhAdMZ0y/HvQb+wGXbc193HJ5M8orLXzNKrkbGft
gvufh6Ng9iM0cdBO1+/yeMZf21za6qu0uk8d9U+EBo7GjEMyQCTAhSdxJ3bDJjKcZqscerF1BpZt
ztHb2/GhLKZwPSvrvtHG2mD/supdSVdxvjGWu1wkxk8CxVeP7W5f2DuHbU2rywMEoX1ACw02UbCX
OaZUfWgTXItT8u1ZMECUIAwvHfAKphttrNy4AEqgAHL+jVAdbSkuglqpBNZMjRToKBPGmhy3dVDv
u8W0jbLwTkvziEbgVxvJcYce+C1GfcG9s3a88lRGwU+ZVdRkgp/nNbxOWtr1RFntuVJeq3H8ioR1
Duj2AKO785oZLgRTu6dZ9zYvzGnANrk9FPR+5FH5hinhbcKuZ2KCnSZ5pJD1yCG/MTGJSxqacomO
G9aXHLeblcFfEBHbZYIH+7kioWdQa7GaNODjRMoPPAQPTq6+DU8cTbJE5KPyvYzLW1jKcC8p8J4W
4P0Uj9zZyXD9VaqZnpjc0Mq54gTyyPByx1aSLkzLeY3ahefPk42FfOVXcPQR1+PHuuQOW1r2BJYy
BvMTzsWLqFAzsBov+zRS2WUhKVSQhwZtEkugyac/A6xtzCdzjnFZs/0dsqaHC9d5u3Yqizdlzc4n
nN1wJ335OMRIUYPQX5ZWhIboYk61+HXoQJsqfald77GM3Zde1TXyvX0RnXIu0qi+LK95AD57KmP5
mKrcPpqddzVtLpK2lf9FJt/Y7Bn/nCx7lXO+gFpQMAPovo5ZfgC0ecRFhjjCvnplmuLYheOp0TbL
LAv+aM7siMd2RYqdC6fgApdTC37vWPzu6fC5D8CmbAHmgrcfsvspnhOsMqIF/MgSw/Ctu8hVL0Uw
/sMMSzokoqR9JtFF50L9SMyh3QWZc3H95lcirp5GfporR+NGyCN8y7VM9M4Xbf0RpamB3SPK1qGK
nCefbQmne94/Oh7ErTqJaait2xuvyK3yvR1djYxckrLVATMz11+I7uDajX00CzYgvsug2rsrQZxD
V0y9lRF/OEwQJwOgxSqKk+QS647LYZbYOzujmgAfzt1gNzjbBSCPxexpBv7edXMPzD+2YUiGr4PX
/aZJfWcuPbHo263XnAaprpEf3Wk+MTyzlDnOlvmPiegc593BkjhRtTdgQ675ofBFxZs0J8HLwD/R
tszecsRf0fUB6giFb2H4ms/a2DQCh1OrzIO0ooPQfDADKJroaGjkMd2/eCqgCOqDxZGQGiwXiVLZ
4OixL5BrAkUQD+9x4zyldbBNqxkuoUVat0MQoEBLvpIzwLiX/lCLthBq+3M2LJzmuEyoLnZB0SsM
3yOW34HeSXCeCD7zUiITgEzhGz1bNs52cH247di5FJiyttIur9zbdqgdxK2nmOtnx62cxxFX/46N
QLFhh9yt2iy6KjVARmDnxwCzxLRBiaxSH7+P1df0dBV1sBvj4M5CPOqSRYqjhpe9djQx2kEc6BBW
nAWCFA1Ts63dJGCvVjzjETyI2fpaCJk14eiHtBv7c5AWwZ2hEFLKyvqLUBJTOVSLEkIr+piW5db2
Iv8gAJ9+QznQ65aKpBWFKodQzdlWFyHX8sAqqU/RXOJzsJHtAuzW8ynEpYKLRCXXIQD7MaGYXlxa
dbcUDxbsVIEXTyC98+CUETn2IcOPGbKmT+dEnPWPTYbi4gkQ+CSljoZb/hlhufNRDm3mTR36jxVB
FSyd+lQ0Ph3olN2Oul0PozjpbNjLvL2ppnqWsfncImKZDWOhr4dnNgQMwsGTZfMVZ+k/HlMW50ht
1BUcJ7oD1yHOvXCaD5B6wUxPek8hCW2kGoHsL27TnxjyWkWoyMhhz3XJC1/3syg99pi8LGlbG6P5
FBl8L5EfP0CUBc8Uh2dnTJ/sPjwziU9r2bX8Wf9Gcj8l/2M4BBSkMI9sWp87uzvy29hpKe5h3h94
gO9nGwtqZLsvWMsAcpaw1meiYHi/h7y71iWIWZdfIsDyZ22Pqx7e6Bpe8D+psMQ5PrkMsOJOiF6A
Oj4APZ58YNamdaoVjCCZbb2u3vk5S8E4vyZG+m3m474LjGuSjVdVpHyEIv+zy80n05wfWMl7q3rq
dr70DoIS3rEjJZHIQ2SU9/mITyHhoiYt08IvWH4nBm024Lp+jCreWaQWSrj0MuMTm8cd0Ya5e3Ds
au1AYyG6v0oWd4lWq1FRfqrsBp4eXhqr/5ZSH03iXwgBEcuIZMfUu6bW9zYG833d8xIWrU9Vw8Kr
F3wcvESfOzs6+KH9qJsKQML00Cio//qBu98jhc80XgJUaTpkrJBXwKQTKPQeSqfsUc5zekVreyLC
9RS700MncU6m3U+dZmdJ5U1vAS5Khx0O5atOnXXg+3QxmS8dC+4wiK9JZbznk8Q3E5fYH0L7yfPw
eQVus7IJpPBDeJQMo0C9NikD/0S8G84h3oGbx/PqeeoWTtbRpMMpTNNNLaPnmWtz47hP/ZK95cIi
Jb8H36fYIEg3hOCwFb8UpjrBSdiY/3F0JtuRIlkQ/SLOcWbYKiKIedAQSkkbjpTKAhycGWf4+r7R
y+7qqs6SwPFnz+waNRUh5tsn7JFrCaIllfNBYrwI0va7Y5fUESKIh0cYtN7ng9xaefe+BIhupLNV
gbskzl/oFTuUTvvi0G0rLfyztT96UW0UWPERcWhrWTkDfSBYUMARvrHW5EwHVmMBheAH5xT+2vLG
Nxw2KyHlldroo2Jt7nec8zrA/zZAl+jMdUeC3e1ZyWSQAavgZyrALcoJd2/yLCcI5lRQC74+jBBH
MAskKYQZ7GxP3vOcUu5HSd7OaKklTPGWLvAMom5qIAos1YYx5n1xrcvCTYptj43H0drE9ci2jI8q
hsmZsHqOKxqQAWtJTHxl571J273C4Nouk/zTKLktk5LPqLF3Yf4py2KTZIvjYuZ3u20TXqrx4esf
NVlQDAF0Fr5icntpLBDjHHsUXQMs1PS6hCq5V07xJyvkTQr5PXKJfcJxfven+mDY8alp2ve+Ce5e
0DD/2UwrvcHB4oArmwZ5HuKwpeuKVUYbXojnNzvDcVgL6glr/kDLN2xNKgdy554FZb9rhsQ9aS2o
BgATyKhB7H6KagJs0LOcek/cDP5w1n16C9qOyO/G/284Dp3qzK+MkVFPVhmCx5XamLdgtIHbLMSn
FnWdQs99GfAZbjR2s2gwtIFDvPpkCQ08u2y+Bw9KXqYdYiLdcAkmaANCxShcuuNeNWCwsxzulb66
+G137uXMieadpzHclcQfn+qQTgq2IUg+dKTSEDLb6b6nqiSC74oTz6+C12DgNuP2Knjj3xGGsOGC
7rSt/JyFyG2SunggwLYJFIxyoBHa8zeHT48G2CFLL3GaXime3WsT06uTCWoXRo1oZbPRJ5fbbCyz
OBRtfefJ4dJmQaGGPecL5s3KTN+tOtXR1BjTxVRwSocJ1IRusfvz6yShFswU3bTEsNLHRYvOWazA
IavJN8TZJVTIj124D2hKiAEm+In6Aa65L0y5TiXOn77goKL23p+fA/zf7IUPcU0wJAYmfuXRmLew
sewTjDnS6JlJ0Ujn/CZUpFqC04X0mLd2PPfT5gvFt4BMLMEv5zgROFoL4pjr2eTr2wEeyEJXHHxC
O4xT6u/U2m+6qKOSksuYawghZrOJHDLlQcyWA6dtsV2CKXjqQhudZ3G9Q4+1gsda5fu2x0VpjUyZ
ScmTGPd4WmQRZrSPjOPGk1wcuebQj4X1ASjTrWxbapbMXrocTw0bg16+KLszn4ZwOPy/lC8rEQzm
pd87reWvfHorHlSO+oTo7UGmSY8GDxwGzpeqqWiTmAZrY3jjZ7BoecvM7ja7bXPyBeagWGs6/mo+
fZi2e/s2a3Wdm/yz9ZOLDPR31Q71udYLbhkxRqNd/J3V7N9FGrPf9Vg7F4EQG2sI/lWtc7fm9E5W
rFunffzPNZaPfl7OCsTJXHv9qsQdG5nSdN/oJo63QyaCk2V749WNPfMInnZ5wjlCqD+s5uBGakJc
F9sgy9O13icFKBx4OOuE9ZubsM+qNJ+PfkhqxxIyu7bm2O3avjDPNWHZu5gcTtwwznZVRa4bkqC7
KdNHu0n6aEujv4qPYPAsmgkJqTauMd3DG4atnjSRT/jdbrxjq/p5NwtPw37HYwdLWT6Rj6QzVhdr
ZyE432WTeGbixc1XDgFcWN144Z3Zvru5TjFuOh/Ngq3TEkmLaaJjYm653yBD70EjRkVheFuYrfhU
0yDfjKGPJzp4MWhxwB/Kq13G3GYrdhgJ+WiJp6Ty+jXDzmXKku8E4lE+VV/hAkl2CHnFrdC7Bab4
NZ2Mz2RbFwBgIbBTCarWi+X+LgTDcNMeHIOKvmKCrMPktOJ2p8BOcuM2SHud3LCvsIB7brdOUAM3
bVv8Cc1crilbfyGTiOOeoKgLMnpVUYSU5lOzwTf904Xhoz/p3zwJ8ruPqJ9NBMHCu5SF6d3Q4xZu
7NVrPQFUaFBr7c4v0q0BVff6zv/pS5sj2eZMSIL6ihQ4UxDi6QrxvEkAMN6cnkBWvGo5fNMhoVZu
BZmwteign6A0rWlJy1c9dvnWzvdzjzyh5QUPErql895b1a+Kec8oUNppz7JW+Om6zyFk7d0n/n4I
6n0jeuAC1XPYQN6gbnfweVeyMFyPFn4PfMx/rVRvifzv4nb8Sl29MYzyjPvuy6HKaKkVdzx1GZ36
G7mUKJmZtzAF9MkDPUAQprxqYmdjormrlM++H4L76z9Jh8crWMucQ1lymdrpQ+GYWIHEIC30MN7m
BTcE4vIJEXdHwhDq02ikP3pfy5aSNJ9mx0Q8/CGJEVAH7zSnMl0uABoOtkc4NkjB4wMaxFnnsb7K
BU5XD/Rh3d/EqLlUj1ev4y+4fXC2RbbXBWBHK2VR1RPLwH/86FdzL03qvFnBsM+CCjK8If9hsiVp
Q4nJZHX9K13YYoeUZFDXwg5qQu6/9FAs98rP51vKi7xKgBc++7MRb3udXTzZboqG3bo7EGF0DeqO
Q0KcAdJlbzFe51XL7R5a2r84H8GWeQFO4qxBhhVUFb+N5hST+HJpNOK9/SfDOt8CqzLWHorigZUw
jXB9chJ+1W6huBsrjcP2FPAH6kZ8p9KGv78oWOrpjIxuFAx3yTDbUWc8ukLH715ohAXaQBJdU0bC
ObkREIK21A36N2+EUBgbJGRoM2+3OKi3NZfFohumnTL6z4EwId5DQFtD0fUbMsVswovwSrAbZUK/
OHp6aQo0N8/zQRuTPQ5T7sWz5SZ3I6ZFm28wcOqUzE03GBdnBOPThRUx39I6NIgAgNfUD0l+Pmfs
bzjubeeUaTriRFeyUSIUc+xjCy1yslk5B565jmsrWQtTy520BsG/ppusvHiYtktuzgc/8Z5NPDSM
FcNFK0zmZmz8kt3095AJkwOcjROE7SZSHB9OHv41GkV1fT92r6UHQIuMCsJTZR8UvWvbfsQtZIwl
Od2JEoZQtPqmCNPANUaOh2qYH2hJaagZx8MTFPkI5S79Vy/mvvanQ9AOCEx1gB1QOndk8QcAwdab
Cl6o7lkN+172BlH0P1x27UaI+VcM7jEMGt5tuxjRagOHPsgmYU1bEgqm2pF6TpKYk2Rtk5XntEk+
h2H5MRLzpwkW7xnIzmP1q8d3DvDpGC/gI1SfymtW51GBHHYUnXJ3ceNakRcb96YUM4wWDczRejAr
TdRa7SNVCM1rOFoUfJG3Yw8jcGUA9KS5YayzNTrLM3BbfJzjwcZmj7kN3rbZaBzPfDys+DJ1ZC4C
EuiJjQEkdukDzfAnrROro6coo+C6jyzkkxAK/JxR7Or+TUgyuAkIOu0mBxYmxyFsnt3Y3c98H9NB
HhemZNJszJM9OLNHhnlL4JCgMn2gNCeYxfA7lyzPhCRiTp/C95xYLzOO8ycT7kcLYuYB/F6eREId
8OJZ6aXOKuOFt7WPSnp0r3izu0vBXPHBcURAuuthzDulvpTWGJ4mQk4rS4ce3RO0fISp1X7bk/Te
p2wWz9DCakaJ9Fa4cdSOYCF8jW/Ymy/EDu5WjtTqsyqPxkezMdYDl7yiv9Qf3gxkzfGOzuABifcL
6sPqaC7k3heCBYG/NTqUvYrvrfZwUieKgT5uCUtW9ecSV7euYrY0x3nXT+V7wQd09Jq3cbaZsYU0
3uslePUMY28M3p61aRsVajyNo4LumMePJba3ycf0zO3jTRrEm0xr7CAcuMQZtf9SOcvdmUK5ypQV
00JpyzeHUnQuh3R+2ppfgi8IJc0qxxkrgoKGFX2sQvVCwdbOnaCdCRMTsC2H965l1lSeSYY5pAhj
PvIlOVLI7jIkuPNxKPTVmIavsZHreWHz6tTCvzzc609jbd04Rsn3tRYoU/lashImLTdvq8SJo0YN
r/rywQH91M9mTrS8+Wnz5Jgl+UvA6cyC/GBlzpX54dmz/NsyFCCTa3IOVkNtmJuGT9RmRKSaVnjn
ACiU9c0efCrNPIJsMc4mrnrkYvCuWkGWrHTh6WNjXSsAoU9c+OibMEw66MQiN26jFT5M6tSQt0iC
JPlvMqkLn9vX2kzyTd2O4kqBfb7DAUE0Dx8n5P/c5Z5AmtNagQgNzhjtOG25bwPYxPPdOw71afai
v9jMfI2+63LGuOpUZW5U6HDDluHqly4/kXCe9mOb/QeUgBpHD4aW0RpfrC1/gq70Xoc59BlHoBaW
i02+yvF/kfdZ8zZjlLgeh78lbqaR/1G5TtfA3cIz5Rb4jYI+3I1jX+9Gex53aVfX55AkPlxFA38D
m4/c8qxLTSoLYyXtQAteX1J3Oab7LMdWnvhikxYGpjUZivHWuw6kprGCcNeW6suhuG8L4fWvjcrP
FEM8w3tcDF03vEk2aNM0ZS9p72ErjWGZZhBCCD5csirlfeXCpRrHIxDPjj4004xzTJoHtvnUu9rC
jsCWbTO3PA3St6MUb/JOJOp3JmK4coTOSDTrs3qM7FLTgdhM+AiWh6u1VcgQYw8OAvGY6O8QvDVZ
GPnT8DEZxl89AMngZHyKnYTo1QgZ2OdjXc1QaH0fD3/i8LfW+CieoONyaU3Dj9mY//ZGA3TC/qoM
bkrApw5lXp4tLFAenEjqvHAMDlNHO5ctOgTX+m651Ib6xtKqVYJWT8cG2AcuG+iJhONlQmRh1OYO
S9nF7L3PnNb2e+H35WoEwUjgwUAFR35/SvKKD3fLIN3zid0Cp3a30mWbbJhuHTP30B1SWz7ZlpLN
ck9TQE7kPHKJYbLqdl+9pMGHyxayoWc9HGpWOEGaXykOO8SS+2unzQ/kGTg+s5UT+mE5ZQWi2hcs
pDYedHJ+jubW9B0S6D5Jy5IjAj6QZuoFnr+tp2APngwRwsmMqE/C9tk1YJ48UYOpRqiGYw4yYMmH
99mD3LUbK2VUW8IIeFKWuE9BM8JDXKJRjeAcYH2O6miRxQ5Orhpp7sQ2UnBEJUbPRmMK6elYah+q
soOrftsOYINuU40366jR3JYd5ugFYQTOu7PBhpsv6z5p22ffMWEcJbai/8MX4S2wJvOoiiLYdGmf
0CXmZsyBbbqTwsVa71XuuZ0IloLbmb6tB9LWCYDQwDYhgxiWPl9ltnuezK+8rMc6booD2m2Jbcak
lHxp/cf5NCEID8Rg4xilYFRIau5YKA6dWLIH71j4Ft2ZutADnUX9YaDB+MaNZrgNOaGMOnMe1ZrM
MFjkqBnvPVprXDCLiZ3+lRiuirn5tmJx4c24xoF/UoNL3oQ/VW0r7mwkillHzPMLQEr3XKoYm6z3
YXflrp3Fxs/y/3IiRanl3Sl+dNnUT9aR7dsu483e2FN148zewP/fgJF+xdGIChZa2wYWM4ssZPQC
3LFKxn+VpkpWSOvkTNY1JLHNTkS9ws3kCfB92BT+W+njNFRh8zI3w9nx8yN58uIJ/DkTtgXngw7T
eZtntjhYKf2DHWfI3dJdjHKuHGhqyZtG7EZflTaCC9VnuXDfyj7fmXTCEdz6G/5/C+NlBmSgkLhb
G/ms/62i5jcrcN/hoGMVAVKKGyRD0T5hN8g6eVvC6Y4z62UKyneTswqYV4QxhyrCx8jsn4i1RGVj
H23OzBVqDJFdBTcnz+tLNvUurEc8wNwesoPb9JTF2UX3bTZyeewU5WfpWckbV2MbuVEtpAOhQyqm
lD7HhBib01Hy9+g4LYEh4YSkafQ0wgALw+DD7UosLM1rRpReDsPrRIzIoMcN1oRJycLIqdc+dloN
4C058F7TMsqh1ypK2O2efkbpxLucPxNZ5z6lFT0AqSIepbMG0D/91KbNEnU2x+OCtR/Ry0bct7I/
tq6vZitPQJk40ihBTtx981Cfq9Q7St9ZLl26kNt7bIlB1KNKWL1Y+9zfUDbIRaYj5nmait5NA0g+
QQAoGhHui21RGW8C+btp6+8sduQWj+/Dn8mqJjDeHJ/GIKNQ/xwvrzBCkoKLU/EHOo0Jr4525son
5UO5SwIAbG1z5G36OByujYPsrpx0WGnuuzsvqHEPGPwRCnPCTRUiq2KuRsOYe5smYXURhtoLBOIW
Vl47IQ3UbCqiJo4ftELEscwAdNltwqr90eBSgH/7r3GLpJ9m8Yn8JdQGC8f94nxVPbeEijaQFTZb
uRlEfo6XZT47vQa738YePkK60GOCPPxo2vZJPCi6hg8p2lxegZvyi7bwKeiYDEjju3TyQRJLzJBe
c+w7K364wT4RRXv1A5hCSaHhEukErojZM5L6IxAbJ+HNg1CGZ8cY04geDBwBrsvHdmMsVnvwLeO1
d/jX8GswTkMPFXdn8jgxhHPnjckMtzhPLK912ToFZPTQjnmz6rBbjrILjE2Ha5yvWg25PhFrp0up
weO7nVKVurY9sewq4lkbPZQVNe7evEoNGFPSad/HXn4XIZAPLt7fE4bh2oLejZ5zdrlMXIexdrdW
XcPzmBF535q0aiOuxwgDHoJivRh3hjbkKePv1DvfIiYzIhfjc+GfZvvOBlZf1Ofdd5AL9tbGy1SQ
lxvSNwjWrJ1QntZBDUYJ/9YdCku9WUa8pomNyNnMIbeKjAg2fmaa8YJZ8dvKdlNYvyq7/5fa+jPX
JY09TvwWVAssUkRWTPd/Jgpr2EpySNm6QfPv/3/PAQXYJX/iIuGrmqPgp/akV3WZc/BV+qVhaMGm
kfhR43vej8IctQ/S+BcDRr2ZOv05FwNP3jAUHxUZqBH9n+A8Mi37Ci62PiFS+PSTMZEUG8GeKmt6
jM7T0eMrjg9zoF6jVz2rz4wgPgYHv9uNeCEfYWcIW7ly/5qpl38YTj6ufPjJkBp+WZjI7UgPHa2q
r5XAhe60g02nHlYMT+5Gha+5DrpIgCt6anVlrPo5U7yrDE59vzJxI+LJhnIxqevI3c1v+aupE7Lf
wCZP59h8X/hd2WwQvQ6okw50ZI/F1elg8/JzPuCofK6mRm/kMkRzHO/DNIFo0PxaGTRPDbaI7Em1
yXSVRHnKc0/l3E/m+V9C5ivbsrIV4T7cSAkgRqpBeqBFaAvULXIBtOHBy0DqnZUjuSpKjjaxa3Qv
I8gboKGPLB+m+uoUj86+doKjXY40tFMuC4q7fGKa3nfAq6bCp7EmWF49b95wOSGc7LKzpaMoIBVk
xGSsZRYB1wQibaXMXq3Wy6chkFfl5O6SygZ5GtxaitgiLtN/2sIGzjJ7+XPQuILYEVNs0Pl7z532
MWqQrIeDMuzro5lOIqSjKG5FvXxSaPsxqPbKv/y+b9XdtQ3CayTkPaPcz4H9t+4m/Sybyt6W/oSV
cQ7+Qln4aJWbPmn2w60TYDAo4udFsQTD8bMPfAnzmandq3/TkUAzts8Ic9oOjyCkqQTackxG0V7X
fX50Cqrpidk/Iu6RVaZvPSAt5cRXYwEUUaf/SqENlgkd2O1YMk5J59Xy5j3IB/LXNlCNjBiWWR80
zx51lM/zgCXZtCADBHsVZF8M/fmqfpANyyI4w2/FYhs21haufNTY9AIlAguss1aMeH7R0abubCZK
lGCLH8pJ3mUVIySkR5PedXibDLXD/IogC8Xawmw+zMV4dwJKEjoDDjjLEfdnjpcDjk33aWGVNFJq
AN7ROei0OcydxjHWco5SAprJrVOYu2BqiUNahOdda8OP9g+coqOjQsZvzO+dvocLalqPAVGP+1Fw
XU2g4mfD25LmKz8NfiAi7pcc1Hfdbsaer5ycd+mU0xk6A/UhE3SAtx7Ndka0J6cSfWXgi+QC2mxp
bHncWG2YUm5jnZTJcNynv0UMz3EGukCTyQUepd5lFiyvpfxHHE+uDG0/cmX9Ya740XYDwMQie8eh
fKvD/ForjFQ1pm+kfYCPdswSm3x6wcJ05eFa29P/+6Li6Vnr6iv3Cf+ElDyyzn3JjAlFMZ4Onomp
WHGyPfXdfAxkcWa/+pHQnNm0YzQIF9xGuB+W8VWFcNP6cHwXJiEoIhrZD4w/roJJY3ymE0VPNf8U
Un1gyXGm9b7tE43gNzN6XUN5HWHBaTrDOf5Oy+AZh8+2QuEDwB9sp3oCgkGjY6uIKvqzuiGVUfuZ
TcFmKshq9GN2Zv9ubkHburvOm240KN+70XJvGZpKXQOe1jRj7Cxn+nXoNCNXH8XcuooGdFxqFvva
E/Kezf0LfUaHwazfCe/gh8TpUVVq4+BTHOPSODut5D461UBnKIclHAkI7nUQKZQydc293N8kqcHH
J0jf+EgMa5yEz77kC+lb/1mTy+CKcJ+HGIuKdLy79D6+eiS3AF3gsvWoq2N1xymT1u9lV42bUSAS
Wn0MHrvm+zUUMmAjO1S73Mbu4FuQl+zqu8oSirgprH+ibhhcSM50aGTg/uH4vC7CPoQLFunSOhkx
wVCI4MAkGk5GNN6NaNICAUXV4JShhZq6qk6ZmEMKfOEVozDDTXJtTL8qyl37zdLV3zFpk3Wlq/6k
rFb8jR9WVX9iZgpTYPiegDOGJYqnHPl1LUrP4VlzvT+siv4bJk01q1C4By33ycz0ZRxYx5sa4mxP
qeZ5CAFzJqEDbFTiJK0fHqHOR3qpEnhPNaW3T2zoGWwDZvVySrO14buXqQcMVrRY90HvUD6zEE18
kOczqV+FejhSQ4/qTVINfo/lV9gI03T9grKK6+oiHisTgd0Oe3sYbIxSvVcB63AMlNioCcr0UDdW
QjQx5mYzLLaZhJqiXH+D9epxPRJ/cFRfmi6jNUV548YwDQaKTrW4jIPgOAPP5d00q7/tkr2ht7MA
4G63TnkNN104oozBiFwZCpWLxW33FPToAM5ofZOn/XAq4jgLnVCUbBQ3p6tAKS3t3oYU6zuI5l6i
kKxGLizdc0oqK2IVRDPQXFDcMogPr0YJW2Z8OV0x/KAh0O3Q7iQwVmpezc68k5KLBljOdvHY2m77
wuMbVdDyGnJSQPRF5rQxfJrnweC/mHrrgKGlo3PRxsIeOwtsjV7sBjgqwFn8O2sHCBe61PtEVvrJ
mgK8wNXQfdK/ksDDrKmDnpevdgTZQRxYspn3DCxAlB11/KnT16l2AEA9UElZQQ9EN9Dt5FZglZ3M
9ba2Y3OtJslz4IYMDWoIYXWFNIssVVBESjp11JsellzUT9zFC1aduvvJXYPkVAq0HLLYq5mZ6RpN
yHmqhY1yYuTk14b/GLRNxCUGLgb6jDV3SsRxsPdlPjJcVOTGanqyHj6EPKzndT6gi4Us6aOK4iRM
QzXgNi3WpkBVHry3kDzOum+N50aS7ClGkE4OO+n8h+jkmaz/10It41pJsqzCosllSA9oijvlAi8L
Pf+YIF9Puj3rsYaNMW8W38KfzPDmDnjaXMiaBHZVw3/O75aBQ2uMvf1oiTUYPxyj5R0oK81OSh1D
WFK9Ze+49xx6luh0ruDkTW7pwnqeWh/HChl2UOwpb95mrTqB7k02dv3G0UFVw4Lpz7lVWJyHZTob
IXl/yra3UBcWhy2OdzPHZDWIftriE9743bSr/In+9sxirf6AAZvXcmmfPTfdOkB5sWgSDKzxYOFG
qJ59wf0v5HKtAaPXpM+yf0tSwHahLKbrvxI4OoHNlCQ1ITwe6Boq0qdio0DNHjgpSmsOLZhEFEDC
EazORJV9mA/zl1HG7trWpXln2mUdxhUcquNlnmGZz8xMNBMY4gWN64b/eDn66BG8GY3HXXksD1BD
QZLE5k+H4wu/zSOl19G90bVkH73CWs9ByN7XTedViAVo1fmhv01C/VF18RqSyEQ4vvnUPQMV8dmn
RpkWW83kpTXcvaoEjNWAYYilmk9usR+Igzcqwr3D99FcOxoEYTVGsHhWk0o+ZIYJ2PG6laeg5LRN
5BK2QB/RMH5eoeMclNesB5jPqFesZXlQA3tTO3S1cSkCDrMKrO4kc6x0vkWmm8wNVr9dKjxKgD3e
RSNeY0H/TdhY0kN792V4rm0JNj0+KFS3ip4uuvXwO4ljkDW/RGQT8Ew2IR2HOGYDE6NVO8nHJUql
xoxmn9FBkcynvYV1R5XxKbAJQ4aT+41JKyjDW5wJCH7HnudKxW9WeQvr9pnqQG59dG/MPQTYLGVd
xZAIyouNo8wpWaC6kUwri603ezjRhrlywuVzZEfVGxo8kxUJxfqzbfCwCebhVi6HR0jMzIP10GsI
/+7ZjLMjhQtPwfTHnxoe/Wad+Rpu8SOcVa8kLkdqYjDW+2u6l/6bzRF0Se/trOBX2A33Xru9egEN
yFi5CSvxwalazGcQB2SJOAtkLTSzTc7vYLaCdq9BDWINI36nytkECUEpt0/aBJCa10Z4a7gdlomx
Y77kBg6eQPczGa/SdX+RYOx91RAY7xY+ZROlP/syCwDtgHA4ulbS71psBWvXFMOaQvh+PabxsSiw
41LD5z/aZXxlcF44WX4QgdA7p4J83rMqhM29nFyoHolKXmvU3l6TvKdxz+Whz4YHmjPXX4D40HOp
Tn0ic8AVr+a4CtEPtUvpU7WYmJIzHjOLu//ozw9oKSxOaYAGYGO8fMqiDm32XZL0t4ars2pcT28H
igI2s4VhEFcnRLO00FjyXLU8WTE5FKns8xI7u0rqPQUHjw6DhECrE/zaZjsC9qn/sxf56E8ipZfx
wbNF9bHMTOKh6Tq4JZx/9jxsjK7A/4KNA9rDiR6IhvmsO/kGvNQ8dI+TzF4TJQjklWSE8oks+5ya
rwBfV3kJM4WU+RP16caaZenWrpDtAik3tK/tQqCSVcaqrVXZaWbX3xRThNLjRwSQJw7sLv7q5pHh
K05UtYXZkLKGCcvIdMx3MaNvdPE2tgh3BqQwBckNbPvOd1Bm5npEqhDlApGxveBRysmT+tAzzfYY
VywrFmDzrU86bXb6m5lw8uMTRH31yHktymeeqOOdFWr+jPVXPmJc8K1gD6PkvS8JMdi8GtCN+1Py
4G7Vj9TAgn0WA4dPdsWyAy6LMWYK7iBjINeGk/3Rhb0SVfEsSvnPZ2O+zuv2gYodLu7cH9IMYckN
EuwfGMyx8NIRa5Z8nCois2hgdeQFCFZyytNjp+0siiU+CmYimtprNeOSC9pdngTxypswnJq2cS0n
4z7Y5AJE9lEb0ymT400G5ovBYhq+85/KUl+hGdC+4k3xJaA3ba0suZc5j49urAv0RriKsAHBnbwS
rCN/2qILNXb16cJaLaCTr2p0+ieRGeUGs5vA8lhA7TBLnAycrz1xzbxpthpL44om9r80Kr3HofyT
Q75vupjRLv2ZHT7OOlgvbbPCR7giPouuKuJNDRrQcAGhvEyDs+fWsFOL/SeNx52fm9fmkeswdXHM
KtI3XFS470+UDJnFq6QTNWsskBzGh9Hl+9TERWg/kr0xUURWBnQ1841c4b3flA6hTlB192BADB7c
4KpdPkTmgyun3pZEccdKTzovDhICZC5Hmr/jrUJHzf14PVBACK6bkBClmj6eAWMqX4IlaFcVIws6
EPV2AGXOxVTyvyP5rW02vm6FSyBBDksQqQAZ8ahCsGBOyW1/UxUO93Jy6KAUcLFiAMQ0vV5cpPKA
1p2OrK1jus99Jd8e2NSUKVfnkmYbbtPaSsU2qMXvRO8Pm8fgxxydN7eujki420qU5Mt4b90Zk74r
gH77cRt1CJvrovN2FUIeoAyojqxdgRFSdmJWXUSjqLupSv0jjO5kBXTCaqy8bfEMSInJztrA6thS
GLUffUl+2gcmPwIzeDiWIEdz15640/UKNp4cIGAAMPxnBg58IsfcG+hyW+hn7moakk8uuMPGGwHG
eQ7IA5lxbQwBON6CxHoQJzH8ZnZTvqYwb6IH9D9qbS/Y9GMQHj0zxMlo2e+9x+1RuMUQeX55r0bJ
AwteeJt3RoiLiGW5OTNzOg1OxuaRPEndMGT/HOLoDIVaA61S66r3f6oOVV+Qj4INHhWJvZEO2JgU
XOQ6mRxBLBkG5OL7xWEqJcdz9f8GCNJXDJZYTR6+1eW5aeOXxZ1GUjrJc2tYyGHVQiWCfQw790I5
yVsq1MpuunVppsQoAF6zZrjZCs6X6CSRcxugQnaoSn87xyHbdesvgvZ5EY8mup41VhjvabfmuLIq
2UUKd9pxoUuBXQB4sYEYCCkDvs9INrtJpBBGfMoohySESUEFelxrVmKCVE3jlQ9d7tgkBaUtTrNx
huYEF+RZ4wGoma6Ib5rxgXVi+mTCJWCTToKYejwfaYG7cPXIXNGozf72nri818swDZexa/WXDcYt
WJPw8YlhwJ36cAQcLphOeVR5uj0YvXlo4+5Std3X2LElKO35uwmaau8VDmefzFDEwwNU5pzAbXyN
rUcuHeisPXPTztNd3Lmvc0j1uJzSZsvyBjrX0JyhvCMpxgPYWUle0oz/8uhD83e5/zrtSLgsYZib
GotiMWm+25VPD8m4XSymRAN/KlsD8RV6gbHFW92ti9KZLkNV4aOkTvFkmDm+SaZS8iqjqNOXMlPE
SSuNgO+hoa39YvzwK2C+viLbVGXWFggPC9nmn2NLJJ/4EHYzX50xyvCrDnW9qdR/uuczWikRPzGL
8UBoHCGKlohFQr+eIO1GmlIeNiLXx/iRjOrOB+SPiyGFuzkxMbe/N4Del5q6Z9Dxfwd/9bD2p2ra
FYTyUfs99wMvLXoEdwxC4nvB7XMYSZ9X7f9YOrMuOXXly3+V/7rPh9UiEVOvvv3gzJrncpVd9gur
XOUSIEAkAgR8+v4pT98Hr3M9VCYiFMOOHTue+nA8l3UIsG/YSETwEYKMN/1DafONN/MzQKtHU2km
gtCz0ZSjMVeQLUAOP4ucQVQHsg9yn5l5dyv9oBoOU5BA1SFSSOj8JO5LcMgUk3xbcYaK6i/TiO95
MFHihcRkk18Wk4GQzRg6EwJwlT6a5k/njnQkYEAhi4Y+PKM9UK1YYAeW/YNdoVgIc4YLr39adijQ
qH3h1Vnr4Aw+M/r4bBesJ4baWGRuWH4MjfKS74JcZfL7CK1bt+KFzm1MY7k6SMTeDFvFd2zmY6wv
+zawJYay+jUYWF4IScENAjV9tuKAJi27jTXQRL4c32uQ6uh++lXVWRT+HWN1MwWMyi7mLrETbVBa
MtnlP5A8aVAO5fyimTqT4JQG0gjup6PSiHa3i+lJ7ttDJI+vrCW6KBirmxYS/sQ+Fp14Z9zsORbr
VTkFBWqcwCVHxtGNNNdFa6/zBP7JsUp+AinIK6DOa+iOl3MMl2Y2t8mSUIv3GGTZxwHrS9gOr1JW
7iHFf+hw/L1jkLoj+TAFIDkwLP26OX2C584+ieydvUXwhDMGiseCDmq0oF+XJdF5FjQf3JnO9/hp
6oftHZK07POQrCreDVc7tHYoc157ZhaPYfc2GhoezcbM/8q6FJuauzlK2d8Hop45G545BArXULzM
Ej5FjI+iPvzIwuJODeHLuFVXEZR9fXSX1RqeQcC6VhN66uyO+9k33c9JBwf8cbefTPH7GGGjYFDn
DYvm+jLC4torW+yeekkLq2uR2G829AEZnKeRdgFr6UpG6deYN2dGmZdmbOlIJBfxsP3c8CcO9VVR
949s2LmifH2p+uxqRybblAgpsHbrSsUbdIz6YyvEQFQuruR4/CS/QbgqexeyPC/ZHn4MyQfK46FI
WamwW6kHGLB81mn/Ro1xHaO8li7Dn6SHeR91xOBxeeiMhjJqLuAJFN+ikcLsSLie4ccMwflUOrrr
DbDfUqGGAU+CobRBnzFReBGmw0WczdcmZ6R8YeKL5VgMYCTXM1pIMGZp9f0DEauj1+pYu1ivVwhm
MI4BG09N269tnF5XzbLzCBP8J1LjnDKeau8rC7lyGhhESg7/rGZnywLf/ZLmOXnJ4hWi2ott7Unz
6ZA0a3hnQXUpKCpeRFE+ozHrr6PvStbFWSjcXRS3L6ZYn5d299R2PdnJ7mbezUAGy/xWIIlOIZTA
T4e4Q+OhvhnJ7YcEGczdMLK4oWC5al6V5krP9pA1xfA0bBCEAxc8iDD1IgIvkYhRGKKNa6oPWdTT
WSE0ey/CY3KojwNystXyuHa2pe3HOtSqOXSdZUZyPQdNP08H9ZyW+R07q94zAIYalw/PPLreAmYJ
oMpS0y3w1gWqPAwZtmcsJEbgShwfxLx++uXn3HCYk0C5075iXSlcd1aQxgjHHlh2FTMPkyIctbKA
lN1qbNVD0pQiOP8eF+HvHZs9zhHn/oXsLfn5cvdPtIMKOtp2BFGSl+lIZ7VO5P2oqfRWJlqpHD8Y
pQxBo+SdgOnxzeVrd9jseheu6oXF43/Zyv7WrxkqUn02XFN8ItLltRn/kShc9aJYxpfd2MP8LqFH
dizWyUTxE5oSXVILhaOpEy8YIp8X1jXuVxNFlFmmYdo+v4JqWJ41EjmbKO//sKn4KltIZBqK+7bo
UEglrJIU0mlM4Kl9S6f8jV1DF+yM3bO8Jz2r4nA6sKrohWVXD24DOK7S+s/aErS73r6WNXqfzXqR
0JdJScEBfj6ZDTjvkuoyGxCHhWm+HJqAjkiPnu82WnMG4/B7m7JUdfSjPW2MSc0/yzC/7aIUBRho
1GKkmpDd9CvOjh+rDIqzpEfZKchQfyeNC+IaSHGR92HImWXN9BRT33OVx5tdq2+TefqISoCqmJi7
9sNnWWav4kj8Jv+7r8f6rdfJdxdEb+VCqSan9gcdaQZ1At9PWRjsYiE9I/msvbosmIM1ZLps0Lgy
RfLYDN0jGbclKWCCpUFRgZLtfEHjr+ceJ3l1n0fz49a5G7+SpW9nFqwo8VcUKcexO/tnYHFEkvcY
S9bmdzYB++9F+1JM4x/EPN4NzGiCxWM3tvdFFL9Czr4M+vjNyhGaXASb17Aj62g/57Wko87uB5sm
lyEbd3Gz2y2UH9S9CJFV9OTgBH/bBpoofdncCX1kW/USPvznf/7X//0/H8v/Vn/No2lWZbr/6aYW
rQPWs/73PzsZR8l//gdhL/8nV5///U8SJzEz/vwPeYEYmpMI+fOP9+eKtQL//U/4D4YWRMYEy4sE
UNhbSX48bNNbiloH0jCC/mpB1sQM/2OyQ0lG1hRmNoHbgPDfZ2aKO0Y6mwu9W18drwPmdnFpjgBi
7JMdD5JSHuX6Et1vZB4PrGWJDsPGMauKHo+cfaNHBZ96ku4sgzXBedDE1QJbS5oRCebxrwwRoBdt
Dync6BcZ1kxCALQRVkmT7FqlB+em/Fop1L8wJrplGkmHC9jvCDtlcMm1G2fILOD9Esk1tElDmCrN
yigAv+VyvgI6rMMtzTNoAWyscyTde6BzuIb2OF4BnqqDtuBvkNefaXGQLSeciOGF7gF3xQH5eQgp
qIewAQdRiky7V/bHIvrelA9sp+LTygDPgu4TQmpMCQjkraHgFQoVrfk1Y1zgwuRxzi4jN0LVn0kQ
tpirRw9OCYKv1AOrCHTXMTYfPwvPK1FV+8JiiQQmT/+od/4nO9lcAI3T8U/0i2Xk/8m2AO9W5Oxl
oVtoI/OYVcur7JN8f/oUtEvYVtx2M1O5guEB/93JqG4VoN1FXW1MjSvxS/Vpznpm98RfKg6CqXlE
viffZ4QSIQZXXmxl/llvvKAtiq9snzwLr/hvRlp+uNP+jjnm6SsQDVV7x+8J4MXTt4Fl+cTqGDDr
AKHFoISeBRJeHKLayG8uLOpDzZwoWtrFDxFMLD3w3xwa9/ZNlihvZ/327oao/Gk3NGVExebtOcTw
gnIpDk5W7OUiZoEWNt1hHgJLsF/ZvARVFYWFFMEg2pYbWWzP5mlOV39k6LVdW5jISPMjwmMHsX26
Ywb1aVE/1cbiIkMHne1N7l2qkgUdwS9m/yDFTvmlzTXa90l8a2Anov7KpKxj+ghT6bguDd9+tNNr
asfsjNVrrPmwgDY6ZhcnWrkfcuJwUOjEtPXyqhOIAqvGOZQoIehKPpsJK6rbmZUE/CR0/njJvLEm
v2MQxh1sysMgOQZILr5Ei8CuzVgZZieUzLekX25pP637zPSP9c48DiEGlLaAkMOK9dKd+VFHW4KM
H9QHI3t2ZrNCG8yqGZ7R52lRrArotmYimO+3zePQ/My9Gby6bVdFH4aJ0gfne7YUOhwPtG/2F3HT
jJ2fIhv8CFTmDgwrvBRJX95MaXhabZddBTPeQO6CH6r3hGq7qnvLQBdc6SxbyqtmUeqZ3qOobuXc
WsifWRvSy0ZkHF5lgvj9i2gSij4BGbD+hJncKJYvTj0V5JqzAkInc5JeItCYsnlmyqmRQOohvkkW
M4pzJS3kDh2DuXNizV8ufBJQ8y6aQfQVsokt4YzuM/B+cTY1wZic7UJ+/KVqIhhcWzYdv6s1Ua91
bHOqGQydWfP8FkHW9JmRqvx2Vtl0iNQCESKW12nFq9tWoHo2NGJEUPb0iMczc/PiljpHhDFuLl0x
0uqsrXjjHy9/5iN651Jg8nroBUP7xyPCSEcYkYC3rYGsP1u1jwq2s38bwqM8c66hb2Tt9tktC1NN
q19Xtx7ZYzol8Nsp+i5sxkdnMc67RGZReUHuOeOFoubHWAnrWGtnm1s2zlMXAogD8tIzn2ivK3Zh
nNHsBE0HFmMb9oIC2BJ+1Wj+HSKq1nOdbTivMLCXxi0W0gqXMCsQsjVR18GHyT4NLCymdBau3MY2
zSgXGLaZ3hRCEXwp52BZtdW1YkwJjlCfSpS1qvJSHhUJ0442QkdAsUVD70ivg/nTGPMS5X5vBiA5
QsHNS9bhkhjCZYlbjGAIsoiO4AEnsK6vyA4j4Id5uLVZu110R/6AicLrOmf4TSKjjD4E2rp9076L
Y1Xfz/bY32/F9Maoi/xWSwbsU1xolHDpxI5Dc1WEN1J4NZXY/t5rnZ0NmfE5dWOeZiO+DCf6TQTQ
LjScHuRqiSuKDtSNZrwd4tXySsPqt9YVYvFhOSLIoxBWzAgwmZiaWxcQkTgqXsMYIxCVo2Yn5sw+
K03MMuh7HFzoHTTwMUIrMrtiDxM9tQVjwwuhggn/6abzqEXmK16VstnFR8BZbDj5AKOIjiSixVE5
7HE5m5fwPszmBzisAMm+mMAE/JurjzvURiv0o73beoXyAC1Pp34qnSo9HN25kEQQsaJ6dPp4SaMP
LnBdncmCM7BiKJ+ykFc95j+kPPJYLv+Bwj/3gO19BP3izrXdBzJs1Dqr5qfERG+VFD/AHfG9DU7J
GeQq6pWKMkTwk6yH4eMGXyuyAWHiBsaBO+Iq3cjBO16NQpdpnx0LvEOClLH4smwGAnGsyHTy5FkS
o4hhR7zgzBcSAmGdSczvNKRAENKSVKb1jkxhViUvzs1kH8akt5qJm2/Q12A+xqScSZB+zIlBw+g4
X4oEA5QdY/YqJ6PiurIrN+J52KKbn9uah8rY9wQDC2cNBxkG6YJa8hz6zIDQWOcDMXUXWcbYygci
LOhW9/Fv2tJiJux1f3ClPwxmmK/qcXqjgH1WJR+jmWFAo4Qjx4WS/phdwsiznRlJouLv+TdqLX/b
ZCI/GuKbYG4/TETx7oO2nLbjJTSbn9Yi+a0H5MgYnoLmNvKDhfT5zzy9aZN+0rp/147XzKIrblLS
g8xgx6JcXm3Oh6kJ08xgIe8N5/Et27gU7Kfmb5UFqv0Fa2rcxh/A8kT0YyDg2AAXY8zuC0Bz/JZQ
/54lnYbn2S1Patl9SaPKSzthO+Q9p+xCDiQKeld8CsEJMpZCVpb7M6Evd55u7pU4wG+tJCqAijMA
FkmgzvxHixI2mX+cmMfpy/QgRgQLXUVeu6NRd1kFEF2zGZsJeUbLjgQaq8mzY0X0D5jA6WUi0ZNi
0p7TjEgg7G7cHvVIieYqEhcxkm+YYOSDm57p6ZkDt9u7nIiNrDgmZRNpcylKfIks+ec9iA9bGVy8
l8f0lm02N/9eoYm/agRWJHciIsRzUwVCGOe4i+jJlrM8M5InUVBU1TT297hvHh8+B6ga/4pSnTho
/R2Ak38vI9mciVa8ZzHJIjOi71kY37iCw3cauMDnwqLiUe3KJVYDc54OmOrMyvhGlBi7ZrvFBbPI
9ZUJahZMMKCClJ5PPvgb7DoCVZekSnOxfYED/4wmHLuZ+DZFNX1MQr3ILvhhY7LEzPq8NeCXYYEf
uM3E/rnBb5aEKTWFX67HOHSVXtl5Gw+mxiRb/5TNijUCi+wd4wuk8N6TqrC+O10NOlqvCEXiiIP2
Q89kxeyuR/+MrM1V6vfJG/zrVTIfftUkEQnijpAi/kJhHwkCnnsY5A2rietv5Is/Bp9V2UDe2ATr
9PcMpVcUJ0v7ZxftYhwI6ZWJyWF79ZPxRgqdmGWawnLVAo5TFsEvEXSPolreQTLf3aR+ioFAYM36
mja8hmgrfrAUCX5Fmt3RQ/zQXlDFtcEPJ4Nf2Uqyv7pznzlZR0VU59mdnbjqsnmhq/guKk4lW1rM
rfXZIn/kb0QEqw8u7OsoWmYRoQPthSyA30kx8HcdcY4HZKjqMR0ogkaufzZyQ5D2+nTSfKC6wGMp
klIZ31pHiaBRTFwa0trUMSTqUGffA/ck32TtfxrSfBzzrjnTExq/LsFVLvln2vqf7T+o9X5z8Mmz
aPLzrFdM4HIq2cihnhyxge8HQMZD5wV7C4J52c8O3F5K6g3aFYym1fghsH+8xcSHW8vuHieJWlk/
v2UJ4ZkskB0I17pcf5kiD/eQ8ROIXvGz9nWJosTds9iFGxpjo8yA1zA2AWK1H7dHwYJvQhGDVeD2
GaZ/1QvVbM6wjGAT2jdp42sQm78mAuTSGxpmPlYhnk0u35PsVu1pIZYcGLZl/1CYIZ/cpURwkeSf
esPQZUeiAdRPYiyb6JfRZCBpz41mH/vPaIsatiEaZN9mqDnRjpsVCJ5zSKkDIvXbKdREXBWQcySe
vtngNutZ3nRen97pXXDjED6g/8j5lhlj80EEG4gloN0BaT8uAiaQtTykOAJ6uTz4pVgjDvuqe2RF
FnuytLxmuzr1kOP/kXR9SvYTE73UgwpPGUXxg/m5RzP7yhlhyWfYSQq/5G+hJbCpHUIFroC6Ixyx
D6Es6Nc9x22cNw6BL8w8gZ7Ek3osd69Dj+v1VMyQMu9buiDiQTrEzeiwIK8rBtF4ZhSSK5liqGag
2xzUZEddgy+cVzKcGoVAGvSkVZoozMAPZgze72Vaj5cwmHmQgXd3SnYDNE9PF64e8M1bFwh8Lfmm
cCOjD8f8fKvg5ziBN1a1BAbQIQfOqPz/t7LBm3BOzuAsz0O28mYi8yGX4AfJqjo3iv9oeZsEzU+r
eYfMu5LVdNmVhZrDCCWGNMTxd0sSf2YC/zM0aQ9YMVm/JiaaCMdhNbFPZPyDeCKqMOqOjA6Xt83l
uQX8paUykemkRULgI8SrYtvd8/D5vUpbc9Wz+OJhy5gj0osFK0205xqzEaLkYE0V/GkFMnyx+i1h
yRqENv89G5Opn6eP1z3B4Uj+kk0Zcrt67a6zxb3JDIcLFYhU30Mv6EDrgz8B72nUhAVkDi8KW55H
OQV/f5EMavAwtTkx2MEIaZQTk9GV59QpQoyb/UH7HGwo42dOgYOtfAG0rq9QhEEn0Hnh1hW/PHR6
MJYERDX+fqQ+TSBFIZB3B+9iiOFE5yN+ELOmCBDxDUtklgfOnco6O2Zn7Dv19Xjx2a3lw4xw1F7H
/BQZlr9hlGLAJ2uQ3Acksn9ZlVxlWTteKdbRWDhoe+Spr3S3ZsQbXpTa4aSpKHk47/P596fc1YXd
B/JxPpMl63EBt12lWEiMQzvVI6LmJRAuI4AokJ2ILMnjTbbCfTiLumLhHZHI75Tj5DJHSF2j43fL
XiYHweTRBbj8nJ0h0HhJzjz+pYycoAdxoyDJkGi3fLKKcQ0ksX79bzRdAOaRpCVcP5dwyFIu/T3S
G8NFrkeWkqAghEVUuPyI62ygwJCW4MOzxjv3dsd80GBvkKUZz0+BSW+E49UlL1Nt/9g5//TPyHa/
N3ZO1+dbz36EDBR8X68DhajCWmYDYsMc9MiGsml3RxlPAjzhhIZGSmbl+Stqx+v0SK+bCsJV2z+e
fKrOl1e3cYTIZFDs87pF77/kmN66iospGhTyDe/A4yRaEXIjfhipN8BTywWzmwcTJecMnebTMABF
kgsDVEQ9nMFxMk9bSrks6S0QEGf7eEqdTUbIhjaEaBpVDxAN17XnNXm4U0n3JEoyXzTZD6cs6ZTI
aPFyKvEy6JVqAMFRbFo9sDTyUTFcx/f038Ofry37R2nIx/SGEydnAb/BRTI1SJXRhF8moP5m6P9N
dtwgCcMZEgzpAC4Gt5D7d8rfknYV52Bg/Ef3gVSCOUdE5jZlaeTpKpit/M0IGcEgXiz0KY/toVqP
3AUnaM0cQXxGHlVXwAIM5L/5ouxbjNGel4w7Ek+397nkOQlcWUwwBFf/0oGvrGt0ndmCucXItUuF
wW2sEuaShl/C+G858Pg+C3co+YCNklKWPGsW8T7ZfKL8lJv/wFRv7xD/BazhCd+iyI3BhaXAfciC
X7qCGsmtRH6kc8Q5qTmNoJT0xLAB8JAVxec4JBMhoHr3ljcIojFEc1698O8ariCASrx7cgU8WROe
vEp+ZywIlKP+u3QsRdgbBFxRuvJmWWfkt/TTrWrTS3UkUfT1kEhIqhzY6zedp/bawObC8Xp0E8bX
i5wg1NsWL3KqW7KOCO+vwgk7yya+ghYkFwpxz722hK9UfPG+7f7kIuyURfzE+vhpEM3hjSdX/KXT
dBn/cKBSSDGNgXB9smG9FJ+Imf8wi37JMo+rHjEPPfnPXMkLVGUzfgGgJCtkm/W7yXgBOvc25o/x
3zzL+wrgBTxzFPyyJQlpjMCynggtLi6OJOeV4QzNXF5YnTxnan1lBlOea9Qur3TNjZUFvuxUEdFo
ii/XJeQcl2p5yFZ/jj7Wqtl7H++CBYd8SvzMMbkFquSOocBDZptf+htsJRmJjPBLML3jFxVaR24z
ZrZF2tmimKTz1eBj26S5CAwAYuhtqsCst9UbnQComUljAoS7zZGr01KRnAIVdeJ4ZuLwa8hrgBKN
dxTZ/AYRoaNVhZeouO8GRezLYXGvmeDPfQGAL+YD0AneI2XxYQdyGgRRwKJC/zIZ0wRyopzSha7O
XIohsur0Zz8efwhNimLkzHsoCIyyVMuBGjU/NzONcUtX/8rVk/2tEkCsAK4i3c6AkeDj/OjsRpKx
87VUESgwUDoXZic3Pnpe0Jd1a8GYhLdoZhJoHpAuDPpL0ZpGJoDTRgKaxX9HrAKKE8NxJJiTo9OE
y089yYByGacl8IVObaSIPl/2iAv9nh++j4CUs0BwHBBKlVR7p0vE8A6EKEYhRO6drQ/qZPYvVcTR
q9rCivYVO/S0vZ59sYYKIZmzR6gqfhHMD0PHZ3WPGKbtUaxb8lcE+aedfLjzR8MEJX4HnyAmMpss
BehQUWDP7Eg+g+wXZ9lQeGzeg4aoxLHkibHKaBNQmzL3agTAgtuNCZMm3BHtHSOb4sAkKS1d/Hyq
yPSOXY5qWZ4gGBQPKvZuY0fbYwFm3QgYUnw1hfoDWrrXyHaQCW7VT+CE5Q9qgYtmd7kaZqB5Dxr4
PoZ1afRg/I6Evsz+BhJ5ITERING3ewGJozcU+I5NZzz8wt9nRW6NVEu7mwE4ViRmUKFYr40oOMIY
yl428+hMOfC+FHRfy74SIOmQuuQEhTgeYh+2NJNo9zNzl5YPJqi4I/wDUCnU7Xw88Fie3HUfqof2
JUe3/jTxCBtPJ+mOjyjV+F0tDDgRgt51xvHzWzhxD4mRywHMSAxeTQnr00miguyOCVVSK+4mTwMl
BUJ2aeUL3d1nZ3GKu15caraCnmeyln9MKNmg4JbdvUtIdcTs3wFx0ntkVJAoJCo6dbzTfZN2La34
tgD+E+9WeSDBAOPqHCDL+pLbLnyeQ1EBkZH+Tu78G/b5EyEBK+tDvquH4KCBYkcjk1GZGqYvrRmk
3JvQO9AyeWavBo7bfNC9+rQLcBOvg8IDjh/H7euQne/CkJWCUBMI2S4Hozif6geADvFswzxha3D1
8K93CT0m0oEGyQqz1zHxwNYyY0Ud8ZwlyfzC1g8ACv/tj+7tlDm4kgpXorLoR6wZCu7oMekgvbNM
xX5LS66iaUgvY3ozfNILikKoIZBb4uTwGxye4KCr+jsbdwBHen6RHbafIZl6ZbC5s1MJCV8Ka/aw
o4RBAYgSH79nO0ou6A0h09pT9yUUkUNvgIaSTEEGGkJTu2tJKPBup/ioufTEgbW4cXpYv/v3Kwva
WWQkJBygtTr1PTXAdZUuWC1QATex7D9cSwUOUfeTPek76l+P8gERHjywAQmc52+hjrmQLEAt1K4Z
CyvvPSDkBlbBdL6rOvsAlnJxaBmqsD3VULLqPk7YAH6KukeRZOIR3UGFlbhpl/Y3G4Lo7MbMZrJy
h1oGvZADEx7Ym3/1Av/fl79Zo6Cxcv/w2sdGD4f+i911xH82ciiHq9whKJm4J8TGf/uU+tSYs+z9
0wYff0qrs4DAmJGcqNQH/Y0WW0bRIJCRZFIFGw7wvaRFXCQPg2Zcn8b/C1ldQs/ngyOyDH3saFDw
o/q7UwpfGv1RI6lqI48rx84++nRxV2JaTNti5xNtAB38wD0sqj+D7vHhUs1wRaBJjKX8q9l7tT/a
EQLxFjEhbEQPrZRcoSWwW5HJFxiR4jzbkb6fijVRc/E7TF9Jb7U+J0CmML7JYhIezbj2g09GbrNh
zi7UDMbQenvK6flrWoSYjnmyQxhdnWAHJuux65MfIJ+XJSm5bAhywhA9KJIol1L189SaQf6dIajK
fOVLhHfeedh7xXmoDdvxdc0pafbdJ5cUDqPbmRs6ZKRc/frqe9Vk9w8O5gvJhfhSCQC1h4fQjiL8
YnonZ6At8EzisxkL9eBftkHMpRA9t0qDkpmt+RDxfK5wyEzUJCQyA+uLaa2zV6RJEK5xU1t/Z3m7
h5U5DJ3s9LtBcgxuQYz9IuMBJlWXv1k39+Uy8jePetkE1LWexjvW75q9CD3w4CsGpv/ZuDuG34nw
yVOPzt5vkWfJH5GPDAe4ZCyiC1Li+juEsVcTk8z5JFPPHtSs/ZVRHYdT+sCpAJpXPi4ERtPjvVyZ
DxUTnuYUc9xAdSx7/1WyqT8D//AZd0Y6Qx4FvptBVeCNgUR6oM/sEGY6FUq1RuntuEa3iGnpowWO
OPKaSFzpdaIZQIODALoNJMW2JeS3NK5JtQWMh4GAk27Lb9FHyU/QQAWt0N8xn+DqmsFZyB3xtYYL
5CGS1EsCZU3wDt0E8sdIzf5vTCz4uNOrw0W+HCkQvyc2ZSz25EkNK3rO5BJD87BtfS/YMSBzea0s
KfXIxW0IrYx9/8p6dKcgs7iDMYA8qIBTDwv/EgL2u6lWv5iQ/2ApKS5UZ+aH0uDi0kJd8FDsAsKl
2yG70B2zqqZlFYdLuvjWmRyGGtxL+wylO32GykudOFGLp+TKTRxdS8f7QTa1+mx6jz833ndEwbZc
2gAsyWS+/vY1OYKdIS0v31pMVgaAIIXAUytZGUP/MWCVgqpDHZ8pMyWPamOzboUCJzWNanhd9sie
RC08OWkDKDA93Sw5gQ1iBLS0auahYdHzM1zGC5Z6/a4sRR703o2XS3/SHjkL3fXybBuWV1p+H25y
D1gBQ2gWhQ7aCcUvrjYt0FgTAI/kcVGtfs+Zx+oHc8EbuRJMQqHY2NrzDZiNtL9hYWfKNU4DGn6m
Z5UqqlkfW0I+XJ+aTBlOw7JB7BsF04uMiSQmjS7UhmnaHQC/1QxZGPU7O2WlIOwCNXCanT5MkNUd
2BFKuAeDFI0iOtqQHqYuYbPzbpSGWlHDtGrHN6EpWh3CNj6lJ2coyRJ80SNTn9BSXGucQdqB2TBe
SwXsgWm78w2X0oNtExW9YVcklEZ+DudB88ejBTseHgV6ZGET7Mb21Dp6xEdWuOpTmoSS7ZfuSNq6
bZdCEkUW5WQZVFFLhPjYsEYrbwsTOVkqIijkBb5zYQuKU24xH65wmSbzb4sMPBuXdxPOdOf7JruQ
I20NufEtbOWTccH/ZQoGMk/MoxDJE+87HMkkmcfss3gUkx+hVVNP7lix4YaVdLWQMe6WXiHP86WG
lX4C+JlUTX7tJGQiWQGDmZgg7dvNyK0SjAXqhCrz7KoBNEZLfslCzgAbfFSJR0ykPxHtf/E8q1NX
QwwtHTOyqic5klrPNGQDP/+oUYZ0HZcD46YUADvZM8yF0lvOSegdjf0s8iiKpr/jMUTZ0TjJfP+W
bt2ZOsI1dDH94IotE3a32We5cpcZnL0+gTdDFbEVSbVAcCzyUQu5HuRh1Bt6NBpEAWlNMNUDDXkG
PyArfjEBwpcUhsgyUiefIZHTXZ+wQLuDQyGC5TUrSURl7a1kwBMDX0mmJvvyWsQFy0nJRuoHobL2
r5HCp12UhUgPd8ftkWNpfp2A/RPhQUCAZKUNSDBNK96gb4Zw3WaEE6di92pncl3RAizSUuCJgBrR
uVpIGUqIDquvzVYyIrgJN0MKQ8JVD971+cRBFOs7KkSfdObexCSfbebLJnAFwv3KIuBj8R20fLyG
cMmu3Vqk+HPkEaY9q8yvVUCeRCWG+cU+frNugbSPF4+ASceAbk4WWAKs05LgCFCHoDXrqis1+RIa
qYUn4FOLZFC7TgzEoKYaXtuGnZfXWI9DkQQ5WOnIlYE3WDCn1S+IF2xkzQGvaXF+OrTH9yLDL+gR
GEoMWLMq/cisTHYfYEk9/d3CrNfUXohBOzknLxwntlbibbTxrVqPCuu5Th3+HP1lWt/d+h02y3y+
ixAGQYCCqoXR+G68YmfbaCGS9gXNGkJW9P3IvKJ4tFWfhofMQZnI/BCtHml9BiVqUWUJJaKrzuLc
fp9HBpRFIa+QB6G6SnY0v4+Be1H0d15yQAWWlObh9CoqIAchwo1DXcI2Yo6KkAuKy0VnDhTl9OZS
Q8KM92beoWRFxrCDlp+xvWOvjnjegY74PkhplZzAhyhg2Gxpppuh8D3NIXLpc4dcK94X7A8962C5
SumRHCLfQXKhtnRhah8O2L00HZBUaf9yNNuFBPDdi22YwwvyvJDh0oyNo6Cr2fYsd7yJUxsA4Rmw
dm0+ZkHn9gQK65lIHcRcxDljPo2VfR91n3+KEADTJtvNrGi0p54byM5KhoR9N0GnjkUBIm9/UNrD
c1S41qwbl9+ZHup3Zo7gHzBpdp5tG8HziA8yTCfcpCEboWFo8nugy/c2yKor2Xvk3SDADHZNKWm9
nPFmphuZMci4romHG8Yz1MCpeTYCnwfePW8B6hR8yyMKn67DSjJkYv1gEnFB0RVnFd2N2/wuGpKt
kSzv1KyiMU6gS3G1vjQzrEemleFemTL9FAHguhPQaewK1Ko1Xk4p74qRggH9wZPv2Mh0kCGr4IUE
YvAgrK+zqKboyVU0Cz3BB2qH2kEEgJvkMxLa3/Be99UUbRcKXsbebOxeH1nBBZzTvJS7CGmQBLq6
LdH4hCEKfaQipaAJuZH+myPcPQdHReYU1D0lTTbnd2LDYIgoL0Be7EYb+JfdDndtVu/ocwbXlMyi
L40gKRHsOLCF22cRxy55dOAre3Oc0Mgj6+dYDLmV3FzxgHwvXqrT+f0Jdfb5j8tIOZCPC2iKbnPx
jHBZcsU3AUXF99+TqQDfkHR0YNBSva4BMmnJIvSZhYcJYuzrJ0Uw1JvHznwpn2lPSxX4w2ya0PCF
L3gQTNShg4F5Z1VW3UA+4ZL2yyvkEnOTJes7JBD6wKgO37KgBfDZktSBtL9IhS9j3gpGTFwuQHGk
CQOgEWw5ew1SRVIxKjARMcXkcfao2Jpmxw9SFU9eZXi4Mn9Yh0dC1TEVq9lTeyPYCPeoJjQbxTCo
TxpL0ZXNYUqapox+6TGb7yUqzXSWYF8anxuXbOe6gDmmv2Q6IDVCKAULmSjny13oXrpe7O7+Jf+Q
g1+y6hrsaoIpByHu4mQ5gtFQULKKUEABCIPwneQLbKjH4sa4f+5yOdzp2T/XkJofQpjdHTTA8kkN
3GWcPTF8rNC/NdvxCVdIQXOk65x43Lzzbf0Yc1KBv2ULTCrKHjInbpT1LFCC3286z39wwfBERt/A
JaekDUvOoi3Hlo1R+G49YdumsFYFOvDS8SP0yqHojeZBFnJ5ZJRATmFgopvJKVU7P6mS2gPd+xG3
0n6oDvC4Rl1Cldhf5GUm555futk9RXnAEhcg8oH9ZvS0W30eUZLt/VHIhZjlRmxbzTi9E0NcT1iT
1Dw8hRDcgJbA7mJYJ5oU2De3dY7rQleduDMT5H3Ldcfjn3hiqqa0idA4wGZye0ZrvDr1aDM3v5px
oKjIidG68dWmZ//IXRRdiB2b4MRaXIciuR6a5b3r/F6MEKbuqRWY++gKeiJgHhBhcYb90skbnr48
VxCJHuBhhe8mzgA6q7S6AVsk+oOVWdwxw5MK67UI0vzR8N1pq/ORTcL22jR00xNwDvi+4pr6QuFE
98k8k1wAC2BFNN7VyrOeCGFcEsRZu/9H05ktx40zS/iJGIEmwe3W2jfb0niR54bhkS1waa4gCZJP
f76C/nMzMWN7rG4SqCUrM0sQbJlFxrzhrI3if/wwSCuKYgooJ0+CLOCROyHr2Yi/znMC9crm71hl
T+mYP601bLmMqNqn1NW2pqmRhliP5N1EGElCKZPJ44rPLm52ZAj5XwQ+Rbcwhk+UbIwXu/JLtHHe
kE+4qygHP1AraJiMNdQJOIVccjU1cAr6hAzG1A6qzc6drqPwfNt1zTd3psZoQmFmgCUL1CPTJQp7
Qgx4pS6y8M2esAICO+yBU1EcZQEgX69JcZ5Dk3IDrCWn2EpuSyuVLf1E08tR5zAQ3YSThz3Vrac4
wNgjUia8BpfQlPL04JML3ECVvtz0mmtiZr5ll06XA6K0/+AIMzehK+ReCKeM4RmebQ++Xk6yOPhc
ERCeGfaO4NHkFAsRwp+YrKI4pn8qxaQCGIvDCUuEvwYy4LU92uWXi/lpHFNglJwFtFPAjeotx1mD
5eIjKux9GMRMDnMICNyS9yah5FI7N9ichRU0EkpxLEKj3anXBvkKHSN8WVsKMx8qu50Tc7kKtqmz
jdd6UMJ4BMDsDAukQPQMi5RGBntFsa4AbZ8QzoOIDJhpJ3yMUhCKPM12hGoKWupyfouzQ32abF6+
+E5vT+3C0gDU3LogbLN1rn7qZxQUxG4+/Bw2n7MyCK6NCB7UGj+cNcRmnLizS08RxUaeERG0asYH
PC5dAxBKKZCd6AL6VIQBsITwcqB0KetjvXBLiLaSBdOUIR18F3I478c60DupXLGS5kGehZYks9eN
gENGxad2HwCJ3fqqivov44rfzuW3UwLaETWcxZAt7H24gM2Q9DNqWMoNsCoTAL71I4BtEwkWLoi1
guqtM+4tXe10gQcczcOMUAHm2flmM3iOTCmQvOCmJuKIoxCXO86Fg8+O0SCVsFvzH83ET+o7Qw1U
sGSxKVl912wUsswBZyBmoZ2ceTVQZB38WR7CBTBWiLFdC4ml7+WBiK2dL9WZs3HwFhIz/n5fPDxq
j9je2zSa307U1T+65kRFigsMODuAXC3FTJtzkbYJgoILX7KanXsYQDcXwXAMLzg0V5d11oHIEgE9
ktfPDCOlixVg1QQ0z3iX3igjjfUeP6zwI/kt3oPtQQGFdplBO6EiyP400frdoqKHgU8Urfb051K0
/7mZ9ignMGQblYNzYFUiqMh6uTfClXGTHy4mjzop3ZM9j8eNSwFZG5ZdwRsih5iYN+JQDUKb4Ivj
gCrzsVcECxRLGU8f0gGVnIURcBDbZQqYOd5Ao4BNzAyEvRPkmhWPeMY77I+XcJfCcwM/gc9+CrLr
PmQ5dBNw+foEpMf+ykJpJUZ2K7Dt3A6MbnotuOaJy/gxLpJuEemVUK0I3OrEAYWWa+/NQNjB2AgI
so/haYwdRpU8lQB0ld2y3PZDo9xIGfqxfo5ydgzP/aVyYXRXaFaM9/RsmBX1X2WOX/fyPYSF5vL+
DaYQpmkzv5QV+ZOn9PSsFKBBkrwXtF8zkTDpgRhJ/QjjkZpERkMebRFyUtNWTHpDucNF/c3mUD3U
ibcRH+zumEoLEQPsVRNTRK/SL8y6pecUeiaFHtG/1tEX64BkNcwmuCZ8B3uCrlmTqH2ioim8AXAT
FAQ5DbG+OlzOqrKMBigVInhN5XCEvHyzdTdq4/ArSoRbPEL+FdpOU+EhaHBbYgjA13BZwPQANJ84
6fnXpr6jDOaVVwxOpMuWSZ6l84aobK4ZaLwzhCbExHJNKFBkcPBBiKP7hJrP35k3C46awZmUQNbg
UabDT/BqmgvDdXawBiHBIceJHl3aInqMkKsODVlvx3JLC+tzkBNbH7zmg0ziv1KjOS98S3r4pvhR
C5U7TaEn24pH55z5HuS8KH/ykJW/YUiNuoc6A4nuH1p1Rokx2UStycuK+uVTBKIG+P9ONiN/Vsxz
XeQuA3Z1XZqypUQo2ZQ28C8dLzQDAgXbQGl0UAmG4xJf23w/ITqNHz05ozGwXvyUOdvAFmfMfU5T
8xDUvFKq2vEykqkwW8Xe97K9Twb72Cx8HduAJvqkFeXtm9q6Bd7F8JBmFNYTiQTOGH2+tVw+OWVg
qu+GdUV3TApftWm/6ZAt9qr4QfcAWBwIWXGSChZRA5jRDqmh5PuogFZXfraKiI7Ct20Svk/nuPSp
4YB5VNCmdDh1yH9ywsbL+sj/pGfmzhjzXCncUi5WM+wfaJlPh8E+5JR7a/7oQcdDc3DS3bpr3YGl
pQNxGVPS5OcKov617xxNTPHrg3ffMhzvD2yPYaUwZ007/l72otw2CXgokypavZ5Nz37e0if7u7RS
lKXsx5Bad+jHv1PFwjhfUvTzBg41461rLK+1MTUPjMstM276n4O4WJQGN55153cj2oMspFlWlk+K
o8VbUzDDZbHoNfW9RfQtXQN8YJtLDFBgzwfMW68ZqbffGncANzC7/EBKBbEFjk8u+6kIfzGzIqMG
1NtmogKBqm7vP2YTQsVGX0iqFaqkn25MAhvS8jKBkCKzn0AdsVa9QD/4nakp/IQtvsu0fA8Bv3tk
dzwovpHZyi+egYaODMXOALZoJjnChJMsp3y2wvlpIujYIdMhR6BoOliuYkNtVEXPGROT/ISgWQR7
7MhhFNr8DGjSEBsFA4BDmEVSFDBPEEpgh4akh+71uTdMC7A+QDTCGEwDi7COneZGEHA0goRGVcIH
45FADuCmSkjTXQqv5RC1Xz4FD3rXULcWyjgXyQdMzW1g7GuKGxC9DF2gWqilPxDVmhNnd0phULdP
fX6ABIu+Vkl0g74IsUKUgdnAEkaDJhRZP3Fj3agqmBaoy/UU/MjwQblaW3haUAcvIpbBXpkaNalv
9ZqJAXGy1JQY2DqkY/hrJZkGMYG1Jb1obEfgHgysNUItfQmlhO1xGK+gA5NgFvBF+GSvnWSIAwQz
SDiBSCk2HGHa8ebANvkhklYsky+XMaThbbN3JIv4z34ATVmzsMA1phsQvHLOKlZsrzlvmQqzvFjZ
T8kna5gcL2y/cDGZ45DSA93CXVaR8YA6V8j4hBZbM2bAAGa+jzBYuJhk7mO77I9n6vlu3zF+OFoa
j+NYYA/VMqKqjWlYxxkDPAGRAG8FJJCgxdIXSGS+YxxrL3xKjHJ+N+oAGewgjQrSok9BBWrPRong
AboiQgW3fQ9qaqE+jR8x7qeEEIReDQqovy/p5Lh4QArwLl6huDKXhY1lTsI8C/BasedouaaPgYKH
19oDs1yY0rg9vGgy5pUv6ZqaU4A1OdNC1l1CxaC4Yy5DW9tKGxqRB/aWIiPltGrGDnC5B0TBjHrt
AfQkgJc/Oe2Eec0IGxdXw9ZeTNAXPXXODFTuAxNrtMRM0GUkI8nzTCcaE6yPhDx+ZMPzzJG6cQyJ
eS+cA1eitBYI2kWMmixyN5Y9MUeTSYI6w4BpO6qkBbyecwNej47xxpdYWU4/65oBg5wenuN7FghQ
LngZ1fm7YXYAWzKUb6vvXcuyKDtrqqzUmj/9SiL1MzXy0G+6AhESkufYu8YojRCyntqbpsiaG3Pi
mkgrIOQPdPL8BAjvP1XOZf0oI8YlhJBzLm4tCzigqCNTkkawtxACYsKnGfh+5ZS1t2sZ5tAseccu
BklxclIb2/T/qQXYX6VIXRD18u3y0n2unYRDOJFAA7C+ugQ8HWmYGQSvHPjplDXorFhifgnWC0Uo
o4S0m1S51Fq+eeDvuTWr/aUmvDbwR4bZdCSk/KAnrEjzCxFBKhEoAoBdXOxBZBlEymrHgqJSPezo
iuK42377Kt26cWTyJn3ISgThab2KMsswerwyJ/oBxUa+h77hYjY5/HCXCoGmA+t0BBA4ELQhMEt+
Qq8itUZ8XqVoMJsK6TgIiT2A9WF1cHlAITdZmJTIIAMIyCqZMwgzNwMEfwR6ZANuavZP05nl0eSn
d5AAfnMJ7L3o8QwKMJS0DF+8DinyVRQ33IhpKRThnNPPhkTL8J5pgpBXV3nzAx+klP8yOTalNU8C
JgbuA01EXkC40MdcFDuTiTxPQ/isuuIkzXuN+8yeMP5ORFfFRP4C8zB7PVmCme+6mKztaFTm6PGj
Ch3XX1kx/RU5UYY8p8GAEdhAIpyT5uPgi9AUAKQIs9Pq7vgqeqyMge0tczlo9IYkK2QR32b5pG9m
RmPsi5H5GwFBfnTv8u4OQA7d0iIaGgXq78diJtOgi0R0tmIzFErK+DGbg5/yBDxRkdoh/wyTUeJx
pHERAC5R9fpqz7O+sgX8O+4u0dVSxUYrj97QhqALtdkNKh6huSF7xwGLOXTwI63jF/8yShd+pa+D
QsbrPvL6b56ln9sTblIN6fJRdXw8X+gyZkac6sb9Ti3D8svusCX14atqiNslYqimH3kLJ7CXHpNm
hofkWTam/KYG/p61MjboicVmBd3OtFQ3cD2Ko1NfRtaQwRSUgjSFsaUb/kcUoEB29O2m4lt4SWJz
0kwKJ4K8tHSCDdUkQGxfp+busJgWZzPNrh8eBrp8PjUrCuKUCMKcUlS7UEXlb5KDh5DA3xeb0Nr1
k6RvVLiI6MlF1jAplKpGo2T38iNvoEB3z+ncKDeBkuRPyfHHZJ6MVf6rIioeF4EXiNLWitk3hEAN
hTgouYdcoCaXaVhFFatKcGf2HjybIyH3ECDVCfxWlOGU1DktleC3FW+x26R8KqAyihDDHA6GDr+H
/dszomFijnBjm4rOK9M4UCDUhP5Cm4a/gHeIQPb+Q+8886ySRqPAaD7aTxkoGggMdGaGSGKuqTfm
xqRJPjIM89K9oin8QmsC6I4aE3H3D5jmiHgnMk8k6EMC57iBiWyn4Wu977/Z+oqe9syD9eoEr02j
1wJIFO7cB5HxJMgJ8CYhnFLZ12AqNmDglNA6LBAoUSdBpQ4wQR0pbwpqBBXyrvmwRJGBw+G5cGg2
3LcmgNvjWuZnUhF+cGRW8AN/4psZtSXqPGxg/HWAfRy3LA6F95gVBBx1AsSGCK1o0MYLxnCC5dJ+
YyBB0SHhh3d1ByWXgQQvVEROHvyGOfVdCN9gR+KmF7btr+N8Ct/MBjUlWPf6SZv+jZqEBR2lRPOw
gKO6kDUP+hvPxluj9Zk6ljgdIaH1c40QLvaaZp8FfHGO5RKrfK2pJU37Oq+uga1qBdqJT+d+MY08
VnRaLJrtGaB0Z+B02XrIh5eAwi+lMXXdqnkaQUG4SxlSwhyk2EWOQ9/NgOBYu+XBWzQwmgRkFWWf
kKPZD47LvHTDHZ0Zmm/pLQFmbTcwgRgIN7qTsTiwDU2OApxDE7fGVwezvkuSSIUbSskyxbOBfCiq
BZZYkq5gYtN/IH9Gq99cq6qE1RdxBgAD/oi6RmKYZ7ggpcPli7ZV7+bfeEhYxxziRcSwkRMcJnfs
MlFX04DfXoTBFQZ0Ui5aNBT+ekxl8g8+PRAMuUNsE5QSGY9ZDvwPajXid4ILso1p7nwnkVMwM12A
W86KyHvMJeQ9xfeeACx1R8+WdjTVtDRWCk81VYZ+ito0mLkPEaBPxKdEJw5thekwbS1AKX41fEP0
XnA5yUH0j17Yx5sJ+bcdLKwh4nyyBX8jZQUgm9AXfc7CjwXwihDUU0fgS/LarD1lxARGYkYqfFbW
0PZOMbISEe6pBW2XZ7KYBLTDnbkuB5LTylTxTTW68NIr4pVBFtZrRLYSn1uUMO4kib6n0mOTLkCM
r4tEHaHC4avtkGYo9rF8DDWRSPIMEkladqUuCriE0S59lc5/0FyCXbMKhSiYPOLy4CCI0koJlRsD
02cquxcMHEC1PYItpBtg6/2OWQa9UId2FygDgA/eqtdUt3CwKBm56ztn31oKt4M9qqSE/qtjmRMH
EgiJWot6keqkOXgUEJ1xoZYJVATfC3E1E6OKWHqOXwTeA9nhUy/cGDvv303OpWTDCCOAmo8mpEfR
3cjJlxjLKhKqmwFAsE85RRHovIBqCAM5AhsdEuP17961Bx4XUS2hVpKU3bP558rMdFQQFGjP8RaD
TSV9lEywBRj3Sm4TQ275oEwz5eKSSeDLyNDgBAROJ644FPc1OyZC2Vto4xsvASL98YULAiGrB0iv
cVB9pkoh9yKKvDIKAF9V0HoC2fQ2VUJ+WirG2YoZcZ0uZz5fe63N9FlOB50bc0BejBd++9EYk2Wc
7OqcUsJ9Z5SSvgQN7hT1/jvShA/8ycg85BAc73kZXrqNvRo0HMYEpwGvy22q/8uQg96rhl//CJcG
WyPjmCUDhFD/yLk2LUcuCFk5cqqwbWRWQFFmuQK9pYagxyYKg9o/iSQuGwUTTwCAmhOQxsB783wt
jyJI04evgnoRNaZeKeuOMH45AskvMe20DUnFnmjudgIj+BzdlNAAFOYfVw6NJsraqr9zs3w+oAdN
e8MnG67KWQ0As+4Zg3uy/4m/bGp58DolrLL89cwXxsvdm9iw2Xm5idkIWg+QPtyOnnbjZDVKzi5S
MBsIYEBvdmkUrbSuqWYydLHoc2WGHgjMIGRxR4+luEiKYoCLJFM2FPO3B9u8MLmbg2vsWlKMzTBb
6MWhKCZ3eZepkguZgXEIlEaiLWlKpma+y84NrAZvJiLYjbaccFtjXce/8gyyWZqEkqKo4o01oZyj
0HyhDeUa54m5pYGjmh1Yux3i2Vxkc08a5QU1Oc9Xt4xkekxgHmwBhYt5PU8QQRnmB4xf+XuBotxE
OEXArnDTUfxYW8kYbuBBZCnYvJ/vQrmBeaAiWLij5DmUxuhsQTho25FwLew4qhqLFInfVOcUBJqv
jsgRXcyZt9nM5W20UZ4goJ8e4XFwZVcAuijlG6ZSFh8R/8Ma8uCnhQTG7lEug0BDakKHzpa/a7pZ
ewUlHmkN978Z0UfZglIObq6Xawi31CUG6x2hjKQRE5OD6QGtLOxEyS37NrKOZspfmnFAu6NCCjNk
8BmsLVBaneDgadHfPioFS73uMhakliw48NC7NWHyn855emokBpuAW6lnicEyDLWwUyFNwzNpNNyi
SCg01TK/Qc7oHxxqPDblQFVgEM1R0xwbjWs4FFfOlQQ+HuSLD1omgOTheet6qZo38r9+V/NR4+C7
nWJAbgtY3baGA8FQ0I8iMayGFUT5SKX23LGGG7OTrrqpT9kfdsUVV001sot3jF/8bPBY+JFRvoy3
HWyny2kXjsxZyqW+2x5Z972Lwe7buKXjl7Ha4p9+pOLNtEo4iH2KSroLcdVO82K5ZIMPB6cTvGEk
17oTD58PxzoVoQyutNN+ns5+Cfh5ADrEBeDVigfm32UzfpPCJGNfpkAShsUvAIjpg58ZsdL8u5Cs
UagQTBc455FspEnXfnrd1jr+blNaC09x9lyVQ0K30UxCBpxi1EHykF7tyGFI+wm5lAro0Ej7dPdI
St+9J0GGap4hAFbSDMyovcWUoq8x4nKBVEMSG5DhAtfKZNWjLf1MDtQQd+kxu6+1JlXVGcVaHeZP
x0zA7vgZTWoA7tcztHHsrGi6hhJhE50EbAK+fcBJbvRxXGcOzki2E3i8ApQpF3gf6vRrDFgAXVsd
op0D4W5m+umGvWNAPD0Daidqh1SKihhmB5YaGAWAfkmSEqzBsbUAlZzh5O8ux5kLcZYj3qJhpWzP
CAmQFzlppv7mQXWVCElEPHogfb2ZkfZeQ8B/Vis3s+lhJ/RdGXF2J7eyYYCP61nNcK8Ken5+cKOk
Qzi4Hj2Kd7SFPCM6EcsAlF5B/kvj5fuK2Rn+AWfKgIwFFf9kILoJVF8ORAPpAucESb/YglFFso/k
tC7DPxnw9F0T8TS8EvzDYMLmwx//t9rKsDzEGvSfTUAwl8K0T8vyh2H74FNfnuuNAqGOFbZL3YY5
Vr9oQrPdqKJAuDzrEzyaRJaKrnAHc2GWDLIknisfToTkD/gd9Rc/IccghiAn9mMqktxB/6aSdvzS
sC/i0WBsfBEoibA5l7JZphGaNfxOnTEI91WciQVrRxQoeAzva+LHfLj0tLByMx4Hp4oTpVJBpbz+
CDiQ7Vx0wXkGXhwIeRcwwGIgdMfc2KGOBU3rG+H7jNLkEguYtRA4wZIgwIwEU5UbbAYWhH+DScqv
a5BueONM/FVevS0WEVlANQ1T8Xe/wDq3bIb5jBn8QCMsZQ/wPsRt+mbMey8+NDcbY2PxerGdNAyo
zgGVBdqmwk5RhxKw6Mv9gA/8+n2dJEpFJPdjkw/pYCl2BWmH2SnYvOU2Qd3lqSh+5sfc9SzCASN0
ZykuPaDmJqJmJp6XdomieyoBXtwhbHE6TlCaUJZ+ibXDMRJou1KbxxqR6tWiAszdaS1vqMNp16jP
rg95JsHGtOVQHMpo7DEqjpAhsIqDzmtnGgQRDnhDVNj+qsFnz5/1JrmyFGx4o+6EJafpAakBWNVW
QaGOHIynYb+z88m+9CtTbUAPauAIsll2QKyDDA+BISRfcGcwDsQD5W8Tg0DhWOdY9XxgC2EmmAoa
9ud3IN/8dco4bxZUh4/FRfZ0O3KduMMgIflSHKb7HO6H/QZrg9SAHybvTWglvgyDggYBC9TZHMRD
V2C9ZEXmV8XonmDte9szpWbEYqLZktr4FyESSUCc73Sp47H9p+MGkzEpvbsPlhZBNQ3236Js9SLe
D/e7wb3aFYyl4VlekwBBW+ie/f2q5jT8xFyuoq/qMN7iiXkllqMNgoKKLGNdVX41rFECSQfE2O2j
ZY9ZyFHSuaQ93BsspBrqCaYoVfFHNK8ZFfmztpwtJ5x7GQmza+gMcRjq0fWYjMfnpMr9RlW6Irrc
a5oEMsDOWIEZ03LDcJqGJmAWNXDCEP5mTcA6wfPh/nrfJOEYuGIJYX3W3V0my8xIU9CNNACziFUe
3Srz5mECYzufpleY90SqGIDSacrWpR36f4p4+5Yd24vLwXVtu/U3Xhgg3RtJ7Z3tMOsHBCbmWghy
kZqqg3Kas/Hbm2NpA1xh3LLf6ZKAYVLpL8AwrpuWM+jrdzUBgsDjoF5cJWCWzDAZYbwLyVudsqfo
g6SHWKNliKOHnagwJUiXSBSMk9+DmTtuj/U7A0PA3ENyt0+DjFUfNLlnIz5jBE3rewJj5kVQM0sc
Z8PMnUmouAjwXMRCcgij7Qtl51eWcsLiytxvFGTApgKL6BUZ4pIwTqCBobQigfSGZqHB4uSysR3O
ibTCwAjlElyWmnmmvBwR2BqMaG89WcAnX1R0JLaC586YghpS/Do9ac2eseM4+YsnqVbEWKS+X1CA
smuTC8CnQMZoIhjNorxnSTY5pyOsmwwWbmOwI8L29kIz5VY7JUYWi6gqMqzLVvle0JcDEwBt/7EG
ENdsMEMwofzDHR5vsLsiaB3/j4R7jTp2qiF/jB3T/UYYh6QKSGoVLMaMvKc7ee4CLqgBRgT2ot98
kUXyBpbYZbZEnwCDI/7RH6178nZsoLMZXB0iO2T+GnQMjoQ6DwuzwTHBgReHINow5J9AzAABxbn+
xzdbfULLsaLy0ps0Fp6M5pWHA5A3BAHNRxSoNQX3/MCfAw9301B5uJsjfYP9NauQUaTQAMoIiTYc
Kd2P5txSmUr1BVkf55v8Fd9WyvAC9xJ3AsrekOpc1jH2hB9yrF1it+Bmuk/DZ8cKRKotgGvT8COR
uekrP/bxORC+OaFksuHnXvFi/TXMTjxldnyAhzDT+pwRONAqc6/pRHH202R7m+RI3ypE6CtxwdXU
TLjr0TrvlsYlIavYuKwfMoaYkDtEKplIk9NCGd3A12yuxruemTjpnB8NCI6qRxzeUGgdD2rA6RHq
VX3naa5mAEdJ8XbirHFhzv+PIuHh+0pPRbvX8nilRREDAD+p9iBCPxGt3EyAg8EJ3jNLT7kBZFDr
gwFnT0ZzgP1r8S61boJAxR1yEdN2b9BHOUcoEk8N70qJGwIRc9pp7qcFmsuJN+1KDtkHz6ajtGti
jbxLHunOU8JcBI/WjfekEmBrpv0MoIC4kNZQ3PUYyrmS96dDuVKdJOVdzm16/oZ/BV22agUhxQlm
pZbWBQkK7zsG1jHTe5HpNjtkJnSN/HqrgSJpS5kzUAnoKEDPpQgYbH/KboSohc8aX9ab8+qg+68Z
xLWy5k+jQSRPeITcRssA6k84woqguGWti6xx2M6v09GtPyC00LGOhncNp4DA+mFDqiNmaB2zRKUh
VNWEHricAE1iNYVoJbuZsTe+imC4ukJQxgmQSnP42TKtmR7kwPQ5L8TNvCNuJa2lk4JX7F3GdvjG
PJ1QkAD9m+ZA1dWJz9zRRG/iUKhmKk1PS/B9vwioslGKo2SLbuJS/YyTBSlICQADjQQ4Cp75FRoL
wMJS+FGWuj2r8byLN/f3g95QS3kvvw4SAFtirHYU5lx1cnl156mq6MTua1LR3HZsmBck40T2gyGS
kVNVRAchHIeVSJiM6pV4QBz21aTtj68uI08cwoQOqKvUmRmRaANVCA4Msw4rGASJnoNH1qU5oRU3
uTg4pVXwmLjtjyWlETIw/hCkiMWogP4yYq8k23QWLriT+SuOxzi2Y0rKGBHW9PyqY7r7xsnAQlBK
Zu7oIvoM6SRaYZKA0EN4Qrp3YrEmcJ7NyRu9pebG3TCl5pXqO5CbZKipqOoRW5zxKsOLZvyaj5O7
8T5cJgRZ99Z3oFRwVj1mfoKDI3W/GKYapuuAA2I8uTI4TZjdbuB2XvPo7dSksvFloRRS0JlIG4VU
tslx/opnN69XjA2AsQUsZgzJcJlRIFmbLAfE5/0/MV2hnMbPhrD9o5hO/2UxUxlrOUy8bElOzD8A
R30FZWOaAzB8EDawVDIn4CypAZ4BwXqXB8CkA86u4D3F8b0w/deijlpxSYQolD/mRfRkMxnqShYa
zm9NlP6JQkkElj722L57RxLnSJGrt0co2RnuWGlErqbokni4s0o3Om8YUqCJNAujIdAMLJWt0mDo
lP9qVP2PPgfw4NFzu7lgX7ndeJoDsTa+pB80NHspr70xCQqHV3h2NKqKUN63/hlzCECvi8uuZnqw
thLyN4g03Zo8UrsDbjK5frCsvbvF7MWG6IqYp+FMtLN0swivjvOA/CegOsmdOT9OJUJeWJN84rmS
c5Nm1SvbrAE9DiAxSJ9i47gSxDpgbhAc9z8l0wlcxK3x8QLqyj6+LEoOgKmdITLfd2YRQLjc1+kB
CtxHQp9AzpycaPZAQJBXsyAHYhmKv1RkOBHTL2zBiJ4rY2ew5wTLJRKB5qIgUoHlYtvhIm4iEuJZ
LG0xQkK8KTEqksoIWuAV8z3GHsuS4/tMCFJM3aiWAqbnGXrlpomjLyoc4x8uZy+Im1ACewiEaUN+
y5+ASV6TYO0MsYnrSDeXkFoy5CWXlpb2sW1deV2cVQFWW9jfnMvoOVKBejitTXYH7Jd/VmEo0mvS
mTfY0r18vpH5lAdvxV8AxHP71tMK4qzgB+xnPM69GF6CZV9TOyMXBn9wiHNGeDYn5tNs6HIBzA2b
/LVHZF9o4SB9phJms/wwF2XcgZYXu740mh6EkN+j3Tc1o/WNLUL4oYUwHYhLZqCvgCWBGO6o0etF
rEdXrIrFKlP+P/H80SMUDXxraKaE1Mvzz++RwLG0tTmh9slLdIyiGnPSsX7YZ9Qyop6qL55tRgy8
Y6sggMIx06TVSGIpJpkonc5YS0+ELldSLewcteskPxdyWKESUy0AKkCDNujVTcQFySwHVIENMrgR
FN5AMWXELAGB1o1inxvd8MWw583v9RFz17aZWtUEGMRF7Ne6mwzNUV9I9yOkaT+H8xRsxJvSVEvX
nsDVbOPHJhMLCfEZ8qOiRoEk2QpLXJpaxlNY38IsoCgSR7RMvPF36okxwKiCpVlgpVZX+PLJ0HKD
kTY5Hh8lx2ujuU8YUr36GY23n8zzHzbiUItmT8QJ7Ym1g4vFkEdm86oVcEOcUz7Y4QV5EG8f2gEZ
GRsH3pU12/rsnfr7dBhvdQVZRJ9O/JEScBjPBXXrwYBecXp9PcYI6psJKUbL+XxcohCeuGXixyhE
+v4kZW3JQcV8YfviDSM9ll90xUuYpC1CfmhgnpcUU3yZU/HD7SD1wiFEVc7Qa5ASX6b44GyQiVlV
QEXAHy2gdbMPrNRstCoANlkHiQYQqpQx8EXiOguhqA3qoT4mdVGYb8GYYivgD+FEbnBGGD5nbg9+
X/yEBCcPvJRwYxD2qGuw+YFNqQSdaA4wTRtLay02iv74CljjPbxQB4rWNKTCYZJHkanrzY8HQJog
lYDqyHAdBOA/SnwmnAVnJatIXygxX5Fa/TlIXsGJvApWCQ9acv7UCqFhA3ECJSWr9ULPVOiA0bA/
eFphENA540JFJSV2xiogO4lpDGU6XRR0Vs/5Fp8PYA86LCzNkDN8o8Q6PZ6TZgLmpHSBwVJjftc9
BcvYvweOlTQGuSMOnxce0/dtB/JvkjJimUeHnIYqgnMgOjn2ENCT0pQSHlvuM1cUHtjHKFZrXqGf
6rQQjTMyHaOnKXXs4Tp3jQFlO8D9GUc/p+sWXsxmLljgnj1Jts/iGUk19qk5Fs6QQRheFLjt0U3q
k9yNTgbp3qX1oMXH7g1+h6XiQwLA0AwBKoAzoolOKvt2ZXyKNR38Uymi9wQTMQN5lFRx/PG8YFmb
+dOGdJoawblAxfsNzdtIBUGzQmfSTYQuOd4qk+gyQRxDURTfKifRYTrArbAsYbG7zFJ8Q6g1FyIn
ChoWimLHrt7bZS6vwnQd/8WSiWFWT/6J1rn6FA+nv4ap+//UBCLbQ6gYP00qrlFWiZuE+JI0qeht
C3EywUMNPhwyyA+DrZab5Qch+hzSLywy/Ga7ggRpSjlLJBBrBiM7LxgLeS6Up/s0Z6jPDRMrgheE
ggnRqqg0Ms42XHVaXmFlie+pL6aaXtgsREhvFCLKQxqW0zV7DxfaHg5Fj1kRjtjiAQO5UdEsgGH+
FpPjPsXzn7cC2hAKPYuXh56NX4Z1DXzrW0gEX+/8CBonCluP7EJrAXOj9/8ECMUwERZWgmoxZVSH
wIIXroFavFlVXuzft235jb7sFWEBr/ZgFoIFV8aGPzELafrjD9QzHoQcgcyK6V9Of8gM8bgyzLNo
4KnUMfuiA0U/fDNRwcPrxVfPNmKfsEtNKj2k379gI3ZqBBO376N+7aS4F0shsRojcSLbHeQ2lBO9
mayAwHWf9LJQ8Hqt80fgXYjv3n8rO+hOPLnARTyekKQE0EDqk37VOqYhseAdMlS1idTkE3TpA3tK
/FYYa7XxHSx0QGzGWP0kiauVUyhCnL6ViXqJr6TXVIt+o6ZWxVz2X2/K6ma5zLIOwKvhmjb70400
VHIDoaAh6sGtJKRMszG+XgaEWWpuHXAFcwXYkWb9cMcIAQpAKyUSRl3oAxGzM1CF0CeakdE9+8zP
sfvmcgNQ14I0e1zfIo5DUPXclTLFn8i7OsPBDV0MiMh7OnOpP0A4NpZ82qfhpa2cu4jSbboOyRcD
6zwuG9giiL0CGTNxU914fvOz62yhJQjq03s68klEL8HA9/SpClbySyjke7G8gK7CPzD1UUH04jBX
o0VjsqrQgXV8cJbxvkHLhXqCJcG9rVHkA5TZK69Y6kGAnkrHHsUgxic764iEvrBn8RtPrTi/rWd4
0ZNoHJikv3vrGcwkynvMe5Al55TuLBWhSV5gmGV1s5CwGSMbNq0Cx3LAvVZVIeW5VDO2PnSbv/Lu
XN0OYb5caRIqJPicOhrze7gsJY+1L4pfEXfdMom8AmenY0joqEpKMuUInnZAWOdv2ZFOp8uFrVM3
K+sVJnGFwiSV9tTxWFYZK6cMVW6CIAvfmmGJ7urtoCYIhaQjpw7NSC4b6qjGZQquJ1p2RFAwMNnM
95nV3g7DTHSRK61MZkRoNPBvqcgBvYgnwvzgolhkeTMT7ewTa8b2hRWsMiXDWYoc1CZQBFa2ceEF
w4nICJAAiFGO3VRDEgTbZmQZ882rsSmu8sbd54VNygvR3Fwyj5wpD+WkpSp81q5iUzOQFhOiVtdy
ezCKbIgbpNgZo06AFx1epZRAN4f0/jTpT/bU92xKluNTIC2pW5QoQYZnqgL6YLLIldMNw2ITKUB9
iLZEzRWymSpop4PWxHczGxmfCVhcBdiRfcUo1XKTZfWXyRkpyoi06bB8ge1FH70DOCOHiFkObhAf
VbBB2Z5Gt4Ql1idE0uv1Ms5RRPiPo/eehAPAIQSjFYUSU+f9Z5Nup9/lMsz514hb/6uBNPSVuEGp
V54InWtQsnXvnH5N9z36mSC3aXGjh6En7lc+fOGbgfUPgazPFcdJFGTMmt+DAil+jfPNdXBmnN5o
qOGyNMnJ6xENUhawGGMXpcRJTM+iM7uVk9POW8cs2Scj77TKkAqQYwcTUpoFS/Mp+jJNJKEoFDdb
dbxPIg6uz1CWprZdHtjGjnZLCtZ6xIUYtuVbWvA41xYmunfMU+DY2oA+RwsFt2e9Zp10mCJkVDlP
NNIEwmbhgDMnzhCPyFYVyF+GeS5UWYl9tNpcUcAWg4EboYxn7kkzDOKo1l3pPiXzuuAvb/P7A0vQ
gOWVzL+EmzvN8ad2PgCQQ4z8TgMXu+U15+tyo1fcOhTF6XPfdvsdbI8z83qE5VSyLQ3omB8vPes/
rpFhs/ElWb/rFtoTbP8rN6BXcAndjZslnemTAdaKMlTHEmF3bjc9FYfQEZESUrEfophG4VFE+Njh
JrA2C/4L4Kvt+2eBFoZFV5dbvmaXk4wrmxXIFX+896CmSjgEybYDI96gRWVhLG5WwQ5ZJBppF4MY
5ChlqcVNvfG/Tg041qljdnPuCZed6Hkhd82XjIiFXEm0gRLNb1iMLuoiW5E4UjkSlxl7NC69N3nW
3ze6hUfTdycyVxEPQNE7tFAcKqWNZ8rxTWGyxGty9G4oHKuOHjYqfmP3aLOLJWUjwEUVJXNy0Tmt
f8/dMsOmpXBCqNL1wzfMTk7QOllJ/t+KhPt8tenl9Dffh+AvCmVW2B4Uh1cnzsUXs5LhUjwSJ6Gx
ypa2dQFBPs5t/x+oRwi4wjaDiz5leyd7dvClvkiY9XyuOtItUiUqhk+16QLUNvWhUO/WMShNdDpO
bPI9B8PP9eAhptM4PR/tVhFZ8ceoQ+LpZBLg2w4M5G+a8f0RI27V48RY8i5Ae/V9HcuGhTk80Anb
Vje1NBAbHxZdKZTgGUg0kACQNOFTh/cx7364KspoucKX9vygWrnJitYOC6iWaQGD8GsjOwg8UGRV
PPDy6vQ+m8kxUN4PUhCP5atb1/5fU2FFc4yyqKo7L2hO6g53lIzC7i9O1kA+asZ64rKv9dQzUOA0
uhjqhLUdjqNdEGZsLzsd/eNYc7dpsmeibgKG03ecaBfWkDOhkdN5MJquGl1f1JjYxZ9oyzI0YGxq
4eXRbdVAutizVnDnUT1jK7L19moPxvOvnc2zvwwzy2sbneJ/AJtITie1jWxSd8iBqIMARH1etAET
NUoRuAEJyE6H980tPaq+YtM5C/JC9iE0hESgnIntvP/H0pl1t4ktUfgXsRZi5lUeYydx7Azt9ItW
OrfDJEACxAF+/f12qV963e6b2BKcoWrXHigNs48+JDC4WfSYpm3GUw0cvIf83eTML8bTiZtCiibQ
i/oT8jGmG+XS/w1fyH8vVk6VMaFwQuO8djkg7qFmorheUDFJsU19yuRjVlERFOmtXD3iZYi+YFY1
vJ1wX8S3YowO7c2FID0OGKgat25LmK1HbdYu+zmhuiZ47lDx55jjQ4EMP5Iz1n/vW50qG7dxE/d8
po7jZguFWB7C5gXla8pBNKJogLSCGxPYds1tPp9oM5HzZXe1+XjXciFCv4qk1X+fy+M3+tDtzaX8
K7cX/xPYmktfX8Wdph7iow/7Q3gQzbvnvpgZUBr46x6FHZVFjD6hgFhd4Z2wBb/hCsDfYxiYl5fu
U1zvdk+r789fISmV37p8d9qfXJmhF2/a/CJ2PGzCls7DCtsg3u32be1jR0Qxk1VD5FNG58tXTd7+
8R1xZzTdyfEPy399Q7S1+9Xs6Nqo6ME9ptF8ptLo0c1HfHnTCWSoXRHDLAc+KRrL9SstItyWbRt/
jU7eNVQEn7MdXRWjWhr6gv8FuXv8FsMLw2oiyep/xork0mFdun3JyyS8ADrvmLZfik7lIp68TSMp
5wTaNubYE1hSl5ImzavpyuNEQcTToyzCYgibNmmr/VP05vCFaVLidOhCzgi0DnLZ8Nrki9uBRaIl
Ac8P+FsWgsFtg51MNO/ec/qQq+I8g2T/C1s/2BQXBlMKsfsrHwi0rV29PPSnoPiRLTOgYtiXr1VX
1U94yI8cFye0dX0+naEflThFFKOrUYhXx+11Rrv5dIoDmD05LHczHcqjXfppG+LpbQwpa7YSVpBr
swu3cg5+hP86TTMxKl/khPSvVHWmacMG+oIFzOL/M+Gj+gzQADZ4okAnqAGSXsXZ1zPr/nJl6sFg
whFPNWGY84Nj6lRDLHBdOJxREEHZQYqOU5xFnHnE0fanQ3WTpP7xmdkAxaslSFaAQ1f/90mAPWY4
C9R75Ker93EExvyVORgcKAMO9e9GzDKgG87ZY55RHiS4/GQnELKm5nA089ieZ/G76NEE75A2H9iR
dN0LzV5Or0rN+uoXbJAFIsTHECUTbE3gIjXwUSLXLBZKtOMvIzkVqGIU6GblMo78Y3kT+K4/U18s
uIu2JRsJk3rUgW10axlu8Fq+RY7fzxC3+A40hhWxX5YevRpG4y9Zim6GwTYBaX5GE3ko6CkHTK9v
o4iJBTQIUM0ME9Crk8ZFRN+B6goWRknCX7D1b+GhRmONZzOHKUuuGTXKXUQGLsUc2SVdBAWKRba6
avlx4dHDwZBRk4e6o2jP3Sd3rg5/jbMy+UruZjfAI2iC8/AD9lXGRFfzSHmQYsBHKe7V5wf5xcog
7SlbqDrHmC/ReMfzS1Z0zXk/Hy/Rp+XQ5axKCOFA+yqxIfKOK3UP8hyH2aGbQ/4rlJkH/yxayNGt
tJnzljc0BXxDvLHWr03MbsgazQ6DgmkpxtweRVy/cNc1a1I9Q0n51viYLRbhISqJZDxy/07kr3G7
nYuv//kWiTEud9Z+7hj8j9hM3MvAgeJMMLDLf9BcQkPtbXcjT42YyXETK+ybOxOzld85IRQvXQqJ
GlYsx+OJuK1mGj56B8QR+Ic+RrHIg07cmUWTCFRX+G8AMCPykLqWwsw3uZCu1mxDAO4YWdCS1owH
8UZUmoHBmkWpgpH+F+zQtXdTvHWfiybGAdVp9OuYT5rIoCnZgLxnWoDO/YoBUhjXabwgg3gI5Bne
IUy8FBbSydfHDKkFvV0dtyJmgfmx/YTz61dzwfc3GEMTsFKiQ7UXd6BIP5hua/DoUaC+VtjRaEAA
qAoLSgLvMzYznM/ARzFDwlTuG1AMwIJm1Mdm4yNJ0pxQgg4CTCUmsqAN+zdHYBmxcRMIEPwMKIqA
7emPaEk+phe+nNn8WZyGhZ8oiAOzI7xCsI3wZtFR5/N4Dyam2YDvU7witGBSBDmfMGaNBc1Endhe
G+RT1oCHYmsBpfPMuVJEGM83vCFHRZ4aSJrSkLgQjheum0z9MJOkMceiXkGyER5xOJxffZscTD6+
qVTQE9YgmUaRchpmsESlTM1JIcd/G8Yiu4MWj6OBz+x2EyKGDHyf1mv5mGcIeLYK5HOuKeA3w9Z9
LB3mizhsNLtIUqDGAiqJuQAUVOzUbeDc1ZxpwcZFyzifPvi+/9MnMJVdzo11IEk9i8T0TOXPlWTd
P1lCW+LPnHFXT+S+vDzDcgK0Oura40ABNaQZH2swGiSE1A6xvged/FeuXO9073sTrO8DRyujSAyg
RV/D3KnCxmVl1y3ejPU+LWATtpIj8NWZVyX70quZv4x8bXMTZYMRh8qsdvkBJYmNPuJhjENM4T6R
IeDd4Wa0w6tFA9dECsJO9iqiYjeLv7AhT5jcebiYVPoTC9NQfhSU/AAwBqCJC8GxdaKNZjhnk957
0NuYZrEv3XFmexPMAswIEJZt7NCz1we3yexqDlkeRbatI7A0S+jq1NTseIQFlSMZRNUCDLUw6ED2
AFFtB6G/OALF+muF29muCXfsd8wSb6Y5ww4gTDjX4Vs89r4QXsxduenpv2JV+QOJas/+pnBQhUTa
mIQOAdUiI+Q3bRk/KkQwOPrvWSdwlq+DPCH5GxbbeCcI7ipYI48jAOGAloW7Kwc0pAsEudAA9odk
V8Ala9gggeigddr+24i1PVFNYxiKYykEGpjH0/LKsZ6RUMuKxSCM80x2Ol0M+LHN668xJaiR8crp
E8nNyz/+ARQhrF7glNXom1z3tCm5J/Xl4JKrCkwxw40EyFE6mdlbUYGlnOInyfVFhILRgnnLzM1G
GMCKg4kwiRJMwlSRxu0ZLzPEdHCYZgO9dyXE9qYC0M1A+XA74TDNwKo1zOYoy3k/iGe9/WyNuEc4
7lwie0xPkN1cVmEgBZcbqZS6CVIIv/thxyodxExuOiwI+EnG96JkYw04jjNTvY74ED4IwcgGWX6j
xgAy5GOmmC4/YBPwk+rVv13zc3hXMaEDSudfXcJoCjeca/5omQbVTeefht+W3G7TYYgW/QdLw/RB
1e+iCM0lYhaanwqeUXtol7tqTrv7QXzWAv9gqM8kgHk9p9TVKqLATZcTqYCmZUx09r0s+u2JMBv9
pGCiQTZyaYuy48S7sLASlNqvJlnzAyxrrk7lpGWDvsxIJxPXfyfe7QyJhmQYymiooIwG78/xrnis
5pjCrCFN5Dp3NeWr7Jmb+fApm0HjKaBzDldAVOhpFN+C5DUtjELeLl8vFhNh9wvDRaZS9MFRY8ws
Or0o5FdZBHeEI+kz5q9QNiaW4ciWhKPdwOBemUZbGoS5ciEiBJaXcg6yLn8D5Ouu7oFedljqTucR
0CRL+7sm1X0bJxS7oKYD0vOi41n0cQQU7Ph8NjGTxaLQS8bLFe6KoE7edHI3xyHBEhj6h3TrIz6C
wJU8llwGTB7UzpHkPzG80h2WDjGSsWEVao87MUeW5r7S4jJO5PFqabs4fDI/XhtUggm+mqfJ2uCV
cPG7zyqd9xVo8BPhYju05gt/vlKpnCMoobOJ7qoszB8SzDvBheb4R70JzF7guCoXOmoZlZqdnKP4
pUKAMSp9vTidkZ9wMkuEXjAuv2/GgWV6xhEaLdIKj2z7I0952nsK+pXHYtF+lNRsMgVRUHc8hQxl
5FOjojKnbz0cgV1GjjPV5UycQ1h9HHP2TowzB4GYs0U0yb4i6cEd4xV5UTLtlXNU9yBZ4TYEn4eS
Ga5FtIMZQvN22H8kgF5RAzHZoQJj6s9D9pOENcD77nb82A2983C5vEctsn9j/lLbA4jhRAtQz0kR
8tFtqm31sqyQizOXfuPjVV7pxjMJ24I+w+QNZiimwD4481DKRIovkBNY+hfjKrsIX2zOijE4B4HG
0MH/zv4UPjjgLgJ1eCTmSdfHglJbVjb+Gs+yUmTPtPEjbPb+A+Pu/GYLg63am9+VCRDNZxdtCPoR
nyMAecebG4gr7MFdObsUerXDENywOuqRP5sH72bIuaA2qkmk0tyCEMT+V69VTB8FFtrn9bchhOvZ
UyE11cA7Ks/LrYmqUHCzRhMGjQH4bnZm344xP9CsB4xtOc6cYUPSBTAqyU4zApnM95qAM0+aRXck
peNqQzwxSoeOzy7M6WitjMYmHcKaKA8XaTQgt2Lxz5cIAxZeVGbu2zzQGV4nWSsFiUm/ubqG/cAv
2yMAAu8CaQbWobdKS+YbyO6APCdmqh5P60ZZAJblPjuYDSDfkCjFI7V1U5CYCqqi/XeMuLGY2OHa
jl25TvB5hcznnSX3CDjIGq69b9mKXduBP19kEshdKhTu0HOPrMG6pOWpIZEBpNDmHxH6mbEb9GCY
8yT0WAoKvn9m5WhUDLOqNLakH0scRzuL8wHc+AEUZ6g5IBSTu6UUwQzZvw9BSG0Ts643jc2vnkkH
le1i+pu5JNN66kbSNT5yGIKAU1t+hPMZ3LYboFMFJQbeYh/9YaN2t96Zh9EFzKu2HW+Vsfbpc6ot
bCwES5Ywn1szcDDIfiDCwHD3rlA5dYzezHrWwsjt4adsKhzFmDmKUiyGp0sP490cUewNYlpsMb8Y
vj3AgVfSE3JH4PbEiBRhWpRDhWGaCfnlQEmoq7dPBYbGdN/d2fthHqphyuqJanwGTTMIjlLQJ6y7
pxlzYfyTcF0Llc4Lh0hOECjxLrvy2+bAgc38z/FWUO2yudwC9mOZRVfDVA3o6KCHjz5hApGEIlmq
+mFuxqfj3B2esEGgQyYozMm6sU4oA4MMEhhHvgGOOCL+7cW8MXlYDaWWiTbxWFMxYPsHD6LDSg5r
D4goFMr8AzYBgyFAokv85E663QpyWtxEO2FzS2mVu5JKYjtSPWtIg8Tsd3QO/ihZbxxbVm7Ob3VH
WC/RhMWUnwaQHCyV88gCgliHbzRgMCdc9Mw8n7vzpD/L3qfBEAddA2rH6B60+Oa0q6P9EpT/Zgqy
NelTsUhZnPIna1m4RS1zcyaCvzN//T4G8/sMAY84Z/Zgx9S1Lt196TjRwu7Q3m6Y+FueLUZbjApr
FjIDDc5E//jNZu+7bKAXdaDq1MJwOhmgP0QJvPliYwtECX9r2MjmHFjv3qr6BdmT5tma4+7k5Ua1
AesTZwhSoUMpJMeUgWRIFoffMjTCO5uXg+uO8p2P5Tm/W6g2IfwUuHGTzmGWTNCuaQnQeO0t6Aol
2bv6X0DOMAGNEE2dMTgfkc8/nuBMGO+h4+K8cu3lMRNF4INZAbjnCylG+wCqw4PuOcHhSPBEoppL
Njqx50xLG0UU6Vc3uZKNUZAOAcUWmilPkYPwQuI4zxwbQw5MEhbDcDrsl3qE08xCZ53Ll0UUHioj
HpfyJxWMHcUq3+TNPIDtP4bKXbXajgxhQmdP0qNNeF3gUMzAqeTUBRCu4Jrwkyx7FmUgLYLEP3Ik
GCfRf332idkDm1+oarho5lv5VfTcKUi2dlTOaaZjSoQub+bSTOUy6wMtQu9ht3MCuJcUTtQH+MY7
qLA8vEHRdxts6Yik5yzQiA9hkN/CC3E7DVVBNR4su+dqqpYIqr2wqLVMECXynjMJVEp6PpLWPPyk
T9QBmNGCNyKU/WglcYdbBscnhKyFkQg5xRFmZzxU+EZ/ojXmNySUnFd6YCjBioidTaeiR9ZMID24
P05t82+EHy3gfA+/Lxo0o0xJrWLSfgpiIhiwxpNjtDFtGo74++KkQ5yYhn0c7C5344U+oV0zobXd
+9ZRNHfEPHlHAMIDc55UYjXxkeg2wyeLf+gDMibHmCPIvxwjBvlpDFW9qE78aVxTKJI0pAYoyCaZ
q5wgJFz4XM4jNjLmFYQeMwPl/7I4KNO0bPpog5DWwSjx8wtDSd2uUu70G5hwD2EcWjXItpx27SBm
Gc/7FkI0w/oUbt2J6Y4seBg+j5/98/QPvxV8wsF2lekPexqFE40N8tPozYCDfjAmDZW9NjMgAGSM
XHER8OygNTQeHXIjUrxcts00aN65f0/9APbb+gPab+YqrqYAXkAz7CSz4CkxPtF5AYnO2JURg4Il
hCTIsmi3hg1B+M8+Or6MtJFRCLPC9QiRL6CtDHD+WKndiVkn7YbzmCM1JzhcYyemh8JZ/JLzeiEn
FocOs/E0MwQ2N7NqqcM7BYv5ZGxcd5DsQtmxGMiIxFhAJWWscOF0pAZxqRQHA86mOnBnHbi1qjdp
qqLir7HQLSNvuHDHdjUCkj8RR+dtGmo1/Dw/l3yymnlYsyZs4KvwqOgBGvxmQdhKYsa87NFKYLB1
fhvMEkfYKMc7z8geIk76YAc8Izu0/IqryAxbGoTSYstWCFRBbGgIAJ5PMGEL8ivegADJzqpZQLwc
3Dq5ypoq4y9okueO1E/+nLw1iBT9s1hqajKRDZK9BB5qo+6o0mFyATrt2cx/mYoBzgWDLUkjzDCa
SStAaC0fjxxnFKjMmE5vDjcn3B+HDHqAzXt6xg7IeZMP0YFLcJVMGkcEyD1UgbJM7UGumJYDQFi+
MuFT57d0xF+72egxG3xyYD2p0DzTqStH0m3YYmap5B0pX8cqQbh/vrbVi/lTMyWgpuZYh2OryYAU
fIVoOSftFe4NrEawRKlxGOcMgWdPU8UpsNM7a+DI2CxBFCZ/YZwKyTsx1wmTN0ghSJInkuSVzs0/
w9AK+TFupSLrz+yJKONd9335wpwNv50DtMqp/rBDZLsPg/hrKeAGJzHah5lztjpNw00LD/0my+hV
XMBomBKHkoB6THQBTHm+CTI2x0NdpH2pNgdfBfgn3pmigUlHiUtSyCrNqu5LTzIqMiKf4dZx+iZ1
g9lOFJ6MdlZtx2O1/IPC+PKMkvOoEBLqJkpbSkOATSjHcj1iNCmFlouhmLmF1tef3PdUOtaI45OC
gifZcFhSqwD4HDVGPaPQEpSu8gcJ0c+sPiC1wQpoF38YiQwSDAURlSELTv+cqCtgltmS+WeGmE2t
KSJdt5lheCt7JRWeS9AvXYyPwsxtqgEDrRbSkPoWgGlb+LG1PsZgY5EDtBYfQPWD2VzPiPDCgOLJ
O3CwMozDnqQOa2kEhv0EUexhI4mVbpWHgsKX/hpBsEHgDLv7+zBFi+FxEj0BoePHpcZrWOgX4NnR
h/uaS89A4IjemPUdq/5hTeJ4nx51+4r9OGb8v+MR6jtzdiwfwq35JmVYioHvmKBxygjWovNmkAx+
KLeRXQsiD/TFSg0d1i46BQ4d0BxcCJGwBXePeL0xe2N7+rPKy0PBbAtcj2Fk5KC5Mqgb5dRnbIpo
x22ShcKHpRXHVvaF+uPBGn9mJL/HFh0Tcyy8YqatvT22YclhhU+xP/EjTI7qmOTylvlQo2KFxoTV
joMFTJsjJyA4H0isMkebcppv8rQpbwYGBag5z+dH3jpMB9kAmw1WlKDPM3gLLd4fR7Dno7kAQJr1
nrOGS175eWEyVw+nyD1Z8zxeAIj7eoOHsyPETscSVAX6wQPuKU30PTjgU+1hGkRSMSe3pEj+5Vdd
tc0jwMMbqolPBmdEl5SqwccnHTcaM8W6JOh114yXU80wWxxlAzcnhDKKsWyEMbsxjcLSk7V5PIHA
eIiiBdv2IRuAY31kdbOEbY5MOORPPyChziyTsgtzbrgSTKB6jpMsAdmxuFcgPPo+psqY5+OHdZTF
fIyOpPfju1TubvBDIUlNHNzA8S/Yq6ZQULmCC+6Yh2ahysP5g0bkQEWgAvPKZT3yDpJwXe7OqCcR
TkKvqw/oW7jadr+6mMOdyN9vIM38IJ8eTNa4Hfgo4B3Hcg8THqsrdn3AVmNyxxUR8H6bGn/2K6jq
YaaGtA1kQMhQvELiO/IeUawlUKd4+bpmIFxdHhoPbo5x0goF6iF7ZqHs1EIQJ2oKQhmz9jGPiwPO
zUzkCrApFdimHUEnGT3WGzCBGQvVsjDDi5XaEI+lW+JhAV5lyG8Oupa8FYVcmJYxOw4T00XOEjjn
1PyyMST5l/F0x2F0gZKTjXQk7kBq26CDbJwhpEO+AHpSZz5gfGz87z4RCfzMXRwxuPMD3HVq4ciJ
/lFFb+YGqVLGPJBS7oIxUO0lLDcCxSG/mVnYuPWwussKg9OaAsHwsD6nc4a8woQnZREZ8MRVl/wr
Nygy5fsfVRrkD9XcL9xYI/DoykTT4Wjx7odse6xpILsPCjpHQ0xdsCH8nnQQuji+O/W79NXlgssl
V3BSwkQ+jWqENhiCCWRjeYamC6d+NGIZwGVqymKXkD/Xk61rKIgpCPwGONVWl+9R40ctNep1yDZR
PFnVzFBuhj+o5+djlnGOrwiWEEQoZ3qhwrVnDdDSPn6LpuYvNB3cP0pb1xASGg9VccuNvhw4AjO2
YrRxjSJQbT4eyaS5jeep2Mfjtt34pa4YvyxYMyvuO4dA5QOANh7NTNLg0r7bUo0A0O4AWVDMdcyT
xgX0vR93hxd/R+zreFwhbXnb9rdctn+xaqlGTlQYUcLRj0eTZqEZZL2c+HOCjqonm6saaMOQgebf
Y1GPCYTUaMA8FU59FDBDN3Qoa6iWUH+hEqYbgjKhPyqDl+jCWWE3IPSebj+FKZIK+T5FO5i5Kby6
+RSFDyF5K492I/nVAfIJVCtmd6z8KQRmpGKM0I0xRoW2YqYDtMrRI53CYbnHZvvFFB6jzhypYdL/
bLF6+BEuj4KfFhZXSbPcY2a4zrs9Ej7EqFUP//WAhhEzJRALxAce6sl9lV2a+3PbqmVjZs2UUMIt
Dd242Po6/chGA8yGHEr/tzwHu+PPHVO9/dz854al3Lp5jNqPMTPD21lpcSgDOV8U/1UcJ3i/BcSr
h1DSeZdcsk/zwqRtzlgAAzAaJEZmfG4ks7GPiCg2dBpDNmqrSgKwilK7X1nmUN6gjqS0gzZhNjYq
wugHTaKQqeF7eF4YLK7R6XaIjpeb3PPb+zRIoNwOJzq+DFkYJ/GrseAsFMqcgrHIOH4B4Tz95eaw
/p2dNMgnRmt0FOSNyHDCj4twgPujsNCDNr9CvJogeksNiGnEK8tbP+BAtDH0VHw3v/3iRBQ5CpY3
R0ax2Z2NAAIvZuZwPSI8KjuJxDJwJlTWgGJKJyCw1kNvMvyc+XsiqpLURTJsJYNWBQhYvpqb0Kpu
Jdgg9s8fxpRz7+pHIYMAYOzuA+TnaF834/OE7+wbpo+cqYGanY3/bnz7M49+wBAF2yZwxhrvbLAZ
btgcRgheOSA0mSZsIJsMJ3CExxz9rmkp+w2BUWC4xXp6cGgaVpthhGQJAISqODbHvyzg47hOc/pa
mAqykwyjC1zwwu25kNOstWNNrzlzChfC3yDHuKmVxueCSCRfK3Sw3haQHCqwpw9nquFJbWwOl484
2tNnafceMgwCQFo3tm/RsWCYm9QvWFGCXEUgYQr39Dax6BO+WFEV7ibuAjJTVyUUa1DAWUatZvNB
9cXuyFmhEUdfC4RJ8EojCp2G/oyR9HUyc9ZUk4P4romp3gr/BDt9RUJroyMrs72Vqipt8ZTyT2Ch
PAdgkhQHLMatoOhKHrDJszFAZFxeFLpJhR1Cx0HYEoJWOPz6o5xvPHoov4xwcEl2y0O1nZnkCzwV
SfKhvxDL41gHYr8XOYM0v6E7Y5BMGbUCPzKq+WPul4SbmJ1BFIz0Iod0eipaoHTIWvC7NgpEaCj+
Y9mdWkopTphBxARabq1FMge5BJcq2V5SrHFm0ATk0Qx+wc/gseLbFo3JX36GOZ9wBGyPMLdIL+GL
W2SZt2PmLaEkvQFFFPi/j7/la+Op/Copp4rA8DpOKyNpwPfpn/XDntLDvHwuO/9C1CIlTeNv/Y9s
oDBriFMrMgqMmvhfD84TFObX9IzdkPNoBvV/jTnsleZAeYyY/sIxRJ2PfQXNf9sNH2f4fxx43GRu
5I7lIESjH3PvNkl0/qoUlixXwN9UvVDofhuHE0PGAyfSpKdbclbICu4argS/GJVI9UKE4G8+C4fa
xO1cML1kLyFUQoDLpdCfsMCh7sCB5mu0EOXpxwxHzO2r8FgSFgpsnRwOm+hqJvcKNvY/i0duSMDF
/J1IFLmy+bFOHPl0MKQF1ZTQzp8oaNVPUvC/mjHdqLAtMV1OmHoN0iKn9PQ+k4wbxbK5kMMYBxO8
ao5sSGwcsPYZ0f8PPCL/wCgAGTnD/ejwc0mbgW6XVpeOmk2N87TY/pRZCuHBxBr8GAUglCykKa0O
mwtlKRat8ERM/VSUXJJUBuFLxsyKvp+yf8QV9EPNNXVfxhDwuLhe8QRlUDSi7G/8FNO7Ed9h2SEl
YGv+AqIWnXmutShTA0qAY83t6J3b3T4uY4qRjhwc4lB+OhDtTxkWy6hOIXn1XQi6wxeTLVeBJQ2G
n7buqWgzfF8/Gr2TLENasUkDBz7iZ6iEI3AYN/TcFX93Zfwl95bVZ8SzoptZD+ksYQ+PBxfBoqZl
aU9tydkCG242k4LpRCe2nHvybQ4/aGFeag21TOrrEqmSdvMrmnRmcsgeHnvlvEPWLW6XjqC+wXXp
ZypeaDdIaUA8Dx3mQ/ymRmIbcVRMe2zBY1jpsU+hyjOKozwq+ma6E/HTjHoy5CjgjFwvWY2ABTJR
+KGpU6A/qtaipmDFVANyUi1HACWKYEfFWCCLv8axT6nZovIdN9E3W5ztzUkydLILiNSuL9AREsp/
GlzuJ7/4y20RsAB0+b3NLgzkohyAKrrja9DHvrN+wBYkYTPDfGvl+4VWjNI7CjhZCZCl5lyRGKMK
Fu2IlYMH9h3Pkh1wBKS14IbiyIlZCx+MVhTrSnhHM19xJlLQ4kfEH1v0SBQ2V+x04CKv4GNf6BHF
N6eJyN7dRtFjTqUAIOtjcPY9qPKHpKIMgZjct/zlOfVehjZ9H3PcEf2O2oXM23iF0gHinfVwmxLc
nO7bSrcQeOsKaMiMK3gd3Tn+YdNVN8BxyGI+P40oSBZrG1s9yELFpi5AFi9+wInv78oSzF9JzNGO
6YY8iR/Ry7/5OfaVWYk6N5q1tGOZx/n18iPLmRlIRDh2pxw7XWq7NfW+JnTLz85H57JQBDUxRZk3
+39oPBAY6Qim3VAUNUQilNTlfi3LgIERpxxpmE/XSCtdMF28XG5O3vlveGWHR5yx6XSPqn7lkMbJ
CLlMMRL9BZkkm+DPmKynT1SnDJASHl3TIx/zOFlvyqxvsS7CEtYyNwUeq2+zsOC+Yls2qKyv4BpB
Uo71KJ/gFl84hdtEs6wEBm58jMi4aVjNRcgztOu44K5v9zaypSkDvWiRIxfBevyJB2z/PA9V8LDz
ZkJScsizY4bxSD+Ml9991HH5zBS8ThbkpvnxT1RFNGtcEL9N4MSxxwRq4L7SnRr1QEuWRe4wni8Y
ze97X30ANs8c7yBt+PtACNPyUjSIUff9jZ9Jc6tsW/spNmyE3ED7DcvHcnXwSYD/RZypzt/oEuN7
wUOgbq4/mRKLUiK+DfPKuxkjZjNMoMHRfposhQqX4XOqoyXgsHKLfs2sIm4CsbGwWzyhaYRWxl86
UHEZhAXD6YjMFXyNMbewHzZxhiv1uII5ZyNkBpF0r+k/ZvQm37Aeh89bmfHhUYzunr/H92VXwzRl
5MWM1UxBqXw2j7UzFiCxxSKLEyye94Q1UuIeLq9uZZhjABTDLZz5BDu5GVRTYk5kjtgboewziRr5
SXxmicrMta2GX+td+H5V2tCmXE7XrobB9x/Su95Fp8BejY/lK+8kr7K3bsyBHWeAFTPzNfYT2cbA
NKm6bP/wiYBLTgF9C00ZMKoHJACkyXhKOKtQRSKSejQG+PWDlrpGFWACUsNiBqLH6AzSsY3sSAV5
t3zIgUJzv2uPKE6hUwCG0oGRQME/HGpriGSs4hAlmh4aPVkqq22MF8qny0TaRdSf67tUExmA4Kct
5mUOSpnqWrVQCt85eUQmx7szxE1tx9Lb7W5x/3j6LwOSjUgWUSpTqiHlDPXEEGFA+j8vPe325Qjl
HOYTsCYVOXISittmhGgvC/WGmJTbukGcRSWB42d3e2ja803ATfthznlOXcCOMd4UShkEhDJRCDu4
If0gHBn9EsbxbMCM7YrsgptcCyV38ftQFSNeHFTvBBB5z53iLtcHBBj/i0o2c3oWSD/fH9bpX+yT
Nioy3ghJqQyLYWhl8YUSdwTY70/AHEaUysgPwP0IFxqr2+SIZZaakPVJN1YSCqZmUPAtfuHIJAAc
mOtd4eQjclKKQeBUg1SyljVnaArSHmo8KJDX7sA5SFHRxs17BIjg23W3F6IZbtEe9U/0GvwKH3Mu
pOEoreRNagA9vc77tV3MZc3vIjzKYPudKSVb9kfUiWQQ91DTdGZQ+iJV+HP9EjvdKtarmMuWhgAR
xuBQ0uAL6w3xbSBbSn68Y2KD/P30u7gIFqbWoUvBoTyHwQ+88cViaTKs1Uylbv0n6gD/dqvEjRm5
ZueVozf1AJqjQEVfzr1Cw8gZSIiDScg6cV9r+a2iWftiSGyI9Pw2vQg+pTHCkhTHLhkVGNndz3hp
2sVW7SBWYWK0o3zgUQHea0M52RyNWOIw5QRYiuG5Z5jFnbXh/BlvZR4Q8i46UDSgclohmUnsXcrO
1IGwzq77bZQVMyxlrsXITzCVddpuh8jIETn02OQIMbIiPj835wO2sbDFwWzuB9AG3Pngxg/b5T2N
uVeDCfOcqBzf6x7QYx5k4JYXL1OaRTdzXrw3GX2c0fkxMYJ1eeI0ywiPh3XJ8kY4jvMA75vsSNSX
rapjKWBRxTITSdSE6fVtUKGf5pZb1CbgVJHltyZbJmZmHKArVDzN2k+ExjL4fN1O7vw17WhMB9S4
tyhhc6S6nPGhcRWw3rrDwo+aOI/evAlgiVE7OUjIqa9cUSK9IPrTfcxWamTbrywCuc1QX7ozHx8W
Fpo/CYCLM9V6781oWhJW7+BT09fIam5m5e7NuBCB2gMTNHNCp79QxOVr+hOrGXTCjuNgO0zJA0Gi
MTagTGDmMvm4GXeibX93Fjw7xUgWqURCXbwn7RAouxjSue/kIriXTV5rHbLdx1RgrYUb1gG46HZB
t5z6uAHAJqtuahmu8xopOQaECu5Cr4933HSb77zkrvarH0ad4Njp7+O5T+6SfFRwT0D4WpZTk40t
zn8kXKS3kC9gJCvIeV6Z9RQL388Qg/7iw0XtzrrD+TEE+ZEv3EA335C14beYoS6aTtWPJSBMMQwY
xYb02/cQKX6K91i07CY4BZx+85Z9DtX0RjnwTb0D3R0KmtRy3Z3upsPwPSXG/PaUF5C2d0x3uiNj
1A7EDLDQ/7DWaPgg36R3w8qi8uaJ496F8Jo06wFJZ46BMesHqjWCYjArYLwAIMfQFbbzggkqvJbL
gz227kQn3VFHfoXaAGyWnQv6uBJfaPjwKt/KM8Gga/BqMZLRtASvGc7bsGDm1xlwbz/BYb2Do3d5
8E6cdsNGizL7lCtjBFAhejnKRRCTkJl0HWmkN3OzADdfHuoL39gm3v6RZHOqoeWfbemCGwDhgPKc
4GcIMthXedWZsel4FP50EO3tOBLj7I90ilbPRBVYmQkFnLDWZHoXtQhIHzeqwV+fo9YN/n8l5LBh
VsA045cWXYTmlkFbstKMq05KlxEolBSb12zlh48HbjAfticMD87AfouIPdtQP1c5qKXHkNIXycrv
+AfaBYaUuSFXrN/wjG2VV/PCmoVRY1G2iAZrnh4kd4q95eBeCK3gws/1DCZWiekbjBRUJLANiKy6
G+cJnClmlEaC6/yI2owekLmseUW6gn+LBnZr5Lf4LDPF+EZCC87MQ1x9RVgEQ0umt3BOuLC0u9wZ
xoiTaoN0AP9NmNJfKCsQZflx8IOKJrt1mfo5J7sobc4xoBIBqmEYUAB1pl21tjfH8Uy3k67ZO4YJ
RIUix3zqD9UENtXsUJCPLU7PSGSQkTBUZgI2ig7RpG057ddpjh/XNAnv+t0Za2AJNjCXbf8F1oXj
BQDhpEsrvyEzDl+iGcvx7EL7G9EcUUFrmypDS2y/Xhyg7CJ1VKkroeA6j3zaf8vbAhvltmO9Urix
uXwMOm+MTmNsAoyNPECG/l8o6s/uIoLzaXc/VsHyBdlkjMsir3A+nJIvhqCOEcch/BlWXszRatdM
J+M4oeN9PNJFHNbqx2522x3wPjQpwcTqWt2FwInMY09gHAVVwuGIjZM4k7IK1bI0rVclqnOYBgxR
0t3O4WUAqcSpcew5Zh0yP54IyBS2jsR9iZnMLKcBuVBDOHFqzxb23IFM+YdxfhSy3CtLFltIohmg
+X+CPhnd+SlgpI3vLUzXjWDB2Znq0+vZkPPEJ+vwSvyQFVJHbRaCRpgc+oKoi7fnhhwFc6Xsc24v
74Q9kEOwnepPp6qOAOIJoKVseKg3KvJUvIhtx4ZvTs32JUHjFO4PWDt8MPZFWlMypA5bwH4DiYsl
nmvEE4s5sjLmIHjBJvQBgSjcAQhgTwlFQ8T/gfEl42Ct/gyZ36M6HaJvGHQUF++5mEA7Ma97QmBL
dasYPvOJ8FNIFMALDQEQxkRopDktzpR6c0ANGCp3D1dX0Bmj/4QavUird1GB1jK29/NPg5K4a1Ui
Bo0P8rSU0Yup53pey6OyehhpwmAvuu2LF9Cke90JcRid9d0QcuXbwGmAtXA3J0isOlAt3jP2bg2W
TQHNRFPw810KaGxBsXSRjLDQQWbkqiAy4JSizv973pgZMQmnx6IqgDm4/TIwxbxhCmUNz131glne
+4CVXQ8P+TYkr+1+bvme4o17R36mJRWlJRbyXUGTUgxcd5HibCwCQUNbahPOKKHlubc++Bfmn5lo
C/mjvAH9AwWZLJyuprjUa/h6/irwMIPXxMx5VX2/iu+j7YhAms4JM2+8b9mYLqHQs4Qjh2MmzTBL
jjH79qXNo+eDAEKzLoVh/aUNduxrj6rYHS8B9XHb7Mmkfu3iS/Nswrmu9UBsC/APLAhdIMp6iTO5
OTFlMsgZJ1bX2OJOelZnfXHxcwbNAj4dZHBlfUF9j59JQKApTQA66KOxqQbFxPgRq1Y+oCMYCjRE
njCgQqYrMJMSwEq+DLYphloY0WZhb2koGdWic8mOZps4hVJYIw+bkIJ5cPWLvDw4vDjejVPaBx2J
vnD7bQVyQ7+nzGjJpuO4yACGYSHxizDSZXEjufgwgzFkxMgwWhMu1ozs5RBc+4b5UHPbhdBtYD/n
9zWNP7N6PNgCxi/OqZ/TvKrgNH+6omZKsoE/9U2p1LT4nJwDrV+qnKPN9TFSnmy4yQ+nf5HZ/G1U
89m518HjSdpGdiVMaeX0dqQbAhTRAoZCfzqYMDeUjPi/sLwxSUBBpt7bm9vfA+KxgbRUd8Y516S4
wGA6IjU7nnlulsk0nNGFIJ2BmcvKdwOrwtALpKQiCdAXRjFfNIMhDAFLDHdPcRILTbDlBTVHJ6KD
d3r0U552QXN4E+Usy4CAo/2FgPG7ZscwEdsGHjBDC174gYaI9gknP/i1lPxNRu2Etc4VoYNEY65c
LcX0QL0rGE0HFhsHLMOn4HEhAxP4wH82shEhthMQ3kBPHrf42Qu73yEBzIzhl++hBI7hwiPazll9
R9zs5+aCpgi31y/HaIn+QokJTiPbTrosBssMfMwRx+8ZppmYw3iZCYhfBdUNt3hshgINynEy3aFE
vRDqUkfPY5acMF2Nl5sQiT+slvhDdOIZyEbsWkAdk919Rn4Js9nhn5GIEx611smaZJ+NDKwDv6gB
du0cxJf0o78uw7vpWmuf+b5/Cj8OCmRbWTDt/jzjQLOfHUa1PMsighrXr1h/NlkNSjoPy99j78KX
4sTqhxvABE8abcxd+2eS/ADm5TsASVKGijwSS6AcMdAnLTd67Fc1cKXQ356CC+IUxdGRx5vVoBOz
NH6DpjBdxx29BdHzirvXHamUmsBgqgG8jNoiptUN+XQA+IwEWQBYVPyfpTNrchNbtvAvImJLzK81
e6wqT233C+G2TyFAAsRmEr/+fit1H05EH7e7SoI9ZK5cAzOf+7QW3b0nsDgY0R2GXZF+usDSxeKW
nTGc/fGF07loHmqFDkSn8/BYHU/pI9szqp4y9helSlNzbVQLQ0livSn/K6oKDeG7Ui9ArLky+3Qh
OvZyMzXN8IOi/dkoOr5Mqs+onaqvaK3PVGBq6ZWSmM02S2Xm1/P/roFXhVySBxlknymB3AgwTJGo
yAlCcg0tR596eIpW/i38eXKVlWy5nAXHYsT6zCaCOusodpZUJ1WKjYvRb+CR8oR3gOxu4TK/EpEl
OzmOp/ImLUJcgM/c1DWhII9ptGDTwN28ThBoyyl72KW7A2LrOJ1u2yObmvo+59A7gEUF4KDQt3zw
wQ3o+cCBKgAYV/zen4P+fXU67xDEcbej1ubYw7bmwcNev2mxFuPU5M22KGtvpM0E43hIu+7LNvGq
BzoycCYqGQs6bGcOiq6Z3b2hfjxd9zTV2+krqFyC5wC3+zWpdU/DYHaIlx0IejRG35tUz3nPgrXZ
CMP+7sHG1f6oecGJUdpVVpsyNOji8pkAm7+uBy5qdgKkgvGnhbyYZxlsiuSFoGKAuDjdvi4Dwyes
jR6UrmDwi5953bjb9Z/bEC0JNG5UZIyjIeWgLBHHxtg2JTHCzMsQVUYUdRk8yJvzngPsVBQxgxJ6
PSmGmTe9ZdkIkjb/XFY500lO7nLCADCClIGdplcF23CWoUBCpN39juzARzSioKKFdEQxZYgchLpk
4uGN7EJS0OZbCPq9v+NqiCAkMHOs44/zFPt3cSBpZ9Hk7zVRRdgCmjnwGEop3FuqPtoBpgsbo+t3
YQLw11UJb6qZ19+Kclva9jckrBE1A+vPMqHKpfgxRFTM4r+aqRK3FZ8u0Xa98AOBBy7vyNvrjbya
MrWm0UcysiiGsD5wlUObDz4EuIO/Y34CVLFDHj3LjHhugCSqMJhAcMLpbtjkroiULQa88BWD2CCm
/7Frd+54qO1ZZdsKAwIBEKZUfHM3cC0EIWGnutJS3tCtcVXC09C9bmNRvUv3+GJR/3IU4dgCH6lF
/kt0ABfwHLmX6Ex8HZQqvJMOQZze1WSmvI8ONGndVFQ/ObtfSAakd4INhazSQ06x+NpshATkHI5H
aQzvnpu4QbvGP8G47d/NxNk8hbAI72YKr4Gkqg+pONb9qbs8wryJIK8yUFoWYDw7tFvH2bZfLnu4
rE15XzPler8FlOHlmC3PZnbnsfG5hZH2dziC9/YrLkDtdoZ3ue6aO+qp7ZqPYMCiIoBfza/TrBqh
NM7GC+h2wKr1RSvL8UDDnqqzQ5f/jDPA+J4yZsbscKLWDTBWyRpenu/gzcPD5umdQVCibYezUeqi
7x7fcQZ8lPVXdVk4AZ5xavsvpiwNRYrVhWMOmeVKjYaiD7E/Bq57YJRwSP639AjsrezT4NdGp8a4
uaoDSh1PPa4Fw0Rm5Q1cPuqCHb9vm3icIbhqf3spR3wRTriT3ARntiJuiz/KVtsUE5X7boQTktZU
U+GeQQA87PD93AAf0baBqc4n8ICAmdJ7cnsIDipYPITUrD8Ikl4+zXXifjcUUgaURoGpgiUFq/Ps
wawUfcO8zMfAIL4Pz19NsFis+P5h/8TghTEhl4Q02tLG4w5MpgU+ACN7hzasw2bxAR0lgpgswNqg
xgHj+xEi9T0WvOSRn7z4q8t0hLoN5GZ+T4j7N6C4bT7JewdWfSzas5xjuw3DIrgI7TsXE3/eESaO
kETyYkqW8sSxI1IEFD2WtYOZHF2k2VhptzZHNT6sgjujZP86Z+pShS3SMx9/gZbiYFcwnXOhGA14
D1KR8Q7SnnnKAIWlpkR6DAs2shv5G3Zb+xN/w5VkVWQ592VQ0XKBgmB+I0Aoaln0YeyS21N4fiEC
kSdSyP7JyakP6iyYc0sh2edQC5U03MPgvTnuivFDdiaIx7UcIjSVAB4BXNucOMCHdov5AW3C9EqZ
MVEPKw2l9PzJb4fuv2zQkouKkiMYS6FI8riIgugpipiTZSPFXLZe1n+jnnGvsYRNvwNKhAEwcT7x
ZR8+4LC6/IJEzqst809OqKmBXB2mAvcq/GwGTCIcxR74I6x/efSox6RFj188Y+p3bjthDCXPd6VK
WHCEFc3XyeiJt9MEWfaZC20D4GDdMpyFCqkWZdnJdCHip5NiIlmndm7F8ZhT26HdIhircQClnnv1
0ThCzV50Z+6fmZ7KHwquHyhgJakRygVeajqAE5C1i89UULTfN3FW/tZ3G/CKfDzEe0wAxfMhx4Zr
6nCGNiWTHLvZmKI8GkSH2x26eVniGpV9x+3MuBGiCwBnV4GyGVcUSss3aIvn53akwEs79XBQFe7S
8xiP7EMMlOjI4df3DHxqrLzrPbun2XH+WJqpsaPcmX4rJMfNzBTngFl8FmnJ+Sz61oxcUTRjPDxA
nX8ICVg+XZPBR/W2E5esh9FzPzh0phz3nO/RJc+fUinQU4I6oHmxNmuGATdhzZHAbLn6kBU79isj
xvBXpGiiUwHKfjlQMomgYjzQhUv5Hl56Rh2H2trqdPt10N2A8EdcbcNszu9j6DePSz9nnyCUhicw
pZ4Lqky+bBtftcrjHW1ksPsQNdRTdGsca5BtfrcdEVvpKWkzcDuaQLyC3E3SYi8dkM0ulchf0eM3
qQ9MUQON5s0KC1/r7OnOo2wKLRXmyF7ChIIrMF5AVJVRvG3nr9k8AVUyr7/P1OAuSUIGKcglrwRa
BMFyqJdGqM52otGoQGrvRYXPwL7k5QAtjDUe0590kwCWCQm4C4/cPwKHowa7YIChezKzAfFiqiSr
4yGoMwg/sYsImt9gGh7+1XDXkt8qgJ6KLbTBRWGCyV8kbgEsg8kVWcqLSoFmoBTC3Ms9QKKY7tpz
XJERDhu/3FXYgicnmuaDWEsi6SnuHuUTo2BxAPyBkIGFmwl3IG5+gce+j3G2pOgqV1jSRN5wPiPI
MMASVbj7ybugQ7cogu2Cp2WW1P2PpceWiWPyC3m6HC8xx8tSSQnZib+sYeyM19u968fsUbWKiUp9
BMPZfE+uZuoItc+P8b4PP8z5hMF8zidkxglfw0+3ASjW15QtieEWRCIHtONivlW4utMN4k98AJUv
XI4ow1BwU0xy9eEhxveW0jZr9zRhFw0hgIWoEcIPDTXUR49vpobfnVMjQprj/VRG/yvyka5JHQnx
CYSnnYStHDLw9Qbr8klXQo9FUoNeHD2FdtVCIed3Dn+FpuSOchwguNnBm+SH81ME4yydTnzchKGw
cpW4DrgpDuEbt23Ha42IMTCOPFU4VShQG+QMOv8ztVJ3WV/hk0MFmsXjAKOH0cqbAU6jX0rA6E1R
a8EoYCpU/2cCSjv1I9k5/IDqFAFey/Yx2yiMSn+gPGU63TJUUIINX4v7ZuNAN5+QLKFv0DzcgpE9
NtzuyF8SD6QMeaHDVk33OZ+MkStDApMpSJaGIOCbcwx1/ChlH5xY1iUTsCXDboNUbhZiDVQdMepk
ksk3NL94n8bvXM1UpCCvauOJQkmH+SUPmSsPUeA6p9jKqBUfsagPqq/6TFnYvzTN+j0T9U5qdp8D
iSCF55w+y4mDLeQA1zWJNQc4fVPY6DWWe1Sd9nRKosZhDeIqwVicsgu1w2ZHPIN6p1CoMuByWUZx
Qg/USQp2XDRDMlAg2jMV3eX17rY/l8gVmbTYxN3upixopw92X8EvomGUwp1qNVsA3xYaEimOsVVi
nF7zTndzkd4cw+zHiZtY1iM43F4jbPNxOd+k+w5SavMTFiEYlDzDfMpRs+w5TewZSKRzheUT7mC/
V7IcyCv5n/wCBj3vfcqJYEJ8Q2xsZyDb0u3DHcUwDbVIgF2I0X8cpzN0MtY5niXAzYPgQOmZ4TMi
Dk70Ti/A8sueA85CtUyrBaN1/9lmKhkeAFjpvYXSlmbIVG6GiMpujsFpKGSf+S5CM1mfZTahlp2Z
aZnxRLmjNsspNhrwXNFAvIbHxmu3bCJXg2wURwyBzrsiYawl6Z7yVOnVtkdh1iUmG48+oeyKgvyH
5DBdHn30EzK+BXsNORQ07ZH8xQoPE6PMyHTOHWCcVoi4lRpsjaHhv+XU+xd6dFpcLveSYd/9xuQE
IIsGZBNzMT1Rh4Bb9QxB2bhGxiljY5SOBJQduA03I2u3QFuKoIgmxmSTyhauD3tYUF+1ZOGOg1yw
QFBZOXALckiATKVp1l+PhI/5gdAOBTsxsGN+t2iBDgRUWf43ICox9PNZJoqcOU7UXnPesV0sB7ur
Vhd45X458F485kfM+EUKEGVK4J9c+LV5LDbY/HtO9bcsgafS6bhBCvQQJbxDOAIUVGfRk1bOp6xS
gbdjlRCFAx590N1CgkMTwsUVWWIpADzQWx3uizEcbhOZPPGMsmuvzNfw9bG+OSf75vbcZs8QptkC
ev2u1RLdkyQCIOtCKLszp5R57MrMPppYQsZVUHoSavHix4wfD1arZf3O2jKb2dMs0CLo54HS4daZ
sIFELDcc3Wf8xKsz38i5yiDw1jQy3eXwnOWsU1KIfg1nFbkxihf2r5w8+TKwRyG+dQl4gsv5Gfrj
5qKjk8XXimEz5Iy3BtG2rNK3KTOOlvNnzLEYMp2472qoMZ9nWuZ3BFfAJZprul2hq8YfqmUOv+l1
0qd9Yx5G0zhQGLYi3Q4jXzLl8/C+qa92DEtwrmGGW4vHjG4RyiO4DFMmWCTs5SaiiTYrvnaY/qvq
0w95jDQx5ZuMXyGqZMDref+PUdHMkEXO1xL3BiMlwFxRtTY0MFSeh6c0X763ARKQrIPL4Od0vEdz
eYdXen6TyjATX9mYESazE4LIiQtd15ewDX5YE+pyjAJj7k1Eb0ac0PRLx2I3CjYVdcoTKaHPt+Hp
MICbUBFzgTSJ9HIlaw7RCwu/g/LWsaY+cpRRNFODdfn0ah4/FlZSbjqAVqw/TUHdCVWjk2jpx4Mf
mxx/5oRq1hLMMEasrm7yxzb+Ow9UhQ2XNg+bjX31gpHXA05xdH5SUTYlSArB0xgC0sFmi0hBythT
HN1GhV7vuxfs5TksNRwDsSebAyZVE0sjgeC2AW2GLcH561A+uhyKlrlw6CR8xNfw32v00Mwtk0zk
VBV+/GrrPOpn3SiwHbozn82yGuGsUzdQsuKcpYtX68/+qdlBosEB+tr+yx8iKyb8TKG+YdrB0jIi
J2p0aj4Y85A8meYuDGSuRT3xV+xvnuueuomxDRp3kZkiPtSRzf87bdcAehlDCgsaDcVzUbbrMsj8
ldEBpieAo5xhGPWBCvPlfqLOqXCsZbrhYsz9yvRUf/UhilhVe9l59+ZLVDHpSdsglKBwh3mgrI+W
A1/ycAnBLcJjSUgvD7f06Uc0Kf+agkDrHEISRj0A+BTmuI8hZkI0x0L1A5PWI57n1np1pF4QJUf5
bh1u03IYYorx0UZ+doyhO6Li0rpSRpfrdnhY70F/sn37MuMcGp2JSa6gbZVt+jFTCJOlk9uA4EoY
m/Mf2VQ0BFvH8rQAId8YwDQDa5gMO5CnmgthE0lDl2LoeWzEd16YtwMsb43/bOhbM2JDhPMz/kLa
TWYj5iq1xBdQ1QtE/Bl3qtsL/sgoZKtPophkPWzF4ci2KRPetcj3xrmJHPbu5i3A2PtbHdH1rmmZ
PgSkYsESBlkVSseF+qd1fHvTkJcrQw1fwctUPEct70JmWcx5dgCO1Pr/uAsZNgh/XhFV+ocNCxBZ
qAKeMg2XIwYy6fDxWgqF02s30jHDXH20BjE6kY6h2fgy8B20K8pZ3ERZYurO9SkN9SaYCHE4rtwD
Bx86XgZg8m0l0egtWkmtW2lEja98ofZ3y/LT3B8xL4bgm+sN1ihlukrppsBenOTioeea6y7wlhn3
36YVVjF6pb7hp9sFm8OSveFAfCF161vkQR3ADI5Pu0O9v2lTQE/vKOgSmqXq9nRhHW0qwrBIGfAe
a5DtPzCeVI+IHRUZfhR18Dybld9vpF6fzHd4IFBQRTgYBYK3OYbtiRF/gb/pyAc/Vf12dzosOVsl
C5+JJccdjWYDdXR2f5rrpyqJiFL0VMuacF8v5gI+dqTU1krHgVYmGAcPdZLR5UHy+FTTUEBVesr0
iM8EMDN3P4Wgvk2Ei7HEHbrx9y9+XP5zG2w2hO6Xd/LjNwlzpkCTaGC7i5tdtoi+z4g43EqZ7JRV
W7aM4ZUb4Vbd4VLeZky4QVIoEeDhj3wjgfuQJQ3zVLBkN1Jq8dL444GNGiI1FL3DjLzNfETDe5uA
E3jT7biwoj0Cq4xjQ4khfOe30q+IiOj8Z/3wGTFizhdpFmiZBaNYH0ZfmICyInqycPFvuDIXPBQX
qp/Tn6BLwFJYc/RbF2Lk+z9ZzlvBrAigTM4vXl7EV83QwD0/q/MzwDVYkAXgAPH/iUIcm2nM/VKT
I3LHMO8taKEUJV3IJzzXn8JKB/faPsLYvN5GFrpAWhvrlNsTnAfq+6DpgZZ8Q2DMgzlfgq3R2sG6
DTHPvR/D5cVNk4IyKYKjffHLbp4ZFU276nAM8x/Rwvy8it5rpm2KPNeBcWaKYGoSflVT8TG7kM0Q
zex0pSJBdmNHoyJDD+X2r/WBQcMcsiWTqTzfrNHS3puZXV1wlW2tolh64V30DYBk3C5YxCMmdyQV
Q/x8g/Xz3CpQtEnBC08onq+ecR3AVQqX8E4E/PbM8TfnQCnzKJ6ubFPDjf1T7vh5DZNBt1KqcPhu
qZiX8/LqN1LjoPHepCPHod2ykTJGbHroMKm6N96vzq62O73NPCxjYODSSPMlpWDHNa1oDzM/pir7
yZQMaCk1IFN9KSsB2QahcZu8ZITxGxqpG9HyMhz+I0bRCWc4obUUoAHRHjftgWu9BvobGHk1A2WE
tdaYBEBOTShYrP9sTuoCSwKjxaBjN6GBEwXXzd9BE8DyNHX3OevWOMBRQLFukKpjyC+fHKLe/i0P
CJ86RSOJlW3tmNxMTICOJhx/cwifH2fkaLW+95YKVKR0zM/ET+3c17nlCbaErXEWF89zCOwdbPwR
vcTyYE6HtliDUDUnxcv70id81b7fXtxROMeq1gUpj5FkrzfTqtqcr4rrEPJWZTt1K4M5BGkZOUUG
1JvZgSkHl4gT4UoKm2mIvZS8VGqvUhp4BJnUwlRb2E2SxSFLTn+AKhVxZcS67Ue5Gak4Cfd8QPSI
/C42sjUYPDV2RYWb5Bm1hNy31SLCO8XzsccCZk9xARk6vEVkRBUYgd235fGbZAT1lFUfrGL3O8Qc
Mqxxk2Y/OzYmhnkE+DC9wpuRvgQBTZPRQZfj/vhIBu/jXHp4sENMESzvr5G/fdV3YCaK+oohlTgc
GBEgLuYaIzAUCAfPcxBjprjNRGNp3P8MU5BlYDllqYARMQyjvPnmcCH1FXz7wBH1llWU3sNYwPls
Y7O9owRiX+4heNzs14HRPt9XvPpuBd2mZcTq1jzfulU9qCQ01r9bIeRDJilcc2AcwXgLc40yldo8
gpABBQhRBEiQdLclpAAp2Cgs1Ap1K9Sasjp9i1hSD/IAIRH2f7Uv+kf+t36MsAXlYsnKd8yOr2Tp
VsGE3VZ/k3WWZtU28UJ/RYnOLbMQDEM+SPwFJJGZPIRGE4AB3nxvdmwbM1u8QlgFHlK6haSAsplC
xg3oR/zzdpyynvz0RzeD/x24CbuLWGFK6mjlb2kxfaYJdDkH4rqlX7ZgeYuSJb2pKVpvDnkFtjiR
ecjRcKAP0AWJSFxH1a/5jEzADC2gF2GDIzHhXrezl0ffZWYTRWFyZzlKDTshddQd6YXnFU4sOHoH
oOKYendkbr5M8OWi8/qK+w8aLTquHOsZ3WuQNL6boCsLeRUyJswYR9wBrgN17E9UHTDW7y1uNYJB
jQqkhn4hKe52EVuF1BLaaQEVE3CmwrMRYvLskwCNBnQ7wg3AUSDFMZkUMdJEvUmbX5jl5zR3BVDC
1VHrIl6TMJKIflR7EN/07YNL+DTdhTWDgeNzCkgWoDekHWMoBkIXOPDTZiRFa6BgIlyLrylgBE31
TyTurKAjVI564KWGLVUnEd64QIqDlKYMHVGhmt4arTA11MCc2dYoLPHxvgbFwT+a/5xFBPGFMFMk
rQzaFaUAFH5fUzDRGf0to0uJN3Yx3qCO+EBCI5ih2jfjGzTYxN1j6MlQOedqlHtWJ7MV86gxdzfw
KpS7jYb/esluBNAFIIbwW8HuKQ/ilanzLRVTqUkjlGBxRnl3KWdM1l/gkx7pRdl8PG7CQHE25eJD
y/JivJG55r3V6tC7gFtzSZnnuZiWngvhQA1H/9aIpN7NzHQIkODtV/Q8jK6uw7y2hicdvGQLj28E
/iZkimM2/iL6ThlDYbDbfABAirAaHMQ5DGI+NT0vQCMXjyzltin/FICQ3mxEF4Kk17KYI8yYKyuE
lUVqBwNK2TBCuWAXLMdni5Yma48yu1druMMoC0P3J/zaabgUZWMkRCoeYvJEgglCzqKoxPTrUp7G
e6hv8VMqsBNTF1p5JcqVDYLdBTTzTnZ5rVIuh9OBKGlJVOAb4qKHN6WG6pHI10KGYJiioJpYyctJ
ZQGHPdK1+27ivoSyxGPvUUJOxd8S4W8Ts/8gtf8VoyGDivWY9ZQKpCodP8prGCSEdy8KGkx/3p1m
dEDbCLPw/oU0qYD49vIdrsB3rXA57zmmVxAghNRDqVICVISwhKHsGTARlYTDDrtplJtK/Vo2IE97
GHOxqPMZqIDPQSeNl8joAt40BNksZ/dKHKi7CCnxq59YfCYsLrfiVzexpZs1/FCiDJBG6c28DmiD
mGSpZoGdzSyZheh7WNdo6QmlRM6vPglnEpldymSENGHk/5jqwkbUhIJXP580XTVpR+RfqdC/MPps
6GQ4r5YDc+msAbyEXbQ4PVxR565xYcH62xpOO22CCWRJfOErMnaaXzcdrxtVEjR4ZOUyc1l6qBAL
mwH2yIqUJNZvVm+XxEwISDXYf3B5qHQaoAmNGkvHi3EF3nYtINgCNeS+ygei1+R4kTY8LAnB65Il
XZM1KZNkKwX9gRs8OODPN/Tam2eNw0JmFCQZ14Dr/mF39o8p++Rh88K68d0A3aHxC7kCxbEWIdYA
F8gUfEhyFxAnr79B2n6C8MBShxMATMI6bpmWbRHEpiGl7wgZGAEyU1HFHEh2UJVnvKudfJ0XbkAM
mCDBtgW4kQ21wN/hLvLbhiOtBOBeV6HqCSe2Xz0iToPTQvdBJWRkEh4NFQGqWsMdBzaZ/B1sBmKu
pwbVWycU0d6KuHNBTn55s656TOb5Zh1SrmNluGqCU2ZQRmHN3V/jYSUYa2peDRq4H8zqGZyV/I6U
UCYSF/WgdvqpO2h6fmXVOT08P/MUSk9wYbnXyClj4fiYnUZXyL9sCXhak/vKBWd4bADbqqICR7Rb
nu32N3YeY87xiscxUR0Q+uBJ0owEJSfdsfvTzsnH2lHtk9L3TYiT39GPGZ0XY1JUKA1zFhk5LgB8
S84FWfcN8RdsyYzfBH2SG2xL+QEzwVm+G9OHbj1VAJgCMwhixFKTCFtPESh70RQFN7PZ5l7MgaHm
e5tPnIt5ffPIfUl19hbsZRJyFkW3QSxJSY45B/h4zp3RDix0LZXDOMU3Rzd/DiU9DhwZ5k33p8wR
zg1k4HD2c9aYKfXSS7YWCvyQwSaEtmYH9qRtA5vipz9j0WRNiD/C9NUu9PX5U4U1Fs9ZYyNJb5iq
9awtrrTiFDfkEaz82UEJxRGdt/CyDQOMuQB9cY4v46Y6/zwnLMM65RxjVkbDf2CK6Fo6iCxcf8uQ
8exKit/ywPQEuExAU5gzIIsyijuDvZkO+HscZ2hbOyE4Ymtme9YMxyZrSe5YC+QYDnqO5xIzBd4T
M5vDnpnpceRwEW2t26iq9CKXvPtzDYYf+GGsLtQ9rJgTBUQZUFNQ2HEPJhpcCAmMiPFVOg0QgMez
g0sAfVuZgngpmEYGbxnkZrcH2BVWxEv86T1PGLSLq4Dp5Mh7iKL4YxgXl7sxjtPbEv9cM2yFY88I
QSxe7OiojS8080vOm5QnRTkCKAxkTMCKZRuYJflGAIVuA/P28StgCQStZ8sCshGtb2wipVtsB3RJ
PU3JqC88tAJecNkGJWLoQpcnrTPHOd4QQJQMs/TVDOnHKvDnfn8+0f2zvhFW8h0w0bDizN6JoBIL
7VmOh38ZEFEMVyxKm2hZ9o7Kb+PVmvcljG4QDUyc0h2DC+lmXQJTJCCglMk1Z4Qfob3OFZUsIZ8Q
Eo4CP3JWeKuLxaybGQegQNZR5I40190J9BX5EK88wvJT4Y7Gg7GJrFx0uxof7Tno/k5HDMNgx7Tr
+nM9N3RxR9z48GO7rhrqezFjALVHngrzNwY8nlmN27v8K3UHIZMX3RNr+U8ZqcaQJbaDIkCSGNWz
ZwFolgTDFkWCstIXkX5lBNqFsr2Pi78dXuD2/HC3xUxggEgiowPOw+9uEgwd8mFWALi1wzY9/Rh5
68zYcp18oeUaCzrEi5aBthZjdJI04AzfXjmZwcx5Me9g2tXw8v4fWW7gWRlMvwxUR53cD4lWEwUM
TYw1fNbHy8gxq5VxW/AfuCN3elf+UxfwtaxIDdEo3taiO2gGlgrFo4ph9yYsDLzcXk23fFWLaMzB
iJNiBPUWtlEc+VAV8G2UGBTyFiM/O+bXsj/eYR2c3dQp18xWs3IswpWzgjrwTD0vg2dTQ+i+x9te
65PN2fQ8E7UBac9azkYGRIw6nEyqeR4IUshW5c6U+Zoylak5oGKncPopD/mzFo9oYvroSOAGA5Lz
ee0c9gVHpPmqZY5arYWXxfNgAris6gzseE9Zh66HR+RXTgoobmXgcacTCwJHWnRo4D2X+EtwQZQX
l85/cPBjAQyi9/DNmOjJelZaiJLSm54BcP8IY6PE8mZJIdwIcSBy7Vur88bJSd4f2DPBBXDlQoMl
PhFFfET7wp7ZtG3hIh14NXwkQWGlrGjJRkLQrR1kdUMtAA7p/7ftjMZ7C/gIfuA2sZNYnpRmVbPg
gwBNcv+G3IinmAlTsE6jAg2RJQE8ojeDUsyYKVtFmVXBtIRcHDGHyMaQpqz22JvISYUa/I/S8Sq1
Ystp/J11kI2UCmoDYxp2LFPp1wb4krcBSYtPLOe3hoaH2FDVC5ITQN/hMuvp4bIKtMiAK/Q12Dpz
vg6cXJkCixaplf3CYnUjMCGzDCbVHmwabeTGTBaYJwTF0c8Xvse5+oijFwdgq6uIfCMwOE56SXuZ
GFMHeh6iSQRTOB0BTf6D5vomcG9G6hWLdZmJglhSllLAbKWn8tl2fCCUjRBUYh2VWpxlwL+QJ7M0
eCIIZLScCHRwq9evPXGLhiEHXFBQ5SHAA3OJaJ0VRmDkPexrgNNFRzKni27kn7YKOgO+BK8uKYDH
CMpgeCFXqpZ6NwtA80zjh58T7K2R+l/Y3EaLoIjNx+hEhYJgnxIVo3k0QCCbKCyv0XNofjlYcTKO
GN/BqdRA7QgqZV4MOIax/wtM07qMlkfBAj4i/EiKE1iWWor1N5mZybfXZ7SA137gxL9qDhw6JM+n
1HocshjhUrWJ92FXi3QhpefTW5gTYBoNjqz+nZxj/cpzXCB5oeRQDSR/7ygi+qLGKPZmc6q4FZ/Q
ZdRnWUZPCraBmO+ZjwFwVBdPKPCRPufx9yijY7pOaCKWhwlKsgqho7VpSFcgDhzoF6hwvxnwlznM
3LqAOY2tSX+Jvpjg4oqCt/AVBg8NRkwTZKrM+jRyLTdmbMKq1DpGCFkfrgkqFDjHpPmv3ocMZrB6
E7/TMphEsfGp7NCy8h8ih/4tmYVA9eFQOHPC1yEqUyMmOKXpmWzLMlc9vgYoqn81dCp3EfZqj152
KGYGq0I2VSqDPRv5cYcV5GiDAIDgcoQjrJss4lWLB4nsAlfYjWo0W1m7Xc7myyadWLplM7rtZqAx
R3IIfD1n+EIXmvkJHKUSYD7QseyohZiuF6oVaKKMhGDOh9mB53DgmxhSq8m7RTFsR17dfGIlkLXw
pfPMZDsi2zCp5EsqFuKKPYkaofkPJvbYWY0/50WbetK7HUoEV2OfcMRfhuFjCIqIDIiPj59ys9IT
K0wA53Mc1KVtchOrnsDQL5K6HcIAPmq1ec5zlmrZlv9EOI84RgW1MlfxvqE9BPnjoOKbEpXNVcHt
cYWeRmho0Uh/henuXxPIaOV5+dys1H/4LXGZofG6CzolHFCWpBeuL33C0guHo6cEhqRqKo+fgdi+
sk5Tfja9wSL/BWrGNARyhadUyp8/TFn/bJjg5tJV6W1Vxz+yM6eFOSjMNRqhgVS869XWxh+TYgkR
+aUeNJY3v6dgmXPC4oJ8fmH6ywyBE4FdCvOcS6LgBiGlDm0tI6aqf2GCxNuX6xHbOw0Ofzdy3+9S
IPirlYQsM0yYI64lf5eRt4ZB10yGSqWZ3PJGvj0px3+UJzowfcc7mhIXSvEdPvDIkIoM0UfCaxzE
7Bl2VB+US+x8SUIyDEdv06D5ftEkteKO3LXj/tOGDfeDIQozCMytpeKFMJ5wA3LVr/Ryul+7/NG6
FyNlS9spEkhTq1BlnZucwFXsi0bcl+5MuWSbxtziQ9xW3odKKgknYRXYObU58zAEXAzF0A9xKlCh
YlJ7fkRw+zxU228Sy7l3dGS5vvi7bDw6Y00sxBLfppfi1mYURgppxVZsAEUoV/i9aPZ1S5DMs1Dx
EhdRyfzyXyjSkJmO7UsZM7I0WCFbIf/qjJQv3aLEBya/Tw3iPiiPLDttOUJuuWk26MvZsXc3p0NC
X4qe9M46WHvGel1Zx/JEEc99HXGwywMAD8LXJeaWTjvet+Hi6UmZWw03hcWSzQsTpfAi5Bw+GhGj
5JfsXXR6o9FdP5pjDszL70CJTGOUwNJqJKDVHAoXkGVTN7HIUsWGbUxkl1I/OlCEVQJQ1Ba76dF0
lcOOXcL5+duHMQ4UlwL/BICU2pg3CjimbGvSI8dUnn0ZiBODX7AP70Fz3+rDWt2GffkCz5Y2sGN+
UKaKfokVFKu7oguARsKJEm6DEBqKYF1OOLITU0ELxEiclVV+D08Zqv8Zs2PD7RcHUaaGj2B2ARzK
4GEjWkpf95CvavhU2cARKReSLaee4CanAd4jbFt4U09VUyWfg0mPTpC8R9b0cCUKR9gnLBd+nOaH
qPi4miE2PZQo6LlCYLfAhrl87Wb06ebH0QQwszPwMoJnrJvjL7mnK4EXKnqJYxDB4PNPZxWIXLtY
zSjQhLircBL4skBBa6r0XcZ7YQaOgibUHVy20CnxeABcDvjv3KZjfWAbtn1akpOEG1vByrPODLMC
xJ8Fk1wk6QwlLFvPCqmVVUhpw0ZgGoa1oFqNy/E2mPwvFPUJXOzil1FJgoQGegDFhRqAGcBd4/l9
AE5vTYGDiX6biKdDKDhEvgrykMl6zvW0Y+OmexavklLMHK24JP+Qjp0IZMrAjLllWtJIsfaiPGn3
0Xvz9THIPyApmioB9KPM1OL3EHObE9DsJpskA5xcyRgHsiCud0z2a0rvYtj9UxEnLUjtZ4Jc+XYi
W5CrpMCtYoSoJ6pmZiJKobybeoOO2JmrptRCpZQ35Qv+Gpav7GwjDSu/qzxxHEBtgu5lctSJ2XQE
MAL8i+UjOdR3zveQDuL7EMUdpkC/Ui85QEC1Fs0dHMH+xViRbidcv693cKNAl1R2LDKULjEVptxR
9b8HC0JFuRxmZMc2KzPANeARROfDcw0n/7G9MOPdOLxeOYzRdAWoBWDBUV+rI8fQkBtLMns6RqAE
mT2gjgcryhkeOGZjtJdqjtUqEJxEGUJJIGG9OI0c9NggaxTqJqzCnadXFkiNqRPCtAuvdeuH/GU8
LdMDYxRCVNEHqn52yfIEWMGLc7QCOAr462ABQcVvk7gGB810ZzQA4sZEFwYbnUb9uArAL1ZqiE2f
UCf8jJQscc0amNxvOdl6hJC4AFJPyDDT0shhvqCwulDsLIfoJ0MYihuZ+E9sjOudRqNm3UvZcTWY
rY1hIMYThbvWvS4LrSC3XoDTqYGJDqU6jPP9pyzFiriixwI9RAZLczsRgNFQCEDuMshH0JL+dsBV
Ly8o4yZarJr1CVjNZffbjipvPmALG/KeQn2rEMj4HV7P7BGcziwFEq9NEA2dcQtQReQmVoeLQilZ
ss9NnG/UxOt5+oDQhIki5aIfaRFWKmlGtn8dsxrA/+IurfOPR+d57SEP1PfpXwzYm9skwquJIDwZ
iDH4pCrsIEZrum0RZ5q5Kg0FvTKQXwidPuUoP3D4kTQERi+3t44pAg7YykQV2UJSiV7IqkRUgukB
vmnD+iIiNe1EV0JJZYFOyy7GDRlWFkIDOiCcPfOx/mCx9fgFPmGNA2g9UwHWXGIlENx9Q64GDd2A
f6aACTOTt9PDrJcvbHXaSNDm8rmrqCO7BIueJtTyDYb6k8mhdL7b/GED630MLpKbtByvdQF6bHqg
5QLgq5vY5wjDUJa9lRPwJGlUZGuF3Yu/MGvYs+616HxHXdOAxDPrk9j8xOAyY22b5YuaTWshYVf8
Oe1XTtSITJVa1gBjjGp2O57G23nBd8YQL1kl2paD1cPyObGXAZ3/dBunHFYNgGtSzlsd2ZJPm5Zq
/vacqcfLd5tSi4Iceqx2dA5FR17bDlXXVkDGMNKemc4sjLY/MVJ+hrP41vgl/YLWmacAHy9bjvRf
YcShGqLebLaNG3fRFtL0pRQrL6cI09BI6EYdoMi13E9YJW9pjFAGr/LiKSVihtMFLT6f6tmKBUP6
VEOzr16mIv+dLCeWgYOEdWSIYjyHFKntuyChkMlpqkjBBqUEw/M77rgsUjvgjt84/JOXbYB00TIq
AT46Q57VbHpKJkqxaADXYcuSCd9Tl/Ml/MDPwAqV2QfAiz8y9YWWwVoV3b/nxndUKbZzPR5QDC2Y
bdY8a4SUfK6WX0s4+A8X1tdGLkAv76Ivm9QmIYyRIIWCIK9gIX3BmdM66ij3BgVIpTirobrNsBdj
LsIImjjCA1xsDQuI6P63O0n7JEDXtyJYBfPP4MyRyWNqUzZpu+OGQMDBTHRCedPuMRYdBlH4Km7O
C2CbS2DUA19DuBhohE1YJlkOuBX9phyWkAkgwDjR8DSkej368Pj/dJxm5Z98gd5pSbvH6+0y9IRv
EZIJ5MdsFaNlsKmEWxr9M5Cpq56tKUJiz+NLqQvsraYivrlBEMYCpsJDh40JXE7JrsAftwUX5gQN
RtkYjcCKpufYB7/IcX+hwuHphjxsu+Wtaxg4vMSQ1zUtZyXxOAT2DDKTEkFsWNzwk/KQquDCox2I
t/ovFd1HVTH0CpglCEqi5tsmn2X48LBlYlqxcovf43D0byqftXDiEtygmdxZj2hRksZ6ClZmCi05
xmSBEcXqiNRmGAUbgiKQntgyUjRXoMEFYka+In8po4dJ32iXxYVFAdWH5xXvmKJqIQjJMM7iUnGP
ReW6/C9ryT0rUxxsrFCkMnnaYj7PEuOfgx+vBpMDTgF3AxpkK8HnEJfNOYy/GgZjwAGUpfrZ9fSW
HSgyuolbGdC6AvyjxLgXqN8/EmD+gVNnwsJIkt6mLG46aJrYMU05+dXczaLHqTMRBS1lSEf8U/FD
vDlZKgcpFX7oASHEjzzWO1Svvm+eZscEBwce2LI12rRSVJTjtzJmRYfKbN5YyWCX/DTKBvrbS7u9
tBcemoGd1kGRiwB02NO52oloTq7zgvGN1ZVlqDkAp5/mAQPVANgfB/mR4S8UfzDlgvyjIKNCyMcR
t8Jyt8DjXPdwXpYG0Hh5raW7S7Mkw02PC8uiZy2UK8KYT3P0Z6qNP+RtX776MEHo3rk35Mogvxwe
hKhEDNYAcxT9afyRQTAalTBr9sLpe+bFbjv2XxpFTH92LGxGMjXkPgTQYQXoPEty3hU40S8cXCOH
n0YL+anPPubDeLoPRp5xiCf2LVFKl/sjsvPPtAnwGGLUHvSvNLE9hjLtSicJ0okN6wBfMhtp/QxF
5/kzDDhJ0BOBhgjXK8cMEbhnGLzG9fF9TfkvAzxBi2ptkxGSZAVC4/gvEBycuw/TJV7vOPrCh64N
1q8uOZ+/Lum6FMiOmD1FKE/gD2Ls5T1ljBgh155ghjfFYCZliveUNouH7CxP7OGMWnCOe05pEVRJ
mdZLyAdK6jl43cA132y4kZ64lYxHUdewf4MCMmd9hOSbc+lkfOSnRUXi0vCtKWqIp4KrtOOPGQCi
PR4GxBzwJQH60/kzXSStl/KodMiLxcEp8H88nddy3FiyRb8IETAH7pUsmqITSVESWy+IltSC9x5f
f1dmTdyXieluiawCjsncuY31yIzCfjd41PxARIqqJ6wok45MHAS0yemBoAXgU8tWE7KWNDE8QrNC
mYowxuFlGNsjqLboBWnAw+gQd1r62HPa0krpkMo4wjrFAwxfV2o1GM0vVIHItuvM4pkzQBJxiPcP
xTl5bymG/EOxcSIvLl4NlHb3dsERaohyh9/wWe4UVulQeh8RThKfqfEGVK5VU72POeJPKdpFgGD7
1DUAkin2lnR4x8FybOtgPQmSiUPFA4FCNFkZzzYM5KBzBCldaUsGTw7GBP81LRrSgN3QVDTeMnzQ
7LhwZOe0ExFlUiMgIWYiSQ4aOggO7HLBVS3cso+0E6q70d/Lm8K6Hgi6rD9SghYAEnkRdsT1iaCa
ycrUMdlnuDZIUYNAl4EurXHKYjth//JwIfkvkfsb/isAqi24CoWfWN0AGEs9o+r5MearMEH92c49
2M/OmqZ6AVLLgDx0uiuYr4ht2p4+IyzYEhipMBHhWrJnvgOIMn15hKEBgFNw0xGq+AhxfH9Ywmq5
nqptubdzbmmyCpYX2/L9r0QmOxVKHIhLGMWAKrvy86RBobAX46DI9b5Ewk+2IwzZiLRL3sq+7aG+
FBtcL5MGIQMVLitkJO8ko8nEIuHcmG16ov2ocRml0aa1POECBvYtMbY8I2wlhAMgj9Qc3Fe2T8pZ
mvBRU+ox8HQuWU86MSGtJohHV38G1Cgw0B99wAKT8MNGQ+5kCAlJnBTfYyezmWJRcVwi02KiiSBn
gGxHkFrIMftrGKTzNOmYS7Q710NFqWEvLLVyZPWPK7tw3aA0KZszDSBo6S1O1Z8/ihJw3AUDkBZD
tcaN5W6niv94RQkCzbSbVsIGw88YFTmIguH1jc7P1ao+6D2AWo39xLCQybCkuq5J8bFv3n0S9oaI
IKYcM+uvjSXxJ8D9iSf7RR38hHAFxWw6o9Sjua1p5xdAUTSReOjAPkZlKmAbbLme6jChAKnb81Jy
GxH0w9ZFXXQth0wkZ/oaAge3kYR/TbJOZ4o7CFXZVZz5/3hL/QPOxb8GSiaZl110N84+fly8sWgW
n8/gGGmbefASjkTExgr8I3ilLE/ESDeGCvp6CEBXlEacGgaBGxfnAkQpi0vnIKQ2vBGpxLbvxa2J
yQxUe/6KtVBfRintMYhzE0EslU+IiR+NO5oj9Crx8xKBPYsdifpIixHGkDs/Oievrw3aGyWmbojB
T9lSQiys2G22ePuNW34vNFoB+fTCiBYAIk9UMzOYIiLz76GQWqX1jZwJDFdQeCm6SHT9a2XUoGi5
PqJCxu7o9pjTciEamT+E5J8C9KOBwfRFSbnysDV8wgYpvcVZmqNzguqhFNIU7xwuG/GPNez2Ni8/
GKrS8c8UtZ4T/SU/Xkzm5ZBmaCK2gcoTE9aLTibE0pLQMypg4XgqF1z6qItTAFiwzhlBOvhUOCSs
GQUodRDQU8+nFULVxSwZM6oUl2ccCYS2I/S8BL3VatDwoIoCGJGjT9M8IAB/U68D3Ax/w6ahWF5Y
ROhGIN6q65ZIT5RYMcFRvMLPkZpfaAJMNsmaH0gvbbfqms0tZgjoQ7GWAf4wuCgpT0p8cAEGY6Z1
Bh4tfHqsxTit+cr0u+Q7MITj6hRxnmY5kpJNxf1z7AEYCGgmP20kHCUKXHN7mRavJKSSHCFDSF6T
2lAQ7sYTPxhARjXpJRp8yzX0EXU0gOlBVIMwPUKbAiBEw4hzI3jZOr1CLN/xf5KiOIzuL+QhGOvS
2cOlAZUMJG62BhflDBxaBrUIPrW1URMcyrUWb+6top5usBvSllH2YYMz/bUJ7N9NTg0USigl7j/g
5iEuJJbNRrd8ykPJiQg5Ji8aaZ/y15/J+T0IlGktTEhlVah4fcKdhojQ8ptBuvXA1fQ6eft8g+NS
+ZB2vOOU/JltDF+7JEeLt3Pp5eP81x0w2NZUejweOBgwEwM/KsZXbKE/lppHT6Hv/qMLT4lUNLTB
67qBfKq4t1kQ7w2pdFFCaypEWcxhRHeIMdUil6DCzYqI6fhhjawIz0uKGU5D1jhGFuTDsPSNUNkG
1rgBWW5pdSA0sC0IIYBfNnFNMuznIS68oFF+n6x5uTxa0TEA2tIkCu+xLEEZCmwkZUghWmlRCRkP
7m/kYnQrrVMhuVX6ZbSLh4kKGWD0HpG8sbQHsXKrEMqJ9nQMgHsKvpg8UMKSYEZZYnyT4Pkk98El
ubgWZJYACAsCQMTwWuxepa2G/0t83bQjR6rtp3HDrMB4mEwbrGPfcIHijM9k2rS43Y8IFuV9QwTq
0DbbqSDQ6370t29BUK1XXK4/LhlzM1hTP8zH9RwUA9sFq4FQkjnEwgFmQwBOw9CHg+x47H0r+crg
iKNbvM5kAovukS5PQhQQK4Iy+ZX7bHz+bLSQVGGPfIIR6+6Hhaf/GSXm3fYEaWGEhPCCCclyQGVU
pzdykjk5mHIUNZLWpbGSf4+h4azTvG6PvdtjH47T1JzynuE94H9MxRji+TS4C6wTZYZgifNZrGi6
moaOHHuXYPqSQBcG1AVkYOiWvbbzFM3XR9VMZ6I0YxxjipX7cy/dC+BlL0TQsSuZIIg5jGf2iMwV
1siQ0mQMvsj/LcgJAHQgJhKb9f+xkuMQeg8lHPGzBcENTUzankO4B290IdY/hbBKYoBBrK2QiyyZ
l37DeKz9joZxOit4r2i5Kqdh8wDOrj0KCxQaTT7EV06JH1u6AKVjXIVmGM4QhkzecY6wlL0zGRu4
DIUTQdf+lgc+IGG2+1/USzK1xY0rwJdLsTdtwJGsgn1LXLew9dJNXIZk4KjpLOPKgYoOE9SO5JAm
Hd1/pn0lCDZCdfLTdgw2SJKeFS2gKlEn5SYOIZJ0UPyFz46obgnE0k6gTNuVluZYPqcgwbFUd2Ro
U9TVIv0l0Cxljo9P4IyCxexif4fl+WDy49bZIxLtM5iVWG39E4WQXI2UVuIEynkOqCrMunT2CU0g
revbAoJEaSYs4k2mNZ61oxzZ5ZIoQfzTmYNgzXkUwOtktK7Q/ReYCOdipFMNsak5FQMKBKuFwNXY
rC8mIdVp3+f9oqDQQNooJORTq2W1rlWPbNRD1Xs4JMvVtOfUc5Jg2LoUe6PCTzCMmUdTPS3U2NFB
MlPacRylgUw8M878yMboIO7rZ+yajxshceBUgthVhHF4Zbq/VcU3KLeH/tisbnzbD9FLsVKJ1MUW
PfbbWhHNEgL2rw9TGd+Fc2phzsDjIhmLgpXBMS0H9q52659bkaVZ5knHze1BvaLx5aQGDk9YXWPu
SKn+3yUKSKy697n43CObI1Oy9KwJlfoS0M1g5LCeU1LMH+wQsjOKkya6Y1DzIZJJ/EnABoT8GbUc
BKlDt1xWfoAfTeouFoayS2/dtoFE7s3WOH3p0zlgxDOt3G2l062U6mnibqwqII0aYztMWWbzbfTH
4BcRLCRlbX7+4rirezPM/f47quIaYW5D0ZtzWZ+Rz/gJXD2gGrfbbh3ykU7JMQXu1T7WzgAjbXZ3
76pbNhQK2AVR/Ufp/Lg23CAOS6d6CvnTn3OPv/JNkG89fp2Bl4EAJU6MWoMq6nZMQ3nEEnqNbx6P
ALlQjld9uH6hEY453XeLcc6QBq/dPNs/AVQmvL+x+ccWBU4/Pihhm3xhrMRQDgMCcnypDGHY4WAY
T0BSOk3q8m/pOv6XLuIMiEnUzbhJ8YGOQwjUXh486eB+WCFYjsxPaXQ5xTQl1La89zSWa9ehW9nb
O3pz0FfQHPVfR5S84j9gGPHTH6nGYqyogkKx9TjwGIkSIHhSQWpUppny9j02dmnxbumyqKYheSmx
YBR3dHnY0LHKWzjOzkubkduhgjL0TDeRWT7bHY4nv1uoPxf6aiY8wI2CpO3ZddJ/yMhK413UcaPd
oNmhQZATQLxDtFWXaCCRe0WDDOKsGhzH56WNPEG1Kx07ZIMRvvechpy/dDjDE4UY3QcWqF9FwMP8
Bsd9hA0Qozr2PFLI/kvCkOE2QNJzHhIKAmwFSP4Ioeq2Yp6pQq4oaGH2t9xND6UvXvW+l4ObACWq
6r9Enn8eDyT1Zhdvd5d3ofwqZcXBzMoeDMZO90k32Xf5TGw5I8HsATkbzXMQ5C/RLoXnhEgVCh1l
V7JV98ahQmBEy+mpzLlxpi7VGCW02riQBHz1oKmHl6COLXogjHRlPCWD77LgicjgBcmj/6gmM4y7
mW+KmiWq5T8WcD7bId6+UnMEuDTzj5Fb44KICIFeWUwv0F6sovxChIez43xgNmlH5BLYFO2pR9D0
KMMWzP/Up2f1DvctMgXrk8GNTewM7DmqqTWwSUrEsJB/KcZX4YS7B+RwKm4qdeHIllm5nmA6czuW
VXMzkmmV2c82PiPwPeik7QbKq11LC8bgSG17akFYEkqkA6IRHYTw3zOO1bRnq7Sg1feg/UDaADn4
CQq1kiHlKPaRYyHQ3Ky7fmaziM2/lHaIkHhSM7WgcNPJsLYecZiiTusEwW9dXrfHaEuilu0BUmOH
n6KNSu++nHDJNhuZaKtH5elSgI81S0SsU4gMklTafnd/M6rmJrCkahs4eJHIhODBxfJkF3Ifunn2
1jLie0xNgFH8Mhb0KPHKn55pZlGT4AWVgdKUkteEh/23tZdx14H7g82QjPEYigqhtIO8UdyIo7ZU
zkUquQKAqqgK+TLSp3qkqICK5S/pxOfgxqdic/ESMimKw803rKIOgGSdqDYwIKaPmhjqTBIB4vVx
SYsq36ldRaRguzTfaeozQ6oBGnMMQhipjkRLCo2uphurZSpLL1B2ouuismJNpPdmhQ8scxPlLkGg
L29HyC43aqZXRmV4smdo5vTZqs9cKWkeKDXD9zIXhqJkYcq30ydpfLJUc8aqSnIdW3hwwrtGTnkR
G4k9ro6KoRuCcIp2xudhA/8DSrG08INm4Iy5CipPhB10u5Lpu7r7y9q153K3ui+qv8Gl4w8cJk5a
Jh0QcqjjExpA/De5KLPNPrkhBocjZwSufiJfbuR0YxGsEZPEFvPx5zXZaA8XFoeMOrSSEtOLlb3C
YyUiXebkmLGNLhVg2iFk99hqERJL9dpPY2pnQ3blHfWQ86+6hJLuSa0jMleZgtkeq6/l8LhBqg28
Kng0Ex0IPhWVrUq6sc2gzJcQaPws8TsTL8w1CiFT0tFHiIJI2gPWtHvac+UR+/3iXk3wlhkOzfw1
GD85AZqC78p4yaysw9HzgMld9l5UcZBw+QBzTYJuVbByTcLKQg5PnmY58WMpkEmjdGpxG8roCDmW
YGGUw8R5TgbtLeJujk+hRKLfohReWTquMHgOEZntYJJlxlzRVNTBsGyB+YXwAWUa7rA7gB+69G9c
tHR5HT5tBH8Nn604hTM1/iLClXUT5RsI14hI74RtD1IWGBKLKZ5HGbQw6uNgk8ogFQGYjTAXyQOW
vBymqKAAIA9KtaWfzunBHzI+koeGS0pwDStltYtqyXTghwpjKix5yQ53mbk3bCy4nqwQNocQD5Z4
rZ8nu6th+PFsGyNFQX3uUyu8bSp+wQLE97spqBCOBhj/GHz+p+KDemL8bXXwVXRotDLkos8GcsUZ
Kb6NRraIJHyOjvB0JXZODCFM7blv1dwtPwqT7W/4UNK2LmILjMGd9ah3sSstJjpWLagZQ6GJF00E
eRZvxjD4p5r3HTOcG25tMBCWBYaDPYTZ7b8l4BMfAkymeNZiO0NLY+ProKi4mqGqIbIKHZSsdySC
BCUT5o0hzNdbkjD+wr362UDzQiDIQsXdUUiJvLOQL2KDUJ3FZkIJqsrRLXP2rda6do47g3JxbWCB
G2KDKW1FI61mVe0qnY4Ejeq9EXGccCFwQORwFU99un+NJPZEqJPqeCCKH5EwgTfHD2tOM4n7ABCb
zDSMeI6UtWy4gev4kMDXxefVRQmz2diBwsQBICZQpGx8KlQF7RB+DsNXpQ51SLUwucS/nicEA+ZT
Jb0ev06GHdBtwQQPbkeb73yRoVI9yb9BOctEoeLw+V/hBkxCw8ETCDjNyk7+kc0skjyAMHJcZaQe
U/5P0NhUKJEhLHlfVvCvUnQaZgpxdurlwxG3gl0PUcDISWWdSyMnGdCGWl7iDiamtFzgI9EQsPtM
/Da6/rnM+OXyLSEDcGm03Lcgwdnrjms7OLrwcVYMJiwBlGIfOs7egvAnwjMXwDlKkDdIPjYr7otw
EFSypuNHNX0pbTikxmVUKFCJWvZFDnVq6YLGpyOZcelK401L9XlxmoUVJvqS1gi4uVGIWBWbknjv
6QSldGG0LMONim8ZukK3RhNvuvq3In2SF2ZbdE3FTC2oIEWhAo+BlCQhkkpZpaI5HcwCPv0FhQ9k
SsWVK57ZZQmpiGnuFyz4gZzEiUmVhCvSOrAYfjRXPJUdplrw8zCKsXdZRLoK4PnZFXNpZF/p9/Lg
T0QZ00WV5ql2cCZ94Ao2HjCBPERcXo8/+qRMyaOPesYKlAgwGCSMS52WXFpgemOM3hafs3fyIs7V
lkpIhlklntnvQlGPpo3pzAayqMkx6k1OZgjlb49EF8uSHLtUlvnYEUmj8lT8P0BWRWaktDPKtxjU
gPjeqMcUyGVhaz+sbKlRtJ5El92v+E7dD3tQADoXKCsybB6wjAJMw3rxr4CQY49kBUogVwf3lpBI
lAGJRQO1KdeZuFJg7tZT/g0oI4Q9zZGMjwJoLJRXRhdRLqtERoQlOyGCdsi6EUh1HCWTKCdMag05
kIzDLsZTbcPtgGN3RJLFXQFvjrA8ai/0W6Q3wNGkIyBgxXZZPaFX9Fd5W9xSI0CCGQMiX8Spv2Pv
2704ahH/dVd2QlAkrQQskjtgtGAA13gHQnNnyEyHlmYTUgafywidGoxddrIZEI6NlGjyVgSU5jaS
hivlOFvtmiByRFMXNIFRHJUXNXwy+OEzRJ/qHbYb5SNoE7ZOLEegBWayaDzJ0D1pBaWbTaXfWN3S
9sR4qMugWg0dlZSZwj19lT18ye9saTRXJvZ/1aCXIy2604ik1TAOUlctes1j41jdoG/YjjzpiMJm
9dHAip8PADuNkGw+JRlR7OGIvnBMr0X+PW09F3Nrvlbb0VGMLm2lVlTT4X91Uqc+Y4ZIsGrC2uWk
4WRLRLbiiRXd3tCD0S3HMusCqJJaGyAGM62N38hWNadhInKOp8SVAySFLvwMW/GvmAhITbrWMNvJ
yGZth4BCy4wZAfqd/MXqZlIP/Gx+jP0g+VxCZ3wk/QPjsYoC1R7lwYkiEWozZtGAkZLzMfr05YPL
DF9PVk98fcUrlbmgYLng0DbXBoIKSVzD0Z52SZLKGRv/lhqXfUqto8FMMrwZZ5ajENya7RkTPdFN
ctCtcV1zwRb0RrVMPAJ+opbPSuwIjRP8GmwYarbTD9gWRX+OgWOt2AHHQUUpC8VWo7GpgABNOdQa
Kh/ZCzL+UwdVWPVKYEsjIDm1ZFQGiLJ9tz78CI/xJWpY1RBnoJ/akh6LZsvrcaHCLSq/UVJ8mnJA
mAO7rVVmeXpFNO32tGA2f2pn2tIGSpzSPBsssDyXQ2UqI6SYGAqkEYo9l5WrnPsQOcY6I/EJhiJ6
z2sDXV9sMNNFbsWWQ0cZgzY2EXdRKqKJCj61KP8ERoAJFd3pNzhiDIitbAQKlJutxIbgQmpQzb4Y
DqjZleUBbbHNoH9F0rnMrP6LXkEhSk6HMpSBrTBVOAYjcVD+KaImRqSo5RxgAuUKA9ojva6FFoAG
Uq2mIpfDNYdEaWxKZqbjVNoEbXBwcK5DH4ZS6HCWKLsypIWQoT4lM6xExeZUDG2P6fxPWwDVlhas
a3LmATdkSjnIYN+H2JLWuJO3rV88q0cSjrM0m5sMc8WmSWuTknhc4nx22ixrQtFU+e6bOG1IcJzY
vXN0UDDjmStOWCpWwpeN1lOI0Be9W8bSlmGz1jvI3GlEbd69tVE42CPluu0j8KZuRzONAfy9oe3i
qCExJEqQCKOOpraA/8cdQvAEJnCMgEvC9ALa1jalGhri9UNhbWE0ldHyze5cDoyDUb3p+IF8VUou
nz9u8qnFmSSh6xj5VNhFtd8juAgv4xKODyKIGlFZsFIOPjyhut/Kjd6B3oxuY5z4MMwzGEOjZ+DN
CgyQY2LcUlidSa0OvkKZpSfve0YgeWrjnT90/tW48RNTMduMDggbqd/tuHV5zVeTipp6osq6zDoX
KDttvv+yx3zHNxxYArl3xPzDiPHlENxuboUvSei8Hc54g534wHBz879ywCAkYJBDlUyPVwwwjLDp
ulvrWbgKEI7In3gClKObYkvACaA7b1uKuhKO2EOZEKo3ljv3eEORAdi9ntRkUsLmIC5wPAhqYqbt
Z9iSSe6wNJ5LL+WZqp8ATk2cDSUnfR/PQ3Hlpu50MGyNj3ctssUyAUCdRTIX86MaDJUBbJ4xpWoo
ezBmpm28FZF1jkFE5GXCvGCsGRpFhkJbhYU43j6PhRQdE1II+oV/dZm3U5R/7cCV/8H6tvu4wAIS
eq1/Uwz4Qjipd0pEHx1wHxXGK8xltix41akGkTJkavGQs3599dt2O2sKndeTSFxGbDeY9wEuSAyP
Qg/KQSNCJDX/HXPJ1wtbBJsUr7yWSxiO5Uhr1OXxi6T5QHQY3JdFfJ0a6FzMoxCsQEnHbqDxGTw2
PtoVzyV/qEkW3klTpABa83dyGPyv2FlDWe1y+93aiEdiLxf/rkcIuBXCTJftrpy+RYSfIvtD1H68
lpKIMm7MqKBNjgRa0kcz0T1eLwlWGbiPGI8u4E6ekU9EiAUTGNHF83lUXr2UcvYRpnHSsPYmBW1d
AjqXqUjOC7yGswUJHLKJw3wnNu+aqGUCRrhqU3hIvP2CBTVCQo5aVeuuGXPO1Q1BFULvERERbYMn
LUwHMO6J2FJELV4lypMCCmU5N69YRUmhI7VWPXIdix6dIBfqBzF8Nj4KI1NtQE+BlHiNLO6GOzeN
xHdZRPDtzNEAue0Zi9H6v7Gz2+9lLYvP4kJcSUm9VTtXVQarRrjZhGkUexyQEARo+gB1OTOhsUic
jL2xEtRE5+LLK1IVuLSIh+GjRKnHaUJaGYZSK1DpJnemSCTkalXo0h45RSMfiFy5vSqSLT25OVzR
bfc0qGMC6Hvx1xrq7WmlcX8GngbZGuq3CJbPLRwvktTK2sgEBUN8BkAUxxfE2GHYtI5c8+C/6Cs5
pr2YJnyokxwaDfViNLE0ipZwjYIudr3iuWMBGk6fxzxmb+u0p9+JViHkp0IGoEWAKrxzO9p+rVVX
4I+LnArlOQgOfgF3o8tTsQ47+6GwYBkz47ZdJOxOGp5Ch3mlleTbh+dbxyPzBiGjUrMVWBu8eAkx
XJo4CBcTFjf4hcdmiHEC2Ouuu4+W0kdmmEPv4mOV3zE4LG+alC1ijZ1r3zWej+qKGv6B+hYNMLgt
lQR9p1JPCIW+03nxaGT14P1JYgJ2AhjE4wNEgjkuY4ZuLu/Kq5Dy1US2TaYOG1iswVEue+cUbP95
rWuhUi3t27Dt3lnZfUsF/xKCwv51OSKZtqXFV0r5lTLd+IRrdyMJIBsQixf326+l5SQfHOw5Ob/M
TTPgxVFMuI7T6sqcxScY0TPfqADpltmEUl9bCadFKIKfBbk1kloIe+UU/lGB5IrJy0d+2C4lAFsE
Ch9nCjz0waWdVledkQd6FyK4e2LoFN2IS7gyynUeh5imeIJfVz2HEprkNUfxLHxk5QK0aFjZazmw
GanA3oNX9fGDeuWFR4DOoUy+XxQ2Ikhu9mE/H+KgdhisLJVpgbPYRlUZ/7nEt9NUsrib1y50q6tp
WknIHmmTrAUBiZobN/nYvajxo9r9ELmicblWy3k4AC69MfWi2BYjAvUHb1IOlQI90YNFeXIKfWLe
NTK+4TB4sxz+OypZi4U2Bcc1nU5w3bBGmcyLnalLHae8kSND6zLsC5FQM4eOjKagQhGRnh3AhK7N
9Agg7lQogyjgwGxwZUXcS9V9ELGjojY1b21HcPZ0ERxZCD+Q70HKPG4gdKnMNQQ1tQErr5qZ4zuc
eVYFFKST1Td/ZNkuJZdMiGLuboEfrVmamDUXX6jhoeCHAj9w16U7KVFwns4YHj+AgMIG5jz7N40F
UhGzm9VFVpSHHu4e3ozcRtyDwhxH0JBZHZNtlpVVYzU+rMP2dOzyKSC53eFFQc5YDUvKtBzHbYGm
ZUh/Ku8G+/32TYdFWIiBbhc75rAsWBg9T+yk/s5xWjgizOJu4Fsdj8yo8VP1BQdi+gJ04QPyHNye
0kOVUz4/pgFoGLEPTKxgOI2x5Ibjaf8ArQJKTwEbx3bZJe4RNjcubMw/LUFIxDEQfLSymF/txSHa
hWRdZvoGObU4TJd1aLBtpsUY2zW+BAPZQSgPqCT6A9jt74p4166lsnGksBWVHvgXg+cgx7OZyZCN
gdxPAkyaU+WkyQ3e2gWPwgf4igNGSVNIsZclHcboGCE5EESjWO4IwiqYer7FUwrd32edq//HisH4
WnHzqAHUpaOAiX7rhWxhtY4NRWq44LG9YF+uhoAy4JXxVIscTAeXYsAcxaA7UUX7YHYuIkW0gsKv
zyUWTdRjPRYg2AL8XXcAHK1GiBRmOrZzJ9ozVwzpUxBt5ItT0ZUI9DmCkXhwSlYeIfdplrJVMAH8
B3Urf69nBG/hZ+tKy4gHQlpiKyT6rHYGzy1l1twICrqLk5NDZFHUAonZMxufRqznAx/u9rN1hLh7
YC6cGiD11aE+IqKiOKeQLRhroL5NZqv7Wsc98weYiXhe7d/E4EebeWh+d8JAuxZH83YYCfiLpSOg
Sj6pnae9wMZce3WLiNtvJY3nSVOZ1zohXW3jgF3n7S0Z7PkqSZbgsSar8JwnQQzdl6/aN3RUM74R
NuDIR9+h2E46WGLGWSp68pALfJC0kuzgH031YprhbznI6wZyw5BNQPqYBwNzm7GovHVt/6xB/Dsl
ochABaXJjILbFO8jsrk5yHEO+ZLkq/e648WADQdEJVid1Ov8xzsieyGkVzBR0fUBmIrjpswJyl2A
WoIwdcKFalPwVnb56vG+batl7hrb3XMJgPaxUnTh/UipolNIqgz4IRSNHNHuUtxqEDHCOrJfiLK7
NrscBxhMEzrofyfVPblvQkrUQdQHnvD0+Y9wQRfQNBuPAt3UK3bDJz3rlwhE/6gxarf6sXngnCdE
2qHWKWzonsL4UOMXD1LmrTLz4Cm8FRJoz4DQehwAD4YNdcywo2grFgrqkYH4g1X66Tf74IkuVfGA
M1l4jtfxtU+2BtNbvh9GNtHLsANuDDm1yQgFcLE4lJESfQyzCBMQQqAnqZk4dtmXhtMC07glfIe0
k9x7+Z790JtAPd6azUu/6068pDTvHMXirsnr24m5AnsN6XafvBFS1mBhuuBlMAC4Vim6GoM6Aqti
lCUD4YU31iqXTiONMaZiAHch5Dbl0ghmYR1Lc8J0s/nmCUAoLjPcQMUXPY/lYFd0g4GS2FdwRixE
3l0d+GugnuRdJQuNzxwkrLbh4HW7LGCA4vb7etDA4b0At2ajlRV/5bEgmQvEvOw/VITHwDLEr4eX
ZBfANvZMdsjqg16qlDyqmfOL9wl8d6o5/AthZfJrsN2JMGeye8gSYsIqzuXWyk2v4fAr3ZbyBMVN
XUXgQgBX7giG70wlHHbvOHOl1JH5lTv5r0vCUOdjBMpQhm77j/E4g8VVuY0QXBM2ZEdQ3jN+p45/
4J2nk3xKn1p1QKsfxNNy1U/QfDJO/boByiiA1wiv/Klwgl2TjClGFRiefRLUwsmScrKoMYoGZin+
L3J9OInldRfWFMiMU5HF8NStnsUV+SiTUm7kK/XrFNGsOBYzK9i/qVBa/o9QOomkZbq7eUz08OzC
r+WviThTMaPEzMzjAVxU6gU/+JjZTy0aYi3E05UCBLiJhsduXr2QhkoYOV4Fp9Eg8+S/8SfDWPKZ
B4p3+xB9RiZ5T/ZMwyAsegkeUBe7cQfgSHex+q8xNI10HCEJHzrMNrEcByKkMxt1L/kB4H6i8DUW
b2AUgQruKkwR5D5Pcd/4ovSA0aZYUtoKrnSf7TjZ/JDqr52Wz8QV/KT4Ca7sDbxmc/bPY1lubfmC
QirgeTwq94MYTNaCf4bOUD2k4dTfqDk1Oh4HYhlnXFtwUI4xP6ldddU2v0nOfNaaHTOKlcNcUB0S
Da4TbzmuszL/A2gLRkRT0WZchGLjCPwF3giQfyMjbOTO4C8eWOTiGGoI2uaowfevEY1H0f0eKzRT
9gYq01Z00+I4KDIWpdOq8xS2VgBWIjMFD+DZiNOypsCrfRcYBHfm1jR8F2CgQqwcogAEbd3IDLM3
rJSksBDHtnQvPsKOKlyGndo9iZmV8qPHOMAImyNJXyQKxk/4sly7fsVehQYOcglAC9xTeuh0HWfx
vlnLBPohAv1odsKTGcJf2qBfNP4SFqsmQVLdKiKt3fFFfR0zcFNnN+V2CDYxZhxiC1OQR83eK2S7
qJAhxBGK45z3xv69lBltgzcsPoW3yvcUqiTSTPlSHG6K/DMNMlQ0nJJaIIplhZkXfrS4clySUhKA
c6IWESZEn2Uk0ppeVEyKlxU4KKDegWa9SpJez2lgH6Bp0ZRT81AVoNjueCUjk8KbsWOjlhPvmlVB
JebyhqhNmbEXeABvcBJPwCFpx7Ul2xx9+F9TIBjYo+aXdOWLkLtVnF46gMpHyptTgSqe3tO9NbUt
bsKA/urbhxqv+1hzEqRT+rc7AYXQdLKMoLNyWnEhNpmdPFaYMUf0ijYW8MbIkEcWrUGziUYV5EDs
zCRFRUaLI5k53PQwmo5EhGKSQqh2BQdTzrvCcYIfE6P3x6wxbi5Si/1hSOzag3yCqkVLccvx2p/L
wEbTCRozEZij+FhD3rN+lfVIRy8RgJprY2KOkgI+zu0w58n/BrxDSPQ7TS/99gEN7aoZcVAk0MUm
HHlfjj8h086vR4Yaa/D9+j/8nphZqer3YIc3bl8s1ww03NtpaaeXpYRGxTeNglM+9+uzd9DCZXlf
3m8tJH926/716EjGBcGq/7MSvEmPsjyW6wK7mkdhHFkTW4qGV65Nq7UhYaf9eAUftyVTm1XVkHF5
M2By/egj/CJbJF7M/GBq40SnZWYHXhdBe7yiR82cmxA7gwfPdUr3fvPT/sM50BFfNZFEGTcWiYVh
1Pvfl4VDwqrgdFDdcA9jBRFjViNghmtDlV6WkYMUw3ADMwuhtT3RVinuT4GGWKpbimd132SISEW3
leKTiQqRtCu4g55MFlIwHBBB2ipvs+3TkE7Gv268aXhilhu+extHfuj1bn9bNPQ0XiEghEsbNnRb
GZ+GxA1+LIjMn2Maouu4yruzWCeFFdQk8rMvwtnwgGrDyKf4F6H4fLcMS/aBdD3/2sh5imk13zIB
dWjq9KeFbxeFHl7lLDVgmonTT0s4K+EveDbLuUDs+wCvHDDR23YfRA8DzZT/L1XgjkPbskrdJDWi
FDMh8tBzKJFpJBmyMnyulzBf4IAcWz+8ecUa3KkxJRI6DKUlpKuqw/K7Y6wGQKJc3qt0hvdHQz26
3BuiRtW0nFVyOVOPW7+QWAHR9oeGQ2aIKeyOhBcS5cv7Pjf7P8uwva8b9gce4v57Si9waBvGSEjG
KCz8fToeF+6Onq2aH9zCFrljReBWzPSzafqtYvgjofrXrchXa9ObAWX6e5gGbICB47CYw+36oIx+
tmp+x9BJ3i1SE+G+Ch1PDNJZQKjcOi7PopsQseAcJjGiEig8Lgy6LJbH1cB849V9piYqX5oj4/oY
LF4dXkrl7ZbUMWm7dvODiCtclUJoJJCL5q+G6JKnNhaJjUczV+C1isngQnqulebrczqx/cNQMk42
zuhjkVqrGWVqPJNLHu00hnlnE5SSJNZvnYRL0J1QpG8VJQvzMLuJeykeYHJczr0etF3IH3m/faZb
/Tos+c0mHDEbCva1il6FA0O60P+EN0tLr+oQMDVgiJEB9ilYwWr+sR4LrI4GLYtYm4RHOf+VvA/N
9D52Q3ySuCeJhHzthegjpJg1oVjxNtpOe5NJJYa46sReiOp1iBn2hOCofTRiM54nP7wOxuSGKR8J
aaAknLbLRMlTIGL0XJG4k4n2oXN6BY5SFPeRj6Bd099GQ2GLbTm6YJahMXBmxDlZL8NhJLtFNDFl
jUFAJbQNH2Wdz00N9Ms/BTwS3YxUoA0A58TSV+/dwpF0HpbAj5Q+4qMYxxRBJaXCsAGj6cfgTqO8
FBxeJisg83gGheBaamPaJJwOUJhmXFPkG8zMemeKxbKxq3vPLfMTLv3d6ai3bwInNzY3IH5edHhC
4AOMxFZ9Zl8SGhNg2QGq5HlMDZrWLp61qBwifp/2YxwLxZdDsraX2aTfQkk1gUZPFaa+q6QMWgmF
7EITenFAxk7LjP4NjhCI50OuaG+XozusuZQ9m1lHSD7A7ZEjyoX4xkeq8y9WQpPdUzY9ResQnxaR
AQ6wHF9DaTmg0+xnS0T9RW2+xm6KxI1pIKpjJsFJtaOqXD4btHVXHW5JF7szsXFdBp7SwLD7ScFG
dZpf5sABVrSn4Do4+vppSYrtO4kW8W1oMTAkSYfWtj/2/x38Q8qY+bohivjUwCq6KaiOgdvEefzo
5NqkmD3XfYvYzgTLv0XHLbS4NGxFyphHs4V0YqNu58jpMBTKkP3r5T4kvPAj40g98no6c8LT5+0Q
kArwE3mLjEequP3ubQKk1eAIKt/p2zm5c8r9D9+8/aLovMYghrkY8mTz5zEJFLuhJG58znurQX0v
/36xOKGtHD+5FbTnNArUzbtjHkIsp1jxk6uwnjhsPkKxd8QOjAs/mapXqIU9y7e0tvNGOcEIiwEB
NAAQNDGwvNh7+nSSMvhediBoSUAZjvnTa9Ofw4FbPjksGMlJHhs0BxZxz5VNG0iRTan8oHaXh+u/
q0MLuQ3gpp5/VpIff5NxrNINYJtNlFeWx48pmdHfjwk1nIIIYzZTA5E+dDW0owdzRXSHkVBPxfEK
UoQUpHwwjbnX0gySw2NLGoraouuDLVy5pFKWnia5a0UcifWiDqQWwMEBGho+NXiWwPIAEi1PSP0p
yxIG8hVs8xuS2qprtUCOPNjOal2qxjaFDKKLGHzBMzRpi1gBh1VsPkb4vb+wgoDw7Y0oN3Z0HYyN
mVlBZbAjyTIlGPqVZO7p34A18ZQygGbKCUNhDIVdMXI8Gvgwd6FPkU7cCXQOGKcQj2gQ4YNSakCF
QlbH8xogltyGVTQQVFcVcBakkve8wvzFmp+LbQG5s662rEUZPrEob+K2IaHQxzyhEUeK5pxaB9sH
IK1uyDsDYOpxwzrBAP6NHJ/xGPQRNA/cyWx5At7IQo9ilohtA09Bq6hm2JW9HcHggcCeMc2FSWFs
WJUhTpt4tccg+Jxjpl1XOMLd5OzXpgzqt9TH5cGOIGe3zMo/gemAmzcG2GsxQXnuInNvd5wi/M0x
g+YF1ct3Md/wa8DiZMLRPsRYHlEx7mIVngDaT6Y8mbOdIb3TOb5ad7ezmC0RKXK3kuByzYFKTC5r
EK2BsMuaY3zXUJt05yKKDhZpQ2GmVYx30FtJqsMIi+LqcLm6D0sQH0+OW+JtX9SZVl+H1aH3nPyz
vbK+hKypcKy0JOn0fySd11LcWBRFv0hVyuEVuonGGDAG+0XlMKhbOaevn7UvL1MTPNAt3XDOPjto
EHmu/uZ5CQXBKv9GJ/6GGeU/xAcHk0nFQ3uPAzoFqavnM6VcvhM9wbTsFrtYn4kVo2wcHj73lVI8
ZqYy9z0CpYO/sC5yD9aOf6bN8BAWQY1CRyksyPgH1GM3fOM4bb+aL2KMKRascMgmb5kY0I75SiA2
FC5zO/M/JHfmipCg0IjNI5eDEC0JJxIWSB7Dw4d44t43A0YyKRVF6e5HC0kcxTc3BSBPzahPsrnC
4qa1YByAbs1P0YS2Hp29jcMg8Jf0/v78FBOABkREJ2aQc7+ngOz1moxnlTKalhpsOYY8txTZm5UG
XxBQUZXyGXwSdy/r3IX1JQ2uCdo1pPO8DW+Nl4udn29MR6PDUBp/1Br/ZhaQSZHawZ+8Ol0e4Q7j
wlJ43AiNtXzfA2YUHl45R3AjQOJQWA51JgV4/xWo8AX6DTQ/F43dCuteERy5jcjfV8fsPxtXO3Nr
ZjuK/Ln87sOKZ93RwmZMCSWze29KkOCM2d0V/fcH7A24hsM4/SRklyo7yuGSOKX9fOr70r4YXbt8
o6vlwXrFXDvY/9HZ9SunObY2ECvrFGbQDpuQPB/+sW+A3vNNgAcwwicHAdXdpT1jyc97xwEyc7PX
PNwnXH18ksIO1smLLWoS+bj0nrVAdUAdmRygn3sbqa1WjqOerO3ziJ7CYMZItMBGFVPUu5xzc0W3
4I3cfWnpaeJSRdeGPD2cNSzGpN6ahaNXrH3NNNkQAoWNubfPjBm5GSREpBnb4cS9hicAo4NeoEw9
lOE3Xdh3WJZAvFBX01fQJH3cJTYBZHg/PlkTzXq0+/SeRbW95bMdYvybVNNPK/DvoBV/1Gi3rVmX
h2v9yDGyoBJkYNrW009zhUsY3HFu38RcaA9cUXATfD1de6FV3EGiQQ2pOiELLI9z3DCbAiTpO9hz
dU49ZIytDK7r8QvM3NsC1kXMoGUcYAtiBACoIQBUgH55bvBKMyhCLELEyXVG40J+KQ4zmgHLuIck
KwazghiyUpPqxQjuaI50jJhXsYNEebJfsZHxgIXw07IE+ij+F/3GZhsclfOklVGvV+c7dCZciyUq
CK/173IMJKyKmQxtDE76OZUKNjIP5ouQO7Nc0OmgG8BhcxhBSpeBgScelZx0ODxd2KGoy45MmbD3
gyMJcO3g2ryw4+O+4JCoUvi70FtedqxrmaInD8Y/iguXg9DFltJb9Ssb3iVm8VEphva5+WuIsMYv
wqQBeQNtKWoOyHjMLogX4uyesmlESOMjH07q9TvdRHxk2DQeCRgdLtvGaY/JnmTXxnuMmpa3MDA1
y5DD1G3NsQgN6bAl4X91b/FzO5X1Ik/KOp7HSXmHSNFzhP63WApgOd3gTUqsKB8xSnmuBtZGq/se
d+UZIAotTknzU6wpkSQYiAlCYe83XHbsaCICbapPsGCcugHLOOXnk5rtjAMmGyC/+HV+umH4Xv23
b6q1lW8RBXqBdjsdikyWMSvzt0+oqcZJhegbZnIKMZtgYmDigcual6/lU71H6a13zqBQWGh0YBzw
m2Z5Ffirw5vkGBwHQNQA6NOY5ovU55HE8RG1ffkNvuE/o0uhAjtdS1dh+C85scnHnETYBjfVi3wO
ntUqLJYWKBcfcQrAjTOPoMmFOYvZGitgQmTmZWKGavzGlAo8JBo9a7djP5zf+FlG/+rKQGHrbsgZ
4R6bWMsWdauxoyBQDlUKR+uVzYBkX8vpJ2nH0YuVxLl/iNIs4BjSSFvyP5xZscpdfxttau5wMBWx
SLMp20D5jUqF8pL4hnzzEyAQ7QozVUBxNKfyzowxFtd6rwdK6Gxmz5m6NalK/3KKOtAKHEoRFbCT
kD8btrYf8DIyH3wrU8Vc8QgUnp4TSAk/B6GCSR+TTh/VEuc23mJsFHPzLohjFN605HwOAC02Fn4e
cE4pJgqP6GyFUmD6x/Gxy6WjBksH0lovxsF6psNCvk4OtZTHn75EHYLHFGGTLVJphqDiutjxEPTq
5Cbq4Rl6nXgKbZS9GjpEjzhhWZIbNPvnywWwiwtAyS1OMDzrlWXINvmu7NVIO50MQKyjx+3NnII2
vd0BoTOpf2rX9zNzYakFG7r+WlZTDMj8C6XOfkLSJ44036uLKwxEwkdmghF2i/jDF7zq+MzZqgnu
54TnHLp/h4msSdHpzdhgId8EURHFNULsC/gecEv1efUNsp2/8avTL0RF3ymyBU8319nM8BiNJXC2
nCmXmfLIlgk54/xoCel76K6PwwmxqE/w0YXXq6SMJgOXA1lPfLt65bVQg4JPwpZv3PjGzA6jFAqx
XXLAQSgCv9/cjyUVNiztcg9B0ghGP+NECQLFJIoJcYxY/6C35e8Lbrw9Hhihnz9OXGRf3bD5h/4I
Zn46wt5Dbv19cNfsK9yY6mXZKXCaCVETDFG1Zajyc7y6s4CVYttcfzHBjYdI5ApQiwVrH5Qd26vX
quz1eLoyNkLLLnCXD74T7HLAL/aLsaxrTsLifWxlOjytMIZjUuKG/itFTHZltqHyxl9j+Dg4xWro
pDh7v18oKruRQwRdseE3FxwIuO8wrrZ5mkaMKTNxCcYN1qP0MRtXUFA0QMXapY9DwIG9e569Fa7X
v5ltSlAZ1r6IdA51ETEvXyKs6bTZ7B410B4sx7rUxD/njzEffTa5FoqxghbH55jF+E0huxQdX7cp
Fu+Lv5zWR5hNAbcgjMjXKPVp1npCty0XL/NdLZofsXln+FqCtvaB1WyV/JNVcgYYK03ZQkVW0T0a
4jJK7q8ZYJ7xYofbuX6phya5m0f++NDAnD0JHJ7pHbwzJy+qWvi/2K/iE8CATy8xN4kgI1vaRMkW
PcOjpQ/uohOUIF2FxcA1skJ39l1urZm1jelrLId4LfIYb+EFazzuQ+Uw8LT4bciAWsW/4in2xV+b
6bYAkr8Kox0gnbfdG7M+OS5xlfykb/3YZ5VzLQdyj5CoV+DInEL9HBhxQjSiRCg2jQulKYxj/l0M
akrhD+SWYUs52Mo2KP3porW7/+KW7xarcx0ysKpieZcPrf4cD4qRj9mayxMWNN8ajFulkmQlPAKq
vcfQPm8ZBSKTXfh9NlHuB6ig0n33moByevcDD6ivOOOtiq1PPBRu4jFdl2qevgGjcAABFC2eWRhq
GHcSVZwe1iu5N73T8dBlzM5H5KsjP3GsK8tBE2Qvd5OLoKYZHgJO7uzMS5Eys4CmcQ1TFf1KKlWh
owueUzC2+JXeGdjDYpR+ZxZsPLbfFIw5RPAhDOPcBEV/Rl2btElmylmPVE+0sXjsYRn2wCXxpBO/
pYCCcPYxd3194ezpHzvmx8Qr9Q5DZgSuOdYv9uZk4AO53UCPL4enAoPakY+8YXjqhIHLgDF8FqGm
cdn29umU32dQHq7z0Vq+tlVY/zC6YTk/milpRomYlqi1Exer5b57bLLgbmYkysMDDjFJF8hx4FOB
AoJgUdicNOXG1MYi9QIaN88CEut84y8cTX5OcKoKzKPBhsxJ7c3vw9Iy1waRwj2cZQwNiHvqP3s7
Ic5z0O7qrsCPbyCcA0EsgQw426OmgTHNDHFfmHcRMoNEgt/lZUiJ5OTbb8lDv7BYsSJg9LFRG2Q+
6oaqhRsQUwFmBCpfA2jR6bBUCU2ivotUmln6eKedNIURHQ0FPcrteaMAWyxtUwc/vx0V05WmI0dP
jtPa95JYmpChnC6D6pdK0Q857f1oWf9AgKQ05SbCmrmasou+W4Jr6HYbsGLBYYv6Y7/H3QfyC7ay
v6026G0qInaFUXHrdCb4D2Mb+dbjSoVVRkscuxzesLyC8mg7/5I1obZF6AEexNcYSF/4E0EqQX7R
4ismUMGWJR12d7DwNqb+hNYst0MXpZBfuelylHCHnfm3LJNjiz+vKBnS7kVuRc+tKMxZSiyrLHDf
Ypck7JK446ZV5lVe8YeANeTsXf/lt9ObTWiYP0f/K2cyYQDtw5x17leLZDKIZwiFCvQhSxt9UddN
vhbfzhFXmqdnaAYzrVvGZQsdjwAZVB8k+QAyzBlG71HOgSma+mc4V0olid5vuOyC8790j7+BfjWw
Mub2K/mIFPZ6UCbFmcFtejA1DjUzF7k7lT9N82UHLA5uIDyferrEvKRQjLEEIHKYxabmWQiQQDRT
y9gVN5sOB0lMm2A/IexPnlDEoGEhng4zqfR8a0zHhopzUdJZb6H6ZqAApp6yJDLEThxYW3gsvPCZ
lCaoBWPgXffKIKrxPHuBtcAN5dBQ+cMEAQQ8gyAimNZLUz5HjqgSnFcLMtTD7qpNLXnFlYtVcLX6
f6yhwL6QuAlCkFnf9gbSCmMjgmlP2VNzPF3BT+a/1M60tZjMc68MiqXctqS59FePsyWg61im7G1B
L2GTj0Z1koA0Uk+D7eIQP3GOy2crCh3mYDlmLsxLK1DVZkKe28JDCqdsvnBc5xWi90/p1GKXnYro
hSmzNGX7Ss2n7g7bRTbnxCoodlI6I1WhanAkHgJyYMSKW7aiJeqM8m1KmEgSKVdd2lzInzeeieJQ
YtHiCURw+RVGV2MaKy9Q/6vqgEEEy24i2x2NUh3Rb8WZlrHD14PN4H71V32BZP8wrqAFVyu0Ex4Z
XrC05z0RN3VkLT9ktgiJD2udThzHoN8P4UaCjrcv5c89IllAGXcojODeQP00EkYFuRo3WkbLvNUs
e4tj3gBup1/MlUruCRcp29tCnHOg7WS319tEznnNgY8k1GHiXFAeHu2NngB+5ruRpucpxoM25+en
0yaDMiV95+cBg2anA23d+XILeB4lBM+UlOqZanz/nm6nVzoW1C8Sfg0Bv8KE9crMfnFJLZavvwGb
tZDeFsRil+YI8nd5EeA5MSioOaQxq1WpAFYy2+NJx9P83nt0XViT0DEHvAvD8vES8Dz+2+JS2MFe
4rnDmQUth6dbJCnXNpg2YA7R5tCqLyyb45nTjHC2HGykmNlKHmZggIfLK4MHsoRM07ZCUl/wDWcg
Clmr4P3RSv1CAchVFnKY4ScWYzel0CYqB5NNqzaUuvmjId+9cOl3Rf/As5j7bORgIPAeIktNXdMP
yZfw3Pyra/BB8r6KM4XpAheVaS+ninFgt5IquduKyfkT9FzfZ2KOLuMEiLqfpve8h9NofJWMtxyV
CacrxBuGdB/7yi0lM0/JqeaeX2e+svGqEPRjDn1zHtsj69AX7BwnNIxaJCpFexFj5kpeh6oszM/k
GN9HlRkn/iD80H+2HT6b1M0GNJ+EaB01Z2bWxmqHJsqu1HJbKWeMmmETExfU71Mf/lZ55g/d43D2
HmQt0pTAmXCYmOCzEk+8b3Phm+uuluPqLgyzZ+UTTfKEqh7i6FYN39b5FDAV2CzMTlVF5nwR+8QZ
OoPucrEy8g9JDhNUqCvI7GoTXWTwMJM0CNGUyUfCuWrFFPhmPmSIF/rSJmLBLNe48puLczAx+pro
uv2c7mV3uAsNoOtn3DcOhwTiYkhHVJSm+DSPKrK5jhGqBKjK1eQoh5p3zNINkBj1ixu8IBJBdCHD
Eg9aZX1m1D2xZYce2KXHklH28csJX9mB1nhYn1TYmDJ88aBImWLZjlkXNeWmsXRtQhGYXam6lXnw
WVh39u/aTruHiNKLUbIXvERxBatldJpfn9tVgtVeZLmZ9EjfYXVTm2NLY9XfLBICj+YqsJ31lWgz
UCGHeMZBcgA5WCen5Rf59RYDc/9ul+rS4JgarJpTMl5mEsTTnyZheY75oJFif6XNkt3PbuvXynjC
3Jt+hX2K6XRN0sJizyQLMjk8xAFDCSUvUlTxxfTtJPFVO+6fOOYNAU0xNGaUHKfdhMEqy6UnyCSa
WIcDE0VqcHZ0HNFHKCmOCHBAkEk39UkuLbhRHyY+4iHMLfzWm4mmSjTSnAqn98vwsZjS6jArmhO8
tHntnJqwu8aqoxtvZc9Qyy1Hg5hmEVddX7E0MzdOwF7oC43JA0iWmGtaMRs1x2JNyd1AeXrIwi1i
rkkFu3NUzOja8A0Ln4uJzyp46NPuW07SxhawOfGiTf9gLytOvgCJBs0pdhryUVpU5Ty4qhUUCNrT
uJ44r4s0eI6rqvrmV0nzdQi4eW1Awmtgs0dokfJ9pUNDdmx1OhpOLFmDKgxnKlnI8RxnIOj4khIy
oiMes6TDUoBGSJbmgIyMjEUr5kil41TPFk4dpPUiukVIFcNbDQL6BlzL6GLUaYFFfke5yKknzoOh
L2r+ppBImE7UF975xtyapoozOBeTLQo3Bg2fAL6Noc2MjQgZduRd0joplss425iAAkG7xl6k8Dgl
Y48ePC53DIDa9fSUTfYKyjcio4f3RyrZaYQDHdWjpognMkuulxm2F4aMgT/SaeY0B1UVgaR1mK/S
21vbetlNcxkcUtRzFJWotGOIuH74y/eGlsKs88bxIlldF8oFrc5PDnvO5AX7pWPcutgTxFDajs1K
ETCMS/gf9s/8d+xqdgtbApYwwwbC9FDBPZU5NfmwuIhsnRDG4AY+Az9xw5fSVWlsIYUY9iD/7YeF
C/1729ev5MSC1bRUauQxxA/NOA/fFl+nWOepgStZaRwvze15yOLgEgcu3mYE91lVCgZR/Fzw6/DX
ElYecS4O/vE7P6zIoZj2eokDzaDfDSGG8CyEYoXsQurwnyEFHrJd5tZCTAq4k3dNX7RMsbLyEcaL
MHf+J0Zq+f08l/v9mE0bzBkuStIyT080VkVx4SZWFMhadKfF92zvFpENEyy/iV/8ee+e8anEazHg
V/HpMbXKKG/jUjLqledbpDy5YU6Dl2zl9I0ngbkbt1xGWzMg0DwgkKa1PM3ekVFBvomVDcZ1WiEV
7IB4NljyLYlQcHhwMZsuvBCO5ky3JwDlOu/D5se+46O3DBFsonYKoMOH5U1mKlKDzFtdWJ2p59rg
et6oj1kMuHxQYfGOGbaWX+aZVI6obWZsRk/e7y72yIJsuIyiDFVkPXXyktx/z87A2yoZnqUXSV5U
fMgzyH2Yw/w4BXUmsoAYDb7/ioWOA0eC5PnuIo+r4IfdsMCs1s5ex9zd7yanDR+ykr6g6EFIWMRa
hYRh7ZREw0BYHycGdggMA22a8tqjRz5rGQQ45Q4uVRi6Zf43nRnG9q6xpD93/Ld9d9NbQCYiBze6
5GxbmiebQcXRDrkBM7z3fw5UfQjaQMfiYMGucNnR/jbtkNxRKFELQH69ZVpMS9kL/5BnmnZJdnm2
wuZXeua/4N4GCBCNqKr2FhoCymEG9CHoPi5aLkTK1ct/ZyuspCGsJ6qxik7fnjfYU8Xub/1FUPnB
844J3mu8jgEq2iR4QeJh7LvP4AHUBHEZDs9FS8+LiFt84rL4ywEOeOK2iMv0G+0kah9ALVHqDDt0
FBjxh9WNrUtr4cjKfN0FxfgxugFXfoAhjA7iog+WBuNGGNAMCo+27QAujyxLAqKjQxzyF78Oht/G
uReAkq2ce+Q7rdqwtWMhMgMXNmWE/MRwOIuYvHUsWtOMDak6ocDB85Yz9ZqaLwXp4N2h0C2vSwuH
QErF9RGyc/s9TmQumkZoWnOeuh/yFxh8K56JDIW4rU5vvuwvyJtFwxzrbeEgTP1dj1Djg9QZHmDD
5y9xQU1oOwbyw80Gr61qhPma1YP9XvSMocy0h6ZkuicMkJhBYS1DlxOoMfOHrpZ1JbkwtvNHN/Gr
hwotxARJb9jeGLzA2MAaGQPtnSw8Rim2hd2JC2WRTUlKjOs2G/YNQFUxKcRfB9f2b5WkkTHjKu13
SVGqi7otYJCV4Rw8TlFxHICuLnpyr38MkJuu7fPgPswbNQnmvhjuYquP8I8e5wWjDO8aY/Hmfm8Y
/kn+eWf1AEJVXDnz0a+TndV3sty/Bi0eSKc4zsnW/KJgD//MWRpECJvOhXu5n3EhRAVX3fpwxTFW
sUD+OKJYvcQjSgiTOdHz4sXZDyK9qG/QJzP4TNXYckHxuM4U2MCtyVfbr86ZDPQ//BJLh9mOLydE
hFekNlKRTDKsQws/zV8hyooSMYEqBQ64cp0vBJ3YZ6TrgLMbqR73+Ykcqcg5NX/yylPUTsAouO29
cLhPeOD+Q72dR/um5+T6RYEM09AiKoAgqXC4jizoCjs69Zv9rMS3uQl8qkVXHm1UR/EZ7ekYrti7
K3xpOwWv01IibTKyowolZp5yuwf4ml6VESJMmLbUmBkFXo0Zu2r53QVSN80eHh/VxbRHTOeE9BSx
5lMy6da4FP94mrcQ/q7FIn0klPY973oATyAg2iTaTyAgGBaIXkB2bnbmdbTnXBG2BsnCWgy8PkeY
BYCo0+bDn0AmysB6QI8zE+pdt98KjzW2W5rLY5Nw4XUsg7xmLLsnEcmr6nVzXt/BTJULNa6eOtEE
YAADEpD4KqM73Sl6s1ofhahAgj4+ADBrlTLifhb5V66f5F815kt0OfFy/kM40T1G6xTBcBECbtzX
NA3dOc2us5S5FhIhCjLc0+Xa0+MSSpae5ZKIQtOom9eMSpoOX/EIA46LbqutABjkvMN+p+HccXe6
jkIeE9hR+K2xaHLOow9DW32hhyYI/zxM+83EwsAeeapX3HugQEMvgb+8Togaw/1GcEmUMoEgyBEE
uaOg01Qa1wQYN2w6q6TbAPVsv+4YJpaH3XZsF8M+7kK6NAaIAz/PBJ5xTt4OskLFkvVLHmPjQ4No
hvQuZ1OccKHZ5cwN0NE7cnlysHIIYc/5FO0OvH/SNV68glXv8bauylNV3K2ObV3ZKwXJpzIpUc+s
avYz2Fonp70jeWrD59pz3KeFBg+hBrMlTdgYVCOnZF0DjAGiXprMaR9OwKVJghL5IS7oRxhxAIaU
5XeY5pSzg96/gm6HPP3nIXub6S9uIEBgkL2L3BXwVv2Ofi/b4RLEK2nVsG6HagGsn4DoC7LmLkkO
ZYpZKx4BMhPTlxj7Mp4qoBO8yWbEtIdp/A8Hj2oWraYhEeV3PFCPQe9pj5EiYHMiM8113Yf8NKqb
B7FZTAn9idLA+7xuGvfD2MeYBCrlURsTB1IRKXeYouAesBwZnkJEQnCTp0BSs8djNjPrvIMax5KB
Jx7RQiwBN7jvaTimcbCdsCEQwCdfQGu4ilu+PiwtXr3y4uOUIotJ2vnSwYRIcciQKWvWMGRZ+1Lx
wxjE/tBUZe9pvO2RGhTpvX2Z49B+EKRArcYoeGtoe10GHMsJeZA9avACFZLpA0ctfnemhTIJVbQs
0Eoabo3IHcsvyRqNx8il52P+WT7jVYUbvogvMIIYGJLqeKnODLsT+kmFoYmzYXAsCzNv1i+DGHE7
JbbePYR1xnGSqpmj0WGjGXGNYa/2IR+7j/hkHKGwHAvwdGJvqHbw7KcDZl6hxk3krjwBnZyVDKS5
U4OtmOGOmg57H/RjZFLFzBllasPkYLelliBH0SgV+hOv3cOw+1jbHLh1mXv0dfv4iFWEoED27bCw
x1D77My0sUYU2cSy8u6SVdn0BAoR1B23y6uJWtUErwi29iEL4XcZ6BvPJ8AdaYX69MG4MMWw4xhQ
y+Jbn/0zppIc4SXHu9BH39DgFnTMNshtWQALNUvBL3M6UkoDaOCuYsfoBsBlYejZvdg3Nd76JT/L
2kQo0SDAHMEKfBlWjbI2zh5D9q1dIk7T6u8O2g5+/3eKWr7dCKQv2Z8kcLDCubCQnmNuQlopQ2ug
fyrVEafoipZK3AO/Rt1a0AsaL1uv5M3MVjhedntXM92hiM/hbNwvHRMoWvlHm8AOkFAwx4K2jNbW
LX8yZyK1kAIe+5D1D34H0L8aatmGCQSE0vLZQ2d1XZ8RBsP7eZyR3Hzvy44SKz01TFvOnX/rJUPz
5NX28Dtf4LJbPdzyfEPcg22Cfc/VUB8sjlFGQhLC4URl3GBjgG8UYD/R+G7gn4wAzSmtmA5zu9UT
JVfkF4TR7ynUQLxd8AzfP4YQd+8mlOiRqes33JTe5VAyAHIfhp0N38veQhp9LQpR0OKdh2+CaoTg
LVnm4+3OhrEJ1vumvEgTZ6JwH25b9PgRM1LImfiGsfEivGee0HvcE5gGCCmOOrgD7b4OA3Q1eBPt
3EzNwMByUBA9s9jzrbfG3/s1neA1AF5lRFEAocDWkOMXTtSYHqQMCGrMzAE9l/Rxx77k2TDta4wX
/hlZQh2ievNmGRSU8N98i9Ujl3CwQ9fSqgUZliJYXLcFfsI9w1YI0KHo7tCEjsZg1CSkkfbD6QLs
mvciCDHdiRTiY3QPEZDoxc6vwTyHyyqb8vVx3vi8Rl8w+NE/43VHoTNcoZ3wDip9yLLgCwm+LxrM
zY3pGB7QzmXec+yae9gILajA1y/xicmVMT/14wlVrY3H4CA/O023jclk0+kIlM4iT/k0JsrS81lU
VuNT7FUxs5JRiLJxvuxpTzJGz8h9cIMTxE08SgAgi6rihDXfCNewGuKPZh45AYl1MfF0OY+V1/Bh
PJkQ+8Ahk/K8V1x1tOuMK3BZUGRIRFLXVd8wLsHbgYFqL+ZOQC1kkbV2SfgKjiOSl9ZlvF1BBDlj
+MRaMF4UO/4XOcpJmEKqSiBTLTSFQE/CGDREanL34/NriMO1JPxHZLfAMT0Pc044oJnicGjtnND+
BDRajLSlDJE546ANod6Q6gtTXFDI4RghScdphrPHZEi6PMGIqJxDtDJTIN4HEYoR7MO3YkSC8l8R
49aJi68nqRGDFGA3YsujBocRi2QjqwHj9Ki1c09SsIrbYcaBxUyYKUwJj4A/hunSeNPv82eIkGx0
jPqX6ej2IiKQt0JwNGh6L8JLPGNygDsAhjZy7OJ6YW4bQzjIZQ0e2cSG7NyIN4BA3uFEsExyPJ1T
zHO6E3RAPAex7znZ3UvdaCCXyMgqnCGGdjhc9cqcI2EH7nqutV9ws+Zu881YGaEazG48C39myh8C
fSaqHrIt0aCFX+xKSyf6x2/h5YYq9MR7nyGmGzCZspmPwJZFwcW28fi4ketSr6WMH60sclg5MVO9
mRH19zyNXf+y76gTzMwRfjKjuo67aqf2v4xGnu6ccprlOaI1QzCyZi2lkeFuP8+4PsD1ufhUXJCH
R8WKJUzDi9YjIiOUWs6bbOzikZORH7MjF7+ZLTyf6hAlJ0yS6frz34G7XeU9bw0W4+kOPhcu9f2Z
PufUJdcDdAIFDfEfaFgYhXOhLal8hKSTMmwA74x00drIMQ1W8j7PNbrvDJV6zhchzWU+U+I67tXs
8AH3U74Wh9nG9YlALBj2KXpcD/Hjpz6FMDtmWCfADSPgjmemaTigpHez6yJM6mdqMQ8zIePJOIfM
Na0cEwgwHIubF6oNILvVUHCroIaV5kHoxCIIHT0Ck4ADGNsvKGgubZYx2fXLyWaGCtncmKUxKaNK
gvRl9FhKlY3KCrFPIqPIjiSyIeDVEBmic2x87zfePgYD2KgQQUcGC9YYrGIP+73vCybQFzsOFJxa
0b9m58iFTI0YIsd2vOiHfyAOQDI0O0aBDTsX2U4jZ9qQMwDmLYBnOmPEzk2NZOV9qZTCEp+9Kxtz
DAHRgwaFherHpgZKN77u9Njw+ouWBBuEnEAVHHj1ZLmv8QZ6uxDUdrGoH3HxBcQgeks5NCiTDS6N
Qy8mJS60BnursUQJBeIVIdMyeO1vUHRIAqGfMAIWqkbmmlb2TEADIXNMrpBNseWJLSmsCHsfjqQF
7qrd8G1xSdivXVgaV+kyg5fU6KskY8RLxIe9jSU14Qp/QcJlGa82EAdF/C6xL5Ta0PKQMsaF3Mux
1GkpdHtYFIwroXNkZ8C7FnvvgvdrF0CVohvUrmj5CQfIbnx4aVcsLtMjTCIca9oQxxpZL0C++GVy
2gjJoRBv/Xe7FjSI4qCJge3g1EE4kWGCGi+iReAeB6x5+RdAV6cOy9jg3lKzuXoHkZPxILZyGPuI
b540XZay09xw+zy9W5DmfpjvJreiPmrdh4XTFhcGlqSZTDSYiuQ7lTmPAgKN/HMVXCuDa6OvmFVA
2zr8sYSEnUGPaiad8YTTUI92Dmh1Wf7jhY8kVc9UX6ggSaoZODEYioGEVTze2ZHi5sR9bqWud32G
dM0JmZ4JdMCtPsocagrsvJ68hGc242ZsyvQeDfEdQaTfvZ1SF294b4SOy/DOmHSYOlfTMdNXW05Q
XpsWwFwpEIgQHUCHE7pqaCv6GXnD9ccP4jRgoSwtoIIR04imtIRMQsmKHxxYbGz47c621XxE/R1G
5/DiOJRpIrgAd+a0BDvAvgCQ1DUJEoVbMBAiAy8gY/Tp3Yt3wmWmb3tg3Sa0zhdp0EEXhAFgwp1E
zrET6YVGiGE11DJDb7Lb7dXKg+NScUxxbHC7n2iODFBhPi3KU9BaNXb0YQgqfM6evIWSP8tR3TwI
XgGVoa8C3qFoQ+uHHm5kj+DH2GcwZ+gIEK7jsEL+LUPCuAIhNfiw6JdLz7SagHLDdVzCEN9RqnCj
kzHzQtsCZ9U0H+cIGq1M2uaKjyhyOEmyD0ix2KQyJhlaCnqpz4oMFRRxQX+zln+dyfveNpt6JYSb
IO4c1jDtCV62ywPgA5Y7pMb7JzaKxz3uh4YvBZTQ581zvVUHs5EypYjCjmTsw0+98n1QgaaFL4Zd
OmCU8oxQC5/wq6GOwBmOUQVpPRcIQP4VITWU7YjJF6IGh4/OeuIcMFIrQ9TQhlbTg5iHxsEYtCEH
3BOwKTnGqGujamfsp4Gjj3ruAXdHfk3J95MRz1Bi+iPFczRy4esciR2ZN2Li78cW7qbh/EozRraM
gmc6XlXcYI+SpOQ9ITJWQhIIvlJ0yDiGQYh89TDgtcxlhOCqn0Bwa56i6OLJkByoOHncmxW8SE21
fGo6jMBqzUVGYmXo6MvJETBajDMlDlrdiKnBCsHGwkdI49iZHdPk69MSYM9FOt9Tk7C60B0AoMvu
Hod63NwogrKRCFm8ipbU487ZwTjsNA3fCvxjbwZgdehlAKeDI6ypDr+Y9lHq39qhLzSNtlViKmEw
bH+GNRwjCC5yynNjBYMkCri2pzRlxs3Ng+W5LbqCePTkDH9fbA//n7MszKwYOXrLKNd3y+9mbh8b
wtUOgWJIAdb9GLyZyS9uDTqP5B9oJuOxBRnV3vnWmn2TKQfdkbUUZfweYUrCpzJFJxcnekKzkoqG
w9hMbUmucO/PYVrc7eJXGKNRky0gKyvDGaImZxjXYeTJkCC9dDDcA3Bhs2UIxD5r6XheSL/Frc/E
NNMlwh11HS4Mlzt0CMH5AL/hxAiJs3dm7LHPATRkMGOGuOAD9vefR1KDjUqcijWs4GgsbGo4W5QH
aG15oA28CqYc4PwTl729gW1kLiiXHdpcGamNGfPIw9pq/s49z0jOypaXcdL8xMdXkev87M1HSDoc
fBbynlKLI0TzZtOGXhVBxBvYUmaCmkIZLUjRMMcM0afIo6iooA7U8J9FTgODo5qDo80x9GbnHZF+
CDBAgsixSWnYYlHjXK92L1Jr/oLchi5kRVmXDdlbxNA7uHS8uIBiPFgUQ1E6f/XPjFQK0sWv7J5J
bez5+e+l8fIHJESUWzVTpGVgpC81j9/rzJZ/tqxRMGn6bWNMBt0jfLZnPqqd8RfI+FiC4zh7MywQ
BIeITojuGzs4e++P+jHLCkQM+k4OtyVjprAF4U/wCP+2lLZzS+IVEC3tNXPxmUnYaUswrYG8Ocx0
VvEYYLK3TsSVc2fHAJle92L/ijsHADij0mBBukSzpxVU3IYZlME5zExy8KmMZwbKyBO67pFMLgDV
yIMhm4BHLtMQfovdFb4Vv99ffbyzuRGPn/+Y9XzGhqWJq90G4T+khRMviebJOba4XD4Yhku8dHA5
WjyxmXBhlrFlb+IzQ+a2b3xvZLQshc3gOkQoiZ7wGW8OsMIS4yo0ccnDAr3Dwe+o31uOoih7Q2W8
UShlUBSAalCXgY6w7n07exvk1tsMAarhmv2Z5ZQYzMLZJ8CTL+b/GQptu0EaI0uCmJ7AzaanxFws
YGvZetkbJAqyauYr9v7bMsnBIwU1GroUDW3Feg3C7ckrOI5EFTU7BHgGM2OHGf3CSUYKE2iqed4F
7JJPoZEfAl4JPdbUHlayjnoLCoWojhiErLdlbzHYjpFkiNRDYfqLzFAY1yOf3x/Ruvokeap0xXoy
mMLXLN//4b77e+YiuQqzrf6zV7L4nOjddgfNc+RjWpEAQUArEpOYWIKs/WtcO03hYkPENgKezD3l
LwUUxeuMe++3CU7CC0GRVsu7IdVCIPwoKk5uRB9CB/iOxqwJ81He8JAF4LhI7qrzcL7oGix6FrhG
NBnMmZFKn655xcuFOwW/tAYwMBNfT1+GvCR7Z5OSS0xZmxPuvaJigNTBtuaQKXJebjHSzZt4oZiy
ViU6UWBMUwnTNXqoDIefWw5XlkHFa51tHFTOIa6eLlf156kgL/kC/tE9lHSKeg2vG6YZ9/wTL7DF
gD9gBQzEoKIX4US1Qo603ac1JYXFv+llLY8PANUblotHJJ32ZdiNcqNwj2m4pdddCQl/CNVcynbR
Xhh67XwiUyqfWcgQZE4i7IK5GKQotw3ez89drAjVvTTh2UYlHWFcZqWUuJ9pIif/3jgSFvBY+GnZ
+aLsSX6NeWaecvNYwx8zhyZDSmbIeMUCzsbcqflKI2Gun2jg8O4XqjbO7Q/qlI4ywoEieEKX0xOW
ONIyDT3sURvc92bWO/ML2psMmhbTFX5TBAML8nsx3aPuTK5ohRjxZlCa9w271WgRoq3iCPdjBrPG
mXx3YLaAWtLgoIXkmq4p6qyU9LKZStZMwyiseFIhsvYAFLZvkaGdzq1zuXqkfQnwRLTR98194frP
JhQjx9XlUzQDrEe1mXFJ2YkCJl0yDRBHUZRZlDuKWxJcLP1VrIGXyS4xOAmYWPuVJgtekEdXR2Qb
6FSIKS//Nxus53faG32Y+Tlxhy/5RDOqR4VrqXgmlB3LJBSztHG7hpRE+a4Q70nNWzm9G7g7ZlqP
JhbmAAZEPJdqmL666Lgg+cDmNhnVSbO7N4ibuzsLPolRFlqJhAUnGX5J0GKMkdVI7A7dFLJDrnww
XlV2xo+jiPvtP6uKLucFKSeq+Owmpxd6RGwfs8bgo7QS3POyGIPKspQF4t2RicbJd0bDZQxuZty3
jKUPFHgRROjwfUn1VspBAtdp1fDVvPYdrU5uiZsBcA9j+bl/Z8iCO0g2vqM7Bd0VOqXCFKlGcnkO
j+ciqq+HzIVSJJe+BUqNfN4VHRF10XOMDOBQdDhWAIzSQCsTKC5IC+aWU/jUiN+2icpd9nB+8H1M
zPyEdGkkKGQktJv7xIz2584otvZWuPGgyHhb0LEZH3ZSe3hQoUpkjy1prCXiM/mYxcyhPbS8MK5f
1MkiuDNiuBdV29hxmOnmSOVmkMpiZJAJPk3DJi1mDJkTP/nHaiXWwE9G6qoYzlS+QQdqz48GRzN8
NmkOTcmGjxpnhiCeeJzCP+JYMs1G9t/0X1p37u93eACo5JS5WbJLNBUYkpzZCvXG7br6JNj0IQ5M
PF0/xnCph7lyO1NJ8cKD7liTBo87F/gZ9hPsUVygGLu7+NV5gwLh+bb5wvVhz/A58pBibbEl5NKs
pmn1sjVI4zhWKDxPlh8EOJ3l35lLwmXuKZXNCAGhKYNWOXEBacdgKNosUL6J/NYzGUAwmLFekoV4
6+OVbWKimRZ91B0DQaG0Rv/LQ0quZqY1aAXZFTBfhrvYoSee/qfpvLbbVpYt+kPEGMhovJLKpiRL
ouMLhrdkI8dG/vozq3Xv29nHlkwCHapWreAW5CFVm0t3BgbVD/njOAS/ipEOIbI5gNrE3UDBnPFk
ufi22R0JDSVDP8aW6tGg2SbufRAPaSerCRqEin+0MM4CjWR37Bo/rz2jWRWd11lbkmSMgQJDCkIg
qIkhjrVZtFxgrKXfzC6d8ia8TuDiPeT5+h/Y25sfWll4Rb6gh5UWXvx6H6i9dkJ4CfuQDG1erMho
zXyElBxGoGSYIjWlX6LFIRMIPSoKLKx/4DXwBSZmmgiyGMZVnL46gtyeJPD7c/ChFDrd7Rr23mul
i7963yBnJpt/CTsX17CeovqtnQBvbQtdUpvT/iDbQYRctX+hNUE5lL5Qi4QYD0MGcwpnY5v+/Kt2
2BG2z/LyA9DTpmcU0CpMXKWrMc7psApgL9NIimebHla4eLL9Xd45t9DPiEwdnwBCKD0gWI0MCCW2
YRc2ORUxLlL4OtwzNMGUaZ1RoQGw0DcwT7AT//7TzMODOK9r4Ag5WYmmVUyW+C8EcCw/T/ZtODDl
9YtXE+gucUsmKsuc4dpnF1Gpnnxsv2BTUCas/qvO+KCMvdIFI5CIQ9+M+YWbYOadZvNCYMI+zOEP
RZFgorWAxTSFlYznNH8IPwjTD7p7vsT63cRWyKTBQ4SPST2t065IWGjQo92adW3od6RQMTaMhQyH
UtnKANAXB5Z/AwsgBVqJJrTxNg0MxZqUb3iLUo6XKfPYUWAGMB5KVX7cyJArlEUhN8EywpvEfZrG
jwH9DdfV8mxUENShKW0Vi8dNQv9L1jcAtYCae86tIRWpjCIWl06wYG8NPOHWYz4+wrk61uNM7Uy6
6Y2pjT95Dyslqu7XbzgngGGrFA6nKWrtMvQ4Wq2N0y6BHj1sFV5lhSvSJ9pj6MfDNDxjC/fSRv4D
LovYejdF/0FKWPnOFcLkQXHrB6qMf8e4ioHfz+Js31Fw+DX8vFl0WLAR1u9iw1KEWBlaIHvXQ9+0
12CYNmUFwIsZvtFHju/G5sMQf6DZ6Ptqap6MnFu3PGZ+D1xGUReYzovEErjlncvpl3AvK7z9DYmC
xpVeiqd7A4BDR+/yLg3vOJK5eBvgQNsJ0QSKHNQIKbsLq/soA5/rURqgjfq7DIseeZTo/G2aCI0z
J2Ih+hlo3SanzJSjpRdBNGWxgL9VeAONMKyNXt2ozoTMisUUdOUliii6J255CHJU/ilb0u9JhGrz
ZnkUYO7OxlmJuQXlLRcifZq4eWgSyGiDabRtt6wZhdNEL3jsXpVC20KUjzKmoN4UE14FCxI/Hx+e
4h6zEw2RGybGF5TZH2kIv3ukAFYg9p/BS1RHVDA5Zb7I4u2Zor+0IKLqaPjS7iBods7wGIh9lDYq
hgQ/uzRx8IMx/V/3lZ8j4xNun0sSeW0TPpfKsyOW5orQNQhf287ZlQrKE6PzMZ1hDG5QQu4GFOF7
GhFnEcPmIv4JUW9JsbdH0M2MTwa+Z/3d3rM4CuRnR49yQkZCUGFrts5uM5AFVzdk8396m2VwKDVf
wd+NetqCwUP0keXpRx5Y8ZXfC3CLxzM+YOFvq+BSGSaSdRCjr8/bur8S5178bHpAfIsMg8/BfuOv
4yNilehkkc8M3iNULTM32+fk2Qob+6cFsfm59arsd00khCG3FBOAy6zATgCKn80Qp+hxzMA92wtR
CloJlYwBU42Lh8m4KCP/FacGbv9C0HLRrXnunF2YvnzA2KdcCrjoB4dfk8nBNPJYolFKQRnWyijI
EGFodYzZ5Uw8+bNVWYR3JZVzw937rbX3gMV3q3oKWhOIQ+SNMEAJvmsDCf7Fni2amb1mgpDi77sX
svtBoPKYlJZsDnCK3t0XDezyUFjSb6LSBYPQPf1TNPA+vCkv38sob28WL6TBNe+HDUN+uXwHZlFI
VuibxKfORLM1HlwUkmGqY8KECELc/Jp63ESIQqmHMyJYSPcDb10pSfeF3Bf0o6BnFDw3sAtsZAmS
Saqo8xC0k5xicQVaA0MR5JTdlYPF/y1Cq4v2qXLSSIOSZIEI/Eh1ThEdSAh4g1FYR8A5UWu/NErA
7EqPrKMydzZucou8Z3OJULfaJzfRDUk1df6oh8Z93K26PI6N85sKC4izFkfvHqyXOexfPRcgYTak
pCsfQMcYfw8238DwviBKondt4YYwgCeyZQaGiwYOzqGCk8ZSc7LVftEaBWYZyYAI+Q+GT9TfHEY8
cZv9hXyAGXHujZpBMssq1eAvQ4YYxtjTpA33RZrKyIgBJ7uaGtHMHdUM2uPBar71Zy61ZkelHE3W
zPK2/ulcoEQxuuQkgrANWRS0yMftsFkZRpIt8JLmQDyK3YRt7EWLoeMQQ+8ldPu1Iobx2Gx+xumT
PNKqc9+RenVTKAhjG+isiLVTBiEsO6SgE8cHkjZyQIwxhij7PkncjTgWNTSfuD32tzI/kORlOXkZ
qP9ZSv7dSMj0cYfPY7RApN3bfnRurWryXmbeLlpfLxMjtarhXXoJphIE7a7pcJsMZZ9deRxb5Zem
xg3xCULMggAKF9fkOgYS6u9Hqw6yJyZBwW2Uqx0Yn8KLNT81YXMzk/ucnpygqNPrMWwGfYyKmYmN
V2nxVww97FMKYUm3KizeffLgn8qEGaEfEJCb4gJE4V8ww47oTVtPiuxAc9vuDgkfS1fuV4z/ytPk
xNsx2fcYbuXChMKe6MbqrxiVvohVN4RuuDgbFuyiG20VVZ7JzWKQw2A4JeKuWYXLlAgJwcunfymY
NNYoolIV65YmGTvSmBjxT6Aghi9T+kD9BQ1GE2nZRNby7DPghoUjrrQISh5Vz5YWSMavGSmIRV4J
8LRHmPiLc/IYW7+XzKqJuOQIjlEUnDIvQ/U3Y25aLMK2QN/8ZUBMZ0hzxkXOc4GIwjCD6+3Y8J85
cXxm0fPQvBvb0WhdvzWKzzhISB9VD57a4rOJ08pj07NRREupI3S14l8aZfRGs8fnhyfMF5zW7Mcg
KxS2pv3k8tzFIRhVhotPgvEnBeN/NsFcHmHChsTbJvyPGQoAg0T2qHiueyAOnxy9YsXFCtuAk6kW
RZ4oc30zM0TJPEwYWjAFEAcWn7GjDAuMO78ib/SqiIBrPNBotOYtxmQZRN8o5vYgtkK/FiPnp51E
H2mcEvzNXmtdmFpY1/C1xBYgEN9PBkwD9pV8gksRhfOTt3OENJJIZ46QYrC864K9fSx6wKBo5PiG
2OMjQcHvHHcjK3P1X+3AzWaqKKQhD3r6EbJu+B/1PqayxJYMQCsiB2uq5cXQS8UEdcY4s4nUHcCW
eNOCIFZjlz6PhM/dYOJNz4ed+y0BBjgB9jyywuSUCrfAmG1F+/IN2IOiTG62YRVCVhx/xAPOSmRy
MefhZvY0P8iVCPOHoAjjE1bsYwCTq3B/Dy6V4+f1yXlwZ7n8c8MokyVFjztQ2uLYAnzisrpKWafE
OLIFmU8VLn9ryCicd7T/sE7oVRcPqBruoUmhanpsv3wxcZGoFBmsprMIwsUtDfYbI4pO0ilFqBRl
sjglc3jG6dUkubdt+y6zUihVsJ5lArUJUu5CNTAySmvvQc/BWxkzyqC38rpHBJg0sYQA3BMsiDdY
LKwrbODvty5B2W2nc4rQc9IbUBg6Qyz/ADCEfWvMC4h35+olmYLroim3/Db0M+09AF1QWVJy8M87
aWU9xqPTIwwTK/OeFGkk8IDMNQ0fOISC6S90WNDZG+MMBAl2vG5iWi6htdGNU6CWHSEboEwY7Ftf
7BwFDkanM6ExYHkzDrDoGjhhOED5NgwNKL7k/Uca+tmwYJm4s1axWqJLxi5LXS+uHPw761z3wtDM
mS1wYbzMBY+ymGhyLbt+F/ZoETOeNmrlOg3/Jg7QgbZLLLupgeaRPk1Bg2FgjUNVArchLWFdfVJe
aklkAQ9gVMFg1VbqQy80nJ+7sPeLmzCP7peIyZmfhvqP0diUmjW55LywNkx/x9MQnQCcxl8t8Znk
MsZBSSnFwAOjdOQJgM8Y25GCCJAV2fKOfD+irqkjYXlGUKFuRSRauNP+UWx2+GMgOvR6x3WDYwe/
EYONEsr0PIv8AhoG8wTOP04GKQ3D7HlPAHLgBlGu5tSQzEThysc+TCl+ayY0F1F1ATvwXke+aVqy
beyGU9iRqgC9662NU8NVU3GQieLa0Rilwf80fleNx+JF8wABLOZl+RWlv5hdOALjZ8iTwmjescuo
lvwULbiY7T1LHmv58srLWeEKWNEYAUDpF4RdZj5JeC4nlM1eczuUfvdorSzlQlsxr7YsflrU33dN
zpFmBbp5MA56RQgPD2DpYcbf/SGy1ZzBVBNmgqZ0j0Du2YhUto0k0xr9iIYrVxyJ5uu/o+kAAsek
BRMEKahTpvhQNDhejICo6RtcviiQxdLE6OyHNP4wnYTlsei9BKqvOOJ5sVyKO99cDEf9lPMgxRqp
5BNAB+aaQGlCo0H1VBD+dKJOATFH/x25tvcsehZtCUbtdfjmCeIQYZiIzV58h9PZxmyB/mNP+BxG
pG4Uis4U1F9GJ38IJ5+y2yvBMGiLh5rdUjgdgJY5PWewSqw3/3xqbyI2f7FyphnWMwlM3RP/prq1
LF6lcRWwLYCZouIzFj6nGwZjENMgmZRj+DpPuJfJ0MSQhUxnVqRVd9Fw2d/oW4Ad6OCww+TCKOBe
EJMDcBd1rFcYJ/ux62LnKtt+4vqNs3XF85EBNlfl9gPN5XisedsUf0uPMSifsXFFWYHIQS+cQ+ZL
+3SnN424HxkjSR+y/LUhbaCVZmmP3MABg2CF4udZp7XHFJx1aFBWLF5gqBN28KUsAVZkzOd38hZM
ccsYn//k1C8pya9dyJAPSVs7X4xhmVF+EA6JObDH4DXtmepTMu/HLQnGY09HLeZ2+8LzKtH5nZYK
meTnST8jNSZnY36SjGPS1c6tpaAXQIK+0lB+rgXkaT1uBxlo+hrCJUlWd+VGZ62YA5CLF1wDG4d0
uXTXRjXYblyFquJOKh3YXYilaEhaSAlGBJtG7bsfs0Eg70PL0NKYp/xhOoxwJd0quNMOU+o04DWm
Aw5+7Jr1P8KKAWvFnQ/CMb0KYilscZmJlMwvqyl6jsKywtwEr5x2g15qZOfiJSZFd6q5GvWIAKvs
sXyz8zF7oZHjd1GZLyEVRQvN6LiM4ijnUr4gN/KYf6EXvTbmkYbIryYG8i0ZN39TrHCvVS7j97J4
1i6di/kbwnwye9B3EN7zxqfgRDlenYQo1Hac4A5rl4y9W6PH52ONHJYocvGSxlM97LPaWJgZ34WF
GwN7hxxlEWdwWcic0sKJV+GcX0MiWvAcOTHpnRAu8ElIdqT0E35GmpWXNCLGbpqLP246/tDhjHNS
phXUFbBLgzwu9vSC+TjjR7GOaX2NSWEjwAzi7G/iIauxnrpaRmowgy/CkDVvtI1W2PHkAt/YYMmQ
8z2s2mFnMI1HV2PEszbAaynCtLIO9YOdS0m6gduQj+39YxngS2ANZHZZC53nJDc2GAJMklWmKcYd
XBU46dRp/4x8+gNGBw0w+wXAfv7JNQ+dpgYsbHNodLgqEVeFbAWXMGRKZEZq2gOoVeEpinjWGvKS
duWkgsCNbVAMdSRlvLXzfzGaLe5xGEChX4NGkc7D7shFyA3X8mERR4yhZd6xzxxruLfg7rxQS0h/
5/nM/Epn/2MP8uiR253Ifwhp0aHFQMYwNOol2P2TG2YTMxdOGdXzq3W9QsbBppAoSMCuVhTjgh/p
lYILAtcnRWGGcbEOoH25YprS+MGNmmRbZzthKOJvDDOcKeHu/EMpDPHWUCxQTOCAU1sx+Y07C8bj
l/QwTWRRY2hIV5xRR5QuW7W1GeyD+QV3xuGAFQoSVlP5anSct6bhVsiP2AbiAhFimFUl1nl3ovmG
NwzInpG6OkCThorISWecmSDD4NslOv02rS6MGSkJZX/CXYkAUDg+gPiGtA2+F5kYftdAxk0F6mUM
6xsPQ247EcGDxbhPZi1DwwGIuWvxhiHhN5TCX2fNLDFqZeScMf+bR5Yu1kVfOW2/GR1zkYp3dWyy
UDBO5f11Y/gXejNj8DXd3ubc96+qquw+4TMMJC+f0z5HVAsNC77NIaQvlNl3qiLxDN9OPvnKTGBB
dX3V6wBIJPefMe3js+3sM1EVta6/PKsBvxEbvdzO3Iu5MUH1kpDigfoi2+X/y0sd3tTF0v9CAkBA
pZoFxvOqGoKsKsebeEfg205c8S0ses5O2O8qpMmCyndCe8ILpJtMLWoEO+oYjXR1hgmGGdBQkecs
izLemFcjD97vlM8Kt+PlD+5y3GCMb5CH9t1r79XIxcWQCLoQ3kD15CiaDsjpDQliiAzQPfaZ/Wqy
E41OaMaDG4im8G6ysXJ+4xwFDRXL2gcUdyx7EZUZNWs7c9Vh6gwum6S/pWvDNpfHWvjd1bB1G1Rs
Fro7httxK1WMySnHv7Gao0KjL1fUu2qw8i9Gh1DzawcMFo2BpPFk4ViD6lBLDIMww2Q8oTqOIDsd
2v8M1lJxf4JegMYGHLe8A7mO/gH8oGFvuGXpE5io49vEY6ULm5r4waroCZRIab0SoN5tnOYa9Fnf
YlZHzVTJ6KMSatfQfTUOMCrc/tg2dC2PG8xIcozXvthYmuRWfphC06c/V8yVjKOiX4jiUOLuBNlo
Pc6Vdknl5gqPseLMY2Z1Eyw/vdlxEaUA9xkWHC7v8D0J6zr64vpldPYiY7wtcQb5biBewpR+FhpV
pVijIyAlPTMhhpdoX+kJpGAYgcT8Fa6LnGtqNfcEX9bEMOkA48diQvI05CyWnvbjlIxLdwMF/XtT
ArcPo5AlpD6NPCjoBd73V6bwMZxlFG75F0vRehgDYwM2FCRE4jgsH9quMFjY68fADes75lCCRLDs
FDXNlUBrRStH+iqcFtn3rSWy3ZKAbsUtfrc4PrWuoiY1Ai9IgD8XO+eMiNAclVL9LZaGvIaXwAlt
+y9RpW4x9h1Z2X43XUgBHf4B8znoQhuUJ8NeNdiNRAYNEAUQ+9DLGX+guKW1GeyW01aC3UJvJwoA
zGfZmfcDXUL55jxbUN2hqQMAsMU61Z4Al7Oorxiu6XvloBPgwT8Qjs69k9AXfq4F5sfiMieMo3bE
T6nE9wWG/oeAS2kHKtjIl1k8/BI1eZfX7SYhIMYjMMGgpfNbSDhh5T4ZjAQZ6FcsCqGwSWquaOL4
s3cJSzEZlWYikAYgcpI5mSb5BUgVWWHHAUTfweEcg7EItC5mNmrGT8J3ZPcN009/YdmIPfQ+Z3cm
VYC5eHWbdE14aznuX/A29D6Cr4oIw9iPZd1Xc3ksK9eQrfHAXELIR9KzWYEcSDndZtHgoNbkUGX2
3hl+gsTBgFj5QOAQTOGlOTL/vGHSV9CpRhehkK6to8SxoWyGOS2ZKG3DUCTtmWAJbBWhffBi/Ahd
LnUjkrYL7kjaZibRmksumoWFU1AQLTg/M+xB4ruJv6AS16kO7sgOoaplCmhY0k07PNfl4p7NuNQ0
B3mlkH4ETv2fGjFsQCsAt3yffzY5PR4QOrepbKtPY8KeX7WU3sihIObl4uRJaYtb/7gQ8zPoaiBb
UaNrvyauyAN+6IHvB4SnxDyIZCEs7FdPjNvmofoSbWsBGUnIqABMt1ZLz2yGRR6iItF5kSCV3FFa
MWIQd2djSCAzWjmxsf2C4jOJy7HwNFEV4znACsQ9qHs0JtMKpPmHr1XKVcfh1qD6ZnCOAcyO6uc7
uozq19ClMWdKTADA4IgoCuM+AmFn7LkfB8N3Q54a8QdXXRm4JyZxF+NMJ+IOAZwANn8LjmYFgOhi
YjiMU3XWo06ArTrgNYFBYoD+iGI9JfoO4jO1FurFX2oEfIkqwCW/QeudgTuKBYOaeakzZpmz9A3K
W/9geMdAJOfuNklbs8VRhN03GQ89uxXCcnpqhiQ4mYQLZFf/9lF9iHxA5TRCgoQNA/tYmtJDQ3jb
hOPWcsGe+Jo7A6qYnZzw6y5PB8ZMjl1v63pJd2qbzX5bevdiG8PeqLgOdv21S71rYmfz+4OV573F
4YdXP+crhBR+YL9HgHKIIOJOVb6Wl4mVeyKoB/Fdhr4XzvYYnA+707QqKjybyEz80hFmQFS+P3BY
Y+899jn+tAkHU0NN1rDoh5Ui5LAHFtnvTr5eCoY4x6qHYisVO6d2ceWGTJzmqTgGyU5Ake5ZCNEZ
c24cZlGb8BSZnBOSC5k65Gd8cQUgjw1GriXT26ll/ffg6IZLICU0kgOOwHoiQWzrxKupuT0MOiio
oteQfBsqojg8W6R7HXY6CTw4vRm/QWoqq7qYOhB87R/fFBeKcdrmSzsHD8sSMIYOYKFMN4d9I44x
HoP5khKah4R3/c/eFfLbGczt0/5vwiJd7dKsyEy7rCr/KuyiEt0m62GICXLHyt+IL40BwJ6F9596
j5jrPMW/nphjuIUVE0g5IdUIW0WMLfF4H68DH2OjmK0dFkhoETVPxeWAHwYZ8Gk7XwAu/6Af/plS
SjQZQNGhcWy18kX5LmR5CQvCoLQKqu5hVttSeEHDM7BZ3XJ4RA03g+rgsBwwzx29fs2nS6mIgFtx
D8bT/1BEKsS7qph4cHwG4iuOvsUcO51vDgxf+kTD1bosfvqDsdUtVrD78eBh6hFWVum9KJ8HmdLK
UNTLqwICFUnUIcLagGy+dsS1QAwVbHgFJk8HuZM+HZCqZnFAY3VJS3wlAo5NsbD2Iy4/4360d/Gj
Z6Gqh+aIZJobm/A+PhnnBKx7dgkcy5eDtQdjmLh6vOiSCZ+fAHjhwQWnX7RE1gqQLUEOaSZYXgjJ
IqdJUxb078URv1IsoKGkcNinAQzojHmcSgSJqPlCxlHNdrGmaRXjviij0ksh0X9qnptSn8u4/20K
7lEH+deCgEV6EDVjNC+mgRYMotSGdIZv16MPcZw+lHHPgnXxzSGyi6kGCxkvfrcPkJSBpjlAXDSF
4ouBoRsLTl0NaJlvZSph8Ih2ps/K0Wcehqgu+8bnxxVxlnTldMUSKgUz/doMxSOvTO+dvGiPh2bp
cy/Qjr6UGZcJhpzC9+G12yq01klfUupxyh6oUwvpg5JZYYSLaQ25ZuC8seGM3RzAZJZgW1x9sVng
RkkEcPev7TkabA4seB5QIITV4u/MHLFqQX1AXTgKFbKT8W0iw4QqvAfix/IItZ9Z1/QXvGPKBZGk
LPATzfPinfwxPGMR1oqziMoBjsz8XYZckoegiIw9QyP3uBc4VsUi0fiYEVBjY3LnLHTc9FSGgesX
aD8OBVZrUY+LxAXeNZydjomWtDyLTVWnMmnKJ844Ue2ZMQoFIF7tfs5Mv1/CG2HpaAlMVyRHmYGd
FPcmCYA+lhiFFVGdyZRRBZc1TvYva9DjpDMv/IYcRNho0U34guFPGmE+usX7A3HoTBHzRRO4wuHk
U8ZQz8PW7XA97NGlHaxkqgLKC32hsUdyhtzHcv6JAxDVGbRPYR4cIifpCj/kL8l7EP0Yc+fP0Vs5
sCYPXgiLPp+S4eKDnJ84dX/JyNl3q+3+0ARYbVdwdC9pL29OspZBtGhjWMNiFmJncE0QfjA/0Lws
Q/5DSto8lL5cWzidoCZ3Rz6i6MllBN14eX/jYjpFqwXH77C7YIKzTvRlKTZkWiPTZD/nNqZlZX4h
fUG5Yknk2v9IBimPxIwEQGRUFO3IzjMadgE9hOVd9FwhAoqIUx2tR0tNAVr/qcUNEbUgHO0X6z+I
in93/PZ4r3LADzTWMKyK46GYlZrcsBsv7SadozDwoJk/azz2OMT4yxVpoEcUzCVIE53NLOsEw10g
G1zmiEnl9Cgmfsq432P38CEDLukG7RAAJFopr+0ABpo4j+wMvhBu628zmvVP3ImCCkiq978wb8J4
FUipTNc/ehBOJScynp0cVGlRXPCtpCPrecjmZjzQBVU6nlkui1J36crxVIiKuM+emVS9HoD2sG6b
KtbBtPyECS8FDKOaw4BzZW4H+fRilhcJ5RfMeOhFxO7FAAi+x5UwuP5ow42YXuA2kcbe8fSKmvOF
3zyk4a6bCVkv4ynMk2ZKQk7LaOKUN0ZBYv1mzKhw2VC3nBvdEnZTOL6U4lesAvYy3+dWg5vj4crP
iwU6+G3yIW5UNpkKWOalP+ZsomJj1Zlxp0UQGlLgYvtxiEJchrMxSF/8fIIYzFYTf1ojO/FjTjcx
ozIxaDTnkCygvCwhvOA1wG+I4k2ixHyk4cCtP/AMAI6LCxFr5RD75hpmloeakKOsLvzkWNsMRloo
fVdy0SFX/7UIBKU7grZovlhRP/1cQtdlNIAulMqUgy1lmgiKfpo73psh8acxV/tOPlJq8Y3TSIqh
GUAEKzBmVO3KVH1HqzsHqFQBmmoy7DsmfYSMglnIMDok4hbmt4jpuSK9nHMS85E7awzPJv/XyBCM
GQq6+H/FitVG0LxyXG1XBy/2vXbO9+SrSvg3OcyEpUwV1jBauMMicT4dmHbjWJW3yVdsn7mqJuGw
MLe3d7YjNGRf4BNbhhIAp0SDEvJxdEvrDgssmYGCMLa4PKMF9rH1x1Haw8KP4xVYl+7UhhwpulWR
Pe47X0I3FCTY9ryjh4FVxZSmkHpFgBGj+KHc7o91hwupiafi95MkyVjuakfEd2/yk2YkEdeH3Run
3tuG+Cvyb/yWAZvwzOKuwnNc3XGu5gmfANK53mkkF5Hom/rTskR0ZxOFE1CNUSD2Ttx7XvdE9sQf
H3vNO2xjOJFE3c+0g4238rFtMX2yA8GaG+5qO2JEVUwyxcYpqbDb7EWGggZ+a2w8CfTgPmkkKAjZ
6YmW+PsB/seSp5VXP7UB+BcBMdx8FHBXJWpQuU9tGbCnzuK+Lw01n0FIpQtDOLAek75GY7W1+Leq
/HvjeRsTyuAhXdt35cgmSkUDuMluZcI1DLqmg3HzW5Nn/397lXEqhkDoWSeIFwDMmoc49oMfeSvf
PkZgQVTSc2X1NSVrNN6UORwpopGYZTu8UCKeYEKhPBRyP4AQ5z6iN225WV0/pX3+vOR8qAICv7TC
HG48XeT77rqn6fpowIfSQ4ls8up5RmajTqwtGYYDVgBkuYxMY/l/MNghdpC3sLBWzZh5nuqr/Z6a
4h8EqfJm70vn5NjxL7tIeDs7adpp7oKhCbPEllhH4zWoFnhS/lw/YFueXJcVv83Hk9lML+yA8Y5J
GWLKQZv8/zYS4gd2VFisn2zkdlfLLvCeZM1sghTaPQy1lb9hdNmEgoILFhDbo1X6mJR5ccV1lw5w
crR4/uiWbkLjR3ASmUS7wgfAagE3tJlnsRH7foT0mRzXvvxerux5Y5bt8yhPEZbuYAthfC1ERDpz
EQVzekhysbEOMAmXNXirSXfAafKJy21C6w9D1yTPI+TFW6Dnd5G6eBlanoo4F5jEgcHnlbaCk5UB
C+Owr3UWa8yJHkuH81x1DBk+x9cLD8fI/lI7/e0u6ke/gWHBdmBqJk6NJLvMyEF215pRtIuxKkMg
5UJapgtB29tLBQ+nx+DVtCJuuDltNz6asAuZcaRe9X6wuChWbBacN7UAemImyNXEcj7M+FP5HQy6
NyXREpjtBl9M/qeuiIk/eO4WlV0W7m9ir48+9+seAXMdBu6rGAep/U1hGYbgnUJXquzBpkCxfG5d
f+B+QEXB5egNhUv/tE1viwSj2TELGP4MGnKkkcLH3XpmAdlAewMAwggfTzaoaWBWhyHMvRCEbHxb
Rs53ejd+Ho9UksvgjAFyH8B7eycK5vHNxPTgXnZnbJAkqcUEOBhalrC7DNJmHK8OVhyDY+m+RCyR
3fmjTDxjTn4TlqICOhVBfSV4zlvZOcY+w944ziMHTRnADau3ij4OhJC4rpW0xdkO6GKMpALy93DM
MqEd8Y9SqF2jLxy5LNbC4kMlxbmL6u44dvM3TZ/CKSX0bo+2yoRrfBKjcP5pFmpFM7jCyCA9Br5H
S8c1e2i6dkF0pPKzwulnianfNF04W5K3alu0paw5CjeOTrGtM79QhxyUCDP/YRwC/d3y7w+7tbsh
UHVxVqAS0HGp17vs+YDceCGQMszOS80dmCNQceXXTSAbng69qB2C6lzt9nRytIfLdUEP2KB4BYAU
NlsKWtfG92ROKV59nBBsk3XF2SirxQfQdtDHHBrLSrUu1/psZPAiUTOJcGRJMbsdRCAAWy6SdIIZ
WikuOVS1oug6zH2Zh6PnEjQ2kdtHzAH3D1Iq4ifFnyHxz4eijbbKx3TgjaucqlQm1cDQXtHeeinT
Vt7b3OGzM9ZvqSPMHGtdMSBClCwG6WwGEAqba1XuaD0rnybdAlASDy6F7wOGvTxkpEhAkuIeloib
G5o+QAisKzdpZ1eSogrWMzNuISAJb5STxJy+xOxMxzGrvjPHwcc+QEYsXHYGmOkN5ix/tHAJl4L2
axEqgznmBHRuViZQ5RQCQYlnb0vVmNdtduoXp4erBBrdbjiTqZD7GPUJ/wmRFK+I6n3ZeEPwnZg1
p9zTnkvWJ+jKHrJXdQJXEe1z4/KgJGI0TLbvu+uvFIBUGIJ0CI1VL0XEPHU6WTlJQuWGE5JB44aY
xSuCEmkl1zaIX520/APNh6J+ZaRrc1LecoetF6LNRxjOjPq8gdnGPsh/BhAyCrrte7G6WhQuFWKT
YsjcjeYaX0ZOUL1HH0IyRJVMDhp1/CgH+YinZjFHPxpRJUDrAa3m3hXsMrUxExKdWVRJaVGggDzg
pzWgAV3yN5n02ynrC3Ix1UcVIoWYZeSJJYphqtlO87WdaKkXh8GEP8N2pRffXw+ePfaLn0TJq12H
9x5OF9RtsiJxlEnrqq7G19ZkZXJNwSgS62beeStERykmGl1exHTWiNLbogYVWmHp5utyxxpYMCtk
X5j4B4rfDJyV1YEE6X6qnehael5Bytd28OvjWnlMmEJIh20YMeKMIHwfGuS2JRtXU4QLZO/TP80Z
2ChjnOsDTNuEtWi1r87eRpAYbnW56McD3ml2o+o2eqGQFZHlemUcOMektY+uVb7Ag3rPvdh6AD3F
wwyaivfF+IhK82jkN0vNwDAdSPnbeYEitjS3MnjnXLM+FAIV1QKgIjRaAHszacsX9lG3Ou3LEJS/
qnVWpxlyLl96nOi2sxBNYD3VLyUShNLJkZnIC9sA6dmNhNbDU7BrWOq0mm22pKPuz7YwfBZCz4A3
kcGKJEUowrd2Bs292KFaiolVqmZafhistof4+YzAnL7FDu8jxoEHghj4AB08jtblnjGWLXZF2VsW
Fvx9elSD1y4Vb/5QVDDWJ4WZk9HAt27HISC8f8iL2H8G5fTL7iHMtDWoWbRa+f1us7HbhrQSDDkp
rBiTCmGJ+h5vaCWF1br+6cs1PtVtxzTNkvUgMrB22YCDaOaBB8dhnMuhOydtE51ct5iPG5mPxy5D
RpdQdcvTHZYB64u1Kc981Ls03ZhRyQyTrroMEnGhQ8U1V+95W725dsxTpPKeQ6/tznrjbsYslD2u
5huMs8DzZUaGoRqnGisGBzD2G3V9QAh7sbVnu5HLAX2oxNaQbw9W2cF4kcwV2wfpN7Z709Z92d2m
eBEuFhHP+TVuMNnJzVqWMEsNiXeKFdhUYNuETSTX/gQZw7N6LhUedulLKwDbwo9AXqSoHShlwBSY
B/o7No8HC+kqZv01TgIO7EGZ2hBy/8hmvxxmRMPZlqf1Gb69dzb1rna6r5+VfSI8yognMnvwq2Hl
YM+QUg/I14lSSnRxwkFI8WHI3Gx4VKZMAvFOWRKFXQ1LGp/kSwR3gII/yju6nbI8CzcJskF7a4i9
HBFODQkqRFiJNljFsFmEa7pSS6UDeOvu235uWW19RmgwtZSOXfW6bBzZaMjdpyVjeWhpWg14SDoV
JQP8fmQflOYDipTrwrQTMdS4opJBb+J2j9KetwRvIWfkU3bc/APxG5/DkoQbEy0WROqI8xeNnnqi
D6H6Zpz5mZENm/aOjo3fAOxsEcqdZM5cntOaQqxd9RPW24C/gknTfmbQ1nf+ULOh0g6jtkVJrF8o
7buYYEDDpO2QcOCYx0qzvBNxee24k7oKasRY3ipyN8FP6au2udAtj4ry6N624AiZZalbjnOBMsQc
h5NOxo2sAgnBNi2DysLXaFPdD1sLypyTHDhMlGsm3caERUU5W9OaqKvMFWMzRrJFktmm8LFYbVAb
+Av5ik51QaIKG1IukM7AhHi5yzSvOpMMhu7QJ02TF/CCz+S7BaUSkxQKeauU6qVFfM5eNFH3hp+F
7MBe2UAHrl234+ZjZxJFTIU0XIez9x6QdHB0nCgC1ZmcBj/Yoj6XeRcgeKc8IatQyCnAI0tF+sGe
ibSWt4OBGvuC6UV2J7MvLF2eUZ2zt3WD78ogV1Pj+8kcN6yrhfIVGBbSBMgABVBfDR1xDjgqAzui
TkS12ROlEZYthi/IXe7bivvAngllqURLu1HO+5VqUMqy7NNCAgUrJL/u+NFr0pxVwEZqZ1xXCsVb
QWr1PQ288LfMl3FNSb8z1oQYIIazhusqbIR9F7YpXo8FE3DId4bw8Gk9HAdn8uN/y6wKuSi/OfYe
jIUZ7M/2Xr7HsHOcztp1X5Yc6qiZIX2mok/sWrKDntMFVrwW94WZgZJ2IaKl8xb6pM3KDIoakakY
czAw4LAfdlRKZxlxpW3oQPhh6HsxzptCgeHGirAo27z27EOhKwNB5mKAr3b/x0XnxHWNePWcYi4g
0JXwAqIBsEr4RQxTwCjX3q/PCsEltoLy1TF2wCNZeqQVCvbBw3+ocLyEF9VR6upAMoZWSz+kWkJV
2XT3uJaEYGlO5mGuz9bzETwSWy202Z19rLF4vhJTYWNbZ4KszP7weyazJvPMmG00gO0+lM27Iq94
e/a83tmd/7ow3AKB4rmoHLeNBbXa9VIxHwRSQ+Nf86dKEQOKRQXV6SgHbQXgi63b82f4MypHGK6s
Pn+p3lOm8OdyhbFwiPpuwAavajj5MFUpyfkFXVw2BhcHy0Ix3+mhPmsoc2DifIuRLrIsxLVKnDlh
MIjip0H9isrsQw40U+dR4g+hveUWJ+3OlaU47LnsMKabAfZjFA1Gkg0Wo28UNCtMN8PtVNkjde1O
09Tw2su+HE76Vy8sICHXmf5DLqhyoDKUGDQqSZK2FAMGo04z4DTOkPB/EwaPUpQjdnqkraBRI3nO
eJx6Qu7GZUTD2YVfDF3orq1l9DrKqxfbwyD4H2fn1tU2ln37r9Kjn9E4ul/OOP/zECCAwQFTJJXK
i0c61SVLsiRbV1uf/vzmdpITDAN39WiaOEAoWdp77bXmmnOuLxGtn3e7cP+toYmE2gRvGWw8UX1g
v61t54eUUrRFOFGgGTurLiMakjWkPe2ZMXxEYiZzbwDBBIXfmVXQggwQgtwVIZhEFGTd1S4IvlGG
cEe9LodPFD60ER3FADmeXTdklrS2zOhlupBkKZQA9g7jFdTSJjdI5bA9wg28GIE6oeFuvjHekY6T
OOYpIBO6HwF/0hobY4GRDQxiETe3DML7YmvSo5EfxjKQN0Nqa8byvDdps/HSjfdTcIuU5AvxCfAQ
S6exr3xGU3Br6y2sLWsPRMBKAC/z9/8elliTmiGupmMBmQ93RxdYrl3jn+PvoHpS633UCK96jeLY
apMWU4RVgxIG8jVa5mHu7VlhVmDezyBvUixP0UiApyw93HZtXFkoV2g5rX5P/eUfnMifCvQ3rEeI
OhMielS9mPvAqcPbovqGsAsps8v8Q1OYQ5qsH4pdV10igPrLywjQzDy5OxuWY7XCo8m9G0kAriBj
T491H0YRgNbK/TrakKaZBr28lj3yhwJl/dNocd6nnmaZoRG3e+UotPOZxK7SL4ANij9KA8md4ggW
eoC65c7pwxgX7mVLXxEbickCSisCXgGHkFtt4QDQK2WwyY6/Lifm66XrHOmju61WAD3Bst9DIPHY
tuynPGSTCA2w+qhpLCDcuzRdA62soVKri1p0yOgwbdnPzqLR6TI8MciE92q3aEab7zKMsYRHZARU
o7fGw6Og7910drcexpCJzwDC6F8IdRhan3nAEjYbiWNPviC0rkAnYWEPFZmZumkEPxaVC9hnpHGZ
/bXxkvlQUmgiPoNPtCPOn0FCCmjfeei6hdzJztqWi3BNqc0xCqXEJFFklqL/sx0gdLOPQUsZw8I+
tD7xTJ/MPBxF0mFXhw9GOidiP86NIN/MrVjZmOJj4hqzsiWXW+NI6IQeTECWaINXEPkxZUdPIOan
OtLnqhV0QOv1zGrykGAYOXfIheF6qQCYeLwezQ5jWpi6eiMeyjprqhy9EXRrNqfRO2SyyIj3IPbI
Cr8bWxiPoDqhWqV9s+4Cz56cO6Z+gU+VFS7VLLtznzwxqgp8CII7I82DE8a3bLwXz6rtto/LKuYf
DXRDCssJf7eZ60FKpOahnlHqqxFN3IaVi4zXhnDCHLjdV/ixyjrJP0XMOMvLjRckiOPuGEpKgkW/
jxPCg5FQgAvQumZg0EgbUh2e1sWmoI5xIqbggkcNIojOE8Gxytwzb4kEeqTvckfrAeYUUeiOtfRQ
SWBoRexZmTNp+J9pDyLSBBTLdxM+scgs77CW3l+OWfYnGNm30WGB9El/41bogoWDtJncZjwxv1I6
3zDqCGUjjsrS9hkDMdNuNoqnpgU639m/b2EWFEX0nmFY2bu+XebnpE7lXb/eo+NCZnVJfk9lzChX
1m+IqQbukgYJNXfxbEonlAC7gLO9Q9xDZQ+tipSOJgtYXtywlugjXRmCakQT2tAwzpqqJEkswdrG
CvxXqrCK4i5ntXijO3GfLVqU8JjEHC1yNlfE6MXtyo1ANVt41bQ4PuNugb2VR8ZquuP8F0t7n+wz
EtAMsMqPAsaSk0nHbfVwllve1EVNWdzROfwsUqqmoOcDy7yItUlj4IGRSuDOXluQ5PA29CC21NRY
FXyxBA49D3kANqrXAwcnrLjzFAHBNShDbzHYKeC0plCgDckhcjBSyNcCAxvGkGJ7yb/Gn/pc0dgf
SY3O2EyND9ORzGqnYgMYxTiynyHNLZOkHuu7eo1SV8PVrD2Hlanvo65HUjmuIsw2GYTHeVl0aPr2
2bUfgWgyEAjPsEsRe4i9s9TW6cy01zMrz/B8w1pUmxY2gktXvmb8KDXJtlwz4HKKubPcLX8krSgC
zLc0szDFBL4YGBdnBkxAjWDseb0lBq4Qj9R76PJwtz+3GS51aYiN2WEYcLsnSzVGOPUelxuyRtgH
bsBjk6Gq6XxMPaFrhHk3tzeUfl4Gyr5qSvtbVIcda87x8OqcNu48dbk5YlOPu/rKPC9y+8+sat3b
cd2ieHXdeVuAYlAj0PZ8r4YriPRy17b7xpnjRM9ZnonfDF8XSw02qgyTGKdFl1HuzMa+OSw7d86Y
KJVhYDGwG4TwgSjIfYE+7kZOu0w8jGl+GLNr45lje/S+egRndy4UVybbfj6LJjoT+dppmOJabu8L
rB1ggossglPUe1hI5EOqy7YJJsMgaY2zmy7yanxI8SdkSFX1zdrS1Y3odQN8pausj3erdl4MxAsY
avlnY6Ce91H9KYKIgLmr+mlsm74Eyq3ngFKbORpcFz9IQpy/JkVuesEzrhW/97b4WNHtA8aJaUyI
nHtWJfiVhXCI5zbUR7oXiCAwRjItIxL8deCOcCrnprMyxAxg98HCKCxo9ETdsvwwJtJGRsEdSSIz
jnCn4iwsm55CevsBEjoNdUKSkXfFLUXzGUTt7dpJhg5/Fh5OSwllmhKFS/E87JkMgIgbvkJ3aYQ9
MuuAC+Zf+gm/22CJ1OyoRByOrg81KugYfTIjiOfGS3kkeAjFaTPXzbLug2lIGb/jagcQzIV7NYMg
x/UCZzmKaZRLBv84470lWwRo0cJWL52IbE5l32UF2A3VM8aVl9ZS2G0SU7Wi7vlcZ/zGJqPTl3ZF
tEAtw3dXuLlGXC/0Mgpjyt6urNd5tIgRz2seVRHBWqtNlCwoQeo6SB/jjFNswhC/sDg3IXjOLEqf
uZ3RCa7Fqsv3WzuJe36yQ5ZTUNxdGCre5IXb1HX2FlM70X0SDTQPVr4XddKDvkSU6f3SWS6knTof
6iq84O25FSpBhZY6rTcfOOH6sVo29e7JZgqMJlOpnTFyBpxVbtPBwsh3T7HDKkqXJWWHkXqMxEBy
OHkQcsl5RMGrmumMA4jTJN7ALl1jeIKG1/TpBq+GPNr04xNRiaCAwnIT3hgO4pQNQzIQSmCtwCwa
UEQgsFW7Ep0dWUwhCudyGXvxyh8RjlXyGr0v6uB2wgz6n//4X//3/3zb/e/03xRa6z0o0z+qvnzA
yadr/+efTvTPf2A2pi/f/Pk//wwDslM2Dl6bqEbBxbyE73/7+phVqX6armG16zCygPFIJBVXEikS
tyW8aXF+KmzMITs4XUyk8MOBZkZwpyoWrOVz5dLlTlbXtIjm1jK+fvu6fPeV6wpCD91xRPjzXO/o
uly/qENGNz5p7gjysVvmOs7jHpvLkcWSW5+mgUYTg98Rp99LNShjVbH3QTzErGd0GKTCfeH9y81d
chUEOXF1VdnNxVDDP4AmOBD1u6Xh0tXL9N6f8LTYDO+zNL1IhnZRlRjuIZxT53Wyef9TcNckAxIp
9NetDyPcv12n61tSpfcn3rvu+dEziZ0Q1UPiMIASGtHRe8dEaFUu1/2TeNtCfNNNMJMEfXR479xr
vw0uRaJiwuyNpi4Jlu827ufIn2Z1C0wCTbVt80vLcm43nJ6cuWJ+XtEVu/Kc+n41boEHwPOFDdvw
SNuVSw+kBw70WG1sZnFDkIxdo6TCjIyzVhyNcv2vDPVqU9M85gYXIznDPn9CaPXe44rwSLwY6DQO
rBhkRFcRLMO374zz2p0J/SBkQzC/3fWPVkWD9MrlYbdPdHzpvWfXEsO2Hk9+nd3TGYGLdhPDAkhD
Lh/TlNQPL8eqgeQXXEbV7iNyjnsvS66JV7dKbE9cXvjiwcV+FAU+ZZnDi0ib7ZfN5KVBHy6Doj48
OH93M27LG0W3/Xo7K+3hQ9rRqmj38zrx74rWf8ys7rdkNyDZJiyzkejA3p64Jt8/vqjYZpMnvu25
bHffP9rhE2A1SGxLyy0jQ5/mfBTFteZ9FNdjCRPk+wv+ymyOwxd5wYf9BRiZP/l8eIHY6wKQhYja
/lEPsDTmfPA3sQRgUKRARpf6PuXl1/aP+Csv+Baf2/CphRc2P/zgz8/6WSj8WJDxI4S6w4uUhP7/
f/j9/PDXwsLu89ouSjrYuGVTbtHPsa74TArA5/YPPvERJ/o8IsUzH4ev8EX+yudfP6q1fibKmCV4
NbDVqt2cv8Aj4AWfUcV8//ylSa81pAj7ly/6c5gfPvgyv4MfOvyz6QsvzSf95OEX7J4OLw7/nH+m
X3X4nF/wGivtx2y6sPWf8Pr5iYcfv3j2ruf4nBRu6GIeFx9FkgrMr7TdVMAtqgcJlTn/FS1QwN+l
q9U8taPfFC2052vfvW5j7Bfa4Gb04uuJ5ui0829lCyHa9N+/tsCLOXccGBWKdM83y1AOm8iLGfNd
lBkUO9A1OTmM7OlxOWc25Vcm4X3ThAYEwtfxanjfbhltQnZQjMGNtamvhoZTADH5f7CRX5yKJOjs
Yp+Dh63Dy+fX5qHrYFxmgN8mJ4wOb43/tAdOIlJvH0d2cfJpc+MGCO6xphfMqaj+T87QbG9icAkx
Ms/qhxP37LXrCjm84JAljse+fn5dWBE0FXMsc1ir4Y2uK67h7u9x9M7orfK80gL6BpC7iCHY9M5r
5pEYFuSe/vG6YKqVfytV84nremWdBaHrurGHFCIM/KN1huFiFOwSP3sqcu4RJb789tIN/NR4nIEW
3gCLQTAEn61pdXEyCUPaRt1vYdhf59RfyoEjh3Mk8U+tsxf3jHID0k7iOo7rUTkfxT9vMzQhVcL0
m05NaXVMPQx5oF5yilKYjNOAMMv9YINRQzK4gWCO2yAYBvRopXgaQ6HhFG/fM5NZPTvldV1x5Ns8
St/3wuOzbB0nTWWlELKYNSuvjHHsmRS/W9g9jonO9rJdTR54uH9Hw+GdjD0OQ0rF5cYkhMsE6RXV
JSNjZ5Td7+uR5jmzhdRqMSbO6D9GD+lbStcKY0OMGob3huBb1wzB3IY4OWH6Qi7V9hSSVnOBU9i5
2gq4mcjf48pa02p6+20HwXFISiKWL1OcYaDH/Ok8X8JM9MnTyNvvfwOFBiPeLVK0YR9rzCqYv80J
kKbt+jFeT9OffrT2vsX1EpvvJG6RGkZA0L8ZyHnEBIqzDNJnAXRaR9KdEyUK9S4KRnvQukMLby+d
DOMDnG1TPDTewUt03y/rNroeyfvfBdVye965bnAxAKLesntpfg3o2/HUYVTzwlig15u+fGR6Rnnh
bafV7wwaHT54GFF+8CJgyQkn77mxbrZ7pjfhPVhB/yyehkRe2WCWsexJMUuClVXjtHcWsT6jfsuo
gLiggaDcH/WjwMDpr7fvs6st93x5EVUDCJOBG8U+K/z5fbYYJl7vGn/H8iLkA5eIgkzCy2y26k96
QpqiMsIqQSsGgXfNsonS+3Q1XmhxRH5yOTkeOUn9YBzmNdNIzM8TF/kiYUoS302ikJyJK7VdxZVf
EiaYYdyhZL/7zcTZjLhfks3KIN9MV0kn8l4a3cLOjfq+mL6OrFk1ONQoUiPEd6Dq41N5GFsZYBkg
enc8BRhbg7ZxPhh2fyRS5On0ynu5nKGG236g5QwCcHxS5H69ccEfdr8VeJr5KUiavCJgD6Dd2y1U
VElwWGxhKUwccxwPYWBfZV1DeKbg4/6OxjXBQeOQ1ldMXedfJmSvfmyCkd8Q7NewbRyQ7tiDtDBV
V6ssnCdDjcMNtaXHqFIWHBmHN35sGhzIsuDx7ecUHVdjke3YduCETuAHtsLW0XOqt2igYUCybDOz
mNiW8zGqmaPDudwlc6zO/oyJ34LgW59sTi0q4VhULEgx4MRTaZiOwNpdzaxoDd1xdc/wzQViv1u0
BR0lh3htzALzkV/aBaSpUQ6vPGrjsmN4GEXrUYZQ2+3ySxzxb7Abu84LBFMOqi54onKQs/LwLkKw
0DQ4zuUUa/JwXxHGK4wn/eIJfRMuo9QANXbUlDE4MD3BE/8KunMuRK1yOb5H0p4i/cJoChwVOtA7
TR3OQxKjnAOMcCmvUinwdGhZdXBp1cQDr/dn+LJevX33Ta3761Y+3P3YjyPOffgjx1t5cJs1DJbs
N3uk3huYXl/vP+ruCr3FkPuKESVXkrm1tprs1MMpsT1YLTgUUQt5ePB6t+FQzzDjucNM64u895p8
92jV/kIY19+/XsdlnUS252C77BytlmnwJ3dHK8msltHhhC2Yl4Ou1B7x0WzhlkNOY9b5ZerIAwZ1
bzIs6hw7fzwlx46FP1YPno94xPduVbtGmAdKHSypsGYrv3295nqe39/Ai4AaAoSWxIHkONvLiRA+
g68ebYdxNDEmMh04g6jVErQpRcBr+q/UQjhd0nNfQw0QOXmShjGDJw5Xberrh8hhiZCvvn11LwJ5
RPLiOggAEge1URgcX51LVzVqO+dR+UuRbh6Ux+MIgdNrfNHvossgbq5gdC2U97U9OUzFaK4quKPx
ctV51iwaHq0Owb2NtR0TqTR18+1LdEwN+fwOhnHoOhyWfuTGromSv8TxiUtj8tjSfjQo0i/V5aHS
TJ35zzLz8JqqkheHMpPPsffEZ2rIw+fDD8fEywJo8vu/5TUfSfQvi344Tez1xTpD8nrFF/WrkCzw
ykYFPmphzQ+//vCLf5ax/HplfZSb/LdUu3K3zAcl6aH6VAbCB46LErhc6MX4xOujMlQ1E5Xlof7k
BR9Uof5eBJvG/PMcBPXHD/woTc2fP8tSXuhnm/nhKz9LVP56qFIP9Smf+esEiM3vO3zv5z84/JvD
z/F62Ot3md2ym/PVQx2ropTHvsZv8nvdqgJ0fOIzFac+Mt3N09Wnf1wW4OobYzkQOVSfbC/vKNeL
aN0ve4zrHn3IvJtvPNAD+MDnffnXElDPPFM+j823wwPjNQ+JHA7StFaDvmde8Pr7VzhT+WV8g4s+
rBReHz70112phcBvOzx7XvzEL3jxHcL4Dl2s2NlaBAGswfrm+7Mf54dHXnBgHKCHw+exm7MKBED8
fLB+dsHrH4/18Hx+fuaB8HD5fPjKz6fEIzq8bg9rhN/Ll8zviWvUzvPDb+UFX/6xdA6/g9/380W7
XCLM+/6f4EXd6r/FZ8CI1PqXhxIH1xDb4A+5/ovfQQmBGHzHyvV9UIfDZ77J658fh7+Oey2PE8Hi
uB6LADQTj88OuAR+FEd1/xQgNc+tZHzUaYbDPBM66OtR0GDkch8zCyG1grvCCW5+1PyUw7e1G19H
AzwBALypICn9+3Wirsh3Y8az20nEWXtUw+L+6TKivRseR+aM4dj1ddzsFgYkxc3MbnE046SUs41d
MuCYgfSyiFC1lIOS5wOAouZwyKb2798wJ+BUIv67tOiDo+M0xzdjdIdl/1gzozVs85ve2/6l4z8O
EH2RIy378MMy+2T0l4in7GD4qHuGoPh64NtK4ofan/0XlxU6lBfsbw7O5Og5RtsQrlI5clkS3U8k
YcylS/uAA3J57aPQEBahZ0lT80puDjCw3+MgsVBuji3wbApU7588jF6sLy9C3hq6nOjcMhDP57lq
1MSbPVya/hGNNhw+TvINWERAlkTkTzeiCyAkFL9voByO+4WyI4Yf3RrsBiBWCaTHWXrifh1j1zgy
OVFo2w7TrMmivaP7NaTukEyoRBikhxEjLoiU8fQ0hMaB71/GIQcRlbBh2uKZ8kkdcOW6WDHOlHXG
qdqYakgQzzf1A3PfVu9OXOOLgO3hHsrTBPhyfMrzI6yk2tE5dsq6ezzIU9IvcYm1jZ3eMCD1SXIt
NNXvEerM7IZZ5XRFbHQQ6R6VqkuL2pjrQ50SyORtiqe3L+5lIsTFuYkbJJ7DbiAXev5gp3hTpLiq
Ic4YYGSBCNDjINQ1mDDIeyNyitlqFQQkbSRq4MOGOKiF5+3v9z3teq+cZqiXnkwnwLX+giiMUZH9
14nr1Kn2LBkimaQ3QQOHaj6EuHd0nepAdbBBHg3gviNpY2Og570WmyRt+f+SR07DQn4eRRLPyZzg
5zKBBtsHbNwfcCahW1hg36pjG92sFeAlb5142AZgPbrOmGyN9eiEQeAdg3Y4DYyM9t1uAZ5I0WkW
H+R2sB7VXZa8xg/YOdQXKsK0k1u8LgpMqdEyLTH5olUEBBqnqMV7+r8uhvAd6zVkIA2hWjVUI7le
g/gHc7tTibGj5318/RRFZBYuFbF7DOzlOeno3gs2j2qTqR0m5Y8pizA+xgibPjrKM9UVcjWPW1q9
SN+E6HkQG00XixX89sN/WUtQQXiBTUAE2ADdUHT6JRPO0XvhZLKrDxdlUzpoQC0jdzCd+KJKuR0p
aOE01+6w8EM8P3NKiV08122rQOWbDsKllQOdnoaPX3vkie84iUfDF2QoOkrIBvjTYTotq0dZVkkx
pqUpvoLOOeaV3qvrO5YqeDzgQv9qHInhLFXFcmvJdCzoLfBX1OSj/VvSFFTgXwPcjJsHmaPYU8kY
5387zW42hgBP0KHSBJwVmwyI0Zi/knIN4K274U5eRcUeTJhiPLUgPHBmiOMTi0BukxcwyQoiOuLH
vQABQAam69YZB0qHVg/Zizr2cibFw/OrbiPCiEW17XEcIrCvCAJY4ipdg9UeHXqiwHLqj6LiP/RD
AVqEmJpfzH9RCLq6+AaFWMJ+ohsa591nLW+dXprNZpa3p0lWiI2QWuL2gCAISW9MByXczvrtDN9c
8iZgVKAqRWqNS7JsTBqZFaXo3TAGWVSHw0gxQQ2UZ+qedn333vFq06lTd5MexPluW157WbPQwmbb
zWWlJDN9nWywsc6dOJjvRhLeEWbIADxidzieAuFZtKWAMyYZgEUR4yJPAhMv2rEcaaBfrChgbMG6
RxHZyhqa9BB9HvkDpRzgxHr8bKekAev0S8sbM8y2Fn8aCnu1SMZ9fC3MpgHuUlTTm1ZDvWoBTrbj
xYnN+EqEYAfabMVAqZ17vBk3fb0KElweTIQLaY2AN2Mds4iJT6RJ7xl79lURWEvRrsGVsvGjesVW
zTUReQccR05c0ytpAM1rUP8QyDP07KM0cwhDAL86qh71cNGm4ry3Zhoe7RysxWScy8TQuRZpIWq4
8hRFsHFEl8US1wpUzinDQLm5mQkab1+h+8r5BXAMaTN2aYHFwVEClRdEt64dqkctM+1vQZpaPT+a
7trYkKeQ8XIKgI4wDAdTC8jCY4lMqWZXb+iIlThBaLOo7SRm4+mM4JVgS2+bHmLkhSzBF8F2sDa7
w71kOCrTCpbZQmwIoWLKU9I0/QK91vLbG6UqRGaoU6TtOYGXSIHTGj5+1id4iPen0+NXQm3MhB8H
TDiiGUFB8fwgqGR052429WMbkG5uHHl7XaaMIiCkrZ8030wI2CEmcq2crqUT3vZeQYtabiscqAX9
uy2cWCHzcTm8j/HJlJObx4zyBpDV+B0E8X+C6LzcOfCbnIiWGYyBGGTs+dUTmYqI0c2lEnrY5ijw
oQX5eOb5rfpQMljX7DnQ6xUXaAIxZ5hporMgZP5/OrM3mfvzAx+HbtuzOcASUOhjnC7C6i2BrHy4
KI7fa20dVRz1esfsZ+TzgKT3SKu+6Isa/s1oKQTnh9ssiucYtS21CR6iXXTX4rTV+vLESkBhUJfD
HlJHpKbPoW6S/rFBWLdMuiNV+8GsAef+qMdR1CTiPrUoJjACow0jitCvEyGqZcGFl0ucXyLTZCwF
ta6VYgW5uvf75SfE6HNOjJkmwAwrHidMKmPoRt0RRbiXsPXiDb1I+Dd1xTECzp63BASdJX97v0MP
CIMo4ZED2x4X5Dl1UILvAzJF8sC2xzEdi+g2j27gEyPB6M+1keyWBMGzLolYFzouRRgA0/+olErS
mCajn6VO6RBTBQ/Ou2W+ePs6X9vtbhyQ6FFwsuNf5P99MDmNsy0MEGpkBMC0NuMjJCym0TljNOtt
jJZr9KE6Wf6d9LhjBCTnF0jilVD3yfw/qzpfYPQJjW+Xoyai6ca+N23PX/I+vLsi+sb9ijyZCwE9
UIdk2K/ha5VY8mMUhmpcG8dHi2L6VgnOpJqanSSf1HJTONJqUOKwiX5PWsjQGsftwduSKeXfvJm6
Xs8FnSNZxdEsOdrgU9kipw+hYqrSg35NdYxFM+wQ+UT4BBiMci5EmTOiMH/qmJipZY+lDbY2yrCi
DO18xlmJ0Orti3MFaf+60bk40CGbDNUmCtEdfB59LEak9avUWpIck57SQCgchFypT5XswoLDD3SE
+9FCmPJpfmlvpiFBvYhx5SdMsm9Uz1uBP4sgmkKY/ywOm/bp6QPdlEnHF+t6ru+DOZBRR0fHJb3s
9T6qNlxsBH1/zJhpfptmmHpG9P18+n/kOMWK67e3wa0CU9rixfWdq6GemY8flDgRyvAKh/8z5qlo
eU8R2SbYCe2v6zQjbmxwTkKHlK6Wnzi1HxV1lVApYdHDESuz8Q7xSJ4byvGTdn2TYEp1onZ8UXvp
CQHzxzHNiSR4QZCpxABed9vlQg1BgQSiZsqYLqYvhmCY3jY1jgE4cclEnvxUMGR7IsXB0PZS54MV
kDC8vW5eRAhdVeAixQzJ9mzHPYIvBhQPCd5msH+hutXfC1kGZsMyo0JxhClrI/ozRYhNWH9Y5dgN
wYzbUGiTjtHjfWyKzR2WACdoeK5WwfEq+eXSvKP9lnulW+FJiu+9nlZDj5jVYLjTDooG5kYVLqtZ
qBldYLklMKT5vHIY19CQnjowMlvqWBU01fLcsFIoJGTzUaXJ9Spsr7rx/MTdPM4BzN3kUcHTDAEJ
wqNLHnpKbmf0EnPJvkfxRmdFUwyKBhMCajIt0DGn5ZiSBxLGdBYIoTLEMQq9/4JohAoSFhstUFYf
13dMgPIYM7Cuy2q5GBvOJTQQaoUqKMS4KhX4A6vAbKmv5D2Xxv6dNowfLf/QYauqQ7WXqo2qOgWI
vsj4zLURVf0wICWl9fE8ajGQOF8xFSRZCI/AQexKj1irT8WsTL/8KphtE+sqXCW39fa9bdx4RMul
DE19Bq/tRMLzZupm60zVVjFJP4+/SNWRhvQGwVZO4Seeta7t2fLUfY25o25AQQT09/zam91qHTvE
3YWhWwtWq6iSvi9N3EcNXmXuLQQDNb9SWDXxfvfV7tGZqlwSX4jJqffykDlxcS8WIlk+azBEDxkK
Uzm6uGjsdllelkuSUGgsO1gSWC4ISENM8mg1E4wu2AZ0a4w6gho48btvVhB9EAzFuKj701DKy6iv
a4IzT1M1BDszYOUv5/0wBCPzKIrDfpZ0xnDnOUPjvePdxEP5ruLwtHmKPgigCOwUqSbEC4ZmJQBF
c7oj7gcGnmRAFKYwDYHP2OPqgSvZF0143HAG60Qr4X6s4S0pJTR1FfEsAjS2BmjXoiLSIRS9LZK/
GBCOVjrqxesTD+MYXmeVh+Tg5IuYfsSBrbP7lzc+7VarapMtk4UcSOS4ospAR5e6EWQbj/aK3aeG
PiWMaZUAvP2o+w3PmcpFA/f+i+ty8M4K6EEDRhxDW9MmGCvGByhn4F7HQFZ5fq9unwDMmFxF/XsB
Osplio3AwBiYi+zVpNYwOcQJxyz07esy1fLRziJ60vyEgAsc7BxBbsyzQ1w1srN0XZpKIT8zgTc6
ozQmcETAUBTj53QHUIjPSLLMyaYvqvFmyHY3U0FfmzsdB7ub1EHJQDyJS3oHNZPqfCoMIQQKdD8x
zoF8kV+tHDN1MFtVJUmAHh2cOWFfUgp/lOXZrixuJkbV6/tjHV8LeO4YcBGX2w+mvcC/t3PYrHTl
8MacVduOSkVnd3KN0PsKE+2rt2+Ve8yl0tJyYlI/EUk9GFXPl1YVBsuGgp4AuuOWwAjWPpfaT2kU
juv04cH8helyzXIFVj5t0w1Ut1Czk4qGP6fqwXRyOEuF8Ta6D+oEZZsHbZWJau/t636ZDOm64Wj4
RE/y1uNY4OGVgWNlx0EJSZOhDp+V5eFOgLURkh+YUarudc2G+Yr2019zcMLjwlH0q7pNYm69fU0v
miXmXlImu/wPDMc7ykqrMpmyVbDhXnLwdVH6b2aePImSFsdg+SlibOP3w3fRT3p4GLosj+/JpKg2
E7s4csAYMFmANJVl+bVq2bev8oX6SFcJ9ZXGJoMLgheRvQl8HKCGiqsswUMIkpwCN20HjI+aR9BS
OuLiQOug7WgutPBaWvLfMbjDU+KjgCU8U75IMff2db1QH+m6AiMyAdTEOekoyDUbdxngAhAvBNLF
FSZEym/TIpsXXsoEhOAyB7hWxJWRkc510rpZ65JpEk1olmFuyEQywvSsKIAfuMoaTXoylldgVhcj
hg9iGmvPqbWntSCXF4HD9F4QT4L8SJO0YW4DMhb5SUlLW3FHmM+LYwTyY2auZgg2QY5Jdd5+/y8T
ab1/5FehEQ/Ex7xMHLbioQ/aeCHTaOFVqmatbH+RoDVXNetT+O237Z8MTZypFy5cEof89321fJBm
QNYg6yCbbazsRJL/apQA7POgXdJHhRH3PEo002A307SOF5Z91wWrm3iDT6HLJp8oXjmPUptLFr2b
kg9R18yUiTKRweBIKEaXTfOGLrppEdIQsHv/UYeuyigh92auoA7UE/fU4ChHJwGpdEIbn/PTA119
fuHRyFRuN8agDZdQBjXgmOljZ5jv39klHjES5qsTI4WBLl/MydFCZQDYqjrhR0KphaaOiuJhbcux
taQ9nFK7k1LgFIHlz8zUXsjf7A5lR03sOXju3KtkF6uCG3try5zVuDLrxgjTGpmVknZkH2Qcvt+d
C+Lxccf4AeQL+oOvcdn6pNpbzBAKDZ4lrBkaJ1hgvGfpdggl9hw/oG6qfP0c7x+yARHTWubkmgkJ
OeAb+FLLBrblKf4jXaiT4UKNG6FrMIHPZcAkAiwh4qroQMACgEeLmXLIu8RrVE1U72LAn5iBRtib
czblVn6ps8kk4cjMfVTggtfTYU9KJic96KEjMMaKXjtNGPEhNZOzderzrQOxm8a1Ol3S/amAUdPG
/EwxA4N+0ipR18ImGOrYaWtog03FmDiyHMC9ugVZ3qdfxLYTXVH80IYp0aIHq05uB4DAjaTkFFI/
MBfTIWNvi9soFMHYLrZYaqQOj4EHqAJQQUI3QEEi6ihUEWWeWKKv5HZkKhEyMaAXj1P4+QqtNisr
QqmBdrdgQYL6t374aORCcGJtOllYZlzbHnuNfknbkaBy8w0blmbTwNJQXMq3pwqAFx0JwjEqVQcy
BwEpCI6rk3wX7fBX3hOOuPuG0kERUG8DpknRdWSjAPFg0lZSEmJu62/oUfoQ1tV9EupPx/MPHRwa
npijwtWY5qFkfPdUsYrfvoeG03a0y0GpuXtsczR3x/STaT/5a7/KIsP9xpUEGxZ820lgyNtn8ZYu
Jvew6ElkbI4Vuxw//4DUCzhE6oOaLI3TQdZjvkP0hw2rjEaTIWBPXauwEDFEVYKsXXCIAiqkWaWV
fZIm8NoZzeIFjYN8EYFxHi2KaNu5do2rILuSxcBRty4GuujjPVufjinNDVT+Krc1LQad9yc/RNqv
kKOLZkbt9RCNzFRjrMbbt/q1U4o80Y0EQUXAmEcBtcJRglEBVbiQggxngM8ymlHupSWBlvpWpYhC
fsFE2DTY/xWvuPVY08kZ1Gh5dwABKQX1ySX76l0Lo4RzSrxi95i1W/VUrWO/DRYC1fW4sVS9bkv7
w1iEJi/UjBDxfXzUOsq/hfCpo7AZ6w/Y+SAyLJ5Os5CCV7Y4zVqH5mPs8//j5p6HHeEQlW1gaum0
p3RDQ0+JOmP0icYHwU5BdKEu/oQnnHjzuogfeJqKbyPC5qASVKkEV29EmJrkU0pW/JQ3Qowy2obv
h9c40XcF3N7Xyec+Gfn5CD1/+oeID5LySWw9DsknLWvj6aPlo18IpYM/sxvZYY5r3HEY4YRYkDQf
jCQHMoPxjw/dDpNdSbQ0jKVc7i+zdGQMx6mk2nv95gVQj+iNsR+OFtxQj5FsRYNFyswi3TzhvKp9
D4weTnVoEm3DYoN+FDP8tGYomAjvUj+kI7kI32t9bjgAO6SCmSKUdOp4/DyYBj5S6oGhJKrfpVNW
60ekkAkCjmp5xXzJxQCjLyMPRAhww9qeSv9egpUxwjS19pUEQrk6KsS8bIm74SY9LBLzzHdspABq
BsWDvUMTITCVB4qDGEJIPX3sxO5Vhpq0tZz+UoIuBYXJpmSwUdhPEoZXqz3T6uCOLJEdvR0PXqt5
YFupQ5gAUdDYeH58eTXlGVNn/IVhcIYUyXHE+gT7JVGSzxkqooGIL7wN6t25Rvel5bDQWtK5rvRa
LUyvwh55Q4lk6kce2dvX+UL5x3EGtQ4CjpvYwNS2ltkvEAqkqCzqGRi9aGNq2RrNEDXu2Lt/KUGo
mUosfYShA2gbjYCr5HZGsUs1xARGiM9izGCPuvShLNBrcmQsorVBu0DBRECS2VsilkBpnOjQSxqk
9SMilNqVHkOG3xnEGz5kneRPynIimqSnEwv/mFLAO044DUFFMZygwj96MoPVbDbtOESL1iIqO2Sh
cH6lHxJlS8CH6XnwbqkH74R+qy4VLa7GZUJJvPyW1Ccp6uhPE8UhFEjxIkFGu0aDSyUlnav6plZ9
aI/LpSGm76q7ejg72VzQlnIqMvVmRbPTY7dqxvCk0Ox8YLi3H7WBLI6yATio9KrpV3JWHef8TGaJ
Gf8Thgv8unAUtlBCmYQ+XX0xLAoevPIrH0KaYomMuUGx52NDHAlJgKltZBIijMjfpr+3oIDYGZPV
wqvSwraZECVY1rZZ25xyhioAWijVTLzvPmsMoLqMohdiSf1UT5zNEi0rfY5d3nC7l49IQqSl66Rz
EmBXXCdmbs6YpohNGK5rbndeY3kj4zF/S3XA94RJVuGXZFVwjJUPUsRIrmPE2YxcUQTLsdhQndyV
1r034VrHnG3lw+JI4xjOSB5ybMuBa54PTC4ZlnRs3r7/rxXyUEVjTmG1jpPjfkFTBHW2zzakCLQ5
RRkomEGpRqKUMNJzyYGsHvCxxKXBCM/pbOp2+JQBpj4h620h26joUbTGHOYGT8SbESsvkQW0KGWL
8gMTV3oh4jW2SvBiKOMzRLiU+AcCO1wwkiaPmkgbLd9TG4grRkuYAYXViQZO8spxpWY0BwH5EbH8
CAOaknWPa4xFDhLCbNgNjKYfoUbw5kpsRlOGL523OxaUTnyFl0NJuCKebGHeiZIvNKNALIaU8nqd
oB3NoQcuhwuBcO2ScwtvfRnvFHAVTfdFuQAevHQyZl3NVKjkvdJev0Ki/KPvJsq1KUrBsYtoeeMM
OQOl2foNXos7ydRpElJqSt9gb1lVLEY9gcPEE3wIYozIVCXKkUa9Ua1rwzgaqocfbRMrx1+axEXd
eB2QSmAExCt/FXWpKPk7w/oanWNYI1cDdUM/LBr4j1gWPwgMtpYcspppRNdBUVq8RFOdry+kBpy2
+68SSqtBL1c+yf5l065/RhKKlSRJlSaewpQ5zX41AN5xZFG3GRzegXAcqmnyyyHCMKR2CZfDX8in
adhH9xsbJ0gByhaUoFhDn2xMC4SCi5AvEielHVydGkTNigzlzVQR38vLuKegpXauO6xfoXzT2WNl
02JW+XFope8+6rYofEpXKXRQc+llz61d/vbO9ZRLvXh/HoWf53Jm0JR6/v6sBptKe+Xy/gChxUqx
U4ARceZotpgB4yANxvoFEaHxhkzDkmlJnIhi2FKP6HQ0KLGooSNukHROlUdqojCdxT+1VhiDbAxh
Kgh3Fj4ZWhcKtkxSmIz14dvv6jWoGHEJFQFJFa3z+OipTUxvxLkv8A2wKG7d6CN2Hovobmx5QKTI
SgvllCDEU81LwJX23JBDOMd1bJ0mg7wGqSUiLNMEpEsBuvj8Xnu4NVRZW5I4kf0A7c2MADIEkoXP
KbqCZBMxzvojJabQHrn8qrIel/3Cxk1UnV81HbBagOEK6ZSoqT0h1ZGolIQDMRLevpmvNFwdSIqE
NztEFwv+/vyyWYytk+OibGAB/P2efhyXUnuoPBGjywQ1AbEMW4ZPSXcdv/XrFsCQpswno+PJ4WOt
pN/hKju0MiDmOVFQOKZqbe0nJiafwL4DPernC9wRKTWgk00pFhrN9S8beAj81hrTwSULZJZK4n/F
qFTTl6ltoCpBakk5cEiU1b8giomgr5RB+B8Dha+NWmqLMQSHhxJaAXE66Q1cBJtNbiXKG+VuOK6I
vwXz77Ql7G30pwbI+Cm8XGgnQrLG3sKOmQMfDr96ZdDu/1SQaDcTzYqWaZDQ2KhLlmH/KZ2KC2mn
tS8VUkVe0laaSK8nZFIaVj4RQ7wg/VCl/YlD7ZUd9Py2HT/0JUSuTYw/g0K6YqzWapqwPvfk+TTF
srF83++bDzqRi4196zstKQ9I30+OHWDw2yvRVBbHz5KT1icgA+3Gx+yOoVzVUVHs3YUosyIsmQ2E
fsywOjgYZMAgDL0usWakeptJ7lNA30hDDqkN/QINI9Ace5WDRl6Rg0nCSzGAY0tDBqRF5ABpheo1
vw2ijSC5kWaEdBnmKK5pOXNc2iPtzS3u5uAJyoiFzg/EF/HzhGkqKzakzoH1xJVN/4+zM9tu28rW
9QttjIGWAG5JNbbcSYmdKLnhyHF2QPQdie7pz/cvWrUjSENM5aIqLsclg+Bq5vy7qZZuwHpv1BEX
gZpXN2pAP4Y6x+zWVflPruORojV3HyRJMrE1HeKXE3wnfn0z0kzVpU/Dq4QygD3uaZrfhNeSF0hj
WNZCFUzZ6Vb3alqsTAe0GkqatqogQZFcNCknreISzvQK/Aj0SHAMlxCoHg685+cMuuKjHzUR+fTw
koL09O2afdiQMEob3nNq6On1KZQrZxpM0DAdj8KZ6xDnBDCH4VJB6phyi1Pw4nt+BXTiQbH0RKp2
yQla3S5dG+V1lna8Z92ZmAW48pgdwYJRywCNp1ZBPLixvmGKQYLyKGWJNAMVe0eq4u5iw/vqCxSN
JuFXzH2+0mUhqZoIbfMdQ5A2++y+rTe3tsWCDoqvobu8O071zym46c61rJ9tFCQKQZR80+A+8BFq
LcQI5E37IQ3TnyzL+s3TDLG3N7JBuFcbGVgH5NvlVsFtv1qpmcs4kv3UOGcFmTxFlmCEEeAeQmPk
hiBr+Ksgr16YhkLETT9OvjgspZT6RgyF+56v4JvBGilhK1a0rkVGWaKNZdEyb/TTUqKLR+9vPFJv
f4zXFgIfgs6TCwaD1NqbObQZ8YHh6BhklPL+2gTtcCvyp3GIgChwgkj3bGgZaQ8HpDyx90GpC7oD
M5kz/g2vSAZTDOcbIDcKXyQtWAClGottP2jmdO+WX+zKxf8rQIzsI/kKj/i/T6dHLdC8xclCII3E
+to96utVWAjoy+hU335nL5JckD+TkKcenYIa+6MK0r/dxwj25yW0JwpOxBnd0r4v3qthFRYT+SnZ
/xxVVA9qDNV5GJkLMJ41Q3Eeo9bnncKVqTGC6lLdideVuHoCmCQ+VaegTkDKFxWdalBUGp0DzJjN
QmXLlMsbz/v51Cy/UINcqDdeWxMehwP7kHe/4Z/PP59H0GTMCABKz4RWt3ZQRMTkdAH4IpBhJNpf
OsHEP0h1RBV6LSeRsh1V/Gtmw+LYt0Ps//72ezfYz2rLkSeOT4LCM1BW3fPnyso09Etn73FopYbA
lepDFLs83qSGXD+Bzuq/5EHVJa+DbESF0nuAq2EP0Zv+Zk+cvMKKuu+2BeFHzTcSqSVCAHjqU11Q
DDEtWvE0T4IM9bgqskxkL129/r3CVMQZS1ijy9jkbfep6kW4UThSFTwZ06MJlWXoOXjGYkWfdK2K
nVLvL9+miRPl/yQkTvcWSenXai7lKtJBJpxxM/ePfrH5oOqKkShfpL/QP6X7C2GKrM0lrf8rQJzD
awtRIrkIFIlDe/6yq6jtl2Dfe6bSl4VW9kRNSCLEHjo4y3DcOTQhJSH9tMmHurhmqNitbBJPx4Zw
KLNsKK4lapCWllkS977FptBkgQChL7iBlIoS12oHKEi1DcurufTDbR8y6kKV5pP0oSoJuybFpwPq
VNNekUS+vQxrv7YDONSxZrL6/Rhjy/MPbx18hqNEfHh9UUpc67sG7RCiDY5i9QqyXunuNu4Pbh+T
6ofaROEbIXFNanv/lagVXZgeiw2A4H0tHO2aybZOY+A+1B0UwoklGzt/CWgSw5ZPtC0iihIiXqDq
4RBpDK3TQ12JVQdBIiDLW2TLZJ4NcokLjfhrxRuqLHWGnBwUcKu35jFVwvWjI9WP7CEeM6jiAVcr
AncBl1Sm0uD3MXjuJiK/YcC/RDBT1m73nX0bMJkH9lXHuXAiKXHlH/Amqjfz0JKSCXDWhdPtq/u3
D5fXvvINKhHxx3Cx3Dmrr7xoPJ+h647Rqdcb9ljqMYpRp4b6Q6AD0VSyh4nMl1zRAHiMvgttWlj8
kzq0L+cbv9bGbDj2HDRPPgnq62gUYs1TqrX+xw2dostqUTxRpjFP/KuhiZXn5J5TMGS0GUmbYNTD
bUi9aeZ4yv319tt6hfdxNh5xsCGmyRhkaXVFYGY6NlGYOPBbfK0Rbws9otTV2iAqggQeSgJyqIZb
JyfvnGvDHMesz35CUCHa+oQ1YWToxKFd7hhId7ckpMibad/m5gb0fPuxX/2SkQXwHqnO+Z5X9flw
3DSbiaBFU7TlJCQZwz1OQNFyUpFptK10gomDKfgHvq0kCrEeRjcCPqFBKW8/16s7B2sVWSLUkzan
2vPFx7yj1Mms0Sb7CuA5nr61uf2pajOwN3K/FQ8HgWk0jELvOQB7O7yxrQQqB9hT0Cp6aqWO+F1B
3g1aMW6fPGT7Q/9JyGBGcWpk5uVt/8LbSzmkat2Vlh0Azlm91PAwzwe/PS4P5MR/Msh5NX+TA7An
ODIHHhFK3kTOfdwN7+tu3OpMigY0IVyPIWWmVDJGkAPS7jFN/u2X+9qXjsbeplSDXpdwffVyY8KW
xk1mn0tcEdn4j9WU6VgaiT3RPa8ccFjBj7JS6sYhZB7CG820EayDW1wUXppyZVXOaPP49DnUkXiC
nj+XlfaFmy8HFiPknqJQJaET5cWtD01FXPWCW4amAcvOTc9AWQHkauQROzF/kZqnh6hjdvfXxCFq
DuA7WgI8rcmVTa6ff4AD1w4zn0RcA6kgy0jSvtBnjcpRe+FBSng93XNGg5LVLt9DMKJ+Ell8iWJ5
RYUBCh0hgEXALmnB+n7YxGMzNCwUydr0QWsLr7+7uUr9/RVzodXKK+RNtB7zn3dPDn5VPcKNxIBI
KfXv+uGIJDqaYcyihA2tHo34qSGNwpRHo9oS2ir4Xwo16cJNQZ/zbNypT3FDYmukBTQsDcW9OPjh
v4/OkdNS/m/S8TYARvaKX1/IxmNOozc9pPnxKu0JkbIRg2E3PWut8q+bZLx3Q4ssU0AEcHgTUeP5
PxkZEEsCjAK76UWJokrt1drFWEtCDQqmVwQ1XX+MIFJJXOhr63dmpiVbdT/qfNUjRFX8p9AN+WBN
gDki+sSDTxT6K5hKIXiMo/rKnKwvIR7Rt3f8S1cgT4WiCqh0Q7+APuH5zgp7Z/Q3FWStofeJRxC7
gs7gpj4Aqj1p6OoDRiU6W32lYofEDDNbHq/l4f1/4k3BxCSrKJrlsG327vvLqU3Ga/b8XbpUTXzL
KFVlS1i1NUPppS0qyoVBFax9BEDqMzRD0RR5wi0PNnj6dKUexMzJ27T2wybd94SOMUKNuogKfKdq
zzSTGUmEyCMVgp10wUd3Su829QlJsEabRZ8YrXNfTSiCL1srXnpb8dyqQbPZ3MoOWX0UCB/n0HrT
fGbvoV+49N77BzSqwqE55lWvCL/UVjLBpdxnUu+ILya381Heg8RtdxCsH/ra/tqWxw9ezsOqzshO
zHV5e6m8Ul25PC7UJyAYwoO16YJevouCbk/qJBW1EM4x4WlJYZGqQr7vcx41SClTlyVZqRfm9JkY
DrX0WJkuS69M2sRqRTAOMISMRp0iOPT5+uUbYobnif5PCh65E7UCNNZBHkqhdZKERhMRmUD2wofH
iOqK5SyTqCSvZtARYFjdYAOSJlYLQ3iv2KxhQ9OUTYhHEZvLFDjQl114rS8JZSzOEaEVAVnyaAFX
C6EaiHLfFypcfkS2S2v9xIj3WNiVk2ns9HpahMYavicQW/Z38QOSWVyOaw9eyktcgA2i25gWgkx0
XUxXTePGnedyMmyw4mewnj4SkOX0KCGwMTiTYGCEwBOchdT6A6IbnyaAE0SwfB7hajwpp4GfkZdf
Bejqzhpr+ipmS38Rp2hwKeVrC6NmlK5OF5+MbakJDQFWoUC0OLDDipDlk4mrEYbVN4w9lRonP6G8
4b4eRvCgjrtaas4BPlZIhzJZrczMQi9vLt+FrxSjLmU9RT2GEOzK6y2x2PPsjgeyL5K4+h6FBJ3S
s+10AJ2ijIye+ZPZxQSeCCgZj+xOhkZjTeU/wJ3/QUyw2YwQZhUrf1d5YcvsdgfpOD0+aSBCtiRD
vXxnGkP6aveAZBKlgTaZTbS+ywH+DhEkAJiDmuQn3gd2W+MJNI5dtIvW43hKfs0JgXyiYkwsHYoP
QZsCYTVnQ+ewhv4q6GpUzB/vQ+tDWj7p86S/sTUXhVJMvavxscFze+Fhd3Ri5ZrcSeMoWdKoMCFk
SzoITRDviBhL9RuDjr6I0RERJWGkLScveiUj0OLcMTklnEVyh6g72dTBrnRPBJqynuCofPzs0YG1
Y5/Q1cji1DIeSNxO3yKeU9yEkCIFEWnOkkTrrrtLpuUmRIivRH0dYrosB9o0AVXDgkAdUJvO/Ndo
aT8S8nJ/PvQAIhVmzGD6DqHLZT3sa9eh7kLKHTcA/V2HTDAOqcmOC3lXvo85llevraf2cqzmrTyj
zFO8LtzsnapHoQk6BFE47Tw/+xKke6J2oWLZy0wwk4ONLwXv5KPssT3zKpJyvAobMDlQWpMS7FPr
DmzepbpkDjKaofVKZCPJ+869+OIcD+PFKeKyOT10ib9tqt9U5Ks5foLTsqpkajJVOItCg8L8kE+L
8U8TJkVSCmz0XXxFuFMXi+oE5lqqP6MvwUIk2RGTGxnIRbq/WkB7YSVSJVMTMPZQkWrS+kmjEXXI
uvyTffMUGWcdpX9nIVZIlUjhEaSoX9Oq4EQ6yx2f5uUZuwLMFAcg1dB5BahDV+lmOExIJAkODN6Z
kGhu2Ap7f1dtlvf/YzEWc+O2vAbJojSaUhD3f3/hYPUhVV1m/lcyOaOlsO1jdDSdvYQfygcTs63K
Q4O16gksmD0m9lub9ElYpJmgQkqYWnor4eOF53pZKLuYpQkKhSOKbarz1VU+HL1sX06nh6Fr3x/z
7pdIhObEtHl1FiqWIRI+DA6DmYO6YxIzT0b6i+Izomhi4ikMi/ggLnfNt/7vnw7RG9e0Q7sFzLtq
e7p9Oh6suDwapF8JqzriTNspHgNzX3Sk1ZSPQ/i2igim33HcII3EpSJ3BAMUSR7Bw3X5IH+lcXfJ
2AaokXQfSei6Qe5865AP4xGzKzs9Onximjyib1BYt4EMZgjiD7ekWa/wPzqlVEBIyGpc5gkn2r8q
bpQogFQVIyJrbfWdZsxFD3yr7w06LCOZCQsD8FBov5pYo0HlRNVaU1PmN/znh+ZUrY/IczrlPy98
m8ZRvTpveCg7JGIEeTMv7fliG+be2szppjfsuaAj2cNklBSzmzBkxR82oBsJAUMIDwi/MuEiwMjK
H/AL1Dtp8mvSzlsxu4Zn0vELmiO/opLyVTV2+NYIr2W6rag1ycgyuBDdLRLuiBceOKW5iqytiiv9
aKXFSMOrv07RH+oTbRJ2dBkaUQluYyMKJGjNGARoZ0yWGRe030pUBF0CMheRoicUVqgXxAIu/hIe
TaY8vCQlui32+VmaSD2iS3FMx0+2nwLfctCVEqGjhdapN9kVc5e8ryY3ngy8Te+Shp7/rKGgws06
IqESB48VQZuKAZM+QsatTBoZdHAmZhUCx7LZCqgAZTAQPAFEYwTiwgrVT2r0pf6Mcd1E/wLactEz
oTfYOKHq7NX+DQcmv9htd16JyhUQjQ+8amwGEmrK3KQrIGpQQ4ppxAmEcu2btB4K37CGf6K3Mi3r
i4UoyyVSqziELX2+ELNlylJrKnqYAOevcQRyg6PIPbhxSn9bcXrDJzvh++hhC+Vm6vG0ajpyDcEz
Qgep61JYpKpOGQCNph1aQ4lbQhqkV9LtJwlS3RO5DwU3B902DRdyrvHI0PhKSyEISVCNqu5qz1HV
bYSdtarLAftwCiIP+Qvdlrdzj/GHvk3vNxrU3k8/JZvjTlKYAbOYrNfqlBZaVZ8pHeoEKojxbFDZ
8e++Vm4LZH+K3zRN698I5iUahrzZR90D0O4nSdWUCGGk/8iptmJSxGDaA4lkVDeaxivV4mIxi3Oh
CldwlWHGJBF7+4wxQY3Pv1lQKDhB34UjoRZYtaZW6h+tkimuZw42Z28f6+8yAel4qAhN0CrUkWFP
NFeQAH0BUSodnbJd5WrJ0TIJqublf9Oj5yeKWNoapRjbC5A1lLkiCnRoShphRisi4jc5dglyY4/9
O47oJKQ8AL9UJfL2pyS8jgX64mPSu6I+CDUQarWAu6h1437suzM2K/8dGcG4njA02x5lVeKm8dag
SUwlrnYRA1WJum3uFTI2eJo2P7sckCmzSaIjBZH2Zb1nMPWhy45XXdG4DH8lm9gbk+CKgrojV5rz
zSf8KU+YHxrVjFTOI/UHntWLYOc0JSoTzJ8fluIXYuPtTD+gQdaJRQFLdcc0G2rlpv5u1nrIkelZ
FX0p04Dx3zg9s6/BemvG5W7HkBrE5jIi5ZLfTyYm0k8Hso9Ze4dtUNbldV6gte/z8M/eZpdGiDqJ
p7iOSipJmARfdrQWkFlcSR6T9etHjFWWN6QKkajnPl3yoWVKMT5Vy5JWeJMx4v2YMRyd4nsB+slc
2WY1+D4f92j7LXtXWKds5xEcwkTljM7SIUHohP6867hU+AvSnY9paBz4WL6TFtTPwYNbeF+KYJsw
WZv+lLZhrGlKMRd/061QN5KLiyg2YqqsqnbdzDpaBl6v1XKR1YiAt/7ElOh91f5vfeSv81J4x8rW
fxGj+vbyekXQCeQPBg6pQEQhGcCr4xFQtjv4RfuQDDBndKO6JFWsJmnJJSaY5ixaUGuT4AYTXCbH
jvZFzbAiYT3aVILO5M/QgE0CLYl7wjcR7wYrZ3Q8350Vb+VuTBL+GvocRd35ckn/gGEz9D3/Adc5
TRUSo6A2Gcgkmjx7Rc+KpEM23x4W/4uaZTnMjSM5w4k0lFsB4apUlz1vVDbJy9E+r2C6vDNyBmzk
uzA567jkIfdnq1pG3tkPxXyy50MFLGz75OJpUitUSppPKcHtr7dmgk3w13GB/qIWRyNYcpuwUYkO
Fk3alkpdwv3LEZSG9VqdIABNFGMYmQK06UKi/naGcxzGTd0NjXH3Km1nPNXfNdmJBNAPTGLnfAMR
SFA9UO5LuKQr2USegYwtF+OmXyq3QTdpqX0+LDn8YJ7Pn8c7FcdxaLzO2DkjkC9JltSMKm1GllM/
nG/HdCeNVb7YsuzfKc7RQDvYU2TbUQ+tzkRiAmFa+t+ilyRFUVLbZfPCS85I0X5+wC6RrhIv5fPH
Hg5TZKVD01Fro3ZQFAIVgWpCY5bUtRA7t01z/ByHR8Tk36UtGQPJb/xrC3eR1DFakZJmv72LX5oI
eTTj3UYECHq8FokQzduUQVa3Js5vRHSdLPg8J6puQkajBnMM4ApmZIIak3ELTsZ52zDJ1R6/lpbz
ubcpJ3vcs+DxVs1QQ4khvNK+evsxX97YcuiTvIcSm+//BT1b7fNj2dRza3q8vFFCScqVoapK7zRy
SYVw53cqL3pIRsF4IpiM6oH2tD7MRGU2v+sIMvgUJ6rhcpIRMXykYQhIXGl2cgw3NhF+Mt3V+/1v
Heyv0nxlPF8A059iF0wQycWa6dVvQ0WJUGcI9HWj7UVFFtiHtn3gD30cT0S8GriOPlYo/lnNTxFF
sy2QXHoJIxYe5UCnFJRgQk8o2aAk/HJaXfaqvOTK+TIQVTHewQyzW4dpeodN1HR1z1NyS8luKAmb
/LJP8m8jCs6R2PlsL052wTESZRv+k1JKq8QEivMhOnxVby+Wly23no84Ypkk4PTXXH7mHcPDKanO
p6wEzE8ebjnZTLUg6TXSIS0FgweQRBcRQKa2u+OqyRBGyYjw9nO5rz0YIlsIPZSJMTLVVadjlV3i
TuXUgDHx1aLW/0NweJSQkuUzPTojYKRvy+oqLxjvpMze8NAyaYmwwZ2d7ZtdTzGBKpe6RA2jn9IK
oF9ptrwLcEL48vqA3MdJQOSq41BcoQCqCD1xGA9QYsUEOqZZaVC+LRDsN5kz8Ldk1AnRUqYQ0tob
w6NkeHbBl2kxE4a5klvFSYUtf5eVkdWfO8sfSVuChtO3Kj5vGWil84H6sI8saHuTcBJZHmUa5Ypk
OyHHyJBiAgzBcRN0tiTN4y9TnaggJMMLzciBeGmc3PRPSBj8mdKQWZHY9QI+Ey0VWGCpAhKo6t3o
JPlN3sT2LmP4yc5P0d+wCL8xte+KxZluGYjZXI+bY/2Q2PP+KsfAVpeqFWfGiQ5cscOMJr2O9hx4
Zc7122MJGPH4UWFiQBoP1Ey9HSRkwlLzRSPvt1fkr9pAQADc1ZvleNV31HoRSiy+GaB0uVN7FsCu
LnnkMcD0OvJzpgExpNXkLSfncLyqIYX6nm8zcsqWyworrMvsta7i2/BzTfc4MCm0Q5Hocr8V1JVK
JPIzRWk3vLuk4FdjhCx3EaW4oZpN0tYlgWmTnrP1co9RuWLTxpMwjFQwOj3uTTKcbISAp0dTUIKB
2XX0Z5jScCkIbuRc34YzDU40Rw5RHfnwzh/hCccZ6dCGXOEQawB+yJP1oavpCayAyAYAU2/Bmi12
pXLpGbyMbyprhbhZ4Lk+tc3S8a5CLVTf4e8Yi9Pmfonj9EOdxngbvaa9StPosSz7n8ZwXraYgaLb
KuDVhSmgjAMIngfTH2NklbwCnig68S3ihuKPQtCPKJEZxV1gw4wzGGO5fPEwbHO/us/2fK8ZzRqz
SpObLkTATqxHrJ7kgCjdXqYNWwAh4aGJri26eWBqhqpW+65lPgjQJXZzK8XLzChF+90ye+P1/wyW
d0xGu2weEkctwp6ln/D9XOUhtlCQb2uw/8qc8Rs+8PbKnqM/GdyCq/iUX7K8viR+BSzqFObm3kBD
rxjKwS/t1uMDn2kGVEGG+AWkSpbqu5lBiSLGEHqYxk0gNzIwOdcQmPvbAQ77spTqZQSgHgqjPwUj
eCxKz+fVDqm0Y+0tcW0eylgZf4B3TyiadH8RXq4+ZhYFV0E0fxUvrEA0WQPFapkJAQq2pyK2Txw7
kZpmYbj5ET8XKQYGMoNeEtxvIpwADxR9XKf4Dar/Y/DGlH5OrLEuINV8A0lSHfxmSGCGIv6FfZrA
ZcTX2M7yr4rMM40DsFOmlRJO8Z8Z+LWn36Asf/taiF7QuYpFoE2PJdPlVl1Xh1PceHu3rw3VBxtJ
soyCXUH+a84T8CSpjHImhUeB4hR5d2hzc2Rm/QywQnlmNJ0QP5yPj0qNS3IG3NGXJw1FhBBLfk4U
sGPzhvQpoYd1sXz24+V3O0DojAtWkIYQxYg0UVP6UEz0ds+xn91K3p0dOPssNL00nSC/DsdyZnFe
SSmsNkAhP0KvZLjTRAQNcerj8M8s5nDRjSpZ6ZNm/AniE/6Zku2M5j6DjJYhR3W4kstNmUV7aHTx
oCP1hlgtnR1iQ0U4GTwL3UIImPo/nl+UCTACb7DJvqgftI+XLu/X7m7yDpm+EzAE7CU3s7QlkvF9
XZ0FLuBDfcAiq3CyctCKudNkV/kJQLO+GdN4zD8p4FVCSq7mxdw4Smx5e/m8VhoriDHkuSgqXuQW
W2MWc6Y31UMdcLFsMELnM404DENUjY90ykTDcVImQcTl23i34lp169T7+ee8yFOyi37obEjdSv3w
4Rhk39Rp2hknF75+QcAC/sXj64Mo8F8SYQ0xVqMtgE6ajjlx7+bkAOqAnv9iGs1LPUkMjAidL0UO
xdmL6Ssb95i606l8IK7l+jSnvGwwEs6L3C23I5b/BcDd5HNLK4U60mSzUbMbLzgVnx3v7Z2Znxzt
7/OqMnZ+JagrV83OQXRQOiJYrb7rE/6D+k/d6bNuWp+ArFYgE2lM1wLZrqZWTY9p+aA3R4H9l49e
MBm4znXcKXZYOMdZq8N+8ggOkCkd5F5yin4BsoLfVBvCBFfAJD3lBI739oJ6rbyPafrpspm/hxV9
1WSHbL4ym73CyAjFQkpuoHNJrF8ttITuWlZGeXGjDoWIZI5iYHmXEVAdU1SiT8o0MCMc/g0fqdmA
qPaorIgeI1Lz+Q0zLHZziru+eFC8nE5HhaOJ8UsWoE04GVtTgCJi7zBB7IKJscA0+SLWtIa7dHiU
ZMAthi/JPFyo8l9p9klkR5XD3DakxJ63Os6XshkheIPcvL6akVjGazIigDzDEmTaSTdBKKlBkp+O
TDvKbYoFtBM/chlkKLH2/73oUTY5rJ0MMgQBh9Z//u7CcdNE+WbOHiiFH2VOlQLBnBi08Ca4KUHg
gbeinqjvE9afdAfB8VHnsgZKL3SfTeXcBX5zMdLoBWLNw0H8kYjrMqMD5cvzh6v2rtdZsXUwJvEn
tYpk7WrojZsz5PBizpRCGuc6f7cp9rdPFw7VLoa/46MxcLGRTG2KeMmNittpE136nkWQPt/N0FUb
FxsL1kO69dWzel3d+JYVWff+xF0rs0VUo8XvSXNVVBir8ClJ0swJIinOyMM20x96QE32vAzYvQIg
MBEA3pRZkLjLYDiev8BuHj03L+3gfhzxAdCacy8S3EIGK3WA6eb0cEPm3cGJ//o04kXHTGORXJc8
2nM97ExKlI+5GPWpbDYXDpiVrg5LHtWh53lw4lK3rinxcHEci3Hlzedg2Ows4mGIlcUxQAc15fZd
VVbXkoRWrnuXjTUaB5gw6gn0F9cINom1x3SP6Opy5WrArr99pYx01nglTucYtQsRvauTL5t6knB7
P/+cd1MBmjLb11WAG/toweF2ZP3cRPHB2fmHat7hcMsIDuib6yHbxLvE9ovrqOAzjGk3bDUY3g9E
F5Sn4rdkpDHyY7UvPQBaZO8B9k/dx35Ufzu27VVOVt7VeHSK635Qn1Tm0XVPkBKh/9ANZGhjrRzz
/iYpKw8dk1qcPPbfJZzTV2GEZ/wwfiPh92Ee+2THOFBm6qXh/g8LGPp2CZ3iAmy4jmPRm+IQY+WD
aaKEX6sHuvwUEpiQ5Z8NkM1gAtX2UU5bJgyx9wZ4bXyX2hW5nwFjHfbv64khmr0DEEfhHY1/KNLV
96ivmTBArB7oLNEMUht4c3nnHJoP4j8FMIrdFMIvV+xCj20ygT0GGyqDU7fgZY3lOvDefEDuFoao
EXNNE7OSR4RxkUCv29lnM74UKvhmiiGn0pyPgP6JG9DG0Q97JoQFuEjIIpEiH3ykaXYLIlKD185N
e5vGLnKthS4en6k+YX+Q3+F8W9rEnds5CY3MsB0DULxkBEPvKZqN23LwWUFZwiJZejlMYHly5pCY
dt31Oxiz431WbD4D2Vw43dazrPX5scJwkTEqySPBZXWQVPGYNs3JO3wGnOhvqoV1FB3q5TYvohot
JcQeCS7E6yRkzPbA3vc1qQQ7FAZAGicirgyjaBUCJ1xIxOgoRCvhoIyORUuCO3pgsyFUaEYttZeN
N6U+jh5XtbW56g+YcYske0+uAz29VQ4EeOPZPsDDurzhGU9leura62PapLsQ/Hyr4WZjTY3tV237
jmQcIJvN8dGMrPJhFul2Gfq8X/xvmWU7f8RdFF0T6FFfnCq7uhh4dULSeXkMl+A1rm9Y79RnVT76
FgJYeZyoUGK2g3JlBPdLdkp4O0FRlHVoho0HY4ZBUajvk08HH89/e+byUI5Pyjy2by8I1rZGyz8g
wkgb65O8IXYhyhvgT7KaaIMZo6AYXdCWoctUWrcuBFXFaA2b3biHHzXlHPb9f3Bnrfpf877Qr5Ml
Qv3LbbpaalY7H6ejlSWfVbwbZNQKVHYguGgbgia4vFCZqQKQEIQ8kj/97izvYzIXE7l2fZz8LIDe
dI68wrk6INrtLjRaJmLqb7cDGeFwD0zyllGMC2ydMmAN+zQtCm/5qCZUAnaTMoDdWlQJ5+7vZIo+
2kDvRtdBQ/HeHsdHeZ/8wf3LzkpFSFM5+9oPfBdAoYBjTDi4qTcBQRvRz379v9IEGKZb+lx1N3VE
YpLS1W3qfvHXEYiqBjs8mQ/zFjJwDMYdQbQPRgoEv6qmQfXu6eT+XHpAoRrGxgxR5YkaASlWBX/D
/469u4EBU3XFpuq4VnSsKjJxdOHSxz1tvHKZD2wrE3DUsefDAtJRpYFC5Tp0OW8v1bW8/fyemcri
RobrezFbzCu42vb58tFI2ek7BGrpfkl84jOOdPfYqNSXyEStZrMDvZBtT9/JGAeor25CBmFl3vzH
grxERi0DoWLh6CF4ZUEUmZzEUCniqWcqck5rxZmk9nw/u85nvSf1D2prxMKKbqnJ8VOaW0J07bg/
z1t7iuSWGCeKQfkMmUSlLAmL0SXxbG+/nzUS8eP9yFFFAg+l1KqCX2LvdFqOJeuQEAUNKkJZdqcO
0memmkkEODAtjO9FqSKG8exo0InAFBJh3hmZW5djtV4+FwZFh1EWpI568qKsCuLFDqYhiNLloxIl
Tp71bd5PpJOhJ3EUek7Yl96ynB1+7tlbv6tJci+/DxxIHQDG1s0CJrqUn63iUsLrOrAIPzSPJvaQ
gh1axiS2/J3Hdk/+kIfR/FFZUxL0iXfvQ+C1CU1gG18VSYXrEyMAmkKjaTUjyiGIwQ0k1EuY6vok
9NMQ8Dr8f+rXRzTACg6QFpDcBvCpCUwCS6IZqpgB6COEF6CWV1xxJoGN82lRFr1aeSuft/JpSojn
L7jK0NSbiUfcD6Jjhs6nGkjuKZZ3GuYnOeg/EAqt6vHz2yFrHJMOGbiASc+bhiVOu8PsJmw4+VxS
pI28FYRdH/IDxCOCQIVl1mRb5T1jKaDQ1R/g7P+kI8H6If3+B7R5/LzDOj8XhkFgt9jxSPh5/lxg
TUXWE19nvjUD0wrVqaB3E0bJRDdT7WzDfXelzWxU0UjEe9JdlFzRM3FSV2q3CX6SyO3yvfX6egd6
p42hEiaV8PnjdcEJkVnvzmQinVOwRgvNHwJUJZwb15XU5HIPUtMKSDNZZahMJJIYsFyIAs2wib59
Pqzxd722iGWOORWQLAYue/5cQ2Bjgsid6aNim8cT10cecNv4Nho3CFDlF1Cd/KYjzOh8+3mb/JDP
CjgPMeoqmkKnqhgNv62/K3i+FiFjn862fTnkuWM+5WnxgV2H1ZCQGgenfO0yH03Z/4gsGOEhfuZJ
HKuvRn4+m/yQPkXGuY85pjB8SHdqAjGkKAZJ1p0iFFegY2WLYGJb0PSbPIqL5+k6BOn8vjY+NX5A
SiHpes/fF4LfqRxnd/qo0ihiVl2eUKwinL2xY6fYacZu6GCRs2uj+tT87iizr6JNi5aDE5bIE8mW
jGwg3G+dY/G5s7zPZkw3m1u6Is/k7gI90awoY0+GnLe/9ddWI1EanL8bBKsuLcvzT4FCIklPqTex
+s4T9ww+repEkzIINDSTOHl7yttXfSeTra5/PVuIN8PcVhdJbwN3PauatBq5yV2QEo000yb/29GL
Ta1Jm8M4fVQWMvmsHxgDd9rOgZfgYaXrz4i55Ivd9mxUM7hC+YsnXJ4aJMPGVcSQEKBz6JjC37jM
4O17JlFICKyLTYlDkn3p16pmrCPMswSk/nD4EpIcp8rQTtGJMfZt6x2qL250vBKlI17i8tQw/5WT
C2l9YHN2naHe5x96AUTB4MaSEsGk5C9FGcrv6BfuXyK/lUFjDyX1gsVdICWcyBx/kfiRM1fScuA4
fWb9Gg/ftTJmNXHeSMihGp6sVioDhW5q4KQkTCrMNHNc5iajPm25SygUho7fZ/lJlQUyQRQ2qjEq
XXJJWPXMQLoBEvmgjslMLEduonTXf6AeeeW2IW2dCeoElMRIXVblfreJ8tkrB46nHxo4wco6No2m
DNBT1FZE4iIttTk2jZFM4jzxloRiDbjQ/oEoWMfieqHGHpYDcO8Yy/rquapTM6VJ24xIDwAtCgK7
fozdU6BYRCL8yT79Oo8d002RpvsV07W9X0wyELEqXEEM4N7Jxmw8bwWKzbj4joaciQfsNW4jRSLn
dvuhtubf5aFUwo4qaH0hb58F61AGc6LBNDBFkKgV/DqrPZcx3Qovdjl+FAZjLnTOMA0IshcU6lzu
TMDd5SXqEfZGQiiAuCuVOToblIWVIFs1/7KHKDX8Mee1vged6wqX1ExknecSYqILRIrPPjoMn5ao
uFPZ7lGKPsUvKkZQM7YqhA+X24VXD74Y9w8xR3Dg/PfzvRYWk1+6m4IPS1smyNOQASo78ZHJtWjq
NsSgBmkn5khzHM9Rk7iGNcUFHbDmvb/9Jbz2XCZOhMUkOsVZXcNZG0/93krGj2pr/WR6GJW5ja1B
haMG3sptCYKzk7lW0cRmyPYTc0Jr88+sieb6X61zmGZCE0PaWI900efvqxyncA420cDg7UkAyLV0
k4KIpWlTmrPOLNkmDV3fZj/3CdPcGS+nhSKYS9+9iOKa2D/sDTvBX8fT8P4wtdf0Stc+JmHWzFWy
aTl5VO4KsA2uN+Nywfgeieh58Vn48uE/MachUH3+WbDwl6HfugPvmLMBdaREvUaGgXjJlGKILE0C
J/vXE30fV/eSuKu7Lit327bLtY2TV1hkmLAZOJMkWajizd2EXUanr5kFTwC9+kUTr8NstKhG76ID
3Yy1kb9ack79FJPDotUGtCeYz6jLNfEpCJqrw4Y6zIfzRn4ehajN1UsSUnbYVmTmCNvMaE7NbdWB
iyVgZhbyJd0PEYyq+Xl08v2M+stlEr0ZoaoUVMv7SWCSL99jzdezB5HGQaJYNl2KhnFgGLBqOkkb
FDQ+jHSJmfeu8+Lrui+/i3NnZfyUEW7+9lZYm7E5j5gOxGlP2h2ivBdHPlDx8TBP7ckc+ZKKa8nV
Xv096ZNf22T//mQnxoSuBlE1qZaUgDItN0nGJTn17bi/Vns9T9bP0xgSCURIH3DLgA/Do6VVhNo/
McppQ/zfImN6A5ASzx37MVJ3NvJqw1RUje1glSci4OM/JT1CkScJlkaxEBXhoISDjTWD4KOZ+T/Q
BjmqMKiAPGxPBMBKrDQg+LM9ICCGRCdXJlgoaRG3pzJL5A4jRhL0rJwif3A8AKRCj1CtNAmDCZA9
YM+N0fwxPGI+/G7SM2oHCR6vClKRijVJAZjUZSuN2Hgy+t7q77oT6Hrvov7Ii/CKtJVqV1VAoXWB
BXfUD5jT+CY/8C/r5fB7EjPcRL+de4DMBA7NiOTFThcoCO19Lwz2yKdfEKmxKQjD6Ov8e45zlMuk
rW/yY4xQp+tPH5pgfwLW3xy23ZiPX0xBXTvi6zfYR/JB6jBfgpSZ/4fxfShaq7NzRGYLXomRtZ3j
kEZkNez8iABziwDzY+OCSx14Kp9/b5hndLx+Gy0/1f3+lwHOxWuwUdH2zJ49vGvG9nEo6VrGQsOx
a6YKFrThls+WCkdKH9uRFhWWRfx64k570sD5ySiF+OtT/qg309PnNXFVHkgjQsFdZXMz6iRh9Apa
jwnszfwE47IYXcga0rjF5xhIG5TaUNH5HqGgfwK/Twb+CFgmIygdfpyZ/pMcl7+k4+1jfV0Zp9CR
AKzTUrzLmj66jbKsJicLQQYIOLuXimL4raqt/pa67/QbRyyMy5xW9C7pkVqYD9wfKBBLNHBJgG5P
/j2NL4gaq8ZGA5qresSKcNHYBzA/ORDzPnSQFvbtO7/AYJ1H9GV5lqNFDYt2CxjAC/convtTsNll
GTE0FufyNmidR9PoLCP6yZRPble8kmziy13Covn69kmyulTZiwGsOm0XKV2QTrjynh/4VTUVYbMZ
is8SpeokGXNST45EdDSgo5ydUk9ghLlTzw1ox5EJEDrRIuDJ8wg7UcF/GaqIBJE8OyP0XI4Llg0+
LBxl9VxHZpwScVF8jvYAjHj+5BZlwxniOjkBLnKES2mlKSbG86d4uSPaHOMVRLUA5C9o7BjmD5lT
XyuOYcRrqd+TQCdiBJ7v41FCbJ/nNN5e9zkhTNsk/GfjF7v8WCODAY9CPUlK9mlnhv8WYPg5gQ4N
oeYD4s8f0dJJNzwM5L5rEIUiOtV1K2FFHBVBXdBz3oeneBiVIYoVkCRd53a+5NcSx5g+k0jNDHuP
/qzJqwXRGJSp4SS/9+2POaLRgRZPQeAUaNXOY3KSnCRaorKwCJwJkurddBq2VfHd9ojJciG7tMW4
kN9eP6tsH7N+oLMQEW0CSBCqn+ffU3YYkArP4WIkODYj/0Z5xQGFlfakKtiAFQwvV7GjWWrKGlcj
ohw95WPqzRgzH9niIuX06U2uCcXT5RnBKxrSPK+WORGFG3CmcA3NcSKOvZfm+8/i86V0kThShuie
Fu8YlrdDY2yEKEyx2qP9qmuVIRRpeEql9FNVz5WzNc3UMnzTOAMTLUEuoRCghCpBp4GmRQgfljBG
SdSa2atUgbLbYKE7PWTkBTKl6E7NrCLlDL6t4KCLfv5VLOP5MyM7AsRwQCMhl59/R5V/dIbCc/nM
ZGUkMWAtBu4BImMqiqvDVN+EdvIuTVEGUFTS4UhxdyMZv0aoUBZ90RxQwapEvF/FbcqZxTLDrKco
FClqqvlSBsHK2PXymVeYvJXBzngpaIPtA5XCeqMExPJAox9v3osfMqNl+LUKynNggqh/rP+Jpog1
2VexMuqwSD6BcmP4pU6sgZrt8gTnVSzuj6eVdErZyC+B1Qz9jV03xYG+FEAVzb8UXn5j73ld43eU
1zgm6FOgoqTJFe3yVPueg7SJCo32H4el+cl4YEltM8UnHIjw7n4BecBXaZLvcpT5fkPIAc2vBiZK
HIrRXW6V5HA+gGTQM4cMVTMe2jv19xpZerkQXUnbfnxwHOaEAhGm+MIRG3Ze4E7D3vqsTKrRccib
QqnPSUYkXvpO+0b7Q1WnOmE1OWhBsVYgH5Yfy7e8O6s+7TSzp/PJW7ocGf4cHTk/IfWyOhouO7Qo
zxe/dwgwaBS19VlwWdLw5n3ac82jg2YwBI/KY1BVXeh+Rd5UUd3nEDyKM19CCNoU/eJFUu61gxOJ
E0PyyO4l3W2tzMrsJO5O2C6+9BP1GRdvElGXMlbu00iVgJMCxximWTkXhdApUljR8ILi63S8cobj
L1nu3CeHA15bFzoIbFemMXUctDa3p2K5oFF5rVYgOIlY+JAgPcCQ1Z3sdV1ZpcUGs6nCxiF9lA2S
TBgYuZCo+D9I7UZ0yC9PAHY+05U13MMTwmL+vTwrl2uF114l0sUN6gBWM1z8Cp1BnROcKA32nwWU
2N7yh3ahGvFcGUHcR2ola4Lu/D0biiWGwYFXjerZ4J4/UHQzdtQwHEjklUXTgZ7/f9bOtblNLPv6
X2io4iZAby3bseNbOreO+w2VSaaRQAIB4vrpn986sucfIZWV6XqqZtK2O50gOJyz99rrIor1ecjO
nDKT6kYhr1BBgcWgNk4QcoLNmCV7q819NkM3y26siaMbd/dD28H5Bq5TghboLTvXEsEK0voYz/ro
UbGDAihllKqTU+DsGA/f+bPyRWlbP+Ntkd3udrOFh1zM29KbnB9MnjpQyCjBwSYEktWw5vCdyqmn
5n3fZ3skhlQ0IXsYUdwmGX6EzLhEotdoXVJREzCCMMFI/X2f5aqt4HV8I8DceA+u0SopOSBfU0WH
Ozbz34CQJgp+sxuoqoaygXsmBjcTfGP0+hY2R7e6T9bQy7I1tJu2pVfpAnt1nRXbf5vs9SRdZpdj
wN1XL6g5T2Ej19Kn0VLKZjQf2qjrLdxck1hJ9pifq9MRZx9bviyxkIlACAFhpqNEurYoKjo/ybT1
huy1UwVLtc5GoHh6hXrJZ/ZXdEM+zI6FnVHxE9JD47Smu2vz6P0uhpCfpTYAHE+7W1EBRqWavihY
YbRWQSFCqnZh+hDDKfBz52/5edRjVlxjX/g5Kca/K09sgxJFzSor31kzMalSZlrE1SeX7ZZOzdi4
jIUUCtLGZxepV6WXJIGhPHLoH71+FjFnwwZAEYG+M/5dh9UaSrsISxX/2QYF7CLYpYvCh3K95MQy
VAiEWvUiXNtYHSTr8V0RzunNA5B0ZSm3DX/zntOBF0zi4xCydVnBSCRMfL0kVFEuQwVyo2FEPYvi
pS5WFFraaJlclOXFVmSQ9Sz90QWxe+E4AMvUOhyAGchxVfBWVfVZhrd7OJ7YLyvIodhCiOXlzSdV
cB4ts+0SC5B7VZX7ACyYK0ztZYJtjn4lvaAeUOfSbfg97ESv+LBmR7K6MBgTWe4AylyhksiM8QW+
BvKZEVhf4ZPSSkmnkZdQ0Gp7zsN7wrZ++SjKbJURNvDIZHYdbmt4S/NsZcZezRhfl7N1Z/j0e2ge
PDtnh5/Tr1CSmDIFPN6vWXiiDAkYE+TW19GPuTU/A8RP6LgvV4faEyM4qEOwAg93nrYpMAeJezqe
naKrcGJU0sAYYP2CsbwmO0F47Ud0hVL0AhoiYTCpKniXZdgdy+dMyKB6K8VLnu8w9kzG6eYO0QZl
fYDnGCfS4TWO1XrXJ1t/ZVKPs5IeonYYF1NAfVRRZERGHq90vpynF9sW4wHO+JFBhzwHhJe23fIe
YtdCFt8ySxGRjJ+rBSesFOfFjGWMKPNGQGpt43fD2apI4G6+VJ18JVdSncURiiJ7BbvS5TxEAJnZ
ALUkpWTwzvR7TSJqz0QV2Vc38BpF0U/N14V++thxdxsZPan7/VFTnSmixgTk8XWN136nUqBhV4Fj
qThsqcZMhifUUrU+mgVYKVuVuALG4QobKA0J2x2cVmUTa3NSQGhNZXgr2wpxkyWPEZnDsM8gQ4Rr
RLqpwzuhuXYIuUhPUdLsuIg/FMF6MTKYaLl+Sfsrh1vrcUc10ZKKxZoBD4Nma56prEUpbf7VenHh
RykHgQqswn3QKQndaXGmPdZJeLQWKD8RqcJ2ofM8XAuet9ykS9flr+kBaNXGALOodFJuRoKrpAyx
bK/9ZIesX2Yspp1huKxQdHl50CJeGRkaLBG/Af2GglQPzBVBrPVPlVfg8V80cBY///xpf3pHkPTb
hbxKtTIp+6pm6/Zz3rOnOqO975kcJx08H2Z27bCfaTEF1bUmxMapLX516NbZrkmpWlsJBP9nBdDL
fiCLK+hogHxTtwUvZ10Om2D+aCLca+/a75dggksqaPHyfc4GiQZUQatbUlMLSPS53rJawf1lhmlI
RDvawp33CYOZ+xTHgrdXwanCGYUVwk3oUoSmT+9guLOzetWHKzkXXTMqfKcJrawVTLKmQiS4Rr1d
cjkyTxcqgYpmQ9CGp6QD7Lz1eqBj6Wh1EtTAwcXwigs7XJ1Wgs1w2TYAAz3io5ANJGCVzthUAEOk
CvGL4cLuxPCC8jBS52FVqRZFMaZZz8RN4Re4BYnPJIKchEuCxBJv/rUrgZIBPcTD0irVqy2fQOl0
5KFr42zz388PkCBGoAwYXscuCjBQlWiURurleQP03xs/YAg/moAKfGznbAyQW8KBqoz18N7vGXmj
J5RJQe0HH8PSwosQNIm5/H68cVYDdKLJjHAjYbLhQxbCn+vwRnqswobx7/xRnYdG3ZLK6cOZ8Raa
a5kaa3/Tq/GasKdew8O1C3P9qxS3M1y8/jdm4/71YITro7wg2NybjvPSmsYVMJqbzrYjA3s9QLFE
9PrqIeskKLAIFbbZkWepl0O4pemD2NKFZf4GQe64XvJx7Jmx6rg4msnJMe7NRkgkyTZ+hDKLGj/6
U1m6yvRW8qZh+/J3F3jHiJRRz0Dqbfj8vLA49RP8t3wSliMtuxc1D1XUnxk1TwLndN8IG4cJim0o
fWU4PcILf0tyRZNbj05V3qmT9Pv153GYXxJPRqYC27RSr0UgmVOIFbOPzja+rLzlg5i+si4T0Vdb
32xrvVsn/nfF1FDjXb69sZxoxJAUcpF49xBbP5syvccub1u0VLzAuPSqG6+L4YtEkKiar2RH11F3
4j743hgL85LKpENIvuhlZtyMq6H4Vrqv2q7FpMv5/ZZt/61NRxLQM9d8/K7w5MHKIoExwiMP35UW
GfMSBwfr0S4xzpATs7Slr/C+YOPCox0Ri153WcolXbU6X7M18CZnDJ0JR3sWXanooxth3DoAdcho
uxBDTNLTMWYmdV4uOaGDmOXhBoEL0CfaOtOJw4/gFbGbroc0RaoMKMmE3CYpWWp32fKKW5TV9Fgy
A49XwbvNuHuSyyFRgN+EgksLKJqCXdPw1W70s8Obn3zwLxo0CzamdXmu8+hnNcT/sYL6RlCr5AKa
x+EK9yDvsWQN05UX2nAMHHZF2oMalt1vRA2demCIVsK5i3gV37tJPZsu17HXlpulYY2qnNSsH8eL
pwi2qqFlMivWCdulPIoX9pTihoywVru0LKE53d5eSCewR+mkogg0iu3NnqYOV/nS6gJnneJvABPa
5JChBgGKeoWEX/3SxEM3kQ5KpFXtxNhBmxwu3CwbIIcIV4+0ONtKndjliA5B8gvcIDMJ3dhfmHpU
q+62cmapKf7smVY7wwa5a+kKZV6pqlqAu7ZffGAuoxmeia95hS2KYHEItf/62UUen+G1njj+lR/8
f9c3KU6rYLOqPbKs7qpZdjELKxAn0GkZI+h4+L+nSw0FAj1uu5ux270TfVOM7pot2gxFQtj7nbYf
tuuaWgvqphg46gZMKJHO9kJLnQIhqQRXCrumyvKLZU2lH3+VCEAkIgHY6hNCBG0iEVolv3tMGJpq
NqblbszYV4z+x6hD0Ij2z2uAKLQqX6mgpq/QHKynZuLWqbYx6LgjPRBYM/xr3dbzLMUTdZ7sDHjc
9M4+0/jJm5JbWbQe5gyX5tHuobqWGZ4syo24jU5nO2u+onImkYUmB5TZsL4ZCb1yelQfy4X9zHty
4v31nCCkOBbiGBzRqq0qwG/a3Rp4VFXeq3tT9GLnXAN0CqIXxiwwYo6EKx1WsHVBwGmtknD1MDSz
T2euSyDnYfXJ3eJsRf4D1wzV+eHrUXVLd2Uvm6XAD0g2rDzoP0b6w8LXu1uQDqiR7H95ziM9j0ZP
HFAaEVoOkNHbF2VuxvSiZCuNZhqODbPnw4uK18V2aN1odb8ck6cgiy/iwF2UQfluFsiXNMfOkuXE
LNoKgb3QonWQtH3jJaSwbOpQ4yjsx0z7dQiI3CxbVgGDOsJkSys7JlXDKhbqGaQley1b5A4zWsoa
/VM4nViBykNA+4ZZP3Vt083PLI0Jj8gcZJ5n+3DX2EF9L5gcZGOTtQ1s7X1jkjUsA2QcGozo5Ve6
nd2AL9oALObtjeAKLJKQuw6956fRtZFQrGmnYiv1WNoBJQzbvWy49p5YA1MdkI4LY7cHGe7t52W8
XKbPC0sAl4tnIwORPnxeaZV6KMOXW6NtMsS0FaEoMDL9kMcBh8HHBhyKmD4KJZviQEOIAx3+XLKv
FldUe0sdY0uqjmNjzW/KEe/rFhusbGYgWcplS3x/lFwZpncL1sETZu2rRYI7QrSE2gNiBxDMho41
xvw6Hbqb3t/S8YBzuxWhh3jcRhgjdVb8HGXRT+M7WiPE1TPW26/ZvQLZrCUGsqPPAzcA/xouSdvj
nMohGuGkaxxlouQmQgAj6DUa0WZQaYZj/NjmmyuhJsIJ0xHBq51tNKR+b0YGWNvbIsAtyVBphYkw
GNDUfUzH7ymUTpUVIYyIET3t20/I06Z39ITgMsDakRx8Op2x6sRuUCVEj/Ky1QFTFGKYAKOLQz5G
n1hjTwm3XFYuuG9daiqvEkPSobolcJWpgE1uinFms28jh7lDA/GD3SCJIf8YacSMb3YYPHLovJK0
5aUzjnp5ltRPQFBvfzAO8VOfTGgvkwQKkSkhNQ+DrBuSitEiBE8Vsqq+2wGXh56CloIk9fuL9S66
DUXwjCHPSgeR2Z/NOgUCkDCLeEmdiECpAHqqD6QlNa2rgD0APG0yYgOLivjquOHlzCQZTXlFczNv
XGSlzFyYaaq2iCh88erDCNd4z9PjvVB2VUVriZeYgUWYGMCaNS0WrakYqJC4qYoKgHMc5JC1aKiu
870eufWkSGUxAwZefmResAEAU4w7CXMoUVS7AdQRMCXD5GAPRTHH0GREDWU2X1+ItK3GSFqVrKLC
IM3O+J5yvkQBVRA1rTizQhYiRVkK68RzQpPZgqRzhSKLtiOCpjAxmfsjicb8l+nNK5F9n68KFKFi
GEqMYk2KHjIjMJCkXhVlTIWm3MBAS+CNgBE0WYiiC8gJF/e67/pL1BH5I8kWEPjNJk3gLgHuP6vE
ufF2JW5KcB9kac9/86/Qxz3Zd1kGHUhEhzuixo4CHOpt+PPMmjt1ZtJvsFk7QElHhod5B84VuUlx
b+bt+rtKeNmWJNFszcb/m7rJFBjV7LNdef+RrExmnIW3Si6GeWNc/N++KmPcPn3FZzpFZLslIORw
Ex6zoa+d2F/es7weeN+/y0HXYzxgl5zotKKvdhTC5LRNSn6rNl/GW6b6oCI0BLMd1ih0QWYqKHku
bGhRWP8LnfBgErTdau5aSEWyThHVSgFIb3+mE6gnRwrDWReZI7lH0x6vcqrR6cY2NiJqvRtJDrGJ
7QvC3h1BZA8mPsToaSCodXCJkS5JtWqCQfPNjz0CLqHc/+gEvz+2Axg9FE665+Hk2E4jLA7yVTN/
tOfIyajo5NqbYJ1lsjUB2GVsmq0A7qk0zXhJrulYeO0Fk1wTEQu/wbU4Rrt9Lgd/A+T64gdow/yl
4an8oC48awWsw5GqvliwTllF1+52a/YlwU1MbQzJSF6mkkZIwWb2NXpp8p2v7d14k1I1vP08JyLo
/T2LlM+B9QIJhebf/3JtrTvixLLs6dkZ0dkQ1bTLqA8z7v2CeJTtuERB1Dn434qSzi5et9mVNOZF
U68vhqa5rQeyrtmjRD9i03ufDdjtI4wS0JdkkgnTWyrenZ+ZAVRAcZRDhsVwRcRx9fE+bsSGnWRO
f7pABvlbDuOeP0NTCm1Lct0bye/RqhL1SmZ7GogY4Ivfc/4OnaBc+ZxlCmfDCmrGvnf49Dx/3a3r
jpGItk+dRkKpE5cTAaub17ANY2gwG/+O0p65VHVlALoXXS7xWk/ajqVVka/ZmHH4hjXlYmr/o3cA
L1oGlTgboYWbNK95YVuQmvPwUZMVdQ86fBXMrH2lQ5ulCYo2dWogiiSGWTqi0u6L1Fiyo5flzW9A
rifeATYL+moId5Aip1BwvhmLJIE6YuanKgo6X2hWyBYtpqpC7hQkz7IRrqnHuynH26Hd8CGow9j0
IMP+B7LutYLJ3n4JToxPaQLBUXnO9DeQeA4fcTt42VAPSQpPbSCx2rsVcUMjHVNwoHgHEmESyLIm
RaErss/r+eW29B61gl/ljQpBwZP0XQX230Znq6oT3SpGH6j8kACDDk9TDkOIihUaACBpanU7gmrP
rRN8ZsK2Ey6RmlYVgJIhshouAA6c6go1gVSlJ6hVk9Qzt+7Eyct1IYsS5icrrcNbl8ZjBGJQ0UXj
Rvy+yLAwtTfDmqImw9OGyAvuLD2AaFvYCuIAjHMuhJHuIZmLrBEBVSS7+deotbsrn6kgXHnZsKbh
zwIsDyvqcU1hkxC1UDFHXDCpjK7Cvp2jzpNLZERN8fYnOoViYnGIdJDtkNTuKS00TaMtERPJ9jFq
xu8VfPuLeVT7CzM8U31uDuo13U3UbwqTHWN4lksYjkKScZE0omNV3F0CqwdrRsHHeg5CMWVE4+Sb
+yra3Udr/6O+33NkcCGK3PyDxoIhI6i7yon+3bbP4X7UoPkbYTTXijZ7+xNP3F3NGXDwiSfL31pb
692467eG/KsRUefAB5Q+dk1rh7uFISvHFIPsF2ojigFCLruZiBeiC4SY8719TRNfoKNrMk3GL+dS
NXOWeCIU+WMR5z+ohJG2dKTe1/7OBaxE81J4sfSkKFrslp91rv9pV2Tf8tz6kDDCIRmkxP/HHvA5
JjSDsea2Zs4Z1O/9rdZcjP+vnfJtDVekA3ojLgPbRgr5+XU06/Wnyv+VGflq1j7aKB4u6g5v42iZ
99RpXfElmy13t1BC2pt1hK448+fPFtf0lLZ9+SkkNC9s4SOkVL6LpAaaq7OUthXO82U1L9cfxopF
nCYM596+c6fQNkpNmLWUaSqGJlUnGZfljDiW/FGNpMp9VRuaTioR1xazgOpQ6g8xO2v8euUtIk+7
BCRQXXdIEspvYEhmejUphw8ubCKgrLK4LOPdqjJ9oXLbxfIr0uRPaA60UMxSIxemylyoeftNEjJj
Dy74hf5PTA/VJRHWAaIKSb1rEFPQIyFhnRigjOz8lAkAqkZjiseeaBii4jQO6tMK5niejHo1Gon2
O7Zc2FUNmiEVh43QBzEwJOzWrnme5XryGaGahTTgkzIBNnq4a7ZZwmtPjJ2xNVNGkoop5Y6pS1WC
tmQcEvOpoVSOiU5pBQZaQ/eHGkm1dOcjiU/NDhjeKP495JA58pT0nKzPttBA762ifxi8J0mUzWyU
my+ViaHe0j1uSu8mLu1raeZkvC/HCSVlqaOSw0K4pgn/B6RlAGSRGuTsJ++8ydJOERKEXhO4hmnr
szGqONXSVukpp1A5dBhaMKWX0sjUeJj2+mUSpkcqgODMK3d0CGL7AsVdk26XCd50s/IKtx62ve0/
5VF2uXTbr1qw811/Y0X5nWobeSKUsAM31QxPedAuysEc46aqsG9/023i1DWJwUBsL7/AsThcYt6G
QKpZVGUfBKKIYiO5shkDUejZuBwVKdw7cjNNlhw4l7LkRFUxmBLAR5YQnASNXtNEiEJfFN4uLXlV
UL4qlVbBgS2kzfPg2PH7wQ2lUwIHl/UlLliHF5/PxqaKS9c38zu9H10Jn41CUX7jNs4OGBwS+/BC
/n9lRilWQUS7KgCfVArZb4zoj+pYemhvRqNE+8skY8q0s8p8FSdNNkASgyAlE22XzUuSawh4N7T7
0E5BGrA0kK2T3cBgbXr3XTkvH1UJGOeEnYO9GVTRYXnz9kKcaK45NQHnHQwTWYWuoGtd/S+nZr7t
gznst809vKAHRm/A8HNMRLhvLEgDHPKikKlxGc63D50iAUj61dSqwBS7o/I3cwU0+MrFFTbVLUVg
TLGQo0kzU3Bsi/1lfdm40RfBDGA9MGPXAP/ny/IjIJFPQzK90FHcUvC5Pfw0Hptystlto/0U9+Uk
E01D9ts0+8ySRQeL4BqwJWoijhxcTmfdF0kq1FtqDO5BfBHJBRck/PXnzM5yKAoKRDufVnVMeeWa
wT5ntF90EkdTJat0U3cT5PUXUQ/sbfxTd9gLlu/Xweqb7G10t/cYCSw2TheN/8S3F8CGrzwAdQcc
iNJIWuSozj+sPOTt282Viq0c2yd5OajBMGgeIKiOr/OF/YlXEP8qNBgB6jVQC1Mm/7KUYJk3S4dK
6056PDUcmugISDW9EDqAmgGmyFnCl8d2hadq828xDFrcbXLArNGdf0xD91zDcfwCUpY7rO7A+NhP
ibjesMZZwC/6OzVC4hQlKzBzShvV5bJg0DJPLFibQBFmXIZZicxMBPzoRpvz6mVFp0v0pRmJIT2c
GbYzSoMnqeHF89lzYRlAlOf4RxOLcb2mLvwIdN7kUOKdYVxPf7m34dDir1qt3Ac5OglSkKOTeT1d
abhZq5IHGbN8mGOv3AE6PXAF2GCS2dEgi6gi/GOfu4g9nVhfEe9sBdsC5Kbr4JDzTp8nqxyjgPoA
Absz+4wapUnHkLptRtJUNMiIHnYH2A0u4xJsyuBZ89POL/70rZx4XKo0ioRkNvzNHHNhz0fCsOKv
I1EBadR8a6P469t74LGI5PDaTLP/y83Nq4pAEPaVO5G7zChSN3ekAZVJLNcopZMa/GgXP3AognDx
JrJhJ731rHrLJ6wLW3sQrx0mE4A32kSkRVRygKZDmuZZ8bkLP/HGHdzUaQ5oOFuVBR1Ef6etQ9DN
q/G8kDe/JseSU9q0+cCXfkgQmoRwhKGJURV6FLNoWX+D6HoEPeCphDcB1arMxzDeO9yG26Jvk3iX
93f5Jr2clcM9RCaMO4AysUtS75uQNUojb3aCV2MOcZH3bhAUrFQWHHjniC4nr4saFR4fkjFcCg+v
K6zXrbd0nO5Ob5EmlYaiIbRG1xUwOIGplXHIdi0HgRcQX1P9ofGiGSnO0r9z3zIK47cX4Knn6LK+
QHzxZZkjqTm8rnw3tk5f+tbeeEiexeRZGgYfFZTBCjg3tRuZESS7vDF3pLhXhSWYwGoJvDlfPeul
POi/9Bxlf8qFEW9ntOW/vhhw4vAliB0aDZQ2pKPbhXwiwOzN6U/3YbO48VqgV02lsiFvxyT4NMAY
NYZNVsN8J2Aams6Ty5Swm/8PFznpjMZtA7/M3Tg4ZdLvQcski3KReyXIEVtjNOPQ95nyGftjnE+6
NZCRjzmQTh5Z8MrWUBZUVuV8TK3sr9/Yvd++jwy7Dp9v2hH8Fa/W3oPg/CzgZERLpzUn8xqZx0t/
r3WnKtu0rS/diQG/UYhIa69N/dWnz8zpYPRbLScn74rILpq1acMXTXjccDrRdZ1Zp8cdgtbDDNQO
Fj749rQfJ1cz61pnMCe8xv+mIyATFXnVk0acds1YghpbYluT4wx5zeMzh5ARU/QP582xjsF2s0bp
QIEUcRCekurGMLVGdzmP0ZAFHzs8F2Suo/GNRmUma92iM6HC1gD0dXIr0ohgNA0MtOdIbKH5v1cT
RPwCfbbRuUhDo146ep9EFMMVhXP8qImPt4DaftBhcYy4CmMRArywHDPmud2aSXKNsi2ykI/5SRoj
k3OihRG/ZbsYTCj1vMsIsHFhVzI2Qd2Fm0GGUgAOQoK2Y1H0+gqiT7Db/VEGrX9RewMLAUkUMOHG
3hFlu9vmt7knw2mXdzJ3EZA07ba5IAIESVfCH9xZsCN566FAMoGHJHzRzRXF5hFY5Y+ysU42n2u8
7m3lq3XlGk0LS7fCNMZOGFO6ughxWxLXweKjTFABt9+SbTkQkcSAmg16UaxJmsUpgqmVi9rLGKkg
9bkKd2l4Ga4Y18jYFxTvOZDWvsqJdsPn5cpDwRNiM9wuoRHH0ECpEgoLqZe34g/sGGUuvIKiXaqO
gpSOd0Z9p2MOX+Px3bgZ2j/sHCWRT/AmSr3EWYTzYXf5r3aWts1sydlAYO8fYnHYm7Ow6anzx4dj
jPEZLSozl8N9wBvmde36vX0nscqyK2+t+RxZBXt9kH3elf1j1eTv974asIF6rASh60cj/rhKj+X9
Sj3yzs9yf06eP8xaIC5JknwU/5KGhJNm2FDeaaSnokfFjmi4GgHBCnpg/HIFSPhRIyBJCXwLWQLN
qXHiYEC1Z1eee19OFY3wkaDbw7nHp2nKC6lgca47DGpM5V5jfuW7SCpMsibaPbNxMt9U52kTX3NR
zOJn7epmvAfTx9gEUkVkvXXxG44daianbzOOfJAOMTwGYZoOj+uKwC6rWz6wY19tkvhqSMb3clWI
evSJCio1g3myncvoj6hO3mmcqUGtKEmizdYZFx/33zXK1JhPxMvzp8/pp/vLdU4OyGq1oX0IrORB
4i09XSnN5dRh2nigQx+5k9RuCYYPaoO1M6p7l0eluLMVbPCQau3MaaL7M71/M5d2gNEjhc9U6znm
A6zdbbwvu90uuY1r92M0QACH/+aiQi934PFIFF+NfaVXEMxqgBostd6+nmPyBSfJr9czOaXDetY3
gIW8Bf3qSaebMJoEIfarn7JgKz1rrSfDv0r6y6ZHFLNy0dqhTWGiI5JFtsa2m+ZcRCPlhm2S8Iqk
24+CYTtOFXvJyYM2T7TQV/xTXL9/QjnXZwIQoxgH5gmmw3ric6OlF+b7eyxox94xjkZTI2AcHdhd
ktGry94CEoGuWUydDC2DxuaqLLUTClh/+17PVdFOnj2mqxzaXB3C9yMqLaSLYj7SudjjLnpXO1Vz
l23sgJkITD1RkuqSk4gsSiJfKkVbRLlFnwsZCF8EAL0B2mE2gwSGzekWsVJT3owR55nXo4CWnSMn
DXTQDEezOuQoiwZ4h13JAWrbDOKKnN1f0W1ZiaDcGIjVniiZfhVdRSXC6s7DcwRO6ackmX3r+jz9
VESMZKKBsyOpSZqKtQhsnNGKgcOxrskjtnQc1qQp4Sf4CEuy0eHnADODmlmASCJKRHX/JXKggXKc
MmJvpYaf7UrCjfMfSaitNdgtPycriPSRLaYjFhRP0a5c30dErj4lqzZ9KLZxfus7m35Rh8Ocu6cY
TZ9wyJRzFi4YMtACk69urUBKDzZ4lW8fV0vLeh+nwSa5iMbl6sqaC9vC+hwvCvsyh71vzZtvfh+n
l8PG2tyXqNtvtt4O0Xoz/6liHgrgsEjztX0Tbri5Jsvl7WVhUsYny4I2ww0dVE1oPM2y+aXhSOez
YpZFfvOUNFsCOfB/EQnKmBgiCBEIZi9px/GElmhbe5lwkKTu/8CepLxYBsF3seejjnNKSJMBJUll
j3JGpvLfkeNDD1FYUCt2AN8y3C2zholWDzoSD7dDPnwwOB/iXTUFcu8TOU2TMfFwWkXcinZs1qiK
DN4TEysOgalKGd/9xkZ5DGC5OBPa0sVTPOIOdVg2wMz1Ette2ZTdDDDAThhFX9WOh/0QxzOgVdbt
ru11bQCr19QubT7CeqR8lIHiSKAiKOT920/sBHrpznhaGMJ4MFPdqQCtGovMttMhvbcb3pqswY+P
t6XgQC7dB3snNm/cljfJao27XldF71aDFV8Mzsq5I3Dopxmh1vayuPYrekbxcFFYlZfkhNVXaccb
XfvV+j4ne3jRzeZfjTWdUBXCppzvbcXbXs2GcUUGxEU5nNF1GLh4shyJMHVQpmsLRXh6eOO9pbdr
AyZXD4XNKsPvySeoQexlJUsaOh3TIU2RXnd+I92EIq1eSAiixouvyvloBUvFR2tF3STqzKgiXiVK
jn+9iK/ge/hCcIaQphPgTNBf/AZCfqJoYQYBUIvcjZ13qhWwIq8Ihnje453EoQ+upaCVbqNsmwWS
aHz/YHcb1pss4WAO+BnMt5jU91Y9vdJr5U5QBVAO+JAhBIaR7FPPp1x/e2mdqlvoMmfwa+BpOViN
Hd59nKuSJiLX9k4xGUK3DJfsRfSjBFF1dDpPI5jcyQZtj8h5oEitjLZhlrYo89OzI5Nj8gMo977X
hDY1Q891eF2jv2yGXVk7d3LJkQi5HjEkgGCgHBSTckF6reopkQaFydcFNqoiJEkxI3w1R0f19s06
1QbDpeHJcp6S5TgddI5EbJZ9yHM1S5Xn2kKEmiUueRJ7yM3Y9i2B4GgPpaXQBcqDINqRX2wDhyAZ
wqPywzhzH0Mo8mLz1UG8OG8ecywK1Q2c43MH3YAufDqra93EGVcIG6APo33Hw1qzJhXOYrWq3TAl
Pph2Rr69Mw63VlEYA+iunV12qw2No5gWBHTAvA4tmfbgr2mfS4M7eZ1suIGUq9jXTyURVd60fZa0
w96YFja5YnXEuNVAQ9crTwlDqgf2UNFnow4w0FwPvAD8qxmSFqRhvuDMZaVg7unZQvpEW8mjB1Pn
yMRu2J4sSGvJITls5iBg2qbkyoUAWAMOnLEIi4bkiGgG65gcwjb8Idkoqrw34Bxlqzjwo0xypOF4
e1ke0wN41PRv4Ie8ylT5QpR+OdD5Y6u83NnUn9TNJgWnxmmxU+QkoAAVGqx1P3M/13F4Ke3eiqZ4
ZX8w5qDc7QY+3exW/ZyMzaxUNqrn6v6T+wyXp+gpzIwg3U6ucRisTeBQ92sT7rLkT6FzzK7e29I8
GHEydpd1Iu6L9kNGmy9U+ZG1ajyk+fc5GTxnbt4JuC2AsxDYoML8f8oChvBpd+iHd0/yD5e5leAt
bTRdh1Vij5eJ9H+au2KmqUqmS+Ov+/NeaicquvNQwYla5OCaJlB1S0Vtl+PQ4PjAuUGT5OOtkmEn
ovcgsTY/pBHVgE/XE21QQzQzck1X+waXJkfaPGMigIjizP06AbMeXNtksbUBe4E1Vg3NG/5S+NkY
I2f2v7xIb9YOQgsgDOXmZBUeKJJWqrNU+oKT24/2aoOLgPXVstE4yNUJbfSZCzzxovI+eGQ0Q+CJ
giND+CJdLYuEQo6qHs9ONhSIVkawTZSYiDyvgU8aSCu1Q5RuSS7l0C+BraaN/2heg3EeNB6c/Yxd
0RTXXQ8JpD0g9DoC98oGHAIYcLHIIjZXTUilmdI1CTdVDSOXVhOxg/uPkYuSXIHScXnmiR7TbBlC
/XphE4gl93bOsMtHBlwAU5pQ2q5cgFClifiVV+3HXePI7ItnSr0CE8wIaswMAocLP2OGr/q3wAvI
Q0hHSN/5GvjEBsJVEhNHlYgFiHOkcIgwml52c9sMZ8WG1HmmwbdxRQTil/VvJhedl9irLmNoTLh4
CDQt0dhrFXhmuR3vH1xXCB8CUp+LkdTkseZdgKFL7zom7k/5A/aWBhS4/rXxl4Wf6ju9BtJyizit
Ybz6BTEezrNhDJv8sKQGZ4T0BJ4gts60X8BXt0hGzjDzCnQWaSoUdgaqZwwnQCriwMTW0lowy3hv
9F6oB7oCDMCEia3puJeWU1zmVn2R9SxXAAolsUgjKLsmFVxJRMCF693v/M+G1rFCWM0SvlSNozFo
jdX4Ilql2LcxoFKAp4a0oQcJSMZGnn+OZH+iPEPKAervBW5E4kw02Zqq1bim3UmJGNXkEWKK9Nca
fat21MRCWGHRys8OUIKtuyBkSzuU8eKXQu9Vjc14Ob+QJEbsDg/k7jxieOwDGSICxbUes0+WDiXF
4Yno2euwjpceDSdsvgQ4/kIWGFRq77Vy1Owk8CT9LcIvVrd4kxGeM/hq3Grwo+GaBivSyBi+L8e3
KiEpMjCkR5dZn/PCOIEUo7mVcpCxFOkR0ylQWDlFENVz+874QDJBle7x1XFYpGS1NBLMvMqHX7cI
Xah6eBMozLMPQ1bFmffw+Mzk4rBXIPpIgrPjsXPY7bpG/bvGf7uW6GPOz8RamEEKIFsHOSZyAIOp
IWXNIRmdUIki3C2MQgv/Lz75F9Qb50DY4zMTMxuo+F6EsYIcdw8fdb60WQNN5dzZjEKFcEgBKRWU
IZegUJBnmgmWCvMPKTGGfb/7UsTxs/YJoxRgn5AkuX+i4zpz444vDmQhUGo0WBDctOn2D8Jvzdbp
eFd0vKZsrLIHEe1XiuOaFrQoGT3bOBgk0BARlWMT3vxhmBiqG/cirT09WW3X+enjia2f7dXmZSE/
gjHzVMxgFRGkqjBlIsqbIqWqzqbXFwVmg4lnlDu6GP6mRyX3orbh7INladIo9+qRsfSZO3dcaYAX
IW9Qo+UQpjJpCapoDOrYWw1g+VC64XwV2+VfnOD7iBccwmXwrONSMwmpOGUIJTx6fyRxNLEc/wmN
meMoACcC7uY84oU4XG5pF1mboU+SBxN9qUlTBRbNdRlhCswQm9iMVwMvUayNxQimoGaKjO+LsN3f
2D9O3C9YeHiK4YDiQSKdTOZycPK+ijf9Z9mfCVfUZFsTVto/QuqYdXJd2vQMOdxrCXel9O7oTeCD
hdn4najGh98Q8Rwf4fQkpHXNdF2YO0yuK7X6EtZgbhtCo3ww5eD/yqlTeyxSewe3T8d4tmXL4NU0
VnHMSbzYej4/UzDhhodHuI8hI8wOqh0cYKfmHCneoY5TVf2TdOiKL5WQU1zWxKFlx7LS+PG8lpEa
NMjhRJo+G7P+OvjMJ763s/in2lRfMTgcKuJi2opE5RiXi8m8yj/R6y3CaH4fAItZLqf33mopsulh
GYrK4CR9sfuyCipA17kGZd+6zpMR1/lM2GSrxnRD7EjVrrIxV0OihtyY6fHvc2xjrJR9RJWhRM1a
mhKWb9KKxJTyo/CtM6/n0WOFSo0HoAOVH1yRwvHwNchnGDnYbVU86u+S7hSm6aftuvkkJl+E8bQc
O2CbmVxLGUjKVkreBkPvf0ZS9J/zS+3YAovCJHBAOehOPPcowCKNVyAL0aZ49Ffrz9ku+LhcJiWR
JMWlYJmOVMgCJm9m0TrJA6gg0lKIgmpakb6z7pdxNc9bpmKpxHnb8DIGYJRGZLTPqVGPN2AMMjgi
AD9wMUUYMelHx1kZE/c9r1mMjKlX0GpgzwoXV1IfSMc1Q5VnY3z2Qp/RwSD6jHp3XWO7A/eanc3Y
mp75otBD5HLhe7vIIkyJ9Qvw4c3HxskYvGDWIFeA4KPC2aWQMvgWRNg6xCIUxEMnVrHTP/dEWGPv
CalX3q+/udkd6WrMxUVc14w+FFx7Wt85Ne6O/egbwY8/PmQZEtSXXxPahQxXnZv9rzw5fsK3fBF9
x99z/z97c2P/JZOuGjz7AelHRAL6Db+hf+CfkFKi7/zio9xjdkdzgdWGfrD/d3z38sVz9N38q3r/
BV9L55dd1s9195nv/NUlP8gsCIOX+2/1W2CHdkvCbB9sRofPNYEiJCk88w0/5Vfz0/Evrsx8G831
c/4GJmX6Jake8jXfj/hHXxY1/MgH8+X4F9/wP/4lv6vCFjfvWSEwqPUjWKlwZsa/zC8v3+AlnNzw
9f5Xq33wGv4ovrP12/gf3xdr8wU+Sx0dh37r/ieYV4x//foDvua/6AaEOpdndhsjY/91x+Z5w9vi
dOP1ZoZkxm6/LsYNG3CatsVnv8B2r9jhaRGV/RLnY0ajXQFfJxus1R2VPhya3mveUeiVi7BwEzTc
mno4yOFcYXb4Q0E3JyoUyeZ7kdWjHpOCilrBpVkRM0c0rGiWK55nBabHiLyumUryBtRl9y1yne3F
psqyxZA210RRflaaelERwFQjD7osbOZ+o2x5GcRDkYo7j5xxXZZHkpWmrD4xu8Q0B+srEwhlpq92
j/04rnAwlWpvxAa4rG+cvvI+8SmhXbR5/pzU1XBbDIMNB5W/LLGEwqRbm2XetDcdGen2lutFt9lR
L2Gq7c8aTMLpb27jxstv46R0kgW7J8SrfNyQisUs7FPGlrpI4nL7iGXc/A+bGZuJaunmP419f82o
sWa/vYj0VZINNnMupK9d5HD9IIZ2z6uOf26+qDfy5d7InYXf6nfMbkdszfEb+jvDgWsR5uOOkSQs
J1zs4FbNZPBi+G1L17/O5o3/xbaL+X3Xwm+s8RrlT4yDywwV7qJbw4vK07G9xPrexfILhWGdlB0O
zsvdVZJbz/ma2W7V8uFNPhT96neB1faWyUVEYX05OmR4VTsMhMXC8EMUSdt8exVtKV8hG0aOUplG
pkN+wHB6XFUtHKxVcd1suq+72J9foDHHSSXEaARI82+VvbTBX9qOAXjeI8zNe2/9rl0y51O+tDKW
FmPTru7DVV7xAYgIqpa75Tt7JE6q2FrLBW/oiOs6y6JbazTFylkgeEN8knDvEo+fVR4ef/rD43y1
IuI+c4gJ5l6mMSNvr+ZeeiBfl+EOTaXX7RhTFlyk13NNliVEa1ytMAqQE1EBa8AqeVPOvZuc9Iev
ZkQII5YfWHgy8zYxO7+8muNm2w2OFWwes1SGPsmfKu40/xChRJo+FepSaQsOVPwN8Wq8rg0dBO21
FAdyl0SD6py5MtPkH14ZMwXmbxTDLsnb9uSQCPu5vdolvvshGIdLhqDE3+29ZuUsJvlMNnImdKH1
t/hD8rrSeSC2supSUQLZqGFZQObZaxOkwQoBzzfQ9ogRSzKEQsmO/DPN0xUgyAwS/3Hfe69GRLiO
T4SP6HCdgxK3z54k3slyeBdsuqJCm9Ao5txyI1A/GtYs0pS/XSiOcBGbe4TtXXbhBMOMwbTabGpO
HK0ERlQjTEu5140JA1eNMo1STeY2ItqpHkxbstTEHdPYJl838B/4mnhMsUMl9TwPsZvi7+DGM8TD
5IkqjOGijUH7YXEYZl6yAVy175OM2roD8OwYlt1oKzXpfAN312ZSAVhmkI1V8UNJ2ImHqZq6dr/n
cTCtUqsgxK+wOaZlnB4lSBXa+F59RF0Q87uBW1GlT0YeZ9fuM7ZKPyw4khdwBIuFMb+Zb3jJR9LZ
3Lr6SZDiF5lB6WFFhNYVOOssmKB9xKHxQWBAJE8tLKXkEG/AV+A1cWrVNUUorS6LlTzEaYWB5KTq
aJW6J1KneilJBI1mCXGYjMdD/GDtXfvNa8+N9vxpAe7QFMMzYdpDZ4USczLzact+XczxKHkSHifT
Q2kd7Wb4klnW525WUEq6yFPs78auQ9P8TNMqm3dTxClqR2G6XeG//1FvZ4+yT6hz4pGSlfWs8bPM
2bN5fCGJkQZwGX2KUbaImEL6jLIXlI0jwgPTxCvR2roItMdDSUyrmScA8AwJVKl2s+Z58Gc/fkM1
eVSl6jagQmXEjiM5o87DpeZlReY463HvVJKsoCwSo4ZMHBJHB/dNHhZATzrKNDYuHJFt+b9eUcaa
co4fK6IuAQTPm8MelfZcFqxP9kWQH/s4oqCCglykxBPc1znyIEZNprRnnGNKaEZJ2h60d2hBGVM2
IHV1djLVeDWmPN+8+e50y9Z1eYCj/4+0M21u28yy8B9qVAEEiOWrqNWbbMd2HH9BJVYLK7ETIPDr
5zkvrZ6IVImZnqnq7omT2BDwLveee5YIEi9s+OO1AwfeG+Cd308rMkiYF/Y+e1RzOcHW0svL7v8Q
aA9UBXlS45OJdjQpfuqXZfWaFHCYlOpGc6m8CkNEwp7GTHt6zsJfHDxJtsQV1buWZc0IVCjW/xKi
rkRzG5JzB950JW6ERJUHxSUN5ShYLjozkDnhPphvwi0FIRd7ThyAni+YJfSgvKacGdo3xqkN/Fr2
Y+wPPHkZP4ORPFGQZHQig3idDko4VKt1nk7w8jphOgYSyg0KkfT5M1VTNwxOVOXvpO8z0jKwXwW2
y5dbfAxltmrzQeCjoiG7QgZ+Gr/gzdg56PWkhzzLbzWqnefnuKm1PYeidu2DKj1/rmBcz7Tuxfbe
8G4XQqkmXOHFG8CmklK1gEWYURLjz+zBABYIPC7Dm9J2UaRyfWrVeDJlldd5HPXVhT/O7+qBWZL8
Lws4G5BeJF3Qr3UIiSUzM+aDAOzalJKG6GTRbRbssMD7vxYv6Luw9kRxTSOJAOMYxtguadQS0mqG
wWT9/JDoekIWdAjY4AskMGIwJdD5rzePIcfPMBy+i/U6YskgAWJFTfD/fK6jY63zQWLRU5QUTyCw
OVb7mCXo7lSFotLFDI1gtcoqTXz2OiL4Daau9FR6LqNVOTvOfGGlrjhw5f0MW1y4xfMVMUbRUA5B
ur03gwDw7LAGFMBuTP6aAiv02REmIIjkWpixKYQlrCtC5hMHow3u2fNuBMfop3R6mMd7ggMALMyJ
97citFpW2aqdu9IQDcTSMPqzjPcFl03rEl3jGw0wDcqYc7Xl6a3MJf5z2iKdz9Gnvf4dTwg4Rj9I
6YkVHjjfOtRJ/Pfn4trqd4tNyNRy4N+JkDT19LAJHnJi4kwT9+uwJimYa3sh3pOtovDIbup+K90K
QcqvITofd0Gc0pXRw/mr6hRQ4QV6bHRuUdIBouhoI7jhnk+b59t7OWj3I/GiotWJGpHk9a23nd9K
yUWu1U+R/UTnEG9Mdu3iBE8Fb9oAf8JOuS441zVyET7fD+5bDdR0HwgDl4OpZoMY1302ya0j5zBU
LslQnwzqnoIdlnK4WWb3VueuMHPxW/IdkBeBFLofzoOIL65wRrvUrgjZORiO74cqdrEO2x1WknHn
LBk509LoRFAtoZmIYebyvKJLySlAhnqHn836ZuY0Z3feC/WeEdwYCxC+1LHRX5XnReYvDTTVhDE4
vqgy+VTPYq+ajyJo66SCfXsXZkiSrfAhzFE7JQ6nrxkvTfw/yfrDFFeMlxg3TUAIAROTiWmh6cyY
ghkGgvRRUo/KXCaZwlsxN4bRufHTPTxhZhcWBHcNotw8+dHZ2xYNJ2WwC/Q8KTGA8Wi4ZgSCTF1X
pWhTLjb3iGHPXOUnqmdtLn0oJlcOCfXHh3ewrtxiTNYFoay0YIqhxv2hkGf5sgYDB2MQJj/lNNhD
660vXKuFeFx9VK6vUWRgliC1jQFTuWSkFJBdZbcPH2R10af5NU9wbXX/ANFi4x9drc+e/ahFyjng
7XIf4g03MLFE86kMFG2jg1hW+Hl0qwwUHaJP4QamXIUtLSQamfrdeQuEE9Nr805pISGsegDAx4zB
vIyyfWDXlcmneRrzK59G4y2VrVr+ijNRWaK2WY6scnDX8RAuCNE81kgx/7KJtgk/FdE8SemaMIaW
ZFujf9H2A2f+M/Cmr1YOBQAVlBrRfuTvYRxj8ubpQrTgDKHh7Op5aaPjFyWrDfibjKaOTrygDGMn
r1J6claoGZhhRqyxrLlekbSK+qzeva/hY9DtGR4kB5jhlkCWF7fkfELQCWOIL8BzwXjB0ISZ9okk
vk6CYQdL6F4mFBw4b8yK1omsiR4Wqm+eOjqdtILgdGWQ8fVVgQZaKnzbN3Vt/WEKJ0mWz768l7be
ClkbxFL0Y2hzjirDpR0m2CfqPlP0vrL68hbwSNXx9cxfSdBQMFjs4QtPEVyhEqFL7N0VexQhxhRT
OcKotBg+fzVmTxCKBA4lePEWa+qrLXZYRCLI3OH1O/nFD+8h2WEoyVsmb/H5ndxVeVeGUU1XxvRP
BsRTkkOh4cOT2G1iFrWuRYQ/PPHBVUW+pHKiEo3T5MBu15/PPJhW3NGZAEXSg8kAV3flnpAF+qoZ
ej/NsMSTrQtekWLrS4unqLfEogrF+lhvK3SCB1Ge85jTChbNU6/4+gOdsGi0FLkBXUg/pHvysZ+/
Kbf1vZLx7K8sQ8k2qPZMTUB2YW/h44GdhLRlMh8T50cVlkgMstFRWe9BXxP1XjNwnbT2wHaHZSH9
W7cFTnv9gU/IujwwIyGUAfCyIA74Rw+8OM5S9ZVjYUnIbQBfLBzjhzrffvH2kl/4m9BNNh5aWkxz
4NaBXrMMvdL6vff6e8MFoQHtLFhUyrPGVu7L6w94otDTAyJSXYlxsUKuelQP5ruya+ckakxHlcDy
UW6fbvO+nL7XMYOEkU3PbS7tBUpL2Be77zJAMR2p9sd2/DTVkGQL4rj4ddXZqkJqwvdUNUmJOdK8
q3FSd227mI6IfUyXKCnQf6Ei5WeiJxXYF+G7Dwfn+SoZC3so41W7eqezoB60+wPWrnSQdo5TALRF
cZfqHuy5B5msXXAn5V4o78AY2rIyEoIDVYvnMBU6hw8QRIxpu/3Zlu+l85WiP8ThhyYG7Oz43Hem
/ZgGMVMZitgQgRYPCTA2Y46COV7RwwiQQQoXVIijm/KFZDyjakikfWUraxWPof0o9ot6GXm3v75O
zDs7OgrgmJCEEYk7EQVH68RCnDcMfNcPROa+kZihLjEE4zLQWWWQC9aOLCsVKNJn43fZKcvMSmiM
dD1a5P2Olx2RQ8+JUTtyAMRmScGIkuom/rARs1QLQzcx7ofnyE8vNGU4KcnsjxuGUvqoxqlapwjD
fO2abGC5octOSXVOjVXIhRcVX0ytYLANxtxQrs1bXqEDZKrxw4xwRmxBzl5fJ2Q7liysojDAtSpc
rygCni/ZvGWqluw8tqGWLI5m9ZD8niCUFWCoTy/ARdx0w8lke+kAM+0i97+LVYRx03LhgnNLvP7p
X7qeSFQmPg4wMwCWODrDrAKywKqx3f/EWIiLK7GzoZSSB6mitqf119bXlW/0Gv34SUQe48ZLI/AP
MpZOvyb0HZwfaGS58clFef7O3Lhbd/syTE21rcqwz3FZhjjDpf9GxBl7pao1ubKH5l4xou2c/5h7
m1AAtjYQek4K9H/7XAHsCbQjnETeUSlSDdxbYZuTBMG31JR2KgDP5JoJEi3tQ8+ww8yf4E880Wd0
JBrtAxiTKmk1l//n78gRg+qORQZzkjP/+fsK8F2No4ZMm6ljegGBTZen3NBMXcSuE+vUrDHOQjMX
g8AmDoUsCRR/fTA9O1f+GIr+86MFY3b0GAIbV2vKjefPtbh7B9vGuiTpccSrIcWVr7Pc5n1Sgkq4
BT4TRepsyiC1N91SzpeyBC4GDI2BAls4DOSJJDYz6iJrGTuvAQV7pj2XCa5MF8kMizZx8vIQcZ0s
GNDWQd3jL9VgbDxBbqo1JaWOaW/qkVHquHUe7ShdvccbJITjx8yTcD9iWjL+K4RqeltP/GFJg2Ra
5Kph7JnhTwNzGH6zccvwZZEqaOTQqCt+qYvC8sKlZr6w8F29SML8S1jPPsa33J4FwZcXwTZb3xbb
8KFKeOQiZeski6a6A4YLgy6pFaSCpVl7ZNe07Rkuw4ne1HGo7BS0w6R9xWDg6OzpZmRGiR3OnwRm
iK8qzo+SNjGlfK+zTsJgrKSvJAwW8CDykkjVuo4MUAJ2+p8cJII2TJ4ZqQPiMMmYQYLpg7sIQkJB
lJwXuRM+nFnfOoeO19HaoUFRzvUqio5Od5e4cH9bDJlJvlOtJdd1keHElbOZAJE2+VPngCTL6p9E
VBa4/9Q/GSDh9Yc6cZkzL/dvD3W0uK0tIidxcU0ILNSGd8JNdSDokNJgo4cv1+7/yqrkTlem3p2/
s/cXc45HBy8wyzAgimH3H8Qh1Pu1kvRUzjLTCob3ZY/bH2gUP6Bk1a8//4lel+eP4ECLM8zS8I5Z
r9bYrLIpbqIPQ2JzQDUatRmMVXnNPR4qUo+Lba+rVLobsOgb1PwEp9C7wA5XTTjE7X1ZNdd9wcAd
YlbRulTt8wdZcdszsIEOxhUjOwahAt3lXqva8Pxk4yRVSj8POcERHLc1CpNjY+Z8X6yDxBJ7HRxb
kJDpGnbUWkbEEW9Ev9fURdF3+tlMiuYSPqyb7f16Ki40apSjg3raIvA+j7D4jCMk40gxQ0P8T1WD
/RfiteNnPzrALSjv8ejXiC20Uam3zAQ1xOnPjO9+WUFKlP8UNaTi0Jze+BAojfE8XftEhnF4KCpR
WC9E8h43r8u2i5dmO9O9UIloRu55i43Pto89IquClUnYLkG7AGJUp3qbBiHYRd80vZD0Dy8X50Ke
rEG7u6v29Z2GbIqwOf/5Xxi28YTkREacq4wZj02CR7/Na9CzAtiCs6xhEsyy1fIVmApkcS0lBll1
ZGCzTMv4LfHZN4bEbYNwlav3buadGa28UP9ziKLzZy4LJQSp8dH9l7budgwcLJt+9YjG7DMlKuyX
fsegXDQs5rkUkEr5rPYLu73f+v2exGblzgFAl97Hagh+P5848wK8wjNqXoAYCy2IqRH/NjbId3Cl
mt4v8LqknRJGYVIZ4EwUHnuEPSCWslBeHbDyNpJ8hT4Fzw1GyTI3slsqVsawxuU8ZZQKi8WyAIU4
IJTHM62oYiPIQq+fYDgLnN4LNFUOBU/gwWc9NlEdxwKb/8gvIdvKwpG2RVU/QHW9ZgQSl2899w93
F2IPkF6qkwl26GmS9bfYbq/UDdc+eALTNRneyi/DgwMur2slwO6T5Q4KsKFiS5Ogbk2p7boWNX0q
GBPqs0lGJXx8hHYkgFVAqTIj1fjIOjRHPyCIsSmmL1W53EnCVW+pM8yITY0JmNelMX/AQocXDrl6
7qLvbtN/56TsATXgbyUdTryIRdXF9LmUthrGgRaqce/BhxLlUvyitGs8oM5BE864nt7aSQNngnFG
A/0AtHFE2V7TxBeRGHfk6OmkFoI3biljXBzeO0CgJ8miZqR4HG+KhewrBhBFGDyIPyQMQ+BK73qf
lddopkWkdqG5ujehItCJ9kP/Mc3GR5MmKAB2Gc/JHl9oYqTecGFqQr1S//d8k1nU3NXYLZi9Y0gq
dorCqeqF2WrHnaWoJ+5hRbJoOqQhsOjh8H++6DWJCl/t7cfz4r0XnwuuGnbW3K1M/4/qg7xYvMzJ
ghL0CuI3bKra4pRk3isuklj82GGBtFGQ8ymNGB480kQS8XLl8Kuok/MCzBf6fbxRANsQf/noao8Z
Ga47rOsqDjmUZu6ZkOE4O0GLUeiaVrLIGb3DO6QRlKKjnvEJrJgFE5hm7syJnYKIWsibItZNRasI
NnWEoTt8t1xy4mTCNgsIYqVAJziz9V84tvRTYJLLwBM7lWMZf0VQ1SrvV2TK8Ha9RNl+0AFBKPSk
tszusAVil2x/epxAuvIVMmmmNewyGfIJwpCmU5dWD0xzaZhuyAjMxJFGPfbcD1m5w0aIS4QTom4h
yYOR1QB39cA7+cXg8yK+2wRlLImcR6moheyrSxWzRXMuMZ88B11Cho2VjCcZdUlaZ5dkf+xYjB2L
gOJJt5HANi1KK8f5PQO2FP9C4wCJL43Nr73/E6JBduF7uxtRqewyvc3K8q4Mw3vNM1RqyWSnbIf7
Jh2pianxUSjobAzKLfATbgZofKXvlZZWp7T0CHWPqXNGX50ywubd9Ksgw1XoUtumb4AGqa0NBx/v
5MN75cQnhuXp5DEB5Bg7G/MBBqYc2Q+KJXSBh8QblI+H7sF85KfCVPGP3r/Mw5blB4sKqVrAtRIw
MpuS9IcsWtUrW2v+jMl5HAdIPBwdI35FDJOWMzfJC7Nz3PrZqJh1hvKEOGqUxqitympO40N2hhJ/
mTYbw2Vq4ZAach/bb/6SyFYMJX07pWc/FYxu2X5p5/5aGapWw11HhPz5gv1Ec0KcBVIwbmixIThU
jtAaBkjLqkgaYlM7NikXtdAaSejMvAxExMjpjJoD9wO6McHkoqIZnSn3tLS7gvH19YUqmXSvGLs6
9mnOOj3vtPIC+oWqg9MGgAn3F06r54fz0nbrVbifqcrW1jfhcnIFSfbwEZjvicDheXTBNlIXmUwp
LsVcMUirJVoaU+fx4Btu/XFeufvSCQ2IA5QcMZsJSI97/nAuxBq6uLX7n4hiZYSKtmgv3BgwOTS5
DuFVigul0kxMDjlCL/x9q7a+Ebh1pbv9zOGmG+t5u0sdyFgBqz/IYxBNnj9XADKYZU14CNozFiUd
z0RZQySaR5Knrg7wJfZUmMOAdNP3EUWDCm5ZDcB6RxCg6oPNje4s8c+VtafDI3wmfbE44GpxhRy1
49aY9vtdWFTGgVnwgfSSIpgI0jQm/ByxNjFyekwDwfMkIKRYXOVXqyy7i+f2WkVjgKTfs4J3u1SU
v73Jhg24ZcYQYsB5nOzESE+BMHw/kk3gFSH2PH5wZlx50+eZwTtFRqzz1aOaGZUMwbr7s7TrH9OK
8y/g40ugBz1abFRZ4XrYThhx15Zak6NfxEQziSYJUneISChGWetx0it7D9Ki1/9MsL3RfSTOhGZX
Ygfp2kksXIgh3Bi30AwNR5T5n6xhQcQeA0n91PBbOveemZvMv5SLJlsVL10e1fypLRDfUceyLhXN
6AS4VxzPxsIMF2xBoEnjPAbwNDTaHvk95H48wi05VBfhbcx1UVXd3bTAmYQvo8F/QAiQuJOCe8Wo
Cov+FlrzZ7Vu6oBdxOwmp1DyZybFk9dcJn1yUSbZlZM+qPrTLaM+ICffylqfM1c+CWA2X5KelFaf
WxHM8/kWGb3BjbNRNEa6PZmd2nC38bx4oy9k7K44+2R3hQKrsFCcMm/VDEUmYeoECh9xDKb6ApUF
JEm1qnpMQE2/oA/wcuDAKCEj1wTrYiMMvUD5RjA1PtVj9cF8Jt6Def9coXa4/SiInIy2R/UFgoHl
p6BvY8fV5zBrfjNyE2ZY3w+LX/cZHwz1ok5encid1W6W0r5UKSs4hpf6e58Fn432Tl0+/heGgEmZ
kkDzssPlzwpdnLpzgJ7PKlNEoNRJq/1Tr4bNQUsiuEAx9CxaZdKeDyZ++ZP4mKJE8iNkmPv8k7jF
HoAoY6BhPokDyxfc4I1pIgHFhDjai8khNlqMX6YZdGb35geYwMsArhdwmQDwMceJ1t5tmUpzsuDC
OeEyZPxflKojPIfRjv5XiTC66jrM2Iadf13H/rvSSvKLakjeJy0Ft3by5N6EdflWo0E64TtdNSpg
Q8j3QjGTHZCsdLTK6Onj6qMgUtmR2Ih1CkYvxVYaIOogWSNOcflTh5WaOwUbG8wxRVS8JZqdXkiC
YtVCc7jct/GC3Z3ytKmt85TAO4fi58kzUbiKKLhVYD921BXnLaVeKvapk6EfYywlbvjRPrHGuuJM
3IcfDuQJxA+RFCaHKZRaXdEo1PB7rpxfkO5VpMCBKSU+3o1Gsgo/Sy9qCpDSCFctyp7AQf+tGPn6
63wlW3haKWo2iTyEK5+5EE/nQcxaAs9c1iSmHM+p3Hq7ysbBYr4xQfTjjYkbbIhy5oDUIUqlrcNO
lstsQgM+qdrROFpLXiQA5livP9cLCBmXMzM9jiD03TR7z5d8AOdg3vVRxFzq1ynkcV8IT8d7ypib
hg0+rQCPTC6wp8KkPPkh/xWDQe2RunmwFTUqXWjWsOpRZc6gIEC73yXIc/5BW6pnOiouQHogsRFK
C/HD8Br+hveMS5+lq9ptTTaasPQ6JltE+XUr1C/k09l7sGpqC8nADa1WxHS+szeBGAycP/jIVHCS
zh8hL0DqsgSiEoCyIJfMoyPE6qeg6uohNJC6TVquvcQPqm6F89f8mSbRp2MmAf3P3pvAcNF+ZG4t
hqE6adCpr+LSSyPTpZxCwincxX4UWVJrU12qSqPzGOQLEDRABMRW3ivu+swJn6+HPNvZbuJSoXtu
8kOWWMKh1NvIHrxIA+zeoVlg2D7N2l0pXApgM9OgcvIkyi1w1sllvwQPeuNyApML4hNgHqb+59EV
ZzLF0J0758xy1uMdLw2oqHbk0AmdMq2qalhZdpGHH4gGvQja/PO6mInpBEGn/ixqQopNQfKr7lHE
RrB8rZrEsK/NcqFGlpn8NB90GAfVnfVNJ7oLhnbmeV9YyrRrDsMLrRX8uJ6/brfM3apwyvYDzK7r
cpd/qPz+WjeFKQJ2wIGQWC9CDJynBqM6ct6nfr4IQ+pn5sPah2G0/ajAuKRmGJjA0UTRVGN4zLVO
qaqrWxmV4i64grmL/pGi48wg5qU2hDE329EN5PRxjBKPC1bUeToEH8RILDJsNFDl63Kb8NRVeajJ
UZ/iLoMdukgs01NQBOT8RVRpLtHzyDAt0Ml68BkdaohFwwmL4UjU6Oa0y1td3F6g6eUKAbOUppMG
l9I/Be6OmLqo+I5AHmFpREzDoXuimu33oXddZfmMMm6I3hQFobUuOtGNN0LYaWyK6GHoPkyO84hJ
3qMdoIEVdJpjbk+8QvKjimDZ9qvCvpzWxIdStHgXro1Fb0z778WLfV2noKi5BQ+0WsXf8AzKKKhZ
pL1L+KapJaIH14u/dSUnb7BFk5qPsH2sFUh0HkICdVCt9h6/vmC/TRkBxaUhsqW2kLlOW5nlANVX
+G9SIJNxuos7kJUx+Xde4boFXHBvE5CzCRghJTOz6XCWsFqppAWEM3wf8JR0iNFrouXt5CW/27F+
NMA2u+BDCg3tc5ynGZ5jhsKLKlpOq0BUam+Hg9dUbL9AT0QJPRXFtYZyRYOq2ZPUu18qfL+AdBeq
0jokqjVZE5IaWnBhmYnPm2SOvgEruRhu80N69v6TkD6FwidZ7EKmG3FczfhX7Ilrpu/L4LJYOJci
/mlVumQfzW/kWqGzyBvX7sZuLJSOu/kyKMaYzzH9NmDV+mFa+HtJvTx2I285HUr7AsT7XU4Qwaai
Xr5AWL0BJa3uim2ZfgIm+IaqGEfvEFqHCnQVaX1UIIFP0hyrLCI2PK2TsE3yu9rjWwFI0fXydNjI
0Hd4FXMS1hNaSt6esaZCJ6lwmmAEGEeFjHizV8LBwrrpcAi/qBK05OIDhzkK8iXIVpdpHAEP7gJk
+uDrVz3fFAt7mHtksaXEG4UwB8Q/KGJGWB7//lWyXz3CSXtfu6zz0aXZ9ugfIB7R5VU/a+QKnhWG
d0sM9WRelbcVyoMLpgTpxY7k210wxxdVvdtv9m77b0NmtPDZI7hj49v1Hx0y70UlVxSRRlUNToBQ
u6mgRagXSVldqoRNvIkd6NtZxqxU2bpdhfcZfm30tcGlXXZIUMf1hKqo9R7hBnByZ3NJTEC2v+86
Flefk6jY2cRA13n9M8hRd1O6U98Wq+Gy9/Tv7/ENuEzmng4+a1ocIflJBMslCZEr8q+cSAu5LMik
3nhBStxv5JU3RIawOn2rvyIGCcP5WB8491HrrRusJyQf9mpqyKksqs2y3rYw4hCBBg0MiMKrmZ4U
/BQrcluvV2nDqlx8VUxbXoq348SZBuj+dVO7N9t4X14BujN4mbfrWzmthF2ZXCfMg/DD59/qmRQQ
B81KoPWG+ZetYGUMlFiJxW/S+wEMjm6Pu0NmP9apdLku69XLOObAPOLLMOPPh0/2WRMita8y3wsH
hx8w59AZa13fNr9ziCz2ok13/96Ce1y6Psu18KuWqVL5+5QUIzbRO3zlyzR+59U8nb1jiU5Zy6QN
rAZ5FX9ph5ib7CGtD1isD1IMKw+mnwjULbCm4oeZvgp8sCbrjwn3Rn6cZMUS5xHrlCAbImUxx19B
SDEBL6vWx8/TLq+sHcaerDBGPOwGe5YXjcXeLDwaEtOKTjVWrWxwe8165TgZ7px9k25cxkC8Giu8
zhHA5DKxWWpOSCwT6Lh6PlrfIuXILX4tqTh8jOdC2FmfyAzLLqiRok0/RvZmnNDwyCwBZ8Xssivc
AfuCyb4KGn7LymZTKi/MiwebipkHrXr0E96Kr4AMAv2z/csAASt3620N3eaanK/2slozpqIFg54T
DQ1em5AqjRUgDXwNVWxDK8ZVBJreTQWeBK3yT2ar3qzxTWd4veaJR4ycc1aVF+Pv0W9bwjNY3Zd1
pK2mX6OZ1dHL+U1gEiRzfilxWvYBK6GHSsdC4SnAm6AneWaOBpzeW/5F4/iY4mqW2qAY3+sItDjY
k4V/L+DnDrdewyyF/0IuwgG8NFAvOuUQeHyJDLAJk6XreUEPPWKAHnj3trOdL+N1PVxlVYIpRsoG
6nTJBYy5K4c5hzuQT5DPbXizOLgwdN2Q3uzmHfEMbmvT3y1/1iV5Ru04NhhXaG1v0c5VEJn6Icju
7IAdSg/gX4bp3r2zZxak6FFI3ItNbT4KnoygYoV9z+3oYsKBoYY78ycP5ehcNEPxobeG725PBr0V
YEC28GqtgRdX5S57td72AH5NimOgVq1P6rzXE54AU2p/6wRjDoI2ZjfdLg43hqY/TPY117D92Zs4
xHGpCq/2yeyjeGef57HvXedNM5KnDeurX6OV9/JgfB8GOHm4MO43MER6/uF+f9dbhe9c1gtGHzXN
xVt+Jvziqb/xzl8wsR1XXwJ4MOa7Tum4j9AMlM2a8coSXGRJsb2rAImvLX8fX7oJZUewrZaP1kqm
Gtt0feuspm+rwbFwZGZrdiEeIF1IfWCVffPB65Z+ExS7CAGA0944UDxwrCKEw4pgUxU7mWrOHKVL
T2ES7sbv5q/w/KDk8OsQRJ5d/S+Q/21m7bl7DpniBD7tWV99Efafp7IurvugZ8K74mMxhX6T9E54
N62L8KrY7ddv/1XlxB/4ZR68Lyab5HXpaQ3GNQHzGgv7nPHGhrQ6OHdD/DB1zuNkY4KyyOSlbpbH
munIBjqNf46gJiT7eccBqcsLBOD5PmONowbaHfvIKcn3epesD+pwz+YHU/ihWJWJxwJ6Yu3IMtkI
fambwHG/GOwzxFVFomm5fVlz9TMvogfzzkQ7eL3bcIyHx9HD4uAGWxYXMugGJxqwdOn2GQHFBnPU
oFltUZggUZfQEsK0hqcamkpuLgSvL6AyoskH/YEHIHUMXm7EshgmvvmEGjHpaFdfJU6rcASNfMcF
1k1S/xRSlHbh/SpbNl5Z/zQiSAXSYEhhuKcTGCGge582HzUNWnbuJ+CgC3UQMpkLEW1LYyQerwGd
cYMKJ46ZGT7viqEGdKiQuDn107s6e+fbu3eGFSBA2yjtc6xqjOweswrJ7usdR2vN5cUtirtUzbay
puLr3nZoSwlrEGsgL/hTVyDgoYpQno5/kvQXKrIKRYEFQ5xh57QGTogPBlV1Fd7uo+zd4ro3mtDX
LicUw9IQS+wExr6UxoY5hruyXo9ebrAlLTO2EoxmoMhRsp753CfND9IOECdYBcQcRSf206MfFz5m
M85HoXTCU4WSod8yCLPwCIWhm/E9fCLh/QUepJ7Fw7bUdTAvXChy/6BJP2l6GaZBTfIpjtYeU5ij
psyyo2xaJg/3LWj6/aiLiJEaG4EsP5M22eNTdDHZGHoPwK57CgwxzEXWq8v4D5J7HHb/+FXdLnf5
XZGGD1JMG4QSeFkzrayzb9LcfWf8RYClz6cjngKTsKLwWo6I28EUlLf8vHfPrTYsEzEL1PQK0tPy
nfwDhafvWOJN3sDg5cbt1vurtCHNjzHlgb8HSDVPX4fc+8udhxtxEHBN+LSCyLiR8k/9sexRLJup
MaMXAd5xXWIQ7p+BTMxg+NmZwI/BHMlf4U8IT/04IcT195VPmvFhlWgkgkH6e29PMrBmD2RsqmSS
u3qCESutFzsm/aFJtpzuRAqxPeWb/8qa6l3gw9xjmZUf+gC5CCi32IzqZnFOeTvtAHChtCVDhZW9
/yEppHtmv4B7KU1X43iDfeXRVYJj2fqy3tp3pZveuFOMuQYV5dTqItztb3q/hQ1DJaQ9KPjaKn/W
vfor1HK/fg0vOUFrCEPEqtpM9u4T8thvYcbeFmcBaxNjDJ04KHLNZCG9l6pV8spkPjgEGP4TpNbX
t+cL64d5fQCKyeiWSeSxXTdpMwzCCrd/r1vTYAp4/2Dqub0Rz0EsDANaNZOCtd+o31K2xxMtN9nC
u8J92eZL1MzrzJnHoPNBCmRjACafr84Hk+fnN3w2+Bj/DbINLR7qXSQ9U8j/HUFYee7MbV+v5k+1
wzQBxFNL37Zg8DMa1fQxxGipDzipQbb1xH26fOSzfZOQuMqHz1aP61ftnUG2Q80Fnq/rtRSXa94u
lAM6kOfbc1xz+K8WznDZyYhNaaSWGo1KuiJ4WyQEwcdFwAJeeoaN4/qzWKhCKT2bWshaU7xoWiX2
hyA6TakS/OSKOZgAtQLyXyDJCJZbgMthRuF2BeEFIpqdg5WKMj+11JiEmlFp02RPg/1ojIEY5Jjk
TBUEumE803hZ248iqAgu0/RNKh8ZRHs9/H5dPUYE2tHPS6kEhw994LRpuhTnuu3tqi9ucGvbIP+A
kU94HT5Z1/0MxKAACzMyWoaNZ08P/dhu8XJjJILc0Dh5QqHTH2TsZ+RF9yTfFfTckZQEAZGhKsZ/
3h6zJiWIpPk3dzX/9vqmOEUS4VmwGSSQi+B3OUf4+ZI15VxYW/e9jHnDMn6QV/xUQm5U7ytgX6eF
ruOD7RtMeSPtZEoifHOchZLDPSrPiRFPmbAEFxKZ4Ds+z8UNdrSelmqgEyttACCUxk/xRJo5Gfc2
SrsJRF7u2Uoepvq61eTBjJ9pVBYnetBIRKL5nHFcTjDq62/uheOEgg6es8iWOIkdh02M6d63rX1l
U0Vl9zqvD2pOSHGEOSvMyhiKBWB3HXZEDdMexvk1X1V6dNbXx2SgJNK6miIKpjZgYQAOUJlWXLE1
42EnfD+u5hjKk6Tp/FDtuU17qqFdQV3Ebhhz9zVs2GOCUFX767Jdu8V7SQ0TzSZBx+7BL3+raw9E
U4a08LywkJm8KN1EIUIpZ/gKBQ0sjUYvY4uUzMYZnB18CkQQs7459XCdZeEb96yzmHvCJFlFSlHV
W4ev5x2/9mVFHrsdZ3sQZnk1ypCwdtYzgGQIhBxxGnitIPyFvkVT/sSjQGCiKwuYGpaVXH+MAYhu
tQmymVk2VDZznWxm13lnZ/T5W/a/xOpYuQG+JAtos0rX/AvGAsB68CKM/J9yDc6ERpije46wcEre
YiyuyQqJF9HK946td4PRBRlL6/27pAZhKCL8CjHOthOKHHEvJbgLySxRSpdxMpFjF+vGVNlmBD2L
wQ7YC29XpbP2RA53S/vWWFlxT2ho/vq+MBYkz++BCAa7EzEVYmVhFvD8HuiWZUf4rzPgYAynTNAH
EYP4MKNwltKlbyBdNP82inaNEhdc9UKbcwf3Q3k3mb5m7f02Wbt/q61ENgKqTDXhQ4Sx0BfS5fHP
Qoll9+PcoeJDMz5gsO+TDWMNGay6CmVUTKmm9DsJttyZM9ZxfnojoI6Jphk0tmGWZhqbhitbHcOe
kEql54guo0+skkT0FvErc4ge4qaep5UZS+9n74x3xSFC84AIhdV9dNZ17KeQuy+UZTyDD9wUNE/r
AxgnMdCxiQpmCpAtzg+f0KILrwYOlOBGb0HEYDlA1gO4CS+aH7kBvpLGdoKRowuvEFuoVg4eM6Fa
vPqELFr5sdgR6EO9K3/aBB6BcWUUPADWTCqSmheo0aF2i8EDVSfacfCgka789RV6rf+VFZY8cFTA
qoiWOV9XbuvritHERjqYA/Fb7mnIee3gDf+57obysvPE3Iq/ARb8HGugetGN8hgg7/VFeUoq1GJc
QcdlbXKhmL//txE2c5vaWobQ+V+5I424kXogNemROyYFr8xYzjDDlmWVfljw1k8dfiCWLUkVbZFL
NzlCzX396YwJ6fHnX6NVWEfIEqjrjrbMggl4WlidbZjJYcBGxyZwBZjY58OVF0C4LdAQ8U1U9XsV
kHIWXxkTC6hLIcyrIuWyPow/QkyaqMllYcYk37mwqbN043jEdBo9J9R3bh0KWJpPRQ1q3T9RrwEG
rlS6VhB6jfA0YdS1SouF8bn91z+gFpy0zEa1CyE70k+Pa9fzwwIf5AntdzgaL07JDcMJ2rFqRhRx
ohZIIisfP3pb/Oa4GFtO51HnMMRZxW5y/rr4FL7+RczY/eSLEO6D0A26O83z8+fq5tAvx9gfac9T
6n0G8Mz4BHZ51KM9fG2P4NnQBaS1XYC02ked2mf1cJeU3KHzMgybuPa7TQE6TJy8X3/1/BZAZkyW
62kPAo/lC1MgwaF2xgxwKrizvGE7b5SIuan8ETNvxVTWIdeu3QpSQddfxdlv+71zm6zj8KIfVGkm
TMYg+2kUwThJdnbhXKc3ypaufWYnJkvW8O3rGQL1FldRWUxm/IM6A0xzH0achSYltDaOoywggqz5
kTzccShNpEhtWY5hw20ob+J+y1DMDvkrEkKrSxP/GoHSH0DpBIzS3S4x2XycxaOqW4rjutSohEpW
1YRdDd89DyybZHqGHUvW3ricu9inam4Ef8hU4H2pmcHAqzYoHalCZvQZtJxmwcIwtMBV27M5IasB
j+WeAyRPGE69vhhOdWJapAGz9pBqzz3x4umSwM12MRZS/XqP2RYLlItMLr1yHzWkS6gYOiUFMgqM
Ekta5ZDMRHRk/BcWfNTFHBb2GhsGgISToI8O+z1IinFx4KWCNSU4tj1JMozhCWWBXGLodXA55D8J
x4dQDrj9Os8UK/YPNrRJzPj7zkFTLnEopq8RD8gLe75z3J0/T1ui9UgHYrqeoALdJE0ZEchE3YK7
NFps+ObLyNo2HIHQY/ANH8/deD6lQF/NLjNwDXUwWehdYPFi1ac3ygrpLeBq22Y5gHRg621GgxX3
XQZhcbOzkg91DTnXZlP17p4e0Yo/2Q03um25n8OWPzqcOBFxcwRUsVCW9zNneq1l5VUYbstdfR5J
2U2nr/ZMhnPeEZBblbpMsQgFr2Qms6YgT5rWvu1nfueekGOMrwFt65HRLvviwsoZCRe5jw0y2g4v
/aEexbb07yayeB/Z7vaamUTfMJEvPCu7CxtTi9jEMa7sP43UK2EQdl0nuU1iiwZ+sgcvCsalyagz
Y83MtSiwE/eo8HgTGd7NjO57AoXQ5LCFAuote8WIQJybxGPc2eq3EftAlj3FOok/oWiyCcliHBnb
+5mZc9Ve96VAoS0/Ag69MWZH293bZF5ySOE8AfNrbkkg35uQVEeqqiS9tds9JepAx+g0A0RJfjtv
x/dLdh0TuGpBqbZzenKOaO3D0eaRVzavfg8OnwzwH30dJUVzEDSZ0wJWrf9X0sVYRtIhSRrkkYLB
lIb6hlhdpjQzBwBOO4jDNBw1rAxvW8bXfuzFX92eQffYIbGhPsU+IBv279yBJ51C5pNTxhB3sjmU
rJlBmxUXNnIuTg4rW6LdBW7k+2/AdkyLrGL3mE8YU190HS8yQLMBC2y9ja6Htql/W0fD7s3izjOP
2GXuH0uKg8DGynlDAu3rmkn5Emcf5t6/srMgfROI59Epcv1fVpGE9apzrbfGziOgiofi+/qxdWKa
yE506ZN82CD06Cd4qcUbzxFoLh+ZptplfifE39VwVzCFcBjRf/sRRgjohxHsBtB/2esbY/2D9IzR
6Q05NYwXqbUhg+s8qTHJ1flSi6kxMXSQAoPP/0ViP6XleIR9qPaUjEQIoxH34a4YJkxjdqwXGOwy
lBBSjwcMs+tfRYch8k6cC+dp/Cc0O72LkPMS5bporcfmVeOeRNSo81CwUWAb7dcu/dEuy7vV4H1S
e6GaQ6zuKSOPSLpNDG8ZGB+0SpzxVwYkXSHxRmonb46Odqvf51drv7suVtY7Y4oM4ncev3/pSMWw
3IVZReZBCCby/Ei1Vk00tMzDP+JPRLGOciKhMmUuziPWM9ycYM/pIigwsVmtPcnyAPj6L5/zy8ci
d5MF+4Cqz53u+7XV37HqaJsbrugibdNPyY5FW4iitOWee+sXwyYZ9w7Ug/wbOQw0TCmEhyIlLn4v
WvO8Q6KYcyqj1KBPjhmt8UVvGCKCW0kauR4/wYBjmtjwYG6UDFfAOeB0I8/fD1ZySXaFvxHbwJpL
mEoc8TR/mBhhIPQlnIfvYQoGv90W19a6697lpQbrZAzATVo92i0zNHDzilZ4g9Srvhhhym2MX1of
P8iRelkzcHUtTpd9Y3OCs1T/gbWU5iZHVx3biksYE3nmkeujuQqqSIbJYTB/NPmxO0SE3K3cIJRz
qmAlWaI7qlM4FXj0CnH3phJAJXgvwrG8Z4UkyHRCC8r0FuIXvH4MnDBkWfo+9kaMHKCZwrU/lgZt
SZOip5u/GPGmtn3W/A9p57rctrGt2xfarAIJkAD/ync7li+REmf9YTlOAhLgFSABEk9/xmhFWRao
I3pnV2U5ipOsNMFG95zf/C7v8nT52U76cEg+nZIIMhNjBLvvlkt3MX0TtfVteUKCAo6s6fx9kCso
yxv8Cj/bDxN/BYWoWX+U1q7H/I+ZCpyVX3wAohsY+gwh+YL59OY+FdSWw2iKGaUDkEOU/jKaZMEm
XnGdIzX7WNFbnQYFACXCqtRd5qsPw3gMVa65xCPto1BhTRMJmBwsVGA92i7IZY3aOr4z9zRi5V4B
r5DTxHqBypKIaHeAKGqgIfMwhdjKwrQslLA6D6Npcq1FBD15D5kb4mhHQ286SLy9BKqegfRjfLLN
m4DWj8SOceXDoyRdDJbzdrnK3rVbOJV1gW63JAaEXUuizGYCUakaQdaJ0w1wJDO95+2wIGwoncHE
GvP+ZeDUtMZQxPIlIlLzEerTiN4zLqe4gVEWRat5AXdxnP9Cqwada86/nze8AvI7sqqj6xkTprDA
siprICVVyCyu5jW65ro5/Ypj6hzYkSizhrjGxWr7C4UuN3dewwbZDzglOOaZp2JEFNVb+Fsd+NLG
ymaxgdEhs4wjEKpWui3pjPElJJ6q3S2/1e18/yaaFxj70GW9aUf17vWmSrt3NcDbTb3YEX1SnJLb
9YmqIi8OxYe4odxYzPaHZ4fiWAG3FCvyczpsFsr9cf+clJ7FdVF1X7OlGS4DOrR1U+SQhWHdvK6G
+eTtZjBcvkowD32VR9JXkmUGgwQaDG0LpcRh0L3DxDB7E0iIVdreXnjztQD5/nyayNk3BzZFsoiA
rbdJYbUkw2J3WrwPcwlsp7WbkW57PzyUeRAydNfACuQthMEgs2lzuFVly2pWsp1X/G+OPhc+ZAjo
uOgrNu3TOpDQmofKORXFI3qbHgLWZVgCclul1xEVwT4avQa5v/UFMDssG7ptVqCggSfRwZDHlDDB
ht65V9siFWTQmywQnB8pr/Bluq1BlhTdCg9qOlEXgyv9m7P9zbFJyP4Zjd5q8xcGCohaFJwv8Uxu
5hn/x1oe0a06mQ1yrwwYDSN+RT5hAgsWGcSLCPX0CRFiy3b8B4JoEcQVckJE6k0I8oiOGYSJ/V++
8Zsp4x9TCGY5JmSA6mT91CU9SVkxQuVYgFv9XqiZ2TuIAXNT6QxohMUiHZe2szu2AGXqh38c6JlI
BsxborASBR+hGSTBlUasjvHYesl5Qgkn9cEQvrU3d0N9c2HPPfI9Ylkf49E9SslOGvdum3ixL3bR
ZpReO8m2Bm5bNI0YdWdHhFEYW2R7aulwH454HtSBwYnzCKF+DiX578Y5eBnwDVa8jPrbxNGlhJIz
pjob7sFCfXm+QwSLWXrY7oAM3mln6qR8cJzOr7bTyc/+BZTQL3nMTKfmCCE+6sqsg2AXu4n+Usid
D9FiJhw8SUevox2yjjaaYLWgoAahB3UfTMn2xF9L9ACxsrMMzMdiu85f0qOE2HY8NNLnA/bQYFfe
rEdEf88IUbrwxfSLlZQJmmUKHvQoILAQf/h5q9WUbJgagtn3h4HmXnWFzI4iP4yO8Sqo0/GbyaT5
cGpHr2R8QN/5KxS9hZlVSM/4rOn6anf6/PQKzzBaBIC4ozCDTKGpkNrU2zrFZjifRPvl9no8zH9r
pgMi0cwUJuCMQiXIebohlKThu+Ajjoz5Pr+UV+2L92bgExTALRJbn17cmW7LxbFlwFrw8sbAtre4
bjJuZodTcsLvANAvIBdSK8oa7QWnQMIJWupSYKvknWNuisNe4Zcg93MKYWFiZauzitFS6t+6evxZ
0/qn1/vIw8RFaMxYMhoiCB9nvdqUXjNKWzwXb2RsJ93qJxCqCcgVfv7S4mjMkBMjfdoB6evSwCCE
TvxL56yyW/+0inZvjWRS+vv0ys4GeKg9oSIZMGZjivzj4UZstqfJYdWWuguyhgQaD/N9DWazRfS1
bEWDuvxXpWXlzLIfPYT3VIhjsuAj5zSwS7DOuErxSaaVeea56nS+hp2EveoLtbsSqmQmebIDIfi3
IH+AYWCxfFUU3CjYR3CjbCevK7b8058yaOK+v3vTGK7SENQQzTilaz/3uVpMqjrfT6iT1OWuYDKg
u+WK+yynZFiXP3erETsGn0X+27bFzNxvZAYcyujValK8VIdo8G1H8XjZ0iUMdvvrS1kdVBj7g6j3
LaTz4RG6WkkBW9Pjc5s6vdbGRSHUnXYOyhS74Y5MierUMCCPOLTrjhvBW765c8ql53nHCB6qiW4H
ETTVYAVvFQuNSv20RuSiDPEADx3Gaw2+2fY9Vr1qrFOiuOjQphdmkedvAVSU8ZR8GDijmLwGjsF3
h/yA0L/6QFf92c5MZV1mIMhq97Ue72/CTJ5T1wQ4SSB+AHpi0Gpo4HASXrdpjE6IgRRf0w9Yg/Y9
G6h2NFrkQEFBxyp7bX18jOPDdE+muvJra44gqfxbjI5c4FtJvGs0ZiK3ODqWvwkQxAY5JVujicub
CpM3t0Y5QkHTpD8/vYXPMBM4tjgkaY3mL5Mwn/7u4VXtej5ZbE2ph4KiRNUSyC3SojepV9DkyxM3
JdqOgDfDO8VMmaenBY0m6hoW4ky2faa0Npmf4ufBoZxhWzptb1PNO8rxO+gEVM4pbOHLsM8Zu8WP
MIUpAOGOnQDx7uFZky4O0/x0PN4lw2cE1WhQLMOBQwKHt9PXOyddzsEB7u/UX8Z0m2DbcSGuRwhs
jkigLrZhZ+YxrIukJ5yIqMwjtmev+Ihn6WbBJJCvHoNA3WqTDFffv5m9dXy6DaXFOt3+Nt1Fv4ax
HbnNcuxQP/wZ7ct3FoLeyhLOqgV6mBBGTXH39CYIPcLDc4LLLqaRoPPG76Rvc1M2h90wPh3Gnw7Q
JZooGLJs9ptvwlwZb3DbwsGadl8dP5TVs3y0e51g8h3CAGAT1/HsD4EQDZGS45gBkdsHhhGMu1AV
jtGhUMuGtDcU4VEL65grFN7kZ9tnePB/3LtmoDQj8SD9mEVfpthDj+sDjWX6oqRY4/ii8ro7nlgX
W0sfhRyykk6S8X72MiZPW5sje2wBx8BfTPbPMvAuRGKU78nnzUCtEU1B6H+giErjUlHrjpDs6j9s
0ebVsm6gwsC2C4qMpOSbAHu/AwGhQ/FFaFkd/Cv5h9Z5a3jDhcFUQD7OvhxTJBO0oDhy95qm5pjw
ig6OxSepckaMILgG3iUPI9yWTgpCLDjflf2PdobSX6Itqd1MlC0ANJnCk/HGXDQNucKkvuRflEcu
e1GyrfVJ8Ea1ZuFIv6yLf+xNlYSGNBeuC0BV3HtTdyVgOaUMKR6Dq0lTvDqdNi+MSYJn/j6j72S6
ep0NN/9Yzet5bWntYeg8K+Ry0Pw8vf+DY2X/EXOBRKhtMWRlBvhwXcVhODwRWnt812zbq2PScULQ
HM6mr7OMCubE49bXCywCoztmpd6eIXKALx385dmp3v2U44oNueJmg+ZWnYIOy8l0AZ+datBPJi+M
otoJogT6uqXz5q+J63zmcD+bsJ3xoAidOiY96Lmg+wKRoOMttzQvMPUpM99ay/lVOuVbN7QWNYr1
wfyDOzbYuTCJ9El5+oajg5PYvlOGgE7i4SxccS5yzERL1qJXI6KIPDr9pelACYhvmR1M8PGekLkZ
LZlzIU8oNsA1RwxbNaBLKLC8M9oU9xRsiyXhEYUIYs0tq8tjMp+8OyzfD7r8P2JdEmYZyn0YjCHz
7aDymLBRNV/ucbCUwdzTX+u5MoMTmFEuXwFPDo5Sn4VdHHe7arBZ1O9L9k/E4KNt6e11HcHCMt/C
ReJuc71+qrAQnqR+Y+Bjb0KaTwGeQpqP4XyB/WfYBAan/rty/q3zZOh4KPmyRQnTeufg0/3gdQyl
SKcQkx916ZG+yOwQxx8Ww9tqhxmtj1+jcgWoQHuBilkKtewHhjC3YgjBSKRT2s1wosjfL9bR1SrZ
vQvYMi+HjFK5yRTPN1putnPSYw2M4d+/Z4i0o9NfwR4WVlu7mMTPGJn+JqgVcwbLm5TVysjtk6C6
J4EOSB77UY1QclPO/1PGHNSWql7pPp4M2t1sDOsKTao8lAP/EuPp8sSsSVt2/H8A6BjfYZbSYfjk
0agSXQLRD9ThHoG991fkWIYj8NKZ8RQRDTy/akj4i4QqFoAvJaIvVfOocNCbwQHEbpSrxeylqEPq
ICdXnnpeU7geNx+7MR0bX0osueLCPvT4OFteikM1uCzM6f4JHk9bxHCLKMX6g14XR+i/L8q3+omG
e43wA1gYN07NakJN1bY4wi+2jGMFiY3SqACWLyzskecGnZvGBSoWHUwfKC7olAbFMWFhA5jUZtah
yn4vEe3ei3KTRBjtLQPyrinCvjvhAjV8xfMEcSNJRVs72DuXSQaP3Xvj8QgjFYw/mOH2QaZ1igC7
Oc6318dF8bFYx18kLHs8apah2ZnDSssLZi5vUe0+O02K54uuuU44Ag1XkUkU1GD0KrsmfzY9TV7H
GxwEeFmTLTdhB/UWyC0gZ0dYJVyGTbz69vRDDpfag28f7i32wxMoaVO+/T7vi3iGDQToQ0Q+Yfli
t19XL2ZZBcuR+mfK17+FBygt0nGsWhfta1qsX1BDptdGqjuozFccrJotZqrcKuj+gLfd9uftsPwz
n0GuqQsqG0ydMLO8kfcVPneqrgNAMlliSZDelocBJB5IRDr807a/1+xAjwh53b7Cg2X0l7lpXYF3
wtNP4RxaYaN5wYJX8IKO+iK5alpND7t0t0cORbs54rQD2A0M1xQUzTxXOPE6aJYTcuPAcwMZUTVJ
O1bdwAUCwMn/yZdwhoBNV6138/TZ7vcLSz17K6BokpQIl5AxA4BQDwUigTAlri7fw0mXb8kIhSB4
3E/BBrFnDuaKwuxzI1sMv+MDGJWjSZRqGEEh1TBCv9EAtS5Hs+K2GjWA2jphQqnUDoQqg5PIHquq
8eenP8VZcCrnDTINVgqejxlyv7FLB1MSsEdr4luGvA6aniDOqCPvvW8ir+Y1pZvx5221e99lzYvQ
NIHDWdw48dnEyQciYF4l0z1KfVzQME5TY6ENtT7e2jx507Wr2W82Vc7kmETgNUdBwojcWaGXy+V4
kuTsPPWjkZvCuJNzCyjxYbm23k6z3bza+XpwGkCX9rtBZ/9xsMjxUqZbkGuhYzXCS49PBwr6MOeM
ZbyzvMpFRL2+Sw7/iMMfW96EKzn6q0AjsR8cngfasIO8KeNt57p6Z4jpe/ZtjoD/PAnbX/FTxaZZ
x38FZoFOD8FTDnVTSrnX0j05UNDUzQHQ5Rb4jFvqlw0IiFxXBSCmwr0ngs81h+hqch1hNBVSMWnB
yiJ9na/mz5iavlWu4ybAhOB1WY02lG40K8waNEEWak2w4fGrnrXx89NxkELXC4432KRwSUXZq/Bu
wvzQ/cDo8vuohwKS4nKRvbAANVJPw1CFPZ52mxmVD5/8B9uJM2yl96l7jNqqPMVYKa9n1y09cuCV
jqZvUBVi5U5TigNcPR79xPTiiuP6rZKu2XjxCbYl175NhS/gPXnPq//pF/AcHHR1GagaFmXjaNxH
umE6rleD43Z0HYpPJjVKgdtlDOESbML+IRQlTJNK+PnlEbKAGsw7IW3dfNIvzllc2MA8UAc6Ty8x
eN8/vJpYonnPI8gNvE291rKLZ+QPplkS7G1DDoi9jgR8QUENMDfNNzv3zWT7Oho1P1laRpMZxhXc
SXQ8EcRc1S6DJn4/HqNKY4yb1SQ8deufD9P1S0UtlZPbgoTVKZYh86z65DsRiJPQC7S3swG98MHO
5iA8ewotrLZgG1Pf9KGXZFxDsI9m1xrA+8GsTD3tbDwVGwSIApgoR7UmlBEdNu/yLf/Dd1vzVMnh
mp2VpfJk+jS3jxZi+ax8VUZHrK+Q69C3+aKbkhM8ipTv4JHw9Ic575r5MPT/JBhwbTI66b/cUXtq
tqvR+DrvuDa5OsVVxE5UeLccKiFsi/e3RYcpsd+uOeBbHdj+YPBb2sKzuRwQ5kPs7Z40GkJzA9lM
6bF664LdM9jja7C/LvEO1mU/2ORyI4YrxN0BFFGuaW4svmlw1CYohUq2DMsAkaWViMFRmL4IiVaM
Ly3CLusWz7E4aN686aMER74pz6i/1niRbuejhollxPPC5zDCPFIujObevovRDE6avrQlubnsEMxq
2Cl2bLB4Jt3h9W50uL4zXjsh5S5SwwM+kHZwAYs7E2txlKekRbFGAe1h/9uOd+lhs60OmK01lKmg
ad7bTqDUN0mWd4S3OTTX7aaC7cdhjJxxDLVqnSGNQs/gVdTGiDRMaUXjr8eh8gwvwMvedmGk2N8F
YJvE2YMfppg1PLx6mv1xtp8cx5NwCIeeGaBQrU9eM7lXs8ku0H5TPCVhxi6f2pCEIF7+G2xWD5Qk
oCdHKlGOipYyXMmT0RIZTWfLKMFLp96hqFSInCNHY44SaIZMtRwpZxuCHPi8QcOhgqueVEQAD9/R
C7+MEHyEutgtCPnBMcDdrF7Ek+vDWbsVpe1sitWwkLv/J75Hd2PH4+06Bw1kP9+XsKdxDH1nGZCF
CA9TL3pFHZsxZ/oISCEycZxuJcTLrgVO8HxAWfI/g6RY7zcYWl77REQQrCADRgOc0pU4FeEdgUb8
NgzJWZfv9dPnypm20Z32/TfXeyfWiEFTTJHSd6HnT9fRa0/ibV3/Qj5WSGmE030jaJ2gLZe0HI58
AKkNLu0B/Ofwa7Fgn882KAPlDIJYQMPOlyT9QRuFncNlUOY8Vh5vMKG/fM8+Ug0++Bi9KmBdjQ5Y
FKXj4NYd2iqIG7w4b8sxihK9ASZMipXKtBvOHQNfmdCKnQmD6lgppOGk4sLz9T989mag6cOGkPEK
cXUP34xqMURtMR1Qpqb5f3L0JKG1Q6Kf7U8oCXCvBHVW5SbGF1RJokf14PDy/oAUpDOPUJqOeyk/
bF8dqjnRoKCJ8VYUD2Ei/pUK659e/WO3DiP6aUrvDZ/wjOLftdtqvO1oBEL58rerCZZSX0wjsUG4
NxlQNizFwwGQLbVvy93cW4OISwL/x2oWThkSnRR4jc9mrgUOc1F8BJ91Xb5xFvpJjGxHSNyDZI1L
yHyXX98Bcw4+7xzI6xPc13YOTTRQoKjoNXNUBYfOnIkxxwtUXzeHzXEwqua47Y44gN2ZhoKG6Tbi
geox8O9qxnQy4SqFwAyX+ayzGexO6/1qnAXnSozlGLTNid4dov33JAVi1c22PTHSYEIrmGUwqMRs
e/r7irFB0Rss6Dn1/8WuECBPnXbjB9rrjbt4F4+KWTe7m+vjERxmPE3+K39GysW5R5sYDXjH2BWB
EsF4xl0hEqhnabqkGvyB0cIjvQCdutGvUJL4qVfxwa47bGZUccEsE3PMANFOjotnjFSuQYWudrxo
+AZ9lbkeujk8SUmoRoayexkm2TzglNMixEv8u9cJdRGNP2U2LL3e+qrpaZvmw2x3bTcWTinHHoTE
C/4HYadcLe87ryaHWm1BUwMfT5MgTykFyJcrozMBgbcAzwyaAMkRYxC3h6dUl01HdbUcJNdm/vFC
/J7shyRHwCIxxMt4F6aXltDebME3AEOGMKWADeMZYPdo0ZTjIZRDmAoqEajOYeKBCixQonUo5b52
AnHfMkcHKJXS4BQuRRVlK4WLqlPfwKo53hpW4tRAcERnW6/nXdnd5uvVRyHrp7f2o4UXY2SM46F1
DMf9rV0s6+GwnMBwpYB8K0qbgFCV2GtuYAeI2YvhG4ISRWS94INkAKJ1hV+Y+gflQ67/Tnh1l+7U
FCXm1wwVLtMeHrv3gBVD2AKeP/2UimK4QBE0wdjdgzBZavy1Ihobb3UD2p05qVoTMJSMHk7oIcWO
Jvz14b+l4eUjOnj09C4+qoFx6n7KAJ96h0RzWhwp1EpMQD+BuHy07w0EyyGoy2l1leFCYAaf5Xfd
IBtnoNKeHJ0NfhNAKzUWlIlipbdxqEoBl7X4RBo563bKVukf2Z7BFtsu0Gq42J0pyUrRnDfasrXi
I/di5ONHbWgBLEoQL7754S1H1vjre2+aJdNpwaqngTSAwU73/vYl5tAXA2UeaUxhokxAg6Fl0zZ5
jH1Htyh2CxgXaVQFl22re12gpYREMQDNks2F0X3CTC/EVdN31kyignkBJ4JjAdm66xbxVzrhOySC
6zKa9NjVnwnTUrdwCw2DkP27RZKcfYJbvh+9c5SiEIO57etJtSQ0QZN4zdeq/GM2yulDoAORNdQy
jQxBEeiGkOK/G8W76sVgFV3CVAQkznYWckgohGjokz7ZuQH6zrN9hyUyfNHsnuqhTwKKdIsSzpK3
94xgr8ZkABcXwPV+qO9Ts3hqaCiePj9CbvrZ2iBPBCsHzBF6jdBg2g1Og92GRqhlzKvrAQdm2Pfm
SNS0B1Afatg88PFvvaHkEXTjE0GplKKkC+RTvnYYFpK3fdJIZOCc07u75QMgwTDRubCICy1kEJiU
R9JW6VEqFOxK8iVvBpUqOQYMdJ61M0BLaoMwiTtsPqpouvzKn4WGcoswC8fDguE++ybrvfLrTZru
yI7HcpvYLRMqHCQJ74uLlAmGywxlOuoCfV7sBlvsuKMEH92jjnVINfVO4YDPsJTWGy96HsUNQtCc
iyXWxIObQ9+UZN7AbVxfz7a7w9VmA8uSg7ZheHO66P3y2LtKhwTBDwIjt2PvC12PlscYM0qubA6O
MNaEM+xUUfmHCrmMPrGkrSOeNd8zVhEjxmpsgxPrCp7UBLUpkHDHUw9XAE/i6S03li/R33JwaInh
pOgxqf3haULIYRdXlLXXjOxQ8PBtc0260vCEJzOYBnVANwKpGaTR0B0ZCu6QQFO3K+JVYPz2kxxF
Exn95gKjBwNmiSXuQJ0/pXOfivrVoZ387JiJLOZP3ulmWjhFDXRMrCgKentTrpIFcLOUaLzvuqL5
IpGtKP5s99XVYl29bhI0G7wpjuW9zd0kyrdEB59+TOcEQUjRbEkc1CXiwYd8+JhSys19jujtnXR1
I8OjFcRvxKzSTsV8sh0REak8IrQDgHxm6cDHQQBFMgoEimaKp2yVklsG7ftfLG4YjTATlE1Kfs3D
xXXzxWYedcnu036z+bCelK82QxABBk1av2xIAKE++7k77ACwgTHgYjpukOAUDRFlQRAMCCSg+w/A
qOcdLCmFBk7BHUVU1D9uq+UCUK3ALscSw7daWeLmhGV5yltOK1RzmniNCxe3fPcZlFzFrjkBWd5o
3mTqAXJiKsuCOzZQUEq8R7aK6BmQoYzKE1jT5QJ4ZDZn2Nu9m6wS2EDrD818tAyzmwAjc2pXY9yp
i+ElDc0jF97UFhdsNYGuB3v+4XdA/88Ed4XTfiBB4rR/j1Up7MpOsHfSFk8APqsGeHRbSvoc0Isg
pGyeUJtffL8f2bjYdY2HAJak0CWj/rqq03EHzzrJeL859WG2WuFtTugtqM0VsYayibmjVQLru22j
5Td1PJqry+USoe4YbhVIFZ7et4+MtfkvG3fvVBcfgN4zazaHCGXyKLk2uy9EE+t6Cj/G0tl9ks0H
WEYxhlL0dqKQ4Fm2oFs62cnLWC/SD4P0r/bvMAOFiBJ0Zbp4a0vRs/AxhqHL2Bjb+L1kp4DPMgHX
p8mIwxpXn6CupH+TidBRnXOzEgqAXl4HpB/rmwJ68/DsJR1OUhH1UTRkgvJwzzSDwzw6NDmCuPv5
quMEnBx3yf52l8wIesLEDux2gyUc0zToYFgy6WxpK28HaOvsyxOYtifbevTUXIOBp4J13woPz8Ni
ALwofex4K2fImSO1Q5Byet84o0iL9/uuwgf2NxHONsaNjiy65GDCAaqaAgoB2ZBttsdR4U4jxSqu
tCZ1EiaDKKXFU51qhyWsJJ09mPLBR6j3p1tBUR25yXS4McfDtxY4+W2K//aV/Eg9TYPYSA54gRnB
05vtsReUaENadeyTgMf7gTqDrDkMj8Myu6a9eaHEPTy7v8tmjWxViPrp5EaIntlA2+noexPqLEBo
E8qeXld8XiJw+TJ4RXwxsmLubYIqhTgLT2McmufAnqZEkOK72cBuKCAjMeAXALdzcZrQzg6fwhNk
D1jq16wpeBMyVPNMtINB2YZqCIULdk8y0qMcRgjENUsPv9GOodvlZxxy0HsbWio4hGWEXUxJe59l
sMrhAdZDcFQG4GGqDgigAYpMgaAH4oCbRMkVzpQtVrGTz9X28PyYnPS0OV15Bfhpg5cP4JSdnKd9
NR9+OtaY5EBiDIazI8j5kiV5NZG6f5HHK4wf7GXK2S++y9Wi+SIfX9e5MHfmeosG2XsMIl7ZyLaY
toU+FkAJqsZtIDByHmAWz3S++ST3YDBrPh126zeUJreqEzpAVivtOwtHIUMRaagXqM+e3hXjcywK
iIfjmjsFWQi+iw+PhmI4W+Q5IFroBO6bPKt7e6mkJYG4pRRjSCC2HuSGQKrrjPQFdoNXbdasrlL6
W1UtUtpwPME/pwKT8ciA6KB/s5qNukWXoVCmZNBqb+F+MpQwwN0VejuMamDjYW8HD0gjKD3jnMMJ
vBggUA6pz+cQpXZcwhgOfFIcJNVm0Gj6eMCvnJ4PlgNDvBft5C7r0nbPNlo2VcGY5gdKj8feLPQI
dJ9QccTMHj7DeL1bVoO0yt45sGu3iIkTBKE8P1IXXq3a8QcFfHJWBNKjAkFRVkLI0dw1sHSQa8ko
ctAk4lfPQdDhUY5OlJ+EHB9et1Ps/uXlSAxPoHZ7oAWjM1DWywDlIxPIaQZVJeO0nvBy9QHK5ria
NFmbVmFM4VHhCDqfoZk+Lm9yXIBFeYWsVSyEZJ8ZYAYvhmzfZlQUV3NkLQHmxc2M1JBnVbF814wP
l8ZC500FCx1JIkERAg7Qu9jX8xOHHc3BjTsv+JTBsPHPhiWpDAnDOu4yA6uEoUEj3rrfFMSCbhIY
7A1Oc1BxHmOxF0ROSCwN6U2ZwT/9tj36YCcoUbH9wC8JXOvhTmngRVKMAOhEA6JgeJg1TqrPlRNu
s/Ztly24HEAvwVKCJydpfdKV5hkKvzjmsSrQl0Jrh+xVIbvZOellvsX5xE0NVsptMcpSJit9eWZx
IoaFQXnGhoWc1DVfNnuMPUKRUpXX3eprmVIGlEjww86GdOywRSP2qAQ217soOaavMrowZ1mKaYNL
cauzF9x/swr1sZSHZTtWwJK8LDk/L0v5GCYNM6XA7ANIu/fEuzZPF4tTdr0s6+dFvn0d7Oe1dyT+
NILr7UlkZTJfvdlO81c+739wCFlvWkI7ROFyu7AZ7JYeXGIubcrUHJwdB+7+0qpBPp/O0FFQyaMD
m7EMqHtenIif3tWr/NdNxFiWQZHUrw3WAWQu0TUzx4gpmWDtiadIU7fT4gC5tTwK6gNs6FI4+gVy
rQtrFmHvrXkYETcMCRfWCiECDx8nh0aRsn+nGFuViE65FnA1shMPjph/qyNk4Yi2+8KJh1pMVFXz
bjta00DNfrMjlJOyBpdQuSJLcr27BMCd+X6iDhqS+gI9gbkg+GB/rYvDYr1cnACdc06rBu6qD9fy
Xo92Yj4/VbPjn34A1RKya4RXk5oxgmidFESCqdX7eooIeFovCC3Y3kqCCrwzpC4UC0DFqB1sArRy
dyxgk54QruoRIxVPa9rkAJUXhBv36D+KJPl2xzsCCYPL74hOLn+75iibNl9EygxpDhwBDdv+Jz5E
mxnr4yIh0K473njPXfiCPYH6X/A4gnRiHj0nf0/2EseDZbrfUlu7Ka38leSHcAi4cYFH6rGaoZJq
9ZyjAIJ8+U703pfIzyuF3wJpPRy8Jcb0lfhSOeGtd0qpTYtzEm01/5crVxODqcSU2CYOff54uDXT
42Fc77Bz+ycUUrGO36gXl5wqmQHY57+hbvysJXkL8GPV50wkWjEGRJAL0/JZgke2UhMrN+ckqrOs
HsTcfwBU6c9GMswmQWKB7TilILD1atkUMGm0jDbb6xBvivxY5xYLpw13pwSa8CpxFykJFGNUa6EQ
zOG1alC5CpdnNmd+BIqfeKI4G0PUxAqjX9UcGo5HaurAgs6PUItNLI1MjHIQEOHrrzTFpyopSXKA
9W9U4RYKQ33DyEKyYMikPQIKUyLoh5PV/B4GEhZ5XmeBN8CTtseTDObgwCfu4SACrjq3OkDBQewh
bJhWkJ+e3jpnLRtjH4Q3nBQZDDEYTb1rOV5t6di3IMKOUgwpK+vlGBod2DbszAhyktwMaWElEqN2
bDg2XJEdDi6SMzu4ayIXlxlLZ8xoVgaoRcPGtFK3rR59eBCfRjEGOlVo2uTTQasgnms/+QyFiNwA
zqd0ebPLDl9P+MDTebeYezZvNnBFdeKskMjS5pjuwYaW9mxokgMGW+/NYfpLoEnr78HGcsNHh8mv
+PG+wU5vcpWWeGneEWVh9+SMOFHdPP3sz1zVMWWkcIYdQYwbz7/v0h+PqhYr1wY0froBSJ/i/Ean
odOC0LUTZ6kEuhW1J2ZcyRLSb1DXQ9+sNa3nIpE+FuJ7uagthy9T3c4YsmGZ+G2O9YSIIco8PF2K
YnEkRntVhZn9Bs88CHiITEfgJRLrpRTY2+us9I+hNx1IFmN9qj2sd3NgulFyONS5jHJdWmK/GK42
WxgHgxkilNV4dxVPDh9byO/Mv2jiwOAsdto90q44f78qcE0czN6ggaivgqEO17KdkkChdtyy4i9v
58eXmNFsQuPFBrX/ZVfHaFFtk+1d2mkg8U7plOBAaZtTztnNa2bZaGXKAsPdGRPh4sWuGb/eFfM/
baIDDdorxL6H9vHpvXhWLIYv+bvl9YrFQT4aF9luvLsbq9N0G9ftmCuHXixo4PJaOEzOIMK1QZtW
E3lmq2Pl5aOTmPEDa/O//f3F7Nqww0dFYK8OEeLhBrTCmRUlmccy+phz4Fs3Wa5kMX+KjsgDtrTs
DvtPVB0durAQ+lhHprqNjc4bM4aumpezjUfx6kZgZjC+rB/r1w/9ZfbeE+7b3SGa8jpneyhIq/nh
d26XGwuo6bL5TBV4EywXkRK2EaOyMByALZbiGy95/Ad6rn7J2lvRtFcGrnMCluZ72CySRqT+2gEk
0wjXVJLFn8m4CiMBJ568mJYxbjsnshFFEPGXfr/ULyWaRelBxkPZfEWDw+dDcklDDRP1sW96LCU8
AeCHP/bwm16v5xF7P6uu2xMePe/L6KYsgaBwIXv+/Q81fqc1cTGlf9z9wK/8Q/yRD99nZAb4z/N7
m6+br3d/i1//+SGh8eTvNd/456IVyB+kg/fWcOvn/Nr7g1jBvIUm4+/za/0bf+Y37n6bH5KDf5M/
7n4gdIefsbZKtu95QvyabW74oZ0/R57Bv529uvuRX//5IZv6m3e/8kMovSrijV+l3ANTQrVo4/kL
Sk7utPWSMwojxef8zA93v1Pl/P63QQOP2N/hL+9+5od//uBB8jOPll+fPj7OjA3daYnFc0K9BOes
V8mtDxOYJIfj6ro7nbqX20mHTnEMZt4wiJqA8rfV4JfDqv6IjUd5tUqrj/V4diUCzD+FJzCs/SBW
KoY30ekYFM/aM9nvh9dkAZTKaL5ZIFJGv1vs0JktL3V4Z5zF8CFCnhX4KMhKbwC5zhfJZD/s0Lbz
oCMCN57js7d/gZ/b9FmIhFSQFMwECVX2TgkQf0eKK41CWWNeEM3/2KzWv9VbAnHrgdGz5ai8ausY
yAtqUXAT49wkAOQDKZ3dMynNTY3Cv1pO/wjK5mL9LU1RMtXr40+n0eLZ09/To8c8TFf43wmJRZR9
vRcMyPK4nWx5wQhGUWFhvxeyu4xzKNKQ6RMqPry1MpBkscR2iREL2SUYPWJKACogz+0ytH2Gu4Tn
/9/F9Y+reB2ny+3s2F1HrfdN9pIYIsx4WSCTtxeEPkm3IVEB8UeQt1G3ORoxFUXzWwYvGBfStFBG
h4ECN1YH7NzgFp7smXrSWcrSU9TSaRe2xg30Mrhx3j34Lnz3MXoldZfmY5RV1fauG+P5asDBHAxQ
l6sLsBw+DnU2e4iaHNcBiKsBIB7k9U9psv6iMFbJnnYQAYpf80+NuM2CcCScQvQLUOztw9fb6Ofl
MYN0UX/eTIEg28Ev0+P2w7AhTHSH4VWF/eKzZsFza6iACkipzy/sqf74+e5rw9yF+B34Pn1pwZoW
r0O4y+dNYMbgYqYMIqIxSNa6b4Nk0338UefipFbktJ5kgjSA6wEeDetjtz29qjO8sb+q3rew3pMi
uztV6zD4XI9Gr5cHUBCMlbRAMaulnWPE3bKglFLAR2sx6H5yVIlb18s73jl+DdC3dN3YF8cP09Hs
QvP++CuJK/RkRIkTQ8p5+EoONlsoBOP57nqejL4M1iMScRjosGUcRgbNAZPt1Xh9uxsAgIPhrhPU
+4wCiMTaLJibyb+kKJQT9/QzPHN79RmiicPydQQzg8Lg4dLSbtCOIbXE1yo1VQgmI0Bw0iDsC52D
wsJAT8lkBxxBIaa9uZR90yACZR9Syv9pTbBAH66pilo4lIucQhWIMlCYltFXh9gBqdpqSAYZZsQR
GuYl0+kvIk8KyC1cCq2YFVBfWFUfyQhPCjYqZyrA0SS02d9x8brBNtpPig1t9I533G61HOk9LFAk
gsa8OBfCzNhrMnBVG0c1phLUpqqm78Ghy/EZj9ZUGA3eL61PaW4GWbIoZxxHGDP9YRGY23jU00lg
dvI3aXzRDIN73ecHMjO6beNlYhYEj5GptG40gw2PkIld11y6eB99V79fYv9W2qf7YsItFDSYwsHZ
DpSaCZz2LM7MBN009awTJnPs99AXg2FlS1wYdPPLWzbfRN9XJ8kgVhLsFNQ9/T0/2rJ/v9LeqTJY
HNLZaj4YXSvA30TEDEDD2mXpL6tyTcc7/qx5UqBonUgdF/yHBhS8heG7CkAs5uXr5Wj41nG84O/l
++fxt3YMNEJUFaXYsDcZKpbHdr8jlQA6Cusj8El2o0noTimC0wn/XV1MxJ8ynPpaIhvgqNACw/3w
KElhIz/94B495SYxne8QoxdkKr1FVUSLwKFa1+FSlLQQzaOvw7bCkmL3JoLUEFiF1EgiNtaC4cFF
yWdmtM/na/IfSHxKQdULyMRPr+3MwsKXF086sHJOOm/uh0dKM93mm/QkK5LKoKwKip4oOIEpApAn
0zHUltcDn+6D/XCLiFpelTe1NNYgVaOY9ToR9MunaygfeAoCV9YVDkJ7PtP9hMIeHqrBD1hxPHYI
ffc5xr2jsZgC6i/2h9OdrSiho6Gw4wjKHbNSYULaYQRI3Yo+2CavxYxbBYgTFZ3e9Tu4p2IE4wGO
dwfLeiaKgTF7faFEXVlNuhz877FIvgeoXUysGFiN+3BwvN/uBmvkNNchXbVB4xwy2JHe3eFLTKwK
jm9NXZMJtREh8E4bLKKrCQrsKPorhlh8ecz9CEr6cGW93dttD5uiKmNeqcpLcBpsMfLD+K0KC/X5
91OAe7MB6e2aD+REq8YoMJTWx4xPnt65j6+LWQVDKS5qRmoPd25RYOQcl6WvOq82rpYBFtVsBW1B
4L4uNDZiOMnO1IYtBKl7DtVZ8jmu2dpzJr4XWdaPLiw1sMkZNUmkvaKmwrJ5vF7UgrfMnOAFSJ73
JlSlodUmFLRn5RLBZJshV0/e38NI90WXVjqXLZEfvQxTzmEINMg2ofg/fGCD4QmH8KwESgKy0pe5
HZKWPgQZweDL18SdhvCY6TgsrxEhTej8Apcl1Y8OZkaHNF21Z5hNXT69H22CGDnjj8l7gF1S/y6s
CpwyOwzWQn0zbL5Y48gr0gmjnBEZh5Yk3zIKpf6SRx+EPYaKQSUPTxWqiChxQj0YXEEkQ4JxKo6z
6O4SGoIwcsZvU653nFy06H30uP/+U/TuyZiggA1fM8NRlf3qU5f5r0Qyfah3mMtm+JRwfCpCc6og
K8HkkqhuiVNz7MRbIx87zAbji3fRY+fk94vrnZNNstxMyYKH48EmkGBkWyAdJVnOgoe4qclSdFTB
g0f95vxSHCLYIaBVMRU3vZja++hLwxhgzIyZEeQo/P3vikiy2mfxfIQt9GE7fL0Qf90fPtiU7w9z
XlLGZLzFfs1BbEo/nuVgIvXiQ3Nqn08P5ftxunuuT9qFU8aXtYe/cstxxmSTCUGwffy1yYZV3DUR
FeS2+DNbjD5HqPJDUcGISAmEFDn56nXVvCI58A0hth+l0GknHpJT6br1xJQo9X9bW79FafJ4P10W
2TGQuPTOFVLPTky9h8xnd2YtUU5SN5RTxpwbWAP0n6LBmgTEOPh1R+QburH/gOHZIxvt+wd3xo5a
5kyUx2D+5Q5EmPSE/3hneAxKMhVmUUtuGHp0iN/hj/phtHesg/KJAWiRja6Lpnl1WfP82E4D/gGx
w5Y6g0jYewOqNqpa6MzcG7yegX/xt8+CbHCJrxI17wU6wgyOLD2i/zn9FPwVF3khjwDWTPtoKcES
WVjUazi7Jffs4kRzN22qF1Uz/D0a8eCSHYSQ2R0+5eI8nxMmvw7w7IijfPF2k3bIIXHj29MEaBq8
HiEjQxcpZihJ73JV8FjbwmqNV8VcwwFe7zI51dth0jXt9aY1+ISA0BTXD4C04DeoURakif0kXl+t
h3lA0+ReHVbD96N9/EnRSQA1oYG4wMAZ5bFe7loe/bpJgrH+tsg9u423+Q41cHkKJGgZefmURY7y
X5W2txwecl+1Xi4XsIYBKAX7nFQ72AmWC/CaLz/A/8+6IACpYcOA1+3w3YGXxtWA6SIyO+86Z2I6
rHlLCH2IMeSL7GOyq7AqoXvaHnD6J9+Rskol8BrVtxQaGaQXDpXH3lt6lH/W1WOCFDNiKLt53F7L
6YXYASDZXqM+/7RZZh+zE8EnTgyAX/g68wzl1gZnT6tQnQr4ziXFStD+N8uClgbrF69qcJeHj6sb
V9l2ORvfGWqZhyF5R+6+im4bT1Xnogv3+hORUO8s1+XUy3hX/R2fXteZOTX9E3D5f9fVK1kGc2rj
9fzQ3uHm9HbyX31hVYyJYCWQ2/MWuAiPELVN3q0R+H1gnDF5V1IMYB081oEqQWnA+OnzzDQa3uiw
Iinxcv18ZncXVg6JEv4MgUbwDR4+USLbsnm+20XXsnZnxfDjaL38ZBWQT6K/kgUeBPmg+aQ37ymf
3s7GBwKB77BXVKNvVRHLQkmxWQoUpsHxV4V76WgbX/3Aqf3IdEyaBiTKoTZQ/TTnQTmdZeV0M6K/
uxvned5EC8Ze09nLfIsRuJ0I7LNQuGoyDC8V1gd6H+K/mCFPF5P3y2XEuDElCviStPKxoo/ueZhh
pcWdgov6w6fJ9Lcom9HyFProkGsDETiUre7RIEpFJYxMvE5XOCVQ8C0o/KQe4bcXRFysv2jgSuvZ
fGGTWnH2i5j/Lg7+4cPFdVtYzPvD7gRyA6eCelpNB6A2KPrqKvBd4NCXBJNntEx5hdaZZjcjbkun
z6AZp0ot98B1ZoWtZr/oqSmALTtdgKDcTD5f7gcePyMZhcIv5OhGd/lw3QPEduCd8TG0nk5rnKsl
DRg2w4O7EBe6KSwmRJtUV29wjw62VzBLJbA0CAp/4Ox+dDPK+U5TZn78x3rrWuL3jbIGvgrCGiSW
hOENFh/20/b3xWp5u2/2eOVQeeGVHDG/uJcOKH2JqvVHDpPPXTv9w7f9Tuv6rw5xKANDKjA6vXE/
NrhYDfJ9vUo4uFd82TBWuGRIq4LNjawhMRSxggAHgiPxvCWtXCWoRD0w+r+M6AkRaqAlT2/EkETX
34jfr6v3lsTLcfz/ODvP5battW2fUDADAiDKX1LFli13O3b+YBx7G5UA0cvRv9e9GPmzaH1S9p5R
aKqEXARWecpdsOKbT7GXVolaJnUD5ZGKjQEUc5PDBssNOkWi9ajo3k0WjQwMcv4p12qVK/ETaE+R
t2oiRtfDwqQHBTqdAEWNfo3VfZDlFs5IAMPhpi9AzEgGdbgbLjJVtdatPrUN7htQL6QADEPotfpo
BRZMRjJSxN56qa5zZGyEVjAcjZCk8V9Q7x+qXoL6EzoYSVmKl2frNNhmRZVjhnbiZx+JT4Deqemq
ksZdqUWxisAU0lcVfl0tGxPQV9anfwEv0i357ZY5HuVBIbVQeD+b64e07Mao4IADRxGWJIu/UIyF
jtVUN/yOkgowbTsh+pT8GCXtGrt6xGElmaZT4vHp9OD+gMwOjRBIVyi2no2tDauhknG2USwpVqaQ
xXqEbaGpYsS64CdJpoGp9cGMi9LUZOcfxCBRAqRCn7V5ytPp4fsIhgNqtiRynLMKQGVVWNP20caA
dqRZLBsnBQRygitkz6O94W6uCneuPo0GJfXYtuUP/kW6+EBkh7wcVd6Ia0aN8WxUAao9wTAce3Mn
xe4XQeqOLXGqjRcfTPMVkU2Vcjuk2pD5faNI+E4G9l/s8trFz2YYWHhcHTQsRE3Ox5WBwnRx0TFH
u8rj0uZOMGqo88MHmQSFuEEJeiUcaZHTtaT7JxcrZQ1jRlM7+F/KJLT+QodpT6zhmuP+l+i8InJD
S3oGCkZ0rjJJPdLBUq0MGLRqZYKEGTTxEU0cyawUqHapTiIo3UkRDWV6YtL/fsqDcg7pGqPUzcl4
VvUcp7lJkIGFE8SgjuVw624qY0LZDofb9Lh5bwiU9Jslp64baOg40umkuKeakvoIT+M5H5ryv47r
vH6d93E1LYiJoQfIri6haPoFSmd0E8UXkiKEau86qlkCnz0LHvBdhRgA5/+WMxDYOBuZryBt/lv4
cLC6uoIda7bTqixv5nzBBhjnVoG/aNKLN60qhIqxyvQl8aN8pp7RNoXNsJbN5TqEr5+4hw9sqeR7
HM5CepHqn1UggAkd/ZqG3UkIihMwyUn7FrYJCIhGkRIutNni6Z9I8EvzymAgbVlJnVQ0FNr8D8Iq
ZAU+wjjgmHB0h856FnJx/FCxZEs0sHS1vYsewDc4lAKpuqz6e6k71iMpoA5dGrlajwe7vPTz7a3V
kzS4RBdyZHjimj2weUFTJF0J/MBDmOa8C4FqSR1kByKBiJ6MhJPF5f6HfiTtiILTX4MyGowF6TPM
owlo6x12VJypFpDwE+N64F4Kwg+9Gg4CRaWzcbkeIKGp7YEZGgcdjuwI2BQ16huuzmtjsUELZOJm
2c3yNexlMj4BzFR7bBpQfxlxZ2HTV8D1LyLVByL/0DVkPlqPXLazJM9y69AbNtI5UqSK5YBGFdrs
qZzaAtjUyIMmx/iLMDXK61oXfQtF9qTUbUo68sT1+v0+qtyB5CDFo4hnZ9crx/qvSsu8N306SdAk
/+BsPSRu1e4WMUu9OTsljKAXqvkvTsydOhtsmB/CwP1P4/IJ5qGQhMTN98Ocqrdzp7M62wh2q8ul
iN5AvCe0QFMw3+Twoq2Kzea12cekSf+WF08RHW+H4su4IOP0NLtFEcz9s9FD+1jCCoi8hBC5z4ZV
VB0WIZllGM/iQRirFw81O0BWsAOLJNpNKGxo1zCMTJhEd8dkt52KvcRr29l61aNidQowyNtTSUtp
vj1VDjHL8Hy89ON84jFIsd55cTUY8sEZ6sBHCJj51okqSnZ0pxVicIMwHc393TrT5bTN7WcGACbj
Z7F8dgbR3LEv4004HbgP0OVObobcgH4TYOV0WHEMzaADeC/VDSCleJW26dsRnGXV2T/aHBdx1yaI
QjXDqA1p3Y+hMhtpLVBZcddofTHmXXVjNTh+PTGXfk8PPUhUPy/C+VnoNkvvx4cyMrUAZTamEYjE
mGoWUhxKBi4OFXDhwzwPHVk1gf7plSeZ9cXM9Q3IGKDRT5cDHjirQVrBvfDZElzVru5PKrf3+ryy
osLIsilsNnwGifd6qFd45PTqpemwVmcqQadADfxTA4imAa5N/1O/gEERcMGIRJ6JY/v+oHIHARnO
8gJaI0QzNgZp22mDF3fLA9WicakapTazgohwpKGBq5b6etpBhXrJn9R1eAD14sES2lKYB+Ir9fqz
ceXViM1zP5roNHWaV0jfYg/NYY0qf+r4rysvubKPMFtpG5gNAsExuXrJPUjmXKpDuFgCjwdqEQOF
eTaRxyfcb7qACujxRsNYkLgQ1qsOqV+i1XxsCIPTMn5V5LgkdTfA1C411zTM8Ej9KaG8Q+AqvR44
6J8l5lhwqTy3vUmm6rnAyFM+vtU+u3r1G5Gw3I51J0jB03mbuZdnu4QUHADWodhDXnm2q3GUbutw
rg5cLzTE4G0bCVFcunWvIafB00O8nRKFvIWmuPy7iOb38LDwBUJL3MC1QGRIlEITVCGIqaTN5P14
LN4ld27E5qiOQueCx8TXULmCeuvDfmvXV0/cAx1cv30mlARtSEKUq86lxldvLbZBPJ60Ge2Q3rW0
A3F0tnOeIzAkerdEcE5S7QQoAqGgHHNXTRUE+k4MRmomyrfd7VO5afTA5kRAzClH2EIOYZ9FBDg+
DbHV5f4rFMwAPpGaimTw85EntvMBIgFPeDzxCk7kAZ6HIhTUzu3pkSd1D0MmfVbPt3xBC4BFIHJA
QVcF5c1/nuuJYRGcGAM/SQMnuoBxhAuv2dChB5wef3IDfiUMrH/xXWKYAV1LOf16/evEG/h///LD
caEYcdHy2WiQwSDg8cQWqOZbWAF8y/bPc2gAem5+wnOe8Pjr14kw8PgkeYDXR8SvsMeHzAMU42zn
pfKVxv2cbA3KG2jL82lwXypLwonhm6Ao0p6TQIDolUkEdoVCZsdJoKioOKxf5fKt+pdODnGskw5B
ygR8i9jHGf8pjENaRzq7kvWW24ERGqdIZAAQi08vIXz+NKEV5aQHVsAWNS6DmfUxa7y/C1WD02+9
snGNGB3TxyDKoKnYH6Cz8CWG88/pxdw6fYXuh18nlIqUzJ3COeyYUSdSymlqncgqPD9NrfArT39+
McX0Vz+pKcy4XTLv9QPzxZzjSfcFegp/yizjCdOP5yJ1M4N6VFoQdtLM5ov3ZbbzBG6MvpVogNpe
/0xx3uo00U/jOz3yB6eRnZ7o+aQB8k6nn2sZFHrjX58wlNMPzdjurYjTmH4uCp4UDfUZrQGe8Ghb
AMIMteb0yPTn1ywOfndaKDyybFBegL4mxs3pi7/79YlZSncPrJ+6u9X6YZH8XEInYs1pCbFUrGn/
QwvLuaoarbPTAuKPTguIJ6ye07enJyE6ZFyGv/SH5q9Oq+v06A63/J5HZsr6lwYCzIh/+GLpMhqW
MePVT38OiCfrXzzwar8+nr7lXfih3susan54etOfT+7Gwr+nIfD+/JLnjIKvx1f9A70hEFcOjSHB
SBAkOwttXL/tyk3aFa/rde32xhvTlN0Syknp+NneckTRFZRegoq6XqAaNWhDaNFSGXB7AgiKu6pP
r9aTGvs6bO8fXASCRIMo2PCf91tFqXXdQz/VmJLhJZU3mz+r9vOw4JsC+iDJ0cMNAXN7MYofHYIl
sndIjlixiejdDfQxw/QjccSf9kZ0Qwh+hCo3hnY4UzkEw1xBst/nxfofJAqR5Hqq8/ZABxawHShN
igNYeiPzdn/bcSe/cea4ZfyU6qQsmaz4fGAQJzzgneC6hFfFglV1jEjvuRGAAZVjLyNzTSLlAFC4
Mx8kZ11NLMmceoKsU+WooH6m9DGfDi/PS9hUpggYGDlFWdo1FIPuj75KUbH30phjjeO+G3BMofDZ
EQqZTmxD7xh9S7F+DDZ4DL4naOchcWASO/TjKloX/waOYtCAv0wLDUxexUQKgGGo159f1iHm7BnC
7lYNV6MDoMBVOqNhw4Soc5R2YFSayja+iqYda5HqUMYShUlcdTV2Cif+bkA/DkmZgG8hjJLE/0fy
yeih0YJKDoRqSUp5F4UM4VolcuARNBd0wsVlMNVMZN2kGqhERJx1dc51u4R/dSnH2h6SypITDPzl
69OlnvOG+emKuJzeSGdBdDCQmF+ibIsIu7HrLkZ1G1UEtSMLTL3s8lDuRMVVGi6lThQ8Lw2T9B87
758yLVTS5ZAg+1IleCowWvmwN37kT2bixtj9/P6JkAQUngYgpNL7E8s6ho3TbuPsrZTyQnpJEnMy
SiiMVRAstQQT1E+KmegYipg0sKeJKrdA04QewqDohiUF5Gdadeob6//5KQMNXEr6VdOBOytnUQNU
ydCyQWRD5Xqqmh8EqPFC4KNqwcv+ZERJ20zbu9YVDOebeqZOhxSdmgyKhJKN7MvAZ8viCAdYhciC
vYhaI7cgpZ9a7U9j9U2qdP+yoXQKDhsnRID6v9XzqhZw4hi73ORNSnAQlxmOoAgQFD5RvLOWYN4B
c3a43kruqEhRSkCG2r2Y2vJDjvkMaR6XI1jD77abbhBJIvVafTp1eTfuiwAdeStbh+t8TYOLJJNM
puhwcHqtOu5fzO6yQz7Z3Seboriqwyjd25l87WeAmLNoin2VvkWJAhazvZaXU5Au+6bv8t1y7D1k
S+ryixfibDL6s3051l74vLCb8qVCv8CHEUeRPr4IaM09UdczWpqPXbeztALLCHriUR6jaETqtoFm
7cnwomiRPVM6KsjouHH+s53al+riF1nTPz+2sbsbUOiZ5up1FdDRAUEiOqjgdVLeDcRlkqyalbB3
4zejiojQ+C2933Bdv6qx2B5IGGGtapJqSwp7WJMRZ4DbI9Z/xBsxX7+qQBbqc8NOLuhIhm3C3aED
P1mLfdXVXXotsQnRPrukelNvBHmWFYC0S/r5a1Kjt0sVRILVUmTphuC7XUMPF3MOSa3vm2335rhN
MPA7fBMOSUYzaLBCJIJVbk8i5Osn9JbVgGx92snInIhUftKaQu4ENq1RyoXtG8zD32naJzt0d99J
M1BKNbbL+yW9Fe5Cd/6qLTI/Rt/Vw2w5iB8PWs4V8tntjOQvrSbEZjEGPat7rF5ebvIDbnRhSwXP
y3KyvAJ/gV3jdcklnMo/ccFeERZh+xPA2R1phLUtk7ULubxoj+5c8Lr7YsZlCAVGingziNRk6111
GYCE0fnR9f72fWGFqGtvXdx60+qi6L3jnub9Vy/u7cvwyAeuA70K6kldzEWscaYDUsi5F3q6Guz/
7rIQVdFN3a0TUD2JibZswy6Lp5vmr3V3+LaBy7eL/S0SxBLdCsFaV4GMoMV/fPzCmebu+UrA0Rm8
rQMtgdDk/sa7Vo3Vl52VvdUxOJUBpge9f23aYSR1Ik2YMrcaAeA5Zawjn4CJ2oSko9QUlmS9+bCa
KXkqk10kNeEJFR76Su5ym5f9ny7gz/9p5FuQsWpb0wk6H3lqD802XJEuJeYJyCQDSm51+pfq4PZ4
YmbKjQyxinc1BGLNdS0Ss0/34fd6i4covRfpFWqxKGTv/FMZLKe3JRz0f98bMlOVEjkIIYgNKCic
wSbyOHbzrm+KW2WcEq9SDOXNNLiJDFQxsqknCyw7xsm+z5Z3ypCFWVSwIIZK1qBfXKbPH7+eD8R2
iFL9Mq6z2G7tutJ2mvBwq7NKPdGiQrfZZwIIasXqNxEpWbzQJtAZENUEgsp1O/Ws4FlIreNJrNp5
ufB0vYD8EcjgHvtbU2GN52Uzo6rzVmJfdcAmtxVhkPFM3Nti+TgNQuWoyU1Dr/NE8re+qEgtaX+R
+XWjVTAsOkIugXmph72TeeiYkhpItezxS3lehTVDJoEiDqW8hnDQ2S12l7UsG6C0L8U9lLougfvn
xMnQsUfiKwFZbtDb8CZCjKrvkBW23Kps4zFMn2DaSqR/Gd9aNcpZVBifVro5T0Z+G+fZLQ+6jZXl
67SicIrktUBNRFTSc1UUJhrd3UFli0Ygf1eDJThBA8MDHcIJsBKDrXGIMonKP5gH8ZYM45nITezi
pwHopup6vnER8hCp0xjAqfxs+VfbdCzSqp9uC6SQbuwjEpVe4/wQwLtYCsKV5rBQgF0qrK2lv58e
d2E3fbYnFJZrj10iQcmprg/5e8/a2DCfDsVV5STZ3mqFkYjj5AIPhuSjeGSrVC8a/x1GScnFtB3b
l0UdHYk9ORVGoqjOVqpZRld2FVBOP8zuS5NpbGQCTi56WbTQ6iudvyEhUDI64XMTZwp+4fUc3mHD
1LQztllMqXnQoV6sP7oYz3eVZMEMV6S1JabVCDDu3XHjElPxWvYR9ZepWX+sNiGC2OaTRLPc5M+p
Sv4KV9/fizPoLYRZ3ZGOVYHF6l6JuhVzpNh5+L060K5wkdOqGhSj6qKo9mvme1fzotLdML83hqPJ
VIaXdcUJ5DlFR89DZQ+/wgCs2UZ7dyaOdIemuXhiKen8ObvN1O5IOoF4K18+axYgCH0YihnkRTdj
coPVgFrCdUhK47XIRWFWIYi3OhmKcwqgCJI+svL0eXp87wXs8I4uO1NEem2KLEWoqhB52FmcHe4U
Ash5sv9/3jPQyvp12OfYuCq0+vGABsvLekDdKqwJme08Pu69RjeuqJFFTGwbqAQSu902+l7XDZe+
icrrpIn9F14EX6gOqWIUDp3GEh4YMHfsKGM0WJAdQ6YlQtQr2WTFhdUStgHXcvde7qKYNXCilJQE
pnTzI4ywmWj4PXHIhwKM165erRSaFzTiMCRO3DDhk85+c7DD8irvUa2rW6+8ZJJ4SP0GE7haiV5o
4ogLVncNn2ZL+DlsnfWZUzg9KDZC0qJpe6LkKHsxHTsgzAe7YPvNi4tiJWDuxulzMbDwupV3sFPk
neCCs1zomOPO0FyYeYW1JO9nswnyilyllRgpD/joxewnF8mMvHCEQWRuHwIcfxE6KRrk30gRPiUd
4Rfquh3tl4rF5FOjtX3WHRpFjMNj0tr0WvZeHSQ7t+PFEfnyQa0xGu94+JbnrJ0WgsNlMGyPt+2M
X1IBoc+VLAZHIZzr46F8NyGadrEmZQ+llptBlaa4SmyliwIc2wSTdsmFsuvCvgCA4u+tEL8FdyUi
tIYsulrD8LsbcLXazVLsq1gtq6xtUPQE7I+EHgXEsXm2brzpsoq4TerSF+iC7tqM0Tp1Xe5t5C/2
8Fs2qMST0QWb2X2+RpvuXRvlK1KEy9eE3jkeD+50+fhKPHekOU1puAyRQx/md5BZ0MwTb07lImjH
L2lScYU5MI6k3x5S6tBAJhchGpCCyza9io/TJbRGG2sdNi5B85Vji9eKYB6aOT3bncAbLYA5ZUUK
dAlFPwnzpfUo1xsdQHK5acGh69+nPRkfin5ReYP1KgI+kKuztGHMHGs5TNSoJNwoF1tTGCpzVpos
aQgqDD1X/6ZoaVE2mDaIpFYQJEqspf0sfTFY1pWioOBADiHlhapcoEUMpmlh+daXakb9MnqqkPhQ
uEaLd7tFgQhcCpjz++GvNTVBkUyp81IHlCBGk4WGgGxOikBCuywuKCag4yXSLNUPzzmp5+lcVrNF
avhPi1ic91U0TcjAQBiha0C4di5TuXrT4nZFZZ901yFrhNQsk4aig0xbVehS7VAUIsVxwmspXu/I
MOXYKt1ueVmIEyg8hQd+Rjx4ryBGJy5Wm9+rAACBPyhI8qhS7ua+fW+kJSgLvwUV/E7FGRFq3Bll
WMI88Y4qJ/70+II4h4ebT0pdzeY2+OAStudHUzenUbN0RHmAqQRMKGpAXjlbfbKFa87sFnFLKZTI
UnZi7Sec/mrYbhMWHfUWYvCBghZuHklW4QwY0BejnQRTSKYW9Za9x6OQLsifnClk1mQYxIL/GduU
hLqeCbQE8PZQ6LcoNoEyjQ7edZ2mGBKBHaZPK0kV8dfqgMigQtUUweE9GiP2XhXvsa2+iSb7dLH7
wTm6xdBa+KktF+gsuXTdZk5L53i8NWR85BmENNMcFZtNWFlp2YkbqA1UgHfD2NCdIwWR5emddPjj
d+6hZY/KCkQNsjDAcNHZ2sk9irT+FDovleoI9yN7J+koa9UnG24QJKbt7O3b0XVwAeTg608Ec1VF
JGgcWxjHevG10VLM0NmiUZ8jFCJwr2tx1lJGeBqKYMDFZ9EQgmd84QfE9nq+X1F9LDbEbRSwGbiK
1rbP8ZrgvGRoqqDkRNqZyvKbkUqNy28taALdYS2+fwHO0ZU6HxCdGMJD7jDq9mdXEgbj3BZbm44p
GQT2yldSWdEdVqtd9A3jI8Kil3iFuhbC2kvaVRwA2atpd1yhRzx+h9lyfhsYTDGpUEL4JH405P1f
yt/BdsTb4OD0t940uS/DlLpPt1IB8nrL3Y85R7J6AmG96S8ImKObLuWZu6qwT53TRFJaheaUPbjJ
p8ANayqW6MsFB4VRlomZo31SbLp9t5INdMtwvCzy7Yu1jxIIrRz9RSlObG/h51PEztt2IkSwSg71
RUWqgzdc2zZnTYH43rXcsOQ2ltTFdl/khElbhmsvVCTrQIQ8tlHtJfahbmiqEviVY09Og9j53vS7
1hIpO5l+oSZRQRUmPKhybLY6zrVnSVB/6wIi6G4AD+FCWZn5fRJ0CyazoQuUKogI8wgfhmm4LlZq
V55ffvMGytqhzVneWF8wqabreISiAnjcighCOdwLhOjZh9IwWXfg0F8VSUbsNc9f8xWgTEagQpJp
76fAatD0Io6rVyI070gyYbfqwS2E54VX2hfhlkyGX/CyDoGDHKJ02HrWoTa7+lgew0vVHepDA8uF
5v11d+ClvZU8Bu3LdG/SkaSY+MwJm5tXUO8p2gbB7/FtXrV7SJmbS9uh6XecyfgIwPb2oHCzJ0+T
zdEp5+4I1YoucXYoRhM5H3n5zqdT5/lk5EEZ+vs8yAKOM2mm+a5HRUx1xJRyLbnTm7ob44uq35bX
+RBm8gJnboR8tjCTWmBN5FgE2PHVm7zaTzmx6erw/9cepA92867hqoSHY3o9Hj0Xi1+JwsEGfXyB
GHGK+wvXkQR5BN6W0/p3BRd3zuqxIq9Sil/H1ie5M6jqE2KK0RXMyjAJnpssI0Thv9p4t9vtemGo
eDTNwA99oCt5I1aTJ/Zl54TflW0UPewHcFjSLfcyYtqajqQXE877+rREWvSJ1V5RQbjdDvMup6MT
wOSrIEclBL2ZuxtbpWcIsRAiv9zMwRc3oEGgLcy1n4IYnQuNcIzTMISoiW4awQHX4n4gBTK9OvSb
Quq0NEVUSd/kDsrxCGKarqY8RBFMVldTPW8T3ZN7fkhCpoOHz8md2ZPkiEfM21dYdI/frVNj9fx2
0XSlQBuiRL09B5S3w9z2zmFYMQXtmgvPT22c2Nmxuq27fi82a0RsTQUEPd3jnhx92dcH0rh6Weu3
sIymj2EJoC5oaYDXZQa3Ls9fMWFL8qW8vUoOdrcPHXzC6r6YaKGSvE1Rbn2FNlv9x8RuBVDom9qq
iis5apiCwHic44vpiJGOZ/nsIC67zhTwrvbm2NPWSCZgtex63TDPGM1M209F7zbUxBvSwilbuNkz
I6y/WZnVXeIoVO1wkrtmts5XowvYVZL4tk0jKojIx1af1TPNIz/3GzJMmpjU2bPqeUc3Z995nIWr
gxAuKRfObixo+h0dkvkki0WNxGLRcX0Wt3jrO8N/vHqb/ikZ73zL0sM/FoxuwyiKgHO7q3mdabs0
MEP4TEbJZSZPniZm5dThE5pYU43ZPGWZjF3e9nHYLErID23KTtvyYpXvHS8jFH1BlpHNJRPbNexl
vFGWyX0+zeww7MY0cSxAFQ47cVhnw48pYUYlRfVNzUx7UIk1YSghgEkU6488VH74uSuWr31Hhau1
bQ4WlxhPjQSHvDKp2KV9dlpp2ocjO0dic/jgvhhfhB56ksVEHSrdvp7i2d7VmVtehwkCXoe2fpEg
57DHcPXThA6dyfHh2nLSFVlrUzLnICPdmHcdCHJQmT2feGCDzw/JFTzx6MpoxxZiBE9u/MleVbGI
SPIS3+eQdKFnKe9j+6AGUlE/sgt+SUOdb/HYu+w8KklcQ6bHGHaXdpk7wIY4PdqBDJ7b4tM8Iczl
Vv0AlnjcB9OhufZwMLsEgfvRTaitWjmJPf4EvsDAakry9zbw3zBo7AsYW3QhQSjUHbey68wHYPfp
6E5QNiLDqNQYRmQnRHuEO+Z/oZ5MG8iNQ8CyOiq2ln+hlEJipPbK8IEcNNdhfZhfEt00192QZJdd
yfbtYVv7wuwPbkpfFoDqctMNFMzqgCsd4gJ5QSLvvvY8zpa+X9Jd2vnfpwTpv863y3U3hdwasUGn
uF6eU4rAuJUi6FXd+lIjydO3dcExmhRFdBNmffv5OBX2t7EdA4qS83BdA1h9701qvEYx1PyBPlVt
A9RJ8C/NI31u5L32bhdNF77Xrbu5LP6kBUVVbWGN5/Nc7ENcpdeiGfejBQjcapDsOmqdJHyik0op
G90OjW9KbMQm9pEzjaijuS48ShYUtX3wECoSWqxIe7ASWs/YC4YJL6n6ZpH21FX86mO39sSNfsX/
rn5bQk5FWEVtf8DJVr6M6bFDW5CQaSoRVBr5dVfCUJyqb0Wm9RERI9lHXpYGOPOvbxiWH68vOlva
ksTT+3BhKq2BSlmHlYzTQfC+Ph4bPKqoWZRZTfea8hI5V3jZLWT2CUBqIHkqK7VM4MLFLLvGWexa
hQ43Y3uxtuA/BhwFvZx13TXRd7TqPyUl34z5ykSk32vcPXNoga4wKBXjqrMOycQmZoCl/YxKHvWl
laHWMAGSpWJdVI772i6b8DqcuGnMxUzmRnwOPAiuijUKX6UHa33dHtblW93MPcHCEDR/T46f4t8b
0fdNDpu9c6AUa6OSTPlKczcfmvdJv2mSfdCUGQW2srhqFYpYNuWvTT0+C2Y8hZ0y/yxitZdRIPTa
lTGxJa1Hu7+oQy6GLYt5DKKife5SPrdQWBpjWjIqYa4WBT7CwuXGjojzqob1xPDRj1rRiiroiKtU
XvTMhunQu9iytOW7IEibq+0hsunZbp23tHK490lAMzSZrPUZoJ8OZvSMgngae89QYCV2XKnCTXEQ
Zafusm2572qfWKpI0O9ziUhrT8FgzXdL1MkRsHwzVRtKq3UspWJU3Ru2uLaskqugYS220n+2WzIp
PsIXgumIa4phns2UDHIq4V7K3jjO1AG5OBRgE6ksm2A2I3yb3e13uJPdfpxUBC9YKDWGPiN1aFM7
DGKmZpWQZm5KVIN35oVcNos9izBNWEJOfEAKP6+IrkNCbIfsBCgKUpCO4lRXvpdQTndTbql3QYdO
1c+kG/Nba8bLCtMZyjshddQ1ob00V0xikBfXXTXWH4mfmZFz8le1qcPLqWFes4m4z8eaPdIcf+DG
arJwLR0Zkm3QpqMLfe3PznoxzRzo7Ktoo3sVW1wSdRn1x9j7UNQ26QduzX1+4bXkWME4us9dd6hf
YP6eQTzgyrrrcXnO580/p8Oyudi4a3NTJMQtRDFrsm8LDpjkuPlRxCsvNrqjhS1G3V0lc7nss7ge
Llti7StKd/FrPiBpDVUKFkvhfrMQYQCf47jX5dJPuwMfH8l1Dtt2YVqT9rcgAKjL2b78rImIxrjj
DqdJuf4dHXzvjdXpBeIqIkjgF6vblS+Dw9QtLG2cPmNWWn7U6w0Mcj16bMttwBnahmyOf7RHv20W
ksuX0EiDi9Fi5xB26o+qD5rtJk6nlwkqYUzUge0qpSiUt+ySpt77R5t55CRZO7z0oviTV5HK1Bkb
kZMRm6F/4I7srC22K7txSvtLIwXtTeuPP9qt6xRDu44o8bEX1ysfgV59LdxMc11to/hr4BKE/FEN
DRuaW48v8bmqduUSxc9ymjTgVAAsTUl/WQdcE2EJmzDrfjR2TBXe0amzFAvsBXanAjjARUJphz/j
AmmNT6usVzcEdPV288NkBzUGM/gQ8HPTrxBnBHcd/89AjYN2S2hkAeu/qFOMOF0wFW7s17t1PRSv
26EagJXwKVt/Uz6DAJGd/odRfbMwKpxb/IUjvGI4T9JkfllF8/jij5FIvPbK4/QyaurDfmzCaFdu
EKtPk231RPvJVCvP425MzyjzYcSOnsBZh7RqDjQTmEJoeEB6UhIY4ouq9EhmIC04dyuOP+Xg/oSf
EBVcUu3C9XhoO0KMfqFMSRRUobhBpKomUs/2D1PVQ5zQ/AzysWliQ2QJG2ZvRx9QsAtJZ4mJLIMl
Q8rMQAagp8nC/hzinWYkb2gzqypVD9h1UvCZUOwWja5IKPwB8hP20IigbKlQQewQQlRUOnXq64wT
33gVxEBGUZeCbvYlsORTQ90xAeDDCMWgerp+bai5v11Zj2ajYMZwPM7SrnZT9PHGye23yQDcAH6/
V3LBsDs2tB8L/DpeF7L8NfAIyl22NRuBDaEXDZJv4cIyVisOnwleIk9SfTABsKj9vJD9mKniU+sW
nkrpqsFSCb/iUilGMUZ6kXUWf1JFSlVjlZi1EqUQIbG3rqfchyi9VrYdKYdHF2kCFRwn+d7REfsP
m0HCA8popYUoTSnhRgo6vWnJJuI/DxYCY1Gr2iT6XnFHdYfWGCJtRNrjek8hEM5B3EpqfbQTPHJF
DJk250DdgKXZLcuyeSkILKbiz4o8/26I28Qvsr4TRQOtjKt1cT/eeXaJlgHR6Y2BR4DwMXIv6FE8
nsw+UBUmiYUdij0MeCPKc/cT7qqwg3qy1/qDxiYYnGz5piNq9JJ82VBUmJBFQX/DYNEOiAMwhaXr
o2653ONFKv8XaAhhhO/PSBeAiRMhm6j1/pttIJJq6eAuVKtz7XLU4k+2C5DnkERV4CeyF4qJ8KFR
9+x8Nji/a2+zob31NsAkhQQTVNuWXLjTf5Y8oGy38LmqKBwB4ejZTNuR8Nvqo2dCAVeIlwrL8t9z
hJkCHsAuCOiubSOGcl4BXaNtl4x9Zr0VNDEZgMPC3BHupGZR1ymVnoTE00MEQW054eB/FUfLxUhV
SYYg/4lqxjmjUyNjJ6VYjRKKmEVnbQHLKqwli3IfSnfJgeRfG6AvNsZSl64PI4XkDA1DFD0P4HKX
/APd09dqbEixTfuXDPP+60npbSlj804bCPIIt92flG7aNNEQD1sM7diERehkO7JbJLnNps2Wwjao
dlqIgyJi+h8pun/QvmqIplTkA3YG1XYfH5cxBLw/KRkXBXaQYm6wgY1+f1yVv4DJ6qz85wGk+EBQ
dZFNxfSRX4u9HlD14HtctIR2AY/7QcqoEyrSMspW8d3u5cra7w2SWXhUqIbeaGFoDDadjqtBxq3j
R5QQT2JacLPChMMoBB2sOKFuQPUe+dAIuAvSX1GVbo3aIB7HPbENNQyq3ZDRBQsNUEHR5RCSyIhS
h4DpqA2y+XkEWITNj1+oB2Bi3jYAdYHwKcQEpv79C5VPVX4gC6jeTR0FOzoRExnhDozYjai5xlZR
TacovgE5+1EFEoFl40P4vJkp+tN0UuKjrWbKybHl/EnbV3JAKw04mUk/PuAHtkGPseLURmhBHGMg
8b90KPIisuv+2M23CCtU+26kC2WxLwtKpN4JZUd6J9VOUv9G8YOWn8rLxk91WH8Iaal+/9Ntu4cu
JSPzHTsATsvZcXY0u3NbrROFtFupo9gOvr5YycNe5izGtQEczY2RIhmHz+mSvW9DD/xG+EyuEsWA
dKvNUWikP+aPRpsBJrRMOSRgao3TxdPSKQZPd7ZIfLCUrF/GjA+4SEO/XEproXU8BZn3VieKOrFK
vMVK3Qz5s1Z0YZSp5HWixaxNJsw2VJUwhtRlVsO8tob3U98+r9f2ld1/Ec5VMUAd8LnYcKaFs35a
6EVTS9WKo+1D3dPm8FZ4oDRXPCihGNjsyd+D72IpU8f7qNBCh8DRWp4hy/PGVbtirPWgs19NQgFB
ddSMeqmYdMWyvqxcXfFr85HyPKL0IjsHhJM57eLxwJX8VzLlD976SGBLl6AXJZqzVeQufR/OwUTx
DRBvEkGaAnIVUgmStFnSsZAQau02hKHE+ROCxuJcTJCNZIGurVFKTEVI5cIIk4J3DhBEo2wH6jta
vipGe3wZPUCBQNQOrCWWLKx/2BD3733gxODjgm5FSB2auCnfxt/lqhpWoP1EIUcHTVgINZSkFxWm
x9dJHwLwAXaN+rZaGB1MbipMnxVQ2/AfkkDoqkE3nqCReE7sVUmukrvupTE9odUi+xSFI9pZpZRn
NPllJc6qXG2CZ8RKAixRa/5ObFIJs1Fxe5ZzyXJAa9JbEottRML0qc3ljCanIxZNB8QncXAgFnTP
+FD5NkxQ/IuX2wSnn9pnSh5Q1AiHZz1JZzIRE0LhM1Lzsapb48eyO/zltuvNCspbaQ1ihm8ev1MP
zS1sS/E7dhCCAst3dqfagAw82FrLW3uBGgxWwjArOM7UVNJiNJwkBEWNnPGROyU7UHj1IpOJf65w
QAIrOnZFsFFIECCKJOGMHD23x8f7QGPIC5hYpCgbUu3g3GDeLY/uiNXw5natjrttY11IS65bYuot
xaUJCzhmdcRqVq3x59EuX4gRGXaSncSekoxLsm3mkHxSY/YBPBbDQyQHpw70j6C+3Z/4rV+MSTBQ
J9ct7g5ETyBMioDhpeou91RLPGyhk3UCe0VqLaITOMQvymlk9TytoKQhKkzxeDHV5DgRUswoQATq
G4yHbx3ENk1XkTnF+kJJAnzTyRIjF92QvOvxK25kmO/v48wMhFgIwenJoUxw/yNVrj/24xrB4jvW
yZXt0bFJyoI+VMe69iz65QXg/YsOgMMun47WvvfCv7ytag89iNACVCxuIMRHBxq3Ya/m8BR9WtN4
psBew78LKppnFOhqh/0XqshnKsofwoxmsb1aS4J3HAXDJKdiRrUjvWEqdzcVdqA7gwwOpjK5cn2K
ixX9yKsKVZqdrk7wpHvNA/AFQj7JGhPPYHdyvg9XazJ0xA7uraKZeuK/FE6KkqQkO8BTU+S+UjIW
sA4763B4jZghyle44bHVEZ9eFQufN4H1ILVZNuxTtC+rb3SwlOmZZiySazTM37ab9nq7rjcKuk0x
IYo+Je341hB+2OJmViXET9DMzeFF31goAIhroStBGWsnmI42jOJAhAXKQFxWq+QSK8UxuwkFEBfm
5OPz5YEs9/5VOg9U0uOwPaBNdbsBE91G1IvBqQtAJXUY7fsdxgm547ze9G/EWhDzQ1JWdz5Tgbt9
J9GQkWb140MzIcfZVBY6HZkTSMr4qp2FJNvBzzd+mFSvsp6gwLCS6OngaIV+Y5gKPC6uXZfFm50t
0TuSM0xUHJGXc0rVLb2wncSV143anivo3qQnuG+BcGSw+LSQAdYlRDvUf1UzMggIJSlFk1O2o290
AzfQA2OmOsS2X24mDtEL42vVxVvaGaJEF1B0afVeeBbVkBZLOuHDU4zVaNzADCCoP3Aq5pTLp5FO
FL1ZEMIz854r6+y91OuuEY0FYy5sBPXFdWeNLI0kBxMeNlkFSmLzI7fo31Y10U6FzH++wBtA8Wef
VMmfdEzfeQ1NZ/GCTU9QBKggoxfhxZ/GI2hp4xw+U4jFl/ew+8NCnLEa2/XwyqsABbgJoBQvA/Px
+A10lfA9dgPP0H3upi7rNlwrow/hBcQWov6pz6ytfyIEwzrQqEYIQKasTFUC2wM5YDyHJKFCec9h
oeGvYLzl73Tkiw04CRIQofiEJBBxSqHjSnnBRMhP2s/8f6ZjQIiMxG4EavT+ztqOWWgnHSslHPIc
z4CC1ihNalzrhvFZ28f2PtzQaffWI4Celu7MNEKKoIT0USG/6avlC4xMxTPqECTcIrajxXnlLSQp
2otCsR/1WRPn/zg7s+W4rWsNPxGq0Bg3bjmKIimKiijLvkHJdIRuAA10Ywae/nz/ZuwjdrPYqVyc
k8RRbDSwh7X+aU1MD5EPXxL0sQPPL1KMEzUpxNdB2DV3rs+CsHa5YFaexIJyyTCX6yKd+8utv23O
4V8g4iPhoDCdVnUU7OucbGruKppHZ+BGGwoA9nbmboBvTVA1ZHA5GWxTzq3OaoQRBy1NL1Cjlh9i
WNgrNU3jgMEhmxb/2oQ7LAESx6kfFTjtDqx7BYVz3tMUEr6PHoXfNyawg8GW8y7rUEX5cmy4rO7K
ZcU3DReNA7J/tmz5Z0i+/P5afKNV1Dn3z9c79BM5TjLxiEGA7Z6+lphDa1hU8rBFpQBvdeorI8lQ
NiluCvU7nGgHk7dQqFrvNsrk+JSM6A18/PWTHdzYQ74Om7RMXooQ1jKvitjRdsRgroo3rJ4DooyU
TMA6eZCxW7M9FXprU0o4qgX6tRXfS1ao2qXhXEU33h5eLHWzSxXmNbpwAbi67GqPEpBTHALgmdTl
89bpvufxfDm73fmu3ONEra6kETaoTvDLwE2nOFGF3tLRaUO6PjXljD4SHaLEO3UfPW/a/m7hv5dB
OwZ5ztbpN6tQl/FdreyC1kRFZjx/FVou0+AYcmbzbmOHroZA0NPGt9UbUmpeLinGirZk3x4pk6r1
Otoubki2NMfly5jCcqzwz+JbICQYYX2G4yMIs9+ynuU3xgzQULvVLBzaMEyoNWAq6FV/jg23gMim
jDBWlQmQ0J28w4gVYPcHwiYcl1piuY9LsKRRaRoG54q7Yxu7BkGQBvqNayRvyLcFCGD86i0fDhzK
csTexvkepCBN1gkVz1A6bs3/MMebi5yGLBGzgbXXbIY9qplxEs3PhE8n2X5KiuqH29Ofi7tjhP1z
kQmI18VE1CQnEk9vGTLTQKRDr10ENcsJvWu2ViXX7XeXppI3JoRDzybxx0HH9u8gv8cZFkEIFhAZ
T16g+LNSAKQxPJ1sFJqtNHjUjCNe+du15wxnfeBM5/iqIHornr/yOMXspmq33Xe3As7HFsk/b8WT
dYXaemq1PZeg+jIuJKRCAQ3+eTGYzU0wD+5VzKTQizaaflQFcpx426KKChmBkobefDZn25outN5d
5iEzTEl/vhwqzO9+D4GKKpX5xAMnrltDauQob85kMZeCleYXIcrERw/oMyiX+RXEtKDH0EeLc4Sc
1McdNzrJjybWvUp288SjWCrYhoTvxviLM1MFSmvIyVs/ZUY3EtYUmLzo1M16jLOzrAWzYtVmwmB8
0JtWU9lEXdpE92h1bnWa1S7CO1Tt+gzCQhBL3uDaIMeh/Pq3ZF42eeOQAD3wr+RlY+xhQYN/igrS
HSXxYWu4yCiq//MlMqK0sQRUAgYYBmGN8e7kXyhivc34qtlIjYGrHqgaOwTqPSIxTc7aV5X2v5zh
//+rD3ubeG7SdVzAdwkOEEZlSmbvEu0rEwCwxq1YD0VNivWwlYEeH5hBAXHyrEmj/19YYHRCH9U5
vzyX97oy4FpMEmdEtS0ezt0hufH4Ith+tVORod9agNleL5CQBSNLoLwEk6Kqu2onyhtOQk0s0xgf
p66eIQ2gtE7HBh5LzbVsgpiPYXjew3GyebdbRnq+CDsvvQchDSidHqskIEeaET1iqDV9iAoZGS7X
fJFvEJkxoRqAzaV1bd3oY7XpHpN8+KHH13Aam6DsaqSmeuCBABAgYAVzypJEHsUJy3rw5k/A8a2e
HVeq7fp+wSmZz+D4q7Up7TCnwOOA1mVnmYaZm5HlLZBV/Iz8L/JcK6JFkwZqze/ir2t6oU1fajBL
wPqiN+e+o9OXLnogtnfi3PRJCuKaU0a0xkzYDyXDlVwV8oMI4JYPxJ3BUlqwO6hjobb67+wgNwrb
0UMxIobTxoEw2A4pOYh4e/e/bItfXsnB8ls8t9pgLN/aSZKK/FWPK90tBBrqQf1cCIxs4ikDxveA
hGYMRFDIlB3hgytrIAgj7s1fJx7szVMKRDWWmy6Apnq9L/xqqtNxs1Bz6ZTSiEt9B/EJLhsyYEKx
ku0CIg+5+R5ghi5fvges/YRx0c5WBi2JuaOwTrA7TnK8bz6hMXisSHkBtD0AgKrtOsmYRJYQBkDJ
hXtbeBrSAO6DFSKZPQ4RZkYowFEYtQ1wxASv11eM+WXbsrJ8g6aKmZcK5eA1n3iFekVHR0tCPANI
BUiGBQR/We4DKtndbm2MTQ43JBC1zUtrrg6pLTXvktY4AoXh2BMPZdNJKMxkVBKvtgjnoINEdXhS
AW9nrL73dActUZV3pl6iYsfIKgJXpBzMUcfWvQoV6tTtfnuz6VcfJnI38vGbwNoKdZ3t5LMFq92K
e6KNVCj5qsRwNgXkDWmgnR2gg0hUsg9hg/Cq9PbKhiIHscYOL/FH5nQ4eWfqi4CtqnshMufSKEhk
ri7DZmoooswFS9ZkloA9nxWcVtq7RYjFAjTATlEj4KA6y0HsbfWnTBGyK26WdXOuzIiFmX82ja1N
T1zlb0CknMm/fOGDqzzut/HOSUZj50kFlQErx+xOH1ysYwK1iF/g6/6TtoSBTYmPWnlSpwhclOhE
q6/Nt/fRPNycWIFvHbhQ+THz6aI4JJDh9SYG1uoymOwV9wVnJ55DsfqFj1YcHlxEkHSmCnMWGUA2
+oOw/X/cCf+RGpzm5m2Jc7j2yH8LgxAtZOgeNnRNWTvLEPZAACE+x53IBpcDBSOtDnoZJIX5ZQMR
BjqUBwalO276rcuoU2EsJUYaiTETzlbP2W8vYDTR6JxIZqRYlHk5Ruei4MwmKy6F1Wqako2ipwrP
5vUfdpSmR/X+TwbJPr6b1sGTs017SbNvlHUaNNS0uvbrzP93m8VX7UB5FTDULaXEDffRvbBjtf11
gIKAaCzl0unzVgO1gCXs2eyYPrIGHo5awbVuF19bgpfuRlSomsGbdUJd+XMafiOL3YsO15TPik3W
SSVqIkb1JFNt6yqfhaeITxlr3zwXTIwzBtSOQJTDS5oxTl29JnPkUbh676f0AvnKv8KSvzm3IFtQ
UcAVEIgob0asg3RXqJRxj7gMIxNsMAgegFcJdiiJKuADwoKA5NawBZjELrJmm/ze9uhn0VhsmF5F
awGFpj82gq45pDpI4w9wD94t63uxJZ9LJoO6xMK7WR7bdFjdV9kaCEQabKK2zsnysFmCyRUg3jcr
M/KglYKUWIsYi8T5kpK0RS84r69msMkzP14jc93sPTSt6Xg2DDv3e+405edhU22uxxgkZmhoZZqU
Qvn9bflGOkIIxs9AKuo4IiYPuXonH1bj1ndjjd9+Voxgy9xzq/C2q9kBY4IjU/suKshGVcOfSKGg
KBdT4+ACTE53/Ye071lUHJak7Uluo4z7hpvFJ/pFi35frM82rXeu7SS7oTJqRKmeTpS1CpGDPU2C
EsHWWIIJBj8cXpAPfZI60EE2P6deIemjtQn2+GPqOvtNhUNLqj1TjPkqsEI2M1ZCLCBqdPLf7V8b
wOkJMw+W9Fud13d1ujwI5ZD4SWF8Ill1C4hupzp80kmarcyHgftUgd0DlPXABNcG1MSvwLUYzpYD
NAq72F0Q7HQC5X7r/H/1mw/O17zZGPQkDIUWXTwi5XJTuCc7iADPsUGbHEAUyLWMVeGTu0VFw3fa
Ap9E3FiK/R1IKbGX0ya8arrt1YmV9kZ3EyLcJB0sJnU88A8ueT+q/QWJcn3f7tFVsAg0c0nnbF/M
N2RY4PSdLpCkXLR+a1tI5QXNvX+NfXJzNjKRVA8vSvjFl9fjpe/V+6w/eJvxBnDLfhh9gLgAxFpU
tcYd/8/Zv9xsli96/1e9kS/E4CEK04AdxGQKc1A0++RLRluTuWDSVHzaP1R+CpFbvNW/8vGM/+Vt
PaEBgrYTGmbbSQReOn63Q3i3SUnqIhDeCgyoSWJ+9PuPeARZsgdcNF5xwDgPnvNIt1StisGpzfZB
jyh5Z1Gw+PG/U7JS+/HYY/hFvZms7fzrU+bzfBz9Wrti1dWI/BcivyPEEpLDQ+HlsxbITYQseF0S
OOOqi81uieywOTcB3jIhoJNbEcmBweNrVtCWFY3SEBM4xSVGlt+6pAGR08PBbKhIYQ8BmSTAbgeK
WLSyWcAlEPH+Zzkgoy9j7rmscTC5QOkfI8npF8LXrPbdhqi0G1YL89s49XtKz3EiftB4ADtWtuSm
tIISbiMX9vEOILF2MOxDmVAqiOpO6ecQsESPVk1IRhIelz1AuIuY5cJQQBBDAXyzJGjV7T8gW/O4
AoKrChReJa/1dI0e/xCz4R6zO7edeR9xje/BbSGrxg2kY1HjnS4atOCgEeO/a937y4a3FRQTZjwZ
XtqMB5cm0kQd7t89oGNB1h92ZbJ0lYuSJ0i4cyT0160z/RgE51k/X8YMSsKG9M8rcpxkpGjmjV9+
sI48O+yCAUjObdb3yceS0ApyZFftWVvBmhkfzC9bcylrhrUdxmHYd9eqOCUoGGbRlRXfMZshjs2M
BD9JS1wGBqee4qBqXZB2dq0flohduOyMB4xQhvP3bVl9zzG40Whyo6KKrjou2nGnRB4XG1yRKxsn
598xK5o07y1Ynam45YvSWWME4PVm/K3iLFydd3H100YNIvEZV5dT3dwR1tSe+e70p+nMb6DfCEhq
SJW2fjYrjJZ5KnwxHs2dt+k/u137o24QuHRNfZaOw+WwTF/igYUYN9R6dYAYzIAI5yO+84Y0GC4c
+EK33NW4Nde7by0a9PPAAc61Lo+WLQBFssdzvsYuat3HfsHqqju+BiFk+4s2lgW0KHE39QmhydiR
3AIMekihQF6ScUiqabeskdrRn583+S2zT7rLFsSSKbK8DtfJMYwQu4NmvnfxwhM3pCjmVgVF5sL7
1CXrwJ0GcOcEM0IbyT65bn2ycas9iQYQiWG/WSOxnMcH08JoZDncTeDPP4NVhnLdsOLWmiJdVVsf
LEXGvZz/gkSj8rpYB8njmCuZdJVjzujLiVSuHWa9cb18LhYoUPJsHts5Cxnqoq/WbLKrrMRhV6wA
iutwijegpMtPXjVulCFPuYCH5XyzA0P0PbZBPZJq6viIevkTeE/DWoKLSrLqqsHlxpVAsCh/pgmH
5I5kyPrKKYC93QkvHxHU2VURueQNNfxhp6Yeazggzl2avrt4rVNBbp1lS/U27ngEZsug42QwUxHm
4VmQlH8pH67lpGTI9rL7y8XbdVel3e6TT3z2eePL2z7iqBIJG0sOceKQP2zwdZYiSTUouSkDwsM4
iqqORuOky+5l7tzEja/potJbFjNSGfSWqmpUx+mkVzuh1GS35JPZRC7kYUrMUc7RaWWYf6iBgjBB
aOwlYDeoK2N7i/4KP8QlduOkq0VRPthpUrn3U9CSBnC1KFetzgi0VeBZtocStVIxJGM2PgdE7sX6
K5EPgqkJFzW6X3AYHJygaaXTPVfDit2YfmqSmEwxssW4VCX/EpiiRAxiHS/lkPRJZ1HpeTpv50hV
pV+J+ociC5kIoP5BC+5sK3JivWm2AmFrxy5GNq9i0qR+czEk1AaOvJXsXBizRMyaSiN1lRVDKBsN
uVLcYg4BnMiQwgp88TvYJA7T096Po/rFPrPnuS64tpKXDsQRVREWDv7VmbXL8wDlFi2aPVygWjYy
zag1r8b0YSqIyGDkQbAuP9bD/rZlwi9Typ6MZ+4XTNIDEUEVOgaJBd5f20eM+eEzHuB/VZ4H+10S
zY+KncwWSluMZKw2poqC26OH1ej4gPwMd0TvgIxUvTVmqQ9S8IqWFQpkTeo0ZjbwB5aj2MxPSjvR
SMNio6xxMtr+EXKj1APPLGgCsDjR2EOaKuoImNdqnAL6c6IxiALRbG7EWzJ5I9sQFxcEHfEd9Mb4
CpwC/EdTc5XKj8CncIjYsFAfgdRtgjQV3lLoaTsAJ6hIUVwvAtRLgVVKHrXNq5KC6cvnxX3a73ur
Zhuoh9VTDPT/mYuoEPRaucCyOopAPY3SHXkF9BkQI3PASIGHOeN1uTZQRwwdUdUvw0lrBroSQ6mF
jWGXIRmrJ+1LKbkj17ueU3I+0aUK1oS2lfJIuN37K+Nwahi4AH8vPwLRlDLwCHfN+ctht/dfBmbJ
leRmFDya/8tsBMBX0qBMgBwkVAXl4L1Q0aZmUKpUToSPo0+IOBp529Nbf5hS5tOSlDoKYbsnS/Bu
VEFC7PWlLDgKcVf3RDlyWqGHI2p4oYr3dOCQwcoZK616vEe3w/BfH3xaa+A0YWSb81/7XPvzQdSY
8qbx9octldN0VbtJ9sujRl+NBa0tuHjubZ7Cvh1lab2VRI3sFC5/6g6rTJDSOmLlEvOh3GoaRBtL
rYFCY759JmL94UVi0YNs5v332EX5xBkg6aTNKovcy2qzvvfpaevxUd39aRn5UWS+fhmGKX4bRxOh
ogdrrUkmk47esjwWsWJbGT/Yga3tkRFnig+CAHe3yV8t5DoGRAQMCqdB7rJmxcHT6WxSQy5vhAWv
YwY20+ho9OXgb5/fX4VW13z4GfD3mARoE7tKePCwDm3fgrUO6gtNiNhSm4ofo8hWzD+8ohVYAJkR
tMDqBATUKGaFwclR6JJoql1TtMwR5fwwbvBF/jUZ/vweZ3DlUT7n/On3H9uiZ8ePzcA0QqwoHjwh
tr9cyk637RBfzyWzgwAGFBiVjd/rDl1ji9ZLrP4IIvASJMG6ouogB5Ajyqi7bgO4AoqFrKHst1mL
bZiifOvRYwOax1iZcpafQLiJU3fyewQkBEMv7BgXwwcOBVcRBEjybX3VknkTLHhiWq6VDunPmL7M
lMwn3lmjrmZp6XSkepK1oIkc/qYeyn26JJ96KpZBhpCT8XIhUNrHi3WixHp7TaIgJF+LERerw5hb
p0nGbMOZ/AkX6p2uGJtRjxbqORjkb1GiHKJdkpCux7LGoC6+gZZaQ/OQV8SYu1Ct7ThCIPqGETmm
emvI/pi0PX93yq90lCukPUTRZQJlqyFKPmivEdjm7YbC2V6ZWcKyxHUWxPTV6vsxE+gKFbEvoFss
p4aNWT2a4rZscB4niPRkSm+2djWuvLYnf0GYn3g2OStMSwpLpC9Hg7t0y49FIigZeHq8EgCB40Af
IFKTBuTLPxMKMU1olKTy+HVT5nhscx8XJo7O99f5kTpb7yHE2OpBWPOvR3Q/uZJtuB2LuyxNP9XL
9sGScwpGSymT0ctIfrlOqytEnFcYsomXQUkuRb7oCI3TlYzLMBBLLK0CJhVPrlF3Ou5lMZWacNjM
jHYnX5LjXx4bOUdyLCoyJL//g+x08sONS53JpkWNFKJJfr1x8xQ3aU34nB1pq4tfjIU8tkmZXTvG
eVTNptBDQbd4Z6+Kisihlu7nrp5pm4MBg+eWo2rmYgDulcTAhDSxbgP6IObCMpW02qOE6Q0/Wo41
+Jh6j7pT1enC3MK2p25Jhif5K3XSSghmhzOT7rs0pAGv8kspEQQ0KmVEwX1y+WZbOqUQCzrgvVTN
uiCrcvVTMgBijqzZa96SvLuPrdJdYHGMh02ljtSfIh3ef6NvVO4sESa0BAYwHFnmAXjKVd1tylUH
eQbfU/Sc2Nv1H7pQ25ptQrEnr41s3sJQ7Y1DuBp7ev1Q5NrPzGZA3ULIx61UPArSq+B8B2zTOSWk
Yrzff+A3MD3mFcUaKEOgBI994JFcnDBLJj9mqgimPpnhlZjK9fQFWyDtOtcgbhkGH+JL58CVEmzB
jw6VIyGirVS4//+HEEL2GqlQ6OTV6PnJ0ZRegIcyW3Sn4FfTVUim8LUgNJdD4WUqK/ogba0S7gq6
6m88XWI/6X8a2qLThWLosyUOtgwnIK/MGv2O3leOKBjR8BzZ8bIWpg2iL+LmkardjA23mg5BTeaU
zkE1v7xIVryPk9hqDrKpfraJ1yxpG1/ekO9H6VjTbI4IVOBaqbBwn0G6Ybq9rHeSaisCAK+0qP2X
ChKKYf91NNtnXQ2rNr1o+v2DbgWCnK58xqiGTvXYeelHiVerklUEk9BwOovAc9Ltc4OM0p6WzL+w
AYgnlpaqlaNXFauJBZ2VA/fgdNn3612X9Js7EQmU/BfY/qdHRXLqFdkJNihARY9rjqa0DH8LWExG
qgZyENWF6kNi+JP3H+5IhwlMjB8uNBGKtcQch0DETcEsnLL6ZPMctVMV4+8OQBzopog9ZqAH2zXz
C1Sv07e6nACLsz9GVpYusQJFn9y4Yv2xD7mguIhykGC49fB5HNoL1SdSUIlFGAvn902XXxVb73rh
J7fr4DZd6g91/IfaGuWNVms0fvqppx04x1ucnwr0wmkU+4HxDk2pTl4Ty5o4QK60d4qtRbRIkElM
jgB0gtwF0AUaXI6w+tFC9jM1FdTUwsK0NxOehdNNx5vPBWcYMkvBIDo7zBltWrYqruztp7+Jpjqf
HqOKlJpNCgWGgAALiotuiYkEV9L7BhkdVL1+WO2Sm2nr32gUj58Mj+8vjbeeC/p+pQQLhBCEMb9e
t34TThtvSZJbxeLpmaRTlCDXQsAdgmxaOzXqCmAXcyQBqBR9JvMVHf2Xbu7TNMebzyW3uMusNrqZ
Q3PY0CN1CwgP/aSjWtOgbBkmAAEKgANEehSUGXQB1suuu4QPKVOdCintelHIp+vDI+WDZpFBWhnd
ewQAHA7/bVwk+Dm5UdjNkCMk3ZdgTh7VzyOguVQtiLYA7xaaGLtdoh50It5jYEEOgfFY+dAEAV0j
bqVymIDJs23xlYyvWzPgplQwF5jTLTgK2mX5M2bcUDOVerZAnYL9QahQYWH43Y+PAQIC1hxynObT
uGm5b5uP8hfqelCdYXVxuOBULqvYHGgB/IqDEWATKgVFmA5ayTPJZ1Gx0BT0/+pXB6LQG6ZDEXND
/rteJokV0NGqPHJEWbJ/Sm2uy8dmL4NjWZ9URgs/TV/9ObptdvcWNCBlPWb6NqrKy3QFoBsF/DNa
urMTS/kILqVW5RrFRq2SxDs00nZdCXztZNtP886/0um73q1vfW+50VlWmPlHbsLPZBp+lmWFSu4p
Iz10V28/wr8+yEXFBKYT2+u4ROKZPKzoaIwIAkK5+3p7LVnj7oiu3dllLP2OEqoULyyJMJa9M837
Idjxyjhwy3x4Yc0BWgHrmMctb+bpR9tqAkS9une3mxt15kPDaErOMn2B91/i8ZW/8kJ68iRG2hOw
+w668sWn7B+9ATkjgfJtDKej8Y4pqKFCU6nnlP0j5U3g8kNYR3bWMpwZq4gOmBTCBQB94aKmOY/7
5DHZBNdqVRSOr3JPjY9qXJ3DdttUnM8gkRJbqfImG+tzNidfrCsQDYopzQ13yr+KLW7nFIt6LDXd
hvuSQL8CQ5UiwAVTSCZUsSkWInCkyLL5QJIqc3g44enlFoikfnXl86pCqjEumoTg6EOG2J9BgX1v
4tvuSgKsYsyeZgv9Idt07cKnZhXskNcz6LYAQBOyVdihCiIzKrkcGrFkGtiVbffBWZYu7uVI0XKB
OLM6r0riAWEGCb8kXmz6YQkzn/H1NVleeD9BdJQa9PKfAiuDAsQk3u1etjucLDUnyVBfoLWh0DXj
/kPAWHcWZH+dxeND4E3m3CSsLPgXfKYOssEs4PhhpAacKa6E85cJMx4wtuoXOXPdgCQ4jTM3qQKA
XYL/gqBp7tDvfy/WAjj205MZOn6yR+4a8z9ggxYmHAGJSCjFX+bUqb08R4mUIqYjfrDtPMwgayxb
ZJswK2OBXbPITqqMwxXGA7fDbbX1+81Hr0s+yWZDbGVXVh+3OXkfZo+rXRmBw8jTS2mWJ8oz3cAE
ky/ofYpbaNsXOMjBV5DXwHMVyEg9bZ9NOBAq2ruAnVBxVoEP54RzrmIiDz8RJ0Z76eN8YLI5DGW8
Z8TGQGA0Ago4oDanR6ugrlt2yYcCAOS8zqpnAd92rIYTZF93fSJ3ITPouExFGrkrzVXbwQM2C6tl
UBltR82NtUWsdmymLT4KZwcHSZ5ffjGM0Ix+rwg4Nn5c6uao8KMtmkwQ04rn6EDPtOTyAeHG4PB8
7x8L3lF5q7VOujA9ihuognl9jjktA016r0k+KYtHO2pEu66EMIuKgMjoKrKSOy4NyUjVHePd+ZIt
2ZcwnR6bwKcXDu/Kqf+NkBPUB4F1irg9A/c4FoZ1iWcNIIB6UwTDEBIquuR/vv87jgzaFIcrEktQ
TsSqEKPD463bEjgYDsGdnL7cA6hOJR+RgrVG9WDT4SJ8hKo6UDxdGo9jGpOXBLUt7nn9NChZJAdc
hEXB//kv2labq+Xjwqtd4l+NSF3p8aUr1I3srtEPqNMdZoqG9MUZqN+t9kZtjoDifM/XO208OIZy
JP+OcGDh5gXZWqnN+wWy9Kepdpq91Db8aDPSwqEIFxSnARb6iH/LL4sGdy5ovfF5kIDsNhGMQlhH
5TNS5FuOhZnIWTydqQnQ1xMAIUKGxONnIfeaKipdjvLIm5G/kVwx73/Go7wUfgehyGjbfQCIVWJ/
8S+/KN823WwyhEAclwiZ4SnKdfO5CrFb6qspoEynsKqUJmYKIWic1bDz1+QSQRiPocblbqP9h4Uz
Opp32XeTpk8t4j2N12oXOiSHr+8x2WFHs0pGiITyynKwAJ600ZSf3GNPAqZFO60X8y9sp9+t+lmj
pRWDqAtSY52UIYye5FqejaJUYOeIKIsqTV2TLrSKCFXNGRMIgAflwRnD8yrc3MU71CICxgZU5u+/
yDfqk8DQ3iMsU49IXM7rpRG7sb8fssH97CY08cg3FA+RTR4zSwggEZFJWyT4RkMu6nH+qWsYKvq8
3dCiOJhOGJapry8CwY85ykTiNI1dyOxwHJ3vP/EbvSxPTDhIyCQehmodcRzkxzj5HGDzLzBT4etQ
EIfXbW+8NDwfiQlVwaJmod1BaunrBYw54UjnEzLbBBugMs6QSOzBxQ00iBSZxQ5VN0xjnTu/a0cq
rKaQunlhrVMlSsErgzOUMmnIcMx1EXzFLnyl00M71gqcqY/f/7EWk3xdYrz6sUczkN1uu27KOQAY
wk2m8wjzqaqxjInBduSMgqzV3rYOtURSDw9+1CGjhrWHplL6j5Wm0R45Jv+4qycrrwxKAEpKcEQM
oC0C3Sz4AHR5uqJ86zcw2xKVOBN12KmHGotmoNxd72OOXDpMBfSrK9epM450JSw5degac0noxfUL
5ABfzahLozkV48KWm5ipIGuFhQynyMfXiK5EdI9GFCutS8StclhFei0yN77/Id6o9aQPIUWFifJ+
mMQH9x/jWTf1lK+6eynXpR8yVXdX11lDHBlevpRfpZsBjayccTo72lyKAP47tJpcNNAYXP+5qh/F
FpDGI6ezJAzCFyVZMERaFAmHBpOCZBUaGYNnmvgvkT6i5caluraF/wRD5PxpNG1CR4iSGIWfLtnm
Ku/bu8Y71RQcC1FWoYbMUOci1uT2PwB6q3gGrx+W7l5NQTZIL8VMyHoiFF6hVOAdt1nAoszzh6gp
z7frgexIEHKYArXriZNdksz8QfzHOHf0woi7nOJWYOGYBnfs9su4SK5JiMVNAhwmCSUBiwxIWwE8
VGiJifNw0/gv8SBqR9Wt/RcX5XFFH/KZ4fTAiFlxh1/ZKRne3EXBcieLY+BD5VHlCMMLsu1X8b/R
hITRUAoYqAJJDd2awpsr5aPI1WJHVWlj61iN7pojhenF/uz8EXb9b+5ASWC86rPocPmZlLQju0Cw
Zi3rCLXjthnBcNp/Hx+qiFc0xbQqmFZhdRICgV4f85gEyMvus/Fe8zzlsiag0NYzC5e5dD7Vtvmz
3I4obyFEBp6O8LCPOll1eQuyMgtrnsNH6oW2xW9E/qlNprJT62JnuVXtIzm4FDogwRK7a+KTmm3s
9IzoAPgA/DNAAcIu8Mx9Fa4UVb/vt6FMSBgCWeY6euVR16m03xc3rV8+ccyfK9+RbYNUAhVq7N/K
LaQ0BC0HBh9fW/Oai0SP0kRxZuoza0L5yRXEJIiSJChevGMSbYslVo1ifeaUek170iVsp2e9Prt5
5yGHBhw20PkhO+L4aZejjFyY74nvlLaf1OOrICCDjpvprA1RV4odlPImzPvLstgT60IiDtObAGux
g0ccIsJj7LgYbHHf9cfFPFmslv8Z7AX1J2Q+iLFERsLRLZnPHlPhaQdmC0DQphPlYo8Yj3NDahvh
ZTaQlHpNkz+I3UZk2n0XeJTv0VU2ulL8wP3pZOXVqu0+iJay+C3o2sIoOTkrc+pfmXs13244mUJz
pM9n4cZE6wY4WQB1ufNfL9x8dAoE7t1yr4LcXh7S5sHL2b5D6LrL3pMcjmUnXUBGmnCxqr4E9fgg
C6NCgLRMmsT5uRTLCZb0DZiSojoKQgTpAYqaQ5Nl5QTlhpt1+SwflKoRAep0ewifAftGZrcpfE0H
n9lA3VBGZxsuNIQv1l9J/LzyppfqVPaX/Qe/Xn0RwT24s5BYUCgnB7huFW/99aqZQ2ts0AoUbS2f
ul6ewJo4CvZnU7/9LWBK9N/qxno1/3TK5du62v87YOSenXkRkic4JPlHsYwycynpRqivxhoiAH/Y
lulNMfr3Ehm8f+2GulgOf4VM9qodYrbSwcWT9+v1qupm97O6Mwkt4gbimWE/sLzY4HMwEAI1/yy6
DaPbS3g8jCoFPYhr6FCRs7srTuSs6/cX2ezWtDF8GEwUYC3UF0WviBEEMW6/q/8cd92C3CkR05vz
J2rpR2jdGFoSbNaPRQMGgSZof1HAIImU5SIZr8e1+8Cm0ZCItAaUaf0boid+ZnE+XNb8ybOiB84o
bGOSa0gmFbLSNuKZ7JolJGdvQSS0olxWBSOdZ5yBB+UqTt9/l28s1Zj1SRpXsvJBIqxQ45eeSWOU
1s7UDvdmG31RCnjgUu4nvFfigLKeAwAOjwmo90pTVk6q9SpvYJ8JNLJJdWgppQs98Vyr44+MytWI
siH/kC1++JE7eLm8HhgdQkXPNQnC5Ie5sGOap1wacAn466l1+QBFji57XF8nbVlf+us0+jBmxJ8G
TOm7aFu+DLMXzsHt23MODiLYQtMyO73KyYASmLgPUb33WAG0BUxCGr51Ekqb4xbgKsGKY3MHyBMY
JNfMHvm90WUX7yG4EoJ5EI5lF+0W2Tzi+59uxYdrXdbYaMjxD8x+98nOW3Fb+jv5B5lnhK2fQTJk
4JN6ZbGbYlx+jDVPaHMwlk6w2YDyG1yBxgXVRx2BZqEgYUSCO/806a68K4IadpiyXaIyRh0T7zxh
iyroBki1ZbQwGGLK3BwbCJBQOdm8t6VmimqehxC2yr2yQSDGr8azyG1SbBgc8nEDdJRNGEWI00d1
22uHzAhzlJ0paHWceBhnyf7IQdCdkLIc2cbSAF/GMUs7Z3bBlVMDkJEg/TPegw86MbduPIbtx2Xo
v6fFkJ9hSGovG6dk8Btz0N0lWi7ygL/Fgts/Dz2MMxn/XPLoUEVpntpYIkTKGWG/kHlxopa3Cp5X
h4pHu4ubFiVADCtqQ9l+2Qjx7JQYuxjWYRuGv23nYPKyUqkJkes8Gxg4401fmZiL7gxtKn0xE4C/
Fwz7wrlGroFy1JFerKnahdNLVZ2gurd1B+2iAngd5hupPhlMcIb1Fc0qJyicqCQ8+lfm0fxckMO/
v6OOlXWvf+Ch0gUorWUlLqsXIx/TTez4TrG9KlLRhSgYNCDZzqqTGnqSrCAXp/V418LwREGqhBKA
1Xbok5yuel6oZS60Bqxak0Ll9G1/FC+B8zCMOOwjtVjB6jBzropWNOG73fxZWjXbYjgI35EXq62T
TkPag5kRyn4zXSkvuiYxRhJ1RopfNiAU+t/Zuh2TnOaTiigLMR4M4ea71HVKMxOjXWe00iJaMwY4
Dv15UuagttV1ZH7M6yd1GyphJZCUS1FmucxIuBreqewUXgdleyk8T8yDomxPR1MdH9i8DWQ1BoUk
DjR8Cq9rn6p0d8Uymf0nwXZSGkp+Kz3uy4BcuEHkweKK/k4alzQQs8O96jSp5ETgKRHm/eV1jKEi
cIDG5k7m2IY8PsCMln4fJVsvprTAGWcVfSV1j1TNnKkDJzkhVpwM7gYiOekvg3bF0CG+FU81patL
v2y4cmLiiWn/Ib7ZhfjQIG9UhLgtNefIMwtaU7mvsl/lvgbDqMsdpNBR2EmafIOGEs1/LfVEvnAK
S959Wu1/zIn5vLVIsukEQhrnyesP4Qejt2Wkim+1HSaentp4+J5VtIYswSCkYlCgakYaYI1BQ17q
IG6/tdFvbZn8pQAUm2+oDVfoKWHSzm1DGVhcSquR9TRynWz04xkZWexxeI3Tj7qngtDJkmnCs0Hh
CtxhHcDgiRKAuQtsRVYvP8eAO2iuABSqR70eVfq6IQRmNSH+G8nGBJSoTpfCxGeekY9L12mw17y/
QOwCeHXA8r5IQAVfF+PJv3n9vvIUdmKXTcRmMLs1y9GEUYphq/LO1sX+0VbpBXAWmsWi4r6AhP5o
qC2kIzJ7XcJa02WPLw6aUAUJ562coGbDD7HIkKZrwFAzHudD3aKRpSoJEuAS+k3cFczaotPSfKIi
1MWNxKjY0wUBUdqhjdqy1GD+rscChoXA95xv6ggH4qB5qwxt91DFDmhNFaUjuE+2F4ncmi65KJmN
ZclzBwnJGYjOh2WYfwgZsYkG/CmZmqx8H2e0pik5acfcc457Tp4YxPH91318TpCeEhGUDG+rgcB2
v/5yn/nOppm4u6sv2o9BS5SKwpA0wRl6Vr2RYXIDKXVPGdpTq7WSjAOvhZAjZTnLgHJawnHcgvA0
sKLMooAxCr3kgHZYMGWOfdhnn4Qtv1ArA2ARUgnmzkEZ4C4xXKIWCqE3Egwms3zMglyl4W3iRx9s
VJNmXaljynBbgVHditxVtcxcqC+rfMYrBkDL0ANpSp3M/Xni9eo4e72aOWOkgPU8biVYh9er2e9j
8tPmtvrUZea+maNLCeEYoXSpo1iohjp4Cbu1VOuJ5D0AB4m76ja84+ZnVjk2Bq6I0/D9UX6sFe1I
zEqbHIHwCND65dMv7LNulbSodkBMJC+QDylAbHv2Qs1DX1BmBKxeGaaYU/g8Dv/B2F4Szbn+BIPE
45Mkxe+/uaNAAV6bH5FzpeoeEeHhdZ7XPjrz3N/YYc8y1xMFQNgz2HRMMw/O4XoceEE3M7IYEQBk
jAQGtmnecAyMBhEmW6hbF4ynXr65YFXayxkR5n83rOPAVQ0RNRIMpP09mu5ca0SOPKpJkn1n+quO
v5sWuTgh5RktrLth6C/6ZXo4LbezqPyrFYOzhNnNK6gp+BNQ49dfZXBbfwTQ2BJvot6B0x7EW2eg
BURR18hGYvkHqTzs1yHyTVjwC2hFdF0rjzJ99iaPr8dm/VGC2Ko6dZUfV4o8KdIUsgXoskPPmpd+
WT/EH6T5fmBqI+g1aj7KjELKXXLTGCmw9oLrOPQhUeBjrdMgph7i/HpRxvofq8b/vYyzGxuyLBQJ
x7sIBG1G1QVOztI63TAKaz98vWh40dJhKUCzdrjoy34akixyrJDbNDSwGj2hiSIMX1J9LseO3qq0
ohoNI5eOoEUdIAIwXuIuT5E11rBy+FwhlRG2IlSzLPqDz57tw8KLmJ6gQREm5cwtAclr4iLBqEyF
zYrnynqGHqKmYRW+hBtwS+Xcc0KzNfsagcSDxJnC1UciKAoU/sYFaS46APWBvUNsjrsev8uSoIal
JUO+DaevWTndWF3jmHxb81IW37+xyITCPpWgJp2cjiVbSyDK1BBs8VsShWlUvd6WJPtWnI5cXxGK
cQH1qJNC18TM6Npg7O7FVS6q0047mI7xPvHTQDYcZySrYGZ6/Q4bVF3TJp7Gr/ykJ8VdSKQvsyKU
7hXBELZ7gd1SaVCzm8ewJz+cUn2VfzFhxUgqrjWUURpjLOb3/RPtKPcFiELKAXYL/0zEvgcledP4
zCktceTaUAjOW+EoWUt8qeYtUDwycRh8FhP1SPXAtr8UHaD/LI+LghaUcYu86ZvqVyGw9u2zZtrm
q232EZxjG/gq71zsJvehH+/PVuu/VPjFSslWB/7+jzp+5xEzvikeVlY1CwHy+p3jjF4Xw3o3oq/m
SqZqlx+uGKjnqbldDFhKupBKUWbOoov/MgOsP6yMZF2gCY+aaCTToEL2lb564vmO9ruej0PbY0oA
F3BywL2RqA9i17Tj14wMLLd8ES1LDjkS8Ci5gvJ1dPmyJT+4W2D/HE6aaNzc4+xne2hBnFbtHx/z
PJeuXaK+Jeg9XKtDW+xGj/zC22iNh2smcZBmNQHbIQDQtNAjuoNth0NAfcu4CmH0wgrsrA3iz2Le
mfB0q39Rtcml1ayyTyfe31EBo+dU/0KhEPnQ/a+/L5xhjv8uAQRquydkhI/bpr3xuvZGR0eR1l+z
0JwLolbCvGgCZS5qSNI2834riVGyNSLjj2IcCCee7fDbel6EilbKdO5JKRBeP1uOM26OojK6dTM5
amDcouRDO5K0p3e3E3wOxGbrQg8MnfpezbmqQclWlc7vbxjJSAX4/oMdyXxx6lJSIxai4YMLDA7v
cKWJc9B7t8hMIPUWxjnE0rwB9hFSUpHFUSwISJSc17qo3IpE+Z2Cd4uB0PpsR29n1oTTOwxMtpLg
MSFN1+zz5BM/h0iVPWn4hMwVCxo42LU1ZG6R34wrkBgbRWwM0XzLSlK2joKTLYq2iLKgzalm3Dwl
6dZX+YQm3ExIyqREUj3hpkyiJoFUgzVx5LJx0flueTD9yf/j7Fyb2kbarf2HXlW1Tpb81RgIJBmS
DJlJ8sXFE3ZknW1J1unX72u1Q95gT8Hsp4pyDMFGVnffx7XWPRRS+HV5MC6t5oEnXFK36jUS19+B
/Oup/KzEmBBfz/Z6+wnYhPHG8n/qPRenCULA16iOJqhi1DWICZSahJZAS7il3wdcMUX0y6qNG0b0
XCTRgWET8FOYIMgIV8ezGhztjsyUT8fdowpbLea3DaRkaInj3y+v5VmCxFqShGDf2PtoKZiTgKHv
dD+93QHxSzwvzOaAJpJUo1WSkJSP3WTKR5/APcKCqLeuas8RlQZZYfHa+IczGQF7YboiTijhYnxK
GtmajccJ6O5sixDiVB6x2Yag/j64tF8PFAsM3f4AlqNGEw09muEksi0MCNrQ/q0McLMEzggWKSKm
FOml8l5zEP98meSWLpPc1EA4OaS9mdA42cUtBO1ovW2+PEEelGMqBBFxzmqdwZqiIEAMBuF/0aHQ
WVthhmyHDxlr7InDiNb2Zm+61+zIqY3zmHwo3jNJGgoSTKx4bkcAKKSTMw6HOzlmJWgo6z+2PqcU
HyBYseQyBlrtK+loi3ArLImgazLCzYLoeiRiqDla0avDUM43oA9UDQF0Rkb5vns2FsaHBNB4O6e7
kwcD2QZy5BgVouaCkDOMKCpA4gWpHiksEgC8L4KGqYB8DLewgpq09fLJOJsRwW2LuCrQgfTXgD2c
VGqI/FO32YWdLW6IDBd4oFWgJ6D6dycUURxxQtWqx7swByq8PRSLa/Csqj2RWYrqKa9mhcN1aLLR
X3VD8LfwRAJkqwalXSrqlWUizw6lQcdhnEb0Gpjtn24zUzmJVwjMkC48BbM5ebbf5f1iQpGDghoE
ADGcNJdJETfSBkzHgivB5SpjFKxGhUXV6TVmVhm6ZOaEBX35Lp9JQHCXY44Ph4cSAlXEE/vDmHBT
MXNEk1jp/kvWflgAD6d8MCww6GJ0DMCWJUppJTwhWtA3BHk2Ulc23Ej0AJ3Nf3G7lmQpHsEBJ5sg
5nTxd413WHZL89bs9ndDZG5ydEWPMH8A3jWg8AFXYrUzGeb9tkU3U0QSiwCgJtbHNUPSY+fm9WGW
vrzr76kU876IB3AOyvMMRZfnxznzmfK88ZIJCR7K3hNdLvWlmG56vQsLWlLkl9X0me70G9uvSZKb
cCJR7b0SGQrJ8u+4r0OndpKVRYs1yNpnTC6YK2EwlfvEJVsygEMuPJFQx8gdaBiSn+LktBPsoLtx
GWxX2wycF8dSDREpt9huKPTzjDLs/3mvUNeSHsKSo+nT9n7+yUmfXSfcLca3QoHaoj9tD+FQhawP
EMQQP96CPQh0LcIYCo8ADmLlRCimSrbv5Wvy9DdPVwORZpiNAMAi0o6Ta6Lz47WHwH0r4yorIX6v
ktohB4yBToEZ5KlKihqAP6WJLH0MqSUxw+mzytHazQra8gDBFmqqMgAq0xw5v5CTOXz/IkI/7Syz
jUiQQKwhgc2I9VPtgXk2y8Gt0v5O1VfGMd+qSqBJmlafW16Lari4V2o/VI35XrTzV6s3CKhXcypF
WxdeyA4GqoD2C92qzSKOer7qF85r9/oUqXV6yac7fxt7CcMdDndQkG+ND+jKAQJkES+qjyHDpIwS
kgx4NLKdxQaxShoFgJLFDdZMV2WV8h12kxIUAAX5XsFIeHlTnBs18ZqIpXwwwhg4C3/6rXTU7yMv
7fdNi26s+0Mb1WbqU/omT6MbK9rENQ6+5L0ODBsh2wXtbiGbdM/+pV732UYFxozdpxJKyRnM0GkU
4M57f4GmDlwzsh3QavnIRu3JusWvowqelEAciE7sfTKUlGEhiO5meyqS+HvlJp2lN1xQGEbxkiHB
hCenLMbKNH2VtAsDIo5GFx5JsGo1JZXaJHn1naLMVbuJ3zOI07aQ1Y54ajHaDrFa/epsvnxh545f
F8YsggWlWToGp/AgfzcmgT9HE/QdyrDk1AScl/UEDED6ogIBti6FAI6q4C5BwQyTRXpdjsL9p4Da
TRI9NmFcrroKnzECpIHwIxU5gH5oIOqeZmJaN0yRTEkfshKEAlnT1yDhb6iS2dCKfflDncepfCiJ
UQPJYoiqWSpI/G1LZlmdu1E7HO+29NKSMPkm1oaGXtlAleIfxQ76RQztAq8v/s7Qx+D96y9PzV3B
M0Ugr/P85rDYXb18jWcVJPTC3AXlI845/W00XZ9fo3LIyvETD7HB8DYKvDe7fIsq2PTZy/b+ugxy
6m+b2yAtvgRUBKVbLeyiVLLaCgLchPDcEmCSnXyZsmfo8wmc7jn79+FQv9We0TwBtfs01E4xY0Vg
GQFjEKHMIvN7cAsvf6yzGpI+FgCthU+Bhjap1aT+7db7ZVcUcHa59aJXgB5CGYDdLqFyQ0EM2C5J
C+N3kMyRELygZejaqENi/aomcASEF2he+fg4ISVfvsAzUWwuEKAeg0R9Y1iAUw4M+6UaJ6gY92Ya
C9Ct6pLBzKspPqA7Y5TISug4ZncC70YEC+lfA5MQATQLmk08/lszJWLU08Czvs+d9LtBQY949FOc
tThBj03VCGRkRUHiGuRYiUZjEqKmHez84roNt/VVnSjkA9ejjm/rW3lTGCQVKXIbABE2S5A6lvLR
aKoYsW5MwUCDeGD1LRl5tiqkGeRW7bQCcHTb5uHiwo547Dtkj+Y5MCs/HNJ3DO+p8FDJ8spXK7QZ
QXdEDpD6f9GHkld6FiHo7sak2bR7gbt6J16LLlQ01nM8vc1TyiMqUcue5Iy6EQzyiKdLAQaoQqeK
fLJF9yMbPh/9AXofcGTkUl9e9LP2GIsO9pG8GmSmwSmcVJPZ5+2hasP5LUq2f9IQvoxrjAIjmwIU
I4Z8/rNNUvS7SASq4BOl5c/CvvI7EKVpMYI0UKegQrMhml+9tnPXEPqAwhDcBh3sRqe+qmkqH6Zl
B3wQX6XYhGo/5G0ML5UvMcsSqoZJQxBA505VOaVX8u26Z+piiDH2umf4B7+OCACQUXwCuEsGhD43
UP7cUffK/eEYgODX03T3x35ffIzL6W2NhJlcFiW9d4o9tI4amW39KEmWcMSv4/LPEzsKD79f04nR
9AvuibMwAxqqFGt+omxVfYhNCYFWHR/IFepyPiV39DmUetbVsFacOdN5eT2+/Aerpz7FwkdViJST
Ic7P75Wz3PbtYVeM6NngYBxV92mfMcNeAgpKOlshO0X4GCb6wgk3CmNeI6WwokdPVCmiC7R8iDBq
S/bom7x8As74XR67n1Ifl7lcoLXtn9y5pqpnZ4a7bEtfQlEJGxA68Sdm+162KTAWwjIrNKBwUmNM
1AYKaPSpPiLgk0X90lWJ48NV6m2g9qESShND+Ymzf7UjeR7CLQySBfhwhHDgzp81I4qQev/BQMkC
EUQzotkcrkM//CMA5KNmxFFPCC5BgOoukbjtuqf5vQhpiY+QPnoH0jdQWmdnAbUclS25EYASOOir
HpWq16WFzjqpHhLhqCAxpyN0fRqip7HHWGzLcN9znBlmQ5uKoD2AEZSk6ONQ/hoQt68TjM4Bo6xb
LGFNqbKCpHzDFFBhBuKKiuwChDhtSsFRJEipyl447u7Cjdeia/1/xo5w2V6ExAbJNkkS8mzPd7Cf
MqxrAJ18z8UiMQdWgFa1+m1c4+1T1Ky2oqJ4yVBJ+17NqQyxbBV1BLp4/XZacsRzh4LCHoV3lwav
MdGpu55zU7nTPE93wtVQpLpNh/KuFhpwUlg6fARYcamGS7LjJsO/sShA6FaWnwKg2VJNyACS5fAu
jzeAM5DMYL6UZWOSLktVqUXUQvIZwsio2CV/39aMkJvd/SdAtBfiz8VgDYEhAzg64Bsgp8j+9gvK
+2KsSD9RDAv9h6DcEq+a+/z93HyLcpr/ffSouomK7bJDdlMCX1HHTO3JChsRAX3ymcL0//zDge7h
fpzuapDDe9e9bBbsj+LjKzbhrLgiY0XAAyaHapR/6nmyti1AEy/TD7bfJ5l04TJkHIKFlAW2oK2V
OA0OfDpaMcmek7dF5A5IpG0SZ0Rtkm6tUTDDOSED8LV/CCsa8nukvQbwu/EecmGDlpqGk/YTYFFO
3b8ooMsZnWwTVUrQW5LoD/H08+2bZY03l1OxtGVfbYE4NQ+S1zjyI2HybqkGtcBbEtpHQn0KJiZc
YY5iYjJRzgHNrJDfMpWl+6MaB3N5ETx/tbZz7vLpa3uCWZAKxmdaO1Gd5rupCrYf7LwrYQghzB01
XdToIo6c40eFI8mETAA0YbkwNYhVcpOESsQE9Nn/L0IROoM+sw5CNwCxd2oEMlp0TXFA5+5JzdhU
ABco9gqAoCa2Rj6pgSlVP8FU2n31QTq1TzdvZne8zlr7h/BtQTJBBQe9NjqEp+Gbs9wPZmzz0qK7
vEo0X3SJIEFJFm0Dt6YckbXEiGpUuBXckxBoqDprTF8ElcFYFHTsf/Oa4bQR7cnOA+gRRUugd354
tpZ+n4Xutq/2H/KBdQQJINqxLdNAxpWfsmUaw3hHuIzij4tdESeUx3qsBlPMlQOJQC3QrtgWZsBM
BAFweAwrltpm/RGaPNn+1YuX139+8UAz4YCQJ8P5hmD1/NhQWi3qLjLznXp8JuXwwyqrh5TNmPwt
7rTkn7Gsl4YbiJwHvoxk1OIoJX3B0SnLw3rROG+knCXdWONQiAJ6bDWtCZyFKHvFbKl4c3LR0Jk4
NgTM0lk7iQz82Bn8LeTMu8Hlbm4gegMNUT3FeOgz+KhUUXDIuVmCDkt7yUYyiKPKRgsSYA04x91y
hsnwxbEXXKGBEf4voCznpz0KyTpoeDGrA4LYiW3yq8jNDl0134lfqZaZtLXjEuMq7pp4R6KG5ao6
mbj8IGCmHQIUBp/kSeRctfw+QczFy7cy1K06vZUQw/jDS6aXnld/8mIqoRM3Gkj6B/CyTxrNLtHj
Rr3lspz/qsst5K/+C8CHR8G5xB7LNyDZ6A/lmv25h90MCkml+CdJIyE7BceQvF9SElZKQDxOCX5I
+2ORRYTytV4ElKRbdp+rGV0v+KGSOCUgvZW+mIAbTk2PRIZGQWgCg89EbDuUB2znOp6hZBAjPVXh
fWf+9vINOrM8GBspElPwJmZGIvokLOpNCW8krKRsSWL/VNwkLFIVSb0xhW81+0cYJKm1CVglywMd
/0oap1o9VTLg9bwyg9NOOv998aiuKBfSLCBAG+Aqnx/epqQVNI5mpLjKOCnmTVsUOntLCEt5CatJ
IAg1B7qG/aHkUrAk+UWtkayTJFasxglDrgWfGwIKH9YKYPZzNLmFW1GHT9g/aS5btDaapnUM9QnT
QVZzHOWk1FRagOqlKQ2UGKOIbXZYAn4sWFD+53fkz1S+YvQPQ+z4/Z+cXoMOqnoqIlXIj7wuY2mx
Gs/vGCmagUjqBgFAoujU3CUktNuDM9yr5ibpY4O2pGYPS3mA1sXHoaHmuT+IaXsp5VfQfW+Vfgsg
k0Tg+9tZ7G52MqZNjlosGf2CFV+jjyDQuXTQA5VrFS7bMV/E81Yew/HBK6NAQknJEm6FP+/ze43x
yiaJpTBFirWUQBCE3y9iCRVe+Q5FpvcaB2YVXzugHv/CE5ymW6SFZK8umpU4WGIo/f9vdbuqz3x4
Md1wr1sigQlhcOKGkh1Dl1dUGt8iKQTPG7OQFBKMI47LFxxERAqIGC8ksK99L0iYKqgFckWhm30W
7+CpUaj9+F+QhXTpoAUR1ccpoC9xknzPm3Lr9I0p7mzUAsughjdg97CWcGi+w0xnVgttfyBFOsPB
YfsF7AAHlz2uoJYgmMYrAO5+Qmei/p5Iioyfx7T2BDDUnic/upRgvVw0k8LAMYQ75phQzUc13eQA
4WgnUt95FL1IQaYAaJq/niAbIguV5ebDBqLERR/n9xHUD18af8InOsVrtuFMbJsePlUIQeUiuogL
K+P0+3JufEqnZlsAMSN7RuO4pTCpRrPOvdVpFSsZzT5FI9rEUzR/2jOmZ0BswiYqUJoEeBF1SPtu
MQUI0ZY3/wL6dVoz5FqXANKIQEJv4dEZP9l6Y7HZlVHEno+BxikIgWKnwEPFOUPuK7FUVSWsI6Cx
pYKhGlsSeaO4afWiX7b7Z+USXRPKMuhNCv4F7fz5NTXMUdrRMq8/HPrydhpr5ltw79hOSjOHLbNx
yOc1GcBCSoBF6h7WQ7Mq+829Vl6zD3Sdx1wQxDmwTykxiy/9On7jrDBmrxcMNvLcpBb0cZ5fbwai
bjHuHRGtsPdYNHVmc0P0jhKDIDkxcOyW6ocyCjHPVUCUukLfCLpJBYfGa1MS4L18I88qY7owLkrM
NUTDolMohl8u2kPa1cWHJCDCBFSeQFIQqLw2ypwT6uh0JORYNKpDrl1DEJXvNO5025v8D4GG5M00
V8cJX8P3WV3T330CqCuATACMuWuMcTEnHj4KUiZgeuHeUg3rkPwL0LU8pAof4vYmCeVFWB7WWBCw
ia+inwlDkjTyvMndk8A38RQc3gUJHBcMcP3GkKSJXyhugxlAdUNM2yymi30wfFWv9hDOV83ii78L
rZbFEKIHwK6Wxuscp7d97f+JobkRLqWBAYH3mBH7Uz+VpGvEDxF2yUrraEvlWDdKfWrNTrRy6mh3
vT5Sxo7lO7lpULVNJF1duqynjjTbHkZGcRXDZ1WLLMhGUhZC00mJbohB040UPZboXQBwqSdwbFyg
hXK6XDx7TswHOwYcufRhF70D9wg8OoQpTIGF+GWI2LcJU45A51nJi830EEvwTpVwi4EDoT4U8w9N
fFHK1DIWQQ3TvoQvBjlExBClV/z+UWcfJ6w/KoqYEgJp0CXMZJUEpQ4CclIXR/EtChShHDforM3x
0Eo+TFzKpMLYcHcBmd8PvdhILT+UzghvOmR4RGIZ2X57yhSygs3TRVmytk4+BDF5I024UI1Bt+9f
VEPOurqRh4T4EmIEjXkRlk5Dw+XeHwt3234YUJnL4aHpsS7WPPJlvh3/HUr9oEWwkF8pAUA+e4z9
e35y/ELUQb8mhAfLVK0Rv+KR58cnPB6f89gm+mGSHy5QmdE3AyW19W7MVnCRaF4O97lzHRxQL8dt
gnJrv8YP9UjfW+97fMJL9Hb2hXq078NreZXeIWFwEfL5i3t+O57uy4+HUFdzvIhf16FvdyUcS/3a
8ev4vgTMekeYBQwcIkG0X8fnPOrv5WueHH+BJ/zVINVPdMXBTt8YhsjZL76tR2q4McnJ++PXsAXa
SK65+/l9u73My4t4qd/gsW5/PvLEgkrH9zT1q98enf79uLvaXvJvUzsr/tGzBGFAxMVIVos1oRWv
mb/xwFO+3lRMxX36hu/51eN/6GXD/fHFLD9PjF6l8QPH9zn+Gj/69RJ+wm/+ern5dnwRYCOe8D/+
knor1sfuI3YNvxmlb+bxXu/L4zfzjbc+Xo1+ZC+Ll/JEH0f/cHVPn+jnex6gC2A3Jn3Olx3Q2ZAf
gn34V7hGTDxPo5PGBwCjPGtjM37QkB8RSYICyCWjpkXPlQcXB1EojGF5lD+R9JbAtsYgK53SyhVd
l5ZrgNlVbSlZJndqwan43VMXa1zqND+L31YYB0hkv50Mrh6qX8AYC/DYwt68/MHOOPL2g1G0QVKY
dsPirHpbpLsm2Xe4dSrjmQpfiLtoloGdAC/qhmK/oCb2BTun/xBHRXUSlcmLKHsbhRWAzexO0Ll4
osWNdVIFonXYJ6IoAJBRl17VqmAhBCDyQRY1Nwyfo2Idbg7IZ2B66bSIygAG/q6M+htR7TTE16kP
F4p53Gy822btrRqoUqq1qE/0Yl6+IcvTYgY3BEJ6RA5AGsPkqtOYbUucm5IrUadWXEZ4NqG5+MZ4
98fHxEXCT3aMr1/mjifYjuMjP48feLC5MQXOB2zD/3842hcef38ic/FknmQ0fvuCIMW3cQdQ7/po
M5T16htsiLUOTDI4Wg44P5iG4yN2gS+OkB7xNRyYiTTr7fFQYSg4OzpU9vHZUbIH/Xh2j8fq1cOE
7ABx5DPHr3sMhk7tfcJj9/QeD4sK2V0a9D9NAH+Om6v7+8ynxA/8iFv3jRvOvT1+8Vw/4gYff6pv
5EW+MTQFrR27CuYb9kRekdf/em+eBwg/uXJiPB7fwL4bb2xX7Lh+vx5/Oqrqbuv89FOy8kA+rFfh
kYX5feV4zgqxrsdHreLXp4c6+Y4HkM/a/XzkyXEVWT+s/a8vfsgq8u387fgzG4aggNy95/v26/F1
x0Xn8egunNvOvWm/8s38DVf45CZ4whdb4PiEaWG8BZKx3B0eWX+2w9Fp/NoL7Iij1dZPrFs4/kQW
mWe//IB/kJXl5r6+PWxaebo9ADNQDccuodxxsj2ypg27rGeUcPAxgcJiww6Wji/W5riePGEZeeTr
eDSPq3qyvCzy8av2tODaHdolptSPlafrFJbIUF26/3RGtdL2pP46rFpPfH5d6pU8Ozm2ec9QAy0w
v2dDk/iab47rzK7g7vOcxzr6z6/nPGHdeGSRfn88rhkrxBNW7nicWa3jylm/fXx4Wqjj2caNsm6s
3m+e/ffVZb20jjYS4Bd58tM586ztytWUv8//87JNPdPXhbJNVQhGVgCMDuDsSW0lAt5X7+d8z9Bw
KGKa7DMipgWaXkrtqh8qg7N5MSxu+RWVDDVhQ+1VVFZzENgCOJI899vv3Xa/3vkrkQZyQ66pujfF
eIo1goZSD5SQXU1L1PZbyQf1M1tf6ciuUyq9VMaGBDzRwOY6ciYtAoYE3KaHGXebAqzK50PX44DC
y0jwbGAKxoV3S/FH2inNgTB8CQguNx+rRYzAEIVQUdAjBlLO6atZ8JnSEJwPKuxYTVStDDjkk9uI
eEvf7lyGOu3Wc3q4fSokC3OphoDtZ6OMErcUYMnoEoefg5mybVg14SUy/dSctrAbgrAgcMC8gE+2
ADraGnYAFAVYGqRoNE9Kpq81TUeDOgQMV81JsECVfF/eJlTaTv3CyQdUz+b3elMSlGgpucMH2e5d
WkGzXAsgp1JJECIvJhYf28NA1hO2qc7Kezso2mP820iB1VCmyqJPKAsD2i9gngVoDccwcKpF+3U3
7Yk5hXhmWCmCtwYh7rkHEJVdA7WltrdDpJO+lfvGzHuUb8xDuinebQoHthRUWUvFdUTQAw+g6Rrc
KR/lFXhorY/El/oaccmepo9kQeE1w8Kp8921wZBc5Gh9O38R5t9a+gtxUuL0H0XSCbaiz4G6jlsK
vAfKflHzrilLK+8kpX6nYyuDlVBwpNQ+itla0nMRnFwVLM3iQaGH8Yo0J/stQxU8djVB6UB2Kw0A
hVY2CkCcutpTL6xA4CJVDt6CwGpfHt7ViM9hOQamuzOOZ3uHwREYSxNjNCHCak7oMkZkmYEZHVGt
zl/C/sVIlNiOpeSeR96DrRd1xIH08irA0o5BlYoOK/MP3yqTBZ/xaOnzbvxGAqxWZ9+pYUloMqTe
eVrs3/mHJSKhySs8zPNCUgieRprzjPSIkWY9cS2OVy08+mjit0+rXdL85Y/dn2bPqlFQspigAwtL
IVe0RBVra2YvCW6OKs5M7QV5U2bCgML+ZoP1V4UWrdrAM99HQ9JD3Ji2uabUn1KofAdwceLX4wdp
xuq2xjtKrmJQgzgRvyt3UJl7klgRA1EldjVZLTKWWqdIExZ+gveS5oU6ZIrDrXY84BGBAVsx02x3
AfAC2Ti9FHRQ4wEta4oaTmguwqS9iQHnmAPQCy1TtmXuBZZxt647kANQoF3qgRvAchGQDyf7rmmD
1lSmVKnZWs4OF1kBUnqdQniGKoy4S3xFdE6oCnKnnhuKxt3WUT51xTulY2omWvprxtQcFaRp5Qeh
81XwApVQxLwQ90ktwZ7/E5EsIhl5xXqdNmhtoZeIlhSRiwM0fnJNTtJsQfTO9ypAW1Ye8ALRWuxo
HeyQYbcoKIAR+0lAa3sYOCS6aaLbZA5T4V7tzp/J9XNdAGnZ92StKFwEJ4XxbOmOi7QtPNuTkYy0
5KZU2BXfSZq8+RaAsixWgmxKFnvX28Fes0Y1JQtEUDZYfyVz1MhEdRNy3G+SK9ed3qgJrlRW7vUJ
XpIdmJREedMKJ7yKQbTcy+cnBMVJGDjSp6E0dSag47p04+uD+yGoUY7WMLh8g9OtZ4ShBsZH75Bj
nBdqg3fM/WYkDaXqhAEoasnU7aKgP4NjaEckehPUXa2IdrvVzJIG4cAmgRgGvuWizQFNJHscCQnX
Bl3H5V9tGaeAVQBhD6EaoUGFexoAWQeboiYMKYF4BfOPqjoMdODqdt3ARbtoAiQRmdyzg1c1Ek0s
RuetqAsCnsLP+vzKNlT38eT20KihdMfoInohtpLxmw+dY8aVbfxxuldoYiGahXmQ0J3YF6pI5Atw
DfTcZN2EE2zBW8jp0+y87EUXt4JI1IhmWFcvX5wPfv8fLk80nxgDB4zUAh9/v7zamUO328yfEZn8
UsdpR+G3uJ8XUnjri/Qyk4SXlEtAUyEkWLoG+Gj1PdiAlxcsNh7ht+etSPRTlv2Bor1EhZ3/0Bp6
SDzKx2pXxMKl164ajBlVZBV6NdaFKrIazYLP0lcNsuSbACpS7xGhKUs1jAarK76vJHTzkb8iv6BS
fJtAyM9aKPtuvarMHjZj5c+rYNy1VwpRjFdsPg4M3LoYIubuoC3MPtoQG9iIcQmMXWtQlzBIIu5/
0n1Jcl5qOQEuH77ew97J2IV2muCw45NIEg4wwg8VshsXuUQnmn+oXB8gi7lKJtqTAAsQ2ez5WHnM
RFgk7pl4M3CcNZ8qd7eMy+k1i3uA+584+/iynRgrhECVvzaQwQS/aDfokAYH+AT1QSeIJhP8gIts
iB+TvmmvrBIBI4SZtBltfLp+++4mCxkXYxwgJwnSpTEY7wuECbw/gnw0DMGUAN+GIaYU9xEDZSBO
OiWUMweW0gCqpiHwJdjt9+RC6Im2EwjJdsfVZxkPZpofnEwdbLdgaGP/pRGCsimC4IqBYCiGRinO
hgE2TMJCl6DXJXX6iGHKAHIfVc2tBFB33IhInIsMmkLM5WN1cWROE/jXvefM680yh+A5V9NthoWk
9I4TSzxQCz28ztxhXJGVeZolyZr7BZIG9FubTFskODBSqaSQRRiQr+c9HzKoGOg7svg5tL+1gLX9
kuSqLbnvYtQjMcsoYo/v8g7EjloUqMNNf+YOgjhovu/Xwd5zILLQds5iROHRdQA4EzhXi/1mZlCB
Jrm7fGpj+KxCJrUhFi45QP7ItxwBXv6j9gDJqIMYb/KIcl3Fde3VUCm8H2ZmL8ejQSkWlf1hZOvO
PlicHrIduJvE337b4WlvskNdUO3L9xfgvJi6qHuTVwQLucegRoHPTIiibmsgmYe8VsevLrJ83SyC
Qn3oIGKWZsMRLdl8M4XPxMmX1AfTCcn24XAdtIgnGa5dQVXd7KvbBGDuKmz9dFU1m4fWDz5VUX7v
bd18VTtrpzc/qhGKUuTQwk0BUu7DfLXb7fqvdU7fph4+9yVGKxln/1qahhF4mSu/QPUtqgf/ZgyW
P5xDgrpUr7hXGl6o+e7XGVawQjh1lTOUWeK+4CEkrqvJdE1MuI8lZxt72MdD9Eh35FEML/R8WfuD
UBkRNByB7/KUfRW3fCIrYlTt2f0D2szUDX+kiFOufIetAgQeY5S3yxw9htZ529b8CTKF+DIuvW4d
HZabi912+8Pp/Pyim4YHW0dGEJ2y87jatdtkleXdBBPRWazzUXoYKVQcJI8WF+aQ1lcGUi/tsm16
mezZlRYwZXO7miiXrTc+NP3yMUNm1uk5ennmBVcZutzXsQfbboZESMGMa1TOjFgxmUtv/HXi8FET
IIj1Hpsg+iU0Z14zcz6yhNegL4K+IVHXVVCLlxQxwL5DeXpE2sfVIZo4MbOR8wP7l2zhjkoglgHQ
cBac7otiizzEfWOO6MZ4UxTQ+OPoxxM4aUhUP+JBas1e0tHeBXe723y1ki0IJ7+BD0klYJdhRPoc
JdA0SP6SjWy6oruZJ97QOEikO77EU0xarZlylV5UgKxw8cwny8CpkaG55ipuDVZH56sjyt3QHkVC
hSAJYznQ7b3Ms5lQIsQMBNu8u1RL0oa9QZezn5hU5ATT4bqvefu2xtbDbQsYC8qkCScle+RPC9vq
R1j8al+YN5mDWZonOp8Hs1mroo10wm7dmwXbSM1Px5Tf+0as85A71buMcaB8v5r3PJDPblfLxfB3
NdXxKo6xXKKVmTCP1llHCL9HymuruW+oAwGQoqVpMEAwlLwfVmQ58AiTQH0JeXUc1doiggYTE1cH
a2AdZWRvInHuA4a7AYWRUZYWehBNPqIm1kCl7L5Qm1jT5Q07dYjQGaCNjd9Lq+ZdXmtEuUYlylrt
l49xw0ZvOxSzKeTQ8B5Jsuud/sJhP/2J9M3mzXKTpH/2m8PurdIz4Ni7y2jL29QdZr4mnLYCB8tF
+nc1pIb664IiaohUYsEOyp2ICQ2QZZCQigHOMe2k3F9bxHagYWcafVmPHg6qw33GvYdOTuvWDFvf
Qy8EW8jqaVxd+T2YOEEUqB9ECqmdktcu6F8sMPS5m8+kZKjQCM6eFLwUUVBNV6gODCvU2Q+Q71rI
EiNhG5QoCg9aRzMkKMzvghZ6gIIBqfEMhr2UtFxNPe7Z94cyB/ZVt1c1hNah5Cixg1ry+tTN+hVj
VbFpBIxJAL8nRe6614AwTDT+E2XUJtNqVLiwrAg/7cZpvXUqXN6C7e4vOT+Bv50uQCB+7scayXqn
36znGdMuWGg05clVvmA+41jWN3UnV7ZBeKjK/fjGHvd6QnWcAg1S9sidgFD7LEB+s2Qw85YfJkPP
8DG5o7jPLlAQ/Utq1FL9TrZsMmnDmnzzOIfcRHw1MrPI0141bPj31Bvyq8QHGkP0xTCepme2oI+H
gm+Lr9pyU+Mofh8nuNaBcdoI+nJ7rYEYGIqIteU2tAOq+WqoJRPmlrm92SpbElflneLznBNtf81J
owND/TxsN7DfeQMlkjrHZh0TrzHLlA3Qu/yFfsZ/JCXvK7aBjYWYNKQMgsjzczvgMgY/Sj7nCF0T
XoqdoOkW1X4/3RCm9Ou+yeJ1HmMwNAA3PwBTcDGqenWelB0hnPdDFNY4r7ubaJlEFJMVgVST9wfs
Qhi5zOGD94trICkPWuAPMWcgYGItAFtuwQ4flrg5h2CmwbjjF2PM0w3TF7I1iFrCwBIDhoxoPGSM
Vuy8H313COAGVQww9bg7ccqRr7sa1mkevqndKr8ahrZilcAfVUSG1w5a7WvKg0QQAwgHeHls/EdF
VVXHX4n7mOQmybub1hk5KmGymtB8WDXMIlyLOiV9+YyKhdWXlyDXEs2nbbDYM84WeXz52I7wpPgQ
NdFHCZJI8r0iDlZkYqb+S4/CvObybvGc3o9khj9C2ipaW4M0P58LFY5D/b3fMgBTn0YDRPJgQyRJ
H7Ni+S4iQ9QCGwaVf97Pbuu2Z1fMOUGl6Nxi9SdGK5OYB1PgamajUFRDHVVVA7eKQ8Wz2fCxMtvu
UvIpFtjcLqPHqKVA7bP1iGJ+NOn8EGkIQCaTUHkEktXmMUN5nOSQ2MKpNbMUECCFvoxhFOhiaedu
SJdHADYMzqDFjDMzVXztT7jJzOdWcmdBEykOm8k8BQdKZnZAwPEykchEFXYtze81XD7n5OOAOGJU
Au1pioX0rJlMSAmdY6q8wGAN1nU6LK6gDj6anGDiaMPYaZJTFScqdsjFhkUTXyqnzjfszdqQT85c
Rx0iPUphb2hwv3nKpyOr2CKrCOFVs9GM0QboGv9dy+e54PZWQD6JzNKB/uPmAfr/XTzIDkSMI02K
9qoFn7yyhzEruHPI/3MAIhI9erTpReHMFvqS6U9ZwVmfWq+kM7KChMnJsRL5rGGZDbMFkgV6AWhq
XPSLeryqcSRgwZAXY2K2ZpOOD34FGrzJ8S1Dj6lAs5Q8n9GFF4d8F62Z/hBTOaAz7XKFBIG450L5
UEla0W8Az1e9u0ak+j9DybYz7CPHreLLZnfQcdtez9rYGhpC4x5buZ8LwqUSCOWWzbllhkTSIV6R
oGoGVfJCWuNzxnr4e357WJLlIpvWXabLwx9j2wzUKRRFwVW46WPiNqqQHBEClcrncNqIpFpSi9Ag
JorQd9Em31/ngNUuogPJlfrn9W4wV55XfRmWdBqHbUpYzk3GbmxXYb4rgOWOBRIgWOnEYAXE6GHs
FCpi0IyvSHswDDnpiy1RFURMFNZZUI/kqiEnjjNSQGvXSvJOk/Cu2D0+Zkl13DTdDtyUnFtO1FDv
veKy3XPSmCm6dtIteQPO+IKpQ5rSBW0fwClTSjcFfyDIwje9hl/7TAdodqxGHCKxkuAuNRuyXhbf
rTYEg4A16jAaCcE1oNt+RH9XL28p1TL3dhst1inM6ct+pugyLm1sN6/GriQ3mzDdQ6yWYE9toSS5
qnu2MDk0Mdhfjo/7ApetPZU7BaNDApJOBsfgwHO0VDAcf7QDbtIuhPGkPNdn/zPscx8ji99KHDIX
Z6BoYCeNDFxiW2pQoOT3TMBOicc9Y2E7yrc7vjOFPqa6DRgV0oqBC4o7XmCgcCS5/IK/+2A8+xMq
eRV7N5hwlXXPnrD5dhvK620wSUKWm1m7cZw+N5TiSQfr7yRyj3FB8IdtbC5Cvy6ukpaZBkmSESI4
3XQTc9vQMt5cbZZucaGxekGKw+AQjAfcD9Bz6cXEGaUkuNL1giJB3Xs1QFUMZrwkQDqUh89eFQAD
IVrpMWStJjgOhkhS16OqlFU4bXvdSTk4RiPUBxIV+YwgHPx1sCi+Jy2T3aS2W/uUH9sd1hlBBRZg
L+H2kT3Zoje/QmuS+AMJBNpCWPUaFh7l6RY2/21rAgBnE4FnXe3wlQGxEqy44AohWoJRBsS0PXs4
P3SY+VHVmkLRVMrqxAjzDwc2mykYqxs0hGqDEs36UOdXVpKCMZ/UK/IR04dWQ52wb+qGtWhDfSrw
8YqoHXqcRA4u4Xg94e2kxheMGM6g5wCLQqoJ2Emr+oC0zMg7YE608X8CXz0sB3X4hOFCkvHXnUjA
GV3kPfFHVGqrzPMDWmBwEnPC9aRtr5qcq42IXeM9YWav8hcCG495THKA1N0GxdDxEgUm9mDHxvUr
sjwfPV9kw4hnN2GHaHSUXQ0pkW3istTBYqTMcsB/OBAStNeSZMI3oAezNtQkLlReCIqZucqw4gcb
kgKcbBfa5plSxECxlBS0VKKtq2V8kztkWf24XXXLgNvdEqxLgIvAaHmrKpQN/IIZA5I4nM16m3FA
a/R3yCGlXlhTrouZZRhV0fWudy5Ns9yvhoV4XMDtt1ruBSGutWRCcdhxTzMra3LSD4mjoT7wUKNB
muQb7yP2uSM85I+3deIx0aliq/gckcBjhYcOPU77xsq7cl9bCK+f5LzLyB4hQBTcXLWbwWVha2bE
r/K9CmMK0tsxfhQ4rC0XbMW+rq9IyOl8Lbrxa1QlHok9WwpVHoXvzkxFIOPc9hD864qCXb0hwrUY
XD53eyhv20OX4ytZfEoj/KEdVGFKOHsNfGTGzIFCC+0aPI9RZm5YBdA234e58TXZ4W+3K5rL3WZI
SK5pNRpSAsen9sLoI5qKuexwS6R0iDUYaUv0scOddn7BmGoMQFSQ11YM8obEA5uLPncVKmveEGTP
JSEY0izU9RjmFmtmB/AOLmmL/w98lUscnGGAgOhFMvXmEq/IIG2f4Gz2s46JyYQczBnqLuda2iIL
5gNpXLWoJG1JwbGSjSOY+5p0YmYULMvg4lCSliryvCOTcQz50thvr+OBjp6iJFvmVxIuvHUcyV9h
uIfO/ABmThIaUGRWzRPNOqqJjpKdJUqi9ZK/QEzxeFzMHdt8CHR6XTLXPGdwGLKPKuArIEV5hQTC
YV/UexZSWVRbeQQbZvOQHMCr77HiYTZVBKhLyut0IC84EjFZNv1fbldFbXeoRasgqVwNBdXZgTY7
HF0lZejQUGamH6v6oo/oaum1H1Omu+OkaWQ7yL6IZudt/6AckNPVw1ehUtkuiI2Egsi3jBEyGeFL
HKMzi1AhJoEGwJ/BErtSq9ZRpNHauNSBjTOFf9EE7sDR854m0P5HWVZK9/lSkuP8oGWEVUwllUYK
53LYiepVKiNCe4j5pMgP2AxGB2TA5SrNMc3wRUay9cBzJ6qAVkTSOoCKAW1HolaVja28WXwKWjk6
qIJJwa5JchlWCpPrYFhmn+IFHwJBow3Uvj7/ISbFPLFfsPuYUFc30KUeabZ8nDyLHjVJnJY0J6nn
NVAGcUToTGLzWV21wZlih3RrSmHAxNQshwXhoalpItUTNdWtQ9ZVJ+btAM78w/9ydmbLVWRdkn6V
srpWWMc8lHX3hSYQIEaJhLwJy4IiphMR58SO+en7831+0jJFGvzWZpgQQqAY9l57LV++3FMJmJ+d
vWbnsxZOf9CWX8njCwcPOEP8aMY1QOCeANAg+Xub+sJWBuIYfe3menNmCEQVIa8vOBSMsMaldEU4
QK/X+h8yDL8MAMpqZywtEIezsJJb5gHOylhcErGBnGr3SmS+/fKh7+iTDIcseV4mS4sfNKyP6vCA
CV51yUzqfmUWZWmgMPshRAE8Hqnl5C5VFtXNGT/viIG642UCv9jZadTt31TqC/uU0RGz+QRQ5fY0
VSCbCO2hu9vnQl9jMjbpO5hZQtX6v7R7bPpTbJhvMXd4vLKnhwXTl5U3IC8TbZYlIPW0WyfFA5mD
iLXuszLAK+mnUIwene66rNzPvQOjhYOV/ykAMkexpQP8zL8uBSgLgiLoL6VcvAyAipOQmbiV81ow
PdOpazy+oZi2/t28CU8+cEV+lL9um/ZED2V5dzAjBmRlg9GJgZ3MSJDcgtMD5ZQd7y9YRG6FyZmk
lppMuQYN1yt7VIJl6mwgk6HDUTREJXV70w2LMlYPeGzEwbm0LLdiJ0a4hfxrK10oE0nuxqsIc9qT
3YYmvbv+1ofZx7TTupmL3/udcx12LTE9HE/PdQimOXkrk0UBc+Ksv9TWKlJa2YjnYbkRQDxYQekU
x1cplct/hztxdfE352U9uV9QoexeFzENGY0b9A6ucCgygfaTtxsTmxc4l6twU8weCRcOVeRVAAiR
RhKY0kkF64NrdqLDTaMzJi1Jdxafn85YEAeW4aoQqbuxHrY9GsKuoeM17t806VckxPCS4wwqyWU4
kNHMgnWQL3hY4vxz0FIXdMzMWLAyD4c3BRdGGpTVZMpORpYYx7VPRCZPhOGAHpMXzfeFhlN7esfP
tO3dEwvV3bncEMf5V+4RuI9zV5uZu0p3btc+9qKKoJyVpFnNdoJ6mbNjw2mr762Z+0QQPPtGZ5Vz
m+bhhOIDhCkTJl8R/druXLc93rgFNx8ylXclzRW1wRPteQu/W1C99fLtcjwGX5rYKDqD1y9tH7xK
D8eWkyXbh/4qPTogIxgAs4rLsPrA8Ux+m7MhQimIyu8DTUDWXMubdEe1tUJ9sN5YOwG8GDt6LPPY
vxMK0A/cZo+aweNm5E7mUegtgfodMsqzuP6ytV9QCwbK1CcV2YMbdBppmd+tx+CE/ZURItVud/mK
ocMpW7Yb653dJKy+xuNKz+6EmPZdh1gC3zQLNZLbDiW3AD5cFLoGj0DhDnytSVEST+mtYU9MNFzU
4TMOB3s8B+311tZAxdSsVq28cQX/Y3x6pfLAdYL3QKmgsyMfmg6FccJL+aLNT+XHUx6R/LFT3Wrl
UOOMPSuVuwsoo4RF+kNIc7MDAi42HGsKin4b94qREbFpgwga8CVjuuMNRxNC5H2eMoNcVi/gdREU
wbOYsgSZnDsO5aFkp0vgkVwtvBwS3oGMnkg2vg4+h2wTcw+4TnCCbYJeAl4j5y7Ns5LhyYbRc44l
oi4KvtVVMXBVLuPNXD+4OcLnVo6vT/AWpudJ7cc0s5N8rX0IZmbKQlQTatxDnSl5vwySR0+RSdwP
gBm6G0DQTxasPXb+6aOT9hSZa9u9RD+VZF29g8Zny6mcZe9AlMmej13TXh82995tcZsApzQ7qWUf
b8rzCVyUIl/DjR+SbgylpdPU3JoxSLk7mt2vEUFTBy3luhpYBqTDvHi2/6l9OKQ0yvuaOB6xJ0bo
bcfl0SKsYdsGr+x7ArBJqQ0VPwB4rX2PXndx3NjEJ55ZCuOP9wEE2YDINZkAMCwigPD1uCiYyJu0
ihhJVJvOOjUU1fZi2VVcKfHsE06mAv0KjkyuFdDw27RG+a3fknkvc8/2Kt33o0eAu+3BWoAyEL83
kAHhkhOfm4k/np3UjP67irfGST29lIAJ7Ta60dHoXzctkTbcqEFXtSLowpgJf5QDsR5QiKflcyNL
q9yoLNaPmllrqADA0kPmxwhcyP/Pr4uSm1loO1F1s4DMBBSZ4ucN5EA8WaLlPYgfiqxs15C/kr6W
HEZVGKpVYUKgXjTnaG+l1YOZ6ZmnExW4xyOIpvRxdg4cuDIp9Qz2qJNedMk7ZqzwG8ddx+o4spA4
f92N71oWgriL7y9HSE56t1KQnuFEX0njBLbHA6cNFK8UXCs/ZJEdgAn95Yaj+nTZT2CATGmSdIuy
uAjOLbw1QBOPV24kZsaaJnSe+NlLpvipaBaqHA0r0rBsMdml45lvNlHTW14W2sdgm+FJvZKcNLo5
un/0QwFZnqtdcnINLTieMuwRpnzDieeire0C9uEE2+cw6Q70ahCMovCjAxfxw0UEskqKhHO+C9vi
MJRNPG4wUcGJiqqTvY+lP25QiF01rWg2wvJYP4YRV7GWfXo59NtwXQsiEn4cllS7DLbgWU/YoIPJ
CUeBck2iihoZTWoRQAnGeLNG6DFSw4EaTEQQmzVB4eRONBCoyj/jpIM5c7jpenB/Tl3Ikg6LCTtt
GvmLtl233Y3D8M2h+Ozh5XAU7ekn1Jr2N3Pn16QcOa+lCcbsVVESIls9ruqkDMKTlmTBdO2lBXOF
JZt2/UP056IbyofFYVQJ0wNwPUEObHL13NwRGsvSAF4d9/re+DqLhHmkAbCCJVWJHGg5LGKFLBVt
NFENzEIG1RXH7AWREXrJccfjOOEvQ8SIQ6gt1wwb8YQycLG+JMSalNPG7flJZtGh0Imqkuf1l6YX
SyLMFNh31mzf729twy0NVPWG6vLJ/89qbRLUsytMcElA3G9LSmztM50lPhlCUUL2zjkt3KNIDi2B
LhH8JrNL63yRrv3xBqEuNpYDa8GbuZ+Zpe7WpMbQp8woGBE7BYs0w1E/PVsq3CzChUzMKbf+JaGY
CrddHuv6AGEp02YJML/FgtLuvCXfv5kNyMHMKE6pG3sw2W8jRZ1dF0OQblfHYE55RcndEVXnqz1P
Q4Fgbwyp3q29aDkrObNyHDVtbAYAVqtWH6skLGcguiPhH5dH0mKaDDfzwf1KpRu+IVTyJNUW0pS3
FITTFmMeshmRKQW9mIqKqEDThabTg1nHGWIxIIgyKsnealAd/bTmdvYImvrH5rDwZM2xe4G8KQcd
9Yr9pyj5mA0ZZfI7Zt/SO6gtZCAxVmDonnUOW6U+6dnDVhsUHJYJWG4fgLBITwkkLAGLdBRTm0Lh
J6usnM/zwE/dhxLyyZHn2yHEedUMe/s/yQ4mWaNtcLUbkMMgI7TsCfD33hGnCaK/i5cgwxe1BkRw
0Nh92lftLdTNB/DJjxIe3h2ehBIHTm4g4ooO1EnZ+ZJ/nBdqpR2pt0SqFsKYNb7nGs55GpvENXSZ
r7oD0SwphH0uaH+4K6sBE1PWpu2ek970ANMv+yNnOKklUMNGHxS4Dy/OjsocUIZbWBoQgE5nCrwP
tGGoNuTvbHLhND0OLXpxeLaQ89c0VExC68AZ+de2F9ZL+n/gUK1bmU4nMMoT+uSXGmNIDc+2CdkC
1NgfQ3qysVpvaE9empHOaD1Q99YbnDK8Y3WQdxDZOkmwisR8NTdEY9E96xzEQpXn3PJjhcYjDtX/
vjuwwRqsRvSuCpSurhF2WkgpGCnwuBjP7X9bT91O35bKSeOQLr6vOPMJJ6vXj7Xh0XYZHbaS4CEO
r5Tg05BU0hq1mnL8NNK5vmyjtYfMAu4NaOTKNTuYT0QantAlTcvPzAzS9BYWUowgUOosJGQeiwvX
Z0frGZF+BUM4SLNOu3ljeTsrJ0UdeaHOz+1DHWUbM0Pduz4mu1VGWSxabSSaIvailsEZXDLVbRbi
yNyyOmyHxmEd3/55aaKCWZsVtzu94bQoeUc8MWfj5Xp+494cks29Hg5z9opeNFDQaTiUl5BjnGGE
Uee0o/8aULb5FpYAfqHD9cs2J8jyj8fjGtyOp7jEsIoFN5f0SmLyLMuzovdGelYBvrgHsL7E5cFa
Kd86pfqZaeAClqC3FGwnbCzUSVOY6Lj0Op4yFEho/ubc0uCrzZmxBwAP3ffliUGtUjvBcYngqb8+
Al6xETOOt7qvnKtuXOurLhqDV07kVB+GLow+2N7PkNMUgXIDa0dUoXE4vN0P1G6BAZkeWGLP7W52
IhZbh9wdQE+ffZjyyHEvhzbrP3YoyjKITCxjmmGM/4dmEIpjM+d+6vMukrBMXnr+3r12ARyubcIB
JPY87ThvcVIvLytsqCEvF/NV5Xc5lS0NBOkvCYygrndYY9lXxSMbmJxNfWWo0ZpBTY77H8lIOFkW
0FYnJNgG0ErtTt+n7D5eK+hE3a3t5u6bKuuJOquW93t5OLIWV9AzS5oZKvpdnselHN3Nu957Apcz
a2UhAUj7OXwzeNqtA0NKLjmNTqku4pXjMTEHOgNbNH+C/q0lOSlwhCwG3OUAc0mDYklCEFJ3cO8Y
TOFY/r4jaiZ+I1YJ/BgH17iUXg2jRKSMPXEFRXc2o5MvbyyTm8xZ4xzzxjfL4hZuPsQ5nwdozeEt
H9Pp+p5FlTIRIvIEIwC/1yg4Xia7+mm5rpKme10Qiq0wdVMQJhXMlo2YubJvQU10noQ+XR/D9Zfs
cdsZovHNg1uO/v18JOFS6A4EoIAfP6ivZQ/4dKbpQTnEzHtH2rTGy7X9+QPIKng5tiwgxE0yps+S
IwvYyav1gdXd3wUHGJaJEBcsSD6niKYVOek+51J36aTk4gF1FN2ImYQT5OySjC2l4wBwjGQKdyZA
yQcRCpKxe1FrKm1YeLJ1rkTXVfbArvlA451uxpFzZF7Y6EnGU2miyrue2i6+pomRPjs28cfc5O8T
hpYC4aB64XtJf8qi7XAK9KL2mPuxHNQBTK/3FIkg4Ox4ZtSbbHkrQl9abn+IfFpjK6LWKVT1/W0S
N2SeXXu6a8Ktpk2j80z99m6HgEPNudzsGflBvYI1uBXyXxGrTlZ8BWZDjE2H1rLE6XVp/fg12GLv
tmbEjCwKZmndcw99zs2Zld2W0lS8lEiVrTs1PkPmN0MO1ck0sVt2wwPad3a+GG8k7N1lYngLTs3u
P9NMJuHxJBo3NkpzBcBq4yer6Ta0hOyQeSQZjEGP4oGr+jZd+tVev+0rn81P8Xa+wvSRzgD5gb1r
aYSoi9EhQWYMdCad6HBXgf5OhFNNjYEo/NEU2micnQHJo3MgeXTgQTiK3+KcJK0fXE1F+p4Tsbke
s2qkdttPVzYPckPVPuBBNu9ICoKtJBKXffyQUoQAmG3fxGINfK0wiX1p8C01tgtQv0mwO6DjgOIJ
/ciC131leUm7KoXFX3lAkXoyPgVHk7OlnFnZTcEbCGfKgGIGLt171jnlYEk+eDicibuQfmuPfD0R
aGdOLGCR2UxAVlZy6oU9sH6Y8TbTFtpjr2QK+hq5C2wtahLGFmoWuBtg6wAny1zxuD6Y5UirnO6I
aCw74/62HbSjBWDZTXrQNRpYIdk8BBL/D9SCyFeOnEEo8wL/tuw2oayNw4ZPliB4o1AF+GSuiJvk
PjtzncAiotziCcfdOalzTZoTgYoymjHxP82m+N1synDXhfL1yFFHov++mNjEkGoYhATN1vQZo4wd
JSMqjemdHjLdPb4jwJQPRijYYwqwUDTqnyW8soIC+hlcyge3JaVNWhbQQDv40jmp+Ap4kHJtTAfb
AEqDZ4Fqup15u8+QwOlbC1nb1XisK/bUclLzyuUVW1e8WCw4Gip2D+wNPy5Iuq/1XuRkp/TSnJLe
G+YRQFCB4JhIl7AiAYS+ke6pS1iVHgGxj9hYxY7tgcQsg51YW4u4XbhCkNUbGY/7M+VvOjWSigJU
MvRqYu0OL1eST+HES++R04PIy3EKOnO/zOqEjYwuOIxL+IeHuuHsol77g7YbwSwAtUYOQwMt8CjH
m66GYR90BIBhZyFSss1XS2SyF25CXZiGIOsA+2CszpFO5yaAg/lBccmljQXbbr+sPd63CTLw6Cai
qAT+mljxems2ZtQbVBsH+VrxJCRLRG2x3DgJYRUQYHshi5tnTUWnCh4ltf1MA2Bu9IgcYVM0AgWQ
SmyNCSiaXFj9QfuGUiD1PNflHwceb9D4R/eadiOz8gFXpZ8YFus72263WzTAdBUVTqhIwlTE5k1D
0mSIFFT6+FYoR5akeWNE+DwgiBuebAKvjHxG+RSyMYdvtbtM2B1gCgTILLkp61+FHCMiQPwTB064
sn674vBgdYSPPPkDD9qS1RxwdwIHl0fq5Rrn+C6Zg+hlu1Mg0omo2CXg+3n61uTTzZ5HV1Vf/LdN
LWqHs0dTcOmJqnPpIeOKNjow6qL+85CyVDvhYXYLzCkFq8NELj8MIidcOoBq6tiG/LiY7ByASkrR
tqRX7rrshQV3ixmhKtUX4YEbb1r+iUPmB3YMqCR+nLWIGUQqm2eQG2sp0lKi7LTWgJ6h9LshCcYs
v0kpOV4ky+B5p5RzzlXDFy7HV6u+IjqtgJWCyQ0IIez8sD1yfkPyDAx8UlsLoJVcPr8YihTAfoj2
RzVnj4n3aneYdAJZA2dbIUYUWf659mGQtBWAwhreXDgTofTQ9iO6z/BTOnUNV8VHzwAEGltqgBcS
w86djzqhptVK4lLYTH2jZCuZX0MWIT0h3X/pMljG8mOhC7gLUwC4E6MFtpEoT1fxa6UtfUFb+Qhz
9LA/urBaLJ7XZIIkUQy154J+PKOYhDr2Ue1N5Cv7+lWaVBfd3MG6io77YzrSYg7JlIoJ0XgOMGkA
DQ6n50XtFPXaT5t5VMOvmZZPg8cbuNhr1mRdjQaEDBCXIbKO4WVThi8vulORBWYrx0d35oDoSsLu
wCa6CLa82otjekLcG3c09VrthNKZxE3VXPRELZEMLgLEWrNhSBF5yIRYIG4/iM2kmlHsuXCjZLno
uj5KDjvlhAsBKvSIRWrt9wsnFIQbPuB8qHlL47HsyDYKzHYUB1unQ5w0+Xrh+GY+9MeKNn1DUBKs
Bw3mnuoXkJJp5osZs9Yig4+Is5i6a+B3V0tP3LBUWndlYZH7ISJXZggkkSpe1AS7tI1KHis49NkR
9Tx+5e/LuXJdsGZeMMQDG83q505ED21wgAgqokxSU8NedHivTGvZ8J+ctsfU7d8CK5qrxdAnTBES
Q9fCllIwpz7J14ahMnoLbnF6drFPx7meHZi1JiHwEH4Bs7DHIWTeI0ZMUyLnnLaDNgK1LpzRDWGT
A7pYmpE1b8XjGEbfSQUFxMUByzw2QPH8guhex5mpq0dz6PN3qLh88Nv2g0gsFgnWaMC5h56RckvC
cxuz9+1UgEkw9dTv2cdmA4gXrNx3TvibwFgoAYfb1Fm/pO3Bx7aaRMbCxZAzoVJ17Fj1l22eYScy
lfYWTEKT9qm/uh0hJTaH+i5teAZqJuogDxeSgDADyKO/99JiVwUTJyB00B0pbktCLueDJuyNWEYW
tfD1DYw1w0yRH2Kb3arL3DAVw6A+pJ9KKY1DrLMDegWrjOqLg1uIlOXxziNNU6clhoWnfIFBRqBL
Z02dJdAWlPYeffDMGAQjBpWFXl1lTXt5WhusaNW0TXNCQJBBFZDHR0WGNhyVMjOxPy7hh2BgXzce
Z0CRQ2a1yTeEUHE2GUgUn3yGu0JRynwR2UGIoxPiixxBGigpNv5EGs9xNnFEJmynmcXeXDpub95a
8uqQktsnZfyeZIfZtdKPmEWVIiJHiG0QLSdolUyrsuilWsf/ZZO9IfIwyB6L7lp4wizbieBAZmIt
ThvmbZAkopOv1oWcl0QS32cMDZoD+zLJqQJsadaY/GuSQhMAX3YrEmsDM9mSWk0FHjWDvnOGk3iF
IRi1pbDgHs3yDhk5YD4DOd0gfX1B/3FgOryo2IEsYeQe6BAwaEFgszOXteD1sCUEMkjuHwuf7Y9M
KYwwOjK3oUBA8DRajbNoCHWx3PcRBGwGR3S81Ud6NRysUmVjS1I20bZ04vdyoTMe/0xeox2EARGZ
F1+Ja1ZB1MHKvOgBfsJW48Ps29AbuhduATfKxHgbnFiFF3u1gVI40+ER5yi6fCc6Fwt3LVb7DqTe
zeyOzo6uFvXDRZce/X1sM04ej5ky7CCWiAzVRDNNMHjY++n0JZqyz1CZQQwrHj+mtNzdiYwO0IH5
BYR0gMGZD7B0rgb6JnQtNLAvhspxq/gQNo/p2sECQWql7wjFacMxXazFb0HYfoHARznc0CSVn9FF
EI4+KdyxeYSPsL1w9+0xgcl51bXmVRfEGERh0MDKnq7TMbq8GDZ/q52w4Eeo9tGWkJjFxbC2zIEA
tj9ADKIENjTdi46Tcsi6GSHRL+KDCtuFfGqIlTESf/WaeQ99oi4K6uKWC3ZRh2HPsJjrPqQT69+S
ypnR9a2jppx5oeo2nKEptYCfNvuDzRXEygs1lGcq9pnqmeXAya2nHzhkIU1FRtRgFvOxmH0GZTuW
sOZc9AYU3JaeIjxj+0Dyg0Tq0VsVpTDcqd8EAYreL3Oeiw5vNmC9bXtoSgJss9JD0bRz3YIabaBG
F90egSm2Zf2YCj1IEYe+cRnwIG/AvVngQTdM+RvJv0rMmt2r4rUvn10E2ck5QCesH20b1DbYoXzS
n+ngJOJkY+3xVIwNmm2fS+rpi2RPyoC5uIFDl3NwIgvTsZY62GqCwHOwZytjfXH3qMaEZfmGJBU0
syxegRr7IyuyGsetiP1Hy1+WQmfPgO/VxTC6zHMyWPhIm0X1M/8psaJjY18Lu7iggXKSvaH36AbL
I88XKaSJvNCK2NPv59uhW6e8CqRUOOhRS7WO7Fyq5lQ559hp+MRwdr3ReWeBECVFNKhkxMxjKwLh
Vg1EEZPz5i1KIcqc3d4QwXDxu7oI/O5QMwPsPWoHzUhQa1zxIgGqDsu4cR+lyK4QLXFPDmq/zKOo
8R4t7UGqQ2ZgQKKEUCu8xUW5pXHaX6hJhE+tSBIG1onNfpRKgDlM9Pd/mZPneZfHqYj8B2tclORX
FjgoMHk/IcfLLB4Vxgv9DhHpThxXSeWnC2cKJqpMMzwvsuy5ZuF1M4A1UKbyF64DGyICGCuLe9PQ
TJIyxuB+OythqiBhQ/TiTVNrDRr2PSB/Ggcv+mRkCIETaOCc3rpne9ugWAgHoqaW+bUdRvbD3adp
4GZAZwg5o8X3VO8XN/qRoc08e51uJEvIauSXY3ta8APgQGJXQU5CObnIDv0d0cB9qYmh2VEt1ANV
dz6HB5IoLAqOZscVOKdNr+SFYZy3iZBdceQaA+QR0QgNT6g5Dszt1xtdUswU6JLAoWxinkdaTp/2
ev/DVtPaC+fJ+4bNbKcsJUPs6tB1d7J+Nk5xW+YZqWZQf+iPylhFL8bVZqfvUwWghqNPH70/oRvJ
8UNbaaNZC5TkhuxukTKLg82e+o1BQhCKdBWVcUgqOAc0GITbs4VpzTMWDJBI5EkBEWz4aUqxeAZo
EiH2snSX2AkLNlI3iBX0V4wY9O+LxAXNqEkujMfZK1Y3ZNxvuUOkNRFBCGF6UJ4Y3Jthjk8WxhmG
4IgGr/Mxn6Pq01KZ4nYXoQ8wkd7QyshJMKpd8kuxD+8HuQgWAlqBMD8ZqQncp9sgSPycabumJ6hK
S3m5lg+n1CeXhSaQjNjRM1Z7Xip5sqxVI1JWzJrcDugoy/VqgKrxn//xv/7v//6y/lfxPwS2w4Yg
yH90U0vS3Y3m//znj9eFkRRyoC6teWmRPJXpmd0TKM8aFRDe4W6AoUh8S0cJMwh3YrxK69OgrSNv
Aqv1STd9ydHxpfWgnfNd6/MX1/WD+gfXlcL700W5XOITsZfuMEIXquKUGTN0InzCAGpUNhQgjuPu
une+hua0tnyTT7dr678nPXxmjjhMGBCYzH8dIDVMD+0Xl/bDq8z8MHK9yEO8zE+z9GlEi5vk5DGG
fb+keEEoouW0lkVhpia18wEIyD1zZv93zaDrXeZj+xxh9Q/OiIiQ5gKxKnYiTtmfX5k1/vmbZAp+
ugmODinKakinPDXJnse68BmKL+6pQuEuozRHWi44ilbIrYtM3dLkCIBCY0b3zHrUy6aKfFUGI0wO
3xTKdDG3k2GFlOTk86ie8s+v84dFh25K7IYh0qRov6ED91SE9liXbpmv7Wu76LBNWZr1nc4BbYYC
hw0Gou8kAGEJuj3H3b9sFGSfMMgmwkHOC07Jz6/L6kD/9fk9va4ni24PkQM5DHP7WmdVUVEY7ri/
AS7Y2TC3gNGNn0js+lenFBDEkhVbapowQv0MP4/v1iyLWz/QJn0zjNl9jRhSR291uE8HAp4m8vRk
tQT+DWfPp2vz6R08kW8f8tnruiE+P1lN9xNSoaBgTLMx2UEYkRK7SxNEQloyaAk9Dsm5e7uPO1A2
8ts82V8r4lnDsR+eLIajyKRmmHw9VUhPWmqeamx5siGDwzlYxGJgf5udiQIXwl6BWg6pqpCrCL7M
kgG+bsBz96e5LV41hhgduvTmLXfrTPHaOfswtSdBG6FSwCgAVDKkTn2nsyJxTkxzEtABsx7sAWOp
rMWUf7au7AZQXj3FJhZ5wYteWcHDwoETG6acKc0Bol/G3wUrxbATcfTKkcWAAdrkYhmjVxZRBMKn
7SBwWQtYya3bcJz1Wf0wBzBcrQ5QPdIEq6AEwP7jqFOXc098816dvBRWLEImnNlW1j4BzrxIGDos
mb09vD7PG9UsRcbGfxEvvKcyhVotMfaGbMUgwuLsyXofjMm4qHx+kJxlaLAwwspIeZfmLlSjiURT
JOy/f0ksyZSYgVtEIDApGJFdlR0jxtGyVv61ObHn/tNyJsrixufH5NNP3QjqtojroTp0r5ft3krq
8jv6qN/Vdb//fpZPLb6L6/IJqqh88fwJn/MrlZTxX7WNpX6Ispwkd79/5BN+kbNQSJ8/Qf6Uz8+/
EETll1ke/hTHlThq+cVupe+ixsii/vXXWRD1/PGsg6pAYNVs+YjQaW/uKRP5nI+om87fNW1B6yV2
WjO0K03x8+fO/C9NW74i+dP6y/kTK3x6/vQsZHv+yMgw/cfr/48giTUWO9lHXoke+N8T+j31TvRs
9nOIUSYDC+dd5W3PEowd0hBEnUkGOEHP7eiC3F77FWY65Tfn5U2RADXwu2i7TPBgfIC8eMWqQ2lG
bpByGk7W9XHM1y+HorgZ6uz+5zfwT6s+Ae/DRhU3jjR+KuLKrM+wbAWxyCpaOaCPEacNKY9Yw3a+
yODyIv/UIpjemWa+BY6lIaAzaEePElaPTJkgW/wRVJxHKxX7zy/xh6KJjUmXPURVjPhLlvFEgq/L
cQkB1Gxfy5lpkfeDjxKsQ93Yw31gxuC5jpx0JiyamoawjDdkJh4izm5QBewLlARDfQc6oAD/C8ia
TDo0mCQRMRmLNBMakFgTqau9gwhJn11nvTotqil25GyFlKtvf/boBG06a5lDnii18dfHjgHagEv5
+f3/IIuo+0dWm5wZ0Nwn1/r7GgMqSJo8y6YHibija/QqdGnP5ZhrkBwI5RRGKwlC3aCL5rq7dG+F
yNSM7igj7ZJfJS0/KOdTv7owQeh0ozLPynnyTgYWRJ/sMa7jLkcqMrWpC/xCvWWoL5U1hxU+OJJj
RSNUXm/2YXfLp9DQKa/4MzQV2YRJpdItiDkkXUq2OqTapKgg3z1jmE+CrNBXgGQBXAmUbgUPDHgF
KMjOeGj94lk/zbS5L2QA0VPE9dDF+eWJVi3tquEYx4zihTgXQwl5PrYQZXYkheXpVqQvlx1bJGZV
1bRuSHQalBSZbrF7AW3WmuJld9kLiPD+/NIy/ei/ZQ2el1ArJVGI1aXLQfX3ZQADBBDneHDfKh+T
ZH+BtB0jUVQCvIOZUQkJi5pj9FK6oZKBPLjpTVKVN+Bln3QeI1YAYit5nzSGJUEuZh0H8TxQ+0VH
AO2sT2ZkBB3JXRPQ3wTVbUr0Y6zxLQgv4pvAag9LTXurBBCVHKwa/JKick/EaGT9nR41Ttih+iYl
gfSgb2TxoiXbYxv1/RzVkhVu4TokKjLCsZUe1YvCodZxw7QBSB65Bwtc9gqC/a3xADFShmKihJwz
c7Q20byFWf1qiyGPkBn7+/ZsGm6lAivTdMVjCbTZKbYOW7omQvEY2Xfkd7XuRiqrFZuXBA1fGTJ0
SAeJ9KUb+TfC7g9nOS8zjCOwoIg3yq7++8scppkGaxy56AfzUDQpAIa+lOu1pIUBbN+a42xtx+wI
DKlp03Wvmypi7gn2B9TwGmD31xXwD95grP8EWAplDnx/gamerP9gZ9+nPHb5U1kJVvB8lgEHGF61
75eNNh5GbYCTn1UCI051Z7rphaIq/ZdbXHhfzpTO1jyzxJSOHmPFQHg4xreytPn5juDS/mFLEINw
uMBEKvPtlvkLnFZPh6p0Qf2wOBK6jDcgxj4uhYVUZfQDtTucnLqYt8t0z30ceZ/keLEkZ5EYEx0R
utl8yCWIKMvnwjrYcsvWeNl2yuG3zHi8yUlDVaRG2huP5jBgWT/SG19iuDwoJBcNESJQY55anMiX
dkRCjgwd8mpM9cwdcLAyGM+W0Xm6MD/Xwcivk7sxIrcOEnrHqPdh/XQWhk7vM9PeeA5QvxtzbA2P
vZnfyVo6waNcqaf1MvdEZyJK5mTzFDIyMLb6qcCHRdygiUy0pcCSU5qOwQaOQogoqpB402q4UwRh
lGx7GRZhUJSWPEQgQtWb2ornqogboLEqL+q0oCwg7tnyYeU/OWpFMI9LoVfjccjQJJCdSLj08bW+
VXrBu75RmSeOpd5Sj+9kWoPa4fAlNGd3gaOJYQvGHPoa3dVfxfZ/WC0AiRG7LkOxCCfjv++5ORuP
0VKt3sv5tDyUSfvYz8FDkRj0u+n5mepVuk8vpZSsB6ABABiPh8vKyy6Py3onfrIO+mH9pbjrjxfm
W+3U0AV1ZSk8OUyTUzLWvnv0XpoUVcjMednsVNzr+k5KHEjF/MaQyJ1e7YLyd3OEtE69perfZiUc
rnIKF83l5/vrB7t6HJXBT8BiYj8OQKCeXtdY0Kdaj+SCJB7fITotc3uIo5BAO4iHBP+LhkQDH1FW
bUWKlScngq2jgc2ghFlzn4CDP+HYUZYodpZ4qr9Olv4hMfE9P/DiICZTTDxr2vqXkLDnS7hOOMC8
6kfkT9yJvqw9IgkIkm1K++Pbw7bQcC2ie3m5BHFUXXq7C0MfeBEUhXF6lbA9U6DwBPt+cpkgUz+a
n3apFrU5dG9F79OpschDGghG2V/CJP+NZYlpmcBCe2EJaPrkF+9Fz/3vmYBPeOYOQ5nmkYb+fSEP
3jgW0+6P75KpeeN5GnHB1F6nnE6PMCQr5DAUrJUiL3mpYbJGBqyAqMpxmxrrGsBU7dmEIJXIBQH2
1a/fRvRPV4qwECddlviouz1BYOY8DJbodPDIkc4yHjK/Dg2G1wRhbfMAFzZLkVSsEACmDu3V4vY3
22m7zNsMqhBvbUVoYKfXeFzCV8Me5NcNytoW+aAjS4No0cBixaILeEnSEVEnrDg6H4Wd9cG5n9IH
5EvAq18X0XSB439fpBjB+9HeEj9HluUazJzBYDF88+r7sIQ9wpiOudr8XFzJ5blO3fCABlE9wNP4
+av9sRxjy8m0icug4OGZ/f3Vdgxs9d7pcHitByS1RjlSKZdOi+SOjt6tihrHlL+VG8kXlx0k5uq4
tLYgs6BlSd4CtOU4jKxwEvzi+vwfUBLh9gCrqZ9ipBRmT99omrUHg1AJkPM1k8Pui8Z9AITQn6x5
y9nOha+cf52/eAYjgBz+/ISBrNO/bH2eIBEWmuCffUcp+BRU4vxNfDy7zfEVgAkTPwBMpH9aMZ0R
iz+9fAAqzojF+aPgCgyi/zSYK5zn4VsZt4yyXALGOEMVfI5fC7/4o5H3zvlTQAk+4Y9/+jEBVpyR
Cr6+IzknAIOP/AK34GvD2MrR7AxinF1cwB/+RDC6/kqi3PLrEXoBmPH9cwtmXA/LA5/wK5iYdRbC
wUc+//kLtfj8k1jihyDkKSbdRJKnsSQ5MDoawyt/qfmB5dh/kcXlkhE7ldcUkwwTaU1q6wxKFjSm
C8KvE6qZ8/s5H954Zn3mruF1f8Li5UipgVq/SieJeCgxgvH6jH46RAYkkzCD0PAZqN+bKPffa2nb
wgMT3P4gozXKGJ+EqaIsRJle44oyuVSckgloCtdPtCIVIXaAQLCt/IXZL48KbOpruivKhUAnDT7b
trjQ6KfOJs8wh+bDmTtStR0RB5d9aDzfIt5xPYCwo3vICBlcSUoj/Z5gvH7NkDjgdHR3gQ7dkG5d
zDndk76BBMoa2jQOfTX8IenIylRDqRkOTr94TT8Wf3jfRpzG1Ml0C2yg/cuxVtfx6iFlO90vHi7U
PqA/2a28SWBv36mxoQed+lRtUD2tZBOwCPTpT+IPim0ebtSJSI/3EfmY/L0nUgtGbsFxyc9BNhUH
VajrP5C3McfJjTzoCSp00rGsM1VOG5GkUl/xduaEMnSfuRoOdbmf9AOvl1csdRpgE0ZzebBudy2l
YvmAF3DwzaYjKH1uDXpoGKnKAlfD/qq8bhaMEkpojziLJNSd6hckMOjkki4KaTog/whjX+Wlzl3n
kF6DQ9za7JGcf6BVPlRwyYJMEyHcTadSiSEffD2SkdvUM1Ndg8jJcy3mn7+jH/zgSZeomCiJ4yjG
/NR9UqAP5RQFw7JssAgYBvyXH7wycRW+VhY0lrM9BzBLUVl40UavtF6VvcsPXoJQohb/GxL9Ojee
bHMMDsMoovUWQX1+ksrNUMiHfvfdV6aF91JkcJMaZ/+jGYLXfdjTvSFNylACAQdwqS7VHLErIz3B
UcmWD8fO/c1W3xoeDIfDl3zpP+WHfKJUQaCyFLUN/atmZfBWcE6KP43sB/QOhOTL2gRyJMTjLp5f
owD1OdFQ+M/fQGhT+L/fZsAX6ZTyAtIwcZ8cn9A7In87xvX7dnhfTVFy5a5S7+uYm3BLZNIdGVTF
dBrIF0wIvw1hyOIRH9niY7udHrot+jzX9CPciWGioBFlMOj3Z5IgTQ858iOJlCyK39JoYjH7DHAY
TF+s1lSjacYUmjj0ihFJiA3FNtu+MR1jtT1zZ2/cMdkrnnuwUTVyiL5xt3F/u/jwBSyBOq3yPwKv
uiSY5MEl6ADEomN7fXSaF3Ew3FE6dh+H+WVsfPeZNy2/Vaf4ehq/zVN9G4eAOjfbHjJnOBV3zsjy
CtCuu1X62UnAap815j3SVEI0bvgEh+nw3ummob90Rv56UB6VLPX+DEbhUFw6BskV5ehSqQ1J2F8s
o8fEs3eoXqQlj0F61BJvXkn0n89BtqFee8I1oUcQjYgPK29mDECjeACxSCKlq+S2ShjtpgTRYZyU
74BblzIinYBhRtAsQivqwowh9HNGLmjSfGsQ+6ZkZkpx2YBccSWAEYb8gUqOVAzEJu/Ld6DsLllj
urwJ68PxdZMyqM9EuMlymB4uOWE6zYxsVdCDMTdAVbfrGBZzENgIHea7c5hORYIsIYLBSJ0cZkg0
Y7O9SdPdvAD/fhyzJb/dQ8eHXWy6F0vOIKXro/rWD5Jt0iwvb4rVQhrNQDNXtfG0w5Wvo4oHMrpq
u4+jZ5CegIgBu6S6C2tIhpCr+ndptJSQSQL0AFx0zOmycpchSSbzdLDWpH9tBRnNbubnblJx1lZt
QFX//9g7rx3NsWNLv4qge/bQG2DOAQ7J36V3ZW+I6upseu/59PNtVveZTGYq/9HFXAwwECS1lFW5
yc1tIlasWMuCYWfo6Kr3kFHsAlnE1adh1TcT0kNjDkFMNkUJLosyrxCkYksIzFAr/HM0JgRxZmP8
LETL4LWzhGiPKmWIuuIub22zfRg15OpWD49VQN1SoMQI/Wf0tZ5ALjSAE0M/2DH97TaEWRUQHl1R
Z19maMUX0XKALvGpHfmIsgl7cWwRHWmR8bwqGRj1AwdGd0Gre6ihTQdHEVZlDZ261Olrtxu4lXoO
+bKGgHGMZ3BYOdDy5xQ6Op1KRXbV9fGyd+hh8FrHQD6yESTQVvCnRSsGhEngWhud2DSH7FhqnQzX
1PnM0aF5VQaFd0jyBGc5WDV6LNsnBEIRbgj4Y20SGkd8uoxHpOe40REyQ9iIhanRSc2Zt5OpQAjx
C+0qS/DpHpYL6NhQBRPYemUD65pi89PaaIp2DK38RoTQaMP70dRFa0Zjt8g0CYEik5U5BrKQXIJz
GCowIVaphzDqwR7TkoVUpnQRsDKqHc34+b5mx2KBg7y0sHgLpQqCu1hVwKFQlbCQQQ2TVjy0XCov
aAvNi+ue3gYHxpCu8PYWrWXi6VYlntTk18I4xrNAqIr0iLSMNmoeIV03ZBVhfwkLFUuTDEkk5kPY
7ggNhAk6b4gM7q4JyuqpzPn/BBYcDpSLC6Elv8qBp60gM4HloAMotxeVoeL9MKrKhaWw97QeukCJ
/RSpFI1kwqllFblde10ti77/pBitB00h6FsNzhLxlmt7+8qi5+aaH9f2uCKhEajQIZdbOkqli2XS
rhage1WIdoJhhm81KChrrPMCKADpfiDNT0q05DkKwL1ageTVaPQlCodLyBEv02q0smZpCwsFo3zc
TU1DEzJrfRU+aGv6Nxeh7Zpo/MegEVSmKJIhHqjR/iGEMgShMcwF0x273UYTR1xDcdxqALtoIkCk
McC1UYXtmExsP6EDj9gykwJsf7R12lZGR6jdipsT2SsuaeFAY1f8oIws+7Q2p4iEtNWFQKjBmh06
QaadFA2fEuT7woVfByvzrqn56vRhwCkTArrsr59ySF/93Ez0IQm9O7Qx6aaikzE0teS6EbV3zcSo
ZuH2bGt0GfXGZF3kNeQ3ccqveoA6XGW/BZKAw8V5CCmX9meNDdjwXX0tJOURXgPFzO9e8GlfW9ga
Bz7eKlVsN8ZK87Mc9gjS5LDVVDpDVy03KImF1zT0uIgmf+FUBkJBc6mKkGaw9KLBGUbBAlC+6FwE
jcrmWjRuigFZlk/SzOGLnjJM48So2nmR4vSh7ZjldBm/si6QxhB2L+dCkDeBlkZRTNeo1MHW4jR8
ncAvNPZVuTHId4JYhzfKfVuQAU0i7qDEAtQLB08E3JSOhHYlvj/2aD6scReVCsTLUMWEwojB4yov
n+H8hkHlqn02cRlTkmxNnINLJKEowY4SwjlwqsL2F/yqD7D+SxQhALN4RMA2In+Jtgp0d1scIxYA
OTF/BXyxBK8U8Wc+noC1DLUNwagIUtngm8Fp2gAElgpTI2nk9l5E2gLhFVmHaJ0QPpUyjMs1uSA7
wYALmhOppGikE92G7ULmSX+2kBs9hBXrEGtQ8fbCd1o4PdnoTa1tc6La1kBlbBP+Jrr8Ni0wHNGU
n8DGUeq5H6BOiQqJvhhXopFCULdWWgZRf8Jv/Pid3wFF8JWWZdUh8hQ0uM1Hl7S61dMuGx8F2o1O
/ynN0EKufq6tTaLJCgmaP2STTM3AvpFKYq4213FafKPgexSIM8pWq2agQJ5FnV3Lyp9Tmt0J6F3g
+iIfEkrdGtieqOoKcwcaDM98u5V3+frbrawk+HKaZVFR2QKLOKOYjhlVtyJrFLm/WJuCBwmd97PZ
5d/pl4V/GpR0tpAVYlsg+MnjDOCINaAo8YocQfCu9ZSS7YAYGU4tdkZkTMJ+i1mUL9otBNVbfFeh
4GoromwHbRB9BlGLE2I+osQkz/ot8lhfdIueAZoURL81yOZubaETMgIx4k2UAUtiJ38VNWqjW0tD
RoFPzUGISccd2Qh6MewoW0TrbCsdzzFbqr/r5ozBMJrglBqAD7CwXFcUdiANvhwN2b1oCRfHFZnC
HSH0VwFNWvH0SSwiyQg+f7yAVu/j1xOPITJonylrJv8gb8qBmJUlQZFTGxXdXmlOgWrMnlhMF8If
Vcy3DhtNF/23goG6YgDC4iBBUYmEXBAa2hC6BitipZPEfDmaQIV/yyp8gy2hvtDCjmPuWj4IhJAQ
lrmJgaUVcnENKKmI9UWrtUCFBaOjwG5X9BNSNoNEQBHUSs6BiW+xRHgzrDSdooeMaNUmW0NHoo4m
2FS34tIRhpc2lmuiRwXOGVirw9ugdN9i4CuyZtH5I+piI9xqnp4wSZifai1tUqKhSWA257/MOwVR
x6HEqGuQWEGy33D1JC2zjC4kRYYZYuecUCnPp/DfHGk6Ov/iSBNQu/AxEkezYJMIBTKKXt6KKSs0
CWGiKdhhQgd2yPmKoghyviC6wumbZfTyYbfnUFHOcU8vk3Iveg1FwVLP2ssWNtLf1NexhhnAEhP3
TqhzN8DgFHeOWGItdQxgvEtdCLUJ8GbtNSxZbjoqjCbbjyUk9PgQajoVcnJywuzeFsInK2kGgsyC
VHg9Frf2FOxQx/HXqisaSx9vlrd8GPBx0zEMWHrcT5a5OaWkiegmKgIoS3/fMDhcrvg4JWpRGCjh
jgjlHqEAthY9BMYCQS+BydDoIvQa7j9+prVe/2rmBWOQ5gYH+0pLU7fXflLTPqlW5vgkyBnCqlmA
pKucrxGYrmOUj2szwcofB2hEdfeEGDQpGOsZ/rgo6KlmsWtsay+cSKxRRJUUiT9+TFucI68eE39N
cESez7RpP3lDJYqDAmTfKm/F4hA7TnAdMdYmEAE67IlQoI3oJauaHpix+QXuiSY8eyCYHQgl6SM4
jQBqQtVSgLlyKrldh8QPCwZZMjJBtkKMcOlIzVxUk4VAlCiDp9TRbR2bk3AmgaRELSrJQIeiQiNu
DoHqCm5Hiks1PdqwsxwyqmSV+kMtj6jXhqDqaA91Xx24cojlISAg6yWYIgLMLXO0ssQ/CFbxGgxA
Oi7y+DbhyNR0DhDqTsTPt6MEhQpjVFEwC9GS4Wy9SBPcpGGTwUG9sZR8oYmeSwvNFCCiIb6lQe36
1/8jlARF79HCe3/8cdQ3GK/4OHCPaD7QEeZdCdkvMN4mt2JaS+VfH0ekILhPgtVNYPKDIGGoaHFq
EGFSXLcy0FvWkdDbFQp1goARNtyIuv6w9i92xBULptLwHgrRdpVAE2uE7OzHz2y9fWaTrgTdBmog
4FW3tq2SKhujI2cTmS5PhsC612oVVnI0mP1SgsQ+ArxQOFPKsJtLeSovwxB7NTkneaJz/7s8VMAo
Q8/XFt0mNN8jLbHKzRUARqtmdUut01dQwHzoujSAdRIbUCVBCQTGs3KThSANia6+LzXCASscZ88J
i/RuxZFXz4IiMT6vbaWpIpAg9HVWTdbQpMpRqkIACE/uIUdCa12ICvBUuYisS0k6v5e6O7mGrFyQ
RKG9tVYHScSEtRF/Bx+6JF4O9L2D7NhcAzIgaVqTYJIXkf+iHidqz6IrIkF2LklK2V9TxhWVHnrp
W+XUwQkm5hVSkanXDEKzBkPRjz/WW4DaBvuFgyNTNaaovyX3JE2njDImy7f6zF1LACGOflEMIPPf
c2ftxZ4cEXdI0YRbW6zBbv4mSFk57786QUOaXwZu3DNP9yYaoASl83zwoeA+82W2mRPicRUdnLci
1goG6ymWoEAhkNzG1kNqMJEiyCxVgY/I4W2IB/Ra6IEQtdZdqBA1HQbWUnHIc/m6rNrvHz/hete/
PD0dBZKRQkwOjYRoX9k8YaINcqkHqOCWDt26q8vA6qpqS+glhBZNj3goLIcSGyIgHLJmrCrRB+e0
5DXoaVt7YTNgjbVrWgL29FWzzXZqvRicuqhljqMAWhtkeyS2vkzxwu7y/leRxm6FW+pMgN1J6R+r
6Q4ycyi7amBWv3TfJ5QK0oo/VpbI5aaNUEYTeBRtUx2d+EJiU/jgtCM5dViQmsP3A9vKxKUPFENr
Kn9WGE01XBM4CNH0nggc2yod25+aXIUU2FgP6y4oZLr4bYM/LBrKGgXQNjVgM+XdVyGnaasFkAMt
bqusaeogG5+jrdGiFonLEcSDnBWECcf3Opn+bEzaSqwJUE8CuGkzIHVBtJVKHhYriW8ff8c3RXZI
QJDFZBuem0wLhrH5jhLjRygr9k9/x50tHwTPDUgGOC6K1CYVWl96T7oCu0Wo+drm8EmkHpQdrkMc
hVAEITQmkxb82vMUjzdb1UHiGS9WNoRuKuzZzSMWZp1NXWMWT+HCNSnM4lX0+4QPigzKKhpD6TYT
VbdW5aH+crQXkms4rgK7kECvTbak/0P5b/NPHLJE8l1NnCEC7NgUuuiKGSWtGDtqhSRgRA8jTvb6
oP6JvsrRUZbPorC4+tALvpmONrwIhAOkxPvJucn1aQdH61NkLF9F4iGqcQNlX5bcmXx2ww90VvqS
IRObMpui8rWZxQSBY0frBxmMlHJgiUcPzFiYaBeCE6f3tFbRwRJKnQfUfmhrwZzm38CYvxIjEkks
h6R69NcF+D9eNRq2a+PhT6SDmziMus3//M/r+GdTtuWf3f8Uf+2//9jrv/Sf/9W3XfMji38U/3D7
5vlH/4/yz388dj+6GIHOn+327776VYz41xP5P7ofr/7Hrujibr7vn5v54bnts+7vJknxJ/9Pf/iP
5/W3PM3V83/882fZF534bSFqBP/860enP/7jnyJi+O8eTPHr//rZzY+cv7brohiZlh/bv/H8o+3+
45+69ZuA0bC3pwasCQfpf/5jfBY/0dTfHFr6uDGQeqCRSuMnRUmJiqZO/TfM3wFPdSxcRcsAH70t
e/Ej7Tecy3Wdv8kPDM1UtH/+/eLQVUR36K+v9H63KBHZq2iatgmWlEbjB+Q4UfDd9k4k2TzJnQm/
1YzU1nlywrnucAQY1dZ8jCp5DK6oGFhz46n1tMQg3/GYqPXOKUql+6aFWoqhSdbY6Q4jBNFbHKm2
VHyaJMJhpO+nqTmGsVmbbo+fk3yrp9nQeJqUT8pNU2mZighi0Eq346DWyXW82K1xM0g11cm57zG9
8XIahuwF77Iqi2vEQ9RWFW4OamvFaGEZwdRcGrUqRToSiYo++fUEUOrKpTXr8mPiDFr05KAQlSwX
qMlPZoSxnIGQjn4oJsRn+vsBwY4s8GpqJjimGfhaN9WjRglIb/8oAMsyDUvnrrfBc+0y6M35po8L
J+ougiAr56/hIlvtPjdrrYKhXbfl0YrGJvQMDX3U3u3MMenunEatFrc3m7I5SnoDqBNJaskvzrts
MEN3mpIkCVwF/w3DX5yl6r47k6MFs1eOtRMfnUhK82M9qxwuTWIAO+thM1l7mvApc7pdUYaDmwFP
hLtKbTPfCJJYOtB0EAyXmjJE+X7W1eoPa+gs+SiHIWVwrngUWytlyNsvY1Uli6ea0+LcmvKUTKcI
WR/7IleNJnscepQZdqhmawSBgV2ou7HtR4cq2AhtI/OQZIrKEAtYZRzxBowd6S4yQOHLndQkcn5Q
o3g09vFiZdU+zaDWnwJCR+VZUitt/N6NinAEped8KRvU+swI/RczStQd7qNmNR8QjwnmGyTr6ojv
TlXNZIqmAQaVwaIbbqI6DwPUW+dIQefamGVYIY2ZOTdZ11YtKoqOnT6rUm5PGL06Q3ArmUlwlydd
+Z3WD/3ZnPKhvFKt2uAlG31wvuF+tlD5cXCwcXukqYmQ67xFUYwW9erYp2FUg4ngqutPmVF8qycZ
RnsnhXO+z9oYlfzJiXLzMksG00Iso1bSfWxQeDpFeqyTHiu0HvW7HuWAMvLMRJmrk9FYbbgLColP
TuuGEVz1iC6Xl7FD3fZRXvIggj9botPm0hmeDtTSquRZqjpFOk18ceTxc33JjlUwZeresJMlIeYa
BvuuV0iY3A6cOXCrPuio/cYIRd/YGU3Ff87V3NqHRa0w3JznMNAT3NDU3r7VCbLj3I3RzEI9s1E0
pIvN1qFi1w1zPX3XQuiHqYtGu2UcqKphrR5rWiV/ThF7eWbb20jV20rc4nfahNPgmZHkRL6RoARL
njHHremaQxypsqsgGUj6iqdTF7ujY+eWh6RaUBybmTo2BA5Nqfx87NT2ULFGZ5wIcksvXQ0cK8RC
CJV2H3Vfs/FzLRszv1bx7J3dttLLYSfVJiQEGbX/9rqV46E60IaaGG7MeWN7zpIZ/IUgDIejXmdN
+CPOYkP9WrQBUsYYJ5Mi22aJwQWq8KhmguYpVnjoDCcsv/NanfnD7Mc2v0jQ9Y1KV+7RpN/lOkyj
ZSeZJpwTPzDMn1lqCRKQFvx0tGrCsQ1VYMjjWL8llOSyiMi3i+x9kvVhtEsiXPxcAwke3c1IFGLP
ILBId0ZS2SNqtfMyXEVRpCo3vZHq5t3SSVZ9bc1ZKSOT3jZ4zptKtwcJXZR9YWoWXSZyPbV77CFS
bWfbITF9tNQT4CTq/6E3wb3NvAXY8jNtDmrjjYW9wIQcZlZX3RZ17kZhJj8NAJSG30O2CA6zQwnw
2sj0Lr1FSwzy7jSnSIt2tsKZXcy1Mx/ICnJr31o9b6wg9EBpv8cZLG3UJX+apaYJ9znCn/Kt00WL
fFsNSMa43dK0w0UzIzL5sLTRaO86srTgpE/lrF9BDnLGK9DDMvw8VrBoPAmj+OCg5pWEwNFihLUL
1yBF9dJqa4pSBnQOahKtleFsIv1ZYDU0fTXCqpqPtqLBLO3mGSrd3FrTdEz62QJBnIIoi91Mqzs4
G8irFJabK0lVn3QcU8ed2qVDc2HIkdZdztkyx5ddl3yFW9btFFERMXtuvkNuljY2AFbTWYfKWWqY
ZiEmrtiPoBV/mA10GyXXcRYno9TfWU56EC6nyaNE5kJFwtIDc7rLisymu3+oqXXg7Vr1TvmUE9AH
32tCeDN2TfyRUOO09DAprgEu88EPzKJW/KhSQnRzaBxHPzFNfqjZxD9y6bBHXN20Y8fvirbFtyxv
HZQWcJEr7osUsT7MWpqy3ydlFf6QF9XMXUtrYzQFIDlPe2rq4y8k9P9CHHlbPRePXfP83F3/qP4f
iBpNQq1/HTX6Sfw7EV38MmoUf+OvqFH7DRhBAMMWGCEWV/8dNerKb5alaFibkcKrIFbU6f6OGtXf
+An9WAqRDwCJ+HV/RY2K/JvD5uBfCv0E9Jba/07UCFN/EzXKDuND7iYdAYKxrE0bCk82asVkzu6i
ZNOhlmxMF0Ki1r3TZPGnKsvVL4o1ysccP0+E+FJL94uWi9FtMshlYdUlg68pekfg4Cj2M0Kj9jGp
RoSQ5zE2dxkGGr6yaEZyCQVG1S6AewuUmh3zYZZ0DjBd7djZjmWWmsuhU/mzXS43cYFDlA+XaHqQ
nDi/JsJzYn8y1B6ekhLQFbtM/UGxFj3K/IBY1Mq8hOvT9LM8zr9MUqLdDa2ObwEnutsLRlQC4eGT
1bSVO9lmZrrZ2FheXyf5XaeCESp9Nhzoddf24xI3O0eGFZdJVYsAAVX+PEKzYMgsVFQXtemuo3yq
gCCc4n6ItexOxeMSKlVsunPglLvC1GfsxowcfHpQkbEptJ+Sk+RXQAml20cI3HiNjd/iDuMx49pY
9PikJPdT76RHSB/psbBSdQdMr1xPCVXmSQnKT3OUlHvgBxQukGtrD93QdzeQHGI/ksbYz9p2uJ61
Sb2eUthhgFoTQH/X7wv0skBFnEC6SOokfKzgy02XCZWBk4WY2RHGxezGXdX7nREn9zZ3CdDLEu1n
qwp9+svMK6Ij6fe+MpzR5fiPnupVhiHOUKptUouozFzwZ6i75HKZo2mfFG19X4GK7QrIFujO4pYq
NKDBXvCRmesbpcu0zkvCoCUAinBfcB1TTigWWsYlnDcnJsqYg/20DBP2alqDiXZpQv+INflPQ8/r
PQUiQ3PjwWwNpEjR4ITphH654ecoLX2JDCOpPduE5jAEShWhIuWYvduw1uOrLAjNntgpl6SLBl7S
bW1AQglVp3+gGUuFdGbo00EdM3yNnLK4q9F+v2xiyBwwehHPJf0ps8RTe3XYd0xT8jXHnLZyO0tT
HnozLq6nrqruq8aR71UrrK7xnTAup0KGTRRmvR87NMUsSFo9D1W9XKtpYz4aQV7/sNJI+b2tMMAs
7Kb6U1Pq5feynp7D3JI9cybW4eSf7rrAij7LWd1+TVsl3uUQaqLd3FGdfVgkApUrbujRU8h47KOh
hhj0ObOZcNstywBbdLLqBHyDyAAfv1K2fUkXZCVQCR3FaFUdPQPD9uwkJ1OD+LyRdyQIThyxkPq8
m78mBZH9jmAiUw7o7ZoBPMsoe5jpIYHUCUNbRSK4WLojfpJxeMirMpQ8C2pq7qq95XQ/Mq3QbrJ6
Gp8JjOfwRuuX+kz56zV0a3HGgbHQz0pJSTYpgokqwYvKhQY7iBRtVF39EB6LPWJ/h/bUHNozeM72
5NwOs4FzuMZRr9VMWLFWGHpZgP0erq3DfTfr2sOLC+WvZP+lFNRae/7fWO9fr0QXrEJWxCGtcVW8
fKVJ4zNovaG6ozf47U3mhzvdwxHqmO2lXbXLPxk3y5f+OtmnXr+PD+M+cOs72Y332aHyg116m1wn
hh/unafyHM/83dl+8WhcVS8fzS5p2sDKQnUpyUYefOHwUjkWX7LkqNynJ9s1vNTvv7A195JvPYVf
Pp4Zbs8XJcRfEwOAYhuKA50ChPL16CBiYW3FfGvHPvR9e6yr36sJrDrYW1A55tD9eDj1vY/+crxN
tTcYSQmhB6put69OKIhf0/zlPUs3Ueo5D8oxv3a8bhe4odddy5fGnXzZ/54v/h9nJn1D8Xn72hta
U0CGhzjFhGfHDpm6y+gb/VfxcbjTLvODqbnpNWYox8mbfVLJQ32UfPmyveUIie7No3mJpr338bwo
4itvF+jLedmEEQZHgW0nzIt1q3qRN5de4HdudGPuq0/ZvXU6M5z4rG+Hg9iFUgiA9FYYwZBYCzI1
bhfJUQ8jG+h+bsncwylnwZWP49H548yQr9ti1ylH8AAVBoGB2+bKNHtxqvS57SRWXYspV/b4C1zU
dPQ/19fDkRYb3YVfvW8Oke4G6qdgd2Zs8Tk3r/ty7JWw82LsFnJfo1FjcdWDeWhOjT/44ZHVhqiB
2+7pid4v1/MxOlOffxMbcsKJ6hdVYEp1jryWW18MO5agR2PPR42DBWc2Sbuj1iNEPxdvqrhEsfmm
p4zYqptv62TeU+6tw+IUmE/OcmWm09ePp+G9j05pl1hZpbmeSu/rva5y0KhmP6FumH0GWSR4M/cf
j6C+M9GIDagWQlgWJCBTHHYv3thQbMgCNEK6QH7RaT7MHhEIx6q0Q+/4rvUS3z6RIhNruqVfeZn3
qTiWp/pbvA/O7ah31huNcOJ1CdBVov3XjzIF0LPyjMnXD7QClDew0L8Hp+F3fXSDK+ug7ZILu3Nz
1eNY9T+ehvU62ay3V2OLU/fFNKTAhZ0aM7ap701jn9y3x94zbmvrMq53lm/cSj+bq/gzkX+0sw+S
m/nTUTn0xW0LCd3/OTV7xUAEey8fM08+cxe+dwKjpIdcI8wWlcTl9bMVVkvGXZvsBYA7fXzS4mAX
d+qZgx7w/e2We7n2xWJ8MQVNNVSNHYrpvwbjqz3TI9HwB8/Id5rHjtifm/RNke3XAcOpBfYiMsU3
tM08TyYiMs40iWLfffS0+K2XX8vfmi+a7NVfjYO613bVdfo7QHP6+8df/J11b3F7agQYEG7o5Xn9
trotabGJLKJLg8yVjbA2tdLHGN581zVn7q531vWroTahDAKmCpkMW2yBd3M0bEDfXq+Aiec836WE
zTe5xrH28fu9P6go0dANZ8rbzYR/c2PAnFNdxP7dWM69OJdPkXERV7LbKebTx6O9dxsijEMDHqcU
fE17s0azARvNemI6x4tlb+3rg+MRpJ1Cr2G3nrt73wnARNlJRwEJJpqqbQaTcWArIT+riOAVeLDK
+R/VLHmLUn7uln4/J+ODU/TPXajtPn7LjaTlrwULCZHYjzuRoubmS47zBO6bEoT41Vf1MPiLvzxp
R8nLvkT+4Jq34VXva57xuTmE8DnOfNH3Lqe1uxH0gpqqugUukAoTqkSz7vYXfFPzotgHd0ruolxy
2JWn5iK6uOzPRPzvHQqvxtyci93U0NCFVx8xgHQ7+f1h4Q4GY7tBOtirDufCHPHlNscwMI9mc9uJ
urYudu2LMygyusCGXSvcB2YXapAbpK3XqPKZD/necnV0rhiUbqHj0NX7epwa/mU0tIzTokWalY1r
TjSi1Iqb57qnjgeTMlasXkr4TmnsGynIzj3BO+cPVy5SA6RulFfXePfFmw5ZPbPEeIJiHG6HIAVr
id2lN/eYE7h5A7m2ry/wTTwlmNsqDYJbuuIGFmmX2l86jbWTKH98vLzfW2A8k0M5VUasB1G917Oi
OH2WxRJpceMr++6U7yDVeli9u9Ou2MW+ivPg4dxefueccuCB0EtJwmzq2xBnnORlqMSYetTv7fqq
xglbvgrkyMOJ+0yE8d7qomKNKImNFIapb7YvLb6FyVqmNRL9glKT97ViQXtQ9x/P43uvxApGVYoC
NeNtojZsNfWcijTTaI1UXzh+w3pncv5XJvZUWX7mXHgbJCpQSnXuUR29KJR2X3+1nro5Tgyl4tJT
EqmZp2jnVBbfzhsjgJaif2YB6Mqbeatsq0uLbBI+5xhUjJJXObYbtecImO++yIth1Ncvok/mhEkz
w0T2eKHby66If378Zd4dgYMFgoJKnL8SCl5sOoQE6cLNR9w3rBBfj8mlrOR/PMS7c0WKJhsI2BFg
iJ+/GELtlNno9B6PkDDxwTlvrHJ51NT6zEd/J3ZSYE+JIwxOHFDVJm4vIMzCFmOcdjf5io+1oO2G
LphhfO/sjMPs55RtPBRUk0N26M+NLr7463P61ejb81PGoH5QLUaHKLGjUvacc0pYh9JPvieHjyf0
nVPp9Vib1afmZtBHwTrW4MdH7RIa2/BIP2bi/jRddY+n8HB3btT3PiMir5qNERpR4tro/uIzZpD0
s7bJOHJrAL8w2FfDRMUuPLNa3okoeDlKr0QTHEtvwrRcSjBfkxvFne+Hr+ZB2dNUBTvWHdyAi1Yz
DsUXXC7v56v2j8aLxlN7zM9Ep6v0wPZbctPKHPqWQXuY2DQvXhW8PQDtbETa1Z3k63AneZNnu+1d
czgXTohoYTMUM0qGR++Ao73dHKOOd4TFrIbpxWQO32rFeVhK/RCE8SkwCgQCl09nVs/brIZw4sWQ
m4himsNs0p1UATexXJFgxBj3sFjlfbGL7sOzWew7C4fxCE0FZYqC1ebwN9u5KtOAV6yc9MSEA06Z
F6gKn1Et3zQ8iFCU94KCRQivggVuA+5hbIo8mDj16x3WCrt0FwF7+0YEDWbf7cT2j/dqeZHDonGn
O+vJuMMicp3b/1/+/Cdb4F9XP/8rC5+b15Q5/vyv2qeiCF6cBkZH7MZmEj0Evxhzkv0bbE0L8jLn
tcnHM/nRX8VPzfqNyxvpORu+nImKP0fc38VP+zccSwiF+cKiAwoK5b9BmdsoyoGiQ2UVPV8AOjJ5
zDZWCMzWTPVq/MO+Ng/aPt1NVAvK6+44HpK981Be66fBcw7dwUIo6aa+jS6Uu/NbZOVpvzgGNJ03
sREAtFHR1gHZNhELnJ2cVrgxc6WjfVD86nagy+MwXdSn4RD6We1G5+6QzSnwZsRNGhPC69OSjhEx
MN2ZXrybLqnB0QO0T47NtaO59ZlTVRyaH73i5nrusBDKl4kBo+Ey7r7FZuy9WHN3v37VywLJ9tje
vtIWIVViLK2aGOTfcAefjNuL9qY/74GfD8bpzFhn3mYbOE8RDYR1M8C/AIvtJ2/4HbzCstzq2O2Q
Brinpb7k2jqLCJ75bNt4rbI6qIbiHanv7XXwKIIc/Vuza0/qUbqD2HYuG/kXswqZFDaeUGLdHN+2
2haIqnR/z6pAwOKDdVApJ5xblO9OKsZMUMwNwZPd7IICn53KooTvOiqmmN8oWZ6L0t6ZPvokTJA1
TRYx1GYRRg3at4ECbUYsEcklpardwAc/8McrbRc/Kr/4MK9o1a/W5ObyE2uSeFQl4SD8RYxp80r0
NXSZszBg40d36o86dcuDyB9Hfz6p1MkojBXXZwOY917z5aibzR0gphQxrFgl0EspEmKb0AGLoCpB
USrca2e2g5i2zd5++ZbmZo0kViaPzaKL3YDIz5HTc6/v1eO5ausWe/k1mwivE4ViWkXK+jowK8xw
4pZn9VcYmJ8qyrryH8UX+ba/6m6inXR3Do/dBqMkigZmMMidQ89B7Hebu9RWXhf51GTkFMGh/148
WijoHcZ2V90VoiDwYD/aX+2jdOotvnDhmTfQrc4cNWKJvJpc8QwqzZyKLeKoLcTmBDJ0mT7n4Dy1
n9Vdttfvskdpp/u9P1wsnig5qbkbhO65t3+zdkWK6xh0j/KflrEthMh0YOZN2qfu0pxmIcZ7VLNz
5SX17ctxg7NW6bbm3tvW6TsNAmqQ2+lfKzXz8+fu2PrqHp7LdfnlzFRukjTxOWHvczRTMhDVnc1u
xK1+1iDnpG52ld3lu+AO03ivfuoO6L14H4/1zuSBqZDyig5tDs7NUNA/dbuPmbzICFFj4Tpvrg0t
PDPKeiRuFserYTY7vc0Du3QgI66pyowzxk6rdtau9xWv85bn+agfpW/aaTyfJIm99tHI26NU7oZg
iBi53S17ccoU3Lh0O5+UXfso+ecS7DPzufYRv8jJAguD7FosRsxePRT6c7AKK/orgP/X57WAOT94
q+1mK5tcW6ySY1rpB6+fcTADXJQWuiPl26Kr92YMURTCJXJoZz7l221O5wabDRIvgnjcfjzZixeM
hinrK5m1ScOtN6AeUho7fD3d2fiDdop/+yJEPxlsjPibbhEqvOLrvhjNnKrFwK4+deULUavPbptb
adcBWBQPoNif9IePd8MWsmDnMR4ONgZRPTG/vVkt8jjotNXlYp0Op8LvyKh/X8tah+iY30o47sku
8mm7M8NuMOV1WJO4BZFKBxrlNiekvSUAv4U0j6THZ5CEfDd1rnkXH2gP5+QcDnnq5edOmTdhDO/6
ctBNgp3NlWGg4sWXBDQeTu2BYD7ST47X+7MPdwDxsGEfnFu6W1rKm3fdnDiVEQd9HGR/f9LisZE8
NRUH6oVDtRAIQ/HoAr2VL2lqTh+1A9x1wg/pNCs75UxAsC0niIchfhOeHDhXgORsHqbTurhsUMNz
rUdlr+6Wo3pSDiOlIAS5/HPQ1Dun4OvRNqdgaOSVVoAcoQ51aKyrcEZ45FPpNK6i3WX90RqD2wHt
sJkZyaOr2voxSbVX27dGt08g5Z1ZdG/vNJ6Ge5N+TlOX38R8XYhqVanw7vIFa30fX+Re5877ltqf
fKmdiTDfWWwMJhpHYe7ab0rhOf4ySoj9opspN6OOO7Z+Dk1/e/KK1/nfI2yWc1ToiF+jlYBe5XUa
W14AuUhVj2cm7Z1RYLWJOhfQj/wmysnyQZocfGfd6KrztT2qZ/v8YD8pB6gV+8KzfMk/dzq8NyTQ
PZgUwSQSneLnL87ArMhHg6bbxDUk3L+zkzZfB2gpfPxi7xzrxstBNrMHR9I054L3MiJ5V/dXJTmh
0vReVT9Y6rmTR5zar28vbg7ZxvkQzESnlvb6jbBTb4vIMiAEAYGJuD/ybWKczKXfAQLYubX3Nh4H
t0GkmX0uI+H6ZqVPSl910iDGa8indNvrnpRj1pLf9L5kw+51AU7OHS3vzuiLQTebPYgoZafroLvg
vhnc+Yd1VGB+oStxDB6tg3RRfhuu01vz5uMv+d6Z9uptN3dYOMuaXWfssdGTveWqPaQHAfFLh9Sf
/xdpX9LcOJI0+4tghn25YidFidpKJeoCk1Ql7PuOX/88WfO9JhMwZfXMpfvQMwpmIjMyFg93ZrmE
Yi1DzE32Fg1AwEFwH1YI1iyJphz0f6jJPGh264SP5HsmbnCQT9W95KPWT0q2n4Kv2/yRZFyCQ+CV
ujWcwSmRg3O2W15739gpdu0iNLRVh7EjG88rKKCRSCMvwdjpqg2mhRgvTUW0ZmNUXWdrdtIblF3s
xk9vxfvzcxeZ+bFllJK2/D30igGsQKVAWD/rcdbn4gj6DuRcQ2N3r81OtmqrtHQb+XzpAZ21L3ec
6OUu86nZchrgNUGPGvJXaC5SVyxZYinFGAQiCrTG3ycMUpmhY2Ce1l6s8lnzBKfycnwohhvZcPNE
k+f/myVvzoWvkg2A/kFuiY+OxnAZFBa42BgmtmK0KxvEu1zYUEAjKY0VlqZFZvwyScC9RVYHdWun
8IUvpXFJDb26ZaWZFHvSn5N+uTay9gu7jZTJCzfDboF+zyBbvZd7GNDtbDlEIhhaFaYYbEky2d2X
7YN0sa3UE9A0HKeEE9lWFC7G2/hG+Wk4qA55QPMrHgLEH3poKnZUM5PrTd9JWlxE6g6lbBrugDHQ
mY/AlgnTwQNBk6Kzdv8pm9KX7of2vy8cwp1cmJMofEcbtFrBkQMU/CDva47uSPxjPLW2ts8czhZY
aCthnUnBIFIMHqUvMDPQ1QPwoPdyUIV/vKVwkPzUIxj88sh8ELaupIHReTQF8OTJdFGv64QcnCXw
Qq0T3Senwo3szhw/QY8M8LPkNLe9Lz1/7/m2ruOFyfPiL45sIgh9UorYNCXPrVBuTTFj1irXxQoA
bv9Z1rkwe2GjTJQGNCy4Fpxf7UCmtA/89oDbAJGG/8a7XJqivMskgjpYJ348yd948TcvH7/frs17
dmmAci1F26hCXMAAKUgCKu2kb4qL8ASzCmVsxvcK8oL5p/7IuQzD601E5xEzpGgviSoZtbv2LZLM
RYAHBfG5PjKiGmNzVrpT3RHMQUwU3oYnu7ZGebK5g14XcrDYLA4qSMzQXQX18BNnqbZ8BBXPK3Gg
EYC0/+MiKS+GiVQ96vjzIkOfX/bxg2orHmD/2U3s6qxnYp3ekHwOCAsCGEFtlAqDCjWeBYzxxMip
hdI03GCH3BLvLRJ5BOn/xYN7ZY6+aiWKg5ERYXHzw+LWmK+QS1cr7eirPshu4lSW0B0zJghr7VOg
bo6yL2ZtgMUFbcv1uVnEPKlzskg5x4DB+GJUkdlFv7//cOvwCWQ1KIpgE0kDkEasKOD9IoXf2NTz
fSMiUhoiL0t6Ny0UxkfbWs6FJRqdovatplUZLIFQe+nAevGoBqygbO3wr1ajUFvWGQaYj0XYGPfV
jv8R7MRjcYe0Y8c6gWvne22I8lY5L0DoMdZjM5lvyuR+ln98/1m2/z6kZ5C3oQJ+dmYXjrcC15mh
cvj7TfI4d7djfPr+72+5CQVOCVzMcEjgJaZ2atA6JNUYM8CDxR3BK6paGOK31cqU0a5s7sZj7II5
FOoKDLsbp+DKLrVxigJ+jhia0vhCgdfd53tInFj6k4F8bbZ5W/T7nzIjaWKZpPxvVguzDCV73N6l
MAX+MeoAmWSxBK97lAB8XG4o5XcLpS9HDOdg0H9X3zVPoUOqXQSwkx+Z/mjjdFzZIiu+OB1iiQHL
GbGyyWMyZFys7h7wPLvzP3WoGcSWaIMLkjVytpF6Xi+QqiKMySTXgUgWeDBeCzs7koHG6BGSYD9A
Cc84J6xvRtXuBA78TGBawfFEzaybUVPSP0rWCMdG/Av8BoaWUHwGb9eqtSZVaiBME3gPCLSWMxUf
g6yeak9Wj04sRmYZdbLNM3Jpj9rCBnO9MnREcfiRvXc7wSfDaTm6FQ0THUBDkZC7Y20YPtMAQAU2
m+4iTJgnzqYQaxutBgdFswPokr23yFHRiA09JbI0zCdiEm96kEA8eegeARy3v7/t4sY7DUAnZvsB
J9mofQ8BSrNxAC3B6hMRP2Z3XNK71xww2b1w4BF5bm2w/dkk+heR5PzVXMLWUbr8DdSmywJ4QoG+
iSF0dFvwCBny0MwLw/x+qZvX49IMdWIXpZ4NlSwV457A0IgYRopcTJCbveER2Jfy/L3BLR9waY8q
QakgLyyhIRGbYvg8Jz80ltfcvBwimWjAhJMKyDS1oBZp49STA6Q98ahbv0Q4OuiLvnKztTiQIrVZ
6JxtiyIKKqiEAnxBP3pqH6k8mInJkdW99FG0jI/yFsSfQJYokxlh4uv7LSRR4nWpEjnvhT1qCwMh
zxERwR5G21zJNxwCGWAPaG++tcCSACemAEy2qo/LkQZJGB52ulfuU7agDReYao+LoO7mz+Wr/qWC
1sjJfjPHhLd2FMEDELOkGaQK5/9+8VAYbWqAIB/ySiMKKSKKd6NqcVYMNFnhFNBbuWFlcRtbemWQ
nNoLgzWY0KpBwfR1lrw1oLHV/H58mCokqYj4cPlABMS6eOT5pr6iCmwLjigSb5ScqVwg6YDF1iKs
sbGhwWpJdvzGWZ/BER7cGn+yzsz2lv5jjg5ji04yqmKAOemJjBqReqh6kh44TzSTfWaxHsKNGgY6
OFgdPqNOpGepa6jPRjQEPeyR8pByQ0aa0l3i/zfIFlD8XFqirsMwJC1InGCJAJOawOzfSiu3anho
DmxuJkiMWUnjhmtGWoyqLQaLsDi6V5AUQjnG3EzWBiTZj9iJveQptVA5AUhIv0n2AUAljMiCxuiT
hxGjdyjUoN4nyMDsXh9RpcujohxgNH3RXuUX4yNyg+fBD8F1ahGc5fKu1Wb6JD9Gb0wPt5Gf4BqC
dhP0pegy0e0e0IkYah2dFzyheE9iX8RQvnjD3FqyCvpWXFqiXr1Sx2zIoMDSaEHF66b2CEEAcM9u
smfa2rqBl7aoI1onQZK32RSb03HAHRREQDkjW3xeSLdXs/5iRnXr4FxapI5qpksgUiffsMMIOryN
npkTZy/oQxBYm7FYeW/yz+g/ON+/GFsR3NUHpJ1NlS8NOChh8VbfA7a+/1NRVG9CJtpkw9NgBhdN
NFGE0gKG4qht7QxlqHgeFEcQE3FQqjp/Qul2Amggdw37v8AMYOQBA4wyBmVQM6XRH0WA88oZAUgK
97cgPYLB3+ROFC9kqpA93b25vkt7VCoYQYIeHDWw938IwdAZTM2ZrHrXYVRz9v71t7teHznGF28T
V0INdYGIhlm0TgPkHucod3EEPIRCZiYZscXGSbm2Rr2EYQE1owG6gGdvWtz36NR99nZz9xfdyHWU
fW2K3JaLhU1CXkKjFgsjjptAaUg2CO4l3PZo/1+UM2ENHVdMB6IyjNrQtTWxM4osH3EFjKfFVi3B
R9kARAAgXn1jdcfJHl07MYyEEQIdA31IYTX6OClTXasq6qSxeOIUvAXpiXEmNraOVD9QQcR0AKG0
uV5MDUJXrhlCcgYnexkIOMcHHZctDmgb/3d3+soe5bh6XSp7ZETIdfCp4sXkPhJUgwdrckqUXv4m
+Fw7Z8z0oITE48kD/S+NnY60LJYALw3PBRdUefzCHvz5HlRcwDeGuskMWLa29NIgdfCNQZu6OoBB
2WvfyX7WNhl94cnwC5MigpKHII276+VRZ3+cezGNZFgbXmensOs3knRFQBu0SMCWm8BuEgtyEc+z
nZjih6Y5JQgrat5kdi5Z+0w9uGDwbfRCB8pJ9vLHLrrB5Gdk6r8I+U2PwAZsrc7/vNXU6UVRo44k
DosvDrODwHdvOMaP3iaEF6Op/GLclc0VqmRKRcM8KGZWru9KGYs8X8/nDxv6RorAFyjyp/NdQefk
I7M4Vjl3/czj44IAhdBNgVOArmFIXV6nZSqRsys9Q/k+vpOdxI1vs5v6c4RIH5BslcUah9vI5GEV
iZ8CDB35N7XOuZRn0AoDMtvZ6TthTUAKmpvFi+DwvnBvMGbGtnzchTU6n5gkPcxGMLSZ8pybxriY
NQvgvLmLhKUEk8gIeGkAYhvVQHVyMsDZzeR1JYQt+GI3La3NOB/khF95a0wPYmJcJv9Cn4sGqksy
OBiUYQpRUu4OBcBTIKe+4yzpNt6NNvJNL7nl/InV5F3tH8ypIuCVhNQcGhTUq24oLW+EKapHetU9
h2Xi9IPgMla22sGzDUjQAF2DjaTzlCboJj43YCP+6h0w3ZjtLTgVLe2B1HfODTXm3d40KWMbCXgP
s8RUlhKi88MrrRCagnErVo9K+pQNrI7o1gcjM/4o8gCAtgLXo2ec4VPig5EpzNiP99kxQiVeuw2e
RnvcYSzE4nmLNWGzubJ/rGokR7qIVrI5gJxJtWDUO3iqI78ST7q6//6DnXM46igCFISsEm4D83T0
B5OrnrAlowYevGWWYmKcJ35UfALpyNzAVu4Ub3Kim8Hh7cEDHzW7C0t8BP0DVEBwQenMY8qHztr5
CqSRgN19EZKuWnnGfThILsQ5nQpEkQ7ee2QpgAbNP43oAQwOzA7BKtHENK+qomko4rwSZYrrTS6D
rh26SPmSvdhP/zN7npiV92+5uVCsuzZEPXug4jb6WZa//jTVCzsEmhfxDOfVLqTFnMyLDqzBN/Kq
rff2n7VRrx5nZFwnpOqX1uy78rkMBhNDDiBwFU3GMVqjkbA4UihA5AnXAqDM9S6Cvb3I01b7GsQX
Owb4DXG1+9sTj/X0NDndXyS266o9ZZHOiXKpBwWp9sXvJbewhZ/4pxv/QCQRlTsgy9zJyW1BuUP+
t5v3c2cyE9ytzb1cMuVO9YQvo0HQvqQj0JuYRlWtKn941O30oFnZXeGU4Oe2YvaF2fAKwOUjgoCe
BQ+1UOrAgrU+FIOIXJg/wNvY65zOJzAJ3tcdMPyy8+utpV6apI4uZAGbWShVHF3M4fmgJgXqa/BT
tICWh3onouA8eeygbdsqnhHEURi1pV0TRACMvsHpzQD6DYRdHO7bE5SaIDBfMh7kLR8EuVkN0BMM
Hqxo84KuK5slVr6SHQYAfmjgnxh3bA+wen9VZBbATAMIaUBojf5wYRMCgS/KXzn/VvTvffbwvStf
30Hy98kDBXEdwDvph7AIgWcR2wUHI3rmXsmIz/LBoVLPPUhW/bTcxkyc2uoLURapO5jVZS605fIF
8CdBRWQ9eDSHEQiMWylnBH9nyNuVL4O2KUmjydQ1upB0MbLj5kSEgswX7/HQFb/VPc2VPm4hGvhY
3JOCTwnKrtbWe+QwnFV6HFieeFexhlvFGg+ynz5xz4z9XkX551+EQXCCCcHnJLtz8TwvRruEYaP+
lm8nN/R7/Abw5Jqdw527WKwMf13eVkUBHUrS8wEt2irYzmOjV5pO/g35gjty/aCzjnpM47FexPUx
FfEW4iGGPaD0zsWoi2VhZLPOynb5vdTHVkZVVPjB2LfVi4szCp4O3GmM2ALnRTnOzuggnGF0v8lt
y46xVx4iH4Bnl1l/WeXXKAnqADNiz5SNvlzWVlUE7fhf2S705x+kg4w+LibMyRgNa9fWVSwYI5xJ
6CCBtA5FyOvTkEiRMSxl/Qurgq6AR9pxeAn2/VO0Z1XMxHOqc30Zro1RxREIRgVNniIMzYaqeekh
011Nj0teivwAaXrNCJLIahauDF/zEGTSja9OzVCrdpOmQZ6jhiP2hAwmnZNMbH7P+FSdnFtazcUB
fy9g2+bphsvqLFQ9UA1B88/M+xmkvW/KZNRDcYqaDMIYqCSL0ziZdTcNUbhrlSidDlArXGpfKJNa
xSSN0urSy2zk8RJZiKChVmJCRsMwRiufQWvevXZjWQMgDQkMBToVcinWfOuosYJ83Ralro4/xKyO
2tystWDoT2LbTZjdzyNJCu2mldrCWWTojtyoOVcCfZkmTY/p3ilJ+0gyw4qTADkPwUCvYBYRYUt8
gq4Ml/LO0iXcFO+iRlrEGXiXRWtv0JSsmh3wsXBssdVi7M6A4g0kRwzogfRZUii3oQg+ucbSY0GL
OHOcJGE+LqOMGTIrTsCy35hxXGUtuEc5teN/JYXut/gQlT8O4Az/GQWRFnmVUvEpiO/Q6dF3M4Qx
o94EY/soKq4WzmmYmpIRapxbLRm/PIB3shTvpqFoJEjvQaEdXaYkFJTnGd9A9uU+HZsnvZ8C9dio
i7CgnlG26RQ7mcLJCuTqO1kOMytNxD7OrblIePWFRwdrgqrG3KDFLyWQY3O5pg5DIPKNcvCkbjHE
EhKUtV4h1Y56RW0cqR6nfN8rs9Dtot7g+tqE1FIDPrCUC9Tkl9bokXA/t5OiP874Pwi1yRdQsTxK
BUQIEJlpRnEchjAVXvpCS8BPa4B3fbG0Rg11T47nOV/8BdpBXW/GGhQ1anPqk7YHJIMXcpQUVD5M
dx2XNFltaVw6d7FVKrOYKm6oKqHQeGqpKNFnnvXQT4yjUaqO/FgNyR30jTjxTu4CCB45YiB13OMc
46/tlBxfi7MaTjAKtNDw5SQVjOv8mNpxBlah+iYfg5xXbEVMOK41IdsRSvsoSEbVkaIunw4GEBPD
jR5I4vCjRl8AWgt5SGqIRREuGNg02iyoEicnMg2uDv748Qs6W4o8eHrQdxCqbBvsMn6u0PdIXzUJ
vqmLxvhhaPshsIu5hUw9VwuR9DPigyx7yrQSGrRmAmUuFcqgaoFWuJQKYvQqQIaob22IuySzAREV
wwC6KdKa16FOiL4Lr+YQjTIhcyLnhx6KCvDvYyyMAar8XRPv0pkX1bsi6ZOlRAEEx7y1ynwstF99
3QkVAVZOBSbqMfwVtI4eqW33VChtqe3VNGgKkM3yHCfHDxm4J/mbNIKCHGcuepPM03ORikqKcoe+
SOFdmOgSyGgr8FPtqyRWjVvoXxfqXT8MWuIqdWaEX0Vi5E2BQ5vo2k5Uk4T/amJ8jLsxbqRGNPNJ
14rIwrQoqJZBJd4lSXTXF0sRyhan49oErg41qfFFing9goycFqjOtBTGYOmaHixOr8ihkftjwsct
0cNoymKGnCVuFG8GkBGKFLNL8BfcYgLuSTNxDOZaceASwcfvlDLo0SYLokrAuqK3FgsDJmbdWRfn
uTDcCHoAJeQu1LKP57ZxDU7q8T8xOz5KYgXN0yWU2kOH2pD6SwqiKXQBCJ6Uu043mvao1GME1r2l
5abiVobyRnUL2a4+qm2+yznRlcVxqB4rCaqhTyUYc8DkEAlVXO3jECJY+x53K3jgw9FIXhI+bItj
3GCk7a6sW63SdlWMCQeIWbXgl/wRJIO0YKRUKySozUDNqHAxexAr0PuKY1yW71/+jciCsEBrAuYG
BRlYi+sncokXuZIjPJFleGtEy15g1mlWgbyKIveFBfILLmKXKK4HHUqieIQVVzjKe5Bh/iYjTvEf
jvfEFDzeBTE2xquYJeZ1OHhtm8rLuHmSuGpKf6FldhCt+pF0djG+bEImrtr/BXyd/D0qBkDZBqoJ
6EFiJJIozlyudVbAoDXCnuxVucXfZTvIw/0Ak97esACyAKO7bKXsiap1yI9VYn4M7B7g7scs4bXV
oqplqRajX2CEBC0fB9UY2I33/Cl/JSDO6oYM4vA+M7zaiOWu7FKrhUCEKBRZ+ItQLskOoWUBc4JH
RqL/It9dlfvIMbpYJHVQea3pIRSR4FMGnvrOq2aB8VYyM8ZBn9wEIb9LyGNZ5b413gLcwwrYRNH3
gsbPKjBe1ABqUmn4i1SI9Bd1j7EflwjS2ZOD4blzLUGq/eAne8Xre0Pwj4j6ZejlQMuQWnCT95NY
c4BcoY4BQmBHwpwkG961PrFQRgISD8E4uogoOl6fncwoAswM65+GDGrHAYENBm0NuN3vvQzLCuUD
JmGKEaBrn3JwX6ATykuHuHn630xQVz1NQTWD0s9nXc/gQgnFHlo5Sg/KW2Mwv7d0Ln9e33LsGTpI
YLhH2Rmd1+s9m2pOrUB7+Km+kXq6/II3efQx1apZY2yW97KPfig0fxCKm0xiorW/BiAMOQ2vEPWE
VTE/4yC0x/Xjp/4mTDexr90krqCBmgjJPiLR3NV/Bncs5pB1TwmX4NIoddEhV1B1cTx8FofhIKMn
SpK24QVc2Sb72K+BFYQrGJhfZLvgmcLoyPXuzlFcoN+jfRKUMe+AaXBBTdZ4T3eAxHmGYqHRxPie
G3uKegFKdwK0mdeYgDkXpj7utM9k1+1GyIAetbvhp3I3uqKbOZCeCm0o+n1vc+Nyo65EHieSoKLK
db3IRsfNnnTlk9+HPlSoMHwMCB6b7mmd1ksoFoAkEMLdKGPRzUA9UBZZaieY+cNRojkzppybW+ZT
sLWFF4boPqCBEExd+BGBPpABXI5ac+gA967dYoJwMEU/8tQPJnKLZZQ6KYEWywOaWwBnC27zi9BV
YhjutUGxp/P0u79AT5JzTl18qMXxAhiJ0HnS6b5Iryz8IswTXLJhkmFyAO/iHbwyngHm4jZPyIUt
qpwQjKjSxMqIxdUv8ov4oHrEYnAfHAi50+AtXoeebgNCDKbpdTyBU3NhmjqccZz2rV4IuIFQQz2U
b6ABteT+k4zrj+7iKHqJlw9s9HeG//2t2HI0l5bPDYaLWLGEtmdhhOJn8wqu9uFQod01jibYahsz
8v8Ce7TxLl3Zo05Qk41cJg5kk3UIcdmpUwLfXAJkTPY4flXABcy8lGubqBWikw0HBwcAaPr11U+G
SV16vnmXGzco3/X4cZEYI0Pre0Es4HiiF6GuaTmUOs4iKIe+59xLjDKRokc24zutLWCuD3PJaCmD
dgzUu9drELq2RmUtewfHfAaJjekp3uuQ9dC8GNhwF/fBZUGzty0agor6pAAGJOpMTk0ZtxWXvofo
9JbPyVwxHPLGs4MlgemcbJqMfhn1WaJeQPYWp+9gieehAtXeghXiSTWVvYS5jvTIbFWR+3vtS67t
Ufe7HsBlxSXpe+0MyHvEB+JRqiNJi4jR2GucBU069tgAc6HUTi6aMKm5lL6TuBJ6twRtB9BycyCp
Qn8f7Xnt+fvTsj7wOIUQ6ESNASHTKmQJZQxpAgYHAUb1HoSU4QwpQr5x/rURHUMKUIBH1Ax8H3Ui
ux69gCBr36RmF0cz1A5O6cxod6ybORAzQpsImQDGklAmp3cOnERjUwon2ZsAHRyISBtJZGU7wavX
QNGAQDF7ViNsTW0Ls7hoQIuRgGh12Yw8gcpA3Z4GV4IMSuJ2Prpht4NDaFkDi2MrVq2eOcoguYsX
XphH/DUPRXvSjgJoDkpPQVYnWCjkAlLButdkz66ugQaokoQ7jQAFIQp97VIpghxYk5E9PRCEQe+O
h79w9OTzf2eGum1tAXn0os1OJKiMTrkz+I1THwQrt3lwRTAD5lXcRa2KOiltns6lAnPJjnsFexkC
5sVqwZLIfKpXdwuGQLOO5g3BSYAe+vpT6SGacrEMI2DsJ/GBPmEPIc7+QGYQ8Eg/CaPVswLmjW9G
WCIUXDbQ2a7bfunUJlk4IKokDX4djMdEGfLfx5Q47pdmyDG9OIZLHnY6WCI+lcmNP9D0wNGPjkB0
+/rkkjCW91lNnPWs09mkBNQNfAgmVqjvJs0aAh9IREAk3SIRMyhxQCZ9Zuy1YvDnm4DseTPrDqzb
iNdmDXKcLlYatEIRdTAb7SS3QlmjBfFGYMrM0GMdX1GGqHgnLUtpErrkM3xXXgk2UHMa8E45giPi
FjDRNRuXDgMyGN06M0es4MmQxE3nKYsRLk+DCT0Fm8zjKHt5MAHm+QsSjs19vDRI3fJi7Ns6CoMP
4kyIZOmwHw9QGbM51kuwikbQ7gaoBpkbmFclXILrD9ZESwW2POOD93SPfyFCoqkVQqZzBL0IqX6x
xn5Y9qiFYcqoxHSm9FHKCL2bx7naff96bh2MqwVRBx9EfO2E4tCH6AmvKNNiFGXxFE/bE5gQs2tO
ThnljBFmgZueyKUAH0i91ZOmZlDZIsZQDUY5IXDzHZmeZe/bhntEXYkMosiIO1aKr4FUhpHA8R9K
t5uDRy3eyzKDf3frywC3CRFNVIMIZu/6JMyJUQVKC5FhsErxUmtOKQtGvGEBs17o+wMMA4pCGmTR
aPyy5Mb4YTz1gPrkj5BnsMRTvJMQmc4El82IpIieAP15YBAs4nhSMPVJO0GId2b1ko0f06vkgtjU
nn4KN4QoPbgnpAAx6PDQz0bxHtztoVXsZz+xUHm+055rhzVytgbII3C8+C20Z+yWWSzzevyA6NGh
tyY32H+oVu/EjwXkaQK7uuntGlhEHNXM3E+ojzJfIXK1qMN69QsolxlIYadw5fihviWW6ukI+DAf
ptuAtZjZY+R+Kg9Age7/Ykpsw3tijgmvK+SzcLBoqJWRQKwqbusPUgCI/cwurfk0WdHjGZhh84/f
e4D1KcO4PVHMwguBb0+TTckzRLOlJf0QNNR/9Z9K+PT931+nHcBfYBIGShZAw0srjqkatI1BOmnv
nbu4CzLt0FF3oSebnIf5+R3TQ699jCABn4Y2NDJsBTDS63sZKQMwEZH+rt8urgz2VP2Q3CkWKHLZ
TabrcBloHAWVWMCQAfQCBw2CsGtTShstwdJ2rwSJhxgM13PyScgMfTOXRdx37dDOtqADgw9kIE/F
wCt1GrtA4ZRRnF7TARVD7iYJB6fK7hmfamNBICOUMLQEb6OAXe16QVMTiH2T8a/Gk4opQeFm8mVz
gZIGguUbJvcYyxg5mBexT5JUeSPDWPzSQAo6OyL6ea13GdS2M4sZl1/fqT/bd7ky6lN1eiJASI1/
TXblowR42ijfG7fKvnDGG+65t0SFhcFlrY5CacrdPCZzyr9KR3UPgo49mKyeyEZGe3YqRV2x9eqo
twjjWYaSYnXaExkQrCFf3ZncLYG+Rfu/SHJYa6OCkh5In6Ep+NcUbTEJa9Nt8TiCoBiTUmzSGNaX
owKUuBQ5LsBGEmO9F++hoXGYXQkc7enxL7aSsTZaCaVNgrbnsJXxC1FJSI6EgDg/GFAjA3SMFXwx
1kZf6nKqOnGCsfC9AdvxH2OKBxAvktOY7a+uO6n/OSZkJB9hOV4W2tVPtVgaWS685jqGq8luFhx0
xmMryQmq387eDNuPQJnK8Cqbq/zHLD050c11NyQ6/yp73GvwUmM4X/6VmeWuA/efye061mjNdRjz
f8tEyxgMYAjSJep4lnLfCBPsibknyk8JIHMHYSqAF2pNyF+zBqGo1PE/5pAWiIIAke8VXhnwWKUI
R0TPZpqjmkxyxzTEIjWrbLCvnZWjhliwuT+vH7o/dknOgygJjR7U1679Z7fUMQBXMioApFiTuFLv
DtZoC060T3WX8Q2vo4S1McpZA18PhAMvv/Yz6JEXJMZJATYeHBzdFO3m9m+EeTe92uUCKZ9d6kky
xZP8GmamDqaT1gIWD+Smx8Dk9gTm/l8d1EuDlM/W1TIiiqWvs6enT4PNO2QMlL/vhh9nzVKXFeRu
bCoEgDUNBV8cG4zxXn9BHfrwhdrFp2bohx0hs+PVfvQZX27j0hPKAaRCEnpXyCWujaRpW0aQIzlp
T/Jt+E4CFXJY0Is3NEt9Ja3VBC0d1oO7Ea6g9wjtMuQR0PGgcxc5Goaiy5XXRfMnDEKH3PtQvzFW
tnHPr2wQV34RQHDZlMpdr7yCuQhTpKhWSrt52OmHfNeYyxvJKqfRhD6K3rvSv+wanC/ElXHq9glj
1NSxqrxWdo8K3JnsN4C2PfJZoM6t2ef/JZHZ2SKIVFQR9TcUH1YF00nO4naaotMcOLMjoGba+WjN
ESKAv6E5WH9AjSc0fqT0jDE+OgkJZkHv+bQ+qfrPSrJl7T0OWe/C+qmFCXBsndlMUFCh7neSYqpm
6RpUgNM7ELwThtEB8tOCs7z9xeVeu8tra9TlzmeoY0U9sUYcGJSWbhDbWuMud1m12fW51ATCf4kX
iDDT0KXZOApj2eiwdd2hFA5a+ljlsylDyIrvWIdi4yuhdI75I9A6ggmZLqiMQzQnUTae9NILpvtq
crSI0VKkCkTk2GFk7cIE5fmXORyqMB2xb6Gf52bikn4flzuEzQMk0yxh8q0VQWAM1AZECGIlZZ12
2hBMKsylP9PyUUXzKGFlOet4BBkp4dGRyT9XHJKJOglNMmB8CaQvIXgFQif8TYTFEC9jslFhmSM1
3H/qCH82ECAyRSXDKSgWUZ4iG/RZByDplBnHNL0Lc7DKAS107KrGrDHS0ehWposOwzdu3C1kcBJu
LpmhWh2MChblJuhPna02Jin4GihTEqH1AbNhzIdz46NdWaPOSNQlZZpx/UlNzVBDDISKvY2OzgnA
2bKEqi7pSIyoFn2/yPMjQu0siiQYi0HXG9oN9IyVymX8LHfDCTMK8Pgg77oHGBGRF3A1B9HJ97mH
GGwnWcGNoVuGigo+c+UbXgUk3eQXgJER3WMqLW9SENMgY8BPMD5JRdOwBgjF7Eow5w2n75e7tcnA
l8rI5YjS0TlcunjuFCEra6hdnhTcu+SzTOFcWOAklgnqOwpGmxdCN57mZBckQDnmu9Bgak2SP0J/
tct1kB9xsY65HaMK8plnhzLgiyUuQV1wipnckYw185g+ZSOS1MDH8s/WUb6/HEq1yQpiUnLbBucj
9YB0JI32tMDQVuDkhv39x2KapGI7kdc6farxtf7DbcMTfdTenVJ/Bm/k6HeF+z9apNKeXq9DI2jH
c6cz9vNpR3C5kzXqO8GSYFEoGM2QzQ+JeVAgWlCUgnTK9YdsAIXuRxiUkscwQEfV0BmbuHUcwY+A
sVoihITBsWsDUapFUEqbTtx8A8o1a6ofG8yhM7aN/Er6OF4aoc5GOGD4gg/nk2BAlKJ5xoDHz9Ia
bgip2iyBKOQPRD14FHn2uPvWDl7apg5JoY1dBXK1U4v40e5fFIjoklE1/hg8od8DxSc26dnmnkIs
DS8sIAUYsb3eU10CvVNXzKfgh+4RH4ni8rSPInCsBcB2Db8LKzDsmuWqySauNvkfqzRKUJFijGHl
80mXZ5ur91UFejdAiJacFT5QosTn11YE1RlEnQCUXYOsCl4ppoUTcQuEVyI0wzklBpZBCxbvpcfR
xUyslb0NToNOZGobqLH0X9FDyWrdbK338ldQV6PIY5RRRfHUvSZoQ/qan4C9SLqT0UAhvZv6sKDx
yoo7N33OpVXq26bJgrLPKMLnEKWACDpxJKzRQfVRurErsAKbrdN7YU4lgc+FI+d0MW4hW42376zp
Y0kosluLRzrYw1tlJT9YDSrWAumkJAY9YZ6q2FYwyxGZ8qHah7cNQlHZjyZTAR6HEWJs3ZbLJVIp
ZlXIi9pjibHwwI1uFPxMJIbbPif59NW4NEGFhw1ARyUwnyde4LxK7Z5iQI6X5GdaH8q6seelssNy
Ak2Eh7kxs8QEovEVjndKDgqzfnbF7A3j8mY2107RWEEL6hB9X3XeUt3Ixn0myHYcHvhw8uPJbZMX
CGlp6a0kPkTDiV9Sl9MUZ9RExq5ReKn/u4Tgb4Y2Kd4HGifPdYNSJp2ImkODaLBdwGlFGuWZKWG4
7jnzGyTIrNNPDvd6H/+xSfnxNBuGasE+gnPBF6CY0kBMmt0VpJgu/rM0zACgtEFSFPoICurQLP0s
InlI7+R38av3Qke+Hyze7d3woQG6iPPA3I/eVqowpRWY1qnzOObahGlg8RSOtryvXEyk9C5GIXMM
qFnInW/LHQiLbiUzOSwo6YSFWYyMb7t56S/WTx1XTgjbCt3E05iKptK9xxEjqNj8jBd/n9i/cCpz
3reK0BPevPltlh5l0TXa0Kmq2OGRSAuSpc+/GRHA5iW/MEn++4XJIRJrtcSmdp+EGZfUb+Pb2CFk
DcjTCAg0tsXH722ydpE+rOjxCiJWKYD4t1IxWtsyPhM1qvLnnJ7ZywnnIWGhuF5UHReJyinEORPF
IsTY0jH6UE3BUoD2RHkaWJUKyaFhi6yCwdbaLi1TXzCV1SQISwmX34CKi+afkZI7KLoACJegM8ps
1JNDf33zsULwg4FEWQF0iw5pFPQ0mt7Qz88ehirQpU+9wOfdwpl9Zja/Piw6oUoAyBqOmeitX+/r
1KMNkC75G6R7M1dV0fNNbO1xsCrQclq5q+xFNIpY7BbrLYVRiMacRS9AtUN9zHyQoL3clW+1hsnh
xlfUp++P48bDem2A+mbCtDQYcS7fmtLsM5CmC2ZikzoPn6HT9jeobmq8jpxPA/zWiNCIrjTm66gb
IJRdX8jNcgLuyEVJep/8+oO/hz/z6oME4ub8OPwFS8r6+13bpUJuTKNL/4+079qNXbm2/ZWD/U5f
hmICjv3A0DlR3YovhJaWxFAMVWQxfv0ZlPf1lihBffc9BgxjWVJXV5o1w5hjUL0bH8f4ZqgTJ9Re
q/jy82p+jSgwxLtYNuAUaCCc7dagkWjoqfxYmp2fcuaKrNl1o+ajIHcyrPSmjiFN+POQ37y4n8ec
bWDR6EwrY/lRByjmOPjZowaRBuOS70Bmt88OEpKPK+OKEfvm1NiKDP46CwgIHRdwtpbIUtukimTE
EsYyXE4jkkuyQ5MtEmnR4lqh7ZudAxsQ6iWaBSLHL9keuyqqoW2Vx1ZsCg5efXNBrSs7N63SZ0ti
g9MGoHVQAgE8Is8ud9lSKUK39KOan5UQV61Rr+zTdKq/DIBMIFAc4IzRyOzUF6mIJ4aMxw5yJ7wN
QmOZRnsQe3h//zgABfPXOLOdwQnMoBqjPmoKSPLsCo/a1AD9MkRe9mb9e38gX+P/POrXpxur92HQ
WdBTmkKKTTxqJb1XklOchG6ooslAOhCO/8k3KoDz7yP+n0+i4/W//hv/finZUIFKRcz++a998lKV
dfkm/nv6s//82uc/+teRvRZnUb2+iv0zm//mpz/E5/85vvcsnj/9wy8EeBKC5rUabl6h5CLeB4le
y+k3/19/+F+v759yGdjrP/94KZsCPEk3r1FSFn/8+aP173/+gQ6hD4s/ff6fPzw85/i7zTN7/vr7
r8+1wJ/q2j9s9EubOL3d6/v/o6r/mLhBISiICAkU2TgORVmJ+J9/EP0fwPnI6BjCGzqRmCGBWZfN
9CNV/gfI54AFlPHSobfCIH/83/me/n2m/70VmP+f//6voslPZVKI+p9/zG8viFPAhoxgAN1POPlz
xmIZGA4LDOT2gRfLBNFbthD0yvmbXy50SgMzaKIUgg45zHNmd/HlQmUQrX0Ybaf/XY0emDGadvFh
nb+Zx7VBZoZ2zLOShBoGIYObcS9RPC0B9cSVC3xtlGk1P7ikZRdlKc07+6Ca7tgdQtVVQZTQXElT
zM0dzBzeXvAGoBCCTvN5/jzVyDiAwiY5y101LgZbzg/p0EbLn1dsvvM2XCUwgsLYIeWEsuXMFtVU
qcEHz8cTCJEARhoHJF8RHC6GLpPXPw81t0B4dVHrAHuljIr3xL77edmSDoLeiSmUU1PaeglCkizd
TQ3HhxAy3Lu4EM3t2Mrxg2F2w7bJs+Th5/FnvFMWtL6R2MXbNOFOIJQwfxHDshlqgjbnU2GuqGTB
+PFtNp4yzJlGwmE039ZqvKjIJaXJleP/dfIT19XUWWwAUPAF3WNnoJQGqXQehEXkZJArHbsHu95Y
xkmtHyILeKnWuPKczXD303w/jTmH9hhymcadWuSBTYYntKdDaRZ1lrGkvwujVJ2e5UhmRPmm7eBu
5dE1Jth59eXfwyMQn9RSofgz2+9BS0RjdVEepLzahD1/aMbG1Tp52SZJAr6d/G2SAXWVBBR0MVaj
V67coC/gn+kbAPUzVXthKb+kUxO4k4pQlSxQJe3QS2IvKOpRMfPs0Hod4Pa6/Shuax3av2m3GdXs
WDXUt8rqYqTdTW7AXZOSa6Te350EeGagTkbnGByl2Y3DfZPyLrGygOrNs0GTU9LChtgULK6Sl1CR
+nWq3+bNNY6CueP7vhiTkuwEVp9Q/p+vX81qgCzTLA/oAAAs5KQq6FVBdcLP9duqHN3UuCpfNS+u
zoecDOkHQzlkTRNXDCeADBxIk6chCkgmHNDpuWGIFK9VOGXLQJgWuz9fdfvaZGeLLJdJqVtdngcS
LTVk7IZTwRvixFq71o38V2sQ6omoqJ0uBo+vqhUvpJA2xojsrzBurEr4eM4WfDR3rAQeh+lrIpvQ
IlHYgmrgCY8rsCbGQB/perSAB7RkHcapxvxkcfADsTBbkq5YAgF2N45xhG775q3Mh8EBGs0dROl1
ZuMphbWUWPUS91LqSmN1iEi0bgdyqJJ6a1GIx1hlnDtdW+2LKLq35WIT14nXsAqJiTa7MxV6H/Lx
EFLm2nqy79JyJUuaV+uDp7BiY3HF70h426TFMrbAfUQ7s3N5L0aPtTEYV2HsEkvtwKOQyM6gpF4f
Z2BkMh9qXd12pr1NiEDl3ZQeQ7B7NzmjDq/CI9HIQhFF48pm95AZ46brUI80SN06SgPu43EonZ6w
lWp2SHN1yqKL2t0oJ2vLkgLJjBcl1sXVu2o3puwatHfa2Y9O/PuZQw+vBmECcCfOrxeu/FhmvZEF
hjaiKETlpZSIzqsMtukjdRkjFwsuMw9MzstS0ra5wbwsrzdxgpqEPjh1qD4XjRREWRL8fCa/eX4g
lDAxEKFPGkHMHOCplQNhCSlZQPlvHXYfqEd1vJAYJU/Dt0NI20ZBq3WOTK/hvb7E8/A4QQoLFBuc
CZAkzBdFjpK0NQbKgkwy5K2MSGGhSWrlJ7JRr62+r12ZYo+U0EietE5tl6k+NPsUqbftqMiyL4Ht
bWOC5e1gjBl3pCQSG4IjtQD/W/P753WaNbpMzxa+LKr1qAnDI4Wq0WerYSVgE4w6vQwqe520v5Py
PjKbLSAhzVA4pB29tNlH8pNS6I4qc9BeQ7JHt7f1EDth2HogqXZycW6LNxoVPpPdHmq+RZb4epq4
kbbr5cSVyv725289Wc/Pxw6Kt8g6oXaHzYUm+ecvnaQRA6nIwIKRiG040BNNOBhBI4leMW1f4nos
D7AqiAnQf4I+lDmooUtKpVKhZx+A5J9v1c6SUYeQwo1sJdnKkgD9HGpcQOhSs3Vik34vFbXthbqN
fiDa5B4FavOK2/3V2uIrIQ7BwZqyYHM8IRgxwDfX1CxI+N3Q6TdFDrGkgjuaubKzFyJnq58X++sT
ivHwfsJdnfoh5q1QkhyVsk6x2LY1aC99KXpXgNLPj6NKXoA4c3gjA+TFqI06LfRTpStb8O100VuC
rhn0+IL54PNeS3LT1jovsAOtXLhNa42OooQLrU/2cVv85hNtKC/tK97MPB5433eCrCaeRwR+8zb3
Wo7DUBqnRY4z1JIyTzL7K0N8u65/DfFOLPzhva4ywqyQChziUJuKWn0b+rKO3smWLCIInSQAhifp
lcPzzc2ZqGARfEzgGRSFP69mXkpJ2cU2C9TCDsBJ51kdxF/V+NrD8NUdBTcMGg6BslW+U+VJoqZU
C7MKakU/1gmUCqO4PpeZ6uH1O7BI3lcJWfea1Tp2zm46qlwJG7++TJ+/wHSsPqxu1gFpOFpWBQfs
qNcgJoggLVPmzkAAZ1Bs/+c7Mg9SEd9gumjonCIu9MLOlrXXAd9EBbgKwgSNeLRadY1Yj1a+Ep15
JdD4ZigF7BxTvxUiGxTfPk8sGWD9BtbWAViZwRaYJ9qCKswGEEp9i8LhGqzr64HRMZxp4z/g1gMh
zufhsLtyG9WiDphSeiqtFpEZO0ZyjaXw62XQFSTCwYBgITMD5dDPw8R2lyAT02MYvfJBBXkck2xt
dulW1yzcfOqnokbrQnflOny95tOw6FmbLjqi8ulrfTgl0lCZGYjZ6oCiXrpWiiReQUDEvALP/naU
CTeKyhqkWOeXrjWLemSAWQbSWJyKlpwL6Zqiwjf+zoS6A8k6qNyhEjMPt7mWEJmKsQ6s/K1SS9dK
udMYrdNbF6lh3sjAjVAEvRTkpbhy+L+b3sehZ1dN60IeWRYWUVKslTzEEE1qQcT28w375hza6sQ2
h0doAvnODkjBmMkrrdFPZtvyDXjF8tvIrI0Vzsl4pWz3dSg4begDhaAKyMa/bJeUtnYNcuok6MZh
WAh1rCbMVbtgnI7LvzUr1M4B6UJLGi4yZGy/2A0aoareQMoyqEVSbkHSSrZWKZtBZkjtlSbtmd0A
3ep7RnACEuMF+BKehxn4qgU4qAMLIM1FqED+CRUG/bWQMmnbky5f/zw1ZXalpwEnajd0hoJKYurX
/Hy3GM3ySK5kKVBy236MtDbcNqXC17SOlKMNq3OnVgyN3KncPyDBzN2w6LtXYPfEsSQpPTSajYim
x6neSWHag2QWVFS5RrrnuswF5CJ5Ll3JonxdI5gzwO/h8MCY4xTMvrKcqU0EfaVgjJ8pVL8AVKxO
dLjy8M/OFxbm8yhIb380OoTrI7X7QgpIHOtewvTy1EWxtJPl8hqkZnY1kQLEVIA6gZlG4pqQ2WNB
EaDCMpg8aAaH9s4QXrmV1z5/+vkH+8lr9NBx2eYBfxLMJfHfM89fvv78CPVjaeZg/0VKwzezZRl6
V87oNP8PgcSXAaYD8eH7Qy3TBOAx5IE9nqw7WwkQlwHpkCMZoLktWablogYp1f0o3fw88rWFm6VM
hE76kjWEB3gJlN5jzZWZXfv8mU1mLO9iwAKxMVD6zhwS/y83fvZwDiDLl+QRO1OMB0Jurrb4XPn+
c5SkaTfCLAU+H36ko5ADk/6u5X2/GRDnQviooWV9NoE6Ej1rDIkHlnXm5bKHfnH98vMez1zQPw/X
f4Z4zxh/OFwybduJFb0KWgKiXBRQm8ZyiXUvqcwp4Ir+PNoXq/J5Qu8OwofRLFLHAgoGPEDe1y5X
HeiIyJVDdW0I9fNtKTWIjQ3TbQ9NtwCFNTqvxitDfL/vf63ZzGApaRUphY0hjMgtERtIV1bp2udP
P/+wSqES6QUV+PyOrqrcb87/u02YGSwFPPOAxGDLx8xNGi9vne5aY8K1GcxMVkfzzEgyiwfVRQWQ
8Rpa/9tDC/SQCQlh1BLmZXmtAsO9EdeIm8bIq9GYk2tg3c92Rr8M+bX39tu5fBhsZgWtWsqFalRV
YJtHyShQH1n9f+zH1Nc0KeEA8Ts7TrlZDKlSp1Ug7BAckBu00FpxeeVMfXstPgwyO1PRSNUxL7Dp
UJaGNoZ+ripIE9vyFefk250B+n8ScVFBIDJzTpp8bMkAvdDAWlqx2xnuSRvW4zVU1xcXaDIjSOtO
kcTU7TjbEr2tJaswcLyIsknDrfY2Ahr38POufLft2ru/a6PgDgDI50uYq1wIFI4rpKf3rbVgGb2y
I9cGmL1+hiZENQKeGti12/CnBEIWP8/gu1VCLExkJMYmzpj5DPQqwgqOLMif684v+6XSO6y8gv/8
7lwBUQRQGLrpkXebDRJmIhzbCAkio9lJ2UMP5elrRbtv56GinQRECBbqVDN7ZdmZFbU5UtWUy+d0
pIcyEi9xJJtISCFj/vOifbcrAED/Z7CZ5YpZ0/JIQkoetOGOav/6+dOvTWW2WkOUa13eZiwYLM+I
1mHiQSRHNFcu4bejkEkqDQgRlBRnBgVaZimEISMeDH6cHK34hdCHUb3yiny7UCCMA88mBIARQn2+
H4gaRcOYgo2nQDZrxt+NP3DFUXn/z8ernz9+tOp2kCWZBUXUOKka4KFq5MXPu/Ht2QXr3XR6Ea7P
gahjjkqeSnoWRJYO9vJqaSmhM5rJ8udhvl+p/wwzdxPxPhkAFGCYDJ5IPp4Hrrg/jzCv6797cQjS
AeMF0xBM4uyKmCIfVdGEKJCYKwFxBXutWwvAJUGF2FR+/ksR3s8jfrt0HwacXZMkLnMjrzCgUJ02
Pcaym5dXnsVvTzGY1NDWjufkC62WrleDqRUYQpIdpVedjP/muulcI3X5fiZ/DTM7aLjt+mjmGIaE
ITrI0PhTp06E8X5esO8OAbI14FDVsT0AIHw+z4BBdUNLY5w19TI0mFH8+r8aYJ6pN422o5GFAay3
pNxp5O/lm95PmA7wKFIlGlTe38vrH3xSWc9zRYlgFy1tYRmrHGVc7cqGf79Efw0xXyIIoAlFyVlQ
Sid7/JXnl59XaDKu8zj6rymgSPl5CyadMas1UKSJDOagMckhSemGpHLCxunyaw/Jd+cKDh1qQUBr
fVU9rkkVtyi3lwGAFDx9QXyb93/iKT/BKT+C9IDPfc9QfZnVX+PMIT2m3BtDCP83KJubhEee3N5V
xn5gfsneJPQpoHDBtIMAq+dwju23voE0caQ6qJ+SdB8C9ts8AmPrCLYqqvXE/TGpvZHmkXSmC7k4
lMBfwvQQtZanhL8Mclu0gdK+9dXFVBRHKl5FswekAyiGs2ZvDYH+WVB4tOVtIqD+tErpTsVnpuOB
6sd0PElhEHf7XnsTTZBkHZAEqaPnAAG158R4pvlSSyqnsR5b6yYqV0AQQqzsbci3ZgS820aGFJy5
s+m2KSqHxus4OpeoqcrhtuW+mR8J544Y90Z/E7aqU6jcsYolI/vUAiVNnboj8QdpVZf3RW04gu9r
dUHVW9b0Tt08lyOFSpfqaMZOLm+ySb0RGmRjzByl8uvovlaerX6fh1t5XJo1gBy/QgBkcxRWZZou
yjxxUbC3LbaV6qAmRwlUCPVjKpsb3r+k5aasswWZVBe61omrwDB91gR9Jdya4sCbXmrexR1xx+zS
w6bG9So070SnOEW6VqkXjrdM2yr9wSoXBHS+45lGN73wkY50LW3HuOSm2S0QXdgILyyLxzwCB06c
nWW+qI27PAsqBGPhItN/WeFBTl4ya68ata/KfiFna8LQgwRltBZbohbC6Uz0gElg+ABgIkr2bXin
6WsVNLTCL/o1fAlaqA6ByHrbn7l56qAnz/KXkJ5zEbkx6ZyuWozhmjanocPZmvBVwvQMrDrR72hz
qeUdy/YU0zNS4DKlZaOUfiQLb5SQ0PYFWONTgibXJrCS2CvZKex21Oidhr10CqQTDW0ZV7Fj9qc2
PifSU18vWLmQraOpQliMtSj0XqRxadg3VXlrlvEyyoGiiPdh/9ZaayHfjKrtRAAZFSS8G/Jbwygd
CbKFlsRXUn5BzWrkO50+9eKA5eLSIgl3wICZQ+dk/eDI6BJt+FmKN6J9SFqweCx5/isnNw0anoYo
di31LbUvuRS6HRhHxToRz526REXcEeVxVDtIu+3IcC4xedr8avXMlZSd6FOXdAZqjWgctBSH4dqh
6x3AjGynIf2to8NfQHYSYnKgkulPCjx6+0ktd7a0iSTcuX2XLVLZRhI10LLG0+plb6wabTMWOxOy
4OaZDq8qP8nhpbQPGgW+0YLoQLGLa6+NYmcSS9fGB5pDXFD2SnILlNHAl6hjs2QX2bva3Iq+d2RS
uoXh5+2J22dLTiB9tjFQTymTBfJsnDInU0EqUewiya/HTQUmb9haXTsp9ELEUsgn3i8JgIZE3kvq
GRKjMSTTaoCm2CVOXxL2pio+C9H5G7oRi5yR1cuaekZ3jjQJJ/C+b0ZHQNbYCp9YAwAHMVyziRw+
LipxEPLGUCJXV9ac3tnjutVXEl8Y0D4sX1vlQJJTX77myk6yL5y2bh3GXj1SdFA/aBBRjRZZuqXD
wW4OoBiwtIPU9lA49FT1wiAfaG3Ual2ra1u9NWRYtCAhviJ6R8vRua+D4n0iaKvjRSRB6U+mTq1u
zHDLq7usjUAcEkLssVjYaI0nmBuqCRvAQ/xBj47A4SGl210Sy4/TZwNinkX90CEZ3lNUQLgCQp8l
qwZHaogHLJWPfLBHmtS145eM4WP1F84WuuVXyoZqRzpKjlLcSP2zZGzYsIGkHx6fgLSnUUWBub4l
5SSg3qCNHDqLfpG/6hVaV/NdhBxjJjmVeZB0nEV6kujJhkGOk7ewagCPQ4+yvbXQO2Xx5dhpPo9U
7G7oClP8pgCGxeNR1WsvzEanM9DGQjai2wCG6fGudSsNaMZknduxgxSgk7HYzStfSfd1vze0vdw8
ET2wmkCKTqCK80xxESmgPehxAhDY4/ot7X9BR8NF7cmB9MtSN+RlLK2rrL2plbNhZzd2cTeSR6Ed
Q8NYk/Y3zVFgjCTumejg0ZEzN8tkw4ByakmKwgnz0PrmqKXujEV1UMbCHWiI9QU2JladoRodDmhu
kekOSpkXhearXI8PsplCBvEgR4eyu4vti4rWXfFKVO42kbIYEt2pkPBqw1+pQhYxqReKsUvTZxHf
yr31aJMXkZ4K9Yb3qmsAPleBmH0cFklpriNjJaubrj1ExVL0gaL76bjk2SYxcqcZLj0PNMiHwzkC
JaAKgOo2wzti5w4xt4kZejlowcTWNJ+i5o0AwSltJHK2KryPfexI1kqPTxS818py1JbN+GSb9zF/
lPV1O540flM3v3L1pqyshSE9WOw1SV+TrPHtuvIze3ABG3aGMnNbW8EL+dKGj8YwOnV8llv4Ntso
CdJoQ3q+MsxLoQcRw5N8y8UN1VHRAbShY68R/J9IOodQICXZxsoDPdw0duOoDNZUAgtftrLLeqFL
xyzrXQYdTjNnjmlBCVhaKfmiaS8dhFUldmb6LtYG4AVfi2jbtS86rFcGqwqQZotgR79NGr6KcWLT
PnJ7NN/mo+zV5VnX7nsLSNP0zUgCOWNOKW/MDjSwY7JW5GSRlye9fUglfNqQ+D1Eegs8NGJT5ngt
oFYGaD/vtoMayHxXhBvTBnRio5FdD3r2tPMr+yjXvUukdlmahpcZkSPlRxNEcbD6YbOvx6ORnBQY
b/usceJojeI0ar0uDdnhNiIPzVyGY+4UvFvb0m3LtJXFD0miBykpXKO1XTUSbpb+Lgm0uZvMY+yx
jlbtAJjofccPct95ofYkSVABsuAJdJrXqitDwNTmQGGMzzY33E7cZvquSaHqrS2B/tpEInaNlLhG
rWzVFMYM9gX07Nhl5gF45lbA2ElwBlsEX5HNHENCGx5SSZZ6gxohjsCzVWTLDmYvo90CL6CXwNz2
nN2HNnRtpU091C4EXZ2+K3woi9QRDApNXKa/JOkd8HNOmJBVhmxkPAIN0PiKUgRGtilNEO21bltv
7QhnnGk7qcTNky+yftEG8dSCz71+Mls3iyxHHx/sFDB6shtxMHLrvoNvJumvHeSRQ0Edqp5lANxJ
lcK3ETcQJ/ayFhjQ4ZQxxa3rncwygHvvSt0VZe3rY+2lMKyaeoczk/HI1aQbG0pxXf+7Hw5lGBAw
Wk+zNwFWllRHFZqjt28VniV0ci2UqN9albEoYbOz4TCSe7VbJc1zXUGXQIf2b/oE++ia2gtLb7T0
jml+aB5YeaMAvdiU2WHEu1DgCazwUr6F5hbSueuR3FTGsuwal4lL2hwsCnYKghdo7CGjcptDjZjG
v3n7K4rwLus+sXzDuNW6UTiCli8aX+TqQyugBh3h5Dd+iDYvDtQkZOn6+n4YXjPNdBiWnA6LnoOk
roBWtLaNk9TtSOJCQd0Nq9aLwxFoSlA7jqAVL4CjMHd9tAxDuBLaXdKtYuTjLePAgeuAsqzTqXc1
XzRwp+3RG4Zbi4R4tnq3EArerXvOT2jQRampdxK9dsrYRGvuicKOxYg9irWlAabUHGgKmc70DkLb
m6wB5wtcCfWkjgRsKJqnN62TdIcYhBaoJ2IctIEnHT7rLNmgZeki2PLfWnRjm09W80u1Mw8QjZK8
6cYyVm8TspPq5657pKbs1NWNVJ9jfZvUwim1Qyc6pw/BfiIyfzSBSzmHeQqIeuKDe9JV0BPV96+g
dPPQZOR1YKC0ziVIUirk7+voQWUVvLACcHbqd1NzqXmUmeyFPfE0ocOmbkeEDpQUXg5VWQniWZEE
0fF7ub4JESpA/1oJH3hVwIM+SOp6rB5Z3y6bYgs7DkKikbFdAVtYc1TT6n0CzR5lyL0G1jPrVLdO
AU/nYExBI4Pht0iVVnxlxaETjk9JpMHHBPpGhvwiQPcJNI71bnDHBOTt4qFJmKenxOF8GaG7Nznk
dWAOZ5Wt03BdghZvbMFzPgDvQG4UVXVCQ15JdEcQ7bFbQdE9sCMF1rv3uvBBG1pXo50bW5diEE4K
QEybAote9U5X5m4VR06b3FIpRfQEsRylddOiRlj0WmlHpWbAFq/Bz+La0aErXgvtFDYr2j0PfJ0Y
IMQA1sv0gXv3TCS5gL7Y0XrwNG2pw3LqB54aByPuTqkV7fLwpIp9bG2ErS6BmQ0MyfAIJmzqO2Gv
7HgX2iuablpjDYhLae4tY92QJ1AeuhJQ8lkIv75CiGfn3gDyj0RBVdl2jYa4fYgAOEu9iowe5Cj9
oq6XTYv30AbdpAG4+W1rI0ZlBCehBVwDLnK068NVIo0nXtiuAk3tYRvaGmr5/VIroQB/7JWHrPwt
s5ex0lZKh3MMBeWBRW4kDvW7fDq+Ui47IsxcUuc+JK2XUXIZzaMJzaZEL9d2tVetRZwuRnk7aI3D
wVRi1L+aeNcCgyxk6obwwodGHCNLczjMmgE+7y7Hg9x5vEBKD8dGS+O1KcE86aiw6YuuJo7NHhVj
nYQXtN3WfJmjUky7W0RhJd3qwLyYcLRwLD0Nd57z50r7nXd7Xj4m6uALJjsM6a8MvzPaOFx7Y0Db
g4LWjyrxWsYXKusVBxR8ZwkGUhoUr0CWJlV3NiKmMcMdKzwF0QYEKR09fIo0P6s3wjj3YJmWF6wu
vUG+cPWl7I9mdkqjx5hP4YsRIxOqRQ4Db1kubwvjWEPysNJ8kRdLFbjxqDbx0r0CJbbIc8vrwXaU
luu+1dZhXvpoQvYMCahxo3gpgSpWLma5ojbQN/lbmnCvxUbEKqTnq6Cg+xQwa5M+U1JDryVMlEUY
k3tKFkkiuZoS44ZV/VuH/6rTP9DHh19nuyzNf0uVveiHcEFNspclfcfCuz68H3jtI9xdgBQdLWkQ
ZUFixaif0KaPoEtxBrwZrXqXc4Rvxm7U2aK1zGPTFB6k38GyB0X02pX6Un7tWGfuu0j/zUsLKt4j
qKOoVZuXNu9Kvy/QAcx1AP9VH3SibqNiJACKw3R0Cy5v8/p12lm51hd9i3x5Hbo1f5Gtraq99o3k
mlD3jUW/5GW37eNmnQm6mPIISXSKoXMf6c8yObXs1PfENXHrIPYtI9tueqwoocE9uizbNWwZdccx
pQsd4RNF30zLz6Hti+LJjlNnsJOF1N5lyBuwDEL31lmzFgL5JtYtsuFIooBKN3m6j/oXTfgN69HR
fIhjxCWtsh6iaDOO93qKir1W7OG/c8SmIltmEZYCHFe6I/NiN+hnnm6GBoSPg9dTLC9MaQU/aCgO
pogdu7/X5RvFpI4RnRO4WTml4KlO0eCOxYFX19pHofiW/otZ+ySE7Ae/E3Cc0Uvmtn3kKJHwCg2m
yrgjNNuKInVLft/1zBPQrBBtjJa83uvJEIAJLrULN1cvJWR5ALxyWSgcyp8KJM0ScqMVD7S6K99j
czu9YeRlGKDWA0ueKa8Mfm5Z544VK4sRDm1dDE6HN8hOJS/Paj9J94OCPkvuIAfIZD9EglKFC6+3
lssMCnX70OlSe2unyBDBW4ql7mgUGwQtGa6vQQe3bcHwnD6nxn0K/aw0PFB4MZ2+FvS+DsU6M5dq
bjlWxxwdj42RJDBsdMGlPac63h66seiFycvR9rldOLatTEmbtjgK1Rc28WuE/mF718Gx4uyowSHT
k9sGr3SRr21xDJO9JWdwy44VbsXQDk4Z1fBe1sboM+WXbd3qMtIA5dqCtrAptkaGSE7eNKrpJAZ3
CAf7UvebqTtALZDJAtlJhgXQCzRqNUjOt4tePTY6brUdmG1Qs8UwrGskqBKeOnKRO/0A/vAUXU02
UhL9jtKNAuEAfoFZdUQl+Wr2qkorU70Lu7Wi/xL6ZuALwn/JFcpZ0VZr1iy89O29FZ4bPIB2tbaS
QwuKkmRL5cyrTOpzfrQhCWbADdNK4XW6vNeH7BY9quhJAi17mOA8F27d/SZ65yTjqtUtFwfT07vS
s+hyCO85gcXEodONY8QQ+Amoqse4OMZwq6eNUzHmdPZmlDZD9NpmOwue2IhXqtErryn5STPog4rn
AuktWXPi/obQ1ONm7Kj/w9F57LZuBWH4iQiwl61IUb1Zsix7c2Bd2+y98+nzKZsgCGJbIk+Z+duo
dwsrtQAytLqvQp2XTegsE632lKDz0npVcRnHqF+jTWWDbZa9/8KibY5y2OJVPr4SrXFiUIkUBAlX
xbsSN24vNvQt3igD7g6fvcICGJJjFBCKkNDHxw9CUhcJB3WocWbXPLRL+Bo4qvyG6iYzvlJmaAIB
if6rSle4JXXgNcVqFvqQeHJ5VONTKwpXDjcdLQwJk5iFTrJRL8jFOqmTtgjaUxS8BP/7fny0unON
xtI1o7XGZp/L2WuTfRXv5lFyU03ZF1oDMrkrwci1rud6cCgkmDgzHFIr3hb2t94XrirHq6I7d84e
ZBJ0rTpQKyxL66ufmQlrNZz+7a6k7rCcZl0UDbX3OWzuvXXJx2IZ24arlakL8c1pduM0WGTBrUgo
IblwVLGetJVsqdxYWz1/dOgnRVcy29oLwS8Ac0JG/WDmjdcmCwRQQUi+LOFBVPJFx66R5uM86Mei
jRZKWe/aZNwoONcN1mpSePLAEJsh+Olax5W0sxYMn4Kq2gkxWdH69/XwFClX9FgECyQIy9ji9/Tg
Z7a9iwHA+vKkpLtubKmxjoq9LYR+xkqXmkvqC1fmV5nBEZPbIsjC9VQ/DOXjdcgozqnWTK/JqVi0
hkoyo9zuFpJj7PtIRsbQemOxMvXBD7B3jRWRtSZ4oLy0020W3aKKNYS1NDnHGk17uabZbcOGMMrX
vjtlygn/7sJmCFTfbYayWqgAs070OQcfE1m4LBdKw2wd2MU2sSAdc6TA35bDDVs+RnrKPn7o4Xcz
OssR/6BZ64u4fna25OpV5hm4iziGPCG3fAremyiPCgNy06B0tek7TIpFz/yjItsxFSbWf5LQWtV4
CTKrWiB02shCg2k4gtnXpkS7cOwrL8sMz5zZ8txGZbyohtk1A6pfpp+KA0zdQo3+DbS1NUBQoWwV
cetLBrgh2mVY/KQT5FsAZ1hnlAf+PBeeoc1ua9frOdQvdXOFK5GmwY1DlcLpK3DujTMs2oAxcMOP
mumuQ5VC+Ju1V4w7GpB3Q6cwopnXo4sGrOTUtyS5WNy2MZWFdpa6Y5VivpP3efoXVCCWcbIK5JVg
FKDeSJCrOsIg2S0BMrOKKVwt8bsa4AQITheHbgGKo1JQZjhpp/gDlZcfJLR+pMAW+knP5rfMAZIk
n3sIvEJWvbwX6wIk0snLZTOWftDl2zwNr4KKpo7MnyolXZg2FKvjWu6dZapNbyRugAopHgw2qP+n
0B6G5GmFQPHoXOVxPbQUeva8DgKqmjrYc3TRKK+t+JnyWYZeXzRJuSoN8onTaGVWV9ukxTZtt5UU
uuYAyiTZzKG5GZ3TEB9rldh3BhRT787hxW57r2prT22SbyvYi5y19jDgxKIvNfgzpmsiRkgvgQlI
dg35nxp+DuSR2/SDhvJCKh8CALmpv6OxWZj0/KG4c7yk03WWfiog2+IyESdbVBiAU3fs/gZxlMpV
zxIKKIRTjUaoJm8S19Zsr7vkWU+7yKRDXEX2d54XPFVmKrNSJ5qEub0YveIDm3pykvh2WwFjl5uQ
u8MIADkN3qT5pff87RxASHNxacG70ZHE77FMqxA71J8gWxOvv5YWbZZ6tJo7iZgj3VejnySesFA7
vuArVkGwdPiYY7chaWo/6xxnpuFn5sFqHkwnnPTMTWEtMmresd21HeBdsRnQPmux4nXTNnWemgT+
FiY7UQTbwgg9jUdmUD0N6dtgq4u5fovHjdHfnTamdzX5gpRJCEtmUW9mizKEpZEnypI+bJ+8hP9J
4Rc0frX+PWTfbUS8h2YvdPNqpdewnHdqsq8tZdWl0yNxJG9KU3rDaJOCAYy1Dn4Stcu6BzIYQSLN
OnONpgcTyYelBui4UMOV0UZ+ZTp+GVMeRL7W1YsGtM6iYcmzj854avpziLeaulE1f0ooIMEtKzvh
wW/i4cOSL/ZwqbuDrX2q+TnShlWKH7dSN3GgUsTsRjBmw9rK9Q31ravpUKvSImAJ4QJa9wPOd4VU
NOp0RV9rzncl7TQueAfbbFcFy5wWwQCGSdrfcDLWWtn6qf1dprYbWd2y46/IlWv3FrAbd6/grGcv
qhnIPkCF6rxVzX0QoS/mTRTdeWyiib8N6aAp2w78crRaN58NL0mtuzNZJ64tyL1MvVizsdZV6Zgk
f8psfzlKk3uFGh6kRH1KM0PkRHZHgfIdjAwYsTiEWw0oJEtWyjRcGlM5WDjq5KZgfQvAeuDbMAkf
vZIsgYpZXfJOj+AjdeMqzc6FrUtXyOVr6ZRUavzVaSxLGGCCCdpw34XOti5yQKObXrDRFXiPKj7U
venzHk5tAhYQyn6kClifPj3bSbE24xE4lFZjdorSJzB5GajZNp/Ghz6CoToJgmutfGQvJpG5Wrso
IGpFataZQ4CigJzU8+JfZvX7Si9WJb15F+jrDhcRSTqnouJoUSISZirZJ9+GyWLmG4pbUKT2Oo/2
3wzU2WacMVa2ijWY5jgBZWu2L9/KIhfaKS+tWxmqaz0W9A254Qk1v1tjucqzZpNl0Edx7dXcPIWA
MGPc9gJ/nR/K6o8sglVXOXRW5JoQVg2aLCXPxIiKRUt7q4toPerWcqqzt8BMlyQcLEaD0smiFbbM
dT1lq6I0zlkA6DQN1jEMqmfMP5hlh7kkjU8D+73N8dIZ6nrIg7+yhzjVo00o57vBtM9SnZcvTofE
VedErsGqxkycNeOdokRegBhfkHqtk7m7VTC1CgbZhTkoG5jslFJaf0rQAnNMiEJrT7diimbKvimF
UVPXSjCv1WE3CA7Vfnpi37qQcnWKA8OvY9a2NZn0bV1Bka6sEk3a9rNNtRWvbJD/SJF9M6O3zYz0
1FDGK3l9kqfkI3Wcm5JKtz6QF0WiIJxRnJ2sjkuSav24rs5pXt4rZ6afmywSaIxDIpKNYwM4hqCC
Iok3WhZwlOgRBWF3sUzAm6zcq0r8nEx1q2nq2qLfNhxQFpY9ZLwCwpDc6q7yw7TbjKl1mahSzZxu
1WZlh6TOjfRjQ53fJT3jVqp3WZlfB8neVLwTTRk5/mXJYlOkl3Isnn1rv5tTNSJ3l3xNqk9OQ6nR
jOtsqFdym5yjvA/hP9JrUMRvkqUuu67Yy11mISuAgbKl7sDKOSlT4JMFtKky5dlKxjsDUnwW64Fj
hvybubsWbb1u1OI+h84hzWsY2fE8SMlS6TFYJYgf2qn+1SL1zCiNByQxEoN5NWXZBpZjqffTvVI7
GrLp3Ev1pupgOHTyq8x6aYDvlwoZia325uj/50B0X4y0O9SD9JV1OqkUFLNOjtxe4Tk2kDYSOuOF
MclPgrKAkLPq0JnKfqwJbg0DP++jVS/0tSmkYwGgmw/Nw8n0rZB7Lw3oXXIhA1Pl/U5tk5++j9YV
dWmfBLcpL26x9LpKQ2WZz8Upp2dTsu5z7nSFKIPsU63EUa1IDU6sX0tSQzeRydETsW8yb0ipECTX
WeJhdPhRZ+MztmZ7mYpx2aS1tWB2UbXIw+huadMhikBpsARepDr0yMTZjgqsYRlwkBpHPZt2SW9c
FMSbupqstcpZ0sH4Ma2VYnUPRr/ukqY6t8VYu2oSnIrC2AS9IBg4Euu2VffJYGzb1iBaJNl28niJ
i+4x28O6mKPI7fr8mdXWnnrmR660fzX3hx1q2yE26cvF0rAqtwY7Lq3oiOnkXRixH6TDrhDJsZba
ix13b7MEkzzliQ9jQJ007VI1/tBFeNRSoJi4yI55DYCUKkenpFrM41MhSfdIgWhqARlj6Zo25g5S
gTbZCD5NZd4gOAETdA6NkHdGnLrNHK8x9Z6Q/13NbnzPRXjJeoK4heQV4QDAGoq1GYynyI5xaOvj
m9XFFQ5xGEbd2dqzts/hZNn5X70FFCmmK1XP5OHZXYe2pC26gX7Sqv8ZmjMtTS0w3QiGwrV6ldQJ
0e4CgO3ASO5diVWiVeXPMOq2amBRjVZkBVuBWDlDcLW0YWsUr6bZmP5ltYMexHqGMzV45ITM6LSC
g9qHkCcMrmkzcc8aeVt30YOsmLViSufcBgVSKmg/VdyI0lJAVzRpkef0WprNG1F8pUveo954G6xx
P2bzT62YFydNL6R/LUrVJivJ+rDDGX4vuiqS5fIwsINqkAcCnMn4Z47kPGbW9EEB7jmdvEsq+zmW
4ypNwHNUA0EYI55rdcnqolTS1IVSFCclIFYn1gEFYWwX5ZSvigqaW7F3USK+SP8MXCWo0WR1ZANl
LaDDkLmkS/2EnZDcekTsEgdvZit+OsU+B860UkXp16lBL9j7oYKwRDjBonWG4zg1x0LOT+D0a1lu
3HYAlK2DtaEOMNRBeEacKLlhTetgS5tBk2fPMId1Ostroknu1oCeqqwPWpR/B5lpLYgKqEAos20I
5N63CnhYuRQjOHMG4mFphW/r80kYuv9aMrWT7NMhReI2bEU7LHND300dsriqXQaQ9ySl+60JPDcT
UW3JpwYtEzXYTquCYx/PnMZZ9jXlzV8n5p+yo1lt64NOkk+L9UWPQdYZZPQU1JSzKjVePU6Hdgru
kZ2t9Nza2ALqOu/fi5a2bohlTxrK/QB/qkToruzU7xJqYeC1RTNTwNSWa7XVMrKCpazVyzhotnMk
Fq01Hcyih6RWo9U4maukCm6tWiwZbg+IGJ4GW/zrkFhMRNhouX5TtPmYN9aySP9vZEhiaVSQYH0V
jfFfJVMji7CGYrI85h1uzU6gz+vw+pINpPV+3BFDhcjELKzvrpl9s2/uydR8JbVMOlbwEL29jvJg
TTjMZzwrP4yvOgEd+C3LOiv6paynNyZWfFdBfDJ482Uxo+ow2Aqxhd+QQRnEWphi2eTtUSlAM7Ni
1RbiPewzGqH2Ob4KSFSRW1zBS1l2Wh4KJaBU+q0xnjIgR8LOfEkIb7CTdaMVZF53qwxeSNA8tpab
Ap4E9DZ16ZXB2banl/ahD1DlTY847/0BcV/RQOmmZwgoPd0XzXYqt1pV+VL0VrQMHuC1EZGl9BLy
t4aXc6iiP5VjL4Sg07qjJn6U4tMx+FjGVwFFHjn22pQKtjPBUoAITfmRiKMDYlDm9iYNtQX8gTSe
QcCWss142uo0Gw7yzqvTHs3XDCAaiFEb3AIRVi+pfkRRG9IDJymEM8x2gY6vVMxlmsqeNg57i9Pe
bpdznEPqr1vrNjR+MzOvnjE+xth5EX2PHvWrHGFWYwvX0ka3al/W7j+ze5ZAeLpMqd2h6GAG0etb
JU+rb1Y9VY8m/LG7JUjZ8usMqlX27aLTu1WqfKu8rin3S/QKAYFamXJmoLFbB49RZ4CRMdLs/MtJ
bJNmzVOqVazUxM9saxqW+EVwlcTbIyxwyP+qfpz2S5X4HcOP+Ur/ik99DXzDXrAaqq5S2TJE3h8H
tFHDZ8vnoX6sQX8j4RsDMiKeuk56+4xWirSGjQ1g1UvZWrygW3FNk/cA2CtLPiZK0tF86lK0lprJ
rVThzsj6CgAKRbkO5WnWrykaBNPhTX7onHgihziftnUyeAlkhJETKGMsSjj2RLtpZI7VA73XrwE7
EujA7ck9d3Y9OlBeKaKvX0cB0YncaATMk3RW5E8joxuzJqAWvl0x8Q15CFQPQa/5ZSAdArZOJVYB
X75Tz5Xcu7M8gn8qXqb/afWq6D9047cVlOyj40f2HuQiV/+Z2o+ZnIW1SuDvrISTvO9cibIuslAu
tCspH7yiztZzdxwynRJB9VNyRzg9SLNc2iTYGNK7RFYZN58bcaaYE2jih1F+OwmnDWLUOb6U5TE0
0ECitwuytT0+odn0mRVW/U3qL8P2yiH2+/l9SkHAScYuGN+rfuTdx1gcyuRdkeJroVzL4QV4HUPA
80h/sXFilWTz1oGzlOvBb2AwbGmXJgd9GBaGPqzsHskSuykVx3xCQSXvGn2GK//XIgmLpLUYnEVh
bQPWZy+uVVR4emgAFKFVsy23ApDVOf+n9k3pDk6dkEDEdQNeZEPmaXZDWQ8JpKINDptFPDLiyDC8
bLjr4qkgXAuKh5QFK9WGCs8zl2Y7t64N51IqvfXcNVK8Ckaqb/lvVnLXGU52+1NQqzAaysW5jT4c
9PNbD+518x2gdioMYOx/cd56PZ4zp4Z+rzai/rDUS0pXpoi9JP0ioHal9COP9nO2HpyDrhOal4Ka
arsGKiXO7kFGA4HFZDwxdL3p7mXdeCUQdJEchPVMG5mDdZvIRyIY0C16vT24UghGcWfukKX/ED4G
9nrSkxAeJXVzFJydIOp+HJdDce4LhX/dRx1ayx8dbCHIHlH176WBTGXAB8QlhfQcZ9MVI8Wzxp0I
rVG2i0j7TIzrVL+pduUpKRNW0VvHwV1jOedckWkjgZr9y2vg8q+JIUFp+t3AKVf5RW3PiUP8d/85
dIk3gf4UUu8xw5vsz0VYjV5q7eboJJD8RsxeNy5yeOyUXxMdw6j+kubpkRbuBuNviyexnz9fLW7E
ItQn3VUaaVsW6GSNtYieeZOgeBdobIcFfe0inn4K6Ssc0f7OBfuUO5EvjmQ3O7Xg32X8Z6QPEkxR
hITQpSk860MGIdF3JiDSZAIZzRn84afcoleDJLGn+wDnKpzcKyvGcyc/Tf5dqxRQYbRIuxL8jNi/
KVm186Ye+NH2R2ufL5bAaeeFDOwcD+tAyz0tAWS6VcVNpuh0/ur5MkjrPNnIwxJQcEEEyvoli5rD
zIXLrzONMyfwSIuVxZelrOPha0zXc46M3eKcsu3lUAIt118OzFOnv09SsRuln9l8Ot3eEkhMeV49
EgnbBLsi+Kk9joWzMgVTnUZtoWlvRNFSI361yrxw8ps5/pLl8mgL1CRHKy3XUalvhhRgVKa0jR6G
LnxF15ZZ/C1JmyB5b4eLavMzpBkgQ9URVpY1xym/tKKua7gla7czkBQF/2rx3Qe/csiqMFHHF/dY
Mvd6qCM12MqxzcZFV4qQupkiV9Vb9LOmmyFiCXrd62Ph2fKHlTTLhC9cpYgm+/cGXS/ZiOqw0lpl
bUiRXw4nx7kqieXNbKW5+201IKPqT4pvc/VvzL6ShPODHmisfiNjcrs0hjf/1h3iIoHHKZgyenZs
9LP2XY3yUmOsTs/66IutOu1M4Vfw+sm6IkPQmUe/C/MF7BrRh0ergZJI1/pI7xGCoaDwyPW9U+7S
TPJFCvRs32TtQdO+kC1oyb7z1OlmK1cUw641p6tWB+cO2nUofgu1O/Zdx1GSLCSTkwg/SBL+66xD
NF4Hh1xMwn1S1roDs+dkH/G4etHek/KvQFemNoc+nRZaeWyHc8GlGraFCxfg2TAakdGvq+yo6uzL
/Ku19nH1KSl/DcvYqi/1uM1J6EWgUxhfNT7asr0n8Z4XuBAMA4vYSAE9vNpny8bWoXlPU7Ftxp3c
XieQaSeb3Fb8oV6zpJIq7Dw33FHmZx4/TPPY2XfpdfrWNBrnwAJHbmU4YwSok/NKs4LKiWHySnbw
Sq4+8vmgYIqwEhamXbrd9FJrlu5Lltoamfei/tOCsgCJk9yflPLDdq7Jy2iQX6tsE7cboby3rEUK
LtfQcrfSVzlHs8AmYRiuzmjcIiw3Mr2/djOjY6Hv9WI/KWiSOEgBRNRoz92XUTwUXOZSgoI2fBv0
fckHiqG4tM6t4f10eLegbvkySAmG+zCjaVROgiqnqLckuy0tu/EJnmMSDVSd7UnQj7m9o90jiXar
hVez2KVgKiOX7AC7qzcLST1U6bNs1hWSuMh+k/NqqdPCheFDa6Gy8czXKJbbz746G3V1LSCw7XEG
6z/1es/HXQvzQ3cqt1RvA+hCoMMGryFyFm3+Z1HZxXrPQ/+xKNCGgE5yvse2sgKLqWk+7YjxWSq5
vbxs2Fa3saD94O6JdDOa+QI6iBmFw0Z+FBXAa3zWKfrK5MmZpiWr1yFmvwQ3zWrObd/OubYZKjc+
0xbyGpvYcH3FcU4zRaMDgTrCIiFjrk38UVc1TDEOHVrpoEBFpka2SMzWDcO/sP8r+Im0O0w2fyx/
jNW/l8Juyhn7DcUSskFEsIdvjqlwXqOhiksanvMCBftnPX1A4wTg6EpD/znOGCz+omlXsWOnQezr
zjyYsYpWnYZgPkbyW2PzEoLa761dR0Nac5SoxgGCZRp/ADA9XePgtxT+43PUd6M6syFvMSMAFd5e
3J8RFMZoSfRLEZ/VpKFwOBvjve0ubR4u4/gkipjhM35evufjl2We56zl8kAmIW7lGHoWesCuOlfZ
Zzh+t9Ld1t/Sal0pvV81yU62zqkBKZQ9pPJRmIxU058quyigHE8QcuGriK03QbuhjtR35O9CptX9
etCAL9BkXseSG6n61zv7INhZ2sFyHnF3h1q2e4RiDtf9LmS3mvFymCjthJuXI7+5WJRo1eqRVdSR
DtFnvhV0bqJvh+YYaZdguqi0WHg+zNOExThkudQs4psjraY88BVgFBsqz5rsm95iuOo8y3nr82OG
Mox+u8m+ZeOqzsfeDggPtZdaws2t3FicpfGIrX+RfTbFma1ejNsy24+M+upihGV4M9T6T83emuRN
VwE6n0qRIL4OVmWP1GXY1NWtT+plBeao1zAK43sHEos0pzPfJrv2eCkoON9eL0CtqfLGZKmXzqGY
To6GlDAJ1q09LmeFCMHioSDafm0fO/6HunwpR8bSjgbPCa+xWHZyCUY2Ig1tlmo9kPeLEQAdrnzK
EEf0bQjbvhbOby19NlSqDSVUMjpI+W3sSi1L7lyE/2KSy+OULj3f6w7+q50GTSfCrYUVMAcjk9B1
wAgLxLVRIi/naEQfE7l6r/oh0rjAMX3RDd4QcuMmMwIdKsY64xNEb4GkrDISTXN7WJS6zvn5Ho+T
F+qSywDlGsHW6w5ORj9rVx3nOQrV+oXda/y57i+z3nTpYZBq3Pd/KeHSZUQ9BhxUUbCF1r8uUBcF
igpKZ6PmtIwfdb8HyTOLTTefxuEwABbWh9FBPGITBynr/oi2nGFu5nQW2VGpKLCY561UZAYHiIEN
FjRcafmokmtO0lQd/U4VaXabEQhK5vfOu1bqdho2r0xRdyWj3Ap9q4wCEvoRy1wwnVg0tKWJ0yF2
esjRyWo+guk5W58NTIlSIS44qQ3SZUYRT0flhT7GPE3g8RJ7Z3IKnMtMGnQ1Lkkt+a45kuvJRPCC
+lft9qNpL5VpN7I67FZ3a0SrGMCWiBQW01y7+VS5pEWsccUvBv2zlH6a6kUiAwplL15k9Ph22StV
B29fjhAgWHBbIz9CnD8d6+xFDf+MdNdTgHVyavGniZWpasfILI4FAp44t93ehu83kHswHtRa5sFZ
RTnXKf2hpqrXde4aQZK1RK2N4X8on2mhuBFpDwS2z++mlbgSofg6vH0OxpvM6lbJxQpG0wuiGdAO
pVO7TCr8JMpOJ0I7aP9wR/bxKhXoUtn/yiRhnELiOgEk8iO9cm2MjYnQq8psNDamW1GB2smvHf6Y
4WVsHZ+uuQEMdEh3BDTYR6mfUjYWw1uCuNJyqqMhPlom8KYIzaaUrzc7izzYcuEvcYG4U7eUpPcx
2xTKidMd4IrEml0c3flaqfJuQwhVo+OOheQ6zleq3cMI1C2GzdbfzYyJGPMRCBXev6KZqNEzIaGC
ATPKq13ucWL1joXU5p7KMESdfRrCaVHr+0b6GuYSlIaZzt2iq5FIw3SpuHi1YefMgWuJLQzhuqBA
LOt0m8fEfRNKYelIcxok4oL6LI4oZpezcccV2ScWCApLFUpHRVyQkCrskF6edZibsD6hm8VPifMN
QUTYXJzsvbfhANK3fmqP2dTeWjaVXcSnTJRvDLL3s+nGRCmXZI/lBOsnoz/v7hFalYrnGEunSd6W
Vuhqo7FOxZcJJNXNtJ8II3S8s4aCVwAfY6us8MK5r4NS4jyQQ3rVK31xMn/W0apqpYUoys3k9HiJ
ejcQnzlf0KR4q6qftnxHZpClD4MbR8NEoUw/MYdrSvfXi9IdMRtpwyYXx0Ah/b1Mjm3EyuGEyboz
jhgACSjlCmbI4GgbFlZFRPt91GuvaTdJ9aEGe0U+hNFnHTPyL1tP6iY3IOJ/m/GLUlKft0r1dOR1
p4stqOm55FO208VUN6bGMAxjN7y6CsoC9U22HE+GpIoDeyl1X8Mw8a/sjJf5eI69FDwm+kxTMCLa
xY6NHEzDTZ3/QuTZDsJP9NUQiwhA1M0gI0Xhxm9R5NcMMqdgI9Z9QCZm656w38TA2h8Qb5teoSUn
jfqpHY6SrD4SqXRFqa4y7UqEP78sW4Q5SjLx4ThvJW1BSqkplSd1YKp2IGOHu5n5LS8eYUvT6vNX
TBtkncUzITaNEThUYbaUEFQOKkPW+aPDeJgbjAl0sEMBPAcU+LJaOt+l9WblG2vifBhekd3PimOD
QQ+LeVpH063BBCIrqj83v8KWfJjjarpTQxbBb2jyiMZVQRJGDDpXjz8SvhWT6OtG2Yz5OuH6ZBgG
ONSPzT0ZND8vN3wNbyMK3rB+iuB24GwGbI1G/qvUYo11NEOqhLsBV9JPXH6ZlHQJ3pmw7ZZWd3My
1hBOPcn5nYc3Obwpkr2szcJrxs416pMgd982hktSIKtg3oYWLk28kEEONt7tIlv2XwZOwVECm455
DvFsm7lWiZn+0ZJsXpUhtrzDDGqTWx+ZEyzVMPHKgQxooshEVi5n8ZbzApwU6ZhScny9gFnGSuAk
CbKfLAFACP5x8iJ4QLM+/MsqJAwyQmG7WICnfAKU+BJiYdmiNkIawYiBCAmDlhW+g/04IL0NuY3e
GIsm3QipxPBwRcO2bpmwgy8uM2oXSX6Gjb9sUCvgP0Mbbo2TP3fy0e7wDM17yll/DN+19GAmnY83
Yd1R/9TW6Fv2Puj3E/+bEZde2D0HY0cSDJbYvZK92dILKl7GcrAco3hTxe+V9VsBmzDEiyna3UKf
3wLu6s7+Cqcf1k5hfZVp896amO2M+bfRZq7twh1Gw7WAaGeQJHDpdN4gXvcaLORORZeJyf1JHq6X
9OeyP9vNM6BKK3KG8yZMnZRMinI4RXJpgs8y2KkIg1LQYStyFvLwXSJ3MYgpIvW4vYMH1+lDs59K
mkOlaMsIY5fJqqijrRAvexMr3foc1MNYSp5JCxNk2EpgClKqjng9Nx+dYnrlFKAv2zHLECwl82wR
eJnNnkN1/mJRJWZ1JNaMpm1emkSS5jaO1/4jr98FALXWvIzew6IS23lKvBnPJPrWDwikRSPTZeNR
0pTK10BJOWCxYrhhe8s7X9ctP1KiZQ+7LxnzreUgsVt4cltnJNQ959BsDQqWFuMflqGya5A14ijS
KOMxvDnPhAHgevec2fRZeZc7CITQ8ToVPl1i64Oc2QG89aaRfpnRAI4GEFD78fAHUfPOo15VKDjZ
JJGeeWFdbXE701Aqj9j4j6Pz2m7cWKLoF2GtRmiEV5FgpkhREhVesBRGyDk2vt4bftC9tsfjUQC6
q06ds4tHwLFPsftbCvJN9G0JUT+DcahpfbLKYS1bWjHQuHFbkmLbwvqmTP91CRxVAKIL+aEIzoyK
8OKrx9NrtptmfpHuIy2ahX1h3HfGi24dYss9GS5pvrrZSpB8orvLYttP+6K/oTcxDfQoaUR5VFwq
VtQBiP0oArafxt99/BsHF5ufm2e2hzir1iNpkVQi3cQU/P1qJAUd2+KFafhON4KNk3F2YYBrkmKd
OsU67JIDC1w3OhnayA3WvTtsQrIcbuBwgpFIIf3eET8PNBORxOLtYPlH/JDo40MrB24HbvysvAsd
7xKG1VyWiD3moyRjENrNS9azsoFBQCDZg8n9i3/PrwMGywB3synRCBU21zAHu9NIrnCkatk+qKrF
SkRs09kE5c9UkSyJ+qfA/JAVWqMgrsOPupuM9WB1K1ELVmn0R5l9Wdm0zhkB6OWbHWIZQ4TrEWdn
82AIGAOKHSXGu0cRFEaj72o/Y8ASjLzFrj5fJCi5uRPHptI2vUWGjdcwEvbGnrjaOjQVQIZmx6xp
cPZBGq2MEr1NEnVn7r2PBn1r8nnUBV6zgRgjKaRyGB+S4K8J4PAkxlpK6RuFIg0ut1EYHysSV+yR
9luPJ3JyYcUkWLzxijJgUWl0tnTtaZKmbyJQ5UazM6Ju19j2kyVK4lbeGqKHl5BcBpFQjPW/fAjO
hWPtZgx35Uw7FGKpJDBdZdk9MDR/pgAjZDj/DG1r+m5KnKdyJjQSb15hZVjFkbGxOQnNXgJS+Usy
FA/LrXaD/dfGr204PoVO+NHoS1WXOi+iCV91dKFwwtQSv0cB5VQTn+eq8MMWTTxwXpOs+qqVS6gk
VgcZ1XemcbsuPxnFR6mpU6R0HAhNfIoi5jdDNfFHfXqG9TAHx3hsTwSfvoyamY5rlm9l/M7opS7U
oU2+7Sa8Sgf9NQ2Y2FX3ClVfZTkmxGabU4hq3lYXu0p/zXFFR1ygTftCbzXkLKEYidlnd5vYN+/I
SmUe+jvlo/HSgo/Qh6MOHSWJ0If6ut2lhGhF57Olznebly7eK3sMlvPnWbZbDJmldx/1XWHja3pV
lNuW9AOWGIh+V3EVaUtyC/3XTnQW2mQI07cmIlqAWODhhSjp7OzlT1Og3Zvu2BCbnlLmgc686TjM
SLA2s7lpeYC9crqTXCTs/riMjF1MC4qDV9zMqNpm7lMsXyL0ut44iTF8i5gC1WP7VfXar6XhxxtP
KdZJ6YOpXUdG+VRXOqS+4K8yCOdxKCfThSzKpWb+K+ZTGW7z/uJiEiUUU3bHUX4nLTbotPSt4k9n
3OCNxIGTLfcEycI4xTj7GHnuNcGRyw2lF9sw3HTCxSBkfvXVr9m8mdlbXL/GRNxs7SERG1kP0G26
g5Pkm9GhIkzkNdbMjxECy8w8h0VpmL0HE4bMdWzuNI4ci4zQdsQYVXoo05tp/VYWCySna2hz4xt+
Zu8mhVph57skPossXYf6yVCvWqltdGw8M3GuIiHhT6qLktvu/+ms2Kqa6CCG7BzbRPycAX3FJm+s
wk89CnlBWocgyoDrikxfd8vUuSnfVP7YlxipLyJhDc02AGSjIe2YofDBzhjEtdntQx3CvKI9IsIU
5sXgIUqrjoRYvo8YhORp+aGRgCH4h5jf72PIAQ95lv0FcUmhmGl3zcLPTh5Kync5qGIVxc6Vf5Zn
pGCL3RQjBudjSwMq18awm6Z9xq8Y0xY1+7Ur53XDpDwSJyMiYKUF8aVBc3XnSwqnQyypw27qr+Ri
ligHIZ0o3WTV4uVgrbzARx3fCq6bKPYN96/p8G9iB3ySDJWYY5Y1qKFzLRGZqpggSbYqu1vOF8g+
gwNplVs7kSnWdlVwMexzUWbrdvzqGpoqqTalY2ByLfdNM21F1q7T6lJxHdnZrgh2vbZP0lvK5sQx
/rDkW97mq0K8td4/1x0dvmmY07vO5nGdn3TWWVlat24qDCpuL/yu5E1M5cEoAxxvZ4mncSjxipjn
rqSV5o8Pf2N1J3eXDX8t2v+AP8TD85/va+c0Tq9sA3E2mg6DIog3zRBtZo+p7rEbUTXJd0fBRy7b
9FK43jrxYl/1p2Lws0Z3sKCFiIInXTsOBPNbSc3VOD+5rdZuk68z5nJaeUmtc1UKP6JOcGvyb0xu
MmICmNRc/k6tqvCGaoNRhGUyxVrZPRquTv/ThTvF6vqmXWL+30Gcb6ndNkEBTIwwGP1JtzBs+nE1
RIUvo3ifuoIpzEm2hxDhmdl5XfkOdbxDKpaEBTOScAHAOk+2/Wz0MaikR2Wx8Cj+KwfWeFK3qhy7
Sm6qTQVeQhFeCS1uqOGXzEyGPYVWx+sQkwErsHrMFodo5hKr2AXWV1DVvbHDCB9pW7ec/TT7MxmH
YVNmKrdRendxeGJp8/y+HreV4zH1j1bYqtFQUAab4uxNGrP8EccYC5byaVMZf7Hc51q9nRhaOWzb
sASyL/2UisQ6sT+LeVx5MdH4CeJHHOLu3btFwpGSa7eK8alJQ8w+HQFlge6aDioH8KetButi89bq
zIpGeZ7pszMAWmO90/vuyjKade3hD8LSmcEqafDrm2SIGPE8tHiJsnFjLO94yVyePWW1H7AzbeDw
cbPHhrRavJh+ho9Z3obuJrTwwUgPjs5cAx9eMpFN5wRsrDM/gSKdN/AtH9okeAr0am3htbZ0Yy2I
cZQi5jya8bMVDxkRfW4+S32kKf0H1xxzyppkFiihneu86fkEKAQiVvA+2NV+UffNpT0iQthr675Y
gnxQg5jYCi3dJBU/0RLlqsvLN/ZWrrP6M1FrrX9Pst1gfbpDgjfH+xdpr7kTEP+FPxIx8Mu4PYE9
FXUCqwBzEUQEPfzp032msVNNfIPsypphZfDYY9IMfR4XRdmVRatIbg11b+1xk7t7CpNg9k2Dxo4k
G51EB+Rp25IVM4erl3MlUxuq+MVzbwm3cL7s/hnlZ9ATkusFIrt6Hlgof0hH0iox33bN0q6aejap
TZRlIlsWXyxROSBKrQxK1UbLvh3iTqYbbOPCWaeJX1t7MqL6KNcWFYbqdKhS4XtiO++cpU16ANkR
y02b/IRMppLq3an3Nk1xG/ipcWtCihTnE5rYvRbOtOqSb1n7DPvbdrzKeu6JyqX+PMMLC/Qho5Jm
JGbo1NTVSL/g5DV0Q1VzehUl7VYuzHVU4kdxsNHGZEIe2PR0LfvhNxHmpaNzmDtm6JUL9grVb6xf
m5BPgxO4UzsxcyV6nWIixSGIWx/zNuyi7GiKi9WCbjOGc8WW39sYdJeJ7imZn+aaR0I+i+Kq1aeq
2+rxh/LqraHfrHIRwAMAn6+lTmEn2DeBM4ekpzPd5/yjm/at3a6MjFp6wtSExQN4xEfTUU6Np6rZ
LRMehZ+ImAgSagN9vSvL7FIxK+VIY2zPpCrsRHFOWyww6s2GrlR1h7bLNoLEgql4PaLA9ZURv8/C
XlUz3Vtf6f6QFR/t+NkKG04CSNB1QEvaxwv9OblF1WeU77z+4ETxqcWyMEMh7mDZHCZSfxDMJO10
5lVbGV9qQaooXsucHG2yZpYSoAbqev4zY9NnxFlsyEz9zeRIAyzwQjOfBwp0boxlRd82z+1tl8Lu
SP8sjwVHRUeTJNvgPbI3cbHT3e7HmWj+xj7ck4VYqVLbl4zsjLz5aT1t7xrglqxv0bWreiBOiYHH
8fa98Wx4H9rwWTGlrh/dkKw3PLz6sQ6JoWJ7nMVr5d6xSgBj6FZEG7Z5ciy8nSJmG7A9GQAXYoMg
FZylzXmgebCLlUBUB54wahYVz1kjGsRVa9l4O2J/rONHa3hsKQXm7rGKtl32RqqKGnUvusc+y3GN
jffe/Xb0Gy7Orc6YDqk5LU91fEZYZbB2RnJ1kecN9WwFOy/YTUaydYpdgH+vxGLettdUvw7Ga5pv
ouEpTc1rbhwVo4Dy0JjddnKe6n75yVPqSAJ7Y36RprXuiD9y263rSNtUttqS494rNZOpnC7NWO9D
TApVPROtAzrEx4xUpxcz3kxrl6esdQ3I5zp9Hh80N7kQ97D7gwVTIbBfVXyY8Mz10VE56Md78E0S
jTMK96q210EtzrH5b4hoEzjoiLM0gL94YUa1ivngCHO45Gw+Il7DCoFC6EfhEU4T/Z13WkfN4qWU
3bvSfhu+syKTBzMYaMGOtnFiwaqi0YnSa+Y1RzOtv+r2aLbAKpmMaLu6g0hi7hJtJ2NCxQudj7Rb
YTQPfRjSqh0NxpHDtHdtDsMm2cTdO5mGFSgjQE/ZhlV4a+UdjZygO7d66vRs83wLLUxnSt823cUE
yVIuhcqeGHOn9hPeLbaurEg1iPyJvQ968WKROkDEt6u/FG8iGlDff5T1R1GQ2TKhG504KHHLGAAQ
vtP5jK1cOT91jB3+O5g/MjLunECryutumsd4rHB9HMibUlLbxXgF55sRE9m1i085EeJvSdRSFG5r
NyDVZaRYJUo+Hy3YZ5b7itTwSj5s1cJtmBqQKRU7ISVegXqssdI4ZBUJWoBO25KgobSgMai9H7dx
KLAajaRezk00tu5piawG4lDWfOFw2Lh2SbhDA6nWmoYl194yyJJp/iUtTJDAiS5DT2agtiU/geSt
Sp89aCoiJQW/b9qJu2VeqZi52/jhNTs3/NVnzATzT6QuucG59WSrE2tsWuwUwv2yR/ehJu8eLZKR
+0q7Nrl7I3/qyYt05c6IFycAhYkNBhBlYwJXRB2zaenIxuaQWu9k5vy4RsX9ld1pDjnwce613CI2
KVSuvoh1rPJYsEiUR0O/B/UmcG4DUCiTWX7wqiPoSAZXo1jCR4w22vl36A9TyabWDGlsXIU4wLLm
HKtmq6UeDvRbELxF4fwsE4qCTr8IMvfdUAB2uWlGsnZDDywB74G6LhaLLu3Z5zpG4ApGZODvXG1s
9etZX1lwxr6Hi0bnOzE4RCguFT6dkpWjzK8RWglDPjhLkJM+mKAuilKFoj34afg9IIGYc0pP11Bv
AoaaSSgEp8iI/cK5d5Z2MLqjLMXJw57Z4WScd5227/L9LN5tPJw51Wd2HoN8HRpMZLmcXdtPjGPW
NqT7bxhwtmb115eMUvn1souOObn5ON6M9UtlMYj9SSpCht6a/C7sp9p+oCgqtL9kOFUzm5OF8+3K
82DDmDI3EboKSSkmFM+lh6WbVpnsSe+1GB7VQQvfZWI+DPaHhyk/wmusZeGLB36v0i8TiXdWBCsP
LJksbxH6aThaxOM/UjqgnrKQQcsIziWGi4DNx/ROQfY4cHbOgsAYw/qItJdxZ3/qZmRMZjMoicmS
zrRWeVec2pK5UUWe0PQb+ISd/YpAx7XvMFwpSPTza6l9FtNpno8OMF5tM1jPEXn5Yh/SaJEFIqBS
cTLeO3Rsg8qNsQ7E9FXuvGcG4AugKF325cS/Mjt5hGC50UW/b+Kj4YoVEtEqx6yVOPq5drj3OZdi
z0Hf5pNuGYubDGA6vpnUBtjLZsZj9j/RBVhZDiZ4YGkePabdRAEbhoy99YORyddxFUW68Bv1O2i/
hnksNBLChM6t69jdyvEMhkhP7kPz68zvIYHuAlVj8K4uwlyAdx4fZ6I96g7Han9SCDuWBe2JAL0r
91kjVrVzJNLgpykhhLACENBu4Oesu3k4SRmtJBLiOHHHp2ujexQlIeYQ5yOkvIB5h9lvbRJXBXha
aKjC9SubQplOJtYISrWb0CWfWBO51X6U+dWOH0mGzspAwHLeyv+TzsV6QMyKStCcLvJU8zwZZFht
3AY/uXir7JYJ1SVRGGqgRUB9CNPmwaDH7e4a92YxrEsjXpvqtQ+OVflPEvP0LpV6HfkG8HbpcYPl
pFjJAOk/3siAKqR9y0S9L3lSkoj7BstbNn+aZGQSHiZlQMf8nYd5E5jwhbYdX6ycGn7oP5pzqajd
HXBbMCkmKM8lhTziSbhfXLle72II0xZ3rp2ydLkjIKghWbnrpD53Feq92LnmTDzlp8CfI/WzAZzH
Ma5ZYxL54bnNGCL88F6u6O8R7+lbm4qbnlFgtSUdHiAsehwfitO1Kf9sBZt2ViuP6T7UM76QO3xr
qgFETxQXh2F23ZRrm328Sh+2EmO5aW+LDBnNeh/lkxG/qvZ57nBz/OuH75KvxMAzP6bzv8G6h/07
UD+/oQcsqT2waFJnPYx8Ci1dp0u9FVOyMYKKsivRpsFjhIiRtqxeW8atOqO4FseBBzURRCtUTaLB
qsI/hfUI11iOXNsMRI6LtYYawKze1v8ttGYW/PnQIKX+3NeHYTiyXBYjxs5lIDvgXpjg4wUWpQjB
ABPbg96+atAgO2bHRvbiGiFKBbVQtSvjvR4e4/gDVSDCb2aKt4YhXgnhp6jSVWtm4BIiBs/WxmuK
z9gZnjrZXzTT2w6AUWHHwnYgK/DoVH6zLC+vNiOGDEf/sMuQsQ+GFnIYeP7MiJSqflABdAr9X86J
51QBnLOZZP3wXVMAy+kvbMdnO/bj6TYi1nooSMp7N0lTtcCrA/vf6F4sfW+P+IedXy03GGNh9QvV
d0/YYOwcJqnyZRYjs9OZ2PVIa/sbLPfz8qXvwuaxwengWt2H02NZgzeFxX0na2fTTM7eYCk3oMl/
FqTwLhi3QhOQc7RTlHPUWlGrrzsLSoXWno1J7KvO24ci4I3S9r0tbsjSsLAAJsSH1tllie+xkw2G
Qv456hF3VlS+TCIjYxUgbvCHleeC66ntu62AdUVjldbvpXeF/kBfuhIVwyNhQHBmkDDaMKtY01KY
q4bl0SMWsyTGd53BGowolWvzTSQ/sro4zr2q0Z7apDUhdnfXcsA5XiTN+5AxWJqfaxPHY31mAerJ
a9rt6GEyQVYnto3Cch71M8LHKcYa6w2/DPc4k/HhhiRReNADG9dPZnpsOGbCkNQ36thjYIcHLULG
SILkpJPRA+IAzXmKeeDb8kp09+TM9T9FaFxAN0hrigVaNlE8as3Vy6Zvx/FgK6KGiy+eFKINlu+V
TOSTluYg2GV8TJb5UuFe7R20/Gpf07YbcQHQe6OPPOXdZkRXNhpOvPix6VFTn83oZaYe8G5Kp5Vd
wzGzu7PMX6Plmx9hbTU/TXJdmc6lYnGlULhxOrXrbIohwFLdGaLbm1wlfFXtTQtTjDT1ebRvBd1V
5609umSbKQmwcVSf5FSTUw1fh/SQNHvLa9Zjcgqj4aNeuDMGOIdvPTznpD9ZJYGHAnHb5UUw/Hq+
BjTaOWkhMwaZ6Hp80/rwLgSZ5kwTD0ILLJgXKY9PCcCn+UuNbpV75oFqeBfZu8qutyOWsBZYptDx
JdgOPZ96WNBGbK9Yx/kpbt5t0AEWeZTQrPF5OitgFXhuK6/EjoLBwQm0z3aIHxWKo+dhHxJ7GWdH
QruPMhxPxIpPJjm/MWUQZMpVhSLZM8BjZoUIrqjyrnXK3QySsfAHphxgmWTzG6JSTq21sSv4VCWu
Smz9o4x/KyTAAGyfpf+5ebJHQ1hz1Sjw4noE4AS+TkF4Ah84laefCgL0CPhLLRjPdNjOoyxXHRWM
3EctpLa1SYxwHJIDUkvQ30a1M0UOTQz7bG1uC42DDN11iTAZVHCkOAY+eGkzXDbp8qHxR1NZYcLN
ayza6YNbIVdnvxX1s1iST/2TNev7OGO3EDl+jN4xxBMzPlpApBrEagJ+nxhiH4QH+rbcmalBOZZh
34+Qw5AfcbBpEscCeaklQ8/+rj9VXmeG5Yp/NddfLGtJg64dMoaB4a7E5OBE5/OtPktUkYZRqgmZ
SsJ4q+ODXcPFmu41yxMa92UCdc50RPF5Tukjiu8a0abXzxlp0ylOj2Wjr9wZXBPukPCcRf8WL/Jc
gkS6aRSeMWlQsnhVuIlmfAKT3w+H0noa+7+Mp9SpHhnhTHwdLakwlGrZc42CLipS49w1I8bsEeV8
M+WbzvwBSPCguqOuHVxe82qqVxISSZ2SZkdJT6GLRQW0Zj6qkiFHczWZK0TPnXM2QkqY+qbl6HMj
6FCQ8YyzrWE9LQxzBdEh3njOV5yfyXcSjxv0nVVep4Dh683hilE2X314GyP4oIzlzF+Rf2fcYBJB
Flq/ghYVAW2rGHA8ioLowHAcIbVTWY1YAot+OxNPSpKMXN5jCBXNav7NPfySqN+22dHQD25JKn3R
cfOtB/Hc8F5NhOkxBYB6KMQxDs4TPFAcur0/kaz0mEH1tS/KZsVOr3USPRvSOIrik7uQgilBh6sK
8wEn50PrdhvLIYJGJeJNT3WLYQ8fd83sVNRkV5nb40HvYcULbFDUM/17l754sPxshuEGZjgJGgnc
w0rOuZ9Osb9oJVzEIv/qm3O56GPt3kLhzL51CUbmPk53e4lW/Xnz2UMT9pgShNXWC59ke+zCPUsq
h+E6pFe8Ur3hj9VLgq/MIHrltN84Bx8KSQlWcK8FbB7Mz60J4htwgrYvCr/tbh4GyBrvuXcZOi7K
dxTxlTNOG5vA5Vjpu6lXJ7udaXxZrjGPuA7cQ15dsgIb2rmzzgaWrrk6V3gJ2+hiz9tUP+mAtor1
uFh4KclKZgxuae41h0iDZ65nyducwIrBksAKaSCYrBTcRO1RwXQv7258zeCqeOFv4X2yq2KdVWLr
8fUXd7tI19pwMofwXKtdbb9UmI4U0m4+46sM3Q/ZPNvt+FjxnsQVtL6ueO/Me12/TLZx9MrimgTT
UVk0RDmzvpTC1DH/9OzNEM4nTizeBAtXRLfrAn07TsMRciaP6oRkn6h+16rpr6BJyXD3a1gW9GbN
zFqs4J4QLQor8KOEtDmBwAIWOe4IrJaQL1Whrxp8Z2PDtMv9qRXLXdSID+zQ5rAE3DcVfCj7q/co
tSHXNczegqMcs0cQqKH1GwTf81KQOd9e8CoH9ETjYjXOzah2ZnChgPsd5m3EoKQicjyUn2P65y2e
No/b4z2CH7VQL4N9AnxI3iZYyX34FIGkC98nTjcbn0JvXZJFl8HcNXcn/JZE09z2mOrmITH/iiG8
jjWxhtifEn53kpwGO3pWKHohsQKNTkk1CLifIcjXVil/Ti9GeYAZ6dlkhe5OvooZ+A7bKP7xcBMX
f/wQfBkAaQpRVHiU+uQxrnkmsC8JOV3dutzbzn3gZnQFaFWHaWEe+uzkpSz4ydtrnse7BO++GTHQ
h5s/WY9uFlFUggUX1zFqqFMTP+pwN95xT2/K2TnF+Z8YQFUXBrCxH9fgK6lm8se436N7YL101k8Q
6DuDCLvpJX6GpLtwjSNYA6RM0mLbMASbMfe7UIxDwM055bZGvswq07VnHheSaQEywh0gfGxMHDHi
iIhUysPyv83Rqp5a5pkIRfkGr3FIp8h2g8EPrWubPOXV2fKOIOwYdTnxOc18u7lIG1XsMcflMh6y
GGY9EYz9wtP02APxqJvLLwXNwbQpw9cN8ofDXNbWyJOymChwIJejXDTFI5ESG/1CiIAWMBy3s3K5
fLBxpYvnyqkO6f9hO2/RtfxJk3sB9s0L/iAmhukhzLyHwH2qY/13RMArXQ++Zw+pPvTiXc96jdWs
BLTFSt+kcYt9Vw1PcYng2RkMv+LqIkcBN7xtH9g3yMWEbBBZ4kt288HtwkfHYgSA641bISdhy5A4
0MbVZBYekfYGz04plu7lSwMGVNAa9Bxc+Atv/P8q1b3blAZEkKadZAZl5PnGKFK1s4oiOcbzCEE4
ATAQPtgl0Nw4CU8GsQXCdr5SWryabaA2ecz5rY8Y3koILRFztd7TnNdodNU20GX8U8JC1GS4k2EW
EDyKQ0Z6aq/3yO55uhOltwvJvZq5jsuWqF0yjohUc89vLrZuoqZd7RmIxSEYrqDzThADauoN70yC
r/MND/xgyxNW4vdkI9MJz0S/1bHWAtLAaeAB8crBOSzSr1ekcLyDbZPTAxp0/H2duQDozYtTYVYb
OJW6krNfKMbSoUn8DcvqNV/SZe4ENkii9hrQYEOtOPIX+OyZzIjpZnOjhgvZwgo+pNMDVncaPO04
ukPTPnoW9wCZxKak+3TZIf/ARixKctZr6AVb6WQdLLmKuQR9YqDw9Un7hm9yO7bBLnVsHxI7sw3a
1JEgteXpqK9h/d3YRs94bFYG3+m4PVhZV5wzZY6XcFJHa0xAyNuHPC3IDvbPBuEarVd+0NhXOcr+
tenIY5hFjbl9KpgZrQyzNMedKwsmJaEdSn3lJTaCF3WD2Jc0DoLYXG2Pe6tQwTVUdCSLZZJbKB0j
epfILnSUfZ3/Xi4B8bgU/m3dAIRh385Hr6x91dyZyjxUghrUDrN3S0lfjLavFfMtKR5bExAok2/D
+JsmkkiVte+VvbG4sSOmEqK+qfY6WfhQx3RVa8tNaH8bVMR6kZ86umN8/wwZ600S9Hh5YcGI+eKl
xtpTfyk4jDHR9MeEnTXnqSRh6LE6QknjLYU7AkkHY7KxafgQ/HXCP5v4tYgtQ+PyLxNcEAgjSfIX
qT4vOPFM96W3I/rRcU4cyjLvrdPbb4iJEEUmQBWaghxhdQz99MTsN1qTrQ1NCcpy8tXIPg9yCUu1
RbMearlCVYu7U9vuhPYOmJqQqWtvZ/MaY3km52GfZRsTtp0ZVxh813/nPt8OpGgS7XsM/jnJoyvG
VcvwdOIEr9SvwnTtOB9xgcUuo1Nf2pCNY2UEsM66zgQWL4syv5eWR44DLiJ6IxxUKe5wIf6QH2Rz
CpDoYwgVEWa4yrWY+dTwiAh0ZJ+p+dzJK4OhbRwUTxU7n7oSDzQZQHyuPO8bUi2Hsv0RxWs63+bo
3KeMQu0BVR3nkUYIos2go8yrsBxWog+3bX0mX/QVFMehpONo9F2e4MSu4vw3xomd8XyKAOB3+14x
jivCdzN9yS0DK0js8mS4O9kBCjPMfTI1pw4MJNaYavhyvK9m3Lfyp5I/JZPMAuM61nZtrLcR9zEu
siazuM0jDBpiRY5xPdrOIcYfX+EaNsJfKy/Y7QQwE71/UmQ5cakL9cJeAjRUqsgAZtP0EvObh4hq
AWGvSe9J8GI5Ga26hZVaOxd9d6+y6I8wK71a+FLUY4WPFfGtDrCZmmBeOvx1ivnTEoEriarCNIzJ
NEqDRgWtacpuMz9XFxi8B+KwG940jfMpFXtXnKuk9Guyn5peEaeW1vcMFYd9IL6CXNDlf87MEwML
07NWQfmMY/AhR5Id5GUknxhgb2HVgIGsLJcoSwbgDafWuq3lF5u/+lWBvpix0KnjoZnas+SUZxXK
PUL6MWjcosT2Puy6Z7/UsRr+zZngbFIk42Do6GpblXsHT8SIA94a2OxATCin2OWI3GYIqwZFiIc1
DQFj2Ylw64W2TR39lEbgswp3XWrYzzvEd5Y1FysChSuSKqss3LTB29CV9dqSikQTMQaAcpTxM6x2
mllbPTlxQ+XhZb8THjur/jV1+FuLA/G+vBmDdusJubBJHuGgR3e/M7qNkBIio10XQq4HnXRHhDsy
5Y1j2oHWRKjOLOOvYsB+gc8bTorbCubA1ZCg+7cFTjg81Vqnu8RcC+JE/If1xno2PSr5RL2Ei6mz
gQ/t1BhHGidi8xTZ2x5JI2RhDHOLCAJoYOCTIMhRw9SK4TpL/M+DbWzF4CL6e/tIWXcWle3cXGPN
U/Och/k5jopDE2rHUUdfH5tr0lkvlVuQpCHrviIKO/k8cYTBKlyD3B5EWR1w4TnIBXNXygThPjx4
SdevHOy1x4AcCosLMN2vW7L9Xz1OY+KWpX1yu3o6tAbiaM7eDmr/BwNXQlkVr62Y7yMcszKCDa8D
vcP/sp/mcW82+AT0GHG5z6JLzUjIdoCw6Cgro/nVOMPWnAS6ftTO5AH6HoVzyffNKR3RABvUhQwB
FfVg5wWWkpZOZX7TIv1oL4a1HmWbL0lPyEgYLI3QMGWrRDKvylEnUbw8rqg8yw9J5byNKviXFzA0
tMbCRIUy0LOABWxNYIU92ljxbbPRwmPTScjZNGX5t90BYDRLsjsuh1ZGwl5MEPqGQYNnZBkPIKy2
jWe9ZoopYJVC0LYaJrH4LMxm6egK9tC1LozLTO+dw6xrth93qj6Tr+zXxdx8G+3kW2X00ljy0oN9
zTPI+2M7xbcx1LxzmAbGu5EzWmWfQAXPKGGF0FyS+GVrX+8yFrCgau3HOkLABr4ED3RVaDmO5ap+
HoeJKlFZO+WY+8J097mHDDIUqO+x0yHRe/+RdF5NkSNpFP1FikjZTL1S3kEVHl4UQEPKe//r92j2
YWajZ7tpqCplfubec4P8eZwbPq7UQNUvfz+OgrycjR10ifNcj69h6SEZgLabi8+wHuDHGMfaZauB
9/ZDzrimXWSgdYZ+JLZvxlQfgvYdduSd6OTGjD5jiDYuBMJyRA+T3gFql1NyGbqJrgqje4rDkZXT
QF0TutsqOwXYagtz3nse39jJlT7ya95diT/wEUXhOJyB4W7SCSU/a1qfEI3YeSzif+1wK5Id5NhQ
fecKdD2HRrDPgl2eQAOrHyzzR5SM7EJ3004veYd2McREOWSbnqKhbNpznQbnQbDOgG8SRQqf7lvv
in1VcHWOS2VOqKSxT+pnJP933ZJpON+3HqaNaze9omNdmeXvyMtMaYUOntvY9DlO3knTRFsKtOPB
7088sdtOn2cePYK3Mr13Ut7Y6qlAp0De+dpgKBXpvUzfRuctzaiyjiUTy2i4ZeGXxJiDfiBtXqu8
Pjod6B33FpqculuKD6JE+uy8zFNSBt82yvM6+13cNctDHrAqFEhqjMhfL7QXpl5FQ7LJhOtDnSxf
MvHL0Tlmm0zJIwg+HteHxvcgwBhHqVIC8OrPsHsN6mvKotVB8xsE3qmGXi1Y75VReYUmdmmDhqZm
YuNgJT+zLO6tRP2knfVpUd1HibEfAueTwgyKeZR9gI4c131CGKkPg5QZ29GNzHsRuL9ORBvD5PUu
97J3bRUgx8gBqJyRrT3WJFsJamKELKzD5Q5XIWirPkWQYaIXhtSbjzarVsJ3UutpnGW3QiGB4CIf
SGfGrr2b3Iwud+quErdkkdaH1B8eZdBD/m5f5oF2cSjeS8/cyHG8+j368Jq0Cp4lgm2YRbGEKA59
1IZM3/EP1U2G8A5chDOY7O/L4qUn7YQ5FY2KQdPaxhTdJop2rsWyhygQVO+GQH2SlW96IYxnenyH
VXMMcp/x40JfBXuJW485Grw6+p6EhYBVXUSIzzfjZVapRqJs+NdaGtvM4DUfq22i9YMyQfJ2wcFA
/Y1ooMP61x80mXwxai9I1gjT4KPCLKrj8ojqZN+E4GQy4r1Z1twlcJnjOEbj5GB7IQQgdh/qaokW
83ZjxPY0Ht+DChjj6H3xHvYM+dAsJeZFuOUlNuOtQSJN65gvnN7csqFkzdrs4qCHKMfkmBtz5RvO
v0YzsAOqDxbzYJHUGjICndLk3siDbVNHEJHKfO+U5VNrV2cjB3EEvW6SBpMeLE6+VZ69OXuTQ7tu
Wnj6GpBmVa6ysKGqEAAIkkuv678yEoSzDvspBe6MEf08zeOuhIOUMV8H4ckCy6RBr/clUOpBI4zG
v/bRmdW04zBSGJQj8jqKa910j0oUF0leIL0GChuzrdauWTwbKNF7m7enaTam6R6cqNpGQ7oA5X+V
kxwK7nzwmfchYaq+JQ4hwFLXi9eRoe67of5xZHYfYNUwfH3FQYMIC8WjjAFwso3tOPQIjNn6NmML
oZ6DnC5vKn9qA2PK8J9dkHs1Cx8yhTulNybEz/23shVmBZVtaTZIjSxPxPtuqh53InjZm0xMlnlY
34PYus55if8yuw85HZI0OeeLI2hERz1UIG51/Gql1TIJWweGPGmExi5U+8FDvxCIfWNMj5UV3iNE
uInMB/Y6PQ+pfRFQq5MxeIgx04m4vdX2uCnN6GbOSJk8MgEAMJ8XwXffspTN8lseYv2qUG6r4nti
2gmk5pTavGEqv69pku+aqlzPXVqsDMDWQC8kJAvOL7TtI+Po9F3aCSsnDj2ZLtKududaBe0ebJoO
MW/AtDDyk02YB6ewQherckEMnrFPpX3sWd73gXE2yRBqe/U5jfLaj9VLAfalz8BBIg+Wcf1tlpME
sdmCVcquRcMcCAKQVpRgtTwqp3gyoIiDOQUeT78IyNZiF2oIuU0KgNqQWgdbXrrQ4kAOY4C99Sqt
fdRx3mkcxufCU8wTY4ZeDoIih2DjDi2HWSya4fyM8nPjtsW/HjYry68dLFpGacvpll3wY2zmLLsO
NgDIyb3OQXMYsuDLqklbI6vQFBapGEow8E/Fo93heXPh5Jj6oZ7cg58C8c975DHhFGw0/+Rki63I
glusdCabMufomz4zfnsrkaoFlQJSZh4CAUulbBc1Z0pEVRYOnwi31ylg4RpKNIrtB+FYLzbr1iwv
2DcifCUgTcu7plHHJJt+6nTctF554uDaznZFCCQhgDg9kqmcQXVQA9pTJFDOLrIyzWra04ychqNF
2Za6DI3P8TjuNOpBlEaSnM8pNXdV7W4tuZ/g8dP/zZJ8lMg/SDbvmXNC+RnPYFrwgLUpU6oc6GQp
DiDLVfwHIBG0kPGYR1+A7Tk9L/i+8Hq1G2GMrBNhOvYPzuztgg5Ka8xNf4vi2yT6wxLnxnRr/d94
jVVa49jYt/pNX9mrZGBYbL1rNkCW89QgQRweGKLxV0OVzn9F+ZxOP4sTI8noaxh7dQOIRzZj7asH
xAvwHaedzZfcp/qrnJ4llv9Mogvo89Uo2lWHnWTMPhz0WuFDOG5dGxXCRz8hjjtWDMYkTCOcMFX0
27DHzC/wNO/YrxcILYrm0zd+0vbNLso7GlXX+8eTxlJ3XrnyLOTV4UmLF4UY6i/lXEv3X4v4v38M
Far8kYhV81Vb75N88vqP0P11ZXtqLL48ZUeK3mLm+ZxC0GVvKFX6+DEevC2cK6BfNFoJcceg1pT5
4+TPM++FL3cZEjNBbo1ozVscfMnqsy3AkGesCTkA6Brq5m1Ozkq8RLBreuvNx2VUIb766/Bv9n+D
Ra6Z5urVj6HxMatL3F1t6o3wYRjTdVxORFi5a7lIczxWsKi+QfSWAvX2XPHBZQHpPYw2Z9Gpo+Pr
K5a9PFojHBSqMumb17FcaB/ZZixunWWtKrZh0HcmNEauRMqG3B7ZEVNcYpe87qNEiUk459qFzSbE
8xiebGIyEBGKDsfSElBtfJXjDsZTB3BLsCnNjByeJ9g7BuY9Mis87Sw3HWTjHyUv7Di/+Qh0SYVa
jeSWBwWxLVPNx/0cUkkldvcUeuHKxJmYFRwfaJfFb4m4JoSM45Pr40bixwkk8hoy6JJTIy9TvOwD
gcGzXKLvSck3XNA6jdVvGcs2ZNeFwX06Udgbc7vznLc4/PNgNunkjAmQ+gsAV/+La425oNrHLgs1
/tbAAFz+NvNO6OJP2z9NhSmiPc791jSuLgVzP1CYIkScekKg9C80DDNBTYDuMAEL4ntfZUNIZLL1
egaRSiBGZpkBop4ttOO4O190H2mJJZS5gguZJcdF21/bHEB/1Z/C+pMGLydnd/xUFmwU+yekb+Tk
WEnxOnk0DahwyQqAYQwSv9xNPugIWTxOaP3rJnhGFvicR+3n6GHw48GLuv7LC+i2HYCyEn2n3/eX
JvbvxnBAiMK++xqPtB43MZEQE5+jGfjZvO04QCuKVN0eNAHUUtz3yP3tU8jnjU04w+9tZLFo9ZqD
Pyg4Kt8hahNIdXsjVBy7OSIJ1uwtQvljrZgLo6YziJfjjjaM55pJcbiwJaPTzCs5th9kgqws0gFj
GWyEr95qPuKyebIYaYX2U9Lghcr3kXPTYcuG31v3rObKLHz1mVxL1fHUMdbuAUe8cJazboMAC7dG
xa+ZS0sH/YROtLf2BZzIUhcPQLQPnV0dwFhsxv61LCQlBe58897S1gXgMK/4Pi94UfYxmZgjjFjY
HCauIzjh1leFbCLtcOTJM1YitAJiZXQ4t82Bqdvw5RFdMv3injKsr1HrneDOm4MJ2JCHsWVOcAD2
HwgZzoUZPIb8xLWM96U/ns2ueQA1f+RNfYu4qnq3ProgvuqIj10IvBMJZg+zX1Ba+qe0BXowE3q7
LyuSbOPXYroFmUcuKs9yz2IXy4wZ/Q6k8Lbld5vz6nhb7BROAMUq/w3HYDXJYTM6BdEhLza839zG
Up9yRhtn0ENu/ySwQXf2KQbt5NRfw/QgxEuMcdbLrogLBUR9WlCrf5FAW3LOuSo5m3IngbFFz8kc
nWMdbkKfubF9ceFIeeFniFukXB651N83qPkj/9wFn8ypSP5MR55eknKdioycbuDUCndeo+6iirww
6Ad8HkPr2zIunhHsFNm65ZvPIE0U10lw849vst1iru71U8hq3WMllgfrCQXzS2rZ/qEQEyohkU2L
ZE419JatII7+bFQ0ytswccdDPBckXzbBvE6FiFZuiPbXyW34to2TyqMTp3wSFJgGx8tIWHAYe/cC
1KHXuZjW0N1BmylLPu19tO5F7X6lfpXs9TCzt+5gAPVtGa7p5TyMEmjC69aL8OTX8bNIuXrNekoP
flOWDE1TgurBuqySbLTuqpiaUIrGXZtJUUAs913eyKQ8s5vqT2xQiJtRsLi9FNenLa0lHEvkOxE6
el8o1e4iJ9D7msL3hAFw/CzLAF2u3Nc98F03aMePWPftGTE0NIYONgbceE4IT0T3bur66Hc542sR
TygAHf86uWH6Z82q/DcOOt+0vNOnnteHRWQDsy5u+bSEwC1MvB3rYZ4GfJ5Ip1mZ/StRSK+DpEcL
q2gvp5n2IvZ5BCDsfY99Xb/YTYwpT4OYCgPxAxOcG2WanMdchi9zDENKG1x6tq3IGdITjO0xJwXW
kiknSseOXrd6h9GQqynNTEpQvzy4fW6ccDHbmP8krtQqW1DKivFkE/8BbGe8mEUzTmy7eDCsRU3C
tAGoX92fOub3TCKxMrtSJsdxYInguQg7dIQdWuiguDc81T1EOXVu6M79xTaUt/csCzRclwMWM9zm
i6huJPBuoVaEZQ7U5FystR6hn0i4mWdNhFuGfZSnbC695GOuaLYxSZoYs3lrZ59IzZQ9HosPhFR7
ISnLhgGBaD773q63pb3v5IBOv/3/v3Hs7mz4Cpsuq6iwtLbrxyrrRh42BNNhyZAOZotOGbNxbxpN
0Gy9gVdRChmu/RJc5chQF+E+K38vr0krmcDomr7Z/XPKmZ1h0bjmA9a2itAs4nUtp7fXXQuNMo4V
csE4pC2X9dHTQId8JqVblWIHyikNWeogCS+ndmTW2AgibMzwVjc25tBEyffZ74ZTleLR6Bky3fSM
b1eUS5SPJL3M8lkFGFyXG4vMCNB7HWbvhIzKjwyP2ynWtdqXdRvx/kfeHXPbetclUHdyE8elnhq5
sSc7PUbSjtZktyDsyq2AJgh0f1myBAvslNbcN4vd0AZvdk1gzZzPX4Jp3s2L7bjYTcIdrgmT+r3Z
sP5rSmPYtzNR51qFiOBT2nkvcrzDMDp7+hQJSzlBTRczi49FGB8W3P+97zUJCNemPVW1QlFipsr5
KQdf/AjfDynOwOtZNVcJcz2WDTMDXXbFHY+85vjRE5qtbB6xJlnkfDkyEQ9G5QdrEQCYxzva7nWG
ltIYCIbmByyPBgjDJyuI8T/OmL5yViE8QsY6KKMW1zaKsNEA6+64VUFAYZU/N4ZC++4wRBU5vHrK
m+ijsOrpTHtK0RIZPc03g9eu7EYq09TfgEj2HompoWZm9cvCIRqNaE2iAujyLIZUSEO2kQms8Fhz
gE1xz8QpAU5VewDIzcZzP6RviGNkegGkhJHVwViL4WVu0RYY0eQfmihvb1buRm+zUdWP/jzB7LIn
l5q7af8FfuuTcSIFEumkEKQQYXP7K1nN4TnnN7BbbpMTE6foJS/KxUakpvGZHOl8LfoAX1dSwaKo
jCXJM03Ug84JybOjrgVOpxA4avrdKYqR7NSW4aDd8NxjGqvF62C+MytkzCFzPGtxqz+jSVmfNiTb
TUjtCc6P3QW7YfhVbjDFaJoC69VLmTOYcr4kORK/Qtfxv2Yef1SRoUUVaQq8JEiPns0IuUDLh1Yg
HiE0ISJgeWmVmFrssBM3U3pLcEGJioHoZ55k/03bTAqt1qFIrU2/Pkc6lWdjIDFt1AxGKBn9G4Fs
GugB+oS7vGm7f9WUDk9YJFHZDGCT535Cwd347V71QXfCrzcNKM1wSOSxRilsjK5/KX2z/HABjwQs
qRrsJk6EA8rucTmzjqJrw1us7ZFCqUoqA70YzjVjhydiabM7DqTZLd6EBjhbDPOSeStSOf+S2vxG
bhEeQ/Bl8ht5i4V22SByxHmVaGSzsX7KOX37QMgVQUKT+U2umnTaTaHFQP6DYN+1m8AuUnSTa+1t
dHExF5NJsypsFtlo3BPxIgdERNNxkviyx4Z+D/me+qwrTlxHvLjDlot9nfUmcWwjim5MryaBt26l
7hIgOYQSHJhIbAyHtzgdDr1Xn8T87ZnVWpfIHhHYIGIz9aeF3yUtPr00wQj2p1jKpUixohu/cEm2
aoaHqKBeDZD0AEKLgnWSQ7yg4qXstEqbVE+mf0n3yZAKX+HvYG5T57VvBNZPG6+tYeb3lV8uIkKk
8HG495keucO0s2axdtOb6VMUEniH/iwi/VU6V5vhf8UTZKGdDJE4V+pYzUu+XNRAbW6ghMCkJ1hl
RtSbpyvTs/AXd7eZWDnIFUx/W1evfZAqySUGb1G77l8R04cgxim+Qn/r2FB75KuoL+y5rARLLU5i
y/ksk3+SFVUX/jP0bx0Ey67rzsgei/oQK2Z0jNrDYuXkD7r4hj+ymOroG5ZUWzf8c82bFX6ICsjS
UbEJMvhnJve++iJVa2GH2vmDQ1xMv+RCtJ+Df4z7t3rOXjl6z5Ez37kTO+xXggPvWuPcZs+d8ybF
O0nUC5gh0Ke6Xi+yaREzGp0/TAq2CIV0XLE4/zKZygeQCK2nhHVCRN9U1+c4PVsJCFl7P87zcQ6b
A9KVvUWHaaoX12NHSfgq8MHxDYDIyokf8/ixCj466zVsCTEF8ti9WD3rotchAuNODVjqbq9UctF8
UzXUQQt/xCQBdty86sdCcDtafx2gnSlEaRbSna394DwyaYkIgKoa8wYTeMu1snEUwQERwvR9XZ+6
CXT8uBPUFoIQkWLZRk903fJuyE6wKZp+58utUR6y7A8xJaN76zGViECtQypAUtwyAoir+t6y3FXF
RksnwJLlTSRXk+OcT+fWYvMUJfS5watE5Ey5jEFP2x/hrK+YM/iww0XBsZOhFIVRid8rxBtNW5ku
pa0ovowZuUA7dGDN+xNMmDSlDikkX1LG6L7H/kMVjym41gBkrNT2cYgc/O1AcFS+9tSIZCGiVgfG
Fr4TboP7O1wZJT9gA0RBhcaDzD/oNJHbEFimvIMqwNabAOkZo608m7kWE8V4MDlbDePW5/V9k1UC
+kMZrMJqJD69w6eUzLclTgmnkyLDqM7xqi//cpZfmsv/kS6/hXf2R/NnvOUP18uXaUT34FWFWi/i
QsM1YN8hpCDLApbipSwFbo1vFrqbtnJPXkZ329sbTvSxeu5bFgb34Hj3cYsUDOpj291HYAkprFZB
lbxaVvfSp8cRhYJf/ERR8+EnxgbfAOtbuYoXkX/vIBkvSb6ZdqyJ8PZhj457LMDOs1G9p90paB7y
YQ+xzIAkw/QMkER1NvFJ5Ic8PGfyrJNtZj5lZoCqp/zIKCWQZbkXxVaX+ZWK471tXcP87LM36G+j
uZhi4LCN9eQfA/0W+FciJlX2aBZ88lixG+wlozhgF17Ifdl2O5bWgDiyk02Erg5m4oXDjVv3qNA6
JjStU25DAx9QmdBRoDg1GXMFpn/2ZKtc8CXALYLumiqCNTosUSunZFAgvfpx6uKLKOybCjVvy3SV
kYNvpUKAZPdoKv0Z1bmxbZx844wzn2/smgzZqnQ6VDMxinSsvaOfMp8E1yKM+Vz39Uth8ilRg/hu
LI9moSPWJLGaV4fosLTxH6YoWmdCbtyeQjoMdwlpfiJIdkhn7rOaNhnE874cysdpwC4yNUm3EVFB
VA6UAY012I0VbxWSK8S38Gs1H1NOALrEHdosuL2Iw8cMuFkBy4o97dohYYz8IrqZiHkUOouwLFqK
FFgybHalA2yhJVxQw8AKzogdrRmYt8rlFm3NaNCDxM3VAJW28tgmbgarBS0YVTiyaDbtO7YB434o
h4+hX4gZgnRAtrrTXfJav3HbmE8IvrfkvsO9ZIEpBgb3AjtBPIOeUADzA+JYQWjOLXRsLhOgucZO
e2ZA5Q41RHodYbgY7maNsmyKkxfTpMgp28rfYWX6ziq8K17sYbNNFnJbLzUcD8SYDB+Buc7OpfCx
EwyTSTLEIrnuCUrJ5En2V9971YU+EWGARDT06QOMlvGaW3yOcFud8MPHOBA3w51hUNm67OyYy0NL
SfASjOBswEEL9diwp0Yo4bh/DtZKgsGS+qdtn60eZZUeloi2A1aXVZOb73NkPOXdxUrjH3Zztvyz
4pne2SCl3oyBOMbHDiVvRMM09cUPZx7iULHJ8S1Os1pnFnG2qJp6zDytJtnRjjYsUu5cn/AU031t
B/lttzNiEAcNLX16PS3arp1e1DeMG73oN10cgmhGU/Rcjoe1u3mrBPne3A5JSWxsHawswzg1ol5x
gG+Ufy0wTQ8Skl7/vPydbnxrMzYhMfABu/TxOWqXLAEK07ow0o0bSSiTTzlFg8ZtkFf3o8tzNP9V
S0omXlojw8IO8BebZGyaDFOdOwEKI6PGHLR9zioPbsDcTNvKJLVEGTgl0pwr1h0Zmc38id5G1Hbf
Q5RSLwYWZiMVGV78iEtHvkDsCDfl6DQr0wBHaAZ/cX7Uc7mWLHQd7aAqniCufKjgTF+/NgfAIqZA
Z3LSDmgXRJ+MAYaUaCHMQ8kDJ5McZuxvM1YqVJ/qXrGZ6UcCL5nyeNV2YAGQiXCX0jnbkbkZ1Lwb
dAzJrqYdV5iRCe3AuMTLvdLuTfY+sylKT0zNtbcQ29jBG8TVwGUGABbeoDM2FUXIwDIRh7UYXggA
MuR0Z0Q47BF4VBMzJkSnBbrwLjQfSsldGQx3E1vQeTo741nYzZ42b1fa/yr/VtXVpqUTKSGe9UOF
LumjMs31EsXmPTogFxZ1Rf2Y+/cQubYGDWeDLn/4s4fyGFBfeBJKWjCtE25AAlp3qcNSl9PtpUMM
FtfPYTBsmxApeHOcFc//gErPBH4/9ynZktXE+WmZb07j7cz+w2s+u8l9l2yeR+uRW3dTk9jIjS64
c+JT1eKBhw/J+iP0w83sXcv4MJgfLTAKs4SiWz+65KyEijju7N2iwQZqGZKtVrNizolzbL1sPVis
O7S75kyXGHLcPD2m42uqWSwFcFb0G9Az+hz2bIIIyL0Znwm8/OlwrvQleTis0J0oWLlei6kTuN7R
/W9+hMU3JHmc5dGw8DAvyr+PZPrlztPBSkAXEVjt+SRwlNY6jPRlwHssGRGXuPOc0uRSjSFux2s5
0K5Yc7xzDaaZSYaqv0Xsa1mQkBk1FAMpdc2r9kmxaP134QGqQ2/Vhc7G4od282VZz0GDOSJeVHXB
PJwtnd0mwi5smEfkaj3OKRlDyU9IO4zdHGWyzRnsyk2lP0ayHbr+harivPDx4iJ8GoJ0Rwr8KWoR
/zgBVTOJnpaMt0i33HUTjsRwGOPBLZz3oQLlt/eF/TLLEFA7eswYe2FG0lfi7mvQ4QEqxzmCnVPb
GUdJE26rDghJqa5Aw98Lx79ECgACV55hnnE+Pk3K+7F79dLK+NIxXK6Z2HS4/43pCi3paLFab5Bh
4sikbA82LRODoH9Uzc0ajj45N1185NkLLHkf8QjMlAO9/dxNn1PgHoeU1sQgGEnmL2UAZxLcMxvf
wdwpWpO6enVH9IAYSqOfMP6BERUCpBCs+0aTXUgRPVbOOe1vBgZjP3vKY3M7aZxGffZiS9xjdBvM
11azEeztmTGLXtdZvgl64zjpow4e0PffucFxQSDX9D2g/UJs4C6HftrhOgHjjrQBfpjBs6ru2MGf
fGMmW/qx7N+YQ6CWdRg/u9Yn5SED9PyBpPBtR7Jcq8ptrKpTwoisfKtGsqi1u3IpeIeC/SclyD9F
wmUB65wQMkmiVAlSOiUWL6Cp8kCPCix42sKGx0vqmBCNcOmK8jEsgtOswl2FzICEhlXCyDBlnp7F
0M3hAYALIm8QAWe9jvNHhjB3nki2NjZaC5Fjzf60/U00uS5us9eGs6gWf+d++Kn0Ut58C4RPrdds
U5eoM4V7fo5/mcOeW0XvKNglueTpCI2nxsDg1sUP9fAPEQRF2cWOn3OTji7z61WZpQ+MypB/zKeZ
FaBOPFRx/cHV2tu6Uf6akpt6HZuZ6XPh/NR1QvRQAG1JHPCwbETnfI+2JBtt3gFAQqJpx7Cu2mfp
upJPUt3wU/WowRhNd0F9KBus8jh215houactpJ9xAfK9mriu0eVAQXHdW4qEcGUTF7wpMJUCMrN+
tNdcbAvoO0yZCEezUiVCLW9Y7pJhrRvCptwa+1SF1IaZS0cOrgsAIGya4ZTYu0IXq8JRR4UzsFlW
sghay2C+C+UH2w+LhIdmxGqs7DV20PWE+dZe5/CN5oyhfJ2xZG/XAtEJKywiUuH7dsN3WNJeodbs
sUvGrUGmENIYA3YaG6QTWoe7znuuNbVOa+3dvoCgb/+DVptn8tcw4h8x3XpUP9ZXgoMwfC4Z4wRN
va0beQ2Nfdvc+gVIV/qbvlC8iHj588fIwg92EQYTh5D5YIum680xMb5DdWIGb2oPgjxDAm3TwTE/
jfim6T3VI/YJoEmnWCJhANji8Su+MwWrrfo3eRS40wbUFvPYgkluux57jNFYGJF3s193UG37mxAp
wzTAZUgUJwceJi97KJnPC2IHnPgaiqc6BNaN/r//qDGx++qrw36TxOaKvKs7fGJ+dI66B7g/EaIs
AVVzidILD4A4QmRlcktkuul+JgXTSfaSaQxrgoli0fP5KU6JelUWcO9d5KZ/qknuvPKrRLOfcQME
+qbMf7W2ON6mZ7o70YQ3YhPdVSfmn8hGkM7PGTkPySS4V6Yfo/fXU783JyD5g/otm+DIPjL1POKc
oNnxxEQ2MTFN89LU51BX2DHCC0RBTG/k5vax98FTtQ3K8lgShdCP9+FCXalchJ/hDjUgI2SPxfGS
WDIHIxe6hTSLjWzyanv2LoZtk1B99SF7bIY2Ma1zgl/Mdv9a8yvsPvJoZALELlET/uO+CWnuu+zF
A+bJRGQ/0WalnvsvKkhXGi+d+2xNB82rMV+b7Cr6m8Jj4+f7en7DxexCRHeOJSvK8LEVxT4OmAvt
0eVRE6BH2dsxuiwGBH7EEKS8X0rfBO986x0zDNQp8U12R8xpXbxM1tyvWL98GGAuDazXJIAwGacx
qg6UBeVdMuhtms8m4gEoMB5o5ArHu8EuGCVm+Dx2x9S+ZzEYREfp/GVqZMs8jPuJcTiRHQ7njnfO
A5PxOzvr2Bc48/1TNXsI27HLet7OaGMfZNGthi3Z5rcmPcvhN7MwwOdcYAZvE5+j5JSbyZn/8qnd
6mNu4YzBfnZ79cQAh9yR12C2v60KAR71cNgAr4r2bvUAuHGtjIJUrU6/V2H/NHnFTjO2crtDQTxF
VcCvI8K94tJnrcFwPt1544vffzYjeQJ8dQHZTnHHMmOZjnN1y7NDawtGFBGdm0uANnDhKKIVVRmA
ZeZEynPWU50eqvCi1c4rx8OyrR1YsvvQFNAlb6bRfOREEybqsWUiY0bg6EKQtDnxE18eCk07fffK
mHGk+6nnIHuw1VidR8e7sxk6Dal3HxMqzdSb2CZwg0aHWcM5WX1447vdoZNne4c0wSa0R5E0xN1Y
T/MmG6NVTLfBkAmYOed0pu6ajiBXtDYL3KxeZKv2ueyyezFMt1LXe0ebAKPc19pQxapyGzTj7jJt
WdIMu8whncTg7adcL2VD6CNJzy0m9Xhyd10FpSYa/HUJizGd0g/2HPBw061OsjOz/x1M32NXE4wY
ozJoYZVGvL61BfuvnsfvIFHfbdgNDGKWQNehlttqOfRk0sMOZwyeAinAHJU2IbS68SBEszUBX9/J
2be2ZqPWoWH+WG13CCpj7wn/bGVqyyyBEhryb62gwqT2covWd2xB9mM8b3sDfoFWZFVq2aGrxI+B
qyanQ0+xb64cD2YlmDeJyWH53/E3nt4SBsEEPa9cHIN+Q/3LFx8ieyvYIdeIWXCBEl8G6CFFxYU7
Ngd94Jkp1gLF4sZyHIRP9VNR1WjbSMlDcpmz5O04PgL0FmH3JegAW3IJDY0DlXjqtPjxW34AwK6j
CXBvKs9WABKmh9Ef4jxTU4yOn2Unk6GhxrIByRyh/WyruxaV4KK0UgQ66isB2XwY5bp21cadBEGD
4VuvyXELL22FFZ/NEFmFmGKdgi1T89pX4jqN4j5OyVmFOWfUyBQTf+MVw83OUHDW5AjsmQvqi2eB
kJuK8zwWR1HFLlKqiQ+/pGNbVApNNL4TKWttRCs0PGj7OVJYE5r4Ygb8PrT4Kp3OMYxCFyGgSRoa
O9m7jsG/auWu1vnOrNA5GIfavA9czmKavkCUVzWkck3+R3C22cpvAi9y1678IyUeIDzw6vdpnv/5
QbRCe8CTA1NCMcpnN70dSoy2HUGcY5UeEuFudIrtQJq2Q7t8X+dPwyDt/3F0HsuRG1EQ/CJEwJvr
eO8NyQuCM7OEaXgPfL0SOkpacckh0P1MVRYrpW41LraryD3a7IJkbSAQANBh9BtQLVyCzOLbqs6C
JqwwYMgZ1alsaxbvBWZesC6G7+hY5lqizwnmzJ5WFD0l+VQGPdiFBBHmPNTernYpSZwMlm34wIHj
TVXDO3ekXzEyCg9eqS1rjLFGAutYJXfMl4sFq5FNiobatA4iaKdjCo+jXT11VRv4w1mklW6EGOCT
wuE1KMnFqLIy2P3mY4mD8gRRVoeGN60vZawZNBbYVCMigxiYlWh9EqTXbFFnOfV+kzW4AwuWOMOE
TfisjMNlV2kMdoNlMDDWa+j+MHP6fMuafybZC3/nHpfvTJgowTCV8mlgM4KTYpVrDeKova1Y1xDX
5La3UvykajP1uxi//ymDieUQ9IsJb0FoxCF00GrCGF+52LhUa3R2CtgHB6UA4Uf1YeecnCGovx6S
gHj1BROGqty6kIZ0uhkkhlOmkaNZZqBMKux1GBsTxad1xJkYY2hvUzDTgI5pIHxYPSo3mNRKWBx2
tfrr9EfJ3KepeoINB2jykiGjVJNN6T7CDE3COvIIvWRBX0w1FtcwdRUwPE4ycNNbX5hFcCCspGo1
hDQZzULNFgbdKv8rqsplGSzsmnFVCjVtP8oQGnmry1tVj49++iXAPzrWrWH/Jw/KLkM+xR52n3Kn
WJHMloSHx/e3w/9hxcbU7oafLoiw4RMAtjSS4iVGg6TzVVgnmSTBHvBBsZDSC7Vj4GAgIQgJBYFv
vGKBCQupwlv0d1CTCKT2TDhqbR9gWZApTl1OY4fdvofb3DJNXIGPVB8AI+rzzKF/oJdu2HjHDmmr
sViMT2nhEzJnmOXFbgVDQP5BY7xZVuVuBCcqgPROhncyveTdwm5rO7oPjrniLFBZeyHZPORpqOw8
Ffu3S2i4ECmpyT0KziEa/Nycp6kyabji0vDbt7+r9M+m6YqY0WOAySHEFNQ9qvGS812bHHtWiySD
dtafRRwczkblGrWvTv7O5V0YwPk8s2mY+MUx6L88LnTC0yq6XROGm+xfDeSNfGxjDY5bygBGV2v+
tOC6zdnAe6aLdxKDYRBymjXUM6d09CPWG1bFEMZWaEgQNUB3NO9+AW8qw/adzlVQleqXC/uZaCqh
+tOSjaFZ0t93X7WL2TM6tNknABVOaAqlyNpp9na+djJYUydRXo14SfOBtngvow0G+FNlN5O40nA4
1PjMAoI+w9gBWYDBBJKJA+Qtxru0p6PxrVNFMQuNcWqxLtK52hUPf61/03p7OQBtKiJeIZi7XPGR
jAOJERLSEI8wLMgWVa0DjONZjI55q864RwmocSZmEi0MdLWm+2y5nrvsHA0bzhgttfgRse4QWO1I
UP3M+0CeY+VfbEEY0egNVbZutMVAMoEC1XLqZFAO7OhV6dg7hUn4GtTi/pCUW85ckFPWyO5l3oLC
hjJIW2F28MMfiTFSRR/qj9+0eXD1s6Irk9zCzCVdcnteln8oCDdedrYITK5dfRY4RC7q16DjwiT7
VpERs05RrCrGGW8my/gL+DTUrOUihT+ibFumZSEYHF5RienjpyTJN+tHDw6VsQuAzOrvOT7k+Knx
8aTRd21GT6XJF3C2FhHyFKnrp3FLRHZCtkbxwBm9V7Ay0LvPHSjLXVR9+UwOa7OFZtis23JB37PA
yDggrgywP3XNxYs3ScqDdLF4Kntgm+o341tgz9BxynMoTgW/2lhLFp13QmcxybhIFYf5GTV9knG9
qdu2wvv426JRdt17x4vb8w4hD9XqcbQ22oO/0/pHrY15H5Ub1Y8WBXJe5uRERkgMVt29UTwLxr6N
/8OaaYIPLc+/cpwOo0PD4pcLD4nkQVK2pT3Em8rArsodL2KSFQ+istajwaxjcY3PdupGfw1e71w5
abz2NXpJ+Snr+4o1Vp0g1OnJmqPUl9YS87ZO5mQZ2E6rJ68hx7hgAdiEDJ/r+FTmNrHTbTeJvHaf
dvo87BmfA5kN63AeUFepoP7L3uTEfnqBfRfmCAbOmSzaL2N8pv2DbLFF3+jddRAHeYRhiW0r7e1k
J1n7Tv/JdX1R8nhVRgAw8xpx8MKS6/1XX3urSNsE2sEWtPqbkrOBbI2pln6yeKTm8LtBiuG82/wZ
RRvPvuJIIzKs6eAFe7vCXFX6eXyBxVFmuG5wkGf7huvOYMrcNW9Zfrm0ASZWnBC3TWDNO1hJg7sh
ZS7OxaIrVkMEzYuVGHttKbkFaENpjWYFuw4nI4ApxK6cqPjWyIqDIJbnd6X4bocv2dqi90Ixgs3w
xEQWbyrXAsx3gHkESvpkvIfFr85ErML/Togvq2CWz86PaK9m9BPpR1UoHBCQR1GHCwbpyMKo1iup
R0KwabirWLOtNfHJiMOWG6T+lb2P87eglErzk1uRZr+BobCK6ZERRUzDuJ8r5TEyPrDqFBuGA68c
E2Ln1DXgmHZ6+S1jzffEqgjPgIgmtb2K1asMU145B4w/eHc3Po9bD18/xpXsnpxxZ6gzPXxY5m8f
f7RhCe1EpvvhKNi4FIojyymq2DV7h3LUUEQ/HaK0cdBSAk4TFolpUfuTtPYrYgAVN+PacZE1qJZU
a+UHMhgviVych1wS/OY/+37bIbfoHy7ZdlFNI8dqPhFTq/h2GEjKqLCEfelA03USr5/x1wPyi8IX
ZAtqyHGdtCZN4JDDWhiGveuTPL9Ug53dPGL/kuiHJlz7SMULRiHVgdRHjR/bpQzyG+LNVhLQcvPo
ZYxxkKQCE5pLI1Joq/dHJ0XZuigCWsK8XURSN0/rkzvmMIDwLhKS7VCMqpukmDfFVwtoINDCmcaE
s00IhYiertyOcOJpygPjQBtQ+m3gLZm24RjA/xlzGiCiLp1NHhFZv5Plo4KiZ9yBQUQ/y5DH0kWL
nDZf697e19Y10PPwKHtnpl0swl6KzzCAA8Sh5q7PYYPGO5soSM3qv8y8pFwC+k7Ty3VMpyPyH5lB
Q6M77Gm5k0dJJCa2LC0nunYIq6OlSJOCoDP5S0cvT75c5Z477NL1WaF/KxC/ROXaVD+hhdpBsKI/
88/o75BhX+Aym4L/FXqNPtO6e6IfZSWcDyH70rnEcrudZ0jzCarlcKuUx2AAvXCnesX6eQDZ98Yo
oFk3r7irMEzwwIPVyyGXBpTDGBC1ARfGIic+r9ThwqNFh+60k7SD3tK27sd3ybAuOaR6BC9680Ze
hMAdq93EInsUkmwkThVjMZM34pllrKGGu5mfLTquoHmr8j7SOR+KfilpSzNGLeU22DmXPj2CaMGD
+v+qiDGeQ9OJVkeJ85VO7Mno+bTfreUDUxrloPI50gAN/L8A9dx7gepscOaBhJzuKup1H9/4Dpnt
B3RQyaxLsMKMJtl4KWGvrYZPQcZDqT0KRvFgE4aCH5MhYXhI1XNWU0wdlIFbRzmYqFJS5VLV1CrS
jUkKHm48yYiI2mSOxmMqypPMID6sty2beTcFR/BQZWev55AYCE0ezPbDmIrnJuJHauRrg0qFZvuf
5q8l8u2SFlPQpq+hCOQyAeOQT5z6MB4SuWzy6YRvvnTjHl1JwHXr09kwjCwR2FehqryCzjiGBEBl
wyPuEJVlrGOD/DJ6WDO1j6faGLb9bRtXwDnoqZmAIECNy0QsUlmcs7K+9s6tgSqGWU9umfZkl6j6
h4h1V5MzNnyEcm6RUIwqgsZXFnJ5bptjFf2ziFPrwGZBGimCtd1L06Da+NS+kbwp26dNy4E9Svk/
NwJhAVysTJnlnPTM+zcWS3asy80iKt2T2ZPe0GWwIeGm5lg0vAggL3jMNerIFHd2uq+520g0nzH8
JrdXoOrWtqDeeWkGL1mpMn68Ib2nHSElyj7pkc/ku6AvNyU7U3UrohKFeAi0E0ObNw+d+NC0y9pY
sfIFiRh67AAaMGhlTfNDLQA9lZKipxZG5zRCwb6b4VplzMkZ/M946YuJU9Dg9yqkBCbpHDj0AHwB
yRdEvmHI81uxKHx3V+Ufw/3V2FNSy3nxpJFAeZRVPve4jOZGloFbh6nSs+VmmGUxCU8sj8zLTxPT
FNQUIeApWDwHYCLcuvmnKLycBwcouiR9ecpxgBxcwRjviGslF/pgqwsTzR7tSMuH3Ot7mWYHG9ZG
CKiRYbXMSyoiqg2pZeMWL0PvVFD4t0TSNsaswNZH1gOkmb50d8CPl21O7Cr5FX10cyp3o2f2Qm7U
Y4tVziIbmvg2lWO4l7R9ikY56p5S0ywSYHitFYI6iyZI00BYkqplMWFogAVrcHjpA1K4q+VM70tC
MLKV39CuPtS8nPXUfbhQWRp+Veq5gyxEIVn69NBkuNi47DiNHZNWn0tPggvD7oiyi1cSMVQSPTHm
zXX9Ygwbh2M/xnnsIWutCUbDUgAuielaa4EntNdD+3bH2S6az5C1oRzdTbZ8HfRFlVl8ROq0KinA
sRqkFzB0wD+hc+NMAsHPd9P1F0ONp0xeljEYq7jf27ALhJfPa30Hh3SmoTwcp7IOzjcsRiEjoTFV
bvzNtwp6N4zVpse3+qt5Zz18WgmoI7ffutYfWnfua7LrBBcrJxJPChoECgnrOxYGHtNlVRBDpHCX
KOzMyUwQjgNiYtlzOxlMkYvhk8rNPjLfhr8HdTB4qyrAf4shhbPQIOsHuafNTLMdEIuFp17fVXK4
CuLDoD4EIRzWJlQfNpADr3qB8Vi34mt8Q5PsJ2i5c4GTS+QjNcG3Y1bzRGemkU5FTg/l3yO0O15H
tDQXMMstehc7/VW4SDysWZ6DML/DzoFoRIriCaphDLd35GsWFIKyIkr5kvN7HYPRMJ7KvGYBNDwp
ehvR1eoLcnC+LWbLkYLL2mgWAudnnf9JBs84TVjGFClu7l12qYxXKCDjaB5V6FrEn6ps1xK3RUXp
UOUJLDzYEKSDGztZbdZhR/4ZjEIpJJav1Wb0RrHxycH6xWzOjcr/qRhAifiOS4M5E1Ku9MrfP5d4
43U85z7NMI8ixt6pjDPepOQ04acW/dVomO6k17FTD/A8BczFLHKjal9DBNRhlOOGtflkxXNQ7j1a
y8L/K9Nu5TgPWWqWycAoEOoFXqpNUvZTM1q3o8mifKllMw+5a1sdQvsgcc+iL0aWDOChke519CVw
RwsRQSI7e+iFvEGaIHSZJryWEgNkzOgTI5VZwyOX604D/zokbGYcjFGNtgDtHPEVSMmGbSIJZ+6C
Eb6qgv98KFXFoP7sASgxProKb8h30QPDbu7TeVyOnDiJvd52NLlkiHZtgJyCBnEwQxza/cJyBGYL
Bfrw2QImwdwJprTXPFi61jH4If5T6rHO4RBi1Mko6iZJJ7XmU06kidctChofHJYhQQVNb7E/oLcf
WZNopOhl7RRqwh8RZjOUkqxcoB1ipyENlTEabF7kIbVyb2QF+TTqRuIQ1GoS2luSiBWP3ZZzrJx9
I88d81X0+xILvqeSrsCIvCCRcHg4ocxH+SaTgxSPbSJLP0hKARtewzpnHWrQDK4MzlHCEcarHu3h
PUfUgqUJPQAyFvPqsquz02JmChXJ+LYJod37zP60q6wWCzteWaNQd/RIIhZCwaYzZfMMMatIAq6M
E5DmicqkLTZa7OIIE7sCrWYO1J5IhEaaxvrX0MGeA+sbId7STbBTqzS7qAm09oOScZtywObmvnae
KHyHVD7ajTrp852JmyNAeUDI5VTRqBVrXoimwPsBVMG9KRQ4Ra7OiFDQs5tdPk39Hw6oiQqLuuow
4kYZDG57HuX5MvBe+OJQ87EkGfYpXVdMWJxR7xpubgMcJclSsaYvoH8uFVqbtN0C5WPXYM788s+E
Fdsy+KJeanBnaay9USrNSvdd2h46VG/hSN0x5GDW5fRLY5Ya+8VKDUGeNt079pJL3WHps4zmoRiY
j52UMWFmo2iJnJ+UWRaBZfFKSpJPi/ydVDfC51NL+iKo/Jm10QyxMI7DIn12GQEKdqxBT81n4B9+
G+SvwLKW0PaWomAqaQ3PxAy5gU2b/NzGntdSCRyTN1ouoENwTKPJ35Seg73cvkSJeeYE3tDQrMxI
EdOuil6aBjJSGucd7r9gkH76VCPUIHZuCSStOiZo2+mpyRN9EaGZi0HPMovENlmOY+AyxNBCPQfn
jB0h81KP++CmxGfSmeHUW95FVnUet63PzwjyAF/MKiz2/pgu3a/L/BTVJvKzrcy9UGlkga9g4M2C
9rtEptaG/4zaRzt71OMnuXqGdDSsn4H5ZfQxMlD96MnV/EfEJygFwKodNI1PpvGcHFhqXVaIrZhr
kFYDNZ/3w68v4XlHgWKBgXa647jhreuLji7R4jDDTbSiPerLi8wxHS5DxgKU5VOrvwyCgAV70Ws1
R9gYHcoisT9k2RF8KHiatZRukxw1gUwB+vaSX7d8efysxoEluY2pUPmYwd7m2cxyDYvfn5p/mYAO
sriaqfIRGm01NrvVrAJE0HfrwDkqFYyaH88i5g12fUrshFnFUxC0Tc8o+kjGuUclgktZLVYBnQyF
nQEYwyl8lGhY32miNcQNdKBj9JNKEBcYUGBA2cIZ9OVAmCOSK6k5ldm35/65BmikvGRlBFsT8Q0f
eqATYuLe7KabduzQ6A4UgvVs96qyryoRlITd1axgKY83n9BXFjIC3wXsDVAVASFhD3vPH3AH7Jr8
HFHy94w3GiKzjI2iQERkzTY49zzdQE3ls2Lbn6HlzYezpf4pGVGmo4Dg4OdnnJJzDwFSRGlWynei
6oUKHXgRIm3NKsSRwOHVeKmjjKjAAkG51ctnyezLjtql5G1q5SwphOxc3PCYs7EQwCXsia1x4Qpr
pqO5I2nDlrC3RT8axgLmqTJRY4bFtrJGTqxdMrRr/m+PmiSj6Bip2wZRBw46gJCMP66SGWnhdrpW
MOOFKDUpF5Pqzchr0hF31eCDzAigwEpE+GqhfXRKBzZl3c0O18LbVBAVhdjq9jINzlRYwt7W4lxg
HxL5VfWOyjiJdmhH4aSSzZlrjwwBVKJutBHHxJUDTXvM5UIdonsLV5wBkTCq3oTmNu9+/Qq6niqw
So0KWRQbqLeMQ8UiKFwqY+pbdk69pykzeqp+AH1n5h4Ssxee1Jj4cgBXDBi2ZrPGoDrV1FWERDlo
ToDzJ80YL+n+UG0E9lKhEVeiitDHFC4rNPPuRDSHSOqZCuszwWtgGcxH2ADKOn58NgjD0CK9ADmJ
KruWpJkgATXp8ALJ1oyUs1S7mjSjmgxExVaW4FgD719pyGvWA0hH7ojyQXh4uwbPrukfsGNO3cZG
FxZA2V2N+ow6IAKQcYtQW96T73h4ZeSdOOgHG8L08vzc5d+jDVAjuPfcqNzuaMAL9sEhH0sk3cBW
V+aahoENUz7mdAe/Q7NUpWVCkF4b05AMnDB981Qd0FhPxfpGT20oFHaf1jkW/EOIEQ4tQwPrNfJb
8oLeUQev2tkqTKKU7t1If8jjelzsDRtDG9lBCDdZomzsvWgZ+iyIR7PMJyZDqe2dRc6XpcbVcA0X
0twxYuJc7h6DgArCO5xvTuQzwYbTuDpDAFhKKTM1B14oHZwVLH2DkNiMMjkEbDkgc9XwAYLNcI9J
TFBJosyKMtkmlPxmNzOLL5/yvHMosm14I98QvuUUSjF+Atn4KwGrZ6xBMDCSa6dN2+ZOJNVMBgSX
AZTrt5gf0YmOqabO8G36JnCjhuTdv6o71dXJ0bWtR0+Zqj+R2MfQTspV3LykYK1LB0f/8UkGaAhx
PnjWXWYHApRgVts0pU0+U0HPRsuieYfVfrRgdDCDFBcYhjfPYKD2pBF4bKytFK7XrrcQw0WnLFt6
EIQq6jCp+YTEWYYUpHq6tLutoiILNLcaP63GGF2SfyErjUN7x3p3xaPWDk159lHsR+zTSD8end7C
xr6i84XwoOpIji3u5WIaK9+29ZupFzWsidGCRrvITITx3amPt2WwEkzwHMtAaN3xd9dTGzkB0mZ0
KhGCenBntre1GE5kNnp1bzlwQI/uF6ZwXXCnMZhrLn9tWS8tcu7yPh8brkb/qP2vBGpccv9yJBn8
RLq2LM05fsrZEHAroPKzGraln4Hkq+5PktpJhd5TZohImLlTHgWvjx3NRPns0z8foHUFo2w56glz
gx87HiXLLQPxrcGDE84wyE8GKuAY2zEMw7z84xufyexgSRyeJN4aATBnAH6vCMQCJa+GXLoqKTDF
RTcok7u1sBidfoF0UCRvrjqbTPlUdAOoJpzk2/JPTQxgHgCD+5vU356Bfcv6qscsoU+llcvIYz2f
7pDCAW6f2YRJOAPbEgdGdR8vxkJX402u5WKmRs+i+4tGRThD2EiBguDx4KtHDQ6mzKpSw8/iMx4D
3oqPAHsft05OA2HmKis5WnKdsfmvQNeZZPyLfeptyvSKjmxMgsbnwigMAbp/HP0IqgMxjRnxuIvx
lRmejqneYypiMxAyYOzGyZfqIOulALIJ38yvvfrtMFmtObkLfyfCd0ZbaMMKA7o+93PeNg37tQ54
xQVaKV4Z5B/HZHVOv+3NW/Mg99eIwQMJ3gw6jqIbtXNUglujfwcSUVuPgHc9RHfoDMzorqNZoEn1
RW5005SDzoregmUi15CdkWTq3qmIJ17LIEzdtOp30F4MvrWaNQ2GCkc/yIznApyPZvCtsOuGX83r
xFNigZ2nv1adm6gehX8JxNmrM6b/a9+4B9RxlcPgmCUIRK+q2coESiXs6qTuMmDJLVdB8juaBXVH
Bv6LoIjy085yoK7MBpByeLzlTvbwhzeKkbOqkWPi8AIw4oqCAxRcV+fvZ8SZpLNE+wMY7TGqiDLm
wcxxdBI++6Ptnm0IiREqFZf1vcZH4mYXtJn/w38SEwwIvJiEOBbfJ90Z33OY0SYwWowaNEsGFfyV
1DjavT8Z1VJC5OIgKPiYVavKCgrGNK/fFikespxeCgmbH2TqlkNWdnJoW8yKoy57NtKN7FPK26E9
WVAAFa5AvdKQbPQLz+pRr4pvrkYi97CP6M0CHh7uC50mbA5qBMbnN3zaPSycWZT+omJuvX3MQzuk
Z0+lkCRDZbw72u4iGDQV7a1SE2ajLJ8Ro6n2T4LCXXHMeUG/2uvVwixfTXOLEK7oAfNyIOAZ5mM0
J+Txqtq/lHlfKF3tVl/LFgVENC+anZmjDJF45Cha3OaU6zEBkjhguVhl4DRMc4ATMomBNM4tingV
FR9C2pxh+bCuOaPdFAhHY0/J445Gf7cJELb9yVl3jtxlt1Z5Vn8GOJ7GBtda2PzapTdtnTcxBKq/
dQZzE6gN1xOWNdLXvLvWKJMwIuW44qRjX2pjY6Y5DRSfKHdWCy7LBI0u+Kbgw9L4vgbrIrfLUKFq
xu8CnQ/bluGchvrZRcMsKE6N9YLpyPoa/Jt1iPRL77LPoxcOsmfS0683v9HACTDsKotl3chYI0rV
1N8pusMq5IC4RDzzIsNBYLzU1mByD03tqFbyrFb+jO5j4KIK5ZeKiSOzsIictOg6tP8SpPzCPHf4
o2KMFUp787qUXAyYYs3Wix4OoH64poV/Itt2aXOzdfdAu7M3X4bWwy7+qXB7FfNMA+GVlxhDbqN8
Ih8XSE1X+BbZqzO/TE46XV14iAvahBBn9vS8RHSZFr8vOteJaH4Ud0uSpz7QVe0YEEge0AUuRM3a
aoy4xDznxB7b0X9Uk/je8L4IMmQRJ3A9B8VPToD9KEkEAYDHU6PY79o/HQVwYp9VKT0AIZ6E6KeB
vsGNR7Ud5qjmzsBPiYwsm3UgQLXKM0XVZnr6S8AKw1cEdAnjvBW1ghY8bZ+phLVs7VOp/CsGhic5
gvF8546gHqR8uPnm2XDrBc/APM3OXQWoYmxXji0nsMmCmuChOe7SMt9K8rLpttAb2OoTS2Ny0fwo
6QdDeVvPLZ6uhplmwc43oolwyRy/JQiCO40lM2bAvDvnJDjJ8Y/w71ZDpV8wi5a/3QS4H/K6ipAK
ee8mbCbiXdeqU51qNB5+I9TzdeYsQum7arO9WgD+xmyRY6CLMAvq9Bg+FUsrPzDuCfdDD5uiDBxQ
yVo2AKGYlOeNxwUUFnxNoBLGuSqGZR5TEhRAX0OH3223EIzanY6SPXjE+UUDAuNHN8k5dk7Fn0nu
AbOBytbmOlqWeBCnLN522t1zzE3SdHOFSY+Xnnw1mdc+63H7IWRvXilsTEE3Sz4bAz2eJwalDCMU
3Y1YBaorX/1q9XdQcfhZKv/VmlcZszDU34oVMNMhPBFtvVt8eUhqUrYJkmNPgzJ6oNU9NHV4F310
bUGAFsm74ELSxzCjrthaPp5MFQKZDCeqCefJgNpRRrBdPUWoMUHHOcRwomj/MmhwpEvUPDIaJ3Qe
vzP9AvM3reKFFGu8UufBl2YoHJdQPrZW+5dY80L67VNxxgh2LOVgxiNG8g62TZfGACaoC+TOJHBe
95IFbcu0YJzRWnN2CbAW1gri7mAY5qSHl4O68xqdCQ9lVRd8TMb1feys3DJ8OcVRCvtD1YbnPAzf
Zg14yU0XwqF8Osu0mMBuQclMgmjVdcgyf1r5Vxl2MtQwTmlhknGFdA9aETHGYECMC0Q1OSmWQjyq
cgP6UVP/qbwvRFrglMRV/SXYyhnirqO0tFlSE/ZFyC1XfnDoElwM8UsmlddLja3M5KFy7zYZUqLW
5rF8HoxD4fcUiBWBk8eS0tA6yvira1BhTB4Q9GrKyyw3CYRkFdVkzq0FtG+mjrA30FYKv7eawZ7Q
+AR7MiF+1JaljwopRlXmmtJO7fpfkWws5AyhdlHEKUYExbRjilqAQE0U6zAr9gkDQ1u5ef2GQZ6Z
EwnMoccFBAwEyCAQBayXMotlxfuMriW9OhoIeoL8h4joTZ4eKrh+draltoiqa8skWGNcWkbrgegt
HGzmKvIgW9P3s02bKVxrRexCXHqU1cILOma2lNDNxkJ9G1k3lRZaAXXmm/YCBRCBfDBx2+7hceA7
7tJQj175znnFHWr8qn2ERPU08sWSfthTTCgOYJP6FK/zvmWGRZ+n/4tdRCR4Btz0HplrxGe2BUKU
vEEf0S4TNll9kOBCuwiSScs4X0nJkdFZouHX7hrqE5WRta3lIGSQs7f4TDAx5M1V0dmTtAj9/5Vi
j4sZw2NA8CmifgA/6FLjfzV0aQZa+kg+7t4tJLfB/cjjVCn7F/SkRum3OvEXtgL5Yw/UjHkMK/5/
gY9RgjlvrZMBuit1CVsY7Xxx9VBG+cWrYUQQcpwCh0HZGVFDHBSCv7NFB348zu9VYtN00h2LiEEl
IE+uA5tOWjbeVvUhf3LeMcZsY3vqdP9Sk4Dd/tZpqCPFzRW3PliqTJVNtwLNLe0675HoGw+4D1W9
wsCnsBqM6ctYr9YD97kLuiHNlJuGxjzm2IlZvakIFnSs2AkdkFKTgXz0A1KVkDEyJTRSpgahDsEC
ERa/GoksRMt4uCg4O0SHggJFUSoqyWreEaXlCmeZ5s50IEPERMLYd0cdX+xQx7MMUmyblTiMdQKo
65WFqoeKNh2uGStFhB7GRnYu4WD9s4klE6R6MLa3cQHySigx/IfvmNlbnTAUtS6BS5cKAyjmtdNj
4gEZ/cq/0EKUOp8mQXsKYwGyjKR3t1HPtWzOPJ93x85PAblYuVtuOvmf0mTTfKCHjM9s/5bycM40
hq/+OcRjHODpzKIDWunQalc6rm51XCZx8Ulc7brqPLVAm3foapy9rBVM6uwtgRA+hb8vf0n+RcEH
az848vh+FkovpqPEqmXE3o9l3jjNh6Os3jwWWN1AoRISj+ivDdJRhvA4QpVH9XKE2SuEVKCwCCXf
C8AIfACDaat3icM39HDU5ogxOxapFMYeSUEKPAnJf5UBahL4aJh8mDthETZyhltoVPK3nEuUHoBc
glPo4PHe9lm2hRg6t21miZG5aaJgRp0GrexcMGUzwpcc3Tz30HeXUDsWJcTHDL/db2RfA6Za4wJE
0kF6kMoEsxulCZcUE5g++9c7T5WxH8rhNRGR4zkVcslF3HsB36bBvWT6/9L0PRY1ZvJbx2tF+h2P
mCF8AgU12WJ24U0TLM6kU8xXQu/FVJN1w11yWaHxJ9UBp1VXzDUkGqpBYyGOSfelqEBRvlP5Xoef
nF0Gl0hWo1ivLVKuySBi5SB7f5qzEXK8M9Rrw2qs055azJJ0ODEgBIL91Zn7mOBKpeuY4DYLXS3m
4eDy8M4Dd6UM10Z9ohNmCEdPiM+9WSLzmwT2M0FuB+J8Zpq/afvnUfAPoQGulUVVdSuI6vSNWxWn
ByeCAKwzY8Mi2+UbSSVaHQOHtlCwNglyex5lcEUWa5MaQzqnF3DxEx1oh7feY5oFuKkDZSkxOPlT
aKnsFGs0i5Um/oA7YG9+ilAJN/SHSYynNWWyxDRSBMo1kLxHTBqqweHXiVdhEUWgPEML32I/G7xr
4fVMK9I54bPc5qg7IooPZamPdXC77BFct/62lYmf3PYuCkY037GPqR3gGJMPYsQCuVr2wZciv/SO
UDrvoxrIGIhmtLuZcBbWsEuaa27h8eDhsJ5WfxLyV5seaogyFlY5M1+7HnkTKYGdhxr1TBxfeRMd
jvUh/vWGHwfxj7bOO+ZlF99fpOpGL+b/ex6WhDhIJZsLiCHCePni6FYyIZls7XvEuv4j79Zxdm7k
t9PDJtEmA9PEJnkkcXAOMt626FXoHU6nVzdEtJ4J6x10s73GVJHiynoV+dvjiBbMWNSGbjOhv146
/RebcBVLu5f/k63j6IMjsyduF7EHKZQV89lqr1rD8riL566SL2X044qxJAi5NslguIzvZklO3k32
H0H5wS/dVPfMXIashBXpMZgEttAn5Mhsrx1u9TxbagwNzOLqhuBGQefjQRzXJfo3jB4OC5xXVDaS
/i/kj8nFusy2VfOOjDsuFl6GrYyIDEMemhPB70baGS3VOgKKmhVWLkjbEQyRkG8Qh+lz2A4/BTNt
fThw6ifSoRrZ2ggDdP2U/0fSeezGjmRB9IsI0CTdVuW9N6oNUXpS0XvPr5/Dns1ggMF0S6pi8mbc
iBM8kypbK6u4mt6h062LyPEFGzjdqdEd2kdHNK4LX0bD2/RdkUhKcP02PPyKdeIWUdYy2Rhag3AV
NvGq7L4xqNjKrmc0dTPCARHY5u/WXGFPTVPwpNzXY16HOeq5mb7i+uzzozPS48V0gCAVNpK2dJAj
INbE92nZXpj8il3OK49fPZUw1oGhM3s2OQ1HcrKTESzdlyH9y/JvgYHUGL/W3rBU8gMiOqSHreWt
B33TFDvbGhfiBAfaDYCkBAVafxSCeEm0S4u7qz8qrN6Z8fLSvV6tinSRWh9FYsVGOxj4AviXDIUu
71mubwxalvUJ2Den4YrNz8AmyVPBAL97MCQq693A3Sssh0sirH18DAJsjZuuPqruOTIOEZfVTr41
6oDrlkNeMMnntzI9DN6VimcqCFxnWdMoX5w8f6PZGxN3D7tuBZKBYdMTwy69sL5DPN6pzvmVYl7T
TGCQ3HJi9HvOVt42XpFMLe1he3QQEEkKLZA9C8eYW/pW9R8hB42DcBjmxiLUkmXNRd0etn088DQ2
tJvgKixN8CnKnwK0xWeoUrxhFfgLEHizmNwBs6hAfnLLS1melOKq4XwDrNTY905DgERfScodTsFZ
yPwAS+grGbkLQcUsAQMfgjXitiuWNY00YbABOQq37JWSZk0fMZASSjD9SYVpa+h2po7U8acY7wIj
dXTN2kck1Yuw20bgBVrObg2WR11tmuxatSfZXtL6wkVh0M9Rfexhtww3uTzGtD1TkJ6lv1qyCpVn
nFLgrauzGoFYwzkWEwgnu8jazyEt7sjXjO1qDe4+ZWYuxLKosO7cU4Vjnr6WjG1E1VB8vXJ4KCh0
l738K2C4BOdRKUT70LBznxe+kmJSxVKowNH+ZEXwapSIqLk7i3sgidVDKoghH2BY+ulhvIzhT699
okqIP25yl1h+CuuRRhlVJRCZcZVl+cNBNo2NZZoiFiGPcE0dklWFhOn415qKNnd4p/XB7X1ivLPW
Xwdxe5CRY33qSwozot5CWwh+bQcN0MAtE75bySC2QpejsoB5NRnLJiO2pZH9I7GngPLS4GvTsMKn
Kl0yHd0y5kORHwU3y0i79C3bOGVnNB0l6KRay4Mo5a1jDNMGMvq4RTXbPRC4HoemyR6tbG5NkV6C
/KdOtQWBxUmhEL4c2H2z/5IAf5g5ijD2pJhzXt618HOMKz5FO14rDSg/CXWZsyOX6BNPegYh54+y
k6+R8FehBHd4gVGMJfvtoqSYpcSzyf9akGGa2qG25r/l6TYC51VF0pdd4n1kr+FjYS+Sua/c/H7X
kpkb7QijJa8zed5t5DFMReKsEVxo9rUDSw0vt0MvQYiMtI68GizAR+6lTYhFHEw7ayBJPyTKutEK
ekB4wfPjxf7WpYNX1UlfsFA1Smia6jgjUpopf0nErywcjPhk0fCTlZ+KhcqiEJfdpCgjdt4uO6un
HvBEG9gfYfiYtDEHe6mHZKCz/bSkuUVCJAy24ywh9TCSHJpYvVpiG0+Is2lW2N6oaeJK0WNJOjXc
sXUUlvSSRNxXeSeMZDnHxTFaOMt+kNYK4BliW5bxBns9w7XJ+C0Fd6t51sNeMy4oobL3CM11bK3i
4Z9s/KNUR+eOXBHz8Nk+jGHKiMedgscQUrbC1zZl9g/47NUMhdQhR373xy7Fca/gFmuQ0tcqvDv5
zccM5rR7WznpMtU02kRP6kkGn7aWQCxitbRgJuBct7R+nvJ34+rB9zsQNh3wCBuayUaCJRrOCE0/
GPpT63417yXVPV4yD6vArcmRMpovbhl8lC+7KmdYDnFhWgvyIdD12QNG88z8p5JF8dlRwEvi8gW9
jeNURudit2I+DbzBofdU4fBFKCgBE2tLUqgrXkaRTV0AzIK6ywDsAK1O9dgYS8yAESpvTw0vE4Ui
21xe1+W+sReW2V1dromGUBiXbeaQZgIhJ29udv1M/K1dl1Mz2xV+AxSPUIk94WxLdSZ0+wwEJ+BX
c1oPYXgB2Zs0/wRe79zu3wqTHA2cQ8GXjtdSylvUg+xeQg5IHcpwxnRRSik2ig8v4KRYSuOjODxs
8+CwscjvoXM15H3GQDbkxyS4ZuWPcA4xs0qMAMysPbg4WSkglrGd2aBzuPOTeO89cBh7cK3YWwGI
pPOOdLt2oSkWFF4CcU2rb7rMyp63BGm+uiFIza9cQXtSqlWpnDQdm2/0aAiokmfz0mOoXBTePEp5
D/2bAbKLIChqxztGWojyfW5hI+H6ZVTXcnjq7XUsLSjDg8ZrM8Y4p6F9CeRatlF7zfkdK9FoP7CU
U0C6nSSDM0/YFtnofgNpFCua1+ggA2ktmqsmxDO/ZEnnTGCVzTdMSm8abuNRHwmUu1o+sGFIKmwJ
Bspom0ob2tpmLdJNk23CeBFByGDysyx2YNE8D6DButMh+lelp7w5cuWbsN9IM+rVngGOHMXnnAe1
gWA57udyNoR8o53oLw5xTsiPLGaUnvUjoiZ9lubKlZkhCNaI0TPHuipDEvsk+YIkbliwN2FjWq2i
7J71m9jh5SbNzOEcjsWIPJJ15c80HGDqehBLjUB8KkZKxM2gm8KkjYQvjmweWwUzM0X32GdpP4pB
LATcibvuV40fZQB5Zd47Z3fY+YK4DY2WeBn85GEUDLnj8cqS31RYxnabAJobs0iGqquE5xqzbeBy
ALK6CTnwLFgYXGG5EUYWJtuBARPiBiKoNjxilpRNU871eh9RzthhXU0lxLQHBrMvjXsocw3ZiCQ/
ZcqP1Vx0rJvuX2hNZfmP1MKoNVnJO3XWMTOWgUei3PXQveGVhxzScYg6jD6/zTTSmB7yEZWXjD4h
nkkJa2LLAxZ2J8/GdNiR137o2o2uFDv/boU5kzv8FIRlKwSsDv+KV8+pGG/Bi1Vi5GUiKihXAvrh
iFAd5YBrmy9TJDpzmxIVBIvptseR1ptWlwiYycBAGcRPq0aqyThRjVeW/0tpDTCrgH+nfvFj/Ah8
loFEqUgyrWTczd5VKu6ofG2Ak9Z/IN6zVcYZAXHGm5nqFmkZQd5PX1mlcnpCJOT6bFTnPr0GBvj9
Z5o/6wDHT1Bzna7mUfwOkns93PTRJFDymbmo8Y+ReFQ4mNJYPgu1myTlJVApWdimKGeu+QL56hhH
rQLCizhJQB1RZ1zcnFQiMrS/8oTQrGrw1rxrHMFR8Bt41Pchc/JX8XC2mQ6xB/oMCa4IiYRg+0E6
xkfO7oqkT/Bp6+2g7g2Umjp6Wfw/cvcoxfuS10M/LKk4tc0ViUsfzT+KtsDeStSYfljohCutt8yr
t+f49Lh+g1QmhTT6cd1mFbUfSfkM4mn1nLkfrrY2bYzmrSsYdnqSppijPf+NPsk/FqMItySw0MvW
fsjGrnB/qY+P7FvUrSgbYrbhqoUk9PTEpG9WoFVxaCXVYpBRNtyVy0dWXtzwRWOEJd/dYVE7aDkQ
YZOFni0KSDplqy1zKrsdrmdbo9CWdZvSWdtN2KZznn5MkzYosqyAXdNg04ZcxCjzI+xiou/l6lXn
9KGgIxkn+ujeFTsr6CYB77tKadZ63IEzPin+WeWdE4MSgHljY39IX6Z6qzqKj+qxzoHZZjSzptik
1WszWjjo8JmQJMHRrcO8CPW3FzzIOw3yqcHFwlRia1QIb2R/07dc1oJ9i32ia24tSr7HLi1AnBcQ
mSTWov5BcDFowrlAORy+dfxizswzF351gE5E4ozasamCV6Pg28GHPHhzSTupCodgcSxMf2YP/1z/
4PI17uI/agbp3sYBYZJ3BhpNVQGA5IGMcBPtlGA42iasCT3nyHSavVTzUkdVg7BDz8DaDUfpISqu
IkvWfsj7AL3GDfldo3oi3EOW6RMmSIyo0yAUE8P97ZmNwNQVBSZTIE1UjGHRrsSfp+4zmXh4oc4z
+zeW1yNQll1PmOwM7dD5h4RiHu7rlhcuxrWRDoAv9vSJIU+pQoWQRCaIVJ0BbvOZyITA+CihRuvZ
o5YO/x3fjY2XnNWmxeY6AEelhyRKej7M7A4R4u0i1paFMy0CfEw6igBpNrXJzkbtoEdlU6naxt7O
1C4JT7b5LUm/rvlb9yZ4DbqLOKRrVuhIJ8ZKMi5orrR/mwiFn4BOn/RqVei/l7TZlfoucfZGaSHh
nfvg7eKl9yPAqcFXnX5UxAcwwRNd9uj9g474KqxPVVN05vIm86KDZVnE3EjSIDhZzsBC6G9gosIV
bb4lmu44K4r6YOmkmOKUC8HaYprnG2oSUnV+YR6SR1171ayEEaa6eJo4g+CN4KnYycSS6gJ1d29V
7yjDbIybThn2pjM+VcfKqil8Rf9Z+eXKAhDT9pA7wGiJXUK0ou+fJh4L1bvUbIVMUMLW2w07PmSX
9TxjsvexUXD0dKqQVdHMYZnh9VGaue0vtJCQ8T8HndBOsS3e+TM1xrL30Zjdo8udIsmuAaWHMSGc
Yh+O0f3sO+iAEiI0SXs3rLaWeDUDrQwhqw4wKPhXNO7hPS8TMbcpEvUXlTXPaOrTViJasexncdRF
r6wv8aT+MDXEPAGCxYsbu5NM2Y+oxYSght0D/W+Xcvrrd7sW7C0mGzqfcOT76jZAHaq5FLb9XeRw
J68kjDNeZWQTaYuY+MaeL7Awt0H/sLSLLf710UwUdHJt+qHeRAIw5jeutn7YJxkQCf1ETO9LE//G
rVf/krxDUK2wsaTluJTuNeQaQt+qBXtZQSl2l1b5AnY5NJRisdxzPlythL1M62A5SPh98LCDVF/W
3qMsv1OopbHXLxSn/gqds2K1u4BtiCqeWTaXu5XG+JGPXyznLfx/Fs9scje6tWT8pMFejHdj9IZh
o6EOBtU/HAC9OGQqXsXh7OCZcLN/ApuqDIJuROB76PuGC0i2+ddlj6xcy+qm8e+6XPGM/LP9a5Vd
i+BqSfeioYEN94uMdCBKOOn+JnfXEiJZGzw1nWTQdwMGhdldcgJwsencyo2Tyw/933F3xD+lY/Bz
wnVjvCJK+IT6KpQfDZxhqeI2+O6NI5UyX7EDX0IFrojzXmde8pkP1Ir3/tjvAtIUN3tb0jSsboos
54jjtZPMRcJCBz3JGADQOspZdd1L6gAOwOuWKJSWK2iO1afsVmb4klJ5bjGTWyH3urNw7iL9M2Fp
Kyg5XZ1hzKa3NuLxaTD1rCISLy5VZC6R+KGlPmhO7S0zgG9ZGNXB8zbXmi8ET07sV5ua+bRX3iFr
BditnVQsNe4b2oj0lV5GWEw7Rp14r6g32WWrwTk1vhScSTNmw8xv1/8Mwcn0b4QDONwbaRfECzU9
ZjwkSbnwkqM9GmoKGIYyuJaCqNiq93Y5Gf/mGtWP0jvIKUmLdlL5GgVEZ8WGQvdO1Hxtk3kz9wpy
dBt3lHk/+B4aw8nq53L4r0/FpMyoXeR4ReYs5aNQH0m9NzATOiALZOMBR2xXebRpfEy42RXLew/l
spOx7GsduTn+u3BmuQqCVYIzzRDSbMrwGEbXIqpYnBFKo1dcxXpJYa0tb4xqq1MvjrFfpLcQ8g5e
Y+BvqH1edqjws1A8NMnFxwXQphn3CN05YR2W6VvsSxgzA7gipDaQJwaLWIVZjKyJS0roddh0FuS1
partXcqXdFaSvCxF9ROZv3K28xL/rlX4hvUNxCtPWg0SeOh+LsJ5lSWT0vWXLo9pXf0Kvo4ySFav
PxbqQc/QDQFHU2r3ZRhLuM9Shl2RKhhdfVvxhigUJVV1mn1KgTiWSttMj2+ZFt2EzAOBTdyIUJzU
DIWLsVIkH1PVJnbwl1f3Wn/5QIJywo4hEFMuwtEYIUShDf9bOtx9m5IzbZt5DIW4tlLqIIcTaV+i
nSkL2WhicGXIAD52PhfHIV4KaGP9QI+Zj8/LUPg9YVthnOnc3zgtlg1PV5TQES1WKpfpsJD5Zprz
QvodupUNQ4zGGBf1sJJvJKrxtSzoCRU4qKiu2mXRVsZ21lX/UtJrLgvjwVop6sXiyMrjFAzzL8RN
oI+cLVZPQjybpdXGq1qWUiy68GppjsOmYlvxOvbxjzJ1mxV37nDClG6Ib6/dJGigQjsMfM+okySX
UuJgYVHgP0ed2Te8+RjbHhLrSONUbYAV5P7i0F/AylwypVWHTUCAhIUxvRs3llJULnrhLbS2/NcO
6a5jh2voDTQ/vuu5s019FTnY2gy1PNM8uDPRQaO6kUknVpHBm4cuw+PgP8UkspY0o+IiBamefFzj
Klm7MG6/DPvY1BUFOGzqWd/2FN9p59Y4ujChW9+bCncTEvgI1XOrlqvIg7hxwrrRyd4y8KGoEE+S
TnbL5by6jXZybFfWXXF+sm4fBuzuqeK10xUXxlQ5KKQtiWNKXI6du8MwQdrL1XZDMU97bd5zqaWN
XSrXUjvzqiXw2AbaDH6ImmemtF+xsk7EvTb2aboPrBdKYsxST8JeQRG3wxt2HGP8Zpnq1cKub1yB
ysr80tpdPsYH9RMjj9P90o+x0On4bdOdP/K97l04K6zLUM+8EShIfsvDZGCX7VTnugKmvLZ26ghB
MTC9JWtASDbgXj3c6/XZ9KdF9jMEW8PZVFk9KduWdOZaai6Wu1f7f5g85O6VGi8l/0M3qjHROd+l
vGy9bV8dM+mg1cs4v0s5oh6gC3bVjrXB+WryglL834x0TTiu0A2m162SXDUonvS3duzzklMusVDY
dOXUZQIDs9tWR9w0Vc4Edan850AjsSTry9z77owz2gi/CiZFXf8XJaeAOx6Fv6220PNnajLQEJ6U
1WmrrqCVpznzApdXB9RAzlZIvftix0rXHmZq/IvnNTHvRbnUC5gh/496Vd1dyq4uYVg5mifinAdn
zz5H+jlon33E1NhdVYIPehTi4j+W1TkBgKHPS6ZfboNuycOwyfjVA+BIpKRNuiHyA4XcNk0q41o5
H9n4fCpCRVPmOzPnLqXabGyTmVdc5E5C/4c/Gk9Fa8HMueU+MXounpc42mTysjGvFS/THD+4QNdJ
/KuKxUDG+2ByESqU346dtq0QeEDVEZsk4p6DZBi+vO7gJbjgjjZ/Y0BQVs9JLbHuwHQW/hjGj2U+
3WKZA8Upu22JYFdjwcWqZ901PkMVCTmFejEM1JBMhn4V9bxpq5+egrCuHzZmPuIRoY3iSFxUw0vq
DEqj//ri4TG4GyzW1BQKMohWOolyiNoBives7J+WupDkVeY/TO0nRL4uyAQ0vIWCETUetjOHLFfT
rir5LuNmHwCxW19sgzLrTABmasqMnsRjRJtNHfOUFn+m8TNi5uXqqFe8gm46uCgisGzl+X/pdGQU
lLkgIvbDT1oAlA5O486z35fltOBNy+p+mgGxS8myoMJ2Nub3TV+t+ugvkA8m626KuMGigPY1adpe
+53/hbBTAcEOqCodD4KLpC6CZqkHL6DtWMfxWWzbYWtxepsM4lGxDpV5IO7gRndBos9sQHMa6Ra6
+1hk0rbE0ekRXtbGGQ7LFAKH7thrtZ379VbthplOJ4vCisTFLl1RbkVszBTzDpBUzVVBBdkhJXut
3YvkLwwhVQD5McwbzN2g/rFdPMdRPYvIpSHLhR5EC6iruFvzKppmzdrAn2CNVhOjn2ruXYQd2/1o
2oUfTV/ILAfGy3IApYiBwAqVNW7dVRRj2K8omKhgeC+K6mPoc+EgClUmZD+Gzh7fh05RTkjI5TtF
goxV/8vItrry9JINHx7/yrth3TL34LcPGWZTE91C7ZIOEPJ+U3bjPlbGtsR9on5XYIVpept1zC6k
AGp2l4Vz0qEf8c0eW4hKkx+NeJDXmCtM6qX7EcGq6s7cM4jzmB4jk4BSfxlrvnOCQDUStkAQ07dE
e6FisHp+gKq0y2klWDUUGpDfS8HvEUd3l5xFMMwC+S3ZeF3I7+U6+zqLh5vInDWsHDS/vp3mgBZ6
sQio4YqpNiMIsWidcjLwq461fY0oJi0m1w6voJWfKXwKk3Xo/yvrVzlQXDgdMocdyrLzmZxc+0sR
W0dNSE2cNPNtcOFr9WuJGhy45NTxUHf1j9L12DoxWqprSTnb0F8HzCSlzHPyLhUGHu9hsNfx/jp9
mebeenSN2/86I0ApW4j2V41+4nRhWGyuOE2YaZZuhd0u/pNLXin11Oi7Gcxdkhr1V293/CpLvaMm
w3lIOn/XvVPjPhEHn6ipqCFwHfiDzI3KwIjXw5R2vWlPFjNZRRqwY/vsUO3Xnx2KcigrCak0kuMP
uNipAkS4HNZdrxDDcr5Es/BqnKPQlJwqW5hxNEssXAMGdr25mRgcK6coOiTQ0QREWi3aqxVRJUL6
hD8qJFwwOgwMkkCcpb4s8+ZNCVyZJTbp5RJpX2OqqZxtHDKS0LX0aYknKO1DlfkHcvdPyoPSWV96
9rH4AgTGs62PuNgj6ayHLfPxzlXUmWjEonNINF1bOOs5OqqW76p269bvFKmywOa7iMplj4Wi7sYK
4nge4RqLLH8N8pd44yI1n436Fg70iIR+zXPN+Dn+IhZTM9barudhov8qVwUS/D1Tt7o777OxbnyQ
fiX6Wn2OO7JnNIvEcP5jPhTyGAaBs1oBCZjtAn9e62svPGO7+TLFSkeTjuAnOIXJmpktRHCJw7+g
oD9rZ40pWWkGNhWF+uUi1jTZyiZWp1ASBoIc2hgGK/1Bvwk+THeiOxdHu0j88PQGTEp0YpXTloHF
Q6Wph6OC+BiHRxF5k4xQl6lgNiWO7Rbc7IpNRk6msQ9853XzakT0PF2T5mb2lw5zUxec0SrgiBwc
1Es/vnQuFdbRzMsugbfvGWl7xj1h3XXIh13DupTTy9+XyRru78wikV6B0ofRITNbZeauGcC2RrOQ
NkdXocfrkkOIkMVHae+hnqx696Kpa2I6Pe77ojrJzjrH+ZYTnYBNMx9K+nPFLcp+7Wqfl6jk/OGI
g7WAOKHAOle1fRDmoYEWA5Uxqb2n0r70cEArZi3CqjJVKPBl24BVueMv6bBCMrpv8O1k2hGiKafp
3wIE1IgC0YsNSOm0fza87/t8JdvE99Gu7pF9SKJdnSEMBhtBPgMaek4EUFbuTbGIW3/e+/s23ejh
pSl3qgT8ZOAW+d01vyBfOeZWIuVHwUkeb1KU5rD2pwp/viLdtbo3D5tt2u2HclHV0L9ReiTcqqaE
01hZ9T7Y5reaH0P7XGuAbhL8tRepQW+KVhrznc3rMOuhzy01+6ImC5HdLHdRNtzT8mvYsle6lM5e
91eqtXGKV8wW1WZ+6dGjAgwhrgfX8J9IiDWuFLFwAm61uB6SkUhA3wj/ooU3dkSMBho2XNZmPPRG
a1HNndzFoEV/4NQLEtK1pNhSe19m1hqwvdIwPceUo7UzSu9XIQ5rGyVBjwE48mIp828lPmcxLPqb
k1OhbS598SxyY94UPHQ0etb2qsOhNN6LXU+fdV0yCZs/1cUhj/G9xKOh6Mi10lz2Hz4aVSpYRpv6
KZCHqfDnOWOdqa2FA6S2PQ6AUvBPV90roVmgz3sMMGI6VlenxrAV4fjot+DkoJKbRKD8dUFITgN/
2VE5CaB8qPn3hSyF7W7as32LlLXUXUZ4oLgrYkd3gMa3vgU65OkrKitMeRY5i7p9Fd0yr24Gn7VZ
oG7wRYvwAdOFm3sUgHAb66z8RG5Da8cfx6MLouXkO4Qmm35PXiruJa/egVccVY5jV/2Ws1tuAaci
JtT/49Y0yODBEPx5u1AdOdfxwwEWmUrtpcBWaSFTysMswQjOtS4xdpl/s6Qlh0oWalCFU3aICz/b
pfD3SgLBls3blFd/oFuoo5jWed9F0DBKD/87/V+yNnGSi6g1QJysgYUB+PJm2VsIdiLe0iEBV/0c
82FI2ZFNylQezoaFn0Xgvz+EeO9ME7XnUoZ8XBIfwcxzMcgbj656Z5gOyfPC/uVz4/zlOE8d7Fz6
RFGKSWL/YERX+ntX38adg+I/Wvg+AsGsB4xuo1Qi9wt93vEnZNvWRBudyzIOxKaNFwYfR6JQyUz3
DWZmQyKRRw7H4unphq2XjmoAaAZ8ySlg9viA8yOVBJyDawDWlONoWqXnpF8WzBtu+BvVH1l6DEUy
BmUxwx5D3noYbErpjd/eZkMn4wYr9YFl2imQSLuWvzIZmkEA/ACLYJt3l6o6iXW4JOidt48Y9m0Z
N0Bz6LhbhTWSS8kU1dG0293adhuFHdQk5JFwUalblStXzv5sjArazE5lNMvcXd7+NNjXkvaSkgZX
bsyOTnTp4CZQHGUzyqbdO8gXtbi2uBNz5+UV65KLaqFsHf8nQy/KODOcCnvUilKTKVgZCPxD3k41
HUOnRDYbC/8rqt9K/E2xCgRL7rSKBYjxJ9B5G1gQOS4ZS6FQBgjHBlg+iHBZBXsTo4On+KcOeRLX
qRNjNOHR1VF0yPS3ffDXBSV/r6fJIq5mdSePGXWExtTiN38ZDu7R/mwGrwKVQi8Xwjt76i3C3F/y
I6T2XStPZu7Nxmh7Rg6Ou5PLR6SNqNpLX5DcdleKA78M/FiA9FIQ2Ykm4GlLSlXxR6Q5X/Zk6dl/
wH0qzB5Px0RQflXdaGZGxEp+jeBbY10ciOLLs985hvo2HXZB9c2VRM7+pIxaNe0nwhyH03oi2msq
qeD7a0Y24l1WMOs8Bl9seCmpwTiaYLjDqPCtg0l2syteyXh0cQL/iNH8IOz1+BxjKlt4hQplIxnh
JAnlWZ52eLs+MtdqrLt9wza12cvqwYiZy/RtFe2AlCdJt44DfkVeU3UC5QrJEGKTYswcmdscHnRj
W7jnnCmZXEyfrCvcRJJ3tL2fkXgq4yNt5UuGq9kDVZYw97TLwQIA/ONz6aLrtrt1dTDppX1KfCLI
jVk1bCznEXerqN5ySee7svd6Zlr9lDYvKfsrnT8N2HF77wfyws3WkRgQlw7mQhuqDAQ3xiHuAtUR
UUuHem2Wb7d+ceHR4QEp8Icb7d1179ptSGZV8ybAvjdgE/b4h60GtME6PVTdNou3gqHZkdp1UXHi
Pxk5Ib1NbDNEoVqlDGspeTO7/inglta5vCr6le+vm/JsGA+9O2QQHHJ3S/u1OmwaJKFAcHUYWE/B
SHHggVIuNukRo7CECYzGQoOWZbGvupfeVtdqoq3Mq3TCtYU7xRz4pdJxZCfVrAYRklvwacCum2Of
N0HM/hHq30p9zsh9dV4ztUCDO8HWhGuOO7Sr7654RHzuPcGZ7GRLE1usJaQ4PdtywQHQHaUkm/mY
Q/oC3GvTulNNimc5bhQ/umol0T13Iydnpdn5dGIIPIcFNxvF3hDrAkU2MbqTGbBU0vHD2QDBcoWF
5jPsr3bKtrXzlL2pwBfx3ma0M5WtZGGBt451Q9NuujLLp9ydfH2d6Kym63NeltveiwiR0qWMhSl2
l6W6iPxVJray8W2n3Wew/skRE4WHJA1Bpx9JAMWq0bjzps3MLeHCtcFqPOxTxGOrhpIWPkX9baEc
hHaCF9DhP9x8ryJEGa4+E9ke0/JUaYYnFDNq0PgT+ROZ1hAmoryaB1Q1qia8X75YvIFM/wq6iSHZ
Yt4FZBddHcjuUsB+rphUnFcB/lNc/EfqVSYx/lJXsuiafYlxq0Yh3lWo/FjlVssfdUawH1cRwTsz
AQ2NOx0LsYtK7ljeYqjEzOkXcQEnigSkJuE60R8GQBgE3jhj0B/YkZknRRRL1mbo2JQtBSQO/ZDF
kTkT9t7g2lImS4u8gU/sGynUpAM1WhrIiJaytaVD/Z8IhPah/wV8rFq5bq1Tn+1lXqMjZyhz305+
0eicjGC4mxKR0qMt7xJtGWWHAKWxCy+D9gbnQCkjKsLDhvPg4nQW+Hc8e2oBF2OwaQi/FbE23q2N
6lUgOsjOjX63r8bF9ghVlHh3zSCe2SfbVRHP7K8h/tPIMUUNkzhff32ZWffM2FUUpebfIbzQHkMF
sLKhYcLSNWi25TLM6JAi0CSENNH4EI3slBmkZ22ykuQ/bPSPIjOw6yI9YV8dcOHkjEBVSr4pZQuy
rwfm4eo5Gj8j1Z4r/o8SPWxCjzL+SpuXe0d0x6NWwKyvtksSSDkDmpqIrtnE7Y/k3TuXVYCqcPaw
n7L4QcSyR3vrWVxxe8NESaK0mrTcXBNcTwEMGHwOSv50OGllJDD/juNPbj9oUb54x9k/Rf0xe2NS
yMVO0s+edYR88NVKJih0pLLOgfK/x/wFVoxgGtfVZg8OBfMPfvx7wpbDwUyQduq0zAiZSt+eGk6k
ilY1xKF8qNYtKwEHYLzQzJlt46YeGcEjJ6I+y30GjcFeBPiR07PvvdXqINGHZjczJf7pw0/btkvV
k0b210RWKB48hvylCoVvZe/v9I6JAkYcJsDRlylDHRow8AZ6MOv1YyTUReMGNBJTM4MxQOINlieQ
5NQnMSyX+kgJ8FbC/ckzbhr6mM0YlhXDVJOhE3W/NoN0TTtNk79qpreBy8P41qlIW5XN1uLVK/G+
Mqlr5VNS4S5UjFihtClwKbjeUUY9j9m5RFlxK2rq0pQTiHK2GNBGVp238cvz+Mezulctb1Me6so0
F7bYKc3DJ62rmHhg/9Hi0WDmNtD0CmaiikBTVWPGP+VMDkLfe4a99KJTFq5s71AGZKmyH94NrD62
mDTAu9Mfx9f00ZUe9skNe2wI49ORQspgpnffuuntRk6vmpLPvvTo7dq8ocaO4DqJchoLxJ/D66Pg
Kgp4mHJ6enzanHjrzffPrAwhYDcs/OL/cXQmW44iWRD9Is5hBt+m5jmkUCiGDSdGcOYZh6+vSy16
0d2VWZkKhPuzZ3aN2iifBk8mx2k6mEAJ9eBmdegX0VpUbMSyW4wU0MbDrYuLPVXwEd8TF0QVxX6y
u2eML1TP8qW0oEX8aqy47CAHhbshTOrDk+ygm1KH8E/hxB2hvnp4/OXI/MepXIW3uMFuuLbmGzop
QYtAaaTf3SBiHQesMyLngEFcVouG/2rAV+QHF2FWHcPfgl4Fo2/32cSlV873cFLaBpxD2/p2veda
Q+/HHM8UZOT+ygzB8bfLMUS6IrTUYUWa1MptyaMESwqhuxJbAXuWooIixRdIH54of5wzKCMBsuyL
Wpq8wuePuV9gCqzOLoxSYl2fjRSYpazfwH836AsmsA8n7W9uG6196AQhKu5u0kF0j+zPRsCMzHX0
2Hk5QU/zIwHYKi0445Dtm6SlPg+br3P39AvlBv88bIued9CqV6q8lpYg1hovXcQGP7kX1ckhjgbb
3gLwxTUnqV6q6tb11RbMKzgXFk3j9BLM2+Qmpk2QEFjTHsUcqde3TH1Z954GNK3Mw2Ys4OVxbZi5
pLbz6xE1LSWkh+4vLJ61JmaquHZ5fuxZHZTk+lF1bgE/XKXHZy7iTmv9cEavSmr2EpaMfei/RYqy
PtOgxKDHAYCVlZYmWi9TmW5SII1BZhwy9UyNWwWZ0t4RS8EIfS4F4g3jP7mlmOxuu+y854SNd6a/
05VQAyfOrWODcpTREuh/KABF/CB4XaYLRrDJXw8O7ZoEKMxcwo8Yl4a7xzHE0oa8OBhmPk4AFbai
jkJtlDrJ8dUOTWrsqDu3H9h097b2mfPKa4jTmJWiDyhbGO2ZG5hHmNDUyZ5/mDieQx/G/IXS9UVd
VwudeV8m5ikJrzHx5wwL1xO6qx6oe2/E5wB1ym+fJMWN9RUnyEDUXBcPSjzFKBgTePfPVw935fqn
bnwZg2xdZO027+4RSXJtMNhzPJfGwUHJzi9htPclK5CD5Lank/0X/tapZn0nH+mrdOlxynHs8Rzn
akXSGIDPxKlOvtbbCY/3z4TqnnAZOjr1xuAtk+mHFg9pRICsGD5z1i36i6O9B946kpvGKwlc7sYC
uR8n8bAt6djQG+bQhckrNi+Oo35JZhbAU4tK2MlkmfYtFh02skAzWBp0YFIi47fRlkyPdXdU2U9X
ehTan3n7Gzj7seqxIUye8qheh8WdZLtWHelnaKROMNnE287kJdZwA44FqwY4B6uSDz2gZARh5aAz
mzc/Ix4aJ2FjRKAlnnxaiEpQQCTr1b3WkrURY6g7+FG8rYgz2VvN+HXsrZ5esVbl+WbE94XVsQXi
PVaLnpVJGJ0kz1Jbn2JUmqL/KRhU3Ohv6r1lTlLBha9prRz/UtSvOnthImx7Z6SLITR21B5vSgyE
nf4t1Q1e4pBRycu9YBSLnnxgvekaFkbA3G3q9yb1U0ocfMae1hVcjiXCIyXOOeY0xio9fxTuzsV+
MCESh/xncpkRkHx/Bh4cEXbcMul+X1OUoekYD95hV6TGro1+8IP/Kyl3Hxy6aE+auXd8Bj4El/C9
Ja/hXSkX+dc4+8z7to37qB6eZbJkOZV0l8vTkJxa7SmwTr5+ypikgapwG8kYTXztJLkZCHmCiE29
fToSQExO/rhTWs4VUiu6c1Zo9Ur4vf3i5WnPYgAosZmYyRkD32pke0X3W9udhuwOZXuF7+BfWyvc
xfaT7wBTtRCckIwJILMkPjQx4ch0i66N+gXSjX6u3uAaQgkvpzBonixZeupkdXRzylUtWM1C5BlP
afPIsZxQxGP3L0FCF2sJ3bFlxMZDyeRK8TTXq3w74hmy6N4Yn/zs5NJZgxd75TRvsfZaRPuaIJtv
nZI+ZGWB+qVeCLADUI1HzszybwTxj4EaFapEcYqa8wCdAqJMgf++xY6mA3o2ps3oTGvTAQI4vqNG
SsamXt8GIbbfQafl3gO/Tgwf+cVl0VRYwPW4DwnM6nX+3BiPBjuA/HB6LKdErAtzJr2QCpG/dsdo
NWLi4k+DMvqvxHCQuTBv+FnFx4kfTceAFOIPIRdLg+Oi87UnlyWgOTzYUmFW/jEt1qb2k+f+VGQ0
w4hQBpFP6HKryUTK4eMyb9a4VYBbCiygAlOzxNSv69EeiDzfakxaGv+inpu0xVIe7FTiPKko2SbW
h+djAi4U4y2CSfkxhBO0q/tQ42clBoKSaNnWMtV2DkqLIO8Rs8Q0yZVJ/y7MlW4WBNgf+QhEIFnP
KwW9znZ1ucftzZ79x9MOIfxUjR5spHifrVvbP6mRwEafg+LhvpUDlVvEIuEYwI2Pg6+eTMBIh4JF
Ymg98uJd1/kwFOFdhMzCBYG6niuXovHuhg3JguWY7m16NkL/o+VNoEtpLFuqAHpfgCk4ufiVstdu
+Hb07ZhtDIzwidjn4rNwniTvE8nOFbMRXvx9TRiKjRHfh39Egid28AmZfUqurvHsffKAyXvfEy/W
ofquk7vnHIPmYrPkCLv3IgHgi2ht4J3SjPMEgrPaDvjT1NY1fwviU13w3GZvWvFe+fGytLn044jF
LM6XotbedZqKikc4VPh+gUPiUjCLZxtOVMU2vBPWih/VvH82keQJx9jhU9P/1mLfQp/ibjhEz035
ysmcEearGEs1+K7JRG856Yqg/yqdpyjG6jy8CG3ruLdU/ZXyXjQ/MVUiXnJsMPYYMeOT+ZONe4hb
5wpsro4MJzzu+FYM9+/ecVeVE7mrJ06vdc2EVPVf8P3ufflno6K78reFQxk+4v6qj29zuRa8WA1L
Qwg/ZRsMdrKLU2I3YwbCm4O3X0VxGN8Mi4aOOCf6kAwZDsgcUSPrXgvMTg4YJ3e49rQRRR0mBiYx
wVs5vlr9Qw7dsoHOoX4b7GExyStH0as6hTt6xFaZRsw8/mVcWvpAHtsR7EVkL2cou6NtRo0jLXrV
bM70YGKNCk2S1WlOvjBKnJWBDUxQfw0g4z0UGa66YWPiwOy4WQTxNnNeo+DXPbf4G3XYOp/+rmov
bsn/cGBVCGrYXXmEDqMdbJ5/JRv7aDoWHlFxDvpyfgnYPxnnTwCdIIievAzwzwy/vkXhl88Nk4ee
l5TQgPgn51hn04HhiPeHT4IJcGXoPDfdMUaprDjL9yG2ER4Utz0ZLoA14Lde8NKYZ1neArMgPwEP
iGCPNH5ZOC6tajU0X4K/TIpoFAGHq0O0FfkZJ6eyezZpn5/cVefP22W45qOxqxF1uZLaylt3MyED
LS5p1nZ8dilEpwjWySk3BWpZ38bh0zN4MN5TqDqge7mHevvEpxiAeH6pncjbGBOpy5iNKSBNHDnS
WJXRcZAPY0D+rO66dUBb1r2Da9/C+mxY9yJE3VvX0SHLblhc6JOjdXVpZ2fUbK5DlzR+suFTyPYj
lfgt44Pj04W3UTCLZIiX4MUx70XKKwVnR9W+DcwpLSJFmq4kprTUpDrFvQ3RRVLzm2tvk3ER3YqY
wdJpv/vgkdoKhA3XhuDXi19hvCys/BinO6OCKIstiU7oFa19gnxqS1FOxvAEIEwwLxr62q0EXrhk
B3YLDh0r5lM2KnIy7yhkx978CDs0JVNcOgRKvtj3gvF4KpHUjJJIxoCuiB2Um6fm6iS+8QnnN8I6
ONv2JhJ1BYIuxWCgqgnvEDcZXB45mmy+y4xfPBj/MKUK03vE43tVQflH0+nYb2qSFUI40owyd7ey
fsRqGGBvE/m6zPbUvKbhm+qKjVdcM5KFBuSEicln5F5A1/CcdSzdZxOlQQ7NrQsFCA56N8lZ18G7
wkhUDC8BPs6A0mH4egXs+8n56xu4ynCNys8gOpZFtShjvtFE3adaW0r90gjnaRLJsS1DDMCcMmxI
Aob+kM91AOkpzGjLkbltOvOlgvzRFSmg4fDbtoCkx7/5VFz6htfFQIgWoSdkSet1+8AN9lqFg56N
tiWY4vhdcwyh7ExwaSKYoRFO48EuNzDYguKnicG2F8G6zn8sGigbM1m5nY0lPXiBTPNwSnqKvW4N
v66q5hK0GX+NZ6/LWKXVgqsgZ6gZ7xqhvWmx2hU5K8+EkI2lwr+aQIq/NYJwqfmSxStHUHSnzXlp
AKWa2vpI98n8FoRF4VoPM6k+JzxWqc4iwfqpsr/I8fiDKnL7LyErnyx9S0XGx6zRK/mQ4iVit9rV
OJmmL+WsdJb545+osHjE38J4h17roATkDWCdkqffpagYrsuyhoVmZceeKrjOvYONK7h/DijCBrY5
WW/1+ifOD1316VhXype5+BwidagK8qCoj3QM7aL8f8DEIh6XDVcdU38MYbpoubG5uURdKBcjkIWO
LVtbHzr7UEtq5vjN69L5p2D/ttrOVASpS+vL5+ObXbKGx6yPj7um6ki6e3eoF2EDNR+jJescl7RJ
mMK07P09uSnoKBCmM3uR2efCuivShpINiWH/srS2g3OtHQxyY/GmIxzm86cSs+CCC/qvQ+/xAYsA
mGdDw1vkaGLs5/HIFQKk85ujbvrW3bBusj66LETdaROnf7o66dXd6Q5jfoQWhIMKXRIPYGe/VgDj
R2druXCOEutf3YGiursdU64eYMF4CiiUUY++eMP31lYYUiS3o1eDwqSRLjzPA/RJ9zxbw+DkSb5J
+XPWY+189uub09x7JAnlMgHzvjGZDGwBvlffFdDNE5iCzmTBscI6MEnsS+dSO2Rca5rplnqHzH2j
SnoxgUMiQgHOBABLHg2XaNjzMaJc/MWc0hNQRotwT8bcGmXaPz3+68lzsU0LMbLQQyAx3OYcpDQE
6LWzHu14A4jUAm9TxWeDF2gF+QRGDEriUhkvfYGmgjNGT7/l8ClwZUao65pFsvpLdsbZ0ncUnm8a
YBxT8cBNI5K/jp5Eyq8NcVPybre0FlCLUzA6trSWgImvZIfnk62MvDXmi0HTU1vj4NT69cTyw62o
yrXRyCp/CQOPsPMwYyEMnxaTs9U9svYngF4VISl27EyVTVgaGRJ3fmI2lPJ+zYet1xkoLflrVEDz
JbDesyepMLw1RnJtYZQFAWUP/rHov3yAhMFpstib/LrNJQdbUl4JhoYYEkJ+ld/S8NGyOA78ZcnB
M2LBCliIYTBQM46+efMIIZb6sxvD/hohdBNmVfLDwuNpwohv6kNjnSFiT7q9shiyiiqFg76ZOArQ
yyqMqC0gVXvgHKbpo4D+kbp/XbEX0zriXVEQrvF2kfUZsowNXCyEyPuJ2mY5C8ABn2c/QWvlg51i
MCoYJu2KepHtiF1W9u8OPJVI3jwuHlHyBq4hdCh8wCkWvMj6HoD3F95XWD3X5AQB7SzoYwDdzIPu
vojQWSo2rDWEQo7pmsySjywJmcH8P/f9Kbhw2bQNorXq5Qo6Ld9ktjL1xYhvcHLZR7/oY7psfVZe
BvelTFtZibG0eVQ8HH7hmpZiPfkrvVebSvCOOmasmixA2pXrsILu7wW1RKr/YwnHsWtvfVR92fxl
QsfoeHFY0Sbc22Xy5BIF9h50ejFPdQSfn5XHeI86/OqQAsOLB2uQIkeSVEu3uWmthsYMI1O7htqx
8k6V3PEDhix7BBYx+VA3T75L34/145qvAd9Mlay95KoQ92Pe815xhzM9vwzH+OAzPLYMK2b74WnH
eZci+GV009PCKqZfjc6g4kOi3c7D2sBfnFRkWKxwhi4bvmdlc5/MV0Jlobkby2abs3c0YNIP7O+4
xgpH8q518WLpO8m8lMx8LmOREVUmtUrfDMr9TEDijTtTSx26mZj8QDvgqk3iaakKOm+Lc+W+ynTv
SjQNRbKSA0XYLTvRld1tXXmKWL6UziZmj0AZEwsvyye7gBBDgzFOE5OIFysOhtdiPDW8bz2QjRm5
YvBNvONBThvgW2ghHs4IVXJ8Tzjik0cUfDTOiiwQu8PYJeRB33priLUZIxpbiq02bO5PmWDZgAuY
Vyd4LqYP4SNdlMMm61AINxR8WsO48Pq14hCwAq64Jl3u8A+LnWLZwA7iKBp50yTDqI4NBKsUiFJP
UKToGzj/YJeje+W89kyDveDULxX9MZoGXK4gN00ouuyAfvWUo+kcN2zKOToTLllNGCFV44nCjMBN
p+ajldhex21upguZ93tRkRoI3OXgc2T/jdmVzLBb3i2yLiO7UcQSVVxicwUBI1DrUgdIoBgKOA1z
HF/ExTc9LnsUQAPGa+hhsTS44mLr/1O0o6SvEdt7k6/FwIV4pt0EbBB9D9A43/Dh0HU3zcoWmrOt
zVPsvbsFtkBWy579yic5cXbmtbHQsNjJHgP9rKTR6tHjLmLdgJBSl1ShXvQcCLHyF461jXiFapWP
7QBfAE5pbBCaycaQhP3A1l1Q+RiE4G/aL0MQRe4YiuiVcYgGotBhn+PExxf7j0QFbjl2XUidYjpM
0WtRNisduhRB1VVXvUvIMVhNTTwZ4pCSZbMJ1LSE6U/0VrlIUSboUOhSEfi5ShxLYJoxPoLgvZqv
HDDXYv3VIY0W7it1i1hZZdHeBHKvEcoPh6020DiwpxsN+77FSsUssQtzP+7SYJsNH0I9Bu2qahpK
ECigE1t8+BLxXsXH1qDNKfiuwgkp3V51ydeo6zxhb3F5asnQNRH4BQ7jnJeS4z0M7klOyclLFSAF
Du65I7SocwUfkodjPGyuII15D6K3aQRw1L92EWGK5tKZJP5fyvgzi8guix7vkHF07aee37V2r4N7
67zXaLrhaqJhCFfTYHDB/55tl9Zv7/N8g0Ao8lXGH7OM3jXv19WuM7y9uNjpQSNCo7bYpWuMArGL
ehD8hPVX4z7XzBhBnwL22bbJvWYSdJ9cdRjI12UvOg32FaZZLX+qA75g6uxaVw+vpZybat5xKahg
rTlMJ1+BdJe0sq7y+uEREB2TjyqQGwcfS0kML5EH1mgeEbKCTKBXbYVNtAYFAWdvTwEsoIrp5vAK
oQ+uDJ97riIuuxoDCCkNvibGCR275RDHIJeiVdZ7zwP/vklsJCl6suad5uyGdhUyPNiQlkftx6HP
S1Cf3DeHVvvU+XpR3GxH5z46R/ouYodeyT98hYFc98O60tZTO8Fq4cnQ87VTHERJXa93iHRnRSsL
ah7IXH5LM6SWzP/VJ7nGDtzimZwEbDKwp4W5NNGq5MblD19UvNP8YBmlyBocGQaibYzDkXRedwyq
7ajNjhESJhgAHrmkovA4DFeadspwxRHeNSuabHv/PfcPdVRv20ijLG3AqrEKvK++3LeYqvLPhoV+
5b146llTRz19HaMXDe9n1O0M66Sj8soX1e5Mdxs1d4kfiKq5SvylJLbKa1Z/5+anTEla3nHpyYGb
NUl2nC4e6ln52VUnO7zL7k0hlHfl1aOez8XabCUObsliKeH2NfSxsWjgyi7jft3Jb5uytjhtOcU2
CVey6RR1V1qBsBkAN6Rqz1vL+ooAOzKV5ux2ev7R4p6IY8XA7Xk/hOFDBREOWZ4ogjGRAtSpALqY
ZEM4T4V7QZv0nEOUQ03nsE/PXXuHCb3q2Ru0XrkONXcJS5cx0d9oVDnyVAga2++22qfON7ief755
H/xPx7s2fFK4zDXaIfgDKEdR6jN3gzbc/W51jQ/76OOZkW8E31FcrcWcLq6mk2k/l/VayrcBQEeZ
EARgPwC/gLLDjKA97ac3rT7m4Qvf75U9QsLycfjkX0VGIeNgrEbmn7R5ayqIzfgcnAsQF6+hZRYn
lvelEekqHUkQEgkgK5etGpFzgzeLlYvsi9eRNX7B0hRQSeRhMo9NwLiTOJcsoNgCIziE+J5eDP/F
0raYCxUr/8q7JhR8aTVFedKBrEKhD0DneOhXtXWkiWud+z+5rT96ClvdKAD9FkUbQNWRPrAl7hEP
Tjq71Lh4BuvsDvk6V8thmhZWsLEF++V2JcDstEO2ilAYLOyd4/Dr5wONfZ8+VlEd/QKvFSZqPNiM
QqWFpBSgEsPsqjDiMl22HYWM6sNwTj1b307nCs8z6H1yacUVFF9awD2lT0jMxKtY/susddsejfTq
F9+mPKj8d/40DHo+rfVgcs+ixtTA1pjvjcTczqmazNwyLGZ8Y/ihG0B3fF4ouU7wlRsHdS454o9n
05CMln3T5rwSaUBoIbmfXivEYVto/xqWBEaJNtUR7kR/RiW2mk0aUA2H86FiK08eknCxrkGgIXa8
rnl5ZBudpZhy5gs1i699GCOlR3rAT5tgrfYaJhujwcNxdPT3pv7wyQAXjWDoZS/JOBeZl5gh3IFE
0sASpniwB5GCMPEvxV08rpXxblPv6ZBnsrnZxyOvh6023X1UIvuCgd2BDAa5jLzU2mRF0jtcT3kP
T8Uy0tUCgabil2mGxan6MprnPLkQ8uj1vXCwYH022vMYPcs4RgQTOz3ECpIx3sGlhK3uhIgHjNhE
y9H2d8YYbKPMfep85NfaWRYD1YbW2asjQkr9mswYwoWurWNvn42PgUyAQkeJMVD1U8R1bZOpryon
ljfyLYEzGJTfueUJ5PSMvL0xXARbZMo+1FcePZn2wY0OltEvrbJZjN7atc6jwLUHwKq3xw9PV598
qam+bUm2UqI6u+FTXzzZlIF3YGTIr9qkL2KXiB0OTgVVVYT90fIuMWi2EhQW9v+F7UN1ku0qzSaq
1YBVIUuHrlg0ZGssbVPU334EV+077Xa87kgK2DW4qhlr/tVZz6Zxz4KPbj4wiWcbd62ErcqQqTPj
ps5VDre8vcw1TCZII+0k9HeRnsyUfPleRzNwB4LqrNO1+CM0aeKCZ1UGikgpQb4SZ07gmquewASH
ycDdBiH2NNbPWBE6eurdm/RJ0r+4EzcIWYDGK7gk4RWWpyreWEiVeW2y1oR6kr55xXvQvcbOjxOf
MLkBXPsJxDnw/0a0Z0smgGYZhsm85N9u8t1Gt0HD+gfR5+Jg+ahXkcWYN/KnAxVF5JTHFp93Qf9O
SfoP6TwDziHYbxbWgCvqQZywrw+eOsxMH3OuioCK7EKMm8rvhIhL7hOkusnw3JqYquaSnufUf4+i
c6W/DNOhCO+WQbQW+Aq4PAr1GARXMueqgZt0NA5Swz6ybXmu02DdzqLLpzLuXrEj/I0j8QBzvize
TD50o2SdwCpk2rblvrJ/dGNbEyMZFOLQPGPaH63c2CnZL0mx0QtfC5AKdvzG/T1q9mH0XKuPOrl5
Bvefm5/hFxu/S/Gdz6M44Ob0kAxXs3szqn2NcXMgk7ti1HCL7wTqZzxSXKuOqqUu6qvjnw1ewFE4
4tDbR+5p2zr0Fx2jLWqUVW3b8VAYj1K7g7HsGhqQX1g5CLzkxOtG2gntc045icXLO3vWIb2W4jky
b1P+3AkUyGFhkiTETOoPFNIdqFOonJPuvNIw6eY7BxMqCTELXcV+9vsBHPU2j6p17ONQWWNyMOms
0FYJ44MznjPr1davgmc4KI8pHUcYisryrCFqMSHxat+G9TrttpbkcoHNeBdbxwqkwug/0+JYjxc7
xyBwtmg+xxUX0+tdJgsXCIp+mry1YIpLKkq/1q318MmCmteCrclIPYqB6jE6f4qoLAaHkhh2iFIr
jK0fzqC8bapuMaKHq20qc5+V6SYc71WAVyH2MFUP25o+mUrzMhaAyAmOtSxJu0uIR0bLyr93Dolz
BmQQwKSyYkJIES6EBLWaMChKUYqaU5lY3ItDS3glm/p/kfhpipT7w2PmKg0hrPmgXFsA30ZgImaN
vjGkj5Ke4ggoPZdw3+NyakBmK9qLl08XhwVTFdN017g7Q75X3s6MrmMUbwrODag5jUV3gsGVku28
Y6yV0z3SfswxtVFGRDSMfdgGPYpaieQwDRC61HONBdQmW+STQsb1g37h1V84nM6matfGAJxBxus0
OZrByeSHMjRHk8Vtb7YssB+5k92SOvvfEIoyqLSPGcyMbr2YrI7z4NCiO0wPqqYG/l/gDlr94s5Y
+3aX+GeJc0L6OpZ1dv7+1tWeogFrmTqF+ROo/IKXUMRl2Ias1hqPjCM9Enx6qQtzhBKr2H4R+qb1
FGZTd9oHmB0s0lIpf69cHXw+wRFZq5bqw+Od2ej+d9ikBx0cHuE5p19CFaZ2p8En4VDOxMFUQsTX
WMQQZCkzvANBey1o8OnaZDvQjjGienuvgc4szDLO1O6WfqdCFVTHibmHHgbeKk66IjCqB0SxF763
HK3ou6GKubA4z1KsAj2bJgxsfeYvpnC6ani58o5Qdc7lsqP9owEvhfKb1vq3BSvUDKJv2wtoiSFz
ZHOlctmDk+AqpmTrt/zeDZzKtONMbph8SjFuSlfQI2cenIFLpohoSTdab+fo8qjKCO81sU/lbnyT
uboasGiELSHOvlsWybgKRHzVW3/lWtR1u++6YHjLtHercK9GSxy1gX7osoVKySEkAPTNirLCSXXd
zvPVKa17fA0VX9IRgRxVVCS/FfFd39ZOo8IFVmkAWXWFRMnMGQBvF168H0d91zTmZ1+NxJuIEtJ0
ytWc3ZyKeLHiFWhpq69HkN96eIih1Ng2GaWu3VXstkw3vsmRa7oFlUkTIKVSiCPx8JW35DIsnLHu
mN+mIduOhbmzdIHMBMpGp07MwWGSBWhRkNSckuvQIPvfxqrPpuO9jRoen7bxzrII3yqkzMFW+iLQ
qmvaKd43GsCn3FynrnhNyuA4dQ2d36QJ/Ci8i1yd2rSD9KJMJnsQrN1IRM/qiw1uFuRgebGJdUE/
x8jE1hHPwLbMmtm4pa1kj21ZDcU2wHriWdOKQgMTbxy4YsfT2C9QK48phFE3Cst9HvEecIOyoTKS
PFkb2YyQoPgDi7RswLLNFNPWFyP3neYUmWJTacOhifiFluWsslz8+Mpa4wjaBXGNAxb5LnRJfiPj
y75ZVlRSRQ5S7TAUK2EM6y4HVOAa46YGfaXsJlpI19rgjiYaxEYs49BuDNwl2bkatfwwOwCpoT0m
Qf+hQuNolfKPTrdf4U+IdHjDKC217WYT2/l+IEIfAXydQLdmTMNOmAKEwEDpYfbz20vooLsJgvfz
d/1Xz93qoKipjo38EmvipYnFthEpc2oVrjQ5rBtH4C6vX8s057gkcJzaXGRDj6kgGLd2xKSPThkl
DPqTzf63b0Gc7JXWumtp6R2kWTrQHQW6nGAokEwnwq7ZoNXRmuIuYTznZ92fGUJpVi+CyE9ZTET+
2tRdIzqYAS8VmpUZZzTLOehOJTD4qTzp36rEC0qWgxOBsoqXrVW7FrR3BPtIa7tN2k6TtyjcjCtz
2bisK2VZQRloc0XHYR2SICg1B3AmoWs/F0j0ce6qfx7OMnJeqtmntSEcvg7tAIHSFA7mwjBAuuwm
a4BPGmVcUo1wyA6JUSvWYAk5k441ctPnztIpKv2Dpr7402BpffSqFoJz6YUgUEihpLFDLMK2po0f
5B5I3aTB6PPrGXjGqziHnxUPCZHEkiAde0zup7ZIiFXYKj9KO7afHSeOuL9bBA/NQFaP1A0IxyWu
jRPDn2aaQW5BPmuLD6I1AmE4BMhQmpZ9N7RMf2uwPx6S1K6fYrPS6fKTdJphRpt3F+2EKW0ae/0t
G9BR4q5ie6vFuf9VNFG/LsF8LZ3AR7juCns76Q5y4ZRnpAD7EGoWeYY4dRS37cJJrzLP4RYPoRDR
Vha5oUgiKP4RLQsyjiQVMWQm4/SrDB6UoYcLFtg9e80od7sz2/S0XXh+nlxT5llvjkQapetvgwRB
FnOpuE+hr1/zGCW1iwf9UDdmtzEUIQUnnJqjLtzupW3oxYsske79giIBpSL5ZOix/TToisovn8w8
zu3oNe5KEkqT6reG63oUVU+KIiObYkWXNE0cUy9YWOMIXyIv3PdKN619TAiBYqBRX9KKijNhgPfk
mLxgUp9EojKkeddb76/pTaIzXjYsMXIVbIMDvd+MfshjKHLepDSCY+npul5Qn2bMaa1OwZACyex8
V3NhbgGk7Z5pLnnNskyiveY140qEenrCJt58+4ZrX3wijLQv9WqCahvbjENxm3rLWjT2spRwd4rZ
1oX7ayIenLRXIeuUcBnlP2XE9dUziXMWlQaCWzPVuh+h5bUm5cSZ5KbWOlO8qjoxP20DuAvb5FqO
eb5g9A9aC1+Xxo4zVLbO0y9/dcB/p5anFViRDBNi05E+I284SOwZCqT73IrLWHM4u2IcFPUZ3x0Q
u3SIbsDpMOfzYUJM1unGo0zr2JRfZoy/EuiDn/9W1L0FKbhrx3PWkx/uPT/5q0rEaDWJL0A8PIRw
+ONh46Mbke24qKq6+KR18grOgx3JB8iOLw10JZORcfFa7LLlyFOuu1Z9KFT9bjlNsFHltBkcQn7m
e2pOq1TfujBgva2op/eOUJj+0eNgL0SF1nSy2xMADYI5r3lDfA4Yrgi+VeNCPIkXGsJZT4lk0gZ7
kFU/U9QRhHLfWre8yoaVkygPof2XGe47khehq2HBawvGxMcQ/eJuCeOHOZ0FIgRH7qIzvgbtt/FP
pf418B6ZQxSJfSYcyAzRr3o7OpUeMLCLCYEop11LU9vYq2bUHSvoL5OS6mnSycNaq1JGH2jG60Tn
AjfPoMQt8gY/qxUQfyB+ldQSu/gtiXicfbnqWaOkGTAMwU4Tm1A6EAKjzJlJ2fJxUafPKfWhsvLf
GpZY0AM37O25us3NqUfPZjNN2ITzMYKjNlIzUZZ05US0DJmGcfQpHTZbb+NkUL16O99qMGXtMHv/
j6PzWJIU2YLoF2EWaNhWpdaq5AYr1WgVQCC+fg6zaHttz3pmqskkhF/340FAnBLsmkKCLKZDZ9ir
yMabTBdEMeXPfsuD712amUZmXXa9N9zoUNNsUNjjpuzc21C1u4gvT1sxIgzWQTohPGnuOkSEjojp
WKwcespITWcpLBWxE2+lfBT5i1tehuxqBwCTyeImFlS2hu0OO2bSwgVDwy5gZNV3RgVrvwNdlFIn
jRm2wAdTMbSg3iGhwqlAxC3/KSIdci7Lrrtl3p9aMH2F+pAd77dsFlPuX4VjUbdMabp+ywSVz/z9
oz74jQbsw9QLuqg7ZdmRoRqW9EQpSUUrLwm9ceYre9dyIFaWchX0puZZiyErp8wlWcDiaVzaiNJN
ctE4gshsjUwm2KJ5jgxjizcPh2uheOFsOotb6OXujm9n09+mmCch7R6rVk+r7vCl8/2LzHUenLFl
YBA2/ZuDlkjHuG0c+mhDSYpPtNJ6CHm2G0kRBwctQAOJ9Y61OiC8N9TZaTDNt8hL3yZkw9T5Fv1G
x2cxbnrrmkPF61GElQLXOx4pNhw6buA57L7/Bwdz7yyfQEaX8ghroHi34kcVQ5eyrx3TfXb1ZZLf
3XYfdnuJxcuQRLHPpQHnB+GuIEOU5bcoPo7JGdv9zJx6Ui4oDxZNbDAaEaxLyszdJiWRbDlcriUg
9owCY5SVfqgp1LVXvQfnqKF3AgFOw0U6UE+lwQMrYOoyHcSdlbovfXgII0gQNNpq2DgDG9qfEBtd
4xp+IvOd0mXpdz4O3JDtlLofSBYBl2wqezQ00oFwv/Ou9D2GtBkZaVSbjr0nYV7IVvusG9rFHNP3
mEEoCmFkLiSpnvqb9xcPzNCdSmRhm+ohF148tRMNK0LXH/T4C7pZTt9a+Trx05lwHyb3dagPGfPM
+RWjOi98SVgpWhAtMa4EUH4k1yoGXKcUqZArUf2t9zcnfBgNKB1mjOLYBkSJnf5mKzTyxAOBOOv0
0VdsQPs2zZWB77jgrNtCydSZ2DTTm6n9+JiLwCGC7cdAVwzYuHS4IxxTRrGcKEnA2EkcaVg2qbUy
FJa27JSNaJLFV48cl3PpYAnHjPiv7T9sTOdTpMgoFmuRYIGhkewp73JCVFkVgAy0lhGpUzvclvWK
SvKeRbC2QBqSxRvl2eE+gDcVABTTqIiSal0/0g5ZxxcNFmINZjnNTOgeuFlpgpsMIuHkmnR6knqi
jUHy0/jVszIGkrUkCVgFpMSongIS5eqsmCQLWV+lBJzSUiQ2Dthu2s1YRyvD+TLkS1RfpMqhjtpE
dOhlCIuz5faEomhD9kmTYqYy5l4yavQ8iNRp2N/McldrNAEa/7SWr4P+oWI69khrEJTJ8XbTEKzp
HzHpNJdwXRmdW6yqnhA7NRwT6zakb0l8cOyNVX50OE6tQ2medJqV9Sz8DR195xgkZH118oLmEpAP
64ZkmYYS7CoUT5lTqiJ2ph9+Wu7JZQSq41dQ1sd8O5PGo2ZoyREnnfO/oYDc+TOOQPXndFpOAIPc
XWx4K5ER1iNJnJM2QUysmhGGu7s0vJ9GqxYV9MYinoOvxFswwuJTUgVtSZHapGzlMS/C4F70tl8U
8y2g7T5ErjYNa06Mx4lY7ohxz7TvWJlYj7EXQ5ZycxgB3Lcqjlsuw+LOcj8bv97XTrHKB1KZ9IPV
LQVEnOwnn7yqKrY1gpUxaEBJwI1SNdkmR3rTp/oAjJreyTM8ktF+KRWcuIBSamunyMtwGX2E3a3A
CWiVP6PPHB1lmtqhkfF7qjVMtNz5VkumJTp3sv+rDap2aUYaIgLngfe/2TLRIlA+iCK1/dxnOgw7
2pJTFyn9ktCHYAfpXrffRY4nuoo4ZLdlvst8e3odqWCBOR8G3NkrGx4BTRPdsHaT5uTW0Hum4ZqB
3ZYag5SEgQcwUOAhgYdbVIHF5u6pfJUsBoYLqsKm6UxfTl1GqyA9RwA0VyPHrN4iotlFx5R7x2j2
Zz0GLsNiatvGup6qTzkHFs3zCMjN9eFEZm63oMpnVVBiFQNttw5jGh+8IQY4RaTF8niaGRnbrW3p
lDUlyScP3MkXRdF5v0FmWBct97T+WfO6hN0f1zvWuBrifAVqVTeAl2dqZo68a/ySyteJT+k8KRzy
T6aRLysb/4CXrEzfV289AvQ/1+Og4xqkLyOfc7tlWu8TDHVZkQQorHaGxstNZ3NtnPvDAV/XK5NZ
5Eyr1WOEwGq0+GpmwGepYeT/eR3a+hZqM6wdHxj0c0YbFtfByWdgq498j1uNaZMKMCjgnScO13Lv
I0PNrhIo3Nse+ZOseSs4jj5zzzzkub+zEwsWH8qVBTfJLk5uGXPNg6nYAdMaQAQ4lLnyaa/asV45
mHsCxxFAX9zvOKhPvMA4IhLq3T2Os6i+AwGkKqq2gr4VQeSgS7W7ZAgwJO6mZNblFj7VnewQGH1K
Ovv8Cp6/iX2BrIpDVlnQhD3hjENiYukiDRGYF42QZdnq22mILnSx4uYx1u4AGUzqfwIFVavpkxbJ
Ypxfe5sX07Lyf14BmMJIgMhl3mECb2rb3b/Sc/aUIS4EjUNuyewcyaCxxaFv2Oh0PvLQpG4lpkNV
vmdUc1esblM04msUL5k57MuYdAmHK0N2j5Q+1dSD8+ybDvVO7j7zXCzm5lGbtGVIn3CGi7aVdBK0
9P0FLiIurkMfSIU90rALOsXqG3IdLoK8veMPkv5qWaGDTet2tFhNb6EBXjiCAzPnvAa/4poVtX+p
iXmdseCjkPLXd50fi01EYNWhNvIvDOxTPXUZpzI+67R+G4ceQ0OzU6gJz6prkZHTlq4Eo+M8aRQ7
LyLkKQJmZAm51tHTmd1p72Vv3puMuL5ROQf8eU9ThsACCSGtMLoNOmxXP10OtDVQK8+MKdAoBR4u
TqURa0dRKORoLTpWksoHbEb2FccS/VM4eShRwuGmDEkQrmfNn5YuertsW7Rtj1MOoTTOaWNDIKO4
0jy115TY55l69Hr+mmnRF8d/wWYdEkQPjYKCMGuQ+V8aJ9BUO66MLbPtPLQZWwXObACr8Y8lIl01
E1Ouyv+Ig+ZuSAgE1UQFBDExtpM4WWDoJ4miO8aiCwVreI5DJYzkYTCcA27ynYNrEJzLOiLamjHi
Q4Pl1XLN9BhZ+bkIQgLDo/eAyyR3UZW5z6KtxJqYJF8wKVHVJiKNQckRbHAPjS6apS8wrWkes/92
FBgs6G9Cy5taZhqTg2EmIjMRKdvc1bpPpj0MofspOmqM7VDmr0U9rvEOvFn5rgwm9FXMMW7pLsrM
lBuZAADUohogqDXgJEvwHQQ696bSL5A8c6BpAUcuogHhS2kcvS5dmD04hfovpjNoiOGk1YKpSrQY
PCRCJy8+laNvKhJopfI3amZUdw+RZ2jVsOTyYdl3NRVSKBnluHSsz9qNdq5N619API4b5LmJA2eT
5ualsJiXmLW9b8P+KAQFXGXEkTZsIpfIAMQ54qQyA7QckA520fLoAKAefSb6u1xWvCmgpyNAdLZA
5927+BHU71r3kEy/O3ThBpNPpL1kWJ2tlJ6Jnqo6/0bb9wyE8zlLEcNXFMWyc52GvrvlvCec3fCl
FPFGwybehs0p9j1SSGPoD9s8zXxsnWDrcDAw7ys897cWgEFr5ePqHQJMnpnfkFljPUyz7N7lDkfQ
XKuSq/TI/Lma8O+oi1RGKdyGveBA6XsWfpG8CPXX1PDdA0ES95DGXbHtp9nRJgZn61shCZQR9cfx
GT+xNLrHymisVZYU+saecqSj3Jqei4HzYNdls12hl1wIKxscujdlP/BPqi+TrYP2qZlqg0JmwdMN
GjRpPYxhPwxqOFgOj6Zv24BIRemeKdZxX9gqi2XV4fxLHI5MnlvCDgsT3CY6IubsB8YA6I4Tdb6e
gb3CT/AaDgO4KbfJoOFWUwPlIors5hJVLsuKkIFwF/WQOl9scP2G9x8TiI7cvx/CoufaV2YLzKe+
vyc4IykKnBtrC2uWYwIPAIGpY5yTY0gOYsyQ5gdaKBI9iXYh89Ma17cFPLoZWufY8V8/eyYqt9ZC
LI6q4tW+BgGPNWi5CUArMh9mmHSPJAz1NyOS4bs/f3F4atOTNhm/plNGR5AK8jSZwbuRIG8nmbXI
lbUPCbJjPcDdYQJKGQMfYkt5s2y56n0HrbnfVQWWi5TbSVZsm77QqLDBgldh9fML7+qOZQfIZZbw
Mh2LtZNuNBNOQB0/QlRBquHFWQNGmFTpuqHVpUq1RwpXG7/CLs5ocA7jPX91TKk8bsw2PLfUfjJU
eZIx88fco4TPE9G2Y5gV8o7NN246fh1xTjJ+k4GKZBK8Abm0oWhonRbFxWr9A/HbjWGwh+UB/Ce5
UVGySxOJ7WFwrvFU1xu9IXtuF8nIzNorqwS/mnyoFjUoLLEIqTPo8FsKSM4tk7XjVOsaj43q1X5A
hVM8wbzjuJW6NnTC2Ah43Ho3p9gJamZtsFW24JLFzTQxriY1mRHwhKIQC8HLmibqWOXGkYnvvasD
8n/g0jqPi7iVAOmL3U+v7nE6BxSASvx4pguMhO3WpjtxZrYb9vCXQdoK6T5l6rOWnEMGnC4GSqET
6OSVhztfoDvYXwx9DF5R8TudfLB1pS3vojx8c1Gpr/1SLcaOBJQcd9FoLn0Y0VamDnBsdo0VrsKx
37t99yiT4obrOL95XfBPhemXh44O5AEmMNRF5vlIGzr9flmUnJnG/SkJE6czVsHsZZP2s+cwD89V
+0+bnPukBWs9G18d3332ayrc8VkONrlzxyYFWaXN0vHVR1RPj1QxnWGFeeL0GT8ZAWEfr9klUbt0
2wqJ1LzwFdglaUhZVPpV0P4NeiZZBhRcYBaADLvBLk1XyihcBvRqpfI9vtOBVCnztIpOUtenJLEf
uJMGDuNyvBiDek2cfRfeC+dnwLYEXLVjEBI3NP9BQ4yIsLp02o1cM2VzGhGsHHA28mduYkpM7oGO
c1AOS5v4lMBKhwuWiCV1fo6g6myeLfrMmxZtauyqCiJARxJkZALn1//syvvogOk/p7M4QI2K736Y
bBBTybNkVsYkZt0qubBJVzj6XzijiJkjm/7W0SFK687R0wm2RNm6TKYrqwZKpdobJAJ8y9v7sj2E
mXFvQ+tumc5e1wRicL9ImRAa4U9oHcWIKzv+wg+tMT+WUQ21uDFNhr3MD4UBPqqVvxVFQDofqA1O
q6XELdaLbcjPy4K2USJmEoho4A2XThuAM77TeUgHKmeauH3UY33WudqPWgcxoD6MnXyX3U1mPYmN
6qBUdQbytemi/s0CL9TBFhLsLey/AK4eVRU9fOcKocqRxSWO2HQywRTojxKVYnqvAzDHc7L4ltqv
HpQPT7duUaDcY0I/jk7mD+9qA+s2DfpnulzcdRTpq4wPLeUYKxN9RZpm65gY9EWD+axeONSdhQTd
w6ZchSAOTRKFhjo3wS3Mkl0R1hgoHcSh5NfEpQBF8XVC7Qm5HY/875yr9AJ9aTmK7NsvAVgrPg3W
I7W5NqKNa9Y2Y0pa1vm2cBhtdrF9iTr/ilSQL0Xj8cXFe03yQf8rgOeqbFtrnz70Id8ZkcRpLyu5
5nNnMrNr618m78gA76lzN0L7Z6l/AyXF6p+vwV3fjg6pj35r+QwwT2VHauYkulOdYfp48CCgaZwC
89ST2CoRh81kgEDjwV4A75L8iPgS+e+e72FtrR5wJuiUNZfYKJa+mb5kPgZR0b/VBbWyDEeAwdMC
27TvtGGtwyjbNnqXr7DhXQ3NP+mpxM3lO8/lUNHy6XKvMdoJOYPcV1yIGISbS/jNoEBNpDzJaOpo
7S4h+uUn0Q7kc8AxAeydkJELhu0GToLG7zDFi4DverrreL/SghdWC/9AVS6NCVxvHKy8UF2mDudf
+DVWOjgN7PHgNopdVA4LQ8MFLV16iDlyGMqBYTLeslShN5v4lLq4ejE97zXGirwqyvij8h2OSe0f
4vqLqkLmoGoZkKl0J8KblTc9XCLunBPChVUk5OLij6RzNn0iv1tOIDwA8uCGQxwxB87e9v4m5OYl
LbJls2cfQ1gPBEqrSQK0xkYzKB81KiC7CR3P/D7l0DtG0z22KaMo73qhL+oYiImLEE1s2slJcAhn
6bNOxJ3/IHIdM2cwK8LzoTd9OlXyVpAB7DPtH8bXu0yJn5MPYf9KVnodLzVV4p96rxqcRUjWQ1fR
Jr8ykHmar0TQB6lwVgAWDQE3GneZffNW49MkKY++HkbMOT1UkUVtpoex1ljqzbfAzPkZ24ce49vD
P+bFXJdORn3inVkpUvEG4MNJeauh/2UyBaMJWSypXmymgrjhCCtBOTZF9YhcdY+wejxlGgESqsiW
QbiChxXHJwmcIRXy1rjWMud8OpRMJXymh30sl1ld7ecJRdImbFDcngh2WAP+WEZP3d5Tu25sFkEJ
aFJy433rATD4HSceEsPSMgA4EEu30Y3gZOVRspDw13VB6DC+FQAma1g6XCAq9yrSS699jEm0h5H0
Mvn1esjvffKYWup81xV+rDH6SUzx7oftTrII2KbYMra+KYvRYAlHzNr16ZcMQGTrklFOZRP+KLJr
H6RrjjpztOM8SX0junQzMapLxnNfnOQAb9YtTzGfcalSgv7oMCRY8UU8zZpa5KT/mNuSD54RfCr5
C+RGd49ZeY/xdeOq1BhrkZiZtrKAuHqPZNbuBQepYTlg6RHp3snKeFNUYQJ3jPSk8d0Zf06I6Ve/
+eMWLl8NNYPuZ97YpUXLt6RIoai2nsLto6lnz8/OtgRXzGXPCat9K7pNVVCAknLstjKc1WWC9nNu
5E9iwKUY8m7VJTkQIKeilKAvqF+wfHSupKNz2Mr679YhtsCwox+/OuevaKgxTnXXXJqc7veR2Wrs
z7m5D/xq4Ts0F9cS7QikWOesEyOmz7yemp8qFvnKmQvQ2BKC0X3uNGsf8xdvkvEOyGvEVwRuRPdL
6438IJbOqn9UIHt2Q2fRM+bU4x6cCVbYEoRE3tn1i+/1xlJOSJRNuMoKB46IG+HP856cGmRvYeW4
jgH5MCMeh/jW18bGzF/8etNBuB9ZCGAPpqcyLqjbiilqIgxi9dgyzA83u5WwZzNkTTaAobpG9a/u
f4x09MlczN1iE+poX70Y7jGl1NvvKMfS05NlDcvY5SvWgmczh1XjUunihDBS9sZsbooi8hMAuleW
+JIhRIO+bQ51RMOAjzMff6ruJN/svU96A3bTNBZFyGHNLPZj91taxXOb5U9h+Tliq8rG4wTcMtbf
kvYP33MsTnkmcdpU6JKOfbbDn5HlpNWIbi4YFxkJrE1qzicEDa2H+9AKCG1mHxzcGNOBbnv3AA8E
bcLEOhQRoa4+QxjNiTlRd2wwENTtCArXyLwXVBI+jdD86aG0N3gEsd5U6hpCj7arap90PmdiiJYJ
9mTXhpOb2HQBBdZa8gAKstwd7b5zUfEL9Tjku3zmhe1zrvXHWr43hTqqcWMi0ODIDMZLWQXwiyll
aveFtccM+VQSDKopqrVj/1nSsOjSbRuW7lLXCJCWCzjvqyTKj8N0DjE42DF16BbJmFpDY4eElEbe
VRPHmvRjNuj8VWkbastf26FspRj/eEU/NE+jiwKskSMpHQVM9Raa8AWaq0nhVK0FdJgRSSgvPUnM
Nrq2Om8GMEoti3Y5+kwMPnRotU2g/bkTg/bQJbnEl5dmoJ8pupBqZuQyD9TzlXJcCoex2knsNIBk
i6NvMMknNjZlXBI5jdfEl4rw4NNRomfNp0pWAQ2M04dGcEIR27DdjJJ7YiewJWdI+mTu2G7P2WBu
PGbxZvbjEEJu3Fd6usS474W6lnAXmAKAVx0e1FDonsFYSDwhFEx4VznrmNXPQDY1b1fSWfFvuzC3
Szjxzf2OJSHphnx71WKcMr+K9pincptpD8WlLvbidVi+zcHprKkWXXxW1V+E+8gNWwDFDW8ik9/q
Z4yMRVSfK4YGJkmJwH+3MYNbYlvrzUKN+5joRpZgdyFW7sW2v40r/E94M0WTrkOKt0qYTD1lqbbT
rgUuBD/Bb4mFCnaw4UDLmi9AQO10OH0mWIx+4I5PJ3vZf9YMNRIDz+lUXBWqIF52eqkC3nWeHK1E
AxDLiZ4WT3+bp0wNEB84Epy6PZ9yk7BaNOE3vpMdQ45VZHxUmrsMreIaES3DiLNuoy+z2dczu8jB
XUFF3ZZGxpZ+YFLwBEO3wbAT1aWIa7KRHETq/G9u/XCnXV0KbFTIg6H55/nusqmbTc4hmhPvztSO
WmovkAOzVj3qDHwMV1WsnTqwvkL+akzwZO/s+xgXXsA7a2YHF7P4UP9UyVmzTln/Euj3MRg2gec9
AzIPBtrOuZZ3DMnxuk6YfqM8/6fTTleTx5wYzfkMJoUJXxiSXCMuOI84fJw0f1mTyBjgJ5ND0uS9
54/hh1oKJkGBm4zPGAWruyYhcpYG4sMKhJrT1uPMNJpj7LYV0PVBL+ukfuzyX1XS8EqyOEpRX/V0
HzjfJBIQU92nvrpJZ49zzmCQrYwzQvdTZ9o7nV8Vl6VGaGe7v1gDclTg7m1ezixPVriAcVHR1yuJ
gbLj9DTuKJoemIsNongBe7YRqmLXo1SQO4nUWRaJ7unuGx/kEz9zn7TPkepOtrUBuJG2QNo5FOa3
IvlwjX/RhFVd5Ie5qzGipsZAEI8JA0xQt0Lrlot72h3pROrGTTOXnQLMQXS1O23V81MYuJYDPBGZ
sffZyYLc3UwI/VXhsocd8Ia0+ScAQau4T965A03NObzM/popfI7d6lmqD0ObwOQjygT63pmdPwDm
9Evb7Af9LQakaDTUvOBVYF0e0+feuo3658iQwuTOaq1s86RhczJpstWB5bVDexRMwSaidplf/Yhq
XCV1ALpiuqAcb+p6fKX1dml56SqkXXDO8GJD0Lp/MSiNKtxNyXku7wlwdJh8DsxQ1jFXWFuH5Zd0
q7xA98hJIBTTMSVDrvnf7rxar2L7o7J+2h6L89ozyTMGezPY5+23xZZf7UyFAqlRy7AqglU0RQtX
IJ4AH9ChKOHOpeaqeO45GwdM6vGXonjCZuBAG0N/cpuHJNtm2t1qdKKjgfGHvybyzQcOEZJ49Dtr
FXZB7ezkGx9875SQZwL2yABPmMiIKG/E12beZmFcqxHKFG80g5LfpDzrHByc8N7WOO/DPyflvIo9
cESQCnQM/Ipay3gGbTnLWoDR2VmMHoN6MYp0AydhC9mBWsQ3Sfq7huLgRI8mem2BQPiXgaib3LFS
m7jwxxqxm3FNbamnQWOA8j2OG+F8OhxFya1yDpDEI//86LtNrop/nscSm3PFTLAJO4p0Ud4tM7oB
NSfzHlODFdvnVr2P4j2Mhyc7o8ePQwwG9avrWPjfr7a2snw6LTgdB6B+ILME2X7A+Dc1cvbCwxsb
u22j3CfJXstpctB3rftbxf6i5wRs+A/EGYdTS80ZMuMGGtaLyFaPubc2kZwhtb9geMlboE3GwczV
SugNPRQmwut9jItNAxO9I/g5xq8i/xHgRYxOX7VkOoLMgStrrxwFdAz1vtTe3TkPz0ZIhmExwSQY
mkvtvMdcriQ6GdbFl5KVa7Jfkhl5h99dUUTeeHCzl/VAFzT2xdD8GL0fnCN70zrKIn/zbSJ8Y3Nm
NrWbz2qm3AbeF8U+Jc9EYGctbyGOu1zYwCqeEajpoozot0RxmXAXmc6yGg4+CULO38TLP/NkxGb8
Gxj/ZJYuxZisjNBYtlitBN8+qEtLzbwwDOBIoPXddsKjO/46HJ1j2jUcQoQJ6Q6rQvUu+mWl3E0x
9nO7GXfnFTeSa8zmZtFwqNSvAQnPDyNgQ6Ssi43zvwvduJem+emn4wU99aB6j3yEB5y7BYtMes39
ztRrP4RcXOrykuC01oz8xah1EjoDG/+06nF5+lmxIp2+cIDvmPwZizNGSDYuDjdpXd0x0yymQR56
S/9Glcbb95ulP8peCS52ufXbENoyWAKz/9dmsMlEcPVFg+6bsWyqFj+P/tGNFhhx8WTUCHzpRhZw
bIY58Og8hwbRAX+84jBbts70rMEAmD/S0SvWBpYK+n2QgjQI/rgvQjrBfJvOmOUUPFKZngbm/LEk
Emm8xvk+Zs6bjsEvFh6O5NNHazy0HA4m34My34R+/ZxpEGQq/6CB3Ws1eupoiOlJDXk56VsAEaug
5iA6AS2GMCmYH40ejlw2UX9R+OArRpaE9J7bCZ1CwXdgH3GkblQi1rEj0BvCXetBWA2yj9Ti0+X3
+ANYy7d1cWfq+xxMiyI9sMAs3fB5yrdWq5YTJPyp9fGoVauipwKrY5Z7cjLugI2G653rKIXyRMt2
VXPFkwTJUIeugdwUc6zMehZ8h+MDIAuIfF+K97AjiFf0cOxQF121VVAIPNIaZfBjcTHKqAN3knZR
tOAwCrBWYD0SB6Q9sqfmbF3rav7PqEuebe6hGI14IymrQInUyabk/qIxjrYLMeruw/4krLMYCndp
YmsaXc4w2aalxLfh7GnwhQJLMnQDJ3UmNQl7vr+nisQDgTvhAtZJuFbDSdoIMSVHu7ZcYai/anOB
TkzyEv6chkXGIqgSg/jqWdUMzFiGZHLdU8lEh0NjbSe1M4j1u139PNs5DEF25SfS+bGTOZ7JwK7E
VfEwiR1otAIzh5yMfUybOtlx6D4D21D8OdnVawDmG3aXznMhjQB5Ax68IEI2yEUpnKPEpGY3HJ5o
9DrX7U6xIbYhzAJ856UkTyj2NYEZmV1y5yeo40XRHE217bBgNZ1zMuQP/bhkMM11H15hrzL9qU3w
XyQSu1zj9VsIQk0zrn3adFm4SPRpM6RM1BnTxkOz8fNrYdIGTl8KGaApOAtWB0HYzCQe5jK1qT/N
kkEs4wSd/Mxgf4yktxuceG1/qsgOOdysen4mSoli9yUpMkhA43PXQGurpmVpnbXCX3fRR2B4N5Ph
dOd+uB0CuZMscnIbLlxg3JvRRGDLIgoYYEQp/yYMfl1R4s/nAlm9dtxcwTCwZZBdPpTAHBI9O5Yt
WKGSWwDbuhGP5M0Qc2gJFYm7hB7VQOF0g5oS5nqX6MQYw2/SxAuPr5Vy/L1OzfPQgBDnMeTPMcCB
EpN0kVMg5tO3oD+FGs497nbcfFYmv0SJwUfFK+RsKxk3Rjj9jTphf6dTZx0Nepac3PEDiNkSg9pG
gWCZ61PYy7Gd8nGYGtdwJ+VkPuj9ESgg2FuIS5m1yWJzMTD9BtO3QK9fmHm+MNWtjfiK9TUBvgl2
z2dSTZsQH7hugjyJt4NHLgqbWjJjUeVaceTJ0VvTMj2k0G4AaG46TDp0S09828ELuvarURzYH/gp
v7llPNU6I11TnVIdcpP/2QYgAED9iRzPkXnubGyPkjyndzbh5KNrOEa2LROce9UMFDafo0odWibb
Vds/hoBuV2dpVF8T4q8X7xuy8Wl1HHr3JlChRHVt7I8pLRch5jJwgHOVTdXbPxGmuri8Vij/bfOr
lVDBYyx2/pKyUG4W7JOUO1RDvsnDG1ev/dCNWx/B3KWn0R8+/JQqa3sO7qMAIAZlGOmscJFTDOzE
L5JBdqKcde+A1MK/1THMykawIXRwJWpXlXfD/wpjevfwW7pYfoT4ZqTw3ME80UObnuNjR4JdDvuA
xgAPV1JN9W6u3gsQCqY3wlwj2orqZBGrtbt45EPGM83AOGTZIxroMCzso9sY9EQkr8LGvWTmAD25
UXIPQWVeJ/X76PwUBEQcHS9DtG69t2rum+ZG7Fcp6fa968fbbnYHsT0Yya0QciXgbgEVdJgzvVo1
ngSaM8syW08akBqu5c50FsO+NV7i7uZVjyDZzo22NtU/JI7+cmM9NzgH45VeAorEDP/Fda80staw
5+Sb7t7xlXu1WEm7vBoVJ/SR66L1k5J9T0DrJA3T/Lbb9vW1wYzr/eWwB7j5rTKL+YZEKjNaCH7j
MgU3P+YzpBRrtBGsytDACRmzVGJWH6ht0x+uT8zaCk8lvFAwuwuX4riB67DxGGxuCrx4gCXijeRo
IfJvnVFqnS6bhCZTvosHPPly2NlsXKFOpAD/Nwz7AlUwo8G0MeT/+rAg6DTVr3UpCTiXF2n+YvtY
S/FwU2tZiL3kokZ6Z8mH+lRxDx1DKhVDAyQ24kYsln58acS5QDOxkgDxne4H6g0bQpHVANE5mOdC
aNav+VAt6JYU5loUtAthx4yjc0bRGlqvBrk452A7ju0iZo3pOHbPhVe0Xa3iALdOwLcEZCVy4BNL
4xNoy6Xf4ANCBiKniNKHVmG1Sw16VJ3+SwgzW6w5+PfHLF/Ljqq6ie9OcC91YEceuSNUuZDjahu/
wTx40uEvTbBjIV8JF5GVzHHOf8YgxqG94UZZeTigvIiNo6pfcsBgOaY9L5cHkSrkG3pLcfbprwHX
lBwJEVu0rciqE+ANQ26jNWuqxeRA0lZkjtSD6MuUw1kizEUQq+VIfsgctefKZX4v9t3wVVrxxqHK
sMwvJlZ3RoBR6z01KOOG9am8kc0roc3i7kZkWzY2zQY+ODgR0kDg8DDH53xglepB2hTMhG3ShH1P
gQt1du00MglQt9Avf5Q7XixgrVnb7XBZngpx6ntMYQXHMxBAXI4xAkIv0PczJD3za6LsGbnm5gUK
+aEekLs9c+UNIfO/N57XavqPo7NYjh5Zg+gTKUIMWzeTG40bhekXQwmqJD39HM3iRkxcst0tVX2Q
eTKgYBffRfYlNDb9DelD9BbZdExFiiTZQt9tglDFkpCnBiJEuhOVbduwRtXgbmsSxzXvHfHVOs8f
peMyhu43heVjYMBonv7CXo3CGczJZCFyiKQEKQkAQ7QUCKokBVEhi0T1PfuhBc2Y2YJlI7IdD4Ie
ktfdVzd/TNZR/6L6a4enSweGUVCNK2JBRRQdVYTZt/+biBQB5Dp2J2mwVecNz4tzx5dU49plwMcb
fk1qG7VBcNCMY+JWkJHf2BNXOi/9PVEpRnZEYGbPEgutECuKukPexkHq7E308nVCRLc8ZBOYINYW
QkFAnz4Lct/r+Caji8QXlIWI/qZns063Ew9ZxHQ2t7ks3rG40VL85ILY2rxfx4wZjOjNKR9Jkp4D
u/yn5LmXLTYB7m0WofW1JHw5stKjGZtYCvSNRYlcR78dwzkJTYeFCwraeC1n1i6ZuEmHZWiCK9ue
/dDbmGP0q4/WofSBxnPOaGm1GO2TlCR+RTUbh+Rccmv7GDAr+CoWcMiBqsW+GyjstJjdymvBP42o
cxTmlIxZQcoJaz3MzH41u+zgUIcTMLWhAti74A+akrqjIslANbvIdjdDCcCMHcDIM11NA3Z8DVEK
ZZWi8NPzD3anZ8XQrE+MhSk/8jJEZMIPGl/F8J52H11RrHxbrbFrgofbFPZ9RokUDaRSEPZgFmKs
a8Gcm5GQIkOlk6ACJjj8VaVvqrF3oKmOZaFjbMC7PG4iLlJUCizZ3yUlkUEQuXkv0QEXBJ1NdwIi
/WRtGyeTye7kojAx/3Ii2echr8vD4WI5LJEm4guu6w+7rVYJw6okOrkBHeE3OQkhfZdc5xFi1ph9
WQ/yDnCVYAbbcgdXlGShk+yTiah7Nim4YUZmgsbsIWHcprS3hrQzc0LFlJMM3YVPEtFuDz61Bpdr
Ir9SdY51btq6Lu9Epq0IwK3cHrPcxvGKJY5iuMQffQelrTXRB1nrmstHZ8I8RwFqLG/D0Fr5EaJZ
QR120OFoq2vYXAJmN9JAdXuxxQ3vFUpqF37Cptb+TTAp2Yuyc3y25akiNzEafwyQ6exNYsgQZEcI
dscdH74TfQsOgrH48SuYOAyZQziewtgzbKQt8Ncdy+Wpe4z9owdhmDM+07R8TQOxNmfzGF5cBGBs
ZDMWONNunJDGdhiVTvpwjOo/jicwIzZ0Dw4Mfj9p0jPTZAQuUSpafDAqE7KKufJo2KPw2R/Eah6T
ekxWXYUTxgBdkf6ZXrRr442PpNqRzzmYTLo0S1ElMVNLgE0XOC7KQT061Fx2rE5aDcgowgW2rjmo
ictEiHhX8LRDEyIJm4QGE5zM2iVd1SmgEm7H1xgCVtV3PA9v7ANXOpu/Hox+5Ty3xrUG5OhE51wz
L1mxgwq7zrvvOP4y9OZa6/lR48c4+gxFqo4hDit0fBuZlKyd/rrqxzLVVnN+LZJiHZ5h2kxmmOQM
tuFbM6KE0cQtw36bpx6i5N9+Zj72Z+RkEMcOYp77MnCxUhyoybJGU2BOcqukTjGM3oVdbBW4J0I/
n2pgzlUT75pgW3K18vIuYfCihQfQyaZpMrdMuWRyQbuP3+IRAQXrMHUonJE+iy7M2AQ38J9szOBj
4FSf6UYo1W3oNwxTli2rkRD68sx9iV3+1e45S+jtP61iN49OVc+iRyFqIj3Ld6+pb8NJA/NQYpZt
22dbRw7TwGhh0JkZ78F06bvn2Pv1U5yaf6SUrfr2PTY+591NB+pXyhAc5yEBExgX9xA4jWRNrEMf
xpDSIGrtuHldrz1Y6pZS588hQsp7bcMjnUbMqtCuXyOPTI9h74HtxxW86pRDy452QVum9A68mjem
QJ31JQwA7RZwsbkq+a3Za5WciAR7BnKjoUo2UxLso2BTdjXTdG9Tm/ZWCXKEFV7s5EcTL4bxptfb
3ChXKUa1unmI7tMpL0LHPP8XMDgyJZCv/D2uzx0ngR6/FJz+df7ixR/EhOH7IrgPjPwjJfBnQNrm
Q4SN5qUgZjoz/kzxCk7HHLY9fUCm0AFe4JsyVX3xwsPEkC/5tSym3G9at28V85ma7QiIufFNpztK
OLwFE6dgylYaauJe4xoet5kPl6xFE/iXM4bq8Mj7rAoBdSIii4JfQL9wGvglKejaU2XDG1mVmHfa
OGY1Bct2TFa599JL2o0N6wEYjJXxGbnvYXXU5WefJiffqRcKGLM1l8x5cBXIQBELAflF1cRwc0D/
WgPwbxC5NczkIJrnS7CTIZ/HnN/QMGCbOqZ57L0G/59hbgcGND7ZDjPqX2D6sASDCZssZ7qOIr5K
eiJNnCL2OUR4+s6vqSriiwYEQzj3zIfnfdAusZEJzPNAED0MVULml5bJXxdSW+NlhjIHTOfJgDiI
TsPFKhgBu7GGTTjwx4R3vBSZ0xImP1ArgAVkFFmbwELtRVNN24DAmu6MR1SZ24zTFwVWyCQschem
WS/dLNhl2llMzFemcuXr/5IoYVr8JoBGjUBUehgNbt7xYVUH4b8Z2efgUxHRqDnDXQ33WZVgUnWo
Q4OdfnCRNGT5Cu8G5lzeqwgblCi2qd/CtzPOSZnumVezY9oYGh0p2JCiec58AoiQdgq22DQNYXf0
eL+7bh+W9oW0WIj6enOZIAGbcf87Zs5etApNgUW9HIPIgtRGQ+2SsdXqr347rWISQAL+LQAcTzL7
UyrD01HtfAhNkJiRQY73kiVomIxncjJbOu6+W9qsEiNv1TgA4Ia4+QixtGA1GLhUD7156JlujEJc
EHJwXH6YzOvNHDwtiCSLoCdAfIsJAN1EMWQAps5JKlNe/aQ5wJpZXwcA0yr8GR3gzvI9nguGSj1X
aTsTYWLI7OnrNC/uDVZvySJAv+yNz0g1uak9Fyd2Yaxrqz/UZnFQ5MSnfGQC9qKhn3vjqy6eK3dp
eK9hQGsaUvsS0JMOVBykHRfvLqsNFH+KgSR7JijC31o15JisYQCaQ80c1LJAz149mBJthzmuummM
iZV3F8abV7JgSsovu23WMsrOPYufQBSXxFn3FMwNO4+KQhODC3oJIBFzTTkMpF15lrFLhcMevX4p
KKjFGB7N6s8n+A4fBkkO8DL6n5CRX+YTG4E6qpRrL/qL+QEZulCXJV1BseeqEc+IvW0kjrd/ZCst
MjAWOj6G7jDCIkkym94IJhoUcidZ1OaFYOBFAF8ppzPqukvZX+381SSrt743fD2jSc5md1D+t5pW
JHP79Ys7vuR8WZxoE+h4lG8tKkhaauCekpM96A9Z1+365F8PJyOsr7JZ9c28aGr3FrEGLKywxoE4
dhlxE/YJntTRPgaOheSkuQ+25k9Y1gknsdZGj8pD++6Fi8VILuvOPubBT4PtMS6g3HF+wERs+mer
4ll1Wc0kwFpBpdPnrp1JrMJW7DQXdWPq72KelIyB1Ji+1I4FxQPvM6cEVd5GlMxdtU869308fGrO
WQddi120kh9pOWyRxpSVv3bR0uQQ1Y3AfBDynQXqlrGJGzNrpyEKJKJzYxqvIINmYGfIGa3l36Sd
tgqtmsIPpJ8F2CJYwgW1u/4vJjDG5nwRNsqq/GcCzaWh4NCjX/Q7YdXvGyjJwiMBB3p2iZhOUCGU
ETjv977ZjMGXtLYmkVC0te3O4/auq1+Ri9XYvWsUEB0OEOulL77GFrLPbHKm8x4EXSSsQy1FLsgF
6EJH4hxPchaP/HNCUK0fWMve3hOEhAmHUcAtBzLUYsF1jBfXI29xx8ABh9NviArD4LjT4cTevAK/
y78hvE2csPgpWapRXUJFfSXlF9v7zCkyF4PDHFOuEpryCIEd7XUav4cIBwzkxRbuDhGN+xIHLTzo
QzgdBsC+Wf8az2mW0V7DwudoAa/zkPNqfysUYSGwrqlmmRKoJ2UwiBquBV70eu/llzg5G/q7ZX3o
8teBMpBYJsvksyILsaCzyAM2fQgPd9HA9MQpw10l26Ptz+rKcMN+jvVCx9LXWcu6udMhosSy12Xz
5jOBo2nTvkbO6qJ6eLW1yFK+Rawqy8x2qd3QRti/WsgPi+AXAKgimrbhtx685C5QH+b5rs+/oOE4
7DIhfY8J+TIsaUzGJjU1vNnt7TDDYEEqqL2cxA94Lyp2sB7M8GrrxAAX6WtrvAZjvhHSwrVsPhIC
oE2pmMCW9g0n2SHIEclMYrjomubtpaUupVt/Dw2Z1unY7/1GMv4dmdVLWs8JNwgPfJysQWytIcCc
s7YXu9HgU55iMsZi4xBoEs2IV7ogdfxZSsllwjObPQ1kP7rkTNeYpzqRAxApz3rcXfGLLUCv4NjC
0C60I8a7I56OpWwZ14vqLdDNzzaTzzXVVDXVDNjBiOfNq1v6pFNXwRZtyws2uT+pGhTaqMD1NP3X
4lK3aYBNawD9yUKwyrZeYR4QgvFeDCgpQSb7WoPYnXKxGatwM4b4aSa5clRLjZR/cAU+l2Rj2pl/
ipzxnlQGiYKU91WY3tqAX9cfzbsFLyDrzJVKkmUqqCt7i62QrvUQE5urIjTFyttr3GPQLir6vobL
sJ17Dl5N2TCNTHwS9rg0wZkS8l6m7a22p5Nmtd9jQIXYATayCjyGWvRRxu6xs7XNYE4/xkB2j60R
XcRqmZ1HirEwN3Vef2G/GWG2hSDD6LrYVVGTbfqhUc+qDV6irnw1IiDvk50vRUSBUjdz6Ch0hYgl
kMQTypChOIWpe7dQ6OWNf2dZsPdrSq7BZxJr+zMQAxmEwcSyX3ez3ESfh/n4OloXjaozTm+G5sGO
TMsTPuNNR8Ja2SF/8vDrAN9MDniMoP5W+iMpyfSTCsc7ib4vPSQ0rYAjJ9pVEnkQC9xbQ2esT3NF
XzCYT4nDsvZFU+2HoLtkIzFYTAAhSfSI0tRr3mpvRTOiqGyYzXYEsmV2TgSMHe2MiF5iJAxryJ19
ZoecanXOBaeaExrQm43eSvnTgeL47PTEizVECgEItEdn5+riUFfMGlFT25Z+0WAnlkZ/12r5Fo4x
i5D8N3bFWfrFVmL2a5Los23cb8/j2sOg7RFe6Q6KfHFQ7GbGNTemzUak1tklE055LchxIpIC46XK
vUukpn1eYAC00cIPHEKWLd/9Rjti4PvWIx/nmvtJzXREJvWnx+LIrhstIid4x0xrGL29wapg8uOd
PfgnDxEIZk4Cm0IYTv4H9QbxCuApGCeIS4+BiBgx17vXglyjHwfKR+acYYzO+G+HHs1THJgmTyss
REOsAF5R5OUELBuoDkA58GoNqGUGl2DIo2HXiy5+04hjN3wJB6M+2riMOmYGCUOCdZB76skI9Hev
iW+hvh6iTyDBKyP3VqmOwgRtNl4u4Uf3vLa2CQeJKPprqkELAoWfMTgkBOMaobKlSmexmkcSikM9
nCd3vOrlAyLLc0HmvVnUOw3xMpQnzOYYP7RHEzPprtqrTc/cuIzoZdRtiPuc5Za1+PUg/uzqPKqO
hnpRYWCfLXdCHwEiAYyCGi0sQy6cdKIAaiy+WvlasPoTk75Wwl1Fo/Mw4iC5mjmxknXGbGcEJ+1w
e+xKwXDCRPQZCSj3vRcZi7Lob4HF7K4KkteMWBhMY8+i1b+E1MqFtMjG6buTZ+m/iUeoWyFdRV/q
XxkyUVm2Og8mQMcYbYqVBVsW6GTG0B+Z+WSTmmW9gBE3sOWOphz0p95uJEmIpTV+MXTx9jYGXdab
WmAG28YYG0waOmdjLaFSJWnj7NuwSXHxEpDUIxw9ZQWEF8QxPiTCNl8HLu5BhYj2aGS8lXrqVksz
0BiaV4FN/Y6SOp9qbTl5HjK4UjlM6dIK0XBaI2ZLM90hPhQ9wth0ybHBZ4fBOgqshaUTxEk3Hrgv
xKJpsOygSGFYFRjSj1VaN+8TvlGuOuJYqCes5mbWmHmLeVvJ2tXbGZxUbHkYu8fo6a+hTjc4SCjJ
5IRxBfdBDV4yH6/SwKDiaF59TvoMcTfqZghxLNYKgzzVMUau0Nd98ZoSSTMFiPOI8hoYcjbmswMS
FVUA39yq8Vzj3FowUPKhqY5OCQSqMMgVdirO59YtaYhjw3mewqjcTxnPYuzVCj5DO15qRt8s5WzC
NRrAOE3oxJCPnYBwtiZdoRALnxXRw5umRYRe1ajxyrBAAOzaIVqYmU7RExgY2qMi9BjMsG0REzMJ
CVFwRDqb+2ChhSIvxAtRnqFm1hYVYpJtEJveJ5Mqpq6wS+8Gh/WickB8ugwXmUilOvk4g9A2cevh
NINStHQD5hNGxiU7WCD5cJei2fJUhCxR7/Q1/Lv6Io0oXAaiMU+W0+CByPSpuatRqSND5nibqkTw
8WnacTBCBPNjCgYgc+wvwwNxF+s2Z2rsY3lqIsQinVVcpiz1nltCj06FFUW3Tk/Dc9HzOEA9GfFx
CJNWtpXRm0JOvW3zuNgheg1xmfb1wogT8atGYqFHT+e0d9ue1tyKSPXhz8A51nbnxArtZw8F7SZw
a3XJRzWdPDlnuHaQKkceHzYTNeE/2gxl9V2iHroa4Y4p6I+Hivxx3XCX+QyUxouE1rCDo76sGm4m
24myNdwCuYcLi6hEdhz2I0S2Dl3Y9O4k7JM9FrGLye/VIxv8gLGjzbVRUe/WBbHicdok66l0kT10
Yd/SzbMZ78PKw3Ykh61WY2Tj7BIr3W3MXdcO7nfcNNUyr1S4xagO+sPJ0Ee3TJmMhE2I7WYKECZp
8GWfWRsffAnr8Cbe9zgYtp6O7q10IBSUAdumzMcBIPVS33pV8EAbh45nLNOln0to8QaMBx4lZB2J
gupHvuCTVhvlS9YbAm11Omyw4A7PwhkJGTOcN9u22FY7IHBvfhu7G9vROGQibvKKQ3zReol3KbOk
fbf9od4GPQW6q2DV8Py57/VojsuhHlg0VJP9kC3J25NH3F1t82UXHu2E1QbRPtYbIlUBjBcm4w+M
qWalGV+lZbeXruyJemp1RigmwoXMdXzMNRlK3aEd3jonz/fSSEsI+XDUkDLYG7iYZGHrWAushpRS
4Ag5OeCRWTwkJcWBR5EYkTgbxBOGtRkF06EEoqtDPiN11OcBsRSynPP37FhiEamMbaz5E+yWwVpp
bYk0R6ad4O+v2g/H8fxmIVjGbjPqrouj9JKNoY8mZMSrZLteuB2acjjGoR6uqiIvv4pIQ/LngVdY
VGZN8q6sebtyBjVZXUqSQyV62lqDHz6HbSN962ilG2/daKzbAGd5J6WPzcWI4WxlAVcwX7o49pZJ
mGOM6byJ9GJRCtwpVTlYZ81UrFpDSFStiUROlwFAxjGLyXro+NB7BsFLpJ9io/CG/0LejM61DnnC
q+izIy6zVvMttSoCBC49S3KqH4mOrAosfjBeGT1nGV2AnFm7JYONSSJTj21HbS1tNtMOBnCoHj9g
Pr+draj/lJXkNyExeGodTo+uRn6sBzkpI0U/4XLwwph9UGGDbUj9N3IlnH9m55Y5zH9DfHS4Jh7u
YIlzN4TD52Q3qNb8tN3UqiCevPMRHrpNzSKo4jjOUyWs5wghtrcmXPfQoA259R5N82gWJt1w1zV/
RouzouTRvWa5bz9D+GwA++bRdcSDBXhE0deu/DYxNiOWGcqhcpaNEYJi+UBJi9FC4EC8L4Ncsp6B
/BoVHgkp9+3U+Evd7ctFmeEDd2P9w8qtiJ0KH9to05BF7nx3FpP9KsIMoplRm5vO0SMWhGGwsuyh
XxuwQ5YCLxrjYBimeh+PQNOQbYZtyWTQ87VN4WkMxmLhLc0yNMgBTrK3Ns6KNYfnb5S3Fpl1TruX
fHJPruXjHphs+ejoHBZ5TNei6yVFQSfMjV2y+Y1yldIKAcubJO9P3FV/SNA6kAdMi+Ii48pqalzK
I3rNaQxPqgo1RFlEakgQZaui0Owt+dDsjxziIEbNingZGqPfpo1GtJNty/hLE36Pf1sjtmckQWby
eUrKsolHpssiJYqZBtnI/GIVyoAhiztBvRVRMr0NWh2BwPPsTemA1HI199Wxg2CndPaXls21CZM0
eHJbK1+3WehsTU/6aEYD9oJ2JZg7jnHneSshdPWBuST0UVqq7tLU/rCTtbTXnLLe2lYNajjs8Sdb
SeeK9Ej/HUZEHtDY5/ShMT55sTYe5kSWoZb8nyYvNbbywKhfxrLZ4xJcKX+8ewgW3CBdDQUGfsQC
DdEVYnIuMpqtjtxVzJuRxQ5N/pIQqtszekqGFCa2dUe29IN69V7LhglxtxsZDft0M44frDQNiqRG
GFrHWtVpZjLQ2vHzw5To32lj7BFOPihJNinUx0kAuRiDD9cc9i5BBTq8QJO5eoxnuyjby5i0G6NQ
hx6WnGBc77j2EhjnQeliabbjNvKKLy+u92Msge+bO97SnU1h5hCoJ9thZzjNDin7MUOaV2SSM0gd
Mss8gnN4a7LxxYG64MHd0VSBl6Ngld0tIvaYxiDwJKL7y62zgrns6khKW6bLxaCtK7afSSv53BT+
tnxHT7pULV5Vkx9idKum1DZEpR26mkmzjbCybYQJTsDaciNsu6ZkGYSapoediV6fNYWe4lhWOfHH
Y8bX0qlTXveI8hkcdLW9G71sV5IsF5dMXaMEJbhK4g9PIEC1k+TLki1h0/plHK1z4QIb06Julqg5
OOos8gNTqU1oM01xrgIt2QCDPdfjzYifdfExeacyOVXuvUyviu9w5LdFivYUsk1NSUyVZ4TPjIDo
3g12r0QIm/7LzJXqfkTyGvTIA5EKZ2RBeBUNUG7GJyfumL04MAsj8+bo4Iy863y5dwxSSKe0+m6h
a7+h0FcF5VpFzJpffFrY4Tq1L7odN/DCmIpVln2r3NmodiNlvMxZ6drD+KSru63eJxMBqlOtpMYg
FyVRUivc6n9ThhYDjVUykqIlHtw+AEGRcxCKZyK0hQ6gKUybcj9HbtXGrsaXawwHkw4xbY8WKJAS
3UqkPSL7rYTqUuTEZBM3BKR2JGdIVcZy6r9F3Ry4chd8O4eoeve708Bn0OgbjRyLiUrZ0IHTA3T2
HmYSLXqwoiVbH48n1LeSvejytbK9jWt/sepDDkj+EOplIfchRxGb8aUiytirCVNgLJfkFvP+i6lv
4umTZJjR+Fbp0aWGja+zRH1g8zxhrQzYVhf63sz9tUcJMKRyIevslIb5sxe8Ti1GWERCw+gvJSPl
+W2tuzlCCyCf+2w575IohKAzFxyZm4H3GKTwYmKX4WLymX9zyTfss0R2LQ23Vbf10wgJHnlfnvle
jDkVVLHKR+AxhUMQAQtpIny1+N7icUKaTpfbL5R5RSqO/CtXm55X28nVBWsJ5ZsdLAzz7iNCyz1I
Dh3oJR2daYo4K6nUw2JJSUI6QHL/rkcYsJmpeywBsHgs02yPz75x3V3lNH/0HutKfU96Dp+LDDQ+
mN5vLqLhEyNB9BTpGxX+KPmThDuDdUqYV6uw6DdI0VHToxNDjc6+zklCkkBZ/DBT7ZN+mfJUYIdm
9Hp1CwKzSu6R6CYYoNfpqgw/4G3DHGfnUP0myTdsa1ZMc97KzoLrGpXXKii2PTcDfvctCKGiHJAY
3SwC8oBLMq05uNNv3Bz0IFk0pCxM6AOc9H0Krip7gQLJypXnhA/AEDA1byEDSI0pWI2gv9SeU+/a
u6/58OeUr1q89cydAbrWhr/UAHLqqM8H+6vo3j3vtR5ewtDlTdkm6Pj97FPnTU/JIYTshx6SVo4N
QVzdnKZbjq3+DbOdCQiPi8RTmbwExqubnbkm8XigTTPHjZ61N5cGpJfmzsZF1cydTFLAZ0K1jHgX
8N0mdh8tF0ShoeWZhifK4aWGxbia1UXj7IrGbIKTqkXHJuJinZu8wDz4fU3EOcH0bWxdJb9mrJ4l
daS2q8XZAn05FvxC1qEts0MtSGv3+idjfMsaVr/FSZAYZsRvtNRrRXwVRDM2Vftu+DTM3zF/sFRc
6uYtCNE3gqcugwnHNx4vZKABnq1Y8t/OVk1rbAbmMRnnmktV6qIHnhNIQyPcEbY3Wxk1eErudC86
nLW6e4dAiU6hmK24jWQGi6vawkEZIBlINCRbIlz3cbCLszHHVtFBZCoZbigULdxHAKfmBWXUm0CH
/C9RE6aVcKIoOC46RkI5ZqfeHd9HE8VcXACu03E0yBzCDJOOrXBYEWXJum6cMxfzcej9b1foVG3Y
5LSs2tp9vFchya0q3yoDkFDIB9VrxS4qnTkrWB4VmByj9v81MII6F5Zd5bIughjBax64NIpTdydZ
ZaEDOJqJrRantBQI//rO39Tpe5v+6jYQY/WWqAa1N1tUZvsJ/p6GNWY4PIqM/W551LTnAW25qYur
10qiA2F8MDLVh3LnkSjIwpiMkHOhA9Oq5q02YsygBn6UfFgEFg2IXjeGVS9i40fv9ojDRP8m5Fud
n0vvo5s89HB4gVDIVM7N5qnK+T+KeNps/Ax8C536msIPpR/ZHJLk4vC1FTheTFjDeLStCsXidUpR
hIdqB+zuyR8+PP95wokcd4whQhJGLOCa5hrnPst3YtrCI3+UAh1QMQ3TPKpG/lyXI0XE3SYhQAyg
Boa/rcl2pojO0XgH8dS130SxIYqgPOt3IXTjQmPzHTw7xbtmfrCdbKOLXp59/QfcgSOePY52AU1+
2rb10Rl3LhacxDJISLhYTLN8zie//kSH+sR003AI/n63xCUP5SLVtgrum2GkCyK6ngbqkJjs9wjd
n5qxiggeYMLcIv0Axi62txKx6XgdikuNPIDqwCb5qcMbFzvnQd8WLmmIny7+o5YnH5WmX5yBTQ7u
UZ+1lxQ6vcfyEFNL/57paPTkd4LOsyy0p6B5dniBNIu+FoyKaSO5ApPcGe8R3p28+xqrmxUxPEDZ
YVr/2viCzaFA65WimZtFN2hbdO/EEnwTiLcoeTHzl4ZfJCcAquuOlv7dZG8pJ0FSesga4WxZGoPk
f26C7/qqQYqEr8pZ7ui3HEYFwZ+m2nX9UavvKaIBm1zE7Cj6D5MVm2AOhfUgdBdDq9/7ISdB9wcS
iwSQL2Ms4x1Exgw/EAOjUEWUE9Ov5ETOvVlzxV4d/mZC0m3R7Gpk3Hj4LQ7YQREl534m9lUDE53m
G56lEgOz058m4MmRpy/EqJbWvFYHa+AhQcIou9DbzyFFI+DuoyrfxsD/obQSZpXybmMoVWQk8rhZ
EsrG1au3XO0Yu7i/mFLGJ4Ps4Mb76DEZxa7CJbhxGmMZ+c7SRTyQhbsI0J/GI4QBYOn6MLuBmhv5
Q0O7OOIXScNuG/w/nboUHoN+jiTkrVV3srrimPMdWlwPSQ2FidpJfw29fB3HMAXwaToxt1Cf7sIp
OpiwkaX9ycm1iEFeaSVhu8iJ+gBP58WT/2rz0fvXWbpfzbAV2vSS4pIOwf12NMjHkhb5tdRqDpKb
bF+SnkFPhef+e4KxGNkw08jteDZZaJKF4D+bSj4mtknueKxCIr0ka06c/w5/UBZJQD/cB9ZHmj/H
JiCs+OCC5+krnqWshb83rPLu3UeSbET4Y22G/MFLEPwi6Xh2PQ4xpuKm8WpiynG+dGKQBrYrnJBd
CPFsOnXYsuLcox6ImX925D/uREDM/D8MRULtBhRUFfQR1/qOB+riVF/kLBwEZp6AmQoNI/NTlNHT
1lYR4uhZ3M2rWv411W+ewLyYUT9gTTwDr/ytMu4OInu8UFyC7+mYLUvEeWPyqkVvboITD09qW3zN
MlaFJH0cdqNEnw+/BeN+wF6st79m8q2NIEtnbijST92P14q6ENDHk5/zfrRqIxg7wntps56KNlpY
3jnySCpAuYt/0jUXKc42w/yauNqJ1SJPhCs+2hXWK/Sm3NyRc/cUkg3r91dneGi8Q/rJhq5Un2uM
PuzEDe6+TtzKTq3LQF86BlUNzw0DHkTA+iAfgWUuHEdfZk52TlE9wjOt7JvHbyeJbyCFmOu5IkqA
4jnqOsIP3gPQOiMbUdt6hctERRkUq756r8x+G8BCKBjj2rvEfPXf0Yra1qrTYJOAUOxi8x+H8WtT
T78+rZ2W/xPGpUgotd6m5EblCxOCQ7VtIUwsKZgNhvZFdBE9/XvBDluQpvzdBz9jiuGL6vFz6tdV
uGuGfZTpM8WZmtg/gprABsU7hjqvLmloUjSH7cUyP3pWRkRoptyeOfUx1g98gtAN+/rRMawPAMt1
8bhwvHuOozpB8pUCXnOp8/O9oiGQfcLW8qaFpwjdLyqSgPwDwJuwe9Cs9HPXzXcN13UOi+GIltOq
CYxzCFxbx6ioCuzcLJPJUDB+oEVrBoFv/2zwWZ5WkNr4poevAIS68TbkmzLNlmNjMui2kJBBRsju
VThsBPoqm5a1AmArkfVUOZGL7qtUzh+W62ZR5DgmCfJJl7XZnRsyUJtM7Okjt22VbvusR+TuneQU
bnLP33WyXRUcp5iF+V8RAoa/F8kDnZDm2efAGf+lOQ75Pr9phXU30cIVpAXaUqdSNvp8DX2Ec7yE
s50VmFcjY9nzdlmAo1K6IkaQG6gSqzip8U0Mjz6JHk1PKutgHInqOtthiBcXqbZgzm2HbcQFAPfL
H6+FU5w09dBnZwIpZx0qRXb8CwstrD4BEIZYUm2gvCxiHcb/ySdQTTo/Lm4sUnMz9LdeKfajOrnJ
PU7C+/AfR+ex3DqSBdEvqgh4sxW9J0WRFLlBSHoSvCt4fH0f9KInpif69UgkUHVN5kk1xuBWiKvm
N/giqXRIiFbo1ZLokjB3zycpB3J5htHQq8yYRCOcANAMebVA+eg1wOWSnxDGg5qzO4d5Ze+ReNTF
uRo+M+WMwduwq0Wg6DO8YgHB1WW8RYmWoO8g5wr9NALImLAgtG5W4cxHMldJnmYdtEj48LLuYWtL
Zqm9fStGheMCKOmSQQhKUQXRUbCVwdXjUY67ewH7iXtaofBIR5JoxFZpvGPC1V+yW5oEY2V9Ba51
tqD26qK7xGgqudIK5P2tkx9MMWBZ0zdD7KE5Uq6mh9+BqtFqjw19al7FMw4O+OZNuC8jfM9o8DsE
EtXRw49c+X8OKZUULqJxFoY88UoQ1pFsoWpuKptJBnOJiCWtbfX/wt7baBz7nga9giijmZcMS7e7
RTnb9SxHZ0N6NVNE01DmLsh/VK7JLtQBePq8Gwdm1G9Vg0GoDfeaAtEB1b5jAwkSHzU+hboA2BAF
+Eu/avPRak+TnAp+vgjJBbmuMz+04Oky6GFrYPQTrz06dMVekWR5SxQlycKUzqLVil3iwwdDQd7s
I3hLro+OSG7z6MfKT4zTsO1mxJKtp9CQkmgsxCAM/tJfDetBmvP0hsm6AVqmIH60lx0bo6hh1UEd
5CSsxMt9jns7mPI77VedQixq2jnzarqXrwCQasE57pCEMRo+txXnY/SJ73ypgFAt+mXanonuWdi+
nPURYsEQfm3EFEiv3iyn28oC6jhQBOcV+MPJRAsCtuL/BsQ3jpWznayprcfaSYTLnPveTbdxGu/S
QUU5svdZtYHXNtBqtx4Eg9xaenTlSZKe6zJkj4Rjwn2QavXWa5du2AJUtXEERwlu/fjc2KsJUmfE
5xH3ZYm7vbZ3XfN0iRHImm9y7qm1a7IBe4TpQ8K8gqQJDzdAAlGVIspGwyTB9puoGGudnXVJYl2x
HLS/3CFlgSy2FG1RpMJWpVIDQMNzxnrUBMDNw1AzV9Hcv7IBakVVphcntnb8e/al/jDbra09cfiu
7ZCGwXmNuGCJnMXIYbVrK4B923dsDsSiE9+S94KE0o4ZYalhyCmfjn4Y2gszz0CfWFZylQG7d1BX
DpaHH2VrthOHqN8ZA4KynrEmtL2UxPFe6MuYhy/Wn7CKN4QfrnvGc2hToPXRjiI7Gid0qXIUA6I7
OlkWchBR2RF42xGpm6U8cv8q1Q+3plbn9cXLg64SXJfxR8lDyeWTytVuBy16VWzw+uZc+TvDHC81
UQC1AnQLVoSQKG2nqV6Xkst6qhPytSw+LOfR1je7QKsdcsLUeEbwsbslxXKGDxlfAA8Ybh13nTON
DRndlrQ8afhr0OmUPdbNf6gIiAq5ejVKkvoS4NlAjI51iKLMYijkMNnsX8i4tnoPkDY4NpCj7OrF
bnsO8WPJKeLZHPpXBRrPMKL4SxfSO5JSQxFnZpfSObjheoA4JNU/M37vaCoVAouFfGcmOTOGtW3s
TBoj1w+3AkNQXKbMmH9NNm5BqIDPAqZflevCqthXIjvkK0WQiWXZRClBCNQk3BNkV8hmX+mg7AcI
lON5yjGCwce5/ODpTdvv1qwXNWWcZv1I66cs/c3YnDOiVbL8YZPSywIlRQAdFJ9Kea9jxJZght9K
aoMoPqrIVVnEFrx4YXO0x3cjYOdt7SVr+/5MCuQ8t9G0UTRm7U9gMsAfHbbza3QCS4ODhhncW8fb
neWQBzCVDe6Fdf6iVtVZpTK84HtOxUYkh7D6cYPJDHzCn2XzETjpX+/c2Q0QtMUUCdi0jYGVilMn
mtMTTCAgoTDxS81nUx0Bk7PIkf2xqw+MCVt8dpV9QZbueGDllk6x9im/U28jFDCXw19FNW82r049
RANWknFT+fvE2UpvW/W/vfkJF5JeRX0LEPr2h5GsxOzMxuWtGAgI1kGsRuRmDfYOyhcZWnsIuNkQ
bhTyBiW/KWruHlI3Cop1ZvwV4tF2Z37kZLxUwcUG4ofJLeTBGEt9xohikTtcnvmwys1LQYwLYlgw
UH2csEys8Gvw/ruMUwLIPWAfLeBuJXZhVlCzliX++DP8r9FADwHYuKYv9lH2+TWfvNWa8ylbt5RE
q+o1GESfx4eoKRz8n4rbY384D0zNDR1HCU9QQjizcR9rg9kihj/QLMX47dD2KXazjSmDPN3ZRHj+
stg++N6Jdf2iUrRjHP0xfy2g3g2QWtrkUXZrdGjEQrnf3kAC3JfVKCsDZkQ5UMQc3eFRZ5tCrn0C
UsXwHo9XUz/I9KIUpJ1/pcrL4kt2B6yVXxlXDfPDhYYLPKfq9/pnRt76kEGkuxNLgWVxK8qlyX/z
FH0RatfBeJIYBItxZ4Eh87y9k158FUSA+vDqryD6mchnTvKreadQ3SpgC7AcgO/fS+JMjJgEQKRR
OhWpNfCx2TgFKCKQBqKJbDapQtIR8HhgLdxVhPWM6Dasd01iY0Omi86ribkffbzpmsk9gQKTeDpK
cwBds1756XVmvxpLvnGuimyBB/NtdJyrKTBQE2jTqBa6t396UW1a+4Neh5TkeRFgn92rtlzG3lqX
JK82AM10EcPXa0hZULY5ITp5OhA5YEAUxcsaQlhgXNPKvzSbFL0EPPVvyfjMnbtibOManMw/o921
+rcYAWIGeC7MeuUUh6FYghlAXpK5J6AQEMlDrKojIit9lkzpFM7J5o0Pe+b3kwpKPfg1U1mSLir5
Gl3eW/sT5JkBiyNuu3mqfzC+T0rlUbPEKsYfp/6MC6xfzWeLyzDCJZIw3fVgeWjeb0kxyO9c5ss2
e+nqXegNpjvizItfEChLwyYzByUMwPltFQw7hkGRzS6BLY3MLo33j9YYQ8N7NiGWx33BtJo+F0b4
XXrfhk7N+BmUn17SzCaereV+T778PiLB7FTwe2g2zq17h1vTA+ON8ZWGW/OxNWeHRGfOQO7PYP+E
bv8W5X92j5+TwisYLQzQw7zsKnR5BLx26gZFHlf/K2erB92a8RBK1uovVg9utNWTm6Zday60wGfp
y6dtv2eIlVpSmun/TeZLmbLvKwAkEJWAbzfim1FTVJ499VXiPunEgQgHgZYvMLa1tS00JEOYSRpl
LatsC4PNHx5peSskUc9TbGIGRhid+Oi8j82XQzPQaMzkCnwZnLBaTVdHJ0N11r5FjKnpl3kIWRhm
95oMK2/hh99BfcY0M+h/hAehxEDxCgy/YIiXHmosJhKRifOZxkfiSIS7g8uHaQP9GA4ip1+RkLk0
zQHqEUm6MGNL51KLlz2SFoSEytizUdPoi3pj2HaZfzaZwEpE6C3YJUcfjlmITJr2EfCPDt5KWPXS
k/6KKdV8iF8OV0M/WJ8ytgiJJeaByrwhv9vEWiFxqI3ZT8N0zh2fo/ITm0t4DEMYwoZlsLEMc2ra
cDNmZy1Mlop9sezfigdjrBEBx9BunGMSnVJ2QG5AKoZVHGsr3ehNddVy75YwM8nHL58QgQl+ilgS
XOwdeIbghFA4QtW45Mpa1sq7RduDBCW1b11+zbJVTOZFumWwT2d0BKVd+NwwG9oU9BWJC5yXTQue
kii5x96pniBD5JVVstuRKDlGl8oF14YxesRmcrVBy7jNly/cFVc7BUbEYR2vUm677jCMD46qDQaT
N0X90+KjYlrQ0h/6KAlAT7Et6O4uE/FSUfIXmxa8cgH9ThvuvN59j7HAtXgdWIssMx7pQKECZzWV
Dqh62t/UxP2vLohgn9fMItRbWK1DaiOloUGk9ZKBv82sYJnH8QayNUUqyGeIKiqA8fQ1DpjQXOct
Fn9twz4GR795JweW9AOxyHkAzSLbcAXOSSE4sLWeOcy1sw5fML56j1GB2ZzC5BiPHjfCHdrXzGKZ
I9AfSQqDirp+0tro5syN44+oCR8d0yY57aOgZJTdH1F1RvCV5l9DB8CCOXLzVMJ4X8l461TKoWER
HNnQef1gbmEfSkHwTPnveldCqUwZ0v5kJp0m9l2g57N+iFdWmOHlxnUT3Xx5bd2PfpRg0Oy3qoe+
ohK+1340kHwLzKquXh7chgEGpdBwbc1qjkFn1lH2xMpKwmJgbLyymPvHOhCm6FaHx0nMT5QZscz/
DNLONeviOJdU3+veOlFOEiWaV2wCxlB11N/gdBGIgaSLnSrDh1U4jdE90gzTW+3h5OkBCB2V4FQH
PMz/Dw9uhOLyjw+zeqrcENolgXpV3Qm28zGVeHVYvrnm2VRYJ/957SOtbyxvupJRkMe9BzFEoZjp
mSkMBfyCvoBWLXaphWPrx0rlts/ztZTKW2Q/c+Nj2u/SFQ4T6QnsAiogrCNgGMz4plRstwt/kea3
kgKNon1Q0O9UVGkKwzD2cFrOVRJqUOfznnqTipHzQ+9PsYaKAoZ3qb5bGvNaY07r5lpXUitpFEWJ
K2RlIjlnikcmpKk0iy7fuziZQkwuojzKIcV5RvxjwsDRfDhT1qfyHiKx8/xfX14kJ1cPtvVfqL5r
brAJ24NfHUoWuhU6GOKoYKLcvXrR+xzXHPl9Pm1a6OKNGvIYhhjE9ewrN5HOiMj+RQmAqc5mwOC7
mMjQ86lYQcuGPso4dOEXkbbbyJ0kpe6GLTZaPqyMZJbSolvxER3XOC1ncUlIwpJhYavxCkNaiDew
EffE+coRAwx43WKOOU9Few/C3aUcuNb/7wAoEpDh4BZ202vIS1g727EAtdovM/PLrNiUqDTpNsCm
n9TfRgb1uwL8NRLz0GHcnBSbrNv51UvhR4vBiy9DzuI8+o7QHySfRb032NOn0OPMaOmo+75gh4ZD
yDS/I66YcWKtiy/bW/pyq9c3P9nRhuv1r+28HOtr0O4DyaDmQBIxrWhK+OIQvTguxpB+OQrtBWQ5
Pm8DhY/DDAOAAxJp2p+fclirXb2s00dSQH8ewZuEn4JvPZy6bzFXVMC17I0iRv/DzuIjjIlb9aqL
miOX4xwQWOu5hEs40IbFKzG2Mxgkb1H30RJrNyENCIis43CRh+0qCu5AeDvnWUF8GcptwRZvtNkN
Jexi/4rho5tQdyUSB1zDfHlG9IGYj4XGTqKm6R5+z4w3xyrDEirn09Fox/2acgoxvJqita/B4L2P
KpghKWaZfygo4yxqAejFgX5Iuzto13jYm8U/bbKybieh/RRwLrWtUe1aAvO67DN2UEygOwaiYLeU
yThIKkpcn20soyKL7V2YPxOOzIKNbWqg+yOLkI+w45ra2MXXBCfQc5bS0Byb7qX4r0a8E2HSWDE+
NlIXlKfGasEzgeqU86p2PqNI2/no4BCmIxkmAzqDYlZ+B+iL3fxoeNAVCj6ek8Bj1zhMypw99I2F
wgVnDFTp4afJArfu7avvoF1kcuay5POx4KEo1ZHcmPkh4tSs3W3LZDbv3m0aVW3v6nRpn1mN74bv
hmJDX9jZxqiv47ipxWco7sHI9nQybNb7cOj4uouljXnNIu1NF2vuD+RhkjelKfDDQB6gopz28oZR
I1WwgEIPE572TcHFOvofAYRlDSVUtKn9p8FOhfyFQRSb1G9PRlEtEzVHrxVvcim/tKx8+l3P8jQk
NB7ieddvdPCfnkcN0yNrUlYYF8nvnp527pQMnas3ytUU+FNhO/QtKkz4RabyU9N1RuZRyA35WE68
7RSaBIHHNAVVaPwqVrLOOvdfVeDqQjbWNNCGy6VvfjUcJWAes50I5+BGrOYcDssaEMgwT42vwpjZ
w0Ub3isT1AvSx2FBzrbRXws8GK56SF0Q1let2ar6PEt/epw5eZbhJSdK5poGMCxvAytsTVv0Evoh
A97INjnVopMe4HNkZ8X4feYzT+i1XVcSTtjAtGezZd/xLvN7WC7skmVa1G9ZdcNipQwHAUwZTTam
MHIvh3cLx2CuLg3E0MRv89MWKsmN0vtCcEPwuFvTG+08uEDCPLaDeIt1dzZGG/BzzDzpl/uf2uJj
hZ1kGyybnp1zq6CDVp+69+ARQqHNKd2cnTC7Tem0IqjnQLuNsVin1SsG6yJfGtZBITaVOBjohYKn
Yn5m2lmiRrACqAr7yvnJk8/aeCIRJc2rnYXyvSx+InEfpL/oYrpCd9s097r+iWqNrdMSljGQVZ1/
AytHmguG8Uqwt4buuyOuhabyZPhwhFWfEL7vVoC3CReejq0dVEuocoCtjWgHTa3o7nbBVvoaG9G8
s8ApgHzxihHpSMfif9Hr7dLV0hViTGr3f1qEpVlVd0K0szFId0WaL2rWc2J8Yh9nN1VskipehC50
iCEjgEUsMwWimrwZ5bpHPqxHFCq9t1NyFiZWs7Z6drVjvpKMdQXZuZn5yBC+aiEFGV+JGiGLBIFf
EykzDcJq0/9UANCPjTmLigMZDTqJkjFefVDzoj5hnpiLUJmTCUK/+D1anKvAbXHy0tBXxWNM0Y0d
CLaBYA2q3v5MoXXgZpz5Ei/SNH5nIBcWzPtXVQeUK9nrRMG2ZO46PdnZPfFNg8uSuQUTELFm+El0
k7MGdzWb8GR86QlwQ47+JKhJw0A0vPH9n04ScWecQCaoAE+mRBJtTNbSHA49MIrkJEkF4iFlUofN
q1eQSbewm62FiIddYAXolJKFgWQHmuEupIeaPPMVNxCC67fCujfaLYs/EngNQ8okS720uL19/SSx
6DF6MrkraCXeXKbzqn73cQsFKCLDqJxP+9s4PSRNDi95el15L2hA2U2GKhB29vYtB81Y3Ew8p2Sw
zRQL1fa0ncDUJe27zPNLA6fMxybLwwX1zJRvieF94YyxmeeChWPrQ2DknBS+eVzgFWN7SKK8vfO8
nZf82TXx4XQJcFzatkQi2c4scXBBLFXsgcPyM9T3OBOUzKYn5cpljhwNKjD4niOSnSO7enapOBWN
GCl6kINvkurCrMUK3SH6v4vCOrXubqOYq+pTby+Oeg7MncP9Fg06JTUbM9uk81cqJqBEEpeBsS/I
BcbWC5eS5V2msIxVxwe7ezp7JqAalNwEwV1gPgPjBJVSNc/SuDhptvdV++DZ5npScsmcfTXlDrGv
4SWjAjH7jckCW4hfBhs4jDg2Q54YRs3eotIIPOrmJU38sMkmrogX8U92FwOVdePe/Ggla3WRxLuM
0UEGBKRDnSMmLBmhUho7p4K9fFE97Hyl81kmcuu5B0dei3jtCsCJ4hlLSv7wM2WWNCrlL1G7iEVY
u7OSsmNtHg3tzvFcUpJudQMYiq/R/vT9K58FNHgsHbty2NqAuIt22djo65tFC+ZR+Cx/9UPINIXt
C6otorkEYjkat0OonBs04Uji2Bal3MGjugrss6Fe25aiDPF3wL7HoHjmF2Uap4o75pyM/7c2O/fR
PdYrLreC5QWEbv/Yy3c6H4dcJgtAqGWy9HrXOY0CLvrIvU2CCotZk8nAlzjQFuFktehZg1qwB1tE
Uy4bFSf5jps/eDGyScEfg/v0CPXmSq/jH1sr1jUehcZXDyOzdksSMzUgH8mOiq0sisjbiTHfVNjf
y6lKJeW+2o8MBowiXwoNiosEJKVt42aZkOCoajkMOvaqoPxaHpuxxkLgoRYbjX9dg2s9XCox7Hu2
XhwmDeMia113kxaUgE+AzLaDw9ne6/1Wq+z51K2ABFoq0J6tfh92v0NkfKBv3nBIzsvIX3qpiUCY
zumoBSdLOcd2cuhUnx7K3qndyutWQ0usa8IOSUUwJO1u69TEQXCsWPUibk6l8koV3m48sfnwiYI6
bJGDiHwxIF0o/V0QxButA6ye3DJb/sjyVNnmJYEYnOqbONgVKgilXep/jLb5T2XHYlr5Psc8PA7V
pka6W9QcWQHtlcPdIYtl1zFE5TigMmrUechmTC2/R9gFwrTONu43nxNWGedetmhDYAuTRiBAcS71
z4jxsolJmpBkbFu4bfXxzA3vpkD03Q+0f9qAlhSOX66BGbrWIdzUMfkYcL9lOKpLLaFF04+NDM4+
yKLUtiYIiaQw1taJVN61YJpLNqvMMRahSmmlES6iMitognAeYGQziVoougpJ+0pt74GOwesjp8Ts
5J3lbhudvOTRZeMKV4whrpYTLDR9SkQwv0JfQaQz7FXxT5v6Po/M67IZv83I/gXCPTeQUNvDw8LO
+6ZUS9PyPphati0Dwvi34g3FofhmQqHNxCEoyZnXRrSPIQCy8X3UK3vtxe6/yA7BBHN0V0Bca5Lm
G4UbiDGPiZHDBD7Zt6icn7jwt7BeuKzYHnEVaP5vVnwMKpsYIvN+A9JzuOCk+SHkghC0WePWTGYU
+HlXZ4oE16/gAmZdlrHVS/2j2oIFidJJPXCrDfVZVO7Srvp1ZmurqOjXSh6sCPlT9PHg8m1XRfpF
jkJZsumhN9O7jckRwsJnUtFDxFk1Wr42Q/2uAgFCcIBYPUSpAe4Sq1+rn0u6Egfkd7mM/FMUbdhV
yIkqfKYuxGDDacAFwShW675Q2INyMlwkKNZ7U9zH7Jqy88S5PHl7lpF66/G8jgzDBZJN845FaSb5
Mv7veoiySrM/g4mlTfI3GplkQDGPEywj7gtd24xYc9r1mozKZBeoC96gI4asKbiHIOMvG0EusZff
rcRHblQv6UebNDEfFH5xjW6KpBsS0yMm9BFqlKoy9o2lbdVmD2bgw5LPdni57Kn1QxG/AHmyTboW
ot9K8CsJa0snNV8FwiD7l2iSsUagM21TlDvOxEXEbNj3nyMAuHJTaseEXFi0p/WyLXWKBYARbr2X
WodRkTRjzvCp4orQkfnfeXsZzL0ld1aY4igxXmP2W4SY9ZhWlKW5qB1cySjasNS4PT97Hwm0mS8g
FZuOx0E1geNuc5O1A8WQZEYl+SZglFrI5r0K8hoya53YdBdtClo2cVQ87vjKXY+Ndu+0cj4OG0Ww
Va3ArqwYme2M9rNxmQSaMTFbzGFLPsWYKC4SlriQYpMIpt5d+UA0nXGWKskiJLzHVU7uZKlISd6B
oZdAfWGXLNrgYJH62gVHrzrl060VZztbdJSXuG0KjkWw5B6SaJTDk+GsvzUeinCWQ6g+0nRNtq0d
XbDETJsJ/xlrf1W5dOxTNqhvEhRYyEBGcgSGKtywkifLq45BgesW9wLh16h9gdko29LyuVdCmmqE
3GRJJMCzUu175HDsSd8VHH2Mel0gVWjAIXL3+wywnV6d7P4D7JwBvR65Cyu+DAqnEr+MdsN9omOj
GBgE9PYka4zmrn2vjP6FkI5ZNAs/3qxAheKrfAtmF0gEkNbfM1C4KSJE7d1GxZjyd114NRCCm/W/
sbk6MYuF6nfU3jtYWjp/xz/psX4w+a9WstPkuwgv/G+RUSPIwRVF7hOLKMBIaETws8hJqtjV+xKv
AxqP7idx4uvAVkVqf3qFeMKYFG/ZkaTmNxtYoKVuIUfNaauku+3Eeqwo0cHuVzslWzHHA66eYoa5
5mSS8WvMw3q8T6QLi5GHQcJhEVHOFCu9dQCHvQZxl+6hgKGpLmx1YbVfbv5FOvK8Mkhm0MVK5NtB
XrsKqwHf8IS09GEs/r/r33XWpx09Eudi4McvNOaK/spHjCJGcPcq3tnmkAZrlcGtyvfXVBkqbufN
5FIYrYMYjjlGQY5J0/oB1q7IZuWMLhpfBKOlgeJBCbyrGffqMawIe42PTd4t9XrqtiZSc2bdcLpe
zeDPpiYbzHQe2QnogeJslWwPmJci/a5XFDorovxOwEoOZMwvQwyEkfrw1RzJPGxw/+wiO/a0BaEE
C2bKIQaKoDEADUGmqQjigYJW/A5ePK8hq+no16vlwASgpRppPMzxXSiviZPOC1dyDGMtk8gYXLCh
ZjsjaIJAQqbCBKKxWer1q+2SJ/qtAYAxIpelJnArrOMtLZ7CXz3CsEAkTLBovakU5qiAMRsJsNzU
+BBiPXaqGuW54Z9sptd8INnEq8FuZZg/ebdOgnXBOrftlG3DdmhkXq6T86NGZ7ZMb2b3aQXDLQJH
wMyecjxTsRq72TEan6aOBHGyGuJ6Ueq/JHkNefLR9hHzMuozWzuXJdstlJMNM9Gye6rxnoSqSd+R
e85EFiT1YQKO9wT8/nN6axMDBdECuDsmY3lWb615b1COJ9j/SXPVHQar1hz1JhFb29Y51d6yEPlm
VMb3Pr/wDNAsIhZeWMZONwgDfmnoaEkLRjyGJOa3pyO0CvR3PemCDcoWz72W9cdkRq5lecBzAZ6T
prplfcU7V6BkNoi28JyBiPdiE6MUZzE394ApJiajRKy7Kos/I6meQ0pnHTd78EjH1qNFOGIKR7dO
Dm1x9Xwk4PbMp8xRNNZGJH85sLIS66Z6/1y8v2Htq4tqGDEFsYEGOoQWtetfsTxrgrVMsu+UGPOy
y59FgUAShgaJPdC8hU3qIq7gtassCRf8K+zu3aGSi5DApIiUe/vDHpluc3NY2W/J64k9hY61NaKL
i97I4k5nwoc/6c3FoZxKxLYyxdOfPNz6LyWmrTzUNfPtbhm6G1+l7BGrLruEhHDhV4WJokHdSbEa
urTvTF5T4xgSS0FDHLl4lvkDmnaHfU/UhgqbkDDO1KTJTk8eQiUvgO0a0I/m/QK75Szj9dAGb26U
kp29OYU7BggU47nKFHj0yK9v5KZlHWHgWTAqtFe+sVGwtuE0nvX0C5K9p9teG//DAXxWe91CUz57
5RG7p2iAO60v2zZe94ZE7u5dOXWY6KwqaiDIRJRr+K8a+EraorSVq9EYrLbFQoGKbCOIi88MJJnS
bavy0LhHgwymaembEP0e86cy5lLACkz73AXRMqr/lUOA04ZWxWWZHPTjTIrJPmnvch86z8CQDJ8z
qMgCAZDZTDLqisQlshpYvgxjMxs6GOtcthz6u2QkFDI1Vm78Q9DlIULNk1uIl5SpXaoWQvSHpBo3
tmTX27v3YAjW7PiWehov1Cjdqb67dkI+b/R+tm4T9MIX68XLEslCB88j1DgcEAT3ya+vwQxIdxIY
VuMF82CKpbTyA363haV+59q9RkFkkCyOKfRX4JeEcI9sNGIBw9xVoLdwdYtQDhx0uTaXHVAdXBbs
I+FyV0u1GucpGXGRw9ir57ysaE8YtHsNTePIzMDJhpVGNCbbJUS6mt3PMnw52a11oGawQHPw/2gx
3rKKZ2GraVMjyZqZBaTdb0KdvSjAkmCZUOAU0T+ff01DJ5+2sbeMxoBHVGBEVM2MV1k7NQ0qQCOO
dwOliMBfmOCC7lxc0bqNw3lAn0D30BlMGUoxs6xqAx/gmenyoTjmWae3IkdWbnLL3eKd3dgtJc7o
rR0fpqqbKH9DDHLTn5zvSdjNE3PcWD4QvVJvKxbbw9NXjW5mJaiF4JlgqZuSKwXBG6A4yGEr1I9Q
aC/yuueh5F1wJv0ciCf+ozlHOpNpxu5yxt7lqvqBsshotPKcP06ErZgPMC5ndWEra4XdlBn1BNm7
OxaPS+zYhyqMF12KlrLIFgXPs6lj9wsrLndDexVZfexGm3mfQFro4VIH2ezm9cOxwx9b6r/cNXiI
oVaB/prFJcFKLqOToI8cOsoaRowFQNkZTSQmQ8zGbJwYZLwHnMFFEzB49xZpTPQ1O8W67JDXgFse
EJoCLflL4r7ZqAZBGIZqzkaLiLmuJBItuTQCR2hLzHmbffctM2gYlOvEQ/9lqf9Ut8RLAQped044
Z/hpdIJb87L5J7pgSyDRobS6ZWsXK011PmBGPfMM5720cuYtPPh88tXYv/zU3A4+RlEnxAFaklJr
bAdwOIbfL8yEuyaEZWvnfxIOpKtH6xpndsqzFUdO89Y5QAls3mJN7X4VM174gTh1MowWaUVceUty
ex9yB4Emnikd3k+tIAKg/RZ6NJLQhFastLKZ3TEBoF5uGEqXLTBgJX0YDlNry6c29ATJvsSr61Pc
kUIr5LJdDuBmBz4ASloVs1TmKjOHgTmGIdBzQI0P0+GklNZWHyqsfHq2y7T8EQdiV0lGtAHhka6w
dnFUw0XD0MQII3KsfTvaa7sCvEDFk+3GgfFFa7Cb8vyDLcJ+3SF6Fy7jXlWfCBP6tgXVjxuPlo5j
1iiPtehOBrWFZ4mVlTCzFTH5OxWRKPzF2JHwC9aiVSWuFQF4Dm94lnrIe4tkrjXlmSR5ZKpdwsir
gq7EVj8KY0RGzhwhr4/OlFGoB4m3CfuZCKJ91OkrcwS2nCruLVTlo+r9FeLUbq6JejPBX6pazGVY
kzYJxrBNpzk2NVBBp6BPDr1Rc/eOdP5qH4256Gnb+JkLHgeMkPlnkGI7bYv/DyZcvb4ZMMcsn5Hj
/aG+ItIitn/K2PnuVXSiiaxmYYbGSh3JkNV9gs4hwtCvdDrCV+NUWHhyquLps9juw7Nm/KkGY3Fm
ARbaTtWFJW+QLRajJTS1DSBwTCE9WPACJXYzZ9q5akeE9Rh3FIVngNw/Vgkps3Q2xFhaG4OARDy8
sFUTMhmUFFoLOTISP6eb/KsZtIDZPpSYikJkRGb65eFtU8bvIBpDJuHJejTKTTFp52ygiciLNNxR
PjZzK9jS2mGB4aThzcnneXWoxiPs2Yso4BD38brEeETPELzTwYpkzU2FCdlLFyjaGAETbTxXtZeW
fSjRZ5uuDXZCxQJ64OgsumbRFwgslJ3wP3v0Dok6LFERLoPu2QLSyodtPWxF9hsL7ECOAghglwcA
YI41m8CowlXMqRURzMNMPy+2zvAX4u+ZXH5Z/s/IDyGCMq/h6cb1nAPu83ay+baq/dRwh+le9vsi
u+r0sRWXMQzDRr4FcHwh3zrksg4aISJusnNTfy0LokTjZSKPIt0LBt6ygbPKsk1EvMXG3VEuLYFX
iolyh0xcvJCFvPnhRxZ+xO2pLSEUM4B/xuxMGvNPth8ljkcPaTZ4mje7+KeGJKd8WDXqHX53t9mA
HjGyV8ReBmMdzASRBatgKojRUn15zcJkINUQK/IfR+ex2zySRtEnIkAW89aSqBwsZ28Ip7+YYzE+
fR/2YtAYTLAtkVVfuPdcXGRrB0FyNrw27TkTZwnxF7ZEGkNnPabZN9mFo3rpDfgQQc0B7LD5dSa6
+3ZatRkJNb2xa2q+3Gn0SHHM1CHTozM4diwiQ3V26cpna/qUPVqZRKekcMSWfT0Gf+PTpzkBmouJ
sn6uCoY72mx/eqIKEF9g68tIu3tzsDxYGC/I5cTHMj4ZjCFQ0NOoCVZJuQxSY1/CUCNilIwXZkVe
zFLg7JVPLRjksCPH2M+2Sg37pRkISV5ImrM9vQ7ucSRljWnQCt9XZ6PTxoMkEW557p9uffrap0qr
jeBQN5kWKDx5lcY6Hzg6rNlRByE7vcYOCaPQicBHceWLJ5LRt0WItzLGidqnr6LfdvTJPj77Ofys
vG8PVEFSrUR18segtnCxn9siCiq8B4lJgIaLeTNtD2FUbgkPobMmETh+LetnS9+1/r4zX1r/hwIX
gRAcBpxqyxGPYAB5BhoGmASAgp8dDRssyhWJ3TN1Vy6kkDDQpA07hEC//ag2kxGAZHsgDJegCULv
H/URXeymHhHbHbnfAtndytzH+eDCn6y2sGoArD3gVLPaIJr2GugvzkSR8qYT28zpw8Z93k7m1m2u
wAbWXoNE1/T9z97Q0J0tPoFfof6i/hpGw0PcszZqkdgrOqYfn6vZzdnBxtM9j+QlQnXdYRrr5cjo
jGBD79X1t9Z8Ry7X8D6HhyneRe6u86qb2U1foFA+dPBlhTv+cPU8YsiDrBcW/zr3ps/+aqLQzdjV
h7wyhXfFzyQ8HErsBnwHxysLV0BZ5SNaG1qZ4s5lxN+2lcTgKOaKJQl2u2jAjuRudXYJOt9naW9c
c1/EAJDSLZbYSVT0KPG87wSECVfQI5U2KxLyFrAKFMQp9T1KITNkvQnS2732rJUWt29Zx3uBY9Ub
v9vw17S/MEVJn698VQD7NLLPsEwPqmdcpyOw4HYjl9hAkfptc8n4SNwEHYmnE13n1W8mMq3G9+9t
xI6/aolpgQBY9KCoVMaQ+EXvs3WKnbcQXx2SO+56wbaFsLumQ/scoeV1MBZQj6f6ngbrc1D2Js3e
QqQMNalMWBiCGgBy4R7I+sJv+tjNd8elzk2AUplfGNiUfQypsMucc6Xedyy0a8qOyb8TI9Iu4HOS
wBb/o2KmTOKN2GTmHzJlmziD2EX7yDrNPdTxH1ELhmYwVq4YQzZH1UElzQwIrt5rD/PGg/CMs+wl
keUhisZ72KB+075E+qSifDPCLizsi8EIU1TvFWphPgd8wQi7iOwr9sC6kJu1Lmo8HW4AAvV4vNWc
RD41nWlo57mA5kWeA723HYkg7k6F9TTWj8yRZHqMGXwwng/Jouy2Wb9FjuYQcGKQ/D6+SeQMmDpJ
FlD2Xihcajp9MPpy0GebciLswiMeJJsJJ+XrHY+V/bYoEwYgFYqISvIvoZixAsZp0sZbWs5fG96T
RZKjrz7hzF314m+A7KovnWNNu0SWVG6jn27tncWNmNBf9QvOrfyK3beYQUsK/za8QHNBbZfraCTO
SUq3zlBGP6YttvBdBRARLQpkud2IggXe7574kWr+QLupmU9eJS6TdRqmGyoiQ1DTRc4eNgoTnwuU
21RyVrC61Q6dQ/goY00EYjDnmG35MWEvYJfdBDnlRB3wySghFfsGLwGCAxLVt3RX6wixVccC7KVV
Tz6wNkKGNXWapnfBJiNerCThU46Ks1bzus5TztmXHjFxjF7GJLxdd7zAru1dantBBL+cMg0Xr3+Z
kdx1HWcSQzCju7JhOpbm3+STDEVSMIqNhROPpqkyjp33G07WffbaA9PTDZhsljgQc7OrlrwIbu5q
uAOPF+5Vx8pT4j8py3eNBLOU1v1ZEZTpDOSUO9AEG4KF2zfJGNpp3uXAHQhqpixvRake3EUi8pEW
rNCKYesCjHDQ5HXGrdHes+p7kW3pTyAUKSFJsCM4lwRD6rOC1p+4oY0Wc5QNFHkCMX2D9AahgM0p
kVKjR8O11gJZYDgx38sIxU92tcp27UKGS+Sf3Z+6+DapGyb6Mc/XdQ/FRHEYPlaufxwSvJqoDIhg
CrGzMlRbDWZEil8YDPM2g8k/0BLwWoudj8pZyXIzduOmIiUlnQaeq6xEaPPeTxReJX7VYfrKeLdF
j+RB8lAlTxaW+o7/REyIOyawPDgoZTOv4d1CT50g/Fm0nvNqrmkIED4M2HtkfEXRSv83rStwAGPI
8AM5VzZi1qrxlsOsrPcFgH7Q0Pt+ZgavwfwgR3WyWAYAFYpIOUS06ah25eLiahdRqvM1sIrMtXLl
WftUEFXCDHlOCLHPjtX/ZtirLggm2pb5EUA+BCR2HnBkEfpQLc71r0/ckVoCWdlK6PRBhtXTcnCm
oA4VwLwgqRUeLUaJwRMMvo2FC55boLNAMKj2zMF6ELnBCOcGNHMl7JS9K3tGFrODhxDW/oocBB0/
Xo+yko1zD1ukkSdhPVUsQG0wyhmfalP9G9jzZMJeRVq9c4iJ9ngQND+8wME9RMh3LNoq5b5ZNWW4
kbEYQIbmaSubxx8+aH3WicyKvWrf9PZuyH+KmLDHFuadp6Giy9cWk5XSu9cIw0IGzq2OYaAstmFb
BaL9wrm8iS2yTsq/QmZoiIs1/MCV5/xjqR7GBKicu+ED8VqE0CZ+5+K0omPdA+/hw0JX1KUMy+p/
iI907bUv0DR4IZryaTPgkKcs9s+DR8+1c+aXtomx2/jElJ/Tol7lLCpwovCwsHUaxLYRI/ogndkW
BhT1OuQSP9W3IyGQwa8kBtV919VTsWR27Or+MxcGguPh5i96XUWIKGludoEZh2OXyZhOrqJiazQr
dmX6zIjKXuLD8BMNJq8a6ueJMk39deZ5mECrbXrvpguiHFl0N6n2UC1TDpulNFKviWAcgOH7amlL
xuGhtuWjCTvMm9AHc8S3j47hEMODYE/hJWPJNDoXevKD0OSLLH9Kcc6ydusjZ7dKNsQ8JSXVW3r0
u3E7KguC0RZw5DblddEwC07a+Jryd2Q9qTbT1Z/PNvHABZI/aJV3RpzGSFhlj6a5CTdwBolXg5kw
zkc+s3vVJketdwLH58iYH8v+2Q3PtUIezP2/mHdmRQ22DN6nTgVzCSuxbLnmu7W3DKBpCR3NDuyC
LKUXJAWnSqCZSnZtESjjrTCIMWBrp360qLmpEMUBoYz2K3k+eajtEjYBYBsNdY5d4FN4bEBxkuPw
wrvMv2X+HLu7hhI3Q97MBRPIKt92VAHtcBh8MgTHT/LAjYkNlv01udu+WKLskBfuDUUBjXjeHotT
j5DY6q5LBpqwgJ2jug3btY5Py5V3l4JVuUhmvjWHANU8BNzG6bsltIos46Bqj00ZPqnGu1SSXJsE
2Q1fgBgpX/t+DDxdnhDJSsO/Kl+7NI198sr+IHklDPKZOjSKGJuXfM94tyB0SD+y8NuqwCGeoNyy
d4vbk8bN2uIYybnd5/wydu/OfJcOYV7I6jAd8Q+93MEgjuA9567xiEuDp+LmmX9ZdWYUWbRceY9j
etdKCCxW0o9I/fyLdD97P7DFaQTlFZF94VGIio2BvY3EzqR4bxxvUw0nltvLIp7/RQ87eCp4qkug
XLvCPNoxTt9DWsXrkaqpIFgSEEFOkBmvVfwq5SWGYuKrrzJ6yo1HOEvNcEtph0PsGJN9sUsV1MNF
MAIuCzg3UgaGiAJBp+w6RveY+S2eGs8od4lu8nDoFdkLICEx6pSbZLQWz/YSsGOvbUHkdF0zMbBw
/OpkWmD2qarPQUyMZhAxjZhA8q7GcuIHkQfvrDXG17at/voGUvnAZMPyi/qYLgMgs/i0/Ddtem1w
3TRfSf6KXG9mrTHaR5m7WFf+dPNHH9oN855tjbptYC6hIbL17L+Q6WvTX3prXDSUDxl5JByhsIcM
1kHwbyqkfUt/5Xxg/QGm/9BoP3l0M/UnE/E+Sz1s119NiuWxPUflWQv39NtWeCuHw8RP0poDl5pZ
ZuvG5twrjvGYXapwN/XPMBwhbm9Mk6k7GzxB4ja+YVurMUNuhmY4CclLT8h6YxWIOSrnnLjLQAom
K6EMdN7dkzm+aePHlPyL6NGz/pLYEc3byaRkcybraOkhQh4wNECWQEa18m7gMOlwejRZ+AxGvAcr
7L/YKn0JBchDF/pDefUo4VikWQcbitCwdcItqQkglASMc3WvdMRWp76jqgZuMTdng1lc1r+I6B2F
ar+C2bqWA/iIkWZo7iTon3oVDRaX1xL+hdvDdcnqBhFmzKdOAnz1RdRu/NplP+6sWvqRuaYUxUy6
dYrontfio+/5mGKIEM27ncgnp9deUu1TAwxeSnwQPtNo4gQTMuN6ZPKMXnchBquWA8hTw0M4vMf6
VyPtqyc0DJb3iPfHLYCyoebsUITVubkELBNSBD+gnlXDk51tXK44XYFGaZq16+8MLkzL85kPWIzN
uzfGBoi72NjjlJ3dDEwXfwmHsY5cl2AUwhBuznIKmpfcDGykWON0nObvwfqdoUkUBpdUiQNMFHhk
6TCYnsW+x+KMRj/5Vswk/CJwWG2FlGgzgniio737QIGoFzdiqj1XD1qanZwXV3v0oqdBfBQ8OpqJ
64gXd7B2MYJv9nmUTd2zL6edZeu7IW33FWjUPoQHg1T0u0yJqEZNBPGMNGETXM5EzOs+w+JU1ju2
aGRo/bXmo4oU02LjaWxw+j+P3XzU2p3X7qyRpKSp79ZmxpoDwkFd3JuWZ7vgprksLZJJSfcWUcIb
Am32vW5JKpFb6iU09HC8lvQCHaJcwX+tvFajh1754gxsH4hCheFAIui9lrx6EKzm3N4W0UvdP7Ud
8A7zrYI6YhlIdt2grd8WycjUkYyN8R3BHDaGjVdvYlSeAEqzCOuAbbnv3DT4PCj+kSSgMpqyaOuI
kYqSygDFFMhIb51pB88Bh+48u62+RYv6PKJ9NwlSSz9d6hpyDHaeLYlVbh/6eN9oe8u5NiXmPgYF
Y6wjISsCF7AZVkCNIowcMtSUm45zw7v3aKpHFyGobLbuoN7zmrKY5jOYFdJ+bI1x8+pQMtIBM/tB
eBkI9dUPr57zPrjkr/xYWGWm2wRWNgUvbV0dS/1YFo0xu24nri6Geed1n9u1o15qftC8LFsEdj4H
ZAIM4Y4NK9XW5JJJQWoHo8e6gBS0oPtOFl2Ah4JD4FDeLIniar70NOB4TKSc19Z4sJxH0OA9ExYX
2fDAz+yTm1t91FzN1RXJJuInkR3ykTz4J6xnn5rwf3KsVzLybxy+K6SYLBUUZYeXlJsFrqvQF6QI
UZKkd0h8XrAxl1kvUVVGn/P84xPVMapLSaS1t/OJ+e2zV/yDI/qncfx2iqcEZIetP6Hvp6U8lmpe
+d6/iYsf/qxZn7LyTBuxXpyLPdyksWQeHtoHN0ue25ZiTzfCZNOivKjZ6eollv78xSkHTLdcUOwr
bFJA+im8Ex1ONUAZI4eTtCuH37e+pJwLoxm2wUw6ykDuYdNit6+ZkymL7YKeJh82TtQUuDkmCpMx
JZPwMHokeZWXpzjAFl35Q+EhhoBQtYwxISUCNwKVCgbqYRZbtyV0AYxDu9PcnSigWMit05xojqBC
Ev2COmPtLsOqacGStI54YPNvdh9gxh+GKn63cnlk9uRoRzaauWF/62UybEy5a4FmILZtw97G1AVQ
c6x+/DZiIG6fmW6xiyhQNxKWrQ3vPb0TS0OhfRPBsRdkf0iUTojJ0AZm3AubotioiOILQ2a8zxkM
h4caeeUoq3/0ya8DvbLXuM9zR6s5G3vPK2Aj6IzM48k9pTRefQvuAk9cPX3b7WOdEltTV68Rte9o
6YeQ6SeJZGdlXghvbsFbFkWQhXfDGgHnUwkCb+qo96nh2xZdo3kt85fIwa7Tb7qU4pvd6chyAQ5t
7G867dmcdwlRlullwshbRe5KS1gA6y9+1fEilec+hjP7HPoXJz4RqLeuWyTSZwJtBLMZceJZAGuN
SxmqzKZzTmlLXtUZXBRwbMJaZ+bzw2ZUBxhScwdEAtScm7PeBSQK25wLkxEsxYQ1EpMYvsrh4FuM
VVbculT6ydKvzrtq/DIqbV/3dHiO9TSDGaryIKHrn7yGOhlplKHkkjn7oGqMiA5vckiAA7pYPkWb
To5qgY8t+als5vlds8rkOXM/fRST8h5RgBdMTvUMBlKyk8VTZl5sVOB5dGy9Y9sFmu+B06D7ZQfV
3ghUHnQN22jIcaahgXjBBxv0cB+MDpZW8RLp+1yecv4U09wQLhOM1iXk67aQ5VUhRU7TrML0HmfM
koyv0f1YdCNO/1uMP/r8JJHSCjjqesTcDE+/8zNYf47Gqb+cxInBMAIiPEsTxWw/M/YOzE8ckJ12
aLg3tZw6+FDoGZPCCLzArXSuTvrUoP+Px6NJ6pP60n3ol/zEfHocXVCaRn3sdZelEvBnfF1heNb1
82QUV1IK2OoOcAU4vzjPM2r5+MUj36NFxcfMTXdXPeIhfjcoDV6hBUb8W+PQdEj1zkHzjku8idqn
FdosqgpUqlXSf2l9GsjYObahRYd+EuKWYTuMrC05nIu/D3QCIswkv2lkkOV4/jKxmJC/LLZILtoc
q1vIeqwl543ZCDLH4jNYJ7DzA9NL7lc4Dl658ZYdyqGiPsSwWlR3xVotR9EBGs4eP7zyNua7lAFK
6/5O5p+ZXJ3uInlwUlZ+M+pX10GugTHWV0wbqbIb55E5z3tVtKdIarfGlqfS737Kgu+c+c+c6Xsv
AjEMSLrI1LPIuVwqPT/JYdqbvvagdHsnvYSAOAoNn9/FZe6ViUe/xC2ZhJeqJf1NOICFiL6qk+hf
TnebddxNsn7HeI5VtKufHGGsB1XuVYOW28hm9ijR27iMCohkotKbHwgyYHZRcpPgUWWrIyoGU+lp
rh/DieODrAuZvLF1vtsR+KYWkOvcdwzkc0oWrfsFfL8ihAHDaYtDWO/HVdJCjjRAB5DHq2zvKxbA
UkaXSl2HowGvdwA9Zd2xcN7IrPBpcAGXIuw3wgHSiNvhflUDGBxcidych1Eke4FNgtU2G3pz/ogb
FF1gPCLD/Kqy7NjoNUou8a3n84vhD2udC9JJKFiVdkiEe/Q9JzB97nXYeFvHjrghMfFmTOw16r7G
ohnyq50Wl1+jLM5D50WrbkqhNSyGfRZxE1p7YQ4FMBT15zTVEbnPcxhrHRp0eanYqrUZ7RrCfiy2
IqghgIU0RZ1enucK8/nsBmNXMFsrsU56m9hNsH0AvGyJ0EzS2XloBeYpVOhe6f7T4/46m9GrOXrf
OuatshkueTIcI4GO3WLoEuNz6yEmZ902T8pkk+T1x+hXgTaFQdPpZx1IZoiuiSkTpEIEJ9A5UM27
3ZsWMl5rOmcjKkEgCi9EHlrkW+furXTBR4iMUWGHkaRrDPq5FumnmY1fceM5a+mmL6nD+Idd6y6u
qq2fkUoyhjpisRFfSJTm72kI58XCUkrO/F0bMaMWNcJ+O6ERnQmfpss+izb/HDHnZxHprXr721QA
ar2UEjGG0cjuv4vU3SRuaqAmlBN5nxlTJty14xQeyvSvl/pnj6atqb1TPsXvhNs8x4bxpvfqIGAM
ySVCptdYPrbAwkytvhl1jGs7hizk+NGuqLvL2Nv7XnHRuvVbM7fbruOOGVzGv62u/2UGSlNznBnB
QFi0xOJQuanJudhxdnVj2vlIfCqzcVeRi4umaW8cAFfLMt6b/JPIrL3OQlC1z8DSOJ3j65xh6OSv
ZHV0HMvo4OJWsr3XkfG7kGDm2UKSH2eIAc2a/8CwpGmi88AsLI3OIHgdr7uPzT9btGj2UIOa1l6T
P4iDivoSd7eZtseSJ4s7UMLx4I8hEdzN0rPP4Gy2rXOHu0XLzMc51t7MMdqwc8qYlVac74uDyI3t
Zw2BuJNBXpJvFbdbTAuLUc7K3wrtVRL97JzicKtmFDYzHCRG5vkSOXE2THFYwgLBmvK0F66BwoUR
bnYKrc/JfBbIcMziTwELLDmSPabAQJLY7NQJ2yV8Hj5bu/Svs7yA2BUjIuo1azZ1dZPs+CBaVA+y
Ohbu1yz7wzh/8gBzj6GgJz2km7AodQdTgLkwG578GBJB+ZrBb6hKfhpJj5+LnlPxI1raY72/uNY5
or8SJze5kB2bQtisaS2i6HtUSOO9bTqmh2neGNB6IkiMRBVh+O3Sr4gpUM7cOcd6YTj1T9dU65Jx
3TLEKksDARm4Xz5iSoL8TJu1j+ePye9eZLeVTVCz1MrBv2EUrs3dIIKcB0u3tvGYnouUd8/iwGGW
QMMymftYj6Ei27x6427ism6sU2mdxvnU5oFtvPgTFSzR3arC9o0oETosTGCLfLhmPI+K9+DRHTaU
ujxPiVgG/oS/yu8Ug1bKydEvusOqPnRD95dhIGsbm30V+MBp7Q3t0cMa4OdXkG5xCiQDbR/7GUAD
xc7p94VNVGWEYiO7G8M1b28lcglibNZkJO3d9M3pT0X44ixrzHPHMKSdsovhGySd2isjv7OhPxpN
+6Nn8c5ZDBd+9egCxqmYKzv8U/TctWVsLHCU5p9mQ8dQCCnySvNX1Ls7uL7XmAxpAQZPzi/p8FEo
7RdMYiHeonmtLXV8fGxaoL43zT3yuSUJKQaU9HCeEbGX6W/P+am7yMeLtSX2ORPuPkuhhsLBsI9D
ER7i6bfLdCJgEVgWn8h7BCSxhN8irYt3i2MU9NGmyB97isaKhA39NE/vI1GIw1GN66J69EOYohAb
Gw5JnH1IewjzOFnhvmuCCjBDzJyEspedut6cHW1fQqcnm8aiAoup3yKH1d40AxVmrGW0Pt/dBaqv
NyMr6Ex6RQ9YdzeclINQJZweKSH6iJiSMZhCaG3mgeeeHKY8bR/aIRhJWZmpLuvsWnPx98Wlad/a
8mZrAJMYtNKQeh8WGokUEvL8Bq0EpQI2OZOLMZ0fXPPApS+bDanOjsZX/1KWr9hLXFbblBXIfKGa
ZK8chYzLwofZRks0dd2qSrdViTwVrhTySjhXgHuOqEdilT3rNuKbdW3wnC/KC3bw6XHM/Yvv/aks
AVkoP3JFppbHgPgp8mGCcAYaxobFEDtaOsFeblzGSq31jndtNc02pRi5Vu42JAkN4VC5gK69Vya7
cfI9dk/K77CbgtO9ke/BNNP2zkbtHqcQIZqX6g9Dm3260jsPkqFGNtsfacxCO6zfQpfPUvB/kggk
j52xm4UJSFfTEEiiR2cshXd7PWNFEsW87Bif7dQq6fTtEbUWAldFuLsUbUD41Bew6G2T0OaZSNzi
bN6PWnxFFnUb2INlIXthwfYDvWB4BySMKrhnRzYW1ORGtp8Kcag1/9cAfVvH1WOlCPzrxZfAlVTr
zVWwN4kn9t21/q9ImFiVeTCipvaN+WyFE+jkgj0ovzOOdr2jzEsRXTi6eeH9YUVT7FIWsnMVbWQq
D3nmX1segpGYIMRhq7TJZxx6xS3nM3Ed56xScUEOGejErrfDBPdQ0WO316hcoNh6KxZdsyD5QftJ
4FNgueoJbSGtjiNLR7MnosdcqgOajb1yso+hBc/EAqv3edri/hjhq4cUY721DUpob2YEby1SJZR6
iUK2QAdrmaRLdamNSyPzn2it+SGq0O7s0vW9qKB8RibOYd9GvtgiwMNhyL88izJsoEc3QbJ4CVWQ
cgztJAGNoThlD5OSM8WgQHeN6FRO/ZfeSP/JpoKec7/DHlY2K9/lIazs9ywBiF7SWKTMCppG3hyR
BonPwDqaly1pSpjxILPXLPRoYxyUhTE+3WTGkCh7gH7Doc7FR5RJJG8ugaT0OasWa9BAT0ewDHV3
7LwqAtcJ/csZm/QRIQwQZAcc35ODjJHXtzeZI3kWc1TSpXaSbcBIik4TginUunaHUrxkwjzFo79K
XbLwKnvkKpA7Ve4wwYCPyM8kqAwAgHaWxCRAlzNgMzeqU2G0wO4acDzEOzET9MDzNGzHtlWE5E1P
chJBqdRWwm1ALjDB3KhiRIltx3Yw9HTwk4bcv2jMBjFhaDKhla1MLj4LPfp7TGdJ4lmP9jwjwbPG
cp2IihrY7jC/m9hfnQaBpqaAdw8K1OFshhFqDbugo7M4BqC9qmwrYiu+OWpJas3S+mbbsXGMk4SX
v6sAL6TSQ3rULfHYVcUusKtdJhU5NPHE8I/x8kZ4Mil36eyZlzEuhptRSSJipzEM4jp2D8KR2ZlF
eL+tmIuuWL1FcMQpccpyqnbMH8wjgwPGw4nqyI9B7DsiosL829ckOfMq5t9xQlMvI3n0x5TKzOmq
tTNN2jKan851knurRpYCPGTvgvxkdbkeHRZACEblxYTcvMQaYfaJWM7LiRI7spLu1MzsC0rSTLem
chgloCpj6G/mSOclg/ZclKyYZ2RQhRsdUw3CLRdDRlhOXwaJOXinFA7aHihCv5ltwJBOzfunz5qJ
CKcM746zdOuJ4TEj8KP3om5Y70ETu5kauqC8j5bKt/trvcQ+N30LY7ZW/PUZphu/N/rAMCV7/cIC
grWQ0Ii0iXex1qLDkQ1RSUKHpN/MvFJNBdxFEVrd8NHCCTPycx6m/a4jGPSsST/b+XGjAcKh3K1a
8JLhaCZUNmxSLa/uP5CVxht7juJ3t1cMTUv2+qabWQ9ww5ZGOCPjMBLYlHR8gJtReB6yIJialTWy
e+xm4MhNlWKc9+VzOmvu3pNoCRlVTq+USbwSxYyhKcLFNAyMqOTc08MRo8q4SNlnWnXE2UQVb21d
Ly+J0cXLqBMTxpI9oUdVtydrF6hCUSxqytTYeRnxcGYPbqgy2umkMDlsvBiHl0ZOHBrUDtyE2RNM
lyMy1AwqyW7Wmh1vilo7Ld4rmDx0pPFAHkBHdpivo8YB5RYf2tyr7rVHCyM7JpTgrfBOLQHRJNvO
bN9ZV/DJlus0dSr6Uyz23L7TJTT0u7GswSfhLXAlpJwyo3CmwGECCor+PqSzPKUK8U+peCqaOmS3
2BXRTlkhT3hejyTAW03Q1BW8sLxGMDTOxKiFJJ/s5hTxQqYWJEBJimGtYRe1SPxh7MfgDx1NcdG0
wttMiLs54WcUzgVgp1DM+rXqJNm/pckKshH98KcZEUXhLFAH5U18JMF5Mrs9aUdELubs8Uv9t3B+
ySDhuv7QGYg3IOkj095F9SfHNqsUbMsldFldXjyEd3AKCST8ZglTaH8zNPsCpVUzef2OAMl5F8VQ
owGGl7aBPofjlda90Y4ZbmSYMj1gawnEYdbfG0g6KOgWRRlE85rWMZU4h8p7A8fRbcUlrmwWr8+W
AqXkzmhKnG04H6ZRX5vtS4m03MZWVU/8sbDfFhSj2YSwExnO4pGUxrBTuYSej9OE5Y9TiRcj+i1w
pLswF98MCWuVVTQX95p3F2TBwXBQnuEHR8kdIHsuqTlQ66walwJZvZnD25j+FOO/VvxBM1/ZJh8F
ME1hPeW4HRFng8JYTPTJqasOcsRl8c9IL/pwbssKtTK9isOlMm91Qpod7GUzLJ8Ra//QsXr97ioS
onZaetKZsLbkApQ4dBQKH2ffdrziU8mkOcg4xqs62SC62BAWlNXBCPBQKvbYIIcHHc1Xz3qOKrsD
5znF37pPlPNjqf2ii8vL59x518O7n7HrS98a/zUfLzK6DtWHS3QmrN0pfmG90CXPU/geVY/TEiLT
P9WkVHrzxcXhkQ1wgzEduOiXOKoftJxcqDjWgoGQCZ/+TmdmnXxPZXjKzc95/JD2T8Sd1lHz6suB
9LMojOoGaMWSbObKpzLlN7Uz9s4hui8SNubQWVJw144tAh6rXdTCCObbHmibWzTMuKG1DGaimWMl
I7Sx/ddB6HS0ZO85U7BAJ5kz3UbbeoMvQIbEcmbqD3n7VyCdSLpiY1m3KUKb4T4RTtIgKmKuasRQ
/ee/3GLCnUKyix+G5EA3hdfnw+ZJMG0D50OgVRkJqh7KGPXIGYfflqAyKbZQfYkKh3QBKTMDj9NF
CBTpRTTGVMWjqeq9IhAs0V+8+ZyIHye5euaH7pBdcUrtz759LITxMleMewn+0yqfzyvdLXccvQnB
RoiVuBWpLvbK/ta6lOUE10Zd7L38150jzOKLfbTZxtm/KUeXRXSZUvJ5KG+1OaPogPeFCGMxsrBe
h4xgV0C2ajVsWIysFJ+rw0UAxTcuGm3LZQAvUqYlyii1m/MajfS5N4+Y8YgoeCAoMcd/ssmLjgB3
Qx4lQAfPYWGVwPT14FT03riuWqRPKdYSRcxwUWpUO5g/tEHfcyafsmihqLWy3bbspocln6YTG31g
K9PryVHo59K6hYwAJyCsbGEjy17HtvpqJyy0ZB15Dz7QI9tmG2Kh5J4wjLGTDp+hjoIUttTBqEAT
QG3DVJJNNWAHFH0HUKQ6LgS7w3pDngJjICTMAOVT9eGynDRHDoohQW+AFjCmUjIJlgm5XjyWuCYX
qSuz99TFuRhN4nNKhn+twl2o+RapIA7sfkHakVeQeCiv2Eep06ZmZLuIkoUxHhmpbFaYWPYtcIvB
GL7MloSqFqGq7SQBfE4v8HKr+ytl98egCX9qqbaGT3iO5us/1WTfJgyNqyyMTobwGZpYcGM6/d0f
/K/JdHYjcwuTra90aTx07E1W8ZHQP+mO82v6v373b9SuEfhwrSUxcYaFYQHRRjNYurD2+cpzzNoj
wOeMhKcY01KHvXVaROJ0C0z8lXHTs3Fl+KDx3FVl3Mg/TPj2JDd9jINLA1+QF/a3kc8AH9ovCRes
IhGcqzrmr2c7tuB5Erw5JkCcYXhKq+i1lhokUdrM8j+OzmM3diMKol9EgDlsNTlHSTPaENLoiaGZ
mpn8eh8asBc2jOeRhuy+oeqUR9krDrnsLw4q3lL9n/jGmVzZRPOZRTbXWgUDTWj5yz7Wf22GCX24
7Qr9mk9Do1rjUPW9s5UBpu3WGmGTHWov96o5HsOi8ojNKteXQkHsioYHNeImzrEJinuZQhPw1U2W
uK9WIyJXMokFxmTk814DYZLGuySU/sIn5HiZ9Uhxh9BBMoR4QDT4y7qRcIUSin312Q/ohjOcu43N
yA+u/iKLxngWxBC88b3ydwvymTVvRufsUu9YxleWfo/GVnCucbWK8Fxna+KKZHymfiP7JlqBnPqu
2gC+VJk+Ey0xFmzZPkQDwMtCrj4uC7ds53lw5wYmuqLm8jare8gfv6jcMF+EQW7MHebqUBPG2ld3
uUailtX88t5+uA7rMUQkrIxwU2IgFxnSa8Nw5xXAXWn++SwQgPRwWCL3qhHW92OIBHUknpX9qhj3
mfpp5RD4VcbXkDdY3ilfFqLRJoDCXpJaoA/y5OUYkRPnHDUrx1q4CkDxRW0UCIcn3d1flq4S1ljF
tS2XcbtOBowVKXlZ3SyA9+Jo77aKZaVGQs7ci2ntKyGOc+pte2xpbZ2+NXLfxWsFTIQemmhY0eiX
wUF2XJb0ZYBc7p3zY1bDIkqrE0wdYJo5ktfopwRYEpnpqQi0z85T6rkFaMS063DeGMVzcHClYSi8
WXVD71l8jfLbngaI+WQe/guHYN4kHzlLmYxJp8N7VfmvxkD7no5zl7R5J2MUhYmFqcUYsybBKlk6
1iYnaKMjOcStI5Ru2JYaRMlBGO3b+tAzjMYejKGl9QEqdN3aYa/WyyJYeYXHkFmYi0b7Hnn+ZckO
d8iwo/kkRcOPBW+H7FbGqxGXSKnTmXFJ+xRRmFIMMlEJeMFb/QKUyO0pASUhYBHZ3R/Nq5r5YuHz
pcflS0fAN+QemLr0FbjvKazJaWhs/fYxCNKJqwrWQwnnPkM2Fe+D1W3pw0BUvIUNwzdpYbPqa4wJ
HontDY2P7BjbRT2PkFvxg6Xl3lAuJqd/TiaYK+RhdOljPV989tokkbDCQ5zEuxFfnF6V8JeRYTeR
tyskl81dLzmz3YIUWo54QGNKPP30NlG2yK10N77ZhCq0EUczpgSVSRhjQjBBDTe8Cr9awePdoHrA
EPw2Ap+R5m3QMG+5Vo4YyyFTAvMie+yhnSNZnhkq40RlRyZxwiytZHPuIGYOMyzyKrvERkUKgBSH
UBIfeUXGf5PJa98EW+LUiTzlvLf0u9OdG3WVs/hwEJYaP7ZDJPuZbSwLmaGHVAWHiijHz5SJRkFU
BLDTLTi0ah3C76AcQVWheVOVMnCWJuCraoP8eit7Wf1aU++oxmd+v8aQpHVbf7zo6iPnVQFfO24h
DpTyYTfbCG+4KQ7IRyAFXnVjm5TsB1EI2Agqi6ihf6ETK74s5Wal59a4h9UJCWOVrYuAtz18MYyd
RSgeG05kL6pnUWNeK0ecmT/s8LdGBPj6O6PpjlpsXLOB5OCMVk+3rxCNvTL8avPoq6uGj5ZxW9i9
h4X51FJvorw40CL1yP7s+niqJMTCxt4dUrSXML8aKPVkH98GeC9triM1q3ktyhvrdsqf5jOt6AlR
HONFZ2EMXSYSyjoVJwvHR0CXB1Aq69ZcUFWJEiV1LnlHbAy4855Z5FDeydpDcJ9hVSv2YHRDCO3W
0WyOubvR9d2Qb4TxYQZrwtgnCXag33vUIvkmEBzIq9oDrIr+dk3O7VAyMV615crK9pVAWrwYh5XP
LtPcpLjNahdbi3olt3mtiuBQW9aPkWp4Eju8PxI7NFX0DrYPt60SLtnlwcgDlKEi+fG8Vj1pmQwW
pYsuyizWMVkjNhffwh5fYzwga+APcnHELDWyLuCEMWEzYa0FmDIhQqGukvpB90GeMxZi+J16QA4K
wYURp9qfCnBAlCjXeEFF+ozHDbGMUWPdGuW9tD6kW1yaML8POSsx9v+Ng/qh7DRQn/Zbg6eDPSqR
5ge73qYQCIOM5ym3WXMF4S20ql8DcRWtwUI1a5TvGKrI42Tnon1nfYzNsD/F9qkoj8SOo77jckTu
qynrxBxoKv51zR+h4ehlmfSgWiYVUR3pZsVCz/hFw4B5wNQMcDhHS4mcyAhYEGBLnfIhVZRw1Vrj
30Brp+QD/45ZnpMFlCCzd4P3zxckMAaCHhpdj2nJG1uHeQa+pCWlvbfPRF93ENLxtp9LwktjhwyH
vENQ1SQHtWwfrq9+lqBTYfmyyyq07Jnp6dbsK4y6kNFIqr75KeJV/leZUX+IqDyXk7aiMG7tMCFI
s6XvypQcCrb8AQw3YFhhsFH95GqI8rNhJDpmHJmduKhJ9l648b/CcnYEkXGD1Oo/pzMufkmynuFG
Z/zCJw3hrdO16TtpRgudZExbMPKh8h01HenTtbMuJlLYgfVWLXcAa5vmzPz8vRT6bKDkiTEOdt0w
Q31ErQMoslpUbRoy3tz2Eff4UmX1Omojky/o1N51YA8aRebS0VbaQF0lOgE0zAcs7f2rW3ElGMwj
18wKvbUyUsBR/DIR2PQUiyH459gx11XV3LPyhQtmXeFiNG4ql0JmQwaapOdYjjRUAsWoH3lt3tr8
32iu+gAxXXll5BhE0TJTD5KHAPrXEP6q1NzOSNNEplaT/cJRx9i2qSw49GB1eA4IYF+3rJk6ViGN
DtNgl1nVgiwV3sT4qEORUSgezeamG7TTipIS85norJ7KsMe+mwq0IUcv5iwPRioabd14Gz/dg48f
UTWg0B9c2ri0QtAWgl8a50LbIeudxdlI/SY1Ir8ZOnnBF7CKWdURdiHVdxP+D2bIWR0iDwhw+Lut
82eY2p8Q2Zph6q1C6EFAI82QUJR9PFqPqGUSjQxv4L+yBgRqCWGmOcqrg2hFPxOIE0BjDyb5G/FD
ZtpFSf3snNf/OlLVUoNxRUamahiNl8A+FMWhh3CPURAJKZjqiqeWlS37hq6pcYvdgwlVUzxHbaF3
Hxo294DNS8HfJbztGn+glmNjp6RVEHxEkx0Js2rYX2ywFRP+ollUZEDjH4V13Pb8qo71VGgCkoX2
FwIDUqJhIc0MFtyF/48Mx3PTb1Nn1eBNGXMSnDceduhag0/SHobm2Bk3ZAs0SwQq39L2S+8eReIu
Gm6Ogqvfk/iS5Im737Zp/OCI/kUx60af0eReEC45l4m7Jr3Op/atOzZRk4FzwL1qpJ8uBhWpXO0A
eviUqQWhjQk7ESZdd9dxPOBuAACfLhV4yXVNwRnB68z2REE1FmOyaMWPq1P/kC2tlDtpsRH60NVr
Y/x1Bro6uQbi2XScX+iUpy2gbp4dbakmX1G1JYHUKl9eH2MWg4qS3r3hUrOMVFGBaPau1OBRA85D
h6xeW9nob1bFPzc0XXXoHCV4+tKaeq1fRRyraf8N5EVSP/n6h0CyF0h/n0X1umks9ggwt90Fduk1
AVhV/mQmfs37e1VvMXj4lGSGfFd9cI3oJtRLZaFYAB1avDdiyxCmHA8RvzwuJ1iRhyYgthnqq3Mq
naNIegTj2w43fzZOuttgaZiYHvCiehJCC7dVI+8m0kD1MYq15kH0fZbZyvCeVvsMMGlzipBspEXO
0kekT0VP61isidc6d7ACnJLBouVoOxdrsN/dlOJiwURLMiR8oaCU5lgldamg7ByBAvEx+bqfSWss
VKLzWOKUryRD4briyWChgShtDA54iHDGqNZrGFZRfAW4QkCPSqAQi1gO4VnpbgxqXEWwaMnz04ja
p/ObVcvDWesbLgH2aUixCYOnIQryo9ZPMVDqvDQwUVifYahvR4kpZzxJn9nIZJcB/5BZdKA71UZR
DQON6Wm58iDvsZBcGBoF2cki5ERUCWotjHsNQQuAA8eDapcgkB8D2QWOXkG4t06hVrGVEh8qgQrl
vY4/vOHLZeZT5Zuk/XbCbs+pvy1QzBkd5jx2x8OXoxRzcrwoOUjDI1aqdDAkDWRvqol2p8s7doqK
YQSTlJ7OjY68Kbhr4/jtjJ9FySjM+5mqjLqPZ5IaFRWphdWpGSdie8HX5uw746NLbjA/pnq8qlhj
TRJvRpL1gAZ15LanmrRq52iznSwUsAu9i0ghJkIkVgxAyrSfib+Q4TvpXzVqohJoF20iSxFCT33u
asylSrahWoZstLRUIiloPLQMKcS+tvY4BJUxWA7ByY3WXngvLVxvrD3axFtVNHVGB9jbTl52jpLL
dPYKRBs3Q4A6kpviqBdBy8oqjtRF45aP1o+QzD4LfQsG6YjwC3LBuyg/ihAjv8XqBuYgphShnSGl
vbmsnkS/Avlq0EFrrBMzNuwx0U4c09Eu1U1wH2CVLOilbfRnM3h0O/dTHwuwpGZ700OVSR2G3Wkb
I/QD8UTLBpt7gA04ffjFFhUx1ItHnh86JUHDYI2ncZjyubPy1LsMZFuPAjOPK2BxHQqGSpviRAN2
B4ygQMjNU3xrcRq8NBt+X/bUIlRKoHiYxPXzcPrGI3ji2V/kf1pmS7cmzy3lXOQ9K1F9lS1vWhmC
RUxmuSGPWuXATfOgMrjTPihjHG+ezG64+eLgECdfNwF4hIWagmCHF91l2trpSSCxuaJ7k2AIxsk+
Od00cjufMzfGA+1F3UoBA5on7lsRspJHJ94S65e/BQ3t4IbRI245vVppOIFF9m0RcVCmy5Rnk4y+
2vvL6PLM/I8m/k1ya/kEzAvjUqofsl4QMlXIq+WdmD4veqZ46oDrloC7PgL1g2pFi77C+CPoj021
RT6+1mUyz4tVTJEWQ1qhmxuvavRTqB8RmDuHfTBDaL3/13osKh6d/KAzltnNR8/ZT8XNJ3qymPsu
YJjrqNTM0l1IR184EUoV7xRQAORYL3XK8Uh8qljX/Pxp60/u1rB6haqctZS8U5CMPrXgDO+G4QDv
HbFadS4c4mPDa5Cwck4aGHvoe64617hwUS+zAocdzBHVm7ipm+FNtuHesVMSvTdu8/Dw6+ryvYoL
l5WpcrUI9fShnlVDPQ95oMZFH3oPQv0mCQgywMx+5YWFOw/3ZtyQAwumqmYSESY/Sa9GWErKncIE
obLOcXosxiOvNsv7cdElPwNxxHI44BmlGKCVdW6+pJtGyu236kpwpVS6/abYFy1lt6o8wx7grPJS
YZYTJMhjcIsoOtvyI8Xh0PvFvfagEAbYZftb5P2JmlmDhaMy+2s7BKiQiBz2WWzSmCYqDxo/tqN1
dI9GPqZxzEGWRQED5VJbI64E8kLomfum5NrMJv25eQ703Yr4V1pfjTPvcU4PgC5JnMw088wSlGQJ
jiukxkXEEqZP5kWPBdp8kWW+DlA6w+dh7C0XQvm1JovUgO12NHYVrReSRAOMVzvQ7GankeWwCYGO
/HHTTcnzpRHlLplCyNvSXmQxyVjlqou/NAfL/AGz+dyVlyh5etZF026D+kP50+e7sr0pTI7x77L5
+Wc1KKmGi4Y6B/bIUbDHyv8qusBSbWdaS2fePAzzHEgi4Rx9p9cwizxiQWBtAXbfVM1wjlg/jApd
/SryVq0DvpjybW6XjxQtcT0AutM/guyOaFq1j5m/x6jg5t9Z+RjCd8v+k8j08vABxAOckkqoM/WS
5bIHHzEozcOyPobZr5YyKYNBJe8JupSu/cYZjj0FBZrugbdDCNGgqoN6x9NhusCWg5pXZKfh68BB
NJ8UMwnnb1bblLvXsNia+CGBIvS04wCBCPgOH4qrzx1iVPA+5+azdx66CxzSgHfkvLWjhq++PeTN
cAzz5gdxMwYDGADofVznGoVEdZbtLhYNqhxiC0BqOiz72hpTFu1K0fczWPCzER2hKylH7mW3UWxo
yWaxTSP7O2Fnp3OyUK9gijhAhwktcJcnJY0OIWZYA7xMaKDAw6ejkiupVihD/inhv4YmmNS+mBuP
q9zV/1rKD1NfYThzYP14GGdIuqsDamnk3Z4LGkp0K93GyEbZgepjVlgMaKnXEU326Y9qj8iOiAc2
81nDqqBnQmJZ5TpryJq1TlkYXBqwFQPLTSu+GThsDJfw1eFf5Dtz7tNWJOfAQmfwr2uPeXk1gYZO
ooU4+aGqIZ4GQTjTzTF6SXRObolaa6bxzeSYInpGv7DgQt4uenLffgTe3QVUmIc7xf3uvPe4OTis
C2kUGPoBty2HWzJsc21TItNQ8cf6eBFj/9O0DryD2MbcYA06aGWw+60SVKIosU1sL6KwD2HMV0SC
lA3KHDJsyBfQxvkuMf/V/aPDr54gjon4vjrjPem2I6FnLutLpEqNXeIdYD/iHEIPRJDGyU5Po3x6
DI0FfvbWRcf4YQcEubCaBuG7bPA9KrlL44kSDemy4JnE/bHqjHmQbMfwVzDLDosjePcefYWKI50t
21z27kKr8aVU3z6rL5mM56hngdiJLwHk0OXFHG1rI2v14A8QCQoiw3FVDueKZsdcEm4KMHVCZiXa
NkKvPUKQSogcCdxmr1rkkYOsCGNQgEBlirFdSFrVKu8RLMn5AJ5Fciu16VlPuk2A1UQqawcArmA+
4PcWbzg3BXdaVfVLzZ0HbO7zqWu0CY9CYxfkt7oFciQwa7TzUICRhlpjBoDQ0gz806Tq/zOaeOUG
CrfNP5tAGfSWCdsS50w7kUbPCr+8g8Q5yimAkN8TFLSRDhDNEr1xQSRjvrFKGho2eBLgrdfSmdFF
eOiQMLn4+XpUERCjyEtZQ2XeW1U/ajTZnqy/03Ltx8aszsVH4JAZorhzMHFYzxCmMjTPv1uk/81K
I7+pIFS6AMzRAwjuFykhCXl0xbJK+zZxYxijYJDl3kW5M8/EI050zG68F9hDC0qKOleWIfBizDxu
xCNaqrtoypDEMKCToVlFO4OJpsvvNx6cu1R/c1TrisR/6K9YgRTOPsK42JqLtgN/R5qC0WCFXEcS
zZoNv/eIxuMN2OTA9ERNvpP+DBHB95dpeozLNTt9xSHGWJulFf2++X/vOloHzcaWVmcbozJXIfvS
2iONgBInYv4pvhX3JZnC4hupQWEbE1tJPTIMQdskkw4QBylgXy6oVGPi4d2z9q5D1igYclsIXWpq
Z09JjlG4QnfdJaeUVXfaJ2x1tEnNycZmE2LGBvT6ZjsuTD+xpMWGCPQTRE/B2eYz+oCasgphEbs0
wUlA2hy1aRcRvDyN32uiYEu51PtfG6FBCxkVLeowULWiRqNfifGGAnyZxS1zvp61isu/5MKatxh8
vImXBDcG9nktPmzIOtp14BGpvOJnrL8qcPJOneD/XGXiR5Zb4IUXrXhI9oFp9dGkvwXxHiBVLT7z
aCtgycg0aQiYeLXt9KSR5umHZHeowzK2kUjJFkd1hOvuiKI1IP5FNJNapdoowtpkarrE63HDdXTV
GiwhzlWQq2QhMwktFScrqT+TPS492eUhkscRS7joUpASa8zJs4jcJbNzVqX4VJQTdtVd27OQtj5s
CYaB6k7y3McM6Gs3YudGU9jhQptSNSpeRHjaXNAH01i52kdRnTyOq/7kMSRI3R83HN/KqAcNe/Z0
f6kRr6JRSHvGUimJgXbnWPEijeO945rnHJBYWHKOpzx5udFdVoi3zgMei3C8Z3G1cdl1VCOhdrQ5
KSp3aXD2//Qqijr47yk/ltr+q5hO981piNtlRUIxqxNSjZyN7n1rHnRglRgVAl4AZoXNewt/H86M
FCbo540lfwU2DI8fL2GHm6LlqJJ3Tx7SHlUM0n/O+dH8UcwJB/dedYiXMYIenRCHbX0dob1q4Z8w
/gzWMi0VaKExhPxnFf+KaBPSYUdc8sBSSNXAzEr6kqz2tb4rgEzH2Y/NsRsScWb/edm3tPILPFrL
vZvdO9ymCsc8IPlha7MereNjxyEbXILxOgT6ooSUr6yNdm3gh3eCdGVQfBruW1yeUyx9NRtCSxwh
JDLxQLbtrM0a/5z+LPRd2be7inFWACXTQYXAfKY5lt3BZ4DcFN8ViQggDUv72QBvLRzi+tZoTrWW
fJhVEP423Y/DLdYp17G8SMecD0kNH7AEh/ClhBTYBqh3aRyrHmxMD3CZOgbyIkIy9K2RXMpIbESC
5g1WJsNb7d6mJ+j3Ep1p2vCohLe4+inA5mvMclFxvrVUuTpKWHKHXzFj2SlPSokgunc/Nm+byWjF
XHo+gsZtKF4VUeNDTDwiXHjEfbsiaFGr9xDWg03HQJb59SYpbibIWt9FOY7fQIL5h6pQII+sHQwb
bTvXQSXY/sJMeMf6t3IssTfMKkGK6xpJCGGMSoAEEd0R22CMMfFdaDC31oZ/SvDq4X1li9BRXk4R
8cHT9xZDgsEI4ZyqzZBDCOMeV96boq08dc4AhqcMtgVoArOBBc/wMOdpTTdl9VCHn7Rnzb6whnOQ
rrX+wb2rGmsU1N2AGe1NVvAMYH9UDo1g47whfiX6JWnceWQXvylCxTcKiRJ2lKlh1cdCUBC+tSnc
TT0wNEpGWsh6jYq404aNyUjKZwjvIJhLFBsVgPoTIg5VnR8jqd8UHeQTEX6CYXLuL4rk6DI4CW/S
KEH/WepKGbg5QhxGjyFbD9k/EMvCwrZ/TSkzvP4UVSsz+hQNCqpD6ZGydmlhMQyELRbdh1O8T4VL
RrADFWefrVUyrthwrNpQsOoOYRTZuGVY+rgG1uVEVQkt6mZqQ23Oh/P9Yj7xmnmRYBEpaJ7q8DM0
l5T/ZQ2zCRn9NB1zIGdgefW6WVO6C3J8EZmQcUap0k17IWIXNhTF3TD35KypIUZCxyRIVgUIEY7x
3Gr2Rrsw1D2wsjJElt8CvNigr31r8HRbbr8KxNUiS9DbDzrEaZ94kaNz0US6YMIVszuU6T99xGZ7
VYbqPC0hRYY51hrYjjoQw+9D97ICCT3v4vtnYX9U3nWMDfob+jT1Wwe6mY7Z3q+YlxXovoPAmdvu
l8JadsJRjMoXYYDzLsQdzlCIUQkSejgXx1h+mQQA9FO/TNi4TQZEYpikBAra4olLz7cfFyCACuqK
hG+ynVvVA5b3qeyRejFSDU9Wy9zaXAiaVUicyCax6Qp3pRi0XQzRA5b0ZQRkjPBdJUwXDsk7hQOk
AuKvp9+mHsp5d/gyWkwM6ejtKrPHxPLKBYLNfe8I5qBL9AQnj5BfUy255FMGHh6ju0mrZZwa3sUW
8bXJaFhoNV/KU29fqXodXcYWTNCYVcyRSTPM9ABXE9c3myAMqt7TqIori5O1P3TbqIe7au5t/V4T
TjhU/Vc5bjOWga6GnmHvRcwEL2Nx8nVtVefBefAw9abWQsFMXl3t9O77a83YZv4lMvlJkTo6P0X7
zMW7iplF955lug2qH6l91l2+LcsvBzwk/gOdAbTn/Yt5WCnJnACv5vA2SA/VyDc+vy0FIxM/OtZU
ynPMGJhQFqV8r71b2N8qDVuDpwJP44SyU9rC86gEs4oxf6kH+EPtmeo/S8E0CRxNyoFbwgFJFNyi
XaitRK7vars+gAxFNd/x4ZEFp7h0GrikffeJbGEDr+1oj8wgLWNtTIcDpGyCwH3iK9uEvQp8btZE
fC+Y7N8SY9/kp4B9n06TWlOWBQAQWpybSJ5Yg+F+eJs8owYbOP1Sjg81e2jejMx2G8gx9lX0+mP/
2feXjC4yCm+md2lqyiAL9UdeVLOWgdbAoL0TK208C+NbH8kwI0IP7Sri1476vm2rZdTa2woLSc2B
7PTVrm0tUhuLh+vtmvICoI+dYSM3nlKRV/YTu5BIz0n4rQY/VnTO0QWHS9QMBcHH4gW+j6QDqX2H
wT5mu6bxOzA78jXGGRQBoOCC4J0iOkMymsjoTYCFrY+OFJajG6Aqf7CLxXmqvfXVZz4SfwPE1PmO
+4vR/7HFLwiiNNVoJvhV4kDf6dYFTAsT6bJVZrlDaG+asYV/jfoPCvI3MyNqwpoH1i51TjF202bY
IY1gXaEMKyNeF8W6U3eD+poqdN9kWoeYMtOXVQBEu4LiRNGGyVIwSbYuUfwKlX4lJDscgpeDD6O5
2MExTpeScaCD/NFWv+XIhj3+lMSv1qhacmMfxWsrbch9vEumNUN1qxR8NKzlYvsZU+clBkkm78a0
G5ka9nJuB0+07fOOgXWH3wEgEOwkOdMENL6BFIamW+YNdalXbgO/mlXusa3MU9k9LPMUqsNMTYcl
S5hH2Rz08tA53k3hYYeJ1bD3Y9hMNbDCCE5iQqrDIULuHPvkCFNjRuKZK2fdxpM+It7aZBpcPLRc
lg7pszkr6icussj8HD3oLDsJwizaJME9cOD3vYqC1eSXSQimQNaQq7eqeZ8ePhdJuV2vjfoq4IlX
C3QxHr1eTSQuSgo+UPtm4sWIYVBRrTTAd0qEeUpgzhFFcGIlxTXV9zodbxZwW2+kvGvaS21piJkF
4MAR52T8bCy6+PxrKFilfYYZaX8uVnQI7c5mmp/hh8J4c6+5vyKGpoLRs2huDibaTl/UvD0lHYsR
QDFDtZfiIa5vllcvdOqNMTxOYYjqeIHoS6fKED2dFIwjzMeie3dSG4H6uHQEw7KVrZp8jLMXs8JL
X4ZYG6Tbu9iKOqJPw21LhSnuEmDqkP2K+mDpH3r6sOSxC8nSeQ+7AS7YO6cv3QD58X7FScRMLvjq
wN9G0F1IPjVBzaY8xvi0up0BIIkdDoYhaM09av6YeKl53W8j9ausTgpaKB+Fm639mYzZk/KshSch
TpThSrABgN7qwDgvkIQg6BcR5RTLTfK+LX0tmofK3Rhmh7R+cDlraJxHNIzf1XiL4AvU0XCW7sm2
znDcRcgZwROfblUGtDaM0iD6TpwIKGawbHXiprxbaZ10Dpmk+vHD38J4JOqq0H4qZhGGAYSaV0NH
0kbr4HREaz185ddWr6pBGyV2sTqNv94SeRu9S5Hvhu4vmJaumEFj/V0Jt4KUr8qitwB0hfczIVkU
JGp6Yz1LcYaa1g7QxcMKZGpWd+OMHRoRLCQpbiTgN7zXGgsSnRlwXv4rTaYf0CC2cX52ayZltza9
DupHAjBTKv/U8l2PqcWniatPOar9debFlksOSRleRPkj9N9GtTcDlOSywH9b7h3g0/2vk3BwTGm/
KmM9jLXFKSWZxPauAfu3pPst5L4cJm/qukBBOKBHLrwY7WmFmilbSWD9ErESw5j7pHsxDJbPvSPf
8NDMk8AkXisBA2EcdYpfT0SnaKAwC7Tg4LXJmUCXRR6iy44Qjw3KglyWbTMd5nW+swZ9ndmIq8du
NUaU+BknjlcP88S9Bf6zGYJtzYRRibdN8lBTwer3SmTpZL/rghtSfVQyIG63uDiyBmWi8hsl7/64
SUFH1x07dlACJNr9Xytce2zDeTsPnItfYPpeijqfdcjs+0OhkBl0IDqOhCpmLw2SyGU7XhA/ImgA
poJYhDFjqgSLFv37OBDngFsQudVyUPeJvITuPhhXubVCsp93cHQFImkV70iCFNjJQhycW8t5WpjN
vcGaufUACwQaAYdxchg6Lh583L+j908qp8R7D61joRFyGN8N5u4p2gsL/apK4l+jB7hojmFydTxU
OXJpaOpGGc4tpXPAFAh1nalry1bZK03DhwPgz2C9Lt5L7SvMNjlmvClYpVtJVKlDSXxZwF2E35zt
M6nYgoVOQ512HCWrzb+UZYFBQ9cy0lbD2UROqNUK+/WfpDyw+FwZ6zDVSxad+R3iU+aYcUgh7duN
Mn4p0Tu8BkIBu3mOZMRAkh2cY7jsBoJMAGVB+iULCxn7rS8shAx/Rf3RG18FyxYcZgLTodEfWvGn
NFcpAaetxnavENzGbNsOvuzmkEFskjurP3XRt0OdqK57SUHBgKHZWXRkE3WngiTcjcBBttp4ahHl
hV4y9xr4GREAA06gbDuFx5iMTPxhF2SM3uEjmmITWPbWxsXQDgBJgeojKMX5kPWYbt03yRQ228O4
G8OvKDgXHNWmvjfZSrdI65kivUWSifZEYt4maH6alB1RztbTY6p9RY/lTgLLmr92Tb/sQCmZKlk+
y7GyuBsOo/bXu8sKlhsycsYDW5s4Gz9hnX/xYjLAb3JE4BGhlDh5JpnTP0bxbfnHMF7FMAW6YO9T
jaKFMuP3pLgr7QlNPX8Mpzjc4gFMJqfoKzLtRcMRLsjUVSajzFn1aVMWdff0h00Y7sJiOSqHnuQn
dLhgoX8r9DhaClkQqE+Mxaq6KrD/zfGgiQ8vPDoOpwZGiknqZZfX0N8E454avwuwI89pgEWB9rSB
Hw82hjk6oqtRWbcdM1NDLgLn2TOCVcAzFa+iPoXAs9Txo28OSnHSfCSvlEX5xS5QGOx195ZxE+YD
ogdlLyTRH+F1IkspDN+xuBb93bfuWrCmdjUM/Ls4WpX6Gep33tHaeo0MxwvfI7jsqCI9Tq1/7BhM
NqZMa0uS5sIYSegZTE8YDVsDj6EDp7Zbmc4vv6qpMpqUUiTPqMS/RSFCcpB0nQuTDbbHdNI3zy7+
tgl0ImkvvHb2PwWpifCfRU7ImvgY2EWqCJgsvHgGlvkekFSClxpOifVS3Z8SZKv4Ks32Gpnfklh7
FySIgA5g/6nqPQnCZ1XpsyTkvhQ3T/tEG7gyiS6tAfHCw/3yu33PYNfCHcWOoM+XNuUr88m3BI6X
g25b25fG0+Qx1cov06x/RWidg8acW8xQMPsAJXh69nKEOlB5UCRJ11TUmMApFfdHN6OI3DYQ2TXv
2vDba6bVpP87xdgp6ntPO27Lnc5QOC2D9ZSZg1HLd/ZFx/SPtON+K5yd3b9KLBvNyMKfhOrB9dbM
TanVtl71cId/mn5BZojselbhuQiQoZTVLbHAxj/UZhWiFyhpYiK0Lya8zOw/0s6sOW4lydJ/pa2e
GzbYl7bpeSAzuYtiEiIp6QUmiRL2fcevnw+3Z0qZQRhgoq61VbUVr8EzIjw8ItyPn5N9tnuYd+lE
jnNAm7DHx4gmqdZ+0j5pSDj7zS/yiBW+m8OlX9AGX/7UeYECOIAkHTWDbMa2fte9g9cn+45EKO/U
Xe07O5N2bW3fObCnmft0+Jj1w/cBgm4t/B5btASQq/NTRFHiMwldLye6N3j7KdIt6HOyQjwnwuku
Gmb1jvzaKySyX5+9WYTL+KqlN4miwRVGLkTj8TPKex+8fyH9hJ1aIWJTayk6Ujse+kT0G5TZOZVX
A3qyGvrNwrgfVe7gMxcidD3xr4JLaos+XswhNg0JWNGDAbYDDoIgOijBjQbkoyG7bAefhlm/gx6o
ViFLypWZfIAFg33RA6DmUg4bImRWlDl4vVPkpjIut+lemlSeip/T1PzqlOZ9BUlJQ/cIwIydjmRF
QBmCakkSf0tqG5L+D1J9U1tfE+8+NkncSzcj05wCZZtL8EN1btBWNgZfAhpYSwpLDqX7BmZba36v
SdArK18Hy7vpgN1UvDkneJrbwHiZus95djv6bhh9kKRrh3pAboIEVYAZ9D1p+q86jF5NUF2Yw0dL
u4awoMVPzPqzajzYlWvZM0L5kBbNTi5o8+tp3b0teod2FbetXD28MQBoFLfRiCw4keNxUJ+c+jKQ
EJbc6/Cczj2BTnFlWjKyuPfIQITIH8OH0pAPpe3beOrs6yGHBARQFkTKLWdVUR7ovg1I2tTj62B/
04bnPLrS6E0tu5Sugi8h/HF9/Tj2XOZ9tLxv9OhgVx9kNJrtGxamowbj29AN8J5B9seDsljnoa3S
5QGX98zxMsefhPxd1H2CEC9xKL+6zbx3Agpm1WMh33MrGrsnOfxoM4iUd46E6LU+s0oUvyKT5fDp
w7Tr84GHnwz3YGVTeG8ujOKuplDk02X1pQq+Bc3H1js4aczBgOAyJ2WauUF3UEJ6CJynLLytIZaE
zk7Rb1rvdjKuFBMZEwoA3je9/G5rv+CDYCd/CZXLQm8/DBRUYtpLDd0tkH/pC8qqZGS8H7NgRZX/
rIefCuST6CY51nMATDGrpvMRALjjP2nJXd49c4W3pi9tepD1zxInf6C5ChpeU4f8cQ/TrvrLZ5uP
xcEhDs2dGUMMU72FBAvQXY2GSn20rmT6gvLkVaWkO1BrCx5V73uqu7b/kPZ39FMToqA68d1CudMd
Kno65bzwmoQDb+f5lRNmVC4ejejVce4NAyayAfjqrQ7jlxZ/MNMbrokKzBndFx3FoMEod5p66/iw
Mv/sI87x7lNj0h14V4J6kslLBD6ik8N3vfvsU4Wrm/umoRyG9GglX5klIG1gTlIl72XzENL9DlU0
QQlE2VOikH6Iz1XvRVVm4VGKZh11KYpnCYh8v3LzSNpRa9A9eEfBstbel9Ty6PNCd+SDQvLe4jt2
C77xUZFh/zZunOYan8kggWphxYcYjuz6U2Q9O0lGgwN8KYO3Q1BNiiDcKuDRyb/NuN2CWoA9vRo1
1WZYFtmY9PXUDb2lKbQsrFUNdQ2oDutFDoPzaoSccAYlU7yiaOVFhyJTIW5xvfFXGr3YFKsCwFXF
Qcq+RyM8BXdV98H3DomH3OTO5j4Qoz51U9uEeXg+bBY2i+eS7KyiQEvYd2d4MONHZfzYW18r5U6R
f3TAsXMu33r6OiKkaTCD2WcV6S0azrznHFpIH6h4VfCLQRwY8H+CTdaCDmxpA2j7R20G5wEwqAZC
qaKrziN/4L8fPMm+kKH5LXpaq+jl5y8VmFH1i8WBMTg3SvXDblgpyoraa9vcOvG3fHit6vpj0h8i
4zUuXxLvu0rOvrlurIPmc8Phutwad+HMNOZIZM9pLWufpe7hH3p2EyqrvWxchLAk69HPAT/JAxpF
FG6vtwYggIkmouLVqT8WwcFHFOmfSDNvjy+NBWv+CKqZ4kUOgIwGJrtSrz3tO6SJd1Z11fevGteS
lp4OpfycyRda8igZiO7Y1OUfZZIfFby4g8rlaoAiqKOgoQD4AtrRF2wzn9dx8aujfzYudHL0H7Pi
oaJNGG5sDpzPsvNIo+C5rHzKLNevGiAzrw53cENxZXpQpWTvMXKH5iV61ZqWRUDENYDuBz4MqJwg
FEfKQ+uLCzOdiVDwP1NT7hrQbDSY7cco2ZkKxA4O9xxEx7iklFx14xrMsvPTb28M51WroRwCMmfT
oFK5cgGZ3mSjaxDuJ+Oh0NN9DYbc4Lne2l+a8StcCcA5riXwIGYIviy7KJIPUTNXfM6C8KGwKbLd
a97PTr/KwqeK/vXpxgb+i3ZF09xH3UeHOiH/7n86vT9Emm1Nbp919y3vJz/JaBYAt9rFr/oIGJGG
F0fpzv5T8bN0MkP+VVqPOo80a36g3/5f//G//s///jH8l/8zf8iT0c+z/8ja9CEPs6b+73+Z//qP
4n/+1+vX//6XrVJdsw3FVlVD1xQLcDR///HtMcx8/mXlPyG4tTINdvwD6WJdfxn1HQgDjwTHuhl9
yYxm27qiWrrFP6dmpMBRxyZ08oPEOua77Oufft7QVM1RDU23NUOVhVHYMfnkAhzJAZU3JHBkct3W
p3UTbycKEwaElo6mmoYuO6cjqHzyphEUygco4kf7OW72JjE0NPz9up15Jk4XhEHQfqwyVRrwfWGm
KtD/sGc5GWzDD4X0Qy/ABqf0v/wyg2zD1NKQjk3ZwpAGTwtRdMkOI6hQ/5cD5YbD5dRCYXp9TEuG
bM1S6EDX+A9t9o4jJ9Nbek/KcMgOir6HAL3hQW0Cwd/wsfnnCjOny5bFTpcdx3Qc7dRKqxTVaIRS
dkD7kyvpEO7rzyNsGOpV2b+uD0iZv7VmSxiRjzo0bo4t2r72CcCGdjrY2vPoXUXWz4Ek/ACNPyj6
QL8dVe4VQBvXf8Fs4M0PsAFIAyRUVEWep/xoSn0P/bw2T/NDemPJEDZcrX9+YcV0+ejzghc6WlFX
2hjnB7m4C0s6ZC8lHwLfh3UrxsYgBAe0HVux7R4rJSU3OJZ1zpdvf2dC2LZNl6ppFmJCRUrxK13a
RPB1CwtThZgk7g0RKXwfpmAhGco2KA00yL8n+ddg+BrENFhu2FDUtzNlqIZqERqI1rYuGIl8Y6SJ
la0af7POfnaUEqwHO7mBDxCyadpSh/E8cJ7XB7awOsc2DfnUxfoaSEkb29mhCOjpsF/iwtl7k7/h
aVtWhNAdBw2qzRHxzupeAiocFaz4/TBuxIaFqDrPnqY7jqM7siF4WjZZetwY7FfVea7T3QSRNsqF
rUFP4fR9fdqU+VvC1jQIdI5p4BQOh8XpvDVBD5nDwIi0ixgUy/knE/6C5ItHJO+4UFjevYqc8+R9
gyqDAn0yfoyGa2DE8cX6D3kzs5YqW/J8uGuKMf/f6e8oO7p5J99RH2kI7+rPlfqk2tLruo03YUiw
Mf/9KAw1SQklIYc7xMKHzHn49XdfF2ayq2RHDiK+XinNvo93Eoi/dQtvNq/w++e/H/3+yjOVdpCx
YClIMvBY4tlzG2/sXnX24ROPmK0oNr4wR2pTE7yvU0rfjOoECQzb+9mUwQX0SFeqh8xkB79o2/9A
joLCb33Qgambo7ZXovaCl6LrBD0U4Qn0GFBaROblmDuQv8a8A7Ubz4su1yfj7WKaiskvNWwOUUd1
hKAf596gyDKdFK3zYppP0c3ffV6YBRoUm7iHAt2lb8HkOr2xxRd+vcrlQpE1mdus888iHC1lGYeF
FgwGdHvTVTtcRsOGqyx/H6Yi3bFkdrUwO+RF/c6TFO8R8BolCPsdP181TYujRKeobaunnqhmpVJY
cm09VvWHCh3p2z+efG6Uum7a+CIXS2ErQb8X+QpEjI9wUFCjH/58bVVjvo0YuqkT+oTzSSlyo4ik
hJocaQ+VnfTHkcBUDVu1NUXXiGea8H0t0OshkSzpMQQ14+efSunDn8/PkQFdOOyG1lTGrLKlRxDe
kX+Z5RvvrHl+T0OAqZqKBTOzYpEoVwTvGXzVUjTgSC55/xEGpRma+g4HNS3DlDnoCPr27MBHG6CQ
i2iKilp6rP1X54OK/sz6FL2NlaYuaya+yVVelcVHliE1jTTCR4oM7m5EmpWa3nTlqH/uqCdWhH2g
AEJsKk0L3RDxlvEc2O36KBa28cn3hVORB3OS1x3fb6rrJrxGMeHvvi+sAr+cazM8qu74TM+CXW7E
6IVF4PxwbEfWdYcrunBdUitZkrVJS1wZVO1Zcks5N92tj2B2RcFVCf8az1xd1VTMnPpRXVbJSNUM
Ey24TPvJm0udt6ApqKusW1rYFOwHnX1hyYrDtezUUhq2hWVFbe2m9j0PzxiEifNx3cSby5hlnpgQ
DvgyD+BddcraLXuL9BHNuXDUjuUHpXesFxgiowepDylveqmub4xuYR4d3gQyCQnF1O0390DLDKo4
UyuXwmbMMpmVfB8VRnuptRpJTSNHO61MtD8PZCdWhQFnAUSSuqRU7kU5fI6lz+vTueB+fF3Xecs7
MikXYfcY5QBko9EYk/KcwsZYd9c5Nd8kPLzDjkUvCXcvUi7/vL+PYplVO3LeD5RspvCpdfa60p2X
xs9WkjbWaMkDSYBxoM93HlP0dbp0LL8ujcq1ew1E5c+eClhqbPjgQshxDAM6aJs95Whi8kuBg7ak
27dyUwskfhh+GCvren2+lsZhmLrF3cdiP4nzVWXhMNlRVbm9MjRAA+3oEaIw2v6cJNgwteTWlqoy
HO60iqwLEciXI5CQWt64uVK8SKqNwuTM/+jZF9wpqelsZamUpemzuDpztfsn5gnxSEN3utFpXnX1
ws7AkfRXgYlg+y/wHRe+p14FqvQ5zNQDOA/akW9yeCZRfL6AQ/nxzyf56Icowh2hKfsqSCZ+SENH
l9mhEwB8vHxZN7IUsI6NCNOrOQ40GaTE3QARq+nZsC6D5MAse1AWcPNcN7bkNryK2WQOjxNFFwLw
VMteZ84jyoaXqjl46Esb+d26jcXlO7IhBiTZl7U8yBrXRilhppasBlCR6zb+mXrhzOJibkJlbpO1
4kA5PUkcy5F73fgH4fowebcztAtuIqf8omjZle7RXDErP2yZnT1vzarwovF6X/H8aapdxfJopr/O
9Gevvwn0Z42qowlfElLrG3m/RZOGZsnERsPUxEf9UA4lMrYBK0ZvoKFASuk9JBREOg6xSPqpl5/0
+B3hyzoyOS/wUSx2kgbqehuToVO5NSRlHcKg6+u36IcmaRnZsnEVW9jiQQ5YUiq82tV4m5gf4MZC
7WndxNsUGjcB7hk2DiLrNg1rp8Pw7EyKQ0KJ29BAl4MgjJyDWT+oLVwv1nmpvkI6ZTrxJQ25abBh
fGkP2LJiK6rOAWCIFx0/lZyp1NgD47CTwWyUG/6/9X1hj9kR8Apf5/vgWSEL19uN591SUDr+/cL2
irs8TmIlatx2JN+NTmsOJoOymjHC5xKT8KeNLgBVZFAQXl+2rZEJW0wPemjnbUaWg7qKgeQ6/caF
aZ4bcROzMLxoyKXbcIae+oUy0j2dAglxK/3Ral5o0HTsQ6i8/uk4LFnmbUY3LTdrS0wBRQ1+MUY6
oeJC0rpdovYbE/V2C80GHEOhdj6fy2Iot3zdH8oOA8NL412qNHrAxLI+iEUbc/5K1VGltfV5sY4i
gd4nQ6wGfk3t8rKMadqm7Wwjvr1dDYbBC5nbpQWroXgiOf7gdbqEiRx5HGA6FLHRJ4k31vytV51a
EfZLqg5a1UKN7ab650j7CIJtfaIWziMMONRx5f+ZKmE15KaKB+6VtRujsV66CF8G+G5aXA7gWuEf
tpVsj9zWutWl5ZkvZJYNJ71ji1GUQko6qapduyPMZRIgFyAgdbexQBtGHOESpHTagASVVbtB8XEy
KMjvauVxfRxvow3PQZxAIWEl2+SVTt3MQ8J26CL2fEiavtkbcP+gcxDRFrcLi43Itjyc37aE+CIP
dpBUVcruR3AHGmGY3u2NnTn/3NMAczocIcB0jQdtQElbh6X1yO1QGLToYei53s2aJiAn1mfv7Q3h
xJwpLFCU5XmjzxFzBBomDXtlRFk8AFeV3MKyNygfquj7usWlPXu0XqZwZY28cuAfbpFgMLr4IyAV
3bls2o1p3FgpUz31ig79sskysFJLD0P0xY/uPGR61keyZUO4IxSNGrbweXD55vLo7OiMpAF33cRS
6DmerPnvRzF0MEvDLmm6dm39Ar2zWt2Ypq3vz0M8+n7VDs3k1SVDGF5049ySHt7x+2d8giqbvP/F
xc5zPZeTng0DZS39RjATvL7DgKpbZLeoNshiFUKKAk3uS42kUPQSXETF8zs+rxEgOSstHgzCEleD
HLVdr9QuskOwXauPf/d5YXl1ddLsaeDzsirtSS+26cW6gcXgaBDGFZuD8s3zO/RUbewUDzCr0pzr
wNDzCML+u9547YdqP8Nd1+0tRq85+e7w6FffPBH1Oo9HJQ9qeDURqPGpx9EsWP+Uk+kKWYR9avSX
6wYX45fD2CwDvMibt0CMQmYRmXrldolxPerI1qFxn40fNesmoFUHZdcuzjY2zWIEo2pBSnV+hajC
prHa0PNbj1RdH1eA0OwzvbvP0i+2cb0+tqXNOZcAya4alKhE357SybAgBiYbWUE3S7u+rAx//Nzm
zmEB5+KlQ7VbLIMZkUXDq6dxYXZStJlprIrMTajN4jiOjKinQabQpa6RUNRwY5bDhDF8DJINv1t4
r50ORNyoVum1VWQ1bpk9BN4nQFGgAOlpAqk4QZWTX5reVQO1SkIHSZhuXBCXnFAlBCmUnKjKiVcQ
csKGotdK49KZT+P2hUGnABRHO2l6HUwDTVlwcjBK/rl3AMJTZdvQda6Oghdqda7EWp22Lqm8sweP
Bpm/+/68C46OhqAPPb3W+b6lBecJDJsDsM91E0sHKJg1Hgjcfe03edssq6I6hSrN9dC2nSIftgPt
nH9xYx8t7VfN4AEylzIdHm+nI5HH2jYiKWMkpnrmm3TVnavqGQwaG8NZCH7EIKotFoed4ojZlq4f
UCcL5MHN9YJurZ6O1euednT9vty6iC5sKeWfhyHpaITTnNkjjxZHioY+KtJmdE3/FVbZ7Nv6wizM
mAL8RTVMjg0SR+JuisyxMwJrcJGjhwBxSq+b6RINyXUrysL6Y4ZMi2qBh5Jl9XQU8ZS0yJVNg2tC
olrNnSBQ0PlPUYGOK7TH8SEH5dt0+jlIvbMCMrYc6ZlYp/9Jd9d/yuKAdX1OinNVscSCbq7LEJPS
Key26WU+7SEK87yb6Ou6kcVFOzIi+mGsd0ovR3TkwTX0lEO5vP79xek8+r4wnWFHqsXwsxFSnWsE
5OlU1JKN43ZrngTHGJFxMDotZQjRjxk/fycZ5yGkTesD2Zqo+e9H3h0N0jiVJqsR1FdQeob1Yf37
W6MQQqfeDIqP8CkT1d6AL/a6D5Nz57zjga1oR8sx/4qjUSDyoqGME49uaNyagXRu0MGjcfysj2V5
rtim3BMM500mJ1fBestBPrq1vYNRUg0v/u77wijAJyjoGeJUCgUT7SpKNl4Iy077+/fPQfVolrwE
0gFLqUYXYldPuTDo6+s2hrBoghNYM0l0ACgXlluz/TQJWmRATHoYij29Zaayf8csHZkQZqnUKtj6
U3900+qesshUPv7d94VZCiothhSJITjtudXt2HXr31+aItComglkVOMgFr4vDxQEuwauIsN8jOQf
I/05UbSB1Zi/IWQ2FFoGEH5yOBsBRZ2udOWYfuVHhexG8ONIquvTwauWV+F0E0C1sj6epV1hzL0D
Ovd0RiTEKaWGWydH3MJV+ttaRp8Vfq51C8ocrcXhgMACwkS10dJU4Qiu5GnIfV4lrq/nlyN7PEVp
OOyz69aWr7Taureiie4p50UxoAOBJ3/d/sLLDvSwQo+BbLHxxesf0i+NXwJXcJ16BnTb0Y3q3yQz
ORpKZBtjXZpNy5Tnlg8uA28wqmnYjxNpVtVtdVQYASKi874+mnntxck8tiD4Rj01nVdYWOj7HUw1
F8MvP32Hi1O1pzaF8+Hqgkv049wfk+v0DKU7GtkytBG30MlL82TzCqXgRl2KZ/Cph1uepw+TEUxu
rkIDGc/UfBuDWLSAO1Papr3aEp1OiqQimNJ8cqFqPAugjXpdX4elOEDJySBlwD2IUZyOYEQartFl
7pVlayGF/jEeNOjZNo7fpUEcG5n/fhTyQ3Rv6acuRneiQVU7U9V3BOPj7wvL0CQjQmnwgriaf4kc
L63R65O05KzH3xecNRlVz4gyjiwvSS9bGIjS4NlQDxOKweuGlicK/BYFSN4vIoZOUz2v7ONudONo
2vtw2djG6x9bIC0HDFBRqGW9TZ8EujnUWt+TYkiv02B4tHxv4+h62/1iWdT0dF2j1QZUi7gr0jTQ
EkMre3KYiL+WlN7PUF6ADFMv04upggZY65DQtCTY4pzGRASUqPpS6XV4VQ8jLMPoE3cbEW1hCU9+
k7CECgSCtlXwm4LqSrUf7AiS0/y+grN/fX6XSjsnhoSDNRyktJSVqne1NKOf+CBHT8gN0UGMnMRX
c3y0YOuEKeM9Vi2wDeA6uRaKh4OhkG6tYr9zY402S4gJnOK8GC4RH0VD0DmXs09o0lRasWF3IXqo
lPtIN9IqiHkhekhOgv6hbbWu4nyLQBtUMyTQ2Dj4Fq4RNO/NaEaTiwT3idPoUQ+xR/dC1gEqu5My
5J/Gn/H4ICU3SrP1oF/YfyAa5RnIyuHE2/7UVJTUU2sobef2UKdDWzD9eaACH8txZAP7e5v/aPM4
sONx6N2IVqPKCu+rwt/IfSwtiYEDcFMgx/LmmiBrY5qXeomqQbpL2VD6o6K56962ZULYS1UVxpbf
YmJwzkIZmvwbaytTsGVC2EVapMLcOGFCQyw9vB3qM2XLd5fWmoo7LkVSV6OScLrWCLPmo4MVV7/s
jR3iU+uTtPF5EQ0WqFZWyBqf759t/b6J//wVRbLm37/+n8vq0ZGqm006eC2fN5p9JN1m1jl6hesj
WAqZxybU0wmSc7+j/ZM18J+rBtXLM4ioUelbN7I1TcLmnqYmc+qgGlx0Mnoomqfo598ZmH/A0USF
SgBn9LwfZr7N70n26x2fn/HuYDYA8IjBKWgK3a5zdvTMnwNdZ+S9IzdCjfu3BWEAql76cg2Lpxsi
i3utxfv1ASxFV8CnvCl40RCbhBwV9Niy5zucV0X5uS3OB9An/pTu6H1Pwz9PhzGS36YEh0pHFfXz
oMbUVJ7LECltFb+WnmiqSfs4HT4WjUpi4leZDG/QyrF15fw2hRBB+awXr42FghcEq7p50wy3uvI9
1/+8HDDfdoi69JaDuxNCSamlQZDoYel6FXLW0E5IL1Ua7OYIGaAh6UMbaGyYXFg2MpcELxtMj6aK
iEZzjBr+gKKMkkJvhUBd8EGqILNGJyo2/7h1mmf1sTEBBVHamuenml24Oi9424Z6M78E7VV3Bx+W
WXPQztd9ciHynNgT5jPhOtMGoVe4XpZ8Rsehdxwok6odzR9bKdSF+EN+aMbfWzqLJ9arw9opnUFW
UOZRz8bXfOOkXBzI0dcFj6cKV3udytcN6yNUGYPxYbSulfhyfbrm6RDe0idjEGJo3TuZXmlYQYC1
j2EWDl/kXypay63za5Tac3NQN+59W7MmxCSjGuzUHLBYtPBEXZTShgNsfX++HhwFbamuy3Si4w0q
O6g7ke3a+P0L1wvdpn0FPB93JE3svUCVHREexctdw/4SlhDG3VTx9/VFWRoCrXpcjuW5gUUTcDZJ
01khHH+Fm9zB+2kM75ih488LYVu2IjqJxrRw4UXrus90Ym9M0eLvN2hIoExDT4c5u/bRErS9rOiS
pOXuqN879YNXmRsGliKYTUsg1xhSG7x4Tw1kY611RkJRPczz2yFEWhamydiAr6W292rRbyQjl7bi
DBtwLDoQ2efzzzkaD0nnrGkCuiw6+1HKvfM0T3at7Fob9fUFzzIA9cH0BMyK3hTBc5NQKvyizko3
/AWdYg3R7sa0LYyDbm3ivqkDgCD2n44jzpSkaKHAdHO0pGCaqm6qwdpF8Hn2Q7wxZws+cGJr/vvR
nPFIbw3bTku30n56krSzs2D3x7vkxIIwXU3jTINPm7jbSBfF6CEKuQXCX3CzEwuCH6e9nUPMwhji
igwEAhNQklaXYP0t82V9LEtLT6507uPhVFbFZqHalqCM8/zSNQbXRgvEg5vpct3EQg4Ympl/mxA5
FwapK/tI52Cs6uumRnZEekqc9ozO6fOofDDUrYN40QF4EPPGN22SOcJBLOedGU+WSpzXdpNyqTXv
Wf7f3xfRomGjEsIqvp/Y6M3sYHRbn6/FzXL0fSHGBF1YKaavF27QzLUmFYVGuMW7jbfYlhX1dJv4
QZf3fqhhBRmR4FpXd8g4eeZGGmTLirjx4YBG+IOxsPEPUmRR/LP2jV7tvCLaePltLLsz//1o31OO
Lf9n2ooA7mrkrDYOr62hCLs+lMxazzUmbILKtNtL5Q1qX9PWftwaxfwrjkbheV4jlzJWLP8yhTSv
2HDerVEIJ0qbt6qc+VxS2gwBuNhDiGiQegfhChQsaCbUL9adeTGSHTmzcAuv6mIyu5TxxDCyyXcq
3e7yBR2qkbYRZRZa6iiaHFkStj0SZgAjU7blGEk3yWB8aSZ531glIlO2Rz21sQ99m13a0rQvVfkq
YeSllN8hjq6ed4H1ZX3c6/MM6PN0HaOc5G2UMc95ug+gcq/v4i/NVsJpfXIVMfM+lWkoJzG7y2sV
Zad3KOkZsiZd2iHsxq1jwHxKY/DGRC97KG8rHfIFmhnmH3XkoUpgImxd8ojzqos4v5C2MNFL72EW
8rcBwWX8QFFjOTO5JYbKwYKUTK21T7IPJ6PuINRi3PQzd3PgXExKdVk69qf3rNxv84IfTXI8jaPB
cZW3dxbapSk8euCPzyfEDtYtLS/fvy2JqPYs0HrTqLA0oRAV3ObyQxZc5f7tZivV4iH/e0bF96Jj
eVXbdsxop+6gOKihlVQ3ouPiIX9kQjhO6K2xW7/gta3q+dng/Er6z6H8QS/ugsK4bYKNY2Vr5oRj
RabZRU8lrAVB/5RKzbkcxFBU+9d1DI2yvEm1tOHz5vz3I5/3Vbspkm7OJTh3Wn2vokm87gpbBoTD
pZXl3lLm6UOoBn5iu/zYGfXGxt3aWOLrCFHDMdR0g4sRqlkyBJ5O8UMtnvLgW2JcwhAD6e69l933
CDmtj245GP52dCFkWLXfoUiP/9XKZd1cyPDqevu43ThqFr3cADoJexwZOxG5ISVagXj9xCIhXBMe
eF2cb4xj3vpCzoK6/G8Lwjhsz1DREOeIMaprp71CWNYoPsXSRRmgk3s71hvpskWnODInBEKtq5zW
tHrOThO+37PuzzssZ5jB7+EIka5IYqTrTSasjC9fmq1zYmOyxFwCcIxYHhUmK+BoMs+qh9D/CRm4
ld/58Pm+Z//8Hoom3JnRRukUbR6KoUKKDEl4cFh34Q3n0oT4ViZAp812LFwpQXzSNeSPKEKsm9hY
bhHVECfdEEQtEzbz+D520bAxR8tD0DW4FGzayUW0UaGm0TA63BY0BDe1p0JGufFdcQza1f9vYx7j
UaA0htxBlm++JFdXY/TQG1fvmaPf3xfiZKekdZvlfH80LozwOt1q1dyaozmSHf3+mn5DLgDMkVIf
YulGa39lUbhxVG7ZEKKI5VCusON5jvx971/1oL3/nHhr3tkWQRAIEXhhwVsnZUhyp5hz+3qGunVJ
4mgrf7s8it8mhCMY3Q+nj2wSB4X82HSfW+Qn0JVbX+0tG4I3ZZYS9FbKBan2P5v5uWTexn9OKHg6
U/NPOFpwtc2iOAN44FZVvdODG6+2z03nXcHj91wJXjWWGfRZ/yRZHESX9j3aCf3G5l4MHiZiVbrC
P2+6cNK+kAZeQMTyMkbE3Do32w22ryULOqg66g1gfN404QxWmhdtNBBiEQEYLpEVWV/s2e3Fw/X4
+4LP4s+jRrs3x3f0M0FCKuweYQw36h91521EkaX7yLEpwXdLXVOH0O4Kl7aXLDvz4gt0NdLq5e8G
JHivOiF5qbQc36r0Uo6XUQqE+wKVJVQn1g1tDUfw4a7MO7WHNNw16uq7Uug3ZVldJAr6SgMU+uu2
lu75x1MnuLJltUaaNwzKQNU5Pvfim2nYq8jryQ+2umFra1xCoFRgXB+mjnEp6m4MQSwjz/gh3mou
m2dnze+EW1bWyrU2JvgdzVhWsdNQVzM3Iv7yQGBvnnuyoWUSLlpKKQ9ObBPxm864zwf5k2L3SFBU
SLBHWwxdG7bE7GTeev6gzDeh6hqtIO0McZ/xHRl2nRai/zccR7hsSdk4qSnU1K6dXirNPXrH6z62
HGl+f1+IBECB8rKN+L7PW0guv6G0u7EgWxaEADANzdBGARYsV5vOlC9/9/uFjd/SbwH2gbtiSkMf
+s5bF7mtJRb2e5v6sW/6uFMrX0ntsxk/VMX3MNigyFneF79XYf4VRyejEZhtpJoyq5A/pPGzHD5K
3f7vJkrY4OFoWQBU2XrDeOGjsuWuf34xJXjsqMLWtpNBLS1vXma0qsoo3PnxcwCuMStupfRBR/MX
kPGZbX3Xh5tO/RA4Px3EDdZ/xJarCXs/r6G2sHz2YwuqovGRcNwY5bo3gAk7XSe/KFrNn18mKsqT
+hUaYkPwUYme/2YYQNNPrXhcw6Y8xYrGE24W4904/denib6L0+8rZtgnVcHjR0VoukMPfaPEufh9
TdMsIIyWbYopMK2sO1kqK97SRfSRvNtXNaov3jFFRyaEIeShoo6mxnFVVw9N+zxrYv6dASFqVUNN
mZhZciulOrManHULkrs1S/Pfj/b8ZDd90w0MAYX3WSllCyKx6KvwmckOWG5aoYXI1SkRQCiYXAAA
nSPKmZiXirRHKeY98/TbyvwrjkahSjZ60jVbTk/SXT6rgVpbNcatgQiRy+mysAs8JspHJ6f2P+ko
pXYWQqrP60NZDMJcGSDJJhQBKD4dSpaWVa8WGjkB87PBpbiDr7Rp5Q3HWrcCduLUSh7LSehNhHrZ
IVtzNnkv1VZWf9Gz/j2QN00CqdV5CXhB7o0/pvSs+bk+TVtfF7aeZ0n2MIw82xv/sTyL4o0Qu/V5
ceNJlV6qGasgWZeZBsv5xvwvetPR5Ajbzms0tUITh+yveWlf5F8O2lalaGuF578fbQm/6NLSnGvW
RnI+RveUevOtc2h5kqDpsiBTVhUx3yePDbVdg0FQto5huNiqMCyf5uwB29HBohPFT8dQcu9Mk7ic
rz36WVu+mv1taCL1rFzU+guc/bsAwNJk3MTeXVFrZ5FzB+5xY6UW5/HoNwj7kcbYMqm7gvyT9zA2
FyZqLFvOsDSPNqygM2O9qr7ZKVnkNZnR9SmYH+UKVbKdXm/slqVBHFsQdkvuTengtF3qTtovP7/X
y2sNBor1HfnGpW2SdLBpqJYxs3eJyUYj8dS+G+v8KXBC+7pW0+66zckzQ438Uy6zreL8W4GKf+wZ
DukuwLpvIJFDbMlykk/5U11aCI9edpa1m9KLLK13bXrV1ndtotG5H5/XY4EMYPwoFc2dEmZ3elyc
eZZ6XniBWyOX9+fTYHLfsA264WhtECNH0k6jVHTlk19bZ5rZ7KXoU96ol5GxxWE2nzgnz1gm4NiS
EEPGApI0C92yp7hlAtDi7car0XkKYfQwo43CxBsHEmzNfz+KJqNsxmVJEfjJ9L39CHsO7rrvNxuE
Fs3YtPlBmgwgUWx2IKSnBk5TPkX6q2Z11+Mk7bJ8S4fmzX5jMPRb46Mm/98b+DWNXlBr2mPx1DfJ
QzelN17k7Na9YMuEsOH62gHUoffFUzwov+L/S9qVLcepbNkvIoJ5eAWqNNiyLKpkyX4h7GMfIEkg
mYev75Xq6L5FQlRG+T4rxK6c97D2Wop7n9P2fLMJELtYoLK3DHTAfpBYXCyJOQ+1pRQle+1yNWBv
bimjYNs50CsD/O8XBlA80DWFVAxq7UC8lY89VCGn0TtYsseWX+PCRl4ZElyrBAUEtOrk7FVLla+a
10H3tntcqgdoPRxJ14UMqn03z53rQlQGsEDOMCg2UNVWBYXvdKxejaV8SGPIVauS6GZnJ3NgO6Ti
kIz3QGm9njynYJo1Nyl7nZX2QBXThmCpFftVm0sM7ew03rWumUjOAGkr0nK7ipukJIahUtHxBP+a
bvatQcAENQYDZ4K3EIs9e85gWCaBIuhr3/2Y0/oweDI+qZ2NBgtoi0e/GbCo4lx1ObSK0aJcvVqI
ZNUXP9Syb9fXe2eHwYIHUggoq23pxqhlDvlUqdVrZhWBWUOeN/untNpPHZ0CDaLLRizL2Oyt/6VF
4QKwlj7tOgsWF28MOjPq1LMDKc3rw9qdOM4egT3mwE0STmgxMEgvdj22sZo/dIbaHSa7JIeROUNQ
gH5S8rTtjQltshyYjP5NNK+s93TRahMbF5q/ZhSgUci25nZkaLJAa29Dw53E4QR5poqy5dqK0uel
4sUeeU1BnBZW1cP1OZN9XlgYPUmXHjT65NWzmvTZAzr6wbGlCbvtVH3Aq6H0wmH7G2qnZi50Bbj+
9LUb06MCzcNx8kJvUI/XB7M1g/ZPG+20Jvj4oWUgrEhjTBW0eKbuFT1dITHulckJcgh0XreynTKc
f8DIXE5bAUoJ4X5u7aJf7ASe3TwnQR+mUN2+bmDryUCyCWy/SKW4AIyLaPTBqfp+XBT26s3m0Rq/
VfQzMUFKs/xwxu/XTe2MZWVKODLTmLGuYQ57LWzfK6CoevtcaYAdQt0O8GqQbQn3fmJQkJ8B/vpK
iniE1DUU5NumlMzX9txDvwZ0KLiNXbz9IqEX9hOZO7XrX6Fho0I+trmfksCV3S47U4VOBO7Jok1X
BxvW+iC26dJo2bikrwA2xk8ZNceD5WZMknTeWsEpdzyP1xd5KVPYwmZpFcPU1e5Z69lh+Jq05uHW
FV8bEFbcNsCU2SSNe24hE790wFpJyqTb1VgbEI5HY4B/B+6xe56qNgRixKf+oIDbD/TF10eyPe38
fYR3DNkSzUb39HpBsnyEMDNzi9dy/jRDjcU3ZuRm9dtXZG1GuIDR913NYOIpXvW7Op1CU5XxVGyX
HFAt9J0gH4gQCbH9ehzGrKtLM3r5K/pUffd+UGWl8Z2JggGePsP+heciLrkVx7nRK/mrRZ/RdUS0
H1l/ur4W20XHbQhqZ9Aq8p4D8ZUqW60qcnfIsRZdaFlBBdHm9MC8XHLUd+ZqZUd4rogW09lLYCe2
PJ/9zIh384W1HoiwGG7utKydYYBNiOwmM9CyW4uHoDY0EaVzhSQD/p2wGnlSG7M22OMZHFcI7kJ3
kbFcbdYbFiyoSGkGvw43+jeF61WTS8fpbPZhl4SJcxibu+vrvVmHtQnx7CFiIKVNYEJDBenZk/XJ
b7aT8HnhzJEudhJ3xOdj7bH/NybUd9ljJbtAdgeBK9bk5EyQPhNuKmrlhQ2RhemcPSoq9Uc0gl+f
pb1h8HAKJTjcVJu2skld2jYzluE8vwz2wxC/xvNbLxMB3K421AWRIOcHG1eIWFunWTZ3DQp9p2wq
fC/RW99VKzfQm1oSWn00qa0CU7xJCBORygEPBuc1Wl9UpK3Hxm4KHXCEP3kMqhJXC13KgtF8ZOnT
MH82zTogwGq62dHuouzvRor5tD5o+EWHeyo0YxryQQeJsOp3M0jqUxpO9RxeX7XttsAwNR7keXAo
wOq7HmYNVL2a1rN+st7U4V6V9YDLPs//fpFHWEYNkgsMnzfGCVDtu7STyclxT2SzTtgOYHBTkYIU
CYmtWmldt7YwgJEexrHC4Vn8mUBwFZjjT+Xo+EwK5d/dhRc2hdw0K6lpl70JmwOY3B6b5cmRaVTt
Thxafzm2EmTLpnBxKpXdMIU6+om27zR+U26NhPjuRtCIedM5F52wu9FsWPdVquMctf6AuGEJr2+r
7WWApmLcBHgkUd1FFmG97qDliBMGP/Y0F4euvqef2vrekeE6dpYBTMPI5WEInAJOGIQZK0aaGaV5
UprxIVOGz5kxPdX1crw+Fv4ZYYfpvL/YxWpA3Ef0hfMmVTtNbczTYk9hhx6R2Ht2y89NH81omL9u
a2fZAbXR0JmLU4+OG2FIdbeUpVca1qnK0qDRX6b663UDOwuDbI6Omiz2FRL1wtZdGp41jlP71KYv
47D41Y8G6ERmna+b2RkHbmjO1muCDVAzhXFYxuI4FVWs0+AddSUwJKOQfV4YRa57NdKT+Hyrvlgq
kobLrQACTwd6AMk1TpgBIlDhTW5qL2vUOLZOdlP5v51cVnrf2bo854U+O3BSwYcU5if34qEpe2qf
ANlrshgMBVroOTc7XyC91/hBhJo3X4n1IfSKJWdKNdkndRh8rwpo8vvmVXbgTmBDqZDkBe3k2sCs
l5k2jbVzMrVjn4amjNl3Z5mREsDsqx6nthdLAqWujkaKjNapQAcJqmcHcrh1AAYouEHYhYsQXXvi
NWX3Xk0nMFmejDhsy6CmktLJdgCr7288xxhPH0V0fVK1T90fWklupu1hhuATwBX8HEPo1BDmv/TG
1ulsLT6NReZ3poZmnv6LM/xwZDDD7XZdGxJ2ktm46QB68fhEkkP1CEkWmWzJ3kjAJ2jo4C01tsyh
k+6kQ1JTQCu8MtDId9t8TQZfa2XiczsLAt0PZFAgAcUls4Rz16FpWCMmS86LGZTxp9SUhIb730dt
SYeuCPgRhYmiDBi0tu+SM/Jk+XBPZIRXe9+Hn+ZAVAQu22bDuiMmqTKy5KyMZWR102OuVTfjQ8B4
cWFD3LRl2UNRFGpsZ5A7qnNxzDPfc2RbdzsQwK6RA3AdCwcbHvb66vAK4imlp7mnLgSwuJNt2E3S
H5mFy8/z/Xbhdxp6VqZIpLinOT+M+hQYhRoY/ZfOcILY0ILk9hAR9uCKQN0bTvSGT7JLMlYPeuYB
xOoiHPCOkqt8ewDX3xfGY3sLbUsWYzwLNF/CuH9Sb3/y1iaEo2HNtDC0HCZ0+6h0PtMlLif//7Ub
hXwPjjhn1zLszZMaL1ObLE6unPRlAmk+nM7q3kVDTPzFi5OXW+/1tS0hczJlOW2mGbbcNkKe1AOy
+GYDwGroKFYj3kXtTfAPYmdwPKZY8cn9RkA1r6Y3U//B4UT86aESjhTpBkqgJubgWE4Xn9rHyvQO
izEero9g54SsDPADenFCmmKq2yZu45NG8rukdx6r4WgVYaOHtt7dx4Z7vG5vZwev7AkH3lYmSu0c
A6KW+jvN+/ssLe5nSv9cN7Nzr0Db2Ubp1YRGFciB1sPqp7pssgLDIvTFqD7bknzv7uehpYGgBjt5
w3VMCjNDYZzFUAH4XqInvbyZOh/rDhgN6IYgtgnHSthYY6a1te2W8akZAAk61vrNji2mB0KRyOyD
c2aTLsvMfu7t1rNORhMOWkBpeH3+95YZYRJPUoO5fZMbrQidWmOwzZNZFQ+NUb/RkR2B15Pch3vr
cGlGPOBpU409YsMT+rjUf1RZR51sFEJWxAJfNgj8PPNUggawzvJgcUhQMxb8xWShjR7XIlgNNxzm
HSU5qQixTglZfqm599Si5aUj5O66md3JspGINRDDAo4g3OwD63oHnM32SRu6oK2OI3X+ZtU9ZMp4
KYfjktanjjEtYyAWwq5alnAqmhD8vrPsBtkdxoURYRimWqAMNcDIlHu+Nb4U2a3lKB7kXxgQokpG
SjdPEhjo5wJ9AsT/Cy9hZUDIiqhthbYEPk3gzgq9J8e7PZ7hjFs6biYUa5HmFS5ZtaLETGPHOBnV
8jBmymFhksh752SsLAgrrZtDH3MRoFOsvM3tASJgkq20s8q4WQ1cUSCm04CfEbZSRZmudpl9SuLp
QQEpvjb+xR0LyQATAT5wemgIFTaS3macnzq2Tyz9bD5DKO3m4wZkIh4fKNnCExTx1YXdxtOgl/Zp
JN/cZ8V4+4vPAyKHJA4Hx4ovRFppVTn22ESoZho/svnX9c/zBRTcNEeDvwGlacSVG8cjMbyCLkxR
TvYPsowBUqsBs+ag8mQl5g96YdGSruGh5jzygC8JJc1Kc+iyWL0C5pfloI6Hsvyk1l+y6S7T8sAx
QhUCS24lyevv7N8PHnDkvD1QtjuC0UVv0BiSL95pTN5q2zqYjN3T5OYoEHgpeG3/Z0R4xBNDhXAY
N1Jaz9WRure/4TgaiDXAFAguV3H/zoaqpAvB55FHfJ5z8z1xlJ837wLk00HPDUV6HirzU3rhHZJG
8Sy20Pjk1aHR+8qf2bnLZCBDfs6EDQCQAcAyALE46GUWzmE+NvmS9bF3WtBO7ni/bDuK6YPxjWgy
NPnOqvOzAv4izUKhUCzmqHbWNXi2EA8M812D8ExrjGPR6nfXZ217d4HT1+aEmiDAgdMuXL+g0k4b
M567c2q3fjSqMiXLve+bGkSlATEB6k/Mh02KZS3VUHTn0vhd3Fnsn9t/PtflxMMB9WpwRa8XvYd0
zDSVbnv2pq9uGmjVf/l94WqP2VIZTYvvJ27gvN4si+rZkFLh847fj5BMeJlG0DQuE4SKX2f1obGO
7c3OAZjqMfXIKnBspzj3XhEDOuRkzXm4d+zi4DXz4dbZ//D64fybGvK1IqpA0ecYifSiPgOe7qUH
Nb45F7n+vuAyd2pix6ZFa1DY5E+Fn5W1xMD2kGHmwTqARCDy5sifr7ePETdTM1YdO7Nk+dH1c+AN
ANp36Y/r87R9oPBa8NsPQESUZUTEaApgvFoOgFS34/fcNIJZQUUG2IWilhWxtsft412yHXCteYBa
CZeg1zTpaLEOx3kA85hfy9oYZN8XrousHZTM6PB9Iwknx89+X58o2eeFAzFZbu/Qse3OSpcE1o/Z
kmFCdwwAGWgiiLRQBNgIWtljy+rYVbtzAc7t5kGDWPvNI8BFinAeOwonQqzCVOVgZsvc0jMp3rtD
OXy/+fMOThvqxugD4IK26w272O5sF4yRc++GLTQKJK/BznlYfV6Y/yxR4F5V+HxIrR/1Q9n/lz9f
eD5p0RoxgGbkrIMn5Sdz0+P16dn7/ZYHL8bmslFIm6+nZ541fVmUnJxpejDnOy0+TLokjN8modD2
pAFkyPGriFCFF6H3CjdZVEIAnzu7WRV0TRp0BCItrnNI2D92K7G3s2OBzwSMGZcUJFREsKk5VLRZ
3JSc1VH1y/ShGc7X52xrwAMhC4rRiIFQ9RTRmWMbo7lTscrzkL+Azr+7Ofpaf56bv3DLBkZZDHBg
eU5ALmKB+K7SOn/oLMnKy0YhHAwc+LZCxqI8135FwkVGqcs3/trvW49COBhLnI8IkvB5as6+ZX5T
DnP/DkztzbcHcrMo2iMOg6ePIut6soBCBOtDRqdzUzHfoZkvIyzamSZePET7I/KMW8RTRaHE1+tT
f7YDs3+h+s1RBJd9QW0V2q+IVsRgvlUgxD4U6njWss9V4QVpUt6+zjxQAQhE5aKBoluMGkkzz603
n7PsMblLvZvjFKh1XHxe8CdTMiVpMuDzuv3WF2f7cP2sbe8nuGHgpEAPBFTn4BCv17dhc61YdqWe
UcOfQlqUygE5NDcJuq6RkmqKa43qMASBEa3aFu7CjRSPSRHTFbWxnGvt4SvV7q8PRTwRH1+HdwfV
bKQD4dysh2Jr87gQVi9nt5jdZ2Zn7mfUUayHOm9YFtA8roPrBrfDwVBcUJPwwj2QQMLc9a6zoBEi
G6P0vXIPiQw9tx3P+vPC05ECoU5Ig88bM/SXuneIjWvVMZWVlGSjEKYtV9NGSyyYgRwzc/3Fk+ww
2ff53y+uW8Qbiddm+H7pZX49f2qpJKgQtzAcS4CIcfaAh0Y/mog/0OI8VYdpHCKtPmte6Ko45C83
r/SlCTHLkhipkjfIm0aa7jd1kEqcnJ0p4gIM6Gfx+DEUex6IZ/R1bhRD1Kt3AEV5skLu3vcBkEAp
hCMQgC9dL0GvNFrVZekQIXUKNjXi3z49gH58tM8ZOA2a4IHoSUZdA7z7EdEnP/Nyv/jn+vxzL+zy
scMSo1iEWB0Pvwlkl7BHu2xoM8ub2shiD0r8aKg+JFnx1uXK+bqhnZlCgx4nbIMzy7V+1jMFiDLF
iY4BRbX9OAk1iesh+zz/+8VZyB0XUmQMnx/pmzL+MG8lFPiYp4ufz4/K5ffnbCjHEd9X1e9aE5Ho
+uzsnDRgGpDvRWqdNwCLzrK5dKxIyz5Kh/K9Zu3RGRV/LkrJkyczIzx5hVEYqFAUfZTVR234Temh
6mVqWzuX62oowpatrKGy7QlD0dIwJqFCD17tK5nkYPOvbPbtfyZMvDdABkWQTIEVS3nMKsUH1Y2/
WG1Asn9p/30BCrqXbGAxGOA7AF4eXyU0V2z65mabQdowaUjUWhn6Q+xmfEQuxv0xxqn7EC9O+pJm
fXtPtZHK+As+Oo2E0XKeB8D9/pfmTJhThRHAOphDonS26dl0+oX6c5OVz1RDSEJJvRzgB2ZPecqy
136ph9zv47S+I5m3hHFZTL3PoJt4l3uNd2gsJ5E8FB8egPAD4bBiuGil4PB64cH2aF1QkhZ5tCg0
v2+XPC6CtHKr0zIT68lSFi1kC1GCgVjqS+mS8nmJDTPsE13ze7WenpVUr//cfKZWv0m4mzW0I8U1
WmGidk6/9Gb5R4GuhD44D9fN7Nw8ECfCHQ0eJ+iIuYIZQrrJm3XcCfqLox1uFnLCtoMrhRiUq+6g
d0GY2SXrLHtq9Cbqjkp89pjk4tn79S6wYEhLoVF/U+NNda2ozbZuIjoEFg2tMbh9dlB4hf+AJxJR
jnCxFePgqNiObWRmn8h9X/zF5F9+XrjQYtJaldHi87N1toq3+saAHJPPuUl4EQBgh02f4VxkSpcp
ahs1RuiSQ+JIcpI7s3/5fbHcU7dKmaUxvj/moRn7o8R72LnuV58X9k4121ZVdnMbVe78NC7To9tk
wZI24fU13rnx4RuqDqJMJKDtj0raxdtI6mbuKtVqIpUlYWm/qP1dD51qlsjg53v3IOo+tgl6DBu9
i2JpqTRiu060rozwc4wAKMoqTBt7CbyK6kets/LDbC8s87VFgYwfS9r8j5HQcgiWOSPPSzVOdw3r
QKuX0wVNMynwcpL0786UozbBO8R52IpK89pPGJXCVBO3pNHQjw8mdK/va5otYRMb79cnfc8Qmi1R
xAUKxwBwbW3ILKrC8bKWRi0rh68z84ZPU1J3n90kaSVFyZ31xbICDAm2BWA7xZKu4U40K5hSRvl0
3+cPCfs8ZC8zk1jZOQscnMHFzJChggTlekCLW0LmsXDKiGWfNfeYt/e3T9jl94Wroh4U7N8K3yf1
i+491eSLm0vOm2wIwjNt1P2EtleYULW7+dmWnTM+A+tHFv0kiAJAPQAnxBJhLF7R62lnG1OUmb5u
fkedUNUPSfpr+X19prbD4H0rKpczNQyeLFyvRLdkhWORaYwqcp8d8kayEDufB/CK6ysDaYmSjLAQ
rV5nbmu2SzT1/6b3za2ofygucAcELyW63LGXhH00DdaQq4k3RC2Y94238mZw5f8aALMNcKJIt2we
/GGAE2TRMRrb37rzm978YgIpj6Qa4j3oaSJDtZ79Zl5QZVNm5D6SOMjvDNOSGNjeHDDAnVgAu1AB
MIRdOjp5AnxoPUVWbvlJE7nqKS5u7d3FJJlgWAPaB1BwPJwCkIGiw4o4dWZF6vJommHTSe7Z7Z0E
eTjQpiDbBdYPlHfWs7T0NEX/TmFH1udW/eYyesi96mBpb9ePwgYFwseBeAynAVPGXRjBTmzGXVpn
TtSkkfYPOIYV89j8O8y/wWdzn1QSP3rnaMAaJ8tBgLytoI9lipzkDGt9CubnqCr/YlkwGFShURbD
IyrmE5bEcyt1KruIarb/5IGe7Pp87QwA30cRAzUZ4D9Ed2+A4kWTgl4mAjA50A8Q+5FsXn45CHcg
B4+h7qOjtR0Q1/V6gCnHydCP3EV2OgZK+5x1z231yX3Vz2qhHv5iMBe2hD1WFkrq9TFsKZATqLNA
qWVAzp1djMQ2cFgApCLAE9WWzQnsS3O7dJGlfulb497NB39yNPByyPRo9hYGuWgwvgDmzBsShXlr
aIEYpUGi6mdn3yXO3e1ThfgHF5eHXqhNsttc9NyaWI6gn917DUDUMt6EvXWHg4nWGPji20QeY4Zi
aGg4joj5p5q/t+lv1vyi6o9i+tfSZFo0GwI/nHpcXlgazgYB9hd+hV54tNagjAu6XvvImzy/NA8q
uW9fZvASduqbTQOPPpT0kf2q64DNwRiHpDihyxYRFNoir0/sRidJ/CnCwlWV5/W6YqCb02F+rXwZ
lB9z9oMoX3LK5QKsLlrSZz07Xze780bghIE/AlBN+H0ivSX4vI2myFPcE+/tDxT/UaK/boA/MuI5
BsMdB8MjAbmh7gI/ILPzDBdFUWuHsv+k95qvj84dMiia+zkH/X1Wyxi+dwcFIXictY9eWeFNUt06
o63mtVFsWc+Ngp66QXmBY3u8PrS9o4YYADkB8Bnw62O9ecaJlLXOliaCrqjC7hQZinbvKKBfEu4T
3ECkHIT3u0tTK+mSuImW8rlLPhuE3bHqNGSf0+mpx1V1fTR7kwZommfzEhYH9K1HY85VV7WG3kbM
ysihGYC8SuexPiSgkAuvm9rZE6A04P2/yHnAMRRMWbFV2dk04hIZl/5Y2g65s+vUDOPlpSS+lr5V
8WiEep1U79cN74yRo7J0lJpQecc7vx6jDZSCU4BKKlJqpNAyUE0/upOsJ2fXCPbFR18GHi++rBd3
Skqc1ASjYx9NyaFUf/fV5wE68NcHsrP13I9qL6qAiBREVoYBdciKzE73UdiCqPFspxILe2sErAv2
A/b2VnPa0OiISm05Rm3XfuqBw1UHcj/M3nPuVE8g1HlYmvyL3dCbg0O0rwH2BzyVjgZJsRSsjVNj
LtU0RPm/SnpUZVDPvbXB+n805QCfrgpHVjOHuKznBVWoAfc5miOTWfOr/s/Nq8MjEmQKAb7mLTrr
HdBMXTwYDKm87Jv2a/l568cBtUVzKu5stH1tcNetVZDeRiEwUmLjES7SJ7s2b34U1iYE36uvWjdu
C5jo1DFYKvcees1P3iKry380+a/fBo4aRmYDK40YVIQa9vVkzgZtYcdzf8TovfUrW32nqXGcYjci
Gn2YDFCKWtAE9YfeUwO7Vz+Vqvld96aX2Uy+pIZ96i308SmeM4ZWNXx2SFG81+MUv5us+APozeQ3
mpeEXm6DXsCtPN81xzej7RffUfoIV96TOdWV3+fub93ITIgRm8Qv5+Q9Yc2D0jlvdOoeskmTeYR8
p4ljR9Wb1/DhEG5QFYlOR3NekizKSHGXmE3ganflMj8M7vRQKTIm7p28PSgycamjTRu7fpP+7Yea
elNnkCinqhboyasfqpMNBUHG2hAOkK/0nevbc1p+t0ldBlbX6MHYZb3EHdhxc/BDOFmVA7QbupOF
R21pa1QO0cYUEfI6U6g/qoc6/1TFj+74lHaGTzXo5za/PFsGWt664OjuxV32QVJob1qWFZCgurOT
59HM4HSkBHDy3l5aKIIbL01SHK6fUo2fEWF9kUZDIg3aVTuepa4zVkCKl0TTsNzDBQv68VOsoj2+
K4Ja/ULBW1xq77Hh+FX9TS8kD932feDocojlIjJDL5SYP80LkD4s8ZBHTn5sk/tEFl5u79H194U3
rgb5n6fmfR519YtaKn42v+U3c32CW3A1CGGr1LY9s74a80hNn5q8Cln9M+5l75xkJKbgK07FbCfW
3GJbuEFTPUz6nSPDme0uBhjOeMsxvA8xrZoYiPSKZs6j4Tdxj54mqV3sjuDi88Jt3cIH9uiCaUI8
OZT+CI42WT5+6wxgJQCWwxBwbBH7rR+03BoLMptmHhXKwVzepzgPsvkxtt67QvPLIg+N4tf187M3
qA9AL946JJZEhGRp6ZPVuCwHXKHyjVgPUvUZdWCJB79zCYMgDC80D02Q+Oa/4sJVM/XB1IlZY2VY
mMRhn/txfJ+jojHcXP8xVoaE4K7Xrbo0GQyZ2ovLntqH67O1t8NsENwgk4tMnCOWl6axGWq9ox/H
vc+Po2SH7U6TbWAl0FGCQETwmpqxQ8Ol1YC+3ggg2qt8MX5C4KuUCZbtrjl+PAIq5EOR/F6vhp2Z
NaMmnoZ54o2b+uCjF/z6RO2O5D8mNhWsSiv0wbZJlJQHrHalv7hZMMQH2siigJ3nBjTS/z+Yj3fw
YmuReI5HiJaTyNP8jhzpcJyhYHirPCK/Ii+tCGe/YW3tloNLInCKjqNfyQAJu6NArKYiBYvHxBGW
JFfdUVHtNI/iJTCQrppw2h+sKrq+KrvbF3AYpHwAj92QjIHHtkK10cKqQH7WTr4ZUMu63QJIwDht
NLALMLTeWqaW98ZssTKCJo+WHQcZQm9vX11+XzjfZYNOrEVry2jxXi2wcWbI7yXARavkfcglp5HP
ueBZgNkQOSukyMCZJzYYsaKIM8dNqshK2ejPVv+vPtSdX6j2c9c2gbKMvmLWd1V7K+kLNhs6viDu
iisG+RyR0hTsu7lrE1S99PjQOEeXSHzDnfPvwWmBz8IDP0Bq14uU51Nf11ZRRHWjfOmI9jP3uodi
ym7si+XDQKOIg7CZl1PFJIBetMBrkraI9PSfnxaRPFw7e3n1df73i3OfLU2D9q+miFL9a+5EMrCx
7PPCRjYmABUapOwib3nzDjZ9vX5O9pYAbbd46OE0gh1X+PUj9ICSuWtJZEH1qTwr1vnW9jg++5cW
hAEs6A/R25pbMA+FeRjfrg9g58JafV7YQ4ZdD7PVArxlF4/d8GRbJGwqkGPKSga7dhC9wnmwgXMU
U1hNt7hW3hLY6T6TvD6CA+tIIXucMxlT3u6SgFyfF4MNAM2Ex7cdLJNNRkaiukh9c4bOauH6DHxI
1ydub2PhbEM7BxIIyGcKqTEy54U1LSkIK8kx9lFvvv75vflCEZJLnaDuv7ni0c85u01LMV/sy9Jo
Qel+asuXuL8ZHYpYGuhfhLjcgxDhaW3LzCYF+0A0l8tjM1eHPFfC6yPZrgfny0ORkLd3crTW+oAP
ZuPlqFWSSM+bO718rfQuKOmt3AAa77e4sCKs+mw3HcQ84agAYhlQ42xWMpGg7YKvLQghXDzFSmtO
sKCYVeh5gV3dSisijkFwHuy2Le0ygT/Hpd/Zw1J9Um9lE/4wgdo8up0/GBKFqq02JwvILLAYdqoE
Ixr1PV0SSe8u94UFwcOaEo8hhw0LI3lzhyfVQyr+4S92FFrBkMbFAUHUs95RCzEtaPVinhQ9D5qi
BtsA6pCdzJfbSb1gxf9jR4TSIgbpwXoOl7R7J71v5mFZ303d0T2OTtC+pdRfZHR6W1dlbVFYHksf
lgy9zCTKytZfjhX8Olo/DMVn12iPFCS5eXe6Ppfbe2ZtUVguYxqXDjoXJBo4O1mY2/du5puyIuve
prDRKAjKOAiNbQRvhiwrpiJX8IhNpy79PsVfKvpyfSB7xxOadh7CU45LFMsxitlUfZopFDFX6mvx
11hWhNk1YKF6wGlrgcYS1maJRygHkbqAJtlj7CmhW/Z314fA76i1o2rieoQ3pIHIAzeyYGFyZn2B
oC+N+i6kJg1c8plBVIlkgZdJLuWdwfBcuMsznHCNRRRKUQCLbbMxiRKtOhjpJ2exJYORWRAG4yXL
TDsFFqovjXFgzs3Pr4mCFFftgPAX8EB8x124jQqpycwGNY3K9qEKWC65YnZ+vYuKAdKtaCXH8yt8
vjSXTFNTyqJ6/ElBqydxenfOw+rzwpsIKUmWtmgKjfIsgJBZQOwxtGW1m+3RBi4eOQ5w4tic6054
EvHwD7HbDtVJNcOqZCHkJ0KL3Hf6zfHB2o7wMJpTzgqlhx2nOY3Mn8ff14/Fdi1cXvVA4AHhNOTS
hHF4dkEB8MuzU/ePbX8CJuT653emCUcBqB8cBs4/IWzUnjijOqDVB6A+97utzkfyVUmbO9uov183
tF10ZGcRSoNjFDsWkt3rLZvUuTtnRR9HrfK17I/JcrRlEeHOVEG5CEEhwHeoCopj0SvDm1iqJKdk
OrBflaw9UPZ54bEwS7OudA+fV+o39xfrJCCv7f0H6hXAu1C85+o1IqK/bNpSb/SWniAkZRintHj3
6MnOwvj2ywM8LAiZOdgSZ8MUxmEBHO+MVlecmFL4lq34jnO4vtY7MwUKKcSFeDBQvrGEAz6YRmb3
pluensGm7U/QYPrvvi+cCYCaTQU95eXJXA7meF+OkqWQ/X7hTKN5YESxBr9fn+7z6ehKpmfnKACi
gWfHQIc0SLcEDw6IqNaltKKngWff7R8WyQP0lkus7Azi0oqY5W3LqWwKjdGT4vnVP/bbzUuw+rpw
b+Rm61aFXdITWCiW6dCaNz9B4AkDvRJn5kM2T4R9D/WI9fUyeoI2aE3CWcaSsrsGF98XltjQ4i6n
VkpPjgn0ynFZgkImhCMzISzztCioiHqEnnTz6KVh5t5pMhmyndv7cpZcoRxFBjpVDiCvp9x1ht/K
bJIXjZIpGDzaHfOml2GY+KysfTSuPgnSFPS5QXtDdDMtZvWsa738RMHfXCZDUKP/tLVyX0/vQEyC
VqGft24zVLxRbAG6D2/HplE31+OCQMKcnhrlp27nvkvf/zsD/BRdeFJ9n1JDZzX2WfNi1w/1ePzv
vs83ycX3LWtKqnnCWY+Xeyh3ShGW2022niDhqq0SNPn1HiYoKaA6Gg7eF3qrLDoAZbjEuZMAZjV0
OAq3bRlbozGjuQXKiT6ghVVx822O76NiAGgDOlfgcK6nyEmTqkiKxI705gu7t2Xd6tszsvq86Owv
jDVmmStWVDXsi2sqf5Zx/o5Mxp07kPD6Yu8sBnSAkXhDXxhgomLKu85GOpixZkXHOf+mpsbDqJaS
p2lnNHi6OVMLp/TC+7GeLFrTftL6eI5omP5i6XEog/lWKWAsOPqoeLcSqtAIJwUHoQAPtddagxrl
7OvYH9Tbw6/19wVXsIaOvE4VfD81ItZ91WV6nHwO1reUh1AbNQdAWDhhjnCmLcJDPmoD1KwXyT14
GQ9T1nwBE9ofXPj/1lPz2Jtd+uilp+vLv1kbNF2BfRJ4QWxlcLcIa5NqgzIvqd5Hakf8yvQh1+mr
zrdk+P0XdoAgRe6Hqx2K42uMflJcFU3OGVqo2yEs6pCZzH+5bmWzmTEKUEbr3JsGN6sYBMZT79QF
qfooL+9Q8E6d0GDH6yY2Li9M8K52zjnEYT7CI5zqWp9qYPSOFqu5V557Jav8rA/rpGygO9zeXbfG
l321Lbg1lKTATwMlBWTI10eHDC613dEEeDm+K7r7bzd/HX2y0APlOLstxzaAy4woczFH/0PalfZI
qiPbX4QExmb5asi1Vqpr6/qCuru6DZh9h1//Dj3vvZtJokR1Z65GM1LNEGk7HLYjTpwzHFG9FcXm
v/q8PvvxStu2VTzi8511q+2aaCWsLMzN6a+f97NEqa8bZYvP18pWbBhdWejlz099GRN9N9bhfOrj
OEfDhEGGp/ZWy/btl1OiaMhFE8D/f352GY2J4be+ic9DN8Gy7mh0FypfPaQmwP1ECwSMK5rf5hIZ
hhKiVTQr1Kew8nlyHOw1RP/CdoMBoO6wr7El5hWVOutJ3g2B+pRCdFsoOu+Twmm7tbTIwkpAkBPn
BlCtdKJjPV8JZiNXgZ2tPiWGm/eutdbpszSM0+9P9k/uO32r2nnQ4/uV+pCEj2m2HcP99a0AEBE+
MtvJk+r2tBCoyV50PIJ83EJ/tD4++SrbDronjJ0S3iZBxZXixeoGblXumHzEZeKE2nZMUl76QIuC
G1tvpRP4OS+NiPvyLs4OKi7PwmXJg4nIk9A7Yu4Nqe1aax/LyM2GyKnHbckAewwatzUCxyilk5Q1
z/Sc+7rqlv2rKVBsaxqVl2bM9XBntKGTNI/MevZN5jQ2AaNBAUUS1QEcleeQwjDoH7u1OIIvV7RP
Yam8K3w39h2LfNcrymkErpV4r6TVlmp3SrdL+p3GNsrYbmsr5UHGgDpVNmb5nCapq4PvrBRoRC/k
a5zkvM5/qMkNiakjmpeYWD8iYX90Ve/qKTJU4q6sTUdjCVf6wG0tm3dIxKX2CKBDzHEw0vy2km9R
eCjCb3n0wcrKCyprZ+v9Ho/+fZKoANy0h7wYnLa4jbXXYfQi8hniPZA3mzJUb9rmTZDml2zsG012
hwpN1oPuGvG7UhU863E6xtpObzAXpEeXjOLUwNXncbrT+x9m/a6Pt50tdlqZO7ZeubS67YpjGd5X
bbgxSeEoBAerfxPX4Y4l4W6kUKwGMFUOv0S8qYPcQXuCU9Fnvb7TU9enqZuQ1M3J44inihZCUD0L
tg29SQBKMOl9rNccrbkiaTesgxZbLjjV0n1CMm63XlPEvOiNXQDsqVkPji6C70qc3o3krTaPOPNd
HG6xk0bbSrUFAHUWB8+nYyXxfWAk9wNIAWMzgIaodTTaNHXKCVtcGwdgTNzK0Dg4PJ1aeVKt+CYc
Ps0qdIGnxmsUxCUdxIWfelzrrSxEYZq6I9DGWv2BQtZN3RUcO7lCucL/DKHXjWb7jZ2JTTSAAj5K
uZlajqV877P3XDSuHxxba+Cj0YIZL+NAou5zEfKEABl9kOn4s8zuafqNKV6FtnF8Kfrwhb83Iuo0
fuTkdgDeGWtbD3TTaq9gfeWK/VyMD1Ay3ZSK4IV6aNoBpYfukJDvProlaC15HLxGWXbEE3XbGNH3
DrnYnMQZylaeUWcOrXJXL3WnlWQ7aPsyvzH7YVvQ2vFl68Ql2XZw9qL9LlS2QUqdNynb9hrZmyh5
MRLxnu66uuZDOAjul+Jgd/bvABjT2r+P/dLJRn2rjsoRLYnOmKNENgb2VjGs+0rT8a0fpAQurfmu
mn/qJsda+4A0J7dtJN9Lle17LUFTS5b8LFjwjlyZ3XNJ1U7ZDoqdPYQVaACt0Wy3bUDSHSoKqLym
YZbwqDf0HU3b/reVWP1rq2ufQQaoktYVkRczXO+PCctd2yzczqLDAHRMkQ4IXSkUTCp1wAoKxUOC
Tt9qg9Vt7ATuU4xKEHEj8Os35M7rP7QeNDdM7OadhXqkuh0RDqFDvRvSDrvDaJlxj8Z5hbfgHnjq
+1x7t9Ws5ENs5M9xWEACWOJybKCcu4lFVT7l2TB+Cqq3N1kA2gnCMt+xk7DlQPaTbZHBEWK1r781
ULDjZZxVXC2KfhvSoOOGRetvOfMVTjJabX0QOr0buUpKDqIzH7uN8RbOVg53fl09s7jcCXH0C68S
iMpQukHvEve71Ik1iRpftY2S4sFX0n2B5FKoJhzANe5DxtA2xUEGQPf3La/yYZMawX1LqpqPRf1a
SLZrFcZrRbthWnsso/Ijo5pTAPZUpcG+UTO3itV9IobNmFLsY/GSmQ+6HDdW+tQA0sdIyv34HcXG
Wka3lNWO1me7QZCtaL8pzR3aW8Lm3u6IkzAdri7fJn55rZTcbEBrnwVcSVOXgWIiRaMA858U9AOY
+T5KEz6a71oA1PBdZLYg/k15y/THMjYOKV4o8WtZ73IR7cJWd2REtypt3TSoHUUcES3xcx8rcAWb
isqh+bjVaXKsmp43rNqy4p40B9p/ZiTfCOsYMic0S5d29tbU8k1IM8ev9gN5M5T3MbyrNaiDaJjV
MPXA+tmhnQoE6XqHeIHgtadUwH1THis5J8UHVT46ZA9RNeBWfaTVhyjurOAom03UYQKLhINLxDHy
lybehuGdiO4780nq923wp9efEXwS66fOvhGzg4zVazAQxxe/ItV22vGhGXckeUi7x6F7VO1H1juq
4mXZnsgtE7rTZJ8WpMLT/mfc/wrIkSluUh995VtlojYcS0fvb7P2Zyc2Sntftz80tB3R21K91RC9
lSzikfFgkNukROcGEW6bpY5v/gri14L+gqLz6LuKqFFj/Cmzex+wH19UTp7h/5pqjo//sUheSuH6
kM5laHcoGxtYnWATNXtWaLy3X3LjXYNkelc/F+2dP0A9a9uqd34seRH+gqarMmxEFHKjvxnGXU6+
s+jZpNUmCZ6zooEqruDGeE9C3bHibYzOW+b06SEMPnKyr/qCg1Yv6p5T5bGnHbf9m8L2udbcG+RJ
Ud7T9oPVN6HEOaa8qcU+p17b3tv0mdoQlaxzx8xfDYyjbHD4FYjSd/i1JH0s6Cc6dXgyqjxA1JHo
WK0xB8M3aY84szTO1J2t7Ir2Rk8POsT5lPBGUx79yKPk1YgBGC0/GX3OjUfNOo6IdIV9H1Q7i90F
+UMuvqn9DvQfRn20qsSVtWsOHtOGDe5Iov+0+h+V8l3kryS+6xGheu1RDTU+qj2vJXE7+RF1wzaL
VAdSP1wd9/oQcOSdgE78FTaM6/Fjoh3H8QbiCkQ82uFHQsHfbHrxcDDtu2gKsPpvSn+r4/eouSXh
g1Q3mekN7D1Lt3px14nD0Dw26W5A9Tr7bJS7PHgs+7vEzJ24+DEMOK50PoAvO9cfs+ZGFCUn5Uue
/6gj5pjGt1jWPCoOSdpxvUQf0NHsS16Ou4Q+NWrEZfqt7NHz9l6KezUEz+1NOcn4GtptbDBOSx16
W+9W+NbTgvfq3g5qXojYtbr8KM19i9tj2rqUen31EqqHKL8VY8J7+Vhk9+YUIMIN0X62PaI+lOEC
ea+1PxAqHKHctMqbmX639IPVHLuy2Y/0kfkrZc7Fez0accBdqiPtMMeVoUFFFKr0R0CHN2F3EDov
khXU+6IJpJfBmA04kzWvdAYsDahWjCPgHzucZq3chw2//nRYyNBMOt94YqkmEjXzPgGBRvhcl2wE
nNBA4N5K5Z4RL+2/jMeasuMndqbfcfIKKn0jG6U0xietdI1PtA1dH8bC+wcdjzpozMAsBiDx7L0b
ZhEwz0oJJojCGWMXzUH/3fdnCcCit2q84irE8mTDGOE9XhLXLVyii1B8NEAM9Zc7cUJjnc9QXwck
kCDreyooBZ0F6Un3s0syXPZbAJV5rUMfN46Jgh0PTjsL6kZG8EIG6/n677h0CKSc/8r2gA8ZLHqz
mRxwz6vtAGE10h79nY3w9/j1nYMkJMgCgELAqxvFk/ORlmNM67wN6ZOOeJX6WxpufOPX9WFcOsS5
jenvJ/6G5uiiLNER8aSFLmJy8eX0DT4/FdVR1IVExZy9ytJzPct6U38yeuVYORla8P7F70fL0ETf
BSXpeXYFl9AyrYVBnwTymBZ5aqKVESysM5mohf7PwPT3kwlqQakhtJ5RZBp/gzoVDyQ8WSSIG9ZK
35cpTUwVsBogxkJ57KITSS+CvJeipE9SHkErpvsvw/Butk929uP6lF1GS9TggCpDYzeyORe4dKON
SdcNEQUbTMWD8hihGzIqX64buaj3TYSWk1gkiGeQB57HS6UmWijqXn8iqnBHE/e9/r6gB615yQJc
RlaskSU3hgwp0sFAHeEdNKs0aYNuF3ihak/ZuG/intvDH1l0O4DbHD9FR8nOtj5ljZeuGxW3nSrA
9GJuRtDrsvKm0/FMN0rclZ+09L6r75nByfBIzRWGoaXfiKY2dIChNIKe8Fngio0+SqKuJE+qtleH
m/Hx+oxfctlhypEAhLcaBuhs5gdtJ8q6CZiGdaUqNzOLpyR26qJyyRC7ZuBvwvw2zq2tFv72Q9sR
2UeW7k31DpLNXz4FwNWE5nocyBPabI7YMY3RMiqUVzw1Kh0urTUprcs9ef79WdDKtTaMqgjfH4o/
nW5uKMHSxgerblcOm8slOzc0X7ICnKJ5B0M60J1Qd5HhuDJVi0OZLi4TtgmH2cxxFcPvzXwwmQem
mu9RMXyr8xzKItZjpOvb6w4y/djz3CeZxEVgDBz+0/Y/j2QhVXPatKBTtHTgSIv+sWFQ1419smJn
adJO7czuAGUmahsgFcNrlDcdewvd5yuTtmQBdzD0a+HcnWjkz0ci7a6jfugzr8CTGC8R/lVJaOwk
wHRQh0WiG+RT85R6GkQQhUOs9gLacxXxMfe7DfbN9QVZHAZa3ibpUySl531IitIPo6SMeTY4d/Fc
Mda6p5cNIABDmBTCfPMCdiViACT7kXlRL29kVD1LY60Qd1ExnWZqivH/a2LmVCZpLTSlqcwLp9Tj
mDhmom2QuUWiZ9O2jTOoGXIoax2cCwObuJvgy6j+gfxidjOytQiBrjVUrxCoeHBbW3Hhha1y9v3J
/smhH+DkMpC5VT2lcXTbpWhDfru+9gv7/szCzIXNUNo4H2GhK7ea9R3ZMuQ31jq2l6ZJB1M9zgQV
kP/5jm/xmFCtplM903yIgwd1ZZYWPw/uNGAycfDggnc+S4oAmU6jt6o3TJlreqjRAHV9li5vEaAT
PLEwq4v7Xa7Uqo8BBPR3Z4Gv+GeM/LxpPEpyG3ftirWlVT+xNt8uMTI5Fct71Wtodl8I/Wc5msdB
dO71QV1e9M4GNdeisNu0DSoVg0r9l7B6UsM7ghy5lVVQCF8xtbA7p1CPqxhQOGB7nu9ONKllFOyV
Xmoj+3AYkreRJG7Xt7tQPNW1tU2rlUvO4uAMtJigOwp8PvOYRmU3FqaSqN5oJ64pH2TwgkQS9ivX
Wu/6PC6633TJACAVbBv2zP3MBASvqlGrnlbe2TmSL8MaN+DSJp2g7P9nYeZ+Ax1IQ+oKDiECpxHD
W2RMpTbGO038uD6YJd+buhiMSaYE4PlpsCcRB7s3MkQRap5p7QUBtzm3n/87C7OIw3yfakEVaF5t
on0p3Ve+mw8ro1haktNRTBN6MooUpcA0GWFDUm4OblKtvPYWZwkvYkA/ULzFu/v8+2JAhVjzY80b
6Q8a39rIQ7b769O0OATQi0/5ETxZ58iSRHSZ3Qap5uVxy9u9Rb+egkFX84mBmVORVJUsqSvN69hb
s63XNuDfHzi75p1+n8zmiMZGWZCmwDpX6U0B5F3Oup9RYD1JPz2aRbs3rMIxxnTn9/VbWtC95ke7
Nhp+5q3pQsPIDVBlrlFMjGW+ohaxOLd4Ak2UeZjZOV4Poj9hyXJb89pgYwkXpe9/sXb/fH8ewAXU
ywdfGpoXalAqOBRfh0Bg6QAqRnss8APAW8zcT9Fj0foEv994sernl+u/ftG5LaS28C/kSufvQ2O0
46FMBfFsvQDcE1WaLth0XeteN7N0pqJI+x9WTRNcoeeDIE3FdFGpqkeHCPnvZKOl7KDWnVukWsWH
vvihWWuqNkuB9NTm7ByqhFmUIoZNEQK2YB/G9IboqFXINf6FxTk8GRw5H1wcdBCFqUfVa1GPYuxD
ZC0fs5WFWhvN/PbZtjorFBjp+uAuxC4ZIMaUat3OitaE5v+iai5288mApi11ElET2Zj+0A7q9D50
R81Lu4AnORCCCN+N9GwTCj5oeUvL96x/Hap96T9dd5elwULTG5cHEJgisTI7ZWs1HfWg0HHJYzxp
HqAYNAoHd7HrVpacErJ1uKkAlIj/mFmhGTRQAJTClAZ3Mnoo6zulfTaGl16rNmq1cvf+S2g5n9RT
a7N9HBW63/cdrIHz2yn62FFLgyfBDwkwQJYNPMTZxYZg65cMjb45183GgSYEnv+/CtbusxCgRpK5
Yc7QffFhDh1X22HT97GrWTlvAtBMJh0fUVJOjAdC8DGmcSHeo7YDcT/Ea4BfCdJP1RxBGFCgJvyh
x9LN1+hOpmFcGeb8JMjSwDKUaZga/bTt37p/kCbutsKxwprnVBzGtRzm0vY7mdj5fTOwSBj6BfY5
AAVuWcidXdCdVtTP171l0Sf/8Za5UmeNRiQjltiA9bBFHTjv3KzY66tcditOOaetn9j3c1XF+2YM
w5dI67d2KrdZaW2Nftynsntgabyt4/SR+ultEyebKkq2kSj3Nbh4AqPbNergDDQp4UD9yk3okvcN
cHqGGxCF2IqFdsVpjk4CQxfmdhXZ046Jjyh+26nukO5Fo4emvB2ATlE6iCiWx6AInM7WNtcXYOkg
PzU+vQJOjFuyCQ04luqV1UYeI2Xl80uPCOhCo5UNqUwg2WbHhaGDKbuqMDY1/lMB4cFq7dDXH4B4
BcEaPHZhkSfFTJCB4hUBeOZsHqVs7UqxI9UL/Y3MtuqfHLVofcu0Z7HW0bFkCnx4uN/rYPMA/+35
rAWxBHw+wNuoZsFBN+RDaoVPg559SL/cgXlj2yvDSlxd2JB4+WFk8BYUkObMl2hVDko/CXAeip0R
uSxwdLmyWAu+cGZiduQi69SyhmJUCnA4WvGGFoOVa93aIObnLWU9hMawRMhwc0t865OKr9Z51oYx
/f3EpeNU6ToywIgvv1XVMcz/zSDQpgJ3xs4x5zhp0TTSKBU8xQlUi4J911ROv9prvzRTEAlHt83E
O3RRDTNGzahCWx+9xjQ+ZBe76JX4XTBl5U6waEbDEx/ZZCj8zdNvvmH1Rp+YwG6y20IB1mZ4zuqV
csZCjIfoxj82ZuuhpAUGOQ3FMnPAcmruAyil3cpwxX3XxjL9/WzduzSyJR09hW6CCsC1XbYWLRfC
2aTzhnIbutGmktu5iR4Z7Kym9ugJ7TD0R8i4tK8d+zIGAiIl9G+9ZaoWX2AgytoIzFYdvUHbleWu
THf5Wq536TKKGxF4dUyChC86gc8HIqWJq6c1DF6Wax8VNEIHMwFK23gEWeCubeodqAc3Fch2mBEf
TEBMirp1CaSuvnz64GegSIqEFkRH5nVx1W4Vixb64BlOBDwXeJyd6wYWfO/MwMz39EYkZZAAhETZ
TU5/AvvHcZQCS33dzPSZ2f0MnOugijXAjoG672w6/UrkLUoZgzfWDuoYcmWaFpASaLSc3qtgcIOQ
wpyHRSaar2WBGD1TqA+FnjiZeRNHo1NoxmbQ7g0/5iV7VM1fubIysr+PyPnQwCWCNcL6TFXgc09J
85RUcpS6l5RKByhZsYFIYI2DHDBqKfLfVWV+AnDkGgxIHUmDFXbvpQUEnwkQASg941Sf7bjGJxJZ
FlX3KgOo919mHgB0tNVXQtTCvkbpA/UhkECh4DWnq2zROjIWUtO9KL5N6tIthxDMhX/SzAbl98p9
b3FEE8UuKMsBip137xGobehDo1PP6qB0+MNooNSogPBxjUlnyQ7abABFAJnwQoqjJDSI4x52ompD
2bECK2rDY3utxXnJ90/szLuSKhSdzRbN8l5n3ZthAV5s7+ub69TA7A6JwgGwIToMqBKymsCHruyu
pcU3wP81dW3BxeeLH3YBMt2ZSr04j/sDypTJbZCq6S5R0JgQ50q+ScYw21wf1LRt5tsKne0IFpOm
K1LF59sqYb6eBUrHvKy+LaAEl95q9ddzdIhHONin2irYeqaFOzkPc6mogRLlzBuj4Z3o/duor6l/
L679iYlZcOikCMZahYkQuFbN6tz+X+RYzwYxefnJIJLQqkPDyJgXR8/9piffri/DwkUefahgVwGf
/ESHO/t8qI1BmOYaRSuCy/wbGh5tYxvJG+hZr2IdFpf8xNbkhydDGQDfbtFbTb20ITwmjpW7DfIG
1we0uCInRmZ+1TTlEFV/jdTOb/XrHXCATaKxloH5GBfg+dXED8OqJyLAXg/rI2q6btgr/8ZrT0zM
BmB2BOzgRUi9DCKxN6XsQ6B2pbZyL1ja8yaKDwZ6x3CqqrNjpc9oZJVmCittgk4x/Ft8aiXaXBtX
KP2KsaU1QRVCg/4RbIFN/nzhzSHvFTvPqacApx3t919fcRxbiPJ4vEG+ZrYHpW7ESaIJhMeYKz/Q
53b980tee/r52Q5Js8YYwmk9Wrph0qnLW4uuNJ4uZLdwD/1nBLONYYnE79oEIxDpDs2IWYrCxT5V
NiDYyXi/VoleG9DMwaAMl0CoAdb03HIG477TNMfMdtdnbdG/gA8zp+LpRMR5vuTgqqV1qkfUs9Fp
Ngy5I9jPvnitTaQMh/frtpYOeiCBAQJEdmDSiDu3BdKm0lZz+DJ6Y7mUr8bUjpY+1/2/OIdP7cwm
zrcJiwsCO5ov9GNPisQVA07H66NZ3CxgbgI9PUp32Daz0dhVl8teAgPfP1rBJmxWrl/L36d47CKV
gtb52WbMZD9Rjo7UY8Euj7ndrfz+JfcC/TUoZcnk0vPtiPp9YcV5Tjy92zZT0wF6OFceiEsLfmpi
tiVRGulitFMTL4Cs2Oj25JgFjlyTG1maKBB1aaCisrC0c2hWMwqrNKC448kaXRBRA80UIgOyEl4W
x4IHE+j+cAfDK+N8uS3BsswMQ+IRG43/dmy7sqhLnrJso1hf7/5HJRiYTVA/gOjsgjaz84ViZBrq
cgwS5G/t2jNtcSy6AZQOyv4AAs42IilLexw0CbHvQfivZtLrmzIr0UPDBqo4NuvYvwj9yBQgBwnK
RIixTb54cqPoRiXTqF4RFNFvzfye/ZsnBL4LLAPw8RN/+Pn3B8ZEBNAR8cLspghAKPkbMDvejl/m
TMFVYgIz4j2kAgM4T6sohWFVfm2gC0MZHXU00P2KTjd7cK+HlqWgjPQp8uzg0AMcfzYc1jYCuVks
f5faO7MdPho//0E6UnGi+Rb6YPM12MmaxdkC1YwZUQIle69h3wPrJU62PqT52hfdXjkDljbrpNoy
pR+m++wsqplaq9UqU4B1AOTZ7D4Cf+VatuTbpwbIuSuA4ymmYwsDZnkI7U0+Hmh10MLd9RVaugmc
WplFAy2trCjJMF9ANY/9VtygDQTKf6HP9T++v+IOi8bg1hC4R4kemdzzIeW5QmpdwXYN2yg+UJHX
z5FamXgHJNohLED3AFefsC/SjFTIfEA07fpopwNz/gbEjRAAAQjbYelm3jHksUUSG+3XsdLcJmbt
Sabv+gplRTMLdk2Q3ULFe3Pd5vTNazZnZ4cogJUdlBghsNyUn2m0XxWAWHRFPBOmeg8KJGw2qoTF
Y2ZPQbZlT3V1H/SHfzOCf74/G0EsCfTN1Yh4SJPxinyW6X74Fwgr3NX/sTFzjWSIxspuYaPycez1
bHzDBiA8zNq364NZm6zZnQoRqYk0A9sKMKNdBqEnFq2hRJZX/J+xzK6indJFfU5hAsd8yP02cURE
tgqzVq6HixFi4lJHSsvGvWc+Z+2g5y0YRuFZrrhTVKe869doyBbHcmJjNl0m+JsUBcL3gO18BP22
1vZN++f6iiyaANUcMGnTP/M6W2yneG1mmC4SH1P/e0ZDrnb+yq1nzcgsmsYgKGqixtc8oFTRBf6g
ljZvwNlwfSiLznUylFk0jZoiTHQGK0R5NKMj+Xo2QJ/gJFCjmxJYEBs4D6DgKWghBc+Qm82Qf/7R
oQH2qwMAixrYsiFZiCMN2edzA6NKgA5QkJbtb8bc4Gn9ZbbYScUJQC2Q8v+lOZ75rK8NPSp5DI+B
SN1YPXhhxpW37eWuQIEYxLrgxgPg7ILDsuj7sax7JBf1fBC3otNeQDAEMFicPdnlKivORXBHGhO1
dtDfIjsDgrjz+RJ+Jw3ZJNQDtcMov5ejCw4kVXzoX6/b6FCxnWwAwYkM4+TfJxfPqhwCOyxr6vl3
vXH005UQf+m40+cBDJ00UfECmY2jrwk0LCK80VR5g/xMWH37ul9NLSdo0EWSCg0V5z+/TFufKSGa
garBidtdTVZC4eX2xrygSIhSzdTzOSchDsy4tyI7YF5hoq61Dw00hn99a6BXFV1ZKA2DE3quAMAy
dOcW6Av2tKTXnvPQ7j7A5EP31ydqAZuCPB+KPlO5E42fbHZ42OCJsGrQjHgK1K7rpuQg6vzRp53T
mYlj9cmuDI9p/V31vTH/jJuVzbPgBxogmlP5Bx08EEc8Xyfw6uSCUUX1tj5Vd1lIdteHt7A5T78/
L6uN2SgalQDkPGjDFi0Dmz4F3wBDmyOgKtdNLQ0FLk0n2CnUiujMpVk+lkqW4uSi1bC5h47p5svf
J5D3xeGrg3MS19nZVNE0ysIOZTrF+j7xFX19x0ydB/BqFbX6C7wsyMISjQIM40HjOe9e6dcvXKgA
//P9iyKSiFPTKC0dqME/Q3Yb9cgF9CurvbAESMlQiFVPAgMg0DyfopKlIXqNOt2T2JDhR0W/nllE
6RDV7Okxi10/Z+9W0SRb13nUespf/fX6Tyjc66t86bCwgNw7pM0ghQpy7fMhiMCP2xxsO6iGvNTj
HSXbqPhV1StXoMuJghXMEpg/AUC5ECM2G4ZmOVNpPT3Otq2ucpWtWFgcx4mF6e8n50cO2Lwme1gQ
uMOXiquDVtIMDlr89dT7NBTcH4CYQnJpnlmoNZKAHpm0XttFG+QEftfS/ry+JpfB/tzENJsnYwFx
dxtpvtp6apcc9VIe4jz7Wcb+SjvOdJk6f7iByxQMuWDugxQZ8iTnZoqhVEBr0zRerP+yDc8EMU4W
b0qQQeojOlnWGjOXzCGTAO7tKVpdEHEo6phKKFXXnlYfUvbY2ntDALIlnzvxowqfvz6FwKLgrYhk
uX4Bn6hYLZEgVGqvGPcB2FzkXq9WjpKlVcKWB45hUim7wBGgA5HETSEbL4goL41dqj374+u/GIYJ
QgvTnrSY5py5VRNmEpS0mLPYob0LxiRmuV83AckPHbduvE+Rxjr3AhR020Ch8Oc4f67thqfqA13j
AV2aKgu4oIlaQJ8IZs9tRGWjxVB17RCLUXDP6X2hB8ecWYfrQ5n2xdyhoXaAf6ZEwUW2VIx5UyRD
3EPSS0IiVu5qda3pe3kk/5iYPVAiVZPlqMCEYoE23HpFQzNfbc1cimX/kUxGyveSFbQMJOn9AtMl
+g8IRfbRMR8dkDlen60psl/O1uS9/7Eyi5hWVZpJmcFKDFYyBUSQAnisLHaU4FMXv67bWlwZuJeO
gIPLyvwl34nGDkq96j27LnhU/y7XUjiLU3ZiYLYuTB8kifyy90rttc+OfnQgwUsQrDjYAmqKAmcD
DW/sF2xHYzZnqV+XVjyk8LDoLVNeZfNUynJDQXDZiYgLMHwp5FiS27IpVq4aC/g6mJ6AEXh+45I+
rzJZwgqi1iSdpxaI01n0YtcAWNr6YyTTx9HSN/poOJDHPEZhuKdyeByL6jAa5ffrK7nkNbjs4NqD
2rN1kRYe8qhMsb6dRyqd0xbNohLchBEg7rcVW0FqLW22U1uzG2iUEauJhdV5PvqgjeMQ/gxX8yZT
6JnvglMbsyucoXdA8tcGQlN6U4O8S+cdeFTrY55tc3kEt8716VvaCKfmpr+fHO1kyFigDjBngzY2
yEMerBzqSxvBRr/9BMQERGt+n8v8vs21oUPsSMPQUe3hHhD2Q5r576Cp+Hl9MIu+gHfcdG78FWU5
H4zVxdIa/bHzjOaHmey1JONND4IK4lZ14l63tThxINjSjIl9HSxY57bsRI8scCv2Xv4e+S90jepo
0Q1OPj9zgzj0idVm+LyaQ0cocE0BanLCO4Nw1A4Tu3VV5cs116llCk+riZjm8n2ll0GIPK3IPJq9
gP0R5LybEBSFefj61Zmbsh4Q3oLqFmj39ZnLgZk5bVowz3oZN6CZY6/q5ly6AT6O4hcqt7hFXHCH
gJs+7aNxSL1gi2YS4489oPq1iVcC4GUwmKz8be1VkdCa3yHQXhmMYQsrsgw4ByMSXyuCX7rYmYX5
2z2TbcysyYJmbWMc68z58kLgDTfJl1uoSlrzhQgqvWpyNEHjwviUgCh0JUV0ufPx83G4UkAc0AY9
TxFlla6YoDdKPeSfCu0mwyMoMAdugpf3+jiWVkK3UL4FphyQinmqru9i8AoEMkVTxzcz8sx0s8r3
fflWYLglouEdADrU0ubNtGXLTBm0XeYxkCF2ds6r8Z0B66+KahOpSHBba5jTpdk7sXiRLmh8KdFp
mAFzWmwIKw9NbWQ8qfu7KPfXWl6XZhBd+xM1HAIAGB/Og1ltRDZLqZp6kRq+kT7yenDxsmGtt2DJ
oac814QHBYnMXJKLRqmVNKGJnT+m/DAEX88YIouHZwMu3Ch6QgbhfBhJZ1VqoSupB17C34nw/9Sp
vSbjspAvnIzgvQ3lC/yXORbJjn2JJqUo85L0vmKUpyBsLpHsUrNDaL1k7f3YgO0aMp6kf0jr7XVX
Xwptp8Zn18qgVgdsAJmhX3641apa8Fg0e1AQ70Gj+VjL/td1e0srhuIxoOkou0Oxchar/4e079qN
XNe2/SIByuGVCpVcdgXnF6Hb7RaVRVJU+vo71Ae425bruOB9gN3YWFi9xGKanGHMMaCBZMZKkYqj
0UVqJLor07n2+flcfvA+WFaaZjd/3kXDV5hd6/a6dKw//vr5jn34PBzwzBVjAl53NB07aHXUxjW7
xrl3bQ7zln0YZJK5FOmAQSo1UBi51tJ84fM4yVDTRYIHJnpppMVoyC5uS360SDqE5jXh5oufx8eB
FQOw8kuZg3oFn+JqbACtTIjonuor7vnF78/9XShxAALlLdwkrsTZkHF8P24ey5WaPfz4fCJjC3/F
QGOXiZalz4sfx5qTyDJrjp6kka3yMDd/zg83l5rgwMKywKdY4miLvhEMebzmmCW/2i4lsMDfz+HC
Kf00wLyEHw6Qk+XOOFkYwBtmMeWpeSzM8/dDXDAbn4ZYLFMmOgopxL45jmWMYuxqiAPP2t1UxvP3
41x4tKByA/A0suh4JZceS4uKlEZB9XvsoXoJCt0yF2Fi2KSv2vD7kS48yIBOArSF5kGkoZdZT51B
oK1yLDirLH4eOMiG9YqCh9l40lUWgagckg7TFYDQxY1ygUKFxDmM/9IJGLW0VQt0KR0Hu0QL1ICK
F0ucXeap7IpHc+nWoPCMHB7kYtA1tjDzY92wrBp0doRYx3gPJubvF+/S58HqAvAmmNy+Njx5cV6U
ro1LmTRas0W02ZzcTlzr/7g2ysL61jLvayWbzzV1Vzpy37nFruzIhSHQToCiELx8AN3Vhe017Vij
XaK3R/V1ENuhutIzde3zi22YGOwZTfF5aQf0MKmrH28DmkY1PKwABn6t/dumkQEtjc8nr6Z8MZRr
sf2F8+rOTLyzrhWAh0vbmzWuwuhYyKOqzFXNjBR14FzDs11ao1mlZoblzZ3iC4YWJ1WVjvWlPELs
wc/DGDz736/SBZuCMjbqGsjxzGn6xSbUdVpSacXtcbR3Q7NNQTUPjL4ZfD/KpbUCAAmZbU3Da7IU
NfNawZJMwVqNoCOf9Pes/Ksr+c/vHTb7/w+y1CotzdJu3A5rpfFnUFpbzz+eA7B2SEkA5jTf63mr
PjwkA9qtuFQ1cVTiVab7fLoS0F1Yo0/fn//9h+9rjeqWtYXvQ7Acsii9AbWR0/dTuPBQIekBEAkQ
gyAxXm6DTktPG9y8PQrsMNfGwNSfRXUaqlMin74f6sLBnWXSXIBxdcgZLlPAquCaHKqGH581D+z6
V9bq69eBubAR9noQIUZBa1HLksKzWj1VzSOPDLGO2yuZyAufhzeIJwitj9BgNBe2VZt0q6HVAE0o
6EBwMGj8WFZ3zvPPlHgQj0UY+qUpVVWcIbNG4GyS921H//x07f+nKwlIHngKX7i1io61mpZ11nHc
F+I2bq64OxdWZ4ZroaMWwRACzcVBNY3C6ZkjQU5V6JFRTY+ac62h56tVgvA2EgJQwptJsJdpzayy
RGpWGuCTnFDL514Q87Ulf+wazu3QKIIDqAm0zbJvc0wR8JWy1462k/md9ztzVEiZuFcs7Nd7jVHw
gM5UXjBPyzYIZrLBjRWmA8sD8Qtng6SDav44DYwxEJWDotgBn/+yCSIfIE3VJhMaByb3phtQdaG5
c4vEM2DHqBX8+HghXTPTEyJmReixeDJcN6GFEgvl6JCKP9H48fvPX1gvNL94ELae4QOYzGc7iG5a
l2mscYGqbh9kHmMQA7SuysP3w1w4xZ+G0RfDFJY5lg5zj7NClwbpkuHKnlwYwEbZCAlSVHC+9opI
u4XytIZbaPI3/V7Pr/z+eZU/VzJmGnrggeYUIyKneRk/PBexkel2VevWsSzekjZqntX6ZtChVBWl
w98fLxX2e+b3UFFF/1Jd11wh0pwZQKOFarLN+vXPPw8+DBhctIWijLHwcSbLoFOnKvax0knWrNtr
qeRLG/Hx+4sD5aZqNqpa6hy1M49Rxk1+LgiCH48Gc0BEZnCQsdgKsAZ5lVMnYGTLgToSm3Ls0T+3
85yfg1HQ7w/9AcQu6EEBsvXznme5UoqxYepRbLPuEI8/9vc/f36xUJ3OslTJwXEKLaoYOgBXDOGF
ffj06xc3rjFSrpYDPp9aQe4Rml1pzJuXeXEjwAID8IQDM4hepkW4wjJpTVmSTcdSnqR9MPPXIbti
my5NAXSVaCrEnYO5Xew0mhU7ptQc8PHMJcJhviivBacXZ4FoAn6mBijY0kejpppPdpGBs1NPSD4c
0zzzxfT7x1cOiBzo1+hg5p3LRZ8PEtI6nma1sXp0pQFEf+V3/Fq2+OI8UMKGt4zqOXCFn4eQmZgy
VD/xuOrbBKJH1nTX69ckci74CXOOAr4UakS4FYt5QN00zuIcTE1q9bfWb2K6iZXIuyZgcWHXP40y
/4oPphZJYYhHMKoeDeu9Vg95HH2/GxeWCtobGnRsoEY6F0AW30fSu2+zCsSOgJeolPsGyPhRovz5
/YPL6SHlMQM8v0AKRClFS7tCPbaqvmLmcJtz54pHdYHsBR3EczcU+KBmztxFjQBnDYSClIOl2xAQ
1ur1UJYWJVPcrDnCfFXrwCTSnB1ThnYJUZ7vF/LSRkFw3AIHC3BnX0qTDFImqjKzK3HlwRr3HpQB
/4sBgGmc+drdeb8+71Sbxo0CWtbpaGfOjdG1t7HXXQmcLh3pWRlk1uTGKEsTU7Z5mZcVhmimA48j
NUnCHnybs87m93O5OBBy0wBozW720tC0uplbDeth7dV6Ik3lQDBWo5s6N8AI2QyP34926YwDn4DA
eW6MAa3n55Vz0wohBbPxdNWpb3XIlqTnOKXB96NccIqALf7PKPrnURJFKdxmstRjqe6nuFx1Q0LK
WpK2khj0F1PZlUjx67T+udsAu0JxCJnshZVrOU94OlDQn0noTXHNTy0j4Pq1lOLFYaCeBMwutJ2/
gPWHdNTHEuXdI8LKknh0OlAqHQJE4hWn9SswAvP5z0DLFHOtpmODdsXxCI8TzlhHmunGGV+t9F4v
IUdst77Qf971jOYWA4ltGPKZo2qe/AfzKkEzYxa9PoK+Etw/IZPgvyLTtXL8pSWcOzZmA4uoYhnT
x7o9oOdvwNVNOSlGVBX5wcvevj9/Xw0QpvJhkIV9sCQTDS+hZKxIdatV1bYrf55KwxDzk4r8zazk
sLCwaY9GeltY49HxVuV0p4x3slv9eBbI/qOBBjASeLNLTpsp1wtNZKI+3bncJAg9rlieC6sEtg6k
lXFp5nhisUpAKAFq7dH6ZMUVcSHX+vOuLBTaITmFvCbSjc6y6UTnVlaWMDknWQRjFdGHn6/Ph88v
k7J5zGBPHXye6g/JFNn0/r/4Pjq7wcs9vwNLpHY68FTLXK08TW1PdNS76yue8qUNADT7X9casmfO
4gzpSVnwMSnLU05E/FzXV4zI188D7wL+QQ+pRuTnlkCBSa0axx1UdgLXh4/meBWkON+v0Fc7jxEc
pN+RIUJ0vXyHK3PQWq3W2MmSPlVJ7e0yjajlTZVt+vQK8PvibAB9nCs5aL9bvlwDirh5rrb8lEBd
yOI33L2yG18tExoZwPKO0pcJtNvS/dNpOwo6WewUK6dMgtMbUoz0Gnx9vlOfg6N5ECDQQFwCatnl
mZKtUk1qObFTILxbzwuk9G2iDT++2RgFl3oW+kK+YIneKFUnFQkAPCeQwAbx5CE++j+OMJ+MD4/F
4Bao6wwYoZCV36fQrL4Gvf3qF2EOQPrPlHdwI//py30YAULZVl6DD+fE8m1ZA6S3FnLbXmN5uXCq
UEhAUhAZZuTR1PlXfBglGYXdTLjpJ9E2UP0BX8m1qOLSCOiI+scPN0MPF1bWoRkdvMRlJyN9qOqD
2Hx/BS98HnSvsNPQ4ESqfGnElbietCJNy9MYH4bMr35uo8Adg6ojSLbQJIpBPi9Qg04oB4FRcWop
C2LLgCT3lbzThY2GciiyKeiHmXdiEXZpVjrZY2sXJ2lGjbK3+Ra8mwW7EnVdGGWG9li4dzN4zlvM
I7a1onD7rjopJOfv77n3xn9+JVBtxgBouEC71TJ/1pSjzOJiKE9CUwOa3k+IHr/f6wvmdk54zIDM
fxya81n4cFhzZJ0Hq8WDp1j5TdZbgdKbAWu9aFCh9E2YeP5+vAtn69N4izUrKIs7nmG8DhLTttmG
6rVuiAs2FyoGc2kY7ccIGRcz6tRsGvLBqU4xi9yYEtMloKf/+SwM9NghtoIL8gWhmaqg10mZrE/V
s2n56u//4uvA/TgaoJOgEl+84RqFpr3wtPrkJL+68u90rXX+0goBU+TBDgJWApfz855rhQN4qatX
J+eMgNDju7Q4fj+DSzdjtrHIm8JdwpvxeQQGqJ/ILFad9CJg7pl7T9brNYGti7P4MMbCzBZZPw3C
xBhz15YLiLxn1WTKfl56BhDAQVnYAiIAWWz981RA9N64iNyrE/Pey7PMrtyHi7NAoQ2xH2wJ3tfP
n1fLqoSzrlYnI36NPQiv2yDwTa7AMS7kbjAJF20ekDKesbGL/VB1BsKsTKtOrqoQDSL1bhyAnzfL
srBURkJRTOoblTRDc8VEXpre3HkME3OJhcotaMXFZJWnZno3vAeNPerj3+/P2iWL4syeIiAIwJYu
CQFMmoLIuYdLnVSAF9uNWEOHTLtiJi8Ogus4ExECEbI80GaLmEmIuDx16Awu+Ts1efT9NC6t1NxY
908vEMrAiyxKnSF/NzKMwLob10F6I9Djn3ujaNsC8l4HpBAnYTFEUWXc4BzvVaPm/pgwkrKSGEN5
xX244I8i7YSAHwpncB/MRSmj180KJ3qkp7YcnrtKC6yJkd4aiN124dA7T98v3KXh0Mo1N17MKYCl
0pHHWmMUeVWcvBIdVY969tDoBhnxR43vvx/qwikAyNtCjhUx6GwOPl9W1GLhancW3ArnySadfsUW
XPw8cvdgzkNtHyCIz5+PxynmLfbkVNyn0pfX2nYvnDB0UyLwRISOOsfyolQmVWKV1fWp1dEUHFhO
cBWnfsnQoLyPYhkmgNdx6dqldl93LZt9eD2/c8FZlHdRq66KcW07j574XVe3qkiuGJkLr82nQRcv
gaPyIYtF3Jwst9rW4xS4/XhjpHrUJe2Vh/9/maADhkAko+GDLzxLBK1cTVyEEFRlIEu6BYcfkmkv
pfRC2/01DuYqRiaNFVeOxoVDjpyxilOHN0KFnft8NCgf1LYe3OaUMYjNpGe0zoTOuIrZ2vWuWIl/
ic1FPAm/AwlqdAMgq7/MHnPmDU0y9NjD6YDyiO8lLZnacEJnU5KXfmG928naRMG4Tvy0S0jDDhq9
Vv75l45c/Aqke/FwzBl/42syrGFObuo9P3WTcmczkAjZt7HrhC47yy5boZAWjN5zVb13+kjK8k87
rUoofZfDcRAuUSUPirIg9rjNSiXkyskA3kcDoTakUvDeveGiEafUoyReZyX4fQBeKw017BQRuS2L
6tRY6bEEC6iH5uDXtO1IXNfE7M5tNVPQrpKkjmiWErd5tZ29xblfD3SrIAHZFdfygl82H4mDuQN+
3nx0qS+FcpLS7eiEq3vuhzvAg8ioRRy9qnSlJj/O32EAPKbeTNkE0MkS+WgMTS85l80Zbx3UCprk
WnfOpbkg7ptresh1f+GPsEdl1KnbNmdIFtbQzBoqHog3wX7R+qde9LxWKmJYe3ZAMKvPV6bIs9YY
KpOfbX8awpJeea8vTMScSW+Qr3UQCixdqiE1WNFwKs6l7hKXRcrAfLVM/Nzwvfhas/rsBX66DIiX
ob+LQ4B3bk4Rf56LVemjNnG7O3sjBa/2SuWrXjl5+ktbrCvz6YevHGjnofaMruCZePOL4IEulZ4b
ds3PFV8ryHVfcUa/vHL4PDIXJkh8HYBnlu3PoszjziwoP3PjbxIa1d+f/3oU8ABjQ63QQy7981JN
PWBeua3zs6cHb6135am59OM/fn0+FR/C5UaWtnRSg59Z+cu3jSvZ1S8vNJbm49cXwYCZtUlnuvjt
r9l4Ul57+fjztUEwBnsKvhDgl+bxP/x6RfQFRA1tdi6ql7YSvtTMK7fi6wzmbno4GUhuI1G/fDs8
u0LzXYrNdcf9MCC6GJ+z7Bqf0derh0FQU0fvJTJI9vINTipzjFO0r58VakImMVIoI2UVWc4DCOF/
umIYCjhFIE+gr/VFAwnYIq/uEsnPWhrWadhfeWu/HqfPn5///YcNGVS1EFWBz0txkzYPxTXSt/mw
f7Yb+L4NtgbQtUAkZplMB9IyhlZfx8+ZTbfUcQNNK/2Y10Rh4srZurDzaCMFxGuWiMdjtTBREsmw
nKpDfwYHzSQ2tTn69McOMrixsBuIkjzEYQA7f16ufkpy+ODZcO6dPrBqHug/Nn0YAJELlgvf/9Ko
ksSioHYq+zP1iKB7qvz8+yjJg/4UMKOZaHgxASwdG11o1pzbSCBY1aYf49V0tHIBvoQ7bv+ToPu8
QlOZFyM6Rqyzl79a2TmFHI4a1VcCvAtbjauH6z1T/DkwtZ8HQU/BCKctNc/iZBgDVITLkNo/NrQz
4fN/xlikXbrWQU+UgzHA/x2k/SOEja6E9F/fVIwA8CbqoXMqfRkNm7WUZaphhIYGpXGL5ySy9Xfq
bCARlqvdz9cMoSl64dAxOPMiLkyvKru6qFRDP7uTus7VYEqJ0iarK9bqf67Z4sbPSLy5bwUEiV8o
ShmXU9zHtnFOO+dRZ0YrQifWT9boWftWR8laVGkcIUPiCD9WS5qQzswcn/ay3+sKdTnas9RR9zPP
ZqvBKosb1ra/hev8VvMZOchyl4cgMqdbSbt23ddJc2dOutkSpagl8xtFK7dNiTjIZh60DktmbFhe
zWLk3pAFGZ8lc2hKfQSJaAXj9nCigxxOOpreQDdPfV1Jom7SI2HSSIO+auts8E+uGypAYDaO4beG
jHith6XqG9aBMxo5SUTFfQ02Xs8rnwqD/Zmga12EQ1PEofDgzG+TOLTGVZUVJlhxaOPz0fhja/wm
cdSN6ymkAxWB3jmvwsq2ViF/QxvH1120qQHh5KhZJM1+ZUM3stf9uNZ8T7hbnT466o6qut+hn10i
OgDy7l0vUBR1b6Rb+oNxq2tRZk+BAwouM419Wv/KgQMbvYpwU6y7pvZz61fnxn6O/H5DU3yGnkY1
Xnv4b911MT3ncqUpUaK+5eqtIbbC1SK97laTZ5Jc11aKguz2aOzGRvVrA90MbR0CCkNa91SmK1ls
tMYkMd9P6YlrYs/VXzVH4baKWvyfNdZ+r+u+hfgn5uFU96GGdTCSgqjib9Foh2JUVokJQvyJhZN2
I8c3D6yLxIQEVp10EeRZI8u6ab2nbrrtKrzCLCe13FVTVKZ3irrhctsbG5vv6wzdbE4fMcPc1wBW
ZtU7cjXOtM/6KM+g4d2RARVxt0oCwcvNxLtwnCjCy3hFDWiXFHJdeTLKFZtgQEOoLyI5JcNG19Jj
WuzgDR4me9XbKdTqjJWair1Sb1pTbqwar4UZqWobdvVzlWlgIFDLtVW0hz7tiG1KIhW01T8o2rlV
gfHlOomnPw101JC03WnTdJOmeQXSJmSWyyTU5W3R/s6SPBSd4QPRtzbS7m/XHGgSKsmzadxNWRro
VCFUC6hwQlbVZ1NpOGnAMldmMZGF2NXVZkSwWoxO1IltOaypbvhu9afIT2NR3/atFZUmxIgd0tdV
1PXnvF8PFopl2RN+GakMLdDkiz5Bb5jnQSd2rvUCMruDHBQZlKlXkq6iIJS3FYEoOX5X5r+qFCXR
uICG9Y2drrRui+5owgwUebRtKWt/VIsn0/xFhX7LKjX1lQbXaqvbd0y794qtkaV+Xe1K/eCVKrFF
FyLtG4oJvaoaKczQkYeuvu8cJ+htN2pBi64oWpB1NRJl23QSREPvgqWHRfeUeY+T+uopue+ovyvl
LktOrG593ozEcn81ykAUe21Noa7cYOACZGmGDGketdLy3RLt1joPrOwxg/2Rve/qL6M8DOlGstDt
X3uxEeZ+MFE92YzZ1rDRR9Ruxum16O91bQ/ygUkd/qROHvQ5J7w1gtj5m1FrZ6WBF9NtmWl+Nz7L
eGOyW0PdWbYSFU0L2GYjX/JCudHLY+PIfWoOhMpnOjZkcoNB2RasIsJ4FDLzJzkRJFFWg2RE8CHs
K2XbIh1KzFjeKVBpndLXprjN8Leb3Ffqe4PdVOyZscDqn+Z8gonl0qKi3ulmicU9JePN1G4LNyiz
dWJtevmgxVYwQfFOdUCPCE3qCqWumZbey2lQARmjirfY4EHpnGx7pxUKMSGS7sCc2d1rLO4V5deY
J7vCC1Nkmj03cKY6QkslcTO0HeOJOfM6LNx6m8rWt9rkmTrpswkvFZge2MyqvvOygmhIpojuobFA
ZwdmM84S367LoOeh4d7RdA8gOFIuhruLrZ2o9i3fGAUknLdDiiJj7ZG8XIn23CSBzdcV3abWDmKp
Hfo59fzGaVetiMpso8YRz6NpvGvoIef3HV137oqJNSTfhn7jGgGUKIiTr9VyBQ1URb4VqF26atQY
Uez5bXOyJxbQDrRaG8W5ccSNqj9kxrGTm1a9LSwP+budIldemhMdMby9Lc3QlY9prxFpwBtYgUmo
VZHr8tbY5RzQB6qvTRyKjD5YyR7SZo9J8zgWT3KiK1vgCUvvkHNKlb1mviFsf8mMbK3GFtGaamco
eI4OrtL5WjNCdQ9UHsw8INVMuHOwvFU6nhx6AhKeDOhYwktltS+eeWeNoARL15PXEpPWQWz4rKOk
qtc44bJAStCKxkYLpH3sc/DurrgyP9KRRdfSPdd06w2cWPkK/YdpHtpa6o/KehKM2NL0ZYtz2/6a
sjtPhk1y66Xbprk3xj8OLnXzUEJBnN1r46ZXX8upfWtHc292zk1eeqRQNxoQpkoGf5+CKxkuFPpk
3fzRgzE3vPfJRjbtZvDeIWxIUiTHpua1Yrdet7PyjaNOgagPkGHWC6BhZXHoRHbfV9PeTRqig5Ws
zL2dw6xoKNpI01bwzpHp29rVRklfub4TiAK8Hr/rvnQbn+nnWBV+gRfMnBpStw9d++LChI7D3Wht
RLGb6je8Fdx5yOqtwfb1eKjsu9JM4JVsINYL5hVcNUFYuzN5QZJyrVsHI49MdfKNcq/hXqetHeTl
2fQCUBiRVD4qyq7rd2zYqO69ZT6UBciMxvs+e/by9WSlpIyPrO4jgRyRxzdufotua7VZF9lr6sC8
PaVtUDl3fbqLRQtOHI9wcK/Ev2rmEAMePNRwEySYueeGLXqZqOOtW8CIEvOl644pXdsjLL12btrb
JHZCxenXmUlbv1LVLSiQNnZ/oyrS79E3IVIf2tpj3KE/o945ekdY8TYkYWzvre427iYCQUNN/vJG
WCycD0HfhcqDacK5mfDuIB6Ku6irH9XhPjMC5hyT+mQ2f+HLkVrde8ZTQVWf9ZSMSo9pnwrxTHko
5EavkCVVd3p8mNqBcB1UDY3vKHd627UhmgwqH701YD9/LeqN1RUhsoOkGZk/5KGhYFH06cZKy/d2
7PzYaYOBdsRKhK+wV5klvgJiVY0bO7N3Qx32TnRJYLTWLVqZquZeZFGqHCahkq6HEvMUtXWUTiu9
LwyCVpWk/GvKCVaqvzM76AW0biR5xsmgP1tyZ9iborw167PR0FDl95U1bOpm2g+dHupFs8mch9q8
S4aQu4+yKfwufxhlcZoAcbXhOdhpgAYPsNxYgavfUg8PQE+K2FlpNQ9B0R1OFS6yLHw0+dvww6v0
dfJWLgR0EuBk++4uBiitVNqAQSpBG5M1L3PYgC5yJ3ECVdeqUNBcD0NajUXglGHuBLp6yjyc7VES
s3nt1Q0aJ4bB9O183Xt7Qa1QgKhOlViGTYLsjG0Oa3UAatv2Kr+e6J3XlSenElHamjlw4ywNzL4M
tdYK6jbFcuE4NnwlRi/skirMNIPMuJS8g2cEqOe0y+lJ4McbxRR07vQEmwhA1zoW1t7I270jiii1
7mkOEP+d9B4sUI4IbqEV5sFoBqIqtz1eDVdDFX8K+qxbWywc0gfkNQLb/V3xX2Z5l5aHKYYc9RuH
D2RbWzPO/WTqSNq6K973vtdUNyUm2SkWcap1pR2saiBCYb4mki2ioBtF2XbtL8gTIHx41ew/iXpo
08gGskZDMaOsOx8E/BsaN4GZrS3jwbGfQSWznzzgzOM6HAYoVHsPmfyT0k07wDszwmFcd9ZaV1aT
XClqvzLpO0+ntS5ea0icqPgvUtxaVGQDSz7a+SpNQ+S3fGfcWQ5qDeZ4O+LFrIIelQuu1348rbjp
oKKwb+TvbMwJLYLB2+VpE1TJYezP/fTc2zvLhZdI/YnZEcVRMMIZXo13BX+/aUNFT/2pjHq5SeH8
2w2ikCfuaCsds7NVeradnLBc9fWJwa/zyyGoY3MDshO/K/40Q7cB1jBQrfdcf8rrc65F1ejind4m
XlhV01rAk2ypezs2W7vAO5QccotG0wS5e4WMSGwMahIosRvUReGnjUIakRJD1NCIGl8Hd42fF/S1
Exao2xRV0IBwLhtkFAsvZDE8RRsxYmrrIbILgY4/MeKO0XkbYIksuY3jPatvbPwvvu0KHYGDJKia
ETr8BRcP0+88vI2eAnNSue0hlklIcWOQo1+1zZ8eoDbXfk47Rkz+qoPZpbHHoEumO73x9kbddb7n
3CPM2ttxDIfGwI9RQk9rjmlqnIZ0a2rnQZ2I61HSqk8ivc08eP4Z+FAPdg6vULMDk/Edq8pzxWyc
Zzc9JKmyMvlNp/4u4D4XpUWYrhIjHX2PQhw5SwK9QdYpGelbJadVLh7rYSctkHGCiUsber+lk0+9
idhJSVArCLwKM5iIU+TE03HCGP6xIhntV0XLDoBJP41TVpIWMWiMQBNsRZuxqDZDWxAz1/2SvTkD
4l1GCjtDnFsGFnVj+N/FcVDvSrgJ1Lst0hMavd44lCPduCUsEwdnxF/Im9U4GmureZmJfQoughqO
DJRkTu3c1Zt396KF3uCgBTyDQ9S1/T7VlReb1QYqd7Xu11aMmGN4q+jvVBvDyW1Cq57CRivwkupE
SHNn8BE0CTZCWr5TQOdi4k+KxdQ7N6iku5o7Mtu0u0MmAxp36J2Q9rAexupVuFiOxFVeJrijKmtu
Rq/cVeiGow0cjrT30fCKW4Ju2jpdS2pttOqZSrZjSnWTWmcjFRUc++q2yZP3warXreW8tM3sippR
7Py2NRCft6Ov02GnJ+8eJJlQ8rs3cx7ZrUOkbpMktrQI+n9umClxFRimVIIGAVOhU+nnCryTpGzv
S8rCGvHnRLP1aPUrykdS5Mda4CAhl+EmLe6mXCfp8Jh71a0taz1oNKMhZtX+MlgapmJS9m1RbpSa
+WmpEQfN7gqisb58scSDy4rQtp8SmxKZ5VE2nWsu/dLBi15VEAJTE+LWivPvNZXKEMRNvCp7RGig
JzqVTf0KTA+KWbUWtA26iNxzLF7j4s7p63AaHlmu3GJedxkb/Jq3iZ8wLfb1RuUToVVb/RnKKhlI
lrDiyegNp1yNFdMOkItBzDA6zj7pO/Q2l2rytzeQdhJG+xyLYUS+pYnFszBbZWO7aI+CDBLS/Amf
lyXmAC10XYcdaOKiwOsUv0l4B2Sop9y9abnUzRuzMxQfsqf36KrBYnXV8FIAUxcUTsZWAHZMNMjb
1tw2ReY+ySrXQ6scVg6wT+Zgr2xe3xiVvrHtDIdXObLR3GSKBlkzS3bIm9veGkxNMuhd4Fah16AI
RM54YCfIAue29JkK6EZNn3I7hg2kFPD1Hh0pmrFurFoEmjCPpTciE6KBBSlz6Z6nY8jzbqtqWQRK
GLBipq8a/KtWlc8FsHX7tOnuHIHznrwKu3yAnmvA5rJ896urb2ok52KFQAwjcoXz1GvN20T5c60+
FjqPOHAkjN0xewKTFK5O8YT+D4JtJQPbtwIRhruu4r+0R1eOuu09g0hMo+5fPOaSXMtDV5wKDsAI
Q/DCAgj+hXaNXUaSqXRJa/0/jq5jOW4ciH4RqpjAcGWcpFEO1gVlSRbAAAYAJEF+/b7Zw1b5sLJH
HKLR/VI3+TbdrZhUEnLpMJAgcyHbm3en/7trD7Srn/qsw2t/YsGUz+KaGMBq2pxb2/2zYsqQeFw2
OkoJVKCBjrJgcivERjzSLqizbusuHbU2Y1giszVjWsfPjkDL56BMiThl1Dut48uGldxdcI7X/Yzf
0U91e+H7d7KebY3BEnqe99hf0jZpC6QOFKjHL6uYVKbH5QVzR8boUXYfnMx4qSsftrXN/hUzyyb2
GgU/qv1aa5pty9Fr7iN6YuocrmcfwZWIGEiZPREaFjIBagVeL10YRnzsDFxz423qfpLyPRm2n15t
JuX90R+bI3Dgku9rSfaw6Lpvf/xO2rLvvuf1DFI3DgBnbNvZ7R1MJKyuqGPfsOToILbArxB4lq7r
elp4UwFMPoZ8+FStuETOm4meeTDi3sWgLI4z+W7WHgt+2isjfXcM3T6F+QvdIq4O7Eu2O84TmvX9
1CKFI7QF40G5YECKjjZpz07NloJ6QDSX9jB1uZLAg0nBFpJNbfC7cfJ5+x6WjZV182928wl/y9Df
Y4sRZpgigiW49176Jsq5wKCqprw3MGbB7eIDngo3J+352bp3FH/iGmG5GG3WSRVSu2mvW9CS+cYw
toS4SiZUHxR6gTxu/KxiL0sylDuwBj26qe1/AyNO/n5S7F9ibLYn7kvomusuImQR1SW4ljSRQHhb
vADvm/zg01crP5JpLwTDDsHhR5q4UN0haI7Mf1tltbv303Cy/rcCbqvnh55dRQ385LNjL07yHpqw
XHeTmgH7gdu9XMMZ3wmEpwo4q6lV6XOW8h2qc/MncC71DKh5/A1kh43xfi7AuXYa40HSpDqoc5zq
aTlaWQqGLMqVY6HxeeV3e7CUHPfqQnzMLRcSHiXrUIRtSbaq8wtnO1JMhaSrGv3sQsNnG3ryWo25
+cLn39nQjzGcP2xsr8tivAx2qtMekQMHWEBbhv9VHtteFe7ANnQhURXK+tliu6FDtsOMY4h4i/dF
zc21nb1X3XYFoqGLnqvcbm0V6fBRxf4ZjeptS+5GYBBwr8uwHyfrXtQoyrqnRYIBZ4AoamGCLrla
zCAPrT88MsK+mGoi4HVbtQsMZizKkw5eNAAkc8vfkzGERDWesCPO7+8IckQys3Udwik2aVBhXLwK
4brWKci0o0940QTtvcC7mc5yfUT66P0Iw0IXdK9W9S9rXJ/kDrlQw1+GusYlwG/CIRO+eTs23s2z
H1xqHy98vnR2B7nQe6tOWTg0Q5agB/eBUPpJXkt1iDkoYHf5R9bt03VGeGDCimGLQLrv0UcrcIic
JFN8eowac5RxkM9T/7XV0dse+tWi2OsN/17IfkDAfUkSfGskOlItnofGQTa155/lOJZhM/V5NE53
RHjxLzBXJMr41ZxMTy40vJ9DTLvUMwQNrO8/uAiHAabHwS4sTd6OBMSuKypkNg2vwVC/xg1kWwlC
dkJ9XkmDB9xNd72F/7PvqZdKmjyuWvPvtvYHhGSazA37B+tOaBhPxrs14WRTI4AcAlkdZi05ZNGI
W4u+OOZO7j8m7NM9ohfsmE61Hh/WcCR/IL5Ycr3JIMWyGDdbGWj5dio2DvQH19G6xDi7PSL2/QeJ
RGPd8SuNbHAZ1pZmoRB5gsnZkO6ncfCOb0spuPyzbqIKenFszPwShsCN5dVv7QMQobtGNP876YRU
R97rl4DsjyawXztSGLAsMwKzUHtZAJIkRmlXDcsiNtGs585M895jsuwU0roTCiH0Kt2/nMQlJXLN
lSZNtULx1tcO/htwXn7jAZ32Ygs6+0U3O181m78JNI67b9pqWvlUjh6VZwTgbpk/7dHllvafsrEN
ymhp8dUJcWhCIKTJWAJ+vksWh2b17s8YVpOLYluIwjAmeazI38j3ZTH5Ktvm5aW35tUf1Ini2IT0
ewL4OjZxOeFt9oLx2EXvfP7Ccg6S7Tv4vLk7IAcRoUTM0+dwIEkh/ahDoEwdfbegf3rjZE7dBmnt
2l/iOWW7+XngTedZIjZdfwb1X01jDBVuNmM/xqRlOURzRnBXD0rkobwNZahOADgE7WSOu+B17YzG
3hnzypPpVSwABFp+XId5Qem2GH2baQaRZe3dFGkMcXt4naPk3cwHo3CaYT0ZlzyG9bkZ0Px6b/v6
vsIuVzsPPpB5rEUsl2mp4uRrkzPoh+1ofBXmzIHganXru94QhEqCup3XAzDah4XqnCu6FEREGVjg
w9jiQwNyaFMHV/cgZBr548Frx6Vqt7rLO+QSYdF0bn11dfqTG50D9t7Am7+C2HJmnrlzctn2oBgB
EThIOdFQUXeJX2BcS51lxg0bY1eJgQAUByBY7C9kGa+QQtPUScZHSpt3otBVxfs/V4Qvbkef7ACs
LHEGneGxaQgtQVGua7GNfcG9n0SrbITKVHg/MkL3zDMf8K9lceZRuDvxi+ywRhpMvQZ3AB0wY2xd
NdWxyphZfkYaDNkeRmcz/tnR9JPYqbwtqBJfp5TZSqlrA7R9JS+zex/3uDzZvde3aILPEZDLYbPF
7ONK8i7yRtgBvIjqNSXR17Rd6x62sA7hSpKkHHO+FlKnTeJ928k5W3V/K4tYOtbhQqsrzXEs9hkv
etwDH2QRL3DrZv2ypDgKqVWPlvww75H5zhXSj/vRqOsy7ziyr4mci7afi5i+JNOYMXxVHaCZoEAY
F3pqlAY393BfBOzLT45x86FZpd071Xw1NZAQwDXGHBN97Zpzp95o3wG7Gkt/WlPuYaQOtj0zEWB+
d8iEseUWjJWI98rs8x1uGz8lkIqAqseVMKGxngK07DLxMel2N3fikq7izrtdRd1pi/4AIrQ4AY26
mhlotzq1/E9kPvT6Ha94q4Fhr8iFw8wFngUdi8UYu0elNk6JGCmgb1XA3Icbl1yjS0ZOHU5fBJQy
+hzcCNMn3vTUb7DNfXC3dBzOA1b8SLgRYkzc3obhaKxz0YXFhtLSg+4cJJmKGTcAq80lCF9A5w37
nu5Jh+8VO+H7X98XR7TM/5o1KoPVokfExETyTfaQCVhh05ZwH4gk48eYb8MvXtsI1EzIQVjrHQUJ
02KLtyJoQY9GCr/O1mIzu9iyNlH7334alF+wjQLbcOkShRUFgL2negNtoOIanO864+ZYl6i5s03g
MRj3QwChxomvCksvVNoiKk5ksfK3F9fpw8IPCRDVDkugiBs4H848xSsQ4ihCT+TVovD2m+xX3kWA
A4K1+RlmXCGTTVnLLxjSPskIhFCY8wLqC2j733ZO7vgYZazvHtexwdO+1nzP3d7HJx6rfZ9zvJHv
6/I51F9J35Z2wpuyPAj2V85gwN4NXuDmhutCTuGr+qGOvKeBk1MzRv/8dnma9wB0/2njzy1DKQln
jX+X5SB5M/hWnqH3PRG4I+CsPUknBAJdi8oDneIQ+4plxq/GPIxI07Qa/NeOmYRmWBmejvMvwdaR
Yf5Lb5OII3LdLUDGm2IP50pJ8RxjgWja4KYCdCQ15P5gTA2+Uvym0WMPms8NEPwL0GdRSTbb2x1P
0Xt/WVq1ABJIshYk/NTdM7DmxofmAMR+55PCxZpHSONRpq60xgLO4UIYICkvznZQiYbT3GyiQCJI
FrXHITr7OgZ7j2GuifrjJPjHMtIKjIkWtxpsoyucJAwjm1vSFtPi6jI8T4ZjZo07F17yUcs2d5f+
foClJ05YPtA+37cHHT7XM/jH+izRaGw1vzAQCXUIVI0mx7mbS4RhVhg57hJPg5p1hU47A1YX9RgL
N39GBdqVoIlPWr2VcKrdMSc+u9ydzp0xM1B/plIGKoUQ9oCmiQxbzsLgp5P7l8tF7mACCTRWXUqb
LT64ORLkSEEpbzVrHNdi9Xp83Xu7I0qRYuENvKcJLqa4xqGy3w2IvlU+39Q2DXpDc2gAVKz6DvBk
skvIM+ZSdFg4jpbJlUlvXjRdg7ga4cvUuG7cvajVthfz6EDdo4Ff9CRVLeQBss9GtR+t6A+NHo8t
VO3WxF8bDTOKWVeiLhFm8FW6EbTxFChttE25L+VVSNeGb5EEpzC34mHYBn0UzXQLadbtWYrYP4Uz
qeCNwqy2BkkaIGM0wUY7qE0KztXdFscYasj2b63tRe3wt6SrT6iX4YJFcxxzB0wg83nw2u2oiw1b
cdqRBk168+5M2wkbB7/Z9q/jK4ozb27pEat3JbWzPKMvJkk6QbqKPS5YIe6l1KfDh4uDwUDR2X5n
OOVORbbm0VXkmZv1RIx99PbxbOX+wJg++PP2J57Dj36bs3HGPcvDQzTA/ij4fEQqNa55BDgmjfxy
AKe3LDz7bAaTYLIEqK3kcbYEe7ktrq0Yi8R5Wuwl5OQBxW+A+3fJWuYguDv5nRLvTi32Bezf2UXH
33LvAWbt0zozKGzU47pFTzvzr5i7cIDjEuumUHz7v1SwsGgw1o1BA3IqWBxc6aIEP1WGkEWNy46X
bs77OEYKYHOeG3AQPaYfu9w5K2QGdF0wgY5w97RhTqIRBKYK66wFguFY57w23sk6MotAmBLT/sqB
/05197W66J9wZagsdOWIDgJIoRkG1L1pOUWcZduwl0moMQdFOO4YgTyVGWC4RcCYeGqHWw5Up5ds
9FicemT89bv+XaLMd2rNW70WvpmOQX3y0JI6+pFxTNeDOca4ysUjtIXgtLa5nHRzcvbpfQzjJl+8
EMeFWfQ3Xjl4gPh2eU58WB5gFkBA+oi/23xSHEkPLRJ0FQo4/sTzOCBXoRIgnUGfb6GooDNTBcr2
msGDL8vNuUmZLHjced7PMfaYocvBH262kWkpwulfl+zZ6Oqc4RfS+O5VtOPhTAfYYVIhASTw8Wjm
JkfI+GdkQBmRXRzQkdG8hgwj4NHvqDo385YkW3oNVZUpcdzeuTNU2K9RIPMR74mCaM35Hvh2mgz1
qtb1oQd4i8AfqN4DxW8fF8u+QOfjBBn+giz3qo2g6ZpWfAqsV79QOmXRDo42DjCqI3UZSLlxo2KH
1Z1MUJ7NDohw3cRY0df3UHw1z9MI5ZqPrvmyRvVwXhniOwSxmYFZCQPme8LrnAmnGJLHjbR5bbon
psIDqxeovXbPlsGyNcXAAXqKfYtOtpUMPCuzeUzUIfSwFrcjpzUE0DJLAhjIR91eu9WvBuJ7RY1h
Npu2JipNSPvM9/h1pCwNgrr+Ukwt98hIEw+dGIOCJMutSdzjvS+wE7crx82BzGiUvMKOtO1grOmP
io3TY9tjtmmMa49SDvJaE01wNy04btPeQXluSaGRh3KErQr9MWp7B8ePs6XMbO1frGDDdmLSmD/o
k9rHeGnCi0AA4IktWnenhgjnpaUtELedMbkUfB94kI046WdpgOF50tQoJNT9nAM0Krpl0FXUNEid
FtOmE/CP/VasSRfqig2bgFkAICACzF7bcOgPQlr5EArSFsPitltWW9wQPuyfqRLWnkSPpjeQMky3
Vu95uy7h2aPgjqOaT0WfGKwzi12zHIPRqYGrUF1iYRBFERYcCwoCWtBopYXEmF/VXRweJ959rlPi
lnLu77QUK7R6WML1uNS9KELu476wAf2oR/8hQqNV2R3KMSTXDcD1ml9g/GvFAujHtM8hpgRReh6j
KfDyNsA/kVrqbnXGqb9kKoZ6EPkO84vZN1pYL8aNx8fln0PhH/M8XgM46xxgYQY5i5SvEKV3oQ89
Gp6qPUmjjJu5FJ3KAmitDAZ/OWqo0+Rx1SEGsXq1YHLCmjt5GwK2xm3YpbUnhiPjfCs8pnTVhrfb
GHh3I/Uhbu8gv+yyGUo1x+1/Jh+b4fzufoSmAk6nfJropzNcjQJopJDLOGIgbRvhX/Sq7uvdgZC0
hgh5+AnF2Pzxw+6+HpC7q9z9FkgT2tTfpMaVjX0AM5VX3eAhW7d/DkM0anviPMSbd0Y6e7Ukv8rR
ecL/emMc5/u8Yfk3cYox2o9d3T04ZllBcPl5PaIT7VuloGM097Yf8MA9dJ4uVn617NgsthyRtYnj
D4LIo1XS1PfLKl9brGpDxEkG1UwVNHGObvEH36yTmgU4tbVnts5/6ND9Tt4G/MVJjm085cSul6iR
zxTYN7QbPQcSYaD4ic9S2792SJBHiofgQXeQWLjwHPxsCyFajwXAmTPEH0M4glCf7yPCCmcX5biK
f9APrCjOwcHZbE7d8d2OrYYOUL+vyBSBYAH+0PCPN2OdtoG5DcGtPhgFVrWG3hOKgzVq0OPx+Mtk
9F7X4amhM73YbQggHaNjiS3E3kGBDESNKwTn2KuLjT7BHlxBszX3e8zwd3FoODtvwLA4keTajBTa
PuZsh37b6wOxdNGQTW1dCD7wRjtNo0zuCKRuqQnH78Bh19qhBcfnpvRetzpbiYbRCzNAPWbI5Kg2
aEkHgNJipSnHrkGWJAD/Sea28Z0CJschPFjGfwNgJiHw1hOndD2wkcrJoeBP4/VoqZO5gYHK5oEH
NQQXX1PwRLQpPJfdWSeSKUj6Ig4RG6lNxmJMbkRX3eCkkUWmEF8J9lo1kAOybcRYzFrEbq3QfjBx
hj6/yzSbbDVvxAcKKOpKeuYl8vU/0jtjCRFy7vTixfXFpW7rnFo3C+iW+jtPRXIHFzI1722Pmaj2
T3wkZ9/8oNfOXR/6nIaGz0pgYFtWgzd44T9740ByiPVhvWplPnoA4B3WVK433O9EgRHzQQtibUOO
inxBtcvaZsjrGb0T+qYV7RcasozjM1G+ZegzMFBjgwfTY+7VkKgG/vIczvP9oDH3+AP4QFy+k5IV
dvxAakmcFwZTqN/qd+7icS2rQhGGwq8TwwvWrmxPwdJWLdqteNxyTdA51lu94uy5UdbdbgbUnecN
bwQWBN4hdAJTmR+n0oOqd3PdGbcclFPTHpo0wm9TL/XVjXGzeOFxidVx9VFT2ze8dkgMo38VbLnB
Gn6KJHzrJvkhl+YPlru8NFrdJy6Pc3iHH0PHvCaieUEFflVCiow2GrgnJHBpH5KvTrSwlHbeHzUO
J0ctMgUK+M/6/SfYH3kIemA7PDiucDaAUsDrO0tJr9LFfd2GMXtsBjhZlw4lIkq4TpG386dnFMgF
2rwCiXnbbf0WlKvzWEqK1qGBhjBmV980XjoS2HmDuG3yms7/AFw9adSkFOMbioNfh+m8BCSljcdB
ULuwZ+zuoUO71SivWnxRNHtz8H0Xtz4v5Qb1nNt0by2Jj5Gnq7XH9LUs5bz1X0bXpyGMHvQWvtkY
LDhIXnS3UJyS1j4PLuZg3by7vtyA9ts/agePmUxhFrsTBw55k3GQoMS79sAp0ChWB6WM9kp0fmnR
77SSFtFCPhF8gBUn/B24ebY24Xs41kc4Qx9boWByTeoJV0kExCuIZOZID5um+fdST/dAFJBvSpoE
DKZBfY6+Wj6F4LbiP63u5oeAAwiMmg8eh492X3FYoR1nCmr+kT0jA9XirfLumjoaska6AhEbMQc+
3I1PMhgiONfa5cCHfaz6PYYMAznTZRQtkNdAHot5bnlRg8DaYHPXL/HjKNAQQUOOXiPodI74mTXf
akxRc9RXTb2e+BbcG0itw9H89ujPde+Ue7f85e3+sTlwqosxlyM0sCMoto17R7w1U8ZCBeeZg/En
YkiDEUA36jNMxjneyWvviqvlbqW8+Slm07mNSe6o+OhT0FE2egVw/NtOSLMdOfvRer034/in8/pX
IFj/qxSimoDswkGuQ/BbTZ60XSmGtiT1+jlhBxH1h5eIB8+zgNS6Q6lVw35gg6rmQLzplT22tLn6
0TJAGgWczlAImnd5p6TB0rDl2Q7WgzoNpcGwq7TLxQ9gvV37+tWz/AB5YISMWga4MVpvC1ZWCJLC
bS44wqegmWnijIeoGEMHWBWa4QjZqLSuhqDlQJS76DMgt6ag1h5mdIYV5MXE/YBjQe7G4zMli13L
WqODhwrTybqFNWVjQBO0CQS1LWGfODUCDxjmj6nxTeWjQcrqCDRoi3sOsvm4fUfkWXzZR68pbIOo
0cV1oMpAIrH5TDZnPsk6CjOv48BfEVCa4mpc8VGari48Z98rf1/ZM4JbYlNZ7oRoVtseGtnQn+CT
D4RePtCM61Rse9fkroH85GXf5PjPOhboMTCdBxfXDoVlBe3Br2MVz1Eio6Sk8CvABTesn7R76Bv7
oCALU9jBTQG64HI/dxAhSSRtdvX+FNdL7uuwrGN+WHZxZf77jLrZRza3+plHCx49rhFYSDqkp3ok
ArvT5r4Sr2Zojt0g8g60NxswCcYQY/P+KYj7EiGGGSfOIaYLDDUQnQP5jJb4wMI5HcFpof96cvFo
1zYqBwNCHRK/5ka+xm4VzMsBmqiPkIsRWK18dMnLNPzrxugukRbAGQQ0PWeP9UTYQfr10XHRScfo
EUn9giMInSiiODFn6SxUgDRlA83ZBpiQNcAnty6+SQDXE0ScJT7eR90NGBgiXJv3zOLOVwVUpNDF
vw14N7znBmA5msxk9VNuLxLINR8I4ASbIfo1xd5YQKob3vq4GiJcptOffVjuCblHzDNoH5FZLY+d
v+WGxkOG/Bj2OHYqvJuHKa4Sd4HEYmPHXUxvNaQoyGXOQm/OWQd7LwSfU5/gupJwnNQXd0GkYquh
pt/VI0Yo7EcFpXcWSk0vm8UepU9SE4hVN2DYXzsdQMT/2fwamuQZzSYvhgjaoFjeQ4AKCfdDC5ml
Bf8kVpZa182teV7l04AlQ/HYPXOvrVYGg9PMm8zp+u8JuZrYAeeDLRix+Npr6Kf1gxqYUDhCHB2N
OXZQxpUdgkvo0KcQKZ/QLQHGb9F71tLg6/hBenLZzXHhCPiAxlMLq8LsnbvxbeVDFltwMBY4H7l1
qCyVbpvz8GxWmakEbZOrKn+OX6VurhC8nLYWw30H1bucp8oH/qAJ0MsBjjM5nzZU/s2+GpD1K8xO
Pg6f273o/Qi0u0ggnFfTCb0lwBpow+MQ6OwC4Td4CrRqCsMhyAc0vtOjD0UQ60m17Lqg8JkBmYS5
YjPgrdA4yunYWvNnG23WrMEVjuerh/Ma8PHAXJzbVryvSgP+4NVQLwHCw397j5fhmHyAM3tZ7bSl
fBIKmk6sDUimsokCP997DTFQIy9sBzO34UaCsDuB3NXKK3fE2zDQ7jRjzEtHb9ggxzS4eCFai6Kq
GT3gNezCGgFoxM3EjBqk1SuVPEztDudCJFiTDQ0kHohcQY8/kQmaJginKYGvCakCTeaFan0KhuAB
K65SJ9jPG4nOSRcd62BQqAOEnyw4hFQ4sy5JDMHSjVaI5mDGqEBSHzKTPUBvztyzCy2MEfyZOwid
HBB0meFdv60w6At1s98QF8JTex237RiskBC2DC48F5xxPAx4AUgPp4SoAHZmmwsEpYGpELp3d0p9
GDwR1P+3gy9qbXEufLiM/BQzwZIGNn7AkjwYxRQuyMGPMVn080vLm5e4HiiGOgHHQP/cTfbgKheq
meZMJqTsjwHgeQzFUOFUSKo+LWQrulXkyp+f6tD5CFl3GRxYCyiHhGRLYp2pOjnZZr1CpQZbyWzg
FEJU8sJCME74Po3p+hJsOZJDE+egYosOIH7rwdLD+oPj4czgNmdHIDd6EEfX6zZsKHRV0TkRmFm3
1TW0bQKmLQxlaE6QDF+38Fj5s6eemHP7KDt8Fym7eQGCnmTevI0ZZ5grMNyP6FPp+LqPs/cVC/Tc
etEg0RjqJb4rqEgjDQ30jhIRldOuYJ1RHckHzBu5I1G5N1K/zVI9rMb9XGqoweMOh6TzvAMJ6Jo1
ZujBq85N4RJ8WZAmHwKOJb0h5hEuYXKT8OemOsSdigeS3Dg7MvO3oVmTdJ8o7DSDPIkYEl9UmD7X
ktZ3gQeFzLLPcToH/qOBSzVWy1Fw8YiwCywbHvd3zB1fddOd+i7O/AUGqtmNnvtmx4rgWP+DmyvB
RN+93viwbOLT2cQmJ9v2K0D9ADqCaUsQfgDv3mfaX2gxkni+CuE+O6v/ygI3fqXh/A9a6LtWTdvn
DMnuB2nWfKdi+8V0Fh4a6MBkpmnbFkkT33LruCo7pH9dAkInMD3TtLwOcY9hCOuABO4rEVsoBPxE
50A6oBVpAv3lwQiCMjRi5TjQoIKvyzdl3ZEv/a8HgsCA5VXGLwEIQcynQWJ7N8vmh9MIqFa+pwju
Qg2CAoJlQABhtkx/DT07Xpl4pddfJewtqMlQ5aBxiu+H/W5B7g1+GIgWIFF6XPQlcU0RgQiFViEz
HgDHUP7dov154fwEo+X9BiUW2ixVXzXxALqiv8YjRcd0rfEoAktT6kDbrgTE76qDs8Zb/FwDx+yS
T+H9qrYuGhFkAfyk/Q8FOjDKt6jDy+D9HZOHdqmQXOhDgoZK2qn+opv1b1A/8aYpFdSvypPJ/RCF
rDCKnNGFQc0W9D/DPvhZg4tGAWKZ9iqI2vUoegyRLKBH4js5jk5prZc34DGQ5NogNxTPjPP6bwPf
A6CbMmrxQHW4BhfAdNCm+m7S/jGRMHf7sHvHxAzRvZ5cgxA3xGwNDgB4+hVQ/+wSc8HMd1lleGdG
t7Dwp7Gtz4IlLKl0vvYYKmpd+19Jt5WgXSvmgdBxccUsMSy8wZDOFHVmn5zh1PFOP22jF1cbD/Ea
RvY12NV50QHufpVHISmc3lZj0kG4QNJVzZA5zFCvwO5Rz9GLGclxQ3nnvfmAtFweRT0BagGAYygQ
MncTjz0d7zZA4F3a240cXdQZ3ZFDx6OsHx3v0MvVgK5b5SWMzYFCgLZY5+DO/MhxOlgHunCZL77B
mB5DVYSCiqcFYqezpIrj/iXWvoXAhewV7C23PlR97rPMLZrPYBLHGmPOGrQngargGTScI2Y1SLA0
oEFcArYL4XhBIy2m/ruJyJSOKngXwt6WSENty/wi3JIX2swnbx3K2UG37kGDIJo7L4jgjVawGAHC
6rxjAD8usNfSSZKKT1PFjTj6GJtI3OeSl+QGy3Zo7CycFe5hkcew/eli8aJk/IrFpk+eRU1zv11I
iRVM2cvwH2nntRs5lmXRHxoC5KW9r+GdTChCLl8ISamk955fP4vVQE8qUpCQNf1U6CoERXPdOXuv
zfG01cSdDIdzlgTbgUZOXwi893c9KycdvZU1jsu4qo5Sq66sEPHp5IvMqEWcxqQ4WP5d2L2l2IG6
PQ0bL16o9a/SPaQmyjov5cjLqmKL+5zTOosUjzS9NfqF716zECFHOJUcLWgN8397HNqT9tZqH0ea
JaW59qO1rF499alM4h0LaKg9KkV8HaEqCNN8myXyR9/jQu/CM8KpXaNEPAt5cup07SiveWXNMgwM
BV5d1rmZQp2/Yb4d5CFAiRriE7ecxyrKN476s510p01jzVGGmuz9xllmFqvBwTk4CNb+flw6Ib38
qDkrY7tPM8jVdF5CxTsOEXMMoj5L9jNpKXdpFlEcNq+1tltXrbpvYmoBuSdXaoAKDA2iUuA7pIfx
QJcXpZv0z559znOMbITYPUiSKfoR/95bYENOk5jnDkJZOdGbwHmTPdUJGsK5x8ARiC7cylrKNp9B
kV31IIQNIkA1hUHVFfA0BKbaFvNTu/Pp4TWIPiOHLxGPWmwkLl6Xqp+JxLxHScBP0NZV1Pqtr+kP
mOOxGYtjHuXvksctEcjk6bXOrenVWliHlBHuOSx/6yQ5eu6LbbpoSbTtoJ2ytJ23ISnZHKGQbIWO
PUcS1/VPbqnPASMiA0EppwYrL+TvR0+JHmLWG3sOuHMt1palffTzn5rQljaKam98oP68coAnKGj4
guQwdGLtQOYbTIUQYCZ+xdibINN8M7vCdmNZmCUD9ZTp8NEGF39LSMmqbX6V+q4r+lVjP2jNfnTY
qdFP1tWt260T6x07wJ4ViWmoei/yK6PziHszTiM2Sdf6ZTq4sgxz1sonnSIXNdESgdQY/AoEiAXf
XaSIyORoLPK4mKUYyRUkOTE1ChNRnkAZlVti3nkeYv/3NqxnGa877N0XnwjMyil2rlpStGqxkipb
t6esb7+K9NAb+S7HnJ/V9Zyz4VMQUj3zqfHi8tr09rCIkdxJ/mRUvRm1/H7dxViOsbH0ybNQH/SI
U3B4i9SqihRUCNa8EQ9gzNZsVTip7kI8bOF2sMZl1BYLK1Uetcib6fqzsDifhwimbHyP+AVNZDWk
pUzoiUa/J7vsBMh0Y3boKajGFd1b3zvoXZVFM3RIv0KsGKwO8U2LA17Bb9cMj6p232sPcAeiiCcU
cUL2o5k5xXko9MLo8iKYq1oaqs+VQQZ63L7ZZb2pO6TqpaQnTjlN2aTek8RYz45jJtRHLwpX6IGP
rjAQlVkesouoWJeNto9tdkuciRdeVKw0+Wh6KHE9OrXDrQymtsGu0rF6FZuhSq8jzsMsJju7RHVn
j97dqFVvqiLnCn8d1DbUcm+NpaPSeRzwpmbGfV7+SqW5qjT5XKWKs+jGitoH5zmqhAtboh41s3UW
t9shoFk6/SWTsWpt4vANcCCCQQtd6u6P8Ekc8zoXSJswmKc3BMVseo5gEtFcnvizyPbXicxOeau/
9pH2FA0MV8FYCn/oqbFWXKEvhdGwJxn0bdg/uzJ8KkLx1o0puARp32hFuDUx2jmsIgPV6lBn+W2N
o57JtUn9ycK2rinePE6DFUiTWeH4h7YVcztutnR+j6nbIk5/bKvXGm0Rp/frwvdflBIhaJW8DUP0
Zo7ltT9kL1nf48bgTK5Ykz+iRUBAm03QhivITVSC9dQBjcfhRZPsoLE13cWOu/PU+4ie1LuwqwK3
lXVG/RRADTk7FCI7+8G2SFPAGhXqCEFA7Xt5OM+7eKEl47q3aA+W6ZXT4yQvzG1cmEuF+k8/0tDD
MICt2n8pGsRDgUiXPhW1aV3Ip7VBFjMFi5/gC+9QnQXAYNh4M/e3JJ11lb9QUoxaIRps09XiueV4
z4PTU2AN3U09Ri+KMqIFI9HzmhavCcUC6oaO/rSP9G3BeSl19EPtuAc/MGC79qE96bU67FyeUT63
vbYNMnRMfk/HgLaqKx7irCxoczUsNigMMrM9VbH105TULiNzphc8Zo4ErDtW5O7pui415uk4sZZs
Ol5MCy+xRxdDJDiiRd7vSwf5ee6Oc1d57ruREztHomFUz62NhN3qygNi8htbhJso6G+k3W58EA5g
SdE+ymGXFuNGLW2kCF2NYjm0nGJfalnYzEIYLm2oY36h0EOlVFu0Uk/QCycmDBmTXbo0f5qpc09p
KHWeGozQVuTVy7jX60UTK0gjtGMU9gPC8FGZPD9HkWi4l7rqJPselHuKnjN3ctamCnEoTclVjh8r
1YpNGlJyQzWCvb5aNAZ15Rg5rQsVgObcsw9UU0eE1A4/LUU8OxwvE9t/kJm1pDF4b9vewR4JTsNN
naraQeex0v84oDWYlUZwNFvUidJki2jF8zADCOZZi3h4yPl3Tkxz2DjC6tunXXUT+zZQDcbKqD7x
YPFWjzvNVDBHiVmM05HCwoKG8Lwqx7lSi3ViNqtWeBtPM29iu0SY7MzdDmGHmrPUBctq8M6D37Lz
Q6jmxAddMa7JvsGu6Wz6rt3SIl9Zjr8fLfXWKoeXIm4qOl31u5/hwquydD200uX1IqmnaPAQBZk+
E1qJxqx271vLx/tW1DO+HCSrxl1kRIcOH2Ms3FWE6Xo0plXBfq8ibMZZzR7J9ZU11Lpbh+1JYCgb
TVc9Ej3TK7rJr9if0gWCEKC1wSqwsl/49Jd16swVfBcVgWoU3PEWx8tAN+ZZhExDQWhhooylyUV1
BrLLXDfiTYVZwo7MXVblwznNkXUOOtp5VlG7rq5Uj1aRNAtEEuOyqPqNtNh0lk+OvqmpN2iD+U7Z
vJykuufGcdaaxU2o+h4Z0nPg5Feyqq9irz10epcu6cqtMzfaxl4NNcHsb9TJ0tpr3hZt701hZC/0
JK1ZbUc+BzYDnRIoi6G+apyYft1Anda7stAGBGZqzTtcwZliHLRAuVaxoufqtRKdNP097n85I8Jy
KAdGsZNjQL8QOYnRc56W6nySvNoj53K10nHkuiviRlexPMg6frBcLHSAaKrcQgQJWc9svZfA26fi
rW7TTeexh+hNNpZobtxR3+b9DxRfM5cW5ejel+VDoIlNQ8MTXTgnqJsGD+RQGMsRw8uAzLfoXlwK
7sLt7z2WWbUd16n0l44SU5v32DMwn4CvCoPqManyfdf96G3vIeqQ5IVYfygQZDNr8O6m/qeXJsuu
V248T9kw1fsbM84F9ZXRuHeHEt/u6NmskXrWbQxRekg6PHmXG55/7ybVSAsVx4BQ0VrMGh/4SDB1
simd2iel1U7W6FcPMjIdXqpPyRbVf7osYor2YzLQb63LjreIt1ToJDMglc0oLviWpPEnUCdGogPC
4Oj2HsWGdt1k1MHZ8xqHxrfTu1iJy52rR8ZT7vF9toarIi2lTheWrbpOrd667gR4FpckulnQpL8c
X3kvTWbOMNfe+5aqTu6jhCbJ9RWbH0QRF/K5OwZQv9SuKJDht9Y95nBkERUMlXlXqsg+6QCfk3rM
rLnlat1NrGjpdWpIBfaKS67VoObasaYvcZa+/dhK9Pi6EfoPhhtkLyxMdFMbZyyeaFImz2qouRi5
Ii9iy134Gy1qnWcVu6O5DJCVoVd2JUtuCpx9AM9Sd9kaalT3CGeMp2kjEdyOevVIJQ/pv+NBQut9
hTMBrra5romQ4mxd34BZze/UBvvnTG1Ny555jelcux5yEzYprr2ih4+clHnqn2Z389hwqt8MhY7k
r6phmTLGGSkZDmIITr6TqvPeAK+LLo+jFX1AlFP0Zx/itGLw0E/8OQS9g9S9SQkUYEW1EVnk4zJ0
GC4IOX62A1uqpMD8L1B7IVmLjIVtBMV7CGn4jvjk+k73UcVVYfJQlgPCRHhulbFLZYB7eAwizuNl
Q+U0sOM8mDcptJ8IBHLR5hy2Elrk876NwycfI9GizLyejkOM7KTWKkyXmuxptdc8QGhgznnAKk6F
PUFC8jUR7xNU4ZRmrk2AP05m2gUEOM8NekTdoJ9szr/2stU3Wff3TEeS0mHyWpYGB9i4IBVGtoOj
IYl0oJQLDTrTdyTsTxih5MmTQmyoGv+7RKqbBBvrfpXqJ5hCFX2v7+jpn/y+FIQ3TslIhJSKizSQ
JFJdGVXSOdXmawf967vkzk9ewe+/r1+8AgtKD+J+fj8G+Oe6SBe2Hl20r9/zNzehXyAptdJD+pZy
ES04FNZG+Q6sCNHygqo4oYSlTog12FF5wWkVJN7SubLsk6Ht3j3nGzbkn3+8qWEkmQjPDuHr1sUT
cgapK3rQ6KeJdLB1ks3Xz+ZPCOzHn794NvSzDVH5/LyaH6S9bcdtN6zt6K+DUshQ+/0uLsYByvgu
jzmhn9LxbezPwevXd/HdQ7rgy4q8yj14qTqwo01ylerfvOFPHxKETtIXoYESn/eRaWq1zK5BbvLX
q1SFOJ3OjHe0b39/D0TIWAJCp0ayzwUE1M01P8pD8K/wMWcS/BeCxn9xBRKyVcN2NO2PfMcgrNIk
CKV5MjBs0KpMsr+NzOMtY3v97wXsi+cUZmOYV1ygwVTfOfQx678mv5oaWTs24UHkrHCtj1dQ0Pmj
YhTG6YGFZGa536UfffYhkSNu6wYsVmldcl876WB3zRvr1GXxvETQRbfr65cwPYOPswVkXKDL5HhY
wOe1i2fURAawPANLfttdj+hx0a6uyzuZ/v2I+HCZC1o4qoTIkw6XYRdsLJC4fn0Xf87bpiAGgJMQ
H5JuXKZQVWlXYBxN7ZMay6uIbnay5s/55nP6ZNhBtmf2n4YdiSoXL7u2NL1NcqmeCqfoNpmh09aD
ub3sdV9DXk3P++ub+vR6xGRbOkhs4w90eGHkXkfnTz2V8qUX0bzrXbYpAQb3dvH1lT55fI7gGlOi
vAmu/OIj6AKn576t4SRaq/NAv7bjgT2o+4pOJzt/fa1PPmli0h1BXAffnKFePEW7jnKCuGpgyQNY
0qXVfvNBi0++aEn9Fd0XqaUTWPrjmCx12+2zjD2IU5XKqrek8o6CiClm6KqeoDjVBf1gdIY9q0cs
VLh/oi3dPg6zuGbeibWxrxtNbfY1Zce1Xes5NCoOe8sBlfQNZZfoWu9/DNkhaGtrE5Ffv4oiFL56
Vhg/Of/C2MXuqt2FodWvv350n7wm8ixBuRqISsg1v5iSpT34qjWW3Bl3I+PzQBXawdT39VU++eyI
gdenfGdWeb6Lj88PMKIpwADoJ9KDFgYuNd8HggPtS8uj1deX+mdL+3H2IdRt+roJEJJT7ujHa+lT
4zh1VPek3VS2OcOIBinlLTfuZZDBdOUsi37q8PVF//wA+foATuuCtdMQl4lybmNlDgAd98QRZO0q
yur4179PRisKDJNwWIuewMd7sge1iy03D1BxdagSk52u/TXon032b1eY3uBvJP4swa0hTK7QDNgX
MD/+Nemf37dM9ojIja0/YuRkkzdq3ES8FYGDkqm0/jeP6LcLXMwBlUtfYyi4QK6uqjMj5m/fAAcE
DqkEOxA2i+7g4/NR29rVs9xTThmkwfxHX32zEPz5BfH7kpgWk/Ma39HFDBNpnoL2ylVOib1PtTUd
iq///j/HOY2lf4YF+2vaXBejQig15XrNjM7OuE3lObTA2f317u7jJS7W47QvTBX2SnQ2FWopIBH/
epBJDgkg3aHHc9a8HAQQzYqIMnB0NtRtssu8v/5CJRU9g8wcGyjSH3M8rqu4S1A7n9M3fK/JdxE2
n7xgAmU1tnUOVyEU8uMHFBWJSIpBRmdaN9SHs8ev3+93P39xihVtadVop6Nzku6d5qq0v/n+p+/j
46w65eH+9893Ls4HhqhpsBr8voZ/FGMGzMHJ+BlgBnDibw5sn3yrVCpsS9cYDpppXoy1PrQsP5ZJ
ivXvHnzGjBYkGpCvn9efK5L8cI3pef423xVJRYh6zjUUJGVoapbaVKVbfn2RT17Kh4tcTNuOlZLy
iyn5nOkFfZ79mH4zJD59UoKlxxbkzdmWuLiLApBFFabpeRLteG46L8tg48bN+l/cx2+XuXghXeVa
qUv16vxQEWsT/vXSIw1eNpsruoF/7hSjuC17L/XtUxK91tQMxfVf//XEuZEKInnllDQvXnWcUYbr
M9eiQr4Av/jXcdekhf3+8xcvOcLjbfoeP98G/QqvXIad8V/cgG6yODjsLdhRf3zLsQissR07HhCK
tADbNOrBr6/wyXdEqCNrm+EYlPAuz4RIWTWqno596kooM0srWgE7/voSnww4U+WIQ+aV/Gdkf7yJ
DG+oyKrWOZkSzh12DGWfA2GLu28Wuk/GHAc2EiqFqTpTQuHH6+RJEAe6A/XbC/M9kM1vdzKfzIQf
LnAxkftoj8qh7Z1T9AtzHx4v/Ho2BOLvdubTjP3bjEvQj6M7MDIpyUxHjsuwqlYzcH/1tnLOBn2Z
YOBQGgIjiGtotqMckAojbBP+N1Pv5UmHSzHJa2zVNUHetnlZbU3rQNc8t9cRxA9ZT5cqhsnPuWvj
xyORRk2RY6kKPJndRHWjH1Pb60E5hiCvhYtyNKnReoBjMBdtw6u1/b795YdDm60FFiuaTPdoymAe
5NVS4sma/NfAXAwnx6RZuIDtzHaLiBAlGJyASPm7b/A/N6dTZbRh93KLF/OYJ+A7+3arnwHtP62z
9BA9ff2RX3x8/7mAodOAh2765x4CQVstVbXRzyoYbhsqXisW/78rXMz4VVJrwvC5BaN5Vtbuv7gB
oXM+0ww2oVPn4OPo8VNqT1ml8fOGsg5Cf/PNJuufaveHr5omAW/AkgbJeqpuX+wj9C6g+OQU+hng
htzRTQu3Vdp2D+SADbexVis4NXp0Yf6AE9iMcvMqqCUdnraDAWTrjbmzwzz+0Qi+3blh1tY8xVW8
9EwCauRYaYRgNs7OsJx4m1QK4vEqsOet02ioZ125IJyXTo7faSF420b9Ce5hXPmGm4LvdPtvVudP
vgZGMXeqUWjje7hcGULSBX2rN866+CVfPP3h60/hYtKePjbekqoZJGqB/rictPPadWTiuDxKjCVO
feUkGfWIt68v8s/icvHCpsQm4p+EY9JDuriJZLTrPpKecbYHG5Y1IQRPiG9q44cgidGcR+9Qsm04
ZN0qs3Ylvk77R0sBWWm/eZgX0+5/7tbULCKVbTaHlwckRDpk//Q5D7OOUaj4txCaDoWN0lRqINu6
6u7rG79Yr/643sVAkwl0ExdB1NkwUclUeN2R3EIHLL65zmW9gsRDldenC5h4tq5ZxsWQG6tGmvCS
DeCw5gIW2r4c3F+2hUWmMHZtBJ7EASA2N6mUdH7zzVMV03j7/fVKi9baFFJN6Yxi3eWAjzqdg3Os
ejeiGWvs35mylSnmuKRQ4yucPZDgQzqjSq+JbY75ZVanQHIRGGpANDtTJV8j9uCJUHNTul4umXn7
pV3gQbbKttuIGBDg1y9Gm47Cl3+yQctx+hZ0x7ismWIGjsCq6f5NSothZgb6U1/aDoj3jJEeSnYw
VNWu6XJgT1JkvYL24GyDtIm+mYovv0iIPAyH6aFxUNHk5cjQQzUuydgNjp0nUrAosAEJi1F3jRHG
C0uPsd5pQ7H++u4vP8t/Lkr3gctSisQC93GClmqFpcTLwiMKaAiwpXXUAY3o26+vcjlzXV7l4uMP
U6MxjJaraNlZoj2Lm78rdzCGeXa/3cbFSlxCGyWIjQuUrsuW9r5qTl/fwZ9fCVdgs09S4pQmTrPj
44NiEQOFk/beUZfNbVy7iII78kKAyXdOeQB0iCLQx5np3k7O0gp52dd/wOXsPN0hzTRbUK+YpqyL
O6yRX3QsCt4x9puFh1qosgEEf7Pf+Oxr+P0i03v87RRrh0qEhEPzjhPRosJl6mMoCZSj0p7/xd3Q
HZdsChhzchoLv12oMTsZj+h7jrbVvydmcQ0takeP7e3ry3x6P44lLOqcNMEuhzb4YsfsXeEfW2nM
NT19SZ38NdfHt1KU35wKp236h1mE92OYFKNNAUTclBfvh7eCOUaGOKOsV7a3YXBuEbGwtBUStxDY
ia/v7LPPgV2HPWkxdGb86d//9gArhOOO1xX+scOnVp7D8qHXv9lbfTZoScelY6hayAr1i3cUaV1B
Dc7xjm65cjQ8Xbdf38Inv29zBuVxSbTFHLE+3gJm+HGQo+feFiFR4saZKLi/vwAFVmGxXTJ5+Bc3
EOMmUoCmyNukW6roP795BZ/9/VQoHT5jjYO0OX0Rv70CzcntQfNMeRu314fW/Bd/PJ8nCgAh6RRd
bvZ6VU81NbPlLeldmfnYJd/Utz8ZGo5KQ1KfJn025xffawj5UR8QHB8rE5HeG8w9QVqS900N95PP
9MNVpmf42zPKatuFQ9x6R1kBwiytc07AjQ3O7a/fNJfBz0sllC60erG+tKrLQYxMsaM1DGtHd/dY
BRdfX+Lz5/V/l7h4XolXkdpABsvREzsdV7c599N1/V3j57PnRWUJQYBN+YTB/fF5SRyURUuU+G1M
js+g37nFtjh9fSOffLY0Hph42e0zKqyLYacBURtL9L+3+DWMcoNU7uvf/+RByWklZueJfOsP9U2i
Bk401CqjLntX4fGqcpej1u/U2dfX+fNR8cqFSvmKOiUj5WL49bFjeog35e34Vkc38UPT/vUI5AKm
Q43PoGzMAfDju/BMJy1Nz3FuU+8QbAvr78qUrOFTKWZSfjhTvPPlANSUivZYLJxbW1kNV2b4zZZr
ivblD/y4JLFpoGal0aHhdXxsY4v/sVoXplSpDLeJtoJct/qfNheDbkbgkRz3NsHaEmm7IiQH6axV
j8E0MrNH33uhG217HeQSCTs2n4MZ2tAFXeu+2Mawmnz/fSyfohocI1t3y4H0iJ+vI/IILXTnUusr
xaJP8ab22p3vBeDw11DskwEzCy1TPElb7DXL1gdWL4vHAmtzWeVLN67h40FFsAiiHQpC6oJjZpMm
g6q6Dx4n1rnUjliOF2l+E453svXmY6Ad1Oy2DI+D8Wxj0y2HzII9YqzDIt4VaY2+Xq6URF/kHCii
4aYgMk2FvZPhIkh2o7IVbjwr9N1gPJrpsxHtYeEuyknoU4AaIg3Iuapyc8VpcMKOQBS6knik9OSI
m9shgYCoUVXAIKhBSPbVFajxpejrWVk8umV57dk4ZmKoOhiNYEKtSmI5mvjV1vZu9qy3uHq3OdRh
FcOOHpHWqv9scSoJkKpEyy9HEAbEogl8GWZ6G8QnnQRCu7kWyY/KQxIauause02aYdHJaxVQRqgF
M0TWPsQ33Kn6FJNi/SwIUlDrrplrLZ6wGpWRHbi7Vv9R5BDE5D5u4az99O0GdPnZ9U8RgZwAM/Vq
C+S8IIfV+OHyjouacCcYrpHfQhBE816WMy+uF5W+UmzIkmU1j6BBVpOtvAVmkD9kziGPDr3zXIDC
9cMcEAyyDSSr0q5nphxmdPfndsCTaa/IY6K/Z8xbQA+mfuiJZIxqaHUsSSoUTbZcmDyRg44Rxi22
U2Z+YGdEkWLvJeUcutzCjpA31JMMmh+rd361dYgIM9tfVfnWEruaDtXGpxjojRxvGAvmCHBcf0lw
k5Y0R63gzopNaPA6aEsaatNbGY+dvTX0bJk08s03q19BJn7EVrLp/WE5JRMG5itK/ZlWbuzgHf8r
T7Ahia76QWzKpqrfQW3eOfQHoihaWdkrQqm1qEDeJzOHs12vA0WuDVJLNBT9aIejByUYby1eqaou
DJK+yELZ6R2xt+Ss9P7LYACoLqsluuw1iQ+LsriRnOj1cT6aE+TCA+N5pfmPNukhSg5WDxVygUaG
ffWwKOuj1TqzKr8dsquqv2rwJCY9OJFxAw56rTjdXEsOOcPD5h9H7G9dgiXOLbd5uRcAE8r2oYWh
AnGv8x/N0Ifedc4Idepeowxn3Z1fPecYesSEwjjXAPn89lpVDq5Ql8j78Q/9VI2jDWtQj5+IfCyh
znkljnwLtGfgzDL+uGK4VcnJ1YmTsvFAGvm9TJ9LPI452hhANkAxDG/V+5gN7pKBYcUXDoPrvsrI
Tivt8gg/IMTSTfmup6ZDSl6SuG8U51CEQwYO87kOW0nqv0x7BcoBdlc+s4EMU6yCd/tc2HcaQbfm
ZrQI9AVpfDQwIAxxsKoMl2+SL7e7xc2cN/0sdsKrDnLH6Lz7APm7MlgVidyYVUuYV3usG3WjAAfW
woM2vvZyW9XJyolvFQfKyzlTfyDt6J2GOAEciUCxVQgousC7j+MKInxdPma4GT3gekVHcAcCOCKs
IhK0nwosBq598O0Sm3wIto25p9TmUQZ/dHzC9qIl+wGURWyeOkEeYnsU0XGMoGz5zyI46RCCC/9s
E4JK6oi4bfJnQ/5SEYcZFTidbGeQASmtQw6ZAIt6Litew1UakhXZ2vg7NhZRPyVOxip89Ls3oPxq
fYgno5COmZAYGhIbZwLjplX80NRHWzmF7Qha/YQhVYJO7PplhH8ky0a+bgyoMBN0/73WjwqOPQi1
EotTaZBX4+QMUZgmWM4gDNwVVaEuSqVrlwjjjWUZ3CfDm4jBBWezODPnoXvo4qVW5v/xrwJmUxWN
sF9viVsuVa780UVpn1xhQlnoYUiAacBcJIGe1WCLcYAMbFRAd0N3Rq70K/dvtOBWAT8KfCvCIWGo
NCDkLGl+xePJV/wlmccrmcjVoLz08MpLtEdT3NugVluZZ8u23hILPVjE/rxXjE6d//ofA+4Lsq2V
UY8b5KoLcq+ujMrahxA/KmgRdbgPwaTHhAd0wWOhNs+F2EGnm6KuG2tnt8U+SBioxAtqtrqDTF3W
3t6T94kgjAqCX82aGhCQ4VmHmKcvjp15UsNjbO2ggS+ZtursKZCE5gCJSlxxNYgnFncNPJ71imBk
LtDQ9lGzyCeGG5Y4Qx1WVAR2eQKjt3kGgLIJR1zMvSW2vWsRBBhtQFYsrcRdIYKAx0T8plZw1wOP
s9w3aj5P1Oi+nvIwWT0M+BO1wJBrm3NMcJ1XgrokJ6eNoexEV7qvHEYvwx9e/VD0N00jmb4q8A/5
mzDWd23VwZ/ODjCcCdmNHgzA2sU/ibQBvJPYxujeLwpVA1sf7E24qZXirKv2OSyUjVr1QBubNQaG
lVsMd2ZsHzUteWQ3Ui7yUN0NqXmLbWvlyZ8aqKUxLa9LAanTEqmNHc4tScqmUqwKLMZZFS3BbOyb
WkBrGg4mnn8ryp+VjAMOuXUNbtDcirY4oW/dcFzKCL+kCvtbVKBciCcLBmBVmf4e2uVtWgS/mkz7
FXrJKiwItw/x1ZNoZZr2rBD9PK+mfROxGIW99aPgGJtQ96Ji25jq9WhMyGVnMQAYVC1mWfKRmt7B
HNltMb5C/yDCsq6vY9zxXjpiEQHTDpyLiJx/ojYUL7x2tOYqHRgaVgf8Ru0OXhq+Glq+bXt/SRwh
i3lUqJjrh9vA9G/4KWqTE4GcGILJhBj4ent089KbRSXuOiUgzlLb2PyVVP83yWT59vRuZoQKPByR
Ly0B0I8aYJfayw5ygKt6O6G7r6GjPkCCSrA66QIeWLEToj8bNtMo/qa7OCKm2MVHmYT3sT8wFk1z
H6TdEjswjtN+HWb5o8bOhWIAtJriZJVgwtr0mWA7AmMyzDjDXClVANeedtYyjz/JLxdeXx/8sl8P
KT7bulIfU6nuqkbTWWaHd1Mvx0VflJuRz0cv3ZvYrSFTOEuAHOsAjHGjjIuwv4kUDdxhtC0tJtpK
Xw70Lq0wuC7dn0HwYGCRBTAwMwW9S0C4gwaAulj3Rk0DM7opvQnLOne0bGbIcyXvNeNEFELrQRyw
kh4D5G5UgXgGQBGI4R3TYN3Z+TbgVkoV4AB5woEOzAiwhl6CBwkRlMUAG4HdQ1cS+lPsv2rVe92N
zyWgzs58tCHslgxXco9IvWI4dslMzdhdDNXBmFiAXb/BoAoWdqT4rbGUku1t4wRVnGXtU9Iyn63s
3mMiCMhlriYKipGuCLfA8vmrQiA52uemeOuFZDPbTknH8xEZRpnk8yG9bm17bqZPpFxdlX688zhI
NLvYutXzalEI/hN2UqkHBwHvqRiqfUSlvazqG5H0N6mXLRTxAvtn2cRXSIEXxBItCuXOzd7BN/v5
ztffM/wMhK2FinolRrFTmDYVXkyEwZRY+p6kelMFDVximvaYiHvNmbkZYW+4nDn2qGLfe1uVxGQ1
n1LXfiA0mTe8IFcnT8l0+Hh/VCo8kELsc9+4HeHPxh1pMXY77HOL92sri14toqWNTnVeNe4JV9/K
ast1FgU3aLIfyTB9slJ104vkiohO8mnJlDRNl2Rp9y4vitmQEaBlqGvYXaQ9dM/8CcRJ+gezim51
o75pShJ3wz6ZK0P+0rQQS6qh3g92etOJacVQb5HRQ2CCrDwTRnxrJ+Vtn2BRcYV8rAbu3KTaFrjV
AfLdRLpc+IV61YjMmxtJ+AbrD19sCTMH8LsKoQDmzKvZ37JpnFc2u8jEOFQ9WQgZzueR8Q7yHk+u
x4uCqLpNOlKx6xfDf/bUZ1JJlwaqgzGHVUgujMqGT1cUfnJ4ZW5Et6wtQr25T30su5gvlWZVBT0N
IudON/yVCZR0BEcgNIx/lX2W0l9pxXVfvHDrHCu8mUeaURm+NNVtVTw0gTIvhTVL/OcpzdzA4mck
P2I2oU375KhrW+nxdCrslN/cnlQhkR0Fk/LoxxwJOc2MEDtIP7aBs3uRexgguhAY4LQuJGl+2b4a
ik2rFfOkxAEH+wDDXVXedaq96fV63ozIjXIylty98IdFQuyEumaHYcRPknBcAhEwN6aIG3K2uIpL
UBCeXWaysMfp+9ASVY3TvuHBplArAU0sJUOhH7qF7V8l0dVAfBARi5zDbhKYFbI5mDFicUXA530a
3IfaL9aAUQGwYRRu03ls3+oCsz3BdiSy0dmKgO7tbV/gMmHDnP9oZTdPJqcnXv8I5vJdArq/0JYN
qMGOvBlzAXxbM/vF/3J0HsuNI0sU/SJEwJstHUDQik5mgxAlNXzB26+fw1lMvHgz3R1qEqjKvHnz
no7+kSX8FJzjbG+bYlwRir1Uw/5kcqMr+A+d9KLmXjV9jFq9aJW9Sjvyuo4j4yRL59R6t6JL1Z5H
61AU/9SGvwhfT2EdW+c0w/8qzGuXzJydYLlHb1Y/C8GiKAXaKL1LBeRdIkWifROd9fZZ1z+KdQuA
Nib1R81Ksqa/OzBvLZ5io/VBbMbRRTbU4wRHAEzaMlO+mkrdV81f0/ETeGlP36OQIh3M9FmkylIq
VFboc4AYBCH1AD3U0SWZcQkSyVT9VjmnRY9E7ULFWQLCSJy3skpWHXAX+kYOoKEKCN7mbq0J5mNy
En46hlvXRGX3Wx32xtic5fKK2wC3zXkW6v+hLNPV4Qud0tgj3mcdCFakyHzIyWBMhj9N+qcQPwE6
t8124+yhpLpVla9jmZveOCvSwdC8qPNrepXxLZe4YRoc9501N8BTImBxI9ddO9xiWBp5297FlLCr
iScxIfFZNykjNcJuMuuYq+8gOd1J3VTFcRInQS4jx6Awrg62avIC0uzIDj0BuoVfw6FIlP38ogoN
Bp1j7BzVsd4k00egggy9R1njXHml2Smr7lJwZzdkm04G5RpHjlE9WtjZUdh+im6fqeMpdqyNMrmp
3vsGKGmNGELVBFR6tEBz13z9smCDJRuTSzA88jByW108ybD1elFQUDdgnZABBvW90CiDr2p4kZr3
obkwWJ+M68TuedNeZ+UtFOdcOrLQC+rrTRsGuzhqcjHfrIYQo67rqRp6qUFIGFNCeQcYSXqvm+hD
VGr0zBka+UgMybws5JCAbqhL362wYpIYWfsedK19LxRSSqShhiQY8FtvPe0miwJ6pUIkSSkvWdsm
lapQx3NbZdpNNOMQeBSrskd6IeA1O+GiZUrSV8SWqsNyzCLCWrvUgXiB2BRXBvR1YZJaZKQgCTPN
duVRyGst6bRs4VRJ9wgAUH2NWVIDxRjJLQdwMD/GyILKFkKdROTI2Ydn/WNtW4CbSkIyaHwYaq2K
quL8CSPBL+ogqbOjHpLO2txjUweFTIbGTuscgQpUjyulsmBeti3IcgIkhhMBPfBOCDr/J+fW2lAY
9qeWV3NbCrL2QlgR2ivUHMDE9BuPuLWgj4dWtYbvbpgtADeWt8U5ijjKnW8sNpF8muOvHtNAnNw7
g5YuI6KYZNmAOKZ4aDc2oYQzFCo1HtetZrkCgt4rbmtuTnVDtOPwZ7ZbU/1nRu8tqQRp+RN2jzHW
2Yp/7XURPOQ8c1wYBAsuJOfHLl+ZGH9lthXZ/pWmSKSAOtwGyrh4V/W/tJ6oC/PCkNZ5+Am+YKnP
Ci07C9nOYwhg4yjm54D4NRs/A0rEQK5gM2au4iSeTEZXm4ElraBKc9paAYlL3MOQbvIwhBQBJT4m
eLrbKvFaqa5SeSjbIz+fbG0cigXrwynvsnRnTWlVzP6ca0sNdF5JQOOL3hR2H8H4LOrvuf2Mxr9g
GP6NQE7ZAV+mUUPPoZ8z5keRfJMyaTGi4cUdiaopQPYiPU9tulW6m1PRJPBOsepOawTgS0uOiuEn
xUGoXEyjL/fDIui1TTyTaEQIvybRko6p/W6qoE0ClVDPZHbr0oZOKP8qYV0Q9pcOF16zZyb4NEF0
OWQvOsQ3NEqzKGVrIrw782ozOTVCvBsV3MIgsVEUk2OiZrcB0Wke1bfKDJ8mv3KtU+FqOQeRDjZ2
IvjVyoUfNtJOiuL3FuYGXnNuhcJPU/gWGkUkof5aIo4TIShRZr9BfNlaoLSNuV3LLRlfbZyem77y
RuhZNqGQS7uViaILfnu9IfOWHPcxiPeAw9cFUUhlHaxIlFqz8+KnlurGMUGJVvxG47JSsc/WVffL
xb6Z0YUIzV4xVUUMLdXPdmJcJIfoOepmwtzJPJrwxBbITBUSjRBBVNXXVgO0I2s2EMUWk02UPLHu
9jGZDzmEoayV752oThJombZziAVGmk/pfXgQ+8o+ZMhAo/Rt2/8qLlFSOWOdoLoWLDWvRDB+KOln
BYQhmqmcYdYN/M0ULu+a643uwq0Hyidjp2Z0SRmOrLIkQ33kKOuW04Q1k7RWklv2VimfhtLwlYSX
Qaa7L2s3yJBpy401S7h9XjNiZ+2o25BUq2b40VRqntUE4z2Pu1MOmtk5afnTiptlFdEjJvegvKVD
Qc4VsCdeiSwEyf1jKmdT32jxr5x+Vepnr18tsJDy2N/SKQSSsTP7Yh2HBDLDny7NSyw3R8Ui8o9j
HWxbnZ4Jj0T9cciddS40IbWVeEO86YFMlqm87JorcFuuU41n8VeVTWDjFOBE2ZQEX5TRb938YiUm
44OaZC3n5P2Dj2jvatH/CSChHajVLvfb6Ad2U5j7NBrblBaqQ/7qbr3jEZpBjI0Lbb0HPdf9tpSp
FimNFMZY0b2u38cJfPJN04POoz/IYoHkPUG5yN2MaBA9voNMYN6MggB4MnorJwKM5GTT9YAsWda6
Wc5nFenbrmPOYOh3kjg8yjRn7tfEbJJIPbRkT+brabw44+VFqS3jaAdnlkpeWZKmzGk62vta/Avp
A/gTNhGZ1IkJvzhXN31wN4ixTfRvw6nXVh79BXhOMWERejguDaKV2hfwmsiKWNYXMxQKVhLpVzIv
H2JPb5y3KCf3UxCjKeXrLK3X3Jh/sW3vihhxgplXSaTOSafZSm35m0+GfHbipJxU+a249vREXwl6
FNENKBRMqKa9BDjBae1t1ug/KqxKiaySUlqk+uz22cGk9ElLdl3Ng6rc9HnVjSTOnbTpqjd/Yfyp
9IAtXv9AmG1sEsgyD8T8WtLCvdyRihzZq3r6l78cXcoOVfoY82/T4T3IIgklVDuo2euBI7Awq7+V
9lqpb0bwNKq/rvgskp1pkGgYLRVFJQIlW2QMHLJuCW59Yau8B7Z+GtV/wJYW+exP7UWO710K2SYH
lDlsHe5KudgWIfCZtHXlZv+a98bFgxjbL2dOfWVwSa/pxU52slPNyd71b7b5hCa3zcV7mfllQ9Uc
h/FpqsNLm0fvI2BG9RyBm3EyZlATaV4e7D93zB6hSlI87IqAE9lxJui4sEztAQj100qevRqRVCwW
vfZXR9sQxXlo9iqziTasF3bUEj5Tke3LtWWupirb9MlbQ2BmgOBkOVcjvTACAzO7gg4qxSQ/G8gJ
KH4DJa5unvPkfSjvermO6VgECeBlchfFPnlF3Y7qKYGNK+XOL5SNRZ0wNBBgdw8lobl9fBcyyVc5
uHvGR9b0UxXjNuwYivVmg3JXreS4W1H1bKKSwj2pEXLHR6vxhlUbK4m9fFolqleaq7B/B223lImP
UyEQz05+0ho2p2Yi6dLlbJkUgVwQsJRqA2KGHLvRy7zoj/SHmt8YsR8ykSSjqGZsahW3OtxalLd9
VT/CGoNDT2qdtu7RBjvoXIZKDnm7CZUTIbUJjZMol/xhAIS3iZrfevYIJHs6DabgZxPcPPm5m/i8
2hk4C4I+zRoDUagQAN+/sz714xeTRT+qNn1999eEv234pZVfjfSrcy+yI1ePZ310PH3s1pPVviLz
XJ7hRcXDNzv7JL3ESrvoGhKtSVYCWQHuuBbC63TL17iQW/1R8ebzMyozYx2K1+bUmh8Ni/BTmi17
EsGm2Nc5l5sk2CQQeMQL0MvJDVSK6NCJnv8fzxX1zdkkri+ntMY3Q/QjhBk0aZUhgHUzgCPUVIul
M6xwEDA8Y//L1kkxaXxZtlZDStySWES643WI2jaUk7Bu9tpY7bviPeQgle1NGLNzm5VIo4KYLRrn
j9q6xFV5ehHvWwJ5ulHbSoBDlFcbYQpXMpINY4J1Fm769IPlMy9Pr1TOUELm2hOmcxflzRAPU4nv
U9V5vUF5KJrKN0bjQZaiTOijUsjHsBL+HB+adrokdIiyBTeOnqpEZlVUZlLxNm2Vt2rcT6NroFGS
0rSUCQxKpV/cPGsMVQt8N0uO81XnePO0s3Q0dH+c0P7PZPtW3T6wbhWfg8gOhMbfLRICEkaVwei4
cy5dm7A624Av8NOWJwu/tJoTa9gbO72P3Tn7w4z/AlZjECRydOh8LVWXRGBn6XTOsGq82gj6T4rG
Ca54sR0qq1smWflZsDshwoiRfbKC9vAVluoqdA74TxdOw4euMBBIOJLTDsxmCNBDJcEQE72xsHtz
XWlIEOa8dUbrmqqvDQwn2qldSeikAkoSm0AJjtpIGCQiJBvqIpncgXImt9B8OhSGaUPiIjVdRjcQ
LQk4v2oi+a4D6V3rpA+wym+lZLmAQ5D2t0rlWl20Q5vJOYAz9DqcTB+xZXwUJp1xrG6sV+Ys3NmJ
x9csVxpypWXvJD3/bEGUzhmlT16L13AnvMtV+U707+fYii9HCq7wOV2zyZBYsb2pIncVyTwbpK9S
IFURADdhRktCAmeuBIPAXvwzil6vSyf4LHtPS05mVtIT5zSJT6I3hdJ5AzFJvHRS5g36j0Mafkgf
YmXvPTq5Tgk25ILp0ok3rxIV0d0Z+cO8iME5TM09i3gA1EG/Vba6EXS0bfOQGn6W4gK83XfkfKdK
azPbQGTcQqZcqHP6AEKcCTqG3rrYJXnYpHNLY7N8ea2r/gUV38SYBJIUMHgF/WsAjD1M56Jylq2h
b6uyutT5/FWHFDyWzt2FG7QucH6YcKWQiFLHXJTWpwJmIEKxJkM8sz8LswJYGzxSjVxrQYmo2ifw
x9Ay5meXDi5R8itJ1jdTSfJsFEtgsyruIYIwhl/ydBCyeNjm6TYxLpvEH3SZhdVem5YTWgXWJfZ5
srEjeWlmPOnWm81UiRixrHtGTeFN/bQkZ9YVgljVrcy1otrfUL6HOXpYCUIZr9QMoVpk466HY9aQ
G9aOj6TDVA2LtB6GBVDcWvGFeh4JNs1fKjygwGkbTqEbkrwwOiq/c94HtoCk5kkFYYlx/F1B5jE5
y0thHZt4OOn2LyFZXpYehY0uUuaoZV+5TSYeXN4AaJElm5uIdZFhPg4sG0jJUdIeWXQgENbmUhvT
S5lfIm6ycCbuFGg4tJllJZ8oT7DFILrZCUdczdTzZzK6fa87Bwb+ZLjlhi80imFWsVuzu061ryr3
MDmjqsNxkzo/AWxUtjvECX14GPMAoixHmt0XyellxxjxJUTpvJbGYIFSGjgPoe3NxJ2IbJ/Mf6T6
v7KwY3uF3BaMQLYzXy5vRAkvJXCmBJ58oM+ukvytQMlKJjIGawS1vrmpILNNYlF75GrnVE0Nxn/p
qNvfiUzeJvy6yAKoXd3lpFkluk7K8rc2vYmw9Yr+3WivzL5glo4wqALmotUjyv54lfT+mkKlMwW9
TBwa+yDn4VQLc8bWIJaY3JjzyldFtJ6pXc3gm/WDttmnhbEnjp1cX1gb9S4G5Cu/hkqGC8vwho3K
H4L+R+nD7Zw7TyNuP0ls/ZkDDvUBvHqGLKv7QXLX7E/L+qg4AzoyeAu9UxYmAxTmhxnscnk7gnQG
roTXQWs8ZiSl+l2DjVf9gFdRk/wRA89rIhhpb2VhIDTSbBjTIQWbgMYOQjDqL6q4UqGTBF74EqQa
YKZ0XQdYTeuIYOmo+XFYfRu6C16CdEY8ND+s4teq6wXTcUXfjtVjyJnqnuX5XOSYp6I98+ZlrFNM
crL89TBfQJAhlZuLnqtVBn6noABTd5Mt6EDRLs0fHK77tmqWEV4dElOoMf7ygcoNLgIByaT8hqO+
EVG6lSHJDGh1AeR0uf2oEceb4GiP13H4Nbg8wEwQB35okxMtfpU9IgN9uD0J46A6u8Z6r6pewTlE
k5JLj7gvtnFFbHQbkbXZy/n6NeXp4+tEnH1W7brqLeITJ8WR59GbGeVp3U3NN2ayNee/iEj1TnPH
+k/t/sLel0WwC6zvbr6IHtyznPpt9akj5zspMDpOv/bqCMnnY1brRyG5MClMWk0eNjmoljwHPkGb
q9HYjsUDNA07KrKaA8fdy9muowkkc1KuGe4BO3ttrriWxWk5roB36o2v185eS0quo8TV0b+aLSWj
JuDnmQuzwkzDJrfReoP0ken7YFD3jN2XZry1w9OQAglLkX1gjrglb+XMfT8D77HIEuJ46DzYexWe
O7BVfp2I7NUmu7qKAwX7+afarGNQPbH6yTm/ZeSySApCbvtvfDUCy4iteIXsIpyWNWayct6bwW9i
hZtOZnxiFBtq7kWRRAeLS444y80Yn3Lrq44QPKV2ZTQ77A4GV/wcQ5RnWkasM+nWy7YPwHMh3Gee
KNd2DnUqItW9JgUXsfEFiiOX0XSUZa4UTCj5Q1rxpznxKlY4DFjUU3aFjI8tVlc4uldOiddM/03N
ATssNw9FmpMCZ+QtDL6C4G4WXlD/6tEtzm5OzVQd84g1H1LHYAz1gMGm0n/b3aUeFM+coYamhYeP
jVRxP0KOnq4DI58hlM+x8O0hACBzAYrLjgcHtU6/y9G4i0DkZRKB2rsawQtArJZ/F5RydksXatEP
AC8f6q/sNVQfKRSeGUID+wCL1lSPHHJHHVcJosduUuy3jr5A3gS8vdmnbpEDHB2q7gUJ5/O81qHH
+9l2t4lJOn/NIgPZ9+KLO4cwjw+jRRsqLkrzNuvBwqqefU8hwD9qZ9JM/sQg6caOrH1GxSOffM4Q
JTF/AgDAU8Jv7X9nEnfrKlm+eDPGUKHLt5gMSPumQJexYzlDtTCJLiaXaM+GrmdYw2Hm7uzSFxr7
mgqeWkCKc6ksY4UhAGHEDpnSknJMGoY90Q5o6nIOxhM5q8/KnDchWJJJcnwTJ7CtXoz64hBLlBUA
2U+6nm2C4ayhhtld7lrGsW46ZlmUOQ1Yoc+YdqN3Y+W194sf1EJCLT5UPIVchcBPdnJ+7IQ/wLbR
HbT10PT5N7YIlwWaqXpXyjep2ks9wfED0FoepBI9U2PFM3PqF5lqFcE76F9I5Bj9pUi8iH14Nf+J
zUdogX2YTc8QCJsGeIacztCGn8ToUC1cno0d22K+VfGR2eKQBt96wbV2IWiCrb5LHN5RaSaeojT6
onxdDTQgukSvja48H6XwJy3emi45mzBhC1W/65HP/vYi6f8RZryEj7CCoIPAPvppfiuKPXQ8tysu
Mg26wyXE2gFzYSz7yt1inJhFoxu3lFe2vJepf00OxqD+BoYrGeNSikMiZYuVnppru5+XPfHSBMZh
3fyLKAaVEabHs8S0pA7RJjSfdWfjJYNq2Y7o9C3gKF8pn+Prz4RKXNKdifxnNtQ1jp6lndQbHMW8
Q9jrbAw1BdWg4bgx7ZDyqQ7gxe6l/qnUztOa/9Vl5+mSdYACu24dTjPMnIn8FMX3FD7ZFVglgTvI
qNl/Q7gzZ78KooWi+QLue97g43T82lZPBXIq839cQUWxM+jFUz5LPpUg8ZIIz8Z3ytcU19sW5Fod
fuu8yLqRrGQdH1Z8Y0a4nsezVRH2bJ9Z882s30J1vADAcTEdSd+3KJOzGbwTilxItvyI3E0M7cyV
o+teMXpq51XWuzZqK7Iy1rXAEst7kllQbDRnDTZogUNRyA6AmnsYGYsmVVcCMKRU3Ob0x2pvJWa+
rrfWpRKtWeZFkF6F3GIGE7dU3vbh1+u5Vi+WetFf/L/doOMv1NldFiWR7+YqLRQ/T4pd7dyATned
jKaKgSG+TAa7afuq/K6ZoCjfWfQWQLgdRH/UTXCO6Mv1y7+EGDjAp00GgTh9CGsckt1jVjgydzlR
CopXF78K2U2SH1ong07P0dP3mjms5prh72B8pZ1nBvFCisGQSHcZBzBZtzQTjRvr3yPYj4Q3Q45v
damvXv65nMq3aIvVTG8wcnYhasJC+tc4Xtj8NlRbEpOngnHJe9d2lLuvU4g0NJ23voS7Rb579BUn
JD+jhYpl6vzo9ek1hWwBbTPQmbGg6C8XBGq1paccVei5hW8bfh5lboo/MFlpjs05+a9NwAQfEnLP
h7Hdjv25Sk/WeKp6ouZDKmexgmhqdK3Hthg5a6SKRZuexHFAIjq2A8K542xZ2X9SQMbAoD4c5L4a
pEBK5kCnbQhbXyUw57JEASxM8QLXlAZ41cNLGvSbNPpYRRjO4qGrPRCFLQ6ujgG5nG1j9S3obizM
L17diSBgbOQ8Ke5RpJ6DeNzqBHHXF63Ksfs4+85IuCJQvwgIWCY502sp+ugAsLbNyVK2ovcZ7SQI
yom1ntR9KeZVPjyNLl3QRpMb+5xHtxgHPGofne11qYxln7lXj6FUF3uHmW3Ta/5YbvQU4E821SzG
EyZevOY4vBkeDftKqITNXcGxvPVFzVPs5oQ5TM2/tsXjMTnnYj6GksI0BKl9sMu1zkaw1hz6ZsVs
ZcHQd+iY023zjsEaH3B7yBvtKwttV6KjFvjZdBAiJo9LnaRrBT1qIM+lgxWgQNIurzMiZ1CuIzEs
A3nHFKwY+E7EO/SjZQkdHvOW38NYGLq3AXO+pmIaHRegWvfGsMfTdqymqzklK5HeZQRljGisMxA3
3Vleh/UziqDMG+cXGRngAPCamLpFXpaWLwLo1Tb5+4G0qcJtLbgKMwVTQzBVB9NJrx2ZLbjGpuyH
wViqtEsb8TSpGay2Dk8KOwV8cSXP1z5pIt436EM8FVO+s6r9OFNmkONc+zm0tB4hGgW/yvdd85WA
T1SLfR17NTKhDLa49rvKi/BF0bM2nGjqq/yOGI1yX5ll7sbmR9p8pKV9Gg15P/GeDvj9O2tX53dS
chZK9M+M2009qjsHl3Iob7CaJmq7VeUj89+TZqEBeeSrG9le9HvderyqhyAlD175VjLPmR1WoRAd
jLfCubQm2dia9XKpjNZiiFTYDsZpxMVZNpe6FCcL+SnFkpJDSUO7FOyhz6pnAmcoXcfcIL0ahKmH
YcdEER4S4nSoPgaQytCim3SXS4wbOXWACMDUiFuMlHi/fgRpTsrA0whW/Vsb/qAHgX6Xu5apAtIw
stVAQQYPbko9ObzU5iVKVxXdFn2QmFYhtADyBQIvHBm4BKMXNOmmQqKBwIjLYrph2V3Z1rzRklsp
1MsMaA7voVDXuA8V6azFn5hKXv47h286BdOaCAmQKkhpfk1SNtAVfkLTXubqbe4CfBAxOJ17ZZ6d
XKWwj891K/F1RcJzgt6dhxC3v7Iwoh+WQQymaVH/iJ2PHGMN+wmLrKyRu5mblzB1hnY1YN8Pw3wF
92vlTLpb4lIyqupZOcIlDmMViXaVGaZrBioIwfCqzJcw4BtpOZvCtdq5zG1GUp6iYKdDcpxF6UZ9
tGReD3p8rbxKSU5XW92lWo0hmFAWka/MCg9LdZk41ksZs9bSCaWvdjzUsBFtXC7JtRnwOMCMAdNg
yCeJT7wImMmGbezPSnnqzfSoDvY9cPRNYgPTrB99jW6gMJbHx0KEOqnqj6newKVdTuxuyunDaoMv
02aOPcB0NEcHg+k96iD/2skKasE1sztsBvMqoBclrWVtl+M5K5TzyJnKbAMUov1I9axZW8AyTCal
JGFgloJZHZcMDaKVFtj/rMjm0e1jVqL2FAIrG+d2ipFHS/7IIJ0WBRNX20uK8ZTlwULTWUthvwS6
30DXjM3QKyk0217+0SraZe2m6em5RjhRoKn2BPyItF2ZA7OW1sFlsEmMj7jxHTbMJJ94FAd7v51h
GrU3BcB2mRASi19r50e1UrCxcoXD0FFZ56jWeaDxwBznCVZp2LjJ628xqnerada2sZ/Y7BwA2ye0
Pvt+PIQvKHOQPTLMdHbH/T+pXiuM1Wjqr1eHzkXw/99G2cU/jNgaltW6yN2p2g9p8sxZDAorvuj+
JSKytgOrUCXnn1kIS2LDxjR2DQ2PbveLQrkPBiXYJykomAg5yXjHOuXEl8b/OPSB30aq4O658WwY
819gUbTLMhoHZyathqMdmJFI81en3dUy5ySnZMQ3rV1bTFhqaDvI87ogmkF5GIZ5VjoMnUpMoEa/
ytq3aez9Et3NbXAYAvvJ6Alj4zHpupvRZ+XhU59uCYkis4FA+Cb6sxWWrhUxKWu+yc0g0qXy4+7R
AjuvxEDJnkUaAhHm9t7CZul4rCsfRfmjpRehfg3CuFVKwLwRmwuFpjPk/E0/GfUFjOBDZlWD3WyL
gvs07YpVXqBgBhHf/QCEjnQJ1hDYFFuITFwDO4aMebSZmo323ZSf3fA52/e2bzdzf4/ovZUPpb+n
w2GwFaxsVxXXm6y2x2T6UtR5F2RsRUS+jpW2wX0tzENs/VCttlmyL8bbqFIbSbrXFXxXcfjGvXqW
Cq9ozAs+iJoRazxwoNZLfbL2maM8ZricKjTgaRNXfhe8a/SHUXUICs9pGXDVMyV3qNRrXCcByvY6
H7FRCTpdzOcNIz6ZH5bMmXzVYK9YsLm7TGKeVJY8Cn1lst/aBrB3B8s3ZWdpU0THifbGmrBiuArF
Y508Bg3eYOZ4RcAUFs/2r0oXW2R+IfmV/DNDwMa4lmp/SoZeFm9yuoRWWrUzFkmNqofhk4Qez2eX
sIojWrDcjQLoOEqwrqZw8tgh6pXEr7k0Z+2EGyYLk01BEgb/FXmYq5yIhb1REO/gV/1mVt+S/jYo
UL35HWJu3YmvNHIsGGhYoKE88lV3RYT3m9UgXWaI2Z2CpP7t2b7qC2VHWPlqLODqtt2iCvH9ZHg7
21TeDwWc4KICTT2t9BG/w/RdWAEGyLM6s0zCRgVr6Cz8FM8gss6T7DyycuC6HJ7QnvHGUgrhvD2G
2rGRHQwZWCPZohwFuTmWh5jZvGDV27g5FIND9fg3YXCuWMgeGfFixauk/t6ozk1Qgsb1hbzz71Fr
SJySAMxK8T8V9SUa1FPFzAbL36JPWGy0yrvFNk3AJ8qDSOvkz+M25jALWNrqR1cDKizao1Od+mF0
pWpQlgrjMzMIylWe0Gi155q5apjn7P0Jqs62e1qsJyXFvUJKDZJrnl9ablS1ZVzYu6Jw1nMraLX+
gMp4wJ6PjOXcIc1W4WDRA2/TwgWnSTALvrtzZ3xJzd4sfTVu0KvdynBzjnryHz/Lptto0rCOrX+y
Xu2sQltjnLPNU1tvJHPb5l4mPxXF16W1094lNJX8mPNX1JSJWDbW3pq7Nci/c8N02JPkbasMhykx
NpV0rSG+GGX7SNANBDlracvgV70H9i1mKapJ4Xvh+IPXupvmbhsmNUBXFYMNp45bE36Dk6TGAJhu
VXtrRQne/3FrBXhbrjmCelEdy+gn02TmswgxVuENgbEXJUuzte2WRssySV3g0huCj9mxknuqUW/W
jChPHVDEQEquMmIfzkcOvL+RRwqy0TLllRQ1uTbT+5hmOyNfm6wnhs01YwHLVB5B/B6OEKiUWwV0
Ym43wkhcU3lKeOZlSpMMgrftYN1nO5XOQduiminMeDRB4+lWZrxSpQpbUp2yHdZt8DniIYHA2Vw6
sVFsz5AfvQkOlWffqZCaWkQwtJim3ENPcnsSnqnBJEgg494g/r3voxWe0dnOVuqQuB1LFInuDamz
1S1mpeE5fLHh9I8pPRsxKmC9V4Yrpl1BbopNiEU1NhvIXJuEyKnpqc/Jou6qja48X4dg1FYgrttj
U7N41mr2V2DT582Z8WbU8l5NDbx1iE+opqrpWRX6ULy2YjfjraI1pOfrWHTmKIYF02KlmwAV107w
O43zprEt1+En5RpBbJrRcFAMnmnI3mGzkAF9OiaooVZzk5YZLL/RaSfsvfbazJWDQQMqV/a6ISo1
5YdDkHjT1GlVd8i6ROPhhkElJLhm1ZhuW310BkoqR6zdfikjBBzxzxJPm+qyGtyY9eXE/Cjsr2Kg
vulhZO+awLc6l6onFmCw42KTvJzzKkSu3tzxVVycrllDWljbVvkUGnwfII+d9WOpLESqTEUDet22
ePbEAY/mLsV6P7/H8VGL1x2NYlRIeyUQh7mDSZ4xalZvjfIb6n+gyV7wkhJPsb0OUlaZ2yXMtX7y
VcjrQ+hKGh5TRfW7uTuo41MxKg+Od4qo5/R7xeQLW/XpLxzRcvCzsYBguGySn1l/i6zbZCvMGNia
CqP1mDPQlmGgsjJGwaq6YXPSRwT21/vfMjydNoGEFYBhmKjKXWGtNW7B8FMKppXabfKeXKRfmTHh
NL1Lzs6xH2HE/qZ6GdOAISguF6OoPMmqPhhp5EBCY+M7Hnf/cXReu5EbURD9IgLM4XVyDhppgl4I
SSsxk93M5Nf70A8GvIC9q51huH2r6pSSfWQJuYlkxl1KPO9GVGwVYQ/rOBhwnfqECkOOL4Kes7ya
u9FaKQ5a0XzrQ71tS0rvwH1hxyFGS68glaBKQ5g2LXxjVWpNtHbKkBqt2h03korKVZgw0sd5bdCt
SXo9lJ5+icOqvPpk1z6sXFO2USb139IbWuw5dsYZNvKH59ByPBF6ysI+0m2oYdSoutPdRX+S5BIh
pzIadkCbrHAWkO38fdAP6MsB44KXqcEiydWRp+5objudtJGMEuwCdHbrROrmqYXMOg5s9E2/YdiU
9o87tjjzeudFA2HNXGAr/Pc6YQkgUaTWp71LJOgxZH+0J0UXHD2csyvGs399g1aTpk640tnSrGUi
0yPvUtZ7oBgRZwpEYH9ID2S5PDC/OaG6iO2BMCS8A9oQo3kqae0tqyDBdKnQjpVlnrmwXKLF9ED3
JIoD/aJmGN8dIwjbueaNbGTbaeujc6yM1S6o5jT5akRGRstb8gJSD0ZZ5atGa9xL64blUY0KasGF
4e8GEuILMbZibZaGTc1u0mzxeHsYjTXBYknHF19T1zSvx7y9DXrwm7K1NEoEl1Lr9Tdcbrk5DwpT
f0Wpx2RXSYVmTDwlbdyNd8CXxbKcomGdGv50dUeZMw1K1NGZxoGKRm9VeU6Cixlpljwtfukm6rk2
B56zgmM0ZNOpH5itxyg7Ex9hUy+pV0UA6P2MJ9DYz8c4As9Uk0MPClYcaaToe3yWVAvzhbpDsxlw
bLm9PA5muc6wRS8bxxr3snP1bSQqY9vVFWf6njRi3a8DP160g0PHvEvcquT1SBeZOERRZr9nITy8
fNxMAR3d0Z9ZZ6+dyv60lVFHYgrQ/0qFQATeelxpwO0GsTRoSbO6N1N9lfKfa77J6Bb4RCTo4qxL
mwriMjxkZbMLG/fDUbqLBc0xIbCbkZGOwdHNYV6d8gQ3aFRiK7FnlUmJMo8juRM0CGfOr87K0vCx
M/psQT+95MMdOA/wnicFuZwiT36o3tqmvJV6R8b5kmNKUstsg06yiryL4AnHb+37zZVCTjwX5Tqx
e1JvU4U1Kph9LqqpfTdcNmpEIPKlhNmiwD6hhC0UivJu84UFsfKIS/vYqnIjXfZUoVXukQ45GSJQ
VctWDWwydWyPOaG68bmrqkVhxk+rUtZmEs8TA3+oiWeDi5rEdAnirqtOZuBcQq3GbTts9YDHbUl6
mB5D21COrDI+JOpDbGzyslv1+NpDmo0nPaBmPyxwofVxtx6tveZdRxcjJZFeL37Y1ecoj1X1rB1m
Rtpc7aI6ty4Rg4LiZNtYF2W6iMZ07ZjYSaEZ1PmUjwERkXnxsmcUESFlxszOVee+hQKjED1gPU+R
oWXBwHUj5npIbGrrpU+1w0TMoYTy31zDbOSn31HGqblMsHvuI1c7lSk6pcWhstQ+h0pf58E5reWm
FLR6NGLZuMeQonMlY4YdvY+wz3bgr0+dGl0Nod5GM2Sx8S+hp7nX6Z3jBK+8kmmBYJJ4n8LWtS5o
UIxX1BUb3bb11K/YK9ZKbryTd539DxMpnmWlci2zidJzhqIOJ+8J4VFOzpaUEA/1t5qrz+3hFIm3
rJU/GSRKS2P/VNGAF9ILN6joi8a85FOwrT8j9mdxv5zcGORV5m2pY9DzttAQnklprhCjp4AOpqyc
IBGv/+hi8T/KtmW9qd3j8QDzC/KACQ3BXuQmvaolr7RTYnuLtPpKXI/WEQ2DtV82sw5ljOUSE+qX
ab0VaGd+FKJ/XK3wSU6G7d2RpNVc0b2zT9OpInBvhX9j2W1y1pamQF7vx6ensFe0bor3EM6ttnFz
jX9DixAB8W3uMn11I/2vyCt1rM8trebg4XzSo/Yuc6xsbI0iS1s5mHcj9Smb5/S2yMP+6cj0EjbR
vrPIhsTVG7FdbFH20lcffviU2AA6QUQI399oKGu7mILB6KzZyNTNtdwxNtnGP18km2mPVZcZImYd
zQY//BfEf5XTXDQaZFXR7DkkE3o0FmZBdhluikEXfDycDeVf5yg4ri2CqntyPiiM4lhY3izWX4GD
JanSWG0l2NyGGCQATNfmxgKmXuZGMH7UGtHyGqbfys71/OrUSrpjLd2+Da3Tm8x5Y1XsiX/3wyzy
AmMe22bKt6apeCRTlLFQ5/Hc2A6ZNGEzd3q8jYvUSrAUhvlZSQaBFEsUOAQDdQhzm5BltSO+TT6F
dmEqNc9jdlAwd7IM/ek9/HIKZnYjX8jy12QD5Qp2aHGwGiEvq8rDcVuCiMSYicNhWnfb80ioyIw9
SFjlgjsj1VGC7W2iXFVcAnGsIXRYciGB7RjF2zAU68EhHI9RqQ7vjfFUvfFgONk9pRpXJsm8ok1F
x/OtWUeVlKlkiWp2X4JegDB+iuJzmFZn9N9A1r355kst5cbsOHFPVxf5bB0IRzOYi7I9oQetDbs/
mGGG5VV8eU2xyqewlOxWAD0IJpEMdK+aWczJSJ0GM9tSZoLpIP+guhp3Wo4/j9aalDMn+XZ+y+8q
uPZuuLCxX8kJEkFoUVT60XPtF3AJQCDqQqVipy2+R0ynbepvjNRky+bNFAvsBoEPjfZ0Lzk5rrvU
RHvxhIekKIn5dAtqThCPqA8WP5zdWNuimKF2saCPckgxXvbQq+iZUyCblv46DpptT9K9REVgYbPq
+gBueLGQ0qPytOZzTJek3++U1a480S/UxNtQCgU3ZACs8pLNsIl9d9mX+dKgNIiBHMMdIYicm75R
Z3bQ4GPnNFO/6fanH2SPqsHXrZvIL2wT5MeQvjnVq8C1O+q8W1T5WyRvvavhrcFSqm8tlXcARm6r
PA0p+bbM3ZuDcYxZR/ZUI+csWIyaeGqFsYwZmBALf02WU7qDWwHtVNDFy0hQ/oEJmYtCm012etUT
u7rkpd8DcOgpfOU69UqoKj7Cifet62jRdndwladCMNvJSZ+lZAJZ1fdHpbm58TW3eSJh3tSrcxSd
qwSPNraBzv1XRh1u0n47MnbWlbLK4Rr1VOjq0GRybDwy4rTqqHdXsfYGi1fhawsND0yXlsu05OwI
rKTtJwXS2rnCXmlk02zzavFQ8STEjBCWsTRZQ8qZ2rG6MnSoHxyxcfGbcYWI/53n7B+wCbgkAUyc
PlHM/UUupqmifa1tXDdZ2P19zIKVCfFKEKM25D8FOzfcpqXSvdX9v5ChySn+CkgyllXtMhgtvvNZ
ldbBRGznXWrYLyP/8ELk4q0xsCNhsZda6VvVl3ut4hjlpwulHbi9fWAjGDAmeBUp2doRK5VfGzBP
M2G+2fztqto4GYGyN+IWJzgO9vDLZnR2XWuVxUgXTbNxigHRpLj3eOTo0JsHALgyt9qMBAC8+GI0
J46dZK0XRtTlnKriFZNamu1bhVQR/5y0+gd3CodCd1Z6mFCV4d+oULKLtSopmFcDAE4kjOwg/Ibf
cfOZoMBZEVre9QhkHpEnRTNOaoRVyhy/NK+84CneaeZPZp9CBDsfUoVt+8s8E0egaCQLJXtaWAqx
vvbZTICwW9b+tvb+0pAFrTjWxn7ENolQ4xYrIcQd8Yiodp8+i9LZKo11MVh0BZaG+88/JBTFInt7
pNd9uS5teaXV/V5VODQ4rWU0dqUJWHpPdB9xrK/GITnqRfreBPJlp/LWWugeHLix5unHOCZ7WQp7
4IVuCgzbEnqW1Sx0IGeemMz5EPZ5t/V7TFtvna8u82B8xSanUldr1ziy8Wo4vO0yfqYiEA8j1f90
V/lWeTAyuYVbpzJesY+sotn9xrTjnaidL8+tHqEInrWSXU20CnAS3G72nHk+nHzE2IZMRi3dsz4h
djEQq+U1Crh69Gov6/iVVvLiiyiaw02bD0G3mTysTsNg0+fkHS3iVkVIifmw5PBVLB0bLdUr5S/n
TUaXOo7ITES/BL4eyJlLoYbWPCuGjRPr17zoCNLHSz1LL6Ud/jOUYR8NfGlaehx9laWv8tEq3WNo
tK3VUZETj4C/Uhmtg8k8OXa0RdTxd1oO2zDNkZBZ1iSy/qoNftwoGvZ2qgAX0nXyHOHatrAwsKs9
DXr06brNWg+sJa9Dvp1BT9G0WFG38qse64dGb0NvGme3ECy4c7WBv2Bt9JHLkYrkX0NH2NKrEd+s
v1TVYat0eKt9xVvUIfwnP1MdHKaSgYS9X8QH4JPuq0yHh2iMf4ndWgcyqfUt/JwOBxMIgp9pgcWN
LmJYK9l14FBiq2KL4//b7sU75n0K+fRDZCj7lFMy6aNVGGZvU/1bIDFCNN16KLAatfKoaj1PKD8j
I4iRs+yXWRlfGkdyS6DQ4rtExv0MWLGWfYVlK8JUNd0ANag4q7l5acur33yYGbXZkfbGG5Hrw5yn
trFVg2AVFtUtAJUsNJ6LQxK/e0JZRQVbvNp7um20c3EU9zoLyc5sSK4QskyKd+GkVy/pebWgn/r4
PVE6Tc9YjUy3QdgfzajfZCxuPM+7lT36f+wiNyf+HLTNLe4qyU3EsBbYcTJPWb9CjSElGGK1VLZF
m3wUeUtAx32lvrMAjPlZq2QHbFvymh55mE83j/UeZcPRiaA7p+N36UREdKvzkDfPYcy2md4cyEQd
JDB5DpHIcr39KDHuBw1Vm4NSvWWavCdh/si6ch9m0I1GYkQB+zp4dBp/aP6buDUR+cG+K8XwshNl
bRBUyS081r3cZkq8LIz4MsL+oQGRnu7kKmvjrBgjt3c87mzb2SdtyoO5+aMhfCERAG0KS4rE3tix
u/TUSwq2zc2NrSyitcUECN/uNw6Hg5EoP4Uxng09PUkv2I9MDCl64Rix6Gej7urlVlVGXvrt0hAp
NAVlm4v2J0/EhTjFtvBhgxgYTZ38KHumkoYR0Q6IPlebaVMc+swSOlAC2lnFm5pVdzVSN0Fi7DS7
PXrhuEs67Vnp6YdSAWroHcZyX1YQC5SUE7CJWthkSxlFvJO9z0wxrhIDvzrY0Ey6ezKq65AhMxDV
plTINbcJhd7DUWrDQwMeMmUuoVNKe1GU2o3+EFhpMDmCCBedMVmFOmaDpMVJxEK7DvJTkDuc+OEG
EkwByKf34Qq7/7nROI5rZrwGbFDMWhmcSY5/S9PYNK77BrajnFXheEoaDhZBVj2FYoCqzHZWE+Ly
Fqz6CnT+MDl4mvwDCOhitdU3Hp+EjzUlT/RrgxFR6dWlhp1uVnbkIOsqeFZgHpGUC4AQUy9BYpmn
tnU3ujUu/RaVWWlAjMlKwYZp76kP+eya/MlxjFSFv40FggxR7pmB8ORaoGkybMHZsKkwIDch9y7R
RbXE3Csna1AwkB2OqaOX+D+64uFmvrJosOPk2PDcrPwYaxaKCZapIPDxGsTf1A/MRyLRA2HSDNZe
WzLz+cI/BeW0LBgbZo1+B5yGfFRIPCPPgPj5Df1YbAIhC5IwJykajw4GZkeuWrf6cBt1r/X4JuDg
YrtsVlHEiY7Ij9FNuXqruZtw8JmkCcez0FmbXr9LO4iDqsvfdzy1FbWZtlIdSxMMJksEFgneigcV
rlKEKTmisdfmuXQw4XsxaarIvURBeOWWfffymg5hfbgbTnnqgv6T/CauUMXAZaLzh9oh366BOT8N
El7yPNitkeznNBBIPThFkDCwFXD9KVvVya6Ax5+Drau44MFTFcGHqRNoQrg0s4xpIhcP1inMo9LZ
0FVN5k9PvjIbu0jort3W3PsZDLvRN+bAN2HXECTM1H3dyesUybUDpuaikfMqNNZhnE7GjXvMqW85
VnC4yIOcKkHwBRo9mQXcv1WnwAiRX2aFDb8QqN9x2f9JR3Cb+zCGytF/qRPQZgAzpzblWcBeilzz
1/eVj8GkYL7oNmXXfZd5/Qjj6IPeZXchTfuI0onwjWtas6KH39nvgYf9fawL1ujBpckHdjiTbM9y
XKjNzWwIk1V03Ve9u4D48p6NEJTi5JrU2TLIvR2NeVc7MVe2ZPcn8+9em4ydivXrE9+Bp0jcRlVx
CMQNSRL35FWlu7CHbtd6+YJcOtaA7sSKci3hufhFdQpCZV0UzkEiEQq3ORrCusdm/PCl/5g+iBXO
xnrG/rhfdFnwxZvuTEognumGQqrJAb/lZNGCZNpFLfVfN4J+I9qEEBaHcodvQJXxNfO6a5yWq2nr
0uew5XvMg6Tr43I5BN7SVeLtQCgTY9S5s1jojQYG2Ja7K9gbNp0WvHHRUdZWwyyR6+UX3ayEHZ8D
mXb47gp4N4JB9shg574n48knpZT8+P5OadnZ4XfxvHSZcvZX8dj6K9d6C4wvI8bMiVldP+olTLLR
h+2pE5TZCpu1GR5tZCw1e4zqd2pg3wDuk0XtzjHra2kECwI6b3Xqs4wDquMN3YYOjy3r05L40bDQ
fPEzOCNvJoIhvncsgmRZTKCvshMvuy4+RTtsS7Dfiyar31lvf1YNruwkqxdBmCzTvHsPZIApCYiv
lXy7sbKJRLak9uyrGr1rMagHT+B4CUZAm5322ebeGbATTw8z/kwqKAxGRHqTpbIOyMzO8E/0mn4K
2FMnJTC7Tm+OqcJJzy5YLFTmvXDRv9QB3S32F1WEYT521Guq5SdFopEHkDMhrR8aviC11W9K0W4c
WukLr/01SpKQqeN+QXVct3X90gym5JoTZ6fGTCXGVxxx5CKT+Rd22S3OtVdsBXsxum+dXXKy79nW
esFEH7DGnUHyMA+ACoKEm0dlcO8Sq11QHgg2xT5K6BLszGzswS9V4+4hjGmVhfVR9QACchHCXqmT
mxtNJr8WS5+IV1iW2ERa5EjUm+tOXgEcoGoGyRkLg53a1xaNffCHe60VX7WrHCWH1tGLObDG18Dt
jsIiVBAX5TEOWZ2EtwhqSQ0sxGXZ0rMBtINyqfj6UqLHBwcDxIl91BAS0Nzn+lBwrgO3wH2JoWFv
ceyzn1r+gfhEPuA6xhrHTn+mA9rTY3w7uKU97+EStS4rfd4nmL26R4KDtv/fjc2SBKdIiwQpOggd
hsP59hmx6coF4i6ZN0JDIS72rH8mqG+EvxH7tLnls5ilqlmpozmVAnujdMn3PvXwGtVfrgF7sY7W
RSa2NESxK5lJclMWgLiq0Od5/ayLL566M9ZWscPtDQIXBMiM8Mk8Vw9JbC1DKycTaawa8jMjeqc6
Tk9i8gC87gnT5Rfpv6p4F6csHPmZzahde9aB/N7nyDkzSL9bBSdKc/GzW8qrXQsA/nIa65VVUG4k
v9LlSovTeQVMCQAyUypj4mxgJ+q22c6v94m3hFM5d4oVmUAgP/PcM8h0A45gnmvhGqaTn7Rg85Nq
q4oY7zB8u+NNwRtiNhzSWcb+NN1DxIBK1S1F2nOpvHfIwwkh6i4MJjAI22Z2sAo7h9iZJX641dts
UwUeaf5imv04kLGU8lYRpzAdsJ8DLRXYN9/nZBKIsORW82LExtLAKTtU2lXpXgHDb/gdw0ZIWC70
3u9IT5tParMRch6Kbx1bZjFBaRAdCj4ju70P2a+OPN1+lf3TRsrrANipJebFbmlqHzIAqUYyPnPb
XW0vhPUvgSg79psGjaKDWpV6/xoZzmxmCO6OuVl/5cWbE9zdgGW5ewjM6NzyzDCKT7X7a0PlUXXT
XwOmUHiG35vW2ZSMBCb6qak6tDz97rvBWm1/OXL46ldby1WTV88gSyG02iQeq8sUsoFyM9P49041
nsB3VkUDbOoj6+VOs8559JWwO/GSSzZ0R8dT5hQwgSl+KmPyHhj/PN7ygzlpCWyXHm31VNC3LBL5
hbUx2MclcHMgec0KJlqPUFwFJS/3jrG3CxRyas4pJnsUsSmz1GMe4h6ZgpZVzuYM+iD4D1+/JOOb
ibF7mMZr/W1gnFF7oIfwWtjDFcWjBQHUW2IRgrFt4H53DZgIbriAsC8HwmWjXUX/LzO551g9NM0r
Sx9pilm0fNdZVfmWNcu5FhBgFlE4QWTyVck8r8HttGqk9CIgk3RzCXwJNXu23NEpEaDcegz9HoEe
rGyA5avLrtg450n1yvN8IUCZy0ibN4hETiI2BuoOLNx8BPbUF2tpIgcSI3NUY5v0OBigPZnN0+9+
NRqVqWBVvFthnpCRefzAGjCOYafhK/2dvF0D5ip9ZG/CcGqk+AY1hrV/ZvOWy8+BWdoCTxrjPMcX
DDCDmzmDpOFCGmg92o4jHk2H0GdKJK2pw2xwiA1hDdD0h2XuHPcEId/DIl4O3w2yTdH+Gc7TZkEY
sGO2ap/LMgaTw+TtwlOMH4J8Xxzjx85WovBXgwscWftQq33exEy99rwBpl9qRzIeCxf8OLY3pVgE
pAdHvqc6vYUl7kSWHChBtbq1cvY5hvZb0qkLojzWzH2B5lKWzjJgNlNh/+b4dXKxCRkEC4Y9jHJ9
uK30vwg9xratKcjP9dzxkGcV7HLwDXTSDC/BFK7nHAWJVcEn8pkNCP8NdvQ0eHl4XcznuwvbY508
W55iml6RKl5Lv8N1kKxGUl2pnr0ZhNyjwAHIWl1D/Bo+aLaBri1bIRSjJeex/C2rN3+8aYp+rJEg
ip0juAGPRKRBTy0UzOApZ984dQGNXjXS4fqAs6tLEReDXZOHK89tc1AC+RzvBI4G2PJy2Rv6ImlK
pOpHGl985VgXJ5gkPtlslVNz3QCYyfiKKPYA4ailjzz8K0GRGeco6+ijs/Ce/9qejqw5FuuEp2Qe
vKvul25sa9vE+tdt9YgDwJhvHZNHQngqW2sZDQDID44Lhx5xuGYX/6OD+SDPMVPA71SkXGCoEKTJ
CdGpgH9DlAd3lWNAw45kMyl76E0y5Hszy9kY/pjusizeFVJYNmG5MLu7DPHdGC+tfFHH/zJMIO2r
x+s0lsMiQq1oknpZiI1Zr0dcJzAgcDwG6g+K8ohKR1SixDhCVEdqJnuxaI55V8dEpNo8/zQVBzc4
n+KhEtCpi4czttsyILL+kpL0TF6wmLL2DjSfWL+J8kCICjMfUsyhTbYdVQlpc1BqKgDWucSGye6L
dD/WMgU3zMhE5+CTU5pDZRRYbMN5MSRzU3k3DUxVy4SsIpLYoseqjs0I+8V9dB+ciRdwnHOO/va/
0aLWLmKu4Ddmg6dHJ8/H28lV27fncoJzBhnX1BQMF2yRrZmnkDWpBGZp0EcIkBwW1ySpOWXgCEAA
gsZph2s2JUrzygNtmTjfvnnWwB+mrTU3gHjp4jmU3bbQilUP+TAllTe68iPG6wEb2Mbc52kbjUdv
Uu9MyNkDhn/12CG+tpyvbF7sGk0SkXtuCbXhVoDrvlDzBCcf6z8h1pN5va6ioxpmNElzkIFFY2U/
XTOt/5S30k+P5UhCdQzWXfhpOt+qC44Ub++I+6m0LgInYSawsXR/sfwL6nRV18UsAOteVSH2JxZz
AE48KgFqkBt+/AlTBWG+4eTxnjWIzcF76sVbk1HYYQrkcI3CxlLOYDRosW7qXFoanzdRPtzmOb0D
5lHhfCIzTrMtklvqLY0xOWndmx8fxhxWct5vkopcXPehOB7EgXgpk2GFIWreNnsfSN/UE1wzBbAp
SE4RIU340lz3CD9lS81GzpYj35d19tlmP01MTlg7Nm6xd1znu+juUQ5nAa4xTKvit+TdicV+roJk
TYqlm/y57bGp3jR5VnjtOP4LBm+VEsG8Cw8LiHHr9d+6voG+Z6vfkmonSu4CURW1Os/Sbe2/GdW6
6UCpVd8+ikuCjz9EAHSK6wS7KcONSBEoNWKuwa3CIq63ry7bJkDDATc4vtgagAk4OSwz1bu2LS0W
g7L0Qb9EUMYUcgM73D4LYEazNlCWAbNsPvzl2j3ihWEhRgboj1a1cv+XXw5KR57e/Eh52gcGkQC3
2DhDu6rUt8xghMA7Yed3mbyHxp8Uh9q7N+qzHQCSqPwsvLpJ17lqvO5Iq/NCXQVBsq1xv4jyrqRf
Qf8wbHYDwzHU7qrKvHJuBdOzy5WMsmheJjQPFlE1XKfCJkSGy8WDV4+vkD956Yu7VMEAIzeO5ier
gn0JPAhsJxuJpZJcwEb6CFXDPzv/46WBLPcumGkScRsKngpT6Ff9zE1wswRK1Jy8xbtjnTWXl7F9
s5kM7BpVFVHOz/mCyXja7MSVeietjW+xP9vV6qPM32T1b1DfhmyKSV5qicweYw3nO8iB2QBKL4xL
xmoo57vytI4cJo+hfsO1vcSblTEFyxHaNeY+amPd+N3R7uQD9fyno1Aj7Y/9eHRKkil3GW3zwGY/
6s/a8MM0wRXwJIcsvmC8wM2T78kUL92eUQqngclhhQuATRPA6yTnMTCQSpt6RBZdTlABN4gD0KoS
p7pAOHIP4ENUyRWPnzdDmrxHkoUEgrtv9csO26MKpqtIPizxHgZ8//BVOLDgWFK+8/GkykMtiIM0
6rpJc4Jd8p8Qe4HvyOoAXJ4Nf9NYPuPfgV1Lr+9s91Qz52sjAAEDUFy6kf0Pmw+2dgoi/KUZLZgO
t6y/Tyl3n+WPPkLQcFWeCfu64GWsflvmXdeoEH73JbH8as+pdStR0MLI2wZKf5ncDI38RukbCEoO
+odkSi/Ci2F9CV6JTfo19kRA9I82/9PIbgSxhjMHvwHpWQFqycQupYd41iSW6s88f+NEblQvLbqF
6LfGIU51PgdiTcU3F8iCcb8S/9xyHXLAHVxjiY02AqnX2NchhC39aLBRq3RgxfuW05zD7dY3z5i1
D1n+Ahk96rsFRBy9PzThVvCipCV0lpAiMOzVhK2L2Jdz8gbIYGu7gCdZdsPLT/SAjIV29VlIec5H
FZNg7mk+aKKDHL4M7ej1ZE+8DcNiH5KJT9gqeubaQm3NRMlEuqnUTeI72G5WQmEQkTqHPy4QqkKU
yp53bC8U4ydq/zLlvS2ffXaPrX8WyIQalTwE11+7ELWJD9a2XEkCOa2ZrXlnZ+4Kn1ds1mDw5F8D
C0Hr8FRvAFYzTj2KqgOBuTeVC2aRrHr3c+AUAl5k+IwIG9tYQ7kg7R5xZBXZ2yI8RuE3QUIXgybI
ZpBCdcuDu2UNz089OuDBgP+wjf4YcgxXXLhD+qmCbu7MVcHW2ZPsVp5RgZ5A7poHRGl+0Xm3qDgk
YFaHnbGpq41qnq1M7Bs6EGJj1efniIC93n4V6asinllS/qL84CrnE9259bXDw0kxT0asvKL0yi87
YCfUBmwnv5jPVAVUmm4o5k3tO6IQ2sa5XOTb1Lg2+b6Fz1RPOYlKnFWxi6wfh6zFeG7gpLGMbdOH
7dxl6M8lYoy4FMGrZVyx6LLBJ6cebN7DBV6lNn1ZxCksciyrwLtq4haVV0hypvdTK4fWE7Mu+w2a
XetsOHE2aMtZcAq978Hf4y/Ru0+3vPEQmbXjScMDifI9df5kQIP2cfAwqkOb7n2g6VH350Vk7uEO
qJcYpSAMv8cWosysU1if/oySLNZkOfC37EPge6BQY+o6Dkk4M5ND7Hxn/lrPabtBKecrk9UPdTn8
AK8ihFwkd5BEFBN9GfJZzKVM2YSg9yDAq/4bIuEhH2XFOtR3Rfhe1RxkUqB1R0YiPSGTJkEdxHtf
+UmDkcGR7yRTF1kOVLQ6hdVXXZqzLNohc0UCWI09N3gwj80+BiejplSH4XhBNWrska4SdRm34aGF
Y1cXW8lYLOwTXMChP43xSjG/9eqRklyMCNCMzRPL8cwq14KtXONyYGJyLKCcTa8XjN4qMfURDmar
IsTVWNuvrXXpsoes/rTsFMIq6gGAudXXpL0kVFJJuCx50yxN1A1ncnjVb5X8kWmyxVa8aZObdAjJ
s7UCKurCXUds7OIJ4X3NChOw1NJ2LxKrf3aVkOdIVORaubGjdxOYtXYnv5exn1ftqeEXS+CPzzrI
pNgrvATmutafqri2+j/PU146ZEwN0IxWjhvF/8o52BbmsSk/HOufXu4bbgKTaIEeiKVD1sYlTVZH
V/qxzkEHXxBhSddgZ7AHr3mOBTq1Dv63au10RnGrfqnqo2u/2+psk++mN2CR19siuohsJyZ/Ou1X
giQ19lsEgw3Y61kQ/AjKgIL0I66xFGtg694qurMizMjZZBnkmlKrbVucC/279TEhbqr41XDX9so/
26FxiL2tkjx4y3v6qxt/q+7D9dYm37bDoxizZWJdG13/cME+5/6nYZ161mkhehF675jhxzBgPDEo
qjFhpKPZnXWxTlo23Fzg5jMk8MNbA+1qDgONrFPEkPfpVRezXplOyrzAZmB4VPFV9kedDog0iV6h
AV2oP/PhQY4Yd46Cs6/5bYzkpo5yC+yKkIFOBoocAIRsKSZUdogefwIUMkvrU5n/mJRq/Efaee3G
rXVb+lUOzj3RTIuh0d0XUilLLsq2tsMN4cicM5++P7qB31Wr2EVIGzC8N2CAs1aeYcwxsiXt4txO
4b5X+fNS178oTzEbeKKzugcz1nFJO9bXsftYEGuDEEmCzw4bOEiCa4NAuAXnqlY0cJTXWQk5o+Wp
yUMXPFFhpcH7W+p8pzdAFS+ipTrRPUX0zurDLxK378KU++y9Xf0oNONG58208y9D9c0pKb58AQlt
qTnUV/dh+liDuDXTnviF6cmGi6ZHWwGipRbEeV0seYjrwfng58qtGVBxWcYK3v65sbRdpb6AVb+Y
aGCfn4GIXab6J9X4qZAbpyoTlu/n+KUvf6s6gRIE4pAfNNO32voQuy/J/DBG75XxrpveZ+ReYiqZ
He2C4+hcOm5x6dTvcwQOEsQ1fqgEdRFzA2dibtkUgdWrkNYZQQrPbD/UyUuSvljVp8SENUxZoFM/
EhPqD2ANKTSotBBHH8z2PZ2eSf/TH3cuDo1R7+Puwao/afRcG4TKDt03rFD3uywelPwJHguSpF9T
bWeon7QxuLSVX1GJ18HeM+l/s11SuuKXAk0vnWBdR93+SSHCzPsHink0BL+rrPdm9kuD0DUqLDj4
0yWkiMWXDMUDf35XCxI+pF1xfmjZuBg0L3R/t0QV+vRDXUS4CIOyDAZJWDe021z/DS8710lw1UJt
OtE78t//9T/+z//6Mf7P4Ffh/T85yP/Ku8wrIpAY//u/T+VAXduGuku4UGS7ji3pmtbjYInZdWYP
pIylP87Fhhzo2vcdG1AjKSdVNwxJjh5Fh8ZCN3v22u7dGN+F+qvlTBHS/Pt9cxGkP1CYHXxbcbSI
77uI88Ccdnl+ek5VRvm8oxm6oTsmID9JQzjKisiYDSjU4p8gahL/Z/Hz9QZcTddNOIMcS9UkA6Pt
lMIY/dkjvABXfG+o1xN8YeeNrC3CoRFJK7UhSTMgBzp7SQgX6UX8Lz8vrbE7R1YztnzehmmneK6C
L2/4+SyApTuuBtW9pMQ62dVkJaUye1nz1UO18fzXtUVUV9JJdaBJQUnbYqk1sczewRZyNB8Kyc5S
vekf1Rn+me3rbAGwXQLApGG3hOO+gZpn2JCsX9lZf7TkyacuW8yRpH4DxVK7oS8FjMrVoxBLpi7u
X5a86fnhrdsRQtWFTX+TKS2Ojfq6EeWd8DR3rzUeDA1T9PENJjgitikWcXpHkhTuTHpNLLUQXmc6
cFRYXuqmX+2cC/i8nVONddclYuAvw9JNTB0vVBwIaJ56hNocuqINkLBOza3rah9Rh/tSw/UcDsXG
0Ja1l/YGJi1TtwxsCksyCS/M6MQmtCVFEF+k92Hw8/yQltmXv8/twrm3LRW1ZGkXpHoyCz/3bU/P
fw7Q/KEtiSdP2pwSDVxHWbgxhdragHTNRPQbszaTczyHogQtkIfqQskNF8mIp1zb710V3vTS+NJa
9b3wrZuhCK9qpF3dIHqa8o+jodAkWvobd+vqT+Hic5hhUxfu8u8H527y21aBCdBCiEK9BMMRg385
P7tbFqSLo6/TJBxi3fICWPnBJSIgdd7Aqdi161omWs42l5NhOtLhKhw3d0rq714BXYTlXg94D3T5
XwSd8trJggNDNXgndGbLVW3pjE0aQMHB7gyvyWm4ABxHvHV+LPrJPbiYcGx8XdgEdFfei0mXVpD9
owqalnBLX2rqdd/d2OW9070Mc02k23xS2oy+n+AyojxpE/wWhPjDXdil+F6/rKqleeYy6G5G7cP5
33ZyiS0/zVUtYZrWsnGleR4RHoDeotK9rngwf+nDAxp85y2cbBUsaJZrOSCzXMOWN2NTln0dzo3p
JXRTmA1Fumrjwl+zQFcnf0zLcg3NON7uirW0hlKN86C57gGOOhue1uk75qg6UuiOwVNvweAnHW0K
ta3TUQn2mu4bobkJgDr0IdkbH2Zq4u6Nu7deqJ+9et4MdqPQhK0LQ/uzqQ4O8QA9tq37+uhZ0D0o
8D++fuX5qqMKYSwegKkfz1qXxgBNu3Ly1JTuFBon7pXQe/0QNKFrqq2ZLttfcsFE7NcVJFYMwQc3
GpGPrTaO1p+1PbrmHdXQhBBQ9yMkLxzpItJh8h6Dahi9kqC3oi0SBWkSEWS22z1+jfHD+iJiKIDR
fpvQQDs/vpXDY+DbaMJxcTZs+dm0Srg8jLQcPW0IPvSj+Sic4KPvpBtmVva3oQuhOZZhmQ7exvFK
ZTTRJUKzJ6910EEY9Rr6xCRNNnb58hV5JtndJlgoDBmWNJORC+qsj5UJGvwCirPxzoFtT12YstDK
Qdj1/NStjunAmnTrWkGRmhSqZs8Jils9RPZO3RjPiQPAztBtwdHVaWoz5fFoNQ+Lqwj2t/vBoTVt
7qw7YVyXGigUJDkgPZ71T+cHtTqFjm7Z5rIl8T2OF6ofyiHRaT6geZJYM2/CT4NhPiWQAUxWv/S/
PJ+3d+K2LUN0uLdVTXcNIYeYNIiJoYRCz7Nh5h5Edq3GCaEOADD1yqyByNrZhpezumwuVyFzaquG
Ki1bEmS5kRTG5NFMSmg+9feFZm5s97VTpR/YkLb73Kuu3dU6NrIvGtyhGfR25KbOT93WQJapPbhd
1SgB1OdjJM/Q5S5ppTE3LKwNw3B5N7i8HR1H5tgChUs9HsMIC60BQU+Mevj0ODKyDTvaEohLB5fS
B74SpVeNYEt6/tSpMqsq0wevbuwA8uR4sK65EuElcOIGajvFgsImQ38N2Hz/oudmAlMJq3d+Qlf2
vmlwFVqua6qcO+lXZAOiAQMttV4LVNyGk4d8DyQij4ZGezpn7ry1ZZ+djBkjmuEY4jRwRe1Mh1PA
gHYAJkCj+DyC10lplg8nZ8PSyjViGg6um6AP+tR3s2taSDX4PL1xVP/RRXBdWxaTir7PRVLYtCIF
47PIxgsNwM35Ma4vrEtgaSwpDHy04x0ED5ZbKL02eG7/oQOcN3QUwRXtshJQG9xqPTx0ADmojpy3
u7Jx2U3G4nW4Kh6rdIuFvbDUXnMGDxHXeVdkeURbgjNctToFg/Om1iZX2KaFA645y945HiHNmoDi
anf0BO59Zt0EyqMLULr/XVGMTtrPNXi+8xZXzj2OrmApVZVAV46oU3csIEExRs8gk55RLd5yd9dm
j0w+jwDJB9WQz4GBGk7e9Wh65xNJZheILdSqKdi08+NYNeOauNScNpP2pOOZC0gN2DA/jF4158hQ
2LSxAkdGjfu8mdXp4rZ3hWGTJJI9uHBSSjupezy4AjxA0EFVEyVh9nLeytpptkkP2YKePV5q6arM
XL8WQimQWXKQCjNvqVNca8qnAPjfeUNrl9ShIenWN/ROdJVfcUn539ziRRt/OfrHCYJUQ2hvMaUT
utqkUzRD9g07FameQOSj5w/l+6jJPkAbQF/M9MPtkYYN+mBjQ6wdJU6SQQ5HpSdPPkpF2qdp6MRo
yVMT1Hzy3011JURzpVp0t/0ueurYdL6en8+1XWjbNtGzTYrqJDCKA3r+LR8Hv2to5CItJerf8fjx
vJG18EuoNl8n9mKnyzGqpUZKUw5QiwfqXgDRp2X/Ukn3HR2zERRfAaBSQ30K9d8FUIPztlf2P8jD
5fKlJZUBLv9+4CaYA6wqRqTqXpVPNB3TEgdLx78zsczxgQmnrTS3FbPuORmozuxG2fISVzb90Rgk
n21oJ7MzQsagCgfS9+uwuxuAiMUx3tX3N4zF0BB94snC/5VuJXU2dSNOcwOoww+kYbZClNXV+Pt5
XSpJjIk7OxAq8Hn4QKCWTLfy7Sv7GZkgckHLdUdiRHr6UFwsCyXSZk/rhvhRzya6rKYeZSxF5I+v
nipbdRbvXddIV/95/A+WvU4y4ILFgCntd0vrMcoj5w2suQ9HFqTBAP3KZ62gwhIhiugLD+KqWYlo
F/7HDH86M9XDtLqNadI6b3dlux2Z1Y/3cywSA22KbvbqOPhADuMqNOhf81rU4CdzK3H9/xmkaxts
C5I/pnR6fFT0gKE1szctWpRQq30o9fIqd2GAg9QTugcU2u0fdTO+m0J32rj+VvYjnak2AaZL8OXI
ScrOLYWTdcR7OlVp+Iq+nJ/Jjc+70nY3ROc30RJO1sDXmoJ7T99Yq7X9TsOuSXaS0J/U5PFaBQ3Q
UGfoiJGrFiHBbvium8HXuSw3MnRrV7h9YMiQhmLlNKcULsmmOMlv4Ov9YXQgKUaAfol4cRX35xjm
l5zIL3nmfsbd2Vio1XFaGsUgi+Wy5EC5rseo0fyYw9Z8hnLVam8MZ3d+sVZ8GFs7MLEs5sF5NhvL
Gvsm47TZO/NbrdHjf0vz7nkjqzvCEgYXFEVlHNhjI42W6UYzY8SYd4LOtfHm/PfXB/H3+9LZ9SdF
LQWMBx7U8L17E2jXQ3sLTu+8lfXV+GvFkEbRQm6X91gxqivVuKDJYWscq/P0xzcmMtZOSnOFNbUQ
xBLdJ63a78JumiBitd8yjL9GhLSnA9tRVAqoCEDW9T8jdNFBmVUXWmt9fMN0OQSBFnVyigfLhXuw
s8ALVpHZkf4TCIf3UBl7UCaeN7E+X39NSH6xG9R2UKWYCADUauN7UmXnDawuOV6pYxJDm6SCj8eg
wENcNLHFguCd0kcKItTazXCznjezNg4uYxduX6EStkiuTtLSwjkpJuV4AnNQaRvTtDaKw89LK5E6
reVmPZ8PO3un/+qf+8HcnR/B2gnEm+aW0vCfyCofT9TU0LQ+xYWK0vAOECICLuMl+o/njayOg6Iy
lRkTZ02OFfye5m57BNqhoD4XTtWnfG5u7aR/9wYzeM+CDA2pQjmsc1LfjwINCTDHHq7cuIYca9Ei
nTYurbVF5/UnRCAH5oKEOZ4yM1lSGfQEeLChZw+xhsQakaO6cdrXrJh4yCa5Lfax7BqqINYsJcKb
Gppr5Wqc37AkrIUmVAplOITSulsZzAc+LEjeZNDUj3xHattXuf6GY0huxzIcwlIHgMLxVCnToCF4
5ROv0RbZJ9/yhXaheTm/7Ksz9deIfC9qNi2QdoaRFkLpsvqk1lux7tr+NYnIlqqPyVxJ55AwIO8D
R4ysRQ3W63cOqrfaqo+tDgP3jgwuOdyT4o5O3i+mJDh6hSirx0oo8zWkK7/Pz9XacWcp/mNk+REH
d3vViISGN23kSvdhVflObz+Au9tR+/oGO+BwTAIN0nfy7gXqncGRMZAd6GnOofH3Ic6SnzasfRoc
IRte5eqgXCpSDu8VG0HaZUYjzEmpzcnz6RJH+8qn3XlpKt84MhtmbOn9TUgqNq6GGdcGeb6b06fA
oV9lw+Vanj4p0wyYA7+Rw089yZCeRr/Py7I1mbnQnmD7yuFPGCHuuIVFaCBXBcQ1cVAG7FRLfTi/
ZmuWBQAOwGukdEzZae2LVEuUjgICa/c906InXg2aOm14+6ZEQQtaNVBJyrPv582u7ftDs9KWnIJy
MMhbEnUIKE2q8Gqz9qetnV+x1GvZHlTh5NjXdqPODTM6V8rMH+i9NPydqybzroqgIjUamsC6ytYe
xrqYn6KFXCtF1wvVBSW7YttWd2rohDdukHcPAzRTGxf9+o9bDjxehCnkuo2Y/SLMTaY9Hh7Czx39
/+HGxl21oOs87o6taid4BToteieK2FIaXO8JZAdwwSxdIufXce14WKojSJpplirkstAQxlmchUwy
rM6XeYUA3TDQ2mujYvuGd/7QkrRjwtCqtARSE2/w519Kne3HbKQNLIo2dubagYDAAx+YhInqykHk
EAUzVzLFx1xRnkaYs+LZpwsr+BgoyUJoEn9S1egNF+eySNTDVQBJ8osZVH2IsvA8e6m/L8xnB5LF
IYYDbWOxtCWykq+ZAzvyo6m6U6zXqBmAkkG6PYJtoqI/flQuFnmm9MGg4Q7RADe+71P1rmz13fnN
sja1h+Yl/zybKgiJdLybHKGDCQka2pagWNhlSCPbt2+wpWlMJs83hXLJX4uSsYqsTidSpjqP9m5G
qXBvZV+GrrlRaR3p4M44b3F5cE4mlwoeNNgAQsG6Hr+yThzZhRuwiERYPdT7CvS4VQD5ktGWV6lr
LDKpNIBMdgFjNGzub7jIeXkFnp3LX7JPb6R54JiCya2hU6OpvobfetY/Rpp57SKztBWXLt6PNFoc
e9ItIK7wLOS3vnYiWOh8QMNCeSaIz6ZrBHZ1+q/VjXd+5R7DD8b9Au5gkgGTHmB0WlMu8EgFAPsU
0ZfrWz8LsXH+Vl4jEBxsFIBK4A3M5ZY7cJAaVZuSye5UJA8/+vO1GO7Ob43V7wOtWTx7AkcZP1QW
Qab1Y6V5jXsJ8xSMuf/u+9LvhweOZ8pINU93YfTVxgsEW95gwQIBRRLUMniwjmdIJc+RpZOheio6
DPpupo3i9QY0Q3WAifEknlyBJQQMWYbsm+cgxmPQ0jZuGFjbsBAA8Gn8AeD6yz47WOPWCR0jtHuK
LH4z3ZEddC+gMUAapPoxNvkHpZs2bruVp9EBBmMZS2mOErd0H3R5oubKAqtHFX5ANPsfmFn6/P35
aVs3AvbYdlWKVnLaxkhgGLXHUPVyVJIXZtF7blnYC6CMsozs5g3GaKUwqcaZy5E8nkIrDzMNbDGh
du7CQxx/CAJ1afKN92rnfDxva+WtoHz+19by7wfLBe9dlppmAvll+pXnYur2evTSuf9YEC3Yztbm
WLtkKKKCTQec6wJMO7Zm2Llj1zZQPughL/HY6MYldKXZ7fyg1u4BSny0QagaxR/Zt9AT37T9mTpC
biA1mSIzs5ECXzfgUkVnENxj0iavA1Pkamktrx4MV/RjdhunaMuAdNMY1gwioTVmz6wQf7tvf71h
ggyLG4Ypsk9eFTRWlVBNeLXht/zobOU4V3+84MViA1PBlhPbrj2Ec+xSNHKyn1AhCLphz//80zsG
dKjBHiJ7zn/le17T/TQGJGxTNY5h5toH7ueIznOlcOF/ez1KDmPAak3VBMJ7ciWjy1gKLZpQINHu
o4fI3whJTyfr+PPSAYyGxEJ/h8/njw6UntHGUVipqYGp4qpf0PcU1eTLpFCc2BBDK/ZqhSDmvB8j
yMoRCBtghdDy5sJUHpQ63BViC56xNrBDw9LABiUwct8axD6ABEI4l8iU7c5vg9PbhKEtSPelYYee
Oek26V0gyHPC0LTofQXTJSCgxH7esHF6QS5YTBD1wLZwKmS4fzED0Yjxf/ck9TmL8aJvkqgJYj+5
4iCYE6HmkmoGnNvZ+3mslU+RnsUoqXXFT7Ue83vIE8wb2G/dZzuCUzZJh/l9bhloySjm9KVT/hC0
Kvk9yubqY+cX6B2UBjg4YZbmVa6VNE2Pkd7e4nkg/YbCjPDEYKfvIi20rgCC4ObolvkF4r7cS/u4
vIpjR/uUzKPyadRn7dGKIPK80MsSsiLSU1dd57uwUekqKnUJlKp0ufSQNGjtY0PpA3micf4wxu6H
tmh/D2lkXA28dD1cvHXg1dMUfMkthCTVrOz9XaB1UJ8NVtN/TfVJecPyLs8twTXJwZOH3cozgJAw
Ue8j5GjCazu6bbSr86u7tkcPTMiBmtH4dR6WmHCvu+Q6C6/Pf37tniL14IBkd13jxGsoikHRxy6w
9qo6XEfK7Vz9KpHaMH2opaaNO3HtMBzako5bIcwkgRCBawq1ej+4CtRfpb+FJlyZLwAVxnL78rrS
o3H8fvP93Kh44FEuvEagcwuCf+pl4fRyoS8m8BJU/fjzSMySAww0Z6+NHzoinAoaLG2+NbdyNmvD
MKwln6k7XIxyGrCJo6BSNLhBI/Vr/5A7n88v+9owGAcdHTjCYC8l/418PQo/gWvtY1Vx9mlSBV9j
AZfkDInsO9Gr6UZI+geJcxwkmiaoNFpagJYC85RcYL/rgn5O63yfuDrdErZAjnRXkFiB1QvJWQdm
3JcgpDE6U3geW6Jb0IUQ0edFZEEg704OrJ35LydPqksN2O9zPcFG15Wxdbmo5l0WStF9fO0cLRc3
uHrgCkuZRPrJQaq1UB/M2R4JTFX0F3ZjXNy/vnJsWmR5AfsS2oqTYmvocseGGrqetgrpBTC6GGz4
+XGcHrvFBNkWfJ0VV8RPzNgGyhvvE7hwUuWjBT5cf33tDSN4m9Td6Do76egMg2AaEcpN9kamwnkJ
/ZiK6NT4+/xQTk8FiEOhE+RoxM6EiMenb0R9mfJbke4n+Nifp2h3/vPLikqb9Ojzi/nDSENrBySg
+LwvvswRNLSPUGs8Vy1Knjfwkpw3tjaWpaXB5qYiOyXHa/E42ZM6sr30PH1CJSktho086akFoYJx
JUIDGLw0xB0Ph944O3ZaZNtgPkY/DnGI8yM4fTv4PtEF7XymBfOAdEAiU4URyoibvWbmzQ26g9pl
qZUO1Nx5fJcIq35MjWL6dN7o6qBYfNLZOAAnzUmhWeoNym/Nvv250D+/nP/66VlZhvT369ITpQ6G
yO2wbvaJftP1/YXV3rXTxt27NgJyS4vL4NJAKDfBu0laVZAFNnuYI6Gji40tKPC6AdBpJOPxSWSn
0whYDxSxkLZAtyl6Z29C7v68PscHhUNIfpMGVmSODTmDonV6mAROoO9bbF0l6Nzs4rns3QtnJtfw
UEMV9zTYANFhjICCxM9jRM+QjUKIy0n0/DIO3eprCDD6UtQRNLATKA1HnfD1q64ub9HALZ+0dGpB
ZVfBba6Y47UGSux9wg136fhCuQ3zwX+IO1Qv4emKs11ojbSYaEqDIVGIAkmpNLtNMiC8pTsjGzVN
xkXSaXAS1vQ2QU47i/F27pL55vwOWjkUwClYWh7VxemXDkWYQElTBkLbTwU8clC5uh3yqleNu4MQ
57yplXXGFHsIPoClW3/ZzAfXVVObgLPAI+0N6w6C8M2mlz/4VmmZQfI6RJYL1NGWDcQZfE9lXmv7
Wk2y+5CGxrsE0ci9b8Hm2lZtPV5AqwFpTUa2SYyFivrMYN3H6PVeN0WAVjv6TGjZjui5zm57TdOs
8W7MpvoqKebw49i2+WMWDvnP8/Nyeo0TDplLWyHHDLYS6ZXI46kK+taFcczop11o2uV+yiL/MnNz
facJv7+05zDZ9WOQ3QZNon87b35lWciMLr3BAEFcsjvHyzK7kTJXJLH3OlxQKlq5ifL6hQd6DyCP
WM+k2Uta+IQ8fBDMlYnukvEs4vxRhPOG07ASlPMTlxKGRjJcpenjeBT9DEdj1QpjH8InfgErBUR5
ZgjfvNa34kFAzHwbhpX+hbMa7oQ/EGo5YsuZXwYibUAa8oHykDHXAA9Jh4n0bGPUvmHsTXE9l/fT
fD1FGwHQ2mrRrkkfG0UFPJflPB8cojnigKWNZezj/gZCZSqk53fDymZ0KMageefw0J84vlU6THWp
2f2+8DMuHx5qOqtSOF69At1Z+0JRQ+MzhTjnJh87AvfC9fu78z9hbS2XHBf3BGVmto20X9QWxQfk
hod9bCbdruzU9EppGppS5zopYLdWkcZ2ybA4odt96LIAQJNvt/nGTKws5tGvWGKSg5kWNHPq0IqO
8ELfKe51YDwar2+GWu5dhyY9nGmcKmm/xLEIo77BxKTeGVBRNQrU6lvjOI2djozIZagyToJJzzGi
Prs+ocqtPV9m5YZvtbItD0diS76bLjplgOB83CsuEi8X9Nme3xNb35eON0orbaMnOQxp6tcs8ox0
y8DKO0hDGp2MtrtsfdkJCdHgcrVBbfca/jpsdnMCSSSaZz8iszS+lb4zQ/0VTVu+z+kmg3ppqXnS
F7o0Y0s7wJiHEOpMo9uPiIeg+Rvstdp+5wOy2JjADUMypgRRh1kkvt7tFTQky92UXo/Wxh18OoU8
Dza4JoL0BVUhXU3CzEZzQL5jj5eIIhZKNMCkW/O522qhOL2jjg1JXm/dp4pb2FG7jxIdXvhrgeb5
2F7OJfT+GcTl+j9OvHHtrk3f4dikdVImq0NrCpNZjPDmPIrkyjQQpZqyrrt77Va3KLoRM1JEoAtT
roSoWhiZvUb21Ucxe0aNdYuY6fRCODYgXWxZUI8z+tTdHv7fbJfRDkD0q4bPU99Nj4lv9Btzt7Jc
JJRV6FPAFsCkId0NjqNoSZK0DOjFf0EmxpluoFnNL438ph5enfsnd7Cwqbj0mKrkCY8v7QgJTmW2
E31ftI9xdRO6u/OLszJ35CYg08DTAJ4kO0sQGGSFTUyH0vljHF+j1aI119P380ZOL7slAcKdwJS5
OOfShOlKj0ZXFur7UN9V6GtuvfFb35cuUzgb0WlHy2uPGnitoWL6+mrS8QAkl7LttTjPTEXbk+5W
PTjWmyfNrlG/0fOFlrpp+vkp19RqI4GwckjJT+gLJhDGkRPctlJowZzjUfCc3kIokOk7O/bOL82G
CfkxbQK1aITla3t4hVWafYkZXk+MQFbq7yjkp3RqsjZ3M0wY40PytY/v6uT1m/gP3wz+I5xApPOO
D4mLaCCC2Pm87xPoJoPIWS4BBD1KqizJFmJ/ZcbAh4IUpDRKpCqnbumW7+IqhM4YReiHvC5uW4GY
Iffe619wwG9kh0lAk+Hh6ByPqhNNkPt1M++TaLxy5pdG9S+jqYJ5t7mYyi1X//SxI4gVVDABz+Py
y64+kLcxSiAgQNBDgw8esVTjZzHZkLd/EYXx6sf7yJhcVOm7aEbdB2Pd/NVKUQvu6UL5lzakS2ee
EBQWulKAHnxK81tz+EBj4msPz/EwpHsnS5UcyAnDqJVrRdxNkK+30T/nbZzebcc2pF2gGEM+QAhU
epWq7oLyNztg430+fQK4/4nWKXUAeT7Z0LPeW7FJHsGzx0G9mER4m0TWpyQKPyBysOXqrAznyJjk
6liakU1FVUVeHUJObDjWo5iMm/NTtnzjOGplQILwf4lZlwzc8cHpuz6KgsgOPbyBwvH6hhj9sqNW
1DxPwct5W2uTpy/pY8NaOHIMyUdEw6pBJ8uOPChPL3SUkcHbwgNtb11xa/O2XAOAfRYSIBnkZ/ZQ
DJl1H3mtcfdB+BvRzumdRk//wdeljdzHrhm1Gl/PEVOYnOmdRQHPmqd+40yuzhYMFlRDBCBC+bWp
DAW/DBkZL8uoID8E6V2cxxDHbzhNK3fZ0nb2HzPS0Q8ax27cRmVHV19AF6izcqHDCJX2EQoDWyuz
Pnd/jUlzVxbuUCgIt3lJb0ELD8s8/OqD/v78Pltff4IRcGwgZuR9ljV2HOCjRJ6ZieZ7TanpTh3a
7A1WjKX5AMSCRhC/jPUgRRCVJJZN4UeeoLo6ooz9+fWjOPz+sj8Ovl/WeVIHYRR7RYq8uhXf2qW+
sfZry3FoQjqQamGMYBcZQpDdqfFtqUIevWFibXsB6aJIS4iLKLR0JRN3OlmWs+Klbl1E6n2bP/ho
oWWmfoG29OVbpuyvsWVjHEyZI1CzyiP2smoNu6lwLqcf5w2sT9hfA9KaA9KyhyDSOZPojLpujnpG
vCv0rYTm2gamM5CSN74TXSCSGd2fNJrCu9Dz76cvKN6dH8TW16WNpattESVpjwaKYl68K6stH3Zt
yQ9/vbSr2hnFQc3l10coyaHVrBdfE1QMg/2W07e2GoeGpPdxNvPMKRdD+0H54VyjJfTvJkp6G2Ml
t0H78P3cuKj6S+vq/OfX5okcJ7U1cPenPms49IbTKGkIoYa966vmMm/si0FLLmd0t+2tzMLaZBH6
k53hPcKFkfaUk4fuWE5h6JnIjajvDW244YXegE6svFmUXuBxZevSdip7E3nbon5uToGn+OUHdWxe
tDK/tTLxGPnGVmpzZUCwfxmwMpP8J+0vDUjzc7WqXBdbSIl+d5qbTfzMykEBasRAANEszoT0NCaZ
0yoR2RJPE8FLZtxptCmc3wIrFpZeKl4qKt6UKKWjaBjKoERmEXh+dB/cu+PG5Xu6HAvLFn3lyyaj
ai+dRH2MHMUyEYEtNevCmFFFM/LywnH6j4gYv3rpsQWAlK4KKPdPmPZQGLcG3a77pYsS8aCx7B99
1R8uRRj414Ydthv2VmgzFoPUK+jWhcfAkXwJMas9iMCg91wkGWlERA7tyml/RDYiVPs6GK8687vi
vkuSj69dMyI+ONlUyo2UTGUEI+1XrUITV+8RR98hB3k9Js7zeROnSbPFBAygBBqguk+oR0KYR3CV
ei9DuzOjxb0o0AJEf6yDlG1KEG7vbsy5vjlv9ZSlG1wPUa0wl+TWKQbDdcy2MslIe/TyP41LrRud
c83Kr6M+vm/cOrkgd44Mi7LrC46zabb3ws7fCStHPi4ZlI136vR+XAh47SXGhuKdnPLxax6bepkq
Zdt6wu13tvPsOL9j9ZoWyAvD2OoxO71MsGXBHELiiK0kw3qVZsqKWVQtNFqGcpmJWDyEoQN3t4/i
8PlpXjXFDUyikgzCCeIhb6KFNcxuiLU+F7SldPN10G3cK+s2lvbvpSRKgfd46obcwa1P9cazOutG
D4OPpZbddcXr0wbUOyE8XbryFyZmqcmJvpRatcKs9VCs0UDWUs4CGnR1fr5O78hjI9JYnNCuyYml
Lef8sdefuo3lOA2Al5otCwG+ictEXvlysDQ6ZvXOU8fiqgt/jUh5zdG3wrRvKvV5DLaApavDObAn
OS0ZnQhTqWodGYTia1UW77vQvX7DjB2YkPyWqI7DKkgZkuE+aWAT+40p2xiCJS176XemD3K784L8
VzN+zo23/H5SuJxFQKUg9Y53L0QiemOqSe/1Dg1ILSy33cbjsTqCAwvSIsCK0xhdHfdekt7O77Ut
vqPVz7OXSEXjxKtyX06aqqKy6Mzz4vrZvfSLjXaZtWfdXvCpdIlDES67cgLHMYkUo/N6199rYf+Y
pf4LKdjvpfA3JmrtJcK7AkC1dLid9AREgWmFTeZ2npXcuONn9IWha1gkyi7oOL6K2i+l79+/fvdy
A+IVL8o3pImOV3+w7FBTY7XzRLoPv43Txtu6tjaHn1/+/SBGDCehxR0oKw/Z8Lj9ljQbdYi17+PL
QeZH8AYnvnRdtVAAO8bM+dZRz+zyi7DbehdXIBLASQ9MSJ6P40AQNmnMkO9M6bdUMc273Om6j0bd
6++KWYMtzBr9C2Sdvwx4mO+KyLHfsEi00PLeE9WDvZGuGDO3yrmdrc5LzP4ivRbKsPH4r71gBwZk
fjentws7SM3OK6xdrO9058bc8nfWV+o/Y5BFSRQ7iNRx5BiZbXSlN8qu/PX6nXw4BmmdyEBGYVIx
htb+Lr77xls+r+vwz9KSJ4jrjncy0jOtAjCQaxhdT/wIZ6tVa3UN8IXg8adZB+alYwO2SCJNcSdO
YvglmIKrzEluKndrO68uA+0DoH4XJKLs7Fo8wKLquCxV/110r27R6218Xm5e7J3Mcf18WWXLx3HW
7G/hqG/lateNADsUdKaQsJVeRMRtQB7mXJPuLXS2uHSvL6ou2FX6H6BbAFYuB7vqXPh1iuyxl9jq
5dA/x/VdV0H20fkXMyKAr963oOiWmh2BHMOR1p3Wo67stKbyUse4H0qwZoq+8YStTBgRO5hiHEeN
Z1K6JdUKj2tqp4qi1p0df3Sq199PR9+Xjp6V6DS+9Hw/r5/K8lPbbLTer93BRIAIQqFexyTJWIMm
DMZh7MvK0+L3KbRUIEp3cfhOF/5FqjxpnbNbYLX5lvCJvvzw43oNzjZmgdESPRAfHp9JP3EmI3Vr
eO565aJACt2CTqTy46tw/FT7Dwi0a/7n3vrqowekBrcunElIRWvxB3N4mZ3GG8zfiJvcREF8WVZP
Zv/6wOPw58nXduMUfWt1beOVzVWp7Ar7tk2uXr87D2ZAvrbtLK2Tsu0bz0GMOy5+OOXdeQMr197R
GKS944xqWHTaMob6Ge1X0pdzsXXpre6fBUVCkz3JOP7neB2VaYp7uv0aTwVU/M5QIvdKmai7TYpv
7abS+UeEkJ3Ec2HsZsv9bsZ1sOFlrwQ+DPPvL5B2kl4iAGK1UeMFfXTl5u1VDqS9zr/Z7XVSenP4
+fysrp34BRoGqpRQ8SSnHaZVnWsCc2YO0PxBK3+e//6KU7xoiwGnhLtNUJ0/ntChx6/TO7304qVB
vfraGBZsYdd99C/tLLvnwH/0e7XvI80oPWW8Vi2yM4+Re0MH2PnRrO1BcpuQotDtiP8t3Y+lIfys
qob/y9mVNUeKo9tfRAT78sqWq9OZ6d0vRJVdBgRCQkIg+PVzsh/ubWc5ylH9UD0x01MoQdK3nu8c
fhQqGfimXbLiO6LDL8orKDsCsXcZ/AYpytUxt0CLMY8GXIrRsNizzqXq46mH1Ommah///DZf7f2/
l7oK6QtituYSYikXzFxW0tjfJKTfvcrV3rd+adXtjOcP0NaYewDl3y+IYdfbq+/C+6+XAuUZKlMm
NIeubk0bLb3RRGV/XJTeGqb1g2hQyfczFMOXx9Av5Dev9tWxBtIMfECoFl3Svc/HLRLAmxWRKY9O
9SOo0SNAe554qSPe/n6LEMqjAniB6f92fWwOJdxJSwleOiOOVfNdge2LI4AuM3T1UEtHTnxdKhp8
DhEyOs5H34C48cr5xmZ/8Xg0e3FdQH0FKMM/pc1/3cqGmu7CIjD8j8+2tYPA+19/HTQa4HUuFYmL
ztTnXWhwjabOh3DFvK3Ek4zu/8Pj/2n3YQgH/HJXAVfV+n1XUEh9EA9SxssT7e/+wwIIrzEaCoAu
Wg6ff79GHBFaC/TSRrdNDFB0yu+afv8AfK8CEwdieSiiYbgSurtXFyO0Wl9T6Y9HpiIrr11xB8aa
p8Z2t7707nm1xKMznImtHxve5Z2hV2AhzuzW39ZUvHPXPwLSicGG737Ylyfj/3/XtVRvBa4XQCqd
8ehCustEm+A7VOgXphrNAPMSlsNSoxXx+dta4aho18/jETyv/zDWDc0T/W7y4wuzA5jOPwk3wK2/
FXRJz+ikhDEe/WWxktnr7wgJ1poD3hZhzGSWOv3zifnC7mBBzKVbYAVBPfoqo5E2Jj2jsZ7AFoyZ
P/vCd6hm8HA6AsvK6ePPq321Sf+0jQIInQAgdHV4SptXjfLRqAIiaN5H7K9pC1Ers/BgWCBUX65j
A6fwOHFlqI4L6O9JPhmpq/I/v8FX38u2TZAJukD045J9PgVLJZicoxanQFjrovcfmjI4akYzpzH/
w9agIBdgDAja1r+JZxNphNJfKM7CRRGmDXZ6Xn4wi2SDctZ/fqsv9wURCCC1kIZByvH5rUq0RYrZ
XMaj5G2ccfzjz8//IgZ1gKJDHnMZ9kGB8fPzI2iILIWapmMoIhoz2Z8VOkyNRLuJCX9tEWclq+jv
hXtQzQTqByEJMG/wF59XZbbTR4uj9LFRZ987f0cY/pVBwAATkAnInREhXFnzqev0DL7CizTVThoi
ZtUPv3r584f7amOQNmCGHZb7Mo7/+RVGIbu5v9iDcvDTnwb6dH9+/lfH+d/Pv3J4jkvNUAKLfmSi
Xre+yoMKrSqwF++4OX2z1pfvgiEoZNGYPMMEyed3YRw0lctCoFdm/BgbCB6u/vwuX+4HmmCXTjim
8649U11YGi8TjcdZ7W2xc+pbJU9/XuLrV/i/Ja6djFEJEc0NlugigslDcCYmf17gq3cAo/OFFPUS
4fx2ERtfaT1AjELZJ7s/yXolvsM1fvUOsLzgyb0InAHu8HkbLDH3rPbkfDTqBzBd6G9CkK/69UjO
YCMv7cLfZem0I02wavTm0ZnG+bFy5nDlA3eclXXvxOawdBlwdvPWWoCnLpfW2NBO9CehI+vvz5sL
IW8kopg6Bzr06n523JkRo4Kty5qhDGm/e9Y30eLFW12FQp8WuLIv0NubQh9sQcde5CDhLo27wto3
iDxUTJv99J0/+Cr0+rTelfeEsgavLOYtRxFVG9tRSeAd3IssMnBE5vJSDnNOQVrUAaDctU3iVEhb
l71fBXnXHg3wzxfG85+P6xfhCjIWBLMhgBmYV736xEHYMbc2+XgkNttLg+SlXHdFWoCeWer/kF26
iJoBXoY/tF3/ajGcK9OjboEyuxihF5259Xf0cV/cPrwNdETRvAGZwHVLqoogZAtJC1TajTDp7ZvW
OJjiP3gloBwuNwMZxkVT7vP9mxyJAEai66nJjzZm4zdb8sX1/vT4q0NJdBeQoK1HzCyUiVyx9ju9
s68WQAAEloVLKPwbwEzoUXs1i4YjOHIxeT1/YwG/e/zFY/0rwwvI7NQ9x+NL6JCbt6PnfROLfLfA
1fdvuV8HvC2GY72E8fyyEPHNG3xxioCuQYcDqHT4uesNNl0UwCZdTUe/SnQYk2436L8vGwErjllF
/zJChkzy80eatcOmuUESJni96mBXlylj/6HvBIgQgraLWsJFGf5qkboOaq8uIa/oJRAs6b75TF/t
w78ffxXalIPbzktkTEerBOlS8l+uGTAr4MS6YMZ+Y0pqx0CZk91AT3HgqYU/34QCX+3yRZLUQvwH
U3FdsAkqtgCUCv0FyNEMZSxpsnw3EfTVF7roxQQgGr0UbK52eax00QT/aP5BmTFDj+Xvb4KPhDZA
z+9S7DCdzxs8hqWrRn/QR1sn6F6T6ptTejE1V/4Rg8/oGkMzE4wQweX9/nWVkab5RLfY4aK8WZwh
5o5InPomZBBeKNNGf9OR/yKW/bTc1edCNXrRsoDMWr0kP80fcoy5/1++GGjXEVagb/bblGs7itEE
Of50HNp8oavq4c/u9IuAAkPPuG2Yo42Qs1w5+GHsQEXQQZrT8qLhZnS6aCUck7+0toFSoJp0G/sI
lta+QcOMO4XxDY709wOHshdyDawO9q/fioNNZDiFvtRQpvoXqHO19/eQ9M8LXG0RVcPggWMdRZrT
bO8qvfnz9/vy94don6I3AOd03TLqLAvRZ4MMI5jQL3Wf/kO5Hr//XwtcpTBqpN5UgFv86Ipcj5kg
t9pe/Zd38BGhXyDJv9UIp7rqw0GEgCz1h9K49dI/P/7yhT/fSRDd4dKDBwZmC+Qfn++k4XrDREcG
yKlb780WlgsQj4sCw98LnCHRvxxlF9NzMDNX5l0IgOE9IdWRmiwLaL0y8UfPNPvz+3yx5WC5hJYx
cj6YmuAqXIhmWXcgqxuOw62vo8w2vyv4fLfAVbgwENvs3NbBAlATn8IirpxvzOQXeFzQUYBQGHwK
IK/6LWAYy6ESKsIShFXZ7J24d9/KD296pvPadFVcDn0MMbeEyxbiqHDGoZ22dv7nD/nFwXCA7LQt
VHcvgKZrZzCSwQlx9m75sA2hp+17t6Nz/Ps1UG0EmPofC3cdttiBklqpIbg1ZZhCvzztmH322u7v
zziqTZi0QOSC4efrV2EdzENJ++B2rqbEmjAZrJ8AkvrGF+DL/JPvX92mTytdDs+/PBzxHWKWBlYC
ny4aeAvY5rRFllXb2/UaItgsbTjnN6MQXoLOhbfqqec8hr0pMmrO1coepJNaoipWEf7Tp4+Q9kDv
h5KT0Rm5Vbo7HdSPXjikqpQ3Zq91zOvqTZD5oBdAVr1R7EbaxYA7nxRZdgj8txSAx61tTRBon5dm
rWz3yap5va47Um1qBhlrezYzDl1pAP5oDDT/y1ia66XQQRx4PIOm1EtQhAy0sUuwHovxQc9zn5QB
1ylnahc1xg0NOqARaujPNmIxY7AEORlt9WNA5Gsf4ouDvx5cvAtPq8Ef0smid0SKRzGPmVR0RuJq
d5lt1/am4ZWCkHHtxEMAAZNAUZWUOCWJJcogBl6827jmvNUDv0N+u6NqwsIdWAZKB4qgDnjx44J1
d5U93opWHcaxBHM2bzcz9GRGh5RwYjonnbcxuXm5wuBPnxFwghHOxW9jQ+6MRV5SeT/7EQpfVXWQ
wsxV2SRe4yag9jx2bbFyxIWM1nJTcDmkk++TvJl5Cj2NNjXC6mMswkx3Cvni8tAXH2x4GNDKB/Jb
ZFHlxu7kxGWjkj7YWD4/tOGNSdqnibqQ4JZ5IWlW2c7Wm98ng20LoWIhQPHO+w/TNNeIYuMF3JVm
NR66Ud5hVnRLBj9f3B8KkJ0Zkb+kcm31IlG2k1RFFpQqKUiXBo2fNYu6iVj44HVkV/QoirVOKlsI
qVC2dlxixcTn6WKeeSUySOWuej5lSqYece+LOngaFRpVo14SqOS6jJmxcv3U08HKmPyYeCKxvdw0
u1uDdXGrX3j5w6Rr+OCLU4lrKTMHvGoQwdl4ZrkxFMuEtx5MUAfZkKK9d5Zdv+y8+jRhgAysdxjl
a+Np8XLLWvtmubd7kvT1kPgNpJoXU6wtntel7SUzuG4hw45D2exrhx6nSu1UpOAvxYPwuyUHqrAA
901f3bFWhhtzMYcHH5US7vh3FrTYNiGngEyfaZuDLXBfK9C/onbIcsd6sgXPZ673hu73JZgZZCgO
pTNkAOK+RMGYTShoge3srh2mNhb8Rsj93C/rqphyYj12RpTa7bTyLSjzUJwKM/P8rVPvtJo2rRe9
hKRdc0MlbAoSsgBQ5O9K94fvfYRsyVXoPut2TKRdxCMRucutrKjK7WzSvefjM1YFZIzEWnWYE28e
u5bHo5st5tblexo+G36feL2X+2ETkwgZA09kEa684AhpBJ5gkOOxCdtzENy4fHjDVN2KBWfLzDUY
uq1T2Uxxb3XpOAYgBK9Tu9yJMrrhw4TvViaWn3VqUzo/FXkOtYeN8lO3rxLeFbGvglhH8jxDkkv5
dbJ4bjp3IrOi7TQTCM0YaTGBTtSyV50dbYlP34LOjMX4VE6/hGXGg9fuVa+g+GesA9RWDUnioX9Q
DU/68kG1T7Lc9+YtM0VC3DCpw3cK9iRJ70M6JURbSRm9sXCJcbHS3sPZn804GM5eeB+JV6KrFDRx
KenFquRVMjbvQDymGMPqVJV24seEhtccmHBJICvwnR2Y5TfgFM8M8kuzl7k9wirHojFiS9OkdRec
+eKNLruhPGgRxq5/a5UH5tkJ8qm0EDNYFch9IccnXNa7xfATiLGCQMBe9T5fQT09VTDuOm+Ge6O+
dcJ25bT1yseemxSdtwmsgCgd1I6xihhEAERv5sZY/2JEPFnSBB8Ny8ZQ7TwWppOhN0yhDh1MeyYf
TOCJGE2Cmq8p7RM3VKjKPYgh2HVQXfB7cSuCelO4YESPXrkIE5uui86DOiyAn90acL2zHeXBFJWx
PdxU481YjcAgkFVQvrgNtkQelsq/od6HQjbqjWEM3RLIDqrtaCCHXMjKG6qU6I+mu9F6XtcMPHK+
USKE8fbm0D1rzkUM8a8+jgbyw4umR1pq1IG96l7q+gZjSW482CGcCSaVK/nq1hCbmssCxwWDmcND
IA5eeQSzfFwGZwWGTjdqH0J9nkzowjI79+068Z0phixt7sO0ReD7rEYvFgtqocWclU0IK4CBH4N0
sdGdATSIIxNhFSBZcqQH1dn7UVs75b83fvBaVQEMm6XA007mRLfNbmbgTwCTQszK/p4x/rOCBhc6
a23sieC1DxYSW8APdL7OIXyyKUp3JaoRPdU5b0mQG5hX60mddfwXF5gqg2MYtkH9MnXPY98mPWri
2nt3gjYVfbMzosfehtptSGLq6NsOlzdeRj/RjN0Nw4LwqXsoQn+jLqL2BZhO8acNHtzyjtZjqm17
s1giY80zbSiccJl2VGytwocxheXwx59e0cZDY6SD3SdU9bdtyRPu/hSYtAOS1nLLdaMtzIuXdqJB
O2uipDgHRcyCp39mwSYdE5D2gazgSQTUia3euZXcO85wC50/Pmq4ul5M4Px3stBonz3IWhhsIwfw
HXXPhnzyqb2jjXdyhqceNDjGC7cfTXGo5lspZAwAVgwxyGwIKRiYftnFDxHY+EZGIoWdtHObqW4L
tgzXKnDzqtw1KkDBftlNGNdDAUMBYRZMcy7nKNKp2dRxPYNrs+/jQoUxcxbAoPTbJH0VwxyuQCSw
M6p2y+fHYjyM9NeAbTEx+u3WMabB16KkccXq2IVwc0zkqSj4oXZyQ5gx1fASy56PUHwzsIPkLaQP
odg602qsZVxFHHoBZAtmzBgQ/X2zrJV6taofZvW49P6O8wnb9lZEC84egkcTagTzFmS52NAmIcEq
VHW8FHYSOjqGOEEC9mMMXU44rW+Dm4vhGW3IrWqKuBhXxYjD0r1SH/IEdZmMowVP4SWOi4zYb1LQ
VyYM5SQoN+Sz9dB7LyUw/YEz3eNdM+FWK5+Hm4FG28F/nLutbe5M+lSwtyA4ztGt3Ycp7nY0/zLl
Dw8npwjVSlUyKWCkzJ7GBOGq80hs42dn6VXRRitTNIhtumQISTLqeaPhI8hgpGHxUkwvHegKUTlK
jQsNqiQbeLqtUEXS62iFNHiNQgxYXMeNFgF4ZOwVSqI/6dQe2rJMQS+elMJP21CltCErl65ZVyUV
OMe8Uq2mADNxZXXu8dP6qVxFoZEw6z6cIFQfvSzGlFyCRbATIKJL50EnGGbOAtFnhtaJ7aCgJ/nW
Uidmv1r1a1SxhBG1q/sg9fmmHnv0lPxEtm5CDJboyd8L2wTmqVuVLVMIpQsMS0ZTPMGRjH6Fy3E3
9SA+Ri+qgTHidmLoKGHCyw3W3BpDmbR2DWPTZQF/tjSx4w6iVitotTixu4DvfRDslU4V2GimGCix
nrp3g0JYXJWPA5iCTHJXVz8N64ih/FXnvHtOtSeLnZljuKtph/FVjpOg9o6SdzgVeclYBsmpU+vP
+26sAAbFW7ggu5ePwDXEwp/TUdhZabWP/XJDIwCMEXpK/C13vmP+sQWzasHvtVxS1r9XS5u70MHo
2w1f2DoAO3JT6p2j3Q0tg7WhnF0dbJdlvC1rP7ULLxmlnzTGA1cHXpN9ZcmNJYbEBjoRPgo8508V
CCbRrcxETRCMQ93WuGv8Lb3Y3kAlFTuBMifrASSi0BGqFUPAicabZvkyVlvuHEZr2DQte6/B36DK
JwmsdmiLlakxXOoYN8p9neh0EMNtNzwF9Xsxy7VJf0kaJJp+2LUCfd2YWrUVo12QDO2tBlV9PagM
I7uZKYcc+OSNMXW5XVlpE/JtGaAn1Y+b0Bug2zXEhcvXDgQ0LxTS2qmyAn6aaQn8b7+pwn4vQO3a
0ChmyxJDvwzgbRrLxk+69hE6RnGF29Ra7xi3zuYxRFRzOxssn/oyY30Lah37qV2MFJikDzGRtJ/M
pAeXoD3+mqLnRldxWUO/fiFrw/i11O0m6LxVbc1xiYYQ659m77xEp9F/HkACY89zAoH1dDQJXtTL
vbnKo57H8/zWkh/oVWdskskINtrBkGbKO+xGQ8JtWL4JhEwz0pPIWQklbulwDrwZtrmKJ8C2te3e
qrHNQ/+XQC3D/GHXeKmhzAimbyf4Sqed4AtlukzvZOlTvy1TERRre7TWNd6/mOzEruq0d6O1uah7
SGxePlE8d3nblriAp5k91WW081FhSqfBWal+GPHpXjTusMfMm8mwkG/PcQhMSzU+RO0JsxexEfKY
osgx1hCTHSykS2ai1Y61OmH6TbebqLw1zAX346cH67EsB9UH2wnuuockiRj0ukUy345dNvc6xnxD
ak0cN7COi4Bs3dJ88HgIvz5uAOw8IObAv6w6D4F2gf/VbzYk8jNp1HhbzFunvA+QqLbmumqrHeMC
KRocrSlP7lKvRkDB4tE24FpAbxxOOPLsaNb1oapfzGHdiyUGFCprQBoNRh/nfeL2jgHmrVy6QYz+
0mu6kcwZUg120yICUgnecHC7lYMR8KQvptQsUQZc/GJntcrdWwKKOsKHlcRAR1wV8COFQsTgi6RD
dCXCJmmas8fcDbfvGKJNS6ILfWePz6zfFN2WkGdKx4M1Pne9GxOrjufqdnaPyBm2pR3EVkNzQx6d
+tLAtsCEq/SH5l4yDWDCtOAtiXXfRfLWH8wnb5DPNKjO2v6pEQhYTX1c+gDCGlZSB2S1+BDvUXS3
sBYFEgHXXMVcG2mDGeXBwOsjvO47+EuTJoW9LWiAD7lsfYrDKJUDcvaSgKumGow7lEDMJ+0CsrhQ
407pjCqa8BDSn6JK5PhWFpjHGUx3iFVks9y6aMWAFuyZt+JEoCG0GP0No2K1QEJECkxi9O2WNkbC
a4pzSHKzCTMJY7XFvP+U0JH/CqLuYHrVTdgAvjzQvHFf/PluQqVo8UXGB57U1qGtg7yNDpydyPg4
socyWlsdoAZlmE0DbvoHvmhiKCDhfStViODlyRx+InRd92w5QO8zttmcWlHxwki5McsAMid+38RN
3WwLu9wMNbJih2loXCnHif3LxZi0g0E/fTcxugv0vu5v2bxpx4+wuiSl3SkUoPVbHGzB7CUUwS0p
DsNYZC3Ijb36AQD9uENpoPbeoNAMPt0+MZtTMWTLkodix/woLgorkYgXBxMM9KpeuwpOHAU6hVlN
U02QREYtqmtGGS/QvYC0ynsB6HemLEZQ3bDfBaoSXCF2WIf1ehi9jcVvSLdxPBAdBsYKRRrADxCa
LVMswlPto0bEAXc3b6JOpQboqBy7imsHh7mEHSBNqps6nzzYG3kmbQYsVCrpNoKxAQcsah8SbZh8
kmdTnKYBbJDRwzDe9wZkDdnG6A6YmWVFZhsfBJx94TImYTQmwn2Ygybm0ToKnxapV4JtJiRLM1ky
QXfYSLqsouW0wBI63uvIDlrvliAX5TlwNmU0I/+laeOcJvuuUxHUrM4Ve2d6iQEyAaAGEJO3AXEh
RkGBrYX3ldMT06gTFQyFqWcQWyeqeDKRW1/C6Eo/y6G44RBAAewo7qJf7XIX6f1SHxnE4EpvK63i
R2B/SHyRZdiJ6GYEjEXDLiLJQHx85vhsJvtpd1sw7vfeqhpOLTlEbFMIJM3Nvgszo87d4ESMJl2k
AT0FnhTwtX1r47e6cd+/or8VX+5uSVlW2CeD2EAoj0llL7ChdzpoUTfcTmaTceom0I/DX+Li2ZjU
qmu701CRk8n23oI5svat5NaKc/w/IINYk1y6J7M7tH2O+nJcLG+W3slqH1XnetwqbIe0d5N5P5Wn
tv0I3LNLUVan60geGA6KFE9cmEmj30WzDlA5NYMRw+hdXjk5JRuHPxiggHN3YjhbY8bAZeaT+2Uk
WevfD66RtHxXDCiUQW4rLDfKtTMjxP6Fmeu+zN7NyKdNXaB02yCib9+IucPomCKZTw+XBKO2RTxG
Z7Piu95pEqacWAxeIsirhc/meDemOBsNctHnchhxIkgaFTqfyNrHAe0A10Mzklc5YpfAOHq1nZc2
8iv2ULD3oUeQu+Qcght1Xvr1yvIfe/Ve+s9LnZtuDfNkZqH7NMAUergTlsqlevRBs05GnpQWVJ7n
NtXVMaBd1ioFjYR3Rgl07CFPahD46yej2PPh2VoAZWEf7iCTSCH0v+fL/VDcLU4IHcNTaG2FWCnn
bPRHHCAkFw0IlvWFotpGbISSQI96Rm2t+6LK6s7cdEGY8vYD7LIgSnLzybrz2V0XpW20i9witZB3
mFtDHkCr7sOgRQktaC4wkemCFXRQF29/rvUZ/fMdg6pHoKp3qD4AiiGzEtc9gB8bnNSQPaz5uZ4R
rtLUHW88fy3kijtPAEslJj85FHQs823vnKwAah3IEKiIHV+nVvBCMYLSzUsyWMfa3lfDxrPXkVkl
wjqSBsUM1LLx30qcYc8E2rVAJtukZoDqR3GgqPG2ajsZK2LcFCNLfW1eNFcSbyJxHawqd7rBiAiL
mwn2BynJiiDmD+cgXEPpdtVMiE3lzrqUtchOTsFjJHczNc417n5VQkmJBD+7KMS0s1OsWjXljlf7
kDVBIgFEoam3EADA7BTPGwuMLtaHRjFnCPxYIvmywgqW3EI0VQRHHtybPqQ69bFCFdC00qHad/I5
kje+2vA5D7szwXctJ6RToPpclXJfDLeOmYsgSEzvjdgPjoQrvZcLJiqIs3Zohzs85RFDpIWMistt
WK2L6K4zy5hND+iHJkFvZ7U3ZE1g4Vw0ifK6uJlZAgatqc4C0iSFiZCw/lmWTez2S7Z07q7iqKRF
HWgSzJsQzs02+H42HpdR5z17UjOKFCS4URVFz2BtR3fwwpmK+MqEbDPKzFa9n/mQWCHsY/8i3Vdt
/bhEVWGvUx/RsaXPEv7Cpa8Ve0PgkHDMHRHw4VigP6IbbR4i+10r1PZX9nwyrdPEwRq94BD4d127
xHp+qKw9EajPGK8ueZyDky/CPMJbUxFmQdDHrDcwEAJfxrzMQ9Ur4FMajDTxSwaZr8zgD9V8R4cP
ivrhMJ9ksAbrU1yiFdidIzgIBm10gTzTMz8K9dE7O3eRGULZgDxQHwbBew5RT2uexNglY3dj87fW
fmhshmT4w12yrv8JksV4rk9NtyQjZZuRfpTyXNYvdEKvpL33dJ9ADhE0ME7kJib70dY7u9wOmse6
AzXbekZVxmc/+mbboQVUq18WecWI6ohMAuw+aE/Z0xiX4tHrIOmOK2ji2CyoQyEmLSmGBct9pEU8
ob7b1a+8Thf2wCHksfSnGRGOCFEqva/c4zItuxmOjHY/5+4XQXqsyWtAzNS2Hhyyof52DtfmCIao
GxTXKHYOLkL3zyVSOiVAiobPeqLWi2IAHpEJ6x8r71b39/3EAJ6EeE+Ji7Gzu4NTvjhAr3aIA9og
ayyYnB2RLhLUJvaW3JcvhXMqbL6eox3XHyNj21Y1qRD3Ee8RodCUo3/gevEcNYmE7O2MHAVrDNPe
UL8YMOPTaKS9ZQMyOiURrI1J9h2ISvjBHe9boVC1cpMa0hTze2WzlE4/zdFLXIEaZrGZy48gWMko
w9+oUCKcjI+yXXfDwffvlYmaOqoQKtypAcWui16wC/eqX61hDaKpItx11omjpLU0qdIGjmUHzUC4
w2pOQQMQ8bygZ4Y+wtwfNE5WBBbs1nouxGZcfnZoLATIaUhzooIlLst7/Hbl3kVyq+0fgfYy3znA
/gdGgvgz8eoCFWqadl6VSQ/hwII2gZ3I8ry4JJ2Q8HU+SQfn3nB4TmdccvlUFiiaITtW3R3hh0BC
SMmZc1Ic2/rZbn/OjpsO6FuMHeoFg0ii9qYwaDz2L7MT5Hb5XKpXPsOaouI+u3Oiyl2LuHc2UW6i
KIB2Es4EqT1cctfcNx5D9eed00Ppwvq16FagdIZGBlqYW1Ujq5j6pLdQWeizGgXQUmzD6FzKY0tH
XHN256KIZtnLWrTYXlQ5a1RkdfBGjXVfRSsDHxeCq+smlCkUqnYh7Z8RxWHgL+7dczVUD4QBqxS0
EPRzV/MIszb1ajUGLsJbZsFS9dNrFCoMARnzR+S8d22LqtmcUNiNpaFrwKlmHzVajfiycFH5Rd3A
ap4qVEH9+qlhSE0W3FjvdvDAwzq9qvkNHP6xREtKWvGI0Nuz9rrtsqpErualDT6VIjd9ceOAiawv
+tjwkK2hBk/ZjWUdPAyiC4hf9++1u/HQgiqbJfF8G+niWcrHcjlgy9HiglWAXMNFONXYTOYSyyHK
qkjC5BwbjcThkmSCHdSFahp0WuG3bqtL0IcIyPUh14fKq6FPHIFkONipclcD5LUBUQgJWrNyN0V+
bGIsPpozbuND6Hc2Z0ERxDW/Lx1Uiu7+x9GZNDeLLFH0FxHBPGwFaLYk2/K4ITx8Bop5LODX96EX
L3rzum1LUJV577mZLfuy2/qomPZm8c5V/qaJPbKtNWzzjvPZvY6MvtWys2mEDjOIJuysZeAaIE3v
tG+lzbf32M41Yj/bvKJ4G9nZdnEpui1Bq4PNGt1a5xjn79SSQuzS/mX9UVZ5Ecl5ce52kvkK3UNp
XDQOkVQ1N050SOOnufZ8NYk3ifvDaEPm7PQsTDizoKy2CZuaZzeuQs+7pYW70TkdsIl92/1T3XNm
vMr+uaZMcKyw1k4Gy0qQ3Xr2ovbM/tMWc+ONFdLbErrOsmmTUzQ/mdXJkGejqjeNh+ORbtT0K9X3
jfttIqkxCXyCX/QKf9L3RrID6t6UEbsMp6PtvSlGtXXpNpKM+cQpxq3mK3Eemlq20+lWNOn5dt5v
Oq3cGHESxsiEJQp1PeBaIwtPxsmyv0oPeZI2QcdXaCitEw5aWX/ozmtRv2X8CdH4Whu/jqTU4EZk
ybZf1zstPo/VtVTOnpdCHqj7VVVSDM4hO2ydLcb+JsaubNpfK+65A66p9eFZP1qmbdzpwYu+UrXy
h+GptHJ/bv+5VoGmggJfiYNnKQfGW24Y/pUan2NSnBJp7th5ir5Myo7Gri03lf0jvTsBYy6/IazL
Jiw9mmV6T4T0TWYea06C3P7sSlSCGLTRjDdzO+E/3asJtfAyZIirT0P8q2ufo5z5Zv5wsc/z1PmW
3vtJ8a6ax1aImzFzEMifMuY9FNz4DM71dGtfueotptKWaPkRrV45cNOKb314iOWTlMOmdm7KcFpR
jzQ+KeYl1v/V2p+tLBuv49TDCGDImeJ9T/KYjxc9e0jb30G/qtHZpChH8JvTW9P81cTncdTQINzl
cey4ke27Yf7pCdPeun2u78vqfWzTXW6p5143YFqU9SE4Mhnfz9DBO5ntFYy7iHonx8VMlCmU9CAJ
IdQyUQ6ecgVrw48XRIw4tPSY6ltwGqoXM6Lx0Mp9pt5NebG1GQNxCCUHzZjdzJixYEt5LMtm30L0
zcyk8Ror0HHKXErv2tODJbODtV9RjHRTr0XErG8Ec1aNToYu7q7KX8kYR7Lof7L6mZWPdGpOCzZt
PhZgAu7eK23eryhMmzLUWDBTptNJanNYpFw5I8dXPK+KtBckvDiK123VhcepPhjuYaY4r2Qc1MrL
wlMR6Re7fC7j5bqiCfWC/2qRg7clNr4TxEW7jRDTZPJTVsQTHc/v5Yl51Ziq1PaTDEogAznIyzS7
4WheHeWqda6fzXGgZ5SlCyW7VvmzG7TRX4n1mZjPjnWsmqBVX5O8f/P+/yr+EvAPOU4bL/+KqJcr
2tu1s2vfXP1uI7q0ujyQ0dwXxl/j/TWorI5+bjg/lXrPbl9d3Fyxt8Ztrv+Jbp1+fJ8W6fPChy3D
cZVZ810xsd6DXtb4ks3DGP8bpbV3k4Njv3S06UbD5gfjonY6vV8dlIq9UTRKQNQYzzpm/QsKoL8g
ymeetVHH7pQoCv2QyJ8dA00/oyPpA8NtGEv5z42fBnkd7Z+8fu0M1oXPWVjQTLmVGjqsmPDQy5Pp
H5mKzcAFojmPS36unF+gkpnfAyhjp0fpqSmifZrzSqsP1fJl5ynHEBshD7X5IqPnanxke++m5pY2
nHo3zAc3PZJUBmXYW/HFLM5NTJOzfLkjb5Z+6KK3hc0GdB9d/6QQ1C/Al6BtjoLyRWJIWO5va/yz
4+dx2g/xl8jqXZEh8+KyNOhtJj9IYbRawaRNacZBWtCdKO9t8t30XzmggpdAY5fLihKsgA+XbxX0
1Gq98Tbnr0MJtcXH3/Z/LZeW3hbnlr+96YA/bBbUH3XnOKoPTvNk8f+clGcmyfA0/PYjhQSCcWKG
bffa1Y2fIQWJlH56UXdyUnxLm/xoeV3cJGgWCJPkNrKDy8BDjyilGBXidn9evbCwaNq48dpCvo74
LnZzn9a5cSI76M0tS/FIVZMOHQPBZFMYf0wujrngWQYTQblMs+e1yCfeurGag02pbW5z+0E23Ex6
evUIfwi3O4zJJ6rqBsYLwH727QR3F6sec5rWEfeM89tePpqx9TvbpZnAfNTYF0dpNCzpumbrIqmH
MozkdIzYYXxNtAcTqMxTlO08pRtbvScTW3t/GcODb9Idiua3ishSuF0oipadnsSM8uikCouNeLt5
4mRpFMpApvO3gEoj9ymrPS0576f8LbLirb7EWB3XmHGAJrpv2d+6Md251UHFUJttfGWQHkCCtssD
6e1G8zaV1FsOlN44hJrxr+QI4RCz1EfF+NKMxM88O1CjQ4K0xQmejsw6oThaaAKgGzZDhzZdmJuk
vLa6CIQbjGkTFqt9qee7QnHCOv2okfSxA6qJCt2yd24LKfjdDZWve6elwD+IN0Of+8VETc5zPPPV
uR4euRKU4kuUr3H1NpXufvQMX+Nnu7BNqz75o4nvpRSB3mIMOv0ZdXgXU2I4CmfpkiKK0n3Y5TtT
KBhJvDOb17n5puR+cOYuiLIfpuoCsWJyck5ay5tnZudRe1ISJGVbfY/mu8cpEYOQKe241ZzuWY7f
5Sw+a0eeVouphRdA0KJEusxNcsi1Qy4/UrWBDVJ9wYYbswAFEo+u6GjU785Yb7XmTbonr7BDQmBh
ziJaITeDU11t0YZJgWqX1kebGMfcaLt+fF66+ax6J9gkX1bPQn+Nptpf8pdCiECZfyb3UC7f2jBx
9Ow946XWncBT8J3TfC+8xe965F/0NUL927of9mzIYV1RE9qLfZBAZm0tv4tC29lc79Voha0c9gXj
2tXsATRvX3URZVX9z6r6B601D03WnQs6dA9gsaqVTUd1Olh+Vr20GWdlanH0qOxz2Llq8lNJ45Tl
2VOhDNvU4dKnlSlZHSzujXjDOufLqp0vx3nP5k83++C/Ncx7u390nG00XEzj1hSfKxdjpiNaDS0h
GIpIy81UdWGr7xbEbHKqm8L5VvuTbUpGB/e+KTAI6jgwoJisUnJXHDT9wdHBsQZ9U49RUMCgiOI7
SpA2VEYcd8jw9q5qpq2dHGPMvmSIAkHK2XOeeowx0xP+Ep9XobOZSzQQev3Bxq7DWlQXP0v73Ti/
MVQJX66/S4yZaq55YiCK1lejudZxu01rjbttxhVCwU5yqBllk0KiMSNuH48nmcyhquV+BZzKuqSl
e+v5MWyJ9V24spEDYVy+GCS6KbD44uXDVR+F95aY50VibfH2uOyg0rk/HG0MTOVcd+fB/hio5fiy
9yo3h13QfizaYb19y0UNtAqSVqtChu495IIpjkgKtoQTXU+Y3PMnNPgEOa6ftq66zYaflp29qr1V
PM9fpnrfcrYU5RvoU+Bayr32XgBwWIwVGNM9nbTATXGHkOsTmfil3R3cdRZLv4PuPo6srKegWNQy
kMilNT1DnV8M9Sce//rZCKYh26ul8BPnEtdFoHjvipYebBUwIduzyXijaQUakY2w+WHO5nfRfk/1
i6AobFEb1GG9ndNtjs1i5YzU0roHnuQ+9baZKLcdEsA4RAc9O7Tue8pEWSzfiJlHa362O6gZlwVm
RCPGQOlregmPZ5lzeKow5n8ZOnWcpmObXcFqjM4Ok+ahttgaatETmuq72QMziYpuC2I2RvBrdH4j
fPU+mfxVfu+w/xRnL8e9MMWljN33Du9JltxlmPFy9I12D7qQyEc7cRF39oA4OxYc+IwYuEUdCi97
FLLJQufi82/Gi5FbdIa0r7LfmuBFEiWMudrB7HZbK/MOWhadJ+AFGw5Hz/9F7suS0vflrwbcZ+IE
0YB1iwNd1R+O9a5Pd5qeBnV6ujjGLpm6Td3c2/y5WqBfWXRRCMqidRhREeJquf1pFvp2oIvsum/Q
nDQ99glBXF/pv5J0gGL5SYezNM6Mh+N79leNY6xLnxE6QTm8ec4hsh6q+pwsb431FqG8TYnYLjNd
JPMfKyVBAULd5zNNu91QD4cZpiFxvmfujIYbMv+b668oN/eKjbvafSrujmdkcfq9VHJ0T/Aq13oo
oD2s1NmI+Xlkx13NoT6D/caPZk1vDMZqoaV5OgCU2e3cSNmwp9hnug17gz5G/a1pf0xhbwfvFINX
a79xdlilYDu/s34CoeDRrd6K9FvPH2PTgrL7q7jYEQLMgmmoY9CMeK1WD5T/klqf2ggMmB5qXH5w
PB20T0XEE+91aSGfV8FgnefY2tTtbe7eZb5s8/rJg0goM9pQYzhx+NGOf3vKEvZYpA1oIN0ai6QV
cdbsIK12eXeKOhz0UwHynSxPqCpF/ZJ7B0asbNYR47qHAlT/S+lgxgI07dbKLGi6bzkfc4sYjrY1
c4q3o9cdhpqtCncVhMA7TEbui/xFRCgzhLst3p9so/NdZ9kh6eBQPxv9Ma7XqswGODrFPdQ3ljrG
WIIRGLNPNctPeXHtu2RLHeg3WcuxxO/T/3X6lt6cx+NKNbOpy2BBc68Zq78c+oEeJuq3Ud8GWlLh
chhHPgTYUvPeyUstT5GqorDyCBr/UnFd8B915dQoX2sTwIkX9a9rh87oLNt4calZ5fw6IodX84Mt
vtU4h4HNQAIf9WU3pfPFFKD5CAQlKK8NNjPiUivPav3gKEfPuTfLixzjEO+ddnlXdf1mrL5TsBo1
+jKqh9RjfavcpS5/uQOgXHScydbOghu2T96MsjFuWut74hgeXTNM1Sxw+9++31YWZnu16wQ7Jp4E
pf2QngwUAJPTIzb3MTBo99w177lxwtEKx+Jbyrc5CpIlO8TLzzR/2oirMukxy49pp5Mx+LQrsREF
iiSCBdWmnyx7d763wIbE1PyhYZwc9CryJ6TeToivUcLcqsxaplkViFOi3TnGK4xAoT3oDdz1blLO
eQz7aIgNTauPsTK1CGDRufUu2vSTgTzH9W+WtAgY6KZYgpP+kjcvXvVrqYCGW0mPHmevtnXKumMT
vSoY4wr6mY3C1XXRThjLOa1fyv5hsdC8MmNX9iii3auWk+enHHGB++i0osTaePKbMTLcf0eXznzB
kRrgTxJ5SOq/DO3PtpeDm73kCXY54pSaUnx41PyWZI8OTnrehKMCDCLuGvJJim1SosSjnk79zRQ4
z/bZoyZust+ixyKENC7bX6iFTWQ4GzKRQVJPfhnfq+SjqcZt2qzOCrtA7Ssz5CnXacKye9OJp//J
BJoZaYMXRYfWYa9052wlV6otb+osHobpvRgbkE5uy+Xq5Le+wqz47tBWXTxHJhg6xW9lPDvy0knw
6/RxjA4LyMgCKojEAAaxsRFcx0BXz0qPC9P9tXnLt/NoKR9miYJPz9R73d6NxS6xqOrpptqES354
zKUeNuUl807sZIVWMNheX52IA0MZfIzZx9LKQzvdRwmbP8Th+s+EPEUMcYriIUHkYof5kdG+b9em
DzMC8OtnoC+J07MHOSQL7BQejaR45tQsTfXQKL9m+cFonJtX/TnVj2DCoc27AFdOp0Q4R3V92VT0
fQkKMdP+o3OXo6nPA53qx2TSB+jvCy9XlP50SMcdY97sc1Vf0zL2bZKqlvVo26yaJM1RmcnGc1+8
mL15DP7IzwLQcCR1Y6u+quFUmup+1phSgEW50933cqAV439LXW0FngLxCZVEi3kY5BchDP4d7bxw
RlfW8yLPjfzA/dxY9NNV7W4RaFe8ktjjpmwUEk2ACHmC21uehDJcvKzZOAvIlYdIWuOBqMZxKP5y
gL8svsSTcRxnOC9iCrblR6u3yFloPlX6b25xMHKhFbP1qVDOtlUL+B5zd+HT1KS9XofmKKLvAsEr
q6/EdM4Jy4N1GkeNuTodJ3tMTZr0IrTUIShhrsxyq41HMgSs3WDbY6Kj3idZYJqv7fhvrk5p5sCD
Im4GmXXRvK92+kzqbDdw/EGAU0hnT700Q5PUyeS5W70w/L4qbh1z2OhCL4Ou77qEsoKPMPsxsaxd
+dgBN7RRYFjyrFU9hgfreXnR7YmT8ZClT01c+UJzw4Eiv5z0g4qT3ssfgFnoqRYn5trYGijlk42P
ZyFI9s5FYzyZ3rah4bIAKobR99qn3Hsz8oFbZfaNbApSXQtULBjd5u2y07AzcNFnjYVahU5LKuly
kr1i4scb7aMqbhCnm7jaadyravtvoBkLzI7qspiOA/6Y1g94MxzlzZTRYzT1Jend7ZjbZNgvcu0i
gYPcxLcdWDJudTc7jnwRddvevHYiEYVKHY9HzXzN0RPLWedmfZeKgIJ8b4fcb5s3faAmGZMNMwQe
jTYLo+ljULvQQoDSkQ3LsaLJ3uc5rdv3QlXjiQ+RFe/2GO8kSsDw25iPEfTIsI/T05KbnyiYQaak
HPBiK7gfmEr1MlNRuZdsOqrz1/qoD1hI3nxMk4Pana3o1Z3uGrVRtt5BnI19U4cZZUNETK1C+tA8
YO7psIrJQrnG8YcrH/J8CJzuXscfAGyy/B94K2v9kFNLNia5skJhiNiadrg3OQkqHLmk2qnj+yQh
qCO4BuPkOMD0OJrDP91FNhTfEkFiUVreA+Gn2GU9pTVY1G7OGYEk850cfkrl3SjqMI9yP293qbLr
RlIpV6150MU573u/5+UxkKWl0LbCfUinX8CHlPVBzk61ttShOFEtTWFCm1XWKjcMBSE6C9a9zhy3
Fr89VwJdNleXTykx37zszW2Gu2iOanrXINbLKcO4erTwI9QMkG3Voc5pNXwXkwwtE94M9KLvWyyX
J4c/3KgPUXFqkb5r70qbTTjojWZuK9M+7OCaVvE8esy7yG/tnWX+sqd7i8tfl4d6mn1V3Xlq6C3R
LkFi8wRnxnhzomoPnOjCEOjVQ01cpjGPE/0Bezr4/fE2PO7z3dLtBTB0vO1Syez+H6fdZjDgzQAw
XKA0Az1nH3lbHTWUQ3lw8cZyVDjM9jEvSEO9qdVxZMuuVJmmRJMH8o++l62+CdkD3al/h2YKHZmc
x8ajmz8VNfmiLx6tqEFFK3+q6pFVlDwM28pDnuVUKFXlwOhYXOWWd2yQ+8W0by7XjVmPQWoZF7eC
ciWkWn7ZLq09sU8GasQjs6c5IGkgZ+8Mc9EsZ0E2oD0O9Z45p/QRM34F4RfQUY17wdWU3TL1p7Ka
qX6aXa5Xn6OzVXPaPEgKOuMiIha6tu9jpaEF8BJDZ6XFk+I9qspjn9311Q26lf1AqiZ7cvPp6qFu
iHUTtBFPmwkadwEnxQvFmS8Y8JKW1qaIT2O5L0GFav08WSdGLKwZ0VVW387GqeeyHBiQVCr7PEp8
t+Yjnr/gq5rpUSeq0uYPoFJklAKz2ps9cpbW+KSWwnh8bJVVhTs68T61f1nL4cdE6YqLEI9Fc9ZB
YyQ6vzIibNQMRno2+MWUouHnnCQyaTdf9NTcCo6btroV858bf2kWa5dQHz0dE2qv2WA3pj96ty4t
tl10KNtDsnyNw7+2BMLUy33Fp+T1O9XhuEqj7frS5sWXnhCIPJYa9t43a6D9iQhKF3+SpPSdQt2k
+TsHcWvdPR6zyV8fHi9hSvhDYt80J1Bt2kTdxkJkuBSfjun9c6yvdZvzpChULajgyuswOkFjx/w0
ZqBXbSCGfSveHVhrm4RRPZNQOms61HXxSWXmVyXcBe4zomjC5+/E1EjzpsIYaN0XOZ8H9zwqpm+r
n9Zw0RryhOJjGhpuj2JjGDfVXjlrZN6B3jJ6m4rKZ558nyAMae0+xfPwOKfQxYI4akhU3ATN3lKv
ZzfX39XD2LFeUL5zjVzzwaseRPNkkOZRmi+FAKNFHCxbnsxoZ1lbLzp5Gg2DguA+PzWgSgmovofg
6qV33QpLpF4bfDG987d12dUZL9DECFwXybospDJkppZg8aWqb0b9nKK8Rp7lr/80IDayNQgzhDGm
k9LrvsUtJLM3zb045edk/ouLW8VbpkZQgcQsgaeshpzJML/0DHCuUuYdJ3JnKS+VRhygp01X/2Ip
HvQi2nW9HmrqR6/m9Cbv2fhRJuc8+ivq8xDdSus2LS9GszUQsgwZGv15WtgAnLGynXkiJfIIq3v9
CN+4lF9J9lsjoMwZv6xibXUY5oUKP+VB8ohMTC9DfFTNq1f8uQa2BqRkbRxKyKiMDjxatqVYfIFC
Bahm8ZJIHdFG++sdPeTy2+iMgylAwyvvXz18G8LDYLrJ9l2XiMdQTYw3MCo3rGaSepRtGaZKsXBv
kj2MeMDQo2KdWOmR6M3JwGBqCs5SxeDrJKt0kvOb6j3VabuJ1H+CIKRn/7jVNRcU6wtSeReUsbkd
CrmjjgpHbk1r/p5SwrSes6NND60aRCTNr0XSb5qW/DfHkJgr9rPRnEX2WRhp0GJaoRJuUqK5+EJ5
/m4oH7pGUydu0KipuKWoOE4c9orj0xtulup9KK5t0Wxy65xwohrZjD96zQkkpLW3NcRFsyqK5ClU
+38NKVi7CsvuX8zmHwVjqZKntIweBURGP4YThS/TSHwYWpTrGclFY+R2vlZ7HddMSqDAo+maZ7g6
cW6Gcd8RrY04vmMJa3YqGf8+7etqt4gFZY/itjzn7vMIONRFe/rwuDukzknN0b/Aw3UlOmTGVjeR
W/Peb/uDYn7b1afQLqhpuAZ/KyFfNMOrJgh31iubcrLbhiIaR3yVP/qKANWgoCHpb4bxaZf/ogZV
uL9pZP40VA2FeA1lYrUcivqp6yzfqR87AyEkunWdBuLxDLG1GbWTVZ5y/bdQtQP3sJwcXreCKgZv
ZGR4QnScyCc1dZC6cHvMJ8v75iG2ndBltcmYqsHg0YNWpq8IJVw0h65WDUvjOlTPbYc13BGOyLea
7Z5tm35qu8RPbvM2YNIyC2uTA6xp8feIlInoCBGNiuXSsyhUhOyHV64qTqqkBI3cfYGcM9WEc7EU
2n5rl6FZZj7b9IgZbDIe606+mHnjs4iA+zF+zjpiTfm3ov6lylOS7gxQ2bIIq3inNJnfg8Nn2lUj
fF8eneKzJAHSv6L89nV20rTnCrecQNNOcz2/FOUtkvYhk/bOWxF28ZY3gUW5YFofbIWlZ0M4VcaL
t3Y1yEq21e00BC2nvpTm5zxgd+IQmJ/Rwm/HZs+MouvToIyO9LuwwcH6oz4Ai+1tZ1vT3gBX0LLv
a5sEBK91MtCkdz3v3b3vh0Pfcn5T67cWowzaLRPUJyLINeF6Xf2ni/d+ChxgWAd9dV6sJx3korDt
jWdeCA+FUzQGs3W1lCFo5VXXY550nnvIc/3VXY7WsE+m86TcR9w1W721eB3Nck3KXTKipxtIc0R3
5RQyZIVpDdcum2GI8iAdtJCsx9HS6HaoQCcEeCvHWuEZYtjqUv9G6LGTSW3waLbcXbsyvk7GoXd8
Xf3L8ysB/tXFpiUF9U5WeW8jXG/fYNu14jZA5KXdzyDuU/XMniceRcIYXYX/jkszi6NXy+2ijXsd
ID4byGE3la+JSxd/W/kuLQ+SlivJ2Dz+rtlYJSQmI/Kj+ESdTiEybBrjcUpIO+OFxZDjM3y3pHgG
3HLKHWGA2Bj9HLmgrK3XnuS3biahMTiHHHx95SAsG/UvCdX42IAyM5iXubw8H2qQzfD7H072b3Bu
wguMnkU36R5fOF3eC/1qRc8TAtC4PLTFmrd4SlYa0C5OzaAflPy7Rat0rRYdYx1HudpPTzA89N+g
sLMLkfuCUl0Bwy0dwarnVuM9iImuItm4Sb3tENEr7bNvLfIs/bOqMDSjaK5Zox9I3p6UZdp2McBk
Yb3WdrTLqK0d6OlYA4v+mOxvW16sfmeW36bJ9nHzp05iv+gZOPtu0nZa5pM3PdEWGPqbbXYXo639
CnQfi05n5IDrbB0DBnzfqu9javKgqZua78w1ATfSfmMVq1o2UYUX1ANNsEyQJriBwnXDSMzERIyg
qDATtBXdpuq6lvJiNnd9euzFy2wfVSTkvvZIfVNsU5q25Lqm7HnI76Py7o7tphujXTlDyTWvdX0c
u30CdowCbCxXa3m1lSNYlsO7YdILaCNtw2sZncbhXTQgJ9qfN3Y7wI7YfGN6R2K8RuLXyhjuQg77
/z6i9LOWkQBeGHU3z/wroew6XceVudJfUqgmvoyYHzF/RObZ1i9ZfG0EkeCMG1b9FVjraW3udbcg
vQtOT+WQ6fu8fWYnB3XEowKI0zUgkkkftjCA2mliSEtf3d3uTcRK6E7JpztFYZsb7wME69DSMS6S
IrJ2xKNZOU5ggoNP7Jvz2upZ7/nVsgy5pxXOVWfmhluv5FhcHReRvLbw5G1SfjGN8s/0JrCCBP0P
n4TKGN3pgbEQDJ0FxE0kFc4EzSmlfM/b8tYuXVBly300qEwKLfr04ogfYjj7ymZuuGo1ry2d8Qov
QTWpGjmfKNRmHrtlEIGGdiW8MZyn4XMojO+2dU9qJp/UBVKIWy6M5bTNY/s0sHwnz6xN1+mhuQDM
uWivb92aBeAabM1PxXj0RjRYKh4GLXIlXy3jmPJfrnaOvlNMgfX0LcZf1Va2LT7VPDpXLiB2tL40
E3pHw4yPtfRQ5g/LnGggwB+XvaOfDBQELn6PKbDSDVL5kVtvpbpXiNmZFidO7xf8q8uB+TWOEsYU
J2N+juFLHT2wwcsrBUZh8OfKvo/1u0mQGJFX59ld8g/D/mCh+NOI2buYxhNzdMamwl5xQ6NQ3tNy
hYGZR2O6+9a6ZPLcZ/siWgGLep/Mhi9sxvPlJo1IWxPuYgKRlpj4YDYVFG4D83A8fIAxJdCnPdYq
nYKmXARkW8FIm2xIXsb5akb4wOP4JpEHjd45dE11nqksjQg010QbWarrkEf7iUXZD31SOiTma/yR
xvNd7AVfpbdoKPfQLJgVPVhPyoxtu5+yfUtrMo9vyvTaKq9V++S4IScMVqf1MI8k8LXqWOWrH0rd
N3QL+D+qxJZ5Fpz9nHW9RecdQ5sUCmCwssCmDFQBZKqXbSqLi+K4H0gKriVCSMp4TVae1PSyGKSL
LhZNppCXNCZtLGxgi1PpnBzp3sdWDAEcRdACfzGu/1GLzIvTs/D10laQM/alS7qvKiLc0HUKdx7B
pHSfOXtBbZpSXDiG8ZSKgtlLzSZWXrIurHIWwIQK1K5uPpbRQkQEWiK/EBmg4uj5s+asC2LU97Y+
FZrK/fJPGOgMVtkpTx0UMLs/8LCaAkmCRTwdkyHcKAU6Uo6UT5fEiy4dTrA6tywCoqhTEZufh5o3
ZAAQcZlihUCPPFGdezWcmmeFsl7trHAw8p02/Mlh8EDdaNASJsH2F6NQb8saijWSB1XBZWbcw8Is
fDAAUjVr2qz+SbFeEyigxTnOdh5UyWuU65irOPHaSOmTLd5zZXXP/GyfB4qJpu8jGwETKz4Lpsh4
dhxmFJOOTJlTkBENAFqVPxnTS9z2J+PRqhtmEXU5NzmTp5pda9th7zlhkpc+j7yfmPA2vWkB3mDS
1Y62n+v6WiGmzkZ/qtQEBXiN8U7LcXF/ysl9TeFfHMk9rRuzT818H0V8Mlti9LE8J8OuKj+U/MFI
Q9t9bqdsg3PTaVTVW60661BeEo1p6o9Uv1KPfMX7VzHhITOYHwOfPWVb1wj79mGyHrKISEm4NId1
4tA8fajlzS2uLlese7GnS+VdukK7Ns5LZrQnRztXzXlyvxLtyJMRtlSr5gpjDHPQMcyGGQLzdBHW
nhqyql7/4+i8ehtHsjD6iwgwh1crZ8lJtl8Iq22TxRyKxfDr53CA7QV2Zt3tlhlufeFcO+deaMtf
5X9L/bOfeFsa3wbyT2/jfNVfuq09KVkvPWIFLJte+H2y7tpvms11vp1Y1GEHEAXkotLfW47c9dRf
qUWO+b7pX9wi4r1KogTYorTlzqRA20FqmHr7OSncQ2ryk0+Nswz0t9DCcXHwz4gFE/AzMhTRj0a7
eQh61QtBwLxsmMXFIwtvhjk3yE5Cf/aCbTO3uIaGGDfPiNpcBpn5D8IKquu1aq8KylM9bzkDVJEY
H2hwvEs+YsIilXPu+E9VXwwr5y9OPwdKp96usxwj0U5W3ZBBalDVl5+BuoPwpgtnOSBxJhMyAQDo
wgcBhZjGH5GRW0FQ27REIfyvzmlJ313YrT6QBZY8GAoR/FTdcxB6JLV+Sxpnc1WRNGRvpcvIDJCi
iXNMap4C90VCGqFwfs22gIDDcZ4zZ42kSh4BTQmPZa+luyI6dNzuND1yZmPzmJDLmkzrO2BMHMCk
cT1Yt4Rd2aQcXQgxqH6qV5uIxEuUvsQt/gNxn+itmkUYBYilOVVIiGb/KKoYgM+H5hFE168lxIK6
i1cTjoZBYKwsoRV00TaP92WHOJoGWzvdsu2cQsZI+9shhihXXucu+qx+9oR5bptxOeb/2tglOkK4
Q/kC5sebPQV09YgidxTnwyP1w6n+Vq57SEbvOnjuQWu+JxAdY96vR9PacX8MylrGDheDRDuvV75e
nY28uXZocGNOyYAyejYxAuFuX8r0peyJsI7BzoyrXetba4WrJXgwGRVRTbap4WhQvuzoY3aIXmcL
gNY0TBxYXgtnPJpMgB5+b2d8WFm7rkoqALLx6CBxkPOM58qkSY8bmHG1apa2hGH0FAzlvrY/zPYz
qae912PvEXdgzzOpuIzqSUQTFlSU6t8UHJt20JfR8Cc8Hfqadqpi79RwIA2mi+DAPducgTTpfPFM
nAriHOYh1W/u1DFCoSoZAIZoIsWSc3R8EwUtzw7pzHi04yWwaGvYRQMZyn80eXOAxeQ02oFfp5D8
BHy/lQw5vvfmlsXBT57cRdJYO5yee0dc3PCRVBKcGXnPNFtYnQHEydx6A9lCivNFCP8KQd3xoCHV
PKn7J7PazTQWICXLfDh4kXcyfHGJzGmZ2HLtgaYbiIdllX3oU+9VOjrHPaxAfOGyk/vQs06Nlm+r
qju3AdXDIsaF9JaVb5M+OKXmuMwqTNNxA+c07/aNo5ACHMrCFjrcuKkb3UcQp7jbWvVW6zdV8JAs
oR/T7KZGG/zFD9DzRcQENL/OKx9Fj4SHQupyWkxPM1w3zgD9pCPWsZ2jupV+DJKIiBA/V23coNTf
Mw8Ru1+6lFcqf1qmpbtOmxiHbe/n3Wo0/nSXKbnboTl6TJBF4JGgGXaiOQyyf4lGnRjyTM0w9rpF
gk8T555NYVu/HqgvokiXUACKNw+Ms8tpjycXOhKEq/611t8V9lVsPXIFw6igOHP0k33p7YA0lsa+
Lo4GZKk4xmgLXlyFMPSpGac0PQxBD2zw11EOYVAHSuy9StfCPWo64d9ph4AUoLhmEkAYzrWlXuL8
H4M1Gad9XDbQdnKkZnfB5mmc5eNgnIyJ0GjGy+jL8U8uUsko9rY/gu7BnSk/B3pfpXesC/nUZ57F
6QKOjF5d+/qe23c1nQ1t4GVC1TzBL/pEBbKCGt/w27fNhecnz8qalgFuf4i8XzGu2Giuo7lPTN6L
pfwxmZbDeEbrTs2FBzrPI2Jilxov0+X03MbsJerTTTbQQOXIN/oM79xnNla7KDz0+ssAkA1ez24g
6M5+odJojqH1L0U7su51emcNAjFNL8fBP7rMA8bYH7FnhcvvEJbdQg9w8CwO97g3Pl3+iSRAS2kg
0HdwBRcNGlKchVyf5I9QWXBQYw4wE/qLR7KnzEhGMjZWEfUjNKbOpw/ePnz8e+fst97RbX6snAi/
fErAG7kaWPXmPRjOwXhqxpyAWkncjxIXqdAWGaCFPxUUpB9OxkDLAKvKp4M0slppUVvjCUUUy7Ff
d81bnB0Mj4s05D0+K2Fzx9/+Lqx7O66HkFdEpyOGANKjyyyqZeU4i4pkoxDVIuH16sngM9H4qVaZ
/jqbnb3/nvI2BoXC7Hoyxi1rqJ5q1+dTUrcxu+vVszfdNPMr5ig9mJ+y05DGrL3HhWf3zW7ihm9D
YvTMey06n+lTMMANURnVx7ufNG9z3RGI5FJNW03O6X9AWInFkOkhRtMsboyPjhaXWfaM4ygzjf00
+NFyQO2wou85aeIxYASZvo6aLexNlVowRwxgXq9CDRuYntupoAvT6ueeIJYhfpry7AdHUHZI6CAK
7eBiq3rn8z5tiz29wgjEQ36KrFcDJSGiBENkcyXVRLKjEt9NyUkovEhYCDE6DF0ozvmC6adZBsmz
Zi0lhnSZc5el2PFuf2QdGbm2ejHG/+LppSAkKGoDthTEHNMnDFCtXE6ZtctQSJndGhB5X7vyW9Pj
NUeYkHAHcVF8L5+SIFH8BdQxNlx6AepGEgE5cpcd0CwxJpDamU3AN5rGn4EQHxh71ydXdlOWsUfl
W4qqe9HU2ifDWO3NGLDIb6E/x225VMjhLieSynceHvqvpTurTP7NxeW++ax8OoWutWjCr7oAAmrR
QMPhiCNu72al/JS2xA71e6W5B1eLP33vqrhfcrA0jf0LB5SHVEBtR+KbltatTd6y1H7KrGGtZPhk
E4ASTrIcp3Vt0R7XVoHFRP4Zuu9VdIiiQ6J+/YHX/AqZva5/ItiaeTvgtDw7Oc/0lgxVl1wplprg
aHP77FbcPfFAiHrDuiygd88pr6SpeficXQqOgYPzlQ18FQ495sBiGpunLH6p7ZNjk/P9DFsS7565
yPN/yoRq2H3Y2q3nXhUyWFiEiZ14WjkcHoOJ2dzECY+zG8SxyFkY8WsB7LGOQKdc4WzqSCZ8k+TA
5LMPzmeCfOWUJlvb5EXwFKStpFYYQgtMdMx36qyAJDCTVEYyOO1/iq5a+xyAh1E+uWm/pSU/Ursq
N0OiPU0O3isHITLNmGolvVsUuAwm7MMJdnX7JyR5FSwpK/WRnIo9B5h1ZFgk55ESgosk0Q35Z9El
JZHpnZPQc+32XifI+oFFKc6a/yfyV/IBsc0/BrqSqr3vWMtojOFBnEeiibI7BiaRx/RtHA6dTWx/
pxhsMtGuc69dW4CLmKQgLTJ6Rl2/7JKvycFCKO6FAiT1T/GMKmE6NL3HYf3Xz28eAE5AT31Grdbx
yDB7aueR9hgaaxUGv50LhsSDCiH3Kfg77WCD+nAv8MEMVIg4BeT6Kzq5ngGdkONWLrd87k6c+w6y
6Xb0Z2RrH5HERVFRniJEzE/H1H4T50iqXxh7M/usC0wVrp/BOXooPiWFwgpHz2eIrHWg3pTiaU4a
cX1NjA0HLnBz5JoGPiDNX0Z5t6xCTI3xbRjeoo7mfL0qzXtlPnL6seM4rJuB4Atlc2d4k6QSDESc
cAwWZbDr0ndKAeQLbqVHbnquooaPTEMmkO4WpW03y5CW/V4VRMnq387WttL5q6q5GbJUDmGDzuK8
9PD4Hm18tOwxENvJSiRHLknZ0Kb1X6PCZMTEE6v/ta0gDnWq67usR1J3my64BzhSUwbHprpPoYdj
/OdUL1UHTsLd0hS3qlutrqSd236rRfEClmdZr7JC8pGJhGtkJZKdIgHZ2buJpIDv3yprXwM3mTCw
o3DrqY9MBRWJAXPvp8m2skD0i/bA5o5FaUEdy+4ekJIxUM+OLE+aSRjOGldual37Hh6u/hY7xm/P
L8v6l7cdLTKiUtpxsIv3YQj5KTTSW6o4DZl+5U8+TbfWtf7ccn5lp7yRimSDtfaduB2ngAIrnbCN
iLSHzwlqSsZ7nQSvZo71CO3CtdKL7WbHQIhnhDpucQx/o96j5OHbtRw7At1kZvZ15GKLeBfadE9J
NCJkCMCdTHT8XRKkGZ0SYFCHjequZS/3Yxe82/NgTc6SCgRTadZ9jvlV65+nFtcrA0Pu46H1El3Q
XocQYGaP1p2+C98/9FW3MEFGtZP616hkk4yducz1H129+DxAfMqkWAJOvLOG9I+LBFJQSbqx0LKD
mYiL4UR/tUNXBFJow+uojSkijs5OmfM7I9zMPQmrjb4FJ+9JQnKxCD2TEUw1WOOZhcpsQ2CDZBHh
0GhOszR1/jDiMP+3jtCZHOiioHZ6dwLWEm99TMjKonWtv4qoQoZU+fOEz8MzaaWAQAcp/IS+Oev8
rWVHArJ40YgzUrFZlG21KCwCiS7eZYMVyzZzIvofLENZDBohkCywoq2yQd14ko4dYOmbF/B3h/DJ
t75jPe0ptliizBssHidGBSDUuOPKqw7+XO+bXUC7wUSurJVBJbbGl5nI2sXhl4va6c0eOxfvgl1p
lDgaxtBW2m/S7Wy6MjVvtJs0q0eX6d9dmc4owR81tU+tCFe2bmlPadl9ZC7WRR4x1RjeqmiuKYqz
RfqiIBvsOj8D/XouVnqsYjE4f4QOcC5ma4VkHW4rAwEfKLRTPpyBp7U0fJzOq0em2gN8RIrM0Z03
EaFtTL+ln6wrY7yb9DxqHTfaLZatNz1PeXNxtYB8RvRn6+H7OL+6/WppQPXLY/vWBQOAiISDtb6w
o9vAw75OX1AlsDkC1nNSKW3Fmr4GhIhqm7IStLXKP23q3rUiXkHmJukWMAEHH3SRiEOTcZFOv1KO
Bnjb5UhZ7y2mTK2f1jZ5BwfsMlJRste98TNS8QvF6Ucu0Lhdr4cZiM01xPHOjMadCWAli8m7pjzD
lC0IxY+bLCqWGdkKs8T1bBQdZC/hQeLHIAlIDGJson+a/jYagI3WffgcxuRiKPhYMXJXUdkY30G3
yfX0CMjQoSxBIKGkTu8P2VKmJNb16ksH6Lj2hHctATaVfoTeT6msDDcu4MUO9VzCScoQCdedhWPn
eNZbhFGdotYP5CvzlMN+axUPYdMa4TSrDaQMR8ihgXIvfUSClbZ8Qji8t2F3gfxr/XSXJfVZ6vQ+
7Xd/vDdcFh3GfUrYl8ofelROh8ZjCdNERG3m8cb62k+ZDXplMyG5KDg+W3XDrvrT8ulX8nzOdETz
CdhVX28wDsj1MI0nYlopcPYRs3bM+zkaOp4tBh4Og0VzrbSdA+L+6f9oO1dzt4OMtxThjgIyZqg7
P1+irdNxKgx5GqP9OpvIzFcEAMbghA6PV7OPs6sQIxmgl9Ij5DyuLCt9EjiAXNhiVOdkWLLfeqs5
3spV1GzEtwsf2rK3bNQhe4uCuPR4/0tdnEyDc1+sY0HE1T2SxVlCfhGV/i2GbBHAbsjoieccP0U7
bjlrvXiR8256pG+JrGsy4RFyqqNLSCPYz1aZ2W89x6DL3dKZmfDWNe/hOdy9k4sHg7qsrI0Ktk5B
cI1f2hx6qL3yDa73dgjmd/CfXkxEFcx9EzpcbgkNjLwu98XYHHWHz5dxjcY90ZF/nEa2uYOLBe6N
np1bM10g4uo6+xCAR1Xzx/Liwk6b/6rj6+iQ7SS3mYbZJjSqTSBo5nceAfqjAKrgoGWxnmURc14v
dPNL9g0nkwLSlpRk54JQLF3diZYhOCvkxw5gBX3AvIhZIU9ltCMZ5eAxqfK5DDjKWdztBnKahWET
9WSwQTe3S48cDieKVeb/2CHJsBCKMyDQgjwVzonrGgdV0hxPH66xK3pnOecsOW1zsqIy0d0L50f0
+6aKl7M2O5fdqg9fcMna6CO2ceqESxzIFHMIEPVwqYmbOQPOjfzXt9plhxZWbwoQDVF39aHMGyP0
FZLYWzyaiO6knRP/MBF9X/L0lsKgy4d/tRPvteHaldUjt4db2HvYAceiJKjfr0zJKQuRIGQwzXti
cfzeToeB+dBw+PtRrvI2W7tVf+zNZDcY9LzyAghn5DAOxXQ0ppUHxEbTV1kA+HNH9dKQW9RQPdzy
T1K5K4hhzHkUrZo6aNYmhLVjPpZLHZ9Ualc1mRtrclYlvRproo9YATEFTkDkEEsR5cKI9qVlbXp7
XI8QHZi68jCgBvke0zF3y2sR0dbY5krbV7X1GOpobffpKlXUYtjR5RIF6Gqe2FO6YN6s45GQqbMI
PIYEmgJtHR57WnUOVGV2g0DuHzamIrTev0pO/XK+EQSsCaAhPeMnPbIBIJlfvk455GllHm31m0/Y
XP47Dz9hZy9qzu9Tl+t0Xsii9depSyjbvBkR3hFgswH0oBkioK+qcV/mKBC+sa6dejWZoEEnyrbk
BwXlufCvY0TQWp8rrKH/1T1pobMMQPg4ME08PNCC6Z0HhU+mMFwokDb8/glQooKzcUMN767M8cnx
/GNVx7NS8mYExJube0xIYQofZfeFa9eGh9j8mCOQAUIpjSy8BxSnHiJX9LADXVsMNqeAxObLdkFL
agJhCoTIwQSUKJ2XDlBY4dx8sdAReGd8UIIo6aHVrrqcM4IG+XMFhKscBrL8NgEp++D4pGe2ZPPN
4MzrnMgkvaOkOveCB1RM0KbNVkF0rznde/Etxv+VTJu05QsTW8Qf7n4vbjU59hkdaRQBSgLxdXZt
wI5wqGdE3aExIGdyf8TYNRQ1jLXmnmDVy/qQ8L81sRu8XezcmTbBdVcjeCCQViboGuPUdFdK+5FB
xs/cKRfPHIIo/J3EnRvp33Xnb8v8UWAEsXGFK+UzbHiKLRFDY8pKLj8Jg9CO+2QBrGjbZonC7KA1
QRWjebFwLQazWHLGJqYFkoZC87Hzop+4lE++KVY9mGbhOduY9nbvFztghn63tvV6LYaeC/KNtLkL
FqollGo3H1NFj/Fz0g5ZX11L66gnZ228u2a1iiES4Bs0Npdhhu/HUomBuA0QhbhflJxGjPKz8cz3
MnHUUqfDmlrRHFThSM9gZcAcKI21i+9SB/aGhTX4BCZfP23byvs3cQTPqmBluIcyaVeqOjdoGtBE
oOc6g/5G3uEp061lMI+B1gqu9oHi9ZoBeyNgcxlGdvCUuUqjlNsyBqyjONkFE+pg6qOjj46GQHbL
QwJZFuOY8B+yBLFUpdk2tXcqPENqWSjze/QxoogLvmp2MG0Sd9NLDdHW34f9SOzNfsNVWCkCBz5D
FWtJbKg/bYJSon1pE7RTca/JGyZ44rb4cjiabrKRTZc2zTksin1pq0WIpVAZxqXotKNrVAR36CG5
4jzCTU5Qt3OycWP9k3DcibG4QheEjzG8SorHtiGYScPzwBYchM0ITZ7Y1dRcHeO1dbvzYH3I3nqJ
0+jYBsm9ik5Coxo3MziwdG2dx0wHxhMQof+wyrmRpx5WQUJCX9HeNBRAHD7cJqqfVGcvWHx99qb6
EHGbox8dmsZ8mJRfin7a6fzBafmcpMHXiIL56sKGKusccz4mTy4PuVvfLCAzWXFsia5ldrGa4ujF
D4nYwLBcF6BkvKtlsdVGxKueRTEG8sje1bkpI0Kym8au5yuqAzJhxrtEJmsc6JcqSmlRjDbmdgDw
qsvkISRdux1iQnQW+w84Jprjrx/6xVLPir9xpse4AZWCIeAQwbKYP8lKzxLt2urXqIjDl14RLdEi
geI0KA31kO0iwVHvKT4VlhNc8/m/Yttk1YHdEafKBGlVTO6HY2NM2pkM3jIZRu9FmehzNwhFhefM
Dg8jWQudGHo9UQ7UR4f7vhLdO9FGgzx6ACuRQFtd2mtitYijemPtJoLPHkgkKW8B5Km2uOeJBdIA
NLf7NYpP9gw9uX4DcIcmAUI8OklWkq3iJ5naatVQEUirU5/t5LSNGrGLka3TDcJUF9lPuj8sG/oU
5TQeFUEDP4rwVaFpoo+mPSq71KalqP3FBO9LuLAkh4FnRHNgofXOY/TRvOpYuWAQYoF/73PGlqnJ
QOQlCy/y1z3KYm4Y/2rc8YWVM2NHSf3iWOMlRuCIPe855bgnsv5acdeObASK9XyZ5zwIWUiTcb+O
IbVb1gjVxMwD52CEoDjjTcDqBrv9sEGqeDDgDF1fhgkxGn6oFka4QYu0TuPfpkYINqdVQgCt6qvd
KKC3G6z6BdpVaN/ubJEQyTTp0ILro/7E5MelxqSiPlUPsTgl1Da81ra3G+2PFO8ysZ+1KT2HOe8i
30SonIsXxZLu+1MTwAYip82ZzcPFS3wiD0xSMP0GZI7q1ZlpPxMoaDYOmchVIdS+JPgoY/c75PQ4
sEth2Za0K0zyT0P9HBj2JaohufF1ZZA+BN/XNHCEwOkkE+4RPjM2dfZRK0oVh8DTlpYfHWI6C10Q
nTV7WuTGl9te0/x5JkGokalXZGsHOEBWXFymgLQxNkr7VeovNDG5+htleMYofQ+RIH0JrAmVKv+Q
8EbGYA7EKiiq9NAHtH1rFmCHX44jsU9lSrWkwkreVmxTh9LLwG8I59jmJ9OVHqSJ8CYafanKaJG6
4kQGga5xHmwxSVAJPO9dhFTlq5ISB+inmkyUNrPldObfyJ5rqpsoQiquC1b6MRBBlEL57KriMAw0
TS1YaUF5UEa1siIgMDY/E6LP3cbBLM9OWvUTK757ZOOkDJ8aFLpFiwheFPm5cs1+AVYhD88lqfvh
YA9HxRZGC9ZfQm12Uooe83fCIg7P6De69dtC2ULeIh1FQEgdOpgp4ewCEdjihNRwnLPy9jRO5nas
2/3MP+D0irqLddHQowHuGxPqHxNxnDA7DZN9eFeT3z7O/tgKDgHl18sYE4et7mL09VyhVXg322cj
eXd0FncQF6/F7yDe9IZiirZsipFc4rgK8Q8C3IHsVR/YiyFIzFLF929GTDnCvgIq2CIRriyYT9mv
lv72IaVqcvAb0+2Q0kuaMdgpdrIxNPhEE4ahXISYmUgNcCbamQ7EpgvxIrOIWgjrGui916nihP9d
RTyP+H804BIaozrYoly2ijDBczc+d/GmMrdhQzz+LTFYdLeaJG+djJYZBEHvtRDvCWQvizZqAJNo
qGO2I7x7/s9sx2N8yujW+Pz7/CrddypKEWBdyvuko3RyY2FMUbpggwLxJ6W2hXPMEF11LjP6a1H6
VsdvAVtLJGU8Fwhvowj01HQvGshnWGLUdaMKw1LNiFXb+FFOv2nUwgurt2GWr51bK557QWnQQL11
ND5jxSCrgdnwOQyp4OBHr7qFPQtTGY8ykO6uHs11NmqCTZ72w2uST4E90pb6b14gYKA2a07GksL4
ZdKTcWlHmEKcBVz/E1r0dpyoj/sow+O49HguD2nMq3djj9NKh9ZvWNT5DR6S8HFKOuUlowvxjYWc
Z0RO5cx2BzsdWYyQbYEbblN/PrIGpCaQVnnB9ahnZR2+ZROvZj+RdyEgRPDhQBnvbHwpioo8m+iI
m4d6Zu8Zz9I/dzozspLppgFJoYPdAKuZI9qwkQNaZbmOmMztk5RnhQ0yYdtIMk82IM09b256e0cB
S9y+ZwrGvLYNxHOqTiNtsXlXjxLagl0KF0dqF1fkB5vfUy8edcEWFuCF5NoQPsXNg2gpxN+E7+75
4bKhMORCf7Bp/hOS7fqc+AZa4WDs+HSfHDjDgZeTuWMK5u7DammCglRWRANRQymBZuyGahu0G5PZ
xyFursRri2HaaB8cQQHpEHivHGDtIfTCv7r81TtWF7Z7kRCRs81rB36j1B6RyFFIs2JTF9leQ2vn
zbam7Uk85C+AId3wo9QcHRTKh0k+Y4pfWpTWiBwZbYhtWpHhGuFgIuz2OAgmNpBmw1B/n7qrJFMX
sJKkAgZ9EiEmUaW4xryVamB4G3+2wQUOoyRtd2PO2X7KlvkE98d57Qg+pXibhrxpLGElULTQx5Ec
9Xcs34iZP9nsg6vt38xjmJ6rdeZPoCPKRTedvIR7GkuP2dndVOX4FrhsLTQLcnwRKfwYcY98Fnhv
7jgDKpoWSKiPYm9Y3b9hsireomyuQenNmksIZ99fBcz5Dcp1XRf8LYjzVeQos3QZ8w5RXHgxSZaW
7EubfMvp0Q//PO7uAoqyK9hsQy3JsTZ6FC7LeWHUcDTYjWiOh9buFy2gYN+rr2HefocUdgzydyE4
vNln0rOLiQjUxn+m8zEF9KuPtcu2TNJQWjJ9ZzCmfSZj3tKey/JNVXN+gvKFVquGksVP1bWW7qmI
zF3TUYSjdtCx1D2q1BaraDvJ96z+oAAcYGdFhymhwkJTNSCXEK7a5uQwoI6SHLhsP4wwO4LSRLj5
SS3rZGXZW6RNa80yLhWdniEqVqKDi8jqDD0p15ST1n4brIlNbWgA4WXlC5NcdKGf3OaeMOp09WtW
352WAWYeNKDGxYm9CR21dxyGwKSHGjut0yogfpaTZ6m2tDVBmlU8wM8zl6pAmp1tWMm3nZon1eu8
kfC0IvQuoV5bx0XD5d1pefuAjpsMvnU5UmbRoW3FiKC0jMAs5ZQ70zRHinHerZI0h+Hee2SDZoCV
S+19fG3yjRO/DGm0Vg3Wu1u+6BbFOuMyG9NFsvNhwGhnMWczRnXVxL/CeEM95x3t3zt2EyYMs1Gh
r5X6zlCx46JHcEgPfuqfCuUdLU49Alna4RrpQ7nUWATngUvQkkdNbgEM2sYjYNnGd3P67AjgljQ3
odTvSrFKmB61+Nx3BjgIayds74ciAUyWadFQA0qc9jaYbDLIza0zBQuvOSZcGqPNAxgzJh9XgJ6k
ly3i6L0WUIg0mFOU3acIyY+IUS/YLjs3ZpBEp5/cvHksYpp6ZFv6VIuOl4hGUUHChOcNb9LWTP0/
uIdIFbxwmvaqATwqwkcYv9pdsmjIKgfut4+1Yym+Lv9nlQYrfn4REamdgrWwbMQUnaer038ZABOi
bDzSUnoipkuOQPD2cc+54inErOIDD8hC1ho0gJ0/OiL1A2pamXM+rcFOlf7ODrpjn83lsoJ9ePoF
PtRakKiOImRtGq4aJ/wCZrM7xUAIg/4Sc8bNtGtngkNBYcXCSpqfWNzZzP3kcVcYGu5LCiaVfxGh
ZRNmwTKCCk6XEA+F3bmrIeCa7EkMUh41FLsnsBxYSlO3Diw368OM2mLhz5VtatIIVVDSgj7GWbY/
alFeNYr46O94ygzI5blEynGG75yCXD5dcuRbGmxCf2d7LMPvW6U+bCE3YwLWgSxzAzunDvXDOLOh
neTWRnS+cUqqTn5AhPIDfxly6mw1tgtAEvKwkmwWA7RfalyzppWuM2mJ4kfPsELJaM5dAif5rdkB
4A/WNs4VILgMKYNO/pzG53yznKkyJAoa9d3V/6L2NwAoI9DJ3bD7UF7KszUM1iVJyzoN2VdAMvM+
46rhetrVEv3gN3WtvTS3ic7hgEjD4Crqa8kpmPADcufZHjjE0eHPfWopsXVvwpoDhb8y4jlcA7h+
8lg3QVG1eJ4c4MaT/I25DQtYoA0nlexPpO8jm8giEv5+ezN0SlobT5ysCjXK/CiMgwDF5fl/HdCe
iVnKltFuTgtGVy0MF3HNtotBLHV3PLj1XyeMi5xiQrQhY5kSWzlfLO0jC9YswUzHOVxlp0x0bKQ7
0XXo0WVV/hJgiig5+7ggpHqyUk747MniqmwDeWBat1RTI+jHHaUu2SIXJkquBl6yzpxYiYkOAAUl
yF8Fu6R7VLG/VMiZ/tgvhfXb0xov/Ms0Pqvq0hjIxQmNQwRl/O51nJ8UGG8TF1iy2q5NH8p4ztpr
TIAdFjZ1Y8mao0GtvXo4xvq/0aaBq58t4zT6AZEHE8nMfwqTWTXMP5MJZT3XjyacB9jUk8sI7+OS
EsKiAy8t5jMN+eZK9cxh+UqFrFIab6394wAFNbhAM40+xIflD/SRuc2r5LUllzb0OQit4dhE7Inl
PJ9RfSdpcLUIoSm64Pmc6BM9wF3i+VDFO4NM9LZh5TDBS0tumZQa7dMN2VxKpHaUZ6NJFzEx5bRm
xLApIIXDS0PrY6K6qUpWFPPOlxz6en7eIxJ16jJnRV+Z9eszLzThPxVc6ixZVR5HbCZZQh4Lx15r
nEAYjB2bhcYAcOTcAszlVmfImhlq9EhqF8rf1S++5Wguy4Gm3muk/7FmoNWIQgo2GZcAen4K6xpz
iIhdGA4XUskEvCgVxs0bgIZtq+R7lKwCk4SsuBfpubI/Z367xvWcqc90VmPZ79Km7/p0LMmes7jh
qZpDSlT6OIe35d1l2a/7ayLdD2ARHHmvBW6ueskHrIPoQ1rokNKDdA36KPvLUnNfB2hTBCxl1gIt
u8xRjVbiqQAn6saeFX1EEwye/WxCg8MaOmxDi69E09hKxiGoTdc9mN0xP+RDvI8wuLLmJ+O0UdD0
fCmhnxTpsJKptWInA486UhrjppUsYiNDVMPrMfSLb6dL0wyufq/v04TaMpFghyB0SCizmg1wLdna
wE9iebcyWCVGxndobKHu43xQrWzBh80fAvJ5g5ablWstbn5thnYwnXYUn9mnEA6vRXoa3GytC3/n
RAaxdZgQJP3MguQizdVIC4hEEYdJnKWXGNsBhOic02bmLCZv1xbrHhkGPsk8QDa8g6bMeyIzuvCN
VxXSJNThXmDVZvVL+R9H57HdOJIF0S/COfBAbum96CRS2uCIKgneJTy+vi96MdNmaqokikTmixdx
A2s5/QwHDc+U6uLR4erj1dEsATySvTXs5+3GWsjKXDTFExY/nridX1+9Ua4lN9kAmcb+aOXBUhcZ
v6OgWQSMo2cDyS+ffcuLe02Luxlmy9LddAIhX68OuaqvExuC6PhlRsT98XYa9lnNT3XCxNvwgz1i
24hbHpwRXEDkdZSRmUV1ci5pYYSA2RvejoaT5TAA2zffCx5+ThDdCk9ZD1aNLNdsGsojOo+8UHCP
M3aANJMo1e+AJbcgBOzKg29GF8zqNHsiauNNyEMOa71dIRfPAl7KIWh5m6LvmUd7xFfDxbHuM5pe
prh4v3Y4ikzl3sN1C2z8ktM2p04XQMk0VNlcUH8IP0IZyYtRXTD+xsjhhcYQY/yjSQhb/kX5n5gN
lyXMkcItIrQdD9BXQ4g4QH2u6xZs8TZyDu5w4oGkmDBCm6LYFKW3McqRyDeWIf5IQznrDfXKYme0
eBcxyQihvtk9UHd61VIrIZBnzg39q+nAkmIV5Wa0iFoczBohc2b5sOfeIE76dL2YuAftpy1emnHT
K4KHXTxX1ZeEARVR+IJiLpio22Ygl1yQiviOcnCdLGoysnmF9Zll3z6mnySn5rKuToUI30I9W0cp
mZvQWAxco1Wy3+2/sWMvhVjTW++kgfqBF13GhHKf5fBvNOEoELQqzobPzgmJR8dMH4H3NvA1R1W6
kc4JTmM1Xgu3XQ5S7pzhrjXbKGDewJykWBiUKAEroKd4dHw75mVs2HYTP8atcFWkvygdlDfLW9mG
/eZmKm9svv1oIG6AbV8/m6DxsoAOwu7sK1+lcunlJh/+CZapQ0r34VmJLyxssOySIOJAEcDNFLyz
AQBi3dpkHS+S+SnAYPPZF31y1SmOdcERUfKAJjbq9a5lojeLqzqcJPxGQiB0jW4qrgyhd27KeiHU
a4JLtuHpo69KzkIF+GFVoW/p9iJOAKfEGVVl7Nsov0pLYyPQQNrBP6Q860s8sW70FwLZSjjhTKhY
Y6Ph+cEyaz3t5lzZ58qs14aLe0yIBV/mruEX1eghEfpiw4ays7NT6RL07x4th1VeUrdIixFRVA8z
et0bmDmVGbm5DXm0h0l0OO8lXrg3htaZT7NOBzowMq66tJjfDikqlUI4GbV9ZnglmTR/brgg5uqH
Z3y47sT3FkTdSCXo7+5ExCGETPOjjpId5NZMQyL0OWUDPqBNeq2Gq/QvmADWPLdnaR2CR1H2eg3B
uXN2hnqJNR6PVB7qNBTJ4V8WwlYGR2GIH9d7mEh6dN81Ei843HxlpAhFv3ut+5RteLDxA1QqFX5T
r7j7Q2gxBWGVYkcxxcpV1nrRAs4r4Lc/GzyfXfwZ9cbSnYgGPlE4RnAf2JPbFguJnhgZv+34nNCd
Dcg+bWOk37HbbDEgsS7iRITEgzW3kN/NcGsDY5tK9ozlsE4RrVW+S74IH1Bo21KKg5iAaFtcpgPW
eW/UGzsvAyZ64kvcjVA/GRRK4lZodbNONNekfkahszT4uFfdrciMmQ7FPuTGHjv/7KbiF9JjxiGc
Dc8m2GghoIyEUChJExe22zEzcKtG15RCTE5N2996XX6UiC6WBSgfv6HA0yQDA2Ugmav639h+CfDB
Xf8X4+m1kQci/E19KI9lINfTNaIxnJnBTSOGf2YOH777WVTPSMdw/Kgnd0An8TdrC2Kry4I3oe+e
YCfPW6pgBSt5T68XAU5qm4MK9FUW/Zi1Sa0y28WYF3e82WIfNoSHeQXNo++/gvAHc5wRfBnqrcAZ
kqPmjMVPq7yNyVHDOSSU79w6G+pnpB9Fd8hqCKOJ8gZvm3vce8mMTC8w5GF+k/yok9/Ooh2aOl49
runJwXawH2xV52YFqDE6Hu3iq0Nn0sHjsacmtfwRhBsdcanI5cqJvmI8QY2t4f44sEgjiaisy2BC
Zler1t6Z4qcNv3Bu3QpskgOuAR0Tp+VSS9FeKZ/Ztt3Wd14QJqmCmrhzWzm1EnD37bhLBiRAGodO
8IJi3uArDycr92MiMhTK2QXNSlWzh0c/RSoT3cWv/7VoGglu5Jx7MVWAZGE1E7IK3OkQ75GM4RD/
6O131J6TTmxCi8+4BgEfglKGhxWaR0U3JCkGsZzIumnzUEacNdwgfDIDw3BWqcOO+D8JvkCVhQJX
QfouoYPhfNcZseTRs0iLIxVYubeyqiusLhdYeQviNAmOol5rsbo1GYUztB6pdDS+LFNSD1hfAHz7
v3Xxw4wx47HbiW9hrDLzTc0/LehhApOIq8Bp5vE88BuM6t1WvAcdRFHBhQt0ioqn++Y4ziFkE6or
685/TUVNPsVeaveVJeaCiDGa/Q2YY1iTpDX7bVQeGhrDJc1wXGHCTsGDkS8kSkTUXPp0CzwuC0FD
EWxLzCfZUQdXWdEdO7JYjpWBHN8Xya0Z9UWYaQuWG2vK2FuU58ZKF1ZZrNuo3kQplGP3veHxGsS3
Pn8F/MDK8aeMNk3wimIUc7aMjlhW7YlUBlXywTpLN22UAGoi/s5znPgTSU5FqjPkzUR/c9mENZI8
1U5O7woG/gIJX68ITfRDJ4HA5GdTs3fDaD5Tenv12vyrKDW3mGd8pfmoi5ZbmX3ykD7K8MdgVMXs
9Q1wAO6Ms6sxyBtM8jHRe5tPOk1YJa2nMeTuS8AMkk/CKBz2zAX+75NYudDsRRGCOTcrf5I88H5h
1zbabYE9KNDJ/XE5aL1hlUflYuAybRiUjPGOC9orqG1g2ZaDPXPV6W9eetcqrE9XUbsLNpEcQ3t4
d32F7aZ8l/WkBYVzLT6HvEV7jOoi5XmHQ4AgA7RuBSOfc7URDIws/sjMUFu0hvntIpuoA+t+BylY
UoeYRDA1Ng6lNuzBlcx96nW3kMRmXARj1ZJEeR3CjTF5zfbuWcNPZodAcmwGpRifBIKOfRumNZf9
FzN99I0yZ7G/6LuvJuDZmWjXmL+GmrZyIKE41bY2rEUoH3kbfXaigBvdvVm+cs4Zifh8JCohHUg3
RHi6bR9Noy2pIvKONccLl9NqRKcDrIcDMDl3ijcnV2jw/XpIYD6YmcZ/j8jnpqN20SJ2iU1PVKA7
tpq3l06PKW2qSgFugoLkeqfGdG5dUP2MAFVMTv92hDOpY6bpvEMTqyvk273OohVSNvbFVR09DPXV
t6/eeyj+Z6meFfR2xWuOSvXOK7sxdG5qOP7CftuW99ZS54bFlInnwXbmPiMVjyrwfhFJkeE12P1P
j3Wwhbhui/xgC2onYBSpsv8d/PHcWnc3eiggFEb30AUZivq2FzrWhe6i9M5HK6CbuTcNITAZaCtv
UB15p4jP0QebiBHCSW5DT/Y2OkgFh1EA/Qx7dVOBrlvL8dfXFqLf+MSn6TuwQm1pJzzrSfyOhHtY
PhW/rbcnq5tzlLcI+VEOjYQuriXpiLlvEsqcclGiZpVwsFjUEVb3IaqzCFdUIob8MYIGP5akPMgK
LNvsPNbayNNF7huxLDnaKYafdWkCpMF4ZiEG9q7T/pkYldNmAsV17km3dETsbK6mp5p5J7PZM/Hl
TemPItimKkw1jZjL8Bws7IMFqM9byuuBXr2IgisOIaqF2Z0wPPfu07O0ZYAF3HE5p6qTTm1F0zrA
OHAky2dVHGVmLfTsNFg8200EtL5+r92EZJ6O9+FK6mMrsXEGDBcj40yaXvL4XZHPgmt8Oc1bw7bQ
HkPaLxJTbjCLrfSS9oWR2VxagFPY3dLCqx3U6tqMbIdyF42734LbDdWKGxv0oKjeYw7aKLA7wDZ0
L7fD7+BBusSHU9xa96NrdNY35isdLzlYsgiVwKvUpY+mqODigXifxp+dTWkK91FEK0fdGxyjtO/N
aJg8xkgwk/ghOrnKpHnwCGBQ5aJEt6DACBYvDe4PhNGERrSVR3wz/rkcCAZjIk5nwufrlrgUJyF7
Pvk5QJjRA3q4oF+PJlo/IKUlTniH0Cez97bN/qr2W6vRC0Bpc3F82gVeTLy5TQxJdHKaGbOEj0fU
sVVelep3B/onNFUcGGArSC86VbCLUYrldO/2byNJ3jafuicELZBoByAaiU22pO17FcY8Rpuh7Xcp
RClRgm6PCgTyr8Znk9Xme0zhFF7bWDqMtZP89iZxXzafmsC2ndCzrCwViFCD8pc4wBaMtYvaZGcw
bPfWwMuEOdau2RkikEd7VGmmE2StTT8gFfWQiYyXGvQbib/dYkzne4On1aLdo2NqbBXIAyz1Lj4N
+v+f8tiSmyGTlzyPT2VHXoNPSIdi3xfVtiJ9lz1zR266VFnp2itIH7J5ejkVZgPmWbpWWKP/8yMk
xqmWqrwkOFXsDF7chxbsWSI64k5dWBLvaMIAf28sWjZ5A37ZpMD5S5VgcLF1vOhEhUXi3iMH22la
jCB/CsL0zi7jnwfgl4rTrgIBscGFSPqON01Rt/GYXSw+fZl4KPh39Zq4rN9tKCagICpEZSWQ0jn0
G5QHTcOjMF1SQk4tNRnpAlsFQbuwkAwa9kxltFX9UxihDW1THSsf9mKiBbpR0J3Ly9buVeWq+vdE
/E5EYW7pS5uNWBCli64q1rLMXjZO0EZ8GmAJbLJLdvdWwLZU/Hdh/lMbAYikYfR8tCYZ2nEVqNS8
+BHkEnFhK9DE0SWrEEc1sa1I+0TapdTPBsKI55+ZMOdcF3m7gCfJ1Bv9RocIuVhNWEQ4h9T4xmlc
DQ/wi/hnrqj+cJSmD8eRkRcRCTNvxCyIl2hAGq7FxS1uOp5O+yfhqtfqn7pMlrWtgc69NIzrRYer
8G5ypTDg3FjKj+y4Xlvq0qxems0tcOuVH3nLjMvnEjt2aPzV8a/mYLlXHk58TPg7e/wd8Jno9c0F
Qkf1cBxD8gcF4TwT0AUe6qYHnrgZf3yGJb1DB6f3drzo4lP+z9kolxHBHV1QCMI1nywy765065vc
sCV+Vs5u4RF0KiEwkhWx6OEbDzZkVhNnbEu5WLCzsg9ZbyQqfTPgvuV0YYALTZefHMlCi1XDp+Ni
6iUwaiMxUROT6KgRErdteSwdPus2C3qU79yZGzA6tOTdcY9JvxrxY2d4MG2eA3w9abrt7Mk7srLQ
r1XWL83DyWk/sGcetZ4N4LAEipYa7gMSfSEBw/Iz19+roAa1rNMzzCEg/uhWCJNk6UaXJjtaI+VU
r457omV8j8MmwuVCK0fTbDsJQpmzs312GRe26D0llz00FjMg12mD2ni6LSgoaYsjA1fCS9fiqy6s
e6T8S4M3nSOjsgXp7C9FS5d28KNN1jFe0cH9VRSaLIJTQAZndBmxcf2yWK/X2AoU3rWDCmCd/l47
uLrRPabTt+pnQTouOo07TMj89hw8YtiHuDmO+d5nh1F5rxJF1UpVcmwVIKNbVm7LZl/xedCRlINN
W7DhLjfTXK+Ropo2i7ZJNTyXt/abvuJZrV5q56uHtuk4fzYanYuWZ1vfacpBnn+MuruYdoGRcqpK
qpyae0DPhdIVq37UWEVPp0x67LW/1hGLWmMksPO1Fz8VbOKdeZLkwAduw03yrqcQTZH9mOyLuF3G
fL0x4DSjQE4ZWFSQyEyCYQVhOgQz63LFrMEuxlQd+3fPI/xM2dpfEz9d8w8GQl9xcW80zCoAi1hU
YDaX+jbvbpSP5yBrCRWsHO/ck3UzkofLd+ATDK6KkzehUzLSvsSHbS6gDptt+8vkfDImJ4GH7mRM
IIZ4nmWYnj41yZ/46eY/GtKJuuuKva3+CAVrFpEphV1D5LDAP3jIdr0H1yv4SMORkBqCBWGKDFVu
6njtOIjETlhEBxidABRTHw22ZCJ0fQcW9wEAwC5LSyFffRrzAE8Zit41ma8NZ3L7PmpGzCjl0tl+
pQ72kQ9+qLXzXSo4bHR1qw8Jga8rA6wqFTrcMAm570O78/n2Ii7WdQ6bmoedzTGFT8cfPkknbbDb
4KE8NWS4VQtEK+uvkXNZzx4R81Fp3jvtU2dm8cdfXTxbdhbBvnGO/Lcu7rqxLqyFgoUqAhZlAwGC
JGpSAZ9HLLzHteo9EuMWs6ELsdWYWKIz7QMEvs9SOhUMJubGhGdoiR+8ukzS9ob9BZaBGcBYooWC
U4J+epKYMPUWAdeZGPtg/OW1T9GrmH0q6q78pR3CjoZ6lbywJM5VBaAtRIwSk1sUsF865WR5a9hs
GbmQWuuPuYppZHiGDBy2+WJSYLHPW3Tce8IjLUhtunuUOM6M6K/j/UQTSZTLg2tuJILI0OCPDbdh
+l5lE+Qf2og3LkrKMUain7VdEjEGwOtTdxYdot788HguRRmRAJZhbkYE8yn9l93+lWG/LopLVY4E
6DwkBW9XUg0ZcR7pPDjjRwYroCcIPV2PHJNbQHT3YYOW4YOnTsrNLWS6RIgQlP9amFKp4a7TFwri
PFW54KDxp38UXQ6JPuXlV9LGeCt2VoBcbzu4h7BNwFOow2lYmHvKh1Me3e5umrR+tv5CsT5ECv3k
I3CzJW3GPxaGmD4zPkSNHuEDASCb2mRy5tSQAuBWDcCiNMvBIj/MFHR2hyVtj2aueQG5imJWqFfL
vEDxW9r9PtUp2OEBFaGRNFSjuKciJxlr/TMMQk8OfAWGHPPYgfbODAwhDJKbGr9OSYyfO2k9Qpkr
vpT4JSKJJhHsq+StShEFFDpiuEXpO927xvWhUZiOtTkB40XH3jx6i+JrMMA1fmFCIxhHTQ+PBKO6
OSzf2+K94u6mxtxr8JtYBru8jHv1dyxpucYgQlyM4B6fUoMP+uT5w+gj1GAhoUzp5T9zOkRltolc
m88R8Cnz1zZoGi1ZMxmyol98nPkOjzlLkKDAQAfWrm7bNRmKuZFwCvtuwO76L0wueVrs1dSiEG3c
O9z6FFIruOpSzrlRqa8qNa0pS9UYRYYSTEPQ24VHHpCwz396oX12A3TdEXUVNpOJzZGKXz+dG/kh
EU9jPEY4bDt82z7RE6Prcb191A0pax7OpnEw+x2GX4Wkd7jPK3rlvXXdNQvHoJ49WAXyK+pesf4t
s48andZ1I4SYkew3lktIx6F1rXWH67A6b5VV3X/6gzbDnIuOt6b/JiRXaKm7ANUm947ZcAAfoGuf
hhdjuOCFqg4Vr1eNn5aJWTCwXT3eJHr99M01QrXG46uiwLbEus5Vv8ZnlNNbD+TZGLhr8po5Xry2
8j3vcwUoS2Js8vyW6h82vpDwPHk8VZVbM54wXAX4APKQxbjD3QXLEGWbsCSwJdNMgZhrmyRhnaXF
+i7iYKhN7iL41NzpX2lk6UC7A6ssmNID5Jh4VN87l90m69oO4EKEQWVoEdXkW4xVwtV3bAMWZfyH
X9+n4ZKxb5HVW2I3sFW0eQlxQ9pIMPxPaXVTjXpb0n9V5DtTe4+wCjoHSpzVZAOitMipjTb/muqk
JLfIefdYd5g1fTnwlNOUi6TBU5FPdd4+aV/mKxoX8N2AWe+N4jdFmuet0dk/UbWridiEW1WoixpE
i86xVTHbcbmrhl1ARhvxUAy7buIacHClxsHiah7G1wGoMNvLatgI56vRLkX3i0xktftq+M2yuxdt
HJ+96HBy9PcAQLSxgkQ2M3FL0fNHWgm6hA9yUJ3l6rUt/mnaU5JnTxifYgW0DgZNc+J5mdeUh3+8
67EspRCFQgw/BsTL7m8s+AA57mzAQRjga5yqeazmMlCw1iR/HseZ450mKqy8j/G73awC855571V9
9M17TA8dmX/gSdP1kPa8TabcLPlm1mwMAbmxgaiJinW829307lik83FqTxZG3Blx+YlbfdHEBy/5
c6xHnrP9YpUF5N3TJNe+bwOAUKcdE+M4pcl97dX6z2Sq8QY2xnKXWwHs4VzME455Rdu7zmYgvxqN
X0rAE2i6H/0B/CjqN3NsZpWg3ANxKc6eI+8syAxVtcnMfmGWuwK/Qsvmo+fSa5Ma8EHtxJhZCz6S
dcDmXFwbB2sL69go5LByYSV+80N0CiZshaU6JDLSDtlHaq/r8ko4ZaYbOKWxdnmjshjaX8X59NWc
oOlvMp7s8MOmcSRhStYR5h42fmgr5wPIW6dEL2FjWBAY1JRnMJ7Ijs09oor2ZF3HOjyyUTOQHjD2
RVCButHY2PE364BC5Cvs0lNvNQEtLwRJrbFb4VMDxTlE6MJwpo0XUw6kRz70iZVhPmos6hi7SW7w
8HHeJnqDhJHFZ6PqSMzzwysEni0YLHYGzoaeeuNkdKT5aAZKWgrTmEECQ1vm6q5BGtLQd2N7Aq9T
oBOyjTDVrTtyngA4R89Z4ZFuvDucJwtTUM4Y42moMmfEVMF6l7QPhlWmXEMARaLZkL0y13QHuhi4
Honp6hBq5NQVKt9uPt68elCAGlD7DLVj4FrTFAP75l3J8QZRfj50r4B28GF8U8nWZs29iv5BpvFC
rGMhKIsEWiwqQmUhTW9tb8AZy340Jojwxp8cGOpsrL5QKomxccHG7ZNASZrADAn/DqPsDOzfTHMp
K8VMYo37ip81f16U68eYvXWSXTV12kcijvmHsrceTlDvRi9bJ86HiVpei59h2BBgM9WvSPM+DXQz
s7Z4I3czzfjnut9ea1JSxYCDX9gWgrDnPW3XDebKuCTRrOnQVrhwCnPjjlwHS+L44nvE4xxNuSGN
rfIAYdiWV9mZe+zzixzEazU1gsEbkAhsmnhNjSOSAmmO1WVl2xvNww6XxqsYjL1wP1HtFp5QOBw9
LmBIkVY9GUP8mRxKSrjQoT8c7Yi5L00OmQnCfzVVEI8GPyQnPuT1sB5V/l0jF6VdbVrWEwKNxsuK
hYn+j2NJ6UDiJ5sw5I5ip6tIfcXNK2M0zK29yHaDsozi4VA6HFwlnrV3p8GBqV6ErRGcjNH+17rW
kUpL9+yr8D1tWpQ1XXX3BSpmTEddMO3IF9JQVxai41gHBwytMGgMAEnBse+m09IQhwHXR+nQLqHz
ECAPFMl8obvtvGrGRRXKRcu1vK8fEl5R0x1qBOvw6DkmOlVEUS2JFGNZcBXzos/R/gyxHQe8K7pz
lv6O+j9VuwYptR4rBeeohVm3RVTHvUwCEfN4idjtYcS2dy5tWlW193WabtADVZ5J/i71t7X5L4eC
mkSMLrZ3HY3x3PQpC2js7ksLDyMPasX/LvNoY5sffHwZWNJpKPdyLmZ2HWFpLWc2+nFXjNDGwpXA
OVtMBLsaCaov8YMMytwNoGGZ2Qb3y86JvFUDcC2WGPLyS69YW6XiMVzgZjW2isex1H84dA1rzXfR
/xnRP73by6abO466tkp/HZh/OZb1EUaj2/xFaUH+AG47Ok1nnjMcTCxgn7FSc6V254Z2Zv9CFuM9
bRhXOZ8s92GRF4gebQ3fkkVWDqJNZF+6uqTsyMg5ExVGbAxtbrkf3E9LBQeELIpOHvlwYBWqa+FS
6TJloUd57CqyvmIg6oi2McblkeBtop+KyQjGpSRxDwrYs/TWj88x+NRwC9vWmvmLafpuVdiDH4r2
yu0nz68oOAhcYLRrjPlBMMF4NitAuA0Hij4WUEhUgACuhFo45Jvc/AMoDrZ7AlhQz6fAOmJs8y39
wGxJYjTYZCUfcmoDkqtNedqE6nHHfQEvzgJbiOUWDFTyJA52BBZJfCpgOQpRL083GSaojnG7olFC
Grw6ANJSzv8Y2STAjBFxyfbxDQ9KwOPvvdU6CPcsmHyWyxvP/fZdSSLgWiDdio9J/AmssyTXgf3I
9NyFTPmoxHDH5ZWE1YL804x0h0KKMXJwePU9ldX4fSnIUYhBk4NHXmN1IbUZOXL41GzWCQdIUj5q
6dJBNXKQbTz/KySsNmqEA9BUYR93DPi+dtbqc99/93z3Gi44QeMZbtW5jd3E9dOjYvXYhYKVT/li
gm/AJYrr2gdDty+B+6WBvWTTdWpRhyI/PVmCqSm3snNoFdRoU83Olc5xmWQzSE9uALicdsKuPBeB
PcfMo3k3cqOq9eXou7Hft9a5JZCORKGdyOPifNqNXINgGc3bTmf/CAIAvJGSLCP10ttLoB6N96WO
3xbZb8wxa/BO6xyLn2Z0uwqH1EBNUYrqUbbdfIgPfo67F4xrbRwq9ZW6/Nprp51b3VmZ1kjsXCOt
lhGzkEstA+TvwfeTrIoixjdTpdpyaPdKyepR/3UrbDS8hwlyrxpEsZqmUp2FJu6RhQmdzXRfwaAt
2QusfCne+8JYl/gzdHaf2CUW0DmmiBpf39yJuXNb35yl64IPli+JReKHNugQM1dBzkvusn9T0Gyc
pc5WCDB/xWd55A+h8UAvQaNX7ybVVja8aGDu1njsI3Gm2AfcPWt/Y6lGBG94KBQUL6WctoAfnbRm
3fJ0+m8n8VYtoH11+EkI4zjkhSpXpzHvoAFRiLzPLv3RckA9QPIwBjKNak6BHmctC/PDwLGt+K9e
xyEalDeFDXhahXvJXk1Y406Hxciqdtvn2EaEuZ2WWZSHcWNr5hWy6Kh/K82eispZZ39WnLX0/kGG
m+xfb1VLbBefNRFyAavMZPBp8OgEE6dEC+HAaKu4xBDAJcrpfYQknna1tSqh148wjoKCVBnR1MAG
woJ7zYQ8UoIKyPUF21+XJqI2uZY866fLcmD/s9UCz+pNl18W53JFNaY1/PPoQyz7dycUEMnALCgd
URum2eY8VryT6I5Q++mj0e8Fq3AzwFlhgBYcsS6W9wlQJI1LkXmrlElVd26uLqbq6lWq/sDmnqs8
d0W8I1g9wx43w8VstfSO9xj7i9+g2jsDLS1A50Jnm1OXZHBJHuDhih7ecXWOsi+zMQ72VERIM1LY
bZrkGCg8R11C3o8oPDuMhXUK+oXpqf4JKQrgRKA8auL4zLrmhdetJyow1H+u8d5gjxnFfSBiEguW
LSDV8txY6oBxI0QcOjgW0GlYwqcp+Lp3Oe7d6OkBPjZ3PBijci+rI38TB1SX8Zha+pKacCRqiss0
7sBAo0aKUHMPmdQaH70GkCC3l352NzBymayttfpfUGYLoyFCplANCaVwZBUhWJ8G6cfIcD70+Aaa
rxp1neubzEgvhZuwJDz2U5VPG1lYR3W3JCPr5BsZaAX5tUPJzZF64PCk+M+GPtaEWkTbB7vTSpZN
aAt6uvaCfoelmWaDfCXApzTdn8bCMkSEKjsMP72zH5V+M+XqSq4w+F7R9W4+LAaH4ufEsUkQRFhk
yfHBMXDQR8BJrSM21SPDrMutEbrlYO7qcSJkibVml0uKYNYACjBxgrZOPjRKBJVVnL68mFeZSaAa
8Z/gaFTBJkbpJeFuHcXsjCD91VjBjPFL73tk/IkqlW5dptXY5G2vfgrkxF4/W3RYVbgqU2BmCbBM
FT8+vwhn2z7w8gV4ZzqsiUZp5cYtmIdCgRicgR+al1qISTYXm7wKFxbH2khKvnIuqnG3tWKmD9ks
JZBdkfUFnrCwkIbQnued1uGPvqRpxHOTue2ucVM3+WwXDi7u4dSNsOoDMuIgqMnCZBnMFLVfeTBC
iAjPLQLUHQlJJXjlbCCy7OoQ5PS58bvZqgkvWtHsVLAveuWSQA6WDZ0CGbtbn9+zqJNlx9BVsylw
qniZ8M8hXBsdoz9S+M7racLTn55LGgbfV1hMJgZ6nRsydnLVWWs32VCz24QuHDrnWg7XJOX9NvCT
Up7FQLr3lLnvunP3jYXjr7X8itKBNStFZFI3UU6bdzhwYy7ghqMRKypjW/6oO/4a40FDlWp9sazx
csew1sii89DSjPbg5ESGWZlQIX4a2I5r/bDyAmR8zHQWK2fBxt3jA55AF1ad8TRQAMAc86F66iFF
mmkLbcddhe3zpUKID7JXp77z/aY+FyXQluZcRNU5poFAHX+C4dn6/TWGOh+SB0ouSjLuqhAEahvt
Q96/Ba15BSkRvm8kF7aA6Zpi67ZzaJL6p7EwGrkaRVn65vAN9YhKFpSIqGAs5rlS8LnlKCEfzrYL
UQ7c22TsOCcg49Vn5b5xF0JPeeAcnIeAs0xDLEKWkcn4cuBAoEb2/melNMsQVohanGnQCqKzjGmY
bE5qebGMfYsjqD2p+FU9VPU2ZMJ0lDnt14znC2Uam5LRPia6+RYVCLG4qn36d5jVnHKleVjfhqb7
8arsy9Z+kI1rHaWwqPDxhLjDTE5czAGs2QuWUiWr8uI4pKsKposXwynDvN7jWbaM5BTon3Ql9P5q
pFjW3zUxZmvSdUFxcpnmQ+OsyFPZQstn8THZhS/1xIng3T2V4pSnfrgKWa7TkCI5/18/XGJD3SVN
+JYpCKYlgKyVJIfrxRmqMY9Lyj73weTxCjaNf8ymxYGgEXqntLsQH0GO74wApXwQyc3IMLqCn0O9
ILzqWDQOgZZJ3iy042JlVkclxE8cDmeXDHnrGueqY6gmGeNVax8ksOUjz5WkJbqjK1kybwZ3i8bk
jFtQJ9PvrOqUJ04ZHQct7L1EN+Zywrms8kRYZwzKTvse8DoqXIz7YtwmxS7XjviJ9fFYDoecy4WO
bSRNYLM4FEcugxAuXMR2V0OKkPmn3f8CyhjIJHjoZ0l5rLNXbloYKYBjmeoTiExRnqS6j6leHh8Q
gUJ2ozyGuAgMCyO/lukvSqydbHRqhsuPskPY5OFn7Nr2VsJDttkKgdheqkw6RQ0L9E167bzGiSU9
XCwNa4q3oNy53U/j1wclSXY42ud1dgMcTOhhJQUVF127qCv1KzbjW5hdix7Or+gox6JAlSdbZdMl
xLvY7li1GPfK/e14kmVeT3BbcjFRGONZ8kZiR8PRYsy+x/jiyqsmseHDXh3GtXBZowFls+pyXQr3
XmjpCn17L3P0D6yHgjYbNRUse4B3uhj0sCogJBK2mVhB1Dgj1iHI0/oASkexD40osOmb23LKz+q2
9SExvtuudaVcYEPh9r6MuO+A7Ai4TVJf0oh/g/MrSQYqN5efgUrjnWb+0YW065DhYwoku6ijp/g/
ms5rqXIki6JfpAh588r13sE1vGRAAfLepfT1s9QR81Yz3U3BRco8Zu+1STE2w7lRMlRiSSbqCYrO
GcRW12Gs5pB1JYOjj6LJRJGSpnTiVbgFpbyOGr6k7DZDT3sM9JAZaDOTMlhBY8Ml9vJ1G+VkeR21
XsxC/VCP5ikMrnlHXum/GPcEQh0WEEhcJpEr09WqoS+GMavo3H7Zs5xE4CqZOM1fpDyY95s4Z2ys
pdydZI6pJ71rbo2CqAolQUM8pNYu8g5wuE0XYC16/ablO0uI5cAXGmOaI2Gbc+FYB0bf0PMqdoPJ
Ih3Ofk7Sq13u3CJbtGRCauxlczr33B/WoZN9e8G7a7crlCx5s+yNH9NAjzaSrtiRr1liHRFoHFn2
CgUspG5cRId+UGru1tdNTuJskQyIfivIY5oCF/U7YH7RWaT14U9RVHh5kGHoxe3/yoUfq6A3rvDl
AfWRPiQJGmznUEK2BRaEJAXVrHOi7aSwnYWVdxDuTpi8a4GzSJG49AC1FFYXOYmsRrGtxlsOgBSX
O6iimI9qciXBNSfHmxFX25ExlKwU/R7juQ3KikkGS9xznH/HPnX9UTWvlEBNwITgIWCtJ8YixRyI
bDy1GHf4r1A56KRfOh5C8gB2/qKhIMlVsGPdUeqI29MDvDVXns2xP7QGEhzFX04QAC07Bv5GMu7t
GkqxyW6CbkxnFUtQx97g+wSa+tYpBzltyXlXonouXWCxhIVntQUu5cNo13nfUpc8lEmC321V7VaG
l0J8Qt1EWwkMNDtCq1iXg2TgTbyWky4HoW2H7Ft3aiJa05MiyG05Kd6jth8h2jEeQ9ZXRUqqZxEX
Z8/ZAq89VpCOaOs5XXCfY3+Zd7o7A8fG1LO9t+z6xyFdlfWX2WKUMHbCYLiMJi7EaKpSOkoUPE6+
rio4r9P/RQBmiGRHiC+v+8SGFsDlrogPtmB88k64+YaK2cnlXFRfNvgcgwFyHyLsOKjxoQDT5Rc7
Tz/mw4WQlFztll6/1OPv0UaunzMP54wUxlFDZxJwREYUejbDBQcx21jsAm2RqeqbpWrrqLwrA459
5AN59RMr5knPWW5054a3Pro21UNjgQwBAaUPqug3wYx3Urta4bta/Yz0SB1WVrVljsWrz8D1LaS8
1tQIZPnDNF+R+zGiSgNztAo72O/pJNtjvGRcHQYbY/Q7MJ7CeDUqV1fbd6JjzIMfDClJ3+/98jQ5
l4sJh5RvQ9bLrlSYX9wyQfZt+jM6yCiTjQ7e2+KeTZF41RoicURAYXyo1H0d3xr/bBH7Yz5iysVs
2voMn1V8tcAWOMxuEJ9lOMpDLHByK+olWwARA+/jaEQAEJbR1jX+ugGGeGYv4vK9Mm892Y+Q4nPG
yAkVLzTYNwVeYcO9L1i0DJRVWYGJc04yXEMePJNv1YXiCVdt4GcmFlUlSbtGQY0McWL7VqPcJrwF
VvrE1UyiGGiDdl52Dy2bF066MclODRCc7D35I4J9ClgzqnGy4Bcn8YsHysExj34gGInyIaTG3Xrj
oUF1PYhrHTKOLb5cf5zr4Wdr3kLm+PbKDY4FFM1GwoiliwzxtfC2CUog/6m2E2roL8YPro7+UnP3
KMsZyCXzMSLYePyUdANWKzmIaCMxAMgKW/y7G5gk1J5k965mLMTSgRkaQ33+Fp+lmMMKOY/CpUFw
ix+tR/GeylMXHDv2JHZL1Y18cUqIrOkdkLajDFSWhnExrYNFG6EyVK6JldKovUz5BRBpGkfqQQal
G+HS4GGgu5X5d5IzQsieWX7HyRaKn5hhaNW/eyi2IRdXIbvI4CdG8S/cih4aEymitoGlSC8RH3Tf
GO1MkwN9ClMtUZAbm7ETC8kx4vgkHrIss1kYVJS5IwFWrWAdGcwGZy8RacW3OH2UBk7U4qmrp7aE
6YfEotrDf7+SccxQ4VSB7gAGLkF6hrzktb8fqTDgBqhMBM2qoUckPI91GzEYbwlKRtuMN7iEPQTy
BJLwibMx4fkK4o0HdqjFAeO6rGXh+bM57CYh0seYMJhX3kgHo2e9FcajpjXHYMR1xDzb+xI9iF2b
UHebTz7iP2HOb2PWyCFN6QgPfBRVMVWbO2xkzwa2R8vA71s/OwTyuYbKIcihPB2C9Qq/0yKj2tfq
YYF2Lo3fS1dZWrhCAmStggrF3hbs41SEP31jzyv9c1JFOgmTenomQF91rYL8o2hoP5XwsxN/NuAa
1WUplbG4o0u37c8UFHEMZbDdTNl2o/tM8KFrekuRhPofk7+eLZC7zJyBB9E6FtxqNdIbE1SkqX1F
DZaf6ekq0etFPk/VB3Q5JmpbiLAGhiQxArMG4J/Epz76rpr3kb1BTUAzgYG9cUVusygRv0j/S4q7
k+H3AGtmsu2Bx5NMnhT9XQ57E+drx7w+xx7tgM+yglWp9gB+wcMyO3Y5kqJz5u5iZeVqLYGiSE7Q
BinuP7SMfHLd9PrTg0JzooHJEEaM8Lns7ymkYQg+HO/bmIT6NQ4W3IPqAc0E3E6fhSva8wb7J3LE
kWlHRzNd8FxI5UHu9SHTL5GKvJPDzMEEZrIT9tmCJPlfVnyV8YeH6tZxKeJxGDDb9tq/QiOmnWYL
+BYQg5GIs8D4mrDNpEna3OyN8l2hW6+ZCKctPxSTfJ1wO3Q4qahmPSb9gbo1ltziJu9bejeqZ1N8
aMafHqKHYT7l84Ol9szK1SXpF4Q541mQWywsvP1sOMDyOplCNcxyrwcxkjHZGd8HkgJM/IiandAg
sc4XiGCKc8aNHMp0ZlHMeybEE4oxT3kRyt4MBfXU8Faw+8EVZGmMOZ11yRo51x4uxicze6LS9YCE
FeA3GnSnoQvFmsSnDDsosoq6em+I4TBdDv9sAXVbQtQ00GxYAHrijeX0S49pmDBvNugEA8Z+BlYN
NmbyrlTO2khGkuJeGbhdFY2INuWmumvSLUaPiHK+j5KXqHLOrtzZLdM+61eKl9XxAufQcwgGavcB
pjB7rzX/QDkkiJoT91TKY1iQ2szYLOJW4i3nPp3VAumGIp+O8ypEfSsUULHF1RLbrOvee/vXKeJF
wQah9KpV1vO8BWezc2jKT+Qvs1Pg/t92lMZDv7Mki+7+PpRLsLhFey6Dr4LBAezu3oTKS9JXxAQv
cQu2kdNqgtO5uCr1trf8BZ5fnoJZKbU1QrCdWu8iBuq4dt8m5zTuihWQrQWLfSyVp175cbGNq90u
FEh8YZpva9zLEAAtK2aSfx4D/vWn2TMPYyYTMKJwEH2y06w2HvW+3WwVBdfemeZSBbUTkYDAZA9h
/sCgdgrT5soO5aMeVp3BGHzTwsCk+Kn3rU49w66rPEfx2QG/lbqfivyM2kfbvg+dsdBMqlSyYSs2
QiGTXq4e30HoZNfMFzAHhc5S+EefYbZIOD0zlquYM8pPI9i3PhXkFTJd0vyE1m8s/yXNlfHlQBHX
R0e/+5dmV0PBxtIB9cBj4LENQRWQbFCMjQKOPjF7gbiaHoJev1hU/mGKD/QIVI0Y6OAZ1xruHG1d
1sjs28+Ed77yWP5SWkTqq4ZUEDK8Ma1LbuwCsMScod14HVg1SybE+2BYee1Xad5K9+pHc6ncmvyZ
hnd/+Ahh9SkY1oB59OY2ZfeUPHKx1vqz1Xyl7r3x966KHYQg2+ZYWupbWeEuS0p0Chq49COuMZDO
32OzMfGsWKZGmYHO2JDEJSNeYPMZRvsWTLANBAn5ikvUCi+oGf5LEF8XfKiOC23x0tYnB/NoSsee
cR+OcT0z1UUB5QmrrHAOzFLDhNRjZlvVw0XmL4pq1RXGRUvfAztaNnZHzA3HojEZ6yGmApUXzE7F
cBGMhDzvEOYwVylzMmAmfgkwGBwjDTFUqIyk5dH7nhCeww1VMmbdYWH0m0lwi/RL4FfRpyy5VCfv
uAa7VhFa2wCS7lpYyX67sAHekWi2zPxkF3JPKcyCwAoSWZTyjJTS2xWaukmHS2RsfJac8EU3dh1R
gZ6MaG/q2in0w2NrV++Dl2+LNlpafndRGOF4aptQ36pgXhKcwj0tk9rsjCa+uS41UsA30KqTLpD8
PCVDx0dbUWmoiEU1aZwgv3SH0eU3l7bvkmQFhcwhafeHJsqWQDHhNHZocEMcfSC58iT9MnSCYmtt
6SXGaZq52ySG+o770/okqNe4ZeseQV/p/BpqcvFYr+AaSw6VNs1WMHYMRCYXqbexByrnqT2LrfDu
Iv+BBeqhOm4PdaY8q4wpgCvgg497Vwv2fufcRiX7NUk07dyOMDlloQJcdGzG42l9IvaSzUV9cJVs
Z+AVzwz3R0+VyTA3blrAmCapsWgbj7oUuAryibGqgNFwVPtoDOkiYHgTMtbwDDal2nNQzmQLncJ6
q9BUGRhjtH1VOJvJ1VjC+hzBNnZWunUZq/cjMRj+iNJAMHE61wV18n++VOSQEjRqgKjST2iwEcYQ
l5aH/3KklAXPqZ5uNPKj+43TXS04TEB+3zg94aLz8iDaMxgDqM6mp7DoWHxAsF8W8RdClFB9utZO
bd9HegUm3TP23ZP7LtLJkvBJ0LhYNk1w9YEg6YV27kVA48pyiGPCUaXk+cMiGg3Q4N1Bk+4pxhoq
/mqQ3HUNhgrD5mwDJdZHI+vHzp2PmIDNDOuy4X0PnrXuy+bgdinOue6jo4ibdSYp5X19VmFxSJCI
dYe+pAgujsrEzCePzx+hnDCDE5q+6vq1qQMKDE6iZaiK8L05dQq3MUnZKBNN41/EyLllSqiCSNWw
nWijPceAgZp3PaDNzeGc6NpAM2BR9unMlh9DuOoNMGhfpgtrDmOOhygt4kKRcFSNgkFydGWZFRL+
XdhfkjpCTj0vO3IDZXISQgd3V4MvVtRUFulTRa4jr0AKUm3KomVSPgAkVBbUSfOy/zJJ53aohQf9
V8o/Fg/0a0heTKSS6VYPMb+U26bviOUp2Yn/i2iFEfrOU5KbWhxR1QJGZtKvGJBnUbqvqgur1bfS
6qjtWWHl71yyBqCfVPvXEdqYiafOxWdyzzErTQzQCMmrYvbBiTPL3Tt97bysaVxY/AXsSxzmj63T
zwryGsnNrcOPCrMNEZnLIGaWwpkNvQfc3WYAvzT0VKDNIXfo0gg5dZzZwIdOAutbT6Zv/4NedA6o
QZX/LLA0BdsdG0TZ0aKxY5KO7ZXbr4FytBqLX2CFb7ns96peXCyUNy6TY7Uv5h3NGMyZQpyGaRzl
3Uxwswj3Fln5THzq9Ti+qkWPXNRhkZUws+ab8embHcPGkrAWUOCyYpYq96qHkkyT4x4VrNt6+a4r
iE7VDWZeMe4asYr9l6L+BIglEu4W5A1zlI+rMiJcPm6oWJ9lJlG/NWzw6e74xElcpPkD8wdaKq7/
GgdPKcF2UIeptLRX6V48alw67obSgjD0JlprbEsJrydMAnhA/8fMDmHzh1Iyp/dPOsg0g9eG7A68
+6saRpzSAGSQhB8jRtQyFI7bxjzX8Ljjik8aQa1ZfrATmRwWXryCHjWBUEWX4XOeEgTJ5nTnZn5P
0mBlciM1L6n0u45o4y6jaAI3qrDgsxmPlP27am7H3F95hr3QY3Jn0+2UXzlCVWDqgGSNC899U9hw
+pHJoI5uzb9C96Wtph0/1hBgFJQkVK+KF660KXyVwVM2rAoqktL8TMDtR7wLifak1CSWIcR2RBQG
4leLz7znve2ASEQNEhP0ys3E9SeoKSH1AQc1iAF8050U8x4tSsMoVCvPKQyM9F/rRAceBYqU4eYi
fdHkK7RvaE9gRTGmwpQI7NYoJM3clxgwGHw6dbKKp2o5YMHeXUd4+mnEyi89eCSFYVR0byECADe4
hu42yiHPJivm8IBnKRvvcQo4IP3XDFO7PsshtxRAvdSQ2Z6JFGU8KbE8aj6UfP3VEw0EeIVwwm2o
/yWDfeyodRRIO4Ds10mlLKljFiTIsQBvqZ1VDL/E7OINTwNEmwohNmRPphoaDuvT0i92cjGxViCB
d+iz/rgfyG8NTnVFdWCOh9zUNqId9r4kMqZwF7p5KdPv2GZKC2eQXXrvcFPdLMIuPB8BEprCpL96
gf8IBVVZoCHKcN6CWrwV6V86/DREHOp41bVSzu0WfXQ/sSAW1J6RcbRjTAOG9W7Cp0rFvyz9KrLP
miGOy/MU8/m1UJqGDIMa1xVmDdpQ3hntJKMjvuo3l+FAFV86uADYaXvlyymuarhKLW2ZjC2b701W
OzzE3RypwaxAC9F6H7b2HdUb397Cy+6RKE5xxRyzaO1ETOeN6DRju/XAOLFU26c6wFYjjR4JrSQF
pzu37oZnlBsE+yTPhnZI5ctI4B761ITFLVIPBSNNt16Tw4SuKz2HJJ0Vxj4q9gmXgPLEHJ2gf63+
tcNdpZaZphAO3HDWsqo4+pS9hIki3bKxWNBoWiPPPPUTc35wHcU0Qwk+yT0QvD1j+rKH38BeR9E2
lccgvLcegyEGQPXC5HwUsqNlZofWr1PvI8Si7zgL2Z9jcSCtLWOpOTb0baRKU6lNI2zX7zixELdQ
M/PtyZp4+vPEh27NBLzY3kBOlOJWakdCeJMtPAWXR6H8mhpS65alu2o42dkazofo9jHko/w5jseC
L1AFvzpjHWUAjsCLQPgEaz/EkBiAFLa9qX2tm2bXGdpc5YaQP7g551aLWDf8bRhw+fUnC2ivWRZy
46Eo1tSnLI5DCXHCthaewmK8o6rFTWc4k6VFsENOUDyMrDjgblT8KvCzcfTDQrJJ3mbjFzj/TIKN
U6tYFmDDdI96s1I4yTIICIRrKyUG16VAFcoPbcLkNHKUwB36cjRxfkbHOlx1j70gg52EPs6tTjxk
dsGWvz3GPWOocQIe26jlYwIZeEJyRmCbiGD0PEAEU+zhQKTkhxr6QS2fTg1nHuHgWz9Fu8IcUfyY
TR8mC2ki+6E5GSDheMWH6VZ8gNFcR7Smc+8a5lKjQjOmFgvNrC1pAQp4Zqg/ZD+XAzwCpIomfQVn
JIyMja+BeL9hP5rHfTkPkFWqnb5MPQjbvktKFQh+c5QExgKm7m6ZdB65xRUfxXszMhdh/VL7m5O9
19AIWqSyDYXHyKk7opWF91IORKI44TwbcSkwbme5TpXT0GmI41Cx42N6FzEjIFnqbaKUucztQhpa
BWcKuaCrTqAo1K4CzzF4YBFdYw8DOuWUp9xbBbiLWGqE9BjlexrtXeUOEa+diA/hIWmfY4ZPpxDL
PvzK26utXg258EcY5jAumX71w0U3fgvvapQ/auFijJLHmsg8yZuhMj4eysPEpQ0wIzOhaciSQs+g
CYWklcnAe43lSUFSmrXLgtC/YErRRLHYSRpWgOUy6C4aFouxdDclm8eewXzEdCtiyRNG34ZBgUaf
hxJNM78jZps6AbAG6ji4xGSuZf2JvDv0PksY6W10K/2japyzcNuR2ERX1iXQu/tF2KfzFvBlDS66
Tv8qeeknCl2srsc6umvleK24LBS/XzCym3coz2z2sgrKnow7tWTpi+FpBSz25hf1byJypCP1gnaA
exojVTh53ENOArbFkVR3o0NCKcqXni0lZ+S84xl3y1vtOavM3lbDB2qDzl8nCQbAVWitImNLbwbf
lDqmjFaI5wL4x3507ppDHRwr/dtuNjjuXPeckodhjeCrCbYaERWW/JU9I1ELlSiv2KCfJRWdN+k4
/KcFT07jzjUYpvgu82bUkrbINpnyQFDoI7yLz2q2C6J/jiTrmRrJ4PUr9fgxIH8u+AhG54GRRYez
rFhEjX52LimsJ9nvtOFSaxsTnnWLPZJ8NKwHiyzfovGPcJgHIN046XUqfymODlMhbHqeSYQPpIsg
PsvJnfoAeJ/TbdloVYWEB8VLAKSAkVSE5Q/vIpM8fwbaZZboJUF1co5IlcEclvGa9fAjnjx1ZNig
M0sUZ5nwmU34aUdhQE67rhsfKiDiKfYsinAN0HJrLL3t/lhyORb6qTDTWeV+WmP3prdQqu820d9j
7gFgOVv828JdqfxWnfJPMei4HtJ7Fca2Sp9MWqrEYn16yKIbqgrMxeteLMXIGhFBa6b95RoY/LU/
bUAiCY6RmAuKN8041niACRGfEWjAtBqgPveeTofvpazI1jEvKRr4WW58IgWCPjRqH0b37losP0T6
2XM0G1UHGfBnQoj0+m+jE1bNYf9DRBV/KLLfulgGBjbBn/L/f+AfIY/lH7nBb2ONyyLMV2P0EJSn
AMSGBillDXXXvjpkdFrRMormCqqywd57CtooKmkzPUnzENgWM37sI2l7KrGiRbU/lxGjtPFc+Gs7
e+mMCdMOv1mwadXg4iZPJ/a3E24px01nufg85Lcov432r1Sx0t/jZknWXyT3TvmeMfQO8xj3X3MC
NK7BabW5YIdpCB33uLIubsYF+dG3m1ggrXNNYIBIeCzjQKLqMuN+83GN5JSXZnwaypupnAznnuO/
sQmQGlQm9sF8ZNEP9G5ZGek20b40mpbiq7d3vfUP7UsVbXXQoKCw8oWpVsD084WKFaljvQScl9FV
zIk8gII4h+6+jBUIM9rC7jcZRmqYhK6D0YcuA5b4fOBXKVhdTKUEFGu0F3QlHoB7do2D3Bv+y6kP
BVBg8e6mN1Jy7VC9VfakRx2wRH+GmIg6cA0mN3Vxy4hacG9W8o2MBWfQMaOIs+TDdtGMXZC4Lhvx
9L1XK3dDtBHOb2hlRH/lCxntw+k65OCorsJ4QVSc6Db1MOkBuJ/CoKKGyRhn40METd0OJzUAvUN1
FZ36JrtbqG9aECGRtm8g6QIkUJP60fsvIi5yrFm5titIBJTqyp5WLRkpjli00pJYKm8eEf8TqXP+
wpYtVSH3rdgl0MYabm2NPUecLDv1R5HaEn4ne8g1Ei6fRm9yAzCTVAdvmxgolV6UCuhEbpqOW2Tl
DmBKOFDdZaRZi86/ReWG/ZSYVjk0y40tZkXIeFtVPioinGSKA3gy/Xfb/3CW5SbHG/+fjQX7D4s6
FwxGS556vCmtZtnWUb80RpMiYCDM3FqVIr0wzdr1rvyt+uJUwm7JMuiQEfzFoflokXSIHvNYQ0hx
viLtft1KJvSrMP43ELmtdB9mjsNhlxBOFZaLlAfWeQZMUpJpstojcGdiFLC1KwF65ca1h3nM9Y8g
Z+XB51SKX13dud02015t+2rKvzrJvuPoxwLLMOI8UzQbAgUHcZ6s1FbfZgjeGwRZGGyYNXAXZhFL
J9mu9FDsWhbWEZEjLYqStywZAIrr2ERM/Zs8vfehYcioRQz7nOzgTfnnGBSGiIBalMuu0f7LY/Ih
o3DhcTBnjJ+GV8rmS+/+wooIx8JZaBUVlRx3HKPzuKVdbEf9zmw0QWRuMU2L2LalifIJDGcxtpBr
k3phtF9A1hoIKFqPzbuy5hbu2iZ8plMzOJ617ADNXnPA7h9qUEgF0XHs8RBo4/xFbo+3GKc6Fp+u
/7AnRMNwiNVjbCGeJCzARKIS6fiGlla/silcOsjfNMERxdIEI4zch0Fp4Jglc910V5N/kl1GxFS9
QSzyh8/j7CT3ON439NMmgurwKxVEaLxs5mRBMDGQM6A4CKOVnq0Ovwf0IiE7waz6E52HJUVnEDQy
XeVdL6Cq4ELCrUqKgM8XAIHOkPbZFVDbXYIHUyDZu5gZc4u+Ogp/BDpqc11SzVbFz8gquap+HAaw
SvtvcDZle1KGLS6rBIldx/Y3JLOglDgQm51t/1jV1Wfa07H0rajyp1g9o530jOMylUuVSztBFlml
hFLANOmIhYhIxymqn9rb6gjSJhqIZ+9K+wMdmG16/A8SN+u1yd46ZSsTBRjmELY0+qGPuiVku6kr
N7N/jMyoOZ81ypMsQKDMaArlgyggQ/ZMo4j6Qt8e7hP/lDkvDbK9UewHk7H1DoE0DePa78iXh1CW
279BTu3nPxJodiyoIsODbEOoiygWHV86ykAFPc30c6gxngWQA3x0j8GmA5xu8gQMIXIl4i3ZAZol
umbsWxoZcL+98wpVVC4jPxCKRyX87f5LV+RYRalsvQwukCpfUksAK7to5Yc1HM28nZVQzHSw1WJE
DDn+jmoG+AxxOHttaFz3gpaFvk6EAN1JgIzOJJShSH7L2k+0eXMPhH3/6Y9/mng4yTQpIoFCWTRE
spfyzC6UqQKi4+iQ1hei7yTHnhtBdOearsjPSC1WoOrCxskyGWX9Q9Nf4OG/DQxLe6r9smq4/Eyk
ax3BT8lMK+FkdEe/Ze9I8WuCdvBwqRbvLDZcdanEn934N0TWViK7gcKgsidzsHe38u5CDQ4UGlsV
CEOQL5Lgw8QjZ9uIwDJ3zdgt5zJkPbVwDe9sGxMvUrtZGtMD3iFW4FpytqP3Ykq/w31fuv8wMUKi
y52dE4CALeFrc4Wr1TnKd0741PtHAcJ3yjYUaE4yf60XLmvrb9hCpkXEZHJU7bVfbGt2qyEBUVmx
yRnkN+2rHU92e8513HsxG/il0fQ4JRL6NWtRdZsefD0W3lPBR6Ci2SLSanL/FjH3IQbSpwYsoaZ/
jQycP8bZZ3Lm9s16tEijUOn2A7gn5ugi/+XIi2/+cA9SHI+n0Plp420TKbPCm+cVpizCMFH8Gh+G
vKXjMYHL2QZfISsxMirraUVABgzzREW5Auqbq2TLT+v6aBJW10QbXBT4IVJ+oiWdGXz0OMNN+aOX
+2jKEmN07XGdchAvJDzFstYo1Jk314i4tUdpvzSfjYZONjUxTGEOAXrK4rSfVUU/a6NZ0n4qbxt6
F7SKW7+grEWCK3wy0CsUGOK3TdZs7gNOu9x59+yfujm6KFmS+NhWx15FVFbXzR4/FFcR91a9HbO1
yZ/S2toNvYL1XVsKZq4SaUnUXHoyuQt+QlNp/mXS/AtrMqnDcRsbYj+kDQOAZpGzG3bG37Ac5ll4
VSiW/fabpUei0UoF0Ic9fZ2jjOtbi4DPV+ZdJUmBfgCRVTLv8+c6UjQ/OJCPhhN+pSAw9+ghcsSo
DgMqs0w3sLtnffdHkjO32mRH6d5i/SCBZQ0+Xo36rNcP1UIqtjd46qYYLoyaaxU3FzrLt5xkRhcj
t8N6IMoJj0DUt7GabKVo+pG41JitSHVtjG/G94ROflvDebTuBPGiw7h3aQxaay3qw1if4u5Ucbg5
u6FbF9pRU6H5DUw2FhaBiEOIH2i46S7oTBjQpTcfOCq6tcWdoy97Leak+3Bdf0EyGh0O6t6Lj4Uo
UsqjMA42HsrERuK+Cc2Njzlz0KGJotMjpk/pbrmx7Uc8BhuDM4E1l/R+e1C05JK/JSrxOcWiDfy3
AuZd3UAf7zYayW0GKJ0yv6tsR83VmCbzZFgxSoUwA0oAGiIZHDpyceG51Lc+hhKzxEICKAE4ib4f
PeaOMDFbR0eFUMxjGd8TokJwh5May9Qgg1Yk24Vo+6OffEbZBs+poN2w93X1HCBhDGm4ckdqvAK/
WTKpYdJ5Rxpb8ypskBzLTj96jrH0qI0dxhoVgUEh63Vnrk2GSjbvQlwHJzh77E2tfGC0cTL8L+h1
SJCPPfbuoLSWzcDmm+xp9zezHll9wTlAEm4VoF3RSMtOtz18AMtgCMuSx7rCSpjF/rgtxhzfKj8z
A+ME/a7vPhSsJfWtxu/C9n1UvhrrgPttaYl33HnYBOC1NyzH8YIG6avo3YMDHCYJ7oHzVaNYkr7+
QxjrNi3PJoty06cJ0nfuAEOEqYMD3plzG7myjXycJCbvPWmduTQeJaeTUnJfRqfRvloUDBm7YWtS
EiHbigNiJYL3nG14w2KfcAxZ9TvkvbvYYTCrwYxsrowSt40COFF5y/Rf37r1OOGtrQWvLmfLqBK3
Zq0Ms7u7ICfD0NoOcMbCg8ulkyGfsxV2FTxWmLNFtm3aq9MMc7X+ClRy3bG93wktk+ysVaTwKq75
Btt17OzN+Mtkv5RXXzGFHhZLxXgfAcNNrld2hHZxGQEbu9ZdrU9+Eq0G8dkg+QqJQpJsM0KYlzHq
2I7IxQKSWkex1lUpL72/ipkDatMaS6AEyWcSlFXLhlaQzKpj0qrq4UDqL45JhINxeRrhCk3jxinL
Mle4IGAHTutsfDmzgN6giC4VUOee0o/zdZmAwwiI/6rQrhpgBiZMhbFCEwD24aQqBxWrUOo3RCWj
R67G1Wjgb/BQzhzD8OnWgppmZyL4ZWVBV6xWtJwC7jEjZu/sI0dVGCIYXALxIddQwfMJ14NcmNok
hMLggfzXN2tsEv0VDYelfabWi6N7xHdf+f6FZN2ZjbxNpxRgaYuUlV07NaZh3NIMI+XJ9E9xKAmO
amdFGUBetecpH8B0qraEZVA9YZYT8Qs2AVgq9+6gsqE+zXXBjh0/yhp550p2h2yk3/zLYCANcB/C
kmraLOWfyvo7z2lX2oQkApOBxmeH9KWgXJ0UwopmESLjEE4cbmpwAyl4VY2kTU3tZp1uvSzgerMg
6E9qF67HONmWdTopetdK0YBF+UNAsUB/9NPWwzt+2mNpRns5HifboQDyORKnxDq9UFj1BKy42jcP
PFhBe2IhI6ghM5WkKTacVp6+6w22Wycn2LJ3XmniylHIgHkPbXVeE2vuI5lrwmujvrvFXlKJ6W50
H8doXqcw6jJ3hZcj4AAOYN9Y/3Sq48qGpml315DkMpy7q47slEZiTjOObrxTqiKe14q5HWLt16gi
UoH8pgWr6YExKdk7YKjzdznTVLV++tGrDLl/S4JYN5YZvI3BL45PUvlY3jA+KxDq6qzRdcE3afjg
3cRPVDCQVpm38uDxvdGn/1VmfKbDejPyc2GuG1D9/UNwPVpgfKqOOTbM4LraFsSImYUBE61/DZz0
IQeRUYKvrN4KFXJUtNDEl6ny3xWbKelWYHAfceNHBAcxnoxrcFnodgybeVjfAfKiEWrcC3lcBzEg
ga9YNRiKuk6DblX12kKnAwiLT43mMS/Io140xMKa2D0DZvE1GBMXLjAPpC0wyJ5yqglJWoxgtV61
2iqiQRpDwo0febaxkLeXKjbsYuGwWpYo7yybQVN0xzKxEhDJ1eZTuFu1Iq6UuycgY5W0rEWGFUuH
XmQnDDx8ZGtauTSVpT2uTKoSEZ/cPEXZ5DLK/x9H57EkuZEFwS+CWQIJkbiyS2vZ6gJrNdBa4+vX
sRcujeTOTFcBKV5EeLQhTEEBIwEZzWHyk0AlHsXGK3Y+Rt3ZYS5flfdZcVHNSgP7drgT6UcvSW6F
THQUMyoYDvWNwOpLhR4YVXyHU7uZGZ16Sqfj79xGZnMcaJAIq/hHSOreco8Nt1y27Tw6QfzXhoPi
+u7wyLkwQbtbLqj9Wzps3FhNKDqxw48mBwy3NMQiVf+o78G+3SFmGFth/MZAYeR4IfJXBKgw6VJQ
fWnt64Ys0uBeBpoYvQHm/MYOLyb4anhY5SquVr5C6cCh4eOQ2wkWlzQCL0IgzxPYa4kjg7YQBi9F
dUrxwOv9SVK24vUj/XDNjfj8uYYQG+jjMfC6u+RBxDbEySscjpNEAwnKDRRppT6plFu4DEEFjcsS
QzmGA48xfC4WzsASiPhZDxBctApSKjY6rrPNzAwIXm391AR/84pqnFW4CoL/035GQPdT9fQIh/tM
Aw1SaNegwLOO+1SuaPtmZPk9qQ8LiSfiwFXBx0BKKI7AXhjMTu9o6j26UrXINfxvGE6Dih75ifgQ
FqzZ/Sg4wBKyVb2DcQXPA6PuEIfsQKt9Ik44vl/0aC3nNMy0AxzJynprwkvV5NuKGxLWbPa+vclU
HhnkRYTmscPyE18qY+Ngt2RgpFY+ARjamij06pxDQ4Lbu3n1tsjP/WyTVVz1eUO1ltdiXNvGivlP
jCM9AiuwTYvz0LybPsRrushr4zLmMMhwjY0/3PWUfSvVRxD9K8R1bLZQzZi6ABZ0uLLR0pST5M+D
4zgHL8alg8UrIWYYut8+EJDp0+PyHqcKfhYRTPnOYCXS9155E8bOAywWnTzunxYRsJD3vE1JDkmM
NB4FsqQ/0gkKO10fDGL9hv6M/Th9Mglu25s13Rzrx4VuQdLaBRFj/WTIx5J4sGCHSWD8m4KY/EWT
h3686fxiTfSVmyjBs7NjogUFskcUXUt3O7arFDaGbqvFSGyqxflHIxQ/HY2CNKAtQw2632zSH1YN
V/+Br4GAdhOwIfPzkfpsT05+nkJrlZXPuRWuAiJji3tJv4QFCyQkG2GQ6cAPCcTC8h81jBF7wxra
6veO12v0dk7gLRoKATHRCfy6DsV4LV3gTH2ihbLzV8rY7pMjjqlFASz6H3O+rACyexP1q6yODlNO
Mo/2bD/DTUDzLdU8i6Zj2XWOOU5H5LGdg4OeBXXI/1oqvgl5k+1McCw4scEUkz9GvpmZpUB3LRIP
PlVpZO8XmboUDjNxZilWuy0ymldeRE8lSVdzlW+XkX5KY30ZA3mcjHhNwekq0NUNZj+TyHrlEeVq
qmGpunFRqHpdMDH1r505V+hEsAKGTVjwuyTiHjAN6SU+o/YAJmLd4ooMK24oIfGUmKBNzwjDdpdI
d0mkmCyVpGiTe0w/urFzoUtLqIm5/pDjX09Fq0tgUy+3Rd1t2rZ9CRmJKHVoK+Lp2WviPQiqc54p
l6qXC2D0lqiWFBiSRCOl0x/ldKiYaQ/84jn3ZrnT2g2wCBSDD8wrSeausqQ72UEPfwTj+7AGnfKf
RUF9SYUrSNNaUqtV/MdNMbX4FwNP1Yj57diB2ejyLRr5rAJNnH/dpwFQC69G2tIMN3I4r89mDZ6Z
XLxJC8hsHbJ4XuZNTxeLEnzU/H1K0jCx91YT5SpNGqI2LsRZuMicejG+LxRxeY2MISl6B4Q0lmUc
qtmEUQ3fWNdX+0Jb29N2EEyIu1NUM0j/G+N1FHz5gHH4EZvoabMeJAAgTAO7GVtaKdQ9RvV1j8Yw
baIepk8SL1ugu8gtOm9DF1U7GwaGWd2VeYq0rWd4KxNULPUGRcEmsjCiNV2vOOMhjEGgrUkey+E3
BpqcC8rAy5Wvbe3h6rLRDzVnVLddu0QDRa3+q2nn5PzisaIWXMtiXHzZutVIfeGc8kiAVOLPVCd9
PIwJV2I+HkN8Gn2L9ks4xTuB3lHRXvZvtXmr1HDRsfmWA54DARGak5vBBOKpNIPvYaIlxGPiCC2a
w0kzcmsKGyZtCScc57PPfxrUQR1W9JA8SrOGAuxj4LnPTROme3ehKbqWD3RxYxBq0hkszJg4mt62
ZrOni4W9kiHFq2svRRhc3SkF8lm66PC0AQgOsEwlUsxebvtr1twOeA1lA+/4HrE9qJEjS8kSG5Dt
Uh5qFFS9YbaF0Uxi4LeX+XtQ3ccpZAD0GDkqdM574Z9GlC99QE0yv9BnGp8sBahsqzsAQQOcB/A1
/dJAQ9nPmK2pqB+DxYtIrb1iFe3dTx+hwpuTEvV7RIIMF1tj0vIVwO+gBQANFtXqItw97yBmkqfR
ccgz/mr/bncM0Mx3Na1M+x1Id5M0tB9gLos5VrdvzP6QvlJ3P1VnPTjl1Y0TAx/ttu6GrYKWhxUE
lAuXIyxdvnAQdWB+IDjmVgFMiNIcAiZ8BGl7hOYLgAwNXW10UaAgfjs93VVNdrCc29BRX5OMK1Aa
58x8jSAOWxc5naTx4XAUs+tDgvTmVpC8tZlrxSWYTPKh7ImVYZHdSOiik15zjLb5LTeKuYps8KJp
QJDVztRe68Hns8jJohQohDe/2gX61elOdXJw83ekCgxPAJ6iHctNHEUvWrnk9RUGwT6YM1wPDxBv
TQZRQT1CXLg67Z/BHLtIEfRj/eyhknhjvRlH4uX6awVALhk8amKjdcQnqdWHPNyl0TvnvECWu7g0
XjzVHVJ+jEgzN2hvRg4hHd9VLx+9+VvWvyOf5Jx2oglg05XiLXf6p8CE1/aACGG4kyD6rytgDTwK
+xHblHXz/DSswx4r6zTf/nywlT+EnlGpZbMX7D31+PQ4eErnRBFJyZrR64zu2ZpZBH1nVZfXqaJE
jvBms3GC8lLLo7KHtVn9himveAjHqHFuSXH2MsbvBGvy+ltnfh9u8nA7JVsd96sEqajwOslMrGt9
WDc5wzD/O3dfDfduhM+w0jf40DcJtpdOU4ua23rNS+iHzouGrSw22AwxbxFxzFFt/sMEfYR4Ss6o
PBX9l9vXu9lJhzC9aebvJGdESyZbGCXWbWb5gf7GuefFQZNk2rIy06PXvwn41Tqw6i6C9B4tLT33
6P3A69Mw6wRI0f5Do7Do04p5iSwyhC7igW9RSQliuWLI2Mhy6c1meV+9WyX45m47BIRxuZmDYa1b
MG/N1+yiSWm8wkgc4gUyA5M5MgMSnlpkvTFadUo/a85b35vLst9Vyb7X/2E8QI8m2sGEIxh5Vhya
ybp2E2Qd0XM6n0H53LzM/5mcj8DYxLjg+vCZGhTd4ubp+LjcyVlGHMyRJqZ+3Kssx8EbLOr5PU3t
Kpr7X0Pme6tpKNHTkL+QIWw+9lj319pE0OZHDLB4rHc33wINfpHIQS7+7ZJbeFLdwaKtbFWsfIoa
0UZn6aFvriaXNT+O8Wwj2jO09gAtI4QBnm++Rs443M11nmfbvTNppRkVe11+NnUedo2NgQinJOXe
GnM763bCGeWyWUVM13q/31AXOA7qv4p/3BM3zxp/bxf4QEmmDYry0B0lPo96xF3KQiw1/s88BW7C
3o8f3ktOqYZeQWxQzhQ5PBopbZ0gJmet0KIenWuCS87LgCmsPQeueRU4K8RWD7QanXkAC7ZliKmO
7gVAfARdbHKmby73ryk6uiC4e25lCaLunSBE5dwKaqOzGGBqerOAf3cMl/qJjV81P7oYFhoVg0mL
2MazNZXDOqYGRh8kA6VgK4rXhOlNl68taCupI/ly+QycfjFOr9Q6bjqP7unu2MAQk42zU1zmmmS6
psZr1LMRyYfOH4QZm24a/xUdf3sup01dvbkJoj7a2C9ogQFloEeQj/pfZWMr7l5H9gFNE8y+iDFr
NC/NfXEQsB36G5ODKNa5sdfEwZmWWccW/+OF/7zkw2NU7HZvOYfAWu7GYk0A2sGnjNsZhwDCGdcB
i95bM4Tlxnvjv849wI6bbLrsc6Tagvo4yH/hoiJdSJGlAh3A0uHjsoHo3VUcDZaB/mx65KGa+Uh8
sKbPDtaH7pNazvtl3NWvzfDd8iVaI2P4aN9Yp4AHUbU/FIU5LuMIJdcWBxFh3UceQVIqWQdQrTTJ
BDK28u49XuMmu3bcFHL/y+Q0UAAs6SbjTKMx6p2Bu/IQYTSkR8tQ07YcaiKQNEd4d9NZWfarCyQX
igVfFFaCeb37MpCE5HczvtXZMwJC6dv1bxGOxwZ6WhfP3WOvIZKGailJKrtlm9eX1FpV5lfB0p5F
CzM7mCLAev9p9V9DANLRJX2Oyyncj+GxZSJuS1hAEQvmcDcpGa6zmfOB8kr5UZXjUlUnlwp2xzyn
M/E2vurg4RINrzQboZFcghIaph09teDRUY5eFYv55ltO64YYaTffdUpkzf7T4k83WFtDfeICtryr
oWMg+yltWkr2heF8BvTDIbUvJvfcOA+bpFaf+6uOgsGk4zph3ogo6C3jX07CjdZsLHfkuDH89MQV
S4x5fpR/+U19NHvKfQeNUi8KI0hZLGOnOhYqITHWXMyI8VMlGCzkIk2JivCKUPILQQbniQPrmI8V
bzXFwosKDd5OXTYbsh+5DBEHQsGua9/0aU799SDaIhJiURKDJB/7F33iktJI8db4QX4z0aa4lr1D
12ejddJuOJNmZ1KQ6Tuzsi6tD0lJV6cUvXupS4iura0PmFb7vyErd2aKXTpTlrE22tahusc8F6LC
FqGoOpAUUy700RX/prTXX2Lpl4tSYQ41ya315ktORVZYYXcxjbMxSMyxRe/tYfxvfB9KQw1qcMmW
APOmQAtNBybAMb6r2XTV1yzntlHR94TNpYZLW3sML2Sk88tKhJ+5Gy+tdB3wIcVtrr0WTfQbB9ra
gRNkBUkLPls9Usqj12k80o+KCwS3Stru+gEnXkcWVPXZKc0RXiohQD2zRiHkJeY2jkKc02RY/6vb
zAPI2JVHz21PsLiHhVtj2CKzPp4zw35tqKhxw7jYSaaW+yHJsLeOBbc5g82g81rIFmN7CYIaO3Dm
0K1pEnFAvout7s+Nfqyy3pTGVTZiXcxCIFRAk7+3y6vNv/Gin4T/rpzlvmkY14Y9hSCkbMp2rHM7
1Mzr5ifUCOZp3UgjCf3j0v0qHbQ0EoFJK48DrLcYwnrBAL6W285Xu9nNW+a4zUa2bDFR9pI51q1t
YK6zVnW9tRLyPTTf9Z4pFvwuxNsrZhzCiFt8gsvK/dKhFPb9PY/vc25sSm84yfisxLeMks3UXeyO
ikqM2LlhrMt81UKrnff+kFWCZGzX9ktdcbD+FfZZL92Tpq9IpVThqszMjaSjt1E7mwm4kzxTrBik
fnxihqC5vb959GGgLNlgGUkxoJLPgCKOlwzNuDEXBAEXWeWDdm7NW1BhQ+8zhDBjIhwDssOf6ZPg
G4g0RdzDGuw2x1RsoH222T4Tn1m4EvFnk3+IbDu3sBQGDCps1Q1E1bwc/oscgjS9IJEotoU2fc7T
3478a85/N2XhR5SwXMYazkXgqqL6y6NgYYZEuJIvq7w2Ew5dAGm56ywo9Vnh4H9h5kPfwd21Lqpm
sxyvRkD1UjOFS9GOOPS4SuBYHqEjjeqmONmm2wLObbCS2RauA6pk9umU1tXJfUqyRMJhAUdAxCDH
VPWetIQU/TrJ6Yq3XuNukyUHOM/FiItgJ4v9QMyAvp/kIAmeOgbnoq+WCl4P3X9VYZwXyCNc35I+
AklN9nEo2epGumKbCeyxj22nNo+un12s+TXITla+LfzznI8wPMZEk/0bxhBx9K2RfNfzx0PJzDx5
sdTBl3vw/BzIz7WT/2dh3UzaWzBCVjmIngugdmzG8tbR4cbXVI+HiHtYzgS8PUzE0pm32uDW/IMG
csVp/rI52YCTRcNJwVBpAX8QNnZNjhrJm926GyqM228KFrTWszI416plHbfXfXMqyr8Iq2NrBIuU
Pm+oqRA5UMCKACslN128MzGzJ6cDqklgz/fCY4b44xBPsIGBeo9iFt0J3wwTSXBjUbXPBL0mAyvf
EJkPfdIeBtv2eSRG3fc6fr852o/lJqt3Uptxx2QaODBgOpT1KixvhB3AZzADwptOd1vlwMCkNqrW
DQweSb805r9Ah+coClYqFd94c7fc0NAY7RdFGYmO59AbCQwYCuNoeBShtybFjI4QXxveLI/srmQD
GhLgynJ+1YJDzxS8xasWOswlURVsvvCXAdyTQLVpy/JUehUGMOxN9ozMqcNHxgyBe5oQHM9OGTpU
SCXuMsOv0bI8GORnMJUahD/2nXsJKkkVa73KcpeR2fQa8iHgU+YnH5xZtfRXVkQp3L4MaPaNkosR
ZhedSYjXkNtth3uO+R+KUq7TbLNiAlRByo5/nPTkyktpfsF+yetmKUrwc4lurb1KoaEa5qnp1Cpn
UFOJ8j01fxNtX6bVLpsVxnjcOc3OB/E08T/974AjXXEczr1bhUes5ucum0/QhmCMHgE+AznOAZu3
enoziXZEkAgS+0hAZzCxdo3Jx5RvQ+ZU3KCMmKt6eLR9+T6W8uqizCE/0SnIccbhmBI/3e4yu4PE
pUzgSUEc68FeEuVLufq49L1YydFX/oqVa9VIpq1cumhMH63kw7bIt9mn0mBGlk//KodGlpC08aoe
ewQvah6mXn5onr2BkUDzs0YIiBiAoS3lGK5Cg+y0Oa06AtXk+wfsIphnok/bH//rGWU7gXUIuJbI
Fjqvvp646FYk45Lhtx5fNRKKgbVtEjYuqh6GZ5FyWwwjDCnWOWeuXJDVNeIlGdyASXMUEI8KUGiw
lA3afojeiuLhxMSJ8Xps9fSuMLNFrbUsmYwrUAtgEheyULuctAoK+ybkapiuh+zA1aFJrn7B56sv
4pItYfLiNw3bgX5V9msxt2fgr+C/WAWkVuKvIv0ejEdC6Mo11yZT/RzvNfwD6E1luAnK4k/JiFaL
mgUvgGnBXJmaUjDLaNDsnEgBIt17ESReZpYRDbnd00k+yEuekj7Zc6UMxn7huiQvaFDEymVuW/MX
xHdDSDBCeIn92f7wT3KkoXDvxR1xZBDIQK7JCN0lVMapfdPjV7cEQsctH57jRCNGekrCgztn2Jn5
b0W+L/KD5u0Z481lx+mHB4PaXWrdFmJlXH235S4JP93mzwP879OjU7kZxwDu1hBeQIBTKJnvpvSn
8LbYiqAqg20Y9DshZFX+0wkwV5XEiNmfEx8LlohOXa3WAxP6tJC3bEAy8F9soGbe8OEObyRaD00P
PQeHFF2qCbTE2XYD7Ae9o3xR3OuzVDBVi1D7zkF/DyKJI/0jd48tWUVtzpSgdlbTeZLLKeDUzHGn
AYY0uZiTLRCaiE6jTUC0fnZYyeLqlJXVa0LjZkIEgkonYkQBBdf4A+txWzYPV3vOvNfW6A86Lvae
/F07KJY+cglMZFgEtjnWUBtUqg97yMEwCCAPP+AOsNpLwkU8DGkQYVPHcVliIYD742nE8pg7utyI
fA5O+bXHA9l3FuVZvIRDsNXnZh1n3ZE0EeGvjWfMqjlocB0IcdsMIj93Dk3m4GJcDk0m1q5DgJdF
Eln32u/aAxbdZzAaaj4EqqRDtZ08uWA+v5pwlUQNSiR3O9X8aXzQyloPlOPqpdyUjfVueVQe9XiD
pL2YHKpWcFylTIA4SEsTP3+QUdxsXeOYXvlPqLmrseYBerXAyPn9wWRL1U1iVXG167IbYTDaJ3DH
WpLmG71sv6kGzHn2azyqQ/nquyo4hGRNsczgtHPmv2g1MJXUZH2z6l93hIyRxYKvkSwTHa72yhpX
NcZZTQOh3eIo646RHs/lZSQUuHIwzireMqv4KYAJhSSGJfPnr9qb/Zo+6MSrzwhUrzFkPSf1GgmQ
mKV3c1g325muE7ohfOIv4fxQYUxUFBtI11LIaAvjYDFLHNV+CI9jeJnE3UyeQ3gew2uNXDllpBoV
Rjfqciz8yCAnzSi64J1fimFYI5nO/7jXECHm5jPux8UMwHI5SlUbycmJxr06MhapTd4NCnDGqR8V
BXUidz+i8SvAyaNxG8MRhaM41zeWX1s7Yv71cMBQoXnZSeErGOpPfFyOS55eB8CZ5ffYJJRAB4S6
wiWlPSpyl7irSRhtu8HemoIqAM/5ybVhlVdke13ryXxhUbc7g54/qq7gzAL4jhtvH/vwc1ym4v7g
U20kU0r+PNY+7wfvELs4p0WzYs6ghDg55bW3dl14zDPnVtP941k/vdykCFARYcQoAVTaTgefGoWI
+nIHe3KL2UB4B8f4qjvkV0MHDBYO5CjGdWTYDOZxeXHLXlfhiCkW+oEEhT+WRFR0GwE559a60XiZ
oFzYeJWmIn6dzOLNH+kT5are4XcK0Rn40dD/YyA6bbIKh39tuk6qQ68+uNmTdKKRbjpOkbWqSafl
kJD74dlqXynmHi5MPZpOEWgjibLH1PVLwFfK/i6NyzT4B9HKF1NqLzXsJdMeFjrbfd9QTuq/Wtm9
U0QBaucEtndhg9GKvbPLaS8avkIK19gTw2sU0eZjL3tBXREEadO1LzUYaMN1xKrxiytl4jrdqWE2
bEibBuKo5KaFhFGsomldE6N37PzqZqhyMCIc860Ynxkyrl2ttR6/D9CqjtNsU07fLggFB+9Hp9MQ
yYMYTsNXm8qXecypMb/rUdSap57sXd/ZNAKqkPljzMtrdlHlSrRvJvfQ0orXPG/gkwLsvm7+W4bx
Qs38mLZ41Onca5WY5wA4W9/EuzB5Jlzr8MnX2YXwLzrqW8P1oK7+s2bLOSKX5p5a7ZJo4SJFFLSz
8EKZje7Ov4kj/jJ4LAEFXxarpBN8+mguo5EfCkYxVvrNwk1AZk4XadxqljYzgpkLhN2OrT3H5tPQ
SADCa3T/ETYnc+ZuyIA0SGAen0MTUEGDoWKKSDljJhlAB+A/870jSJRFwKA9JlMd8Ai1pDTriWxs
TRf7TfPf9BwLmjvPWijXDN/9mEF0+pON0zFrPgu+9+KzHX7DmhpWpHTrbGNwbVcScVdG35bAmo+u
Cssnth9F03MeYqJcLbVC3yShu4uRF8T4LjmhR8mDiMM5yTE4WHSq/T+rsatp48lpv0zwLuvJ+2A9
kwCrmH2PzEsBdMY9CfWR9xdwfojToMmml8nZp8w2ynkk/O20//IMxFd5jfpzxdRchmRsQ0zS+bcw
sMA0W5R4m5fKcWYlZjXZlIGccsIpVr42OkAdDRipiI2sv3QczbEMGjyN423mmY+3KoYcxOU9Inlt
1MWmCf85Cgur14BV0ZbWiEok2iOzmJhNEMKWlwIxWWg5dRR8S5eUlFrHQcoTqzRFgXgNICwRxY2q
b157Q79po49VifgIPckEqMrd6Gd3n4ippnB62gcrx6pGdhKTH9aQFPSvhJY0R4V1PT1HKdAV69E5
j6HZco9MvH4JhwGlz4LM4tBqyLxy141Ln9J123hX+gfEeF++NRbeBDI23qLu99gOBohnoFI7rKI7
jW43suQvHIsZXjHNhT3DvJHzjqYduWRM2aKOWH6fdB0rRiiJx09AyjMxEI7Rj9s7bLEXHCptSHMD
1g4yAkiiCH4LowZLQ796Up7mmozAOYUsKfzdAMW8rVcsooBkfxp1w2rGaelpJ9+Z/VplH3X/FnEn
7OXe5Xe153OvgMZRbabqTXl0c6cLHR/cAO5+qtcue4kF+q8qUdxbd+GkKJJ8BC53XR2juhO9w8El
MrOw5Kq03pkEIjRQ5lu9W6az5wEEFiJhuP6mGAF8iqjx8XMVWUVE6TEFQxhV0TrM381i7rQnnhqU
KyN4d8t90gwvGqqgQfWdTiTX+xPQfKRb7WC7vTAEij13nUYWnUbOMii+cqDDAbY35qsYPtqzxUkg
GX8DYswenAFSG/5EMMq/dag7SV6sXdNZhqRehuQ+X29Vj9huXn1CuaMD82GOkJy94NkxJK3qm4MO
NfGOh9XDcUpcOvp6oKNNArzTuFcrkrpYwUkZWwg4/sZGQZOMppwyW3jjvmKS2SCLUMg3xHdO5wN6
fbupgjX4oIr0w8ixcl6dYTLUWr2WvA8WBPo5lZ+Y06HXIzLcvvcS+X9pFC0j1g2DcUDq7QV3CnqV
xsRFQD3DUgf0Rek4Srd2sKy3iuT+zAiT4d6MaNHytkojnYGIYr1nPKSttY6dJW2riGu7CicQrsA+
+8ryqyBm3Ib0DDovhb2V5ZtHOwp9Fvmf477QNGPJXQurmyKgPKYHoAnXU4LMaOIE+Naja2GvB7Zq
W38Pkeprucn0m894Lg7mAq+1OeXYPLfatGyJLgvto9QIw7ennL4Fa8hWPRrPmP1Os6WxusicM81E
mqz5jgewSTziw3QMYTq26q9CvC1RKDswqYKEK9bfBnaSnW+VAfBA/vYe+hNXVaJGY7eu4ZxHnG0M
kJF6K38rdg4ZtQKUDS5q5+LozO8WKbkcoxarEsNgwAuhg6rS0C1jEqw9DKOBbFNb0w0DQKpb5uEq
5RtXWvNSogRAzP5Ps2neoIJ0wm9KFRUl2FRhawTtNz5AHBjsioCKU4EmaJxzxWrBuz767cIN9xod
E2L4TMmmmhlOSrW1Hez0mN/anWy3oYaRLtzxGPjDtXYeIfQ/upZgC9igWJ4pCaQBxSftbvOHUa0T
uuKMFAvgbWAOELtz2k5fVsXBLXdRRY9jt81IPwmr+LBVfQVehBTLwgkjzD0MjA3M/JonipMr0Z7s
z0e60Ba18SCCSbkhHSQEnHMBvnUWKDm2UgITdsz4okVr7yK2aoPLD++lgbjim3SE6mc325rMoXve
uxb2McZWkdF6o8PU9l6FsR3tc88sQ5uIaw3fpb3twp+W0zI2rNL4yUvWXcYI3KCr4mdS2cLoJOFj
UMctDOCG3vKaH6KFqkUhkBEkC4vismEiF8PiLDFi+9Vnp380PTZXrucZJCUbHlMzyk2sy3WV3dKm
38dRiTnyF30my751fafUPU3wOUWfPmp1Io291LCmdoeKsGc7nRxuOQgASVtQhLNpC5ANHwMvfhgV
L2NP+wrdewNqu4vc7VvngSHgZD7YbCHG9DuLfGhlDi9uB+eLJ1HT9m2Du+MjYFKKHQbfMVU+XBFT
MCmtYpku9hTXJO5CKrQcECuR5W/r/k9pNtTvemEj5di0COB0YZJagtBLm3HTkAqtxKcvPtvqrmun
iWF9dIpDi7s0njqM2ZL2O51Liop3hDNe/PKqEehw2HXG7hoVLY9wuKshAJT8wWZzaktEyWcarPvT
ifqPBSd1u8rWMmGrn35Z418rmgdzio1DCsk6TW1b/da7pPLsz5CSOntO0FLgmiNxcXopOYZEmF+w
rAe82Xq0VagDvfNjYPCSCdNT9ijBjTZOdcxkomI62G91k1UmMChVtUjHxechY22lnokjZzn0nCIx
9mL/Doy+X7oksuasJU/qf2HB8ITCc1tDMFAM01ckSjEowNAqVg77EOIZGTKcKCYbiSf27GuMexty
tPZCC5+KI0YtLgG0Y8dddNhWioA8SYdhtJnRFaP+PV+TdKSuWPtnYtWc5Eaf+K8OJCgj2iAKmNoh
iWFqcTqfkbNOpF9b8vkwRZlFTjvf9wzMaY5c1QPilx89wy577WwFUj8PLig4HMi3lX1R2m+fYysg
LR7x+PJqS3zoacZXZrEE09xSlfSz+bjhjgNzaVGvxJgCS5H+WajvJsJtOJ29aW4gZ0b0CJiOswN6
AwhR8T0fvGV7GK3mOI0s4P6I2/NLUxcu7qu6hjoQMnFkdGnr/Ra/xH8YvdZl0G64V85EuaJg0d+3
4Wc+Uh0V7xRMgIqnMdbejRSWGu075d7sdiPWL41g7pRxbxmHJ78kvuOOYTKM3HRrVDupHxSpC7bf
HjagAiyW+TFdlZxrqQQzOCo6HM8ZHz+s1iKFQXNm9fx/dzi4dY5cbXftC14DtKvCoZmGA+d7kOIV
1L5GRoljgrdSUQCHkDfHlgJUZd0nGWTBaMieU4Bvf/bu+inzUn77zWBf0hT6mPvbMU03w/Jb42cI
BDRTpGMNV23VFedK4lQNS8JHnQmaDxNuVl90NCFzxAvBLR2ppaxPxnTwAsQsq0HI5zmwzZWdMicQ
4KvIUhOwAfTxI5gBDP21MeINqOFjXVvk/tB38WzU2RdFcOSEtf8KZgw9c1ebmb0Mgcqt9eJihoSq
ApbhUnEdnxNsvAWcElWMIhJdLUCQlbv14LDa8VNSr4e/al4xhq+kr7AlsLOIf63QFhq7KwI05fWc
9CQ3AEJbdXafiZ6OdjEL79ok+TMosoVvEXH76zR8qw5/oG4RQFQpu0c1fTC4rKS5HXmxiAYpGDYF
dp159uMwB9C2NQjt9EYKP+OPWRTf3BS4KGakmV0MiP9qamlKfe+TZCrjo6BgT54sHORhtu+pdu1o
xctBpdTheYBN2doO2xrDaecv5urjjfE+CbhRzuWCYOwwTCTzBkzpoeUtS7TosHyIATXYaRHFKvK5
60HyMttbPVsXw16UqwJQVuljx2t6Y6n50xVhT1lnl2Evh1EI1CzXyIg2ICz1Qv5o2xgWdNKLovPH
yUEaALxwajDrD2PgCYxeWwaVWekspL1yJbc2k2Xyx5pIeqRfVbpxGgjsTCZwe8BJn8vAm+KTkflM
NO9IoMxrdaOCfdw8eqLdQHAmLNDw8Ry1UHLfDifPey3Cf7ICffoII+xH0U/eEa+zWfwI+BB77J1H
0p97RaIfW5fLVmogUuo2DX40Usw8fZ2ZpG3s7OGQxTcDBYJuGQI5u86c0+vbrNz7w28Obsad6KFV
5joXBgz0qF9WjHtMn3MFKnVckSQUrx39TsqAsnTigy3heCobt4TCWae4A1YsXOybWCwMTwd3i7ab
A5IOeKJpQuqR2AWmQMkf0AN3hFnAqIk8sU1ldKTmxAEi/YuSynK4R37IO/86T/7sGiQPe6ht7Z3h
ylJK78jB864dGzr6bhvtci7U0+g8K+Mh2lMUzUxNHnVhrIWkEoXD/Og5izH+LD0HVW43oKyKwyj/
/kfaee1GrmRr+lUafT3E0DN4MGcuKr1SqUx5qW4IlQt6759+PvZgpiVWIoWqRl/sxq7ajAy/Yq3f
TClR5b5zX9up2AeqPSdYCKPnqTKOiP9VLg+18VgpbyT9bHNfkWLwMGQ0fO2k9Nlq9F7CJFxL3l+l
fyTEEt1Vz5MYcO8Iij0jAR7FEIqrvctvyvrrArD35GhFOdjlbhvCNym3mnLsNBwXC0zdSZAkkMyG
idlg8FIaeVtzPqODoKePTdYsO7u+RbewI50qGMrC3qa6BGaNhlOcApu8V7PvTQuclWitNbN1KkLA
VY9yIDL045uBGCPYJqjej4mJAQVppEkaKthp1SaEqzuW9VOl8ZjGBDq94uRMQdLUA+mhX06/NSbd
ypx3oqfeI6oT6EDBYXZFwrk1h2afstjINy9ably7B0cD9MwD66248mraBIoj7n3V3bh+/argLVMi
menp0bPgjeuXSFq4NUH2U0E6pjeuap5++I9ICMlpepVhNkBUpI+AhKONhEuGsSDa0F16IGlgr0qq
smpb3pg5Xs8aqlzQamIWF1S7RZ8TTLd7rWNqSGLX5VsIDBgUBMg8wh6MQwzPWqRusg40dhzxxuBy
BCDg0SPSREIlCxHHXuvuZkyRm+iXIkWCcJP7B5yCCKERiapOTUXivVGus+YlQQUjMzY5irNI1o1I
h5SIxlAqrtv7vkHLdYA9TUyEanIGkqQDiTVQQ7eG25JHSkgyx+vhlHuvAvfzdB9Y5bKSya0E/gvY
DKERi1rHuDaksg6UBwvB9qp6diSiUthu548CxyZBytielFlSPEBIUXct+jN3A6V73B4F9/44wb3s
k+uxqjikx/uJ4zPxgy1vXPu1ToGtAWWz73R77xagydF7pEgy7eB6k9YbB0EN1a6g7D26w7ZMsbNC
kMoft314MCbYJwJE2JPGByO6LgsVeM4kPuRtHC3fqvQFNmWNFI2WyZceLzSL9FyNpr0P2UzVzVdY
ikfFP+jJj3a8H7GN4qW2LiZFCfTZ811c7nph7QZuQteHwngneeV7R6V3Np5W3AUBen73Rieo/cWr
vK5Jo7hLlyPW951Hi3QXQhCLlBDBlRw8gjNrMvQo0GuXDxZ26EneApnzec0gdOxENhSkSdqmcxcF
ZO/6GjOmUsVYqZ/w4wmysGMLwjpdFwA45E1WPevt85RliIG7126EmVOz6BuMeQP0T829HiFX/XUQ
jxj6olOKvTvs55uONs3pP+rTBUJmyCX1NfDKYQceYBGRd0Yts+ZGkxynUr/Twisu0qx4AFYfOIdB
Wdc57EDUpkL5GIdIP8vlKK+wya4l24d86daiIV0zD2MZLGSHmwuCehbxy0iB0AU86R9s/4eJA1zh
7VQT8dVUa28i3186/r1qXQUR2Iu1RtxeUAge+5blzX3JBonxakKFx4/lyoWY51V3GqDHwDua6U88
uFHqwK51oyeTXDIIVVuzyDBIct/uF8d4IEVjW4jB3/kVl0i3J62UDMTL3s+JBDQqd1m6yjpna2cI
gYj2NjFRubSAg/o4KYmTIY4+jLtIXYXCu5LOr4qkFj7cq7zqwINPdp3rsdty3sbQOtD/HCbOensK
bO4WdwNsGwYF6qekyxKLLLHzGmBaGAXXiU32A1hBL+Mr1UQGDtvIU0TmtfHYFKTCCnz6GgRSM4SR
+20cpmT02+dCb/2DiWxx0CHcJZxnVXTeG4qsEMUDM645DhJqvXW8k0mKQpLed/A3xgAPL79cw82l
So1+Qa4+pCnvJAt83HVlKyxYbkBTx9NTIk6ZkB3ClGzT2eXRhd8WK/GVVngvlovidz6N8mAI+6gY
sKIol5GDV1E1gMiFSBWkIa5P6d7ZNUjSxkCCy7T6lUXOKeddT3ILYKNIvdeecckSiBE9NMGA7IJ0
Yb3oYX8b2w3gDKC1WhvduUVGIQSXmSoUeJLo8NzY6ohj3fD4OBYmpUgMhyk/lbfCVKI1xIiIknQH
g0EhwFS0Ull2pfpk6i0lMCYapgvAEkCa3LFmetRhpXQBenP+qH+1OUgjt0O6D18m27Hv1VjDocK8
jVXeNQLH32XtTpmomvxD6625v26GKP2aOEiEFl22LjXS7056lUMd0H33IVRgPpQkYJRJzUvhb1kD
whe5OZ0PJY8bgmDUIlxwzu4YPdkY0lZeBepGXBd6cONX1VsYVhgvBJugClBCU2+aVjsabbyRZbP3
1RZeFhgHi0JCYt2winvefHB3IhKIqAtft9YAXoB6TNciWhgQbRZ+/KxW9ZXDFdH75l0Qs7tKIBiL
VPUeTQlJJ1Ke65jyR26j/IAK9td8Eh8ctRbz0AQUrVboQLXUlXTsXVgEKz9DRamNtjYgaB22p1pR
R+2r9LrO2+bLWNrbjPdkXAzHTkENTxsWKnjqtA9fotyiDonGdsAzDHflBEuANALO41G1hIkzVA6J
oZWsvqtAkYu8XU30FxumP8rqEJnYYxmYgRpsfTbuE4oeek5kqjkLd+LQVlstvaOeQNB7lffguT2M
jaKOEtr4xcl418eYurecvCloh3GnUAX0WUyTPmkOCF76b4JnBlywBRKZVvc8gsZ38oOFFPZo3E2o
VhuylExRjxqufH/ygyaXPHzHByqzwQmogHofieIiSi0tAFSBtFXZq5C0KWTxI4H9ZVx9HRWABoBA
YF8njbq2KWQaLbKMP0L9ziu/Rd2zUiK7w29wyL0i14biNkwgpFAHaJstetSCFFWY3zbRgzOAfISW
6qS//P5XxUMxqzk+UANz+LU4P8mMZzHpDQOAWwGgXKBdWOevaXQquKJ5e45kiZXqa8gzxAQ75b9l
6vfK5sHc3DYmImr6KhgPAC+78loFkacmP2OAftnGru/C8ICsAZH2Hr/FtYPuxwiYGn+XL2372pCH
qDiOfO0l7VGDxMUljr5qKTVV21sX+ps6AExljfMIpnTs4n1X7OwGfHGNSVB1kyJKor8FDWToCDqL
eYKPsfLYSBqgboDaaNJweVj7vL3t24678KYkbVGsXNmsauetJy0ALyoyJlgUiHn7SrroGstF6aIK
ZrxFPOHVb51D/qJf6wPFUbRb/gW4bF4VAfmKXJCBvlBQ/JgQoWg1Vb56o1QhubypHoTo2pPdLsXw
07MeHBeiGSm+MHns+iOcFJnd+5xdTneoWBhZ87ODz+g7PVoJFEs2eXsAgfKlLW9xwlVCnLu+Iquz
GSocxDlG8+JNlyg4shaV/FsC5C0yiORA1HUe4MMWmQNU9xXUG9xqAAY8Ue/gN3o6kmclTtxkw4Zy
UZKTy5OvFWg/mYCxShWibRQECq7KoUNXCNWiun9oTEjrHaqdMNw7uaqiWx0EbTZ6TwrWvc02b286
/6Boz6H60NRPwn6Vza2h3k/pl2Cbq2zaE8bfADd5DaMqAbgPgB+CcxQoHPJOPXiysH9ISyjVOYKt
Ww9bXK+qdxIPaQwR3yCDuj1y8EfLPoTtwyBeapeqq8uDQnttAzJY/RZq+6qMEH9E0Cz1G069GuUi
r3W2CY7qYX7iFASLf0c/F0HyYCAgGivMWv0Yeae6I/JwlyXKKEH0kOW/QjTFnfSu7VvwJKh3GzhE
4jmtEgWOFGRTssMC/bZiI232crRMnD3e8ysrIe3eUEHPyJLB2CA/pGNbAX4gx09RlFNu+IuW38XR
zjErGJePYXYXlT+i8tlu3tqpRJO/SiTh5BsWdUPwWAzfEdfxkgl5/SWLbib9NDfaGzr5e2Vjti8J
LtFK/tiOz0IBvmvtwn5fmwpqLrvRvlayDZnIRDxUHNv5UcIHSkZwotmBouxOAxAYUcxnpTjwsrJj
A8FoQOcL+Rmp3oOHWSacb17nrXKWruI99Oyk/DWqHtBhJ8t7b5LJSuuVlr6gLfwlCY92/9yJZ+Rp
1GxbD0wCiNNRbKVJuSMcgHy6X4zxGeFxw9u63jdJTI3y46J1eahjcTKqjz1MyKoBKARIVARLx76J
swMnGzCwnQ3tt+m5hpoH1QEnyjMTMVIqodT2LfUYQvGpmruwLhYdYUecUZNpF14InBzUdXvVs12a
bqrKsCq4NrTsLZGPMrz3062dYKQBf7bz7jUtJbb4aYVflQK5iZr3erMsuXCyXVO/5Pk6xS9kxCDM
vcKOotMJZZd6/1P3gcKYe6O4FRIA7/Tm8N/QDUKNCfPu4VrH8VdBCW8EJwrc7qnS+0XfvgpYTaZ7
63uPNkgQCC9afi2q60rumnBbF4+JRkG3wcpxgbOrAKXXP5URulwwrRPz0Z8mBM1mez0pDRW8HRCV
SfqvJMTL7nG0eO7eCfDbJfDNyD4m+KyqDfz+igeJh541+GXE7jwLtHVX3kFO2qV+vwOggpFLnijE
NQ5VSjSMbepsqhn56zgwu53MpcPBXoXXLSzAtRYP+6C3NbLN1atDZjZEFc/LSK0OZX+t2IOy9IL6
ZEgzIuTqspWDYI5KpAbtbFNIbGpHfZGNMAftYcnrRi7tcqQeGY7bmEAWq/JsmyvYHYQOSmNS/d4T
EEL5ISUYt3eNjbuo9AOQKyooNGiN7lYi7uJZ+kOhES9YdXgrgtCFSGCtc7hMgWk/lKpxb0MTiyMP
/yfIdoWdrqVZ32eBe6e0LFg/wnYBAVE3tq+CyrDWfaUyGhqG8CqEj3o4GBaIHgBxmMBHoIgMpgno
txQBUtHes6+TmmsR8PZss9p1lbirQvctGMbXoS7vnMQ7wZVaV6a/AThGRWAogeOR9RWxz5T0iBmh
fOSgj2DGycaCPbBRE6T/dHU1UL7o02yJNAnmgYjHCnLUSXS0dWuTyqu6J0ZSIlCI3wc8AkoCXT7r
gPty670wv43ypldubJsS3iOnrVXuY+uh49IrMQoU+k0zOnSiOeiB+jWnJlVFw8Y3+y+lZp08D4z9
PjFu/BKwy+QSWrASQxxbQqIQy9jq3EG6egJO9Zb4xi7WPJQhfikEmcAhUhyoQsRoH3yRvoR1e4yj
Q8WzQ889bVnozRdVPGlhed0kHgJkqwrYmNfulUagNuuHO+lAu+mQWEDh9L7W4WOa/2JndOAPM72+
ChJYq2YDQq97LVHaCFQeEE7waI/mq4dkm5/clXg+YUz2UCRBuamCG8YKbPvYryAg6GjjAuPL631W
XDVcHBFF+LWP0Y0yCdVMcCoClsTaw/bHuOUhySqwGNFNYEOxjK1VZsuTtJGuVQ2wYwOwBetg1i4I
sXhJD9chlHWleUEYUSX7ndyR1cry7iov3CsbZTBJaT51eNRH6I2ALRo2KQSgOiygkESggScP53rV
1MhN5fy7qlkpTobQ3lMRc5UXQKdi8vd6eCPg0g3jySH9FKE7kft3dnKMa2cTQFsd8kVBpSCWvDcI
A3wynAhQm0RmDUG8HOWqxzysxUzQKb67ykvWIcgpJaTFYZuW1cllJWxcDZxcoz62WIGsQxfWik/K
wAJPXngtpQCe29KPyPlghJaJo6Vi++zdtc3KJ2OndBxy6aOqf48sqG1+sxFWv2j76j6Ou2VdGj+G
KYYJOHzzyieh62wcBy5PKbdJSmoZo64q6Q8ligdp03+zI+Sk2dwRp0UObzWq4l00re+mI5dskluN
fyTaTzfIANxRkSbSHHDCcblgwuqQBUdNDUkX28ifwcIMNByRoGXjsaIUqrEx7K7YZJMJUk7hTqfC
AzT1VvOfTIeXl4YAiiJ++tzsjXI/CcwWpOYdhKF98iZacy0ACGRcem2ULVO33FKtLr3HLviujDFR
bcUNdWXADkx7xBx7Iq6anCzVpb53jg1k4CQrFxAs0ZNVdCLMHLgw3GXMzTsxMUej6tiCLSyPMqGk
f59NRkLBq2X9zHjsCCVEfFIurEkfK0oRnCPf7DXa1m2LW4vXXNfGhzxRf2IOiV7PxGjc8ECukh86
680s1lp5pWv1trTufLQRsgGLG7ve6la5SAJwwc4x5BUt8EnNXzr1qaQKN3kPV32zK5ttouxCtJZE
eu2RkzQt4qQEi2xsyc1nPIxUd22o9j5olE2MSrGR/YrKR807yAKPnEOZ2s8Oeg7oxAJ873g6wvzu
bpFLgp9JsRFQAgqeJ8m+BXNzjVw3y2U1tPWrHpZIASPM3Q7HEm1TsPU50UGe38o+ogLW7tPM22sl
8JgYxety0sVAFiJDKRVnBCmw5+L/QLshk2PkyzpSD9KAzVilmHAWcfEcBemkM+rcJQak41IPHpQq
erBUQIlxz5XQda/C1cenJNRBoyMxZHsQbsZ+V3qID8UYYPsUTXu6H9Ah1/GxKFRCCDr+sx4HypI4
FjeKCLfAyTXaQZgdiwty31UieYuGfMxQylcrKfeNP+5zwdMQ/O1PC2u0ZQw/cYztXZYwm+jcoAIB
tbgG0WX627YcrmtQupVxTBJ1U3Twf8TbON5HsDJ1E6cdtUJzcmXbxloLXgqLsUb+wvNeTPNXHp08
IAhZKh7TUBAvf9MAKeQDt4955diviZXCczB2IWmSkE4bbQvOUL21qVMXJUi4gi2imi2q5Tcq2nzK
sGtG88aKsYEMRhJ7rXAwc3Z/+tI4+BL4iTfCdGyLo+2mD6NS3cqgW+UoY5K//NGrwcrLiAXqHuFy
Do+YJZZQOURVmwT8pmieCyXo0MMA/uwAwtEMjCL1E9JdOOdhPgcOIwDsznVFlnIH5ueuUQXyZIDX
jK7BEakhA9v5CUSENveajSRntxl1Hc9zpn1VAGOHGoJzMr8KOJiqIc9pFMWwcocQ1rYTjg2w9nh8
SZ1/KZaTQpCK0e01z5DfTHK9kJUVY9+lfY29GbXnQSLXqcfIQKMeNAD3ANIRNfBh02LIDmZudaC9
EF9uoxrvRjmZ/WWGfjTKGMC+pyIPu4xMxMVARgFqRTkhMW5xW1k01UicirVqNXEDGLBmX+aHNpbL
OjB2gr8Ms2zpl3cZPGy/g/6ceaBm3zwEQoL92LCv8GJo71rHWU7qF1lB0sxHMjkieyfuTWhqUHdX
Xb9PoCu49qFu94WDe5Ps4M07ZftVBqxuPdYR3XavrAh9ymp4GRDz9AcKeVQtFLKURB3mtc6UOG4L
h5WEOyolJg6YFu+PsQSAwF2hIDVTGZskC94iCUwIN5NakE1uHXlncVv6osFtDji96au4qiTQCDxh
CtAHDTaIjg9otq4A4dlVgTWE3UgKHRURjQE0Z1AtZ9yEYWA/qQleQUqveDeAPdDFc0ZHW/zzH//z
f/+v7/1/yZ/ZKYsHmaX/wDrhlAVpXf33P81//iP/v/929+O//ykMV7iG4UBpEJplgz7X+PPvb3dB
KvnL2v+AF1P5CDmIY2ID3wdWHav7P2/BJF4RNOMI1Zq1AEe7UxUtcI8gB73gZLWH/+z7+sceOErm
WW4bukdzWFCWqp7/s88bHz8fqE5LBpvPs1l7RKYne7O/aMExLAsgt2MLY5qid1NQSLhPyJK6xzJJ
EK2F3J/+hy1YH1soS6QUCp0WYMSMT451c7kDNv/5fA1BahWaagrNdbTZEBV6XqGc4fP5EqlzEt1f
igAisusayF+0+a/LrZ1bse9bmw0XBTUVia/IhYBLskpHA9p8u9zCNByX+jMbrjrSS/w2aWGMkUCh
5rhDoeNyE+c6YauqzWGiu7Y53xS9H0ZV5VDBGQzkLrlY3ac/bwBpD93STbw6HTHN2btF5RqZYTmN
5xxh+/UPtby//PlzU/7+887Hz3MJjJbe8vmUdG7Yb31eswUF8T8fJpMfrwvdcRknVf/YTCANI+7M
xDuqOGwHN1b6yUyfmYYP35+tXFxdVK1x+f4IXBz7z3RxeZjOfV/TXaHrpsrJp8/OPpQ7lKIbS+/o
YJJDUur28ufPLFTz/ednwxPK3grSls/jBNk0sEaXxu5yC591YDZAcWuB7G5oAdwwLtra+i8+TzHH
MlVWk2WIj/PbUptDCaJGN4tU+c5E7+Ly988NEJVGS1dNgzU0H39sOlWEq0rlWGn1UwI0o69KsF/F
J/NwZjeYXKHudIPqmircj93IpaUXRUHVszR/ePlbI1eWcR9W3y935txcvGvFVT+2ooeK01UQn4/j
BAqCzaLmfzHb3EHsN8PiH/ObCOq2EhhN5x2XdtIsRF3/xXZ4//3ZwTrkPs9v0XrHEFy13BuAj/58
iFhKmmHrgo0x7wAIArVrYp3zoo8PSDPzJG7/YslahiYMzTBcU3Nmc+1amhK1ri6OqfImMIdYXu7B
uRX77vNiNslmZVZeF3ExaD2pMCRbv+nK1Z834ZioPViOaZgk4j6uo6RrjNju8AUegQ44ar/F7OPk
44t4uZlzm8JxLEdYRAUM1+zs02On0FPfdY8FevE1+d1FYmtIqnkb3Lniv5h4LjmVKcdvDZDBxz71
YGhlq9EnjTpQ1aGGSObkcn+ms2gWFZjvmtBmMzMmqMq3PU0owZ3e3SJCtTRqkPYw+KRW4x0yfrJb
zg6gcC3WseNoznyl6UAfBlNjtyBsaK/abTzuB+fH5U6dO1Ocf7cxX26l6UtLOtOO9F493izj8BcT
Q+RvG4Y6HYzGbNSQ/cS1cSD0HCc+HlnyUW4ud2EKNWbzYjkqsZRucghDMP049Y1nhCoFFhvIyWNY
bItEIeP1EpKvhPR3uakzo0VThukKNr5j29OMvQuqsiYSKGS09rE5CP3eal4vf/7MhCPrxVAZJsam
lphtTJc0jCvS0DlKKJ5B8j3BjVF0p6r75CL511KdDZk9HV66q1moQRnGx37oTm0gh9HZxx6DMSTS
2mcZ4v2SI94f9d/6rlN3DOujzlO/s9PVn/fSNDRXN4WjabaYnQsSyzI9qH0HjER65Ztb/wYRdpm4
n5xyZ+bKNk1dN6bQ0eYU+thHzSrMssloptE2EiH2T5bCdKDMh/D952dLwer6EnkU5qrUUX1QX1oD
1ZOrrMjR+r8tnVPS/Lo8bNPvvdTgbJmPlZ2FiI46R4U81BMq5t3T5QamD1xqYBaLGaoFeMqggQmq
qUbNoiZJ41MwtFEZq9uHy62d7Y7NNW1yaFvGPO+Ano7XBCNbyYx/KcHRVr6a9icr4MyBzS7SyH6b
huO66mwFpGkvsj5wFLjrNi4jj3H6oxiuLKunSJiuI1CFf96l9+3NlkQUeqLmIawcpY7IaizbBZTN
fek2fzF0BLOqrQnOPNTYPq5s3FA9pF0t5ahH+Z7k0i7wh2UUl6vL3Tm3HoShmlMgaOuGMz+5XaMb
ZUl3dMgB3glTT1I3iOqYFNsut3RmqwrTskgcmDY5hPlxBAkxiitT8U8DDn4QLCL3k4P1TFeIDVQA
tPQEKZdZVwJENwDoxe4xfFDxcyKPhz1x/FJghHC5J2dWtaDgNIWGpHMcc7bkGjd2gsxMXDxvlhal
lGGlDZvLTZwbrPdNzFaZAxHECvKUdNctAhNd+OeL2FVtx+Bghg5D5PFxcZkd2NgmE+KYl+OuRECq
6/DnReHpci/OHJ+uTlJQJUA0DX0+5SNBdN/6PPxcEzkG8zG3bzN7bbgnL/7qVTcVggaXGzwzbB8a
nP783dWNOFRPUYAG65dKIlyWuJ80cGbqXUtwFgqBtTdiCB8bkCREcrVOqQQlYHu3IOcU4/7P+2C5
ZGx1xxS2Ow8I2y7s0s4w5Mm7GpGOSz8JcM/sEpcD05yCG0NTnVlUkEorGWWtUTj2J/k96piF34Oo
+qEYyFg01vjw591xTEJDPCcNltvsHCu0vupR2fJPFBD7BT4Uf/F5i35YvGXZjLPPx60T9GZT+ifH
+dmDjHY/+fnnJpzv/v/v6x8nvAqGXAxeDrcxSaAATLotHp59WlstLnfks4Zm80Khq1bQafNPOfcw
dn3xAiXRy02c246knnXLMm2bYHr683e7Qx9tETiV75+MhoJuGviPacvhGCn62oKK9yU16hPKIqSn
B0RIL7etTQM1CzymvPf/a3z+sAqlbIyx9eTJdBTEjuze2seyAL7NCK81WY8HzTJzOK75XY3wy5q6
vrMjDV8urQTR48u/5kzQ8OHHzFZNgT9c5GTTSKjmusUfWOmOUp50CXPdjBfo911uTzs79I5mu5pp
qhYvvY9DnxGmpo7NLnCZZlSJFcS6i/teAFVV08xfKj7hsSaA3ItY+9UZ4OHHpkESpUx6VlyDUGEO
LF7GUiAlP2EFA1/bm7ZXrSm1vlz+tWeXIrE0TwYhdG2e6Q+o8XnetE5CLXlEePEOosexNcLXy82c
O6ydd83MDmutlXak1KF/KqDe2vLNhbz95y1MtQqX3DiJEGN2WgNEVmVXjd6xooRuxWhYfXYfnOvD
+xZm97TiASXNLVpomxOaLKF4+s96MFs3NT40fmzzfRWxDWC2n1wGn/38aZ+8OxEG1U7qFOTbMfWo
HizM/JPgfOr+fNO/H57ZiWNXoaomAkQW1u0VAKUa86UovI3N+PryOJ271QQXssFDlwqCOltLqRfi
tiY872h5B8XdIVJC/R0kQHT0MEz/i7ZYURrFTuEIc3YlBCgcko7Htr6z/YPr42ma3+Y1jg4I7+nO
J3XPsyNoUd0hvabb+vzMtvB6QXeRZwCMom9Wl/9Iw3ZXWiUG3tXqcr/ObXuSRPBmSH3waJvtloAq
foq0AGn6Ch6nvNYRWMYP55M9ebZD71qZ/vzdkuusgHrPSCt6fIVk9Je43mUQzHvnkyP3XG9c4JeW
IM1i/Pb0zM26M92WLDdyzwgIhwc5WNtqkJ/Mz7ksC6/Of7czWw1dw5sHpWyWuOh3Ihk3qBm/maN1
qIZwG/bI3VnFa69UD7WR/MU5zUgCp+BKofQ+u8WMtu9Ty7G8o9clyOlCOIB9YrjGZ+v93NX9vp1Z
FzO7rzN9sL2jTIHBxqYJLT+LzSsSWeNV0uCNbBSBulAMLSeIKGWPGMF0WrGAvpSKMX4xHWA+ZaQU
kBlzxMlzjGIULdkLz17Dw6nQn2gxjgWdsqxyF+gfiI6V3wIQxa4CRYMAOYcIpQneDdiiqq4r4Rzi
7WDZFsSayKcUzddvWqhzGHiCxhadVH7KCtGftIvKpWL1ctP1MDBRMXO2XoBakDcoSJ2mGAyJxPYO
ZRT/6pHtNmVXfi+M8s3qkpJEGTgkpSjRZhU1ki68crY6ckCq5a9N0OZJvA9Ht134qJ0uQPjEa5tq
8Fq1u2TtR22xaJPK2OtoLi5HPQcHlFiIl6YB2HVR4uxKLkEFeCi6v9hkLrceeVKed79lS4tGTcNQ
EVxLLVCw2/Wi1b9ePix+O3BdXtq8s3kK6UTe8xjBwLXRbmrcC4VyUsxrVFVQKPQalsP95YZ+u6Jm
Dc1OdgWmTVlpo3KMYxDbX/LoT6/A2fdnp54J/aAJLL6v3Pf77PQXP540KMlexyBR+dv955tRDOca
QjUrNQTeWfju3eU2tOmS/nDJTj0wbfjmhsmTUZvFCKNX6XGdh0TWPXQwI0nqqxxENaomJsl42flv
JcJDX/rIRBQIOhuydZ3cIqgfLYQMkN7pQPe2HYtQYEa/5or1N0FeFU9KgUbq5R97djbf/dZZwJGO
joqBXSxPmiZ+Bi2w3aJo9E8a+e3onw3IbNQJkkk6wKs6+fImEWLRCajHlf/JsfjbRTa1YpHEJ8Fu
aZZlfLzIINDFATRV/DubZ/wgYADusXRe6qBH/2LMHMd0qa7pKq19bEii8ZuMnGgnLxwe48S8L3Cs
/4+amNdvQipuVgOI+mT51y4+fUhLXm7g7HHx7z4Ys6sq8Ioy7DJVnlqBfHv1o8YVvpAwgQJ8F/44
PzfNDJEZtShCwt/STk5tN55aV/KUQVvQ0it9+IUN8uUOnZ39d23MjqW88FLLyBp5qnsFCnaLOiVi
sAr8YMP6ZOzOLmdXm5KzpGvseQYldb3Asxz2d4LOk9S/dmjwgOb7i1Y0Xuckh0zLAYvzcZUhlC4S
ERHVCix/Zb9DStU2nM3lUTu3/d83MtszrZJAAyMJfAwL42cVoDQblQ+Xmzg3Wu+bmE2MErRjrhYE
zLl4HKJTNiJ3sLvcxPleuCpFJ21Cg8w2ZMvDVc97Sg5oQsVoLmavlT588qA524ZlIKpD2YQC1/xa
MkD9OCaYFnvTW0+p9sn1fXaUbNIxgtsJIYLZneFa3WAblQKWpU9PDXS0JoqP0pOrvxgpAKGECo5L
4XY23xyddt96tnJUtVfEFwb1/vL3z3ZDUB2hhDEVmGbd8Kmd175ecvVFG6RNMUWW+SddONsESWMN
Zx7dBPrzcV8UhWb2ODkoR+BHPVxzmFN223ubtCqiTw76Mxe57lDEJEbkqafPU7Ox6Du9zgbtqDXD
vVqgKWSn6Ci1urj1ChyfvITKSS9wnL88imfbJUdrgBUBejR/Y6a6ro5WVGvHvPFXUt2EKTzK4gnP
72Lcj0TXl5s7cxfo5H2oPSBQx+KYTZolPKm0masevQwVOgzLckRgMTg0nH2BWd7lxs6c05SGNY5P
lh+7abZXMYAa7CZMGdMojddsqOK61IqJxRyuAglN63JzZ1YLzU1ZAQby9+J+bwuhtJTZgY+gdYZ4
cRpdoafxSafOtcKbj5CPDB2FldmalGHuu0Glacemi6Gp/PD0FKm44pNWzKlgNgssgUCpgCAoRNjm
PH1We7wp47iwjnWLq09joFXE6sXEJPLqfZ5iex6NSYmjEo/BQ5CP8RuG3HLfN022w9kLKngONzlS
7Xqjl3752hpVfd/LVKD6oaWsrFCsK6moB0+3Ju9loN2IAPor2w2VtVEyS5gHIhSb4wCdxpM9YYxk
Xi1wW3DyocWPRx38VdDjAK2MvDCrYkBeH3ck5LI5LJAPVOz70hv6tWkFzfbyTJ9ZWB8GZ/rzd3kM
iduYX5m1dQzhelQaIgcLG1UspLQut3NmrsG6GfzPhhKgz6P7uDHdrC81OG1im2n7LF0Lf325iTNd
+dDELCjPiW+TOKMJBa4P9ez+yh92yo+/aIQ9AQyUyhnD/3G8QtTvoy5oxVHA4ta2EMMRjWOVfLJo
z5xl4ML+3czs+q8Lf2zUmGbsDt2P6Lp2l5rx0+9QcjiGvvPJIvg9+4Oyy/vmptl7twpiXVGyKqth
cVk65/N2rMVkYr6yvGBVYxzUajaaRN/M8fnyaJ5bFRrxrSZ48gF6mJ2hUe5UJRbm4mhgGFN3uMuE
xkseJKvLzUyn4+wEMDUKAPpUvvudN+KXgxk5Sj6Z02Pqkd2Vzg8FLtGkw93qD7ryEoX5JxN4tmfv
mtQ/jmgSoXASdaU4OtlDC0vZX7j+Jzm7M7HVh17NlmIwIlvcjAVsGJl9N4boWx6Zm8sDd25LvR+4
2TJskipzNMnAGf1zFm+hImEatUEK+nIz5wYL8D+vQqrrzv8h7bx241aaaP1EBJjD7WQFW5ScfUM4
yMw58+nPR59zfs+0iCGkDWz4Rhus6e7q6u6qVWup4ulG5TNV7FEFzQMZVKE+dUhUtePKiiyNBe47
QoThKC8fujKhmwYyIEN6h9bV6Gw1mueL9EcdroxGX1oYzQAwZoKiN03Rq42cxsdIngXSDM/aw+EV
7tt0yj9qqcOpkOXdoY3oLe0iVf1pOl6Mrhyc7U4EFf+opKiTRY3xC6QLMqR0Lz5UCDPc2nrT3oZK
mx1Us/Ju+kShBy9o5O9dFkz7kmvWPow5iOiVhmm6k3uU8nK6wJ6MBj0ah8P3blQa5EL6RtqXUhxB
wqeTp2w9+x7Vxg76gNREL8EaSD3K3cniUbB1Ise5a6CPPdB6kLMyunEXaXq2ErjnXS5uz/P5EgK3
PlXSJEmsjDO9j2AGJJEK61db3/r283VHW7Rk0USm0sFkguK/3JV5PPS8FxrzoaNzNYT7Mzm2xZMz
awMqT9dNLToBmCcgQjzfXzx3qfJXEE7p5sNk5NtA+e5ANfB6CzOAeIZAqAb4vsvBpEYbRWNL622w
rSCHcVZvuEvbUgee7lCvodwrAoRSr6XQlQf2Q5kgfYds2km2V5Z+aVOem5j/fnbwaPB1SfpsolYe
4fO20BGN7v2vb5gofe7mszVamMRHqJFEoz5FMvBH40ny3Ghtvy+4L+1wc9mO/15cbVKPbuuor62H
mDI4XfVh0a2s9NJC8EYndWbRePIiDx7QLQ31M8WmvPN2ajPBbBxwReQGv3IRWNof54aEnZghh5LK
OtWmxEnfa5WOJqZ/qwwlNGIwJY3SSnZg8d5xbk941lSe49OVPXoPgRdmezlquONMdrCLUzhgkxTi
dlPtauobEN/GY9s/APKrPl/3jsXJ5WZAnOb4YT9dumAkR7UxDICtDNompeeuvR/Wuj7XTAjH6KgM
qZYpmOijG015SponR36Dj8/1szm7CjhDzITwAAWEVULmGA7l9wGpy41X6DfXZ0pZimm2AXpdBuOP
BKXwYLMMs54yTqyHzoaJytEO27iD9CzKopNU5bdeID0e0lC6MSUkk1r7i44WxvWfsBQvgKyh0ER6
T3mRs7K6ouytNKHMYQ7PIa/uLEq+TDTPe69GTHEltk0uI7JJ7FNUIbo2gQl0x6c7JwZJVOTItuRF
eaDSFr3hZYR6MElxg9onzyPB/zJOvzgaaNWAwCocjTslTkCZRyszR5pnIU6dGxJXT5eV/wsjcTq0
S+zMQC+4hLJGCwyoGa0UPmpjFg1VtpFUae8GTaLVf9S8m6FAd8eBHeVQk3pBxRH2qRyJkl1M59IR
8Sdo3zKIk+0MOj89GJHVyxJvL6uNDsto7WvQiIXyMSlM55vR55abQOO7C+q8upu4sR0TC16CYmwr
WClNb19LYbIb9DK/jXplfFdLqQKpTQi1a9Savyub7JHl5eYOXEy1LSDCR9GIm8MQjAnkRpCLZ9Bj
bfs4bzcqZdN97ZjmMc4lRCqiuj/JQWRBIy9Pn+zRQja5hhAmVyRKoIribU15hH1azY3TNETWDvKt
A9TWsBAE3XsMTDexbPX7KCvQOIOlCUKGqjnVqf7NQhBIISwjR5Dbt6o63ulyCpkTLCztMMm31aAh
NF9IMHjKcuW2MaQdYzhJG9VXo60+BslX3Qo9ZIk69Acb9RcVMiTL6treGTCgw48rPypFCr+hkss7
v4BUrpvofQCyOO4QC5jey6Qoj7oE+UFry/7JHwbkEGDuoKrcQ5OcdPFWi2e+EslCSrRpdRj7C8WD
NEqDEaqUDP12ChTzZMVI2pYhfC8DeHWo16bncrRYVDlQ6bWrkkdHnakp4qy8ocrWvmfxIQ7oChUx
HaPdq6kOmQGP/ZmaWd9A1VuiIuJ9V3P0UOsmTA9w6QW7kmP5qDZjP2ynsA1hiYXY9YuW6g3SspIG
JjnxPhVdD8YMupwb1BGG5yafvqo58DIK5fJ2SgLokP04/QFkBg7IEBKDunFUbioWHIBGbmpIGVsV
KtSNtvP9Eiitg9o3wkuTca+mcXayevJNYwyAI9cAC1pO9qeoU+jIPWQ71az0b71I9j6XZTg+02uD
pnlko2gmIWFdOIgsBCm9lLNWUXvrzP946E8cTdsp/sRaNSL3HUpbktfqH730EZ5LfR89V72/dyJ4
8NpKLw555vW7OEZ9JdGtmvSIZm9MD1c2oV6+DbMECkewBdnerFsJWquuu6uN3rwdEshtp05WthDB
IRMBTcoxcOz2MW19/4ccF2iLZ1NmIIdhFPG2KaBETxEU2DRO27/LpyJ5p0SSc1JliJHs3ExgiJx1
xqtS2pbSaCCqEuXvpqwPbkKtLo7d9AfBxm3gd/c11ZedphdrfXFLwZ1CBFiPuXuaWbqMhHLfWb2Z
597DaKnAkXoe6/yPfwYP1AmaoddPkqUzeYZYKQr1ZrI581Xo7OZZykWWoLUAqM6BmCcf0M+svGNe
oQF13dDSoUmEmVFWbFkeH5eG8lGzc9rFueP4O+qrRbFyiVr8Pvlnw7BVR+d2ePl9yMag9wsAp8UR
j5oMxsYB2ZHrY1iYrJnxgdsRqTuKFPPfzybLymK7curQfIDaTQ6PWbSX+pXLxZqJ2TnOTIDaiiVj
xESbH+xMJSxKEKis3G8X5oouT3orZu/ihT7//cxIwrlBjA4jF2kvE3GuFbDW4uedGeE2dwngwpef
79RidMbYiFwiiIlc0IonLUwRj34dUD0NNQB/hStJSSI9Qjwtcjs0sNUYtmhI5fqP15d6aQxcQwCa
KjAWqWJXcqpIgRmMSujCgIX8E9Huv31fcKVBKZraMvm+9SXSD4O04kbzFAu5BFqADNonZJ74L/oC
Cr+iky/MQ7cw0Ex0PtMiGCFTheDR/g3jODMkuBKHnJE5Ux26w2HUP8jy0/XPL7zELJtklWqYvL9f
vFkHW7Jtc8yR387luxpmncR61MOcEgBqN/Wn/2ZM8Nsw08wCedfI7TXfgQZsfMfBAsChMZOtOnOp
F5H+5brJJV/mhk02dr5bvyipWr0HWaaMkG+CFjLqtGOY346oOly3suTM87NZdkiRYEe4W3uWNsrd
4EQufPkGAj1r6MwFb7NlCAjmxyMwMvFBFLCD4K1WIjcLILvuIdWSfxn6uEvg9r4+koX5urAk7P24
820ImNj7kUnPgwRPe/XRAVl/3craeISzaqLvLYkzOXKN+HsOcLCoLSj4kLhd4zJZG46weyS7COJY
USO3LVzNO3aFG/YrD55FE8Bm/sKbZ2DrZTDWg6DR1YK1j8OvjQ696d6UX+/E9lzkpisZoM4LcK4x
pmYWWAUBOU5GZK3SKPgYoIL6lMuT8vP60iy4MrZMDmFALRS4BVeGTcur1KmO3ErfTwim769/fnG2
zj4vPA5lKPUD2asIAapHL0b0PrLlG1WTX4ukh7vrfBSCG3tBVze930RuPcHh/r2AALM4QJV3fTCL
bnw2GMGNwzGvFccrI3eSbg2YsfWPec3qrzzc11ZE8GFFZ+kbhxUJY29TlFR4Kvf6OF52G/2dLu7E
LDmhUhYWPa/BLMs68WUsFBhJ9YRnQmRK6hEKrvFdm1Pm5B0R+wcn1dNt0GvOtvBDKBj9OH/TaP/9
FMFBnAp5gDzgp1jeTkMKQT5cH+vybP77vuAZTRCA9AVW6aps1N1Y7a5/fuE8pX8T7Co8v3OVWFis
vqc9jCQt52n9mMZwMD95sYuCW+O/mqRuXrMzS/NOO7tjQqOk1FPZceZIzwDqprXQuejcZ9+f/372
fQq1Jk9vtpCUWQZCDB3C6dBcBmm+ldENvT5t8+NBuE4xGJAg0LhCTSCC9sYOEZK6Y9XTZK8PwzaQ
fk4tXIQ0pdR+t2nT3/VaU++iI3CkQk5EIyTn6uX4CjUwUH9LYxeBIs14zPSVTbX0fTAIFLXoeSbP
I6xPmk9BNsVO7JLdbqGVeS2/HMsPnoW2ZIf7+AusNMy7pTP4auJWxg+Qyv3BmalMP15flr98NOK6
AGXh1WdTZ3yB2k3i3lPLEStzF3r1YYh2ZkQj4g4qUgn4Q99A1ittm1UA7OLk2ShqKPT2vqxqmfOP
ifsJu/W997GvVm7vS5+3qJXRNsz7Rhbrc16SmUNW9YkLTHSIDmH4+kOUJhebEDAHGgCDl76Vp1mj
9IlEG6yn39aV/CGNcm1zfW0WxnBuQ/Tf0TeaydbC0PXaJ/1bWT78t88LcTiOYSqNHD4PS3Wkw0E6
tLvrFhauAoBCbe7lAMBoDRMCjKolUCTqaejKNZpmNg0oj0b+9N9szOH6LIilUWdlqJmE4I6rjY7C
YmV8lbXqLUtBtZ+BoJgli2DgojLDHsnaEEEWrkzSR8QV3jAMMqwzpkDm0Skshm8Fup94GkShs+CT
9yduyoOdNvvrVhYiPogFmt1lcJXEFmGyIgNdDCizQxcwQKD9mZAqsHok5mHivm5oaeXPDQlXZtnp
qtZvGU44PkBDbk1IeXXp6y8Sf2GMPMd49714oY9SN+nxRAJgJLXtOShn+O1bxqGCXqRp06Yapl56
16QklWzGY+C2Mk0NbfTJjrJPWa4/vmG6zswI10x1LMF9p5gZ+xGhjNiod7nUTjsVeb4VF1i6CToK
rKWGScKSOsy8dGcbRkoivzGCDltc+JwsOEAS8VzLzRPg1O9ZGcwyqvLGQ9vJ8yhNDPGHWPdWAEeL
7nH2G4TAkDXANEab8dp2N24B9N3WYfZIKnstZfq37Uo43i5GK3j8xEPX9nKZOG2b95MvP4Rq/Cmf
fthJsc2RfurKxNUTHdGZ/qHIYRowvtr+2q9YCuQK+YkZ/kDFUewNy+okRTJbD9wKeRQok9+yD84+
P5s/W1HLHAff98zADe0dWiz2z+vOufjrSXFSXueFaolARc3XzBIJusAlrY6OT8CLzulfTQAIjySs
XP8zIoyhzapS6fsWI6WraT8CUzt2eb/i+4tuR01ghm8oBFrBSB6MqVHPRhzrBsppqhAbBE1WQsbS
dIFVZ5mBPFOMFYxYoe1kTRlzIGl/gFn68sq1cGkQPJdnNhSe8Lp4FPWtU9RJZLPayCQmOyffJ2sx
YnEIZyaEcBRk6ZQ0CSYcdN78nbV7vUOBzoOcikjCUSfsSQpWauGP5M4LdFJTQ9mk05/rFhYeG865
BeH4yeWkjXqTnCBvNKN25fBWku5V9IamH235E9WT6+aW5+vfgITLYBOXtR/5mMvljx4CFTniIf/J
gph+pCaexjIwMBdtgdg6SisrMs+4GCXP5ku8fVT2aPToz0eunPXHURpOYzicSrndx4r0WJjD7+uj
maf/mjnhVCU/3KRyF0euh9qQTr3ccx3VjbA9oB3mRT+um1veMf9bHlVw547IEtDiQEJAQjRNQjJV
L9CoN5zhy38zNPvJWSDuW2/gQMWQmf/2gsc4/BT3X6+bWLrBna/UPNYzExY54qpSApJ3/j4MT2Xx
jgQxavHXrSw6NM1IMxBNf9m1gRp3aFoDNQMpDY9eHO2aNzQCQ4X4z4JwA1AkLUsLwK0umo8btIIQ
QftvQxCCjDlWMa0n+FgTP2Snbo0JfHmG4KtU/l7ZxUMxyZ1K602ffP29IW2RH3rLr//3ecGTKisj
tWlKodvr3E2GR71fa6JcdKSZcPP/DUBwJLPIaiO0UCYAv77NuufJ+Fi3B6laK5ws7vUzO8JCg+Ow
skRnJDnMApL3GxGRZkIAF6EcVUG1aSx3/23qhIUH8mxqPsgfV0JZVtkM4crSLEaTswEJZwsdGkai
SHbo6mmAVmOJKKBNaePX9VH8zcK/iJE8O+S59XTmirvc6KEdjSMNQUT8eEC2xkGVHXmNeltpsYKY
Toj6ZZJlM+2DjtQOsJm+cJptZ8rad6eL62OOBulWLSPjMc3S7gZmm2clDnMkMa1obzloUU2lGe1C
dfC2UC+jwBtF+tGYVeNVahFHpdC17/GEcgl1KVB5Xpodc6hRV24zi25ogDLkvKZ9wxSGWbatXVoA
pFy4KR50K0ePC1L3ZjhF4Vq6bnHh0AaYM0uQFYrcmzEEF3ZRWniifHLKWyd/r8QrGcHFc/TMhHiw
lX5pWJ2Db4QZCRWzqQ5SkAcHqzSV+6wsxpMNk/lbHPLMqDCFiRHSu5dg1Gj7DYVP+lGCtlkJp8uT
R/aDbCpvRhEbgniyXo3oebqVJ6H0M0pobWf1zeDH++uOv2iIJAtpEIg6bBF+SvOGMbSwgrhQaEce
Ak7dz7BeQVes2RC2cG9kjZ4AhXbHoX8fSNNt7JgfoOR/fQ6SWzoZMNg958qesDBhghrU6HMERf1B
Rs/1v35fPCTCSc8RaqMu+bk0ttZb0o9z7IEZT6UQIWbs68BqwqpOKRnFX3QEetaSUYtH6Nn3hc0y
UIiMG4maZzxt/Q5F8ZXNuPZ9YfrVoS5MO6B2Z/c7J92vvboX9/osIwTDFk1nYi5tsu3MkWPuzHm6
NyxE4rxgM2ThpjK/cLtZOdQWwyTOxLNSZwvKwinqFXIvRb7GFRYL6ZBvcu8PGlKbsZgOr99/GnyI
pNS4GlgvNnqL0Hqc9qB2LHtTJr+CydiPtroSs5bw+vQg0EwLLogSipg/16KiUP2BoFUF3XHKp0dt
6GEHkiIkoxQAozkqN3HQ7TiJjKwPV6LZkmvoykyO7ABPItpcHq6+D0gls6msjf3pW9Ofrk/h2tcF
x9aysuo6jzOt+QqiFnHr659fil7nP17wa32UisqPx8jVAtq6dmMGU/636yaW3G3mZQSiB9wFvqTL
+ZnsMe37ksuhE+sbtOzv2nQ7VGtJ4qWr4Uxeb/A0A7Quhvo4l4emsdhBnh9vWuN9Y52C+NTnT4Xj
oFD+hi6nmXLhf+aEqF+Z1TDCHhi5Cnqk0UZpnq5P2jwp4o0NGBKICmDOqA/N63b2NHPA8MShZ8O9
EExf6qTPdoE3S1xaEs+09OQAUPG99lvbrfnbUiSCoY5QxH4ltyUY7iVZihwF3kiO1EPaDzstVw+D
ap1UtflQ9c7++jjXzAmxaFLTwS4yzAUqQtD9cIhNCeQ3hJLp+GCHwUroW9pNEHfRPAZPNki8+e9n
0wolqj2achi4nZJ9MXTpzkjslZNiaUeBVETnwqHt5YWMRihVvdF0yFnG5q4rj1N0BCB9fdJWTPyN
h2ejkAtHNxtrZrPNvin559r/NTi/r5tYmqi5hjvLNNBXI4bUJjZSw/GphI3lXe4/Ibb1hsADLpic
3cxvRgnpciWGMEh92whjNyt5vOnDna48FfaaeNSSe4G0k3Xys9DYi+JXuBdpQTuOXXPc1ultEB0g
miuT++HVlOLzDfPMkBBHs0KK8FjgAXp1AEQUVytFjqUgev59wXETmMY9zeD7tfMh8nZy8EeWf5nx
60HbF6MQNj9cCLbfBFns9vXDeG80K4NYWw1hs/ttHKUwqDGI5r5HXKSMnhPEM/z2zpHylT2yNmGC
f0lj0Vlqg60BFfiYK86TMR5Xc1tLO/F8WYRjgF6tUfEa/MtAmTiqvwUIVKbmW0o+51aEE9S02qAK
a8ZiF38qBJ/6NXJ/ZWUcYkTJ5LKodNhQ3dhyToh+xs6d5N1I3qc8/O3T/Q4D7KbJ32vOTascxvrk
pHQNre2hlSUT1Y4Ua5aOjfgRlNLGYecHJ386KP7N6yMbDKxzXON01Q35MvAEiUXmVs0ZanBy3qVr
3YiLPn72eeE2mNZOVaoWn0/zH5A2xs9VvPeUYxh8e+0wwN1BvExbykwVKZITBKNDI+oEBCrO0ZPY
OPLrQbcQYNC2if4hLK88PC/niXAzWIHdJG6oklQNv9bNvpLp73l9MkCBSXMm+QNGoL+4HuZjRPmW
mr5bFN+68anSblVjJe68PMxmSQzTMeiydqDaEPZPkPXFEJt65NLx5T1n0hotysvdw/d1C1opkkGk
uIXgrAO47OWqC91MQh+8QAT21TWhSwNCXIa7J9PyDAN52mxAvzfFqwVUAT/MxPVzf4UBxklY7Uix
u2YK0tS9G4tP1Vr3xsudzddNSnG0P/DoFGm+Am1EJy30U7dOPjQSHBM1XSLm++T1IEQ8FuY4k2wP
hFtiMdD0S3OKjSBxtVr/mISPA4+AtL7Vm5U73oJDXdgRwr6UmZVR2diJT8b7cM2dlr6OfMjchEAP
HliUy503qE46lH5YuFKE1POT3fQrd681A8LPz7uejrYGA3a0A0w1tPvrsWlhubXzAQj7LZMGS54K
vp8VXwfjljbPZriNjA+vt4L6FcJE9KnBnyVsijAampKG5NLlRlScOu2m8k9xcbpuZGmqeNITZ/mH
O6SwFkWleIoTWoVr/Cqdz7r66frn5994+cyb0yL/Pi+sRNuHcj4oZuEWSbfNayTOd7a3JoK3OAaT
mzyyKnRPiYe7ZUlTWOh04FntbRU4G3p2t28YBuR6KqBcXo767BBnDxK020NS02ruWtU4nOIw6b7p
YdR+0vvS2V03tTSYWczWBC9N96KIxUyL0jCiMC7cPL6jBvvqZC5oprOvCwNJzSkxjZivN8ZthWiH
Jhebql/pNlhadBCMQD0hK4D6SdgesZIEeVqwHrk/0PB30zpPU/WGIAJehBki5tJmJKoSGtLoWRZE
Sa4uPxaZG79+GS4+L1xzJI5zqU74vMfWKNw3RCgAKSQoIY9QeYQKe9usoHooBy13M9uRtkOumFsA
C+rrF2KOsfBhzfKNdNxeuq0hR6mhRVPu4m1QoGsbpQu3PfRb1112Xk9hk1+YmV36bHd43Gs7T8NM
XHwuq2GrktzNOqQBHwYgHuV+iOLDdYsLHkZSb6568HbXIZe5tFjWWdZAv8iyD+lm0HZj/iClK+F3
zYYweanME8uosdEpn8PqN7IDu748Xh/HwkEy59jAiqF7SWes4Aa2RE9BgoSaqxb30/QkZe0xbPOT
3NcrS7QQVS4MCfveSiNbonBKum0bxnSoD2u36YXZQudo5q40ofzhlnK5Ip2VFJB6zIzu6jfZOjTa
jb4GrVs0oYCpIxFNbBEj4whxKi/eDrE554MejRvV/BnE1UqkX5gog7DyPyPCRCUlCkZtjRHd7Ddx
cl/5a4FrYbfQ0w0UniaFmWJaOBIdT1K1NkcvyJQ/Omq5HXx7q7W/9ei+rpWtmuVv6V3h3n5mUgjI
OXxScVZANh7HXyrjnQPZR3DM9JWQudAdMT8PqH7NWBWYsQQfqIYoaJUpgJ69OoXh78A5+lm+V5BQ
aYpPZvM1heMgzj6W46/ru2hxzYAb/6W5BCgr7NQYNFmt9YXvtuY2/TasZfLWPj///Sy8TWqbOqUT
wz4e19tQDTZFcnN9APOSCwGUifs3ACEM1DCNOE4FETHtcsnOzI9S+EUOEG3ae29xb4POItoZKVaI
nbPcYuIooQT+wBPefAdlcH2jZG+oteIIZ1aE8KxZuTQks8aNXR20eJsUK7eYxRUhzvx978KfI1xa
NViMW6OnWaX6JQ+oDeyuL8dSoOGZSHYbVUu4RoXPj32Vo7xA/4LSpo9Jmp9q2XykwrsS/JdGcW5G
CAS+Vde9LGMmy9QPXah/cKTsLSZmAm2Im8hD64IJzzLqqs2a0PXzu7E6DSufnydC9FvV4dbNxZgE
injRq1stynPNCNzMmjmR1V0VObvMqrc+4oDKq6UNwTyfWRM7fLqSxKNfWqCe9fSgtskDuNg1duml
NSFZj5y2wjXZEoMzRE1KnljY6Jrb50he2efLX2e2GAlYMrHoZfuFVisD0Hao+OvunfT6FiIF0vd/
3xcOL3VoMp5b4Pf15kmeymOf25tgerXWIL/+3MrsFWfxEA1Iu9RlRmHkH0HsfDGtlcvKkltp6Jeq
kJ7B6SEyiody2HV1zsawVAhwKpQxvPSpmfnTHWkfAN9Zsbe0LDAIGuRuSJ9xH7scUJ85hWZ57BKu
UJv3LS/I6/FkaTzIx/FleCPRBBeOXzmVEz0sZ86K5tbs3tkKLD4wp+3C39ftLI5DJ6gr2nyciCVi
o50SvVVLalqh52+GpKchRf/8BhsGaVMSUKQlRKk0CaqtaiiZq+I+7uwNWkgrk7U4CNiIIFwETOOI
/O6506V0XQ8AtKpgb6NpH+krZ+C8C8SoRU5i7lKaHxAi0mgCLWiN9kDUqqRd1IOg0x/bPthNwdpV
b9kS1zyaUrkVi6Agv1bs2m5G33WUrQbTW7eZGY8H800D+mdGvfRffSx0tNd4RSRWuouqaVeSpnU8
eVsba+p1s6u+mDs0H3itwIn/AsdTwJapDlPDiNQNtGJGf9CVexhMzJaH/tarVg76BeQL94gze8IB
lntINCQl9kZf3WTAXLTqAB1Stmm2Y/HghfImn15dI7w0Ke5Wswyg+kb/RUu2RbKTXk9RPX8f2mV6
iE2yrEK0UWBe1ZQcQR7HeSdFh67Itrb8etWfSyPCSdDJoxklUD64U/mxA28lvYGYAAuo0/GAkS1a
e4Vp0hx16GOLF2WVf8+tp1E/XQ80i3vHsWhUJLeA/pXg1J4q1dNoNij/ev5jhFwpzDWPXVa/a/o1
AP+il81S1rNaCs8kU5gtaVRLuynAGyCTWqMu7t36pXfQpNidjIGESXhIipmIr+F6/noaWzI0Z7aF
09RUQyPKDRrGJOdgy3djt4btXzp9zg0IWyhAvQD4PYPr+rso/ybBI21N5i6WubLJbwjeoLB5WuDY
XAqFF2A7FFbRexZO0Zym+Ma6eb1P0FiKFivkfS9xcEpAG3kaEOiyoHKp5x7GYXonqf2jr1mvr0jN
nH/cc6gS6orY+FlOYztA+z13So/1ofXD5k+uxdMatm4pnsIQO8ucmzOEQ1h9JL8GyPK4QVe6uW21
+DAY9w5sgT78roHR74z8Q2us3a/mFReD+LlRwSNUZSqkRFYCt+Exixw5uMFvZeDB1nXMwuc0WEt2
Lm1lklzzMAkWwJQvz6feqaZBDUEM1YF/H0hJvRlrE14LeReM4+tLoXPL4v+35QjVb0e2plbr6FqU
eg0R1xJc5Mr5sJjmcODlI42OzhzVxMvhGIo0eGo9Be4gm3fFVHzwUFIIDXQ8PP99b1UfvXrWkFQe
stLZSlG5v74Jll6ngGjn3nq22AtBN5kmYA8NFdqBreD9mDtfq6Laebb2lnMKunRrhjZSWRGDYmjb
gw+SllWbsp1Zfx+aZ6tYy0suDAb/pmEDQNnMDSK4Ro6SS5rmCdjJSf2AUO3NVPdQda4VyBc8EDMm
uuVc+uBtF5aMBYPmtmfOFPlzOMA0WwzbkB2XK79evThwaMINBFUHsvViJb4rgj7MG0gc1Cq68Tvt
2CjGVq3NlcT+wiWZqze4AugnZxFsYdpSRYfOD0ZFV7JPfnBcK8cvTte/z4vcyEOSpkbW8QAzIIMp
6mNcoq3jHcZu5cGyuPpndoTjwvO4OCfos9K2w0UOUTqJ9JcTreVzlnYs1DNwxdOVDwBDbGapPK1C
r8GHWiP/HLVfHCk5eJG2qTPkaItdZEybTqo2SvxB5TVw3SEWp/LMtHCNaSLJkP2BlaojOk0GFaSJ
G2raLh3WnjULRwm40Rn9QaPwS0Tj2A2TVMLb+6BrX2sa4ZJKOsn5k1F8SKR6i/zSTdOvBNulwYGj
hYaDf+nUF7ZV25i9auqonxaavg+m33L90I3htkQV49WzaNH+OL+hyctZ4v4dOzit5bDkOhujlWgj
lentpzY85eNa3W/BJeegaoIwhViOfs7L4K77Oj3vOcmNdKz38GWcWgA7TmmsDGjJJS/sCGfwUESj
Znhq4CawSClT9g4a4PtBro9h+SSF6kOh2Adq56c6ro5ZmR6vz+eCr1xYF+JHEyFA2bZa4CJEtdGb
fJvGAZ2Td/H0xfGoe8jwTE1P120u3DrObYq4tKhWUuBcXHUssyZv8N63I95wxndrao5Tmr83mw/X
DS4ESYsbB7SzBMmXlFB9FpVNVtCYj2ft4qLe1cPn6xYWneWfBXFIHsdAEGYO06h/7cN3hvYukb9f
N7E4ayAbAMFBi/+StiXWip6MDzWV7CEpdyiW+crOiT+W/bFfOyUXh3Nma57Qs8Re0Tswg2rIrOrl
XXIHF4M+rNyd5t0j3DwpOpBZhWSKW4VYIRpU6g+BY7CP+zslOiTxO7k46Q/WW0pRF4aEsNvple8B
GOGlEKEw17abUXYj5zFM7j2kEDs93KdWu0WzZxt5K06x6HZnY9QuZ1FqFV/35lKr5jxOBVJHP697
xNocCquUhFoOzdb88A73lnqqzG2dbbtnZ43Sd3EcM4HrjGmjqiYcziXdzZQpU7zBi6TTYHfhKZXL
YXN9NEv+zSMLUWcO5pcFqV7O7MIaOirgTjfca5oXbQszaI62GdABbcfJPuom5+CgK/DnuuUlb+fo
cqA9g7P4xVWtqnW1Ru+NPIz0MA39Ty+wfnKBf4MREiVUEngw8M+lM9QK8m76QAZQrn82jrSJhk+D
/4YCpQUX7txbR/qNM/LSiJENjVmPvK+8qN4MRrFZe9YvuRwH/MyGaXJHF+9PmW3VEpDGwIWqf7gL
nTu93EX5l9dfakn2AG5EYASsithH1YZlXqpRRl1B/RxVyJqs8VMt+to/AyKXK/FN7yc5JRNi/g5R
CEsRZoDUaaMm28HYXV/4pd1D4W1uQWRE0M9crgmCuLXTQhDvVtKttLftm+ufX3Je2uppv6H49rLy
luSynGWtLT2UivJnLGibc6b0Nk01dWV/LlzxeAH+z5BYdIO1UWv8HOhAXYfbqX7s0maro+mRGK+H
nKKyhAgdfcwgRcSXUzPKntmNHD62j7SjD+PVXTAp2eP1eVtygTMr4omdGonTphGb3rKTb6rWvY/1
5JCX3UOWpEej7nZUh1buWktLZVLLmvNhNu81YXeWalNWo8lRZDVHBKw3vrrV9JXJW1ol+gJJXmoU
Zl4QOPZSExqkjHy3z8aNIr9PFS5xVr0x9ZW02JIhChmUZv4qGosiw6ad8Y4vMGQp5U0Zmjf5OD6b
nbkfkmCNe3thC3FTmNMsOAUK0ELs9B2z85OUrtdcUbc+43k9Zexc5P1nYB7s2X3HoR3D6GTa9HtD
3vrDDhaI10cBLEAfpwOfRyZKyEZNhe9Jua/TuBtlG0nONr+vu/PCcgBRAEc4yx7ShiyMwDemprE7
cPPSmD7zbNpaJDXkFgGhplnZOUtJcsCc8ysMb6Z+LbwZ0imK0SKmiul13r1d5c9G2W4DQ98PZXZb
Ru27ropunULfN3mnrEShNeNiGLKzoMtTrwpdE34PrX809HRXZz8sqd308l0DVVFmfAv8159IDJmE
9tzGN+eCLx0kIQfj+AlJ4BL5nnw8DvLrVahIfMn4B0UA5lXcT3XWO4Mzj2u0jG1V31mTd0icNWnw
hRBEOxBkHnP+g3S2MA4Kk0Mok7xGnUF7GGv9VkEuZ0jeAG9g93OnojoMjbC4YcGHmLk0a0xo1qn2
kftZ8YKFawinHfDrv3mvF2+htOyKGsekKhOnW6M8et1JTbeSXx1Tw9pe31mLtkhWz3SZJCf/OuRZ
bNDSspbrTIt5IefbMYohfc2wOW0d+Pkra3/d2qJ/05syt9hTGXyhy5A3HoLVThmToUIoqii2QeJs
gk4hLPUbNcw3TvvQOM+psfYiW5AnI4et08tLzpyirrityYZaQa3SEgnGzbrTVTXZBLXRnGSjQAjb
g+IIelJzVxQebw25mbaenlOVh090lxRpdbLNFKmsdlSP42Ran5rAip60QNK21ZCVhzK3n9Eti24t
tW32BXfYlS265NozznwmECTUitcGvwumyssLut3i8BD3w89UaQ+xJ/9YWaD5lBZerjS9/c+OeHEY
o7Zq24gFsrWk3/SxcleX4b3FAzZ/qIvuREb2vqKLfUAhrRy9Q+1X97ZRHK7/jKUjERQXSfmZLJE9
fRmQTJSx0DIzUqgYmmMfSP+HtC9bblsHtv0iVnEG+MpBk2VLlh0nzgsr0+YEkuAEkPz6u5hbZ2+J
5hErOXnJQypsYWo0ulevtYv/ohwJEZr/LOi3FkjPu7EjsMBKt1EfujVp46X1QhCEkJLiDx5Gt983
6spgOHP5GdK8h5q9UjBaRPqPv5gmvCBM4NpB/zFXHuWanuUGDfOzJXQorPlsDWmzEEZSSEr9a2B2
7yaVacQ8gwFgYTYd6wI5SAmtN+q4Vq/8ss34UDh2v+KTFvhZNSQW0Ng5yWaiXDgLJ3pAoCuaOuwc
1hC3tajbpT9CysHH+stKCpc1ECh4cMTJthlYlH4mwBvdn9il1bv+AbP91zEB+cKQoGeSH8PaCXIj
2tA1wqGFZt1pmGjSQ6yB59P82gX0kkJ2Ad10pan7ZtxtScT3IKg7EOdHLpRtyPS9dCI/g4QbXNth
1MVn2TiBlbXvZRf9uj/mpRiL0gmtPXW9wk/e7tjWUOIOmnU5uovQmK4zyBPCXWsBSP86N46McuWM
L8wxuOwnXROguHDTTZ7o6uZRitxoG6csUHnGjWMTLyEXTbz+8aDg65H9AKkM/p7zBqipiGpN4ipl
Mfc6QAbdPC69hpqIroqX+7YWnNaNrdmAxqy38jCk2VnLN6bjZmv0OAsLhGGAQ2RK8kL5eRaYooWu
sh05NSt29tboXlr2jyLfI7nmGhd0WBHX/GdoHhOEXQ2MdghDVH/WlIcM7EIRKqIxe7TUzjVjYz8M
L210qQkYqeuvvfxmqn/ONnv7G2a70eiMUaBpmZ17sRmfNbGSV1hwbDdDnLl/0xgp6kYZAzuK4jnj
c0svavUsyksUvq3mthfYtW8HM9sZpNAaYTsJrCXoiB+/1NEDH76qyi9OH5qwdZXwgZUoFsj0YGeX
+7ty6ZhdL+a0a6+OWaUhUilV2Faal467oIcanbe/MTFlgOypvE2myb4yIW2bj2ODtdIQJNSsOmeO
fkIWb/d/MzPb/3FfgpwS/GnnOD2q7KEIIxB1F38eeyOxAFQmCmOobM8TmYCs8aSw4JM5zf0uewB3
TzAcmddE7/dHs+QtEHXjg+ZEcj1nm8p6gmuL4o5j6Ya7Gg3uf37JWVx/frbBY7Nta93AOKp0B71b
lT424DFfA8YvbS6glHBPq1N317wwih3htEarZ2ce+yrby3pXdSvQyDUTs83lmIOoSAYTZXgscwjV
RY9DLVZma3Ex0AgBrDp6otR5n51a2YMpNYLHgZuQY8RW6seLn8fJwMWKhw/SPLcHRKFph1bXITtX
vHP7J3DyrOzaxUnC0wBQSzwXP7RZml2TWpUqs7Me5dBrUj0mjqb9fH9L/Y4AZm8DxILos8T7GpXG
eWNaE4IDNMowS2WyN/k/YfI5rG3XqaC0OLo2v9T9Z4tdLO1kd5u++5ykrU+t0QPJspc1HXhHlS3p
40Ofly9Fe8F9GbSQtqptAEPHSxl/bdtTOxAvLA48td3U0lcijqUzAdoCyDwZSCHh6N0uQ2XKkkuZ
w4EUnbrpVVp5ClpST2Ss+k1ri7WAYNEeInPARvGEAUXJrT1hQru65iw/J1iNAZmbrYi/oI51f1m0
afd8WJYrM9PPuHK/U9+K4fSgfADhzyGXhUuj/KlUKi+xsk1p5duJzEaNM79ACikm48Hg+l4UTkC1
9LlMoXLe6uypS3jADfvRrujr/R+4dNdO4Fk85XSwrM4Tw1M6TVeHEDeQ3vaBI423ohj0w5Dl5lM0
VFDkYke0uIiV7bo4+1dmp0N5NS2aGo46T2GWDZFL3kYVDYdAvTbmp/vDW4I4oIMK52Hq0cVSz053
jBucG5UFsoohfVTQ26Qy8MRkUJ7JCEVqAaRVvYlgaTjhnL7qQ77iIZcH+q/9ORSQxUOlkwj2nf7F
6C+R4ao1dDVXttmSi0HRDbcimQ7Q3NUnJaSoWzMrMMoKKJsnHn6mfH9/KtdszHw9lK00AS7L4qzi
sZcrPzh50JOVzP5Cwgv4U0gZT5R/HwuxVTM4JIrsHCTajdeTH1qMe7EKd1lTu/Eqb9li6HdtbnYP
QyMciKSKwAdokS9k7CF/jkQXcdPxUUPMh3VD6fxgmo/o+vWGfGVGl87etfmZy+OVydVch/m0s9zc
fBFO7GVWgoJJ5jbpJ9TuVm6iJWd0bXB26sxcgqMCsdM5d6SvjtD4VF+0vgiUgnmZkK6Gq6LQ0+39
jbN0BCxbdyYiJRV907NsC8gHQqaMLXhpFOFR4zCwb1pH3GytxrVsB806OtI6E4/IrU+RSQRuVRse
3S7l19FyHvJCO0SpCn37vvh6f0yLfgXlh3+Nza6PBoTipQQj/rmrN0nlghB3BPaWwrW4PHOF/szs
HcTs71tdOoLIPaOEh+oHgqHZfh3ABqENFBBCwnKPg8aJlG62xq01TdP8xpoCCDxjDZABzCvghj12
EjwKAJ2jURoE4sH9MSx+HmCH6eLT9A/tSA4zo0a30VpVgmMt549Vs7tvYGmSJlzq78QYag2zbcDs
1mnHBHhOYV1EuVeaS5iuuKmlMfx2tcA6asjKTDvx6vZqy7ZPqQHBGL14yMVnkqxcGkuOASHQdGGh
9feDtHDYJ3oZCwyhAD0bNkRA4/6MrJBvs/EMGGmQj/nl/qz9Xtb5sl/bnO2tlIHJr0oAGkbO96B0
xI9K1Tcq4jsJkD0QFDSGKHC4jmzvGIRFth97ckSL35625TFv4yPIVvaFxX2ArnxomCMHoe0G1u8Z
HXwlr/zItr0s60HA4zwYIdlXph2o+ejfH8fi6hvwMjZe9egJmi0NcOkjSIqnNkqx78qAlNv8z0m8
QZWBfC7eT3AzaEC8XX0BPS6LJhz9zJ2PVJJir5yQpTrMtYF5wdZRSMh4gu1VONA8QUIHPL69dpFZ
FdjKp1b5UYMfjln6ytQt+c+rcc1zjAY0zdA3AcD1yBuPDBdDXnhzZnKt/X9xif6bv3lTVQ02PAb5
SgCua3phUJPQWQut1GiterZ4vV8PaHa/2j3Ql06OymloZ7t80C6kqI+1CVJfpfjVJHQrHXqIkHtE
WOzFvbaBPsjb/e246Cmuxjr9+5WnEFlSp3Qq3pIETJ+tFyZrnHJrszn9+5WFsg8F2k1wbjUwSA7h
bmwvxhoIYtEfXY1idqjsFmBg0mHF0lKg9PY6gH2PJdsaT5i4/pL2K3HR2qTNAgamWGVJKPa/Ki4l
+aSlP+4vylK5EQcMr33Q3fyuqt/OWZSCC3l0sCqRjn7Y+kuYviKHoYZPvfZciCdqXZSxcavsk+Cf
c1a5rAzMJvQKxzNA0cvEtmRfWvLUmI9FtQJOXao73Py2mXdJBpJH1YDfltlPokx9qlduVJ/VYa83
g8+N0e3Lc6d/H/nPnn9WrROxvhfi/f4M/S9H539m6IP4dEoL5EUr+Di7Mz87OrSMO7M9NKAfisza
R7UV+CsjMPH7QNC962PzNFbOz/s/YnFnQ/bNAuYPkIH5o0YMUALkA1qkmwEFgXbfF9Eu7rKVcGHR
611Zmfb+1fkxjHJEaxg6jEIRBUZOAmqyfTtkmyQOVwLhpWMEDCYa48GqBtTP7KjGod5TluFatx3m
a/lzY0uPQ3gMsmfoyIi2I4BZ96dwsVpwbXJ2cschjuqxhk9njfCSbuPQrz3S3K0DqSvV61U0nWSx
n+v1Rlf6wJZPTWl7qNOv/I7FkQP8ARLqqQN9DsrQHAXCsjUcCBdw9/17x0+WSFzBv5ntl35N02XJ
f0Bq719rs0Hbesw0EcJ/WE6y4yCfiFf2zHQG57HStYGZg+oLCdXNAsMRReqjbc0r+LtSvcjkq1W/
9RUww3/BZjcxp5gAZaAm+YG/1TCaAcD4Kaht0yAxusK10eci03Yl8lyeun/tzEMPQxdpZ+rYL0rr
caDixcoRWDrTBIT3OM4AHIHk5Pa00SZtuKLDr3DlqyW2lgAoXqzgELXF3XZlZHbvI3+gSc5BQdHw
NzH+YsPFtB+asglSc9OWQV+/FOJipqdQP1rqG+gNCX/lIPgNm4vWr2yVtd8yTfiVewGnh66ELX6L
GI/5W1J6EE9TjaCmR5tsVg77NK4P2/Jq3DP/0nSqLtMUtuL4W958augLtoyr6Ccnfausc4e+1/BM
qy0q1UVT+PetLw8U2FKUTVCk+UBo0RajUoLW6WwUz2r7yWbNAazKnhNCsJiYbqet+rapyvhhuNAG
BQ8I1EFRq76dWjryMQH/HrqkmKwCp+6jAIhDw02grOpl6Mdx7bHoXNuuGLKpJNnbZVgDZlllK5t6
cejY0ShOoLsY0IjbH2IMiCW1Gu11gli7phPbGLKuSpMFxIq3o2bsynAVnjChLD4O/j+bs4OEK0Mz
BEEqoCnUJ4PTwGLjPpWmR9Vho7TCN/P01OTNN6dWmfcXS3013tnE2xR5QDkF8OZAXMts3Vp5ykjt
2gkLJN2p/PN9e4tO48re7AzJoldVE0/6s26WP3LoxHHV9mm11gg6ee17Uzo7PlTEUk07XBuSZ76U
JgiUj7xFTYjHuKbX7pA1a7NLKjY6Co5SeFrbUZ95p4KfLlWfNKd7lX38JDJnZZMuviqnYodqoAcZ
8cd8l45NRKBPCBwpnpQaa46Fyt+drNsNafPKshacjCCXRPWhzdZeYtNYPswstXUDeR+onszxVnrZ
aqrC0Plcxs2+TuKNKottC/BMS/4GuIJX/7+mprN65W/LWCtDc+qyNdgQCE25aGPnizT/cwySA/6Z
iaIRHacfqkd53yZmpcJMVrRuXh6d/K1ew/wsbvsrG/MdUgyCI+ZF7KaajzyJ3glPj3lnr1z5i97r
ysy0Ua9nzIhC5IXhvcAB+Rgb8ZEo4S8pJ/13pfkkqHNQknAlfboUZsAkmp50kGsBindrMwLjqJAN
BJGsOvOgUuKGa6SmSxYcc8rOADYLceeZj5K8SzVhAgZMij3qIWs57bXPz1ySUytpkkyfV/KvQ/IN
DWP3Xd7i9ycOUAA28FiYV0NbaIdpYgTOHRTlT0lUPxdhvBIuLG0v4AL+NTEbApremNFpQH2b1E8s
LxdevDZLSz7u2sSHZS7bpLM6OOw2fGiK5quoG18zs18VZN0BmV6ZtGVz5lRtBe8j+AZvdxXJnYzz
eMSigMMUXQkBhfdOC/NosugpUbTdn64R0tfAxqGlAtCyD+qUBSRJwGINtT0K8DE40kevLKnt3zey
UGiYkuSIlg1DQ8J8XtdXknx00kkqCqzfEAv9hi47bxxSVym3jfysatBBsGxXhu+O1axcGR/dNkyj
f8xGTOdMGkWz+ezaUTdDDtkoW6KHNCt7T5Xc2KboyRxdK6SrGg8fVxAWcUmBWgSAQH1eKhrAxVCH
Nh7jvWmfwU3tMq10dVntC3FS9T/O4sPYRNaO8jDaAuYdi0rbWjztlfhcgWTZyyrjJDvx+f7yfXSu
tzZmh8y2ldGxatx8GUkPCi52SBzu6i4LItZu1bZ6rnPxx92eMIlbdtor0GSab5jcMCq77kE+U6G1
3pGRdEk8PvSRttY1+9GBoAY1WQEMGLnweX5mDHtulQUYfHT+0xlA4jN0HpTT7k/gshEQh080jOqH
3hS9DrUqbpAEkrXc4D3/ecxMbxDkx30zH/0tLqIJWD8JaGDzTRvz6hLUxrBW1XYKMfVXNFy4xbCW
AlkayLWFaadcWZDSykIysaWMIOYBcZlX9LWXhEZwfyDLZibUrg364w/KcpEeWnLoUL0bw0Ol7Avb
7ddo3RYiyWmy/rMxC0xAFhapdYvQVTMuuvMlrwffTrchtGyl/hy2Tz3IvbPm9f7Alk7StdHZCoFW
UmOjgUdHatQBz003Vt9jtJzyMUMZUbh2u8ZZtjaVsxUjpS66lsAiSG33IGV7qgTzixQYnvsj05b8
7PXQZvdWZORan44wFCe5S+mrXv5wyp2m/xPH33ut96j5Is03tBACGfCuZplrdgJs3ftwWGMCW/K/
V79kjlYxR73sSyjIn4GT+6RK66IX3YEr/Q49T7tUWevrXVlTZ3bBgEuFAnE05eGdJ204IgEPfVY3
RILSHt9J9nNlnqfP3T5DbvatM3szJ42IzNLCA290TlnyS9WRyTawafmPToncsAD7SDGB+n9o8vm+
6ZUVnl81pjE4Jdcxr1avQV4ydFurddPIOdfO/3HXzlEQNKsBKXYwyKo75uKZa3tpriAm10YzHZwr
V9aGKVBbEvsVGzdycc1sbLU7gB7RHa01UMeyY/7X1zgzXzM6vRGaFDMn1N7tx++D+HJ/ada2/Myv
0FixUqeeHCYzbVck7bmw4weil88s5YgI1oCaH3PH0ybE45EAcQo9ndnDhPO0NJsUUQdLq02mxe6o
5dtGABljOYFAYbcFr7T8cxJYWAUJgA6SCeTfPwCaM1Q0iiljbYXPdgg2dGq6Q6S5azDwxdkEdyXo
76YOyTncrohSLgRHxC/BSqd7bemX0Ta2fWvtOl10Hf8Z+uCpSKL26VSED40Hor3xEhVkgAjz6Kib
/5Dycn+TrFmbOarKytPMKiahTueFFQNwCwhLjc9RfFSNn222RnC7ePNcDW7mqKISnfylitcf+I+3
FT32GYpE2Zqe0OLRurIy24mDEasxlI9xjVtI271V/Yq/XZu0yf6VmzBTvG0rHaOo+zrouO4CTRIQ
4fiM8H2o635co458f6HWZm7mmqLBoUUBFfSzZe9iaLgzL18T9l4b1swjWfaQm6XEtJlm1rg80YIw
yf0c70BUTbctTV56U6xUhRedBtiXUK6eMC3zd9GYdxENGY7VSHWXFMeIbCh0Z+KXMBUbGn6v2Jf7
87i4N1DiArsyaq9ogbtdu4REodEUiIfRLo40dpi7WWH8OWUMnBKBH0TgDaGmeTGoT1tT0MkpwdN6
0vkGROn9USzuhisDs1E0JGptLcVdqPfOLmy0QG+s96k/8r6ZxR1xZWa20as+jBS1nMzohU9Huo1E
5Zbts5a+mX3lirX+qLVhzTZ5mpExaia+ykpHXug1lqD0ySP//qAWdwAyaGCHtlGgmT/+41C0Ce/B
6pB2HsSaQrq9//3FQVx9f+bjFLVNB+hpJueOepG8QN9qLRJaGgHyJlPsMHEbzGVGmhhENM5AMILE
DsrQ52qzMkdLgdC1hdkYSsJKsHZQZIFNgeZ4gCIMvkVtkayh85auVbSgqmiBoc6E8749jmPHSdoW
qHwga+fKTgam9kWJGnc0DXRv7O+vzPK8/WdsFhGVeISnegNjfdVs1W6v0DXpwkUL4GdAWy0SL2A/
uR1Oz1KFIdoCwGfci9TBs3GtOLhmYbYyPGEAdvdWcn51xk8pebs/Q4vrjmYbdPQAQgTegtvfHxJQ
rEYAmZ4bt1R2A5quLa9fO+WLa44ENhIsKJp8yGAn3BKFpoKJKnJIkGqZS0GUPIw/4yJy879oUkLN
lqIyhKQBWsbmxz2TQpR6DWvc+jlSckzpl075c8mcyQha6sDvN1VOZuteAlhs9QWSOWn6Tvfd8PMv
lgU90siXQwkGAhS3y1KFBrZVhs/b0gqUtvdHk0CLFlygcsXSkscHDhYRvD6R+c6D+KrNIlqMiAGq
EJLnEgR+ymNRPvBaerJqg9b8m2cQtJnQi43+NwDcZzuuG6ioQJcJ1HThC5ethYKLKQh0BkyweTCA
IOd7O3VOycIwL9PsbKhJdqwB1/HVGgo3MmkdtFmqxbvZggptAP3E97DK2T6xq/oBE0T9sGzpBtVg
+xuoK1SfKR19FzwcV1AdSycaAvP2JPowQXtnlx5P286yI0jZK3G801UolGGV1/IfS5fStZGZny17
plQjwzTgWFdZ6lKkNaXxF/712sjMvw6kTsDaACOKW9BNv9b2uThReIEBYYZX2IesvVE4YMCPayyl
HFSPCAEQhhnTldBqyQWaFKRPk4AX+QBRN4fajFCcRNekmh5Upri5KIKsEG5PCu/+sV4cEKil0BGE
YiHYjm73JqFNJK3YSs+9tEZfMUZzkw3KsJI2p9OVMM8OASo3VTwcHLC59zAYsTOmmGhAbCHmaI0I
E/OeGCceJii8gJKXutQoejd1OuHHCbqEkIrO9gkrssCI8JzpyaAEULzQHrlqJj7HaXOdIkwehwQU
f70I60CKgl4ykydPcVvX27rVu4ewcJyAOx2IVXtq1a6ljRD8GAcH/PumAR9m5l6s5V8SvSs81ezo
I0V+wOt4/MvpzeQA3gEVl8IEMxmaL05rfxvUIbtoURYHKbA6DwO1s6ANTR8ERckBGnU/U+gKboY2
xRtJzzJPxHW6KyAxoLlKbRVeK0uGrR8VrtVR1U+iYtzE2Vvev9LxuQSqzm3JFoRfw6aEQJIXh6n0
AZeY5D0bAcKgwSsjywtLpBggvrqVqRn6VdNUW6M0TL/SatVTRKpsBdpivQSdvZvRaS1X9E376c+3
DijpkPVAtzieMrOtwxnN0Gtto/l9+IxulnDl80vXwNXn52g5hvY0a4zx+QHL0B9Ca0OsjeCBkfwo
khXEwdIpoIDBWuiNQwA4jzmavlTBfIL+WGaH54hEj6xZI2Re8n6ohwGlAYAhws2ZY+rSMtI6B2L0
xgRKLb4XrenHVb3i/hYwqWhgujIzzepVXsCGICyKFB3M2NEp7aTqdoq+D2XtWeDtNuhwQrolGLL+
kdYodKplcWxZ7itSByonXfFjy2P+3WgD2kLcsLc/JtbVJpShZOea/DDNr073y+K/7m/CNROzS6Uw
tKEC0zYDm/c3YtRemF0iEGvdN7IULaLze2oY+j2O2dpFRjiWsoaRmD8ydhLdhiBfmvqFtpL8XRvN
bPUYiARjvcKEWebgOuBz76dGxRWXv3S7UAuDme4WwPRnkVwzJuXIigZdycQ+tBpxCV6HCdmXUBG6
P2+TB5h7/WtL07G72oyKrdZJWMKS7EzVK6TVeoD5RRtuZKZfW3nhk7Jzgoiz0lMH1F3um1861QDB
TKfNAP/AHBnVlWzsMoHc0QhuRr3OoZa1NsKlnXFtYrZgpe3kTeREKTSMVB/C5W86c4IxH/wqzjd8
VRlkMZSEB5kEWCcivt/o3KsZZS1G2rIW2J5Gaj7pe8PtzY4cBC7XfcN67UiZQzwtHvqAKLrzoHVq
/NJAcdxEP2ovH0PEkhujStmhT/Jq20bMWPGlS3sYkA0baQ2kxD9EFKFlghsuqtOzA2Juppa+AxBw
Rf6i6PP76gE35qRJPP2K64koQp6aNbIDY4uOMdfu8WAEnkENNMSxR9surJXNtHAdAQqLGBmcJUjc
zU/NWEHDLLRzEE0AljKlww9amzyFhbXrHeU1VPxyDIP7+1f/iEMFTxQSk+A8ApcBeJxuBxkaIDB1
RNQDpARttKx/YHilNm22EdmjiB8Bw3X19KGJv1RO7ZLqH2lKL1EPvP5BjRfE+XjV2uiYTU4aXcMn
fHQiCOIgtoIH2vRG+1DzqELUix1neJJthvayCPf/uA/Jr6g3V2LHj0cME25OkSP200QffDsJfWVn
imKqwxNPLjL/XuXvDIzOuZb5qvbt/oR/3Lo3pqzZQ81UQXpqD+Pw1Oqtl/HcNcqpOXAtj/7RL+F8
oP0X+Q0QQwA/dzsijSl6DJmE8Sk3NinC3ZUDuPh5kIuBbhR1og+5Dc4GYxiAWH6qI5TUQXskh5f7
8/TRr2MAaC2f+rs0vJpnS8KgZoakIF4JXX8ysf5E3yvD55o+SXHKUegruebft7g4pv8szom5+Ija
Ms/S8QkwKdu5xKvgqIX9DBYc0HSg4xc9RHO8jUgsFvMUsO6srT2oIxSD4mrtSanf7g8EPHdY3dtL
ESzOV5ZmV4YG9g9eKll6sttcDyypfgcyqv9kq8MI+ZhW+2FkGt22NbUh0CASvwM93dcogziua0dp
ukvrpDtpSjbsVFE2L5XQ2s2YZCBozi15JikeS4bM5OARPtS/rLpv/UTL7J3l5OYFwseZR2ibeTEi
RR8V2TbGO0qHdkaNBwReXbZ2qEtd/8fs7DjfjbU54JGmsAtlCA94Z0PDTob0WI56celBXucSm4hH
i3WRj2ao8hCBEW3rsFLdMtk3h6hlWu7KyK63mQbgpUsaYqNUYCu2Z2ZmfhANENHEjhW3lhFeaLQ0
itE1q9DeFhrJH5teqptUbfFUSonciT4aPIeg0ykBAdNewc5Aty66nRt0rW8KqaluM9SJH7V6iOw3
5BlSVpRbklXkErUNiC+SlF8q7IDGtXJdw9vKiaBtKPKjZiYgLRklSP8kleygjhtad/9YSfS5b6Od
TJTdmBo+ixhB1a2vDo0qnmOlNbeZXlSPellGflwCPNPGiYo3GSSVBDdbD6g760SVkl0UrscnS6tD
H5XD6GdNy2qb9Kl4MR1FebBLagRQi0bZfwi58RJDPXVDxVhs0kzEQZNUKGhnvaZLt8Tj9ai1Zf5A
GmaiHEK7bTMicxXDlQZpXpiB7sQE+8IqMVuhPKDiAK05Iw93Mnb4jhQ08kaLS2Ar9d7LkWffp0wh
ftIBPTVowt7WmZptGqelO0hIWHtuVNEGBc3CS2WevyCs6C5qK7qvhlUph7wem8eu1Kv9oHIUpR2e
e0Lr6iBRDOENEFw+kDHTdj0gl37PWLztLXCMKZ0svWRKfiEZ27uD3oCrUB1RQked0S0Bmj4w0AG8
anVFPUNv8n+g52CdqpDKoDTrftcD7BwoloSqTqdi0mWOcg0FMSDe1sgXmCiQIx/rQJQe49WtptvH
NcTQLdLGSDuQDEGRLjfcYtGmZk4TjGzM8N+q3Etyam3CAt3hoI5cSbct3DM3LmDmP81Q4aSu4QJa
1vk6cFZacbahc37f1fyGYc89zUQiC+Ad7k5QiN/eM0iFRX1W9MmpN2L7W25BGMENWSQfOz0rg6hF
UqkzwfLGzDb91cUGPWoGjw+N+IoUoMdGxG3KyKJA7945hCTTRACMYiaAhUHHwU+GyggaFkU/hlGA
XUh7j7Ko8LK0qv1MKdsjwalAfgKVwVSiGTPt8savalY+dr3yKojQj9RO0DDlVO22ctJ8i4rV+JB0
iuIXQudozAUDYlklmqcVYxqwdDR9sBrV0Lwyu7cw65oNUD7NPjQSug/zXg14AQbjIcoGN+Hq8KMi
7RC0Re24iLK6cxg69q6MnWSTVkrhhlHWglSktzZmjRZ1CHmEfkIKJcdx0iuPtK3mOXYn0ezjyO/O
oEhft3j9vYUc5buSKyX+X6adFBSlv68s3MINMQX3QDROXBtzMQ5uFQnIc+LkJIpkK7h9QFDUgCpR
fzMqfkiitbBnoSEZiWlQG+FxC3TwB9qQrK/yolBJfMLk9QeTVv0+E3axjUxZBLlaF6eaxzSDftqg
PkaV0p+6MVYOrFPiZ6Mbwj+/7G9+zqy+VJA8jrXBjk9NbR+N1nwZ4LzvT/HSCUQDAxyXiirQB5Vj
rbNSIjIrPoFb1LPz2m3sT8ygKwNZszK76rOyoXavmfEpE58GVrtOAwRSuRKMLYRGtjVJ2kJzCQWG
eb1vqByOm6NDkA8QMrTo3Nj84/SHA5Q6OkohqG2hejWLV53RKZsU/bGnEarTGh3d3CzQlqa4SPj6
WrEmf7kUIIG9DAAngJ/RTDVzW/mAd1/ScKwNo+Qhh0baMdXjaDNIaM46BSDKMbexG42Ghe/3t8XS
XFJ92hJodEDlaTZSG+LndSq1+DSk+kUdtV2eyzWt1Okbc6+MHmC03QOeASJ949Yr62EEsP8wxidd
+oY4Z1Ywpr41uGm3svuWQtprQ9Ngr57IdqcaqBfBUFN/z+xzrp0HDbixlRzf79/7YTzgMpqA3eAT
mL/Em6QZm7hW4pOk5UNuOl+oKRMPfPGay9LmQa10hCHyWei232hsh+6Uo8abT0VSrTE4GQvnDXlo
TKyJXfqxnSMyaI0m6CR8spoh+wXPSg5om00iT0kE+GY7Uh3rnDWB5LJB9stMv+ppGh6VhLaKmxk1
ir+tGYcg+bW714iX+akDuyBHRBHpr7qa9pui18gDYtNqI01WeDpHWNEjWnskNst8M0RUOI6DApyC
bu/shPQ+ih554tYp178XqqRntErHT3rW9amb6mV1LnVF7O7v4oXnGUjeVLyVwdM0JStuF54NIlMp
3udPsdppO1PNu4tmiu45LHh5UCUrHhNs/Q2mRg9ibgEqf9/+wilCbQxIBmS7f3PN3drX6GDIqBuM
J87YIcnLQ7cywCUDaIlAKwYB/Soyy7cG9KrIsmiIyFNx1CwI+6xkHNY+P3dAUumTxlDsp1YcGEPx
ZmV+FrbpJHfz78+fDu7VwSyFyTSgjMiTzjeF+Kk4/zRrPlSf1nh2KoGch7vGzYCCw5wUwkk0NPbm
CcbQJSg41WM48ZCONUk93OK0QgkASZuO22SLNyFENkNhq0HDCzznlRAQq6aOLlAldNE3ZWw0RW+e
8paRvVQ7x3XKSH7u4ijc4hYF1UQZZcq+kmUYMIROK7fP4mpcjWQ2W9CMSlmGd+kTIZdsX9d/tthI
LEF9GxsJtX/ItKC0e7sYQwq9DsXqNKTysqBMmyNLi5/3z8NsvScT6K+B4tXUOwR5qdl5HIxSG5wh
x3qDdgWtFXn3xotJP0Ov1tILs8maTAH2BeTfJHo0CeLejgYdwoos2AjVKytycpfFZvc9UfBG/uMR
wcOg+9AClzgeFrN70sDjiNK8EU/5hJcpEw+9XVa5pvE4u8B+DwaOCBQEv1mW56iEpBoos4pBPoW9
ETDjE1ctqFA9tF25MpxFQ1CswENpagecI8C0ug2lOrbyKa9RWozaQgTUitnOKLJ3Dfz//p/PHhLu
/5qbzV5VEvT+2TBXVciHoAzdj1FgWiu7bhZG/f/ZsynKs9hyiNxmVlDQJh1qhfJJyMotasPXobeY
IBnT5J3rmDUwNdnm/sCW5nHqLMTGMP4fadexa7eOZb9IgHKYKp+cb5oQN1mJCqREStTX9zrVgy64
C1Vo9MCAn/18TxDD3muvACpS8HxL/3SwtT6RIBQs87Fn34t5djkLKwuBN/83gPMfn8x7pnyjhgLL
7R/tzD+9DLbZZI3uMB/tJ0/ghYz/STrzLzYszs7/eYG/dpGrmLDRgc5H/aXEPW2ntkH/w5L7qwr8
X5/huZH/6TMgYUNRuuIlilyv4fj6E60ECVRf//cHAkIT7EGB9uMg+wto6PTJJ73Aq6wy1IJsCSc3
df/Tt/Wvnrr3xBhANwT1zPrrqVc6hTIFENVR8yRa/RIuzHZoB1+0/g9H9d/auH98aTjYgGjgWIA1
5F9L2p18zhoDos5uzEekJ0NfJIFnlaFHd3A8XYIXVWT//hv8VwfqP7/k3x9OG9rBKnp5VAerT+Yu
///9+L8e0Gwjccj08d2NxWVaT8ho/vc/H3OivyqB//7SfNvCeeP7gAz/Wsy6VhTOpGnTsXbEuZEY
yg3KO9VkIqHeOlvK9a2vnCIay2Zj63bUdnk35e3Uxrp7J0grG8aT2WSC7DSvDiFNTFzQWtAq5X4L
5o2TCdEC/v+ZkHk+6TyEcK4Py9lMh96KMKbLmroIHeXn3BoSZ3KOhgnPy0IPF6Cv7bo3zS0nO2Fd
LJhmecXW6zceQ/xAK+4cNKECw2mz3prgaM4O/EKAmDnGtBHSj1VbxmJVmSpkOunfNV7PrdLVTKzl
tZY7lOR57UdkbSOzPy98uk8LqDdyCnX5guFnHph9LEwr15ouVM2cmVMFA+kJjIm7iyrHDLRoZDJy
+1R4J/gHA//pQsNVUbW2+9bfddaVd1pcd2fHimuVS/K6eFPsWRd/dUJkBlVW3Punov6zFPJcuevr
E1RBF5v4DYPa+2EoQExqfvXW+ijqHPf69pmTQZgdaRyGg0NSO3c2fE8unK3HdmOQ2B8ruBBGpDj1
02tPD61nAFJ3wnXQ4640M20sE9m8rGMfzU46dVfHgHnur1WUYWcX267xvqyqurQqtecigXIOFkaf
VZNj1kFWPxaBDm+2i4vpR9CSbLKLsGjuQt2VuSnIZhZ7v98r4+CV2g2krbSwVTpBwNluK/jIaYQm
EJSHxN2u5a7C4zLxIqZRZEOvIs6G3ADnhA+55mcBv9UK7sjet6cnnfHB1jenLBPW/yh6ETQvFaTI
U0LszLdeALeDpQsfHDPxuwm/PfHxj96mhczVsmHuZhj6/OmwL02xrSRoIAiEntiYmr0bEk2rwlHo
mFSoaNBotNKsQkY0F9C2vjvjZ+lllnY0lRVN9H0QIiY+yQoSl5RG1KGxq22H4DyMLO8sETnACYGL
bYqxzb0BKnpX5g1+MflHBQffnyPDvyubR6CNRYq4MYGmFpFlzpKbzhkxtEXjw5eLX2o8UQaHTmNG
91in3erEZZCpRSFAtI+LsskpinGjmpLZNdMayuauzgLj1NAbE1vkdsErkVRujG44HDCs1PTNCCcm
fPstMkjqk0KE1Dxveue6oHaCZCy4tETLNKNPi3a/iHdwPKN5OGv6vWV7R8OA5WZNf7pVZG7p7pdu
iLh76Z1DWyVDdUIQn9C385QPhhXKEmLa5b2pXx0kEteqOgzMiUFJcB0kHLxpJSxpp4fC+JR0foyu
PIU8SVrvls4zwatwFbCScrV88rXIEO+wrYEQF1CwHrL6rjo9lHXcNxz6vbRuXyeYgDRN2hJkyLgO
UoDmXemzsJ4y2bBYK8yMafQUGFO4kNQ0WFJOXTgNZ3eksHLAxKIbY7L8uBbi3PSwb9x0MX61Vk9a
hqg/m0YOKHUenD3rMYiQ4IrkLRV2onGAai+R5ZDMGnAQeM1vCdsEs3WjVbss+sPuqogHzRhRC9TF
ZWN4+cROBI4KJd134FqZPokKx9pb/r31eGqVyG7ZlS3NmBg2vfXeNJizeMa+nnD+wlfKAknKgLfA
xkc/1eR28WeqPyc4F5aOiI2ARoK6ESNkZ/vg9ckXuqQuhyM2xqEsyJf2Q9aX2R8i2zmM4sRNK56X
4uFhGFg47sYalmxw3G2v6g2SArcBcTYUrV45ItxoatYjYlmOPgHIt5bl7wiODri0iTlNOCHpu98H
kV7jkh2jWeOXwceBWayR43XJEhgpNyCeQqTESBzQI43MXTMEzW0sfPVjU170JRmN1CDL1l3tSAZj
1rDxGOAZjGUF10IaUuOO8jEyfYiG1zpi60cr2dbqvPea+jSqQHVZkQnqYCzn9eN+Mvtkgmy18CGw
MxwEPR+X6qvQTo3HIteVUavWmBuvdjlepL28yOrHav2rJe2txrtUUcw2rMzpunDFjQNXQ7BS2Zb4
7t7p87GD61DTfnLBtl3JMo0qeNbX51KVebOah0qjsU153AZd3DbuRpHDXMkjCJ9hIYuYljIxMArV
fRC9h9BaGnzCT88+kOZQjPdZ1pEJ5EcbsgpyUauhe8PAXp28h1vIBo+iS2ZRb3Tq4l6s0xEkTkOz
wOCpIY20jPFGVu9OFs+BueSqwySZbLlX7BWjGM5thLa1POw/8Ay7YTs+yTd6ZE+wF/XYUTj0cyz6
0B75aaFu3Jfg2Ls0bFz3TdNu5kAuZsvOsJuDGSlc+5w28oIqq/32VBTzjcywYLf9CK5woW3gBBUN
wTPATNZv26iW771z7GB27wgYqRhvs4tj1kwJwoohIEgAqz28nm8Dr986tR9O4qxrMvQa/u6A94tp
3bYWuGZXK3X6JtY4HpcWFWs+q/sSYE00PCrUqZJnfUjXpYkmRJrVHs9Wy8cUeDPKmyXZw5oxzoGs
qgrMVK1aInF9tm1Stnfh3/XxYwianQF3Tm3xw2EZI18izVGrEmu+FYsZOvp5bszLXNOEN0vWakE8
Gc02oEOmldPG1GhYtU3uls7erT9NPkQd7UG0kFdnxCyVt35O/fVBBsdP9MX+6db5B3xkh12Kdb/Q
x7DgxkUsFdx03rw5kDHEDvex6fbr+KPGHnO2SzULHJofBraT8WecLi0yQ5fei5xuN7vHtXiV9V4u
+djCqpKiptFVqHWYwVXGHhPauMNtMExBtJh07+lzvAz2VlhBpJl/mFNsWA+KgJchxrPsjtinc53r
Sw+15R7HXaIjZtNir5i74pQqQ7sw0l6zQ4+soWIETx/HowcTD4uHCnM3fUhc6+YVn6qyYdd5o/KN
uInAGlB+A3GbhnoGXK2o86tM426qPJV3CszsSuzaQsaa7++rFjNCJvrIIzgIaw9B5By5e7COXiR8
8Oz14FfemhKKkVwN+cPWscV1aRnq/8WsqlytzdVZU+nPMSZFHCrYyT3r5bWfrqa9mZdbye41nrl5
9+XDDnJhZGz5XbF3sgC+bBiMJdRTr+iWkRxj3TgzN31ZbTp/TcQsImvRtqCGRCMNXjDqTNY1Z2yP
JxZqBb6Q0nuX3hLVcC9u2JOzThB1sr4OhbE3A+e91fUv4tAppkgBDlcmdzbpY2M5k/5jqg/SWl6o
nxretZtoFBQEx0dgbOHJGHli3cIl5gUn5q/PmsNq/5H2Zw8dgDK8tJ327RJEgcVjg31LBJOYXd+F
Nn/KSfZqxb1dVmAwneZFJY7z4KaRDuJVs46NIbOu40dpT8nq/gEdJByDIA6oH9Zl2ngKVddWL5cU
0Z3w08Qw5Gh4FOckzxBgADrRoyGVDPuxSbsek9RlElsjkFsgdbgxiyp1QGIBU0JaRUj9KzyqYqRM
bSfrt54PvrVT08nDjQPaLqJ97bAIaChKd7Nid1aQm5eoKFbu/tiaHvn+wanen1eSDt8TZ6Vh3xtb
Q2/gYHGwanQrZf/QGdINl2561LWJpMwp9Iw7skfZCFYa+ACzPpwW/0mdwLELjostL1CApwJnuAuL
6hrvMpBTEmCxL15wWHuEW5gvelWDNHF7eu+QAhiAoqHVwu1OIxnQvNRyMnuoQ2WZYcmXsJVfilwD
lAGyQL4Iao7CSbnVpqvuwz3TiBh4riYY2GhSbtr8K80x1r1NBYFxlzXqx1xiYZ86gn2FsUhpiBuj
Zmh3G4O9ePVjHlC+azcIZzChSwgwiWDNiJ7zcWJJD7V+qurORG8y35RGd2RVaddpuYFkAAy77lP5
08AGmSI/A04g0J5mDOKYZvoUba6PV6f5NUsWlTPK1r0Fz0J3AYui/MOMU8AqiqNED7tSP1MKgotx
XFozniYeSp1f63U9BfoHBByhWb7OFcdxX4fdLMMKyr1RFTHCpiKjnV69YVcNN1nlruHtV1hcSXKg
sDNFRArKATeCW2OEhRQjRs0pKtzgP0OdWOVXwZYEWum8HMrEMTf+kivy0RoSpVmm2veZpXrFULh/
0cCBxQgec5BX1UFXP0HRZroHcbXPy0hrqs0yQkWmHzVEC8iRxgusr3w48c0e2B6aPNYr6Emw5Yox
0g+phokcK+NZ5Ogc8fP73AX3LDBxP0uuJUZ75eWX0e0bel9WEflYrC55EUKGpMY4uQnCzoNgrYJM
Rbd2hW0e1769eMi1LrE1WnxTyr/PC0hd87eCudPYb0HRgWjp6vplDjprZlfPCvZmaEHkQ+4xNdfJ
QDfj/SHF94B/b5ltPFtmZA1041Uvow1aOtFPKy4k2pyXtY9ZO4YLsxM3QLU8lCKi8+PZ2rkKPoS4
Wh6kJElB+l1DimxW0PWJA+jUUS9e+uKPVY+RS1FIN2enRO7xGmRseHpaP9TSozNFH4yZ1vRez5gI
tN1O1no0wLFejjHop7J/VB6Eu86BLv7Gnq0cFCQs2H1Fj4TDyfXZBImkYXNIuyFhxQ91MV6AtIpA
k9Ny/uEg5d61qsgoupi0vzbiuStHogc1oo6jXjfHEPNhhbmGRx/FKEIPrumr7eBuY0cDZ9uwYN+t
gA+aOWznMoOtdNKP1ZGaazooPZtWtuunCXWq2OIsDAuCMpI92Wt1siDeplRQd1lHYzoGYxMZlR9i
8hjJ2Qo13AZz0yS6JzYNIVNsOB2c2y6kai6O/bJ6KYqDFQ8XOxDA3rjB/QVrAdRZOLitwsnrpo8h
c8V1JfeTQCSTgUjHxU9MnFFE2kiqbEI1D1C9qBj1Yczbd3vVNk43np1uL2f0WpDOaZUFs5v3prDz
utDCsuHnoRJRaX23UxVLhmOqxZZnF73c9cOFjLcxgGBqX+t7Pm4DfUtQCSLuF99cDcTHCwe0eoh3
jzTfTAU8dk23SHSj+Gy04Czxo1rNT6W14jgsWCyLCxzyAZPmrvQ2tDAjotCcfpPBv5iogFk97Gq4
BSMOelcYQbayGviOtZ0Z/8BnAtBDt8TSN6XLP9GKvulIZMPx/TYseC9wNWl2DL2GyYpNzYYTdy7r
chyZuV3b4qvsp50sQVwbqngF9Of1Bx3HMGp05Jg7uVl4mT9U4WJ9OjUDkdOHimwG7oNV6HUyxiw7
FP6bK3VUqk1mNl8FAki1b5CDcD2ozxEqcOQq3RHtGfGJpu1IfsEYzDxN3fwFhFfsSXsm4QKPjdl4
OH4fTrgXsNU6dDIraxKGX4Mq076DEdnMcvnk4kr3gxtvsr2hh9gtlgDVSJ3sKtfYjkBwzqafbrkN
5G47fVjAR1Yzc02WsT2uCbeno98PsXSraNYnFFYG+tEalh8A9/VlDWu57FodrjArDzUPg2zhYGcW
x3VcohmKU/OJo7V5AfgXEVjxXI0heoG4JN2hgN2h0X4TdeBqo7knCliqBeOTwGmsWEJPbi34PerG
sNMqJylYdxoxO9T1EQ5oFWbbq/3BtWIHclBcdmY8eBtHOmgd6v06BI+F6ykcSdMFJ6qrEPfs2/Ei
aDLgJhXDuZcnEuyG9RUfAkjVGhuGdnDKX1zpTnFdyw/M/kLqfXH0DSPbliA5VjqwnAGpEmjYXTvq
+pNwVgAHc2a3Lx7UP6AghuZwc0w3sVw07AL3iTWnzLWO2jhFGAYieazZm/1NUJ5p+h9DsBiXbfls
44FMGrw42GJHEVgAD75Qt+9yuI5lGRF0DaMDSMtmGcMWs/BuFs1IxIhgsQlxPZWRNrrKgIcnne+G
4zgfPVWnTit2qGO3CjEI7nBlgkboOEF7BegXLPsJFh1ydSGEGcHxrdK2BKZCzVSjYqOvRfysWpbV
3WrBGjuDBqLtL1v8rxZjXC9g39wK8JDQfrUgLWy1EXjdZuj1cAjaa4smxMZTq7xXMgOJEcALiVzV
RQjkGA8L52hmLOsS1PCNGb3VQn+pod5be7rB+miTYW70rG7cWcea0PWrpQlAfmpA0J7PFOJhpUPs
dHGI+aZakEAnoqHRXFtkv+Dfjcdq9LH4g4zqBYSY5LoKFcQCe3SZxW/lmhvXnOEnqlKzWs+jP0WW
Nka8Pg3qzsfv0gMipOVAS+qRHtUCwCfjJZgs7hSJjp/HOg1WwSKQqhEpAgf6YL5aKyzzKjCc1RvR
f2id+2oCRMJT4ZiZD2iB1zwfgvIApkhYLce2d9PBtSJtlJnf6DkVIhLtpR76yCZ0y7vdajR4AJBl
uY2Z6muQ1iXojSWOtnU8DtNZK7TINDUgKWxOKwZIqq/fqw75km3bZcbUPEy9vdit2wDlWdLK0DYN
47Bu+q587E6ti1T94ITEyg9O7rOsZCSlMIio/IctvnV1KshBq98tnA5mbtMmrNhRbw7M3Ak/K0Wx
A2O80HJnvCgPBbqDvsivwwKDUjrsKN+BDLxz1RFSKOZjjTn1Q+KoViCLNeuBQmbfAe+uqn0hPhzV
RI3YWesBlWtbp7px98ot8/LOxF/vFMVS0mAAMAB6f6XroUONOfmPLthxNPu6gzjN69IFoY8KpQQ6
Z9MZ8XdYjFY2kx0eaQHt0TyiOymYsxNGFzYcyI5wXgTAMrvCIWGu6DVy2bINHe+YD+PSvHKnxh/i
5p2+iLGzgKqg2+GoTYLQcvLBzhbjoAWXoFVhzx7SdlJQzONS3aWOL17LR6WQCwuPqa6PG85zBQIw
GP/xqlD8zfhK1ibXwChtmzfux12QEWtPnWRS22p59E93QPTak75Dgs0s1lC4LW4ON17Mo7cCmB3R
eIH/sFPLkE/9H6deEvgvxQhFz90RymKgDMS7SlqFvtj2IwIRq6s3Q7DjgmNaY3x+M/UiGtBR4TZM
KXDLrjZie7gLe0+8+ypVrAoFCHCMgiVIGFxp/aCP3IUmQEsPkBSECmUqQsbyATcQd5EAB24eICBh
eWHZ94jn/B0ZZht8jYEvxdheQXmlMLy2622DqDthnTp+omgu+1XLzMqIrfKPpMbVBnoi2QAwodo4
jZfYODKWkeGg2vlwwbM2shq3rNkHbOPWJ1bvgWeWQUKHNmuma1X0G0rOlahj6wnKIipB9ziCd1Bc
CMBO4xH3SNjMqLpwUWtsQlRkTMXO9L8NODAW9N1xUFJr5YvR0mR0SSI15K1ktXEfDIIlbgGRsEMN
dFy/fgQOGsTqOjSIC5ytKi7FzfbYtwfWulvm7LO3k/nsN9Mr7Y1QziTTzY9lWV+KGng3Ab1eaFZs
9ZgwqASIoN0fLLcGIIgZitpMAuPN7n3kY9K675X25jkSkO4n1JQR7HyQvniy14iiYeIBlq8D+37o
DoMphodObHAU19AxZ/1z/TWxBIYlQAFTfTzhsuRqzbk3ZJNub5p5X9l3t90pmffWFka+CUdj6M5A
CXKAUbAiVuPrrH+7PortRLZ+aKxjDGI1dAc5XZcQQ/MYun4IEZyoHIHEiOswIWsYYwQNDRFu7bg3
92MVHHolYrre3Ga/TMeyzISXCySL1zg9Rhf+HjKTwabAzegZmVjPcAuArSqL2tFOvVJHlwX0LPj0
6Jrx2r431m6w0tKkCC5IdJ6UBdzVWszW9qWnhQyN9oQmYhIPSzvzus/62YstKxs0gR20F/XRt4Yz
99GWzTeTcmu/eiWqbdhTDJ+8Lhr8YVvtEeuOgYTRzlthiBKg60g2lc7NIkRzDL2HUy56yHvP3c1e
hya+XMYDCaR86zCPHHEJXaj24Sk9L9svR+yJRPdWy6+iMFF+d3t9clGe7+E4wlovNFGKMQfI1a0Z
UH3ianP90EGRDWDFwsbz9w4bQn8wogGjrqd9hrIhLWBq1wwJXj50tO+qBrvQeFH6Y+lQO8qrxo98
0nEiOO8Bkv9CY2R9VPjWh2sy4Mxz6gIXXwrg0LS+VKpHiwAkBzVXIbajfVT6V73iaBe/sCqr8C2J
36krMq88ujPdEMz6pwYV6Sjho2eX8diWv5YYwDH9DNopLni5R/uYeBX2fgktOoKnGSjzPm4L6ez7
/qRTKyPzksKXOIRYPjY1NCP6oXUQo6Bx7Ek4EtAy9/iu4vRWlSxpgo9q/XLWnOhX1ajbwKxUBRi8
WFsNk6K1BhcUlaTbqajVDkZtJUbhbTpVpZMtnoKdfWGj3gRD2qcZd2bYrmGKq16LBijdRhkAEqcm
UeB6oJiyhiCiWGcLRqFt3adm8BOsyDsy+4OLCTWpdgG7VgLmvF4RdyAoLZq1gS4x6azq5nUlhrTA
ptrmR5pTXJYfXXtyKeqP7mEtwI68O2JUYTYWWeN5LLR4Wr+MnkUF0SN0dFAMfMIODIYOoaB2ak5X
3l/hgxXq2iUgGcEe7gB5ltKNV6/LJ5yjT0SEB/BHI3gwE4pChZtR3zZYsMOybc0zaWmqaxzDwi3c
IWDYhA0G5C2Yfionf9rsBFhAfv3e+Hbk9Ju5RyfTP3r+O7k9yk/sVUM8UDHYswu1U4ycIYzPZlzt
fVw9z5YOs0G7hyKIhowXGPm9YmI6TRQ9Sxv1uoYRGJ5P/yo6lKAcMeqQD0F6E8/6HCHdOarK+toI
U0EWBf43DhDfBkxI5LtR3aBtSqcZEiEzxtBIhKUwI1Og/7XR3EpphR5fYqYbr4Hz7ai3QMc5gHXJ
sU5xxDZVBD+kpF+Nbw3Ekbl9Z9gBavltcbEhLDdyn20A3QbWjy8gUpfXzv+ks4onAosagMgE5RaU
KFFhvxHJQ9NC27arcUH3IDpVKEhWQOOQleR0EfE6D/gSug03knaygCvk/lrGw4QpOgwmJqvMpv7Z
Q1qpaD/oeOy0T3TN+rob/C70FpRni9yvTpFWC/CaEgMDpV31oLsAIUq4edTqDfcvFCMlNWetX0YB
AC/MQ4YXjH8n9zrSHr3Eo0f1BTEAw39504c0wcWkA4b4R00UuUfUthfnkmMYzT81nhfLr4dHVbuH
sTkVmowds8NPGVNr/kKclRf6HLchM3IT3udWl5fNkWAU8/TA5QGJ2FKGmvgK6K+DkQ3cKeBMeqt9
ZPf6NGHLAeVeKPtDAFyXd+6XqNZftfabdgZtQ+00+jAw8ZT2fghuAuvIaIzMo+Ld6TQUwnbaCmBj
65FOadXtYM7UtegBax7b9aYCTABM1mxSWmDZ2ChvlJFXWPUG5RBzDTHHYJPhV2srE7juadSLnZAv
CgYsI8yaC1pHRfk+sDLsURvAbFerMocDJIdAbO2ebxphqMrO1oA8SgM/uChGoCVDXPmn2rlMAGye
K9CHUoGwg+/mvvgQmBlA5JONQBgATAHTzUHIB3j5FRg/sviDt+DbB4/ebBs4pIJREYcxWLd66H74
XWCF0/oM9kMO1DqqFx7PkFugjILZixhQEpZxZ8q4xywTwHjJUJlY267duEMMuaz3nOfPO2SC4BNh
/KX9GO6bIfJixERZV1sJPGdeW2ycN4HPOBlDbLNXg4+hPbC0mMq8atgFAqAvIhaQN4wEl/FbO+8c
jKqFzpJRlBhIH121dacdbJyigqWVBlBAFpgZ4Hh1tgEYYENqWJd+SEWQut07Yf0/PgXGYdkQ4IyC
9qosbwa/8/JHPlvR7rzUDXaWeNf8xKheLcuN3fmtsPKqsz86BweuwC2Zij4Iaxv++/IOXnD45Nc7
wJWhcZ5UdcTltoHuNSwDiNVLvP+xu5KCgAjjhEyH1KtHX1F82uo7WH8t9zyzozWeJPstZGKJg61g
uaNj5HbVvHupbm4FVHULyDwdTKCB85KAwpxiHYR+N4ecIUP9qxKXmQW4s4100vSPp/k8rHviwkJl
DsgGUHsX3Eifd03ZhGU9f2sgARjDGe3o86uUfnEZQGUIKpQMlzH49nmxq3rEXhm5J2ZMJ0RqAdbo
2i9vNqMWYAQTACV8I2kalIHGDtupRk3iDSyCG0XC4fTtDl3Eik/R7w0gmfo0pJ43ANOQoU+6nQ/C
C+cEeCXJwNaIHWIkIF8nwvw2XIxKhXX3Z9xGho2b/7YONf459zEMFS9mp7fQdMoDcU+akztlcZiN
KkaHqyl1a9g0hC4/s2kNq7oGa2kJuXeigxeC757ACAIPpMT7uWioS7vgW/g54jFQSF0IqyLpGHmn
7zx/Z6g2G6xzS57HCaaVwU+j31f1NeCS0ghJFEpLHWNin/Vh7+m7WspDU+8nlM3S8HHz/al8aNKR
tTnZVQK9TcbJGFXdwxDT1aHe59KMqAU0MFzQNFXL1pK3up02Bq4C/OwZVcT9+fvW+4S+IiT8OIIN
0LwZ+CQw4fBhilTKd+UjnA0vO5s3yxujZtigTfIwn0IBOaIQ9WsREoCQVnVZUN7Qflt6A3gP4GIC
zjbG37J4afi0GQN2LGcjnO1TYJ9qfh+CF4+9Li3esg+cQN0ciXSGAiT4DkNOKx/5bcK0VscIZMFo
Fw1vR3+80o68jj4aKTMPCrC1f61HbQtVMxr4J30Rk7Ue5uxcv7oA/CbMigDdm2AXmSM6dzP4YwMg
NuYJ97EKqWleDDVf4FobFZOvDmvn5cSudxwmVm2DCcK6XCf8j9Vqhw4romm0Oih/WMRqfitGcJ/M
FfYJMIGHxcOt0nA46SP2UIE5iR5kKBrD8SnVnptr75sHDbjrcl68k23XkVMPr5N0t4aEHZ0kEbjt
x6Y8Io8aOpZquqL2CsBv8aLRiuHFhgISJW9wmY3rgu1RE/TnEhxk/8P2P580DogTGvO3UDh3MFwg
LsTspVtCP6SF0sIM/79IO6/lxpUkTD8RIgAU7C2tRNHIuxuEWq2G9x5Pvx86YnclkEFGn5k5czVx
lCyDqqzM3wAm7OhiGXu/uEFXZO4YH3r62cXQg6OFk9375RauEeDmbU4TqgmeM7OnhsvXp8FkULZR
qS/lXNM5m8W6D7yrsoThnHptQWKsrqw0WPm81JsctxD4pQPkH5ir2yy6zYEUtU8ZKBX+TSsgPcEv
pSjvG/c+lxZm9qkbvwwqcP6L5r9QigvTRyenR/UnCr6ol9fJbWM9pBSzk1UrxUuDrr0iP7rU+Yqk
giFlGTz03YVmPhn+SzqsybpSd+kA6OAidrkS83JJsxPe0TwvfqUKo8t2jl8AGbyVos+4+AjDh66/
Q1Wtc+9rXrRyZSNXQWmAXE2Hva2HB6x8lmC12b/lnRsdNDWdJdiGZ9etj04D/KyCk4+nmhHdNfUn
z+skrVmBR7no11qlzNRum1rji+VjxFh0HjemEq37at3rHxZGce2dE2y06kYLb9w0oMzGx2O91BFV
RgHaxr/Wwmw2/iEj+R3GO8NT+VbB/715+j6K3fvCcK9FGmzrPgWXU8ylmrPTgWULIjU2fuXpczg8
WPkqNa51bcdLUsvuFe9BiFsL1ZVGcPCjo+X41yg73+eDc9XL3D2828JHxfM3cVrNXZIkyYyWDU86
N2Ra43BjxPmTYx+4UufnAben8MKIyOrmKICjo/X1E9edWamqeHVc7zNyZepLNToD5yOcglvbCEdr
PNdVIPATwkqBQ6CL+Gq994KnpFwXIIei5j3+R5Hqv7BhexQpGdUUZeVI7wYYgKbrYb0v6eGbcy2T
LszUKZA9ZsyWjE4JUiJTdkfVOnx/pgyHRKXRfh3aoFX/A3j7e4hxKr+B7OvCMJWgVpp9VW6a/qr6
5xGM2idIAfFfdaQ8/PzzWSOHVlAY9d6u0k1WlTujvE+Gfx6DIrMMbCWBGt4R1aZDmFhJqq6jzrwJ
/JU1rM5vpxEz/40oxjrz9w10fExYYhoOPT8HobR9WNda0u21xqG79Kf2fw/esHG0Bl2A6AJz42Qw
E6qorWomXPPx//+2IJanSb7sxt3eVpLruN/ZaMj32KjKKBTKlxy2jj9FBfY8pGVE/Wwh9OmniFKn
DcOi37sfGWB168LEnWAjIJSK2wMyOCOy3pr8fVBqSRQWXI41iLGui1Y4tL7TxL1Fz5IEo5dfAxd9
gMbladk+nV+1449HkQ2dxYOxD/dCnuzsvBX0WeK63dfkZpiUFtq7Rh36fJCTI8TlCsswFe1aPJIn
y0XqWkdB2u+DQspQU5G7eV/IBTd2WGnbxhyM18aMsq2R5sWuKobqUW3L+sIHcGKocAxNBUY2dn1s
mp8/AtZuNCR6Xe/Non207HBft3EA7C2/Pj/aE9vlexwxEX+CdB6CQWnrvWisL7kvXvJAWpwPcXIo
qoz2HuRcVZtu/1DJcZjW83rvDu+VsFZw9xdtUFywXhvXfvJFj8RbCOxcQBpGkD8nzC2tUlKsrN6H
or8xQ65shGrihUaDKOrKC+YJU0W68fyANckLit1oc+uNY/72STu2Q7HP7Mq9EWrlMh/1VWVg1SR8
rnljt2q3rA3gp+HBKit7bQ5ask+cMnr3Ox9xC98bSDsRby0r0GdZ6UsXVnXcHdPJ+P7zJh9KWgqg
Vl1T7nsKEXaffPBeBwaTbAas97QMIkuv7wPZvaDwcmoNUPZn0+AsqCKz+HNWTKVRor7oy30dBlQX
mHo1b5Zda+wyDvHzu+qvsvd0jBglaujTqbC8pqTPpBVhbGQkqln+OLRfY2dC0OC7delKyTBz9YK8
Nf8tnN/nA584zZXvcSfHQ6FKku3VwLj93lVpIygPptvf1mHULJzB36dS83I+4F9m3/FIOWwxg9bJ
HCZbuwsHi7ZAWe7dvDRnndzk2ygEEh+p1FTjrg5uolbSNui+OCSdpjdP28CgYiNp8zKp/8vJBDEZ
pqAMveqIYVnlURw13lDtixaUYANUCazIrZuBjj0/7lO76XugCQmt87kG+BCrPTJTCp00KZIo9Hrz
KkkunFDjkh1NMFxB8rFRzcGafM2IqZqK55bVvil15ZkaAT3FptM+z4/n1DkILRHBaXRnbC6Xn1+H
43RG1/TgqoYh3/t2dD0Y8aoeLqmpnpw2hFE0qNCIJ05vDg7g0nJat9qbzXDt0TihLzcP8u5Qcvae
H9HJULrQUVtAFM+anoK14rcKZsjMm6gA1qTpjeTEq0TNe5SttAsH/KkzjbwfqVRMG2HbTlI2Owjt
eMDgZW/GOgQ8aVe0yW0rIAgZRgnMM+6e+jy5U9NLKfupUeIno2skPSS90wkNFUevetUu90HozIGE
gKwJVkX427faC/M57ujpPiRvMxEQVUf+9+T8rMM8Ml1LLvcxNVAg5w08QCq/iURHO9LtdYpG0Lpz
vIfzy3hq+4+qMyT0pszTeLL9QzsYWiknbMif7/VmT17063wI5dTmtwxZHtNthD2nSVVZ0GiIVFHu
taEZlnabDEtH+VutH1tW5OOLHLrm3LM6g2KlqT272Dwte80cFrRmBYU0kw6XBlA+zGr1379/Q1iW
wXnGjX6UoKO53VGqpSufmJTkHW/mgnw8PwEn5hjxMyi8irCEjObCz4+/1AG3+A0hGpky2pdSXLR8
HDO1yeb5EWGSmPdBWwZtFFO46VZZRr2fim1DQ8EuHwr4XE37HOTPatsszw/sxML+CDv5LOO4MeLY
IGyZPee0O/ADmQXO8/kgp2ZP45uAZ805c5RY6E6S2OV453Y9ou7Jl2JfEru+EMGc5MG16mjYu9fl
vlC3jr+9lK2cmqVvAzAny18Uku34ggHkNMe7ABgNrCVV+XequGJ8DzPZA36ZxbGQCFNm+94HH5c6
EGLhEFbPIEEpc5rzTh7R6cOFu/rk+FQ+IJsL9Ni8XtUdqdYtr9yLLO6XdQoOefRp2yIinv2HLwmP
Q328B3Su0slU4iAV2anCaWXbIXA0DfLhfxnN9xCTafRcK0/UqGUaqamVVNxpImXZ+/k9feJaweX4
/49j8uE4pe3UsUGObncvbk+P1LjS1Cc//Dgf5kS6+iPMuPG/vVRyzvMqG8dC09c3YQLPqXm75S6o
LtzPp76g7+MZt8i3QACkEfiVgQbGTn8jlyl9tEtuPKd22fcQ45R+C9FFeowhD1NmwPZ0k1++UOaN
/48ecuPbzkA2nToj8jWEG2f0WxS1yk0vB4e4pxesb/TW4hWJlNby/LqcWn6kKUz068Roqj3ZxjQs
nNjweSu5UWzfZ7rpLZzSsoHkB/mV6dni6Xy8U3P3Pd5kT9eWmVt6yGdjpd4saP944jEC1nI+yInN
ZmqGSZqkcsmTyvycOqrqlmu51IGTwCgfq9ww8EtMrWsLQ9RFAyL1DquTSxrlp16CJhm1oVEwRGVY
n3xJsVKVAW3CEuUq677w22Udc7hWzTo3IBcr9TzU61VASlX727T9PD/kE9seVpqiyxYryf002S0o
+SfOEFT04wQ+ahC7Arou50Oc2CqE4B9uQA3bkcn4SkeR8ziPi72n2JssA1IwZNsauFeWXVI1+Vvv
mWQRuGn9lbhGexyVq58rqPltFYduUOzlMrsuYFP5YXSbusZSGvDItt6RJYdnXj9VafXWRAmUcpve
rrmxgQSBpnAlmBZQ1iy6rq4LfTK8jUGoFPS2epDuiVcv6hDBzXDedsMyp9VVG7um7b/Oz9ipRaFo
pgmuCN6I030YtUZIEZwmppXATG8AM+D8cH0+xolkfSzM/d8Y+iRjoIuAqWoJ6QaBX9oeu6An8ckf
vCKeOXa886ML5+vf9+HR0iCdqJOiWoxq8nGFNfrmKErn+9iq1d9R3Or7yrcTkM4VAr+kYPNw0Ial
W9J/zG0A9r0LGjZLGnrOeaU/5IkeP0rCHJVh40ZD50nCx6yxlXtNrb6QGTdchE4EaAyzj9pLR8Op
Tayh5s8Wxp5T0cbz6dupWliuN3i6xq/XYI7qIxTI8FaJUy8j1fj3s46zhxi8NUYRz8kmrjtdpSxr
wIcKgKmU3Yxy3czw385vgFObjIIm+Txyg7SkJrdRY2PzYbqsh3NX6TsruuCKcmrCqK6M2a7x1zX1
54T1Sd2qQ5BTKoDL7UGV+aD4o7fL84M4EQUpQQwB+RyoGUyf8IkBl5XjkpJdbsGah79eo0us/em8
S4p2J76X0diQYOTwHGOTDYC2dZjkkTtW7ZM/sRLpM0UUm6q2tnEsOTNp1GRwHSSTzw/w+Eoa9edQ
g+IFb/IAndyzvlnZwNN7eQ/bIliAx6gXvY2NFBLxIFiQnEcR5sJ5fbwxxpC09yiEKtqR812Emnou
JZG8xxBAe2qU9YURHa/Zz78/GRKPZxKXjL8fo6Y1K9zqQ+69PSidReQHV42iLhs3WCJvBFcKcaHk
KfRh0EgxiMpXt+nm2sARpVmLQdWvKu9ZBNajF5qzUNdhJadvToXBbKUsMqm/pbyTzPXYoLojK0+D
oq/68sPmZdFngBhBK3gAYuBXR52zLIV2GzjiCqzkPJWG26xBeiUOuYJzJF/SfCX8/j4Xzix3OzGX
Rf3kJdkDKNJFB8gXm7CZ5GlIB6EioeYPLfI+nj+sGzTivUaGIw7UKW/n1Sg2UGizwoq2wJ03hTQi
vPrmKSmMqxBtFzSa5iVAVgyFZpSINyP6hGTlQk9PHfOln6cxJHSdagldAC6Yo3JUYliBEbYQa6uo
h6gGD8HMUVyiGJU/VRKaHa6nKvd+F4+z7VjiNfPBwMhKXT71krAX2G/Be6rXjrEb3luvzrBo861w
ZztGwr8LLrmua3mlZ+gWnN9Ax/vz7y8mT8Mumy7oZP9IWp2a6LMau96C9vF60ebXOv7mDPrbiGrT
iZFJoCc5EUJWvdensF3sQF9XnnGlRtamcn4BTOnRnE3NNzW8ia07BRCvWe3C8la2oHiAkCuGErU2
YN9Ku+yMCHxlOFNlRF6MB7d9soznEXzVt7eG+DQSscrkfGYDEZHKT7MUkFMzRPhHrM1XEDVzrfst
Z8+l3a4KFPatbC8wS1C1xx43iEiTQImaAI1RJ+j/BPmjqm+D5sq2n+zovjFAiowyX/66pnaSCkgo
ebss23YRVsHcc5+k4dXv+ODEq+dGMCIRfQo8It67YEPj+LNoGeBG7a5xK+hsNN/jRSr3K0RQZ5Hz
C9tNwIcejN73RnizCD2kFlWIuK5XatYjY+E9VO5tmQPhcPqtYsRPvQdiZYBUWCjGvMNqqRXIzYGc
gQy/avJy0TgueM9orunZDRoPK02uFojtzwvd5tbI536NJkQrrR0bHCSoTxdgXo66UeNrd2pv3Uh2
sk8zFYGfYNFCf6gzdysF0nIQ3cJ0bSSoh4d2tHhw2/66Q2sJkkTgAD6r7iMX94C0XPbQQWJLYqpw
tECR47NswpUbKQN1CO+6H8pPyRZLFzn3uZQ0vzSt/1CjHt0paxmUwTqDKjxLnHbdZdaLCtR15iEO
1I4kRfkP9PBl1ekPBrKbqXxbAjSEyY5jhjHrNVhcHHRN9lCpWGkgs5EMzoFyC7hSDzxU2sEuiivt
ZgTz6IN98JNm7trSL9SLrxoBatnXPvwqf6jNbqkJ5U2WTIhFIX4RwYInE1SDj0xuFhZs6SH+06kO
n+baNN47F4UmfoSFxaL+6uKImUnDjdnIoLC9GL5KuzLZHYPPaRoV5crxVJ8NW7gzKVBRgTDmdfe7
KF3u94d4pHp1Opz7D8945JdB+6ZPmljXaQamrfmN0kvY3LbGW9n9ghBd+s8uiLxgZ/SvufoBowsg
8E4fnsSoThUsahMJhxCCaGstrazhEC+Wsv8QKg9KI5YaHqyOr8/9oNx4/sh2/ZTiClom2khwP+Tm
DYkDc7hH8TYyn8zABLgNlLwcFomWzWQvI3srgVrLq7grr2zRLvXsMywfoGzMA0OBe3UTpt0K2PjW
y9R5BAQ4zbrlUL2hZIEzC1Bg/RU8lQqrL8egwVL+uN2VKb27yVuhQ7ypt7bn/NawNHVocoXmrjCf
JJjSuBfDA7tP+m3UPQn9QQMl7gp682S1UX/Ik2JWx8qdYjj3rhUgl174UJFk+eCa6AyEg7F1C3nE
KYSsg3ynJfJL6xZzS8ZFEvaAkqChp88SCdJO9JIPh1R9KtzXrEabDkkHD8k6ZXj0k3wOMv8mQMZC
87DNaWRolpz6BkSPBsmT31LJuNDHiRI0PNLboLj30K6BngLQDHLMg5DNjcpZp3q8VqWXIgS1l97I
6gf0csN6Du230C8Xar208WEqzDcz+YW0di47gD3vWgcZEc9nVtlfUZYjIlUtwtKZteZVDM+WkzUH
gdfLL0q3FeZr2m+Cgqnr3iBhl8Y2VmsEK34ZFRKBsbOSckxvG8lAvClBm0q/0pznQUEJKHvHh5gb
DGUDoGyYSyw7CDXgEK4cXg5DjMON/mSEiTnTwj6jAW7fiGqlO7sUELwZvqvRK7ThGbaiM0PGAwBc
iHDNYpP7wdqonUVBb2Pw3wwopxCCYBX+8tsn3CLR83c/LDlBHczqVk3/zvoNcz9Vtp2h7vsieQ3N
aqtWhpjlWbLKlBs53ocoAQHnXAW+V2y6wSSzhCkhm1c9MHMzxyBnrLy2FhTDAG7HW93fNGMobxNq
r1H5VEPJ16HH6ShRwRZ2zVfo6rO4kOaOfavVDw4Xj4G/XF58SoG5yaFTlNmv0L1zvIPUFu8UDRcu
OytWhnkaPBgGKnp5tDa6WxlRyZaUKZe35TDg+NpeeCnQXT9KRgxFpm8pU7UyTVp8P98KaF1nDuYC
+s4ozARCbtOh2tjONXQ5ouHT1O8tScVkJ1ra6ZfRXTvlUoURkHkfCcqEKSleg0R6Zu8EggWeOtz0
AAY111/K0XU7KrxhNhvCyFGAuSS2s7Bhw/jV7w7tjYF8GoH7W0ot6yLSFwnyUJq8rJroa+idK76O
Ob14HwC86flr3/6qkzsUL3zlJqZpl/gvmUB5UEC8iwYP7PhboEbztItXfX1XNxvff7ISqOFkmfaI
006dGfJuoEXnTvlhoPNoP1CBWef6PksWuoy8niNmhngROQp2ZrNW+FSiOl3oEBBreAuq7wAuzz8C
y1unnr4sEzRa2vy2l+AOdvwC+J77tDw4KDCvSwj1yDI9oNuomPBf0mKVFCHaRxkyMNZm0BSUvyFz
IaeDX92sFNm6AYJrhqBDreteUxEM3Mj+Ly++tapbWf0UBbs8Ia9AuW5wMKmXciCn97bjPDcxV2lQ
3RgS6YV1yAH2W/CQS5hDZbfxoF2AG4dOfKsP7Sbw2EaQxRHNa74kvFvb56bYaEgG2OU9BDq/eBY6
jEeblTZmQrxZYKpzo9iahQTgWJkx3Ove1bZukslrXa4+mjBYo1762JXVlsQNlZZo5ijvDXB5jafB
kEmzQUKip/jKvecyXfbOGtJ/bbzY2o1IuNnC6F1GnkTEd7mdQ7EQS1N+NaBttLeBICA6bRCgEbSM
kIPKYzRQW5ZU3Rflc56+qMG90VNqQgGup0BNVLdzDroNiURbyJK1CGBFpTwQRbUbrQmgupQ66qCw
VaXwV1/cpaCWYmlbas+5x0VAatXKLwaUTI+D2PUPdbpz0Ndqol91/RJzo3SjFI73UpW3rrzSICOT
MF6JqJu1WcJUfbrtMLfQVrMhJSDwzkUzspNTH0oS4KW7LLtJIVmiIiHfZRzeTnBvBXe2txlKl3wA
O+MODQNY3SKmXbyW0a9AUFYp8HGTnnTnvjeeTXsZeJtsOFhwxWTzvtIwpzXXscyTLnzHtn1pYfNj
cSkVYYpaWXHlOzXdHFKrpkVKFpZikuySgnxoqMDxr4RRzwOlniX9Q9s0i8HQcXd4bqXXFOUVceB9
b+QPgX0r+/eR8hLmTxpAYg20jFs8A2hDtHofIFrFPpsr0DyUnMwmeLbTgyGhA2Mh5WI6C5enGqIE
yLZgTaTOtTRFCV3MLT6XmBK2jtRDx6ONBTAFWo+c/g5MeC4YHUcjoN1Gqi8o3MBX/jUyYnTvz/m3
zVhF+Pks4yQEzylzSIKxmILNvMgCFuA3xk4f2T/OqA0mJ/qTZtUXakwnHlGKbNGqN4EygNKbHLlx
kiptGTb6TpPsdyVNX9B+OT+Uv5jmo7H8/xB/gYrfSmZkGVFVdrW+k+1S3jua6q7SuFVfetQ9kR6s
gK5KuXRfJwGaj/EfIVvrJFrUEDuc7gs9hooMb5fWaCxhY2bssTTqFiiz9qJsljY1n1ULyPOjM0Io
sE6OOkMfhxdqFeMs/BwCpXEDfJYORAvDzPEV/W0IYR+mcROCcXG6UUTR8oZiWxSqdSugH8za0Kbm
4/tQRMssrDZpUfVX5yfxeJksBTcdUONY4dJ5n1Sd5CLPQt1O1V1I9ek2TWVtyXomF3p5QCaPBwrm
Bp85mjknvAEaXU8Tm72+q5ve3sZ5tYqzYFtogOGBru9QEeeGVWVxjYcAbP1BfnA971F4guaS7g/X
voFLH8g66ZY2arsVHHwr/OOQmINbeucmejnLJEq8caFyjeZmugjkMrrDcVCHAoI6StKhklkgVr1G
Q5cnS+l99S4vrUCPEePykRqQuiZd1kV1p8dogGZt4vLT9K9GD6pFV3TqQvZUtPJ9J8FWDrCpTwt2
qYew+SqzIFUc0H31VVgjUtz7SErBIi9y7UPuTGWZR5oxo62go2jYPCRDFR60iqJlWO2qOP20ugJF
bUomSzUT8meiD6g4mGG5yOhE5ablXGWewusgOnhdeMu3fRfoAG3KLpfIcuVPOUIJ1q1saVOWFXqG
jtrt4h4FERHKjC6FJYt8Gzzhqr7j97dXehLWG0/Yv9TIXjkunI0e92cEEyDOOr7t8oR3FHjBPbpZ
GQIrRq748Gor/KfZy4eycfpHT9KNmRcJ/4YTmldG2n4kpvYn7WHL5ZryEZt2uxTY9c1cuPfz1vFe
EhtkZ9VzRno+ggKFhNWhzOueZaMwlnkoUmroNe58YTzonbJJzBS3PfU5aEMsZX1kkLPPtCD9wJhQ
dctfbSkCxIVJoi0dIps0EmS9FoXg8x/JcUERbCFYcZs+JNXgKf7NV0ursWgv7GKkH+tDE18H4gbp
pfNRTnyKlP5R3sOaj1R1SuFA9CvPXC6KXZDf9cnhUuvq+OQHja6D59cUeXRhnhT92wYNxFxW2Bh2
+1cWB4PB2n2RjfwfXYBpEBMJXDbPDksBZTepn4lAjc3OFd1O6R6QDOPJ2Zk37SXY2cnxfIsyOTpp
sCpZO250FT1pw05XkXjzc7E4vyiXokxmTcq9sE9losjpn8BfQxaS5Zf/LcS4L77dAZ2K22CoEiK0
5263K3lKX3oBHRccxxWhEEvL/q9Nws8QVag5ShUTwixp9ISL2vvIq3kJOta/cKEddzEsXWj6CNCz
VRVKx89ImdLVQ5UqDbI7XnEHFriFSu85kAKVUVPRrrdpYkjXTi3cz/PTeOIjJTJoAUq2Y44zzsG3
aYzStNBwLmp2LoKUVNauEDNGoBLVd/RQz4c6MZ2wO9TxH9nSFWv8Kd9Cyfqg9TEo2J3vQDgo/cJZ
J1mW/449u3tAsK5fKk1XvJ0PemIngkEc+11g67Hbm4xPOF1Y53SBdmorIXWA1vIyq1G2aEycxc6H
OnES6QZ1b+svnJNm6s/x6aKoLdvOmt3Az3mwzVHmMoAwfj6KcSoMSHESH/pdmJJN9gpXk2tRaGLF
ejCyOgpW3A1UqxWa6Afq1JQ+Kt+95YmS7Xw/y29r1UweLaPLthXy+c8dytfX1WD5GwcIzzJzuFyS
CvYECmnBvd3YqDYPaT2HIMqLLNPQbczAOPN8yZxdL6FQEApSdnxxh1VVh39ku0IpNYnqeWYjbpoa
bnvVyh4vxAYxId2NgyUal+u4kdqrSA0AkxtbR8OnTyhUojN0iw9ZgBCE1uEIAcdBrDCFp4U8eOpC
zSX9uk7otBuBFr10vuAxrXfwgfPAdZeVptSbHvPuJUJx1jpI8vAgJzWSADW4iq8aq9/bNEFYhcp/
kFlzoyjbuypw2uTCopzaZSy7TbsWMtZR74NBqIOMu9JOq2RnJzua9FJ2ToLcJVWy8+t/gkgEHmVs
DQm2EQ3PyY4eCicTXhO2u1Kqk5VAcnejqxDsq9Zyb4wOc0eUNwQKTv2wk8yQglnLU/f8jzg1XttW
QDRxw+vgU35u9UhtlKbyy3Yn3OiBx5vLHsm+Eh0+/PlAJ84MOp5CVrgVAQJOH161EnlCz7l+PWqU
AW44C6u56wPcXFfnA50Y0Y9A4wn97XBC8bu2HRCtuw6l2cLGps2LEcn5H6NMvt0UDWsT8XiyieEq
lb7QKYC6+78MRJcnAJJabxukTBkISi5D8IjWRX4p5To/V7Abfs5VlkRklCUhwng5NOtUepcvwRTG
iZi88Kg5grpi4VVgbJNNjg5S5cBaaXadNhzaCLXtYVhb5CmJJ+axnq+G1rkPw/7Cd3ziHjZorsM8
kJXR+XIc+bddYJWmZPmq3+5SGKhZ/8drnnL40ipmT9izpvrHv68V3GOFr9kGijUdJSLIuS1Fotm1
w51UqOjOL22edueDnJpKcnAhQM7BAZ6WFPpAiqzOdJqdMYre6+YtEvlvXR/ehDJyG7Ww3zOlWltR
a12YzBOphWEBZLKQRMbydophsz2l1zq/GXZ0rGlEHgb93UV9qkrEhUPiKJDCSo0lE94snBHTG9FQ
4wzaWx4chmCr2VsteXKq11qL/0MYAxtpuGiKzUxONofiYDsYGjpW0s2r4ry5HvLC1K9y1b8wcUeH
HuOBaGND7tXgaU5XLDAtYMKR4x9aBD0CXWw4BdcaSk9CE2tUUM/vj6N8gmiWDoxFpuIEFWbyqdUN
tV8jR26wj29MvrMLbYSjw4I/b1ukYHzIJypaSI3Xvu3TzrCGZJGb4WMf45Tqi5fzo/iLvvpxYoxx
bJy5RqYLTOXJ6sC7VlOtL/xDiJK9Vd5U/YMrHvxw59T3vrFGvU9pcW1IkH/q7hN0n87HPzlMHKNZ
LQBiR7xBR44aNVAq/5B6xhfN6IeWghQ5FI4y/1ugcTm/HVGBqFpkKEufAq9A7Zsaqv46UPP836JM
ZlPNYDIPTUMUDIBDOJAbU7v95xBsOWECO7SFwbL9HIjZ9HIfDQzEBKNjx8gka89BcaGEdmJzE8RU
sNBEQ+LohJVC06sFZ/pBid4c4/nSqp84eSAMaKBdKLXB1518O50tyzlviuCgOna31FMMLULJGRKk
YimrKoODJuB/mDWVQwHO/+iEOlmYNrbcoVU4G3pbnqMaPO/taw/54/NRTo4L2tLIQWbSpmwIQ8+l
rHMH/5CAI6m1u6R7rjGSkqILe+DobuLqI8pIkOJ/R3VULUbfkoJgeKhCJVgZZRGsMttol3KrPVm2
kSMTY2vzrmlKJOPdYXl+lMep9BgecpqlUnQff8fPLSjlOTQjLHEPIveWiqStQRquwk5G/t7Jmlmh
67vQGNANS7Zq/ed88OMDg6IVPRvYLabOST/Z/nIvIquWfRQi71AVj1DMD1bnIxzv/R8RpuSjBJ1k
LTOIAGSOXm2UDM+5KeL0wl45OZC/RWrOd/sIQIyWqCM8xU0PHZbev7v6y7Du/n0gzPzfsgH6CVPg
bVPbUT4USXbogLnN0zoGOmDj+H4+yjHgH7g9HQWq+iP29uj9Ljo1CAulyNDsxFZBVoEOeMvUBsn4
lATa1hqUhecr1yECgy3N9/PRj2YRtC+gX/4DF5T8c7IV+9aw0PRXhkNZApMqA6nE5K6IloMOHfp8
qKP0YhJq3DffbhApSF0ltkDiULpfYg+2iHtrCZgyVncpGLbzwY4yaoJRzgRtTMOGVZlscywjSj1G
Te2QGFWzta2hm1uiya7izgkWIxtqYRVFd+2F2JKdj3x0ho2RVd6NZDXYUU8rt4h2V2lZOaOnCoLc
baYjIRtv7Sz4TPNsfT7WqdX7HmsypXmeCcdsPRmJKHsuAuW33qZrnsVv58OMf+ZHjvN3SNyVMqQU
9YjuKWVuIXxOpINsdtosLimYeHp14VFyYt5wu4YLjWgWwOopoVzr0J3onV46CBXPgZew2Ivqowy8
f9/wFqxNmqqoSQlNHX/Gt10o8irM67aS+Ki9eh239NFysxUQlzxxYXVObHhgKiTHJKFM2vQ2q1Sp
TxTg4IeoHuEpb/2I0HEeMFKYZc0FPsWJnUAs8gHUHEzS6sl+D3VDgj3PsPxoEwDVdJ7q6sL3eyHE
kbhK7ku65tTSYfTfCV8b5boO//XERQzr2yj+9iW/LU6E6JauFS0zFq3ahILchW/z0hDUn4vfm1qa
iIpZ0pM3uFvI80azOPpnbgCjIHmBq0O9TAFY/TOK1tEapC3nHFD09zhfFPu2ra578WAhAV5Twzz/
dZ4aFMVfwf1hGyYSUz/DIbdI1dFRQZigW1kByQ1DeFvdhaU5fuiMo/oWZlKp6qUGqnpAGLkp8ttE
DpYhEiwtUt0HAwjPuhANuKoqLcBBiOFWtTHR6ur+Q2CXmlMHvZBlnB61YamqZcqkcJPvuEOztxxM
xzlI0XuKG1UXz4r+9fzMnjqSOMHH+wNmDEnTz5kNi0jry162Dj1VhOtHB8+CC49g+iz8jcnZCkXt
/8WwJ3Wzxkt9rQTscFA7Szn0EWSyyjav1RRsLQ3TO1uNYIe2Idqcpr0KmwK7uIyecBDGVKUs4Khu
BTIo8IyXtNPTueeJXTg40pw341svEmeOYmc8i2zzI/cwSbDbtAH6pkClkGEsRch56rkdAKVw7z0P
1VWzk3Co8pA+lpvOm2euupV62rW27dw5kXtvGGP5rUS2oByUxzDvwZt6zWfSeRgXtXhQKbBL61hH
Czuga4wqZbqOEDy4Rw9b29cmNhzwtdq5IWO4okWud+314gDsDGOIRLPnSkHGr0s58qYy8gm6xW6O
fAWv6b55NxtDoaw/euFYuHi5NYKhdhhpizBQpWUpx+lSJOBHY1XGFFT2gT1ZboIrpL91EgBZjtt+
uiY/yzXVu8Hv7ilb6jMRabtUK19MrwHoi32j8AEAhCrdjUwR2az+P6Sd2W7cRrCGn4gA9+WWs2ql
RrZl2TeELcvc951Pfz7m4JyMOMQQdhAgCeKANd1sdldX/ctYmtAFfVBHmNzmKubKmv69jAB0y53R
HUXUXQ6hpWf3fqT/YNYwOshvi4xvJM6GYwIKwU4196fkRw+4Y4Fl9lsZe9UYs0i/xncViTOgcMx7
IlT5QVeRUsOWBpkDbwi++IzeHjtg2ZUPKoI2hHgoxrzetUqo7RRS402VY6aRynBmkCujNW8K9TEr
tRalTZSFQbKg46mHIsyS5kGQolPJMsPlL360xJy9IhnQDtfk50hP3nCW/hImkoKzkDweBVHMN5k2
cQMqYM6jaI7IO/YO7+i9kqqAnx7Eu6aL8DoBIg1lMDolcR9uA8F4iQMAWNaY/s4C5Tf/82sRNt4m
HsVfA60hEH5VeGwSSzhEaIJsLR+Ssm5xKXcrRpNFUr/v3BoJ4qBuD/D/XWwLUDIvCvDKmuy+osyS
gm2GqmL1bo8jtPaU942OJ56h7nydD6lXBcnOmvrNajPemxigpT3ZcEZjl21HZUg5weJPCfKmwDpV
49Dj7W2bCU5uzVh9D2oTWUZtYioYvBAAHngZ+qoTm6TGQqM8BGi+ApXvA9sfMGtVMXGz+7KB6dMb
w72SWMlO8ovvakAd12yTE6q0Mj94fNIyuFQV29djJkWIYAoMV07AKOaVeNQj9K4bcCKT+61q+6qB
4yVOHxTnbMNrv1YGSvVa0AV2TBeT2VGlrSviGBqjy41JJG21ygVUkaDrX7fsxl5l7MU8q/dymK4V
eZdSHKrkZLkSJ96FfEGs+kFbu7rpKBA5QmH8DHPtB+3Ul7rAYLZQnq9vyAtZPTn1dGmm4nZJZu8D
7iY09CzHV9yvmlwV4GfVu1qXngK3R7jeU77UaXu8HnQh+/0Hi0GtEgbmRWKas4yjNq5dR/4OETjd
/benz1KSUrHGTMh4up5B84bqoDUrldDF3w+Bjz6TxAjmpRsvNqtB597juMFg2XgDPiUh0NA/HwZ3
WCo39OWgrc/ukabRhWNLC9SxxuQdjPyuDIOVcSyd+EAVEEibegoX3MdaYUeLlc51qsmMNFA+AS+w
S3hZ10eyGIZFNtFUuT3OO/e0T10smiXLkWRsJFEGi7RwH4/DX7x37SzMLJ0Kw66Nhxb6zmg4gVxA
CilX8sKlb/M8wix7qROlAwZFBClxsu4GoLHS3+fdVq7urs/YUpp0FsicpTBapVnCKBCoKe71xLMz
HzOo/Lf651AlUtDzQLPEetSxLgmqwXKwS4UrY+3IAUFQOy0+lteHtLgIQCUja2uBJZuXfjgaa9mI
e8sZJv7DE6mWsKZquDhrjMaQqRNT/ZkNRgYxmRcoTDlupG48+TWaTKCzcCPBC7o+mKUUk5YOUoZg
iHVuhx/TWL0d/FbqPMtRss+Y0kRAiQX5vu5+x8Kr11u2vrYg1gLOcvOBS4pXBAQMlGgfddkmz775
4bjx9Uc5gxqZvQT+iobl4mI/G+PsEoSxktKVAyELnEcjXC7E5EW3uG7lCRyeaGXFLy4PamagCynd
KXPB3QFUiMj7c52hJcMNP3uaj3nM2uG6uELozE/NClaJNdsiInNUlCRA4lqsm00/AoXJv3tWtTdX
b6xLR8R0QLAOAXcAB/u4QiShjQRFJFJeirZs7gLs+K6vwcsqJ98ujHma66DMaSTMFqHoRW6HapPu
QN1+ENrwa6niVlaomKzon0HebsbR+qrxT98ff0W9sHZALbwyuiJgsUydfp02Ly8JUedpUpDoTmnA
wigkCc+4IZZ2utFKu+tjXXhvhEIcQtRJii46mxGJYpNRL4Nq8HXsj15nkM3qRwnMwl8EYkiT2h1t
yPnJHutWUQVmqTtZH7/qaX0jxuzyYKpP3Vg8X4+1OH/MHig6mt50PD8uEVcTwk4cat0hr9zEZHpY
ez9kOr5I1+MsLEVY6HRugSeAaptvi2I+hNTksb/Aewq7iiSIdhrpy0pOt/iK2NiBeCCqIs91pTux
iKpskHWnCrGLcpW9ACvEEt7wtV0Zz9K8ofQ+4UmQeAaO8HHemsFCCgefSccLZWoVYwuDycPkkkNh
ZTVI/xT5ZrUEvjAY6iTHUFjm35hiNZEYaJ3mlKabnbIAzVhk9PKNjC+eHUAMLc1HxYdaCNVaPlWG
9WYMdbEJu9F4CaKoL2wRA71tr1dIzFgVxsRxIgn4N8TRNlOz5oYWlbgTq6TYR0mobQQtNXDHM03X
RnVU2moqfBhZFyZEOSyIViqVR/zUobMhJoCZSKhudeQQj6UvhjdWBxvMqhXhoBmCtpcFfklSgf5U
NdpuBoa4b36P26UHzfpJdnG+Tr1k2NQ5FgUichB7V659x80mU7Gu9naDJfgHNyG4l4wwosHvP1u0
E29q2QPiIggS56uRx9+mxAtqVyM/yG4hYn6iAxNR++hWa0ZA/nqmvtayxLXXM8xNHqZYEGckAJ4W
mndd4OKnUohWdpdmWnKvWK32hYMggKOap29xVDV7NhgMT4Y+vTGSwcIC3A9YXpN3pdwGN7Fe15u0
xziiU9B3aEy8ggW1HO/gOcTbkXdxa0qivNOUwqBUQUFGHobx0QdjCB+pjw5u1MFybLv2ZBkN3uAD
Topx6uZ7V0rdbc/i2HaCgl1SgEVw1E884cksJS8UZR/WxbBp1RqlX2OYnucjtCvr/feuzwPIHJ65
If8NbrPMyx8MNzU+DWIIn6CP/E1B8fSmBQ8F0YAtAOe25qDlSvgZrWqcP9xQgwo4ttIXtRPdPz9v
LeQsAaij4qSY8yKZ0MRC6FWt5uT6exPDndhaxfuf7zvnIWbpWJ7HtdLzNh3tvoLTEvRrAIqFDAWI
BiOAdkrvfo7x6kK3iQM91pzQ8N5bZMU2boYDnRa1OMQUw6sSeisXgCk/uNgOUK3g3qdAtpkDh3Kj
TeO21jXHb6wtzjVaNyA3CaARil/e/WxwWb4+hwt5H231fwPO8j4FRSRBMDXNaUunTL71ys/UfQz8
o6aczCCzI2p31wMuba7nAWdZH9+iZzYCAcE1ojhB7UjT99dDLJ0UyKIjxUZvCtTzLERQAAlsVNdw
ut+9BYkXdlmBFWS7EmZpJIDgEOpDkmF6Xx+PiciTgWfq+PO0yi/JhW+KzsqgNysvSFo6XTUdiXG6
eJpyYdjRy8CVAPcajgeseieXXXxImqyEySC/9WCZ7ixXUb5Cfwo3bY3GjlvkJmIPYbofIwP7yTjB
rLMbtM/XJ3lx9Og10ffDCeEC16t1kYzmDpOsmXYmtuw12FR6KynoYhAkuOGlQXW44DjCnIvTHuK3
U0llBaNWjo8y1rA7JUKF4/p41MV5NulM4LqCPM0cZORRq4/8cTQds86CU1NUXEqkKkFAPwk3o4V7
U90wwDrFwgor4RIBibC1AfLgX9Wb2UMsBw1KG1mw94ZKfNCQB7CzMpR2yDc3e3SIYDz7YJdytVeO
sT9qW4OiyxaHTOGY5Ty+ySz9ztMr/aDFQ3yQ8sx/DkY/3+k9Z543Qp4TkxrLddCb/U5XO3/v9SlH
R6haj3XYJzdKoPdoleC5qdSpuMcqY9h0sYDtLOt3BVy+tDdiU/N/0zVXn9N7WRliVzIdI/OgRWuU
enW8AMFWHUIlQ/M/X9uqFhcDquWKjjD1JQS2Qm4VBXbFdAQDS6I8e6mC+nOnJGtg1LU4szscvbIo
4epmOrn2awggXCefxmANWbEWZFbpwRTUDFKyZqfKX+T4rsK5PvfLlR1qcUn/O2PyrMqDHr+XqiUj
8YqXBlEUCVfB61/NJS5qotaehZidwdAQh5jUlsnKqIMG6edYF2xZReUTygH2tcGJkeLNV6i4YKCT
cz384k5vsQmDdlCA7k2zfNZ8rlw5HLCyNJ1GvxMwA07CaotQ3q6hKXA90tJlmIFOl0TK5vBIZ5cC
rffTKBY60xEjd+umxa1G4mzhA6j71ieKnFuYkt8BFj7WOKsaY3BzPf7SeuEw41CbgKv/e484G2kt
pkBh4nh6lQjBYNhuq89/EwFQNGKwIEbmp+ZYpJKBh67p1NLjMBnyhc8eAgLXgyytSI5LlL84N6FI
zs5M0a3F1nCpn+K16Lf72luZpkurCtbjeYDZx6sJVl6a9WA4dQOJOLWRqkSf6VtDfbOzjh16JA0i
Jd2h7nei/hfl2w/BZx814La280RGV8mvYh8iYqFsouyH3pibxiu216dycUX8O5Xq7OMeazGQpUEk
WJVgj0s/vc63RrA6o9Nz5inpBGQnyeCmegGpQxxJbWU/NJywj5wCh20TvQlUvUrcksWWbo7ymg7x
S126b6Fs/ro+SHnpmJnqChgRTT2K+RfuG6JbaVJmOHTvCvprCbfNohsmWZi2hDWNCqAPKvhTVdfK
Y+Vzs/TLCJE116PKlwtvVcsFCfhOuw08F/Ps2EJvpBQRw0G1d6c1eb03lK7YpRF310IUX3zDqG8S
F2xC4FMprExssOGagUS/PrJLyZxppdIVA9oJqAnJ4o97V2pWQLeI5shRvR2a324d0NzFKBlZSuQS
o0YWjxOKfLK00vd5ImcbWJF4x49Cd5IEUqHMCJovsom1ZzwawrcBBvI+QuwHkTBuv68eWQ4bhS7e
+n02OE3lddtANbzJnhzFowDj7wfVRH/HxNph1wTZcy4Uyj3aaZjT60PxYv0xxPqfIZvAq9itJx3O
j0PGO6May9CiezLS9Neana6sFIkW9xeKvP8XYfrzs20yqNV00CSy0jKK8SdstrSB1xLFpe8BlXlc
4XD+uUCYNGrYxrErG47rVZ8kYbgl5NP1tbF4qur/xphfnvNOksu00Qwna4Tb2MLTkGzwZ1XwL3mb
OqoU7vpeuE3bdDf6a7KyixvLWfDZka7WqpWELQPs8VOLA1JeuusmLfPrg1w6u8/HKH98VWMBchAR
VgOExgYvV6N+zAogIisp0OL+MZFKJJqcII+mwZ4tCKPyyRmLlAzhJRuRwpikuMhW0224cnwurryz
QNNwzwKFuaa3WKSZzqhiYW/35sp+sfb82cnpl3rVBjXPf20GFCj5iq+/jqXnT44G3OS4a12427jm
CGkqykw0gpCsSqz6sRb+ogeDwYsGdgXw16VFmqT2vkJTwXDSCrG2Z++1Tv/iLXBfnER+p37zvGIj
5L7n663CoRjKtp5heSu08trKXZwqGiLYP4HGv5BfqIqG9ikQC1Q60uOI4pylb//iZeDWMjm10P2Y
a/PLkR/ISWSRVXvZXql+ICCy8rqXvr4pAaOwxeX9guonFsBPiszHi1U8Ak/aFG66CaPbXItXunyL
k/VvoH+2urPvAqCYELU1Xb7BeyDBRDv1/S/mioYewHGcRy6q9YUlZmaaRZZjiMOT4rlPQ22c/iKE
AcuTJphCRWm2I1qVPniS1pqOjwF21dri8Pu/BZA/bh5In4NL8rhc5MkGiF2xsgku7ehTnWpigYO8
nIMi/RG0V+JS2qAG4Qq/TP0gF4frI1jaZ/GJxMDMgG90gVhxc6lDJdYlRIFxso9Y7MYcLeSC+hFZ
isbIj4aMTv31oIuL2DTYdacWOS3qj9PW4D/nDz6Xz1J5yTy84LS7rL3L1l7/PwDzeQrMcW8Cc4e1
f4HU9uoaR964shwrK09uEP40NOGliH+NmvpSBsYjWgWcX5EjS4BOJ19Vs3byIgFkG9iSUEL5Ul6D
vHqS43FL6vLameGu0IRNrVBBKtTiPhfkr0IefqK68RfZChOEKA3S46I5v9Xpet2E4N0sRxj2ovo0
rBFuFsuTkADAEVGDBEo0ewdiLuW17DM3abIpJcpNtqre0LKI1E+qsi2+idk+pysVbGiQjH9s+UJC
eR582nzONhcuekOZK7XlhNlY/LSKOt4XoSmvXCqX1vZ5lFkOkaCPVUkKQ9TQF25GA1mfJ0qF+H2/
SMO360tamu6I87WGwgunC9ht9aIh2KG7UhQlW0ETVShIB41PG7C+q7wABUR5fBqt5POgUw3NY6mz
O7H+VClxcAgbP91EFhBDpDNTrOfZRjI/fIrcWN2hyP4zbz1p5QxZ2lbOf+r0eZ7NPq2RygzaxoTl
DEFHTd8Vqz6gAvb1+pQsnSC4w7FxoR1CpX22wtoMyzghp/ShIt+XhoXdFN1Ks2ox4Tbps7GeaO5S
Yfw4lBqldbl1iUFX7auvDA2o/OQuMtBCRB/7Cb3yH1JaHeOwfg7CteiL83gWfLb7N6mZmZGFpKQ4
aHcKKmK1NiCWpq4NchrEfGlR3WFNYQmgXniLI6QmpFFpgOcQn6wUOK2LIOZJib5UaEpOvVZXBsut
e4daWivkL+3UXN/liW7N4TCfXyH21LoCaOLICFf2rvZkWOVezawtSi7v15fL4rs8jzWbTiDsglQ3
lu4gdbylBv7VlyetaYBM6fg5T70vplg+Ck25CSF9/EXixo4Edeifkc55JLSV3VoOBR0Zubvqi1L/
RTJ1/vjZ0EQ3LsfQ5/FqEdl7jb9dn7vLTw1jB/YdS58wIxc9kIKnd27fce/Mf6V1x8Ht//F5RATu
/gYUzQmDPO21Z3sGencU56AEOJEdajeyupIRXH5KHx8/K//pg5x5kcXjFV/4lsr1o6IAD6FxtnIk
LE4UZQZeNbqOFGQ/DiNURlkuvEF3RghieMLa0a/rb+LyzGEgFhb0YEOQr5xDWoWqi7RUbQAkJegp
+nYxfu85R9v8TjHXKomLgzmLNZu0CIHtvBMq3TGlAYHPaote8H8bzXTonb11vyrr3tcZjVrf1zgz
myGuCA8NoPwSZffrsZZGQ4kehg45CVyu2asZY6P2jT7UnTaU7gvXOozd5+sRuOVd7KQozeCEPBlw
TC4WsyPJEwazr9XBexpaI3vshNCC2aEXSCRb4kuSdeVdLEmfMR3wqTVo1UaI/eQRxECIMbghbpM6
0W5GLRB3gl6J20EEHTgGbrjRk/Eruvb+NuwL76YSPQw6RF+ixEkCpSb5lx6t9BsfjYxNL0ndEVa8
vilzC2CJKtW21VvvYl3feVpl3VCmSjfCVDISGqSeXS2sqAt2xkvJ+XmbdqMz5Ml7loU66s7WuPeg
pPEEWcJtIq8BDxkCTKJR35uy/9Pvgy+C4b65luJv6zrHjitK2/2AIPEuyGPvrvPSz2Ib/gT1Idop
mmG2oVPVAdT2ZTSLd61GiKuMinRjuVV1NM1Mu5XN0dxQBjI31Vj/6BX3DoRMZCe++a3nloI5YW9X
nRJumkJ9qT3leShBfMHEN/dWNngHUEYCOicGheiuNI+oFLYbo2+i2yLMT1HVv0I3/5Kk4augjDm4
qEo6IoMW30aW1WyLgi5KIkfWrs6Qf1Ey93NT1AVwGMBDKDVgfMHnfe95GLiMbVDdUY5DoMMtYHrU
LeVUTakTxMlCD2MDzFrLgD44ktJvbj2qe80Pf/YDys8sAVSHrdSz007/HcTSU1h746ZRu8y2RnwY
wtL4bUjpPS5I5bEeUtk2lOHUVPUdmwKWFB2C2V4l/Oz67qcYIKJP/RS17w67gDGAEqO4KcKkrf+q
iumrwKFvqwOrQ67gZuktcmZNg7iIHPj+Lm2Hlt508zgYcv6Mru9tYqCcnLWputVGVLERXD+BXHyS
iry49StdvhujAHPcGDgwfnogxvL2e5f0P7Qi+JQXIT4gXfyAq0y/oTxtTnCj15xG2UaDZm0P2eid
KN+3SOy71t5TuvgO5ZcE9Fn+F588FfQpYUZRBU29j9tL6II0GjQ+RwMej8vK+/M+I987+/wkP4K0
5/wWBYTEFX18MrAXqkE74CdiYoJngI/RDit7y2W7hVAgiCdjRjoe8wzCqJIK0i7mKwpiu7DjDhZo
rt537/y43FV1uq+S7lTq6g/ElFbOnKWd8zz0LLtovKYJekxlnvTB/DZq8gtUzhXO89KxhoTVRAdB
tIs04+ObMrDWUdVO8p7cFvzg4O4pSEJ+Bd5eyZadSu0fJ0wgeidVIWThqIDMVwZcQwG4qOY9NUZ9
SIR0b/X6Ch906SyYfIYgi4PF5q+PQ/LGHltlRfeeVF/O7Cz170UvPIWSv5LaLL0dYHS0fyfFV1ru
H+O0oZ8o2OnCpdHHnyb+ZXYtuSugjqUYkygRwHUuWxdyUnHupUruVoITRTKdPUzNhZfr6/vyegsq
/t8I83Kg1CQqOSCM9ArJmGGsv+TQTu0siY6pL37iAvisl8ZWCq3X63GX3pIFHIxMiqLqRReTCpup
BUbuOr0R78P4R06nMMRR43qUy2sOo6OAbkElp0A8zwvYCZVGTPD+KdIBDOeXLv2B8r4d61+vx1l8
T0gHcFOVWXZzVfN8iPNKryL4YTFYqIdojcaw8HwJNQyuwyxrtBem2TzL19gCg5azxHWa5BnDkuT5
+s9fAFOArEaIGZUFkOMXUskBzCMzdQPBYT+QnZaK/cYfqvcql+Q98i3eQ6Ng2wZq2bSZUuUQSlrz
CEwz2F7/IYvjlEGwUdVFlWmexncjpOhURgy1rbbGg9avXHb+0Vf4eONmnCpFaQPEBkyG2cGUIYyg
8PshndTguORAHzclEvC2G7t4dcZS/Dp0abqV08I8UOPMN2XrcugHIgYY2MD/qsXI3/eRl29UEs6N
N/kd9TjZbTJJaDaFr6NxY9Q4LjRQupNM8HZx3vwOLO1ujHE3AWRm0gUBEKNKfrCLFLPfGNrQraz6
xVmk9EtxBvVjlFQ+rpamgM9KFdZFUhb3z9g4BbqwsskuhzDxr0drYuqafwxBmi/D6GXBKADXszjc
FCu76z8Cipev6v8jzPFsnYdHdSz4bEyKsfGbfNdLMp5RivGUjNiKFPEzLgIH1WieWs28GwCTRHnw
0lcD0rLdrgj0HcxA3FualSW6sHFBQuBcMSco8kXtXtIK9GslkyWaP1CuyCTPLoaVU3LhVJbYt3Cp
nLwkkE/9OLtxCcw4FyXBGZpnV/ySxnD1Ra4klrZPhpVvf2k8kPTAyaAXRiVg+i1nW4seqZ2WBrH3
FOS8yeJNQBpfzfPdn3/YEqRjPmoKphcaSWGTFhUK00jGDI9heCx+XX+8tLDR81GDSYUlgmjRPEuj
7plVLWq5jg63e49vgLcLkVL9LfWJcOs1qnBQaelszaT5KVZhuRkbxd0JTSSfcIM135MYj8wod8t9
X2fZc1KOzcorXZxmOofkCkjiXmiGhWjpdVgPTMv5s6d7GwUq+tA2h+vzsDgN/0aZ64ZpgxDxFWiC
I6KDgfnL96a7C8M/Lx5IVKRQD54kty6k10QpztQxTQUopG5MStyWNvfvZFsHHXYwA74GteqtQSeX
5m+qhU36nTS15ifDGHsdl5hMcAQ9tHOkpDvrt9QNKx/3VFmZbzpwSTlpabuTmsw+BjWJ8iTIGZoe
u4hiFLaBhkaglkcDRmkn3Y75/voLWws4/fnZ1xermUyLl2FFxX3UPKB8mWu5bVgvtXxK1Gbl/FuM
JvHiJLpnl8QwBUm+sMpJJ+X0UPgP6JZEln0A9WSL2Z/PJMVleIpT+XKqX84GNtLsdkUyryztDnJd
HIQgvW9dbEZcTtC8vOXs/fNk+TzkfPGXXZBkvglJfxhtOOdN8nr9XamXi+PD82cJf8xV0Bh0nj9i
ROmDx1w5tpeOPHidyPBNEnaAAKZv4GwxiFqktmnWokIkwWcxtmBKhmyXU9FhBn8JnQ7e3PrURMNd
ZSlbDX8BErqXvuvui0z6JnTW+/UBLyyXiWc6mYuL9L+MaULOfg/mdjIqh2RLo7tvhdqOi1uhbezI
94+9l2xgTa7MwOIMnwWcTYDSZqZYQX1yCiX/oUXWbe8aL9fH9E+KN/vEZRQtOFXR4FQurlTNICGC
HQ+IRQiPiW4dM8m4jcLXzC42ytAdFLc9ZmN8E8rZL2Rz9mHSr4mALWzS/AKuPbhTkIvON5mh1QV8
ZBmlHmMNJjwyy6jBfqrb0/WhLmQRrKZJJBNRWyxWZslumaPEAeOES4OYbtVY25nSvdf/ygd1245r
38bioNiYuaVyI2af/rhWpNYUB1gw5Jz6ZP/KidAfyhTwlUQn/mT0r70JZ1KUdkhC2i0eY/kQbCop
Q9YXm/p/FA+4oY0PUznW8jrKo6oj5p/TJALWepDEH/hX1iVJ9YiZsybbvXsUOnkTqndGcReIA+cB
ijK1k8Xw1vGiq77HKI143WMQ/CjNYVOmPlC9k993KxudtPSVsJ7YVGkxMfzZovX0vjWAgrFoofSl
IjVGWtHS+KYPqd1Ix9Yrj0BJeMO3RfMti/xtYvxK5BIVESRt5HgjyK+SGq/shQs4XdYYP0lGNYa0
a16dcNV40KUECQ7de8Dp1s4yVJ7I1SOpRP5HQR9fsMPQQRQzy78rMgxeeqxq8U3AWFPTxp0a/vSq
glr2GywY/kCzw1a0JflBD1/d8N7K1K0LIfX6ilWmuZp/nIpGJspqnajLs1OjdgujCUPNciJ+TRrm
O1+l1eL9pjq+laVboXtJ1Roxpa91/pAlBjeoXVtjqOcfFHEvqOlWT/1tlXzX4Bu47l0Y3eiaa8d9
s5HUbFNlp8p66dTj2H9v6/hGFXZp6W6S6HOCD7Is/bw+mgXsO6RlHUQEtS4ZDdTZaExks2u/clVH
wy219R+F6jaJ7jAnBEC9CXMEft7V4Cb19tGqzMfCTqqydeO7MEGMLvw/q3LoSpDWqqO7T03+kK9s
LQvvCZI0uTYVR6or8zWv4nPHlazQnAaXrCTKdrUP+Bt7yuszuBxmGsBUflXm5RuqYvT0uA05af5g
yiH+dfd/oZfIJvyPOsT/xpgdcr3XjG1VNZojqif6NHa4Jm++9CpQ/QOmRBRAObP9oVL1tO9rCJYy
6EfbwDXy+iQtPh/5WV4FxjwXNS4lRQClohrvJDilH5O3//b02fSUJalGU/P0vPicyo9mtYZEWDil
qORTNaMqA15wDgi2mkFpvbTQnS4zfuMYCTepzz8jkrgdDO/Ya9D+ro9oKSBVC6xPdEsDMj47Fo1O
7qQ2ZO2WCR07ky7uTsnRy4P96z4FkdFBU0e17HrQi5fEDoDe9VR74ty/gKgGATpkZtbgzyc9lemL
Eq/sNRdfyuz58sfjV9YzoW3zIj756dDeNLIS7Qqx8o6aF61dWS7mj1DUIadqAUo4F0jVxHSN1GsI
ZXj+UQzpF6Pa59PPq380Au7Kab+9PncXqcUUcOJ7U3ChpD9Pi8tuxDovQBUv1R8k/0fJFxQUx1D+
dD3M0hQqFEKw24BFCx/q4xSKuV4WSWtFJ40i4bZI/c85XgTiODYru9rSeJCzgD1LVnaJKCtGpfNc
S0flD5qq7YvqkbLMJrTqt1xWV/o7S+sOUDElEc4gMFPzOwvGdJI1jtFJxii5zd+K+uv1WZvOsA8n
Ni/nPMBs4YVe4KuhK0YnroG/VNX7CjPuptTjI2InW9rkb7KXPSJ4pq3sestx0YZF+IlzYJ4puDma
QsWgRidRz23ZfdG7fFsr32lkqO0dGht2vFb2WHxtyv9HnHNAGjNN3FJQolMvvSdcAcW22HjGb9Qw
r8/o0jqcnFB4MZPK/DyTboXIA9xaslXIESoXxkkbrNPYrfGrl8KAKJJAiU7uuHOnks4cXEkJ86kz
b/jPqjdqX00c5gNUcFe+36UNQ4esAM5s8vmYn+KDlnoxfgrZaShLYAzR0csCpEtw+ipvDWkFVLc0
LPjvFPdxA6KTMNvdYzVX8Cqtclr27Endy4AfsautTd5Fzs+qB5WFjAYbunVRJ0q0rIkURchORexJ
eyESvY0wahh3Sb+Q8/kUSu5jLnZrQvNLH/NkU6aTd6GlIE1jP7uP+0JYiUZI1Fq+l4R7a6Wut/b4
6QM4e3wewc8MCi8/oZobQtRaWQZLb+b818/2Vz3MKkFGp/Fkfs8Kbm4t1td/sdudh5he29kIQq2M
G30awRjsUOFX/uMEzfJ5eP1lUiY8vhGPwqMkH65/+EtbmmVMZqKT284FFE/sJL9F2yI/1cJ4yJLb
voNl+Bpmz2l/1ORDMawFXNjROPC4o2BISA5vTQvibLqaslfSJizTUyoW1R126OZdPKYjQgqNBzAl
lFdWwGI83FZQ9SbaxZbTl2PmFk1PPGsffqKP+Z6usbL0hS+T447cRJ+caS7aGdog0exq/fSUcB1B
ragPhU3HNwXOaYN00VPpCzs/1p7rRNgVSnRQAUC025YnGg9ireXvreHLnwvB999zX62f/TSGoDaY
sYIjM4pqem41FBIS8R5MkGvrBe3CHJ9CW/cj78ZN1c4OVWV8qwrdg9eJpICtuW0u26JXAPjCD5GX
mm36VNvo47hLsx4peznS032rN8NBFd3xMQkM5Y681N3iUx06bhuP/X4IO/4DDaPeOwiZMR47wUDf
oRpUvdxISuu+mDVHH1QQXd2krul9ihGxOImSb8VbNTPRyskb/egCBKGRVCt3vPvurbeS4TslXOux
NRr1S2Yk1SFyLWMjDKp56hNL+mQq7NNYKK+Rsxf2A9hO6GxxJyLxn9+OqyRKKa4V6WlAbjCuj2V8
9Py1ZH9pyVFis6DqU1Cl5v1xiWdG2mCglqanuj5E5TuqUqJ+FMc12YWlVXceZrYzmJEU8xuy9JQH
P3QFhSrrYLrWprd2CWZCjb92aVqMJyP1Qqt+Ur+cZV1+MpqpTEX91ArATmA4qhXMugT5Hhw5/Tch
vLm+NS0cDQpZHtkPt1haeLPxDeogKMAH89OgIZlMb5669F9EsHS2PW4V2gXMSnDNTlf8Ijtp7t4T
3jtjpSC2OIKz589mLMzVqE77LDupiKfL/Xs0rmxuSwFUij042UHuoTX2caU1NRXjRhTCE7k8Ikrx
GhR86XOZtk1AJhwO6EV/fH6AeSyl0jE8YZrstjfCtH0dr7+DtRCzy4LSpGqluV14AtK2NxtY7U3h
RGm6spiWwmhgWOjVUisGBjYbCcZGokECdUJxzsKkAiCYunLdXgsx++wR65J7C1/0U9yO+aHwVHVH
awiIQKWIK+99LdTs05AEv5eFfIhOllacMJJ5VDsaayuZx9I2hpQudOAprUWg4OOUFa0JOLXlllWl
u1A5jrotYvP88/rrX1rB50Fm7yXvob56lhydBt36NQrVYLtSt5LjLMXAzxnHLhlOFYnsx4HI/Sil
mhTGJ1nDEXaTrMl5Lj+fLvvUuAJCMXvxodH2MRZ7MZem5v49qaSVNv7Ci1DBStDnmOQogbN//P1a
zS0w0tTk5KmZHYzfpegh6G5bdU3eZmFVcSjycQCD4hY4r4ohYdiUCFCkJ/xaaUTfI6KybdY0hhcm
iwsg5SguShTelNme6EuK24l5iaq+f+N+Mtbsjpcer/EWJlAG5cm5L1Y2aGMlYeBNoegL7ga2QqXt
j1csMCfwdpivL1S5MS4WA8HndA+wM2he9DVszOII/n3+HIMEFmBI3Jbnq+hk76Dp/qefr80Wk2dF
riYOPN64U6jdhtvrj5++11lpBq46anCotNAGmCN7qiH2Sj/K49OoN5sqb24UBbGkU6kFN6KwBq1b
mqrzYLMPz+xiDYJ8Fp+G/yHtvHYkx5Vu/UQC5M2t0pbtUnVXm7kR2sp7r6f/PzXO2ZOpFFLIGszM
zRSgSJLBIBmxYi3pwUxtZS07t7TxJiQ5qWJ4GOF7Pd94KhRgugkmbDo0sqiymzCzE2mb7a/P2cK+
g9yO9lkSMCKKoLMlUWkgSK0hSRyJdmDRzw5BZzxUYv/nPWYAW8K5ApnjfGnyMatCzQ0Sx1SEh0hO
7EJBKF2hN/e6nenwmbkAqfUpU4sXXMKtPWuk70D0SmcQIEG1IHjpkHQPnkr3WYe1120ptK7pPy94
wrRG5Hqo303ycecrFaopTifRmO2/CEm6A195+67XKLgCG2aVeDjMXCExwtI0sqxwFPT+eF6lH69P
2sK+gdeR/nXIUtk1cwWtILOUKKrl3NHkbfL62n8u+224ckFZWhiwwiJnOpUPEpjnk1SoyKOHsZs7
cbLPqvylzXcqXL562+1lozXt72P0nlkD82Pi3hPt+uzkNVJJLcKeUfUJTdP851yftaVln2gxORwh
E7rowBsqlgpFK1wNSdNh2w9rU7ZoYFKRAkBnAhKZTZkoEOppZikdMAIF5Ls3d939Lc+hg0UVDVrP
vxjpk2xILGWW0SUlE2TIx6b294p0d32KFmIYBcB/LczO29oopNL0WtJTXjypJ23R3twJ7Y9sjUxk
aap4qVmTDDWJ/3mXhR+MQzn0auF4CFYdrbUK0OLnyePwHpzaLMRpA53MlCG0njjoeuFU2eeh2MjG
2ltnzcBsqcMuyiGIw4CaAP04uLeCl2nhhJnE4BEFDOeiYqo2BXpFyOQ6VVD+UarmUyantz83Kfih
xTgVxyfS5fMpMuN8BI3a5Y7S0JdkI/l4syudfX/mSkpuwkWd8v3BFO+U3P8ydMGh0rrt4DXH66YW
FuPM1CxwKECqYTSfTJW22NnS2/XPL5y4Z5+fzJ84U9aMclYijOcY5VEw0W96yrvbQx8VRFVB1RGE
80V3aFaihZB4VuZIXQD0N3Z3Ndj896zIJOEEuYfJA2R27I29UGWqm+WOG+pT7yZI5+AIIfueCsHt
aW7KDxP7AlhBCkSz/Sf1cOEHspk7YfQ4Hpto5Y2zuCInn5/tPl0sfLnRdT5fRXeGuKukHYprK7Fw
0atOjMymC26atqc2mjtpghjHvnuP0/77eXOWLeFZ0BVxaOSODgtHZgv6ikstzRG5c4V+cINM9rxI
J7t1HvkZLsU7TXqVBKn6VEeeeKcq3bhysE7TPbvDcQfh6Y8Pg7ael88ymOF75A4yp4tT6WmsDbpJ
o9ayabkGkBXq+h5qY+ufWAnAEV7fm0uLRNaPhqC/d+J59bgEDIZkYZA7QvVV6Out5q5Jya5ZmMWx
vvRNuinoD7bqXQERorByz1pcp5MRzIJXWqYQQkuMwJQcM+03WvtadL+uz9KiDajh4WymXMu98TyC
BUnSJolnZg6yBsO3vLKjH+8xYEwZbIt76fw4DyZNCl8aMgAQ9RNcM0+lVXzNLXFlzyzce+m7+tfM
tFYnkThqqRWhYJE5DdQ91ttI0UQdlG2s/Ar8b9dHtLjs0zVuyqHwz2zZU3LMmSiN+HRQb+gQtOXq
43ULi4M5sTBbeDfTqGlVIjE/NY/WOPGofKjo2wISaQdryPBFD6APlKIWOFBS2OczN5KyDZCdz5y2
4S4nm55i03t6V6z2xy2P6l9Ds2tFQK9ZrhVN5uSSOGziQKs3XQGvOdyhEC0LbvKajF1ye0mdNNSE
liLOUXme+bfWRkULypXFomZfHBqXhpqV69LyBP5rYnbkBODXc6HGhAWrkn7vfQrzNWz5oolJuwvK
Zu58c8ii1tPUWJeUn0PtNW1/W8VzsNbktHC/50n/r4np7ycbKE/GRIBCPneybNxEmhPUoq3rv5R8
XInLS4Ym4BBoCirFF5xUTebHkaG6qSMgaQL5QAuPmO4oSS+B711L2S5N3NRrP2XrSbPNDwElFUQ0
fI0UCJG0Q4hlF4L2qqI1YrQ1M7OQ0I8l9W9KdY4g/wqzzlaKn5r8z/WgsDhvJ0OZBQVQO0NRqmbq
9JZ8tPrfQVsg2uptKxSf/5ulWSxFWrQOISlInSb6qJaftYEas5ztYAVZMbQUSVXe8wRJmhIvcFCi
nKCXInqZI6fag6B4j4rvr2zOJRM0elG355+FzIGnD8C8cABX+JgPv4phbWuuGZhNVil1gqu0GjX7
fpsjtro2R0uudTqA6e8n+xLtK3JSEt+nYmqL8r5o0o0erF1lFq1AokQinbc3/LbnVlrgSIWu96QO
e/kgqB9K6L89U3nHenPvB1ZOJCaRMxtL5QaBxIM7YTFeA+3OfU9omZimIJyy/kbK81EoSVdZQaUn
jjge6hjdZj+zy/jw6/r2WJorHYjbdHumqDx/wWSUBYokpho70g1iii7a0+mTF326buWyK5ScJ36r
yzBgTj3fsyWhWTguwSJmTh9q4wMSWSMCu6WyFXtJOAiWnD2i9+7vYAhzwYpZxY5WqM4mY9nYUqEP
G3PIIaqJ9NrWwhD5a2hut9d/4uJETKULcSqHXpJI5FIBhY0FCKJ6jGSUS/SvRf/7v9mYRVa9yUVB
EoXUEWVHKD6UGu+htZTQ9FybP1IQev3fOGYzPVoDymIWYaiycuSwuldDGd8yWZm4f7ZWXD3AW/2o
8l79b0ObRY5Ektu4M5m+8mtiPJfJti3eYwFxE95A1FCAup7vB5Qf4GEueOg1EdLc3R+//QHCemVT
L3rBiZHZMDqhTvOuAyEZ5dFWFSCcbe7LQdy8Y7K4xJF3ho6Pa/f5UAxBanl166xR9uB342GUjY3E
m+W6laXnKncsEvQTIIZ0y7kVunczAZgiV1TlD6pzY/DJzQ6JVdq1rtrJKmv5NDVzxzs1N7tzhaDb
JL3hWtf3n7v2Wfl1fTRLK0NEh/cHaU/qTrO9EzdxL4iuwq1RV+DUCvad5b5Eo7qSkVw0g9rg1JaA
wuwc4m64RZDr7Zg6mV87RS48FJbwaOT9yrNr6flATYuSKRe6S+RFLsHHIoxR5hDHEmiy/b1I51S+
6W4WFaPqqEMETBYdL2AJzp2gzLzUFRQjcqL6Zwy3rrSPjJWVWfCzKdNGgIeeiX9nrxIrCwUN2t/I
0fM/nXusdQvxSW/TRsGerrdVSoaFq+OZudkLpetLU4LRKnaK9m3UMvoQ9Y1O22Fsvd7scTCecgSD
yUTndR5whKJpvDGhDaEN3vpwXwYFNKA3t6CyPpMA/NSBMPW7zzapkiT+aJQ+MAzvq5bkB6RVw6re
Stla6nXBsUmAA1lWTEh41L8iXydXr6Ys0jZrcARV+GLo9EWaX+ti5Va/aINGFPhrqNtc9Ll6sg4t
ns/SQNY2ClvF/yCucZovrf70todsbBIGnWdgRgmx07JWY0fo0o2SOIrc7cUop/NlTev0b+pjFtBo
QSGNROEWdL4yi9JCWLdj2QD/d5u8fzbEOqSAkINgLzvB+u1lrmF7vf4YjLK4rY0wv0MtJPvsV6YF
98KESJX17ybqzf8UmlTsQ7FEyUyXXWgDvcB7QkdFvQsTIX4YdNHbhlUjb+tRDo9NBQ5EIK1sBzCF
bt2SAmQXpP5vkhnCY0UOZ2OplXKfuErh2STZy3tLTK1nLSqT1k4SQZQ2QBKTp457mO0p+bBBj8OC
CgK2jRDVW1uuTf+tsOT6s5do4U8vy6xjGI3m3dQBtjObuD3IWfLdZwl2qVe4e3XQlF1hyukRHVuq
8YZb2TmNM/tI6eR7+OuGXTZK+j4LauGBfhvhcH0nLkRLtqBM2RwWnUuOm1hO0sqKJjzU8ClsEdOz
0yhcOS0XHYudjhYGYCUwy+eBsgrVKA5QyXFgSKD++9wLdh6ujGPhiATeDW4Q2BVPh7+twid7kG52
A7ocbCR5tXsW03J3fZ4uvw/xJvML0ICuqQtuFwqBAsBB9nghV7qth/q3sDW+3G6DTPQEeeUoptvx
fJ60rG+DFp0jxz24DeDHu+ufv+QohgmAbP5EnUJ5+WKDZ5k0FrEEJjFBd8eufNi646mrIyvzh7Gr
772sf/BdkODoWVmbzE1WfsBlDJvsQ7dIig3YxJy0TozSUkxg5Heo+Dh9EB7FVqrspFhLi16emud2
ZvcZHjlmhEAca9VO3EX1Vh/vorHe5+WrWZpPSvvp+sQujovUESU+WSVfNe2xE9/rmtJQeX8wr627
L0kaVX4A++oa9ceiGVJUOCJ9dRewHSkqrdokUelEItyX3qMsPfL/Vvbqkp/ztKfhbOIlpwfyfCyt
L6RB3SmhM+4tnfv5SpplaQx0IkN4DlUdD47p7ydTpWhNFYlKD/q2Kv+RQgBzgRF+QgT6+/UluQw5
kCRTuAJWCGsBm/bcDqKdVmQVbui42tg9jC3ynZ7i9RsxDYK9bxU394qztTg5J/FhegABeJ/bi9rB
tawuxLXlQ2SCd9jp4/76kBanDhw8SRfeNRdIN70p6C4ysogqT4SqQVlBRuSJwlFr0n7FCZY2EM2h
cFWBXpV4s5+PhnMJntkuBVksj2jmfNaKH+a4l0rd9kgTWGuBadGcQY0XYC6haQ4RrOpSr7Xa53xI
LfeTLjfjRgkDCy6wpFK3EnhaG8GL5FUxijXM8eKknpiehQorcVPJTVi32u+PiQtdh6400gayiTWW
xqWNxYMEnRIGeKm57sVDFFWhFzla9i3tYUWmu/JmB8HzaD2k+4WJnPtg15vKUPpW4ATyXhrbrZXK
kJztrhtZGMaZkenvJxvYmzoYwhAjyXcVTvCQzMd1AwsrQligRMdTg9HMb+3ikInQCRahY6rhwSuj
F3gnn2TvZqoyhW0KhOEvvI6U1Cxma30TCLXehI4USl+oZx+CLH0Q++Dma8m5mdmRHsIrODZeGzpl
EDq9MnxJjer1+oQtrQhdzxLc+WT9AUSdrwjI3qYK0AF2ks9y9SYEH9/x+UmhgiQj2d15c5EpowxO
K2NALjba6EfIq1fcVvrLo3j+GmDvT05Lm4+O/MgseJYjTHTwMAVOL+QGXVIf3GoPnS2Ug0q3cXs6
KT8a9cvYP/TmJOf0ZuhPxfAmeF+T4VAqn0bpLVCyXavcjfprkOwq71luuo3UdpvAGPa9iJL6vZtR
sm73kX8wrINSHFw12cHeZSvNx3j45UXVfZ59JQ+89/x/BOXoooeh7n204eRNUR/y6JsY/xnFe2Td
kEbf6tk/QxfvfN/aCurvSbh0tH5WMRqIVU2qVxrhNH/xRUjAK1sQIttD0TfIHsCl+jC7xe0rfah2
P/4xjG4Tuv9o3U8pVfao+OyVQkhsXWmPVmVukNzmwyZiwCCnE33H1jhI0he1UjeN9ZLpd7p/l7Zf
4kLdZpVy18Aw1AUm8ha7pvoKGb3RPCXhcBzHZFvUrT0q/X1r2EZY3yvDURo+eS5EPq1gl+Wug8dc
z17HTvvQDV/d6DGBHlmmh0xVP8hVvwuU72kc7ND/3o1CtjUl1xaz8VCUwl5sPJHOvx9Bq9ulClFe
oLo70wxgUf1moBlLZN9FqJEqKWDc8JPl2lr2GoelrZrlthr3tSnZjTLu2vyNvilbFPJtmObmSo5z
cZugQ0IzjkpaaJ4mR4yzofivBk5XDIeoUB7Kgs7C63tlChoXjsz7nMZpVbwsWUJHIxWDQHCMlc+6
7m9jUT10waMfutvWTY7XjS0FShJDNBdCVAEuY7ZrlF5MuCgkoVMjZwif8bNVBEcryn6/wwyXm4nI
gZTN/EKouD389fSbg8wRXmsdqqTU/B406rd3mKEyqPGA4x41fyOaVQCIJTADB8gr7FiTwEG1+W8m
ZkdXMb0QxZzVaTsp22rW+CxH2Vet8G8H8RLPTsYyrdzJGVn2pUcjrMFBHB1l5Vm7Hfd1/v3p8nvy
fRivZKWX+X4YiIdCS565Aj9dn6ul3cKi0+tHnwDQ7dmhUmn02haJy6GS7pJyGzrXP7+0UVDQpt7A
kUXiYfZ5T0GWB05f4UWoj7KOBMNHWfos9lD1335p5ugibQaPp3xZDggHCCzSMvKdXg/3g9/fFb64
VZt+d308S9NFGgXIBcO5TDWiiVNbU47D8T9lQG9+/Levz9Y7toZA5wTxwY9tsvQRqOL17y8lBpil
f3/+7DJU5rTRaBUGiqg7xoqwE0LSTnH/IRZHRD+C4S0Sgxe9az/mubkyuEsCMWVC60PeR8vnAv27
UsVyFdWF5/hZ6GjtS17/SIXms5THr7US7ENFO6S1tFOkcD961pNUrXXsLyze6Q/4Ozsn26mTRqUI
Un6A5TaOmLlvYquuHD7Tjp8dDNw0qX9OYNaJIeR8x3q6WnRdKXuOaD32wlNCA4G1sqWWTRhQt5CF
JljPoptv6oURowjgBNq+Qj5EuRfcd/gJDQ68c8kiQYk9bxXTAxQJgct7VP+b/LFotPyuH6T22Ixl
9IosuLTvTA+0SW0N+7azuke9024vI+IuXN7/IkWnysv5VHZ5Jpdir/lOLb3EyVdV+G6Zn2/fD+hh
UG6BeQfw/BzsmCViy2MtDahS1Y9xARcB5NSi675FrnvXpNlzk5ZvSiQ3tl+7/solYtEdp2vK1FjE
eTjbjCSQw0iJTN8x22DTfxmDNTWsRU85MTB7kwglNF2Da/hOPpJAegxyquUrpb7FMdC/ArUPUM6L
R1wjdq4kVjmPhrHYdRADJsWn62u0OAiUMaHbBuoGoPPcDfRmDIvIbQNHC7R+2/cBhBUVnJQDyjz/
zdJsYzVyJVkJ3JeOUiBvJNsqeCpJ+HndyEIKBNGRiZ+cpqVLTQArN2nMKZPAEZWi6u1g4B3X6rr+
RGoEWoxcGj5YoidvFaNfk66aYs9FbJqYdkhKkFqaw1R4hAuDrw+BgzzQl65wv3mD+kyF7r6vblYt
mUL9iamZ57k9SOu04qEnBGOxtZDIPhbV2G1MMVxz8kUPpMo8MT/BBD2PuFQvFSFMue4bzSH9GNW3
X75xPdgIgVpO6gOzKOQGyCNYzRg4g3KIs/65LGK7qKOVbOnS0pxakc+dnFaPMBjUyUox2EL3ezTz
vVC9dtJaaX5ptqAYm2iXJqWDeWB3+7AOEYPyHTc+lPJxWAHXLn6exB6pL1o5LsmxvDhKxpzPV9Zz
9+YW7zj6KPaDLqJmQo1p5laUMnMpHHLfaTTJ2+aNV7+lrTY+6iWkIdf36dJViaBMVZlKBkjBeZKN
TagavSBz/OjVWNqGW/e5rYSS7Qf+odeDLQRT7daPxeHJDwT5kd7UZKUzZin0kSvlFsErY0JUnXsF
jDKtJsF94+i9+SDFFHFaF4uH6yNd9D2DyZzOIPJksys6klmVSDHAd7RkeDTD7DCM1m9X7O4Qef16
3dSie6BzDOKPXlF4Rc4HNEmtaqgT+46EiuJuIHH/MoimsOIlkxfM49xUd5h4oCZOuNm5OghNWwwB
K4cmYP+hivOtrBUvoYrESZCr2n3pkUZRymJYWa5pouZ26eeENxl0wFRAPB/dmKNI7cU9Eyl1P+p4
sLVJUc6oLGsjm5zwY/Qoyj7Ft/dcOgEFoukL9d2CGoOfmfmYxwlP6tyOFN/2vhXveFPTdPY/G3PC
FsQkDFc2sZHHj3LwU4OnsJaq7e3+ASqJJmJoHLQLnl8ZlhYpSuXYEaOjoW6M5OP17y+5On2koKhg
r6X9ZNbZEFK5Lwc9TJzYbw9V8ZVStS3VnxHyvG5naeNOzD8GhUJiyLy510PzZ2jdAWQFF5VK/jVE
j4W6dl1ZGgz3f0KUxJP3Qm9XU7wUzoU2ccphP8qbwLyrSeIlK5fU5aH8a2Xa0idvprDPylRRusTp
ysEOPW2Lb+fBmpTD4lhIQYD8pinMmL9pSNelaeKJsRMqW+51NYKS2fehXit3LZoxwYtNJ4h+kY1w
SzUu9QI+lUZqGtvI/W2RDdtMqf9ptPcc6dihZ5mEt36B6AqDXrF6A45c1co+S0a27VR4VRQrO1Ds
ervub4uH1amx2cFYj1JbWlLPxvH1Q5zHH6NYuwsCfat74n4czY9hOWyFpPqgZtLKnlqK6VPOkF1F
udqcF2DFoUpp+R9jp+3Lz7QQvwy9tXKruBT04jpJmQsiQeo3YDFnB6HgS0lVhGni+BLiwSC8PDEk
xGl7wmEO56x016flIeqt+yQL7yxX3F2f36VNwGN4Yjq2KJPOj0gzHOXECoAUpS5kuvWIfimlLfj4
q5WzeDqa5kcISWvzL0CTa8csQEVJFARNQ4Dq+ij8lGqBty9g8v1oAHO0a3cctm4D7f310S2uIGhn
YKHT+T8/LyOEQmu9Znal6mA91/HK6q19fuabiWu4WtNzcrSSbneeaTdfrv/+xUmjb39q6wQPMm8i
sFJtMEvVSxw51L4b+T3gLqg67iutePClNRqaxdGYtCtNLnkJbZEsr+7hIKbppvpq5PUmNta4gP8S
n144AcwWE5EllB3zOl/VBFZcJBUsfyoC8VY2ftBc82AG4V712n2uNvuSupI92Hp1kEfhCRHYD4Vo
HjOtWyMcXJpajag8ITi5ic55alBVzrumTmDmi/QOgJ6bbho9kB7wJMpLRgvVYWauaVAsGgWRAsku
4N6LnELiusj9SlApmvAoWoP0LcyskMipoJpWGH8aPxZW9vfSolJYQVsEwDKQMuX8kCsSr1HEFn6q
Mkp3VvA1XMWRL5080PBINFSiU89knlvI9dGr256JVMyDHO0kfy9TnWzvru+EpTgFPY5lcbmWMTP9
ipPDuusGX5Bz+Lz8NDkWdXLoROm5EvzDdTOLC0TOinzPdNc1Zq/VwJW4v1sWTFvSN0v3N16WbscB
rF/8I03WyIkX1+bE2GxtVAVpUvSFiE7xJtb+yPLapWDJwJQRF7kQUPaeL37WstkLLZouBXeB96C9
XJ+sxc8DFzIgJcO55mdHxHnmw88DxIYQrgu8JOvb6fhJT/xrYp7XJmE+Rp4JeJwrQn2XimV/F/SG
tr0+kKVV52ZGkyY5fDB9099PnKvp6qEUS0B9I4//gOJ3G27LRMw3nlWL952m9tUmbXRP21y3u+TU
ZLsptpILJhrO7Hpt0cS13gKIFsaNJ+Rf87Q7pvHtlF8TDY8OcxxBgDLSzM+M0Q+kMdFiJ3DdzZB7
m24tpbDkCacWpr+fTODgVakfh1jgemtCdKrtr0/U8vdhBeWOBJZLnH1fcyvTNzIY6kbzKd42/cqj
ZulZTRV6anCnrK7N8TqxkrVhlXN5pmhiQrcFucOmBT3F6eMLj2l4OzEWC3JibxbMPK7xkFcBHa+9
hE6ycluOayfN33fF/Kg9tTHzrVGtc09Kau7NgXGkfHhMVX3XoPzSBNp9BwWuHbrp0SPnB0n6Y2MU
T23Q7cu63DZuuJI+WFw+ogF3ZI4+Dv5z9xByqTQ6a/oter1nM735tbJyPiyZoCuHgg53y0lR9dyE
Vgh6lifgggfLql61UpXvTTgmP1/3w6U8CMwR04UMjgf66M6tCHksRqGLSkNU/bTaj773poaPUvyU
aY81VaJQ+HPd3vS9+SJyGSOdhIgPLeuzUfkaTOZtAl5StorEzlvrmMTWnR/FT8Ho3zX1qhzR4gBP
DM42mtDCfT14oCY9v35Jyx6dAbXaCmX4QwnThwRFV9s01MJW4v49C3hieYqVJyFEToZxDMYE5tTS
7pWtn6zkoRcdZOIjhMWNatgcuJ03COBaEuIkZfAqxz9D9Guur9VSMKfP6X8GZlcHrY5qISxZq7Zt
BzuJzIdGjH8q6hrr3aIdoiDtGbgG5KbnExX30JajMMAS0S1q95n5AAnpMa5Jor5jQKBlNMTS6Myd
n05m6hvwJOML5IGejEH9FKjJ1lDSX9fNTMHuwsdPzMweUVFvDoleMW+a7tq+J288MdkUnrAzhHxl
RGumJu8/8TFJTBH0UxlRrkvbTntJsxdZ/1MWzYqd5SX6/zOnibMlamLDo2kaXxbaB9Pbi+WHzFgB
t6yZmN26aeX6fyZg45K7Q/ULbsrr67IYe/63LtqcujzWuriKmin2RJViJwBly0SjIdH9YHjdx8yg
Wnnd4PLq0P9C+Z/n7jzdovtxboZWzw617Nw/RNne1+3qdi7Xv7RfQE25cvGUmIVUKiKdYBY0OljC
1+jFzL68YxB075DxQ23kgh698tW4r1xmLddpypcgAFdU91VNYfRs65X0w+KEndiSz925T2sz0Ycq
cmAyl/sjigadtivGFdzHmpXZhOlWYo1QUXLmjalmV5n11E69YJX6GmvuGh3HotORHgebAcSESu75
kBKzzgexpEXQb+/jqRFq2BTIfsrBJu7fcyBof5XByZtftFZ6SlbrMuQGjtnfScEx3lx3hMUNSn/S
1PEKK9hck9WIdBqVfB5HpfVdFF6V/Gcbfr5uYnFlEBqhdouG4EU/pZvnVRMHjKBONqN2h4pGmxzH
dGUgiwcnGh26SkPNVIk+X5LMU2KkMVmSOvF+a3FyMFLxn3cMBB0lerdpdyY/cm5CcAMLPTfIxqMB
zciNN9o6xci11/DCLZ88LnwZkFBTT50n0+JUdkWBy+3Eln/nFyrbM/cjuzD7H0iLPxmp8HkIx3fg
ac+sTot4cuZkWRzrhkfPhCAMd7RIw/Ccjn/kXvgu5M0+87uVoLDgd6izghWEtNYkJzNbrtzvIQsW
acBL0l+m+VDmkW2mK4fPgktM3fomRB0498VdKo3NOvFhRoZuTtqER01tb/c5VQLxibzoxAQ5Jy6t
W3+IU3XCBaPRMGze9ftPPj+7cjQoa1c9sjOOl+zi8K033nHRUEl2/xWBAAQ1Z4U3BY6ZPAa5UYG1
NzPUX2T/OASJbShrU7UQBJAOpnowwR4mJvpz/wqSPi9kA3yFgQIrDNIbOcttsffsXl674S5tIGAi
f0UByJTMeSlgCshGzWsCxFMUR4nRZ6nHTZJ2lZ216UEOgwMZtZXQsOTOnKaMjQrMQg3Gb1IvEEBh
xYL3ATaoh64q3wz3HT0uhAQmkq7OSS1gNosSk2aqQRg4I1y847Nyuz/TkU6POElF9EXnUJt2DOQ8
beTekcu9+S2od9fj5xL+9Oz7swCamF1hFMLYO6rU2KNYb3IVtepNVZq2lNy31qesuhObJ0Ww7NBY
Mb7ggLTukFqG9ZLs7Pxxn6RWTtOg0tE5Gtt0gcTKg5p+cPXboQ/UcciMTBm6iVbp3M+VZBwM0/c6
R7HuheZhCCM7H/+Ry5di+NKFt3NEwSHDEQFREOCoi4YkJYmDoRWU1kks/0kI9Zcq1d6Cul2Zu4VA
ilMDqeU1N1FwzNYtbOqoSdu6dUZVtgf/s1HenqI9MzDza8uq5aFom9YpM7vJ9uqamM7C9jz7/jTA
k9Otol2d6M/3zeSHJ2x7cWd4v1ace3otzR6IZzam33BiYwwlLcrkroVET9h1uWqL1ma0Xob8URfj
nZk+VMCk4MC8bnbBrc+szs5tvwY9xNWghR6nsgc5teMR2AtQ0IaerOumlrxg4jGHx16iqWf+ooc2
tIvhVWydsPyoHaS11u6FsA0a7t/Pz3ZO04iqmxh8fiDXFx3Cems1z5VGh/ehWCPYXB4KXRcTEw/a
brO1ygzVq5Qsa9G7epPqZJuLyf76ZC2tywQa47oIyeEFckxOoClTS7lx4vqrWnr0dmn2VDgezDU+
xaWxcH8HHcnxelmsFMwolMXcaxzfT+kH+zl+vj6Sle/Plz1PhVbtvbhx6pdK2kbZ9vrnl7bmyc+f
qyN0Sp5EXs3PV8BLhA9jf18VK0+ohbWgLwU4mCyhG8okne/MqurF2vDi2gmke6pjsXLMEMVbw2ct
VY0xQ3beBN4ydb+dmxmiOJGkRK5ppyXH2vW2W3xN3R+u/LmL32APSHetbhsvQbzx9T03Us07Xp/K
y3Hy/oGag74BMFzcfM9/QNsp6ZDIMD4F5U8aBsf6e5Y9rR6kl/6A9IfIVYeKGjQjc4QEPyHjkmNV
7FPDLrLCDtbYhNYszCIBohKZVUwW/NymzAGH2fV5Wvz+JJSiwiHBW26WXxNSo8jEUK6c4HMm/O6z
79c/f+nRTBBz89cPLq8AchGXbS6GNWiIoxpssvgdslS81YDBABWZaggXjQttWA9AOgrhRT9YbWAn
7c2dEZMBi+cZPEgTNcEsQOauJ8LSGrkv8WPmbThWbpyi2ednnloUaTK0Gp/34i091VQkfnnarZn6
mY35rqeAFNVu6L64jQIQNLK7tbP3wo+wAOidDQ8uHaj1zIKlVB4MqVN78PDdNXeJv5ZmuvCkmYHZ
A1CnUSGRrdp6CcOm3Cltq2zLJu7uo2LUb32PY2qCpE+t7ROMZ7bnUkXow0LOrBdVepLEbFNQ7O9u
BqdjxJhwTvS2w0tnzpYdujNf9aCje0HDWdz3vuLdyXIaHa4719KykNSEzRRuA7x4Foe7sUwruaTJ
rE2jr6QYHrxMvvW+ykBQdeHND2HcJCN1Hmm7IjUGyqPuS1h7H6y2e+6zaCWYL609H586KqYy3nwH
qq6nqpkruC9qrh61OniOZW/nS/k7zMDeSFezNKkfzTkH0AWHESayPMcwXfdjGwGoQyau3iRDukY3
sbQup6ZmYVcZpSHpWt93tmr1U6l+3r7qU5Zn4kwHHjF/9av0muvo4Ux9f6awG1193DX0B+yuW1la
FZjuOP5g8gIgNVt4SwqGqDY0GhjlP2X8vXBrW6hurjBMmTERgiO2IrqA81d+PGhNWJsxbWlGRm5+
U9e0QmnZtg5vJtecWZqW7OTN0g6G1BYj7QCpKzuJWb2Jzfij78fvfjHuuDt/s+ruz/UZnPb42TNp
MklZmhZUKI+A556b7IJQl2Hw8ZxB9jYByeBIO9DBERhrsKVLzOrM0ix65uZIA2tpEAeUUDlopfw7
JN21Mz1RPyi95W16Pxv2gZSOG0otpZ3A2+n4BJW1hNTikKEmhg2MTsPLRpYQ+jxfrDwns7RNkb4K
IzBk9ZtirUztgnPSwgQiHaQs5Dfz80iqB1nqtZqeUd31NkqQSAc02rxNmgf1/voqTnv1YhVPTM3m
to7hnmvzwXPGoX0RhiHdQAsX2j6ZnEyTNhBOwrrTbeO2vBUDMy0qGd2pIwcVgfneSMJ8kDtVEF4i
DQqOMcj/kGR2tCiA4n/8Rf/jZxOQ+cp1ZSFyTc0yItVsyAoplZz7bJsMRWg2uecg03v01fQ4aR5e
n9DFtYPRcupaNnkuzrZFnimJWui+56Rd1G07q+y/pFqpbaMkMFfOx+lT87Wbyn5k3mnvBbJxPppM
gnBAJ0NKeLGq+yz2MmTCE2WLJnO/E832S1H07coxs7QFOGH+KsNP6p2zGVSiUNDjSvIcpYerQ5U/
aJq4N6RkLwflCopnaSYniDgvISyhC3s+PNeMOi7HBBhZ22vtc9n8qNdGs2ZiGu1J2AQ9RBkq8mji
L1Gw8H5WxpPe3gwKx99OxzHziNFPVI8rvuc09LPbfRx999ubq3+TjQnNMi0JkKTZrS82xU5pTfrb
arPejcZTOWq7pLm5QXRmZZY+LIq4aQZw246SlQNsx2V8l5qrEgmLi3IylplbV6405nDDYQXRdLmQ
HtqMd3hN/v/2nYrALe1L3ACB3s5cuW5zOW9HFp8IeAxydx9B+R6b5jvcGCpdwGiwNaEDPhtOQaFx
rMLOfTGxZ0tVmuz8bvhg9PIaj/dSdAMYC6JhGg9p5Jk3G7npI8fAW8/zP6Jk9zJ48krIWVobmT77
iU0REPt8MH5DuBHqzH1JysHaVurwK9JG6cEvgjVd9v8j7cqW48aR7RcxgitIvJK1qbRRkiVbfmHY
bps7QRLcv/4e+M60q1CIYlgT0dMPo2hmYUskMk+eo3I0iPqh6QqlPMAmpFOTR41dmXUShZwXTWCZ
rbNnRhwg8qwDglVauQdVcweuE2CwAS7G9S6tUt26gxW1cNtZtB/qyR+mNYYb1dSdWpBCtMXWOmtu
YKGgfk4e8vYe3Fp/v6PR0gOyPFuUfeS7x8LjhcxGCo8Zbcm3KN85P/83A1K0MOMNhc7GGK4MvYVB
GfEGB4aPPrNic2UsqgU5HYt0Ot1Zy52IYSx6PgZN+tomnz8wFpxIwNRNwX4rnRZwNTomaxCAJMZD
Xtya/Il/IHMh4pt/TYg9fnK91IPloIebaGFE9SDrkUKK/xYsA498akE6JSRuDTOeMIgl302jEaRL
vXW9Kii7p+uzJaZbjjVODUkrv3jLYpoNVr4Ey21+rIcHWhyB07I9Py3wT3DdnHL1wa8gUOpIwlFp
5irLQzlZw7hKnzXVJpuKzd8bACsoHsrCm130T2eZ0yx85lpI7R9G/ePX9a+LnyfPFtw9NBVERuki
CGQxb3qkBKJQI9+jxXwouleWOr6l8ZWAVrUsDvrq4fN1vGJljEmPNe/StEIUXdWg244KPIkACCuC
uh9s7Ihk3s/2VD7ndc32IKBzV6J41ToBwg6fiTAUDbqS23RyvegMUmihnS/BYjDooXzglkYsjaYM
cN5Dp1PyA3mGmw4qk1pYuxCfmZgeHYuMWYeSR8Xu+qqJw3Kxalgt1GDA3IhH4vlxJV1aV0O9aGGM
DGPVHDRkZCu7DtL8HSd5ZeWUM+chVQMQBXj95R4A3rHFA/hZC61k64L9YK3HZO370gniw5K0Zdxh
g8d3Lvfd5vX6ZK19X/I8Vu0gDnDx+8txQ4cMgM336wYM4VIuluNkhiSX00acdlxYSD3IkfhG6mdv
2g/rSfth/P7foIFI0odQLxr4Uj8CAeXL9V+gurGRMwd6S7xPkb853w9a6s1WGg1w3/0W2tUTtAKr
lS2nmEVkNj0ADcRbGKLJ5yaqUY9L5iVeyBxyg/HeW5G7uT4KhS86MyEF7SPIY/TZ1tyQJdZbSfFS
S9LHfsqqwHCntYqP0pjoLEb+Qjy0pSPUgIu/awnDeJrhBszlR7YsvT+11o3ZoXB6fWSK9cHLFwJe
kGsGn8IFC4+rWVWCTEXojd2uYu4NT4agiOiKj1OZAQoE4DaE1YC5ST4u5jaoGxfmhh3YD5MXa350
uhXUkcLzYBzgBwMaUfQOSyZ4MfVsaTIaQv7yZ1UYD1oCRqPMSAzfS7UXs61urk/d7/SKdLjOLIqN
eRKacNOCvlSa0nDsR1B18X3ssG1Seg82AbcHWJMaxz6SirzYAKLUcfsGjYBn6DF8u/47xH64+BkW
SuuA9oHISd4vfEoWC+pQSI7j/eqzsTu0i35Tlum2Ts1fuTUnflulILFb0w1QOBe0pyFOBqoQwbJ8
rUxjmUcASNDQQkvc3oqz8rFdOgv0rbMWNGSabo2YJH5W0DUyNuVa48voYYR1It8yWZF7Hok0GhpV
b98tQNQeSO2WqJDaUN+gTgu+rCy2ku/XZ/p38H8x1aACwS4D9gf32/mKT8RNu7RFqU5bSP9rImZy
Y/CpeS+bIvfB/5PeR31cBLHZNwckjsptBUnETxE32Qb/VR4YWuP6g3hSAqUZT+gEgaKOtQyrIu8q
HwJim39/qHQYeqMGS0Ya0RB4jCTIXa3YuEmVv7fZAKgXdtL2+syozvepPekoGM04xE2fRmEHUVsv
OUaJ7Vf87bqRtUGJH3Fy3qZkjEgxwUhZ+K65TbwdG4LFXXkOqK4TlPJBcgYOfxQeJPc7DMTjJrhM
wrybj2h02cyL+/fxmHliQkaRjACoVFateWHRJT+tvA81U3u1aTd/wLlDjwzpDOizozorTVg1ehoh
XULDIX6OOYitJxvq6T+vr4pqvuDUQW8MJKvoAzlflczs7WIx4AWrDJn8nOKOf75uQbXupxakzUUW
rptRDgtsOdTeoSHfyx/WmvajyqVAzhDnGsksKMBLUUSZuJpWZNQLazYHLfC4Gf1q9P+AamNbmmug
C9VxATYfFVPB/3PBEUGIZulxatCwBwaXBamxSf5atQP8tmisRFCE0plgdJSWhdpRlI06DQsI12x5
5FY4l0W0h9ZWtru+Pr87umW3eGpLcovoMIzr1hhpWHP9NWmjTw0n9xMdj1VVvGSJ85RriR5wh268
FqDG69aVcwlWG+AxBbG+zHM1JFyb+Txj//VWBXLvwnJ+9DOh72TpmpUwRrkTT2xJAXuWtfZCHQAZ
2etiFT6zv6W636x4B/MCPCmWDnp1qEgQQQwl/n7i5wCe7vIszQE/cGvzLh+7ZpsiCXs/VVO80Xk+
b9qGOK/LQs2bMu/R4LcUdcC1srl3Bru8Ic4wbKbRdbdFYS+HZlqWW6hCVbcdZeMuRVp4UzZ2vBIO
qeZG4PsglCtIx+RIMuu0uWsXFwp+Vra3yMFxDo4O1c/a/MCCnxqS3jTGmDboBoBUoGMDxuY6Cbkp
B73+3EBefWVnq3ybK1QthLoOsOzSXaBB3j5LzTIKp3FnfK3zFZyJ8vOCQwBdACD8kAMoB73JYCsC
KsfLb0lo5CvADGWACmSa6Qk0Pqr0kg/w+GQMdWkjXEnj+YWwLr8DIDtDyxnozOYY6nejm/e3Scnc
p6Yup1dzzOzHCVD9Xakbw5NbZmusn8ohQ1ZbkBnqwJtJe7uLowpBOjL5VrLRnSDXNte9gSomxQsA
TVyggAXkVLqNFo9lHajVkZHU2Fdtae5mPb0bs7AzvN5vy/pXGtkfMYkaM0Hzm4iBpE2S91CBGCbs
x7T44TiT3/XEL+k3Y/Z8vTWCnn/ACYEyVUf9FbkcCECeu4calY/YBY1RaC1hb2TBrH2t9K2D1/X1
qVQu1YkdyavrjGgpd7wo1MFLx5LSz1cOssqAB2AStJaR5gO+43wgVTZ2Vp8inpu3hnXjsRWk69rn
xd9P3Kijma3J0Pof0iWbfMqn56iNVnz1mg0pwgK7dhaVMWwMcZhOx3RZa+heMyC87skgXJonS21g
jviDPry0yYqLUF2ep0sgXWhGUqFV1ImF0y7vYh59XSzyHHvN5+tbac2M5LKTqOLQ94SZtNpHFljD
gmlN7E9pAk5FcHlCBkOu21BeWVU8uOgx8DaedoACG7dXbjjlWpyYkEaRO+bQNRwmABIYrWBaa3ZU
3aCoOeGioRYYgOSQrcxJNk3DEIWjvo9iVAZ27fK1KVYaAZVWwMaEVkOhyCezQVpZSStXb3Ap9EHy
WNo+fym7FdehghuhKvzHiOQT+7oDFJfWOBddXKEQOL0g7gZJSx5v5jZ9TU0Sjrn3xe7yPXOKHbo2
nq7vuJVRyvcMaEfdchnwA+KqPk6VczdW1ksRT5uCkjWImnLrAWUEF0YQuclVsCznUw7mVxp2qd/P
e/ACWdqKq1SboMh4QK4AjFqSL8vBBI6WRLznE/MXFBlAPTX4M1mrhKguT8/GKwgcUwJRJN0si5lq
U403XtimpPhqJvX4VrjmtNPdzjjGPdiskUjMNkODVtXry6W0jM57AEnBt4lc67mbswo3KxMPbq4a
si8oyD3ZoN6cFvstq3XXB0BiU/E1hhvlFiEWXAaYDSE9KIUivLMWy+0XlPrzeTgYeTn749SMYFPW
9ACZ83Z3fYzKNUS3nSCOBB/jb/afE1dudAjHshR5utT6FKe/2noGU8IaA4TKR1FLlN8RHaBvWjp4
LgLWohhNLwT2Ddmnaev0awxYqpfyiQk5ezEgA59pmeUhpf+9iF9HE8KxQZ0k/ti8X5+xlcHI+9GM
9ZGgkcMLB3NjeMEaZe3a56UAJx9bonVIBYSZ921svvx1AymeceAJw/sNVxLCQum60PIC+cuIePB0
fpz7w5r8s/rn//m+tNRDp1mLqeH7RvUlqko/zdbqX6od+2cESCGdn8rY8OJxrD0vJOzBInsn2urR
zfUlVuYOTm1IJ7+dXOgAdMi76Hp8w3JjwwACCmg17D063hp2+azFzbwZLfsTt9rNdesqF3BqXNoB
LbdQesU9GbaEbAmn/jA81E3iQzB+7UYUqyHnSEDDLThBkZVFqux8LiMc/LRDFz7oS8yl3LdOb20n
q7Wftbafv5eTNb8Z2YA0suWNy23Sa9ktb6PsPsWb3c+NGnjS2UO3NhC5j6SdasiWZctjlQ/8SWOk
vWflOK1ECsoNdvKTxd9PHFbLGefTknmh0x/H2u+jFYeonH10VovGQKDUZXjS0FA0Jrix+H6zA83T
sQDxgVNYaE0fVhZaOZQTU9JZxKMv0toh98K8PGb5Tb7Ww6P+PgHrEhrSAdcUJ+lkqhJmNcZQVF7Y
UOsmavnrYHk/ru9V5WEEXed/TYjZPDHBzbltIe7lhXYEsoDiB9IwAYLJDwQa4OxDhQ4ZcFF/PLcS
9xlLnAYD6QHehvhftGxZ2ZqBx7o13I3yHgH0HVoCWHt0XZyb6uJloJrIuKKN8K7uyx3e7kcPrAh8
rI6d2e2vz59yiUDIiwADYo9Qezs3F2uaVSQgVQ4n96bNDqshr/L7eMmCUxFZXWjMn3/f0VrdSbsW
JZe6WL4NdgFX5pYUpYqkpHuDMvfgGkVyiJD7D9EE2u7qOCbbKdWrwR8iHTLtvNCg7l7oH0gzCfwv
miAd/DxH/PKTnVNojBMoEdNwMe0dhCN2pfGRpzxOsWgAEwrf8tNFc+OMZ7ygoYs0y0NXr4XYisnF
9SNAHki0oKFT2pal3Q2N3iIS0L9mwK2stcSr3iuWEFQR7CiQNJWLx1pdz2UBwHZYZsVDHtG7uTOf
SZFtUDr+lBTA57ol35ru8NxU1l2smyvx7+/gT7oeAEGC4gXqKKaLRunzNTKHfGpqRoAwIB5yFXe9
ubNs7hftPqM+717Axe1n7Ai1FFSVuyCp3EB3V36Ewh+f/QbpNlzMKa61wnNDJ/OgRMAcZMyqZQ+m
9djvrGytrVJpDozKgjBGkClIPrn0epvMke0CeoCCS/mwZfgXhEn/+tgDiyS6+QTPxUVdR58zyxgS
ww3HQI+/eMUK6kA5CLyUhGIwuiHktAMSWAzFQnjlIed7J02/zY4O0dR0PKC8uLk+FMUNAJVKGEFD
FMYjA8XQ/TCx2QUKpe/wZm4cr0dJB2CUBL3wK87yd9XkYj+i59XwhD7FhRRZ3Ji927slbhu6JJ+y
iCUvKdLGzxNAbN9ANIkLAtp1D3SGQPfCTLP1oWCX3kPm0LvxQGe0dYYZwrgsZltitW7gpda4MXs0
nTM0j3xN3HbapKShu0kQAkS2rgU0avP7opiXzWREQG7ofK29XnHj/Kb1Ao85EItI6Z8fshHPJq1L
bfz20Q2S4dZeRn+yn3T7V52s3NYqh4V1QhraRbL7glTBtLWoB+QO4d6yb5scR/jX328GcHsBuYcM
8KXqNkOsGTUeLmqvd4MmwQNpKNFkX35gz4GGAh0kAugBxYHzKWt1DKNBw09opG6Bh3j5DBraDLAn
7XB9PKqHAGjEUBpA4AEwsRwNLl5qc+ht4yQVNoJdO3lPHfezTQp4Ic+5r3so/7baNs1AYkf/ml0K
AfmpcckXWXTuR3DK401L9Rt36I7zsEZYrPIUaGAUekMWwF2e9JgytTxuaYraoV3mxjEnTfuCZ6P9
ubdLD1rP5ppKhNoe3p1o63eQVJTiEVDl5XkxNSj+zw/cus/4Q2Y/Me3vYwu0Zf6xIn7FSWwRGVXE
wGMEKzr4POgPPVlp/VAeJPSxWmg0BY287GBTcxhsI0FyzdAfeA6xaOMDaQARVP9rQVr7oh5srcFT
PrSmnUm2H4i+LAReIvFjQzNQjr6SaZpolaCZfAC4WJt7f8URqKp82FCgwQaDA5Se5PTjrGktG70J
MLRqT+Jj/yuebqNom3p+O2/H75Rv0xzCEBvt/fqJFfMiXxEQnRD0DnBwF7hp01vMjjV4PBf6Qxm9
mc4ne2AgwWD+zL5kEGP4gDmoBQpSEYXuNKu7yUHrHA09wvYoudyZGqCRpTf5swEMZuXYmm+V/Rot
nGr/AeX3r1nx95MNTtsqKTkoPsKpND7NnvFODLy/PjI0UGiiTKvQunZS7lWNgZdQD5RGHo1+Wma+
tryjAwHs20i6rIXTqkgC9PIeFC3QUX3RtjW66eA2iYPLo7q18z1pb4pie31MKvdzYuIiS8hd0iTM
8FB79m5K23jF5tD9qgItbWv8/IgtJDtROhGq0dK97pSpXecAvodjWv+woA5bDXkSuBb56eHArTgk
5cDABS/03NFeL3MR1EjvYOsPHiDVdXLP61zfLLrBgrH36gfeTGvoGlXQgroyssYQPsEOkW7gqGii
2ZxsaCQuN3iIo2W0c/ZtfuP+tTKOYCIUkThiS9u4yGGkCyLOFGjSpzb72hu/5g+kptHnLlj0MWuX
3WjL0OnRULfJk+kFI1CIzt8D9xBtCbY5tLvQC1K7ynN4W8xQk7bZLfCOSF9c32WKhQDVIBQZwGAl
UnjSQmRoD4X6Q+yGQ8V2A99b83eHlAB7IgG7xkWg2GRAS0PC9jdXJ7Ah514Hud3WaIaRhFEd+8zI
bvRpuQHUFXrA1welcG/oCUEEie5AwIdlDofUaWyd6Z0T9hnx686n80eGgoY2vK2hAAMb0vU6t2YB
oQnTCaE4+NhY+aexYWhIau4J/2vxL5BdwFeLyiPAJRc7eLLzvlvQMxRG5S3Rbsy1K0g1WTghICCB
sKJopz5flbQxoE45pU4I7pl83rPu5fpiKG5UBIZ/vm+dfz+L89p0FnxfH7fsa8nzLW+zreeBjoH2
vsf/PnaDPgGQOEDO4fqWsTKdSfIF7N12aKPcfFilnlHlNNCyi5cWsm7u5RNFW6CNVsejHULJRH9w
E9p/G7qo3gCZRrcxgydzR9LeeRWeSVZZ6cBBGnTvlJGxm2LP2Zotsx/pWOkre151uJB1RCsUmq4E
CYs0zUXquRr6EUKoq90h9Ds4MWMbrdKJDyD7ShJd5TX+v2sZjkmoQpwbKws9qyNSYRLKx4r807Sv
Dnpx2xQIvWqN1lN8S4rI4KORw0E3HiqxMoZ1Kehcl3Nph6YWot9hg/q3X2bjB/wgHhQ64HCo1CLF
fD4iz6u4HSeNE5r0BVV239TvF/01t++y1RZG5YDglETZG8kx+e4D1TNDjqBwQiceh8DouuXAdX0M
kqmbV8JL1dlGdvRfU9LZphQQ9qbKnRC82YBwfQeF+fXDrdwIyMT8Lq5fBilISw/e2OK01XlpgP0O
7ZhD5SbHzDUyiM82xl6fOn5z3ahqq6MkgYc71CBwaUm7j5RF70H50QlRq9xERby1wU4SVQPur7Wy
sEjBypuPYEPgdkfWAx2159vCwOZz2t5zQjj8H53LA/RR72p9+TqM9GhE0SZ32s9jlawBt1V7BAkD
8FdChRmpfWk7Uj1ya1phOzY0C3j+z1D/k/C1XKVqd6C3BnqEJt5aF+TQtOijweKOHSbp3mwfy/kD
8CWAQMFeC1wOYjzZF/fozbKm2MXuMDc62zWmn9Ld9b2gXKATE7LbM9LWXYCGCHuIdMyl5mupuxn4
r8F9GKpv1egERbLGCmcojeJUibInogCZiQrarLwvKe4AYJ66x76Zs5D24IStSsOEcsjc+AVv2LGZ
ZuPYesBKtmw2A9YaAzLucXQPwBAnyU6fUhPyTh3fsnRCPR25SH0Dso6u/YBzw1FEHh7SUkjrSrvJ
dgZkK0fxe6etBsYM60CRKkTTzloyV7mjwJn2u/h5GW3bQwZyG9CahFY3fLL1bmsTslaVUbkcgYkX
JUMwQMjBnakzU3MbXHSL/nk2my0iZ39ovpstuhuMYX99e6kHBDEn6ArihMjhsVkgX6yPix3qy6Pn
3qyi41TfBxgDjyA094ECTloZXiRlrJkIjsAs/mrmy40xr2WCVK7k1IQUqqall8V8iWzAAWxwL7fW
Gx1YuTF4v+KWVYEeNhn47Ewg/AEHOveVlqUVESIcN4x5TALOu+eGkZcC2Eu77bdGvBzdLn2/vj7K
wcFL4nmKvPFFuaVeSs0YW90NaYsk5BRRCHk6Jt8Spuf/XDelWiqkiqHVgqYjuGVpqZZ4WYY+WdzQ
sLNdnDm7Wa9WblO1CRcRGmohgrbnfAZTVlkGJ9wNSRNG2n3x9IERoKdYlD8gzSw3lUyN5SbQUnVD
e943m2qtV+J3v6t8WUKU7N/vSzNkLNzN7QzfL6Dx5/h2m5XhWGbNezPy4X1Oe3MLGZ/i29S2dsgj
PcNztowA10/QWamXxb4wy2Tn5iiX5Qakt2x9HKAfTuK7euFpMPdQlx/a3tro6IvcVEXPEh9OKP50
fZpU+xiNn4hv0UQEJgjh/U+SY2bMTZomjRfycVtWG3SdfoF4wsgDiBZet6QKZE4syemkPorAJJ5x
JOhb+8Vk82PrLcd4sR5Hq/n+v5mSDqdrRVqSl7UXuiVDJs7eNI24Lyt/5mutLMpd/Gf+LCnoNCpo
irAM3dezs0lrX1uLjZSzhsBZFLxMxIBS+DdXQ4MeZYHmyJxjAwJF3d2ieHg/xdrKeRQb9mJDn1iS
or+JpJY+mbDEu29VZfgD/eHZE2rVi0/bNZyqctpOjEmnx4sSllY2sFQFMX1EBr6W/T0uHprKfyZO
ugkcPSpnOuNdCirTmezM8XOx5gPWBiGdnTibs3bkMFGOz2733bb317exyt+fDEGGtwJDMbhJgkmq
6evkfGXe7GerwfeligVSLqdWpMNSNq3X8hlkBRafdqytX9Mo+7zQ6X6AtDuAtY+L1Ve+Y5d3yM9u
er2+Z+YHeEjxG0R2FFRzl7xT0TxqsRPPbsi1Yp817j6m8TuP3Q9N6B8zYkFPnB1nVR97OW61JK8P
OTV/2Abd9Xm5svWU+8LG+1pUXFE5kvaFQafa9LQe3OjxZ5bi9bTGza7cGBC6E4VWA6LJ0unJErci
yQDYXaLdO6Asn/Qnr1nFO4qFv3AIJ1akE5TXfTfaNcAK0dxuGj4FnhcFfHhstNQ358/QR+96108T
AbFZo+tQjxBwcmDZHZGqP18pkhh5X6cAZVTR/VLepHaQfYAFEymzPyakzWDmBklZBxO89Z1hn6x1
mip3AcJ20SIHPN5FhFgsWRXHLnZB5L7X2fDZtKLtdQehPrvArvyuEANVIk1TW5gWR+GZhIyyJyP2
nrS66QInQ5Ilq745PD7kuuUv2BvGMhy9ktp+B63H679CeUUB1IIxijBCZtAvzBS8v04GUEvjN86G
fCkYVNxXjCjjlBMjkpeKar1yNRtGRqhDJJuo5s7PNvHirxrV+28dA7cozTDOFEKxK+WiSyUE4SHh
ItGHjYbsiwJ2RlheFh6oT6ym+pSwfA+M/qZDC5Rhtp/QGrondfoIJaAAWPc36MvXvtfq93pKt2nd
fSnz4dNHJhyUXaKgLhoWzw/HOMZLP7CIhGgV7p6A3Sme9YzPzzyh9j42wdt33Z5wJxeOANV1IZEA
jyjXv7U5zfVJzwHzKo6pdQtNStTmbPuwFIfrhgyVy4E7E0R0gNFd9H6CWbgq8CuIaGYz/W6AmGPk
WXvNdQ85H/Z9rd2kDXOhDMN2sdEfksl4vv4TVJtZqN1TvEnQ4nqRr+wmsDggjSNq1H5n/6j5PQG2
eWi+Xbej8g6ndqS4MVuihjSzhpGWeysCB8bm+veVqXsKNTf0PsMO4B3nm0SPimUpeoOEblGDViXq
knbf6AARLIwYdyaQgrtW6/6hPVn2HpRgD4abjA+jw+unfhyGmy5L5sOU5B/JcJ/8LvkZQBJQ55o9
lni2smPHWOBU3K/JSoetenr/Hb3cd5LkRo5NA8cYlSjybKy1vIzqfqK42uHb0TAGINr57Bbc1qPE
whWfRd5XbkfHiLAvEaR3rq+icjdCwcymFMoYF7I7BZBhRCMTPI9Bb+vOO7Qk+mFU4xerrT8SkuMe
+deWtCNp5uHNPANm2ff1JirZA1DfK/GXyoljIMj8QArgkm4QednORJ6RALQQZNGGN7uRbHPmm+2t
tfZwUq7QiS3pOQPsYgpZBjjJOvd8wr4hkg6cbuVqUK4PUtdoDRKpUblcYzB7HNGWgCTD8DyYbTBz
d9tkGuAzy4prVG5oYJAwd6C2veTs1q1eN8AIEcbwFumQfU6mag3EopyyPzbkizzvIw8NI7AB4Z/H
xk4PhlXfab258tBUDgXMS79RR2BLFH8/icLTKp/aFDzN4Vg7/1R68cy8cqUuqrqxBHnhf01IN2TT
Veita2ACSWjTCbx8q2l37RTU5sv1A6qcMiFrANwPGJRlVHuMBENMWjz/ewr5bGIdkInau0W2cnCU
+wwZU5R50Xh42fFrZnrL41lQ2xxs+jbfpsWTaa1sMcVYEGAJYVEwjgItJSb1ZF0oCGCMWiQAyuKl
qEbfHJDWWmvZXDMiXMSJET3O+6HI8GY2k3JvL/t4CW22BpxUGhElfpTN8EqW774oBx8Xg9pM2BXO
20z5Ziq7906n2+uLr9jI6Lz/14x8lUXxYkztArT9kAxvI0uPeFu+XjehWHiYwPNBkCwA5SVNF0mh
/GkLEHKRvJrVW+e+dNVburKJleNAvwoFdA2lKznHpJG2z0A/64bT4CdLYPz9cxjU1S6CaLxU0Bos
he5x3OiLN7S48Se/mjeMrPgTxWE/+750cTUGG2vAOhAO8972p6rc8Lbf9H03+DpLXqPJWgEEqBYF
8BRQckG/2rGphAOGTO40otJFQpKl/gzMIt+hANzYK2uvHBdCGABDEQlfAPhtt0XsX0IFc1zmWyQI
bR+EeffG3O9iQo/FsLYNVNG3uMagKwoqKMjBiGN1cjabJNd7zWMkNOqGfI30ODl2BRJOMbPzYJ7m
L2WZ7yKSMejRjOQLLZd+50TkA9kNlGdxMcDTYYLlTnmz7ZsawtskNMmtFr1PGsQ/UL+7frCUk4su
MgHnFfwlUgCXZFZmuh3Y4Q20fIiWrf2iF69L5b6Bc/3ooGp43Z74nvSG8hCK/8feBSNU3XhsyWqE
PnGOd/jG64UQXJC5wQw2n3QI2uXmukHVoRYaLcATgwjAkUFbJTx82rkTHhjuxuJ+9fy/fV6av6nL
IUiu4/NO/2U66u5HPo/rFLIvwHOgbn++Fb2KDa2u4fOle0vZg/0BJCNuhj/fl+66MeX1zCN8v7gx
jV2T7q7Pjmp3gZYAcA1RuyVyM9rcOFo2LLoTLkWd+vbs7PqIEx8sBVPQ0Sr3tWHtxbNmUoqq6Aj9
tsmcnbCqs0CH4PVANvNAfdv8MXrR5vr4VJsLmBOAQAF1My+i0bwaRVcHkCJe9ZbpT3T/P31eDkTH
BvLWZoPPZ3oOoBXx9b8HmkLRBzVuUHbjWSWvD+FmN6BfxAI/W4vWDfDO7ia42xUrqnsCzlQ0jAsS
PzmJ2SVxu6AfzwrNcl8su7E5mPwwrykqKK0Aww+ottDRlsfSNhonBnrYwmXKg8lyb7zSjJGgTW7m
vn+/vjBKWyA0xt4Gf8SFJBMjZUtjozPDqnX/QfC1+E3P3pPEhdwKGddepCK4kX0mSqzghEbPl9Do
PXcCZW7HAIROVjh30d3SmC7EybRtRg0ezLT6bFFU2/qCrgF5VJsbyDjRpOcCsiFfg0uy5CBmia1Q
7/tPs1Ye4s5deZ8oTaBbAASSgpNOxgpV6dQUiZdgZ9S3JP/uIPD6+4USeFBUvykAVXIEDOYeVPUp
s0PcOQuA9E3tfUuy2TkUYxJvImZ9JORGKIz+YTABoM1HcqggwXOsWsdeN/g0fO2oVb6Rloyb2hyX
lVSwCEMutsVvqBVeRKCilq6eYiGz6WqNHUY5u7eBqSfuchux7CNr9MeMXH1jM5vaOkHxHimkpgry
tde2cg8IoDsacCjgYtKMGZnL2UTw/WUK++ibZ6yEj8ppgnwtci1oOgCK9/z0DFbR0qSgVphH9SfH
Hg80jf5ZOP1yfaetmPndFHgSNC4oTkdjSyzc1Faz8Spz8O1Ug6D2nJCVuHvNlPSQSAjk/JLKs8Ia
7dMOOD5I6rtrZS/VPQok23+n7XfJ5WQ8HIWnVJ9joH3R3Gr6yCJph9Jl9rZenGrjNlOM1odVaJRq
aMiwI7WDBn8o10iuboGMg8CN26FebjX7kMT3Wf73KVE8hcEggBIGkNOO+AknA6v7OYUGhg5o8VJ8
GaPmIZnilahNOYoTE+L6ODFBjLhMHGbZIbxm8ylP7XTjlKX2Pi5Gv72+7WzV5YDGZmRf4T/RNCBt
hsmAxpuVxE5II3Au8Doxt5qR0J8z06abNM7YXbnM845VDdt4PCJBXWtToNdzovm9puEN49ms9xGR
aTveTywwmc6P3mw06FtuIx/vo2hb14YeUJPTg1lV5nZgINCK0Va000GRupnx35c52jtmYvhIA5If
OsRT70uqGVt3jDU/ccd5A14A4HcmhAhB53npth8g2TDH/XLP5wmBLQgBkDJKimyLApfhj2Wav7ak
GYIsTdJNVdF5w0c7fdSH6APpZWx1gMCBKdNRZpW2BGvSidsdAM1UpxvLgrqE1qLBERQWOV25kJRb
48SUtDWSOLEbOiYAZ9OgIPctaPbXtJKUOwIlSAMwAqCz5TsP1M9LVrhwqGzo7kTuv2ZRvK3b5RZM
KJHv0NFAj+GasJnKjePYosyrg5oAnvZ8z/d2F/Nes60QibVvQOYgqdWtnFzl3J2YkOaOpnE0DIVl
hZVhbGbDeaaTcWir6eb6kVLOH5jGPVAcgSjjwgexfNKq3sWF0XVvvOqPS4vS0Fgn/hyXW2yJn4BP
rwxNOXvIbyCrbVPBsHc+e4sWm/mQIsQj5TPkS5z+6fqYFFMHEXvg/0ChjihSLpV2Bac1BNQsoICO
M0HXmpf6A3u9bkQRFSNaBBcu1DHgjGRXxKao19iEe8lty8QHEYnx0ltlvS1rzd7ao0FW3hWKSUN5
EiVS9ISjU0SOHseOD1M/dHboWtk2Mp1NM6yk7JQjOrEgfsGJIx+1YqFjAQt9Ej1XDj30WnJLrWYf
6fn365OnHAy0J0A9g/cLOoPPTRFjiBb8/1bY4DHhalu66LvrFpR74I8FOZBDEwOexCZC0ylNfy3E
bgCubI912nxA3xxwWRwfB81yYHWQLnGIU41tEUVWOHb1Ty0yEt9brARCvO0axl1MihQCn1mS1qdG
P+Bizthx2pcu29pvQhnADfpsU1fbZV7JryrnjwhdAMANUBWXAlU8kv4TEUVW/Wmeu51XVns2rsnE
/V4HeVBC/QVwGUiqXxBV2ObSdikZzTDNhzmoDLe9sXIS79nUg37D8FKKLGje7c0e4VfRAw1vaAlB
Hwz3nma70g//R9qV9TiKZOtfhAQBwfIKGK/ptHPPekGZWVVAsESwL7/+frR0p20SGVW1NP0wnTNx
HAuxnPMtKNsrTqjK6YCUbCS96jAgc4IoimEfw6N9BCHCo54omdurpXhRzCK9R827cFDzh+UFhLm8
Rq86aBNhm9UgnOzU2ZCsiJ8zrwbdTLblAetULUK5sg0B/Z6+of22ibJop9QiPbS0OMo0zL0+3phm
7ZmBayaunD11sKSTnH6oDyzItTuc5MlzGEP8xY+bZ7UN0kMIz0TIQHO2NWBD/Jj6ubUueZzVdm0M
/YqUke6afZU/x8BkuTTQjJXua9K57QY4GHWy4XAjM97VpNaewzrhnk6UalU18lIdcm4xoGQHijHe
xiBXjIfIxc6QBpoaCSRWTjCatgvloUtKWwqWbC/mNoXLKJNNwe/zAXJ6iJIXldv2BUitS0zQ2Y4A
rYR6B6hOeIRfd8QSKjLAsiAnGrPXAL5D0MCEdbepr2/vPrNdwQaGLCaM4cg/9JqLAYsDniqW6Mip
Iw7cwm0tXjKAWojwjxnBRYS0kIy672X0pHnsqme6lA+ZeRGBD4JsJpjlFqim40hetJ9LlhUqXCUn
TQ3ciPfrBtyp0vzk5i+utwubjTJ39Ix+cMicgjL/TQsD4mZlVeelcuojnT6FTG68UqHGfdIVrcuF
Hr/gv+muLDTxVPbBSW2kYZsJ0jvwMfFdmCYpK55pxYtm1sUhj2GZc3tC54YDdAIUy3BaGTj2r4ej
GBo1aNmgnHSz34WmXrsyqe+IX0DwSKT7qjCDhbvz3AQT0DCgtAWx+G/ZVgnuJT3QQlhCgIB7Vb25
3aHZ5kf1dugcwQJmWv4zUzDapCJUR94k9r2HMP4LhCDKi6DdW9h2vmsDR5IZVbnpI0VZ7hj/UQXh
qtVDJ09U98+7chmIXM9Nnxql0GWk7tA6FMs3SRovDNbc7F9GmJzxRZt1PZCI+NiGgjxletm4wN+J
lVRS5a7K/MALB/MvdPwxftASwAiC9jy9wUgwtGmakiERSnak+AVB7IWU2twSuAwweUwnbapWsUAA
uXX9HVift6dlbq8FWGqUpgOA4ZtEAaCDdTEmBk660d2HPFu1Q36UW2khzMwDBlR1GNoDpQhv++lT
rPXLEGQJhZz0orJxb7bj9BHi0xuePffFWc7ChdU2dwsbRchwO8W8wKzierVx7IOtnKTqiUbSJiLF
m54FHrBvG6Vu7pkWrBQdb2mZ1i+3h3MO9ouQANzCsxfZw6mMHEjGMbDLeBCqeVw4ZaHtVQKoL+/c
AYezrcDnFOiN8idJ+0fVyn8gHdLZadDICxvT7IBDaBx4EWxOuMJfDwAJ65EjlmNe411XNCsryWyQ
RF3fH1yixC4cAxYW6txKgrIJpNHwZBzzmtcRJZ5SJVd6ckrNPRm2QbUrm4UTaO5buAwxHlAXx51o
FGT6WhzYMn+u7pJo4Wm11PxkzJQ2YcKwcMuV+lfVeFsCJi41P07Zxa+nuVAa8JDJibzQrnL14G+2
2MvhmdybVK1O8AZAgLTb6HKOy9/fnBYa6vtQYoWprzmlgw8oWylFqpNTnMNvtgV/a131SuMYlVXa
Oi39hVU8Tuj03YH0DTQmkYJQcExNhgzVhKpEuu8EI1cnHHo7yu5l+kXMv5AYhmYFcpbA6wMuNgW+
STEJ4sAA/1Uoq94NxOr2tjDXD3yE8HFDXRtVhcnMFK1IQpZ1oNGXBzk8cw756Q0YsQvDNbfCcJEF
ERyukcioTBZwLHJI/QcqPSWqo3e2kBdO2LlPHEIRY0ISabxvxM0mL1mctyU9peJoVPDIghbn+vZI
zXZhFPmFwgaF6sBkxvMKdIyyhChFCibioVmins02j6sh1jCW8DcdxD4QKen8lJ6q8DMHKV+Lc+92
B2an2jAAQEL9Het28pVr+QCuQ4Cp5ondPeSBm7GV+xchQM7FOTqqC/1zT7/YSEq/CPHU8+lJ91dG
mtsR0nMp+2rEx3+LM1lOhiiCUEC46tRqvRd1OLjA9MnI1qyXrtGzC+uiR5NBA+Rd5RzX35MFCzWA
qQYvaBbmZT6EKUPCBS+Db4/KOuKMW34DpSRW/pKK4X5o2Tsu3guFsNkFZv0vzBQfAUIC66UQWI9Y
VjbhEK3a7On2rMx1BE8w6LUgFQOM1GRWiBLluK8NGKshsDX+MBIVYD19Owhamtl6R4IXqu1QfELu
+XrrLTsjT1ITigMwLbIHjb7XSCf0KIpUxVtfHxNka4eSrQLRruFNaivFsxbkmR1FENTvQ1d09WfU
QGM58x0iWg+XNadq2xVrIEwkdRvfB7Aq3Fkt3RAebtVun2jPpVBtQy0OmuHDxihx9OarzAcnzU6s
ZQ4YPpBi2UaGsHly5/Nfaf0SApylFT+73ARQTN82xguv4U7blqBqQwWJO2NTEkoMJpTvO/4roTJ+
BjRocgu8VhfQj052BuveUI+JdBbq7xouh7T1AnMLzWpbDaHb1R61GnmqMj2UcPnWxLNsbWO2NmgC
913PH8cg2aTKe1C8+dprxqltFI+pcq+rj30cuW0iu7A/gUUwRInuOho58UAdRedup8qHIPTqAOCQ
pHOQncLyN1oFzkTbMHoPde7IaePCsCjRvEL5amptm8gn0JvswighH/2TiS1PGtuSP1kP/T8KYba0
XjdWDLVQwwGQ0E4NMFN7zRlaqFPg9UN5vbLAh0qqX7Q9DXRVxHtNAp0EY9Tka8ZqG31jauUw7qX6
EWSDMo89LnlhqzglymvDLkH2z9orNcWYC48ExpthsaPmY2iln6b/K0zkjQbTMdRf7AR+APQu7+MV
HxJkCiE+6++gQuXoY5JOQWI5UD2WUOC/P1t/hWyfSgN7kPZ+Fhw6SMnrcHJR624T8SOVwdrSbcg4
9mZ66CrVRXoFaQVr3dVHFil3EdPXSqw7Xda6bVG4cijstilcNvyKCF8PQtoxGrt6odgqE7beZXZo
3gVghaFIXtGVmXmgJMOTJ6de0h7adNMbXtnc9eG9ObxBjRNX57tc8apqJdiadGuB30owsWCUOkGG
Wme0HZpjx45Q2WLqodN/pPmLaHpXJwKA7XCty7Fb509J+JEH8AEMz4HfOfA9t7tmnQBJKcWO0DOb
98+NtE0MOKSujSq0feqKCsseVIwsc32k4nnllMEbmrTbOHF85cCQYpb5+MbFv6rYAflSu8y6+66G
hmfx0gfNXR2brt7qR2GGdl3vYpV7ZhF4hMKTVZVtMwhtzKtmRFtpGFZlcwjIL1Xxt5msOUmU2nq/
1SvqtMod5x8kfWT9S6Qe9Oo9F9AlYD+EtjdgttxAqDQNZBx8sQ2LZq8bjkw/GhD9gPCercgwZYa9
pw8nJ2F4hhzbpMbHCA/tFib2vzue2lKB9fwgk7sogHja6OQjnDRKQeIr3YiatiI+4uwTCX27UZ91
DFkS7yBVADK8cCVpb1Afkqymm0k5jLOTlyp57NoKp1fqkCbahvkmjO80tX6UReDGCvPK+KOpVduP
S1czV/8YJQhI52zlAelN3HKAqXOgyrUKiA9xveYMaI/dG1im2XCkcLONiGrnkM/qQ24PwUNRlhsW
RCvQmFFnVmxjCFah+BnDnRUYBsg3bGXtuao1l/Xwahs+gVFzC4IdibPwUEcEl5N6C4fvVeIX975R
r5jI7AE1YFw6VlkoXLW1XBYEp5CqLhXKa5PAbQxyQ81ZZ+88vivVyvaxadKj0v8Q1U4PeweuuDYJ
Na82t5roXTmgbhEmrqb9YiiFWeLUwLor6Ho8it9yJMzwL0lyVviLgmpmLr0p5icJ7wU9hvK2wwaA
xaLrn1rxCekIuxXpnex/Vl1zTFHKN/NVmfzKO/AEywMJN6XYaNmxlxn2rN5OLHlTMZipFztDemuw
+Jm88ZOnPvMUEAhDgAKE6jZW9ZxWZFsodE+sMyn9fYO/GjqUxf0fUttgD1Yc2GkF0THHF6H0/iox
dTfn0C5KyVvXPkKtkogzhFKdrCFnUvjHvozskqOIrjN8n9HeTKttRz4MCpyxFtgSea6jD2h/cOgt
y+1ep/ve3KUNW2UaP+sBNEL89VAcQO82EpgJbEKcARZjdqK+N+WeUM+khyE4JvqG4VO1OixlS3cb
bNiN0nlabdo1HwAB/SUsL1JgEncio3siUBKV9e7jyRYWKyv4rGIZZOB9p8uY9oOWu4J+NPyjSc+J
+gp/T9zsmd1Urc0HHxDWBtxe1RYV6hjoiEyPcQrj3GabFq2X4X4IIx6sZuHl6iPP1pnmqXRbyhCa
jx0zU50iy7ZytTYipbetoN1GNNpG2Fhqs3dgv+n1rWlLZv0V8Xal99HW6A8acXVln+K36/2r3+9K
ogO/cSCWp0itrfkqNjsITSnHnt1xfWVVXt5tBH0Ssuzm1Yta3fkmdXgMk5X4RPw1tw5ttYW+MjUf
VZR05N96ijLdG9M9xTybgXBAkdSaHVUCT5fvU/ZWmr9VsY+G7BnZy+3Q5athgJBU/QFYyMEkhUvM
T4F0x/BY8Ng2JMeUXZJ5Knk2U6+L35CItIrcUdhgM2ywTXHfazBiMTpvRPH7kenyVl2BlAlGV7pp
K8UFM8pVC2ZbWr2SORRlgCLJDcMu1NemehuA3bOUfR3sh3pnVc1a7d7DYRM3LzARBhVRuyfBYHdh
/2r01ImMT9El68h/1uKnxG/sGkz3PrAOAT3W1l1VuozsKumjVLgbxkD4i7cyFk7XayiRd05ebXxy
TxRx18qHsIw3rC8PiRSta34fU5xYqKkfCvVDqnpUBT775gOYSSy7Fzl+leokX3PfOITRV5BRWzCX
S72jNj8t7WDhrlKp+BJ/Z9lOgblgDQxuY6wHuKhUsrwxuH+0UCWR+zuafgbBWqrWSqRuSTY4tR+t
aJr/sIroXoqYgpP9kBvlXcwLZP2pXbeHjnUHWvCdpT/7yh00MUP4GKvRKSlfzLh1NP9ei05Qh/qq
2fMQvMjdSo9WSnIPErcda67AndOQgM43PhL1R0g1hyqhO8RPAO87qURtEO+wF9/L/iPJog3LR8qJ
Cz9JooM2iRtTnj5y88zLdR3/CLpfPvtMg3dj+OGDhJqQV0t4ZnjUyL2wVmnEnCbM9xr+gYyMw2pt
p/MI8rfdoUr53jLcrtnHlmqbRgYLqXwHwU8n1YiNDJ8LpKVdDJ2jB49xsNfI49A8lYkXZA/G4MXJ
ITOfqtBAUi5+KbtVTfeFDpU2VCel3wruQ0jK75XOWJEh93yB/wcUV/PCGaWq1Qgb7joXjzS+rwtP
UgMn8x9rCxb0pdtyb4CpsJT9LuNPVnwVHF8ufgpLoD1rFB6uZz17Z3V9LzR9m0TQjlA0O2ha3IXP
3IoPNA1dK+hXqRJABW6Twde4eR2gKmr6ptMFmjtAi9lHoljfaaVXmu+N+R5KuG2S+6KAVXYNiJyl
2UOsbYzmU2syOPBQm7e9o3W6YzYnRd/XOMCpzFAVZTb3KydJjpo4F9VLWz7UHdvDmcwJMCE+Vbdy
eVL1eI06MZStgxavBrLrlOKRGjneIfvOlO0+M+80keE8x+2xZqeu2NekWMX+WckCu6h+KkFhd/1H
Xu4gwGzrreWxJdXquUcfkueobiHDbQKic/1WIjIMbQZhaFi7Xuo/sKUy/1xO4bJ9ct2+wdsuxkMG
Aon9Af+RoCdLPCtaSCss9WJSP5E1P9WKsReQwcoeqr9w2QSMCIY0SEaD+2JMOtGBkgLaBToxVHan
P1XZc5gvvFpn36wUIwUrT+gLTut/KautNicdQI5DQPFFd4ndkMgDUXshETY7IZA4B0ocVItvurOS
QFWaAgF/KnIz3ap+m2ya1mcfSRCFuF4N4V/AisAARIoSPAIZcKbrBQCLqa5K+4KeqP9E79R2oW46
O/MXzU/Wr0oruTE7NK8otoLb1sK0zDaPNALSq5gbUHGvf7029BanGkceScZjfYNnwe1kxXz7GkFK
D1w8lPKv2yd6JgD5Qcqt33EJ33zw67+1P8a/zLeRPpOlCu3jZZ/cWXxhcmdXLawl/v/nj3+/aL6S
K9IWGppvXiEjRfHa7xaSqnMRDFBdUApCBhpUgOsIUV+W/jBKLwpzK5S1KmLodYiFIHOzcBlkMsvM
72lAVQTRs33uxN0C5n+2D6NXhAZgHTTuJ80D0+Ojoi/oSTXvCT+UxOm11Z/P85g7p0QGKhGxrodJ
LgUEyFuTngpzC1Ay/5sejIZF2ohIBOrxunkfuoRgrwj9JCOBAZtmfsQN4S96gKojdtlRmmkKdzSM
lPaKFoM6yZrGg0mq6vAGmOjbUeZ2PxNFVQBDddgXTdGoSuAbZjPqHpes3UF4/gvFm33XhGvo6j//
RShA4oE4QlUVFafrMVNx42UqQPNQggpzVy/NBlLqSE4gXQwVGgb7kKfbAedWMb6Q0UIBVNtvUsFA
aRkVFxhBVu1Mawcu6F+0j4TqyCuxIIE32atYo7RdNn7stJUfVF3fMnWJpDvbhYsQ498v9pMEgKAq
okgQy7mDJEMjFqZ/7kuE5tL/ujD+/aL9gRRxkBG0T1GgaY6UnGtt4XydCzHCgjHrJlba9ELVS4aV
4SqinoqY/cBj4i1HcdNGxm9hzxo3jev6oiLLMuSaAGYyRrTZdVcUqavaJBl1gkHAWBXDoKxCPP+Y
SHo7jjoFToUdcQ0D6cvby+B7BxEYMr7Qih3lPad+mQntTHhiR2ChyrjohitDZ6vyz9fadZDJQhiS
FFq/CYKwYp3CS8NcWAjfF9p1+5OFYEYiVf2xffl3UzzG5ePtMZohvY/tA3yM/VLGKE02TKonOQaQ
4VoSNWtWIF2Rl9UhbVWkXjXZVjvDDqogcSwzWalRsG2kJfzV7DRBfcHUAaX9Li8GEV6pZq0O3sJA
94Msvvoo9XrR8T/eFcCihEkaqvcEduna5IBu8b5J2FAhCV1uI3OzdLOf6wbguzjUsJF+l0KBw1eo
pSHXTp3aIuVjInmoeNawBFWacZkbyaD/izNVX4hSOS7NQYw8ptT4rQPQi1Amcgpqq2Qvid9XD7Li
az8VweO3qCikjYDm3dvtZTO3KuEGgaQp7gojs+D6my5TKYTgLzDlvgmAb+dkZe/+twjkOkIjQVRE
DbA7hU99tEnI9r81Pzki/Or/O8AGZnfCSRYNcMblNN32LodosjFwAYajPOiA3ZPQSWAPXa46qNd8
GM0SYGR2MvAcM0ex6vF9fD1UoudxmDXYYKn1aW5D5cftoZqRUsOKQ6UdkBRYA3+Dr5UKzEZaE3AB
iBY5sCnQWOIE1kPLGw/mmXaELYKhcN0oXq2H9pEhDbWgMzXbw3+oolABHiU5r3uY9rTPixB15eEr
A8A7f7jdw7nmgYUAlgB6ohDmmgxgYOVRClNjlK3lk8ReUar6i/Zx4wVsHJqF0Jm+/vlxWxqsxJUV
6cxthtz4wloet+jJSoNwLNiT1BxfZlOxcjWCdXKcyP5JgiyK+jlspB/g49vMQJkRRRL/z9EX6AYB
FBybNa5v0wuwn/eZ32RwTAwHxRH+OjOFJ8PSN2+WIAszE4MBAzx9vMvjWTUZOLkXmmQOcHlTUTcF
Qr39c0gSFFYBs8GujTo8zp/rmclDRRU1l9IzSohfff50e95njoSRXIhj1SJwlZ2SBSoQ19Q467Oz
Cj5l42bqD6tZCDEzQlchJsc3T1MW0BYhqCel4GYsfHjfXyGYYWC9IcMDOj3m+3p8zCqDAZJZp2cz
arahbziaAimmHgXGpU1sZru8ijTZ75Mu8iMuo/oihauIoDOOBM26u0pduPDMfCxXcSYbvwJnDAk2
POm55l/4qmxm/Yz6YKeb6UYpdNSeutouG+svLh+QrsPXMj56oKkw3cG6HpzgoEzPBr0XtrG0Qc6s
tKvmJw/3TmMp7CWL9Dy0j+mg2aNre0wt5/Z6nllskMcD4neECeLsnyw2JD/MTgej+Ry2O7Ey8oUc
zexiG4mXBCQoJLHGTl68eSwUOWrCsvTMpLtGH4Bgf2J1tCFq++d3al1Hhg+MNMDfYMx0HajgSi6C
BALOKRjRtWzTsP6LkdJHJTlcM4FEnHJxiwJEyagzk3MjK64Zo0Spvd+ei7kZR8JtxA2NlqnapA/Q
1tDbLlKTMx6gqNECA1P+uUgQXNUuQozL4WI+qi71cTuikNprZIe1z2Bhu7c7MTfjlxEmMx7nMkqn
KTrhJy4qFkBX0NLD9fm/RRl/xUU/kD3uYr/XknMLKACPf5YdYDo1gxfFwrqa21suuzP5yBWc8kEV
IlCmVNu4tO40Kj1zjbmqGX01oPJBUeiQm9GwcL9YGsbJ12+INLQ0pidnlN4dy7LDVHGCfAPrktsD
Off9w+vFNMzRnA14teuB1PNO4UGP6dKy0A7qp7D7Y2AfVty/Ab5fxFrgkKVxUbdwXWA5ABbn212Y
HSqK2yxUBf/h5Fx3QZOMbgDaOTnjkVuhANYDcYHyLlv9tzDjz7hYcmpqVXHlK1gJoRsZkDLwsPSU
pV1/Zj4MGWaReIIBbflNRqcLQQXtWQIECWuRQGGOAezP7Y7MbDNXISZ7AI4DWa66OAGc+hhHPzuy
480CI2DuRXsVY7ILZKiKCE1A0lNUa904yJaN+1KpeGHkGNbeNN7LJRXOmQ8VEUEfkTF2KDFNrjVD
kZiVnIvknAIwJTc/okax43DTNM+6AaHMjVkv9HEp4OR2wxKJGT4gjFh2iT0QG+DBtnNIb7f1qiKe
ry3Zvc2sc7wIcPUcH+k4JCbHA87+WEECJz6TxMWm4LdrNji6srDMZy5tV1Emq6M3eRyZrR6fZbiC
G9q2bD8KS7gRJICHJcW92ZWIhLEsQ83PItN0ZWPoRc6ZFJ8z8luRnxV+bPkC9WUpxGSWspYrCeUI
wQuvjr5YupK7r9vf0+xCuOjFZF7A0SzTxMD3hBfDRsl+aOzFgpmdaH7S7FVWf+ZLWd75hfDvsE2m
SEcKRaSMJedAf+ss6IGIj7Lc9vnj7X7NDh0McnHtGOvCU+6/pDRN75sdjiC6z/x1g9RhZizcD5di
TLqSJmUZV/WATTVxIP5ccReOq3/eDbw18UKAqh86MjnhMgXrOYTW/7kLH0DmEvFju4SRn5sQCOyD
5K/A8+Ubaaxq4WOnpHV8tiQgv7Yk3/Dm3u/+4ulsgGuKnAbSnaPo0fUJJMVBA4B7E59pg4f5JpUf
/mKkLtqfnHCxJSiFljHa716b8F3iv8xqYdOcm+/LLkyuUxFJW9qyPj7rhsvqYxq5i5rPs5Nx0YvJ
zUkvqyrhaRufhxIKfluRPKnxtoqWduOZnowmLqjmIc/9HVqg6r2SolaVnzMTWrm9DJTVPidLpYi5
KKjamgqE+0CKnJ5qqV4DPUnL/KxUu1zZaPm2X8JIzIX4xxoRxj46kk2T7auRfAGR7LI4U/1TwgcS
Vwlg0n+OYkFK0QIMAyzPkYMxmfhwEKnVJCNntczsqregX1G7bZitbi/hmckHlwFsZmhHgllOJts9
EBkp82u5OMM11wVoM5TWEdXtKlsySZu74VxFmgxb3mXEDKu2OGuKcEPGHB3uGp3UAIO1ivt6k4am
3eaq3eevt7s4N1+XXZxsmZk/FF0pDcWZGyOy+zhi5yr9z/d+XKMAPSFQecDTfbJpGjkNdD5guoqm
22m0Xtf+s1/8cWF/dDJEYR/5E6gGToNoVSVMTa/QkxdZRgbl7AN0e3uwxsGY5FEhNY707JgWwAVj
suxISPout7C4ez3f6BC6Kxpt4fmxFGKy30Slr9bRGEJJyZda0A9L597tXsxMOSADFoAuOMIgNzBZ
a1HoIx/Mw/xcyHRTlOmxMIHxY4uq4+NPnYzWVZzJ0koSApWkFHESmKTtIDTykwa+5fRR6+9HHa1N
DJrmoTEkQM39zlxXZpO4uHlLpyLt1TUkbkFuDOB+waQRQ8jrT1aKelWy5KeRBfBEobRxaV3wgzak
ydaPKHGKFm+CCCBFG5Q5aBgZ2uMgM5QqteCBBQWQ0Z1aPTVkiI8gWiQvmpJFjl6CItDSHkoqAAUA
Qtv5jlLIEdImteVk1sA3oZ4VXh5mrTPwRDhFYqSrohusnSY3xbYF3cMBKTdz87KpoViHvdGVTa1d
V0Ysrwtecs+qfeseuIYSLxi5foURd+34ul6vRNVKK9ob2RHPar5FKke4pakErwZtKs/oc/I7jbRk
S/2OMLuODelIS8jxWWmlHzits/0QkWYNAw4wl3Qr8kKRqa4e+pmr1CBS3F484xK/Nanj4rp4t5pV
Al1W+GGe/f4uZ7+yYMVIYstK7gzS0qE4GwsCo/8Q6Mc37HWswCgVOWe+AO2AOHp/zqVXFcU4CL1h
MJbesTMfHgoI0ERQoaj9XblXobEEcgYIBkxjmzhgu97wN7fHbj4EIDtQgMXV6xswckh03LZjcW7z
oQHDkklelTHT/YsooxMGktOjG8Zkk2IFpJxI4/NzsWXBgVkLd+zZTlw0P9mg+jIMRBdJaJ5+HKzs
8/aPnzlxwaUEqVIBKGe8l15PeRgpUi3XsFgKyoq6cgwJMqb071XFf8K5e2Gk5tYXjJYhpwVFRJwN
k7WsCSSPpTZEMM7w5t7EBSiJ8hn/S5Aql9z05oNBzhgFOBjhTN/bilDLNKgTcW6ML4qbXWAh55uD
2RTtmujr9ijOvCGxvf8ba5zDi4807Cu1Ky3ESnXQooazISe2meOB95in74Fc2hACWzgaZ7sHlQvc
Lcd5mz6+rYwnRHQw2SN1cldgD4T4FnTDNlG3xlGzMHFzJxgcCUazF1QXv90nsjwpe7wms3MBWwmp
P3T+Ka2KhZ1uIci0aN4YFPra8hhEa5/UNnuD6NKDkesLm8JSmMmKV/Kq4wLsqLPB31PxYUDJrWiX
dEjmPquLAfuG+haRLuI04OMrJk1tEO/ARQO19Pay+2cNTw8HpHvwpgSSCwthsvX0YRBIOFU5smaD
sfE1sElyNVSdLM+YTdVOWkt5K1aUxyCLykW2gdso+HNJXqx1nkn7XiHxqsQ9ctclYXWWqCK2fSVZ
+6iXa1f15dSNBk12umqQt8CcfBAtTncmD5Q9MIrWnWy0tRtTVbILjXOvgn/SA6i3oB2ZYb1Jghx5
B1pICznpfxTKvndb1wHHA8SCTvd1EQdpoCRGdoaiIRTt0ihch0lmbGT4gp6sMrwjGTRWu0yK75WY
m6u866B8aFQpmDwQgAF9lO/kGjoIQQ7acloGqeMz31o1tGP3RsKVhW91DtKFI+jfHzwul8v9oUxh
TCFodg6EBkqR0e1qar0Yg7+CW7pTttSGA9UaulcH5nOniZSFNT93hlzGn6yTyGLSEMEfA2ctsYu4
tJvwP0aYnFK0QY4mTNHD+oUadh47t1f6bAdwScD9GX6P37C3QC+nlcDd8RwDhGaVvwJeLew+SxHG
v19MUQHAVhXJiOCH4HM74RJ6am7bwav2fz0Y/37RfsQFL5OxB5rpsMGFeiD5c98FDM1FiMkqK0rU
1epOzpDSVjZ9Ap6Rbq5UCRoB0fvt6ZjRe7oONVlQppXKxCpU9Kb/UUp7NW7AEThY1WCn1TO3oFbD
vVL73ciGx+IllYa5zfWyn5O11hGuAVuD4PhuDHWTsF0Su8OS7t9sFIh/alAYpaijT86JNuF+nrRm
dh4SCPk5iljHtU3/3HwSAzk6nCEjCIWc6eUR/kkB6Wp8N2W6gu+LlXu8XHinz67sixCT4Uorxv3Y
0jFX+pte3mfaQvtzA2Xi5gvRLXhLfzOXhnN1CdROyc80ute6teoM3bpgC7LMc9cdYKmA8Qd4Fxnt
yWzANyCAuTU6Icz7BuYKJMBxCkOHu7qUFvaauVBIBmso4EEqBznh6y9Vq4maaTFuVg05aPVXWYFP
KT+1kemkdAHI988BPT3JcHPEGQbnGuQiJ7Fy7MoDBEyxMUdpbjpQpUNpMisT6E5XBD0UqQPlSEhF
lJJwY1FLrlI01YrEUb+2JFOxYV6KSmbu63d6RJRnKmk8siV9MJ6LqC3Pig4SPmOWcfRlMpyRqn8r
UiKhAKWCqVrq/SPnlfEJhj/4N5JpYbsgo7M1hBi0EioPOTe5WwdW+1VErHJIIWUb2aqH11AI3HFv
7yrft0hcY6FGBXA4XoTQkb4eePAh9IpIdX7W/RLSDHjlghjka0vGzd+/Bzx2oFs42pfKowHWdRiZ
VGEjoTtnjhmFxm2zsH5munHV/mQbBiOyAiMX7RNqD6ZndSsr++M3IboA7BK+OmRjVTo5rDrKshjy
LtE5rAy3rIAv+HPWDjYkoIrg1IK1CWW760HCO0aGPn4WnXNzH7E15DfidOEaNzdOlyEm+1KsdQF0
89IImQ1YHTgxXUlLQrFzU30ZYpLQQI5HrtQQvdBLr0ohf+7eXrEL7ZsTmGrYlrqvW0l0ZvUuwD2f
JEsZ0IVBmp5CndHrhRWgB330qovfufYw2rPd7sVSDHI912YuQMBMEKPOHblfJ+pOW7r9zIjojusJ
3xzUdyClN/3oetaHQsqlEK+uxgbo35bZiuv3LNsiNZ2qxKlAp7d+1OGvWv8pWb9AZA9rLy5K72/6
+u/vmHycltqUfqb44Xkgbk1AfHf1pXLi3HAauP5Amvj/SLuyHjmRZvuLkCDZX6GopVe62+52+wW5
vbAkkOyQ+evvoaU7rspChcrfzMNI9oio3CIjI06cgxfzmUiUEg0jr7osfXLGjW7thuilWVNfXTMh
nX+7GQab0iR9Ylix+NB3e1SsL0/U+a2Om+9oFPNPOIpXIdTNGreBCYW9a+hvL/d27VfXPxtOrUjL
gdtAi4HCxFxFQTvu6+uZ9vF9JBiB+EPb8hkeB/1gPIupDu5B9VBnQVXu2jXExZIPODYhrYWeOd3Q
5gQ7u/OgyuSU+8sLsfh9G7EVoh5w+MuwwlbRaA0WenAmWZ6i+u3a02pxoY++L/1+Vwfcekjw/d59
iGfxlwfwTfA1/cHFHXtkRdpOJbD8aYOWrycz35LslvY+cZ4uT9TaQKS9NPIOuseFjYX4BpYVx/Hd
7KYcV4ycZ/qwoY7GId2LaLooRVditlD83NadCt4LxXPMH1N20NpHSw1z9nx5WGvrL12T5pRo4OLH
zE18G9lBtuaa174v3ZGDDlpqa5q/r/uODuLclWt+5ftyE7+Slq6T2vj+zAP1O19DWq59XnoY6F1m
N02GBQGGq/5mffxPk29KVyOhne7A1yZPXXdj1tthjT14cc+icwOYfrQ7oCHh1Mt2Y+vYXOfJExW+
We+K9CHtvVJ/+4dRHFmRttA0QvaJNPCC1PHNYh+5m8vfXzzcR9+XtlBrGTqLbTC8tuIwhFlxmMbg
f7IgB1oQk4yMdsQIRvWGupth/F1F3642gY4Q1AqQKJuDa2kj1R2FOOcUx08d82oIs1e7qVvp3VjY
qwSFiFknx4Ujlxkh+NClRpX0SphEEZhpftXqtL08iHm/nL4nCdpCwMiPz4OLWu6zjrSmSrmuRxCC
fiEmA3HwV3vc6+Wvlq1cS2uW5rEexQca8kpDWRhoccITpEw/iMs2KIZ6U/2dsJV5m/fnpVFJl4fh
1rVTORhVZNxO8QNoGr0o2fHinRp3OZbr8hye72bQ/ALYMMtOLai+RHUNnTYaqaFp7a3YR52461cO
zPlGmE0g6WMATXOeMrHiRAfPVqmFJfHt2Ai6ZC1CXLEgF1OEk2dt8WkhfYeQy7iWVFqaJMA+wBYA
4YlzCY7ejc3OMkctnFr7KQftEOMkMJN2Bf957h8dEEcb2NR4PgCbJx3KPHKKelJaLaQsu4uKDlwL
1S8tqgMADdaq30tThjOJgsKsO3FWLRbVxAveTlpYKMONPbAgHaeVrXV+aGYeD1QKoZMF6RL5FWTq
tW2RBFFCk0y3WT0+t3aT++BT/DkO03fOrbWGkaX5A8XK5xLNUilSSiVJBrfJQMUKFUeopgla/LAm
/VvOp0Ojr+Zll/aEAbdmI6cy9yJJxrQ260RZ9mpoqTcaKkzqb8d5v/5sHpuY1/DI64C2gFvYeWgK
jR1PH6Chp9Toe7geqol1Agwd2V8dkDf5LshKS+lFBBfQWoMHjU2QsV4ex9JeOzYgxxVOVgirc9UQ
MlGbWnS+m6xlyddMSKtBdYCZMpZoKIgdOvGIMPUfhmABFAjwxoIEiGkNpgbkA46m8ZKmP3PUNS4b
WNxOgDbCQQIDdgZgNm1S6y3Y0kPHiOINtNrqXTU6BjA37fXFH6z3nF4GGbftnoVh9ThW2qBgrgxQ
rXbIR5n6v8zWkQUpBANJFIgQawcnX61ekoy9mFq+tmsXqjIYBpi5AHUBXvoMC6q7duV2k62GSdN8
GBlu4kS964xcCeKm/Q1FqcpLknQ/WGwP1KjXoikAeeDD5WVbcjlgkJnz2dDvBNTj9IiStB/UfhpI
aOp+/apoIbx3LVbinKXNjfZ3xGoOYp0zvhqVc3voI1MLExaRfW8jj1tX9prc96IVsNEYYONA9kqX
0nvUHaFQ0qpamIK8K/6CeOcfdgVgwf8ZkObKqSCjiQtDC+3sLp1u/8XLHH9e8jKNYca04RCGAl/q
mGzY1c8KKGId/XrJwwBTZQ5MxecVez+Akltd+f7iTjLQXQIkMBKHMsSlr6aSFj36myvD7+pd6z66
2h0xd5f36+IiH1mRJimqC0hbljr8ZJ0BwJdu/lz+/uKpxAAgNKUDO3NeH1PMDPFeqoZp8WZqLyWY
HRMzTMgDSdldA1pAs4s2KfiD8+gRYr2XrS+NztahSKyDaE0HHcXpaWSdqEAh5YjQccpNGpebq58B
aNeCr4FciY1eEzk/DbQoq3JNiBCF+Sj18rEnH0Ba5UGUlt0mhxBtYOp8WHkQLO0MeGltDtBVROrS
g7METrTtNUQaY+nGIBfOxf2Qg+3UIlGxLxzKV/oelmYRJWAgSGfWojOmS0bhhUa3USHyYx2Ym28V
a/wHV3BsQtqGtT12TjXUamgUxoegzV6UxUq1cSn6BEsaLk4s2Tl9Y00jS7gaF2HE2a6ok3vDSErP
GKZ71iWvHHSFK2NausGPDc7LeBSt5YmWJY4Kg2X7zRxumFVvzCQNrt/hgNmaGJKJK0+VvRBRonoE
e2RIzMoHfFgVbPMPFgCLReP43GSvz7vjaBi64FWqORy5vbTyzGqXQPrnsoWFiQKKCSVPXJmgr5Ob
nNIqTWNTzPt5rHzItVaQ787ox/9kRL7NooIK3qHLEjJSZufhdRJMNpjb3da53qNiNHhuwCUgqpJh
npk1RbRoMBq327fKLzTBrOyrheOI+xjVFUASXWitS8EUBYVYaitUh1rOt9j9nV+flZu58JzP5y1U
DuWLp8nbRkHfgwgr+5Cx+6b9VujIbJQr99vCqiNIQkMAhEvnS07aueBP0RhXFBGCoJd2j9a3ylzx
W4sWoElPTNDDzOHS6c6149LRJ8cQIVe6n7RsAzup70Z3DSqzZAb8V7jakEEDRFSKkyqtMRzu4IYT
yr0qWt8Wmd9UKzCThUUHuS3wUygKATcui36yqRR6J3CTRexB5Q/576tPBwA4ELWdWZtmBq3TqQKR
T+K6UYYnn1H9MKFBUlTu175XVir3i1OFS8vCDkPyRIbYt0Wnx+Y4itDsZ97rYUtI9OJM5svl0Swg
DiHPjkOozdyhLtBFp8OxG4c2EP+D68WoPAGStYC2yJt1WbIfk27bAIM2FNMW5LWp1xDomPVZvPIj
ztN282/A9sN04o0o39KJTZoyUTIRgvEncO3osdftL31mvelREjBFu2tyd+XxsTzuT3JBsO5CGVZa
xgEMeVE+dJjfMSNbAcqvX1WWj/tGjz40uy5vJksBBiZutc1gj8UhVjvxgFasNReytM5IW6H9Cj5d
RarvdP7jxmlUZf4dcQJOdM49jk4ch4vg8jrPwznNjGKKoa+momlubjCaf8bR1cTBXF5DNkyE7dQn
rm/TptqpaV7eswFyLDyHjg7RpzX6jqWjiMjfnTFf4AyVHVcPpLtd9JoIcyys4kT3nVirGi1EeHAk
f01Id+5U95QCIQQTEN+ypnvDVTYNFIPK5vr6lwNyZpugxxjkcIDpnk5hItwp6rVchK7ux5DxXmtg
XpqsWRHz8yCcc3PREVJiUMzm4egP8YOtroTCSzsA5wsCX0DfgRFKukTcDM9gsH3zUMurval/T3M1
qDUQ/n8Hqse/vNuWFmXmUcYkzf3+lnS4iLATt4waHt4S+23rK/Hb9d+fm3HhLVDv1jRpN/e1gdoq
7XjY7WMoRSYPgjykyfaykYX1wJmZidINkMshM3q63nikTXY9cDN0oa/9JWu+/svncRTnSx1hkDxH
RtxbCu3MEOF7aR5SlEQuG1jwqvj9fw1IwY/LshEPYxho8JBsSINRDBvX+ULMISCN6oFHenPZ4uKM
mShPzlEESpXSjCUFUkoa9C9C1maeA/jRWv1wzQA5XZKEOiOH18KQwDQW74qVyGHeNpKTROYNPIka
Jg60qtKSdNDCKtums0M2yzv4w1OZrczQmgVpTaCs2OWJ3trhqO0gD0X72mPxGiJnzYj06O3TmLQY
hx32UaBpgdps2pXzt2wB2FfQIOBfmXtPj3SToTBih6jjIKsLNRUSXe9CsBZ/Tcw/4ejCUspa5S2y
d2EJyqdCmd2tQb+XX6/fscdWpIenmTtENAIDSSHeku8ghnD5+/OOOdtRNgERInoXgS6Svo8W4XLq
htwOzeSHxW4cSKKlP4z3RqwBDBdXBDUhJDvmopHcOtw1rCJNw+ywU25UHVItD+Wa/O/8W8/H8tfE
fDiPVqSg3aBZFCZM7W5UAxL9MVruFyCs+pc5+2tHWvmunUgKjbTPMzIY+yjZGHQbfbh9cNnO8njm
HhGIwaIHXvJWxDUVjryRFSrmR674rfNIgWj+lw2Ge/D/jUgey01Vm9ZuBCNO88UUERpYjZVszfLS
/zUhXezcUJUSRQnw5gvyOhjW1ii7wRstsVJiXXK+uHTBe4IuMlSlJTsTi3MH3X1OqDCwHWzi6Hrf
CIVxpM7QNog4VX7x1MJNtYkPIOd3d2Zx6H/Z8f7yii+MAKVNoB1Qh0akJb91iNEO3ahbZtjnN+3P
dC3BtLAQiOJVtKwCnQ5ciHR9WLXqlu1gImVbDX6W1RDlutOHL9eOwYUFXLBwJy6CK2nXQp8H3AFT
RhDI+xwaasPKw+h8jpDFhpK0he5bvIrkO3zifdFXObLceqlsGKE7VnQrqeZzpwgTCKXRBQ1+cgQL
p44k1gfDyYRCQjd7zqaflv1UaHcd3dX06fJcnS/IqaF5rEceK+kgJ8kaGAINgVcAZa8BCLuKvF4b
zvwrjqxUVqYULHdJqFnQ6NIfe7RGRxXaBdMfZvb7+hEh+TAH8OBXOWu8d9zGiHNqk9CGvKI7JJ4Z
3/dpHly2cu4Z0Tzz14qcpmFOBD5fvMpDSF1Fxsus3Dn13yEwshKhLs0civRwvXOO/uw8juBugPwA
aKmrot4Ig2bQoBw/SKzfgufjmYjx2+VxLeztucX7k00Abkze20odR0OvTVNoj/av3IKPsbOVvb1o
Ao9E0KwChXv2ztZ0ZoAGw5ggLvmcbI3k+fIIFnY0iEmhyICH1fygl/ZaV7UVSWJ83n6j/V2T3OfX
iwXBOx5ZkCIWExplIA/VpzCi1Ou7F74W2C3NkDUrFkD1RAXQRAqB1cSxU52UPMxS7led5Q2xvuLD
lmbp2IQUABexY02shgkdUWMnNiMyjflabmMhg4S8BnqZLWQaVay4tBYx4zoZeuymoYXElV9Ce7be
gSk0VnyImpo86K0NNO8ub4CF2UN9TkUOGMGkhSDp1NnEQ1PQpkNu3iWQKmjBrbQ2ecsWkJBH2RwZ
I/mQRAZvtV5naljGH4b22xj+XB7BZyh6GkeCnA0pYAchBLKojhQS5TlEMfoBxZ6quhf9rjG1DQSX
Jx0VJgdxC3+P+/uY3RTldmDJrmIrDYILzg2gPZugGoCuJWT+TmcQeWPQxBHk7FvT3BLRH9JEvHR2
Rz2o+ayk1Zfm0p0BQmD1gkf9FBE/uhr4mA5x3TARKtGPcvhdpWtIjjUD0mnNaBUreEQie9spm2RM
UUnJVx7FiyZQL0MmBHyUZ4/6NrVQ1zJTEQq3gPZ3L25Aib+yJgsXAaJKAzTrAKOAbV86sEmnW2k+
Vig+0/x+UpKNAhlCAmcHyFMWjoX1cXkPLo4JZQikXdBqdHZ0qZLhlV9iXXRIcJt+F/26/P0FB4R9
hMQUkDRz7VnycWinHsDrEPGQpfcqeCMm0JgM6fVXjY7EEfS40D8EuLBkBHTnDm1j5AtzoWyyBjrw
ay+khWk6sSAtC2+FAkEmWEDHqfPeFyu+bP6BkiMAUBPiQp9yh8ixnZ7ECk1FpDGVDjrNNRowIohV
jpVXdvyhzsgDA54GTKv/ED+DdntOsqLDzMKj/NRoPSUNS/qyRwSFaI1TPzZXbp8FBwMLUFgA5AwU
SXIWSY8sbvQ86QF4Hj2zvePKbhqhHB5c3mNLfhR2wKcGRBqy+nJynakKABUK7LSdhejpV8+2PHpI
9emgKvuU3IARc2vZe61LNrQs0QWsrXiGxYEicsNVi9k8Kx0pzSAUKJH2YZl+VQT18/6G94DE5dfD
q4BKOTIk3Rhc7+Z8fN6H0GTJ/Jl3LK/X6jBLex38OPgHiPtz8A2qTakNXasxLPI3KLba2sppXXBx
CKkJCPAQ9ACiLL3bcvA9xxVthrAunG0HuQ1CuF+CR1CPnY3IV+LERWvwo67hoLQHqPLpLo9j1RyL
ohxCmyrBSO5p9SNWLM+K4m1avV/eiEvbAK8RQHnx+D0X1VPtorWtHvswUWtcqDzIRJX4RQZiqHGN
42rJZRzbknaCaKEP1xtZH6Z/rLi9b37q37uR3dc/V1zT0m5Aug6E5jZIulGEPZ2/jmVFrldTF9Jh
03lGvXJ2l+4HdGWD5wV3HiQnpVLSSNNiKNu2h35b/KCm01cBOT09i1fev0ujAE4E221mk0bq5nQU
FsAPBJcnzg1NNr9jjW4ur/zSaiC1SXCJgnLxDNNVTP0IQFA0q7S/IbbxhfuCWD62Dk72XVvzNktz
hs2MyjtSnKAgkwajqGRqaQZvg7q852qDV4jW64aVKZsPhnwnHVuZp/QoYnNHlMpJCyuWcG41kt6A
qlF4TjUdiN18KR1SAnYTgxh+DTu0QDTq4kmHXDoeqDO1gXQxUaK2gEAVPYonw8swRDtNNI9ssDYu
b/yh6++7ArDAhv6go7IGOl46wqBtVVH7QMhy9hCvRs0FiyOOFekhQJLvneHJtr8xKIRd3jCfgzib
XndGNEC7AzlRyQsOFpT9lAi+onCNF3TdP8VZt0FWjvvpZN7HZX9jWVFQZnzrcAK6SHej8GxTNtBE
IWx66J34ASQTOyD3VpzY4u7CXTq3JOB1LUegbklt10oxA0V6YPUdRY++MK6H7oEjEoJIc3EJ0YGM
sgHuxjWB6uShod6X2k77cXl2F447kjaoyQB9BoVTOSBkCYl7oyJT2GiNF381+RoKeWGSkHIAXMLE
GcRzYP77o8NhFRopXYrfb+k32Zh4NQn7NaaThQNo6HPZeKb1PSfd6AelZvk0TqGivdpOgUzzU8d/
6uYXkIqxPoCm4sqeXJy1I4Pz2TgaFC1sPeoTPoVT+S1Nb3l0ff8D3tFgkEbCDp3ZZ2B7qHFAUyhW
p9A0gsbdgCD08rIvrQry8YhcEF6AfVkaQG00Jp9cawhj2/UeHPI1WXO9C9EEHrHYuyBTwqtZndfs
aIrGRImbqVcH5IStF0W42050qecCQ0lZi24hJV4Jlhb80bHBT195ZFCf4ryPG21AWw0kfsRPWx+8
Kn2xjZX3+fLU/TewzxTPkR3VUHqnZLCjt+ZDJNJ9k0Aaxah3/7JCf81IUUujjaQsR4EVGpFTIw8W
SkHF9f3NaBMD5zouEEAd4WFPF4lY4FbqWwSYQ+oJ8y5qv1w/CBAnoa4/Ix3BlCp93xCZ1kTdFHIe
GHzwWjJ5Q/QPCQ1Ap/EwR1+IibBFmqqWFFlTOUiqVdUjj15j4+PyKJZOO3J2SDgjbAF/rTQKN6ka
NR+bMewTRI1tsrLSa5+X4kbwNfcZE+0Y1tNG2D5dCxznnyfdn+g2+/vzpZOopoDmiRHfR3vTiObW
cqdpN1UVjGv15BVDspzP2DBLy9BJjZOxaXIvd55c7ucmUpxXVy+hs4UIGMgkDOws9CidzlSchI2h
ZQ6ea6SgFgCXZLXGjry4MAaQPDOBlnv2IBqZgj9PJ6y7eHd15vWrZaCli8v+a0GeMdVp2sl1hjFE
gWaT02dm300d+jb9ht3m1Z1G13iRl5zXsUEplmr0vrEYh8F+0r0xvWP1uxDfLh+XZRtAZUI1Duye
MkhJ4bYBNK06Qp8SVzHamoxE8Vq0olw2s7w6f81Ix6YeaJQDLYzdxjYg+EWuYjxctrC4n9H/ASwG
WvbPSH4LAPOnJsa5rxt1vKXDUN+jv7Z6IVo/7JyOWk8J5eb+stGl2UNIj0QjUNugbpNcsskpsvUT
ukNZ9KKpN/q0GdaCizUT0uXfslmnxIUJjb3Hqe4hsem5aJ+4PJCl9flEPgL8SM4B6NZUl1bREtQE
oOi06dWVwHVpcWaFACSY0VN9hsRwopFHlehRc26boOzvuInqqfuVWT+cnO4uD2XJFqrCkMNF1fEc
HV4bxtQD666FvfY+OE0QCbFxje/NwDfdcH1fi4s2S1SH5qsZKNT5xxzFF4KNZgrVZ3R0TVkS1EpF
7ifLGB5BLbdG6KDNZ0S+GpBDB4k1aCPA/yNtNtD/oHA0oW7jDHzbto+p+oTawNah1V0OD66PLXo4
Yy9yXsUYlEXkGdpHNd515U+1t7bcOtRcrESmC2Re8/jxqsGrEj9JTlE6lcvLRm+B9zd2UWf7LNIe
9d7yW8hAOOOuB4cJAlsvUn6YxoHWT3ADvma0vqE0uypfS2d/YiPOpsiCG0M6EWSd8vurtcuIQm4b
3TPNgEA/3xTsQymzJ3D91+DAKOCx6/uUfYikAJR4gLPr/an/FenuTd9XntLEQZ5CQdUS904Lnb52
XMmoLi8iZmyGRqAjVkZ3tHSW59WwiHX26jqJx8VD1qFE9iufNF8TpT+y+FCVYTGMmxYYg2TE/ZKD
toHHnp5r26ifNrqWrjjPBSczN1LAd6I8A3DZ7B6OtnHUOOMUFeioGNqWP7uxMd5W5TDtrJKv8bcs
7GLkQExwv81KIWdZkCweFLNpsUSV0lZ3TtPUW8zTcKjVuN/0YP18zKC48ti17lrDxVI+HVQe8ysK
nVWIRKTQk+tOMSq9ic3qHKhRBLHx3tepp/GHlj+AG8Fro69M24yq32sKasorl8WZj0UGHflAIKDQ
DgDvJJ1fZOsz8N4XXZg6t4Tf/rns9s5eVDMduzrrs6L2ipeI9HUuFGNUqYZaC4O2bNnTxDPSdPL1
khm7FAWxa9tXJHvyvTTWSov+oS4cU8XXIkA7wL79Rtp87Wo6z5vNluYyElJXgBTIZKBtbVID0Hxk
7LrGhShkyXcpIWiWzeLar1n83II6YVeZ9N4Gk6SvlqII/mFuZ7pC9NGg4CN7ebR59gVI5bpQm+5a
Q/OU7Fawr+2axN3SBkGH7n9m5qNzdArtye4GMsGMXpobu8q9NHu/PJCzcz63RSI1hVzCDCeUk2Ct
pefQiBJNaIvktUw019NsRP5gVzXe/sES3pK4hufqldwg4BSW2jlp2YS6qF+bfPiiqfyZRP3Ka29h
QJ8K4XPEhwYlOXHRoOCM5iazDjkQ3ayH3s3hetZkdCCgxQGAv08bcq4Cvas2FJxhQ1Nu2jj2qLoG
5F8cBQFLk4UTPGeQThe+oJqRpHVUhW1qj95gFkNQaXn+UETC3lxelwU3Ad8AWRcUFdG9LO8AEtfc
7VjVoOIbwA2aYt8O+yn/l2VBawJAmEhXoatGGlAETuDayppQa3hZekJL+8abGs3ZlsRNV7AFC0PC
lTUzBetI69oybDVCSh1xD4aUDzfoGDFpFZToD4Joz7WPmPluBAU4CiLAfJwlSESfj1whrAnBeDMd
qMvdnShSZ8WKeXZDgjMDZxT15bm/EVHM6eTVdjFNAPeysEa4Khrq4z8leKA74hl0UzfwtPohyrdd
X/mJALW7p0F1AegWZ6c5O5ff1ErolKWfAG3nZH5NAisJwEIFcKTh5cMuy78YDB9yUAn14gT3BBtA
A31Dkj9mRHyCfTc8O/ptmv5us03Hbk37KbE3kYGeao8a0W4sK7/F2I1tYR64EnkWrTc1NbzEDbDS
/oCWeF2/mv8WXdEo3M4lVnRuwLOcTosWgeh0UscijLMBVK3v9XgzJdHK5J/vpRMj8lk3nSrPQY9d
hLzsMK3gYHfptuXJbeWqK+HA/HtPYtXT8cipyUi4Kmt7rQhdClwEe+5RVZ+Ub1Ah9FUFnZj8vSX2
yvDOb5jT4ZHTOUwqnShWTooQyiCuZnuKtrZKixZw8rF10Wysyq5MuFXdOh0ssD/Nbb5y0tc+Lv38
rHNKMDrg45RAsGQzRM/XOkdMz9GPlyqQkBKYaJtiSRTnpv7CrX2R7Y1qZd3Pnf1sBPkwB23rQBZK
t3xsuUpstnoRZvZN3Nxhb1nmSnZ9YZ7mNDH6RNQZfu3IsVmJapeVJUWogiXUG9YEtJc/j6ozoEnA
Jsnw7iZjhqUrFDs32w41HlNr2aLZw0lHA7//r4H5BxwFQgUZBgAUiyLMibWdcs0fimRfZfZOs6I7
zouVZV+IMMHIgr4E4AHwDELd69RekvYWa1FNC/UkaA4T9B7JTZreUOu5Frf8C726AQZeHTne+cEM
zryziFaNmDNm04Tx0eh2ctNvYizftJTWHi0G1Uut7unyxj6HskoWpRnV7bJ1GVWxI1xWI37NN3gb
PALhGrSs26WDuqsn0+vcaiss83faiJXA8/zt9fkD0PuKEAf0KTKRAkuM1lHaoQjNwQ6RoAkMUN0M
Nd3ak7ttGXtlCBf81MkeE1Abqw0Nqlh7ZKzeXp6JhdOnQeIZCs4mMPZnt0jfu60liJqHGm8A+wiV
YUInce9dtrK0gXV0b+CRp83k/NKGmmIlcyvHzsMuol5EHpPsOSktH1ly3+iSlSTMojE8jEAeNXdJ
y8AjNdUVUQxZETbloz20XlE9UE3dqUjkDglfmb+FCxKSBjqyxQaODJL6p0elodZYsBZnX8u/E/c5
ineCbqvpeh95bEXuT4gZHlydhSElJqKdJAYL9fdUrHUnLOyFmd0TbwS0KMw5o9OxOALJZKuwyzAu
36b6jRZfKfl6eSMsuMoTE9K5g2SWTbXRLMNe3f8m7u5/+/o8wCM/2XFRRGqDAZT6a4ElN+q1ZOrC
cp/8/vnvjywgEoXsOpunaPwhhodOLXZ6QVEWTILLQ1kzJJ2YummaCfdZCTYML9E3sbJv6KHQ1/bV
2npIl68xY51pCTOW6H1KfykR4i7XRyI/sPMPu06R8jJ8Z6x3pZV7VrEDahW6o49ur/g5eRvUOxV1
XUu509pdRU0vY+94UvnjYHuuS/doWUe0fgs9UG8Cw3V5IMWWpN0XofGtq5S+S36DHcUr6VvmQqpD
2ZekDCzwPtraJob0dAb9Msf8pQ6vFLqrNHvm6seUEM9KdsYwBEZzb7I1X7UwJTjPSK3M1X+AMqRN
RPuJRHlRVmGaAxdUxX5vXP9w+uRpAXErmbkC5KQnM3lZWXiXhUSb/BFSLtMaVnb+kVLEMCcw/7Mg
RYbxhHcts9MqZNoXIKvS6c1UVnbo8jz9NSF5i74bIFTd5FWoOR+E3DXl5uoTcDKE2f7RURu6Rq1U
iu+P6n0+7mLnwMU27lYui3mDX5ooabXRz9RPBsFS2Lp1Czyal5MgjnaIflBVumlsd+XELVxOyLea
qoOMg4MMh3SuNarmAPYRFppZ4Vdx7tksJG6QlZE36Ff3xZvYZ7id0HcE5h5A3U6n0ESexujGiIWZ
BjYSFyDf6FteXA0BmK0AugAyUh1KTTJNCCc6XqBxVYV9d5fZXreGoVvcy0ffl0bR9Fmdc5NVIc1f
MvepQWnx6mLpPISZlnOmpMFrWnLr/UgH26kJ9lohfNY/p+Q1r4ExuK/4j8u7enEwR5ak9XcHI0tp
pFVhBOmQ1O53dX/L+l+XjSxuags8Hlj0mXVYOppK1s5yoRZmzPLm4pPYl5pHxjeD+uLqFuPPqftr
SzqmkZIrCoXgKkD54CZp1S3aTFai9eU5+2tCOqNOUzaaaDEcOxs8Jdo5qANNa8SJS0YwV/OLB1Ec
dvPpWaEsznimu1VYCFAmmqCE7N2A1+5KT/miGQg1zrglAFBlafghqyLHoGkdYnm8KEZ0OuZBpfy+
vAHmSZe92ly3BvISdaUzYk2bpTpIyHOkgXMEi5GeQnpy+nLZxtImg4NGltnENoNW9emE4c+TKq1L
jARtxtVmRP2o8HQoQYhHJ12h8lkcjw5BX+xn3JnyhnYwDKPIaB0CJKUr36pkZb4Woi2M4O/3pU0s
kowoIspqcLYrG2e41bJ3Q4WmyD88TU7szLvj6E6ro4ipkYo5M1/ouEHTfMxQwTyItbVZumUg4gZA
vw6YwRlOvY4GXsQ8wXiy8gfemndpHm2suERZmty6IlnZCovTZ6MrC6l0vB3O4pkqScZ+wLDU5qNU
f2oqQw71UaCYfOWWA1UfaBMRMKFOCtIBefo6tHCadZWHQnPubPg0Fen6KH8Zox4yt8ptpq8xbaM/
f25NODlLMIoXEfLcaH5FZV9yprnTc1FZSR5CPDrxe5r+MqziThXOy5S6P+oh2goi/lRqBAZppA1S
fhv19R6cNMEwNR7Xf46F7vUl83nrepbVbBO13RJ73GYzOsHs813Ds4OOQkplR7uqzAIOAptaEXem
2/uz4F9eWWjcgu589jpWztaZ9MPExJ07qTut+K5NFiQ5zDsGuEGt6UHappvWHD1RvgPDAvI6C9CS
/KBG1J9GY6PmZoCMPjh9GRDmxs92fDVBxDaBmKcARCxzVZCxsV3ruIgd2RNvwe8sqFeZ7VZo2WZy
hk0DghoOfTAzepo0HdLov9gMMLOI75B+y6DG5Nph00NAzG2Az6k8ZleQYK43A/pl0tbwWPVaqb80
rbvJrb0w8bDQlT+2VgYmAFeZSlF4flHw/3Xtzy7pUec3ntDd6qdJ8jZGWQBduUOs9bcxIUjql8Ho
IJTqE9+I9F3r8kAI9Y0pGWRjuGcbje8MEBCovEbXNkSweygpBkZ838XAPuf0Z5JHNxxJn6lRA96W
G0sMvqWQewHKCTTUfS0NsBsM9JWw8tHhvdd1qETqdb8llLyXrEAVoL+rpj+688Amy0t47zP9TY3f
k3Ty6oJvovhFt4Ad56UHplGvVsE1OE3geBFQ0GyfDHfwSYdyEBeertkvNRrLCP1TMhAPtsxH2iRU
QR5pV+Cwyz1UxTzdKh9LlCIigKuSRvNJ9YUQEJYrf7TMDuqW3Ed2H3CH+0pLDqqjoLkLLODM3KoK
CJKGAuzD9sFM3yFUvbX6Yk/xTHO1l7Tq0Y1sbLq43Yy9ti2sh258I8nXonxtkHs3AFhsG/zS/m1K
ZvlNuHzrCaFhENPKa1XdS02GevNjWnx0lQN+vWqbKe0rr8CzCHkjp2M7MqaB2xmB0UZb/LrdaJX7
YtaRdYiXdcByoGySJsr9nCgyErYhhr6Li+rGpgWmlQRdB/RM9QOiN1/46HgZKYAvr/aiK7azdIze
AHJWWUFbxsE0QhQDRaKBj7du/RGNz7Wt+jpUM8kUbxRhPSl2u20mdjON1T7Je6+GoDf0R3xdT3xR
WEGK9ux6NIJaxD5Jldu+esi7zoNaDapPkd+PXyidvFKZtnb+mkGvAuVMP6t+KOQ1c4TXce67XXOI
yt9ap/qZ2wWqAvBNToMkJb9iyPPa/0fatTVHimPNP7REgLi/cq0ql+9ut7tfiLa7G0mAEAgh4Nd/
WfPwtafG4YrZfZzZ2ZKFpKOjzDx51q+07RIrmtIm5JjhlsuoydYRLscBALnQT2F/kGz8NQ75dwEH
u9NM9Rxl8EUpmenQqo9lQvPcXZ7CeCzJfGpsjDbWy3zqWIYco23zbkKjdS53AQE95vSpp1iVEFXv
XWXy1Quyxug0XHr/y+gbK2VyW5J1QptVirtQAs/qWf6V5q5kaftg7R0j4CztF1H9IAOSCLvfoTNA
5q+vwxomEY7aEIARa14DRx03P0oUQnWHY7XyEPzZrxDggUCthvDdRHkM8kr0/PHrHODNzRzX6TBs
CewaEzqE5QKkQDkqa8e16Hh1t1E14vfC17m1Mxt0n0vrdJIsMXxK6PZ9sX+2hGRibYGm2inYHZx5
nsixSv2eJiYe0saUHnMzH64+nXgKxy5VhiToQ544rZN10U9Yw6fOjEgakzyytrTqXxiAh0lApIMI
m1j922rbRbDczNNy4DZPVu5kDZixGbfApl9136Ht+08goqnoDh2ioGsFhw6loq1S4OrADLq3weSm
dlsDUYkSC/WD1eDvT5q1HrXHfOHXNcKM6H4wEmTwWylc/XshYVl79JaJMHE1VCwrTV1EJDFIlKJC
swyL5B7fT25VUdMbGSy7laJF/QpKswHr6f+c6t+T84W3BHvYpNOAKS+4EqYph5XL9TrjXLZzpsMm
53Dnq7BkzRIjSakTu77lCDcWR+Wen3j8q6/9NMRsRns4bPCGD7BNfVntArSeRkMiNETc8gANfKC+
SXChge3+JlDK4iwxgByEQa/Gfa1xInrnMLUsoaxOuGyu66Eu6fh9GracE5nT+cmd8U91OTVOPswv
rKkz3v+q4Qo/n0jeZkmbk4h2BSuC492OQIdkk0Jp/xK3XYnWNUUfBalNIAmMSZ117b2Z/Iw5w37r
lsQ0W8Y39ujPImkZgqpjwgcFSAYNz3E5VzuoNpIZIXuD6NzF2Qnb+kbgi9YeIKrxi4OjSGNZuv3L
sNx4uj+EKHlA7WuiaiebRjfvWJB3kPZp5TzYKCFYFd0PS5XPAnXsXYHqzsMqvSIc/KRnPqpkpzyi
XqECLMrc70KXHgB8CdwQluPnkdRpVc+FLZ2cUTePtV/22vluLFgYu1M+CSudxrfTamyMA1x6QTuS
o5icFATHvpMCh+RLsNSpaOc74Y8pvFsSax2uFvKjJ2EqSfzUYIWHRSfx9kzR5WWdv3HDc+NuO75Y
qeWF+UbvJG/SsAMZb8YUrtP5isNiC/PsDWFqrG23doD+xreOfVtXC0f7jQftldWK+w4Vk9YcIByK
Qz+9Ss++WbBX6tBJx7hD5fjXZdv2wbYVzgC1Pw3ROzY8WkGcTvoH1Kw5rN/K1el4MkbIjySRCUFv
ErtWuZl51o8m0WwqHBR/iunVxu0dBnU+rk3G/HtJCCh+cz0JkTOvPRAnOtQQRgzBg5yjpIE1R6j9
vDJb3rfILMizGC0MIlIWjkmIZGMCLdNEt5FungbvmUW0hMts0XO/tGaGWCbduzhSX0bUFXrqreP3
Ws95vAxXfesk2/JDeAh2gFdHTRDg6qSu3XxFsJuo/V3hBdX5LPO7x1BCnzB2yakkcZX+j82hKanh
ExEiJ6MzEr8Gtu7DUVrzc+S+xvARgKdtOjThr96Of4Vrgy6xpvDb3xFab8YLEsFhTEbYW/mMpj4V
O0pxfQLuEKd3LoQU4/D9lOwRZDSdxzIvfHVaILkW/hwTXwFPPPY1KdDmGlbZHFfPQcVuUjdvrMON
PYti7OIfUug3FOVdATlxZ7qvZ3kLLmuvubxumtdQDNnYhIWBU601xHk7+eVGDHrXrEXLgsNQaZ0s
LXpwU6tcR3rUMXJINh7iboBuD1XqqqgsZGABy/2IwkEdWY3Pd9AQJssUw+MT+oQ6yKzRLyw7uNbe
C113IQTiQ2tdg2NM22UsWctSh4yZjM3XweLQxpAM2QhC2/1mWBkPXd7aEqJSuHnSKZMiKnS8IKyj
NNNuMt3AkrxheV8hg7dliWKOfDKi0JNOZEz2HZEPdlsVJggSsN3JaB6It2TTwNNIn2S3LzGcrALe
J2azH+DGd6VqpKjDbTvduDYHnfBqBRXi15YSfFm6isJGTgRxdxLDtK+bpjRiCr257aLbxsSecYOP
XrqIODUb4rStMrQtxr+fUtTX5qaHDJvFBTCau063e4BP+SztNPbkXtF+j+rMHR1I6obyoLS9B1Wf
DYGf4pJKB/2dBm4eQLsMe687izQHy4ty3+1vW1/nhj527i1sBNIqJJjn796Nrmz+U3dr4nJkUG54
a0cVoBqVVOGyXxhL+6BOzEDLHoVCnm4gv2nzZfb2pBa3Vrc9GDalllgyMXtHruoEbXaR8Tg7LFZi
qxkRok7rUab2ILLZBCiUNb/M4meqFbsILRtM3KaucZEqcOR/dUFhd5m0I5aTxTsL146s2pdF2HtU
Jl87dZ9bkzxKZAw4uOtv2dpHL370rCaxNruEzjhD2WmAR9+tOzlJb8Kjap+UFlcgbqlU4Chwi6ox
M+D9+FTvveithg+SpdDvg4hdX02PE22/wFhXZNWqbvUI/dHMnkw9lBuVGUoo09DoPFqr3GuwoiLM
vajLVpjCaDftbXj9BnDItsKUO17CcZfGuNE93BP1IvZirnYjJtatcSL4bTzPC/CkaUTT8N7gORk8
CONZpYs7sm8hpKNLiTNyx3V4AwH/I6nJq5hUTuW3AKsYe32+LH7ac0ifHlraJI5CsisO3XDrwNOl
W++7mCcWrJoRfG1Mu3XEztLmZg3HklPvZuWPg/01rB/08quDu3ls5rIWctf1N1GPVHuNMrfHM5C+
4Dhc+faLqnXi2PSGc/lq5vk2wj/Psn925LQb2rAkloWW182XABehkt0bzKhTMouyNlGunGer6tLI
eoN1XMYDfTW7Ix4HLLj19foihirl7CC9pgRFW9bV79VBSo7KISf85kCpwbmdoYIpH9UT9b9rV+W6
e5r8N+2OCdnwSmnvGnbdx1G2eFfo/UuqI3VfXEx9UPrZ6H4HeVzpr/chPkCAn46tvKn70hdD3lEf
5jTTlU0g8sRrKvJBkrnW93655dgfM4+ScUFW6uEPj1Q2R2HWOUh8xVd0dUCFhkmm5kdnDlP05rff
RvnKphWh0kl1Nd0R/MVh7RTt7OQGWgxr/kZmJ3GZPIYoG/es+dWgc3SGtAj9ny7V3/xlNX2OhwAp
C6GrBtjzD9UfhUsEs0zQ3PF4Qzg+RtPVFOQt9HE9S9Gc3O5FocYXf/xi+FGGj2zzd2b8tzDqyXrD
RWkbihpDcCln4COsp1CEJE/Kpy6vwjuNJhQx+9fOcGeDnBDQd2idbqCn22aI31o3g9vQ9K+1YWe/
f6Yd2GRfeQKc9Z0NBd+2WYnTl58DZidA7Gyt3n8mcma7sUT91E4uZC4enq2+ClIGC+zenbL/bZgz
7HwjDbBICzqxanzT6woXzSDng3thMv9AGf/6XCcDEVR9h1AL/X05uB0N/hxAKKZVMcz3tb/jVYJS
kM/ncvqVf3wy+Ot70Pt9YDc6rUh+KIVUBa1tkAz9CFEttWxoUmAlF2iNf4Dap/kEULTCf+dkPHrG
0cIMwkwNoLm77QVgFUL35xP58OdjSI4jmIydPNn+/rlmKNFH4cvuTlT3CF/Sdy4M8NHmgn8QVC+w
SgPHcLYetmecMa4mcUfjEvF4Vbk9Xljyv4Qt56vxfoyzI7hVLTzcHTyV8Ow/+ssAvMBOpMLL3baB
n39TfnCETwAIiPuq2o4ycK/g1SbDEk+rUnX+kc4P61Da9pYREC0dCgZHyRPj1zcdrAm4MsggaSIo
8FKsN7rbZobjgYoq/GiBAdhP49iJQRXFBlhbHORc5zpq8RK7rpsbR7FUr19DFide9VQPc14Nt7oW
e+n5D85yqV4GktEPsGiUDAPXBxl2srj5GwBO/jP1U4QORbG443e37cN/xKpmvc6NuMPJWPCsQPEO
VM5Td+R1fBPH38e+P3Y+IIcIj+q6zgLLSaNOZuh/i6wZKJthvwjzU+qh2GrkN07zF7oSPFubX0w9
dNbBkin3C4lflAV7EsfLOgsgkNWUFkrJ9SQzhSR1XNydQ7svI+SzNJx2FL4VtLV3FmM3ogdqALBn
Jj8huUCWXQGQeVUjTSQwRLz6kdOJtDZozAz4eQyiCTnsC9rzAPhCbFdtWlc8aWuOOoMqE/GQ2G2T
quCAR2dRAFa8Gef4e+83x3kz6HW2lBW7j0m16wA+xZZ1mALslgUVY7VzYPaBjlE6WH3uuWMR1GGJ
UobE2Gw/4gNS5WVrYGcLcXJa20kHxgk36NUIdItNLLN7r2igsR7IWGx0SzdLlyinLGvbr6ArtwFB
8wBArI9HCA8dlaDmwElk1yHLm8bCFjqrMInYaq9VEBRDB9y6cjJ7afLJR4+KPkIHyualxatrDZ76
jXp7ZWiHEsYxwL5t05FBoFhPV4z3b361BVcQI2Wt1SXEHlSqqQcb5lh7ew9Ph13chPTG3ej3qF1U
qqj6xWsCm+zn1YsPLRTJ9XzQeNG2flSggDTzGAB8a80Qla5OMO+gVSqctkSGst98/0XpHrBnnSta
IfJG32GvlHdIbJoRHaAQHgdryEnzS9h22S1TEdkiIeAFAoklY+6To8yuq7/Co+tq8k0J5FPQsfCg
NVzZkMoV0nllAyLEMrQ4kvhQxYA90407Hj4703081WW1xgBlLbwA/az2xixq7L1uX0f5NDf1wzZb
bumsqSCymEFzCFEB1LHrnI/ewUURKJpDHAXcIrBSeR9uBXbVdczNrcPnBgXlvOg7iRGdVAI6CRoL
HEC0D8Z+PzMrm6iCYAPtImuTVpb6ySInd/BgHyJRxBA4GeSuYPJnR6XVwo+06fPujbnP2jy7bRmS
PT57GrsFpwN8o/ByJktOUJcLbxFqZz7KQqoqr+t9LzRQPRgQV14mBNm3w6vpq0QObcGmoHRGBB3O
vvlkK8zsHyyf7A3rE5RIZD1sRQPyxuOUzwB5PVIYoBpBsoTaTdAeeHzRtCNY2E1dQdzdofXQ7KZQ
YPUHugGDg2IIL0xUjQGeB5Lt0KkvfI1qCq7wQFZ1Bfx9xJKu3gad4yjnZGEV3ovcVEduL7poIl1f
gdlesiUYEAsY4iuxmjdb2Oy6g40D3qNo6xs7I0mrWQ1PcqEsg755yKShIDwiFZbbgvdyY80UFgKt
v9dmYXnDW5j9bWsP6XPbFVs1ty9oIeXkPetGAJeOfli8yCosvlSlWJcwF80y70QLVKiuoz41pFlz
xuAs5Y6yAo1QOcBX1LqfvJmnG6JWjg275YpFLK9542ZThO6wPG7mEgmUXc6VBu7ZTX1aceKgs7Lw
ssgYdQBoUN2hBNUp7SrObOWj2JbMSeBYdkI9GadBOOHpBuFMAiOrI4vih1AAYG+bJuMzdj2ujwmA
C11OkDdKmSeo20irfmxNdRtN1dUQd08mVCKdneBG2tb30UzYcU6QgCKowRu1Hby6lt9VveJJax83
44HjDbADWY4C17d6Gu47RX8Ng/9cVd3N2Ae7VbW36+o7qdti3dcZSJMVjkHJuc7hUFl4jd6FTojO
WH3pDs7hZFGUoP97akf9/Tjz4wJcbvTgihTHRQy8OMKjfglPMEmdoR455z4HPN/uZ9w4nZQ7VABc
Q5RytDzYKdQ+0KqAzXj+hx0opfXbNA83EBOkoxPvZ41tMg3FEIQPelBXHAC5WMFpDJFbBLiQxo29
UsDGtKG3ymJ73xufggF4x9z9qlz9C7WuoFKGaOfZQ+nO3YPYGhdt/Zy8FeRL4C9fPR49DyFBgXgT
XtWbk6M2d9cGUwHcDLj3Ej8BgNivywyww5RUW0kdDU+x5aaoFCqnEC/3mIEWZPEhYmFhMefKrqN7
OM9lvS8BJhswG+iRC6HinNp2lI56PaCLGu5o8V0GwUMzhgiQYwlKLbdWg+TE3QVxPCW9sEEEL1Ux
ydHJnGa7GbTYMyGuNR/hGeqWkSeuvcC8VVVkpdsk9yjRQK1fgG0M/Oi3EcAT5/YZAQUEdfcLHlb3
6MpxNE6VwVyIJlNY/2JdlDkhuTF1+0SH5SmgrKS8/c1ZfQg8eeTxWiBvPRoPfES17BqJB4rRyIcN
HlrN+jAM9GrCMbBDtV8AplmxTFpLZpTMj2utjwKsjzOQzOHNscHlK+tf1Ip3egBBykcA6sETLEvS
GKj1vGGncDdlLphoAmwcr6CuihP0MM+Bh6AVypKhWevR57IQokk2vMh5VOPfx6nTOMkAzNbtq+KU
eMzES2C/is/uAm9V5ci7rAmAmHdhVs8G2mkvgA+qm4/9L7qYDPLPvZKoaUBm6cnwYMCb+4P1BdYW
AECtm9ibCjHyL06k875hOxcsASzcC6p5Uld93lQmtSx/X2G6c4RG0v6UKw8E8EhKfkKea5FO9bhb
/Rn3VFO0tkrQr+oQjBtY6+0ebM4xNjqz+JoEEOCrZTg4U3Mv4zC3WgmT2x5wV3WIGn3tBjwzIZZ8
1LndQBbcBuNdh33kzerGCgHTuj9jECoKrE7bB8dNhEeNnnYEZIWY7AQO85mx+1RVXRa033BFJ7Bu
fxgEeAdKQDkiEWJY0s4PDsHkZDpAzwhbgUJDlqLWrPGwd3rrZ+SwG9KwIxkoyDInn5Yx97wfCEUj
/v9Rzia1G7ch67lOIfnPpKtBQIJXB68JZi9fq58yBrxONqSjACy5KBjuLdfCqrC5bL3pGS7SyeqA
1JL9G1AIoIMAv2pPXi8eL2dHvizg6yebPg4gaQO5pRBugfGMcynaDGtTgOC8WeAHsdlAvNC9ODXy
cRjw30ADiWpg3GyYcAdmsf/ZhyvI6VvA+l8GjrRDb0gDv3D9OBlkZg4viKz2wIv2IySaLhVoC9p4
P1YY+KHsPO9HnF82ZvA+3vHBvt3q6Whc3Kn+0wyqsYJDATlVzS3BzpcIeropWWgfFWzSVzGg956+
asKfPNRASL93Fk0ILhOkj4nj9FdxI1H8AqCOg3jn1E7IIlJ/2grqQ6w9gYxu5SGqkUt0IoePQgZc
KfNrAYiuhVgatSQbS9ymuWu79gA/2VTPMVRA4LJs8d2uALeZNhUbiH65HqGBwpar0yjmUHJzYN5t
vvH4rnbt0u/nRFOZhC2W0/FSywWkBWpLoLLeapAfAxpxV1q4W3+FyzxZNjerjP3YKZEoQq/ZODxS
4qXxGBRtBVKD6Wzkdiq9uIxCBXet9hZ1cjvbNeCQnCymVl7JFcRmdBPCShhhKfMHAtSLP3oUnHwk
99P26FQCFKSf4H1auKYtV9e/XYnZQy+KoArqcZuTCHztQoYrKC/uGlirT2A9/DVCuqQzD66Bowye
vLk7TpZ9o7cq2xh0CTYSasf6okCvx4sFQXrwZRbiprF5zjv2U4ASmGaNS/InmilB4eK+zga522wV
HSHFgo1f+wYr1GeiAT0RDPkkp9QjQ9rafsnstsDbLhl7sottlVvNmM39CGXOM9MvPY6QUzOsBX2t
/SYjzYQLdcup3V75TVOIGPaQp6KAPkwjSAQIdY7I2hFWSBpCQjLQNucRRlyjY7PG90aDq4B1IYsR
iTuZN5CCjIOdTc6YVZ3OagGN/1ohGcIu7ptr6leFO/uFaYZU4WywQWeOv6Z1aHZoCflGQTbD+72U
XO59cB4EpUl08cJkiMluHevHQZJcVlbJYrtYcL3qmBUB64Eme/ivaAgU1hUcKbTcreTbBM4MramR
JMnfLq6+YULEakRqN2iUioeh24/FvMgkjt68WCTR3CbUtx8aVAcktvB29eI++NAksY5mAljNgvpg
1HQmDYwsxqUr5yVElF/zJmiQp8ii8dusspoXvckUaT86i7s/fDUktYtiISn28RjlEV4qDnMPDsZv
vRaZ6pr4Aaqx+tP9HSeoiMy3BWREOCUjSlORA62JB5RNwoI49eZfzF4Ovd+mTQxpzKgK1TYAfE9v
hHDDuYf8Czp2ZUGE4g8PpvWO3bZC4TBdo43gY2gMGp3g7rO/MbEkzDO4Lvixs9us4bhO2vownOqm
KM3XRl039ph0/Qh679baaEmj6cFDrmTT8OBsBLwHXpNhnUuNZ0MMKqsVj0JNmYl0yatvVqygT6oP
XltdTRHBCdVgs+C0AIJQQVIVIlPTFcvRdbKIIll0TX+ca5aOXKAhQ5+Tbr4aWrKf4zUDPg1BHsds
re8dZANkQ3qIN+SMOgoLKT05sZx44qkAsoXRyhypklCDnGzRisCywA5T6LUWfdBtBMYy2nXdvTIs
NSbeB50sKxB1Df/W+7oEGgWN2JR2pEnBNybutCa9umkq4A68PcgIdkqGoPUYAZuBA0ycK5idZAs4
jXp+jQByrFDWrC4M/Yg6hKPJWvmrA1sHxj2tA/MAhDsdJgNQ5NlEtBh7nitlH+CohoWFWMqD6qIh
13EAJYsDC/fOwidC+Xng7qlyd/0cJ5zzsg7kdzHWGczXIL5zQaMtKUT5WWsCSMjkL7Kuhenbom0D
EFB4d+KO4QHZoYamhNMN7lD4rsC5qIpgw0LWLMDD2OHyAHoHTFBYHwdcMm1NgZGsx0kic2x51iJ5
qTyNLc+SYIO97TRBBDaUi8Lr0V3SuO+uDZ4TASjTFaY2ICuShSNpir8H/ZTMUJpV0YxHrLjyZzCB
bMY9+TYY9kOf7qGKlPA+asC+PzdtW55oZGNxECPzfu78w+iTYvVBOFV9MoPIn6N2r7wXIRXgEtBY
MFCEsrpsG5wpA5Chi/AUQIYwWHtrAjHIvnUtuZpnUzTMxQ0x5quhhVljCGTs3IAaNbQtaDOnXb8l
4RZdi2HIOcdTA6VJlcNBxJFjzCADwfGUrSrcQB3kZid6c1Lfgbi3gzZs9PchkkgZs6s5IoUvLOx7
+wIu/hGWjJ4LqL6A8T5KnM8QXqy8RzsQdZBI+yn0DylMsMHuvEKc43YPn8O9zglk/wdU+m6wM50q
Xonap9wGNjjaHpTrPVZU9CtENZGbR4GaE9Q7QehpMSh6uFqvUSBkJXCLuFR18hHw/H7WZ8BzONUD
zLMNauT0kWg8gn3/v0Ge3031bzCo8x+gszPTDUZYlq+VexO2sI/ef/45L03irCLEnhyGQTAE2ghD
T/IjviTRvjTAGXoe0E5VxGBvnPKqLZE6+3wCH7El71fhDDn3vcarw/n0jQCTzQ+9n8GEVV0y/Ls0
yhmFZXOUT5sV+Lzj/RrGBzkhFp6Q+eX189l8yDX8WfG/RNrvqDgpNhN0FmZzykqGh3l4rrwLNQYX
pvLX+Xo3hAtQMghReH43/HagBOqPls5IVHw+j0uDnEWEKGyQF6xY9baCOV3hsNt2hNbjf/xaZ6Fg
64SieFaKO0ungEK8PsF19vlEPl4QMFceOjxAGX+28C5KASoYJok7Q1PAa9aS9Jei54dDhBD8w7nu
VP18dkI6T0YyjLG36upm6+6l+20kF+znPjyE74Y4OyTLZK8WrDFxCFkG4Kf+rygy0Igo9keXjX/U
rah6joYorsVd6IF0gnTbA8Qzy9+fr8WHs0DbA/DgKMALvDP6NdCqYqgrE3ej+8YimtswA/t8BPLh
5fJuiLN9q3SN2hzNxB1xmyCDc8HvoFW0iBQonZFMOmN0OkH+nXmGgUK4q1xPFV0bQWi5aVqGSLmQ
mg9rujG86+GFL3MGIUwB8UucLhH4FbsxMcSg0Bt+/qdf+jhnZ4HQYbNJ3WIJ3N9G3fbRv/UWAYuL
7skoTEGxFbwczg5CODctXjkR7Ev8H9PaJNyKL0Tyj2fw/yOcxz7ImDdVbRihqaCsYdAvGaRn/81X
gmcCwEgAUOcGDWLUE1l6espU5uTWRh+fz3//w0wo+vP7ZweNV9XEJcwe70Cy1qJcoqJCicHB+fb5
MB9/qj/DnC2G7Vam1zWmobvXiqOA5sJJ+zjJ+jOP8z4muh89q9NWdzc11p51FVCxLd9c/lBRD1UQ
4PQoESA4l5xCv1uNl271D2Piu/HPjnroQmZYyQqSlOH2VK5B1LXxuwuL9eFXjNExCm3aYeTvnf6I
dzch+hW26B8sxJ3CA2EASgoo6fN1+nAa70Y4XZPvRui8kW32MIq7fvkx2q/Ef7NBIP5vY5xdH0Rb
i1oNZkEUqArRpTOLS+o/fj7KpW91trFJvcIjjMKg1AeceapCuHAwT1/iH1n9uy91tqOVK8OhDntx
F/GvDSC52TvE/ROdLxycCwvylw7j/YIYJmvlYxo0BHLak2QD4T4Oy4XZfBgG/szGP9u+KMG0UE+D
2aBwzw8mXA4dhIzsiCq4dHS9l/9pbXzy910GatLzlcSkzKZv+QiikUf/1vXzFP3jACX9NoEVwl82
P+++Wx9FU0wXhavXXG2Q37bkqbN/fj6Nj7fAnzFOW/DdGEusA8HcQdx5/U8+XVt4RdctqtysS602
P16dPwOdnfta2nIUNSZTD1Bb9OGOSi/HHZ6yTZXz4Oefz+vjo/NnuLMggMBjO+Pp28WbVvAalg+D
I8rPx7j07c6CgObovMlDBBoAXLteeTexBVcbFBolG73klnY6iv88qn/mcxYKBJW2CVzMZxut+7CV
0FRDcuB9o+I4Mw89Fx9DcmGHf3xs4RsMBykCFdnZeVqBYqKMC9cqeghpUpzok1+ff8BLI5ydodre
mFodRFGh8uWnvRTTpZjw0TYggOht9Ln6oMNzJZa6b1BceVdJmjQboF5UWPz7ScBoJUKPHXQL+oeD
JMTjdRyICBcaBM0abR2nU1kL/2+y/ffDnG0Ao8KeVjzAavBH3z6OIcgzfSFQf/y1/kzl7D5Y1mBB
DzKMEfuHZQUH+F8EtHdzOFeMVqON1i0Evz+FbyF/8q273vz+fDU+OpPvhzjbtDF0KNywEGG581Iy
xGDDWKKtb4bKC6f/w4/l4N0FfzOYZJ77/kF4RWo0FkPWaR59jcbL84VeHh9OhSBOxeg5iG5iZ+El
nicLLbu6/k7Lq7ibUzqjQCR+RVXwhWTmtHXOYwsMceHUjajoOYH79zvAGCdCVRae2yS84irzWWL9
qEv3ByEXGgR9+MneDXT6399dNi7j0kDfgnxjBFMPJu9C0D99kX9MJHCik6jzVGx/ijfvfl+ozW1g
/YbHjA11n1uD470T4nU99SYFEvb5TvtwMgE8ARwoxdF15Www4keN04v4ZO+ZyPpL2P78/Pc/nsyf
3z9tj3eTabrAZZU4ZeOQjoIJ6FKY9zXDrWwufLXTH/rPr/ZnoLN95mnjtszHRHq48ff1g20JkPYX
ALBLX+ssfBEokyx088RsuPiyhP3NyNcLeMtHVyRwCrQg9nBhoUfE3z9YRXrbGdwOt0nHs85/Mv1P
GzWQQ9jDKxd1uL4Ap3Wp//qHq/Ru0LNV0hvBDbngkmzVnq4orqmhSRCQS6jMu9RL/MOFilCU7iB9
gafl2TkdYzB3c4/tPTk3PmQZfcn0hRP6YcyJgSWhqTjc189LH+CH3k/ShtheAM2v4uM4TAnrbqPo
6fPN/eF2eDfO2XaIA44ss4cJqLTSr82ldksf/3rgoPMBxOlhdLYT7Hqt0NtQwzM1qG4BCsFidr3g
jvvhWsR/hjhbd1wxmzPQqYO+ntBHH+ZUwYWluDTC2bG053XwN4kRmvq+8+9mfYyqCyfm4++EWcBo
x4X2+2xD6ZAzr7dQbjbHr/b/cXZezXEjWdr+KxNzj9mEBzZ25qIMyrGKXu4GQUlUwiW8//Xfg+re
b1vsDnFnOxQdokhWoYA0J8857/MmHxoj+b+skUSQ//0GywX8YQ3LwFeGmg5GetBpqX4p+3fyY381
5QGRW8IB4g3i+U0AqdG3QPc5UfHUioPTDDh8+DSAfpjsH8XwHFUXu/u/nJn/+JZv7tmstBDGGkF/
n7gnvarRfI8bX3iBmvrvv54kfzUCCF3BwzAbIV28Cce0Fh/bPpzZl/WnqXoxG2q8wzvv8VdDAHKq
MAyAeiycb97DM5vJaQruoBcWAP2bvb5AKH79Of7yPdBzAVjCvOdPWDpHdl2ahRWSN7RvO9sM/v2X
t2yBqBAbctCKb2Z7q3qoj5S87mz/ye5ujXdm+l9d/ZKr0rH6sBZX15/HcK88AMk5k6TJaPVf0ez5
71/+H1//zUqijZTVM8lSaGeBt3QA/puvj+MyFqPkD3zXMfHpezNHcr3Wm8gZ2nOk0TPofS36fxcn
+vYd3kwJMyFnrJdje06HvSgvjv9c36T27te36br1/DFM4V04XRHU8RAwX3lbiBg1LABMJLznatBv
jVJizy6fLKIhuz9nCBrloxcld5mPUjpMaZK417QPtvmZdrKjFPW+AyfwzhUtd+7tFcHxpP5Cd5EF
5PjnkQHRodBH1+vOYeXfK+G/hJnzXFcYGndpshOGc7CbfpsN7sUbux9xnn23Z6e7f+cqlhPNn66C
07mJER8O228dW7zGr6iHcxU65AYcG3bWgEyk76oz0O+bsYwAChktcCXHeyyc5tacPbn59TVck10/
X4OPGavvQzmzfBzh3py6pBmi8zC7+gxYKDlEczdtXOE8tn7yUM+ggtw43GmO9iGs0/kmm+dLqbtf
cmt+rGJnY8n6u2aZz5ZcGs/oAaaB4El4MdIUQ4lLqKNuqdEabsNpeMBShe5KM6bFhea7ubNOrWWe
kmwKTH++sMXRtIeSx9I+Ta63HTUHFf+M1igu3desoil7bID8WD4i6lYZ+8KcgtilkwvVPf1C/sZU
3Q2Ci0uECbdvzUGj2fQ7FclXmFDvGX6/XVlYUfC3WaIgTBT/bBDjd+FsenNWn5sPSh5N+ZuM9T++
jf8pX4u73+5/86//4utvRTnVsYzaN1/+6xx/q4um+NH+1/Jr///Hfv6lf315zes4f/sjP/0GL/z7
G29e2pefvtjmLQrh++61nh5emy5rr6/OJS4/+b/95t9er6/yNJWv//z7t6IDOcKrybjI//77tw7f
//l3Vvc/jMzl9X//5uVF8XuPRddGfzsV9evLn37r9aVplxcQ//ANwQjVBRkbbxEuDq/X7xjWP5Zl
GLtngajRXzCdeVG30T//bnr/wGIB2p3BWRw/qUWM2CxvxbfMfxhIFBfnHZNoeUEu/ven/+kB/c8D
+1tO3FnESN+XF/5pLkOd49Jw7nSWYYF4UywSvT/ESzb9k3LWNHk3Ws64smtAA1XoztuxaEq6CP29
LJozKRSxbVzYRiW9i8IBH5VlGGj0Le1syYhow24vKcKWwPDoc43bW2BWgGb8CV5GFx/rVot2Q8b3
21H+0ErM0KM42kC3elBh6ewLxM7byC3bXbTS+tLceGWfHvErDn032kHKGfeaP6tzZL6z077xa7t+
fCIROjUFlFRwVm+2qrqMHBemlbwTdGkeOvxsViZtoWunC/HUOxc9/ZM63lsr1Cf6saHDtsjHZjNN
bf3Z7LyjmRigZsStpJV9JUqI0oYGJ+0PQ+r3h/bHh/TGhm+5SrbS5YjEH4bL2yxWWxVRa9GtfJcW
KLlcRUBjIYdbYUycHPMqfgYnayAqnLRNSD+q8FUSpP30YwYSv42G+cXx0Z1FdQ49DN+ed8Tr13Dn
f9bi5fIYOMQq3MPlL2+luYDhmkoaTXE36v50yey+2NLm/JUCs75ptELS0Bui36/Dm4KbAymqP/mh
btHFljcrZuXa7Sp5tpVjXCajiHdZHPRJAWurLCWSqnZTDfmr1UwkpNRIpV4t4a9LB0JCR6zfe8c6
8asTLDhbtF+ttvHOUCntU16k5UNtj8hiYkRwoHLdtW67433dyXHtTC5CWqvH3cyXCHGRBJ6GVOZb
f5blXprej3ce4s8nh+td8gUMa7YhPBXxSv15pqmQwLejo/8ur3v94obRi9v0RWCYTbrvzQmQl5HL
dVxnit76xNzEhVt8QOrSBmaa5QGgqe3QtYRrbhpehkVjkHTGuPcc7UGOSbL/9eVeg7Q3D5XdHUI+
jQDs8m/p+Y2oE7InhOmFMosDM2czaM5N20V9ME9TjKZF435n5VZNDbAEa9X54ZNKwx9QxwA1eM9D
qXkfxzY7zS6rC6fvreMApBmXe+z0/keSDu86l/ycG+Eem0T76IhdF/054Ns38dGcuH5pt0VMdwR8
HZWDiUJEcN+Y1mvtVPJJado2mzXvlG5z/QHfzOQJYdKTWWf5pTf9z7am2u31V0CBw2+UsPgq8Mab
wgcqY+X1h2hW88tAQ4E5uU9ZWcY7EIM3i+ZJl3Z0UsuzNbscyGRRnBNaM8O5cW8QKY3rep7mjY1g
ODeHkE79RD01cb7VuuZGVM50X4Ed6UaPTk80kYrM4sEbkxm7pbTe/vrhXpe1nx4uDU0OBhZEhOjp
cS38eSzaWmLHY9d6t1UpisOoj/qlxUem8Wd6UifpgpvqecT5UBxUYvQXWTofCzHZJ6PiPrxzMUuw
/vPFcB2GRzbA9zBLebsFKUNpDWXn5laWUHrkMGxw+5oPnWjEIR62sR2Gx3K5zolM7mHQ5IfY0Wqk
EGgWXM399u9fznJX2BCBaJPKeXM+bV0dsJBmD2gvoCYXvnYOtahmIcsEC248gc8aF+14Y6z7kEGS
Sx6Xpvpo5fO3Xat1790h4+ewbRnWJmssnmTYjSwRwZvETFiNntRwVb81humh7ERxkdV8XEhifbTT
rKjaeQ1N8nQ00Yneuzc+KbXPyTLyE40m9bRin0Wjq0+2PMFzyzdNka41JPF9TKe4iyNCi065BRK0
6N7fa2/9i9FGpAJWmY0LD10qyz+PNsWIKtnDxK27LADoWrca2Cs3HbK9jXxrm2QVDKtwzM5lOpqB
6W0NAceHLrCnXz/b6/nozVCzqGhiIg4cnePdm3Gv2x3iWau1btPaoZ/Gwh1GgpweCGWSS1qm7j5u
YCuUhpxPCtdJ1DkqKBb5RwlEqlDWcJsCgm2T4SKnud9reCWtvdFLD5EqtnEZjQctmS+aBgwJEIG5
pwBh3WXk63/9Qd4cTa8jggEKNsGkx4nT4JsRUYnGj4bKsG5dfFR2fryom9r0+6yNrF/g0QKZ9vtp
KupH03yqKqe+yFAdQGiUoAVz9Zwj/ULiTSszkEP9YHjRsPn1JRpLFuHNvV5uMwkAiwslxv35qQu4
oM6EJ90tV7Gpw4UF1/poGiv7kqfKOtbhV1d3igMRcbzQo5B9lPlZop2qy/lzXVvT/YhUeioGlHRo
l7ZQzP0dR6vyJpIElwqLw+tks2ItWVkZWgMQttFWDs07H2UZFb/6JG/Omp1XqT4dIutWKeeTjGKU
NMk70YH5l3eLiU4kiq/xn0Ymi1lSe9Izbg1/WNjM0tkCJCGoSyw0n3qIbMhCajZHyOdz+Sn1ktfr
v/oadDQjT+BKRAlYCvRRu1HD3FbI+hKHaQcNtPcDHcFJIseNVCYdm/7COB/s4lC65csycfd9LC6V
laiTldScfe1xP0r/U2uad9CvtZvKDXNeA48jpZlPvx4oV/fht7eXuSjYkti2qWv/PFCaxJz93knM
W3pz2+dE+I+oz8Wqr2PoWXNMPCtaEdSotNaw5b7KMnQvrQPCsfAnCxUAuNU5r9/rnzaXWOHtZXFg
MziIUeAz3sYSmt2ORu711m3uejfVUJrPbZEuqDvDPpXe/VQ6xslUIBliD3pUlcJC46ylViiWd5ZW
UqLrLO0oO0s8AMa+xj5mOn/NnC65Cxvad9LSo5ddz7Ot14PVWKbBELOrCD20T31dDb8FpYk71Bur
NtXe8ybiDgcKbuFK/0PiEZyQrf/141jOt28/N2dVqj2L2dSfY4MZR7jBNhoyXuAFg3gC0V0IfMYr
Ee/MPqbjQOk7pwHqNVuRF7gSJac19XhDFvYl1gp/0zk+MMjBdrem0dz6WMOvRWxMq4E8YIcr5knH
8BcCcZjvAYAhqQSDdt1PE/TUpRzSGz0vv13vWEKPtHK1/OJUkIZtrQysyPHeCYf+alvg7OuR0iWt
T871zQSfvVl3w5SPrMoPSU9br++Lbj+5kXYJZ4AvsWbnQR8WZqAV45e4877NmuhuONDCPIvMc5y4
32LNPbh+EZ1kNjxnNWDBfq7ARy+BVC+GVU3qbitIqse6DLqy9N6prJjLevpmvNIAZhE/gRDjCS4r
zB9O8hkqZEurdOP2epThaVmrqdLUaUwGCTQCgeE1ntMxlFqHYVIfavEQhmNxsB80K53u2jrzVqIO
9b0bO+4hb5TaaD2cO+qCD33XoUHrmmTbpnFyw5L44qAnq8xIY4ky2v2EaQrgBc4hWYRrSs6p/tfj
Uv/T+clc9jrSJeCZsAkVb5YJexSmUeWZfuu7IGqSeTg5mRw2mjK+Qa31UI+6m7ic0L4uI9VGIi/a
7AuQjQFkY98cC4+m/rD/OLX4so+Ii84Zkda9Vpj2O4/irwIeh92Z8zDJUYNays+PokfDHSU+SWO/
HOyT3lrZnZFSVB+tJjt1YepvijDnxin/cdJMAQpIxpcs2lckJ9+7luW2vB0Wrmdhayucv+Bm+Z3e
ZVBODYIvLaj1sTuMAi2nniLzV/7ZHS2wkkswKyG471OjTjZR7KC4amhmpFXbx6lr1OmcyMNdUrgr
V1njTu+Q777zfP9q3QEQ6WAETlKZJsSfb5pP/ggKcqLfSudThL4zEEZcor0Tq3auvfvrNbJ/gqbo
ho9znn6ok86/7xpjWBWqu4+q9wPXP28BZNjogrSWYefr9psp5XZ155qjMWPSgd4sycx0B7De39UC
wA4JrirQI6SbMz0Z2zS2OEQJpV+uWQRdy2zExnO9lnNswIk3++DXN+za7vPzk+XqKALgC8glktD9
+Ya5A1hJN7fErcoQiqqh0jZ+LsrPfS/dFQBtc8OmWgXYLjiIDYtvLdm0dTtwJlWeco9ZgzmlNEBz
wL0KCjP3t7ByggF38m0/jBDFe60JkhCWlpd+NDW9BLAv9Evc3MRFPZ6FOd5WpqatrRoZp9kMCKoB
2gXFBGC1aLzy8/VvctQJS0wjPphJVdNUDuIBzG5E6iWIVF6cOFvuXaU76M/rs+7QdfLbYS8y7rSh
0DYa/60SSYVhqElRgnI5VwTIQWsfpzl8ipunsNP7vZg7EWicgKRuj5vrUlfpQ3oXR8m93w964Jaq
/EzyO7rpc/Op0Adz3Zfk+OscNq1upSSCJB69Gg1De61qoJTGM8hfW9tMhf6ix7G7qQxzNwnNQU1O
EgOsNUx6zbC2OqScJEZo2ti1fOcx492+DLM3D5qHzLzQmcOm8zb9l+UYacpu+H1ln4EMXSqxt1yS
D3b1pbFxmOjcsjy4OZDesp3AOwKfXfdp+ckb1dZJsvJhrJxtmEj3Ik37kxWyqXfLQVUItqbMK8TK
NCU403FstrqCKIKlWw5VwKKYMeEvPR1jC0AF7iw0npcRLQ7+K0qqakv8iaNFDiU79Sbc3zq9AEFS
vWj0dZwMTp+FcS6JZe46zYYXa5FQCJU6TMbYn2Sb7WVaXdpkpnaGw4g7IDqmOS0jvdnTfZz0+i7U
1BCg6+aQlkp/Q0did06nqjxYSQa7dMkLZO7CJopDbaPGAtJI7bQMhxSqTw0goC7CjejLiaCt+hqT
gFsPzVhuatqnosxdoCaOuZ7zDPOGFB5KslgztHX4et1GDTEN36yFNVfjxhvEcTUBbftqw6zLwDXH
mQEbKvW3eY27RE4OoLZBQ7Ek6d1aSVVdTIOJBPgAwJwngxwRm7SLZlt4eNH+dvGqZ4KNWHzbEHsX
1Lhnxd/avB/Oo+29alCgpjDPn7NWwH7jlZsEbNQ1KZdlyTovbfxJnMVYYQRSLMfh7LgaU9XIvrcw
+O+sSn50BTBwVDL63TV3YfhdtOqE398ZFojqIRJPCvNHb5w+GWEHCxa2fNp3r55PSErNjMzf9E3N
iTw4g/W9W6isBclkeptgibVLt5NjhdNOxlq5TRoY1LOoR9RT86Ec6VGy5vpGpYDVCuJa+v50SIMk
VNg2oZKpmX8btU2HBzCS5rq8s9Umr8b2eRAp58Jlae1n2o88f4U6QX1zCxn0OJqPVt7zxJiH17ku
snjGLUVbG3aZ7gZUeGvT4cFkOoeFZaRrBYDjvMrqrSYRknOAuqD0Nw5jPr44Xp+fcomaPWaV69sR
hkQW3k/1OO76DAqvVk/FqoAetZY+NKiqD7J6cPdu53JfAXLtrPRGzgTzZXPfkXUUWU5ORRdntYQY
Y9VDe8+cHufJ2ELSL9b5qNsnE4feUsNAh1EYqfBoCEjNJUaEN53oZ5JN6gMNOTM4w7A4mDMGkb5f
b7Gpr7cziaiLKyg900C7ymy3WekhAEKSANbGSDSxa/1qWC9hqDmHmEVkvapXrT5+NO88X0UkdKEU
tGn0FQKw/TC2UPy1YvHWaOxAdZZ9sktxJu9AkksQIRTgvVCpWw1OA6XcAp033QWEFe98QY7Stdt9
zT6y0qh1nuJMHBil+hpUzRxogLG3dDR+zBOrPo2t12+vo7C0piEIRfTNCLmUNEcCX/qwEckIiYe5
TR7MaLyYJIh2s6P7m3AJK2W4IKK9ttpHSTtdyiG7oaKgY7Nxy1v1T4ZufR8b1PyDMz9VADK28Lfm
DCiJzxhfPlbUtPD2JPrFETmIbl/s0O8+piRA1uaS2/TjRB7Tdm/iBhbI0fnk0jYIirw0A6bUbSi1
8zVitHg7cATmtOlm/5SnQuzlrB+uQw22dbgrGnGKw7ndJbZlbeJE2NSPK/cg1Zei++SPBQwume2v
pxxD1CJI2+hQLAPfzlL6Jq55chfAwcbLeqj3IFB0J76pwFk3SWVu5qXEcY0v+8U0SKkam8dSBy4V
GvgcrOEKdh8i5r1mCVJCfnsYbQO6IuseqYIuDBJQ0qJl1R0Kf3dd7K6BsxJyV4pYHbUGtprKz0Pt
PqdVBa1ocCpgYm64jiQQBcO8T3HjyMAb2OX02zO9TsV5Li/KjLVd5ZrufYXm9h7GOKREssmDZ/es
vxBqErw8No6KXysjnc8JoL2xxA3VLu9FWcSPPVRJmBRp/ZirKMOWwbRuzaQVm+uV5h14pZwyvz9j
/wN6bz5fF1MBwrRvM3W8/lSY5jdV7g1nN7TndTp19skyyo/CTOz7NPW/V0NIPg/3DVLxATnKeZXn
sVj3Rh0/zJG9vT4CgItflVOUsBVwXvZHtBbg9dX2msvk0F5vPQk70w3PtScmho6+NxhJoEWc17Ky
87MojGxtoxAVbv17cBhFAFcLSEZ5B5DLw3joer1+NJe7tgbPWiv9w3W4DkVzVypAHkVbfbJntznH
Dbg2YzbYSKfpWeROuR1VdzZsLsKLLeexs0Pn2MNvQPUtPmaR+KCSqTzNPVR4YWntLhwNzugGnC+y
tuArxF3hNv460nT9BPcO84Eqw8hV5cZ0XNjx+E9Ne8yMvhVFR/4Bk4UgisH6J5TqrgPQquCVlJkV
BtehOKcveuXVN3lknfAWenDlPB1rfCLiPo2Prmzq9TR7lI9nLd81nemsmKkAw7q8DmDZUw5MtUe8
MyRMzKbZGGo4z1bj0V0znggr6j23iM1zpERs93q1LvToo1MsvUYRtxIn0uKcu/aPRtn68Rokhfj3
boC2As/KcL0atQ9YpK6uSzOTu1jndlPfu7wEy4Zr4Bd1n2aRc5oKyzqHITGVGqCwGHHNfe2nrbTs
KnAK5FGjpgFyTwErlna6WKL4xWZ56aSwgawMGlZDPd4Y7TR+zGkOB5OnDnrjrVPypQeVVw8Zdhn7
uGJY4pKjrgSZtP4a1rV/tuCdxbYNJtGeidjjLui9ZUMUtLsYPxhT2C7IMVwXcXns63QztuG4a1Lk
TQPHoX1R2odSn4uNaefgQ5clwk2KLpDFo+mrZtuSa2NHA083yUvtl9DlGyR/pragOePhLk7q4Vs7
ubvaFOmNMof7uVDRmrT5dMwKplMHgE8TQAlpA/LH+BRBqIECGtcr8oR3ddGvqyzMgPQvi5PR3edl
nd6MhbO7ntjoeKBPcvY7dW+p+OW6zYuqvEz+aF289htrAUhNSqD313nN6ecgHViz15T9deo5lMru
tPkirQmiko9bWkau6bdliE1v+arjn0swK2fbLhxyyAWRuoiHWy2HzFMP4+v1oHGdepCKaAVqyhq/
uSzeI/DpNsPwBZBgc+Nd/2cnoPYx8Ml1BVVLxPvrahnFvXswanHvVxyyzMq56GV6SEWfnekSXYkh
8tayK6YjanmPvZrWCKvSt2Q33P1MO/9lqvTvmV/oG22woiDnYcadMzGUcP4qzDrcOn6L/YeM8QF7
mTR2Vy8q6i2x/3OYU1nv/Dy4blxVb8ndiCVEV5opvhoy2VQZUSEnwAUl3/dUjK6VZ9G2x1gHcjCK
EQuicEhOE65kXbxUkJZ8RZYsLRuQwEauC28b2VKvIctZWvvrvdItOGuyL6tT5lvVvrXUc0vhfyVY
QneOHIHRllKdVNObm17NHXuOnt7g8LaV+jCeY/nZNjWqnJMPp4hzIKyv7jPx5DdrZLcLlyJaGIf7
KVT2vtVuwyZ6Sj3MMuhVGYGeZXd6DNsvLEvtLIEjqboDsSVfZ3vEA8RSajvaDmglh0lRehFOZKqR
m9BfQO5+lx+vA2rx3Vpnc5/Cjqla+jn2LaKUi2zLExXaakOWdo9LZ/8wSMGTgmFVVkX74HtYg62s
ukw/xoneL9YkobeyBmrDVvmgekedMcSJgzysiVXm9GulfZx11eOUl7P2a0yKWPM4gHrY2SB6SH0Z
HeVg3QsTE5iygcwlJAH0NUAi/6/hm+RiVEiIQyxigIfVONUv9Uchu5Ylm8M8HXLf4f2Ye9lV1qo0
xjkw5qMjzPy+bx+rXizMpeE1ZAztoqoidrfZ3X3lfy8op0Z0ABzEANfqenSjSuikVMBaqt6YZ8lp
09vGIxFVCmfJd/ZE5t3umqcfdIZho88+gCxz1VMKAlfYhTtCDrEvhQKiUUA6xZxqPNl+usvaoYBr
RFI4TkX7MLtdsZ6tGZvGrsS3KhmjXVrT8Fqahn+beP7ztS6kmxm8uATviGvuwcHIomlq605kA5RE
xW9PAPqaCoMqVoxH+NlfVBsTgOOOti4a52Y4X08cc/wQd8mwSyOZcHXGTspUHvpketWm6DWblH9I
R7CDSu94Ah6FXy0sdr02byacI36rUXkJzmc9h9IliQEQUvVHCVq6IYXKXf4sE+MxkdbHiiu6YLL+
6lruU0zt8NgSxgRN7l8sPytXiSkE/D7nYzUqb0d+jqYc0yq50YW5rczprvTAYiddFF/AzLVglF+F
VXaBKUoBKg83EftT7Qdzajt7rZb425nGg7uYaKXhXD5r8TN+Srmn4o8R6k28XPIM15YS0Ch0tmvU
2FA6Ww2Wf6Mv4YBMVb6eDU3hNcV5z6Zod0lTD7hlkf52Yo/M5M5uc+siovvY75OTRm5zW1qpvaIO
MAVT3NmbFsCf73nJLk/p6KlxrjmXUjdgEVdlUIFD3maWPhyuY8elbRVTFyzX7NqwgogeU2rpmKJV
wvyGBXMfSFvh7SfT+zkrzENcMBPa3PhE3NoRRlDYHj33uz1FWycb54eZWhf6leIuZnzUVg8379pl
Yqcv8TgMYMDT9HBNPgDowAMpBkI44ZAMks2N1xNsgBsz8rILN20dCe+ilWN6Twkq8jRxx4IuaVUD
hjhNJge6xtrSgULUEKXZRvcs8lxRi7NUxT1r47I/GqoEAVD7t4Udfk8tm9zgcvIdlHgskrghZ2PJ
C0dzE4pyR+KyPOKf6QZZrjd7FXruLkzix1KTLwgQpkvHuWqV4uTJDSBxfX2A3WB/0Qlc7+XDMHkQ
HjWYaDE5g8v1ESJ9X7dTPt24/R3VfgjtaMkCukk/957d4LOWtOvBsihVdLGxNdwlEVe6PJ+Zxt0Z
b5p2Lm6sLqcaWI31bZxeKs37niVe+mh0+Wdb+OHamtpmR3HyXE2xfhFYx9LNB/BaL75Edobbo3yh
5pA+eYPfr/Rqaztxy1kAyiE38KK1zum3/RMzw6TTo01UT/pjUo+0K2T+sc0bg0SJ/gGk69cineW9
QSqDxrHw0is1bS3gRtCwGxIeqR6/pFZ4bJQxrce0L+9RENNgJJyvgwWyWBrsHGHbP5OS53n1w3zv
jXKHfKPe+HYUnysncw9VlpH8xhXswMd+lEZbbbUhbB99RbUkGKIxvMXAZ2WnvX1y5oWWvnUbw/lu
u9mLw35hWWn2BdB/M/e7sjCd7+3svNSh790Xjrb13LDai0SLA8Wk2s5l1JP4yj6R+vQPBd1xrCjZ
Jzou0z1rfRd0PYMsNoLCGlPGDYTwNgFKozRlblPdygLfUcPJnBYyPiXTptH6YGzkyaaTNIimeN7Q
S6SOaR75q2K8L1M7+k7juLmKwqDRo/TQ0mxym9BNuFJiMA/CrjjVcL55EiL/jiPifmZFvGnxr8sV
d9SKOnc9VQh0Zy+uyXS0r1Ms+VzhJMhOtS/V0iPWeoD1/b66CWPaoaqhpbMj8t1jChN/6MfsMhvm
j3Aay33W0g3gZT5020zeukOC+V/XZTdYT+CNgDxk1XQT8uxSI2RynZXR1/5+gIAYEshndDtQ0VEG
o+THjN5ySuznuLI3VpSn61DhZDrTolWZUBidWG0rQ/vKjWGXIKWxKnOi5emri4mxRpSgyWI/mRDl
nDg8amHYc27Okw0Z4lUzWA8t/Q2wdLsgyoZPXZGZO4rFOE9V7ee8TUDcu0qc2Z6wcYIwXcT6Cj51
jVdoS6YymbdswjhshE218sCmIuZIzpNeP1iNHLd95XPyKbIFMfghUf46toDPh2qAuovlZ1HHz5WB
CYWyyD906bQxw7uqJRmFoxN6fJJ9Ir70IiWKcPDi7Wo3DszaOzYesEQaQumaGDYo+LEmzKnSzWaJ
o0JG6jD1G5KB1sfJztRG6VmEix1ml7RgrTVSwbh1cW6ytAgvRcPDY+5LMzO1hxZ/73mOz1pk/vAL
aoXORow4/lmhH6BKNlYlkw9Y/fyUj/6dW2ivdYPDtKFjb1JJFahaD9c9G9hGW+D8NS3RByWo+jPS
/N5+HMkWA94y9DWZd8YuWE5FtjWWk37sDf9jZkDXxW1xRd8DHOHl6Do1VeAlQueU4UGEnsTFnzi+
ms6rNfQ9aGZ9M5oYXIQZVS3PHwMnYs8qDZ1eHYKyxNOPSzU9c9OaPoKag00KoxFbZppI96KmbqKx
9PgdDm3kTvKNcIdDqNn+gRbUHxUeA+sSfeRGw6q6nCb3NFfWY1pimFm6OaxVl4qk0NQ5LMhI0dRH
0789HqJR3UrvUEcRXYruym/h5baFR0unnLf54FvbMcFYAaNErxielOf/IEtIyqr55Hg+zyMtwMF6
9qEZDQqwA96kmUpORRXSgKZXRLpe+JHHUwRzPz3ZcfoyuxhcK59n3Gn9rSSw57Qa5AwdgOX4Elf+
mK4Xoz3HTh+bxvqRuvVLJPVH2TfrqHWqTSTiT8lEQgGAssFPrgpPGtvY1J96OlpXjZPbG1VHgT/Y
n5zWhnEpDJN26NrDxS5NV5EWc+GAUjYP0o1cthywdCGo3MRW6yEV2Q4T63AzfSKS6AOUGtmugQ3t
hOmjnAVA/2j61FlEggBFAfjPrrY1MLCLLjGB6db2wgEzTOu5GEVOmieBW1M3r1nSHNqxX6zd2h8O
VLT96PZnzQ9NetYxSXaKZ6GceTMrPpTbduvB8NKgnfR7T6W3Lv5jh3GEL46ThZ8Sz48GzeGelR7C
GBNJba6mbTQnu9DiAnUSxMdCc77hV9MfGQovFmoYu14hHkl2LoWiXTfkO9vvxbroi6NojSAlC47v
ApazILw3tI13uzVd3WKT+OPB4AC7lQZMGfxeuvXsYG3qexK1PJ+qLC9taliHkN1xT8V7RY4tcLSF
tC/wpo6xjgB7Hn0emVqgU52Tlmu4YIYdLjn+ozYOHH0aoLRV7W5o/SVWaA6aEd9i95utuJnr1h3i
mz76f8yd13LjWJaunwgz8OZmLkASJGhEeaV0g0hX8Njw7unnA9Qd3anMKZ2+OxEVCikzSySBjb3X
Wr8zrmYI9yQrppOZd6fJ8Wcr+YYl1HcnUwDmAnnfNAQyKNHPArTGlJjK56HzWGXCdlUjwxDfDA2c
Y+PsLqvs46T0r6mmpjeDMEijLRNlcX4FUi4FAFznnDpDHBMmFE6nEmxptsEtOrvhlhAXVD7xphGx
emibbryZpeCSSGm0zzLBhoX8yuVaDF6ft8QYVEq4Ezpi/DLEsHyItB/R2Ad+5URUCCUpbg10gEaV
HoyhlR+Fyu6JZQcR6T1xARpBCxKZWTuYaPY5KIZvoyTyG0V+rQLzeytV6aWZcDrM1KOl9JkX5GW1
dZhnHTKu8qmk80+t4GEWcuZPnU6eqmFEh0GvUTmQYmhrgAtWLwTEmSHeJrlh3UZ2BP9nlBl016+K
Ns9L3EOQLYoJjJEL275bv5SjQOcV6TKaq8J5/zOl0H+as2wc1z+qgwIToh735VAtjfP6xaJnx0s3
iCHAB4SVOlV1zHTnLWlEdGYcO21KhiJbcwTZK3R9YGDUSnRxGE7H1gDaN00JI2+SYspaBZgbM2yf
BTT5ZVQQzwEDbvpkkI3+W6R3/SNomzOk92EmpNPKj02VCd8YybkP2+kBdqW/aAXcPjSJwQAOJNvv
r9BsGCCF7GnOhPNUqz7Zi5NWDSetDAm7HGnIJm0YLpL6oChRsUcskW3Wyf9KuG7k1jlotCwkKO7S
bs7oo+KXmqJaKzZqpdmHIjZK0mShJdlN+02Jq51Si3Jv12UBm9MaL/gNusyYFcanTULgwi53CqJo
J2jdWKKJYarvukS8vwKjxgenXPIuDQnWoUlokNGwjJuUcOaEWB1hQ/tuqWxVLPrUuvnWGXV/7PPG
zUghr2dDu+mKwc9LRiu6IR5X7lcZOAczU0GZl08xDtJPy5bqndw7+MgE7B5RYD+uNCn4YdpFlmMI
wMwoTo6KRqY2v+YSju2JPh0DWb3Vg3E6EeQ6EwkNRlZ0kbgsiaLvPDSglDYi2YOkXvZHOY7f531h
DBo8peNbAWJFrhPPQ5G1EaCewFLcISonyOz+bDr82pSx7qahQ92m0zweDAm7bIwUH5J0Fj7fZPtK
0SSPhgtYHoCsm62T0QFWMfQjealuRbaBuAlvXteq4+AMIPli9mUwO21Btk0CqquifiHAlnmAkpJc
1c0bs4JHRqgW62aF/lqj9MNOITXNdm4GB8ZgXNQ1vamgTjfRz0H2KcjekI1NxZqAnUtioCT0O6rq
zFvRGgLqvzTQ/1w8O40HSUic4c1JtwPqzlaXj0VBBW/iwb3vJnDyIUJzQ9bCEJjiytCIcInQPmU9
lhnxUslgqL7OPMMRG/cgSzPiDOz0pq66iTQEkyTdDislpevJhyLoOzOHB/S+VFxNL8GjWwaVC2RB
kLqtNqcgKfuTpV3sWXiaYhGnIdSBTIgg8mByiEtkVY82j4ipddEDsayeNFj62dKmK1cUa3f8L0iH
mNXNqKU/9QhdYxsKlTOXNRFaGGvOXW7sx0gP796vXkQYdJE3OJrRipEbpT0ZY3oYlikueoubyJPA
HjhoyGomt718BXuPTlKl+4OBacyYMs1o9WHY53qjH4IWAoCuzZ5V5OMOAzP65+x9oltW8LLk4KnK
hudB6hywPPrhZe0Utbhq5fhz6uWRVA546Unwtu4281zYp3iqoCUF4aYKEsFgwUKc1ykIToKeSW2T
e87YnMHm84uMQTspW+2dUYbQYdvoao/Zzkkq5htE8k5Yjkf5/GaL6SlJuW2FFI7HcoKPtY4KVOrx
u1YJdtS+y4YXzuTMC0ZZN5NOQ8ujxxA8FljkdZk+7uDgwNKUrbtg0Vz1JoOVRtqSwEse1eStUNhk
Ce2kJNnLuKic2AaME67vIP9ZU25sOQePXEi5MXY40SD32/VZVZLKOM1G7UUBZJWqIQTLjm0/ogcP
LKiKIzy9h6iFnV4M6QU2bLjRyI5xZ8OEQZDjT57B4ts1rWXzMM/afl2djBLyAxMvdwWlqkp+AbJo
vJW7N1AbuLMguGJdJgx77G3A4GUvsTODv43EZcvj90QSz2aufTGJ8NpVrUn/ROiyyph3VOzxHQm1
hAB8CKpWYDqt7EJ05y802S6rlUBaZf6qZcTApdBuHLMy96o11fv1Uyd5Axt2WaVZUQwHKwzeJAkC
2rJAOkWvcNZyyjONY05S+1i+Whnsj3B29h0lywOG7RSN3b1Gt3lIk6HYjFFt7ZAtfWu5iqdSnblt
o9yYDKj7/lGhN1vJgFZMjEQn11dRBNFuxUBYpybkLo3+PwGj0ZGTSaVYSl3z1urrH2sHrs85kRIB
gQqhjo27WsrBBmdS7IoXLkaF+MGXtVyj27q1mGMReT9HntqG4ALLZ5wIfGGM+lg0tUGugBNHro1B
/X6uas9aSL+RNuWekeehx6UE1GZ5LLK1BubwOJ6EmSZu0KsY3TNYIwcEsFdhFs20cBQHqScAgY9z
MhrlAGg8gCTkTIuw1WdLtSn4CH5plC2fJ7DhYznhoD5KeXnGO9Vf33oYMx5GxD/tUUGJXZ/H8ARq
hE6qERMwXz1xfikPRghiHhmhbzAopYSail0vDbtyYeiEM/q/XlUOieoQTa68M5uhI3w365FtlMHq
CurEivomMV7YFmZlLY8dCd8KZszVVFDmxTYpl7ysg3nkXKkUyIyN4WkV/RGx2VmFqUB8EYEqaDMC
j6E2kSvA4n7BoBGVjtsV5UMa2hlIraYw76jap6BJrw1To5PT2MnBkrC+iuTxNtP1W1sQOmOLl66c
/1K0hvlGTkxVX4zf2454RiAid32E5zqHs5NW30cz1fcOMMRtAlH3bJRAtArZE0rgsXGlvmPGX6MK
3odUFggOBx2cI83VzTvCVSbsX+EFrperlTVhaHpCCKNF0FY12OY1bgjoWhdLj4HXXcPjgaazeqy7
W5h3yk1WnBiTNVfYbLFX7wL6I5XxhJDPGcdm4ASVO1d5t68xDvO6tI1d1Bb2wZQaghbVntvPqbjv
IAt/5x7RmdlzcMhC+UZKqzdzydEEi92jYDyIUYtPGCADLc4WMdJWuxFR1+/jSfeswMz2ZHPbHozJ
2YNmTlb6APJZqcp3K1cboq7m0McyId/EaWMd8ohxnD39RcAnucE181dDNYGx4ul2KNVvg52RzNRA
LCH/Wj6baUelsVJZRJ7dQ1RDZy8SA5LJoM2H2RnkG2X5orUtyVz3ocwo3k6j00BOwyYMnX7XLQz7
MajKV5KKK+JeZvtxprNV7C55AcTQdh2pTK7CI7uDjkTQTz2SZ+/Q9jU8vUn0heDVbtuYOf3yqmes
6mwzBXG2tSQuUJuTMjlW0x4FdHkQlbHXSqzaMkpcH5HBDmaz8KGNHMaW18rh7ay8iKT5ng9kcFcd
KEkGZOFb2bGCM3YwwsTYjnZDqJsGTyYUrb7JRJkT1m5jARosKTKRbuzVGcTFIDllxGWctAtqUZiA
J1vtH5QI5Z6mEkomlySnTjMBa5Je30h987weRSr5g5s5zExfSaYDaX6E25U7yxnBS+TnGMsLDqrG
H8oWTH6paZXWuIhEIaetJ6ctEj2xKkL9WpiUt9ooi2NXTzfj3J90kenvexzEMEBOLf4hxb19ZxYE
U2WR1NyYgf3VGIprHxo2IG78MkXaeAsL9TRpBJWL4JYPmsKICjZl1yg3DBd1fBMU9rll9kmzu0to
w0sLrLjl82/mVKFUMky/kOA5pHmr8ghy0xvW4I1Tlcaprpp0Y4cMRBYjn04oDFsNgbCvSH3gPmhT
kvXEYk33AJKh2wvi4gKijjbo1ECJ82bcylGVUoxqD60myb7aEUNtJjd5IUl7s2VA0qcKCSWG+n2u
Auj+4ljlVgmOUT2vGGyk6dGmxEXdI+YCzmHRSP4YcxRWkDaPJuXuhqkpfeXSZOEBaZyWwPpqjB70
yHAQl+6LRjj0sPPRVpwXTe7l03qA9YVMbS1q35zs95dai2lHJGdIQ9W+zKPQrReW8nJnwexh1kjt
QZkJN5NUv8BjlihNyCBQhG6st7WBE+VWynJ9D2xHiNFStTBPSJayfxNKc3DszZq2mV1e79Xnfgnt
RCVCMxbE0SaypvyQLWmLViGW5uSuEn1wMkPpTXGCHkpU0T8ZKk71VacHB4xW6DZK2dx0OQ9LbJg5
o0q6gVwk45kG6J0bHNimTDzjEkAFe+sgCUvbD7i4oIETm0pImWfmWb1FWd3yRNKRZkbTbUxFOFfu
3nZCI3haQfPEJm/RREywsKQkL5T7l2bpvtYiubJm+aAZl8UUD7JWS1ropJEc5ujkZmVM5Ci6HMuK
SZwlrTYJS19olUZ50t/XlVr4STfAZ+nBGwUTs+G5VULz0NjRtLPY/gbRkq3W0cllVUtgRhTk3lBl
IYa4e71lHqtzhgRj4IOQDed5hKrU22xObNBNWCT0JoazbayI9GInOZaOil6VqlJXxh47GojSA3lS
9CR6ckdK+hJU0+65vXssD45GXIWnKEl+pEkzuo3ejlcoKiGReNQS0fewtLOtoG0+RmOETlOTj0nV
MOQt60s4qmepn5bLELwGisJkZJyQN/XFVzMaf8xqn3OyDsdsIs8rDJjR4xsXWKQ6NXLV7KcqfCWW
Il0i47ahY+WHfGZld6Y46Dxq7/LpEJo1/Rnz6grqYCUNcKdCG6YHRFK53OeIq24YbMKK0HHeE/b9
2sc5DeoiEwxXNxaKTVQ+h1lkncZxEr5pD4Bsyn2AUHuj9YMB8y1SqDLQoqoUEIdYBV+BnXJeGRDB
KOW79bBVIJMdnCGot2FlTLyrxKQqhuGpCZJuC41ZTkoAjdl1D5w5UJQRyjOYyPRDlvgJ7obaGLwV
WhdvY5V2BRMhAVWeqOV6N4SC52YmWthUs8Sr1fJK74ofzKikuM+QPwpfDRH0W1BFwfbvtQN/UDyh
oCFhwbAVzcD444M4s2qpbCbRKteVcZgmYXAlHBAZ5bHPIJu2PY2bLTOQqBQ6YDUMDyvrQKlTa29n
DJ6HIFfgRLtG0RgnbqirW2H5Yk7qS9dH0n0rxwrasYJBDIhZQpGeap8IRv70GZBEy5Zm6Cb+hB8F
I91YM+kp0/kqq7MFud0qlmC28hLiIDjPrcu8OQTygC0blL24NEsYbF9HgmZl1A8a+Vve1Grja6MN
rn+wJ6AnSwr+wqPuGuDD8VWSzNI1pDF6mXohb9Qk+YTaryy6sl+J/Xiv4AiDExrps/ZHj4W4doa+
CyT7XbJVaIHYBnVAb6pYkMgKx6FDhuWJZmGGI4AFQ1CTvZvq5acK8981+JixKabqYFvs4DD7QU/c
N02flHkoXdfuUCr0+rkAGJq0ot9WRVFB4ZhIsRsJxJFSqoBcGZmo0K6ebGsEtRghnCrLERpC1a7r
tyxmOpaa48IMajf9ItLBc8B2K0s/GLLRPPz9el4tpz5eycVMbhG+KaqmLuKifxO/0asz52ln6Vpq
5W5i/7wGZUVIrjoah7XgYLazjaAPM4Vg8ySRUdqtXb6CANRlEE7wtPEjLGVCtRv9Ra4pYdRt5BTl
S9GRwFlYL07d1940BIS6RUTIOc2cboOSXapIRAGbUCl2A8xdPxRJCIfU6smEJDJxKuxPTGt+t+bQ
bJlhC0IIjJNtQ/sgL8P5qjAHq9KvIED0fLCMb4ZkPs5LI7zWeutNDHDVYXCg+GllNzsnLkcPttDK
tCvAj3fdMPuaiJJT4SC6SGGODkX00zR+rP2I3NrC/+QmLe/r15tk865lS9HwVVvM8369SUwy1YxU
Pu1a4xKwq+J4awlk8/BMHzSwGzdoYVMbmrMPVfL5kjxpdoMEYpbFUMcm83klfkz8U79QwSkNPY1c
HaGVH+7XZq42YPg0C7fECOTNu2ZkbSsbJeeuxSrojxKcKXgwh1kaScOqpR0956fa9z9+UuwaZDwI
IeV/9JAQOtB7RBDdtWGT3xgxZKqpnH+oSYVvRT+TlLTIQskZ39lOfZQlffBCZcy2jSHI6jQJn5bH
gTELmx68WKvCe50iaCWzMuXVt04KaSsDp+zAQD65S79vStwlnMsVBC0mn+DD6sKLqDQLCT01mu2z
LGKGjDWpi9mEDUqHX6PrdEN+TjXmFm3cCtLFLQIEGxr1RUQYim6byHXsQZ0xzkmTbeycujYAd4OZ
mNG7ZNr9nOuvZVn9BbXKAKtDVYhHt+Ih8tfcdfVVOnoxgfKmGZzjWoT+/Yf8g5iUXBgVRaQh46SN
z8CvS3Fx+BhCKVahf7dMW+aqe1WyNNyhoGoBffXgpPdbNTxGjWrfhovgPrI2AvhuL+YSemWX1se6
NYztIMdPYTKl2yKH4Vx09vjJUf2HQ8LmPiybGg+PZskfnhpJ7hWQENRfccYjnHZcMsRwPdwKO3DZ
tcujpHPaqdXUsd8BhjsGscHhQDbyJxftdzkk78Q2DAeHAqyoPtrzD2qlzlKfoUNTIM9FY/xX6zTa
RfPKRpO3RkbOWGfNjY9XHtwD2zilHMhV7q/bv9nYkstlE5/ogtXfjy5bRpzJalVlDPHND9cHRRYK
j4JdpbcY+OYLzRiisjLG8wHq/RI9zKOmFNYWzr5O5TlUWHroPF0GmO8U1T9Eh8QRfV+6FVKH9UJl
7XFyGy9qDWNSyPZfSNaRi1CHfFLBKH+4oApybe4qfnyGKX84tSjyhCEPjXld+P7Qdo+9DP3eKdG5
rU+T3dMZVCiuwZ2dnwI0WClj/X20mjXdg1i08pmQ//O6xGabtlBgLYWJ9vGAQcst6fmYGtf1YVSt
EjmLpfw1zrqz0Vp0G/pia1JKFdD4QtddZ3xKQfP/9yvuTycd57khU6jKjsax9+tjKtUKqT5AL9ds
Tqa9JnHiJpqfUJQBuWOHQYc2eSXw9TinVPkLMVZQzTkg5xuYctbOztWA87rEcC6UeiJiDRURfnlZ
JxUGYUCGLqyL3ljhZ2/9T/cWRyPLMBXsDhTzw73FLV6mFjHNq6lX6smqhpesEI7tBnKNCIgaA4Mm
oKgo/16McnQKbMQ5zaAyQ0AmI8FpuCuGSEGFwY/zpOs44GXDHtKkfki7L7kqdERZwbBrKuWhcGhe
paSTj4u27T+/B1x4Q2d9LqkDH0urUtdyKdQs+xrJjoSln9Q/do15v1ZPRZS/ECh7jQasaPRJ3QM/
WB7B0sVOXMSAoGTtpN99kkR/KDaowZCZmul4M5wsxC3DmH4WXPK7XR5FEZZ+uCXhl7Rw3n5dNe0o
dEbonXFdyZK9ATdSJ+YNBzmimwOepng2MbFkDmGU+XVdvHKoX3KDuRieotrGkafkRo9TH4zzM+/7
NefvQxWE0pJdVFd1x4bp/+u767pSmHOix7crV1MEAJKwB7SdlPHyzkS/NVpQc0xLVNs6Hh6qIjqs
u0FgTc8giMOlw3bhoTSVFxWuz7E276CXEmuld9K5KcmqlZmAywEVd4vbHi/1Dvc1OLA1qTHdSZaE
ZN7YrwKY1Gm/U8oW7pym6sK42WE0vo+VzvathVT394vpD84Ii9OljpzZpt3Bw/bXD58Zg479cJsw
tOZ8kO3wsUBpycRA1bcRnJd9JHdPdh1GJ3tWAzJtAT+yVCe3PfkkHoCNltf6cCOW6DGcoCzeDwXG
r+8FFuygz+S53651Vch03C9zvDyE2HRpgQ8Vw+ZaY4aVzta1KRTqhLyMqOTiy1jaCJOQwvSmgj+f
vOgiE/Q07WvAswh39q7sqhjqx7jtKvk5K81hZ0Is9NYvswZRTmnzaEd5AVzWxveFzjDX6vv5rEi9
vZliK92sVbyY7I7ZKrThtNQetYWc3YjMrWZzwhQNyU4X98zmg9GNZAtP+GXiIAPKjGx5Uoo5JZI5
1Zif80h7W/eSwky/ZnHBQKJWLlkjlJsozLda1Ukbp2g01CpZs0m7k6WIr11PN9eBALjrFEXWkVgl
1RfHnNDgxrBoZwwl3DTKzbtxsJ4Zp0CfTK5hO+Y/Cj27SjBxaZYaZqzFGYmkdheSNb8y+ZMWpW2i
V1sD0edpBsJlRDaH59yy78O+p4TnzgFjQEnOESn7JXpSRMJlfIRk95ch13g0BjSiTvQjLgbjk9iY
P61TLCQX3TSWdDIZJb+uDZQcKTo81uk6gVVy5ybHjniTReoPWx5hN6UTQxplmvwVT173ELtrar+H
LPDJM7P03h/WKV7zdExkJprswB9q1dABtQVSj2/HMMpdpZjM3ardLwf5iI6oP6xvYbVy+amiT9zT
sFabOlV8J58fR8a527ppvSBFc4oSZ/6kYfjdQ1WDd6jCdCd3/A9TjN5otGKoDTyQmL4yAdqEeaO+
1jmyxa6s6mdlDnbRCJ0+xxHyoM2wwyPO21KP8QUCptyQ6PwtapFwRILQ8C6JfKtPPi1qVhefX6+j
s/j7qLiR4Tal2R823qkPnF4MYXYbmdIZWgmRuMsXS5luG9mE78apVRmCN6vX0imCvoGUo9qoOiHq
tTNZF4R+6F+VaSfjWL9xyA99l/CvC3ptNCXsglyjx/pDhtFpTA22E1mnvhDEq180JHp3BmaKqSNv
hVqau9CcNNec4sp1iviZ5B37ZDX1D6fQfiqc63tZq9NdeWv2DxpUlF0ZzOElM9XHUaP9HUp6DV1q
IG33KaVQw+KYGGZmbh1LyDpr3fY1GNUb/PVDnwc+i7vSN7v2eWXelzqKVakKIeeQii6q5EkRgJEp
Cmvoz3V5qQ2xtzRn8CnxFHLns54ZYIskqyyDEwP4n7g+RPs6GYUH5g2qEpn1JaoGUkJKLsLYintB
nj3GsQmOlyX64wophGGPGnHtzLckjFpvO1CffSZNpTezRW8XMeOYtYeivK1lczza8Ny3SVWcBwEd
OEsQLM4OaW7dMM03ep6e6rbtDn3UJ57OS7jJaCkv6xC57FP9UhJiERcSfttN4yvG9JY1sCzHxfUh
L5vWrfOUcXKMyFIZI+1o187dJBfHKWHsPGXV3Qp2EHT/KqsdQGgWPk7zyywHOPmkzqkNesSnlMQj
2LvPVGu/io0F5JxtBdQ4qGLYhcY8ITPXZVhLYQnqEhztODR/qDF8uPkzp+APwbaLLyADRWVJtsW2
cBmL/rpvhYPQwa4zcRtGEpNwLdVPsjrRJ+rnEZzj2EaV4doTHuZKqF5FWMmw1RyEG7oZerEguUrU
qbovRpfSTnpw5mADIjbvY2gKW6zKXGsAXfxkg/u9VMZqTKaxVHF/wz/hw8TBbLNqzqSkItsbdU5Y
lecKK6PTpEywGRU8l8nUANcpYvgIsJf1Uka5wikFJxUnu/pJNVrtaYqjp79/X9pvjlNALJhO2dSQ
xGGYH43pIjihWQ4ufIfNITQ1u3HVwKk9s5GOYNlwupzuVkqFuz5PfVqDeKoIJZc5yOpWRGjewdTL
l4x9xJMXpxXaVAX4LWxO67+Cy5UfcFGLIAgsFkKBRe5dCvyc5YgBQ92DWBGD16oYaMT1vdnreCSY
0JCCrPJa3HogpUwrdV25MWeDejFgPKlg8PRJE6BYyyHz75unDnxm4T3NJIJy6bdiyQLnL41u6q7r
4Gwt/svJONDPb0Zj6Hd2NTme1IovXQtnZMPYyz6HJTjXKpYvcpgXjRXfdbVbKXctu64Tm89RlL0P
4mZGqMfICa9rKSbrX4Tetoe1+4wCcFqlYh8IkkbfDoUJa9oyxmNLFbxFg5NfxNchkE5rOdsbEeAc
CYl7g2xOdyyiESEuJHAD8tWxDfILFoL7DsjsgVIOLWSCA+XUZtA02sK6ZjRhetEeYLOaN/1ghtti
Dr8P6jQ+TKr1vLquTPLb0LdnuIDOJjc6MO5MvKqa/l0z0PphXSgIf553qgg7bxV+JVbLIEQbEWz0
1Gp5ZxQMPsXWscBMI81+rEMoixr0wc1kT3AVbG3fFMPGKY+KpG5oAOWndX3kTlV4tN5PCTB/2juK
H8d6Bf+NRbICBaYu+SqAzGWt9KaxhoHT1WeLKV1aTsCNkXUHSJgd+ACxV3UxYE11kS2Y4009aTuR
xT8l6zHUtGMDkQSfJc26W9Fi0eTMH/Vd0WLVahZWujWqNPIsFHFg/g2ung60fm0cXNJjN0M4aNem
CbFpMyHJpX3q2Yu/y/pbKrVsgZHr6rp+qCmgagyLQUKRIPByYfX3rVo9xLiVLS2aAi+NepQgxdQe
v6JtKndhC5tGrXPHxQx6A+0+9ldahW6HC3Mqs+Ub0VScNRRvcHQhs4xTdiYa2DnIcfQwWpHi426N
0Y16qyqdvrfq9r7r6sPap0aG+ajiLP7Yxz9hbMienZu6j0QUNU3B8xx2Z0kXeOaNxbXA5hmDk+xc
oHU7FZ/lua9Z2L8+dfgQK7iFayY+ZL9NzA1nKMh1rOVr0A3RobGwPZ1T2IyNEaU8d2iKtai5qRU8
CjmihoOdNfp7efePaIXb91f7EOLw4cf/eRQ5/31Ma/gl3uH/LfZh/1MsuQnNx1/1/2PwwzKI/e9/
Riv8FvzgFz9E8bOJv/4S+7D8P/+IfdCV/8KpeZ2gLYMIk0PtPfbBMQhwwAoZZ1ydiYq+RDL8I/bB
+C+STwHg6JAtaM+GwUn5j9gHSSFGgimMDEy3zOVU3fyPch+sdVr7r7VF96QSawMKbGK1Z5pMS34t
FXJNkQujSsyLo8x33iVp70RsbvrR+jJD+EH8zxRSVsJHxcgzb1BGELHlS9Yq5zD3Oz3etWUqYRYI
kXCIY0avSUpwhNmF4mhNMdIyK8MWhOnrvEkYFR4X5iOk02n+57frn65fiswujiKTf9i5gzolFlOx
b4e6pL+hImTf9xoEX/uxrykcBa7px2r5sn43Gka+GBr882/Wn7PlBZ2omTZ4I30POiaE6/+7/vn/
/Wv+9av/73/z/iuWF/33X7n8/Me3A7Nc3kxkbMBFHBxg3eWdrb9j/a4KJcRh60V5/3b9JevPH/9+
/flff43tmzzvpBGHHkveAYj91bXqjesOWASU0+gTOJK5s/pIhkJcVNsc5sHhWOnfNhSguesed7tI
tNszNmWWt3OLGlcnd3KcDQCvOLg41+xdN5Xygw9iFe4911Qsj6GSjwWH7/uekbzG3VsemecsQbCJ
wnwRovTY3+puqKAZ653Dhp1zRzptuN0srxdHxmZ3Prsqekh3v/dxkg23ru8++l6PmYL3OA2pV8mI
7TTrnpBgXOC6N9crO+viP/pSl9/416tXKPbhci2c4v5yuWTtFwnvEjntf8pFdogLBzk5sdh51e2C
FvmanN0gIPi5udnt8ki63bhWYN+6u/PetYvcc/d+FATfgNmDvWGEjzYiPhvWgrvbjUm63bl7V5VM
3uy9HwH7LJ87DMv7qby3JfM1nR6rhgFIBDl1nM5MFhPXz6v57OMSdmMazZZ/X8+N61+/eZ1WuN7l
4iVF73pfvmwXkzW4/fWgowSFUSjPgv5hXlj5sJsnQZk+x69ThpOFMDCTidGSzc8VrszYpPWvSql/
R3IFbxwrJne/c6vxi26Ny1u9f3yELH5XKInrXT1RIMi8ToRMONP8PMvaU2Dk312fifvVu+fSd7a2
4bq+vXn9NPIOq2rwutHXwug8ShVylPDL2Deed3XQ7nhvF2/I6r1wL6ftlJfe9hQjXkpET+OQnBtl
OmXWN/yhYo8oJaDdDUlRXmUbZ9f35S7bc7P9LKzPXlfEm6Dv/AlbEt0P00BDGWEdJxuIQdMPQ9dt
fdjU0kG2pK1bzgCdll5vK7Qjvt3WJ98PXXTrxtbzr55c6xvveumScceigEY7quGpxKp7p9sIf2cT
lUu6TfrxRkyPXRxfY7M7+bHr4Z69867Xy9vloiLBvXw5nU5JPexqboJWpafAPOmo0rZTjQKw9p0X
OpTN3GH86LNuPXuu9t718dJSj3pvb5cqKm8uXy4dtY4hPTWi9wNH2+f2po6NZ8W89trsulj0bxNz
enLdCOPcvYciccfK8uEveN4jH4Yqj18G1BqxUi6a8zXT0+2ALCnoosfaRrUxRUWBd0p3SvHewPD+
azAVd4p4kfDp6Ruxz9TmznXdwlTu/P3i8/rF92cZSnzrAdPx3r00S/be49v17cKtRP1Ve95pi48n
xhk8lg+pDjkpbfWHJqJ7xAQFt2fjp1lN90hLj0oX3uppsqvhnSPJ2v51OPRzczgcH467MWh24YZI
Z89SBjcIrT2JMyX+KGLXyipssvAYzs0N9imbJDJvbKsZ/CHTQApRfaewsWI/yeODqZR7y2iOg1qz
T03Pm7OLfGY8sL6ZKk1bM/jphnyQTE6Py0Vr5xP2VN7Fo9Eyt3B4T11cUZbJG6dO7kXQdAdkXl4e
1G+IbXnc8nnfiXpvyV/ZjK9crDBWTv69z8ODN+7Bu755RRMfeSAMccWm6SLoMF3EPv22CzUvwbyM
yLVRrhXXe/Q002A5sjlgpovWtXeMm7R2bmcxcNUJzk7N5aHPlAjPo+kuLQZPhuYI4NOPrtwqe3iQ
O/nV7u4aLT767j3+eZpbWPGWjQ+XO9b49eoUw1NovhZlyowk+4YaixL0fwk7rx3HlWzb/srFfSdA
bx7ui0R5r1TaFyKrahe99/z6MxiZp6u60cAFugkaZe1MSWRErDXnmL+XCx3OzhJsS+QuJr9xJ/3A
dyxxDov7Wtezl/ltWqeZfV2v13x3uJFJzbiUarvgaWTx6CaqDKfd4HegLMuH5+S/gtK1m3E1/7+s
lJfFJrerG7edVLIa4XGmjs5xzd+LD2azhnqt8E83uCQwr1Anc1E8uev1Kemq/en0tibFZIMsmIfE
5eTC3Si37sF1o0pfhHW6mlTlBZm6mwY8ZFKteNH7/Ec3TRPGoWGJf35jDD996W5J2rHJ0/sOqrW2
5R3yFw8+R7WceP8vp4G8+PXp4+3kalm7D6Xp2L1WxOtoHUhYJguUlihuB1pLeazGaRPF4S7s2oeV
I6fNwdwsfCOZ0+q4BazuotSTzSBwjKvmbbE57rSq2S9AyDir3R1Rp7ni5i9r6WV9mSqNP7bldsy3
fqm+Z5F0lRqbN0p+R84cLTQgAgstmA381OTDGsuumbwuFsTKvO0WCK/OYjilZjh/NEnzOHFTYrSd
730wNPyJlbSoeZJ29GDdZPoH7vF13UbJG78DSqjdeseTs+SRdb4wjlru6fK2js147b7xP1das2JL
NHOfouByrbo9ePH+NLfpyr5w3dMQ1ksXqRKKTiBpAd8DPiO7W9LjnbauW2u7AAN/CwE+Cl0yQx/m
LGsqfkqR9z4Rs7Mf8+57Ezi9iZo0gQVLRSWm855me2V+jdgTL/zPw3+95OvqfCj20q9/AXTawmbZ
7orJj5gmfu39mUuJ43CeVf41wUpr6gZfc62/Zlh/XiomWI2Oay8dfNzCocz0UZv/63boMbObp3Ni
7885cWjxK4B+/tdrxOWvn/7z8jYzfuhK0lLDafHwiRlxT3v1e1e8a54qB8hOwwzbua5uDfyQ+2Se
BQdT2HnFEseTx3QGZLkk+bRdwiLfB92YNoxHTLDFsd/Er8FcERscrOY6HxVrXF2HXFN0CzltAlf1
9NEtGzs7xzkqmzhLkOtXpgSzStm1djmdijlNpvUxjDmUmPbx6KPfqZpiW02M4VlrDuuJNtMWzFq3
9AvMkR4i7bsz3qmdGU/iDKVC3P5NEu/FObP8kO28QqKLAVENp5NAswWzbyBUOw8ISQ6uekzj42gl
q06urZ1sRyP0MZoxGymIvEVcJ5Pb+SBVCYlJ9hpSzl2lm8FT2OALysex3AnHY9oZ8UkJlCeT+s5+
sn10MI6vPTeHMGyG5wRq0TPJS8FTBLiKlcNz7oP89BR1Lscm3sGblT6izCA24pyj5AO5P7xdpQZV
FQKEsrDUND8b88Y3a/3o08zni1yvjYwiFashgkG6p8SQvb3TakgkixBNnc2AAiTCOg+Rlpz0Mfqt
S2qNHT7tbgyHzj6Sw3rFuxR/AjSyKr/7IVlR7doTk0mIOu2lmDC7VjixtSx24JfW8rnQnSdxBFgi
fOrzGb7Mta8N/JC+k5wbHgbngYnkM1dBYEX6RYbu8UgcoG9hbcu7ppaMBwyWaTV5RCp086GiFNq2
jysDtSaHkp0px4BJ2kLXVao3XnrTJq25YUdZ612TAkrRjAVSeCAp8+tNG+u6pxon8Z+aAvMXgAvZ
dcbgJukqH67IdchmwQohcC118QSqbNh9+ENtfM47U2IZn/CnP3KzMD8ndga/HN4pgCyiVANyG4Um
lFfHO4dUexZJ54wfuj59X6jnC3qrbZsc4JZpoYVC7Y5CLVSOLTbe46C38hGnCrYSubnm0bUPjfiF
yJ70qk7Ky9BP+Ws3ZtpulDE36FnKNHvoLsh+tKtlDxOFWb901Vn4Is51amHt8fO+iKM2zVxJ8fNH
XnZnRQmlW9dH1p2WD1SZKLuHJTnH5qSfUUer+24oj4nlaWdxygJkisM2wJHYhh/0/4ZXerOl28VT
fwFyBFnWCvKdRQrgPsraY5kw8cBW7R88VZ+Odk1/LTEz5ymdv6p6aVgX/raH44BNdpG54yWz+NQ8
HHwsSsp0ZmUnAb+JGa59Kr5fhyBYgnPfanuDNvQp8FppVSopXfm2kZNlWyivet0yRfMcadM3iX3N
M/xTetxVnxOsjIWT4yFuUWkdywnQi7hQKOEBvJvzbIHYopeeL8aGTMAgMoyHKoF8xfgoLyQwlw9d
Dvi+p/0572vjkTWW8hjX4kqNE3/XjVAw6B1dFKS70C/M9oHlAYyVZMU7c0q7hxPBtB2CwXbHoQy2
KWF6NL5pVUF2+t54jhPubM3biPOEsYCIy0xacoF5GhyIAlXSjR+5NzeY0OTczKkyT6amJcvB4tbT
hfEMK9a5mwUYcH/jXe95zoKH5LB2IBivB57NTEXYtH3yXlklZN2q/D4lztdRhrnW79JVVdn42tpY
s1aGUlSLEUbEsTO7D3lSmq2ZyZKKob5RTmH/6kexftabclfXdvsEESBY9o4pn7qhm+41KdRSrZnv
CUhFaCKjv5eDYHxtSQDh8Wm9Y0hqNnwfIwjqzT134P/QniueVBtJVJln3c6uLH1vAuuo1z5Gwy3k
NTqMOjx/t2cmkjfZsKmVrDz92dPk9u9zBsnrq7ipqdIYtdIy18n8Q9p0QBeZrn8ouXdqzFmrH9KJ
buK8dmEaIEOpWvwiaoJ5Vw7bi6y1MS6cf9vLdSNxtRRQQeWAtxH+TLEZjaI52bjLm1Qarp0fm9s+
hOWeOCnvHKSyB/lH3apqPB0kRzLS+/RlqJuadE5BmLojqTs5EpCdyq3xsKvAdus4ltbisKyaeGfH
drPMMPQ84LLICyAkhD873jh+va9GZL+3dmLeitosz2Vnf7/f6CGCZSp74ynVQvXuBfUjnD8HEFDK
UjekpQld+DhKZX+gGF+vKVN5TzrKqIUBTeSgORmA78E+wCgjQLkNhxOqT2ImhrB8N321XYaIPnZy
mTyxWsI1RDbpW1b15aIvhvJsdqP/Mue5FfIQvmlhXR76AKiLTDP+LknT5zBhnVRa85fjqScIEeXb
1KmSa2JfmeLaX+lRbSvrzgHIadb9RuAIeB7CyJgPccr9FqfEZvLsYSt1VBk3US2HFOpV7xaY+5kl
fgvnA21s+qMRmjdxyQl5NAaOPW4gF8/LIvUnuMPhmOem8dQD7JTT8qnXAg7+iXS7p1yTOMco7otX
xalctffLhx435s2P4VmYeX7XUlMvf9g2vW1/bM8maRm/HXSAamcPPyVWlwtQZjXL5vxHI/U0F4g6
8MP+H8j95SIo8/aBWzxmJNetwwisVPO1aUmCdmnsDThAvRQVuzJ9CWRc1tzVLI1QLOUefnHs3Rgv
5XVkZOM1VKElQmnGYdI9+tEiagJW50pWknFr9UX5HuNxdqKifB2Gnvp9lDxSxCSSEcc4jUv63fbV
7qlc6EEY80FQdtrg/ZDbf2Iv9h6EiJgLKW2rm9C0+a32o63xSatOglsBqOiyYpK0b71Se62mYG91
E4KhMdj3MsGKelLUl4EO0yVSFkYKBcEyDBJ3MSk8RoRW+MjSdBNoYfcI4wFo09SMS3EVkJK+UkOf
uRMhxkvJHvLPpppcXU2tX7j4gkXmD/IjGjRtrTI32gfpGF/8DGahJdlrUw+L1y6hq8v3Ldvp86ET
pZ9eKw+XOG7lM/kp75Ea7HUtwFxm+jUTIaW6zacsdM+noDV83NWVZiL/dEbMW51ynGjxHEczYYZS
U4eGNv2ZFjz9+6sZpPp1Mk3tqs97ap+9K8RL7P+cLzWnBQYdOctSCnvpycuMWxB75i+kkztfV6d3
q+w6kFfEWnm+2eyizgNYncjej5HU68mw3piWr/jgBhQd3Fc0kQ1XHCaM0ioUOrwkXBSblFFiMUTj
uBohKRWe3AVLaknqZmioConv9dgTcZOiVD8yXuevKWPuKFfJQ521UuhnMrrB7cyaCrXjiJGBuzmo
1r5FLSiy8KOqQ41pulCO+DiyR5F03bLNA3uLdD59oM+KtxJI1aWJ0axSpPS10tAZ0uqX73IX9hCY
5G7lDFnyIlUSmVC2+kzmgH8EF9gvWCJqOGG1ozXBCrRq3F5uXhQO2MXEcQcFBnaUeiOTOJggwbw3
zef+7Pl9PX38eV0wlfuJjKj/eEFuAmocBir2Pfk+tVWGriqnlUvn1AJxwkbsjWpknXLpI09K2Ppd
EyzhhTouFVBmgXzKs8IIkWk4jJ8oCMNTHFvpI4JBRWDDAGB/Phy0JF2YSVvuMIvoF7HhefNJkpP8
1yklpD9pl642v8gaGG99AM4bKmkQkZQ63SoY3O/QMZt7ZGLYldDDO5JDQJ1W7Wk/l9tRYkFuVlm+
Mr3CInbeD5ah15vvpTIQTeDLvx31uXVo7RVmfOtgy15zSTmJ5cu/jmAxac9WDciIxALeFLT/8uAA
8fMsa3CTSBnXfJzBU+wo4W2+KlZFYqWEFvr7FeKceEVWsz6XkmppzVZnsWYoZP+osga+ijUD2qkC
A3njH8XFOOSenyQLJf28okiqIVqXfkjECkk5G0pBslMtIR19IGTqj36F+WBsFOkFjra5KUAir8Rh
mmSVaxZ1spOLxj4ZBXa2Ngy2LUX897IrghUfQ3vMvXE6yQ7xjfS2nQ+9sikjhnhQQgZrOcZDnPWI
ipw01SA1jJDEQx1eUw9w3a698JdTh1t9DPO14TEVyGfi0yywunOnSVCh4oxcFkvdoQNTtxGVoDPn
MPkX+IalMCLDxcqkkxWXl8pvpx2wMrXbOIh83BAO7FJcbZLfZe3l/AnjeC7tbCQ+Aj82ym5we0lY
qphjnOGcTchEuDdZhNAvxzdfAuMjgaYu/O8NaTtFucgibYCDalxCOc0OvhPYR1DTR6xdLV+4+TCL
m+NEyERX+sqyZva8JPgT67zeqNbpa1dKzgTTwqwJm2PVlMGw0EIGR7FhsoPxcUp612ppQ4Wdj+NB
p/o3w6zlelJWBoX1ldLb9V1rsF2bFZMYmvP6rcuUjTGjuPxU02+jCg5S+UQjAqswtqDwBPk56Uht
amoLNL0a3CUm2hcUKuqzrEf3tDbHy5Sb1lmPvZdelm7iejk/XwZe7cyvjgJpWeKBfpjSqdYl+UWX
punMwhRhRj+pN1pNBhpQ/bXN9XyrzXOQyUzROisqxKREzDbVJrtQKl/J8w1ZzDdkPpjG2mpBPopz
nmOCskro8CfeL7Sk1qkywTCHxNW7A8sxZSGX2ssXVQLhHAGD+qkKAR+Nnsc9GUUrbKGkQDvyTcFs
9tRG8Q73sf4aZlMDRlB69yf1GbhBRx3xQ6d8sKY1l67F7yJ+A2wCC+zMzdXMFA3Ve/MPFBRpRdxd
tYbiwhO2GL8Pg+ojlovshnd7vCETEj8vNrRlEHUadRljanBcFciYAs1/0DaNnZQLIyBqsS6r+pJh
rptrdm+54TeXnluKQWpCRLfAhq887MLqb5JRrrAGElJUWtVKnMLDqzxqMrMXGRXUlVomwaLIZWlT
9XWMBrswLNe3ZBJ1+K7oRQZ4pyrTo2GM9qnNkbP4PDI/8YouJT+Nftl+BkcJP9vWTyHZZjkrcgNx
HU7rOLsWWpddzWq82m1/Si3d/2sjO35HtgeBCFnZICFO4l//tkNBIPk606c2ATJ+t4XhTfBPqUlb
8XayuiLMq5SkLaLF8Jhn5W9zvmHFpsXxBhqsWZMYxP0qzjWaPZ4LcKULlBQXBS7Dqp3XFGaPNtSn
7HHwjPr2daqLs53CNKCG3zNvk+xrfdstvUTVkY1O8RtwhxJkz1tDJOuBBb++DJh/ksKQAIUIoeXB
Mc8IZiy015QeLjjn/JEFcJEC6KJbMw66VT7QjM+kZDRovDjhWnXSdoVKSjsadZLM2MbwB3jHZW73
/rumjv7q6xuMrnVbGF67VKtMe5bjyt6Jw5mgc65VVgZI2G5TapMhADTOFWS7P+ewi59aLb7pdn6Y
4iy7KkqJaaWtSsQ2EYbpPDr4EPIXwfwAqOxxvn2sKj/LANzXjqL+DFXQ9DtALeOucIyIPq5jni0J
9uqUxHdxaspkBtAAzGlk6MDtLFM+tHgJ70Mx/rAlo/86ivMmX6fM8rDZVpAvMlveqwVCICTs6QKm
Oki9yE6vHgvrQzDQlp1/4e8iJ+k+fJqRKR1KWzl5M5VHbETUJbWBa27b06EOu21qANFzQewbCz0j
wIOyfrtjDl68xr7/niBqAIjmDC9dvCEcSNuOOI8WYvgP2vKfMK+ygzjqwLBeJBjP0r2zm+mzUqFl
JWOAQKyKonsHAn0hLuRgKWD8dPo10htCnSIyZBIy4U/jrFbDhDucxKEzIRbMWZWvcX+WwDGrbW+S
7wclahm0VvBjlOTcVcH0HfEAJOeadBbelGnZm6n50Dv9e+/POQAuyqIZTbdKrOBuaeZEe7rwj57c
xAe11/JN3fjSNa0Va9lCYN8XciW5uiUt83kRr1qRB5g+DnYKjKpbAOVA7ymHV2NkXQlEkU5qTn05
g9H3kebqE4nxwGmQo7qiAmeKeZqcOrQyCCzYTnp51GVPeQtjsvUKD5wdS4uQ6inmbCfV43XqhM3D
7ixGSiPskKYtGIm9tWFotTtNHvzJGackNn8OS6vt9owcoB5otfb0wAhdhZb+U+ygZfhrp3SSR0y1
SGna8ALCuBlaHqBZPXDX+fbjq+KjtU5wdKgArPsulnemaqS7r3vfCDP/TIEOvmWF1hdGAWRWC4TH
DBGk47PXy7S6MEtkOcsazTXs/iVRzWGpBrL6XPS+s6oktf0aBLL5MPBJATGTk2VQP1I0JKVUTv4Z
G387ppP3YZvSRNykj21Ntq6+ZGYkdhrZTvXz7tJKeEhEfInEQ2rlSygOxrmEKvaAZQzvLEmzhdjL
TBngJTWkZRwq4ZYYEfkwGs2w5Hk7vpktiIF86suDSIWLbmnl93enw3pgZEgIwqBAj9epClI4OT5V
RPptZCe9twrsV7qf0EJzrUh2yYysCerQoMExPc1gNYqVlBMVo29XOt7iVQuC5earoHV4JTI/vpAq
Obxhoe0KzU8D9+v2TJVsB2QKtFpnqs+EUeqHAd+QM0X2QZ7nTHLjdMc0SnzyG+bjtJGaVSKxtBoQ
F35dLnzrYWjIV6DO1RffmepLvqaCVlykhAQrIh+sXQyH2ERV+ssv6egG00Slsg2ojXFz1V6nPU9l
76wT8HwriPOASlPQbX3fUmdCnJuGjEaqOkGptspCPyceglJVZ8HsMPvtmwmz6aBfQEwQt9Yr7XaY
GASbmlt1Kp1xZUjtABSK8TDCbnSqgs4/YSWjPDJXnloDoAvzmk/No8LqD1AO5ETv946kfTCLAnEk
B8lZJAL8t708Uf++mn/Ca8XQoDbItAZwc/sgK3csU5QjonbKf8PUIIpIrLNYFFZj+CxrYXJJQrDB
RQinKlQC351aDMFNaIc7CuH1lvFauSJ9/WFXKrDnMH62C7SsYi8zqh65+TRB2m1O4bzY7zEorPsU
lJBY9osCgDinSrSgwp/l3PQplQTBtKMECy3tePhENSn2jlmTGl9NIPBnS0etk3ReMisBAgEzBuD+
Uw+IaK4k6fj9n4YECPZXAW8rhjvcINWtYiG4tZvCYL45VrdCLzsScXHcuUQDeigsw9/8F4dNb7bo
iHHGbzF1Krs+H5yLHmJd0asagWjIA3MhTspxsRi9fp82cnYS//WqIngGtzz61rnGlbRFfCwak14Q
v5XYBEmz4enX7kqpkUgvts1tZ9VkkURJ+WaegPVSFYqeGj+MjzFjxIlaRw0XDKpQgqJ3J/dFupFI
p3oq5S5fdD2oa3tMq20L0HlhJJGHIc3qXjoD4mZL6cxLn518Mi+xxE/bFlxyAKDmE20I0IDaQ/gT
JsueF4LZD0OBP58mZLBlVIoWUs44mQE6ehV7ITOM177jeSlFGu6RqvNXAoHn8LPnjuSML0auUqNK
7gQtk2+TvZ2StHGTumISw5c68hzlvZ9FKOTUdmtlVFc6RU2gUE1grvpKu2vEUB6HEsSPpErW2zjf
klJR/VIC7acNzehZmXRrbZfwN1ozBOplQUNsW8/5afULvwBNp2nKtKJf1C/QfTdvYg9xCbF7Y3YW
Ux0jDm1kDKQojlNMjDRRVwuLf9KV7QR/P+7iE77x4IC6+y63FrYSPWlfStkEOuJIO2MKUGcbynAa
bRxMYg2Hmn7AExPtkgqhh2TLzZLqW/XetlfRa6iGlHCnSfK34rRi/NfTfXu1KRrdYHs9iKMM7zGZ
yNSnEuRtar/NTIpKZorDY5ICsm6jiNLZDLw1WumlIuNllTKl3IjDImPW1bVldzD8bNvpTnBtPYuJ
iZeav3CSuzF+nk89gcVGLToGOVU2+6zuEbxYtvz481p1xv9MYf7pJEQryNRqDwM0kafM8CBFhb2K
ch5dHF3CnM5yUG5A9dgLJ2SMM3payV1j1RcMn/UlGKPhHEK5mfsfInCr/OqMTEiBKjJNxMQx0FVt
nykBrIYaSBpPP8KEh1Snj6LpzkHvnZFVI+aU4iARg+5mbQoxvbe7gz8yZpaOV+3FQFxpVc3Xb5iW
g48qzJLMj9go77lE5JCnB8VGJHsmql/QT6P9ORiD56bTQDzsqABbpFMjJrFfM1nGkB1uO4rt81zX
wMZHDd2X18EwxmQ5xfR5oogaUDxq/nsQFEcKEsNTAVDq3FkyVDRic96hF4DWYIGHYjUncfLqREay
z1qWQHKq9nfSZpeSCeZy6bDQVeJRvk1zQ1eHIMoQOFnHem7BdhEOXo/S8NLKo9/ivRUb8VYbzmwu
loPz15oCS99HqakS0wd1P8aptP9r1IIKto7MAN9NDQGN3lf3oLgMPkxOkQjNh4RkKMdQtX+LI3/Q
l9WgD+c61QjKVUx894KMXQJZIw6n/kBOT5JSigasLHLrWpqedfWW1mDoV2OYrK9NYxrPhWWGhz+n
UmRdsZFuQJDFv/DClXO0SoZpd1ETp7pqBp/lUhgErpMaxZqATO6EIrHpEmlzX3t+xEMCVg9t3b7b
MQP6kEw9eXWsuWsbNG4BG5foRIpsTPe+r/55nXhJnRT910vEBd904IJqpXXGizW6dtcOazF3AUUa
3zKEEOIoL6aMWHVLSQ800IZNZLwOeQN1U8/L5TRG1e+wSq9jQcs7KsAH5VYlvzYJaYYEwJhP45CA
K8qK+oppeFqz3M5PCWYP4hTS9HsYw9kbr/K5xOIW1niqDbPDOZ4iCDDL9kgbUNmGkMVcMddMZ4sd
ZXGeG0b6VHnjUsxeEmPInvCyLqXaYHLZM3tvsiZdVoFFnNdcBKHOrC2/5sH95N10kqiX4oIK+WDv
lLn/9S/hKf8+9BSpeWqrOVzif0+JHxCv+PPzfpDxeAU/sXYywzjQ4U83fF/wtqS4W8Q5FawaHmoc
VoahBHfm3M8lyVvvJS38Vd9U6lZKHBDUNDZxnrgGQI9PxMvEsjgWyREekkRY1P42ryztKSlUxD5m
bP4suupQ637wNowVYRtalByAwWw6IHEbE3TvdRrnzJmxSn+C8IXL60hvAcSGVZiQzWOmqdTsGJ5a
RieENUIa4nuAdJtOe8/7ob7VZr8Xv1lZEznk17G3z1WleQ1JfBPnHTQgdCijbptIFkDCZPFVUYj2
Wm53T74mV7eu0W9eo2uvCAXjnUIyJYsf0FW6iVrgq8zRAq9H/zhtxUfsz4dhp29yajIrYwaCNzlt
6zhw9uJIbDSfiZJWSLDoRPkCs2yHZUYpXi1jdHUaOUx9JgZo6O2nTDP+UeY6ghYHGn1o+x+5D8aD
oY0/RCnzvxY1xRUjsM5KZS150+dmM7e4Nm9KK2bi1+ho+uajfz0LWNy4ZqsU8P55PMiNFy/LKR6W
hBPam9BX5J1joe8o+Wq7vlb3b2GU7chg0bVeetGIAt3rpEQtxWEJu3jd6raKJZSrTNiKJdINY4sp
GHZzbS1JdoqPQs0TmKTDGEqkEhjfUjmMi0fnQ5r0JrW+K2qlnCy0zo2DAkjOgj0oWONJSkp1G/dg
zbwx8I6+1b8wz6husQ7ur45hPAZGxHMonI91Ddk4mANIxON48Oqk+sL0ClavPtfsUq//67yuSifN
CAMEXkg08g6IemrrL+JIKDToKiT/K+BoYMui1RDCDvGKsLR1oM50TvCf0jyK0faFqeaxUJIU5WjW
8j7sHO0qZaN2bVqAebGm/06soV3mSps/o5Btlw6D0NeeONcQOGIxQKFjLKkLEZe9mfj79iaMq5Nf
J+OqAzKI/sdpsAsU9k8VeKml5zogPe1iFdLwPo6sb6TY6le2moGiBAFxRuWFsi9Vi3ez6Mg+6o3q
oMi98VLDZdfXjtqSIKjHKVjdwgSUPFeAwJQQn64artNNzNBxVa54VhCRFsoFkNfRO8RhPu3FObEh
p7cCGLsYod0SBUEFPFFMEhtiJnlnr4lcwZoN/GyEVRkMexK1fo6TGT41cZPs6XpqRFay3urrXcRH
ugilQNowdMJt1zXytNMJOp84bqHxr32p1DYFC4dzGtceTwakeV0OrFUc/rkQGlTN+CB+BqTnLc1k
zK5iAio2BVl6lNMJGiwIop6n+/ls+64G8PqFAp8B3eAVpHJ77GsFXC1HQO4NeJNtyTSOL6Jfejs9
dGiniu+hZEiUg7HSSk0WLIcwi/rFnyWm2LNbHAz48vSlOAxM79BIBJJXiCu8SamPorD8VV3u2wlV
agcRFQXa0onL8AftDxoVVvZCSS+Zeetk3JE6u+x1PxluDWFnFUJExh6Fap/mkN6dNoN3Tqz0e1On
cbIOfNC1Xw8lkkPXdRCSvkmjxf1ve3M+CsKhQdnSTAWGTCYYkedl9kyhYq5zzz5A6eo7NloediKt
qYA6y9d68Gn8+qa1G3UpuidD/xqoLVKL+cjK5IEIQaom89Fgqf84bTeuw7DUj3ZsyUtwK+PHaFkf
Naipu1b5+rGibbEkTwngjVijw/n11krTdTPHSbL2laIuxMw2MYKd0yTDUywH0VrLgV9bSmy/1g5s
dVExm88r8/me5PXE0M/iDe80s3aLdjRcUc8PTCrC352P0ix34k0sde9HNUjm9/ss3l2y8ojIlqtm
6efDb99W1UsfGREQaub2YkAmX/37EBeYt9L6Ut0oVOFW+QiIRQwx4jAZQObAfyQaK/K6N6K1KGRV
TFwyRGoJmtkjPDLrWnfImUp6L59dq/0yGLrukCG0vZTx5ogfMJR5FR8+p3V2TKoKV5lTlruYmuFz
EQyXqrOnT4u0reVYONG5oO16sU2MU4ZBizu0uvQ8Rxz0qan9mnckvfzaGeczvR6eMrnQf43sSL5h
0BSN34NWaZaKH83ZeLP2IA5OKEWt22S2+SMipo4GZf5aep51zIwIacj8KjVNqYQW9DrED4XBgGF1
AGzbsd20fKw7M9EDAu/04lSCCqcwSEqeSfiQ21Pfe+4ylo5IYLyPPFdvYzrIvxtWJwUKI1R/0qtT
WAi1dGc6RP4wXlt5VHCHdd2PuKouTqTaz4OUeBu9BB+e9N3CkKf62cCwo6paflM7OX2OwcJ0FHRe
4W/5Z9MmBo78bPvxl6fx2/v5f1gKXfMwa+r/938V9T+9+basqnBQFMOyQZQq/0kyzCDAFG3TDGtY
Ad5GxioNHC2yT/kgER8v9maktFdL/DFzawfVPgLMfrqLo7SatG1STagjdRLNImzC7MXjNTDYSM5g
HpAAnh2xXJiUzzLi8e6r43iPW/okuqdUb/hjf9AolX7JrG/g9GcBJUzUB35d/mqd9remNMar4sU/
6kzGWjF2Ny2m3ILzeTh0cjgdPKsjXiHVhpvqE1nPhMp8M/zgJcGYvRrN3KtWqicPh8Qk27nSagWN
aKowCHR3JJjjR6z34NYZQVmjmvITjLa7AUQdXiW62HVRJK9U73M3bCKf1l9X3ezQqm7iXJGrvx0t
kA8IYc8BIscn+JXBk6+AEvmqb2ZxQFEj0jSCU/XgJPYYrvgO//u5r6s+qaFlQZl2wIy/pk8+fmTR
z0hXHdLhCXsQp2nzHKcM4cPeB+9MqzKZK9IySa/sjZL2vSfOjUkMMRBjwzExWHd28VPNTPxReQqO
CLrOB3FYp3K1Zt6WrxTWopSju5csHOMFIcD+h9hjri+9/7UXDy9W8x7Oom9/3oiVaAPLeSlbmUW0
GecIqfv/cXsExOWPqxWiMW51DaUD3lZbBd7wH65WyJNVY9l+T+i1Hm4JY1wPpue/TzEZj5U2mJiH
fO3gN8VzLNfjIR3S+ibnVeKa6ZC7VSvVB56D9aGZ9wrIC0veSWspLtg0ZZ2lEY2u3Noslbo6/ZGS
eP5WPFKaC2/+UJQbuUs9RHKxdMqcOURcySltVea2pK6wAAbv3UjHREeLWuHutWqxoth696ml7yYP
9W1gpN974twwn4vmc/6gwEKP/4ew81qOG9my6A8NIuDNa3nPohXFF4RESfDeJfD1s5ClabXYE9IL
AgB1+5JVQJpz9l7bbFd2VUWXwgXOVbMd+oQn4NNgJQSkONVp3wk/eS9zK8FgGAxoUbPxTGMyXnV0
zt8fPvxYRcm97siLX9Rlae1ynwjPmCLNhW+qWrflNDylmjkBHarqr2y+t2EbXfG7j59R+m7FBCXZ
juFeAlHyHjLKHeyWIO52CPxlT0xJog4yJsky8lIeSg1RLOis26YysTX3JHUGEUs4MZWrOCCrrczm
HL0w8ug+fW2dwUzOCcPGumjM8smP3wzyt45KFOpXI37XY/R8aEG+d3mSoa8j+aRmo3wtk9jaBjXb
/kFHRd3QLlvG8ws9aS1WLo8xG2Zhumaa+pZ2pnPnmu6PPh3GV4Kogw2P1yJi00O5tyetSdf8Qz4Y
/V4BaQETOzIWVA7chVtQyLXZI6pBEn1Vs7SnbRB5V2GbEHPctEa46Z1ltyGaWw6y+eC6yNTn+/JK
3i/KfT45rHd7Ug4XQcK7pzXiKZgHyqLKaIWjtvPZ7O4cAOZr+XuqJCuSzA7oULEIsAULct/OEkDd
JOLFcHN1JS/dwMVrWeXbukPJ11e0ItcqGtJd13kxwV78VrHXDGvJUY9bJ7uMVgh391CwN1rKnXBe
BriKE/WpRv+6iDo3XA9EYOHQBMouD2np1SdLDPZf8DDmR/6VC9EZworhufBPTc38iPOb3ELTejrI
Q6YpOxKSk0OWeY/52AxHM7R/EDa2BUduf/Pz6Ks25eozaFf0F8MwHppmLQdc4Ao7wbL6To7BaVP9
mKYhm3cC+X099xh8KvD3RIQu7HnjbCjmSu9i+2JEKs32OCQv02rqe8Yz/VqYo7jqUa1fHaTU15Y0
bzfTTl4pl065vYD2iSCNjL45fAW/lbCYYdpOxz0yL9edb6VpK3e389Qz/kLvlHjD34ZA23VRqzFX
m6rFr/ABmul0DTppwvq2qq0LxNU0smkYfE267nYy31EHfKxDVYnLPz+vo+aTqAkOiJ2AymgLtmNh
S8nNUFDLLH3hrGKj8RZtOnxvoai+91r6rMdq8zyG4qUeqL49aKN4kpXtxK4DtM7/h6OAJRF8L/6f
Fcl/nwbb04AHwu7lqaDu8+Gva52yIe7ZsNiWO7Qjmq5jFzqiEBdT9B6sjblsU+Zk+JKdPJ2JM+3O
vtpUhMp6gkKR3irGWY43YVt8M8dw3Nn48fC4mmxHFjnxdnk1qiuQl+WDPMvHrnpQBt4leZar7Zfb
msGpOwuDU24ts6m3CU6Mv4dI6VYqT9y9kY4Hlk4m0RNDRhk7iV8zG2133vsPKR31a6FTdAzL6LUZ
A28b8Y2uO1WPXiO6Ycht3Hj956WcO6OffnssHHgUjmbYuj5TDz8i3ltlxHOrJSS8Sx9DDnmGrVHT
PWvwlGKvInjesjo6Q+UjhfLsru4ib17EMI7A06Xq0K1baxjOIfBODM+cga+HoaWK+CC611E16ydI
v8azG7wqbIW3WaxYSwApNma2ZNpgEHtVJ/K7sskqLkqTpSdDH86976+a2XeRUBpf70OHSruUPQ6G
bjMYNo8yrUeNw2NnNuEdGHkbTS7mA7MpqodAQRXQVOb03rC5zOM0Xdol0Hq3BG4g/7s9nS5cU8nT
YELTnXJfPw6j5d0XSNpaq4me7MSKniqneu/CWl/eKnHWiB+d4b3bKiVB13IULYGI0ukY9FNfRJg4
kqTC+0owe6xH8cqeZctRqgEttIEi5ZrTHhCykiM9r6cU4dYPcc/UMItQCddt/vLWS1zH71+vbtku
wVIGq3Rd/0j+0nqqJ7EIEtidTXXK8lGcHNsRt7M8i+vDaJmrX7dKPcfRHgcZxbGgPhdh2Szl5zWZ
wY/UNQDX+t9QQedXqzOC3aBTzZKXGG16zHj9F3tG5/p5YJ97rBmjc27ng7w7uXm91ecN/TD3eRia
PTu5kz5AmYlp2fdKVFr7Jijbw2h7hopyllP0u0CZWPWvDFU/pZMwvhS+sxzSyfvmJ8x1Y5qOT6ET
GRuXV+lQebly8VJFWXYKjZwoMNetHnvfpnD85uhYBfMunlYpyQdHwYMKVil9oH5rH+l42MfaZL+F
AsykKx0WzdpJEOu78Jpv3WBZTIEJJ2731PYalmrzJSdDiX/ghq/YS5plizPzEV1zudZyAFZRQXUz
q6L6GOZ4aqax8P7CW7Q/YslcB/wLczq6cgfu88clbpx5AURzsMua3ilbqfOyelxFpjpo5BDY41Hq
/Zk165Uax85KXhJYzCaMaX1dtEZ5LZsnb96lQD0V+1Kf8/BMYTmbumMx0AtqVrMgw1ecIzZRfzMG
qvpMIY5wcJZHbWL8iGvAGGZJLI0HcnklorF5IfWBPQFb2m+qjtK0CRuSYYLgoO/lRPLLNhIP9ms+
md0mi+E8VJ1TrQg5Gy+g5ceLg/+VpEVVPaNG5LEtxuSs2unCE5DGVri+hk0+kfOtqQ7b7A49/xKB
cX/MpveI/OwfWjJcR93IvhR6MCyi1Ipe0KxHqzwph3vazdnGiJv+TPnG21GPjv4CJHf+s2WGikX3
w/OAensOktjfwTrstxQd41GyhWapr6pZk1nEWrGPO+dLPGe0yYO8T8KBIl5A5T4oc6m/w4u8JzeU
Iu68iit4zelcEp0zj49Rny0re64eBCzVAxXTiuYEt/tT6V7wkSYHJ6y1S4UP8OIkunrJKuztahKg
Rp5/IO/Jn1q50M/p+IBcTN07avnUBIG7AhfAF2GlJbVLREojKRjWoPsP1Ke+gV0JvwLLw44gBo0w
XO0JOBUqBZ8Q9d9LmMOU79C860/J2HvbnHDkjVwTUP8ZSCxYDbVwYVui1zUd3FBujqZLXsamNe4R
jZF/mXf7zoqir2XXI1JV4vxSNXp5qZOmXTZdMP7lpfJmoOvvw6dBw05CmZBpMYr+/qXVBQmRekFY
N42A5NLNBj+vDoxNqqI7v70f2HXfgtzA5DXvIWqvfO/6p3LWjQxz2bXKSmOZGJQujTZh52uaZ+ar
4eCbpCcoVhysGvyxM1dXX8QoH+7JdGv3/lguBspWK2lATTyMcWo+lns+gPITG/03KEjqnTVoFDzK
zqQYqaKpnFXeSR4Atp4v5WFsKf8WWX91spREPiD+N16ohIaO7CbOUByGowtN/pK2qfU4aRVPZ+gj
QLC69GFgRt46DjXAQDjpc902Lz6WjIWiO9ldBXYNAWfH4oHH+5Oe4krpzKK52LMnug9EQW9GveJ2
0PbySt6PCbRZ5m3akVbm2VcAmGvZgpfyuKHI36K8yHZDMQKQaIxs2STa9JBU9heWFDlBfnRpS8P4
4k2soUmHflW/Ug43v3g14jGSCMQBVL94oMz6F9qh8RF2iHrWclBqq6ZnQdv6OMISR6boFjyhrTEh
7/Oat2kOYfbierjEPgTdl1QlGAuDbXFVCgAUpqAQaCpkMVctUomsENVj4wl1MdmNsTZwfKxqx8ac
m9HAUBWDCB80PToBLYjKcI5t/Zy1zUahpHWR+uhcyatNqZZiiaEyOrUuNXtzSqtVMunGp9ZpoxVe
DNZds4R4bGPqqp//vFzU1P+uF5nqmGVIBWLxCUTm9zfCATYzDh3KjdAcaPIQ+PMojNw+mZmNo4er
uPZVrA8anuOfYh08kv6gjzs5d3TjOLEPn4aNbpLW66Y0TAhDGnYWoVdny1KGc1PPK0Qe1YVww2k1
RVTWCoBFzCacTfM9WfbI2zE7MoI5l4HCPpFS+RUCLsrKFM3cMMvujerdaujo+gQ7UmlE8AtoIInI
3tMc1MlmzBtGGAml+rmZIg+eVwwrDBPw0gsaszJG1jCskspvR+A87VQELpZx6cjQNRaQD+4rlYxp
6RiwRE2YYRCjRvE8fIgJwry2RvshPPIInMq95PNhzM95on+Jq2rjVE0JKatSj5WUNYqoY/kzzw0Z
hoKl4SLzVRticS0t1Za3N0ofCdXo+dgMZXY/+/6yMWKqnwXJoHEdoC7WERPOVxMoB/QdGYiHoaT3
GOKjungJ1NLQfYybcXwKMkpCFbP7xY9JO5oylqxA6Mmkxtm1kksdKYGj1J79ZeehybyI3wdXMIYk
NWi67trA7z+Ql2O9GQQ912KrwyxC46UHm1oAM1F6SFryULfTD6Wb4MuAjlq0ivpNmXstUZDjdi30
7BxbjoFsXVsEQXgIjg4Vtks5syt63jswBjTi9KZvN03bfplmDFOSIqibEiTGs8jIyS08JQqtpxZ9
yOKm8Svascc0WCg702G/1blifO0SWvO38b4mPF7Lqvzq5xpC+PlML0S+NF2M1dhyT3j9s0UwBLT9
57N47IzP8Dg2pqj7W38ZWLSyE3X0Kle9odea56pxYXQO9VlaYbK2RPDsqj9V65MI/Y0fJ6/yhwnc
mjWiDHs539IG1dgA/06xHCAWlzrxQLOvrpNGSyLa8gs4k2jlU7JYi1TJrkaeZyfhm2RO0PWfPez9
U20gyyM3+kleyYMqYM5X4pH4z4YuhOZvFWxWKwIm08ccsMzip/uS4nozWf2BbEHvHGW+s9IsN/lU
FeI1oB56mAzFX08kDnid476yZ8xWxSiKu9GlqNjrwBPYRH+N3Do7U35V2fJyluuDuh2KXWT0KbpM
Fj1uqD6pk+FeHdgUj2PdQIkIMlS8SXExpiE6RUbi3/o0fq5qmzhgGSnbNlQidhRdzmxlna/EONJt
KJK/FZjV/8wNLjT4ubSMNtriof5AhjejICjaqaYKl3X+qnXq5sQwuYgcXIqGYjhnbT7IM3lPoLFD
QLNoZiul4luf+8zoL9JYSZvzcw15+5h68W5oAvtximl4u2gFt1TJLaIftOboCTqSg1mpq3JqbXMX
UjtcTa1L+nFQoFnijKTJnDBT4VEfJazoduZiFQ1rsm+A766ZobvPoJDInkS1dxyTBgmZax7Rikw8
Ss5C7hF+mYWpf04AVzM0hz4cm5aQeMVuik9UkeENd1jba0E2WoUWwW7D7Bk2EUsbwHBTB/to9N3g
kptlSB458pYpbfudOesvAzd7Vvve+jqfDInr7Sa/NLcUJBGGd/1DOQXlNS6nd1ppCokBBI6qdA52
NmyVjSzdeuprMQ7R5zg10h2gAQrO2bD2qT48MosRrqhjTAbfQzKS5T4JWdTBcXxsFCffDvXQYIQt
DbB7zrOkOFgjGBNLw+crJQYAIxZjEemfIMPso8kRzyGhXagx9GCdGoD//zzLWh+eJo+GnSFjtgxs
wjxNH/YKQV2ZOSzp7kCIktM+xorWP6oN0RhWhP4B0N8CI5u1jj3iKWM5tMvrXpnl6AaMYsPm3wUd
8N14cO+SZk4laNyjl6RoDPqgWfl+/jUkaOgpF+JtlG4C0nMEcID3ORaDnqaLAn1M1nwB0FNABz1S
Z8UhHE/Ze9Mv8FZlbyr2sZVt4REQdF9YByQPiu0rz3bfrJTJCM43pMPgFv1SAUywlQ3mesRG3ieK
trf45JDxeju5/gudFLZjSmaUvCQCHkfipz9/svKT+9ecwydru5qpUdh1qBXC8f59+WJNRumZuBEP
LiNojDIZfXzlRDRM6WF7RaB8bzxaOLHevd0GuKQkz7bE4AiLCJH0P2dmiUHcjz7dzNtVaiQrV+1T
Vs0/XGw3B+m869gJY3vOlHUM46GwMSczMwAnlmch94IQAuFPioDARRxaRbR2p0J9Q2C6kPVU/OOQ
syu3umv71DlqZr1seUcWiq2p+XIqJogAdMeFZezs0DQQy3II8SuefD2gR2V4AZ7gkfbeMM8qNogB
OxcnafY0CCk463Z8ll5PNNirghj3awXeaKFhcj0SLlGenNgpF5M7RMt6dJJ7+j8udgYCaAAWtLuC
4sJKTi3yUPbpD8t0+z1bh4IdW1buEjsGNNA6uBMG9aVWiuAUphqdg7LtNjj1+k3RJuEqsFrl6CTl
iyqwzYBnMF6yRNkNVl6xD/GGhe0k3sJim8iryfZHofdy6uo6XCGX9UDy/sPt/X8qytrHIZ1ECCry
nmZphkUoquOC6v13eOQw2hPhAJF2YBMY3iWl3W3QFXoMlWSbJ4pqJOfCUJ5bXKSXlFX+Ta8RlgHJ
zXWnXsdk2NKIKWg5ZN21M4j8QyMYvvv1e6Y2/VJtQZaOc6Z5P3nFgZDXN61uxytQufHatKa2u61H
6Jgv/aY9IYHMPwU9OMjSK3l5sg4ASG8eblaN2kV5bdffyKlZeRrxb5Foi/vGrVhEwDrbsdEftvNT
KOzCu/glq/BiNB5NK6sfRKE4F0dAUwoylJPJmEQrQC3DvofktCqrinQEdSRTOEs/mW0JuXPyf+Ra
bTELMQ+oovZ2mkvacem69iIblWzXkBV6P45kak1pdxeGzb6cbPXZHa38QOUhuq3P5/vjuLFqxXyv
WZ2xjG6/Yde7NEbrPboOH2VTh/S2E0PfxhMriMVQdoThat5dRObRKpm9Am5dLtC9K5/ZtWRo19QB
JmHf4Fmiy9/Wnb/sPNc9R+U0/XQPwckukd107J9cFQlQEbbZRlXfW30eXyu9/1Y0kVj9+YmS2V6/
xh6KsKTjQVem64nWmaX7hwfK9i26zLYnWI2a41pPquJSetCStKTLt11bW5uAJsoySaPHkTwLlpWV
9WKj5Ae/8mJZrX4vSvuY94b1UgyZfuoalyLEfKnr2YijdmLtjCq0aLzu08AwA33S/JFT9TF6uLTO
SIZ5nEoRadRuJ5WMAJIB/P0vwSrbhXZpfh0rizpvpl/rWev7z5XUBv9zJarmMyy29kogp7azR2D1
0iRm6CwOEy37ERjZcBRZjkikNewT1fCJ+kWY7dkQVHQ+64w1P8t3S4ATKJ3YxuddofUiH/arlfUH
QufHv6zT5O70w1dgupZOJo3Hq4105fd32icnoOuzadykhffdacPwLA/UpX+eUSHEr+rC2LPJpO1R
Ovsa1d9E7R/6lB7uoOBiziAZYSrSEH0RBxO2dnvO+4i23hzJHGi+xagMA7VXYvRewhrrE93n4DhM
JLo4aXNKcvxfth52a7mgn63wo9E7l2a2wTuW8yId8knhpScXQuBiAjRhhiMRB24V4ONsFnZcrIoq
0R6q+aDrPTWAGCh9kLpThprvpaVpc0/1UH1o6yoGOzHWywZQwvLPzzQPLp/Yvz9Ri3wmh+HRIYqS
5tvHUbIrXRQE6GjB8t/lrj598kIk/PI1z5mMt2NTKNt49IBmKEGzb7qy/GQQEh66wrgrMOq8ZLC5
3CxbWjZtc9NTm7WspGVqsPXbtHnpLUD7v+6HrbIZu3of1ohuejfNN4FORmLU55D4dZHuG+tx7Ozy
sUM69WSw4llEuTWcJLgmISFmVWVZtbVTNuZ2UOXnKM2AUiaOfy3UyT3zR+Aj6Qd/RyUXKpkZp9va
QmAhYUQxKIErPZINX3+xVNqamtwMyOkre14+63fy/xVoU7KMC1Pf3y5tnFAaon8BHevBmZBOFE7q
fKvNPcErxXGgSbzy5ycDZk19O7B/a+BVG9UiblvvGuo93AvdY7AuBTFF1aGRLuvWJOtdGYppN7AL
W1G3S3c3M6QLoqIqZ0xeSi47miZrlacoqG3ZhhZ6Ep2IrpT96yELEE8JKmaT/M4S8kQi3cdb4L/3
LJae+9S7+p1o9lnjvMtnVv78n6s4Nd21bfskVECiuhttKuxdGY1vfj3oyIHG6I4QQ/3Oqr2er9gp
V4Fb2ouhyRP8Myy6lTDaeGGpfbaRrGzMWm22A1iBzyKkCtHROaQkALRgGI9ESdvLm1zeZ24LG726
jKNt7BIXUQJt4KsRWdVnq08TqrRsyOS/jTRzGYFAe6hje08eyXjws4nG9VyyFVl6FFWZPbtW9gAV
o19WRpZ8boYXWZ4uiI3c+GJIdsqkytuZmUd7IrPn8DboiJXplGvYW+Or1uNRUFnBXhBpwcx1tS1S
5v4va1jn96K0axNpqqN50DUkeC4SvA9r2K5sFfaCsQ++13ZXNTFM2fx3NCb5axgbfCjJ4J8qgYl3
vp/H1s/7eRLE67Kw+q1t00Nw9cAATE5DJ2OwP8VG+KmRE6D8aWdG9dZMG1wC9vQqcEHIJjqvmIGU
FsFZUTc+FFPkkbUxRu/NTOvNmHDIGsMq2lVvVRc0S1HxVKSQhFaRxTKzL/qrfIBwMp+N366EH+QH
QpMGn3pGGq9zCiwrRcmLB3mGmqR4iESkrfJBKR6C+SxquxKwG9AbWTyeptBdxPpo7eUOIoIkszNR
ny9FY+xCCqVXzA3enci1w69CR1aLla+C8cBd2T+hW4EMTooAsR159Zd9HV/Qx9FS47ubgaUqyUam
phIM8e81ZU+qVgeuhX5CHwt/QzR3j0wWx2tSjls/TIfXnIzjJZ4y/65I64oUbki9ZaWAu/amxbz/
fTSpqyyKPvG+WeWha0r/O681ZHEUaXe0St6FMuBVtHzvSwlHQO7thkg8UFUnhqfx2tWo5PdjBGor
iMev8ktFGfYprE3/qbN6SH0ufA6sEnSkEZ8WPmEtluVlOx9k/p2WVPXWC5Ab97PdVZEm12zAREqq
rrtF1Yo5OyzzMzrXC/K66olldAo1wuhXsjEVh8EdFJ71iGTzDAS7f6IGCXGDzfRBXoaNMNcp0U9r
eSkQVpLuFyAqymn6MERj/1bCkY3UUGE0j75LB6101VZTsUtDdrwMCESJeyTFbEBdohrO3GarG/FE
EZHkL5tO3E7GctUdhOXaa521vGQI2FOhqB+V2PuS0+T58s9JjqRdYRu1UakE4VaY1fokYIt1gzoy
mRMJnVILv07ZcGU8rp5pCOi71AZGIqJ2eq0Yf7UsSFY4S5OTDTlvTeMkOpiR7z3rfruTY9GgUzTy
LO+hCS3v5FuBfSyJqIUGUTTP/ZAGVDLU9jvKMGSYRvDet2VMV6cW96Rzp7uuLqJ9g3fkL7VaZy7F
/jbLM+g4tqoSWGJZiK4+rJvaum4MRVWLrYiFuitnTtCYwiEf1NDZyMsm1THdOUr52av0jnm+Mpet
nnd3dVGkhw5S4SYZkm9GXYWkztNipkGuXyNtl3kqmx8cMguhzC6pMauWHlnDC8Ag+Rk7L1ixGWsx
kZ1WNXifnckOtp0dnkPXsM6TRw+MMEn9ngaVt4rnM6De96gt8oWq0pmPxXf6x/Yb4aXs+PUpt5+c
MUPa6InXzqSZ2XbtKaBe9KQJEjsBnIm9PfezwlRcVDtGfVsYiCxH/4se1OPrgCMVI6TTbkNqkEvs
7vlOEiLMvqTulatb9ABLK6vsGwtAUVSxkZe5a1VHYLLowR2Cuwl1uW/aDOWnUZ/kwe2UbkNOHuq9
+R4Olr/FRn7Q+zB52JaOdlvXHLqaBBF/mDzqUBiqb/vF9mZMKFwqesbsOCI2RDkUsz+24GU5ByWi
9iAZ2nMBSe3nWTHge3r+9fNfZ/JfBsJ6MNxUf+lFucJG7n7GPlQvSxBLZ5YP/Ql9oHWTk6QAPjRk
RisLi/qpCaKjNuskS5PRWvFJZNDiXjmDW56pGNFC7S31oVdNoCc6CRRaGRcnEXcuj5Iy7JLMyFY0
AX8SUrTAdbc3Q55loFFrR0e8Zmm8VAhzf2n7zlwnrfZF5Ig884olH2JWd69i5dpBB66vuZf4S523
CMt29RrN8uwkieHnTVW6M6uckUU2a8JJ5Yuaf1xk2R40QIAMCdL6oBf2TkE7AqOn1O7TwM+PBBoH
62ZuXZvVtqlBWCpmPj4zfO1z6Kmvf16WW/+ZZxy2OHKTQ7NSMz4WELMs9W2FZA6auw3dnzqjdz5X
7oKoe2hMpz7kvUkHaRLIc9TW3VRtXO01oU8PtgcBxGYp6IGs31sSWmFXQCucgUBYcDw6AFhnEehu
8ABDB5wLFZp5FJeDdS3SZ6cs4sttYA8OiJuG+6pWnbvQcH7oNOseaFY8Qfm0DnnQhzvwArPzjivX
maBf/HbGLl7dg9lh0ejWqM1mS25TaeoCvxYBGkl2kRM95KGI1yav1pRyUN1WlMJUHRlqcaxg2t35
Vt8c/vwJk7T1cUh0Zi25ZSE9dR1VlZmL71+YRoPZMfE/daWWZdjEztYjtvQiVC/MF1Hgvsh9PTYt
a4UhnYiPuRsVGdtCbclTpEyRLnW90+h5inIvlc/tTAgKWHmJ52RQFfK8FPdpKkB/zaNNTV9pT+b3
Box+uZTtAjOEFDmCjl0VbmeNCwulGx1DPVJxM5pBsDARFmJsozoI9WYGdJXVTlfLDmk0wOCgqY2l
H7HColZPgdmLND43PlnBsAGus9SQHI7FmtyXYpX6YJLj+SDPfh0a10ZZYJZYbu3BX3kBRWNd8tol
zftfpxlaHl5VTGY10mr6JAmYb5Ucntkm4Yzm0pnBKg36Chcc/asonWDtDKYHXKeA4VfQkhyCxLlv
2Lkv5Chh5v53JdQspHOiodBVjOukKGnQyU7I2MTFrhf+tAmTzFxXcw1DXioxl7HWQKFxg2onG8Zd
OtpLNLDeWhpTfAsOR+9lSK3Z4KVbf+bR+Xb6IDsz6UyvK70cgklPhJTonJkiWx9rmziSpEi9z37E
wFfj28f83p21KsP0SKf4DPDeu0Y53gjZwEQNTzsmbrcffijX8b/+VwO6H5tU8vtU1C+s0UCZFyGk
rUGtV0ES67si6Z3jv8/IEJykgvn2N6RTCes7AnbOr6OeGMhRICNoMdYaXihzp3Up6ta4hzKq5IgE
dWDie7NtgkdaWS/eTaGsVo9ybVIO8RdrhK2LR9E8gT5Ql3XuVXe3L7LoWJyIcITFB5dlixRSnMnN
aLZBWPw8K9R0H4Il6oWBFRBD7RkVUbM15jMx32uM4TTqfr+RjyOiW0xyohLHRow8Mlp1y8gNQqNE
e4Qal1zTnz3bRg08CA/OSCo2RY9T7FrDLkJUBaz6aUTN9JD5Kv46MQBUjI3kQpepXoFVdrZZOXnb
U5h4wxs1dn1t1BH6bwrW8hA79tvsdMIXEK0bP/fI2Z5epLM6NvRp47nWXVbq3b1qWDu5sSl+uwLu
3N3XibOzYrHI6M09UyAEW+O76lLOS02vDkvlzVW8fJflPV36mA0CElyux0r/wmI+o7PiY1zCPKv6
yiaE7LxI3bg4yt4U0xaZMNUw7RNfa2G2zrLymk3CkuWldmrmQw0jepPXDfKc+bJgxNnSSEd5gnm+
t8DIhBANT2H4o9PRNsjhpLaqkX3v/F9Tw37l1aJZx9jK3/wYaohWNS90XM29vN/qbs+goQwbqRag
57/KUCJAbUcGFXQ0sgcvh5nNq7GNFDc+52xRHGvqKAkUvXUuSIeWdoPR97DSC/C1EmSYFqY4xJ1Y
djRFlw0+8Ud9Ip4gcCd4TvNGgCdIHMYWPwkRx8FBbsOzCAF2OfS7m3hbz8rlVCrBI9o4fwXjDuj9
7BsWnvN0224qfYETOagFLIummh2EC38s8ruiFdXSrWD5SPmNPAhNSTYe5eLGtscTa/9qIZ8GqUtq
SUdh09PdWbNCXu4oKjVwoT/r5mLwO8KLAlw+8mOR4grWe4DA8ubUD17AbruCTjLq2TVWO5N6XR1s
Uq3B3TwLbvm0TpFddpRNdMyEhfUmu5psCZkMBv9z53++NTZDPvC9nCutFG2yoRXe3nUZcdTIcHAn
z6r0QZ+egYApC9RY4ylzH4Oi5i2c11CqqiWrCMbmqolL7Q7WgfyV5O8gDwli3D/Pph8NhSxLXZMY
WdN0TFNlp+HOHdF/zaZ+YNZmG9XKNs0ifzlq5ZeuGTrUB763b1ko0y8o9bdJPE5BYeKknR3F9mhv
9EoM27IPNEpF6tJJMu/Fr1sUthbAWHvotM/xaP5wxggKDODOoz9a3dkFHefpqn8RiRBAM31i1JKM
veOI/1gZ1Xan2IZ/1ImGOw5WN6FvNdNtDoV+IV0hhVOl19EFjj67QuQh6stkJQqVepZSX6NBdS7p
6NrraBIUG5hjt6biMPMZ5VSt7SQgCbYU5s4aZgZ48D2HtfDJLVkUZTmUCQX8uxwDNatQtxVW+pUk
ANuBeh+gxVkGkc8EVlXa9QaviuOaaL2A0KGSovYhaZSzB/Pi0hlhuxgSxbqorjtTzvPo0dFBYA5W
RFlTWMmL5uf3OhnapGAQjtpZRbZqUHncWQpCwsbq4l0h3Ai7avZ2IzVJmZ82da9SdVZo8DTciO2s
vLRstaJ42PEVpuGnjulHTaL2OU1t81yfMShO8cBeIF+3M6NRghoHaOuHWwbN7Y+ZyoE9eQBwb9XR
gc/y5I1yCRyQedvZqAy28OxvDctYaQ5TA+sCPDpUO/zGUjHKDs2GhM+70oeD/RclL22Cj0s/j52T
qs17KJBnqvVB7FGCVoL4nIS7wK70TUmb9Y4W2LPW2+D7/u+KtrjxrCITPLCyWw/wHNeDk5r7yjPH
p7Eggpw4uBpezVn+yypDNtY2TAa3qVvp9W9OMdrnnKCx0MyAJmm8xslIC7dxzEuE1eYpFdlOrhJx
YBuLTiNhjqArcsxxivJAYMB+kGdJ0P08w5JEEztVd5gdto4m7u0kepfMNVmGUvNyleOduNDxLXee
BzLEKfM36j3tRT6BlV2+NVrekjALq3C+smYOdY5tbKU447Qmxtp7EYJKmpRcDN4xNS0UQHmKVFSW
nplE1RPr4HusvOVuGPqMwoiNFdHwFepA816jHUHy15UW7mQeSj657gLmNkp/M+j1tfx9e1ojS1KP
3aZmJkwgSMj51FL6YcnTrR91eiOLOXXC3xQhSDt5aMSkv6gOmWJde6xVFmRmmpno8LLw7A6A9uUh
USYT0w9wF8n3SoXrHSqizMxZnhiXLLHbJPlfws5ryXFkybZfBDNo8UotU+sXWElojYD6+lkRrOk6
02Nz7wsbINmVzCREuPvea//ImrzYd1wu1pbo+qMlTPr/9IVJXkJQkM1N/JoPtr2vCVOgRgJobar1
FvyU8IausG3C172ciAXLHtLDkNjw9XAJrMRg00QmxfsFpOM+C7r0uUPSRmbxoN2phYnqOODbPNvw
/DE09DsNvyONlDo43rZCpOAzeRGR1y07C93lPqZj9mlG4ZbsmeUV3XN5qXUHbcbA822mbUGMFDtS
XHADSvGukutaFQiP26HVq49A3258jnP9iJoSlUSZGWsaIcNDISjFyV4ID0wxH7AlVkRo082nmVvc
aWMQQKcf97d78v/79mE6vvR3/WeDCq0DgyjbRJiLxF4nBvd/3D8WiiayAjJCXFjhSCwMcw+Afbtg
YGGoHvzJB7zxd9+2xw1SrG9Tln9XNYKW+fldMSXfk9j17g1c/J+Zb2cHmnDfS1C6TyVItotjYbO2
Oxtps9Ku+g3+b7qxm14IB+OhPwC0bJ5V572xfC4MfGtkG6FUYBJ7zxjXvxUxVhI+qLqmIKZBdcQi
vQm3VbFPYJYBQXJsd4dhAFBapL9qJeNRq65uUB8c1QTAyV217IhcGinAzkH3YQkG1s6RCgX8lXlW
jmXUARWKI5nPqBt0x1oSWw3LbL85Pf15Ow3yR8cV8cHBUuCWBPX9XZ7Ypu1zMlkINORKjkWmWI+a
bYPXAC+F4P9pkXLsf/bUp5F7ri7HkrKo/Oc1tUoqcT5heuPKNznmCvM8be4ZcrwS9dKr6J8m5kHr
2LfDO5L/outCu2fF2CtGtqmaLr0IAC0tdM4/7dp0P0xo2wpTJ2L7zZXuH4ELY2OWOWN9yQVrRIHb
rh2+8X9+jOgVVpCiw50rQYtlOeSXSJt+V07oP7pzdKGCydaK2qYeCp2l6WIM5X7pJF9Oh6fnRjGe
ZCP2UCunzrFy+3zVVF336LE+/QPFMgNhb9x87E5zyrhWMZYKk3L2dgsVobGNij5Y3RBYkQGpeBDb
xHPGq6o0PSuFJOZX9FkIwkTp2rywVATmrFnvDiPVc2z1Yk0r/gPULgxQrXjsmmK8aL59dxOE4TP+
xA9gPMxaWG4FoIQjQqTkzcvjg6DqZVIk/8coQRjkq6vfomlHAhsOgbwMRvX32znPLahfaUE/ELPs
za+GR5hEr2m7CfLNBsF/AALIc0msNZHD7iJQ9pwJ8ivySYPVaeWTEbKaJoS5/Lf0y9+dS0ZEMZNN
PnfRGLPeDcI9dby28qRXznTfbz/YIYOGxCJmkVFRc7+SQki3rNNTTqrIqq3EpkPSgl/cG7GxlL+1
kgjMzVz4xvr2D5hAVVfznE8PWa0BY0JFGvvhdDCTIdmyVmj3MczsLb6iGWkUnXlHHhJzKNJHLW02
KYAnhnkYdjLV67eXE1bQ6C71oV6t+iZ805qoOZaksF6mJNqrDwgtY1i39iSjEVBqLpYdHnWitEwd
ubaUCiu9sHrg9vZSRlVB+VC1x8HXZ5C1Wbtbgjh5KQMuuhpkwcebBmgcPqu2Kh4NyJMnB6bUbqyh
Xi5h5e7iGssVq8LivRKsHcGJBqCjzM+bvyvuoU9YTGEdleNkpFq8JjDQoCKb7Dvk7fYdcXh/HmoT
X2exHkXanQl76u87ST5WD74znAcslLRiGUthNWEQ0vvGXcmCNVv1XkUaYRD9Ur6zvKILaiBg3AeN
Vr5rFpFrToiJaNDznjYuD3q+/MRB25y5daJdCxGkuDbLcJ7vLmpojlkZ/laoF3u160GaP8CLn3Fn
1pK8YJd7tWRpvm5/In9iLdDoxSXLkQO7lUO6g1NZWDhLugRL5R9qTYT9sRJR+9q+q+U1M+BnzGXR
lhi6+t2OuK2BOTYAIq7V9b9lOaZOB6NzFqY9k7tVuzVDqf1NDn5L/JvqNt2mchoZ+8J6rcyZlAma
qGE2xi9ti6HLxU6+V/eZaTHIRfRacYZ04a/7YrK2SoBSez7qPb5LHemk6Ovz7RebZ+teyalkdRg7
Rnnbi7Me2Em6vFWi2WdRbZ+6JkZwYREJslZrLPXgy9VWXxj6abgtD71krZZm6XOYY8mz0cDhbu+B
TKNJ6D5tFqmAwOP2UqXOjglEuMf+g72rDnGqZCSIrjsNODXaiK1aA8bSmst47leecdg7HJJH8kGM
uyqIbc5zMb4Nffi7QT14naPCBQNKioX6O1dESdJg9l6iOcqYc83MaVOhXHxkppb6Rx6g/5ImN7ft
f91yyLKKQ7yNuLirpD/agc9IOO/zKLbv3TQYzp7I6m2esTYcGP+fMWkcldZCq/V3vWraN8e+Jzum
I7QIJ0GolW9G27zaCRLgUtI6srJ7HwKYZly4CXzkhrkOYva3gygSCP26e9DdqtkPiIteEzhSZhnq
Lzi3nLvWHQhd6j5HmGK4AJirZ8n8I8swNwP73/cFYGiv9nSyU6bpOPIRaWmWkAJi95zU0ddAd/1J
PTTGYhHX4/CPcYFe5VJrQhyN82w2Sf0M9EldqvSWLJS6EmKrREyW1xIR1WbOtZsnqFLyMq7JB4Hw
5jIVj73ZFde4YmnUyZ5o4yZo7jnNV2i3olWeW7huDEOj1MY6E2Q2MgvXeB/BZTB1cWlsSvg09tXo
9hD02XdblN0Jby18zaCfDqqfrR78elVP4GVzVDprBcJzSq++T/NyrbxxTld3j2biL5vbYTdIf7sg
Wkc5SW3NHI4VRixMqnKlk4B9BuDc7QOLlU4wluUL4WXJXZ8YjGawTlcDJzlIvPkUcDtQLrnWrepL
4SWI2L2oftdD391lMzzQ1PIuzJqCB2UxqiK0EmqLeTLEsJoLbNihPMhr6pp6Au0HTqO6WNrwi/7V
NoOd8mbY3bhBNuReskKMBAQ2wU79vd10aFZeDEBY3VOZEKAHEw2g/CF+1NsGitY/W3prGYfbrWrB
DE4Gtvui+N6KtqYeEMl96GneXmnIH0Qclz98gzwj4YpvdZ6aZ5wURK8RjH3yOIXv0mJYNmECvqFj
Wr2OuUMbZLw9qBmVLWZ6axD7/yB4IURtkmAeHww7Sp6BXgY7byaSbzSMh7ifgqNe4l5Wp19YWHtt
wXbladawR3Rv3zEY4RSUtrOpc5s9RVZM4hzMX1kjnOKoqE4YvVhrdcJ6jOKfQdSiBBCfqohUO0n7
5Sz6z4qi+aJ672Mg3AsKM6RZjXm9rfYW4zfnf71Ks4YFqhxTNtQxtysvk7twbdDxu1Etg15rrrFl
/Gjgo/xolvtx7r2f4AKmVTzNzvo27zSMrj7LQGK/sZPHm/iFZv4OQsK0uRnUhsk73K5Uo73SPKZN
Y+ER8iYXEO547M3CBy5ZibvO2YyVDwd1yhEiuK375NjNu/qL4fnhHhX79WWwUu+p6Kvb8wFTLj7z
9GEagJrU368hPns03fK1qmLnnmCv74jnuHN4VfcgouFL71BG+roRbcNON66tLhC7jcdpAjXthZ73
xMzfQbibTz9mJPwaF4QXN3GL1ewk4z22r2rtFLP/RTydnAFuR7+oXvQMgbJVZW+tN1jv2ChZYLn2
a8gqbte6rH5a6UtJSBc5oFaBm4yUkc+tJQfFTWkpT7TefKpnc+OgubsqcCWef7mixY6qdpMgFeuw
n1vWaDSckih9j/XE2NuB5e2nPLLeRN2epoEIR32iGldSNOomH2be1G4chcpuEY1jGAiPYspQo3eI
4ll2MaUnX+hMh4rrTG/28hX27Vm7RoV4D1ArnbnCoGGXx7Y6/CMzIWeUztJJAalNK5/OlnyLerWO
cvHAVZSFdPuKqQ9+S1oHr/X03klDi9sb+d1ckS+Sx3FxTzLpL1F4OUNmsjJUpovnR59hXCLUiwJC
DYvy2anr+YN70L/fZc96eE0Xpt4T0NYt5Zl3v/yzVY36n+f+bkVxzN25FH/eV4VZfbVivhTLKvde
zQhsyLr4bjGoe+qiad4dY3gXCapGnZvG1W96ccKmA3O270qkdOg496VWP9JZJmmjqN51n4MRkp15
nOYfPCuuShLcOvN7NHou8VkVYpecX2ZNiRrtlLE5yVnjdAxyoezgc1ZXdTqQxkqvX1PSYc5+ho5m
mosXdUY0Ie7UMHRLAIi1fSY3C+6ulKdFjijXWV3LU76JtlNhSsMFAKoUaNLjNNBZVFvquVg+t8jn
1FbqR7soDo2V8sk7zNgZvPnFSe32ZkMSTGZt3CkiNE7OF9BQgZ2gDNqFeUwXNZs6/BTxCUszDAEd
Jao/Dy2n40JaUxPEzyLn6nS7Rs8gzmCiD88q1dlqpq9WZwIQx2J41m3h7pvJddfqRThxIAQ10IgN
c8xVFKMZRkPHvGRA4TB7yINN867vBnEexGBs2yqw13ltGHthL93GavXuocgbxo/lbHMgzzb90Uzb
2+GU3w8eSgLHN7sXPTBabtsBGnYzebS80Twzo7M2g5QZaPmHnQfJJ+PvUdpyAffMu2gx+RUzx342
Cz04u7n+ptvDdkROdfprgTXjwdhMwmgPi4MapNEXWa636zTJLDKizN9t6aONaPG0czln/gFx8bIM
5GIktvsN599acZeACOQr0ej2Xu9CypS0IzMLJ/RGXe3Vg3BQdeYhraS5393q1roe/T8FHBGEABC9
5MvnZnfKJUbwdqMAz7ZZ7AQcAgdePGB1q7yl3QgF+k7lfhoz7qh87lF6osffoZTw8x0fKtrIKZMR
xMdYvTlFWMuxjkbTakmr9gPl2Egl5XuvIAogdosIp8EEqxup7fs42CtbSUspjA5LmvhbrdKj9a1z
bTku+BOte1Am+lQ66dslfNI1e7q0xjdl9KSV0aySIIoOsTnCe5APud3iYrTM8t7Ctb3O7K6XlxeX
WAiZ7bGgbVvzY7INCBvnjG93eO5pL421N7zl0cTwNXlSQy/HqOo9GRjjzpGUoIlx9AkR7MaZNO8j
gKWyG8kyPeikELyWhYRI8+3c5L69Zd9VqcYiSi5tuGrvyCfpTuHia/eszLk9SdE7czGT+X3R4AL1
s2aLeTf5vtikG/Zaml/N2e/ua7/VVlbrWJsscliLLRp6WJ3AAM7M5Ilb16snBx50PQxkc/SCsCug
dpTwEGzleyMO2pfa7bWNnkiw0li8qPXCuHiIy9nrHTMC3hXoW2ee+NLaPvoWIvZK/dH8LRIw2MJF
Jd9k9kYz5/AnRpjPPjfFJ3/CkGw3t3oYdQ5AeRnIY9en126RFxCaUp9tD98HYMA7tBTUYNIIoyWU
m7PXxJeMjMlXCNJbekTJUTAb2BkD1V7RDtpjC8WfIAMrPWu+oAdDcNQut+Jq6w+9t6fwuQxSC41k
B+4TGvFTYjEU4jjLV6nBLbuSAqAow8wRW4N4R3PZhfQNstHTL9AV8gsyOrosEmHV2M7VQHX1huTW
JgibTKoudqm/GtpkEDisS1dMBwKbN1UUHDFUmb/+50Yce5dwxN+jabKaNIr+GpT0XmB7JSeYKF8u
P+KssNdhH/Z3MLMgPTUD4klWg2FClmtt8vvBCu8+Fjc/sLTIfxQBZv1Y46IWRzFeNwBJUywRXKMu
iGNhK5bPqS31XBShw9e1mpN2CEjyIjjq0529k5KCOM610UJ+RbLxBGzspyyviHIxhiuS+oI5Hme9
gchaD1L0Apa/PBTOO46IAX5k5Dz7zQi9e6nGL2yQ936Qe9GqaZiYEwi2ovB8puUQbnz47ccgx4Qy
pCFxEXKhP2aVf0fnlBaCQ2g3F/ZZoF1tW2tYzylMBZMRBZcExrLpYD0FVpFcVMuBbzzYihhr6eh6
BeE5CdQ+XEBrUvEWGpnjf1RG+CEqEnDrYW3BumVG1f2we3uldLqOsD974QZvce39Eo4BgLqc5tuY
0YDWdI/2ae/n+e3dWB6+T66Y3oIFYinnjbjaMoVPDRrnINhkBZKqpCLUQp1GvT8vx9Y1FkjvwwvR
3PMzU/d0pTld8UTx654KH91Ph2v8y3TeLet1jMzsk+SC7ODNsblTJTNPw+HNPxu7zg4VFQj5pWFy
dH/ewh+Bz14sbzlpMcm+LYzEe4u8LjqFWv4ZaFi86kxcO5Q6aEf130NijI/kiSL0iOhPc7Eh/MjN
aMrKrUVtRejQb70LOThZxSp5ntnM73LqE6zKUfXkDa52VI1T6P4kvADIPnkZukygNTQuoyrY2UG5
3EpPvzdrtGOCWGqJ3THmxj/ebvGx4aMTVxkddNeIumoE641VZ6aU2FzWniWZQ/0pq4DgGiOrfylm
XNe3IX5+Yo+U9QIQZee3BoiB1jlUjf+kpImxydgIj2u9rpIxBtxZCHK+2UI33R96ZwEnht9Ijw81
Z/8LMjKUcXbm0T0t2yyWIi/V3snTHoBrNGFTm+3joHfRrhvRvxX6GKxSvDgPYx/75yIhPS0L6/x7
Qi5srhnfUYUN3DLR2AQdBvxgrIo/L+geB6TdnONOGJvMmqNrprc1SQ89iHjZQUhLZnp5vJxIx04A
iAugpt0h4nz5Xbn1vzZIsjmkgSbjhQqwgDIx0W4R1hQAMTYBMssQi2CUXYfW3btltDbMcrn2UsHW
ygcjtOpzmzrnyPbLtb8ASlc1x+LFMEMGh8QQycrNLT96jnzY+g70fEX4uGkaZ/BmtM1L5GhyNmGl
dndWu9TKxskYiSNXz6WitVG+MsXEydqfG5sQGfzy2fSoz7q3jtIvdXjUDmKtFfCl8tyxXKcAxkPO
6LpemKivvIQvvXCGp9TG+ajAIOohlEK7rgYhTtFPdH06baxuQeoGcP22TBk4aE5/NAFZbxEJS0Se
7K387bI44dSuQtsQR4hWy9YdyexRvY82scdz4vaEranmB8s9JAbeRdtOWhg866URvWQcx4RP9fT9
5jh+Idm52i+ye6JeZYCd3OeZdsGnONxHcQcg1DCOTQejqSKG8mHKQGPpBHh+zGX6FkeVdpc0JIIU
Zf4BNTV4XhrsfARsEsdHHfnlGBnKq7reV3h/9xFV/amhD7v62xFqmHdv3CzrVz7k5XXpZ+O75dWQ
hOPq7abNbowMm0hdndXF0C/nk5ln+RdtJ6IyjZjoyL64V0dKbRTO1jLz+XYOq8gEL0ovzeCYl1FG
drBUhnwaZ6Dg1Zyu1qw7U0MAHirxuTntIGeJnTp/BwIx8I043trXgLxMfU8vBZKBDC+tv3oTp40p
OVjqwuop43gw0OtAQ1Jwwy3G92W8JhXpL7cFVU3Eyy00EH5uutXJTljVrTimXnyT+fuYS7aTCLUj
y5T4TT4/LN3axIf7XpOis3WGnguaqd1eE4yEsWAQeOBwseAPi3NSZomTeInQqhspBRP7wbVG+3co
3FUInODnnPcdU2XNe8GmY0L4k3Z3w7PWi8cYUlkmCNSik5jLrJUarUiaayT4sKyoTLrxyjZlT+4u
GZP6ldhUcamZOazDynnX0ih40qLpVUsd+3s5dv/eaKpzpcODXVzvFzEuK7tJGVK3LMtS1j8/tan8
Xo2V9WE6acV4be6fSVhHvRvY4lyG2qEsigLJeediztNQ3vBbA76WGhy5FcnnEvnqv99XjMEBOc5r
ysprF5JL+VAnIUEqzRi/uiVjEivu9M9Krz9jHUp84RlbZE+gZcLu7IQkBEHUiC5poQ07BxnaYQpM
ir6GmtMDIH1gdeEcYuZSD2PIJNQdAR2XqU3NmYpfrMK/mnZGyVaT7MNaObwf2/LDUs1HE0/BMoty
o3bTBiNLUjdrupPTE15nWCzNlP5InHzdS0OPptUfcgcxfX3tZWJ7EzIW7ZzaPZjpREmNUP/gZpRK
cSyFHob5zdRogki0Xh1njwShOJ9NBTgA6UL71GduvcupauropTHEq5BJpAvUuFVSlfG9AusrxL6C
7XfhfD+IKll7kAv6I3X/jdP9JyMq/qGFLgpKCP+3XIamQvDJSi8+OxbxysPssXSe7H41IKe/Czu/
ebxBzYeoeFb6HKYCwbVOjLPao8naP7EMvOaNdhYVEP81DdbXYfCziwFM/qkipfsBVNFKt03mElH8
O2Q4fm9lSbYGR1f8ANK/Mf1O+wSr0WyZ3/RnIGMvOViWM817/WbNgUn1qou8ffEEavehnMMNLZ27
Zhxqindu721SmmdfjmnVroWH3Osce61ozKTm/aE0p51JWVNWwXbOkFX2HWYo9Rb1QkZfkllp/jEt
wwjQFP1R51b+hvLOekcEPq8j+hxnYzhCSQxenJEywBO+dlHDc0vuJssTnYr6TMhs8UJswrglWCTZ
qd3cF93Zc4jhWtzyirK0egC1vZzdOZDED3CB1riQLl9STzk5idz4SNIqb4rN4Mfp0ZnFkcLNPRu9
ThBEQWKHClVSD7nXume1xddfrbSy0LdaGOJBXQbLODdD99+bsNFhIiPnmIawhLtsEpDIHW0bJ6H2
Mscdny4Pq59GRTSnGH6Onme/eSJ6mr14+SxcAJlN2hdPRoM1Jh+M9IKYc0Au0gxbBRHD0GGcvZoM
90E2LzCjmau5gTCqDhg62SAwwIOoIycuZ42kROZvmmvexJhJwQ0SmTO7UoOQeDlOdJLTVhGzJ9Yx
/bObpOERhaG/hUVufVnV05jwt+st7TMLiqMa2KsH1wuX9WCWwV7tBk4R3bdDfmxl5lqEObEG4fHU
BdFWCRxauVcH2kZ9m5oeFru2wN9OHO+jqtOtKW73zTgy53JZcZRdp1/LxGBSnZsV+gTK2tJNa1i5
TK+1MbEORh44W9KvvywtHn6n854sWU5zYRRPCYjFT3NimgWhxjiaw6Jt/eqWr2rL/lUWuPd9NB2V
fEM96Fo1ros6SvZ9ax3+zDAXZC7okK1j20G/dK0puGaDbm7nIgufHDdo1o7onY84ab5mc4x+9QZy
KkH270SPYGu04p4LmXVrGjuWW21q0+rX2kTLaTAcojoWEuPDWSYU19VjyZdymVO6AkoA8M8uBVR4
yIU5rzHkuZdYOrobc9JeK6w4/hRjUY7TFxW3KvfIWkpf8H8fb/e2Mvc+BzqVxyppg40KqG0X1kB+
4xqrml7YJpdhTn4ONI6A0F8qWtrJUji1IJH0ESlAxR1gm9x4OlUIIwCzRo63dafeqx74Mo5jm9Z3
TktTsUTqQCfSnx46xzjaNBsRtrGXOSUIj85tsUK6zRok8F0rr+J6Ac00bsaH2li8bj2W6a7y8S5z
P/1hI2EERyGX262gwdVHwttM2e1Tq589e0svC7GUAqcdr7drapRbxkNgGISOQh2m4uLHRCaiMZIH
wXWVdUKshAycwxD6NdjxvToKlPiYyB1xaaZL7iEakji0RHakkumimdRFJm36uwylDlm8KDV7ncxy
zxWYiVgZ4hwuPxnw0cSU/tOBw8dDOW3VrG/52tJt5LVAWaWUWQmYk9igchqzdtMp+46COJZcbWsT
HqI6V5hGmscaRb9B9Ms2ZU1G5zqQPTp+mZx7Mugvkj5EhxYuwM1JSFy6NX0C/ZT3N9H1BMOB8UE7
2PuD+RgXU7utwxjhxScKaAK3Knt40NJx2v7dwjEyPkRg87YzuVwB0Pc/vMUsvkOdBAc7r2a6pTAd
WfH4qDblTDppm5Vri+qByny4oyU3oAlrYkDviV7tGmJ996UXZtus6I1No4viK8KPG0T00jSbzi1e
YO9pKRDytj7J593SPQ+EDZ99Vp1re5h7WuPNJZeW6jDCxNP72kc+Wj+cisWwUzwoOXotqYf5GABH
hDhRJmALRoDDuJehiM5yS7O5o0QZwk61q15Qb5mHvsdcVcTnUW79fVW2NW//wO19Ynkz8PrSJ4i6
x9Ca6tWUxtStNPXWTsJXkZItG66oV8XBCStmgPQcDvQjg5VChtjotAlciZ4ivRqf/zQ2J0bOgfdA
4pu4+49bKE9p9ZPZZphco4Z1TDd+2AP5blNH0ltcIBjSwsbeFXn1rC7IxM86mC+WdRc3O3XWJ2MV
HY0Af9MwVOPByoZ0o6JX8kF/DmhXkdDV0/sYo+63ytG2xYOTD8tPI7DHFWv/P73Xfq7e4UV095Xs
pw0MT96dHguMhKrUzQq3PZxrAy1KhutsOxa+QHtBTtBoc6wn9GuvjtylE0BZUSxbvGLL3hV6d2hl
y26Abfdq+uKtX4jgiBf/xzi6M+nAHRGastVdDO1OMA9bt+ZAqame1Mtya3TGeM3kWwL60Zz2RXJN
5+EchEnxKyqmM2d48asL+3PGl3bL00Djumm92L4l2Ddt8wYrjFQe2j9vTfGoPvdUE84ytAVCkehJ
fXF+EelQF8JHprjmxmU6eEprLEZmwA2in+lMxolTbJ0g8z6MHhGT7BPnnGos1Iqzlsb1s4Y9cVXK
GXuZ5YD5I4ao5TWD4LjpPPIz1E/WU1rUPnMwLUimN2tm9ZylT3RZCRYknMOVPeMwp0BmbZZeI78U
L81oHA3cTTC4jJeJ5IoTeRBUULKer5s4Ofkjiwx1YUly93EcNCZ96spumNjI2nyEPi31ZqPtNfuU
5PnNcygC8z02E/eKuaZfKe4gND9v08bJNrAz/RBJ5kjlTL/VqlMuMYseGBwammE/M6FZOaGJ+Fre
eWNNpOelQ2DMuMXYOMlU7mdgQ4+xDaJEdnrUnsv9S5iLefXCAfyGNxPi7rBQzPzsuzRi/PZzJs9o
y8jqsx7aNPTv7KYgsJCMiY0TsGz0ez25s0bmzfHkFD9cAv5as/uOv6+/vWGCO07xzuD5f7+htRIG
2pN9/NebNGOX5Xn/f/8r//0G9Tmg9EbX3o/PlNvpZaRTvGr0VvucbJOMbyOWcm99ebYFak/5fAqg
YltYpXUkxNJ+F2QNqfd7KdOZjqz4PUPhfj0RjwkDwAgepyXfqyMySZbuz40PhtpxRPZG6SjrxKly
6fu3zeeia7RNEUtcMg80WDC7xtlOEpbdoZ9faMyqr11zoO5rmjTYyaMAJ+93zfHFxm2m4j7LEYC1
cr4xme1dXHoWdhubprc1XGYjCm+LO8835n1ZF392C6iz+xbO6JyEkiyjJ2hU/GhtutPwqfvBeyLi
6RcwwnUT0ioF+gsLoGExlczTlyU069zJdOrZ4SbZGJWP+TgJqYbRhZZOEbwPunOtG4dwa+G963ka
vAY9eQHIDGmTcDLeZwmT0wwDxnoiFPbUECK/boRfPjmBAxt98rJLjFDxjFkeV17oOw8iyy7AmdEw
qdlCy9/eW76MeDiEQX9RS4Jbzee5nM8eNiWdaGGntvs3S0z1qZGwMarg7q5fKLLUSMlqrPCR6iWC
1OJkWyFnkT5+4Qa74WIb9XYovekqLP6hLCAGpUzwdyK1L9Dy5/Gb2qLUj/5sUXGz+icwuqV614Bz
fIuR+C6q0F0wxPam3f00ByS4hM6Wb3gf18tcf+kqnATF9XAFTphqFUAJZs3wIPdNp5G/0vgP6qEL
/Bs7xCer674wllM0lf2qm+jOqfsL+bQaNZH/nTQ2yVSUr7oUC1hqMrdfrk2QWbdjZaGNqvWa/Z4s
4XbWOEwokLCn+kV+b0/ge7JU1N9I4du40vBKqnSy8uxUf4nIb9q56IgKP6owOqKsRVPCb5JjTFsH
lLO7oiHHVImFewzaR7VL+K2/1oQFlH+qn/skK35gvMPlxYIDolJE/d3OySl0vPZ2IXTdOjmBc/yz
64DXv90dEl2Dc5Flj7rDB9bmlvlVxdIZ95CJhSB2EcRWV5an9Tu+5PBEdjVpsfLmVgFd32ROcvsB
cWD+8BnfXVXVFTbLZ0WAK3OuRzywxtWe5xKtFGunGlMQtOsEM2q5OMeaIgusJmFi+kS39vahQsQm
2URnVF3E9SIeziDt/nM3r2gwaiQ0RHWcfJURggctXeI/W1Vw5S40PAKhajYFeMd7J0iNA9mR5bEv
TetO9cVsFARpo8UPmVlr9AqWj2Ah5FWttysnddecaYiF8QoA6Pr/UDUs3/w3ygf4KFYiBBemBVVM
92VowH/Y3jraAfgGtOjYuZqzNaYmeCnDwN+JFsUhJKHgJfG64NgaNIPUq0iHZzQu4Tf1Ikxl97ER
2e3/VG/ooJ0uwDl3DpqsjXpqIbtlblzr7vb/BKXFurULTupFBmJg9NAT7NWrf3+6erUnlutok+iz
Fj5kqWUUASVcNj7laKQmoySSmofWzcSGm7/HwcJuOqHTSqP6wGW0ur3DFD6yetJnbv9Xbc7LJWvD
j7//xghejTVOW5zhGVbP+CTTU5tV80q9ZRIpVVFFrrJwnxOzya5KtmMj1zk2ekaih4qVF7X9bLiL
u2Hoam+HQjPw3QbeeYxL82DJrUk+R/NMNuaR3+G6OSLuCd0TEIUc22Xn7mMGb2uF+o8F9cMQ+vXB
aHWimRudCiXUOT0ROSDY01rziBahe2y4Rw1DKo4o86YrGXNwQJI03Y1yFzonmXCVhlT/m+OF4zc/
7axNRLOfVmE7n+gbv6Gq6c464/vHVoITO7M7Ffp9ZFvzFyOXcKXgrxDMDo2LNBHVkfHeaeOr6pPr
Ft6poZrxrUR0N4K2XVVhbBEuYMnDNqfqZvJTbVsNTqJfB9Ve+XqKvsu5DYDQnAOGM7LMWPLgJDTd
+dIHNDkeWCGW7IQkQv3UdnlRatvBP/lekvr7NsQV2YWxu7G97q10x2hV6gL4eUl++t8tnEX/67m/
r5bSkNxV/cvcl+VrUvDWEZvwjY3kEvneuV22qaQsN+dmIi8yI8JaBxM2gIDsSj3hMLmdDjfSvJGO
HMoVHBzUD1wH6co+LmM8XLn2NzfsiFnjUs9d96Py/GKjJFrYnY6aPvKllnNzvBmeK6GtCZMq1rVB
CVZZaKospk1SHK5r0bcUbm5b+/QFUhMIFUDiJ8XAqfzwg79veFZPkW48Qyk4dj6hWmo4OUazdlyG
pud4MK3Xcqq1Y8koFMt3+7PKjN6kOoceiN8j3EZR4tz/3Ypq5nl9ow8nXdoMHaFlLCFm64S+/Sb3
1uYF8BbLp92QW/VKqb/Vcx5Be0Q1fuvo34F99ILPZtkCVMH+nQbYa6XV67+4Oq/duLE2yj4RAeZw
y1BJUqmUww0hyzIzeXiY+fSzWGrMP5hGw5Bkd1tVInm+sPfaV79XnjhkRPBET1z6XZmRTX396H+/
qNKZj4rb//6J/33dDrhBlFtdpnrYdxZz0//LVoStpIbjStCFS8bqufdEeBX/XgVjSFSx8TPJxIta
izeYTvgFAP6L+75pvovKbt68IU+PKbiqsF3KJkC17XJRq2JvtW5HJ7q0H4BCSy6TOaYwcPu3Qq9/
vy6a2I0oisOrM1ON36ACd8/XT8oZ0W9SnodEMA0YkZAo8wK1AA7h/25DY2T5eP1a0TvjAblFC9+X
xcuEEcQ3ppax93aHz638+HVt5lpf+Y0gBLVjNvfqeNnDqonyA+gwCxzP2lmS23GV7XIZtsXokPbu
mTGV//vZ9iWxNFageLCdUAqjbIvhrZJsYvq/1zzdxLh3kkV7xBL2b2U69adYKH+WOFcergPvKmWU
pete8Hst58p6aMd2AIUyGm/00iHy9gWZTdZdtDh+QyI4nC2+Fg4sXYqyQJ+T93JvkNOFNoK3V+jq
iVFV/Tx3qrgrFEjQuUC6Y8MKUuQzivL1UcnVTT8x8UpMwL6apTJdRULapNl/t8H1Dihn+61Agtxc
t6pXQW9BX++AT8S+wPbXMpVd3wiH1U4ndiAg0pA64b+XstRo0inMvLRaP5VhxM1v9V5okT56mEob
QHAhLGolh0g9U2CJK1oHcqSxL6p2/Ld9kGb27wfIE34/uP5WOimhrrW+nL7N0ZO30LnmO3v7pRgK
hw2I0P1YVjLi7QMhdU0Y6gaPp6s+Yq+pnT5Mh2I6Xv1ZuNvuB7S/DzGYMfCblOL5HPWt7Z69bfe4
FJU4UVXBaRkd9UI01E4aCWIsh0iKq4jCa2N5+r2gzKy5YCQxn2qvdg4Q4XiYb6sKKE/JU6UcZKvY
QQ3Xgi4Sv6jfJLZ7nEfvNKnkAknrgg2n+O/5OGpN57PJa4go5mDV0PAcc5lnTxyWHeH2/Yen6dxi
19+1VB0CTWWb7R+mVcTYbk85W5buAUur41+fd9df4mFjksLUCGdn/hKG7t3rcB7vGd7rN3bV3v5+
9n+/7k0Wo1glluhf9N31HVMLN91Rs0g2FhjcPN3M/TgurXOf1HYEWKfcD8xPBtChBWCVc1OazL+v
nzYNx3nNGvT6u5W75jjPbfakVrG/vrYZJ+BlXtMonhNwHWuPZkIfIKiiG/lxugh+QPwzrWQAtprd
vdS18V7m0jhmXRZcr0ibhJXjSEi6f3UE2md8vvHD9eO6b8wTGAnOGitla+X1k2ShqABkFHjXhuGv
WZfp0WgsVKceZ8pc5tB0ap/laF8wlONf6ewygBd8e5sElfA9cPIpWo/Z72Tc7y36p9/NwrB92uZe
GqUjq498dO+vf+L6pWuN7JTGf/+BnQ3rbTehh3y8RpkiJdxmE608I2ReDwuCi2ud0S8zoVKT3UfX
Z2BbqelJ0nXjzNTX56pRKboQG8srSE83dPVwLR1a3SBGPr6MSc6c+moKLnTC0/GAiNt4Ma2QeWn7
RRi2byLQrluHOfrcNTyH29GmMrVeADiYZywFtS9KI6HxSjycHOJYpe28011pAaQBxKgJ5dMqwHa0
8zKcfkGIlYXcKqxj863DOMewrX24Kj22z4yZGI/SaK2jtBgV2S5KA6u3ZCiMMon+w98jm0UOxFKg
zu1ozEvt6Kaz/YSp9/0qahwtGJDzFl6eaPV01JQMXlhbRmTFeW8tURZXQ5HTVBeN1f7ZieU/JIPt
TlulPA5NJZ5nN4HAS+crFlivyNyHC4CbIQTkK/ABaQFvRHqukFpfruF5/Ub6EKvF92R1v34loh38
xMnVPyB5wLFS8l5Gx3tLWcnsM/yEv6rJImfYUXdsu2IwVOHUNRz1GZ5Lu1HHv2pSBt11WVTBCW/c
tfuKh8UhiLbVn8RUwkFToFJZgjT16yNPu7bNKlOZcJqZZLlI+oKrqtehPb2K865fn/EqnOo0cziY
7X5nFp179LzKfgDKMmxmWMq6+fn60q6/YB6pL1nq3Y0KdunUBM0lC8zUWYmKwlFz4wHSGhp/m3H5
LBfmkmQ5dYXbgMDvU+9kze1LjYEh9s2qW0+bzdlvirR4HDvWTlav5Y9gAFDWbAAEc42uRXla5M29
SvDq9cjWVbffm7gh/d+i3My0o2F0VnG3pFx6k0leTpX1EJ2u/CQ38+6urA97Q3wsvYDasjj9SZlR
S6zILq8OLEX2QHaNIt9f3VnpsvWQQj+AILkXm/mYhLLIJogQZoKmsL9vYo7a7LK2wwJ9i+k8N1t/
TAQD9+tHq0WL3GJd2q+e+HO9rGuvLM9tPPtSQU2bZV5xLx1lvZ8ttJC/r1jQVdzlSZ88SV6/lQnl
3Kj8+FBQ1CyYZnH//30EhCuobDJdtkb9xo5rzLl1h86pSrzBL4WOS6MUCLKGOL8TZn7vxcbrVaar
6qm9G6ZK2RX66L00TDkanWiBJJv+bR8wJpv/JQWOWv45sl+VUWstGvpH/AfX1zMYydnVSzPQ0IUe
TcgJj73FxBAbcHf5DV3t4mJLeEZIjuVg/u61QAgtR2BIQELs5c1Fl1bJ08Bddm2tuy8E4r12ksoe
3b87Pjp5sWA11dYHe5sUp8byztGa7hNtwjCUmEDnZFWTt+O2vgFFY9Wy5Zzl/X+/rJOxnNGwntci
r0/Xr4Pq+u83F8RPp1r7kuQ5XitYUxj9rdmN0teS9nwV6UIIoAfXjelxKEgEhcqfnIqtTRwYB++J
xxx+/f796t4lOd/T/9g7vwAeFl3BkA+g94vu65cjglX0vOjDF01SAV4UbfvSn1o8pU/1sLo3qaN/
j15dM3tmcrhKdJ+6Y2jhNQ7aakH2ahLozbx22s60a/OFbiK47qPpCtVjK4xH3Ri+/8f4SaXanh3i
6K/ru0lz+v8CgE2pwBV2wJHEzF/udQwSN0rKpA/pWRcMSVwGYiUY2TFd6zDGRnory2qTSindUc3K
c4Zy4JczVDH2CQkLXHa2qlTIAIf1PlelelMoYxVBtH/9zcVIePRp8qkHePJtDboGIN8Zz17VLDtV
oMwc9KceDTOCFKFdhlUDbusld9erFTOMS6p4hzDOJHg4sbL8ltSDvwTPundygRyatehl7Pp91nBP
tFYBfiWJ1YecncGo2EkEsm7cG5uIIIa9Ff6GIMcJlAFqtP+H/yNqjaK9i/eN7c7H63DCBTZZxZ51
q5LCCt1aQUiSMhkZZy/2hRrru0EYt3plkmRaFJCCGtVva4VE6nrg1KKg9evJvjeLP97Qs8dOLMgn
3qM3wkF2p/xgUwr0dfOUad4tROuHGb1EwOjfxka7Ps5M/eyx8UJZtTewmbk0EqQfGrIeZbSXyJg4
k4aZEPfpFhG/EoqMCeskoBWxWy97OAlyMDxip8wQiiYYck+3fdv1dlrMd1ygfwn0ntvbjIenXuYz
LgYNv19/v+qeEzq5LHYqusK80A9LpllYRdje9gNelox18TC7RCLzt9zOBX+vWwHVctcnhqxYFlsP
TlASEt9lHsppsIKiV96gWD0UZV2E41w4iCEFqbtJ/bexVGzKmETb1MPhzRK0Ir7WTzKDGQwsB7VG
XN2ly5Pl9e7eq3oYWpO+o8U4TaYxHy1pI8KuGd3DZQ1Uz3hIi6nye5CvQdouSTADUvK5mZ+rNWOb
0XR/mgGBefE56J/ATSESFDu9ngNhOreEFWUhwGvS01nuYinQuUbiBjWI8wmQ4eBU6tv2fhEXDGAw
9aByqgt9F9MWi8IsqiyKpI45xtGJ+U9R/z5Ysrwz1WHclRbYIEcVkdfIJw6eb9SS0H6Q5dn1N+I2
kgBZ9MYcFBgYUXG68sQu69OV9pm4az/nCtCmCn6JUp1yADeBsk5fjM18kaNf6ipH7hZrpVBbCPns
rIQEkcW5MA34nvr6rcmcS7uZ4F2OKkMr9ajQJRNrZ5zgFasXTyonMhGVOzEux4QhCcWzhtN5Gd9G
GuWgXZ2TKqofS3CrT4YRarb5Z6jFU5bWgJEHbVet8bOyViI03e2bMnAMxRsjZIbXbJbZUy20YOFB
r2hGAns6a3mjGewK9E+WjnT1rms5y/J1AUOYa0VAoVnPnhc4eIvIDi7hnZtajO1bPuFUz84Dj7QO
I+XQsyViwQp0R4kNPEx3cbfQDRmEf2vmSz1Cy3Ql67XZVQv0cp3uO3QXPijGDwsWyi0OUEhhjk9C
acUPNebe1bJv0bDXL9jGxiKrolJLT3raPbl6hyZ2gEPJ4/hNToihqqnEMsN8IDbgPGek88F6lsDZ
Ocozdfg0SgDIKSOCMbOSgyHHexQ1krooe6wNogTdLn/Hxr7D2bMEdtYuyNa3KeI3m6M0WLOF10Eq
cL5q73Nm3g6r/KGSGffSSR5Me+SFOMy+dCP97kSLYctFFRg31Rqi9hxOfW3dqO4iSL3pT8PC8FHf
4qrXMo1KB++Pbt/2E0XVvCg/WrvCP1jExepHFBT2cHbJwfaJNHpoVQdf2phjw5jWv32v/u0JRuVt
rxIfi8Qx2UiH64bNnPrLYisZ5AcIE80AnVktXnkwo9MfFgSTjDoqN8JnQwXTxJ9e1XXHHOOKXyZy
5Vouk7AvalhbakYrArp8otQiMewtZ3qBiMKgoLX2uZD3jlM+KJr+odhrTDuYvQ4FJTSUKDKGyt7Z
5RUBKeNivMC2yG+KLN/bg0vJ1SkoLhWEt3h2k2wtMCyQDaFjw9M8a79K8VoLehMlQQqqJH+rdMpp
ZNHRusepMpkdmXeDxGcU6/U7kfH35qDkgc29MRqyi9KCmCFdgHSI173ou+LWSN77GEQOepFgJbk3
gJjoVyAIN9kguUx2edPUJofhrOS+lfF9OLOMIL3de333XkJqDKVSgCvi6i+eUSesLxsLLm1/DJLE
9rh6y7BIuwngwPzjJkYWrt0lTa0v3llZiOZ1XeNbEmECx5yqSFUKDpb+iWivJ36Ww8lOY7QFyTpz
3FRfvabzPo37tme2XqYs3vGGz9oDLiTtAegsAr54ibo+/aiFOvmzanyY1oI+Lo7f+8QRe4E2K1AM
xn1dUYaGNap3LXou21R59oCYI/IPiTNpTJgtaHdAyjBFULDfhkpmTMECdn+fZdZhVUn3atzdshnm
3RFQAxz7m0LiAbK96akw7+SUjzsv1l4NoQ9+hR0mNGKtD4ZF2akAwDH2DiPahSG7L+oUWAdGcMUq
Q6TKbELaizBjFHJJ57Cn6+AqGjOXn/y35sXDWjLIH0cQhb1f4MAOLdu+s7vhoSmsQ64tzEcb+53N
3MgI9ksDXROJaWiIksnY1Jh0t5PyrOf6uypS/Cd4dDoNQ6MnPWJFYudZW1uiaFzSHDJvOg0j1fgC
Zmpsl/HW4X3zjWH6SGMRLRYORRpLFqg6g6gmFk9x7Mfuou8yZoe+IBw6Jirn1p7KH+A/j7VqThEb
CdMvVdyXU2eQl2KvSWAa7WMxjdFQ2BeXfoUHED+toiNkRlNDt2/KOzb0R/rX5KbrQLdgO9D9Ple+
bWt9rFb9MqmIq9iRvQ4IS09nRqrfTW1ciJ1c7ghPDwn8+sI0xbVjwh0gpRBG7Ws2dXt9YV1uxXxj
NnJDP2GIeJdbH4mu3sh2KCMb270/A6TmDbh1MRmsmhPkNb3cZKkcgrMAVVOfVa3FBEoOLe8lz1du
IrBqt27D/S6IbPctPHShY7kf9ZaOXmGp5qnoPttF/OCoTK41kEWjQSOIeI5U4uRSDOzBihyphGRA
hrogjkaaNeB7ScB5cqB8cg6IuR64BwnnAtZGInnxz+mypyGLa8zTdedPqwKMEgEoELX5krQfbT01
OPsK8rNndcQ3YJGgmK6BCZsjkongPh1I3k3yMiwzWPmk3QLrNscVB8N6V4nqoxqgUFlMmarOfUBq
KbWPJK4kzE+KxBbXT9ZPUTFC352oeFw6+Rz2oKHI8ZAPGswptaD+mN6NKQegV2TOXTF3l3YeXGLW
h1eGV2O4zmQpsF8nwaxTQZTplPbJmLj+Il0jZOZ+KsAqsJZLMt9AIhAxDixwimblDrtTpCDIidy4
JgXNIVXQE1WJ1YeFZVs32Mv7NNRFBYLPmzgJtPJPz0iOLQdySFtpPhPeYE0Rz2amCJ7t1uADGjap
faq9alq0kkZqRAX89XiFHNqNxntGbo1ZcekbCBWeMSh3ix05Slrw5EpwdwpqAWH8yyrPZe5mccIx
kZzZKIQT3KeSSSW1OHN5q+cn3/AWtsYGYkXqoObYuDiDuXy66TilUeHkFwJiuuM4CaQ4eUPRjKl3
Nksin3jDhYmQ1lSG0BHUanqdsZpaFizT6+vcdreJU3J4Ldzto25/jm5yUpi63+Ze9kNbQ3DeKgQR
Orxz3mA+EcTy7KVb+uyfucGpW9tKHpqed3E3uhgjN9x96Eb6puZk7sswI/Yw6FYj87tRbwDpKB73
OJ5TqvFSV8udRsRn4Li4NrLXssZRK3WkUbOJvKPtK8qjtAxm9KFARfGQJeYRmeidabNvKmi9/Bnv
McP6FgYYB60m9J7Hbt3CTaMkLvGimAoaVxC0PvSt7cbsciMLiGFG4Nemlwyd+ptdBjVu2wHNAFO4
BgvdeLfdLSMvr0evrnbkNSvJC4yR93wpdg0/1lwnjUGPtb2TArNn1YDgei72Wp8SCc3Ww9IpF8hd
CtTRWkI1bs+0D2DibxSAbPRLi+uv5J4Wovrr5myo9LL7ywDDvRmMv5aCFt5JUi1ksnZDQQVf0qzP
SR5Kn4wzSpqE6DZhYomotTNNMbmsaqftJ1Zek2FnvouKL/BY/CDB4xGf+Mvk3HSm3fFFTzknc/rX
9qo7AmLZymXqgzIgPpOKuFMwKBHTNvkrGYghG/g/g4N9rVq4SmPQTW197LgVSg/GidVwC9v6HXu9
p7p85ChgGUBZ6BlZcxpZpmOp7oh2KJ8MFSbkOGQ+7A9U9d70WjK7aJrdYB8Atv6JE8JcFYbqOzcz
HQI2nvVuJRNe52Zl78Y8Q70MNoSAjsKhj6zMebGh7QcDuu/OWb29rhUWwnsr5PnF1bjdyKo7/V2m
6kBCineY+nFX2Zl+68AkV0TCgqha66B82JCk4Bg/sYSdnHwluICaJzLBxfhTcm4hEVxGyZ4chrjO
LjaStken1/T2saBDf7SbJFpGFMorjdUKDY5rRtEQNxFCSxv43cfgcbs4v5no+RaJGC3p+btX1hlF
W7+RkvjktZ4dmAprw2WSVWBLgOJTAVXHdPubIVXeFrabfmEw9jNUOVE7I+KpqsbYhknOyeiaamdn
6Yc9MYKyPf3iIdvdHEQi6rUTTB8oRaJOgziJXzzT/ejq/p0UjEAXotlXVvYS44EJRiI7/dpKPm3h
PiIkaIFDdHM4i0rsEKLd9qBtfWiUd8Ie0cErFL6I1PKdh60M2SLP/yl2d2iREOR1Z8T+XKPqoVjy
OOqNCe9Kaky+cJHoe0xXI1l36a6IacPxfR/UMiZEaUNRkh8BrJFnJFVaTWKrNQRa7Ol+MRu0pTy8
PIuQ5bJv37uUrKTMmdgLs846jPV8abJ48cEozO9O+5cHKYdsxQOrozNzXLjTMyY9nHrpRJANYto2
ZZc7FiXmFMnj3J2e+6G/kEVj4phzPnAXVuXoRn2pXopUqaiH/sp1ZK8OmRBVKS5d6B1+nFfzExg2
HLe5hHnC8TlkYaM5bZBB3blT01d3Brm3GoLFMHI/s4KNYm2CvXjEmTivBEYWS/faiwIWOP1hUYH/
atXINPUIkw7FVFXSWzreExq9+ZhsiImicr/nguAevB39Axy6wIwRPyZIGUyzocjtkyMIw0hD97rg
fEyzDV1Q2Wx56reSXsPHquwP2zleLfGHk20XrWqpUBAGrPg1g20bIy7Pi5VjEG9FnW8QJr8belw9
jQ07RCkePFJjDKvYkTSjBQbeN/4fVBa2MvpGZ7ShVzbgkJPBOzKD6U+IUv9hojyJYfjCGM/alLY3
qK8a91XbqbK2gzyBHj0DmD+aoBF9/EPOJkvwpSf/4Z761uChhLVmXshZK0+sDW6n1mZhO7ZO5HnA
MNlJm1itlSjpVggjicMq2+v+adYNDaZ7TOP+DZ3qo1RS2PKmuOCMCu101i9Z2+q+1lh1kFXyGzs+
Qy1NxQFiwyJr+3zHYfunY5k2ygbbbJ5GJMQbjIv/1d3khJTxCay29ttDQeqkNgx6TqKtDbakmUT2
oL1BXWUln8ReSALUrb2oL+vkQEMHA5oANGSURwlcKc+yHF7mrHECVV/edQyy3Jjd2VGa8sYj4oc5
7fpQL9nNaFHWCav4Jxiy3iBo8128QtSCanca4gytT5rMEbBLQJBsMpAwKGddK2fftdEl6lO1b6bJ
d3Tjtkbes5uhItm6jf+qTUgG0+ObeRYPpZKaaCTU53EeOEe50n1LmUvWr6wLk0JgbrV+yFM/lcMr
+CUvdEHeBz18KBcIYwClrw5zgxYa3Qrvx6Q+jV1r7GAIoQHNw16dTtv/3ZqtdrdaJx73BUOoikfq
iE1jwAdUK+Ridxy2Vr9L5tGI2rb/dNV/uNuYBmEk8IcFfLCcqFiLFKYYhk+/HeafZuxqSCZEvHXp
kDAJdeTRXrGxqUy7w86giERvZIZLRwRqtzELcH7T0njLIwA6CoUV/sqam0wNh/kFgfh3xtAUbX8f
aD0pfJwWIOVu44oJZD4kkCSYElaSzGJvTr5KFHiBPkgu53Hdo/fzY2+6506RnJ4iJRtQewYmhwFc
2dta94JXH6OBxk1kKuYLTFiDRk19rPP1T7o5de2KAPW851GtzyBgtnkMmemwMRV+/koJNsxKfdzR
KUJQxmAeXaej2l9m7y2hcNqTM5EyvfQ5J49nk5Voz88TY1zakG9vFJY/e90YWhLXG9Hdjud9o5Pu
acAfmO+wxU60Pcjs+SDtsvNjQ+Mbt1uH9SIXJH+C6RUhclC6v6uJmQDbCY/l/Or5AOto35PAI3X9
pGrNDavslXKEGyOGHUJ+9XxTaW1UWkkLGiohEBgOGbQJ+YR0NhR5fmZqsZKbuK4YIOxjhSvMq9ZL
XiRqJDzjvrUYjc24QFdd1Zm9eYavz+kjGoCbBhoyYCSbyaH3ZTvDU+e0l9KLQwC1OHPzRg3MSWWO
TAmRku8cjY36jTaesDvhCBxuvMtKnX4CtImYBDAVXhuUb8BMoHI1IQ7lw9pISJVOiidtHJ8Q17I/
bAcjLKmlUT4hjTY6ki/6/B2rRUU7QnoOROCvvBvkgznsTYnlc2kS3On6NjXRRyIe2QnYFfqEcjqi
/euCwPaYmilUiVMr7o2abgBcMYNsR+xiV6JfkzYhVoX3sBqrFjDqzXyvoI8nsS/NMerMHK0GvHrm
Kt+jK0CqZi95tkZKvWnSOogCSZ29VItID15s+a2k6CIDu45ib4bBF8TEOAbS5qeTedmzpoFGzmZG
Ger8wB594yBS1af18DLiDjoNSTKhMbTQpBeFGs0O6eZbphpi43CTJ62cnR7QrT198JTV/cvqGHtN
tO0tqHWHESQGmFn+sZQM308L4Y3MZxE4HOEahpKoycvPsVO+1Nl76UoCxvUJ7HqZiRgJFFgML8aL
rljZjVsRlTnn71YBfLiBBgKHam+tdnpONPo6TeC5Gl0iZFIS8EbJmGs6jaTK7EgmqQNDp2fFwToH
GpWp79YYftu+jozFo7bWzIfewV6iIZ7fVVP2Wcr4o3X6hxxoV5c1euTkr0ux+XIKiqVlTXfCHZL7
sW6J5nUChRs3YqZSBx7Vjt6wg1W14g65a6B22Ysnuahd3BZR1cVTwDhln5nmTiZDG2qu8lOt1SUV
OEoyg2efbhVHN16ZJ3tAeRy1M3diS0UkQZuCq7F/ENaLg8ymdytFx2Ik6qaprYkw4JmDBupftenl
qfrhnIeT1iunPF52DCN/LNiTQRfL+3he2hutyAvQTG7BIGwPggnfkqcO/uw6CynqcDG8MpoKhPVz
WmxpL9QS+lshyTtESG6HLPewwtbiYLRoXiX+1cWmehh4qb3KCzNNtNrGa+fVR4hSrxn4AaqulNyW
mh1/YSEl8uL3ejU+Wt4sfxzcbU79UpSuFaik5gY4Uq2D7LXLtM7nerY50EZL25ftjwqivZ7aA6ZS
5THG8LuvzS5awaP5NZHcWVJFRtnPJ6qAj2SZrYCA4TJye4FkiJ9hvTLrEgq0GItPOvuLb/fGxnIG
fLgIU0+54ZhIqKVgKIvN35J89utA9+W5/1Qc9BJNZz3of/vZPehFcioRy5rQQU64VO9tSXqTm5v5
Ttdu04Xa1K2NjjcJTcVUfkvd4+IH0ePLiuc8eNLQKdhXFQTOQCKsQ9kPP0MINWQEEQvn3220rWCy
b5u6If9u+lKRdOFKKW+GOv7AapgE6wafXmvzYmpIQ1MT03TszJHoWEgx2PiDW4wEmw4vSSlgK7pz
fLcWI09ELPZuq2RsdC9xb6DtFLD91xzmKOlGRF8g61iBDVpu8sZxnM7tvxGXLLAIRgiEEgTE62iU
PA1Tjnh9bAumGEM32LvZpkrXLTRTtocXPuEsk3I0L9KOv13WoEhCRsYndLKgNoXf2Wl7xAzqoB5k
OzIZahuY1E0Umum3O1VjmOSJwlOuQ6ZlLl9FKvp9z8ua8AkZCDicAmQgriVmaPtMnYY9Qk8LpSeC
45kttp+hWaMWv80wvThgCtG+sDWTinVAdsQmdqLym+J6J27qkon2gCgxZ0f3XLGMwqfMNUvvuydA
+zh0XMXDEDfoVfs/qpvQC3juxxaLSrmZHLJxTIKm42G5xsXFQa8Fm7SnOxqpvp0ItD50QMUxorjV
7niq1bscXNoiV8GKMH3pbYqUpFT3XLTbPel5UZaND+hQRzJdK1CES/4O3gd8vNHhs9P2K/Cvo14X
N0U+3ywIYtS9bGjLjcFE9d0UT3a+q2Ygx6YKCI5j0F4NtmNJf4tTyTyuE/HwFnpsxv0MV9ei9tup
3XmO/mqJ5CVXg5zsrr2ZGz9mxYknlsPYz7hNppQNAFwQYWgE+iFJM3W9jRDdP9YC4QH01XvCzYnm
K7KDYHoeCEcn29xxA6uribCzgCfElu3AgNUYKxiAvCudzM60DjB3MUnv6TtG5rBzN3WH2B1ZqsyI
HPVpbE8Gsq9s4amuNy4gvvZ10ZYf8damY3yAl0qTVeiOr7dejVS9ru8wE59WqTpRv5WEpFZoHRPc
NSlrCllEUyueTBSJqFBpe8USR4NnoUogoG3XOydNzO+kHxAjgAZaNd1vp8e9TWJU7rZf5qx/IwvZ
Qexe/VmIvTtX9qHUYza4sxVB86pAqdl73Y6ftW45xL1q7oBTV4wM7oZ1i8vAjuprY3yUqv6peLT+
rnsrh4yEKhR4ADOtl6KS6w193veMQlNkJUjiZSJcx6zgofCt0zfyzpTmEqX2Pz3zvvOBJ5ypU94X
lXI2WkaqtVV/tn1CW4H2eJeJ4YhxljC2uEAarCY7RuA0PffzgG0fKJfrez2glmT5N7QsrXKvV8PF
Hm9Nj3LGEhOOuxwJZiVepBenIaOVz7ZhUYoemiGpVaxYKL5gPT7ZYHzDXCX0Avgqg97uSXIjUTno
VEpGWQGK/LFcULZwBfGmBH1TECHgLG9mi8qyH7kijZlxhcb8c0yBkiUw/8IxN18KBCmp1N/ZMXw1
spUMTpQIoYPpkLbgewt4PRqWO1nWLzaQHUDsZoSGGnlq9tnU2XdBEPHGEwoQs66IWZj/z3OzhLp9
qW0QhGn1MNX0LpNipDsN17/RkOoyCPRhgGluYmZSQZWzpJHuHkl7ta9sdT+SC4/Ul6U5oyp29zyG
TBZ2IBKDtt5gGV5ZRJSbfpZyU5gNd11u8/K8CkG6od+MPcNjveRh3LO3zhjhM9iUYlP47xQlW+89
YwUg1ac32aREFaTRXdakfzu2xL6Xb494MLXeyig1KQB0qIhzDLImbmaWHcDYNmKgfqeVYggqzz71
zThFNas6pbC/qoksYKZZ74rkctJcLhqUh4CIVAoewEqJrn8ro+ZuRzVIBXYYaOuIrtDb/EC7e5w7
MIY1cg2TujGcJ+9DWxggVoRPXNwZ6mOznTmZ6HeOoXzpTvPl6ca/2vwyQJwH+qQiWy/kk41MRgFY
yPk/sBSHwS5Z5Pg965/9YMun2FPbY6uokRFX40EmN4MoiyMaIcacirSY4LsER6jx36yY2ROQASLV
M9HAwz4mUwHp7MjPhzfCsodut1T9cw9kcwcJkVsrjsrK/oq5I0GzmI9rjk+bgubo6loSpJ377Kx/
ALL9YVtt3wHviXszwZoxPNq5Ue0Eqnwt5QmjVfhRSVIwxvuSaEvb4fxrpZ9Xrk67iIOTBlMw09SX
vZnZe2eLEnNFhxebYrBY+3KXW82JwfND2zs5igowq4PyI7ZNaQuanlOZIXdcsb1BSeCEiqLcSpTu
gI5hQfwfws6rOU6t26K/iCpgE187R3W3JEu2XiiHY3LO/Po72Pg7PqHq3BeqoSVbasEOa805JmXq
oz5UH/psN81to3wpwSqG5rmyoTqbWm1t8dgZe7PxzZn9ItbqEGRfHC98ZIgOf+aRAYLcMp9oLhPe
VzMg7eatHJNd/80u4VgFuXYMBnGMKa1e+7j0rxL+6jo8TKKMaIrYFrB/DUUhC4wcn+rofNb9oURr
yU7NpLHRRiizK6nwr+Jhl5VzOlKWJM9a3WyQC+VPyEabdTyKcpvaSgZPSz8Dc2wPtmXWz62PHs9V
WDIup3MkRJGiie6zuGUEUNRDXnjKvi5U/fL7leMlXyy1RgtRCpRv3eQ/UTt6Uqkoz9JTFBO+m1Vn
oP3jldjdgxt4aCBsG7oxnIBt18yPiz6I93HIIsQEpX+B+iDeHT1e41MMkR/PVpSCLm2JY4XVkK5f
pUt48Y4PujgYY6ReU1SHLWzta+ZgtaVhZtAaDAiUIX3jJbZuFMUE+iKbFkbcNNm+LPpbNQdO9xba
SFt3sl0njOoI3b7Y2PjpueOhdbNvz2+jgRBMMvjlG7qF9y/GM3Af0hEdvAe/KDaJGTSRJyBLJoBV
/j8ELllXAnPh92uVuI0T8t4FEULnTYfth8KdWxbPWBi+lna4nFHm4hecvzOiYaNETnhoPfLDPUdJ
dvYs6JDBjEn96dfnGyrdMWs0Hp88/EP6PDGxLWdShC416V6XvIUl/mPpOM8isWIfYn4UgfK2/DM9
YQhfU0EKnqZN34rIFCvBFPXSIrXA7eKQV9DW2Rkh4XZM7HPCronWI/5bvWCpRRansRdtfU0M1fws
0I3EdYUPxtbwpAW9fan0VNxQRbPnhVm5LSMfYbbm/6jcwn5kgxExoNcdVicQNvP1NhZ3grzeMWq6
W2nON7ueRC1yYJcMb1GxBu5F/CVrNe2mGMk8Bfv6jScXxDDFzYNJvtKsfY8vU0GaDX1TzlOvYKcp
c4s6s7s0lO2eunqs7rYHvM90ced21C5Dp8i3MjkFCTz5T0r/KKP24g/6h4rV52MyBm3tBQRGtFiu
1xJO5btpui26KlvwJ5OhpuxX9ffC6r8sUWHqAAsydoPp7JfKLKWFsgsNX0PHbZwyFac+9uJ6l8Uk
pSwK/8p1p/vESiIkpe/HKOjq6cJOPlUIdJFjh+pVRGl8YgoMQUs6p3F2rKQyGAQ/HR/9LwLHBGF5
SxvVOtBXHD83UbQPUsCiSoCJ0q1ymq5zuF9kzVqRiaWFkpverlGEOFE8Va+Idcm2GQvzzdFZU6Xj
eBHhDNKeYzCBO3dedI/GwnHQXClzrZ+p0DP98Rj5xkbybSjWnFXVbc563Lv7OIMIEvaDcs9NnnSl
Rv1JU87fqDSqKEJDaetV9VCNyMMGyJoLl6gr0WKxCC62kU1SuOjsbENojgMD0fGfzKAIriheoDAA
/FrRefE2BfDqQ5wHXyULxsb5v2fDgTYhUdK7SbJ5bwfp0zSfyUvpKP7IOrLlR+pNC6ME4/Gboguc
V3iZTkWVWDvNnbpXkCy0mD2rfXWHOZK16WeMFJpCul26eMfzFeyawKv24XyKmj5aaTj+93E/zRt1
QJi+iG5EREd3CcrQSuR0gQXQRRuTblfU6IqWMU78eY5qht9YJQC0mOKtHL40S8+Plo3pqqir8rJ8
9H3lDtC2aLfNEt1IKdil0MK/tnB7actUz06c4GSLGycDFVr/lCOKHSNytl2eMjzQ6irJYOb8BYHU
9F176uuODOeR1YjWGgdTi/jEp7Z59bq3DmfGbfkoxpB/smvp9/iMxdgEeBXZ7rrCAn9oGEdu1Xwo
gJ2sRY9mZ7mG0W3DT+nu8wGuT1q71Q3NltjaeUkdfWABI8Es6B/WjPHjh1A/2+z4m6hXV7nZRD9c
44c0D1nB9J2YifItdsds2wN+odlEU0YKt8VgftHDqnuSj3cbOF9MPa3XjWuxk5JYfcsLo6NiMo7I
J1RxssdQF8lzyiL6bpf518Z9q32h3aX9H8vIBmmiclwG/b4Pxwd19T4VaBOJo9BxrGsNKoNKS58A
f1prSo7p9zE5jaE6i0ia8ShtTU3mWKfCmu6M5ej/AsVRjo3FrhCnzXR0fRvxThF2L9x3B3mLObMN
MM9Lg7ort1iiosUaPfbdYIH9b26iTV9FVbwQ31y/om8wsYmacMvm6+FTVBTN1whjwlZJ9PGYjzRr
IAFUR3Pe2ruGLwC2jDU9QE1NqBP1F8hmRN7G2a8DkjhrBQmvp8ag7Wc+9hZs3LiMhezu2mfV+QKH
x3xJ/LE4dv6YsIR9zcia/upQkQDV5Q2X3neoCLMQOki/qzQzVYh20b8NqwjE6E4mHCuIJIBpEZsm
DSVOownk7VH1pFBZDgzNoADRfdf90T2WY6HuEXRZj6wqSX8bzeRbHrgz3KZ99KDlVhERFOsCbdSl
If7gDePfKura4X2ZFsyQacxLoohaS1HvqxSzxUAOyG+4U911sMEsHGkz8qcY2XGgqGpJmkTqsq0N
R3t02NQJZiNvbD54ACVZGGT2qe7oPQNaWktO3oLOc6NLEzF9y7OBPSBZ2RUWrdfJ0C5uXIbfxgAN
f4vI+0mA5oM+01HIn9+Ip2hfiFC8q/Tp9uBs00OoKPHb/J3yC+R3Zi5SsKDpV7DswufOVq7SeKrU
hnqMUpqZSumKd5jpqG7xXSi47jYNe1pg8DM0V2+RXoZhMfftW+NJ00P0tqzZDlOgX9vZUyVi9jl2
OOsbx6q74nc3iQhxrbcsYT+hJZecseMZz2X1XCTTRQ6IdpXYx75S0o1DOWBbtvzsQYV8kB6aR9ip
rrxAaDiYRTGyH63IsVRBEeazdcRVGMVMEpKujuGs+jLIXsuG/nzSptWlEk32moBH2mbcuDvhqulr
xicAnZc9n+F80GA0X6hwmi/FyGp/Ai8siYaByqpurokaEwmxxDkC2vWv6hCWX7K4jvlZ+3Ir8zo1
Vf2SlUmy6Sn2PCmZe5LOotLwPuldpb4NLfSpiUHaM72vQVkg/pv9hjK0LQc9UCmi2qEsKojaTshS
yvLi3TXsrxC0jJ/lW2aY3U9TZK86ve73lH39RhVuf83Ze59NNSUqfkbQLC6/ZfE2BtbdV6AOVdRK
Zzn69OpFDrgQGEbfUrMiKzEAWDQmxTbUg+q77eg71TPpswP7wepm7KammAiJYRjpAJivAktRr/RY
cvr7kA+EHrRbgUgAiFohPpnzKSk5CvVtal8oHfyTSwUDn4hBPJsRT5/TxNTJToA0mLqRbRysQrs4
6COv8GTTOq6WE3kliykoLr+HbrM5iK1oTonvQNblXrSRp/Kgmop2gkraH6LcH854ZSEHxtBHe5Z4
TjSiA2zdcDfJ1YdQe1akERQkep2fyUJwaMYVybUqiuRC4e+LF1kfw5+2b3uM44PIAhUdAJvO32/g
Soxr+txFS4QRRmJUI/Po3BOjyO4Ftv5QO7dl1BVJidI8n6InvyZYwGJb9V42wXvcGN4fFd4p0Gr2
CRqCSW0Zdr/mEQNuVGny1rraXmJY5HXbdY7JhI+GLg8I1C6iq+dTfpOrTInWs4DmTPR0pzD/OjJa
rg3dC+/kXoDgAkS6zyHnrsd2VuBNZuvvRQEsjx3lq2vTyYbgpQLaN7qH21g/W2GxirewFaBgyvoz
cPmA/1QxT87k0bubT53CwKswtj2mXGpaVA47FXKfmP3Ybmpkm/9Oj3VnyMpfs2MdwzaFpdqWKrCK
YwP/O4Sl0opcaYsy/ZUw2ptGTXk8DG8+bv1d9ucrh9Lrcq3hQXKNqfoUsCJw/cgD2x5kNxo4aBkD
M32MfkrSXZ6iy+od7zyxk9oa01CtdCu2q+UiakntOEdHhKoz3JWuvKt0Jc+Lz7FFjLtVjdLYUH9q
V2rhZ1D4+vsAiO/WyUMSTyx40WuVqXuT12OiAq9W4H44/M8vdq7FO6NTcWDnXn6uLOHsIliFz5i8
n/M4fDNM1/vkjDboyPkVXYhs3aeQVhoklxtCToC1AZOcD2GNStOv7OoiT3VPtTamkW5zj46FMgn/
Gqgc5Cs90N5KbJ/XTm3fY7U3nzqj0z/RVCJLLmcIdQBrpOyTFwimo2KhNMzmUfWgK5ueJphVv+eY
SnaEdWESng9eEhpPlqPyG9vxa9vqnxeMoI0nGa0KDuxQjWkdVWBn/5+4b8P55+1B2rCrqQTTA8G3
/sXoaVELpKE1dkezM6wnPZoZhJQMRSqCu9HqZD4b2uzrC2IEBKEIi60ytzkDrF6K2aqbggyYDYhG
Kk1yJ1gWkbNa1n4p5OjzssjwGqfzdubA1rHVyu+aGRUHloqQDHQF+aeJ6W5OK6jYoJCsBje4o5a6
LAJNRLvbvnit42h6lvkzg532a5VIlUM0J9FkRL2RJpLuhkTU8CihahSDDzcAtdYpnE+1Pnm26965
W7R4X/77+dLsOXz5bw+YpWuWY2J30ggf1Yw5T/0vlKOKlWyqGa51VHj612qUQyNWm4KGBr4QHFr0
MSvXDC4yiDRkmt4haqFN6+L1T/DGIZQh2a2YGZ3Ju0QECC0aZqwyAng/QY4j1Hpr13C3zAg2Papj
bcWs7H2bAgeeHmibXH1mzjCBYCQbnuOeDtr/lpaq2uMHL5s3XyDetge3/06xhSxp6wfLegQ6bDDW
A+bjIyoGHr7m4ACAvRXif6QD3x3CQ9rP8qoCl5Q/PUnzoU/UwSosMv/GHlIQlUE3JuwMBBFez4YY
98ISAQRby7gYOt6l0U0+w0Un04ACyvKqcEweg2a6a5SDd5PfMD3GYXJLTDp6nnvzotAHhD0YN0OH
a2U0m6idPuEOaR4N+qQHRLG30SJuhsxKbZVXPjrx2nYxuNGm2bfVYF8tNXGueVWP29jT4umtTquC
znjqXdD/XlA7VY+Y5JCVMIzwMvrWBcQnY3arGzc7pXsBslS1hqssLpEJ6T5N3fgmz9iVHj27rzeE
arZvU16fg9YOvg2KRQm1cKensGsZoibzIqslFqLOC8QcplZ5bjbl68LrhEBRPin5mO6w+5Y3bv+x
LA3CjMJ4K6F/gVt/aw0teFiqEt59dOYrfVIoB4ahv2UVGxDn1XSXQlfic52l/r4DIfEM4ItdXmD7
+4Bs1UPotdt46PizK9pPZfC8V1vtXz36tGsP9tTBCtT6naT53dQ39VcDANPGdc3pbGtDQfQfcD+o
Fl9ZkONa0xPtJib/ezilV7VxuwtywP6CEWA4emQsq6zlLilmpdltjTFzJb+mhWprivpLGXonNGX5
J7sy+lMYcxN7BtqIBYz230+npf/z4aSKiBiXcDjVNixNs//+cGpdbRdIxrKT5fX5pSjN8HUwEC2L
pr7rMq9+IZHkg2afJdYH0WhwTcw25Y+LXC3xy+1imm+T1qTiNtJqkmTnNChGwHu0nmpATRo72ou0
0w8xG7IxiLvdkEJF0Jty2CMU0I5dBR5dn6sV8rSZTwMjqNaqYmJpmvtgAUy7Z/nK19LwuZ5VzZoW
3IvCJy+tqFg+ICe5k1lGDTPBZS+3qFXbGes2RCDGqhCAiJXz/8SmeykGUuzIHP6B+859SeyiPaRl
io68R//gwz3cNIYePAVzlrSky1pZpPDrjf3/A4Mz50Hwb4OkLegIaI6r67qpI5v/+9+BgTMllDDI
MGfWwaoz0rdeZ4Vu6CeGHiY4y8mJAdXjrwXlac688tWx7RR7A3mfnpnBQfEijOXlBkKvg1qcylvK
qoE5sQAmGbnpDSvqRlJtkAV+ZEkaHGSSm6EpyXFx3uuVqRzH0Fg1GjuSHv7rwYcttrN1c/iYr3vs
/VaQLsWBzJs/ZKnUszNBrSf4yR4Xyvf/zhQvttcW4RAnbI7OeerQack1pTwAwdrBsuvO/303M2v8
62O0DdVWTUdzdIRx/5prIk2t2LFltLOameqS1qb1Xcu1X6bzYqCO0MUEuQZTNJO/gvh1uXlzA7VN
3tsvZjgpa3+i46g1RJpnVcejTHV/JbeDPd1Y0tVIXy8n/y3ttfLQtua3PKTovgnGgILofM0NnW88
Vz812ZVYwCUZGwEksTlPfrpP5t6LPBBWFFwp6q1qhMrPxIx+NgZbexIdnfImaDAZzJZ5PPavQlFG
3OHBcE0apIVm4IhtmzneTgsKe9/oqbOn/IIjPlYfklGihjk7RiX9TNBXsPXRpG2UGi832NfgJY3p
hAIWbLa6oRXPrr3LZCmXWhkCt+aKu+XNVQq8bikFYx0ZnewXyVbRWLTZgbaeaRxwDYD44qP0POUb
xMuK0vB4ySy1X5VhNiLaSlCFBqyWL/KANDnaLasdInyt/Yj4sWYUrOJL9uchYPfLxxhul9tyKpWv
YiBPS86avmWD8Bx80OhM5KHMa0LHOOdj6CridtXsnstcde9Z9w3FAr7DeVioPEScTeMgKlPSp7is
3V1QWISUmK56zny8jjZ8LCWp65Nao3MgYY8yheJ1G8Y7n5J1ED5qp0f8giDtYk7Rp2X1tSzqWB+/
dXlXYX6gLP2boyDxCbVLBFFdv9DKmfYSii6/YJi/Hr+yu9L6zr8SVPiXN4OhPQMCjS7yS83Wddb/
/aiIf61rbcd2VcF0ZLDpMdX5SfrLqoxObwzpX22OrmJ0a8su8Mrmo6sB/WI2qJGPkt2R7OVwPLiT
+6BPyyrXmj5NB9FM8DQwIL76QZSuZEUCvj++qmR6tIx7dCUS4zgzqeb+enK3C83feH5ZfzbK6lOa
GeKnGn1qvekWsrCSz406dxPkK6uftkAJ+00f62ggNbv44sWPEh/Rf38E9r/mPgdCj9Bs1vcAfxzj
H/hNSuKBYUbecCy0/up2mvmWM5mfqlJ067LIzTcLV//OrwCi2vO7ePDDjamSQyHfVQeHPjRigSt1
DvBPJmhnc9Q/JCjHEgGCtMT90g3whzpMeyhbNXf9m/rjlGjsk0GZIwRobCSl9eu58GdfG1LW93jS
xBe2cev5hEIg7AFeiMLkM4a/iMcLMY1w0lsZTOhCuXm/mrDKA60OtnRSA/SoqXYR3ejQc9GJlket
flD7I4rh4GGwIkWaPc5Vn7lowu4x2MuMkalCTtrNmrsgttPX2A2tC2yo77Vo09cimMmwzBMgYurm
OJUeSg5PPMmDak3G8sp0nP9nIyb+BUulYMxixWWvLvit9H/csHS/9SRDXnISvZIDk6HD4CnGh5qG
wboVKdkyQeHviKx3aRcpxUkN0N+p2T4rQZgzWk87STIryrx5loekrf9I6TIXSus1R63t7X2v0oNy
0bQvay0lUs5Zmjg/wkk7JqxD4JhSSsbWVIKXHFdVkwA2p3cUpqLfZCmtiv++RTVd/9fCwLEBo6Kl
QKWgmf+6SWMUADynGtXToQtPGM7r52GKthYNLWoiVbHLRR2gruagD+jBl7Y/MeD+tm/J0JpEGrEr
CMfPUG8JGKoifW/USOEdk7TQxEqrL/mAtJJM9G/o2ulHu3Z38Vo9vvNB0IxLfOuzo91gHAznnu1D
VWYVsmmHo47J4SwP/OD5nnzEH5JxpxKPVFBkvSHcqB/TAINOKx3adIPsVcO8hIYRkPiI49+9RHPJ
Cv/fUeus6UN4NYkrlTPec42nL/GKewOKZ91rShdsW7R0O3k+E1V2sKzx3fRZDiyhxFfSktscAP5T
5mijcScpTXWEGpShO7zIU8gMxHUqGKqKwrU2RWWUJ3zuKBi9AWd14MPPUWlmTWrxxUpxLUyNZ14y
b4qOy7TleDl2I60Nv2KxJuwA8HLmjy1CoOi0zIk88hNAEae/pvaQ7+IWWbsEbMlrOGOsfuOBZJss
bbzLJDvGIbwGXRVRESLdrgrU5ooK4kGbk3pZaWp/e5cG6dXMLIqFSuXc0RyMJ6GQTldHWnF2Qpqc
V51MkG1qBNlxIvF5z2refS4TLGtF2ehvyy8STcNHMDQpM7xGuznW0kMeG8Z2qmp0dHF/toOpOveN
TYV0zgeRB3mdxKfz70seZPBliZM4OFrAUsBkFjbWCwTZ46qB1baxjTHcO5P9syoS7zXUwP5oDd5a
7LLuUyeG61IGMRpo/K5L09iO7N3MJ93JW1dXxhc4sM5xme7lzM/q9tfNriLvURmvnx0Xnplc+pjG
bYzIRG9ZC9ImHmif0uQ8NUnMjtXR2ofRu+01ZzmHwQucpHwD0XdwEqUx3OkI2Be37EequrOFy9Oh
Y8nc2M4ZU1aV6k5yGKMW4D4YYso8c/l0iOm5h4a5B4hjbZabITUFTnQL5T97LfJlBs9mK2f25k2x
13QSXpcVSxCspnJCuoswf5XXI41s0hRcvz1UxWEotPBFMsYax8QwXATOQd7MaYijJAiLcxfjlMda
I9hbOu1LZ0NJMQFgMEsDeEWa79FSHrOdYbveu6AH18rYCdXY+111LZiGfriIj+YnscO9gx28mT6p
AJi3ajH6lDKNz5J3VUEqPXl68SHP4Hjrh6iMYdaKSoGK0CR7siqjt1EpH36hcOuW6XRW29g9In9v
1yYNo8cYUtSYZ/twXi/jAqfz4f5RaFQc5Q8rKlgZXsf/PQxW86XNSvblCrXHWg+HT7qKqE5GP8sf
IVStgpIZ6xg9rpQ1XrB6JwGz8g1UIs1RJsYyWSFDIZN6bxbjCA4jG5/wJzabNCRt3m3dAYp9l1ob
1W6uWmBVyHp8zEX2BIAH8+PKo3izyIWa6q3kyXuzest6as0/iry/jvAhLvJAOeXXK9GP6oWqD4XN
6ini999EvY9z1DZMe4MnNDvz5KxnKa0sl+jgx5/nM6mrkmfoGzayeqq5VLDm93rGgnUYBt6+U9rq
Ig9607HEjgEcnbF4UqtcdRY0XS1MzEPm5/EuIVZBJ1JzdI0PuQOXaDsoEoDE2k2eRs3rpBBPOQhi
xXOdre80vxrma/Jdvyh+kgjZ37pRL+F9F2t9phDD/ixfdBpbpt+vFaVz7nL0alU06KqqQ5ouOrEq
5Wjvj4QPLpsB1WqrvZaFn4lDwuvcq0m7aoe43HujTrKmXptnQISUlFkVZVpNrK2vb+TQKQ/AA2hO
l56yLY02PMat+/x7LFLHBN7VaP9leHqGeJZB+gVznLh+vTdtDbulW33VI71ePsblE5Qf5tgb1cXm
bzUp7sAGklurPMonv6Y5cl5m18aNk7XcMJBcDD/Vix6NqYoXFeyovGx7Gpb4yGOjInwFLHORrvxJ
HW4jIMytBmzqk52of+iIXq5uMV2jJEquWhF025pgxE0r2z4lbXYgI7NFqbz05Nm/2zaWFkZHMdW4
dTw8fXCGgw1yl/GzRcEPdrZRXlw26cxwiENSJ7S3ZN0nRypfwbUmGIRETmbv0AJh3SfZjmqrQCBU
DRey2fStg/T3sVDOFMW7126oPMH3ISiza5QnYgPFKsvUmwQsho7pn/0A7dagmT2OXwSb0/xqCFCQ
yVfymo9ZcXl3aG1/OwtbN7+/WL4awtRBpN/NNMVgJi0Fn5shMQ4h0XU7qYVDUb0mMtdG0T2jv1G/
KijqtnIIkIOBSAf/1mHo8/Aw66V6lSOMhOoGqU00FIt4shVm+vtsgP/zFTEZGi2+DlleObAXVs9O
OfbLd2t6rfxakydBWh5kQGsdMF5BUwH5YSILxqUZHso0/IMPtn4mB81/5MqPLChhaYkis/b1iKcA
NCjGTaN3iBxU9o3ib+TY9/tn9JlD+1KDwmx1ygGVrXXrfVQstuVOX6phWBZJJTGkrnUtw0igP8yU
m7Ctm+d6EG8txaKl6iN0ybt8H0V00OWpPAz4IbadPdZXfMP9JJLPkUPFmWzGDkOR2u7jaXIw0v4v
f7YpUFNZjIHyEq3D1bLZzSdsUX6FjoM9sn6LFU3ZYvkIjSh8suduRYnI5yms2oOf1giqYzhb/Vi8
MOHQEqS5Pu+gKbYzw6qxeGksQTQH4a9vKo/5Ce401nObLPLVAnntoh5DzDwMyEPqMijrQ0GczDwy
eObZscz+kST9HjFG+p1PWqyYeQA8FspX+QGHTo+BUqnnjouZPJnfdCMndWwQZA8X/IXw1KtntRu/
yr8epanmuUJCuBl5YpnX2+aqRhiQ59+z1xNaPVPo7+qs1HDrzxhaRYTJVf5PTlqRcu5Ep6DH21eE
Klj6yLYvqXFS5DLIqYM9m8JiE05h93kGpQbNQLZDJsRa3saZlzBDWbDEK21bZl52VPHb7QzCqt4S
n/BvdG6HpPe1RSrmISRWS/BDedOLpwwlZASP93ua11+xoEKd1oW2Q2e5CD1JNNLAg2IonUWgYRBo
Lzkan8BQgyOJhxrrXdt4GaP62QtqDEazksQvC4PxKFQJVjeehex1EfBo7sohBFZsNQrSBnObeZH/
WqS4oHLMNtxPoB6XO7EE1KO6NWWN8CN1IZMxJ3ywPk23U6ZNZwVeAvpDkALFfHBaJJjLKR6ad8ei
1Cg81jFLDdfHY78RRTqCIqj0L5mW3mQdoU5IkxwH8T0oIjwn05g/NBXSWAbcoXea0NlPDcjNMEvp
cHQYCKoMMX6jTMnF06rpUBRgvxpEKii26DCX87Kd0A/LcYyrZIlbebKmI95cfouGJDNfgCTaLJD1
hlLp1sFHSx8y0LA3+m6+oXpcbdHSUyQrleIbZSnzAqjHX8CbeWVjNAMQe6oRZk1kBp+HcLa/seFD
uCC8a5x6MWGhhnntMvVezc+8rXf+KTX8XdmyMg8FyvTSAAJqzpRaVo5PizYgYtO28lMX1Z3wqDMu
6o3RxPQdo4/6JXCk9q7sKtUGh6Op76mCNidXbMzY8x1i1kI/5OH00RLYvoZG6B6a0R6gVQi22O70
Krgb134T4n4d0mTvCNO+GgzNyyukTxiCZb9z8DtvPQMEXupSqa6VqN9Er7GZdsV4LYPVUiLFoW3c
WzIQt6DdjLMBeePmKtVjeReZbHtyghp/ozfHHLhYHS8RIU+QI1DukyQznomLBRolum7PD3qXZ7+v
/z4FnIrccFJ9tBUTpJNKHqGteYQdCJBS2boZyQyoalY56JL4EvmmWbiY8MfSO8tTnIEpEdIM6/UI
L9bBSI7a+0keamtiUgx8BWiqpjf75ZxW7NFD1QaNB0k/3uOzTGFsPLd6+HH+YvmjdVbG1LrH+UFN
C+M45hbtWizwH+Sq7orCq9/kdSMg84FOzUfpmMppTJTx1U51fBLmc9VM9fH3fSw1E008sIoD75EV
Tnwb8bgdgYz5ICKn9OFUyLQ10B1fK0i0i5plyvx7MNL23No/4LGUd8+Ix7s7mQCqtFRdDcrRartp
J4t1BbmlS9lOFvCsCOK1fLctA++oFnVA2oaGAl9Hpz2JsgdpkTsv4GmWvlKNNkEFZMg+wLsg9mS7
C5XvkAexVX7L8WXeq149yKdylHjq1E9Z5mOqwUnNnxxmKg/sX97CSVLAkeKiWk1Ml4VL/opt51el
TiLwKJ34BJYbu1SVeaeQ8Q8epHmkATxHq2WMdfVcpZsfwk4+j1NJz5aQrmkbRPhvir5DnGgboNbb
owX1mgio0b6mivlQqqh4hGxqhyorP4W9+bIUh6NBYAkZqn5XY15a/87alK9+vxHOPWF5jSCu5zYv
Cvjarn3V3PY0WU52spOupQAz/38mHOGr7tj9ahzLZwDFDT3CP/9Kjq+i1ECqPf/NEq8b7yGb0YuI
mpsQ5t6y+vImxwzPpxpkGy0r/gFCyHoM7D38UHqsOQB81TT1QzXCb55mGRJ4ZfU5L2PteewRvuSR
qZ3kNR1+y5OKtFC+aYape45H87tuAKG1RVQfxzHXXnuwy7tQ09WtPHXsKoLumPlreaqTqnCjWH0j
RE5jbUq7KO3Zaw6m+bMTujhFM3dfHug8CZNfLJivOL1J7TwcyMBzCGfQFMqcWJbU3WaRDS3jeeF9
qnTofTByGDk8CzqgA95hJz+EBFMYUCigF8s4WjjdIweJ8esTAoe4PBcpCFgEez6SXOjIUlWNx+Cj
qK1X4kuCqV95xHm+1Xa6Cltd/Vyj9Vy+swsadyvdEk5JJ8aEdbaX3y9PWaS3e8zg7Rkdln/wje4c
jL5C4pbaPItKzy7WML7JkiUA3n43RsDH/nLza8FbNU5QKdEjo6VhPihN3byGWXVTLE9c0rC6Lfey
vK3lgYjxrVMpnzVNdAf5PZpeTmdCyn+qijPuUV/O+qusBK1rxUZE8JEZ7HHglm8lI0KuOmL1a+5L
bOscIIO7+dAijoOqfEntRAMzP1+rKASt237St+zv8TwEVXBMQCJH9QwprR5Y8bJHQgwdr+XVgkzq
x3ga56/IRLP1RALJM3U+yc/L0ujg5HWPZx9hzFs4JK9U4qwfLu7qqFKnT1ArNlPBIq1Tbe8gJuSq
TSlgourjR6zm/m4qMx9l5zy6gJezwAyMsB9ghzzkqzJAp181/r4evPrJyNNfEeOgFpBiteRydBV/
wHmlAK7BwUqI/1LeY4GLsstmfXJW7brdu3ZT7SRie578CzPFslzTyqawybTc6WF0svz0HQWrXin9
ezH56cUPCPGW3+NV3RZGYHEiOWfzjyFWDrtB3YaXDKg6EJ5qWxB8vB3mXSDp4NUQThj9h/hi5c6T
ZzWPJVMOugeUiJ5OEqYDYBZsUVZBr4Ts/ZmFpUfABG60/FUz2FknxxkeFZCfy/IPUGJjTeu7r9SM
jWvRYCo2Yu/g8yHtZQ4rVip5Kw3UXw9kfRpY2w4ZdjwwdFwwamhJWX9Q8sr6I/AJRp7Fl/LQmhMT
soySUDKzOch7VK6EYsPDZBrjLqRhr+yXAjIb7uzUe9Ce/7vcjvDhn/1jmubg4DAyWLprCf2fLSHX
LJwQMvRxImLxGwkD8AbrsW2ehpDnsEOStBPYW1YQg/Yp7j+MwmRrCZb6V58l8bwHogdLYEMTUZDC
BxdWFQNpZo2H3OW2je0kPap+cdVpF97lJWqBxU4zyy/16I4npU+cewe+fmUhCPomUvuH/FfBTfnI
rGFDmnl7gjtGf3quwVgWdHGwnVssoi1Vj6ZE64VbUeOZ2ZJMgwCqDLAmxnaBO5Il9P8Rdl7LcStZ
lP0iRCDh8Vre0lu9IEQZeCS8+/pZyFJf9XRPTL9UAEWKLBULiZPn7L127TKXov9AFAiov1IHilLY
80MalN/7immpiM1kwY//1DwnOiZ66C5Fdf4AZPZApknym5sKB+Bn6Ep7W/5xeyo0bdxrBbs11V6K
pPVJPFF1VPtbU44r12MykQIJgMNtskCbEX5fHY5gEeXTC3kJL14poi8tkLR2rMLhMssn1nG085Yb
kvtSohbJSshUI/H27zIhC0IDoi1DtyFcgJ23VfTlwwSfUasn7VIM+YsZ6car1aVPneZP9/6y8FYp
EwWyanqCSbil0KG0ntuWWGY5Tb+8Kf2mXvCglUQ5ghFcl9L9NgFVOrfw8lIRR1eTvvY+SIDg2igV
40JO3zTLi7dDrm9rjH1bm6YUnsOSwD433d2mA5n+XYtHd+85BWuotLrtnEvYXQnJ2gRa6OtCfZJG
OBFPHiywRAp5hXfzgbXYuqumxmfDhLXeW05dppMIcqN6pb6aLcM3KyjA6mjZxUhwh0O9Q/67LGkz
OPpdEEFTwg336XTcJdhhwuppB9/dyl4HcrUM0cUeMuqvfFHfSkrlR92OIdlHnz28LLrKNDxqPKZ4
2IMfxCtfTLJu74Tt8tMAjS7eDbTWsvDL5WWCKtNJ5RPZ8E6gK6Q3iU29JRpn38+6t5Yef1j45S22
IA9T/jJ2ylCdrpJUd094FaEjJGa2gTHbfcuSaZfTE74IHUh5CddCbjSdcDYaxffKwlAOnk4vdSRs
rw+NHchjfd0vE4tUOGKRquEzXkYXElv3SI2GxWE+OamHOmFp2CPE3gtUrAenweusOXrxkkZts6KR
bjx4M2kcTQ9bIMF9H3op3sQlLoZ+wfwQkrCVMJaglW/OL0oKL0ySdudpro6WI7nKqinYUczAbbG5
hWPsh8mENSDR4+fQxzSuSQu5v+ev5IAxe01SS3p3mwaVtbcC2bKC+e+++sX0FLIW3qXpADm/do+u
Bo82HNxmRxIDJpil2FUPE52gpv4fohpT/881kTkNQzyhkyqlW+5/amoIz+ycAnjLsXDtTx9WLyF2
MRBb7Jn0mOaV7dC3UQ1GSWdqg49dHNhnnoQeOgAxnWBbwsSf92D64A4n+oz32v1tJPK3Zoxfqsrq
p9Q7LWelNq6Ua1Tzxi/NiKyD5XJTMj3HW0j3BFJURfy/FKr+fwkBfNjcLPamZRDFe5vB/psWwjOg
Nk/C8I+3Jb00nGfEDXKFvnr49JvFt5hNwZ2TiD9/K/oNDOwEeIw9GrhRF+UjhNv5KsfiQnZ9vG/a
0ECPNhhsj01cn3VFusKijtAq8RzHbfyuF0u/VMe2ThDXnpkZtIh5yuIzQAQqURxd9yFS+JVcvhzb
qFe0EEuCGdYTFv/HbmSRrzMteZyjiQFG1tDeGhtnNwf9JwRsexMu8ZEtkNMxTmN4qvV6ItmYGoVS
9VIT8Gc7w4uevUsHsSKEDpgWS/qb4VfAaWmZnOyKDDC8seVWpcGMWf0U2hDVUEl5l2TUXZh1HEX/
HGEPS9c4LJ5Ug05185sk5IZUwrCshHGnxCSDWzeHiRWGwOWfyBLoeRDzohGxPRcbU6Nhk/Y12UT+
bzgWbPBw+OCtzLwGfDJrVaTkUElwASbm7rFw4lJdboQUxPNF97/79NVVRmJBINZOJypH7zRnG0YQ
P9WRRujl/VjYztY0yndMbkSeL2eRxvMWQLG1iL0dqix0VssvpPEebuh8FrtwGHeqyWbk5SJvwkik
I/j6l7/9tiLaeZnBFNKKU6BTzqUY/AGe0MAve3nnpXjleLUP0DmzTUX8N/mgXHpnaLN88Dvff02Y
r6+juiC42HC9L4G6m8aKi4MVyvIWkJ+7vd0uEis3r6ZGTcnHN/4xJT/wlVuroZp/M1q1j2PbAfsy
/OaeVlCyogebPd5eYmojBr51m6q06neq0tAGhgBF8KYNSY4E1MDgUiCOnGjfH9AoT/e0j7Z/W2B2
hNyHJfwMcks9mxTG93Js0vO4TLDJlDtkZmatvBnNk5Yye4Gbdcemawki2at+zN8H1aiRBgKDqOnF
yVC3lhG2JQ0R8pf//0We/d8iQR8ZiXBYy/DhuwiA/m/pE8mBkPnbLDrZk9v7a9tJ/3Sh9Kzotl6u
jdtwKvqHxpuhYHYNqQYMKn0T6gM5xOWegXa5myEX0t+hJri9k3XkpOvMTuEfkEwA9tnqirM677mY
10pwDj1T7FyzhOiK+nRn2WDzBQbB5ypLvPWcozvLu5Ksb3gI6sF2vspsiB/tBpqKmeB6arwK1D6R
0ccRSyH4sxe6VdhOZKj9squr1hbmRSBvpkEUxac6C9HHLrW96baSiZTvvaZEk4wIHyOMNVunIYva
jcwfZJM0rw7qpcI25pO1mO+UIa+Mrfpgo0T1Ax82XpVePddhN05SNxHOXUUkSjt+TwqYvnIMfvlZ
D35FI6yQyGVGtov/zbKJ2YnwGJzzGfwsb150bqPUxEOIbkN9yyw0iD8lGvpqwPOVTPkBiKdHpgB8
9b4xTDRj2cHxzSMAqv5dtvoveNf9R7BcS+VCM1j+2dTWxsVJk3LldqO1F6kbbwunHK9Yw4Zrmb9N
bGIf2G7Xj55OcNlshxsL5Mv6Jhyu0wYDV39NLJstWoEOUPfuijwuYDoR/ToI61NdKdwm7bUDTooV
o4Gc0DePVd2+llY3nv95+mYUSXUgFkBWQmG9Rbbt7HR/Grf2UBzjZRlT0s6ispcJwFICWCSE/Vsb
2rSbvWZp1aZIrYhfBFZm+Ppz62H+N5XT8w0bYIMtL7AtEuzlPCTw68Y6ne4SKwVn51HtetoEupEA
F5Da/QxmrjeWyx5BNFNJfMNON4KzSkcEEV8ycNw1/hPv5LUZ9EXUY6R+qCsSZyj3o2UrnfgTRF4k
0xHT4qshuGDMWN9Yld0z3vGj57lBAxLI17zNbomrXmWU91mRvFD79Su1u+qlZ7LT0CQbVXdYiyQR
/UYfrb7bJRmMqDZ1v8y6GF8LBGxL7Fp8yhPR7dX4q+oaKJNxZUMbclcF1Lkx7eRTnnbaQnoyvwZ2
Pb4x6adEg+6nTQT6TJ1WHhNGprBK2MDXtl5dGe/6X8LfzXOD3nbpDi4/zxIhYruwP6ok6dvNOU8d
yFnOjFSIobXnMgOKLHdD4G8C+cH2vzxCqY4qObqVZIBGCPe8FMjHUqGrWj2kLeU1rGr0j+qjFvcv
aqCtXkxBfA7Z7XNFpll61802GZ5LHYsYUyMcznnOaocGW4bJ1eLOtnK1LqLc9buDNZfiKDUPIhtn
f79NoxBb2YbsTxp8m4feDy94dABS9tEvSTDLmIYDoGygMmPTpWt1t/Fl4V2rpaXruPXDUKYtUt4Z
otEwPahtFrF97kFnD4Fwasy+SCGzQBlv+bwkuMY74rYCSdFgNfkRHYm7EUXyo2TM8VLTg0URM23V
iFBN47uQ3Zox1We3m2NA0BNrSEQ03c09kCQ1mhCWX5RrIdfvCkNPfNezFKCRwdkkiFyU1ZgfhyQ4
1EhScvTbnrkvJ9teN4lMLzg0sNALmFI6Y5kv3KP72xaoLzN5UK8jYybL0HzEWeJAhV92Wkot4uTE
q7QTl6SO0WsDFt99u/3bJAm+zw5G9GZpWXm1K09VV32mpd9eG0gtBHVg7mHzciyWFwfXgMStxG5x
2jZfmuyOIVCqN3Lk/vW0+obBpCviQl+7nY3Vc9mQypHkd6o8Vg9EbuXrOqjWHiHvew8qx4HPgLdy
m3DvdrTKMNT/7BJIPFknVwaf5Sc9/FTbHOXjZH0CFMu8ftO3bIdUOxLFh7GWriz2gPCHZK0mMEMm
xSmpkQ6Ms1E+4T/Y1dLv0cuFYqcsmiEN1j3a0KPaXMloCR3LXDIbzftZLLOExP4mprZ/MTRIFJYD
Xs8jo8frW50OKrmgTZ/YO/KC6+2tRUAkCFyOWGzNdD4wEO5BWWVgP4xsIihwtrdqoBi9jUmlAUsF
kpIl+Tn2dISuAUAFGuD1Q1VMHSrJcdgXUd1uxqAqP8Pop77c/lr286t2KqbLhGHJcUK72VV6Pe4t
UYy7STeoEMnRPUzLtMouu/YobStaK5GVEl5lu8aKPF5kVGNUs+QZCthzGIy7qg/bsxoBEyxebvSk
t4DVSPMqBhKo+nsXjdgxWCqgyG3GM1bQt04vMKgtgx03xqrkWOF0ULp69eA0fXC5vQc3FaqDXmbl
21pBdEtpnUMrrS4wfWiBuDALHVoynTDSkyqubaw+LE7RxppYoNRcWT1YJjx89ZxSS7hdfIfmPj+r
99WtMi4vfyw/6zCYjlgFkVuOXXWE0Wo9O5NWH2u2duyFQS6ykf20kugg6rr+vRxgxvPQbAw42DL4
habE/dxjvtjqc+luOuiBbGQpp/cyec1QbdJU5g4iiO5aBYRT536qvxEwuffi0PlZuuX3ie7OeYzo
6QLYgSxf6A7Z8ElUPqujogo/ZK4/sa7PZ8sS+bYwPflNiyDbGS/lXBEBBulnRU7MHqFAf/Ck055E
z+DDdYblk2VVF9eO/J0XRNT+pkc8r/SRcvSBOGtC2GARaRm3rv3KuLO79hZltTuDUpXIAnBiW15x
bmpe+P8QpHPX/O+dqGd6rqfTgLR1x7X/ozRtetn1YxEHx9uvSuXyLsHjeWz7vD1JlF87q3GT1Vhk
JhvqPH0wHfdnjjbyA1RtttNn9p3qNM/0u8Fq0ztfDjrkcaRVykswuEm5DRcgaqmPX7lVggdeeuAl
U8B9Dsqf/Z30Ngbgh83QtdHFYVumWpC9iB9Hp8+vKY2sx9kk0HghG1idnz8TXdWEEaM/TD1HVbq2
fVQ/Os2tjhVMcFY4F41TYw5AbM2oPRHWaW97On6bFOX3AS5TvIlDo7voLYplmkg4daJRHm7NZ9n3
zoogVnmAUZoCjYYbVLgS0XCWyrW6REs9rwgh32R99q8wWDppDNySERW7ySWe+MGiaMBobDQ+U4sM
AKjrReQBihywiar74sb67unWB5sq4zAsNioh3X3Z0oXpGesKc56PhhhA+JJ/syBKkg16q+wjGuY3
5n3OU6BFH6id64t6CNysuR1pRtBskQDxCWKpteDQJMPa09xh69I1h8uqBQhfALSoQeoMcmPlw33b
o7chH8oKfgeFQPZSAZTtyjw/MvjNH6jh6q0jYm5UnimvvTtUx8bIrrPWymugTXW3IfIbum8Vl+ti
7lEe13HVXwzjY3Fn4H9pNUq6Ts8z7KupgGyKndyKuuDE5P9Rnf19cMye+Hr6XPLem+U56YS/ykwB
zKm1rBdbm2cMu95VALV5mu3ZfDKEdlKO3cbYy9Zu7wfaraTedOnBsJeU8MVFW4A6uPfM0+RAPymN
mftQn4zskSbzyU+D7NGEMvpsJe3eACTw7uM6BUkEnNrwejQiyidMf6zaNKUYN1rMvgzFH/wupbuh
9G62CPe58Asp9HuNTweuH7d/Jk0CzexQz0eEEaFWgXRejFGFptRFzqYorEtSWcVDXmKDsBET21qA
IHBJGfbgcO71pmzvjKL6hszGeC2s+Xam6lP1tcx6FVgkNf+l1/ATO4lxNiDvfIS+aW1yF9IDw0Jx
FwsmkYs8qvBr7+AGtNy1ursxgyZf1xkeg9pXpX5Qs4NUp2NsfuRJZz+B7rmCY3Rf+bM0h6zSs70g
rxzWnL2OyzvlZA7s7hfT4/Q1GciSxBTFKjxZ/trvF+0QuFESTjLzm+e4XCMt0o2MokLN4Kh5sZDJ
lTlNwwHx7/igHlqzrlGNRUQMLgiLboQpftNqJBHRw2rMqh7cZeCae3nDOsLIeI2FNHgPTWESWovm
xiLx+OrQDLmZpip5ykZumso3ReJHsNFtNH0mKoRtXi55GDQF7ml6vk5d8hCi5PkS+HCLZevZFM0L
bWfvPWAPOsllx+fW+antHQmbhPwer2GfotY63Zmah9vNFTEkpuZhI+z2k8GiWX0haHOzcNxn81hd
ZVuMhCdy5C/PSS9wifdAyqCj/tmHjMqvf79Z65N074t/+/6/32A7EntFrrXHsdtouUv7t/Sr+zZP
3cfG995kWlefNVqNpYfuHhj098BUXf9k+jbT2Dr/YSWasfI9T3sITbs/tUCVt21UaRcDKs1qZDu4
hmIw3QVDFoA/bKe14uVkcXEwZgD4sOXqg2ybjzC1g18T+vwO/8oPmDreKg+YjtBd7/dq8YnH8icK
gJxyaOUGc/vL0L8wa6U/g4hYlMyMGjrnBKRVY/BoVU3ymTfv2TxM30yMu4DRZXYA/nyy+xIEr1i0
AzrutlxHJqDef3LhWnLUsvFQWsYPt+7N498bVJWITaAzJUhGTb83Upkc66ppDoTSiAc/5v/VdgX3
JpOgPIWaTOrskdbAdCR+B+d/ZXfThc0K0/jKRsJF2NSIqRHMF9pTB+B7bZLtDGgwGS2bSbYs72hC
knZEW8DWex7cSrumbSOcPRx6lzRH9QPIgEFyN+WNccwN5z0z0u3tD+pNg0cuHy2DTOvPftvR0TQ0
tAIFnOwFEVqeIrrJm9tkN/MYDw2WcWE0gKUM5FbWmclzYflPIemIm1gU+qM6KvJZf5yo27SsM/Co
zOBMa5SZCBZBrNzO87xItq5d1ref/nuU9vAR1Pib7azP61Xk0/cNCBOiV9xP3/rev0CIEdfbwJ2w
jZPpip9hNgBu9qvpmc9O/cu3EVImU1bf3W5XQ4iyQg6xPMKm9zfR0g1hyLjcPKw/rJM513ATzyTb
mJr+3JJtths9QEhYVulciKzZUhN/86osZhoNG8Sx5BNhV+NTNpvnOHKGV6CxVrMbkCexRhKhsWCi
XP6Wl8TMfcApFfCgydzUbEz/KOUKnI3Hcqi/at2KLlbYFJfAMqH0z5b/EmaA9YIC1L7Ro2Sa6Xxv
XDNLT2pMXiG/nEtCRzQrL1+GLH+Pjaz90gb5riU67n6Tslb7nfJpJZERhbCDe2Hf+sXrXCNqrarJ
X1llmh9R+hV3Qo/7DT3X+AOqxXbC9fwSzhozxzhaWrHxB8Gp2m4e3XFnLqdido+d1gEyn3NgaZDU
1MgDMO++tBGHRr6lbSdpdKcIq8cjVuXfNhQYTxmHrLK470okHeaIbDMxvI6OVj0eqpJZPNPD8Hyj
z2QmKYaNZ239xNJXplunRMaIwmSMChYq19GNjzoROq3Tls8JjEGrBEvm6MGpNYx7tZmoK+wss4eB
Zl7gqpbmynTrO3Sc0Ttu3MkRr0iyR4DERMOVEVmRlsP2U829ralA12n3PV1zsZ1D/zf53O4D7E55
ADhKA8zyu3svY2BE+AVtFLd3T6E5sxYJAJ31ZMi3kXcZqSmJ1ZA59+ZYs2tq2v7BE+ZwYL8asAHu
3HtnHP21VVvBOpZGTg2E1t6Q+gfxLu1C8up2dSu1QygwaZp6N+1lmQcYCJeu6HKa+AwY1C6RLlId
z6TNYACBaW2Y77W1KLdzS7t21kxAeUlbRpo/9GnyHsvEiK+Fg/chXdY+DNUPTjXr59JMa6a7fVed
btcPLUtnH9CTfI3jeEc3vvyk+zzttTqYd2ZQ6g9ugvxDYdomPWFm6sXicJtvjkiSm0OfBfJJPSFT
6RzcePRW2uz4V43wrk2yoOFYj4oHT4NgWrQtOTAFMIYqD/SFO1efkFZjf14MnHValU9xr9/ONJpt
txfpoIpV9byj6zRi7EqDAQQ9hqQKdFoTm+RaWutJtN09xpjs5ErEybZneJdJ8t/zyMzd4CvIvrMK
r+J+SfCJR+2+rPFL+VVAjFyte1tRDQW6FT7as0c9kGOFpynuXNURcWV/jhKBBbcuEAOW5CxnpTbd
8a+hCGX5Z9ib2jkczQOTiWCdMJ58HmG/MFme/Wf1XDgCLAVQRcmnI3VZ93Bn5DrsSHYJB4nccpA9
tPdk+kjijKNmLDdOwvCWCbKJk+6bVmONmK1SwhvS89fGj+6b3pu/O0zY1pZPOkPUjxW3+sXfFuc1
hIsuBrweBtpbST95JDaSmXDVPHWFDk+Lpx1iMy8Yqo1V38bNzmhw201pCPG7M7OHqZrSM9MbwlcH
b/g0o2RrLvf8//gOy+Q/VnirSO/zbwtIvppi8dX2oGGjWLhX9YBd0UYRzRcc28Z55ue4WeEE1w5t
na4rh0e26O2KPLBLr2pZi7Bw1EZzQ82eBleo5WfV60MHi3YYxRZpG1x6sR05e/UpU583/huSxIDm
MGB8PMTERxyJ7ykRmMJeDPAqfWRNfQ+x9vs4WuOz0OKOn1OKFyLHpq2Y5+LasAieuowuzBC8EYil
bFB9Wz5ElfC4YQdXRBvXbNLSFwavrJqMnGIfwp2Ru+fIHwhBMWkrVX6mXWmKrisSZJhE++Bab7Wo
qc3jTrfHiMQdGks3cqU2vOUwoR96/tSISBxjG3d5uw1r23womqbdxstRuDynjtRzpEsP90jQN1O+
xDMuol0l3wXOmh7Vc6qwiaqBv5wRLHEuEFE1Enkf/L4KaUIjnKabpL92cf2RCgCigM8fgI2RGGG3
xln5ZlttWCcpu6EYkOGmMe0Ex6z3tEgM3qirix3SZv2EP07c24z31qxO7o+CrDySFnJCZ44Km9nm
c7vQ0kmxWChHYfIekbP06gpuF3SYbzq4VMzBIQA+CgFHd3eAFsDQ+DQNL+KeiAiYeSGkimB5cBNS
kFdJS/M4SohYcNOY+U8Z0F4kL40+yN0N8ZjMrDi6yFDnYnJyhk580tt5Iu/JeQqH3GGMyYJe9qFA
HcS12btdjVEV/EOQ0vnXalN7u6rHWgj5YGZoRvU0fG+GzkLmjMW2RGu4H3wrP3gZZnU2nb9FoO2a
Wtq/Zw6y5ZnlS6kH36r15+GSxBT3kUOBUAWDeKgQGfBR8qKvvCAvSXs2gfI+OkHnPXX+dE4d4tRl
nWXEOcz2Jim0+GPuZhJEXC9EvT8wIyAJblVHslnNXSFf8NkWO/DGZIkuwfEG+Kutrj1MZRxfPMLq
H+tweJ3H8JlNF36MupLXhprzqo7+PtSdVxyz3rpacX68lW50N/M3BCD3LoP/X40V7JbAtO80dBvw
SeSXB+nWkHkMZjqXV/Bj7ka3BKBYWZ4EGvGDro3jKmbuHAHjjw7lSEeBsHftGwHHa1mK5Ge/+GWx
jhZPiYXUwqXQ2zOF7O+0kk1TEXgfGpGhN/W17TjO2YhmmEyMH/666M0WH+sMumMf8Am80/RoNysL
JLKCy7Q8EInIqhlU2GqabsmCDu5z1DnnwBtpuiyagyjziPEghfNuGKjYqGyWiY3lPLbsjKzYRhu3
7IyIInQPVCL2c0x2ADi+PSFwzZsIbOuYtB0tqKXGrQaYev88L5Ls15A5L/QQ8azMSkJuQO/PkvKK
FfxXMdrlPs8Da98ZLuEsc3ij4XuxTqiqX73T3iIPVqTvRZ6XR0Htsc1HHUIsbRTYtwAWfDUna83+
FxY8YoBcxvma9Rb3vvmgFdOfh7H8QeOgu68Nad2eDge7WoGwQzXXtd1RNfkbQvDQ6QVyexNkt8TM
ynF6UrrKxA7M2xcZ83abMPQHerqSYWWo91AaR1RqyoZVuom4Bs6hXRRm3ILS65gPgD04czMtOJbR
/KamTgoHhEc/uhKXdxuKLWIi9bSj5z9EKkNGkAZMrnzBXxZgHvaVmPH4mUTvaoxJmoC08NZOqm2H
PvzixD1DwwlHJzT7M2E2wRlHWnA7UqdmGMmzmCBvP4cLZW0qEFO4VuY/UYiZ+7RCbnPbm1MxGVub
RuRa05vgW+1oe2OIgl+xX92BEuz3QUadpnQmoYujhN3bvMthJD9Qrt87macdRk3Igz0KxlF5N9wP
Diy8Sk7BY6T7e/T9/r16ACULf9o1O+b03Z/nsLm251vNO0/azyiq3lBemyymHjOKlg2zOsXFToBr
NNHsj7TLuKg8sqbDV6SoEuxS+a2hgKKR+19jYd4O+n8dLF+KbPYhZFx++39/X0SY2qdoayy1yR2t
H+fnXNuPQKK7d6vqavJb0+aiZWAvmi5A2+zkxYfosrsh4qKyEP/ArNPGDRM6ecp1q//IskO2XHXC
T71DnkMJ0ZwN8nP5nuR9uWkbpz22XVnCa8w/S83Hqd7rMMdrt9wP1puRp+Z7PMT2Rfmi1WlCWbcK
O53S2seVnIb92RHP+XLyB/3jZ/uhCOHfhnw4n7AdjxjlyJcwiNZeGHPqoTPK8BS0hDRVy3QN2qh3
LiDCQVlwKbfCccLZPlY34ExpHXoPZZbVeA9Kuoh/FNKsET5QeE2bnh3fGS9aiK+btJ+mG6wnRq6Y
H2oIji5Klyoc63M65s3jWA5shEmEWblpb376GIyVHnXsIep5XVFc/K6Sx3ZRLDZMP+mGUZy1GOyi
GFj1VEmNWI3wJR7t/Efter9NaOc7vIfFRuhBhqyePMe2JxCls6UO3C0ihJHRC2p5P3/C2CWp7O7p
Tvjb/ziKyPy5PZeoI1qem1LMzYGL7aw+f1bfaMChSdFUpyJMcGoV35zKL7/zK/bR0u0BEXsfO6nL
vc05FF1mEkNrh4ckHfgr14wLKTv969wK+U4a0YohdvhSdM9yEU/YDF+v85jZCJrQTITeE4A8wqDK
4ZpM7CsRAmCeUqDTycs0pB3WKXBG7YSfHR2mFe71NoJhuZyZsp02eeEnxL3V8ih94NO3ce/f88Ru
JIYx8hjF/Nz2cfWg/kaR0Mv9bWvbjMjqgv4UOvbwazloYntUB3hmg0uFtPCGJqnzgnvWP5CSefZp
B5ThRT2PfuTILKG5qntZSpwVwZemt1G2i3yKM5jcOqlFoI6R3jTdr6BJV6xIzY8c6uI61kv3scen
sbeQfB3NEn3ZUDTmekr1cD/0Qt9lpvV71nXzWzO6v4cy/3MQFyafxPohnBEBR5K5jmr+OsWvwW6D
t554zUsbklCiniabx1zVBVYsL0OusghzbrxsdeiN96Gv78qgogwlQRUktZ5erKplxQaQ0m/g8Ydk
BDVs64MeyeKy683+OQ2g/T9OXbBVbT978uZzMevbG84s70xEGN2MVIEcRTUvxkXUPKuzRVydFj50
BSvMxsehN4rnoPRJqisE7t7SJBOO7v7WilFqz1Zw9pcHddRaPZ+aREzDMVNdNs/vfyM4fJw9L0bC
nHN9GvvUDDcKXh87jB6tNA4f3AKBmHAFk19EtOuhhxjfuiZhKsqppcXwk2s7EMdy0qb1ZPjeFUTc
jHIroje6KI2NvD33eUldEjK3X+5LGsy9jaSjuzbAu99eoPqCLx/tKqBQW8ABSuE2lEQrOyGJHZGD
ynCfmA5jwGjqftWJLkm26u9c3XD3VmqJ89+H2W7NalWVC626x2at/INst/44CdWpMKzkEPjZXQ29
EAllgf3DGP64wcLlyGi716Jk53l7y8j26VcxcbxbevD6SkHkFE7ON4lpipUAIavN54J8D3JwG4eP
elq/FGb33GHj/86ma0kmEiaJrn5zpxG0Bp0UHW/bV9ZdY6dfjtYlTzMAtYucHUy3+Hb3zO4GUjO4
Q1plcvas0jtPy5my+rRm6J7yyMFBgOZzUvPbyiDevZWJc7ZdCwZk0uYrmtx+sys/bh8ckRHErLqR
Cdi5bV0x0v9rD2qEYFoGynarhhE1PYZWq61jO6b9uTPa/twsD+pIPTdikT03sUfvGcw/GaD3XR1Y
JzWzGJdJxexHA24UozmowQXvINWiZVTrbubNpKrpQE1w7xFe2V654exVja6nfYn1iyDOvyW7OlK1
vO/66Tkfm7MROEei+5rr7SZj2MkegS8+1eKHXgY/58RzWdHE+20Za+fW+TJRCYWz6f/oBqddmV1s
opACXNmmc3ZAfnr054AdTOdglNeL7RRZ9UvgONmBXBB/H8KUe7Fr80NdKYx8v1vNhC4gyPRLVy3V
lKab61jZKms9IW+LhKEohlaeCKvY+kHw7DPvgeRRdvvRD8QhzugCC5/0o8Do0m9sHnYTzFP189s8
RGhmV+NDqdOtI9vV3GpEAnwu36FP88/CTbMn3iaf0PWpOxlR3Lya03gyUfvB8mvIGqR+w68CoYyc
z+G5lKE45JZefDjcVRWJB2tZsePiP3b6IHYTu+wn040RPCX2cP+nqc2YegXG66BeVZTmggZqO5H7
U8ETXprjhElsNemXx9jONklSg6uMAKuGsEkrphMnp6JNnjBLRu2RjpX2NVfDr77Jorcp9gnNqtHb
dfMiT8va+Kj25sloEFIz6dM6yyZSaJKYdchKRb2xdL3aVxXKnHBJVDE6JPhVXpU7c0CKpxKmdI14
RYZ1bFyBzoAZ3Iy02xQtZbHgP3tcu2svtN+gboxgb5ryhVvr90bz28es0z/sxVjUEC6hRf1ieCE5
Ky3pf5S5/11K0/mZxO2+Q6v7PqDL7KFoPKPTG48oMMzV7GfOwaTEvVXozVKm2z10LCMIjgAFIgIi
62HfT0FGcjc6yqpqLSSAw6P6tUooBfaeC0Po6b6yhvol7hyw3sZ958K1hoIOD3Rxh5cSdKoWZndZ
NpN6YZPopdzkwJjTqzqdQGWcuyqu19whwq0d6NVpxrq0nhf5SWTIZN+GprEBfhSslbLayS5/ivAo
ra+2kP59ZfnefRHLam9CgUBQNGA3NDMoX3qA/USlflUV0WMu1i2m3uYO6Ij9zK22eTRrGpML3cBP
kvB0+8mjBYRchv63JPaM78tB07W3A32wkw8C2/GMyJ2x6MznLs+fljObvFjU2ulKJ6/oIeDWvWqq
JjwoYZgqZ9VzddeXu6TPt+oPPbQyeAAXuPbQIe1vewRa4u6d7F+cGVuHWNZTtQkJRFMf0hEBzGgG
4j77P4Sd13LcWLZtvwgR8OY1kd7RiizqBSHKwG94+/V3YENd6lN9o/uhMgAkS6IygW3WmnPMgRTb
n6ZX8XVJol+h9PUutwl7tjXxFM5hcYoXuzCtFefWLiZheaQVhAckrqv5bVU3GDI147jCK6xuX3kW
g7wGgxBfvrYFdpQ+y2tgt1sSozv9FELueqTu8pwbve1XgUo5AVgkxhwz9dXMGnd4drqHwYuwO7lx
vx7Vy1EamEyYbW++jfV4z+lYf2Fo644IV5NDIoBNr58/PrlvxMAvodXlu22Vzg3qMnHTi9UrJ6zv
QKWlAlOKyCmYFFhflnBxyiBjBqr7iJXSfJRHyaw8RwIygjwzZrM4OmOuV58qvv29TY+CPemzbPIn
ZnlpSHzeqYqCV38Biiiklz5aRavcag3Fi63BB2HN6fkZCxCkQ1bz3GaETxemtdigWTVUYvguQPUu
FAELlAJDbZV141YMAZqnjMmD/7+7hAnBJgG9JPSa6eKLLVEtvK/fAXgx8/Cn6sBI7WynqS18T31N
ZvgOSQRDZmXfRSVhTkpNt2gpRiYpudZRlgjS1zkq8k48jm57TIZk3khBAm0N+GWlmS0yVIgn0La1
mxxzMnoWrRdrV3WCGr6UBWRtoHViNAqWdgI6MB+aLmM5tdwzpmlaZy1RvjuLWtxVYABa9Q+W98qm
BOcOeTIlP2Mx0xkazSHX7p0jNUvsVZYR/Ga5UEqhuSLmg67mLtFjMxS0ooPT5+CfZ+9VtK/GRC7w
MozUOlJi2WxaMf+1adQbg2YJyl72nkFulHuXpEaq0aPxDmtHbIRGdVnyJojEtvxgETOHNi+G6Q7H
34+5xh8DE7e6kULm+GKpAqa2vfPcGPkOZOcDW9Jj3cQERbFacbaNUEi/jqt3Lx1UQq2icSc7wY2Z
8PjHJnUKqSNeSiaNo4VXkhmok7JqrjMQemuxyYvActSRdZIaQQK+6tMI9Qbc818Vxb7HMlXwdzXB
vVCb/sbIG7J3WXQtPFpI34LsJgUudmsE+DmZaMNETAcUrLkvpaq6Ra8INZNGvZiwuwLawIM8wqM/
nRZD10Z4RD+bvf5FnVL9thivaJbG1/XzaqpXik79EfW18TQF6PDp2lk/dm7T/lo/N7X4mBeTtZn3
bAfUgTIGJRnSPYadbXqkAC2dJ3Yj+XF0elalyynOqP3aQlc7BrDSjrfyq7VY5PpapzfXsSCnapU5
DvPkotVeAv4aT/EJ1PuVVmp5A9xVA76KqVZ2RPUx6rx7IzLitE66bZrH8YaR2znzmbYkWlTjA/Lo
XQTg8L52DG2BjYgN0TUKI41+e6Vdi14ZL0n5mQTWswiMHuAMu18lLLoPihxLzZPqVSe1sK1Veec1
kywgleCMZuRQigYQYM5zubaXAAP6SVMVR0wvzVUeheXUXKPl2rxcC8PpX++mXuCvHReYI9H6b/JS
cDF9Qqt0InbULMzy2KHJvQ+0LHdZWTnMU4SUBo1if2TG+GqKUf2le69tmSkvGQO83yo0Tzs9ezfy
kPFHPgNROF41eRN1ZgHiKbXZNwSucXfVKThEhGVszFaYdwuu35Wapd/B04IURH73bhUvnwUgvWs8
GfW1/PuIZGr11AXoa8tnGUc2R/b4GmrPzaJ/asZWnsh33H7QN/ZcVEdFiPxgGpwaWdk8wI5pHiJi
dJAqLk1lyxzSJztTBAHd1bgzK7V7q3ol3VlaZBxgvPRvMWFMfuQAu5Xvtt4oNmU4N7dZiO4tMTFn
Z5FLBnptISX0dN+i4+8npNHelAwLexukv9Qwtt5W+ScRA3ut1dnr9f28U4fcg63QvYpssq8qc/ne
zPYu8mmEy8DH1J5oNvZQQxV7NAlb76ixxHoedMq0Tls9yLNmUIdjEcLfHvPPP0ISJaBxEdfRZ7YU
mcoyRYGi6iUVy/i9AZ/7HqYe0T2aFd/roIQtkA0DeqoAMl3fPKcodXHGGe4n5D2/HofgZ5R6h1FH
urBI/3Itpds159WVpFjCp0LzRxFYmNHDuve7pQ6Jwn/2FaMydmUCwNYs8x9/0geRoH9b9SvxVKDJ
KwtX2ytZH29Dm+WfMv8r0MVdeP9TBfzEHoPk3Nex/qhb2p4yFA05N58fiBPHLVTZX1gvTGeZr1di
5av74C7HyzivyIsJOqzmeUAObM5nK6XFMq0kayhqw131uxRibDGOytYb2CSES/JM0KXT2aFtuAF2
jIqz2U4KfH876Gff1fHwpHWKLrrSkP+YOZz8zma40HFerjf8emNru1SdNQLxbMzV7IgwMaU57FbR
jrfWQbsa60mMV3wGC4O46QcKiY0rwvA6KJWzdcgW3/ZpToNmmW+aVHms4rYn0GiAq9xGxTJdlOC6
w3YrYXXV5DzkeZ2+yuvZcj1XSJARoebsMi+eWfn30QlDnflqlMVLM4wxaOcQ67PpXFoUzbITGgcF
PdRCW/uiuQC3JTfV6yao4MG5gu/oSLQQb24B/ejPC8z1fz+Vb0wFIYFWjk5SBBDNpTW96cHaoySe
gKHVv6vu9oC1uU8San3IBo+T8GI/Rh3JzFhQCNW5pZcRfh3mR8vvB8SicnCVw+zw4lhzz1SIE9ww
m2jfqwGFjOXZX6STRypNYhPpEEyzJGiWrBPjCzBIrOC23t/WlMO/T+W76FR/v6tPgqT0PqK/q7VU
OeLwvQvK/F6XICYIKgvfIUOkp74kl1O+22eCPJ7hsqqpsV9ox7bqpNg2NLHuTvwqHiiksCWEZMlN
Iwzq12wgmOkS8MIUsJEQLCvyP2UOi8liYzT6cHQr29pTBAJ8huPoqdOWTTnlNXkG4uqoL0UyeUY5
7+jRuNCS7irdkAjJo1NV53iMCUm+6F6fbeUkZ1rUV0NlfJHXabVhhS9U56JDFqeGJaondv8PhhmX
73EzTuchmlTfWk6ThiZ/4jRbs7XROgmIOpthiYqa+IVnI2jvPEH0NsKu2/ZaEB4yz9sAZo8+Ufo2
6JcYSaqqqB9dUwPylJnKxq2V2m53A4BJRgVWU6mREstWdSRkI8wZtqSAmNdSvET4Nk+jE1qbsAK2
n0+dwEBh4GJPof2WU3BlfItetCXIyDTEs2l60dlFIX6WR+Ta49ObHhBH02hexDRkOJA2wQh41yAB
P7RlS1QK/7BX064uMsN5bN2PpsgSgKG5i4oq3Ibcn5cyylu/S5z6ami5jePRLd7janTJWWfRJrsc
StHnfpj3dDF1cjNEEjcHN4JBnCI32Gi0pjdyr4b0uKeLVtHiNplZZKmyc+P2xO424AspMZIs8V7y
VL4Enr1x3lJq45Z1A7D/+ymxhibbQzQjNr6zvxWlorJmL82zVzCxKO1obNaZKUjd7I6VrbqkmAJ5
MlEu5iyOSQq+qXF7ti3zu0RvGk0fb+q4KbdmMv4lc1fZ6H+zFGp0663+ewlTUzAMln2NlP6bTiWO
gED7TdpZ3/+7q/b/41zwTADtqk52icUW6B8pTyisFOp21FYa8YKrpTj8aRHHEL3xLSePsrRughbe
E9sX+YFaU4RhQyv7BrKD8I9eguGJeb8iIevIZW1pBrTXhibC51b8Khf79UpZWa6vurMxudY0b84l
8AtnO8/hpRlZyPUU4+9Dyqo6T1+LmrsLStF4jgxcePRQ3V3pMDh3ed+/gg+azlbisS9c3m3b6lEZ
rfOMX/5W6fN4Zpt1kDsMF+cJbVfJfhJxrWxHVIe+nAPIu4zROnQ+HQYAox6De63HrHDBoWBobPdO
40JGHEeeIsS+9xVyWAUzOvyAJWNlFfaG4mTzZNda/eSE/XD479+Yqf7TbOKpXDM1HNCqTTrBP4n6
al0QAWEbBOZSIzmgN8QcESTmJfCK+RYPlUYpFL5DEvYxODEVMd7saSfpKHNzKnT1JAqi3M5Voz1V
S+HI7OPsnpbdpzzrhZneFXf4FEnwisKx+GjUBR3BWM1BWtXT96Jz3ptkKB9DVBsXMrVZkAl8VwjE
Y2zp6Fcz3YUZg+5irsZvCjnf27gN1XO1ZHPWI/VtRd8jgHL3Y5+Opxg6ws7pk+cpKJ2ragwrZqvR
HLaqTQO4hgDQhyknCtdCH9O4unWSore2hXAIwaTCC2w4C3WMAsccLIIBeJLJIF6TXol9HXjKydQT
8aqlVoq73mifesUOd3Vf9qxWUS2n2CFuFvinDYKr5p63rvqqFTML3W8B0QbP0mOqJjhshkl7XlRH
NE7R/UhfFnPbdwIdyhf00ipKSKd+QXKv7+u6iy+l6yVHEha0a08U9Flo+gsZOuIRAqFxm6E2LzSx
WyD1x6YolD3KPbJLl2mtdhLvYkYRmkVAS2IYg2ui2/WVrspSKG2Us24SAB9rVv4o1V35SDpEao4p
NaUo9hGKLBuWqLixfmAYWyDEuZV6mxnnDWFQYU0nNNX3nTIrT6L1MLmr40lHTLyLeweGop7TXOn6
joaLbQSXwQ5SNrd8CgrxejehD+phPVIX4aDQ0at7eDiPXuXVh9z0xGZo0+lW5+5XTzT1TZ2zZtzY
6GBv67nXigsBEVt5Sb7o64/gbIbxf5VdzDoeD2PVj+ckn34tDa2LMxfqkz2mR/m1iKKz9gUUmE04
DFjTI0N/KVR2KaNrfa6VHojrbKFJfFW7sY8AEFHo6UzlZ1Amb5FbmR9zCtk/TcPoZNO8uM1a++Yg
8f2hlCinOtTDG73YlPCT4k0zRLtMt/ufgc6k704V4p4GY4CX9O+1olQ+fjcCVCr365Qm8cVKmph+
C0d6jAEtDpzjvOhrJGdcssfdwgkxQywmtar0+oOe2R9WbM/HSMZoR50F71020HD5l5verEKf6Mh8
4TosDlzNAgY6Qz/rGRyP+MngyS2yS3lq9na/7QnXu8eW+SFd3kVH7utgTN5JVfNhZyKi3Y3FoN5i
YiRlxUy+6CLQdqUae7S/8y+SoDG1pJuP2aczsy4ykgt77eilnFoEb143bCC9M1TqjfrVyWxjOweq
dVEdysmlyD8sQ23pblDjnurW3Gp9d+wsA/+nEn+XLdPGoeQKOPmuKlXx2ISpPxGzwhhj5SATQha6
Jdqn3qm+BHZQ761kds+dk1RHCjkaDyodGRpdt1HNy8M46DNyq8QDLBU2mCxxIOVNdypAJ74MNUsu
3auj7uSSjI4sNkFpW79KXopmP/QRYt0/JsxciT7qGODPkPaPLEBQHbctYv/lKOyIM+iU1rlHdvts
2sbwIDHhgds/D4XaY3NCTp9jrTtQi/fOUTZC9jNTd8ffHL2Wjj7zfSJuW+uKSjrW14ZquCin7DOu
GfEoL1sPfYFqQpvTZw28rh9MBJ/IJXc78PjL02FIyACWe/NwmsuN3P5RMVgwLTPdBCptftjgZBoo
OR7NscyubjecBMEtiPRg38Olnq93icEnKzL0Vy2PHmbzVnYX7ILFi9ZO1U3eWw6t9k1nZkj8crHD
Qsv8E4U/swVGpTaNAjVrMW0qU7N8lJmOkIUgkZCblmwH754ShCaNFSXuvcNoAetsZsu6uM3w1XT9
phbFDxC2oZ+PHcrfLDePCWPPuj4y2iH7YFESwaBEocHXgnVsabXIF1SD1GWI/kOfNQybrsjUhzZp
0wdafJg9ZNdqQhxr9ACql5GzpC93DsPqI1QxEJOp/imhL3IvLlf9RO9ShDb0Zp8EZbi1QuEdkpzW
q2LG+NUUSg1EiaT/A3hi/uc87zpkT5M6vwSjafoS0PlveKOu1InUwd9+HsX4Pkm7E7okcyuyfJ+B
KCG3KbRfcKcpT1nZb9SlPYINwnoZKvVb7Dzpyejs1XRUQbMG5j3vkzFgex4kF8kHl2A0eeRWCQ1p
s44PUmjVpLH4qFAtSdWWbSXHpiOelmLJ64xOBeQEyxvqo9459cav8izqvnqEodWkm4mjw5O1RhVr
ZNAtapr/vgIC7/QPtJUH1MnzdJd/vq1a3j/ttkuLNGdFbZwVwmZ2AzmIKCy+OE2Z7PuuR1in2b8y
K5nWnjAy6rtueBl4TkN8nbTmlMQIv6Rwj9p88lREdKOmZ8t5drQIYlnbEYrRTNquF4BaNMrv4CJ/
OQ0qYZ/EQXR7dl1dLMNrdrXeBH95JkAW7ZiJqABt0gE1K0R1psTxJhq32MlVlWukOQIdd8bTWyeb
MNLHSw9jS1rMcb9XiHTt9jZX+H0pIX0fOcD36smDMD10ZYScLG2JkbB0EHddEvrMDpSS0gFDnpd2
3J2mi9R/GJpLkpgBwiJ7ZMGbkZqna4RHjwh0DNx0F9LqjHcFNCY3kPvKhwkTRoVzTq2MnaDW9a99
VN1b1V5iiVzloXGz6gAQ+sGWwGpT3+dKwUMVJh18Y1xUejKLh0bD0L90UkcDnBYEH8uXvTa9wZY0
IC+8yJFxCgRMLKNrEbV7+OoKPcppdEEHjlrdeSlM4kDCc62Z9WHUeoT6bs4yjBiw8mMOHJINSczY
F6oX3OVRmGa0rR18yrlBDRFtZXuyldR9bCv3blt58p5YzlUqvCogZcWkfcGLkX4dQyPZMOWSrm2V
7cGAsS2dcE54BQOnAZOKR4izinpOww5mSDrXj6QzwdlWmuZdN5of7Wz2TMuYN1Gu1o7tJhsOvFop
XygzeuwnDi6V4Pcitrrlnb9/hLxNliBlFyHOXL5A2cEa5tLg9+GrXWcCRG3tUOXfSTf4Vjde/epE
Fvm/WfISt4Oz0eIJn3jQp48zIaibbkIW4BYeYvWqVo9jRilAthnyuIuODpw0f00oClJ1o4eDDW2a
YmtudvY+kToVWPsz/ubtWtq3wqrfZW6wJgNotWddXY0qm1P/jn9ZEI/k2hJ8EYQ/J1RRtdMb73of
oLXFH7ZFsGm85wpBwfGCbGA02f/RC/axQlY3KPeT1AsWLHXwpAkPTgLVhj4gFh5PgrkGg+bFUl4s
y6Nsj6vxsGsSoH/SFDBn09nTFOvZUrPwWVHre6cRllXDI4G7RcXa0crRx0nzWkWOchkXwV+sus7X
kYRNrz/1Iume5TggEFj7Tj3bG8vMf7AhLiitLLHDa2WeHLpoM4yg+ywGtzV0PdCH/CHJigvkF3M/
mY6zMqK9oOiOiQEUyioiAGLBVB1ha1XXiKSQnUOKDmpc4445D8VHZdd7WkRU8Q3CbI4DRAh/Ujck
79Khhp4iciXfs5uednUEz7HC8sgyqxiva8SuinrpGdKGdhw7oIY88T+sODXf+0jv4ZL1001+TtFP
9jBsZ8fI4tPABDG0jg6xBl6CR2Htag/j18wCsUgUwrRHpOSB4bR/xbpjnRpyE3YJbtttRU3xmKtu
e4mot/sRdmg/mWydqDYmfZYnxO95SDhLUfyUrQXFxiK0nJV6qBwHch4OcYwa2cmcH1GXvprQat9s
S38YlBDnVaTp69eqAbDByKjZN1ye4WvD/QDBNdooWq7vpTPZW+zJ8gXf8XtTGeY1BcSyac1E3JCS
DFs9NJ0ji+J+N/dKuHpI+qn5rBrdfCgb40dOOWD17JcBujal5jOOLPc79sfgyCYh/R+zlvUfkXDE
FaoQrh1VdSzdcP+ZW4icrGzmupzPYZz8mLqI+qY6z74MKDXqSIUuZvwVuFqwk4hY6r4IT11oHyOB
dldHupDZQkRnSRYei5n8qEy7pZ6WfltKksaSpkEhHKSS+bDOg5Td5i3miAhRBmj0Py94cd+wSh5X
XZ7nZeNe0pElep70xWJnG1O+01ys8xYY/9vCsHglDOnSTwQ7Aijgm8DPtxP9uNen2QNAHDUXN+mt
txn+pjrG1UdQo+JOCrDODMv9Rhu6+WA3MVX6LqaLbYiIoTvWYdog5Mq7sV2pE33egx7Ja0RURGM9
LErRQlO6rUoj6/nPUZh54HScChkmjH+px1vB//Jc2Dxvi+ZwiQv5OzW8ApJzjGaTXsxyTfpuOiaf
xynWn0urUs7gI7wdbScHxACqAXfQ46/hADKzKe/JzN0l6w4h9cQdNDZSRaosf6mIxlj+vNQ1vwlX
9U7ybwwKk76La77JZWk4hOc+9Mj09rJ4Sy7wfGRo8PaLR/AEmtyi9cccN9mQ9+ZQRDvR1e4lYOy+
yzdSLaM7EyzOhUKnmSQvFkumrwQXxKlSH0Kl0XYitII72BPUwSZ8EctgdF2K3KMGcxWZAWr8pcCt
8hVso+U0auw7JDtynhowTXWqYU9QhXWq5qp8Kpr0UfLJwlGoW8O5Sam8XLVQO6FZhWwX7qFi4t+F
FCjfQIqcBATBSV+HrcD/EOlXODzqITTK7CAROlymfcyqvwfL1WORPYI0gSmeT9yrtdJ/xzDWUwlG
z9g/rPKV2CUKExW6gQrkJPnTeaigWwAPuQN8jljDmt7tQRUnicCTL41FiqAUKYVxX5zkBFM5E8Un
XeOOSp5VofRXud1FkdlcCsf+XkVdA8A9RQULIMzPktHbZX0VHEzKVH+x27jGOrtRodXWJTC98twu
fAU2RN7GyJXh0EXq+DgtqsW4LJpD1e5ki6CZkNSpnjVua0Rz0hEA4K3YhIZtvqgdbC4zVMQ7+9L6
0FgFDXWUhpRX4IopW6Wn9taaQ3FQuoq0FtRjV6vUkfWzKwLD9lmKIL2ZSTec1xmcVsO86/uBmNcp
0k9y8lVUqzuty4to+CnXRLFp+E42ZV8tD8dySzcpGQkqLfSY6rZivNErdc4uCLVXK1euv406k0Yk
BGAAmaWz2lBLhuYV6CkXeXLhhx6EloWui2MFcjhOclzL7sD8RXZcQ3DnwvbQ9GJg+bhMt02rYpQf
8nov0cVj31tbwwzgnyxDV9g7zL0ehngpdSvJs/EsqoZyMzonub13llMG4CNxSt4Nf010CbC8r709
QRy4QsV9V+hU3Fhhlyy23PKjmNRyg5/lZ9GN07Ly5rpOIpfT59QuO9PeKcFkbLwxO7Zjja8VifZO
SkKmpiZ3qnWDU3yWvoKAYt+WqYsyKGulbRYq6o+5TfXDKh7o44g5bpwv8kNsXPElbqZ220xqu1Kf
ZcFBF63up+SBbChgfJV/keS6hUW7t5W4fMqr9HWYnWK1eos0flWq+QNrU7OXPy2XaKKMkOIvtu+Q
QNc/ahcteghIiLminGXLvsC0WLaK5y46626jfqA3chF4ldQBcXbtargpW0wSE+ktRvcgF5qrfnLk
Sz/JYYcGc4umJi3PWVYGB9SHtb9qsGKQiTQsIA6uv4ltAgUgrbM5IKnP6SJNBSl86F/sutcIUXMS
v3G6J/j2EPIXa8nUat5t0Cqa+clr54n4Jp9eXagGTIrElyOe/CUIL0+wQXlHit3JE6mYw9adQ3Wf
IpO/ZI7okE106r6vS1QvUcBtlfUDYJah2LWNN1zxNZtXwSy7K0cCj2XUWZjqr0XTeZ/FZL8WKbIN
YaE8nElLOBWuiomBvppuUKFgD5GeMq2PrlmCfFI2m7VxRg86MGY02vjttxwq48ZBmPHnpQuSJbi+
uuezW57ElHzRWeV9jhQnDR2CPC20ctPg49p6Wh0emmXSdOX82bPJ260VlhCLTmmozjaSkdolqrfd
qLrVtshV9VJZ6S+ZlmLHNbu5knzWdPjpmaXyqUcug2ddGw+kkEj4dlKHy9ODIlOUNTiHmRtEsEnb
uIZ9lRNcAQscOiE+vc3asHId1dsmtbYVCYjhYMnV0pW/5AJFglcLeHeXgi2oG6Njr9zCOjoWz3kX
GG+N6f4yozF/KKEjppqjn+X6xLkOXu9eWVOMZ29QzxPbIAAq2b7ILIRwcQrfI1MKn35YXapfPHpS
fxnq1KIMG94VtpOUnkaEx8NY7yb+QYOXmtvaRINeDf2uXfa+dlQUF4ztWHGrwvZTq9D9DnrKZgoq
fgueKp/6AzHfMMS25oJkVymvbuaoEQv/iqpepCe7/17VIBT4P6oaFg+BbYPqtgCJeUuS8r/Ve6KM
fgN+A7LOG8veuBODXSyzwez+hVm5OXeCNlVdGgtelNhPFZHQS0WUcER3gw5D17665WDhSX7j9msf
aAq9mJQ2LKhrQanpr1lATwJ7KRJvM0oeSnIAArcYvtGnF1U6/Ei6BtLoXBnHrlswYVnymvVWfJM3
EGozDAtx9wlrMryqYm73vZn0gBAAtQPyQbbrAfezXQoZM/vWdAx822uGTQ2hDw4cdam6QN8dCD3c
y1NwxsKvZ+9V3lrrIo1mXGGL+VatNxr7tz1QJJg4yyLN6azMx9ukE8eRId8cs1Tb0D8HG1Lq5JSZ
prseRcu12RgnHx3Xph9DZKS0ufdSy0YQz68Y6N9hrXCyKm3JYyTSMxVzdAsjlboA+hNiB7WKGkPt
7OeWYCn5NyK32UihjAATsXW1CGZeT5RsVCffTBXGY9LMpFtxNMSV/dGlOsX+/2urNaA/bsuAVQrq
8QHlpOWse3MjfVn1byYZfwKd3A4LW/tktmGMKKZpKZo4/e/0pIi+x4FpDj40Y9yejFx4yJVD/nHJ
ckoKnt0QX1SUfiESNv9Sj1vggqTecrjMnxF1cS+690WbvI9By9Y3Uxl2l/ICXPIvBtQdP8jICixD
MDtt4H4ANB18YTnNk6LNNVvzQDtXc4LDDBhk25NkOg/Yz+VL4RKz4Rb6V3lv1FPc3aaeD7R2bUz7
TvAgJiiVlN3rzX9/hqz/LAw6lEwthORsPhiK/lEyzQMHei025LPnRupuwLfY2EL9vhwYgb4eWEmd
v5td+c0l0QGbYn/PdH0+dWFp+qYWZVdLBKSWEAJSMQyekghknWGpV9dc+KpLBWwqS3oXtvdzXQEx
Zu8kgYjUnBDZZ0HoBNg2y+rqF/lVKCX5MHpcv9QOqwpUqPifyultoED7Wf/rIFX6twgfvo+EhyDf
5amSDqImnfeZMzRXeUm+yMG64jpQmeZKezH8H2OR5f4zPMDTXNtzTKr/DvtVjv/vWES7KMhIlc8u
ST3+BoWHjXbFMbWR6XrW6l/OlqG5s8qCJfoc70ej1nCxeTpuQogJTFckU4l9HTOe1Z5QnmBpurc6
Vk6wCoMnYx6CJzGj7iHeDdD+ck2+hNSilwSKc61MM704Gxo+zsddBayasa0GsTpy17Xlg6ytOlPy
Oi9npeJUDAOOx+4owUpn6fCQA53kZ5ovV7c14ivCIGkmlxvdIMe8IHeJaWmpT/mE9sYmLuGp97Tu
GJdldQDw65OnnFwIMKvu81iW2zr0UmgMLe+RbqKjnZMQZvliRwQLJUjbV8gijlqspFb01C/IRSom
ydZZPKriJDvh4wzTsXPSLzPF9KpNs1M2V+oae+Sq5bfG0gQhHMiiCqX9YiwtYdGm6R04od/aip9G
eOtpWCt+ayQcpXq4reXR8q6RO59uEcGt4PL6A8uPmmZjYq4xKjJH9b2m5d232mlqX2QC7xzhtwen
HU4mVNbHCm7gqgkIcrEp2GPD+Mjv2CK6H8vBTLbaQVFtwUxZ8D2jzDzIVp7SgRokiQ9ShXtzDEiM
lKe6nS1+6Wfy1sAZT1bvxybU7rhhNVD2LYHZ7gmwBrGFC61qTI2LNWNI6lFgRIJachjlpMRutcS4
mOr8E5Vbs82L9Nc4RidnUL4LvTL9DDTLaDlf564ShNx0Li4LbxfieMrK/Nsco3i31K2ilyxgav1N
x2GXoELcxKSPWovDVPkeahrLniVlN7ejH5B5oSakWDD7yTvz6CpMaEiYjXgfV8bBbEb+RPBCE4WC
A/oUKHQJAZIm2fQIZUJImd3BMWEtF63dgURSz8MEzxt2cbp18GW1+9JmB11U2Zeh9V5iGgfHNKTD
j3veapKLyk22FPop7zpkm+YbQ6sOrdPfyzDcT3lsLTbNepcOX4CEqNu0q8UVJxP3AStv4mLZf2ak
0DMCBZk2XZco5U3aNOEze+sA/Ai7mXmih1c+ByIP98PcXJuK2OMxLPSTZUFOqL2rUxvexi0Sk+mG
HqZLK75LxXhWcvFq2zo+LnbXW3OwZ39hxocdhPpEjFvgOxstZ5ImHfKEkOOvirUfY+t8LTGHwq08
Amr8MZsUdWf1q6k9ovRMNzoIth4qWO40iFim4TC1zo9OeNzpSdceXYj2Sb30TZ35JfMS8jgj8qp6
zTzR1kcOHYLyIcyje50L6zyJipWJrd80ofwAUALKKtpMMLse1KC7Zbl9cRIiR3GHX6ue57llmb8Z
FMHnh5yo7dqLp8S6r9VkizL4H1D1WJuF98i8i9p0hCbrji6IbJ5bt2puNExerEHfzV7+1IhfKv3w
wEB60esf85Tau7HG5xWJVw86LXJfozmankrqUbvUg7ro6qr1+/B3iMW0HLVoypacdq0kSNlwM/2t
ARNPfex7XE8eRSc125furB5YNPUviRjOQ0xdxOjSdqct8xhVuYSsJJaMTt9+mTTcaVFQlE/t0L55
Yrhn2hie/7hZCLQvLs3c+qmalfdoGeMHzCGHCtVHkd9Fn4ttO+cH3oFACD7K+JobFrTxGTpli+72
ncXqFi/jVkGR3JMsGfCVjXxcOaHjCZCJ5b+pf4HlRZQZS86pe4aZeIfN6Af2W9Jlm3aaGbQzthXo
Y9THOP5aGmi4DUjR7bWBaBCVP03jOsAwMsWDah8b9xgCherB/OTqfhxRk8abLAQDYx+c8Abz3gw2
WfzX0Ll+BRfHVEeQQ+Ahd24K5Y4SWUKUQXye1H1en7UaZ5obYCRSkMO/Adbw/FB9RyT5KRh4Htz0
WYpzu05ofmUGCL1L5dlDfHwJOip5AVJB1wpBiNvZRROLhMS4GtlZHd16OxM3cxEj66nBzH+GneVt
AdxGDxpECqF9NQaUayD+h4TkUT0YNhGuPx+6KZG6ZorEJGyxwunBcx8EfuTmoGbRoZ7T/sO10A12
bvBaN0G+o9rzPmkqXf+CYJqs/9IPaXXLOgVXs+tcePrUUxzhgayX5sY0F0wSqqFt0TYdAzywlw7y
kDozjEzl/yPsTJrcNroo+196jwjMw6I3JDiTVaxZpQ1CtmzM85AAfn0fJBSW9Tna3jAAlqoksYDE
y/fuPbfNTqMNI6BYQmZIv3BJqdiTzVLe7Ml81FUSHWs0vn36e0lssFLvvE775pgT0SNIHTcZE5l9
Dzdpak5hOpsn9HbfUu+jC0oVEkT3O6Yk5vVD5t1lP6eOiIN1eQ6nw1b0MRoova2ObqXWCNrGo22n
0VUNnC+yzUQ/FbmUm+tb+Fs2asuhOM6pR/mGL2OXCL14zssKF9PcqrQUiQm1+xCKtIFgBOyigUGz
YRpcOsaDAVp3j8R/sVLznvwqKq/SZ95npTdhJK+jIq6KR2Hk2UX9sApA2wqAR9bGpCzErfjAzkjz
jLBpiTJfvzX32v6oabXnwo3iyQDLDntRuPNaL0KRjCtoXjTIZjU1tPP04Gg6LqIo1HBFn0xbHWHZ
jipKBX4DA1FO17pWmfZe7pr7eNHX8Ssz1ijxqddCkFHWvJc2MJCWEcioBOWWNLjZUI0iHIAHa4yP
RRh3q6CD4SHbwOW0TImnNnAv7qR20hQoZhsS3lq9sHdrL+Pfy3ZNRreUGQrm4vT9//4fykttETWq
tuXZrmXQbv213NSpgm1CZ7NLZ7Fho9Ybb67b2X5KB3NLWlx0WedwsnZHkntsWe7fm079RCcDzNab
5r3AYnATnvAzfKEvg9q9FLOjHC3LJrKQhfTWy+ajiJJPq7X8PhmK97HSbut21Si/a9GzLF4iIZiL
Qae6eIA+LnBzUmhxkFIAMwcvuQ4ttqpInRpbj25G2p+ZjjGnDtVyIgVUee1GbiLDMr5FVkXTADzD
q0F81t5RktzPMfyxLkETrVo6VnI/waU8+aHj/S5mDFc0p+aXUdViv2x5woncBx9XfyjOMtPNnfQW
9abxMZenqK6dhywe2vukgylddt1ZnSTbdHD5fIbiKR0dlYFwb/tiKT9FYLgPxnxr6/EAu5q8O6AI
3o3B1yEsCsLYvfom2+pNVn9TRE/yxpIJVPFU2XvwZBnARPXWBm1468MOe9jgtqCm4/4yxWyEpTGv
b26Vg2g+UymkEkpZXLlMzaOrdCq6fZg+Ov2bMxrtw9oWxf/b3VL0Po/jFF+ks8RlAPmcW8Opm21Y
enWbY5cZzecsK3er+e3fLz9d+8duB2Gi7niq55oYjUw5uftb54W8BNGEA6v/CjeIS7ABwQTuq6cb
a0R6++gVDg4yx33s83HYGJUSf68savfe+T4swJ6xJikst5rxJIc9tA648sbkWDbGTkbNSDqBqhnE
hdrqHcvWzYA8EzJ7fNCzpLxqXmP7Q0JWwdp341eO2t2YsR138TZc3OYVcgKc7QOdD8WeBVELgENy
EF5XSQ+JAIWdmHUfzTRC3IvEq/1cWxwTemiqDq/yZXKNvL1016Kki/J+x80ACXwhqqu3tanX1aeV
9mDDJLxIDkRfzi23GWZvK3C6h1hk7UUbtPeV8m7MfXvpAqJHpq+aqWxbF4+10+kjHN8UtYfbmpfR
HMRGfpY8YJrtyKXO8Aybqnxxv64fPT9zphZM9tYUx19GMGaHtFPaY5XG9huI8Yd50DDOMa7seCxu
cnvigS/pRc6y7VslJYYSXJl4Ee7NVOVvfCyPMRNMBp5iG0c1KbOjyg9ksvDy4i4v2miQxLjyFYeS
TE56xv6g9M21dwlKJLLwbPTuyzrH4HnKSD6oXb+tI6Sv2Ri4P1hlpp4pe/mX2Ashkp/sCM3hQRIf
at6+60rzB+5j7cJGSN0ztXA3ngFeVRKRslG9rU1zJrFf4dUSVBlYzcMKWTeh3aHLj4Be9bDMVg1J
JXDwrk+jmCqFhhFeB/lC0DSGh2VEKk+tGBBT3mQBpBaSfdtR6/EGLpKA5UW+l9VgzbrO+dpBfThp
o2Y+Bo7WnK2J/PjlTO1CC44tR7NukXWOnMWXp0GAK3ttiuiYcrc/Jw9zPXSHmP302kfjhrv3iWVT
2rO5ZvRcKcCiiGIdF4ucgcgB7kSe+dL3prYhrV6nq4iGoppN6I0TcVG+JuWuTI3ib0JaqasNFYF6
oKltwih0moRjmN4V3dAQwCk2JB28Dutt0XbcU4yCW9CAPnKU078vK9ZinfjloYbKxzAcWime6vJw
+58eCp1xVyvVpj0bNPTSKK/Zs0fgd5YjVzHbh5lppu+i3n7takv3zYwRLlZs+zXroukwl/Hka8sp
M5biMgnM6WrZ22xrIv0x6/Kb/FYnGbttCZpSf5xYOBvEKSH8kq4/CwKDv9T9dJdhWtkChTItoFBU
BVC9PGqOSnR7cO3GGxEx42WG2YZqyVE/0Ygjdp5j6zERjXZvFEFUWVRpnxlKfRQ0RC+sC3Hg1sOH
0JZpADQLxaFsJU2zfTHKYvoP/YSxZGj8+nFapkrIrwo12DTxq/xaI4hoSaGupvIMsvieROz0XEvT
P0KkCNiXjOSxnIGjE4KSbaLcao/t2LO4LC+ycSKyEARpyE6ocfqHnx0bYZOiZVc9GrC+sU+NMIks
1WxlnyCfOdu5+Vwq4/yAv3y3PjQjJ29O7Nws84icb74D5xGHaFYUv4kT4+3nqdTAtDOqu3+/sDTz
H5MCHle27YGsNcjc5Ln160dhhCoWBsCVZ22Stn9jep76dJWNNEMiKHqKSwCPmytGn96Tjo+jTnM/
sHNUrlX8Gabt5ziV4W/LQVh1+a7J9MaXwYlFx/5Oycl4y0djkQ0iVJN5M6UwR2rf+lkJ8vYydqn7
SIRYsgVLqOyGmmBJo6AfofZe+AzysDrWmjofu37BWRY8FTKt2IUm6ZaxjiS8GBHnlvxdBwtR+0fV
C6pzx7WZouH9iixGSiFO0llAslHpt86e5b2Xyh8yWWp2rXuZou0ipTp8wek8rHC51vpooSSgShPG
qWmnbK8J2ziGah1/STNaDkpVXa0le3mYov6hH5OvsAnGk2HU7h7HMx60snYO+Om6Z2kR9sZvlmZa
6MZni9qfwEdSXRgRI90xqJd75TmFmxzFmvpFd+vuqEKm8aa3RGPyzB/jIoV/o7Dr758VYkmfqRxG
v1dVnSYN8vF1IZrdVtnNNt01VQm/haoyfWEs1m+sQnsuibF8dyr3ieF1/vsoXlXImEkwsye2bLJD
lSLaSkb8NNAc0lEuelUfPzK8YSGVLy0it0ti0ygW5P2uzvhGjeYdVqWZoYKV3JXJ+pTk9sFzy2MQ
ddUOQ0dxGG1XbG1G3owO/yo21Po34GbWSSYPKQxSiyBX9mE5pQ9xFP79SMxDtp3YCaFNRjg4LS88
/NT/6Prb3nK9/7o0OIalMpJD4Oq53Be/3g9IyEY2QlDxY8eIz2M57KN6eghj8RROZGxaCM+jHO+A
AX7M7or5bicIP/NKtfa61wdcSgqhEBTmjLfnT3lUxuq0HkV/vSe/OlKr/u3PhWnxO3NS7eJ45XQd
daveNksmBNJzfjFWUd6EorqXNMY0CylhJ6nSmTWBuFBSnsQLZHoovfloa4Huy9PeEJ6PPOd71+Bf
kEyQTmD1JOy5WcU+7OQ5xQkBa+97BucmQE7Z0dquk+KAwHG8yxf2cWRb0sfA7MFYCsuI9xgsZlKA
F+B4WnzgaRrDD19OPSKuQE7oGnbpNIShC2hQRvC4pghPSVN2ayJPYZqfWhOX41MBKPt/wnJcOtPX
RrWcHa4OocDuGc96W/Q3ZfwBY8Ogv/Psvie+nCw/TWl1KLT57MOwTE+qdBDpoeZu6Mwx3IxQGOvN
5ODp6dnThW33BD9+k/CwZRNtiBd2lul2bsNk/XkyTjlnJ/ajitaWaNWihggAlja9RLAdCNpwKt/x
MuJMi0jftXkb7Po6Y2BOe+JJTnsjL/vxHmw6ZzMZIUoJ1E43SOB/f+lgHXRBV57l+wnAE5Y1Vz1F
c0vHO1zw1AsbJ9PVJecwrM5iYePUXfys5j3z/GyLS4x+RBQ0F6UwrHePAacEzWexXR5J5CSUDwcS
MxfCoMYFm5PbNIUT4b4qSmx2u2S5hrBDPKpujDcNhKYvnVo/PVvSwqXP3XzBPR5aOChBcRYyaax9
1MrsvRtUGJGzNd4VM53uWuGJnWtrFeG56F91lhS8qHx17ulGuFN8UmSmWT2k+pVL+G4Dv57n8Vvk
VHSfUrcjC6Y1np2g+TMFnH5F2av6Y0uHyBbtlxJHuc9z03nIVUU/6QphctHUfmlJQt63ywPUaNoc
nnuW7Z02HQ9exLy7LV16PAQ5PCiemn6YWO0XvTF6qHEDe4SdahkbtwxauG8aSf1J8+9M513dF3lu
UpIzmbSjuF3Hk/JUpee5Ge2EmK6W1bwTDbdhgiBO1J+jDQ+KsO58H7WtdlaVSvWzyEF6GnYfDYPt
Qy2YgdJPF1/MNvZdM1G/9b06++Am1MvUIWsbjZSG+EJNywTy0rV0n0SeX3U8ywCd85nPAiAnxjZv
a2TFe+ot/AKsYz/4y2WA3K9VtJdYtLaPKdI7SuG+Xs4vOHZQSIRcDPtVRwVENDwzfSaggYaEZIVJ
rm9eELOnkx+7k3yrYEwBzjTtuLMppk7Zwt/5+QU8B+OOFoP5iFZrQzxN+kjgaoMzR60+44nuhdNX
eK6qRnxoFUbDXvc2Q8MuJmAI+WSmNDgHW3+brMZeMKr9plNbtOoaFJqdxNMMMEhZBrd2phgfbsPQ
PQrU9iL5QNjNga0G9RXQa7mlPIh9a0k3wgRCAgzEYaZh1zRp971uHnW0eBcHtcTDqp4mRBE0CYnw
P0p7zZ4vruGgOCO0Jb2VypxDdurp9oNpOYYODEhB0OPRo3IxB5300AlER2o9yfF4MJEelDoE0Vvz
WSddmCSc+YX2euUbNWFVSPlJrMnV4p71jkn0TzPsdC1TP1uWKvmIt+q235ch2Tw+vkocyhN2oca0
o5cuyqvHqOYCq1imKFa6Vxo71VI/d02Kv1lr1ZvX2rs11ywSDPnDSCs3ZpRfHGRTGzmRQ27qXgwL
cVbuQuYOW7Lna6O8ybgpZKbKJVAZFECbX8mcCol7jxPu0Jwa3czK6kUmM0D72BqxW76gbOg3jdWD
L5Wj3ahFmqj30VcpCjXM7ouwucVK5UWi3museipdk5eQycOLYBzbL8x3zyiAIfUeQj7KwBdboNfA
UoZyqxwvoaNzfznODWbGQIoEGRiXRm6c6aV/ZAvnJ1uwP8CruREmxd3SKjV8MH6kbi0ScycYuus4
jVemuQ+lrfXfE4aQ8qC0y33nBX6W6tndWPStMapWlYyhOyzNeNtJrwlMaiwipEr9ZtiAz7Hifgw4
0Ug0hk2vFOybHM8ctxm1mJ9ibbxNYICuGSrkXc7UeM8kqD+Oto6hnTK25abb00idIa3zx1g3iWfw
wPcRSnOT24qpt7uLrZhE4i36FfmCvd25aISe44JXoNxNRDRUbb2VssAo1/wBocIfxF1klcM95ij3
LEQsa6Ftfpnz6Xm52D7LvO62dUFem1Jjy6/aBXOvMqUW04eug7yRKrSaceYGuH51lafLzc5McdgO
g9E8mhrxYG7eNZ/ySMucH0fyPQFvl8fsV55pw9OAG/am28zWo+X/rTqYoXDyAR4KmxMJHO5jbOlo
pXO9+pTQ6txoyrMuwvFhNewVudPDWAOYqOkZkR6u89iL4l7lxg9JbmU6+c0QUEJko92MiQubl1Rv
POLaXaRdvxOjBS8MxawvtRaDHuh3C3FlMwVn0wq/S1ZgqGpil5SKs2tnx3wBfZUcfhhrE1oTcc+M
ahUTd0MLHQ7a0rYu2xav+PQ7LsPFeEKjU2HXTE+H5pS1NP9q/JtX13a002qoDPWOuJiGCeRfjJQQ
mYPu6mfpbQAiFcah9zss0mTrzkbvZygwYKuya5ka83Mgl/fLPCc0U0V7mGajO1ahNW3lvznN2Hu0
IVeo45zwG84+4WX5HvJG/ThaFZ0KyYoa5/xrFDjv+mIl/1uxz8CRhQnPv31XeZrC65qY+gZOsVOw
SXwQPHOHA8JTx8hvQRabD1ClzQctxOKNvXYPaNq7ekLshngyueVDwlxRIgrEe1Y91Mc1oKNZrJqF
M/8WTGZ6tdLhx4utZymhyrznGuNhlNgbr55/DwJkqHKdZVNLsrlUFpa9cYfitPv//oyGeMR+sqaH
OmmbjQxTCwfzSnbvs4I84a1ok29TmuvfloNQ1TVmjINxkgEfbek7NLTvsF5wyofVeCKQHqs6m7eJ
g1Jvn9ZuWWoxKrNtluKpEcEngpo7XP02xAT4OJtF9Gc3ub/pSi3OetNUROJQPqthpOzdqYUGvpxm
uUv5vBwJ06w36VJwG3lTPTjBeJiz3LvJylIdGwVmgIOw1jS+ycIQZVp+Ct22R1gfMja1Gb/1GFmO
ZkJAimoF1oPZFF/YzdZ3rUzUV9h+/phUOK0CnkgLiMtLjfqC/C082dG8H+CUXsy4ny7y6OdLURe6
H/TRn//RitD/2Ypw6XQY6uJnMZZN2K9br44+Ky0b5o+rjoaB7LBVS+LfozEmDR6h6nbNKCaITD/I
+hy04Zk6IDy3ptn4JBRavtl077ZmdJdCGJdV10rhdlUKr2Do6HzI36n8FKOSt4LZ+wiYFJ3QrJAa
RQTnqR9g8S46/HER3ktIcIy+l1BN+1aaw1kTcfxYtsq4g78ZX+tGZ3aZ2BD0VXyumETEclNCtxxR
Tg/qZWhd20+iBqo248YtssDs/cfRH2sPc9m/vaRB9dWK2vHV9rjDkYCf2qS23uMMLOaSt5ZU0Xjq
y30xa+ptjo0/ZWBVtZzB1fyTCbjxlmaY6dQotC56pF2sRW6KKJgYk4Vsz4bX2zcdGPuMTiMzX+U5
aZ2QVmJIDb/sodqiGktmjSVS1RCfNbBc9v7pRmoHpJTArIP43Az2c5Km6clCCrkDAW/t3bCpd26m
QiISbNAMTYzXOCme4q4rHhhvzqc5chDFRQy70DYwYw4BdI2GgY676C6pO36j6K19Db2WX7fVEYET
OLSloebZk3awIIB99tj3iemm+Uj2ZsUGAlUr2cLcc6J+dFJk/DUJXbONuy3sx696BjDJydXF28Qv
xPms87b+D4SKrv7jqjUcLMR4UE0doSC7mV+v2kYXBrIrJIxVVSUQGKcL3F1mF3HFEKaqCOuxe4dk
6uw1xDOdK1V9kXOdhtRUfx2SsEFxbgObGbHIU0YbbgxXT/ZaIiaJCxIrE1WwBHOUYtDbzshvtpoZ
xi9Njhteb7JuH0TkpiGd8W6BszTZ1KJ9cSYoz26K9qCNLEfb98uYg/6Ad02NaU+WRH3EVkR/Bia5
b8ylQTzLPH+szb6KyPtdoNMGtREQsxN4sBZeoCRRyiNXyZ7xrYiDGQz3pV6aTFN9lvXSctbhAniW
1+RyBj704CbWQYZESyGj2oE3yaihcDCCLUMc/dOhkOKRymf2dakCsCxRev2KSwCkhcuye1gbQNCb
ue/N4xj/8DQ145b4NHUnmxx8TCY63fSoYy++Nmb1Xf7DBlMwpORMR267WWczdoxdGXype/AwBpxC
O/LuQCyxekUsvrje+muj6YheVdzr8qfI0xTbN16NeH4vyQLcCy0H5eC0F+GOiL/VRp+qTZSitqKj
V+bHVtUeZM3GktLt2zHoAaxRx82G7u7XRcDqGA4bek/LMdWnE2NK7R2Vxl7ChCzqN/moXPdoYzKb
m3oao48sLE4y3D5OYCTWs8geEtRkR5FoqI0N4d7HPFkMnFSqiQi+tO1kMarInS1az0F5mT32XT2Z
nUqHNTxcFpq6016MIHf3gW2oPltJ9agko31UmjK6h55iA0I13E90YOronDokC38kWQtuiZyxYOwN
Sjt4Plz2XzTHzc+BCC+S5QCgYOHMi/ciN79kbOouZRODsQ4K92jlWQKVZghP8l4t52Jv1yPd9864
S6Ral0OERQ/3vEBb3kIeXoxCYsxD9HNJExbX0JzByC/xP1XpfZksj/pWTcUVVIO5VZ2QYhM7QQGg
695rPOxBusVtXh8nGza/JLyhUaVDk/cNxAoK3N2EMUn+QFVXv1d2lPzHGMI1WBp+6TViXMfCB1iH
UbFnasvX/zYrpjmLQF6Bo66JgLs3RRvegV5kh+IwmyrCiAeW92A0U3jtYkxdcmFJo5AQwSB/QVaC
yvCv9zEqv6lGEp8qPVfX+s/jSY0ZeMjPkneNo2U8mjmePHpML4RXfms52A6z5+5XN0YK6uXKTU2B
5YlNlc358zDgT7OmKfkUMMJxmEHbMMYl9IGzVk9/vJ85lfFkoV5i9la8DxgET6KzoNsspwVtlYMe
jA8/A5FqoF9HgNEU0ktIErhhA3oLGjGtr4gl7/CKDnPM5Egd4mMVlJM/kX7qhwtIecUnczcYD0Qz
MkU4tFnj/CYK7QYvdv7uakynfjkgwGt9R+PAMWgkTG6s+KLnv0ojprwqZtcclRC9/n8UNfY/9ACm
bnNhk/rlAEnGj/Hr79gAjNmOhEudFUJiT3hZzQuZ41s5OI/dEXpW3ZsQErPueVbs1HeheK6ntG2V
c4hcc6P0KEG7FktPYbxxksOhectRnCrtbRWM9KS9DskXx+wZi3YmrSI3AohldvWzkZZ3l6fgk240
+UtPXjpkmPRVI2hZ4aIECz9YD6rtun4wROJNZa9C2EggfvdoHXtge1/KPm+2kU7m0Qyw8VKaQbyf
q358tKwI8EPRslwsR6NSVNvGHlDFCft9bUMAd28xm362RW4BR5+2o9kzGndc7+SRRPqzuxSowQfs
YZhZyx4qnebwPtCQRnLzSOwsv2aN27SRnnVp4vN6+KNWnUCxEu2jErjnbA6Hi7mI3bGkt4/yqB+D
s24MaGVK9mafOlgMnQ4D86DA2PYDxcNGljWywJEjqzSgNLcw2KZ2nu2oVwiwwQW4voSQsHwROU9a
kYn1O+U3rd8uJVF6MC8xwFG0F0p09ioQtKOpJM8EB4X7gOvPT/WgT7dW1/ebMsvn06BkB6QC4oUM
CZ46TJquluZmMOe3Op6dyzzmBQ06lTsi76xbXnTqc2OWlImVyVhBiXfQYQ0Eq5V6IBZ0XONFpIl5
VoNyD/Ip3MhT+dKnaAPX7niTQlaXpfDkTdrepHexBeMAyFzvYl8pFfNlFNZNjJr+IJlvrT0sWazu
RmgivcU5KBDiE9ObYiIwostaj1X6pk3dH3KGWzTOjujj/j/uqX9Ob+HUOdgyVJV5peV4y3T3b8sm
iAiNd1XzXA/5VVu6hJYhlD1dqX4nb5HerpS9ooc/TsM09SNCCYXRORcCh0AjKEO0++uUoIBjaOug
EnIGl4nTEaO5vMijSU8cZE4sKYO1kW/P1vDnouBAzQkrPzID5Jhm8lQtIH35Yo468IyIHZU8VapE
uf37siLNJ788OUzTWLZJPDNMTf+HpwLHUtfqeuCdM7LIdhWR3Mzuyz8aK0xoSrTOK5KVZs+kNL2Y
k8O2RdU0v7RcyOpT/8BzoPzD7tobXk/rS1QNkx/HRfTgOPC9iUatz4YBEmjhaxmGPt7h2m5JbY9u
9kC/GXxWAMUYf0qYWvlhQbryP8USvTFDQoBOiZVwFacZXxb9rnRr7U7luwXJSthXU5/03sm46NHB
/HzRtMb0B6ZNWwiV2WPZ5PohgUm6oWeT0ZFkcLoJGx6IZsu3Le9NhYt0wxgmYChT8zgp2h/Sj0c8
rXkAVq7vtAXU5cHpIHS+8fypyqCCdOjd3ID2pIpU4dfvLOocToilIrh24uKQ11Pqe7aRGWzD/dLL
Ec1EYL+dQaMHv/yy9VqMJxjMw3olyPcikU9+YRnR3rKFefz3X7um//NpYvEwWaoFtAuwnP6nYhCd
lgmYz9551W6N5GhcIYZ9d1zTuWlR5/lKqpn7aJqULTKwhmAb1F6Rht3GamviyufQH1iUDrS6qp2F
//Wt9uIfp/LegWvUb34k54Zo7kfTmVA3s7fMVLgfpsJv0hnjJ8aDxBAsQkGbJ3TPtaFW5bciAzaf
Bbb+2CqKeyWaG1ojUvrnfFyk51mYnkihVl9bBGuyaqU9SonSl+PjHLzSp03W+h0benMAOwx8FZmB
YsTpRc4gmhyiJ2l48foc8RTE1WtbXreyNd4Q8yXcIxBD+wlP7HYWVnYEJMhAcnEC5+lQn/O0+zMM
9foxwDDdW07/Ai8U76a2mEuW04EI2yvIgK/rGSbzFyOa3vuZnVnGSOFgzvnwSnB45QPfMA/2cgo+
vzw2NFe38qu62uD9KrJkUwmyqDRyscEcGc6prsbsEDVhwKYgZe5v2AMck6hBT8Sn3MOUvhJPCCFn
Oa064zg0IGCln7USMbQbayz3eYS71GZYLpEzLjUEbeLpMYZ/wyB36eYQoPostHB8Yyk9yTKWVne4
gyZSg9PWT/9+aUriyC8rkkXfhsYtG0mVxel/OVqGndMjdAxxwUs7lkVw6aPJZS6zlzpY1SG0Bg/1
xnCWFHK5mJTmOQWBfnU8plYhabQbku9K2olu+jKrU8kjpcyIc+5+HJUwTEq3KG6NBbNCzL23Xx3q
WorNAoboNoid5qmr9ejs9G28WY10ws3xpSSKL5uzzGRy8ubSFxw+ylH1ghA/FVWHvmSDjQk9AmfS
XnI4CqcQa8u+evv3z8n6Z5fLsixjaXShP7JwDC39hL89vWpw4R3Ig/qSR4x/Zl10FyXX9PyiCqfY
OAvq1QvicKOWfHZEwHW9XWCP1LQ3Mmp3ovndNWouX4glDNj9dfXlGXTvwtbmF+5ieFjkHdTtMPVC
f2SGDr+xL4fpzT3LeU8Yhe+WiZk6wimNmUkvrz0j5SsulWgfBYSBqX3pbTw6Xk35FKs2QEr0Drhc
5SYcDVN6GhdghzkX9ZW96i4sbdcHVhRBJLHUD5BoG7Qg9qfelgiCu+QdIj3TVTeF49z2T3aZYo2I
hPnctulDXSXacXLV2rcXR2Rd7sdo6J8zs20ZWeg1UZVdsEPXO1zibnZv6DcB5ra0RysTI4fOmnbR
x5Eu+7L505Tglthlflo31XEhTnXnFg9OLZpjWIrfrIXuJzNS5fuZPfy57qnxkcrK8ifMLgiK9Liu
hYZAxma4XeiDD0CHXLY7Z4lCMWEbRfsiIAetWmb+UvrIpuyJhiRsULyIV8JOBzIpKvUuj5LlqAyq
L3WoRKdEbU/Rkj3DrK64e44FX65lqAk9AEldrO1GHpLRztStP2nfMqAXloMIFnLLmjnrQFzerSvg
XGmTv7JM6hqwcJxa2zhkPZ4jlS/QP12R+6lKsTROwehLiXRjknrWGzHolJJMCsnmrOyJ/+fcX9Z4
ojlAxSGJloIEsiMJVSQjEDe8hItq1dYVRNM7Ib8QJYnGa23w75xUG0MeeVn6QhLKk9TaZFn01Q3i
cb9q35L8Twd+3WHFQDRFhlBj0Oy9GMF6OHlFvJ7bv8ZGMF1Xs0FAQPVmRU2gG7c3svKuY8valV5k
E8SSdWey344/f8FxaBGOGujDNlswWfYy4x0Vtb4V3GnyLQ3Y5NZb7AHypyWLR6Am/sjXGhJ/tEpv
/XQKzNMgJvUc5fqPozZTyJw2jXV+xHrODZGoHX0yFiBRRY+Kl5snaXmQLUx7iD5BOl/ZOvT3RsBh
cmd2a/UinJenRKEe5ik8yV5PbHWkYhgCmS1mupd6EK/OwHgUmMMxgoIZPWFE/hzgYxwhV+5Q5YRE
+g3Vc5N9kNj8IuX7QxURI1MnZAu0W/DMAVjVoL0PqgDZGyNZWisIfAjftZLqVm5Icb0o12WsV3yX
iZvmAK+mc+t4bUnU5PqdABi9u6P+jvNvnypO99aTQkJLdgxtl4eZgBq0nFr58AUZ1fjgOsCBELCq
pypMSloDLFCLkhIxILsqO2kfE0SoB6/G1IULfsISZ9mYRoTW7sIFvJZieNnHSXtxpHA+sP1VdSJs
Lb4y0WW9XF6W5L28Z/JM91B75L+T7rMmCXxrzo1r75mJD3D3KBfAqqz787qYBeD+kRkTvCc5AhKD
KXTwvXWpP1llV2w89L9Hh8t9n0yDe6Hx3F1V5sg7ZJvKs3DQgREJ07wqSczeSLSC6JCg2Xb46Ekd
N+aDtCENy2lXWxpO+t6XKNCA/SUSdfPiTVa0DxqhEUe8BEORHM5+pZmuEjtkVdZDpAB6b/Ql2x7n
n7rNDXQtWd/zyGSBvKVRPPpxHUVXjDf6XSOBasX6D4S5KxTmijIa39iBf5UHShl8LdTBeNKQHWwk
+swmxG6uk/EsoLjwEWYJ+sSYvqHcXsUFe9JCpfNgDnR9Mohmb3O5aYk/STfICZIEwzG1/SaTB399
iSGslbWv7Mv611oQix61oj2FYRJ+lBokOP4r4EiS7BzUOpRXUOo7STArBlxmlYdLGQaRrGApH+0L
eXmNee8U9zYt8r9oisoHnouVj5g08eW1gtMGPU/iXpdOQoIHHi9MO10NQFSYRCIc8V39OOBVOYh+
gXsK7aFqhVH/lrgEikmeXZUI656Ve0Wg91JzOz9Ixl4GY9fYdANrG1778cCn+bwaifop1Pd4dKyX
PoPs2wTtD0I6idvxxq7b4GChON1aAGJ9WcbJFxMrmnyeWhnDLIJItzIfVy6zMje3T41q5zbjW6Nj
hF2CquULRn0Xk7tORMFf7yVOm93WPb2yWJFC3LNDZsVrqKv8tHKMZXhL/vqK5KqwddMvYZnfFvDs
ocAY++MoVu9zEtpnKfJGCx7eygDjH59YCxriJYRSsTWxoJ/X3izJLOspBsTCz2ayYTRUp4/18O4t
eq9gUYPJIwNSzIZxDXycsn2LhsF8nnkg09DwKb+jYjtbqG+6cRzQd4Qx50FzDsjpeZB/Ns0ysW9s
fa+MJIzKqtZ2YZprWGVbex4uP9+PkBH9fL/uUOpxdyI8hBlvJ1iyA6VO9/Lfby6n3pSme9lcDhB0
7TrxRDo9v2cSkb8mf8i/Ss+NAuOANR7KvFjezSoNv/ygGNcs9tQdxOUloei/UBSabBL+Ulzbnq0y
ObYcYLWW5f7PZDQpDHMySyu7hG1fv6kWKjVVS8N3eVSatbK+J49CjyhFN/om71wAX6ybjWuuNzI6
rPaSA4rfUJxfV3cQ/fYESp3ASsue4iCpEDJ5Fohees6N+EVfgGhyLZKBwx6yyQODaoYVwwyCzeV+
D6aZuFFPVYFUl+PuJ1iRHpfmoo6mxDpHXIh7Eu2at2Zyfw8dkrtL+EAonj//H2nntRy5kmXZXym7
76iGdABtXfUQWlHLzBcYM5MJrTW+fhYQ2ZdkkE1Oz5SV8QaDTCKgHO7n7L125/diphqmd+6UXn+t
ZOXt9D5QymQZNH4NpM227lgfwMOw133ZdTcN2tgrgiCuJ/1eD91uW/vKFWWRZjYtOny90GZa6dMu
HIeWoyvoOGHW/Ft9yDbuQCt/KiCiIMeUFUj5hln4eWEq1IRbqb5PihsxUjALWRUHP4UgQJDT6g8I
foKWtZZRrEWoQF3Ig/OXgmEfAWxT8jJcxMgJtMJDxS3HTrdSQgKqpynpOBNtkgaaEA6mmV1m+czJ
be0hlX1r1Sd1syomaaKrQd4mES/JPVS7iV5gB+dLY/UPBsKC+XH+F8nmd9Os08vU6nDeJ4DDplgh
P/Dx5if+jeRXl5rUyiMRR52nWun9kAt/nWq+9pAZaY4AhgR6387O0dy5Y4pLHcj12VF30/nYAeW+
UXj4NBV9K8yzqmMy/04y60IX5DweBTefr5e0d86XkR2iMY2FHMLC8tRPZ4HvkGTIw/sqtrqfQ0aW
GdHihLTwSvdazrdok7njaveWYoV3iUeWEY62clMUxEAdz3abKsYh0+UFICTmkHC7F1lJ13t6dXxv
/Gkyvff29xDf0CiUwmQZJzgDJh9GQI7XISybi893VX9X3DFZEuIotLlPSOM8rWt6cgMuWLOaPVhZ
cxubPTOJMREvLmVknXitGj8Oadnq/WM84pJDS7s1aA0f5LSTAKBZWwr6AXStsbU1PhvC3Bx2dVvf
MEv+85bvppfc99yMeFbPehhSLH2L/lFppJaKL6vmRNIuHYWqMpo0cQCn2B7yNsyWfVHIiCfMSwsa
cgvO8JHhFF5+mPzuCZ1MROLffn5AjJFS9WbYM1k+EymD+cmgtHA67CmGoHHS690+w9pMEapgWTku
Jxyz2wIylx4K2/pedu33aVZXWcEmrKLrXgnKq8AolJ2Z2b+nBbWWGP62a4pVqNvu2QueYHoVJwGQ
UaXyl70wRb40Gg25ek/Zq2hLdCd/y5kttZHX1WCbs+m9vs6HfZHI5IfkmXrHddlod9PLjZsUzIrs
FK/q2IqYxlS37rd+6Wv7aXB1sr6hXuoPOxZ0BzEuJeWhvKF1FzzEZtcuieX4QmBjfXA4TVDniF9M
QcvytHjoOAVWP0itu6OKRq9kB8kMWWNJCHl6Mm1ARHn0IaJdYrKLFsfQUEBj0aaXWqyJg0V0nRVl
Y0VRuvCIwPVoUN1A1shukrpiQBcPEn2JQ6aFu7QodAvFLqUXYl3txbSicJJhB1E6OXOlGnGxqVYA
RbL+kd93hk5+CBMQr7Xa7aalVNEYxsL/lkkSJcrM7h59r7zu/MS5gmfyq8nRUfI4MNZtQpxJVYNz
m14V46vJ52/A/adPA296ktCAIeT86iaRTw4siQgB5NJR7HsbKCMiSnpwemW659Q393njuHQ+WKCZ
mgI2ZXQSmUkllkouk0cyfgsUoIcJU7qo31gomI7V03/wF/LYpnNh392M301VVU6Je166NqZ3DbTj
1A5PasXaHwfXz+8bRRvnA29vHEHtWLEUyvNQl0498OharVZCcbvnl9ItA+Fw3VSkqpuhvUKuUq4s
QtjHaklh0/GDuP6g+9T0k6Z/KNvqZ4b9hCWGcz4BaknPiJc2jquVZPG871tlmE84qVyVMXaNM9Gj
jEVX7K000L+e+tTCUC4Yn+Nbls7p3iSRJ5OdG1Ku3bPpy+Sjd4rI+iOCqSoV4AO4EUKWYYy/gNzo
MvyZKWNXRsBMlPQc5UX8MwO1AXq+OBTeyMoZK2e1pSK3G0qeo0NIDzR7cvsh2hVMr1F66QgTXXXb
RyV+O+QVf2pEctL6V5M/HcXSpea0xFt2xo8KYujStyoHeo5EwqCvCVwmSbSa7v5a1y5rgYut851f
kZx5uJJp82V131/hgTs2+VJF7I6PILqn5W6qMeDFlPaDJs8cQ9PbBWHKLutoRVom0S6CEHHtocid
u3lynlZEQpue7e2RxbHAyzTnIc142FkOZ042xcxVh2IOMhnempkkO1KbiHQZL+Ppi5P4wAcMsUex
x9xBy9ZSqq2VykXAL2dXod+fA8aU7ofY7vfYSeFwq+TpKZIcrN0anT9BQt51YGdP6dARnIZeF/90
saigkvWxI99XXkLCEAT441UsESa/nK6MpLBIgRgt3m6S6RtG8YdhrGYPhK5+4WB8H+Bgy8KyNUpj
tqGYTBTe1lPV2Ldq3YKfW3R2dOv3MdLcDNFloEAoiXX1e1exZ0qdhzdpQJZ93jHggr6kQdtZ5h9p
PBLeZtXF0E/HMpyQtlpmNRdOr8aXU3WOxEe6IHLksdZMd5NJHNM4miphy/tjcFfSgpcN3VuJSvLP
6UVa3TYwna9JnTHmbqoEl5rqGXjqC3UzqWZGiQw+/QL0U1ZegfvSvmiVindDvq2gLqFLZZr8V5wO
+cwJsGIV8OpThXCrrHpMWvxf826QPeyMKJOP3ycljT+pJrCJ6U57EHV1X8VejdUMEMk0gLk4hPZV
Do1k+hYIS338VrHWZIuBmvHlYubgt7uUNSokXT0+P0Yzi0GdPoRj9eC0ibSWAjTybkvKsiK52F4l
KxEQD/A2UAhwWN9ja4B201zqlw0d2mIpDJfUxIS8beI3H+M0qpFSwlch/MbASgbPvdaUn42qy1dS
E48+5EB6itQc/ipxqSH/0MscmxqLEq4SAnPH/E6ryEA0WZU+m8wjWsVlMXhxsbbB6X0+FqvqO5EP
ZXgMnEzpVGQgCEHeXp8BhLa0KiT30Ot8vChoARmbVnQIe0R9XYiKHEmy/4Pjey9ZNJQoP8Ny8alo
MWupdrkuP0/fTY9PN8qKuZHJEEd5xuiy2OJ3SK4KYYld4BP20+IEjUlO/J3Y4SFTiRZx9PQpk85S
FGB0BHrtIFHzemrRdlHNMevbhincEmeLdPAtmXlQRlZsrvrfKntMlGW2NdgkQltShqlLqs2dq9FK
R0kpLXoFAaYxkuRerNFqHdFuGZMKVdOaUW3hl53Oh3RWtcrG0xjWYO9sUS2VV1jBrVUVZPJ8GruH
btjEWu5dJW4NZEbrrhBcqzN5gjsfq5Vg2ziaIKoQdd2ZafnkjWaeYFB57jso/i2VbEojyCnOoR/f
Owg/Iqa+1y3VnqViYpLz6jbapqIivKH2mcIaFaWyUL9SMaE0pard8URdh12lH+PsYpp7UZzN/aKe
IfTMrk2513e0ExG7jrmZW0Xzy29t4kKF7APT2mCILy8yI2IxKbGkDk0PjyKopVkUYluk/LWLSvib
x/5D0mtrN2fpJyW5PSurwtlMyOvCqredw5OReUIIBAnGn9nXdMRVxbkWrAlnFWlZs2Nug6QSW651
tkUBzXK3OTjNy94ESCS3OK+GwVYvrW7fShyorvVGzwK/EFrXR18xnpUOkXWqL2AjXUecqf0kd5nW
sbYHQm0obTwFiuwuBhNorhM3KxMa0m9DaFsy5sInmyYOgStmeV2IZOOPIMIwqPVN5BnVTdYFtDh1
brXJ41tF7WVh9Nm8kyWe1lD715lvDVvFHaRzLSnyRd34lyJBJo3EhDY7z6iXUTjpmXrgmZXPZIhk
K1f264uXV5ZVXNtqcV4mCDAbUyY/uXXqbVMX+krHTN6KAu9UQkTzGCEPX/OXGML+Ii+U5s5C5Gpo
0a1R6MeSllQyLCtg+5cKEs4sTlZjEPuuHHtpagN2ScYOt5t8CImBgbQAUgfXwFhN9s3pSwPNcFmI
Qp29vDe90os631NJ3SpA0M4Cq+/XVRKJ/VGF//n4o72TJ9tkGyGGsXnIQImwTxQDmSVKpmSDvQfr
nSxZHxk3rIG1nRaTKDbN76b3zEqZ2ea2jOrweDdPt3SFGmMTyjp92/E2J9MU3ZhF+JZpldXex0t2
tFl1xp2VWerxnawyH2unrHfHdl5pH9wBETjOUmnZd2GOnW8wyRyjXzL54ieHPFwwgq8lFxdOrCeb
3lRY/X0xFtsj+unNtBjdhEHHlUhLQcfBOhmKwx6OaqahN8akfNUnDVZIfDXbaUWtmAMldKW6w4Gu
M1pSypre71R03FnQV9s4TRDNVlZDJTS3tpNba/Jt2V48fB+tXEQXZI9mwTgGO5ZqjyCMzfKN7iLo
TX8Fc68DpOwFq+k9NybgMrTo9ZlmCepBpaqVxDeWE9vXNL82ZZ1lD7RzxZ5qDX25JCRWYqgEsJk4
pWdsAA33BnVJ30naJUWcnJGSPPM667entn/kb0VAmChscmq7eLAvG18E59Bw5tQRPMxsvDV90as0
W5oGWdYv702/EvnKNggGDGnj78qZPMM6Wp9NYWhKaHbfwxBg0ZSINmWjOQ5FFbnlLT9kma4SL0ml
9EEuydKsCNOWCwOZxdjzmb5Q0qT7o8aPttXJWxVY35bvvoeabsoL33xuSowbGDTUZt0hTUVIAUjM
yAvpTPLz3ec3imq9g4JwbciKoSmw/5FDnVYbGp+2RtGHcOEceIoTVBXv6m/DSK0LLe5CDo5CcqZd
PJg5/PlAi20Sq3P9QedC0iOwhS5t4RuLaeJietVGlMxSCkuhoH2nG86f919+4+VVSJYtvgXMvnTF
UkRfB3rkh2qkwYV63V4Vf79C5vznPSyNT5kWDLupGT8Q4PdHFiRX6beB+uY6GuDhW6bI1sH4yshv
p0m5iDDc+843NWJO90a+TTgZNRbIvCrQDaA3zv5Iq5oMbIXGxP+4nGFNZtH/YQUJOXBhtHX4EFd9
tnVEwyADZ5Qdl23YZUaZrj0v0c4GcjbXqWOpZ6k6dv9lXKWlcy0xecLbW+l4NTWsEYUDfS3D6VAi
0/xW9+GyNVJ4DzJZHn0mlWu9tv3lVO8ZQr1cR1hkkUiM6V/Q0bxlUYQ39RQd2ceku4b9g9Rm3UVu
WMOV6uePkyM+7cJ66WIg3qRpqiyOehl3IBgwjjFZy4l/Pc0FIsD/TuBGa0eWJDySQFI827xWWUhe
pX1zPkVBCmtg/jT54HEtMjUaodiGis8zl3JplfqpBnlDRmfpCPr+VrGcMlCmVymWcCMi8mma94rA
83cgO0hlatUDzC3iLHg4LV7FKHfGU8j4so8ENkY7ltM1n5iqsVYnl8zj+nM6mdasqNllcj3otPqA
k1mmgYty1HmA0OTQUxpsZ1QOjI1dSjAvyaBm5I3y5RRoPLD3CxofxornRrLzCIOaHz3VNN1REchE
6WSRSRm+K7YervddginlqLVRuUOWbpZZ84muVBqAbiAUyPM2Vr71tiOvTDWAzqTVwFgA/F6hKVyo
Vg08QkEz6OTZN2ZV2ZksRZz33MVDLxtPUancTTEzAqfQXKtqdStGN5Av680q8f1gIZHtdnPyKol5
aCmdTNFeu2xGKWPNCdgBHnySBrSLgY4T1lJ8YLijsjG0ejqgFhYlRzGo1LPO7TeDqd5rmnMdVqlx
Z2YRkrQ4Mja5x8HsXETAw7fEo8oyQa8SAxlSzxN9MxDQC97X2TZ9W5756EbJAv45DYmZat4jjGmu
jytmDA/SRpizyfNgd0m8DzPIw16S0n1NzohoL+9qAlMnEYVdRGSckJc7fnymsO7Z9MlzFtbEJmHt
9sbn8fQl+PuVaFdEPEuH415NioTpC6ksw1ozs2cR2wWRBrKY94PqdjNZqtKz40uIcrtE8AjwgJ0t
PFV2a5xjl4YtF4smrCixT4yFVD1TQw+nMk+dafUvgisp98P5FCvqwRVGd8PHy2L9Mogz6/rzgZuq
1tvHOl41hmzT1GRbJxmNZdbbFRZL+cTPa0ndHxcJroyMWtQp64/I9qpz3RUUtSnYLeMKEpEORAVX
AiJBLSnBXMac7calrKNAGcdPxrpJVHl4MM0hPPythay7uj9Pc73dCgvRtGqW6RU0fUBpQNf25IjX
82neXI3z/wqjzKJGabZMqI6dZXWzmHRBNRI1guGWRgRGlqThy3DMCSzgsS2suC33PNrkJRN9ouHg
B88G13C309LIYv2xcY14wL6fXrmhqf4ECPDyArojUTdpCKwmoClrVybGt0Yx7oOsQm+TJMUqz1Lj
XsShSY5BYm171Rf3Y275TOrpusq5Ay+sUoxd6FiksHhKfNc71i9g6sg2S0KpZDOq1q5rNmdpPuYL
YasShk+wQKRV68mJWAU2do/CqdaTXDTXtCf8temmivNn2E64GmI7jRceQdxhhvlHVwtxePmSRrpP
3gMrs5f3pleV0l+UKAUXGga8VWqhM5ra0ir1pjVJcNacnCx9IQa5esg16z7E//DsEPSgMYfZuS3V
XkOHFziaj4PBy2el8OSbKC6pK5us/iRDfdTIeSnazv8BhJcaT6nbBzAh8VbYjdi7YxRw6bGiKoKM
6L4BIJhCZuZU0ipLnVFl/HZqJbslEStxMghmevUzjHnnOUISbzTVr9qDoZVX1bfWgc1gjQSl6Ysz
vkr0FI11ryDoVAx5VjBR3tISC64Jqg+vSS2aZ1kRXE5v0WRP5/mk5yWL4wkCaHePzOg3uI/odyTm
cdjqv2Hdfh+wAm6IFNCOGFRsFN0ZDlH0LmW/lUbSddI03jzq2XtVWCrqi2xLIiuPUchZi2mHfClS
1qqWQiMcK3hWOORfJAS8Y5BxA2s0tmVhsG/0wLSTNQoVuaqSQs/ck54u1kcrUi81I7RDHpZSH9Bd
qn2P/qxowkvqbi6wDQ25HtOS22Nb19a650DW/Q3EHxeqby7f4oK7DSFTOhLlyrIr0S2X3Woq8E01
PWb7AZ5n/3sRkeb5IsIzifUhfMyfeUNdLMqJKtFQmdmGoRnf5ikpT2hk2v30GANqBzvdK4dlEcs/
08Y10bcYEfB0grCtSbAkIqTWLNDhgGepeVkIemgRJHiBJmJ6R3SDean0OU7sxN69vBX48kMfi27u
Juh0YvIRs/PjvVGoByZLO2LlttR5UjJAhtdtLQkY1RH6yLqFgXscmLsovSh4qpgtWDVT/XHsGeeG
9y3O7OLg6UQhTF9qFc/I0AkSkoWbL+Pxwp+8NEM7tsg1ub0JBB5xbjdYbGXm0tv21UVlQJHMC8Es
qw4fvch5pmEoPfWEnIPMQdnUDb8llyFkfNHzjtSm1Xk8ttnsscxqYFyOSyWDIE4FNkyBKB31CbKo
L9DBhYcU/fIhwge0S2T64X+/ZQzYjDWhXTUpPiUo4vV5gb/zPBEkoNaMUT8clKo5ZlW7Pkwi/Vz3
rYue6ZVseFRD9UBzNhRKUfYoT0cKaT2E/gZJM97IkWVp2jm2A59Q07mrqMayCLBVMLx2Q9MCDYli
qHaq9sCkrDmWt//jZ/ef7jOt+AlcXP77v/j+ZwqRmTVzdfLtv2/TmP//1/hv/v6dt//i32f+T3xR
6e/q099aP6fnT/FzefpLb/4yW//z6RZP1dObb5ZJ5Vf9Vf1c9NfPZR1V06dgP8bf/L/94T+ep79y
22fP//rrZ1on1fjXWBAlf/350chxVsee1n+8/vt/fjjuwL/+un1KhqfEf3r3T56fyupff+nyP5FX
axbpDlANWdKpf/2jfR5/otr/xFE7FgFURYF7aPOThOQo719/SfI/wb4ZvEfDmX9J45nMlzKtpx8q
yj9Nmmp0onVqvII/8td/f7o3Z/HlrP4jqePL1E+qkg90kopCNBOWFc3AxmEqulAZAd9OWpKOzLRW
lDkamALlipTDXiMBGdjPponbQn8Qpl8Z8yHOarBjlbCrhd6k5r1EJbBa2Pj2e5pyht79Gri3CxJx
6IjvY5n5+oPOhSstPTtHKI0yp/Jv7AZF7Xcnx3W/sYn7FMBDmqHQQfnqlbNK7NwxfjtDU2EhNgi9
L2eCtCKkiQ7GysG0edrLiZljUq1doLC03YaK+VDfFXjLNILfVPKx0rg7J+aDygdlUyJ4C21s/CSS
TaCSaBWgq3VRVA+GMLLbLPMhC4dhogI08HT/nISgMIYiVckuSjktuJMMwiTKtk+jBe6+KKZJUnoZ
JauiAfSOHe4m15y02FSRWz4YSoWjWjSOtsiLUIGGknWStULxV5EH7HfKljX7GD6HzjbGPXUfxLF2
bRk9g1kaO986K4qidaH4xMxTpLjykgKAqa5YMe0klzF/pQmXvIWBoi7V1y7KdrERJE91rutMkoR0
KZtU2GdBk7YZjhQXGCr5LYgW6i6Zx4YG9bSvunhtxgM1bCG5izCh6aExF9sjoyIyWfZyKtOt2+/L
BEiX7ugFTOdBATfHop11t+0/yQyO1zrTgvwmtcvqR05eMPNEEkCD0XShLkTadfdgyb1zP5eGn7Fh
1ge/LbKNPEafLdrCblApw0cjpFGgIusSxG4r063xe9WFVF+aoRTrQPaLJps3iDP0uZ8I/Ufk2DL1
WSMbExYS5Dd+4fgXuexnv1vTToCZsDwoZnrbZdGsN9sS8noZNCT6uDzliFTTd10bhLC4IEY8YrYB
t5Lb0kXRmh69/8iLZ1JuavEyo22zU9jNS7Mj/GNOEbVBqsstMmsIrN0mosr2NYIUpi1R3JEknEL/
cRokHERIDcugtpUVbppmk40pwjNPdPZ17vXBNomzfmumivw4IiHWRPt5W1lu3W/GIBR6qqwFKBVY
67oZvHMhme0uSwd7PbD0iBDQ2vUORhu2HD9wk589sC1yBWKRPOLYxxUkEUhFvSGyAO1Cz5RaaGQD
TZnMArqHaLIoDnCn/Dtbg+KtCr1eachov1s4ESUoj77qYedw3R910GXVXK39BJl/ExLpIVnebnCI
oppZOhFmJaAX/wwlYqvME6nWoM8DY/e2pt0xgTAJcFmDA6rxVeNT+iUrTRktiIvsrJWGJeTG10yw
acbgc9vMio66865AZFdS0fWMbqZUoOPmfSm19lJrU5fopJhU9PteL2scW0qS9EAU3Q4LkRO7w0XQ
Ib9ZMHF2utmQR6FNadFzrvU0s7TDoFmd+a3xB1Xe9I2fm6s+oGa/9FWBXtcfErueK62dE0uRByG1
nIRuzpITKncKBu0Ehh7KGd1eFJB74PTo6jC3yAdrbj1Dr2nMlHWYoS93kZTaTqxal14PKxKTuFVz
QQW51rQ/Gi9kyl8jXblviISBTqu44peFBTR7MpPBThfg84ZmVSogarkK/Qj6Or0qqv5UQjySYzVV
MbBlyy7NLhHJLlHCMZHXyH8MLM1OTA2DK1EOFwZZmDDguti2blsqN1sbvLG9yKuitWmS0iIhcSYo
/Fo99/3WL4x13DeuLGYA1TCftDnsKUaEPvJX9eAn9Yp445bFktV55sLJiNybY+s0h3u1KRDKzxhr
rRiQWIfwAK9EaqhNx7iNoLD/7mC+Jce9aKpQhBtar80Q3ndhUAwkxTCMzOKoarBR0Z/QcnQ8VhI0
FvD/IaXYwgxMrBqIUz9Gq5KJJgwzo38jHCXR1o2vAwWro0jUv/LGMlViOJq0phJiEYSGb0uyblg7
x8YWS+rIHWwbgjcbwMd4IqU06BcVPdp2lluNvoG6TPlB4GqpCnqMSiGto9rPug24FT25VryQkoQZ
A4GrZCsn6M1ldnldtzlVoqKi6XGv9CXIUksTrTXPcpJiiKPvvXzHPYXDXwzYvOa9BzKFyZ2p/raw
76AacauxCl66hsa44JL2zXM6ZclL1F657FNMy7uEdMH8lgjljOmwhEtlpsuN1N81fVajQUamW2Kl
RO09CwYt9C/wCbg2Y2QgZCLD2lI2ZkowaoWYvctA842irgO00XbPpLJBXrPJtaELwzng70G+c4Tj
BtsibsgDURA8m+lM0ZFMk3lKWcCFV1YaoDtnlVpY30pPt5W9XEH6QSHu1tFd2lSdsgfw23sjl88U
MetuwjSvrEA2q7UA/Tc8gA6OJAviAsk/l5bwVTVDeuq0BjnfEQbgeMYaNW3zWaDjzqI81nVk7M3i
EhInQzlDT/OIf6bxpEVW6ZiqEhfrxCL0qKDOKdpBfVUYqSjlt0qz9FuDxJ3UKu0xzIRyx0KgkEWY
Tku82skyEYLUZWpZu0qacDDmqQiGbIvHxk1uazICIRracW2fpxksmbU/eL5YjYcvvqtjJ05v6zzW
uhWsIBf+p+wEh74ZxlPZxA1P6iDD7hHMyt5BGTIUtr/QzbLG7k8FqXwO2oZIcpJiovhAPu3Q/WTa
kNZrp6gYlJxAJjEBUzcViVrylB7wTMjysyRuBxhTaBTUrK3GN60dTn88i7UGv2LL+NFWz2Tlaq3K
Uqh9imsVfhL14BzDvRYPa5j2SbQINMUEBx5Agdn1rLvtTSUwsm5wXdgm6qcYGKuGFc74jtKd2V9F
vId0sADCsO7lUubgKa6qnVP1SsS8qXOHxMTU7Bkq7BY9gcQK1HvKuFPk7/5AyR3KZByPj2TNxj9q
EI8ursLSlQgsKtI63PlD117FMQlsixEdjMbUszWqJpCnE5rqLbGtheaY2sZPQrufF5ZO1ldYVSA+
c7tivhc2PiXhGg41BCfcEfiFUnhsIGZ4DkAkde1+W1ZIwzddnjrPgA3/e6H0Zp30ekZ9orNgQj1O
5mXQAApId9z6J1XAvs1IAfBJg8I2tNEWTMao14bisjLWGBi1YB53M+ebvcwX5hUYu6UHQHzrFmsZ
ZyIeemP7aj3yZ8b/+vO8Vd68+zhTTsgrmyckf9CBSscIWyDjNnRMe/kX/cwxgfKlnflnE6M8VkNe
IoR6knRT0BgxTfQkM8sJN7r6WFYXhQ0GVcqOi9D/8dh+tCGcvahXZISjkOPerlWkfkxdt6mFarXC
szciQ8XcqJaz9OIfnx+1tx3a4y693hKrs9fmWC3oHTuX2VIukYZcaUCj7oLE/7Li9MGRw4kqWIDJ
rOROC06slajnNCNUdtEs8uvixluQd/rYLRk3lu2PZP0Vs+Kjq4Hrk8Ue0m2kmServSjMewujfT3L
AhYJZLYPyv7zI6e8O3SmzNMSqRFpK9TD5ZOrQaksozUYOmZEWA0/u0WI1GPnX/lntT0T+jK/jJbZ
WbQebj7f7kebtXRbFwbqfO7Ak2sDiMsgmwPxeg3+UkWcDRFdIsP/4gqclsNvrnX27vVmTi6MFLsB
gm82Uy3aJSTSRXTR7CndzMoD6bU30u3ne/XuijcVQzXH/xF1pcB1e3sdRl0HD7pGR5oo+hLp4aaG
sGMqj/iuvhgn3nadueLZkkZkFVAHjaN32ryQUjnoJXRBM8RHqyExKLOG5JvlJGyNzt3oqwM5Hqi3
B1IxqG5opiJwEymnuLqKDPIacRkHslzG59rGW/TtDFfLPDlXnuJV/SWy4ovtnZw47mYDjhTbozyY
bQmYXsRzyq04A3fqwl99Newqb/Uux+P5ev9OzhyJE1lAzi6E/J1YZ1t/n6y8lXsnb6Xv7qHhBldn
yVlwl++7y88vmXe3OCfy9YbHn78a8J0cEWDnsKOFE85kBWielcw+38QHd8HbbZzc4+EgAUWv2Uam
g7ezAgxFZ7VOhri0kOUrQZi38txpA8JdqBGOvfX1L67Wk3ir94d3vHFe7aWNNDP0Yw6vNgADyyn+
RFcl+YcmIjvYzJ07Z8UDT/6LPX8/yijIlxQafTzuGLdPzqoESlkOddSZsfrNgE3QGI8awL/PD+9H
l87rjZycwR6xWQIBsxxj9Wb4DqkJB1SxMldlKm5c1G66Ur1y9flGP7psGDrH1gfLfvlUvhy7Opoy
0BSzrKIWmH/XurvPN/DxoXvZwMkNKFLZ82GAIYkfNrYNNSqcudUX1/4HgxgDmS0M3TAtwzqFf/A4
cqPISThyCW2TgNUqUbcjIGaU4gEp/F/v0Zutjefx1TUoDWmfCSWGDtHHD2XhrejqzUmdv/p8M+OE
8WSkZHCmHyXTmxpJU283Q8xh1OtSRCk0VjbkHlMd8fNsJ0XGzpBGCYXIIyIbGkCz6frzTb+7KJgr
KCzvuNIpReOde7vpJhMFFVwY25mv+egy/ArXoJsuP9/Ku7N2spWTK6OCGu+JgCKArqcoOFSxknNo
DrWzkMr6uUF19Pn23t1f4/aoK1LbB0cEsuLtXqWKa2Ym2c04flpz39IYoKcNa8EDGrQyPdMBWwqX
spWJ//l8y++OJ087UyNgAO+TZimnj3MSRsuI7JVyZrfGwkyKmY8W+vNNqB9sY9wnVaC2VN5PGarS
dhOpISVM3hkr4wFx6I2/tJftT2c7bLTzbpN+j9fNvMbBeunOkx31FB126pye0uef5KsPMv781e2R
6nVq436jSN//roebMvjKp8i/P7kv2FGYY4LYVOYtJxdn16qEn9kM/5RZZ7H2U+hfTVI+3oOXLZxc
mMIDFKg61JOz8No372It+uJkjf2f9/tAUQhXBPeYfZqn5reAVTPBPhRO3S3wYRCS120GH8+Cg1PN
8GkmumeqqTljmO/eDd2bohqePj9RH0wyMTjS/rGwpwt5SjJ9daKUHod15PEh/BalyHBvVe3MHiCT
2IfPN/TuRmcYe72hkwHTdwoQNII4WCn4XrokFja/EbnRxaaS9vv/b1PjoPpqn1wj903KbcWsTn6n
FdMD6SJqh3kVPlTy4+ebejecvN2riZX2alPQUxK5xAg200JnT4rGrDALfFNnVUYFp1XXYOw+3+BH
l6VhUl2g+Ein8PSBYKSum8s6G8yb61h9Jnbk87//wZMaExO2PbaBCMIcT+OrHSJYUbhZ1GKjCTdx
dZG7TxWK3s+38dEUko1oDMKwp8an29uN2CgC4tZtOEHNoj+n4XjQfHdtg9rD8krVzCYje9/VROCC
29Tc+RfL1A+P4avNn8wfDauPNUXUdNLscqaqv1MoAF/s4ceH8WUPTw4jInzKgCabiO9FNAPO/+Be
+Yy87m11ryxDAhQW7eb/ZdB9fVhPbjGwPJ2c6GzUs37l4E6dr+b+Hx04xgl7PGsW8/CT8xYWXlJJ
0XgPR82VE+drJxVfXN8fHbjXmzg5N1XlhY1MS3fmeI8yFiP3vEquPz857zdBDYmHvzzWCyymi2+v
PsX2yGs3QoY8O57X+SGwiBTKwy+egF9t5WRH8BBHDQ5kijmNNu99JryE8MrKj8/3RRn/zNsH4bgz
loI4UtVJBztZlBCK04StGXC8zoLbaBveF9tync4xw/Qz4wrm16ZbyxvtiyXY+8H87VbHC+XVKNHR
V6XBN+6c5c80YrRVXFFZtFelUWdaLj7fyfeD7NutnZwwT68yIZfsY4t6vRjEkgjZMz+7LfOLAJl4
Igdf7N7763yURAgbDiG6AZAfb3ev8lyZ1mwN3K1+0DrgMH8UNf9jMfOji8OkAmfg//igaiqVtg27
kg0Yer7VWacgNKNE7Xxx4D7YDHU+i/K9jGSEq+Ttfgyd0gSySx3HQGS8kEvzV1lFN4CRV//rE8TK
EekrU04dY8vJAzcpQxGRD/h/qDuPJceVa10/ERTwZgpDslyX6apqM0F07+4N7z2e/n6orTiHBBmE
Wmd0J1JIW6rFTKRZudZvKrsC36/7XjuN3hxCXZXsUA0PZq1vbK4Lq56A3IEoQbGTP7jnR+sPeR7d
rFuyCNSLMq9N4gqMYlrt5VQc94nVKNnGTC4jWG2z44AfshlHAaUuyKu2YoRx8K5Vn9v00ZQRX7ZS
isS1k4wCBMpNVvFZTM0EToonMhq7KiXV06/XAwnQaFyiBJ28Gcr3dii2bqnzdU4EDkATTBF4lnXd
r4lJA7AQASyym3eyV+2j3+JN56q7bBe4pmPc/HEJGq35o4DKoj5yNI0lMrFWiVCDLU6la2HmFegb
D4PzJX8aYbXkBwvycFQSIRsFBQpe3/HW68p0qlABNqI/vxEJZwDlMpZDGF3c0wEpta9EIRxzVHvG
T41u3IZavHHEn59+JyHWS68cyzD0cT+3w7D5IQ2zi1RIdUDT5yumBjdVr76XZfPX9Q19oZBPpZs2
CwbyBjtsLRBqdVoH4Klj7dnms5q5uZt97+8sr3fw/4jt+Yd6QIVyYz2e3yqnQVeTCedhiPIlaBbj
MEb9jlPLSwOwWDBJzGpDv/rC++s4HK/I029XF1NgFiX7C9NJPNg76UbUyxd00XdtItglL+Mix8RB
QD2i0itbjzOAN3m2cXZeWrAq7UK4YAbiFB/6M0dbItcrWtcNvyLCQb1/MpW/s17emNhLS+g4xuok
KUFZ6eTbFBQTRbFBLuDbwZm9CD2h4NPKdE3n0q50a399GV2KS8lUpXuxyM2KyzF+NDYdP7SpkdLS
VmUAa4n4KOjGXsg0Ryr8FHXC9yj/+ucR2YeUMLkUqGUuJ95RxEnpkQnV9NLuoh4MzmfcQh163wc9
725nJMYtMztcj3hpGVkyTV+VfJg8RV8lC7U2F9BfJABW3uTFfyXfTddwZmdy5wf4m/HGlF7YI5Bp
6S+DA4UJJK+i9UlQz+PIHqnzxzn5lunmjaz+VsK/pUjbWJkXbgeWo8LKlJhKOjWnc+lrgqKOPQcP
MJ3070DW/S8hDqYv1+dvK8qyho6+mK+GCjxVovTGAImOtWLVW5/o0qTpIs20pdtkMJ7TGJUkV73e
1Fw7fZMU+PWCQUFDQmowBWrQ43HCuZnjZ9MPEuvVwIeneG0rC8bqNMgT9pIAIt9aMyqsPWb00i+K
NoWBJCmGQbc1+imxp81KKv9xjqNLoijyaxHjoj6zOg3nSMqNhZxtV3iOmMYnMHOHuYycado47M+T
KV2WJfboQkqmcauczk5Ww4xLArA+6OY4I3BdoHGHuRn2MrpF1z/2eRpFKEpN2ofytLr+EDHqtXUy
yAVlEn0HLB9lhO6QadJ7r047gU5O13bP0zRthL3QMQLebNJkN8VFBmNd9e2xkBKkFCsXdS98LXfZ
vrU7d35v98bN9QFemkumkaIcZDA0kVZzOQaGPM8ygYLehKKtxiGQUD3EGcFvDz0qCu71eOe3B/ZH
qPBzvJJ4A8I4/XYaWDRVqoR8offbUfhVlXV7CDfqJRcGpYga5aaPOMb6ihotZAQnU8/tKBv7H1wh
WA3PkYoVJIYIWhxsjOlSOI3RkN3DYzgrQfVoWIjJRLhJraY9QrrNZy7nxIUEK34p5lZyrs/h+QkE
BkNdyHtUQCmrrW5HeRhSLTdQY0az5H2WhicZ9tFGjPMTiBiUqnUa7LSmztbFGMcTcMTc5tknHbqk
kd1GF8GWW4GFMyJ34o/SV5rPfz4yMEm0O+iLnb9jK61frJKU3A6E8hV08Usvi8//txCr41segQ0P
PSESLb5VEevTjOTTn4aADE8LCmCCuQhIrL5PkpkxCTyG2XkmHvI52gnTxiCWH3n6utNFgCtwLhT5
A8ByuosUtchnrQxKOxkU5JAZjSzmyPu1xU+/nnctnqefJmn687OCRwMnPAJomsQT/TRqbvl9aZiw
+RAhekiKL3r41pkvgrZVzbhwRkBzN0wJIAkNqPU93tKKSVHAQ0EkGrwq/dRIuVeNf1//SOdBUMNY
Elh0nkTOoVWykGe9GaKymqOxEzi1X941agJE8O16lPOtaiBiTLWLBt5CkVld5I1sliPjzGBEaZ/V
KYlsXvz5H58/BFk6rhABDRBtq6EMhqhYJW7pNOriB+BOzwECMKh2fW9AT14fj3J+1i1tLIN6KinW
+dnj90Y7VWaX2VKayuYDTWWJitpk9X5xE+GF7LtdpuBOEuU9BAeQ2ENLq6GI+T8UdQmkXSmn8YAM
fv/edJYhvIvtpI0oMw2y6FE6N2pPGA0RgxIor7Jbjeiy2oWhT+NuEqO2fxRDhFodKvVTgGGOJCSO
gScjPoF9WgtuXAsY5khy1/0eMVALPnGKJU6KSZq+C7t2rA4iB8/saAWgX6juCKqgVVlb5cZb7XyD
ArWmHsfZycUKAep0q9TlaKBiDg/Gx9bIESB3Ofok39dJfKuLdKugFMGvNvXNCsmFZc26RuZFVpHN
ktdNcK0dLA1FwpTEATslDNSd4q38QgfVpQPzlHyNuZYcaeNgOL8swHxRYTc5j+hWrw+8qg+KeBxS
SCyi6BZpjSladqMtksK4X7qwMDYW/Nmu+ngpLZAJdEfkswWvkTi1mC1BM4ATnMhwdzZ6f2ernABQ
1kRaShQjMRw5/XxlM+PkmEQUyzpzj8dS9Lkt72PA6dd300ez8uQcX+LA4jVN1FmoXa2yoVr0xwZs
EHIzX8Mn+Uf9eb5Day92pX3vzV7htmjq2NNP60b3rke+OMCjwMsMHz1iEhDzYTATWMIJNm/bh3oQ
Xa1JPFnINhaHLPO3rg1yWbJHsYpRHzR5IJb6jFUGEhkPiCn/lsf9AL4XMOL01dqjqHGY7uArib6T
uREiVntjY9GcN/E+JpvChQr5RDzbGtKMBiZaPqntf68jOzg0+2yff8kPrdfcBF+j3dbL92wrruIt
83I07jEphj4EDwOkgKsycuGIOb0fbgzr7KRZRVktoUydQLvPRInE/ViKtq48VCBvls2xVBSKP8ZP
L/HoRYpcnWCbFyro8ajaFvD0GPLnhRni22jezVbnLVrLc6Ifri/SixN4FGo1NAEqmmVMDE2egb+E
n+E+OUXy+n8LstoJZTiJs7IEiaZvhviDGqIDouB6jItLT5fgwC6vOZlyyOmkdU3RNmFHkPSmvJG9
zPNvjIfBVRw0gw7cWs7/LZ61qhQiwJuZgcT5ZVQu9mx7XpAP4pP4mTalsNcPwU7awLJd+lRHA7RW
B6ZIVRbxVQao13/XprQ3YZRBjttY61vzuF58ahxYVWgyLlyWQ0f2WOiO9cN6gGkKThuBjZeNiVxW
8/rsOh7Xagn2CXW0smdcgzN4qgNPYFfflR5+fExisfFsPe+NsreOo63WIiKjSlePRFP3wSHxiofy
1bqLd5Y3OuGLYDokqk6wQ5ni+iiXP3s+SASPeVQYCEqs8kdlxu2wiZfV4t9kaD9M2R+/+i2Z7iGY
PEUTwbPpyzQfHYXdFKYBUiVAfDEcy8wvcznsEjhD18chLatsNZCTMKuvFUdJIfvYZkBIbDLFhqQi
UkGW8zu9UQQYpr31rCAeZFeUr5wRYUhvHGrAZyVcwY22zoULltLdAlClFwbLZvUpZy3K8QbHiLvi
0NJBpAfqC/87u+2zjVGfc3iWyT0KtbpfKykLRX8gVOv6z4HpmJpdyrbqsIAcwUF4Yw5s1W1cNsn7
/Dw7vj29YoTze/PUuThmbIZIZVTa0es0sI4SJewAKtjq9xj9xj3H3NPQutInwfLC9+KmdYCuY06S
Y1++sYQvZVI8glAqVGFyE351wqoQ0NOcMgzS6bbe2ONOdkLH1J3Iw73ZDW6kWzXYowfjbHeBLmwf
QgOIg0VCX81cpuVocatjm4lVzfzreXkTSqptjfXGN5YuxgBQC9J68bBcb9FEHTD3ixnedFvf5G7y
fTz49/H7P41PxfYzeytdunCi89L7QIAuPTVrNaFGlVg9Tkgw99CrbbqHVPnqh6/XN+ylBaMxKINC
IGBhY7VJlNZX5NpqcUHC6afWIlcZvge6FyriRiZxafqOA622CFJcOHSit2eHtYZkojTbk1RsKWVe
mrHjIKt1YELrzS2Z0URBfGfE85uqWTt10D5fn7SLYSQq7Qtxbyk6ni63tkkr1RcalGYsgZxdCZ8R
1wKXGDbqxqa6+Hmow4D95WEnrl8nPOepDndEUpKXpugPYvuq97+MzcbBebWbEwwZ8v8JtFoHgq9G
KIQTSObe0w7JfrwV9rGNlNHGW2TRIjm7IfQF14m+N3ab69KpJOUqPpa8VPF3idNPhhobmPbhIXWI
zd64R0OxKh5lCuLTDsOU8r7100XIoLPqh0yGIHpXC4N/D29a/4YXhfU5DOSCFw2iWQ9thkuy2/ZS
sasLvQZJgorn91m1xOfG16aaKkDkB5/mopcw08TTb+C/MdOCnk2mHFo1LwdHCZoMeQOlwTAYMWEJ
IECDta46C+0XM6AHgYZJB70Ufe/kWQ51SIt49dbgZTScgZy6SsS/IE7zzPIhYOD2N8bwv80pwKO6
Nk1CDmlbjNS7EBRy6jhuXlpd9x9yBosiIKY9dxIa5DGVEUTISIkzWh9TvAidd2JLFv7nSxlbXvr2
9AQoZ67S1DbWWo47I0FiZJic3orzWxMtEE9OhvmvPw+lq0hv0MuhQbU+QC0kVwA2o0wQmRCcxUCP
D3M7PIdZK2yssUtnDTo1gBBoUVlngP1hqBdzeCLVcin+qpVoFG/aUc7UjSrzxTvBJF2EPLLgstbb
s439QLBarttx5+/Rn2veojfUgW/1nXon/wwCN/S2LoWLO3XhCuOhTcMabZ/Tw6eEm6z7EzHLTt5l
qvTUdwYuZ+hZdsVnKci+mEayL/Xojt7VVhJ5aWJBuCmQBRbe5NrpR4hisbYKsjup758KPdlD/t+o
+1wIwWUH28GizL2sldPhcR3GnShwzRodey/U3SY2/4urnBgf3Y2llLouDUa4Z/UGwhI8KcJXeXBb
8I+kaTfFfV05wl5zsODwri/+c3QMLXgOGpmjj0HRUj4dV5tnFXRJxqWlTvOjf1LuhE/gvjUPzryT
fZPe4md8C75cj3pxMnm+06iSaVWs4WCoZyCRIjLQTrGeq9JHxqd4vh5i+d2rhJ+aI7LDJNqUJdYc
6zycU0OZhiWBwCYAZzHBHhQ0EIRQucu7AHX3cn65HvLC9UtIuPIo8nGgrFfhGGGc3CUoGtCD/sFB
fwtdAnWIHBmH64Eujo0YBv1fhfKgcvrNBoGqsYlxpR0ZDbI2cw5xd7Z+CEX6IrV550nNtPFmuTg0
Wm8GTT/egeumc2WFHXLuzCYIH0fN5/vY0lBI6jeSsQt3ME37/w2zypPkBlWcCU1CO2qah1nDxxoT
5MWXELsWxJKS3fV5vPSqhiii8LE+oJfrM2teODlVR/IXZK74N6W/0dXflz33Vzq4Bv6bMPCc/mGw
/Y2tfmk+jwPLp19QFGd9ansCG5hH7AKsttzejB7xjNmY0Us77TjQaqlYQV01M/5NdqhhBDSg4To3
euFen8dzrhaHyHGU5VccvXMAMaFSiF+UXbvJJxP9V9dyFTv4NLqLG7Cd/kKp29Pd4j5QHVX1Blf6
UbhBaP8H59nlAQNhVD+Ik2scqFZrUjln/BQEkcEtZbniNAqy3J1GoiIXX2q1/pXIMWo/Mwq2ea7Y
OvIzyO/OnlREAa3sfGOVLc+h9UmkUz359y9aA0X7Bin7MucXxTfRgXTuoO0lTz5s1ZQvHQokFySw
ZBgY3y3//OgbyFolxKnK3kGyzi7idt8rj1lnIgODzWr41/UvfnGWj4KZp8ECNGGHViSYjFReTZO5
4Il2PcTFLUKLhbYlEsR0/E9DVJyyQTUuT4zpCx7qbhr63hxPGx/nUhSUjulRLTg07qPTKMhGj4gi
lZw486HHzQMXLWeYtujWy7m1XgLHUVbThbeAX1sdUQYVT8rGF4DLh2izPg8KWtkiJ9DG+XI5II90
vE1FcsBV+owxfFtIKN3aUljcTFpzrwSUWDrBM7ppg+VyMdTSCzPovS6SC6cziODQZOJcyLpD699r
pQxZQKST9Z00F/R/aWfi+HV9aSzTdTqdCsK8JLcLFAQ3y1UBAnhoXIdmwt0OOrJmjevCtMMNAg2s
2ktz+TYLt3Kzj2GcxbRUGmNLknum8+APeJWKcUqe9LmP7LR3JiRB6k+TBQPVs75kD5pnPmavQeNa
OVDNXQbImSvyLfq8lbKtR2/QzUcuSOPfAeCcLVk1lQWU/RaQZhnb+uh21m2PMUamC4hW3lrNVuN4
vUXW8VaLV26nOAt7ioVosrpKgxrmN8H404LCOsjqkxZJMg3ABEvbt/wXGYViScWqGpuTKtY3MsON
+ftQEj06KFsVnWJYJqA0Lf3JNIXDUEv7JvV3Q4NNtqZ+ngd940G2Pi4RW7GW/c/BTEJKke50j5RV
UgqqkrAkhmoHTPQv3yy/Xd8T51+JRxfqcDz2uGjOJHh4BsKXzjVgBeH0KMdtx4IwfqJsvXEsnw9l
IX6DYEDJBaLWOvdsJrEtqeZmdgFKouZSNa1xY3uvT5TlHDkOsfyEow8UdcOUNZqcgeI2PKMeDipF
6zaQb0sr+Xp91s4ywHWs1ZfBIUkXO7TEPkAR2Q/LDp3iNrhFIDR6hTHgoH6Y/ycd560xLv/8aIy+
lrUxYG4U4mqypehQPmZ7/76/oylrOdozsn23ZmDLjbOVJpzVBv4ZMfoLdBv51zMYiNSOQdIxu60r
Oqg4u/Fjig/NQ+thm7FPH6i3btYGlNWBvY65SnfNaDQQKyVm7U70yro96e5B8+i5OLEt3Bi/rn/V
i5MrQ4jEwuCDzHI6uZHcalq+LCCzbd1pRrxb8d+GQDnU+ZayxDrrWkZG0wqoiQiaD9L5aSjRitIs
FAA9laqWPxlB9kA/AOuH9Bfel8iVdoO1sQEvbHQ49ktDASqLdCbdgjCsVJhZjY6ugaxtWXMJqGn+
nIV64/3xNAJyAbFt4I+zHF2nY6vxCEBej0jZiBSrrtmJHmI9G7jxNGwM6oNcfny9Mo/gwin1gpKl
kbEuffRWOvWJCRZs6ab2N/UjTiz7eKftEm/REsNfgPY0iluAlkJ7uKsO14e6HClXwq/zpaIFFp8b
hMdmdvbColPcAU/LjZvn0qejoQE+chGo4ul+OqFS5+vYFwXUeEXrl1WOGkSc9B5R0y0lkgsbYBEE
WWiSFOhxAzgN1OKDg0k9Gp1F1O30Rj+Ii24z5vXvZqJtAeHPWu/LtwMOvABOsQ4F6X8aTRlbE5VD
ouG9cusnbnQbuvUhP2Q3NKEkW/wixRsFkLOq1TrkammWyBQ0qFAszffRHT41eHnnNvgot7kvEGaD
lK7a4t1W5nVhs58MdHWMJXkI+h7bOtuIuJEEZX4dVfFOncN3Kx2cHBu2jdz60mFNRGuR50Ft5SzX
k6JuFCv1Y5zzTr/NaFlimu4O7uzh5GhvdyyVZQzrnXAccZXtqX3g842JKN4KX7MfdDCcwIve8s+W
Zz1YXrHvHsyb8D19V259W7aZaad0w1fFRubDpb/xFv7Gg3pr5i/unKN5WKWHejNpQ6Xwq9ry2Sq/
1kq5G9pi4xC4+HmBmANUhF5xJlJnzJi569h0kqXRKY4UT6fRMcTfpuFLnWwhKy6OCMADc72gptf1
5EBJO4xATXoBaogodOWYyVts1f/NRjF5ByoSLXDjDJidDagjx+HH59R2WI1Et2ime8Axd3jVei2U
BLf58qfNG3YnWDp96Q0iUHTWkhYUua1FfSZKqDvGbDm9ipmb2W5cGhcObdoN4M0UeOFLq+j03Knw
O/XRGOOUS81vuAv9LKLs7fq9cOErAWheMOCMAk7s6mjzm6aOKlSq7VKjWhX+LWCYrYyv14NcSkIN
TBCYMchL8FRX94JgBQXuNvKy56JDbdp64bT3qpc+RvvWa3/Un1IMZW+Gu63vtBl4meGjLHTu0hzd
ewJ/QIIRTs+/GoAw1RABdvixxU21Q6keX9sn/6X4uTHq5SRZnTQG3T0UpJAnICta7emorrMkr6V/
IE3Gz+y2e8GWB0bJdCs4kSPuZLcvnDK8QU4+pFL656sHJid4RVp/ZIrruoWPAGbR0iWwh0LrnFQc
ctLF+f36IC8sUTb4YqJFs8PEAuN0ghNmD/hUy43RaDbyRA5wkI0tvkzTehqPQ6xeEvjdFmFjQZn6
QIbdopC1U3fiZnnx0k6gEkfxX1JQhl93SSsjBkPT40ZgZUbl1GrsNSENxTITNsZzcVGSvKAVgP+U
qK5Taj8X07gLGdBwW98vQD7/VXoZfad3cN+wayf/Hb6FD8OWzs2leWSXc2TJtPdodJx+KtTUoiJU
6hQzrbvlPEZPzil1ZP7DO7xWbOzwPG1sfv35+jgKaqzOl2YY8yZQK3rPzZsUP/tKsfGWvrQAF0wD
EmqWfE44MjP+ZCTw2dR4umM7PA1CJm58sQv3JiD/5SgGebJgrE5nrkHkvCnEIkU3wn/ym+/YlbGV
eqefEXFJ/4v3D0+fhYQtcUmf1YVLlPOrzkATFNSF7IaZ9Yq3Ubkzs+np+rc5Q6dzjQEJMGAjggpg
WaxWBKL4MheXkNj5/XyvHMyn9CeABPXG5w44UEp1opvmvtolu/RNaV3l13Br3IcbF9CFTJ5H3sIA
WH4CLruncztaviWpEqO10jB41GD0Y8wh6HJkV2OY/wgb2dhSi7uUXEM8QlmQNwo8h3XrFGOWKIkS
dC31Z7jF8a/QqZfL75AhxUPecG+MN4kr3IT76/N9cahHYeXToeaFj91MQVicNxAGPaCL6gza38Gf
Mgk/PutCc0cyAePiNR5wGkS1EP0AFLwIC6dvxc4Jwy7aSCYvnJe0LTS8kYjD5lgtHiwW4PeYjAZ7
xCer1W/VWbrH6/3z9Um7FAaxE9QBAMmdy54M4qiqvqHRwWwA46lm9DtMW8Om6L6BQL5wkFD5RgWM
AiNNhXWjZA4yJeyXLlYm36Krb+vGVlf7PALv4oWcj1QnTNk1rzQLR60UoxjIz/zaKs/gpq5P1YXH
FAG4h9lFJMPn/fkRQwPRjBK734GscIJbdbTjXX3QHiyQ71LiBbutNS2d3yrEpGuAwp1GUXmdo8p9
EOtpzqDQbPhrOedfEvpM1GY/pY/1l2FXfqq/o+RSPJp3XXC3TeI+Q79S/zr5Aavcsi6HemhLfoD2
OHjRYb6hKVS8mU+Uu3fWvnvt99lj9Gi+bGkknu/m07jL1z5OLXuzkcqMuBGsu9j8jZaSi7mD08mb
CNjz++c01LJHjkIlMmxNdRmi/owZvTPsceEcf1ov4c/R0W671/I5eix+Cq/TxoF1vvdO464yr7bN
cSTAacce9MzJi68NzrzivIE7ulBdOY2yjP5odKi5IZpWE6Wp7ZG83AaI97P7Nvwlf43vAOf83Gp1
nSdgCw2FI2vRrmMfrjPjCPNWS01odXGl49CtD24vPMz34CK82steRe2lLu4mFzKW+8dJ+Sr06g4Q
hSkLMP4FSCAX7qiatiW8Xz8Fzj6azJtUBQYO4O8C9IjCsFyYMJWo9I2uOTz6Q+iF858W+ggCq5eH
jUFf9Kxy2kC5TQcFzloaYgOH2TmYzfgVN6Ot5P9slxGIBwb9HuqKNGFXS7+JiyhCpiK2jXLWPnfy
ICuwlmXhq5HGWK03w5ZxwKXpI9kTUUZDl4bD+nQ1QmbGf6pVsEfDqE5CaTBEVj+LN+mPy4c+edUw
MBK8jxuUssU6p4SwW2DjSZxcec9pighZ65V18WjUpavXwmPXQZA1Y/01CfzbqEbksxAxS7m+Vs6a
vrzKT37FajlKU6AIsHSZXuWlijEfe5SfR1dyq73p5pMTGTc8f7rBFn6raEvzykvd0Wud0Nuqf53f
I6tfsj7G/UgYap1fIrROfG+FbxgsT57uVHvdbecbqXSqdNFJHL6qXwO4Y/8Bc+zsfl79hNWJLsyJ
6GciP2F6bt3gkO/QtRa+9o61X8qA4W/rXtU26p+XVht0fwum/6IZrq1GLVV+mGo6+yhPfafK/jZm
2jjTxle+NK7jIKtxRZJUiLVPEATIIUjmXi5u7ZqLIRgEEkSwkNAcPd01gyH5SO4MMS7Foe5lghGA
zg/Kjavi0mFgUfNnw4OtpOR3GsUXAZNn6RTbfinsDWM3N76tKO8YIP03M3YUaLUtAHdMWmmNzJih
2EbwLICav77zLt1BiyjCAvyBNYRi4OlYkkrQgrhlxjScyiQ3+pLeq7Ut7XQKQjaZm1vp8270NGeb
DXxWlyIq1x+gGe6I5Ul7GjqVTIFkoudjWXXNIddo04FTQNhRhBZuLQVDBkjEw6HX6j/liSz1MJEy
rUnvYkGurjKKudDiQoJUaHdBXFExDXdFxKY2lOZlY37P8lIiwXIAPLN0o86ENEIde1NDwPFicUd5
XwxgigfBkfbBq/FAcvhL8yamV8bP1O7uxq3i93kqvjSLQOZCfMWB4ux1VJhAgPu6iunf+Pu5d/Jd
f5Af03f/cfaAYh602C6+XB/y+R48Cblu8XVFoGVFS0gzQBii/BV0G0+xSwEWBVQqE1g6kTudrhs4
bnKApDBHtBiO/a5s+gkzRL8UtyTwLgWCFYPnCXwFSsar7ZdlXYSQUMAqUdLXcpBCu5gAYlyfrjMt
ONYiAIH/jbI6ezFqQEhJIEoFuUMLZrtoM2due6/Q/kIj1daUv1v/7yDt7DyENjHvNuIvp9VpBnAa
f5mFo7wXb96YisAySmfe5b/ShWKbwSzAv4Gsw9uqepxfNafhVolNrvSa1RWMJNLuZv2g5bf+lvLH
VojV7h6GRDbKgBBGs59vjO9x5l2fs0sLQ1FphywnFz3m1SfrRmOy/IQWRSIU76mFwBqXxe//IgbI
H1B33MtnCSBmrRAfUG2x6WDdZfCQplr+b4ZxFGI1T0WAwFjagWvAGmHfIwVjK9ilbqzvSx8DaZz/
GcfqWSWmaZL5MeOY6uog4V2eDILbbbUUL30RGlNUALiPyWJXUTpL8eseET67GRFSS8zesltL2ShU
XjjLKfBqi1gsnVkO89OdolihlGioctlIXz7Ipfh9QlXKkBAR0HGkgszYmoqX6dn++ko4Ly1wQmgI
6yuQDRdAw+rAi31rxtKVuBoQJlXwdBPefcTdHP/QFU99HFzRlQ9G75W//41i+iMb9//Mo/2x/J1/
buvfv9uHH+X/F0btR19h8YE/8Wm3f+RB+uPX7yY8dWrnP30YtVvyv4DkUdQkieC6OzJqN81/ob+o
KBp9TJ73cDj+x6hd1v/FhUXmSJkZkIGyKDv926ZdFv8FFdLigck1bdFm/ROT9hVFDIAPLg90OTXi
0OWk23m6ULNAnvRQsKLDpMem3VbRW4I6bmYIHkydwLP8WN3l4jh6nY8VymiG5samXxVTgKmAukH+
j6I+pX24XKtfkCtS0vR5Hhwm3xydQLK8LKrD55baCh71EBrzCVNgwRS8xsozO8nb3l2aw7hva62N
ptTPo6/39M91duxqeZpr/vN7mHPQVQpJH7TA0xmRGxP/8wIfUtTAMG5PDRQHImt2sFy/QWT3JxIT
lA47jA6vx13t3Y/AC7cS8i73BQtmlV/nfT3NJW2EQ+tyz+58lDNvrFkV3JAWD2ph2avSkpsNemdH
Sob59/C19nXVNiie4NchfNbC+G7quv5tI4taGc7x1tfJSAHvkZXSs2KdnE6JlqgzIoZmfZCG/s0M
VWBFg4pQAu05u06bkpZS/lczHIJpKBw8s61PrfJ9tEzqA0FgfErcQcdBOslL86FU71rIEhuZyQe8
/H8zk+UXysCvOdPVpetlrFWsk6GnD6NLCFcP/W/d6CoOWj11tC4bb4JSPhT+HN0JYORGZdIPllYq
T4YfdTeN6Q7ZuywUX5KpM/ZVQgnFqp+HQGgPbJ3ESUJ9uBf6GexZZLhyG5nAT1oqCrCubtigXzFG
zysxcXpEVBBQzVqgAsLBypLmPhWhP3ZlX3zSy4OPF/UulKraFRND/By32mYGvzSe1pNAD+WDxrqI
Jq0aU1GhtfS1RSbBxBrWrwTKgdFuqn5oSDXuWhlJzbQfvQXoXKWzulEY+IDKrcLTWVnac5xN2L2t
NrJQt3QY2645hGUZ7ySzHx9bXd7PmNbe1kGzD+u4/LRQAnJKcV4emOqLPmM81OQSraxQPQxiMzkg
veMdruScPSZOZGI33fRK8lYO00/DiiFE5l9zJdb2piQ0X6OqcpRWc1oE4r7R9dkramcd5HTeq3EB
LrKtXmSl2aK2fjwbjkdKzQCwJ3jrhTQM5nM10qwzilrosLCpMZf3ilk3btBUmz0a5H3pIlYg3w1q
3d7Ksj/bo4XAee9Pwa5EJe+AP3zuSpNoL3CcGxyNPUrwqVNYYnRv+M1jJQU7C30Kr9W+Jabkqr3r
K4F4FynTbYSsPars01OtAuKT1Npw0wFb9KTeqaU1P4xZ+TUN6zsLGPO9ZWQh9jPKtM/M5q0M9eQG
129/Z8Z+5RgRXMhSKX6OU5fu+lmudtR0DmJlpPemyTM+qdSn3o9xEMYtcE+ps8Jt1RftLGvVO1MZ
RFsUS9Wbhyaw0xgzaCgvjwvc/s4Mc5/WaMUJNUVekPXJt3CwAMH3hf+QQmK/kbJ2Kz81lilffxJQ
Ajy9Po7Q9eFZti1UsTzKDomlfOkNI9tpeibel776pkQGHrjsv32lxKUzBJgn9QDO7jWfLaFk/itm
TpWX1jqg1lJIXQzcxlvo9zM4FKopeaBLe9zVSrfX1YACWyy4lcqQ9bl56MQWwZrws2+N+Z2KaLMd
KxiJN4jIeKof6bdJ7vWSJjzN7Zh+jsQp9XQh9e3Q70RnwiXaSVJJd1EEcFWriW7qBD0rKKtwmifH
Korb3q/NZ/woxH3YiiKA0di8SRoNVkat6O9KGewQeEeokrfBD7Eu7hVQpvQl0vqTkVehI1WD+klv
hUMZlf1TzBfU8yL9JETm51oQBKeNBmwSptLaxXJSOaO5lAxH8UB+bNRN41y/45ZnwtlXApeqA5KW
aOWvrjihH/zEFML0ENTw+o14cvROZdZNY0AATT9cj3aahMNFopIicgwCtUPSh1Tn9NoytcToRn7f
oYrm2Jm6PvOERJQgePYJghGyas+KJTzwR3w3boKtC315SKwGC0gBAjcXJ22Hdc/GGJuKhUV4JcNo
bazeh0n1+K2jU6qm08Fy3ZjdFUrg3wNewGoLYGZhg5wOOBvlPFCaJj30eebfSdF3zCOejEEXHwHM
Ze6Y1/E+SqN9SINk38x97IR+c2sNBXiJwmgPXA8vs5luEJXlVUb18R0ATGD9CeAFLb/Vd1gYU2IK
q/2QDn18P6uDgz3S4KCR090EfRDZ/RgM91pS6ZhQ+Nirsjp3ePwJDuRKTnDBOszuXh+k+rZMhl2m
j+293Eq+rSf5U1zqITqIs+5OGGV8y6RYeymoCNqyiKGCb9FQLtRhY2VdnGlKZST2SDvz0lq9h4VB
N+JeTMpDV+A00LJ79VbBvgXBo1sfU4AAEuaNEDe5bYScKBS6LLfqBt/LpfSh6aaFF6YgB4JJz8ZL
fSWr9c8iYIdRwONyWqoOp4tAzvREl0OzPCih8qwIwr0xCPc4sHa2ZdX7WTezO/uQTtqwE0wp3Yp+
+rr+J/oCRuZdskBN9VX03Iyqpsrk8tBWtf/QdaOjFKpyx1ew8rDdZzwyxEzjQ1uOIFfmbWCMKC8P
denVUIlcKWrDjbz6Y9Wv9yGaBhStLZCpZ6YNlZmkszaQguW5NTil0uxikrVDGpimo/0/wr6jR3Jc
a/YXEZA3W7n05f1G6O6qFkU5Gkmk+Ou/yHmbN3Ub05uLi8FgKjMlHsaJEydiRd71kpzb5naRJr6g
noy5ifv6Qtl9M/fneNS86IVf8do92kbXR2/R7U7odDt32BHFLqVzmn27nbnrlIFenhdZ/+UAfaNm
/9+PejVPRbzN1Xkn+FY2rUrqdU1Cvg+oE6FPQu7DNjeXMcRKVM8v0xLmjQ6W3GFyOgaj1lnkbc3Z
k8oUtezqjPXOX8apf/xMSMMF1YnhCZZ1v2Gg6/TTQcoH38uYwPAA2m0I5mCntI5k2k8zNkC7pocD
P9ZxEJERXls4teauY9DfpEF/L7WTe5YkxX/X/D/VGmjFEWsEHg0O798OJkfoQtLpZNrH8O8pmFG0
4ONw6FcglEG+jkuPXJtY/KX/+MNfxaIFhLPXuSh2o78h7yH1kdMxUI4OiD9vUe+e46gbCr8nkOBH
DKjOYCLZYCP3v7/t957xWlqvluIwCbmOzuFd/O/D3qOIE0406pD+STCSPjscKqoIplNHtwktEsll
VwFh7zhCKjKv25ycgrebAvQoTRMg9dmZHbjd4fk4VnxJwv5WEP5wCV93YqE5xz43OrRvP42cdLca
gxxcRRSUiNwWnctJ5qCpzfXqpPthXdqnQKlT6ozzbiGopx7Gp2ZdT7of/XMXhTcdvL8P04hWPPYk
6O6haQtNoh///Wv+AZ3AaQpxvNdfFPK+b/cUQfX2Z1yS+76LSIG0wyPlbrlN3U7DLexvl/X10Xwr
S0AGV3cj6BIggPj2pq4+Itxn5K1AXU7nfNk27OdoQguy3NAxfmo7cptM2EaP/MqO3GCs7WGgvKx/
eUD/qIS/fQ7IvVEf0dEALf1ze/9/pP4UOqwV6TDtUwqawQbOMz5w6U16u+3xLoFLJm/b5gG0BO7b
qrXY8VrG+RjMb2Lj5sVMvUW60Kfpl3G3In/rplMC9EXSNT+pT0UVWIvdTaO8vR/QY40N9PPquscY
zP5lcJqmGqH9zQYt4l1IElxTc7MWSTe6ZeN13sPUNaxgQ/qzHRQaWDfIohXCpaRjQC3XRrdTGPr7
Ik976xw9OgJfdWlQBUbMOSTCF9jx1aWEKKtE95F558Cq3cYFOUwxr1I4aJJmsjlB1uBfUMIfACDM
iRCiA50q1nK/67OtDgTsLMm4N/4YVPh/XgFLszDfNNa/2DDtGGxi/tKFf9NH/HNXQAwOZRv+7NUz
7dtdMdENvf3Gp72fNNtPuSUQ79U1fxReoCoBnN3NjYuGrm6RhEpWXINyb1mDTCEevi4zYghaHodY
c21ya2j/QoJWwlhpXa+Xm58NwpvONPnLmPxPvxQ+cXoNAQHJ9D9TEscCpMQz9tMCwPBhrsnZX3hd
DpAN5dHU6JzJwP7lzf8fWgvHGTN5KMuBC67pWP6/i6ffBdEVog970WHTYAGBVKiUIHon3d5Y+GXh
kXuzUSQADiLaDsjLe1tn/h72TvtqHDi2+EvdH2EEt0smq47QpLR5Nwx/Ncv8A6TyrwpMsMSYgf8P
1oRvoIiNEw/7uObhJR4+okDA/6nfkD21XG99cnVL9bEancKORzTT0wRnvMfVLk8OQPTFbdLDfxfK
P13+QFLwXUWhBMz8zjTZgBq69fWwH2f3tRfKPfqpuFcDHIj8beyzxBFr7iNjbR/Y+h2X8FviT3AN
D3kVtNMj+O67//5E/+y4f69iYCb9K2X+j8rr38+ygSv80Nto2tdY9S/k5M6lNWJ8iMlMC+UiMmBd
AkwSa3/Fbm4U/5oFXnCV7Hu6yc8x3XWD89gZOZ9nH7zJBgH/kae1j1QdtEmslTdzUzf73u9NESZq
yimE8LD6q+c8WIEpwG4/u/zYIeoDd2paQ/A4ywOFnXxu3ZgXU9uZsp+RIw6XqGAPRQPLmLBqb3sX
bRhdVEmWLqgMXHuA3gREvS2toayAyZ/jDa+uN4FDqBnL0cyvRyI42rlOH1FB9DGtZV82dThBG5i4
JzPtVGLDWyxck8pEW50F6P9yqYKk2sLBu91ke9xc8yMZo+3Wd8exmAdw791obsIx0Ie195zchILt
Nzq8wlnyr53q9Wh9e1wYjyEe99omQAz7rUpByabgoehMOHrGK1MJLXYYIO1KtmUyO1gqEQ74gSB4
75r1joJNyTzjz0eMtv2yof3fMnr+gN+u4BplAPZkWMAP//32wMKBJ5vX9XtvhN+QWe2L0AYm6S5t
ijS6gZH1r9Tp/uZ19QdohF0nlB5kCeCvf68/myPmcfO2HqkzWABZEnsfbf7PLeC3Mkpv51lByUNc
nTsG9/B/n5fwf7/xP4kTcIYMwcWgXfv3Nx7ahkCoXss9FduQ13O65iLVxbZRVol+e197XFmt7X5g
zMuQiovg3ZD5R9NreCE0ICUpV12FAeRS9FXj0OGjT50UE5u4v/GAY3C5OGrHBZ2zoI6cH43rQQvf
mPFh66AdVP1UQ3Gt1hcbHbX/C5nqeQSpedbouNkTqKZwOvy6TF3ZlUmHMSZH+s8lEfVryOSwx8wq
61EJ7joz3EWW9FXfOVHWLiPyJBm2jblDgBVDcVat5q+gEvwZCUwOJq+ty9heeyTIvPEwQvZS8MX/
/O+f95/399/v99UJAPwATPeBi75rMgV8S8MNbP+erNGr3BYJ4ocdOE3JHj2TyVY1LneOy4sB+CRc
h/t1DKbd1AZBkUxw8VQq1qUcJeYHwoZH6giwrCo59fi6IziWQ+fWSGOYQ8iBzBJX3gZea4KHX+XX
/AzSC91Yoj6M313suNw27RBgZZAhrsFd4WufgkCnrAazPChIipGTHrX9AWaKSUZB+2XN5ij4FG3p
XobzrmnIuwgCcp5qfUHOk93p6K/jL0iM/hd/x1dnQCSAhTCAwwjh3+9kar25bhp32iNs0GChO+V3
/Qxu36bHQQ+PqQnbh8kdyW1r4Z6qBD86S3pNLVnlc1q/b2mahUzFL9CN6NNMozA3U42stIXW+0C7
6qbRt+HgO2gpwIpv2ryz5Egjv8dIBixoqsOXLm1PUNj0p6Z9E/Pq301fE2il2x7G4GXUOGvZyP6T
abC1A1YHYh6ji03kicf1HssgcYnJASTGU1r0no5KnSKeeF1KUEKXvjXbaXGGD18nOUFSTr4wjDjN
Whdzyi6cQi2a9AE8RyDwjjf1JFNrSySTPQunfzKTf4dZ1ENqsBvTcFHCtcp7SMY4b+SQ3rLEz6CW
yRUJc38hrzVPmnPN9e8GrovwY0qredTBLgk6J6M+OCu303PWBRBACPvFSYhP4jQrVuqEzqaaR7mO
5p/WgR+Crkd4zYp2rxjCCjWLHlQSsXxd8IJ8yrQmRWPkb5g5/qplXZKw3nW0/81j+nttZplr3E1Q
JatilMOUe8Trio5JVA0yT3nrDmfB06EQP3g3NmU/JF+sdh/rGLHLptO5p+v7oJ6wWD/OdUnRS+ez
4z8uYYAt917fDVyCzFfRs59MK4qHpUiG7nI2p6JcFxtn8ZcfoInDyBCWUO0pGYmBw7py8nYOH2Nq
DoiOuQmS5aXjkcqQjpGALAFmTpC7iJOBRHCBlNg2mnYrKhgMeVuswSb6rYmx5GySLwrMcW4n7xlY
H05b9LTWlhQqYWleQ7FdRCtGBrBI/WzXIckm0nGwlqRwEG6Cu97HaoQDckkSyLY3NEold0cNc8U5
a+CXhVRBhbJsl0LX8EYaOizxDXK3MYtEr3mSCFZyCpeIXzBptEfPtKcuRlxSjIYod8dMxT6sO2Ym
jkvX5uCp2ww+w+XUN7qyvqvudH+Xyk6eTbPOh2aOzpq1a95Hti3UJg9JH3p3W5iesWk0HrHMlFzI
APPqETICiFewn7VRcpwmn5ejP+0b6v5GSGt6hpUfK40vwqwnbD0ZcAx7f02PLjP+LhnFK8wyI/gc
RyybYYJRKN/r83F1n8TsjCWaqYJidFe4Rv/yJ/62cLh2hTO2DwA5be5uCcLgN+JkfFjSIm7pfuNb
tgQBbG4VzVrtohccxGcgvVPdjhH8g++1cch+aJjKYWoiSwPBatyKmzT58Ia6xeAqQfYUWp4Q1BSI
Sb7hNUsg1V3jXdJHuzoZP5F1B523xU2jx7nsdAex+Qi3vTi68TmeZkMWZArGMAuyiNgKnvooHfO2
QbrW1LNd6sNyFDRIuFsN1DcbDW4moe6YxEzAl9591CxfcSLOvTI3Yt7eXZreEFfO1dI0U9XoF+DU
ClJJRHUji6rvzwTJt1BjLc3Ojdu1qpsWK0wK2oBhD5vrHxjdtQfdb3vPe+vo5h/WDaSrx5ZMEjBT
bkt/DdtioWNF4CH2jzwE7ZXwJ7lNY4t/OtKi2RZUB64Om4IZkeqTUxDzW5qMFbClyoiI4YMbTAe5
1PPJVVHuY+3RxKM6ucB1IQyiMNrqo8yS8DHs2vgCfvaMuWJbRC7OTjrHdz1PwsoZ2tvlEhmPFR61
8KFUztPMZiS1xqQpRl9muGARi6Ig/A2d+mC9eEKenb7z+PX1tuocRetNq+Sbb5L9UKvcrrT0e3hZ
KrH8cmEMnkEecOKGnAG5fKwGaTCi16dksUTv2zcnwXZSN7JfCQFRoQN2ENS5p21FqZ/PpKliJHvn
dFyrmPfH0CNnN/iZGlwtqNk/pYeKDNNtWq0rgsPgRweDhcnKrO7V++Z7Zw8edWhiEcJTB5BOSw9B
P7XpCwVstGbuaEbEIMT7BuwecMt0iYYOgsoGltCdCuTRoevbNrR533m7MMDTat3pKw3DX8ZN4eTQ
3uFqukO84ZCjT3u++iI0z3bDU++nHJlnN8pivo4ebSgIlU9W6pPTAfzA0/iT+W3uBTEWVyeOnLFw
PXgrHQ6zBR6QIs7cNHnXQf/Y+dETOul8E+5dozHghyhPbCs2v9E8ZRjpZg4oaOokJJtAa4jhl3Va
kevEsTmdkHbb1Kxw1hAntAMGYZgbFI6OntPGW6HZRuRbYvwivr55PB6PltOiH9RwXgXHlbClh5TU
xRRwH7eOdDOnRZ+pOqTjrP7XFgW/RLC8AsE+ETjT5UB9mChBgEusKbWDG8MJ2zOGttsO6SJ75g8n
NZtDmoxvMHl4gJO7QZzzPV1WB7dXi0RytPDSGbp8WujTJuFP7EZ5UuNduP7SU+3i3/BfYZA+Z6O9
Gg8K/cSX4QXNi8q2lp2uTjTBSJ4ngy4YY81fkdvuUQTqLDbyKQzxDIk/frRbXEkeX8ACfeiU7WQK
JcqAT843+OSg4GuBCFtWL37unySygjNq1EcdqNeNJAeipjZTKX1H6HYRsTuGpjTzefeIaDfYT3Hn
EMbsBhrkKL7esQQEnBhLaGdS3ASmFCKCh5updOt9CqTlrv4ABbYLNNWmFFon/4nRDqyyi3+rRg3X
N9La5OwH+GsIVFZ4fxqYKgPs+ElPd63f7UfXpWe4nVaRi9nXxpZ9oLyLmMzL4upnnEOBb0Z3qzRn
gpXpYXHuQ9fuVeBUhrVD5jfTb29EUKAGkOMubkqsdiuHIeLJBjtj4fq2+fJCA3/JPAjGEb69VLHG
DH+ryS7wuhc6NdCL4d7NhYbpeUDum2iG2frwaFb6CuUnLWscp0yHnsYoQjyko3FyhQW4LHH1Z9DF
J2HTIjTNM4uafrf1FIzXutCC0RGKmgiLHItFm01jOI2HKe4Lis0A02ADJ+V0yAPdfjoGsoeujtE9
bUc9gmfr3Fnv+JRQ7JockG149Gbu4t/t5ownM8CAiY+d7HeLR2UWeqiZYqRDxsYmG+clX+LxahkL
HnhIko8gfeYkgVw+wBY8wPS8qy0VeR2U1KU3dSJfbbKIXBg8xnZ7RZP9YC2sGoK0Fbt1Bl/qGtPk
HSyTkBpps3keZNWp/lZFwsuHbjqx2MLoLrnrtrnSHKV3YNvPuef9gY6wmk64nOFYvMoiYROsNj1A
cIE7oprgLcB4/LXIts+XuU6yUJtcI+Egb7vYz2lbH6Y19YsxiVmOeAYQVnbODGQx1ZKgwqoU6dDh
1LqXJmHOeQufQRHfJJG+TJ0NSgf3C6UbnlU06t0Kiz6sRZY2gsgqwa9zcHyAgw4iBnczS0lcB143
pitbRaYcqXYDTkJ9pwdEUWFLsD1E2s+7K/AVruKoW1vhOVDOd8bURdOwOznC2cwfuJulCZysDHBW
Djhx4YOjT1dwBbOjIXU3VKIVehlAHIAxPxH8XnrRDEIatiKh9JAjFOoCZGZTekgqzIzAZvPMCsEB
qadNc9ybziFSWLDs4YWHOhGfJr5msNaGQoc5N7DUKd3VUsQu1AvaamjbAnTbUXM3I/s5W1C89baD
/k2eZI2jjmM7NutHCOL5ZKfr2HfGPZkqyFmcehdEq9lr3/tsfTTQimHfckYATxS/dvTadK2jh4Po
32wd+RQG9r6N/7OZPqYVPlJOW2d8Hh9VP7uZR8aHiA0VGDWg6vDFQY+Zj8vzGuj7ud1oKUJyWOb+
PV1/sAVAiUj+TD2D3FBnqKg9sg2fDZOeCf9NvXNaestqc4jTqVRmwKEMogxo+SvoK8cf5ImCNC+b
O4/+MIFMT5jMLBitOU94pgHFxdLYz1rXwHV6KdTolSG6rdTYrNcC8JnNgBEa2FVa77JCnQ3hd/KG
04MHcpKcHqdlhCE1MknthCjbABttCxYDMhhFXQTxM8GdJ/DXQJfM/1h6UflCv/VJ/cD88HNxkZPE
iSw8iYvJBOFn6/hAImPZL8PJiUjp2Kkc4m4/MXHbQAyZ1eP43iSpyFVwY0h0dSHudggf/lW74zN+
zhv9DxWiiqib5hsWiod1sqjlYlxyXOhjli4IkPF7dmn7xMtsvSY5nV1osXyMj3zvPiHj1zxvMEFM
6VZ6KQi/urlbYQxSgJ5Bog6yelX9BWoWGq3IfVEsuHcasvM4cGRElkdnIOMuWZUuYTyR4OJ2wMUl
x3RA5y+BRTLV1vh4IDRWfkwIed6mnanjW+GtOaa/FPPE0MtHfruOUI0F9jMx9dHZ2kO6zj5chMI+
Q6tfARRcVLMRBM6SV6wz5gRRJoUMu58UWTxWw0XXxphjpPxz69aDbSI/jxJcDSR9r0PdH0QtWdHR
1CnwyQd8uQfrJ3GxJDCSQHcB58KOxWUEjDOOtuLGLmWU7pIIBRYHuovwD92UPixJR+DJjW5hnqOv
JG5tYRA1bWng5W1sTwgJafNWRATWS5vChimUzCCYklsbQeu+qEO0qK/ahYSld+nF58nvJZjbwjDI
iG+xWsbBooig4GY8Sq7qs+z9Ll+gQet8eSbo9bo12nt8sOdgEmUKcUK1oSrjbzcAlykyQlJ/zAPG
wGQNhp4iE1a+Cl9tg3PCGe49LfhhDPK6H/eQi7m7eEYPSrJVq69gCX74fYjUPezQ9G77lMCcKJ+2
5nWsu6DQC84Nap18nLHdU6p6hEKHRa/u2B7JHD513jplBFRZ5q4bZmoy+kVs+CkHGmDlttuyOY6/
GHeLiTlY2LDCKWS7AESp9H2kHNuCWRgR5JCHnqoOhMwDxrwCLD0nh2ZrQPX1PWZ/qOi6kQCDcTJd
auZv+0mxVx3jUpT9O67LytrpMRyLRhssGbbY7w0YAIirljnb8Cpx+wJVVViARUPzimqSTV57TjmK
kguLiTRBXzuz9bkLFqzQBdsP8Lrtrum2iowSbs1L55RblCO4+GGQ3mUIA13CLQo2R51d9iIMH9Jh
KdyxqwtU+HnXAXZQbnLWheXYpT8E2siiEbNboDjd8wY0QgzKiRs0aVvb7KERRKI9DArA6OrSbaB0
klGCACr3tZ2jporOo9piIEa013FHf0VUfGFuIiGS4sB3Etfz7Fdz4jxto8DWSuBB1bZNW8Hr0avq
9F0LfdYcXdN6HeWCvFEVSBd4W1J28LYkLUgf2pyFIVaTFXs0EzWwjDIyGw2+U7i2bSYb9hBDaXVj
vfGtG2ScYdld5K0TnnDJ1qgvbq7bYTo4soOyQjQgl7wv60ddkaJ3hlbdv8U9B40n8gWSvqtmzHSv
QB2IIAEsoCvdSenh1pRKIkACTRoaqgKDaV1gfBRWNfHUKVE3dRPqmzBB7aU9PMcYeGHMAPrXtl5+
ey5+PjOaHWk9UjYtc6tUO5gUa54NkApUATi3htngtLQNYGpsCf6ovVtQrdGe+8U228vabiWbYUoJ
XQE8zjj9dBmFQnBBM8haBWEx9KS7zpzRBfEjD8Rdb3lTNgr9GlZkpxufDo+enNRDO/1aZ6QWBLI2
8CZuCxuGw5ESvR8d6uUBsSqHU8vdMPbjAansaT6q6HHU6HkcogsKtXketWGdoQj3px425UONhpDF
0SMFdQQGylOFUhDkhv4KCgZ9YJcPDzRGXPPC+Zi1HWeHuoEbP3XwzqZrkjxu87JzPINV9I3lWhuQ
asgkGeuEPLZ4Q5jrA+ZDjgUJIOAjFKnD6h2ZB00UxnYN7A/dT9o2P4V173U/DBVWstmtwyH1oSPd
zQn8PT/61oOTvX2VZJ9MR7eboucknreyQb9X9XTJ0YrZLMB7Bl8A937r5UeCWlR1G4DnMisYOzem
ilG4uPbBnbjbUSmgHhq/16J9oq0o63EIc6LjtGAaeyAtPGGhfB3jLBF+WGI6PNp0yFczM/Bj0c3q
4DlAMvuFheGjO2K3C26EuKZkv69JGJz7SeC3pjCYiIdO3kcq2IOIbo4e0N3ZePm6wjpe1EudO7IJ
QOv6bwSRXpvXD2cdK+hTFvaeEl/lk91OjDbg1dAc4+CZG90/rakBq3pVXBmaPtvYAaGcHgbGMKib
o3tw132FeVubUdAzu82tn+E+/hJj4JzV181qsjRrLt0R8nn2Mbko9oh4WXIxB3kMMWuJOBmAXakv
0Oq6e17z9sLbm3Xs4Bo5sifIi01pJKBEwt2d8dCx+6mL/MaWVXQDGRsopHurHmq2oMFySaAe+zaF
lDv21oo2PvqZEZ1wih576gDP12CD5llhedGhd0m6YUxoVLHQacyhnUCkq4MWwa9TCe6SP3DEpJXL
1QFM0lrnvZmjymPilToV9vqCaolN7i2AuK0fzahOEBeErD7KeQWHgalEg20KZTb/TBeI8EBSX5Xr
brQ3DC8HlE7pA0pwyZCeiZsbV4c5gDMKz36dITBieibeeDsZnmPx4L0GVn5MRiyqLON8Y+bl1AQd
mkqQt66/nKcViyuhtwUX2juntDFN1Yv5sEY9fFw3qJ5ZT1AS0j6p2uC2Hdo3tACiMhDrD41ar4fu
BzEzirlXb9CWpXhx4PfUJq4AdBw05iMcCxBLm2l3e9Fef+PCozfrehPnkDJVIaQZR1SMI+Zqfmk6
98lau4co68mZb2EdeGTggnYN+pYu1ujHmnJtonugMqgUAj2eEtlfHFC6bYvuFsc77SZ0777wC6va
0wjJBjhag5dIwhB+YlSdZ2qOTldsHByTVEBYHPqdgnnR2zCx7dFjZRswcE1ifEnljOocAqfb/oXD
bu0cLJDiuJObryMEtirJ4jn2j3HSv3nCVBvQa+2nWc/bqFxHu7P90u/n2NbAUxILOUF8izVY6H1I
VTtOfU7IDpMqFxbWCPUISLhroZ/Ivakf9u7mgyoLgWaCePuQLqUlG8WUGQPhjgfWPmwHXQIIPooF
SNhs88s6zbw0DojOyL8T7gmS+g/Tr6SK+/W2fu+GAH5SEMRU7mLZXUu65RD1wZfADgpmNEhHbBN/
PK6gqwjk6bmjygH8VOn4eKs9t+e7TYT7BoS6WGmzjxec7dRpXvgE/kOtXFaumOc9T+AhtXjJJWW6
zudos6joojlgUQt3G+bV6MQatCFBfWQ63YsGfyKx+j1QSF9jQ1JFlIGPlBj5Iv5PVYMnbppavmxL
qcJ2uW+n+JVTPBiEXtx6Ub0eJdIEVxM/bwMLINv34fgL45mDEqKA8oBjCIPAXIGlBUmwuOcLeljr
2iljhYSdBZpbP2Wg+7rT0sU2B2a9X2rr5RNZzk4goMsfSHdCP75LewLMM/QaW9j2A/PzMp0A9Vnt
XRovBjdKARaTmRdCT7j4qK3WMbmZVgy0vVEdsREGHL569V6r6bVxw+E0DlCTYVxJpOT52Hk8TxCQ
1cpGVqEKkPVC6kME0FQ0KRodAHTnbtEMiNRFUhLkCaeum92DUxNwEZDOVaFJIgRf4ZL1rIngr21+
OP3wheF2UjnSRofrDDlmJL1Ebr2ee0xRrIQK2K79jyXe3EvoYclROLhZghaYDVoSZxdhDjbMrrq0
mqqLHCI4T6ZbKfF0MM2qopC0O2lcsHYtPDCIakq40oLXQ0MpEo50Mwy7MNa4j404hz2vKJjO2DXN
cU2vs7AItCRGL8jTwJfZ0SC82yI57TwVtHmMFxFkSRod5hEG8msbqAKm7+Aw0JrNix1vCL1udiy4
SQFiXtKLpavJasPGMtRIgEAFu+6X8FLD/36p+VItxshygU38uIJBtDjKHVSxcPDxn9Qw/pCxZWXi
aQCjmqEdxtw0WW+1TG7DZQ7KkEyH2ItoBQ99zKHb24by7eCT5g1CpKlqGZjHpPdlZShCwSQE0204
/q5pOxb9wkA1a9DA1NvOdkCOOolrrJ9AK0CSyZQO1evZciAwbFGcjbu1EEDSzM5ivktgY57pZbiO
gN1qDlZ40EbUrxoGiGZlDBpqjKNynrS5YHxnLgjbeHRUjLYx3EpkC423//zP5vTdbbObe0NLbGwJ
lHdb4PS5D00Si1ux2DdMPhAXk4JxE3QIq95hqoDfFth639m1ZB7zyA0plgqhmIMMCaPBBjAefQHG
jDZ56pcZY55JOPmi0sJhM8FswYUx44SZOfqmcCDpkVGBAehC6hyxiBCX8F/CYuZrDQEiqkfcpnjt
rpJ8PcYTxPoYR0kPpKE/De4BI8uCxMMunbh/AJDKBTVRJQPeZrUjRYVn7mcd6DmyhM8tpgEYU5HH
Zm6qYZL+ETMi71l+BkpOZRAZF/wqaUpsQSovOU79jDF4Zy6C2VOfTnHmBDTGdWe9O2ejH8OAVfwt
jastVsuJoPDZWukjj6+DbB0iqzp6xbuOuymRe28R4KssRGDQEOR9of3pwTgIIHOlHHN3wqVYC4j8
B0QWF85Idn6f/nZUmgPm79ZpuUDmGZ5r/34F+bczLejfJA3aYiO13CGwBYyXgCcxHbcPYLWzVYDL
vpS/8AXqYiVsrzcuD7pbXq55pUfG4CE8QuG0amiJiQMw0wQGxhWB8I9QHh87zm/akMwZG3wPkAce
Sh4sImsoLIEBxQlxiLxEeBK4DIY/C+qnJd6ZYSTAW3vPhvG3h7sAXo/UK4b/I+m8lhxFljD8RERA
QWFuBchL7e0N0dMGW3j/9OfTnouN2J3Z6JagTObvcr511cUJTO3RahIio7vh7KbGiiDO+oQn8GM9
WwKpaFjdyX6156TCShw4ZR8/xU5Cvkxbie3ULkfb0qZNX/UhXSgeVec1VQso0WhptHycqKvJgJDM
eJ7qSISx5b0jHAyb2JvDNKs0YC6+TF9m61ZqVJptmSNGENu07g1+vO2Ffddj94YH0gpn3bsDg8kS
fAVGP2QA+QiPLAVA7Jkxp7D5E49GiPbR2SRu4wSqst8NVt1moSb1nWRYNjRqm65Ug6/s9KAz7cPP
mvrDcZ6LxaJ40MoVM5t2TBLvwSmGeZfJXMGeRMHgRRcnw1WLUHrx25zFFVO1a1n5VKHY7dzmaAjv
EcGJXynPuXbDL4GkP24EhftRkKuRZu5F1ZQG1A4XJ1VXvUoAUEooioKThYYh9DLr3GrrGy9v9c15
ehdr+tjmkq4SyHCzMLpgM1H5JUAyalqPes8MlhpeX8HntTdFH/O1X1tTHblTvOMyZtvcrN5pd5+z
VDQUv4nY1G12QXr7qNvx+FDU0LKi3E14Pzea0y03+3bJCF/XCeHBhk1c0M2XlUE72LuBN9N0FOUb
WZi/2VwwO0HQnIkEx1QO0m1WYa0ZRtDNfJ50rNJz2zvk/jt3fPp6FWyAYu84MVHltwMajvAMH5WE
nbU4myxp3+wJ07NrpecE9kd2VI4EtXu0MPKljcVGQNSdRgr0alXXkbAVkWTjk9mn99H0kLXz4oMf
Ylit15cxhyIam+Wh49pqEwRfnWLaQNRkfpWdS7jbTekMGr9oOjO9AznoAIAuutC2+YVmP4GJF/XH
VIu3yM5Aqhz3p12icBRiOFpiasMeQG4sm+m4pPrrZE63ny7vERfGYWVFp3ignoic6Fmh8+7HyCGH
zBi2SZvuCvPvv4/H3q83GQcT97J3P5RIK9a68J5hkTCn2wIdT7v1NDnx7NKnJk7ltncelqbfaqPL
Cs5AC9wp+1pNksjjUjvpjJXYNqYL/WjV+i7PnQ+YMggmO9o30bhusucYH2OYRAKupNrZq7BDFBn0
yphr4+Jbn7OvCGXxu14cKXoVCnAL9HBgVxl0zWgRGDrgrk4ajOj/evHB1e74nTP+RYXXn0xpUMC5
D4sOjGc2J1JrGADTjL0/8nLnuaH/ql9GhUxG6SVZYyQq7tpavORQlBDzY80InD7+iFyF+1tkx2SV
h1IjY7dvwESKL2NsTsouf0Way1M7JQHxfvGxKIp6o9XuFzjm2hOll1nv5ah5205NBfdv+gh21AEp
sEFqK/0pi16e+KsbJIDIxyoxarj4SgG7fOKRgP8mEMSB7EoqbIrd/Jilc7st7eLXdKx2p+IKRfOk
h+aNX1yN79qFuifA7Z5nLDetepqi8c4aS2AbnDTFqshvF87Oro23ak5f1ji9RG3/m2QgcK5e/EJo
3Su5wPc1IFtVRaFcLBGsfvmkZWINFmmHqjJ/Zy3EdHsLO95aHrnVRjUeylp/KIrxFLs2OYZx+4yC
7gXXNx7rVtK8NkAts+0DvH6poqlCU5TPIJskD3abPBJzIARYq0fPjkbrPVXPM9sU0u2dE+1zRFPE
fWOvG60ad7IT16Fmv6Zx8mcYnwyG4X7i3N6AVrcon6ilR01HUG0cLSRPi8Ag3IVVc0nHpQmmzoLI
muZ3rRwvhex2TVT8ZdlN5lfr4cSMJ7+L4rfMXavApTMB/ljWjSdQWzW4tOI2m+EV5lC5ORrQsoJQ
kg17VoehzR5cNTw5Mt3a5lcDg3GaBxISXAQ4HgMsuql/tyZK+drOaw6AElnYCKQEEU4FazsOmkMA
Yyhsuoc13+ftPCLG5llPXR1WuhHz0YqNyjN/zdaP1EmCiDLvfqWSLbRkDBCf3zdZZlylMA5JJfbz
Qg8+xo62QeDSHGVzwrvg+W6DIT0fB5TO2aQHS1xN7NzoSXkRZJT1PhL4s62eRl2wVBGjUZ2RIYJU
ZFr0XWXGzUbJ7tEU0NNZ0SccVC5BFklDtius9dR70XZN8WvqtHq5lkBLOzkUHlbemRgHvHYpmwwl
2tAohDO6dpFjtLVkxtAdTViB2WOvmCgRsRyclXAZ42Cvj3ZTsDh4mzRWr6OFnqjw1Hiu68KFVIdz
WfuI4zJBMReXCILEZnASEknQvYRJ6fl2DoenpZpNFBhCvrjM3aBbR9BDDD0bN/JQFjQfIAg7rlXC
f0YYdZmvXbCu6iuKCNS6yXgq7zWrj46SyC6fl8Jg+EhvSj9LElQdVbrHU7junEw8lZV+AqH1R33+
IkAN2VKXf/YzAohkphTHTAF3MmpP9Yp43RuGo1sVX9XcUnDY6kU2w3PJYRI2mclnEdZvYelP8pY3
5/Tpp2n0QUokys5QbYX0U+wsizmObhc/jGPx2tZ2FsxxMzPvKkUC6A7nFLPYEmsgdwi8ktYNWnt5
IRWJVsRe24Mlu+8uj4mtAeGvB1Sy3r2MOGG9aBEnMQoe6NgHdZ0+90m3FXl7Af1hzY9ZaBLlUBEh
C5InhxAQQ21NNztY3HJ4Psa7JuuvXOwnzFAANA5c8KqzKaas9b2h+V0sj3ApoS4M3qx2sjf7bdPU
tZ/MTD6TOSWx7X02CbRd6qQ5IrL5pZ28NHDlVWMcwA7pO3uiSItN2Xl4DzgmBBFioU73vE2TltNA
p65PitjX2qHzlxzRXn8blAVwxw5+K+S+thFJLEMvKbLKbVdafxNyvGwZn6yem4dB1TDG/YtpLqGp
HHSEYAS4GIGOb4JC07/9A8PVboT0xmPJEUHo/beOf7YZO9SBNhqb7Jauyrt/kk2CqNTOjjFWCreP
To3tyX03s3rU2aEc575r7ke85oFOIEaG/OYpLYwrd2VQ9qhvHTDshJ5Kqexiru57MhlvGroQSsGC
EqH+J2b6yh7SkcnJ1OaOfU6nNt1y/VGtXlDAVD55DSeGKs9HYz6yYclAzXidmoY5LRk52Y3I/hQR
qmfrIKR1jemO0+hBOD2CMAfAs9Y0QA3n1dJqOIIueSgkmPIiYmrN57pZr3WmnTCDBHXmXYfFfLSI
RNvUTbTVktu9NTBooMhJkVDcDvDjRUeEwsBcbk7SHB1IGvmiKZGptD8FckIGsjacoiVnyUAyw1ar
Exptz+lDx45824x/cSLiezP7Lizc+iWzkmJDVgUZLlUf71KQb8FT4TKr2eZ24qso34ELmaEokm/k
5Ta1fNNsXS1H1au5P1JDPm9qTjCn/HY2dXoQ4tfJDQqschCbrzTvzUMz7rzYbv00+i4plN22otzX
bYV7O2wqV/ga0xfCOlNBPXagfMiNdazQGy9bp80ARjp6QPt6mZ96reNPtAH2qukVQACfyCqKJyuW
oEyFQduqrGApGfpZat1J79spnFkPeQP9nlyb+nadRtsymmCY9e7KSK+b4nP+HM3lzqusfeqUTMIZ
LuS5/5DUYsP86yR2xFADKbgRNoHP0Rk/rQ4Sx1EvBeXJ7ZFMQV5YYbdaz0tXIWNycnOj9wpZXezc
t52D0E6D/LGtgcNRv1gZHXgZjeRTGOPWzLyfZim3cSMoKtH2VRWoUWfZEFtqIzv5ntT4mps62i2d
fixiawcaFm/0sQsEkm6K63D26k+Z5PeOSWtaLN43QyfLja46sj3RtiOovg2fWu5isb6grV02Same
FySdzaAF0pkLpBcAEQZ2xrYEWq+LwLLm3SBF5XfAqo7WBJTL7yPFOCDkxDs1NohQ7O0g9dIvgc63
cswxtZU7DNtnw24v1ewaEHnxu06uTK2ZP0YH82dkUJS6F7sBJHBdTU/mMHNZjINvoXHox/GzYfwM
F+rJ1iwiTLwzUIzfty0I+SiDVYjXyKpDj7Zo0+bxQ5HY2iaumFxRjma3UaiplgLQcAXOKeVi+frS
rvvM5js7yDq7OL8bMoCRvu+flxzwU2JbuFXrvdsGmqgkKBZ6JhnLFysKc5txAY2S3yKDax6GBAxz
ubdLrm05YBgosp5bMVdo8+b4QcuQBqHBuaMCI7/dql+bwQZRHua3NjG/zaJ/I+W941nX0ybxPNq4
rlw4v82R+ACgRpFe4jypIKnWa5dEGb3rwi24dn9t0eDKiKYDXhYKEoIJto5enKWy94NADpxBNp+j
G+uGB6a2iwOED+cF99dhEclbCau6adphO6Nha0xE+VZl/+Qe6JfW80daDpyQtMY180bMG/383q3n
pHRSlHX9w7QagtQbh1MJ5G5pTDw9sr70c/cvxb/pt9sklSaehaj2Rexw9uZ5gF98KxcXAI/rNcQo
8E7aVajaPNsyibUOqAd5EomxLV193vY1QJ9t7aa1eRtbUQYKzVVyw9/y0V12ZAb4YwQ/sbzyvgmK
jIQdjE6Ciyguv61MmjvTJkJtQSq+dY3yXGvDybIjmzoqO6I9v84pmtzIouEkJMaMXHcrNw2Kuh0u
IZq2Xj/p3rIvTXTM/bicYbhLFlz7ZBriJpM1qJlXdT9UeevjFRtRonSh0RZGOMcWn2fll3MyGvkw
72feg6+tPFbLXt2AUeNbEbuE5HTNGC7L6ASJXLdJ+eYm5ryrFkQl0ogoG9Hb6Xn5KUrPCSqKVz4s
KhVjTMNB3ZQn6AorB69B5I0vmvrL3EZsdUd/UxVDxKra20RVFm/jpTn0Wa4B92rXsTOfWj16Uet/
ppxmpqYc/5bBeq0aUE+Sj/8GBLWlw/uhrfbtlnwvk4Z0BlHYL0uzB5DngeVIyUogkc3a1H9DjHRC
ZKdcrBbkAaCPsUgDzrkNDT21D5GOLLWOvTowpmQ5Fmvxzx6LF6XEe5HojHt6qZ61EYeGluGpZg4A
ZUY9I61rI5/emKAgB6FfGo/Iw0cE7+M0P4qqrc/Z/FEMyxrEMHfk1RofvWjXgNYu9+Xq/htLcHMN
k9g2lxG8TpThQFnbzO9asW0ncbcmvOOmt34tvYPgRaW7NZm1YDbqiqKcqV1qJkqgWp9QbjLDwwgA
1W4MOnN5nMicIZa2jg1w2aTyb9WoaOMlF1RCFYpOEeS5PQT1EG27cfgjMrXY51igEZK89SYVLTES
x7HjoDSwWPuOnh1NSJxHSuBvzBXxRpMYrJF0EJHVaUjoGKLB9dxi8QuVZ59W5X1oef6d80CGWVOH
2DD5gSmY4TRg71x6c7/E3DmtHg/bZfBe4ByO+vSUTRPprQXthFa+V72lbRJ9bX2V5gTHTPe9WE2S
ehA5d+BG2+qW7intMkzJpvbtrvodFmcJsto6UNHAs5YKamd0OFvUQV89kOypfUlVAkaasndsOL6G
JjPVPpUepPpKnJjTLjut6APNhHoS9Xpoe2nR5urvTj6+0/uiz2ki5WsIDfZrQgrWBBCo9OYQFSs+
G4TwAVX9Z5KVH/aaNxtiAaRvZMXboNd2YKu4BuTUNGoZLoPJbA7aPLyJqEQ9VzKzQzN2xAVQ+dtJ
GZSMnLHy2wOzXot5+UfbiPC1q90tj/ysAXmddNP6o5Pb2h56uB5SarLOY6vaXdpXCKxkmPbL2U7W
v8nGteFJ9cbol+XmPnohj2f214GAOUdZYHMG8VjZUz/acE7I3shIoiYmSEj2MRgKEXPhwA8NbL2M
/aIuJ44M8V7CjVomje+gty9RNbyvSXJ25MzgTVHtUFK9R0b1ISNy37VJ82t0iCZWU3/F4xiWXTcF
qca0C/NLCLXsk1V8ToN8nOaZ6TCcU8o0qC1nB13ivOyjRH9M3V4e6pkxKl1/nuAFN1hcdGLhkkCv
uzu9WsgMb+CH5MoOiyuHwR2Uosdan5+NEhmpERmvTtr6Xc/Xn21sUzAQz6Cnu7qDttbGJtqkozwk
tdqlC2OU3RnpjRm37dExqxc77/ZkLhXhXHiIDk6jKS5YXJsdm2MJ1tKGKTXzY2s0YTfBZdhGIFIA
gwxFJw6Eg6zXn6K47SqcIFWRUqdGQ7/vxfRZxM/EFXxbbodxZuwzH8Pu0dLByxLEQ+dBV9HtHojx
CnVXzb0maF63MFXVdm6XHxzoPYJczqjh1JryomdagRUGpMhIiHbIDLpl8k/SsDF56nBIduCV1e+I
Zfq5XMllXBtQAccaoXRTB2nqtO4ah903LFTFc/s5Dx2O1goYcIi06ZYHsPi1NLjxXJYo4ZYvpTtc
vGDQKWGnaHAPFiFuJwWvlUdrdDIH/J5Rk5MYqG8aJsjujbnqfKvpGWWWx0E1e1aIX/jHcSd3v+bJ
ZYzh7NvKk+EATEwg2wyVpJVQl7jJcB6tE52x+z2ZLYNRc/3iwp1sElJefTkDEDRTzKXK9buTcSyD
aLgN7OgjjGeKoNXGuegJY477TKd4S0b9hHJsr+fIAhZPHRZN/hoRJVNhcT4zeRWbD/P/Jjg0UNIW
bgJdd65iy/eagqQbHENJrdFgxa2/OlW9i4SpUWxYmwEN3X1hyg+Z3rA9de1rdMtObb0jovyLYaZh
mzi1R4X9CTp11xHtBc6Moqx1jG0dI8gAN9KGtd1X87olMUqe8Wgy/uPGmi3W51TVhMjhgodOVqf6
cRi6+KBuy0Xm+jXvufByg6LQYtJeWOgzQkrPCCbicPD4q0tkcd2kKyhSavk3v261vOWx1vnDWMDJ
Lul7xdTt3ToTum81+qXWx3bjxQ5vzXuggsBHS8TV0HIfO3OGt0PhNay6PWaoEXCrPFCJ0yF081dp
Zb6TIUUHfzxGnXzG8WSFVqEeYmd67xVcFlBaudGsnntWtUFbettCQwLU6SZVW9cBpjzX8kqS2+ug
1bRwbox7G5rXLK/Fgk8c/Te9igZNPZMCsuH8eE+EIB8KGrJE/h/o7nbN049uwuQzz6xx5B/RXd63
L0ntPYy5LYPBVPjNLo3jXrr831jjIpEoGvpO3dUiueLixVzt6nrQjLl3RDjA0ZEdVM8DTwvnW6Dy
B1JYIDGnpPWr2gLptacNpdkIYOZSK9nbdN71wtqjgSKNkhiCMqbvTlbvX2cACxIakALKWJsuSZ5K
NkRQZkIBDMX7bqqIs86lorq91RI6TozUeVz65d1DCOuThFH4kyjDqW8uyMoxMqcelf8qACFFdEKA
r4ddaeqQ5Wx/3cGGWiNRLpJ/0aBxv7CdsGXz6hDIZsHitHeUir+lmRSHtH8bBD7O2QRpoae/MbEf
KsV2nZCanPXD94ieNtcmKmTno5jnb6+uyQ9Rxn4p6289BYdGziQpQYrf2TNIy7pplKoyJ3SS4AYx
7sQahb2VkTAC9tuxLUEFx/turyca8+Wb4SVuFLmn9FnmeKfR2snZuRNxd5joEW/C9QcurwcVMZl6
SrZJ36OApyqmNbYVXXFDjIoU8a4sscv36wd5dCwOvhzNyPMk02tRC/IDbe3NFoeqhpeNLCQvlan+
8nRF2jIsl7Hz2pNhzt+jkR86tFcgzf3vXGTURCa401p8Yw1RYU4D6ZcKEt8y1DGTg03wnzeGw8Cz
nS8a8nV+tWf7XspNRHtdKhfAU1OMJXOeaDxsKE5ikewVP5gX32fSkD7CDHChmzmAIzud5V42MFCF
Ku+iprwvZqnvne4Hl23E180mnCD68E6mBEIYnduPsx9xHv+T7jTnqUueNJ2aueWIc/IpDeIBVwjj
OffjEgeLNQAdaP+KRb1rCvggTefnxiMKRpefqeU8lmjkIRTR16vlVw200LI42dFRSXqisQywfbPw
MOJvGj35sOAVN2Jo8RhZOP8S8xRncUjP+8F8vPuBXP+N8A6LHf+sC+0xSKwsVetHeXZiKJjfzvmj
WSV9KBqb5ruIN/Z0b9vNMcLfs7ktHRCzaVd4SNdM1jG4aTBrvRPOOEE23TDfmsWoQS69/FiN0FFn
ob5N0lMf120AaRz79vwPhHvTDPkrirIcmiH9G5ISvmNFZCyTQxsjrF3SO7ytMN7AfnFEkJ8auHbQ
2C4I0S13pyvnsUeZuzUFebXNTQGCAFTEq7GZlmkjRvUzRQXOBFVCP1tJi65gi+vDmN65Nwjj78H5
8Skk1tRsdRTzwOp/+Lf/DG1XmzpSWPsmoZOXCAHkZpnLT3xGD7MNTh4hiZmq5yaybQJabrxUi2el
0RwGCcLQM7oMqZCout+qnYwAcctep0wMBGk25Ix3ZdBmy2NzwIk3EiW8IuLyjCemAr0UX6Ndx35V
gYDKjmNsbCWeYyCpYnGuRjxp4WJGD8tSvjdrdMcqGgPaVxXWNKGD15S+J6h3x7jBZVB2m1rA505r
f8h1dAYgm8xASZFGzDfpR2JUB1t3fvMZqWM9coLaE5qUwd3eckEw1TY0z0OCmj/5SvsVP5O7MK9l
epi8NgmoRq5NpX3Mjf3rpTkBAZWRY6IYgl7oD629YuatB4b1WNs24XGsWHHixgBNmoZw6lCFr2Lj
dux06wFNwENU8QhHtuqScIwaTXVw+/k6Y1LkVXnlhRZwhPpwNAcL8DzASdN/Ws70E8mGhmJoXb72
RWu157mL8m0yr9j/6ntdJnA0GmBQ5r2nadWeZtToWQcB2bf0ifpXb+e/iQvhNTM82SCUZ/1acFgN
4sJZ72xHMgnoXGWCL7nlJmINeg07vDAnjyBOF9WavRAr8J0BHW6WJmHqEh5dDwb+9qsdW7zWpXOe
ZOeEC6eBP8fe/UQkLdKrg5PQEiQeeWFG55242RJMV8k/5kmVAfEisYnwhxPh1OWq3soCNldMfSjb
ct93+nWwTaxu5YtDOg/y9Q7PCyA4FCEododG1NH7fxk9Jy6TF0cnDLaV4pWY6X0u+j4oekK6eSEr
zstt2/Mtae/2+Io3fO8plPl4QWPT/D8RpZP7lpkze8vNyT1rXurRaIIKDwt15fxGjDbPwl0NJAa+
aqgVxql/cLs6Ca1bYoi6YUyipH1x+1QPJhv5RW7h84txuCsvRFAEaWjZD5U5y6BKanPTGX1MQeO9
KwC3jSuzGE/FDvo+3aFNJa4DnynCKOG7CC8XGnGloZwXJaaekiQIu7qIOv3Lq+UX2f5VWZh84sJH
Md5d+3F4LLrszi1tCi1ccx77eWMKQ20s/NzIlW7bHeHylG5rh+kzoONNyNfDdCIRpJkVnP1yaRbv
6Oqq3gHokPK0idw1jKr4d4nghZ14frXSJKha/IsK1cC0ZDuOo/uCaRmlO15R1QdoH+9SrX3LpbOL
K1Xs8KdAx90mUXcUtLQv6U43Ce4Z873JZCriXCoZdg5WkSYvEQnLL1idnrg+Afk2FW3oIEVKl6wP
mqXy9qOgaCGAGB+YEZEFneKQsSVReUppgQenTexKualLk6BpIbMwaX5Ge/1y4azbMvtl5my7oe1B
ICTJtXQb9gZxmBR7LV6OxWE48NQnIakhnsPLMJDrBnTvijRI2oBaWr9GnyMBzux3e8FIi/Ku3elY
GK8VWne7cEauWzcLF0LwlUZ6mBmXcMQFsqClW6NDMeTXBgtsAGt27ji6YkNTl6oWiLhsNzlOrTU+
JgVWXA2qgW7QC7VG73ZkhxzqhuwCr268YOnIOZKD9rpOCmizUW+9GtcXE2EPR4ZKTcrgWkyhBoy2
FV3/xliTo5aq6N07ueQ77PIhso7L0S2C/Kk1zfaryNz7dFDZKfo3knaBYxlrKHIZ4zBJ6GZLu5tJ
+2M8OmKiMipCjD1bVFrxeWg8vyfC4Gh10kAekhhhKbNrNaiCDAUouQSvLXE0b8wkdg48eJMyXbsz
JUi3UZV3sUnmqTuMyS0LTO2AlNa8hfVKuYGKFY1EMusoWW2T+PcYdbhh1Afc6f/Q7Ht8JvlCr06i
DFRz3uiKJzZYh0w+GIaszzHmsGBgAgEpnW52knbx3Eta9BndvqryO+LW+I95fmzLcnom0c72yf9z
oJ5ypPqp3Z2cxL7odD5nhFd+JWPtUnjUPECn5qlt+mCuh38mYYpzhAXNVSD67aj0aysoQBE8cSnG
GPPxMOQ+MmPG2ei0FNq6vAzTwy3CJs+st5UM+icgAizKk3dWjWK1W9oOh2katEQvBlqfz7sEBnoW
YvWXXvVnJsR+x5Oy9pqZG2g8I+tcoQDaKNe6N1tSU94SO+4eIFOSsBHFGDJlgoyXQS+eEiTzZS4x
JaRe+TjTFjcMqAeatb2TmOFSnWbmEXRdcqoMxUk6Pad0MXfF6lhXTAxHbfCeV7bhaQVqK4xoX8Bk
E2mPJnqI0BnjrhzuW/zFWMMgrjAmfWXZfGfJcSbJfVLBpJD43NKVSR+KAqcDMEH+DdlimVe7MBvK
ELAtNEBXJBURCFT07Q6fsuF00Lz+WNFHbqqu9g66S4QW6sk4zKsC3t3upmtpy+e0LaOzMtLOd+Lk
o82ghwh1o2dbicVaHJef2VmAah2Sza6Vu04CTCTMvICFXN6JJ7n30qE4eX3vmxFAjnadcAdXuTHt
mF3uBVaRfY9qfRhUs56zinO+T5XtR4sZpkip25mYp8RlSQrNWQ6xTSQjxC3ha38EaDVHuwTbHagU
d0Y1K5T483tbRdmdxK+2nWXZkYtQFW5oumW/xz2L5lk4zSN9K7irRexvp5f/yCeZOJ4997pdNf0f
yTnlqSTJKbNK0ydRqNspb7hNM/Aw94l3cqNeI4EKZNSt88S7uI9UBFyRGGWwVDf3g8sJG6WxFcbN
mW2vTzR3+TJr916JIUvv2tOYJ1eqsOhaROeUOIEzGWH5KaXY5v3aeyywgaEnn9FUPMUDhiJmLJBw
IYlYVKP5pxd0Iqk+vJp6O54S471fDEWm1jS85SbxCozjxNoLIu9E9CS66C+92YQlfmMfhVt/sL2M
/qyqj2Ulh8vYW/ODLBPqGaK9mLXNyefRZeKchauvJxIaLCjKUrfG81g7e65DcTEmt3vEgn5AO3UU
YJzmalSferL4zofjfuM9su50jVQCkuOM/Thl+R0AYza5VSjT1oP1ntmppfxhQkGz98wixNSoHiNZ
lucJ0Q0ZEo2vgDZfPa0mAq7T1sCp8mUnp9W5c3UWJBkwBoEz6xyMbfc7WsYbhLt7kEVbBYYLyp7K
mzA+Q+i1osiukbi4Sx3fITf76aPS2Ak7v9T9Gt85y08rNP1Bq4ygHBKT7hecIakG49RqzPlRlMCb
Vd08XVX1ADj4syizeJy1mC7NW0aMRRPiZrHV8hi/VJ891x4pLY3XIQjXiA3g7uTGOZb5r1rzbE/h
l2EH1Mprvp7im6PVlT1CGOrfTWnG09XL6lOuja/QWeM+da2dninvKG4eRg+JOB1b5pvFiuSAdOCe
oq5hye3+8n7elK0JApj91N00nWw9pSTuXWdXRUB7ialNd6pJ/nS77S+TNPVnEh7wn6wmaHgs9reU
zYMk6WgDdEm9aLdQjKZaDoZGfteir8Y1plsaZYFBEL40sCPkshYCGD8H1A/GzDLv7DoYljF5XJzy
EX8MwlHUzJTk+Y4BPpTX/wc1AftuglSmFWLTbaONIeC8AaeumA/V1nUJjCZcYGJAi/aS3qjU1W1a
dHDcZX1v6efevescolxImiI5N33ondG7+2+tGKSEH/5zcspBosTSXkTHvxCp8cWNtCUxxfVLWzO3
0N//hMlZZfTGcBCpMx11Ex1lkkwg8xXK0iVBHmtyC3lxcUD0XVCFrjfual6OzAHaxmid0PmYrxX2
p1W/CVCIdX4aEFWPo/kYL474pjSqRT0erZqsTJ0sMSLiWNur5a1fRBzfgoNjJiVG6rfzsOS3IwFD
dmu0D8xrfW1WJsCvOjllMPO+XQ8fmTm/ZUOEE7JyniY3+R9159VbuZXt+a9y4Xf6cjNskoPrBubk
pFRSVanqhVCVJeac+ennR9nTlii1jrvnaQBDcEFhnU3usPZa/2AexhFogux+gkT8gRyUuhX0WBYg
3KN1GItqP3bhbhSJeYCvLLZ1p3/rwxJKn5UdyBjGlZurt10DyU8UZnaybEqvotPqtW14X7UeLVc9
o4Ck4bBYJVClLKRDoHp11ZJss1rUEWWUMZHhNvQVG52V/M5vcxCpmVtTjkpK8GODc3z+Ail13WVI
/muOp38uGwp6UdwGp8TNDnmswRlUwGEko1uu2x67GlWtcqLkch8p9OPc0ABrWmtAG2unP7Rir4FO
2bkyoH036aGoDlzWDGUWMMRUaDGdSRZUij/LOAST2QfXTVULtHQVyiEive/jzt4a9u+15GgBvYJs
nuZcO11pQirA76qgDjqktUQOCbJMwe/tojS4rWMlRyI6+jaUjXJd5Gyebu+emja9le44AXN7AznT
oKZrdh0gneb5Y3TU6vSnbffqPhUeEirUXduq3VUO4gNhiyae7lGRT0saelhgbR2qy5dDpRWg8uz+
KGtaWEbrHSsf7HVRi/jQasUTe3YTt9FnA3vKTdpzP6kN59B74tFwQNrTYjKXrpPXa6PuKbdml71r
t9cR+FCY2dvCCelMD3B20SgE1ALc38McZ+cX5ne39hKK1ap64QO/xo9qI2J4r5gxR0sA236M0wwU
LWdA2a9sJuxQegQcZfPCryLVWfW9/70W1lfFogmDqjccRY+kvvbs4ipp268I9nFDMDf4sLU/LAcc
DpiW+C6B6snFV3gHqWansOEy4VWJvDHqA91lCHZleEqa9qfsuges6LsVleTuGrR339btXUc+OxRl
30GqFHdNnkqMy0z91HTtMazAzSM42yEy0+h3cXsoKFODVaiAWYluvHJtzlxo+2JtGgEShaLUVpaL
kQEESXD5vSqvUrhVyx62SdhGOmVfTQGXKu0jF9IfAqmRLmucfdoX3MkbZTKTUvyHygYpA06N9e5b
FxWwLCR2vvuJ+yWt63JrNHa7j01agcKSYP9t3CpinZ1HOsjf9ta2BwcKlqpI4PBFi1q/UYcRPxGT
QrddSrmthnRdD7W5ailYXnaRfp10gXGL4wrt2G48ZV5FWjjuk8KyVs4o+uvatLONhjAiAAcgXFb0
XSdXuBwRKyerM5svJuL9sCjQJao4hBcAnq46FehuNkz7eNt2Bxs+GLmUd3CEv0Ec5rrrfAAl4XBJ
Q5iqUAmzRXFleaK5diilIlekvcXBLlAT1cwkWUYq19tgIFGFM1KcmjDItrogrJELqq5VEZ+Q9cBh
mXNvi3oCIJpez68RSyuu+wh2reVpt6IB1mGEMB+awA2OqN9xeg6DDhohUo9gGhvENcV122bJQU9v
onTIjp460biKZmrg11vVSPqFMqY1wOU7y8fjro7AYVmx/G7i/8mmWB2Q7V4NFNv3Eg7EmITJkasw
00WNv6oWGgFmFO3wkUmBw9MUmJIHOaYHrvLqHiVlfWM0yUMizPiEO7DYK53Yth0dTiSXaEDKHj+y
HP4ZzM5+EacgZHTn1DToy5m1exk4LDxAHtjtwY+74EJlr0rHa2g3iHGV65gRcpGCKVhwuaith0YP
bikNNZvRr5cl7acLKK03WJ1md6SVsGnFCWgMIIo8BXSVNvmur/PPaYPBnBwcdjzh+kc/y38PIMWj
xoOCRttDqIh064aCgXdIpPqNLgKVVNU/hUNc3EkN2gCw+GzA9zpWkkPSInfde/nl4IpLu6rlzyE6
xSBZtWikoexdGEldHduxvoaYjTpEp32lFrhLKXRFcDyp/yPoW0pz31vdFc5jx6wI9+PgFFuPjHcJ
99DiBnHU6YYyURrtoIp2F2qiuUlIUmtL3FZxax7EEO31hkuM6HQI7753SiIT+b6WLCPpk+pGAj2A
x94A03Ah7+UOmgiKs27YI5CVcoaL5y+6FikrLn31zoh2MkGwrZeoPSFk7B/MxGOtJpRdQr+7k26J
zEW1z0Iku9VSDBfSU0PYy0HBXZDWQVEAi3L14QR1fKtFwNVs6Q2Xsa62e8EDNsAtwlsyWcpaFlw8
f3HLcuvGstuTiCSnMB1BQoVQ4uFYYvATWvskgW+fDMmwtBuvp/QeX0NvcI9N2HxWZaWf3KC9GNBh
3xmUandYJjypRmVt4x5PllGB0lmrYfGFwi0HoXVsvNz53jTFsPD4jcBKjm49AYvpwG4mdXoUmFEt
zrGi6Asyy24qNiNQsAYDSmXesMWpMvFeHOL8oOVJSWkYfVQDejicLAQRFZJNONLdMqBv6JfDyQVq
0XZetgLnrKOTkzlbJ0VDx/WcOwOt1dtIEWvY4PfABpAghXl1KG1kTqwFLkvqpVCo7nS2rS2GEfMo
F0Aomw/3djmR4lvj0MZu9En0uoeUZFtR8EL4wEDEcDD5cTJyj0qzjttEoYQbuA3+qo+MO5nJuwFe
9tIfDO8QTJd/tcuOTikChAlUsUkMuNNaknsruy+Pjuwyb4HiWuAfwgS30kWKso8Vo24XWJW6J20t
VhMS1EzH9Wgad6PTDbf2wD2ZXrK8tirI927Z7F2QytvG7of7So3usOQQN1I7QumpDm6B9ijVv2IX
STYoP+/bpVGCHuNs6oGgCejM0vEPFIc9qFaIdTvwHu5VAbal59wED4PdFsWJ68mpO1/ldnCZFL1/
W3VNhwQcUr+VPoA8doDpUi39nRu/2DkqlJ7KbNKVVoSfKf6DuEvi5ksO2uiCP7HTzOwJhlu0QdBt
Ahxk/WWcXlFgLlYocrOQwnYsV41UgeDKiQVixtVC79AYAI50GIoAUqQxcQIgj2/UgfZMO7pfu3hy
fC183GQSmKRaxRfVsvqvXHT5g9nab416q4V9cmfQUup8plam8nCjhm5PnFsgOL0QLZ5GoNU6mVxk
MLE8u84uyAEAs2/LrAaTgeAKAPd2/N4OBpS19m4UOGr61PdO9TBJ5AxgWULAzS597DW+bXiGDnW0
Sn3TWzZoTh7c2MO1oUcbASrtYXQhHgI5x8LELeHSOjeDr4tveb6pWll+d8auhMGgYlyiZ9X3EqEt
G8a9JVCnCRFtW/ohskWe3vfwWoX5HRI7MoitfaOOqDBpIzJKfRNQpjIzDScv6QMGy+U9/LMiKotv
COE2e9NCN6XH60/nysFRa41cBgqg5TZtiUaw/GqlJyvL3UcNnw0LXXYqAr3cx74FKj6Or4c0ya/w
iVFvPM/YUEbZOKab33ldza17wp0V4G7Dwgo/KVAmUs0N0eSiW1vfAfjTvqFgf6Tlbt2JRPliNOpX
R1OqayBMqKfA+UkrzdrXGchS4TrhMa8Q7/RMDGbNvrgYY135PIHglrVhP5aDpV44TtuswtTEDEQI
xAm75jaBY0I+yqk3hMplEPhsElV46rsQpilg8Etb5VgUdgmab4ROZsCWH3+amiaWAs2kb10J3zrg
HAqiDJ0ljFjXJXIDS4gWIC1Cd/iioTACKqpShH/1/MUZnC+uABNMBxbfahUDPw7XnQKilUzGXiEt
SGcL6MIhooFw5SLtjSOuu+86bHJgN4UgHkBDKLSB13kbdXvsRfY2HahPrAoqJFyeaBfRcM8cAIS0
8Le1jt6h0rA+Wm6CezmgPqO1jyCUqtvcR6ePftPBMwJtZXR58Q0XA3p2toUsXa2RIcJzKrrGPlTB
qCBE/dhYZvwj8AM8IyapI6vRu53EY2iTZyHszUop1oGS/06Zozp0kZ2vwe611x4yRWsT0tYWHAiU
/0jLPjP90eM17wY9Uda9ZDH2TdOzzv1oL+LMuBEwiBahZjhbAEfahYbYUmtkzlG1D7ox6Bf0WfPT
qA07JzCBZdmcoZ6iX/h6/WBiPnRH/wx2SzGchjF1VvognD3XSmi1vfwxhJa+Ub3uk9Xx2DRZUCxM
INZabfNDTgWdMkUAwg6xBTAHZOMstECWdZH015V1oWtJcWxBSYNmJXPwqbIB9/lMIv0zgUmzLROy
RBQXBJ3Yq6AwEHJDOmilleqVUVCWJmmgS4uLTv1QPwZmB6Ccy96N1fR7SXP6okWYaKFW15mvoaWk
SLAXAr2rqgpuUJIYdlqeggWCDcxF9VIMHqpgVcFtxMS+VCA0lfnOo2mk8lPLJgxgjO4jkJ6FWrpI
N5F2bka1bi8DreqOovWv0yz8PfbQXR8MmwyFGzMUwQHgQKmuQ+CgK1MP9kmWU7kPKw5hUAF6YdBB
7e0teMkONGmMTeyYeJssaHZY1YLA08N42Dzr8MPnKk412kT04aByglk45Db2woPLBRC+5Ke0CT+b
au/cOcBDKc2XBuly1dDN11QAFALwGsqX4EN6KmsrCGMTPg0at1X62jVImB27q7+q+BeF8PwJ2Zfw
WANHWchG8++oJQm49cgnqiK6tC3T5d7lJxv47uuGPtxzjmNrCAjg6UrbTR31o1IWoJ+m/0O892vT
VeFuM1rs6J1A3FpROK/UGEmMBkrkQSVtJ2lw6RLBXWwD8CyaSVsicpG6ddCuE2V2AaOkOji6xutU
96gmJJ80PcOWw6ivNCRCIdjBax31YNeoxWX+1Obhj7pHL9kyfABGojwq7QC1nI9ySGW7oXq783Kl
ujdboHTKqKP6b7Kb5l6THpokXWtZ0177XaDA8Q8hj4PGCXQ0MJXxMGpo0Dh+Zi1FPrqHzKWeWxnI
0eA/OR68xoLkOlL1re2QmmVJNTiETqeRIzykJVCTus8eaCGkJxAqxUahMHoKWDbHUFXNjdaW+Sco
6Hs7KX7UyLP8LJKLiC3/TlXlDZKrwVUv3O8uSNA9RhdflSyvYS7V1T5Eun/VtugiBGVpUZNAF8Es
1eqyEU5xY2n67yDYxZ3qVnvMRbKNnhZyHWS1fdc+DqMpd5YfBwuhpJ+ztBk/AzuAOZbVF6MSZRtZ
jd45t7O3XieWyUVL4vGk483nzLyWeHiKqtp2ujM16IGFMWnB5RTvo1IrVkU9fLVHD/Vow/sEU5+s
cazuQ/LhZTMlqQ5EgBOXZrrgeWwhGgYZsAF10wp0Vdjbn807/vtn/7+8x+z6D5uO6h//w79/ZjnX
Cs+vZ//8x12W8N//TL/zz595/Rv/uAh+llmVPdUf/tT2Mbt8oII4/6FXf5nof3661UP98Oof67QO
6uGm4dj99Fg1cf38KRjH9JN/95v/9fj8V+6G/PG3X34iZVpPfw139vSXP7+1//23X3hl//3yr//5
renj//bL/0496JqzH398qOrfftGMXzHolbptm5ieQLHkD3WP03eE+FVihmihp2sK2zQNfL/SrKz9
335RjF+xWJYqZ5HtYH6HZ+Mv/1VlzfP3hP0r+kq65WDGY+Mjye/93w/26vX99Tr/K22Sawye6+q3
X3RVYBzylxuLaWmOaVF8RibeoNco1WlyvrC4U7yayRe3P2io+riscD9XSNdq0umngXIa92+Em4vq
MW6KPsnugzgBHhUAw1ee6lwFwQY1IQE1txoC5ImTVdlL1YyXQ68hOdx5yNmne/ajCi2iwnJJUiM0
uD9XsuL871a6yTWnPdT4viBLo/gG9iv1wkUjx6sBhON7kUHZNTuIrMgZWfDNDbfui1ufcpiOBA3l
SiSLUlnbBtok2ggzLm871P1wbBseSs41N11oolTaY6a1VvIgVYiUq6BA8W03jLZG+cDG2wlFWdV1
x2+1iBSJ5nynUKXGiYSd+5uB6EZ+g91iFR4CreCGRRWBnR9if1Ua26EsAOpEbdX12x7z137TRLnh
DgtY8SplMTQceSEo+vgIkVX0w8xLyVaCjHGQKC0ILjSjUlyfDaqrwM1L3TlWvcV9VG2M/E7WSqzv
9MwS3rbUkp4SJXC2AtR5SH8qucrQteMBGqh206j3Q0G6sEg8EtYHtKRcikqUupTeAx6pesNFzWFh
Nz+Drq3qC82Ad0elMU5U3Os8b8RmRwdvqY1HVxtrG9gfFgw3LhqLZNap2o54eVm1R+vNg6VAyzNy
drSywyeP6nKM+iKMbgQz4RdX1PhCzF+2bkDhdB/qka0jMwu9JluXeJ9yK62wJViWSRca92GijtrJ
S1RQH1bFTsxZg44VFDgDPDU5bQySSQyV329GbbT7K2BPEcBnWSNxxVVyor/Ry9HXPOSKgrPSDPda
XTrfrTy37vugbEF0IFMHOBJ9N6Thofkj0tsEjbWkPJX3MJn6qFxlnQLsDUw1yBhh2ehPKtAFUEx3
nAiKqk2yuPA9TQ/WPfQ14y4FG+pvoC0bmG9mAbUKmLcV3B0rFMZK8xXyMDRI6QTgnZsjyp1YwZNA
txwRGikgubELFQh8Ng7N66qPM2+D03hKgb9zTYC8HnS3tcwy484rpYbWOzykhtogri/cI8oIQwZL
b78Omumj9zT2Y0CZLoDPoxQ6cMe+kUVOzTMxHruktCnWlwrAzyoLo6cS+LEDpw3dMnJuEC9a2Q5i
C3p5zDfAVYyMPoPuuRbCEFHX5V02obggk6S+AomN5KOFaQIcILiCL+QMS5HUWbuMbBAVHTCwQAWB
S8OV1muLNDqyTkro3WUeykYXJqYZEsk10CYH3ttobetojOsJ8O2RnNHlg29MB1KhLx/5CPuNLV7k
qGI2VjRg+4NFQia3ju/5WFKUEh25YwW+xZV7s1NTU7sMqYp43MgH50fGeypQBMFtjtpBXKIfgNrr
1IUKh0Ldw2BFIzapAUotGw+BdDhiXVzQ4bCcnl3BSXMPhfLR7T0WHj35C0CdnXkfYRYkD+ZQ2wi8
N2EPTgHN5yQ4ULCJjW3Y+xACND3ENqIwKWxuWAClA0cbHWsoRoiD6gvHKAoVjfci6KlPi2rKc+OC
i6exCWMrkFDG1cimszK4A9QaM7Zg7wWZG9efcrRDrR8wfvoJYFWbeYDs2hDpoGlpDMZYbjdFgAht
305uzni60+pe6TggKE+lErQ6iFm8CHmPvVohPzvaeUUtJWVrf2jod03smwFLtwjLDXwNzFQaYJUw
xUqeglGa9HSoLmXNT7UpYFSwtXUoJQS9743rrqgcGFIjRE+IHhGo6acihP2Cnzc3ZWyQuFwuGwmf
Y2sN1IoPKfdf51oXonS+GSULE8NBS3W/1WXuyAeVXa1Ats6ehNOsKPEprZi5lX8PYOdoWNKJrvxC
pbtNnzAuqGCQ5jGt9lv2vwiUqapm6AX0ONM4+aaNKpMbDrRqIDgiERLxcBG6421iGU4L61VWnbGW
Kkf5D9/JdIlSXwHVimpailoq6AYIzKh+sskrunKpCZb8hUrBs9koniJBesSl0VDV6XKVkuoaNYBU
uXuRWPx5fr88r1/7XZqWjsgZyQLG0oaQ+IFNp/mL0xq7ZARxoWSYSpfKJ19QNt3h1DE6Z2y138bh
CkHSqUoae5KazOs4tTH0HfDFyyik1sWubNbfPx7IzIt1GsnrCDOTPQfCcw9l4ZIKCSTq4hILIPlY
fba/yVW5BgW1arfhd/kDwzU33vBal8zpM0Z/4nXi/cdnMIVuWHixG+RAM2tDtKftEHGPS+/J3erU
whcoXI9f2x/qvl0DNzqkN/7R/gnoh9Cds/r4CcyMQoluCVNDY9agzGO8zbyQgQudgEs64pbyoK/C
lbeuj3KFdP/v9RK4/So8d9F4bav8JqKY+U3DOQXuDRzR2Nb76nN24azztXcnN/nW/xx9PTO81451
UzDqQVJFnkg69pSxvp5CUPwaBYWci2qNovVwwAtu6S/DW2VZrCqq9CuxzjbD0d9+HPa9qBYT19GQ
3HbA/r+OChCxVXMtu0C8fREMdxlaHA3YTf/4cZhpZrzMmqfBoeeJS6elOo6jzmZOCHXZoC1+oTsP
Ffusjl53GXrn5ufb96XrDsucywC6G9o8N69rPVSjML9IT+U+vA/WAFpO6N8sg3vqSGem43zFG7qB
6JBhsiwdzYSV+PrBQVIrrMa19jliHAWV/CY2zwxn/mqeIzi21AQj0R1zds01HdsfBlvufbW8jiJx
0SRoZ5Uhbclk//HbeW8s8B8BqliOSo10eq4vdsmq4g4zRtYePBwpEq5dqFTZZ3ZIMb84TcOxJfag
hiWoPb/ZPNJEFaBW98JwvzUGcmBNO/kT4cbUBaDcENi0cBdCqwb5NFoQvb/7eJDzKfgc36LHIKXJ
BLFnR8GotbaakvOEkgq5XlXRbdJmsl6aJkfex6HEfCL+EcvgzUlcu1VjdknsO6NvY0RXqZytxhVV
O4BuK5Sa9nKHFlN4Zg1r01x7uboMQ6OlCJADEUXqIs931hfvL0nTuEBudpPiLa+Uy4lDHoRrI0qA
sAJvi6MjqxJd1IVXj4MRIo5vl6mg/x6Vzk1K0UanqIzCeQF3vlX0y0YN7XpT4W85nCaN2eZJ1bi/
aWbc7wZ4th2qnkDthl1bFPquMKoe8FMFoTu8jLBWVRq2EjAbBYpSwBk/GV6O5D92I4n248yDfjNz
TUtaLHpH5aRXOZtez1wHOp8Fx2dT3ud7ZGwX7Y96gS3e0tkCB9g4K/OPVf9v1XP+XrHmKn/ErKN8
fKwvHvL/Dyo2ms6z/dc1m7smDarg4WXR5vk3/ijbUJxhTTGJmIS2qmsa7+GPso31q6lhNU4tx7bV
6Yz7Z9VG51vTL9mGzW9ZnOr/LNro6q9Td8p0+FWms25q/07NZpY4WHwcW7c0AhkcPeLNyncd+vSe
BgO+OyhXAGJYi9gNXunbfi3WyaY7e6jODJHfBJy2hxfrkfKsUgiDgIV2AO66ULMLUf8e+RB2J72w
cfniTbyT5L7e2f4cn2nqOmOczovpIHkRbugoQdgKHLsIzA3i/869r3rXIIKHxb8dyFDx2ha2FLZO
oe11oJad0pUj5KEG+upED5+kMCgYfRzl9bn3PByDIt90kmumJudZl2qViiMjouSJSpkAUpEfI59+
jUvxH6v5VXH25e1gmmIvNs4/Q5Gt46s8nebz7cO3rM6keg2zY+PfqYDtV/mezHJT7/yv0Mjd22jt
b8Ql5IcT8IclEjfq+d379cH454fQ+RQcjnyO+TnfVQVyw/3UyhiW3U27GtZ5s5zSv+qGHPfzcIVY
zRfOKBWJuTW98TU9znNHyOzEevshpo32xRzikmsPMHmmNRJcDmu4n9CbFvoWidrbYHMus373Fb8Y
8iwdHFppOP4UDfcE4Bj3rnKh6/cOYrIfT6V3VobBsvjno52tDDU0K8ymiIO719IxkX/OSHH1MxN2
ejZ/Hb9vn90sFUQyQ5MJbnHAvhH34OZdh9cfj+P1Af82wvzyF4y1BoVx0uKhvw1rOvs6+lzNW5x0
zy3yc6OZLfKmKjulLYllFjhJTU6qcDg/Hs70Jz54YHJ2r+pcpPJGxKLgFVz3Kmr0oQloB7l1JAuU
735urZv+x8ch38w4G2Vv0+F4klIzrPnWBdx3aGIP2j+GSNAuts5EWja/avbPj+O8mXGv41izobGj
yYDGP0on4JMN41Bb7rKJ7v6DIGSxlBsohJrqbFrT/UtGY2qhGpSWqCEvQ0TASy87s3rebgrTYF7E
mU1sV4nVLsmJo18h4LMWu/Sr/wUu7FrdYWpz+fGgnjfbV7NiFm02yXk/6ENGRNO24t7aFNtgO17S
kV6hzbYKrs7dfGcXEhYV8RA8NwwdiyWNPP31lle46FA4yFRjVK5uce/A6MSHXoHHoK3wjxD9La0S
n9Va29aVwKtMTbv9mTG/2ftnn2G22PRM5knVgHDvSzW/mQrG21S0BTbo0t8X6bDsleCbJYZdYjYb
FHfu1Uy7//gzvDdjXzwGYz5jYRaaEnAKhHtMR3GJLpqbLNZ2H0d5e9ROIzXp8gtydQub5ddPO6oy
h6k8Pe1TfTdpBe+oL2M3hGdicANhe6lt7I0PVGHfnTAr2FZfw5vqTBXibSY4+xBTPvDilKPBo7Zu
z4cYr3CBXRlLbDjRuN5ke48KGiKqm3Nlginzfb3XzUJO338RsmWZjhUtPwA7C/B6l6gHGodxlayn
clKzQfpjbx2SE3DGDeYfF9aBjt+mOvP0xbsv+cXTnx3vMuD+aKLVuyhXACr37jbZQWlYG99QrVpa
XwbMKFf2ue3jzTY/G/r0oV4MXYl7L0s1ghrbYo3k+No75lfhSu7RkdgBMVuUX/QHmCmgz86XZ94c
YzbzyaCqNdVoptbw6+CZaiP3IfRkIdASbmNxa8JdXohGW9UNlmRDt9MKVnuXfBqS9iBDaraadqSz
RE+mPEz4a1ixoGTqrafvpcyWhj1Z9T0q1hezTun+FTe+Dh4PjbIWvSzX9WiLWOCoLcj07bLiAq0X
7Jq1xB4EHQtYr3QtysgC7XEroQFYjb2QtbtSHHNVIHT68Xp7+8IZvsXVydQQS35TbTH9BAu3gs10
MgercF93UbFJZH1uYs2nt25QeDAMFRMpcIkU218/5q6Os0z2Gg8E6Zyf8oDlxSoHxo9W3mJco26w
OlfSf3NO6BR/aeYbquCKQH1ldioBOaKiMaVbPeaI+3TT71Rl22y86+dzCdvs3bmjYhrEy5NpHnE2
yByQV01LlnxFRZ1RL1psmiEw98m1YaCWa6CqhwPWxy/wzZKdB50dDQWML44egmrbduU+4X/CSCH9
rPUv2oYl8zcK/PM1M4WkBMiRD+2fa/xsj84T6UVZyo2rj5rwBPLRg/CWYSrw8dDmc3MeZrY0Q9MF
VoyDIOol2jrukpvUSTbAlD99HGae8k1hOG6kppq2Jt8U4YwsrXx0cdGsk8hH1T7KJb2KPK7rRo+B
8Wdl6F/eJd+cLX+EM9FYMU3aI2I2LXvoyPQXCWds42u/XGNhay2sZXAd73DFQzrJWISH5sz6e++N
WeZfQWczM7TwzlMsgtL7WsBiSqFTffwU33tZLyPMpmGo9JFdD0SQkfc5d49iDI5W1Z85K+YXnNnD
02ZJCEIsZazR2USeBP0RgKqBgzwd/om1aq7L5MxTOzOm+TzPXMqTlU0027mWYlcqJyU/k2qcCzGb
4wAVy8SjMLMoC+2267vrIcReqaqGm/+n1/Ocfrw4Y3EH6exRJ44I0cap7myEvlt5LjWfPu18A7RM
G9kY6MRUmabRvoiiV+MgZIW+OCib5bCGBbLA2OOY7bOVsj+324p3F+4E8JuajA71w9fRsIOrHXeK
hn/eZXewlE33VO4xsFm5KyzNoltUlT5pO2v/8aN8c915noQv4s7eGZhiGVXTwaIept6bjLb+Rq7U
jY5ODtUf98ycfz8eUEYglPjZ0rJ6PU5/aPoUEvb0VLs1Nh2Qjz8p62rlbON14Nz8Z+N7EW92bQxz
XTS9b6KbcW9vtXVwSI+wFVfYSi9A957ZN97dmWzacPRCKKzJ2UtMsJ4Jemc6vpzmnuL9Ve0+nnlf
766xFyFm7yvuZB12U/VumpXjCoBT+K3fQYZYa3BXl4iXgnRXzraFz41sSoleLIZ2SIAJTdULmVfX
qKzV8Xhmvb07MDqyZJy0zDiOX0foSxweMa5kN+yitXDQ5kGW2FTOzfdzYWbzQZpWapXTcW9/Lx6i
Y7xJV/4mWAJF3k8XIkH/5uy0eP+YfDG22TFptH3F5Xbaey+69bhCaSXaBWt7BWj8CuKdvki32X+y
F78IOTsku76oc3t6nGik3Hj04pB7eQBZdWY9v3uGvQgzOylrW7rUkqfHCQnd7NKlme/gZ4H5z7YD
GrxnZv+ZcPNKkwt4yZZTOPkdbc7sSV0aywGQgrz2r7D22mNpOcksbJX9uertuwvgr4Fas6WNVrJf
d1PS0QXjGl9VMKzlmWd5LsRsaY8iRf94CuFUxQI7cwsJpI+f37kIs1UsKtsqNZ/Hh/DU91KxLulO
bj8O8Zy1zI9NMMu6AQDf4etsRnQehn+9il3VsETGfV9eJWtwqJxh1X2iLJyLfv1wyJfxYwiraWGd
K0u/e1F6EX7eSMl0FGj04Hl/xEOK8yUInrItaslbJH77J5SNVh8P+F9EBOgBFsri+j3buDqAaPBY
/4w47chUr/xNwYkG8L779jcgSdNrevuI/4o428MSDx3N0SJXKDdY1u0qiobY5W37pViHa/R3zu2Z
09z+KN5s+xJNHNhFwQjVg4lnzMJbT5UbscZn9G+Mbkp7P4o227kcY+yKsCTahEDSj9G22xgbJGiW
55b0u9uyrf31HGdTtQqG2qrT5zeHTNoC26rI4AoD3nelL/PvdmSt6s/nuk7vJHoWd3nKB0IXNrI0
r8850+2qvJjYh02GTW0Wox3ahGhQmM33ocVg4uPZ+c6KJ5sElEFZaCp4zoYINijDHhA/JSelphyj
Ah2e25Sn9zF7Xy9DmLNrTKwCDUbrMIYW9qkfbawj9Q2b9EJ3dv5AqQ8pxf9gTDQBbMog9EzniXlr
pmiHQvajzNPcgMbYxXby+8ch3skSbALYJP5wv99sYobeuI7d0V02jae2ybdVqO/a/vBxkPdy4ZdR
5nuVX6Fvi8QWeg3kcmh7bdBqAMmhbMulfzhXDp3e9Ow12VSQhI7l+4QXm807zi+agAPB4r23iw71
LjuJdbktzuQd7w4KUgAvR9MsgEezgxITUwT/8qnkcGEDmERqYwkj+RoRMOpiZ5fw9Knno3oZbXZm
yrEvNJkRzd9PXewpGrC0FeTcpf834r2znGyKf0C6IKiQK852wkHDiCPCZgVs8zqJKhwwmnPHydsQ
wCA16lDCcCyDzen1/qAjZFPYKRhzfw9gfiOXiChMG+50gMHtDn4Ou3Nb0jvv7HXM2VN0hefR/qT5
D6W+XExNL2cptu4VPg/gWv/tE9MAEYlCp+Suq0r2pdmmBH8ds9e2IYu7QI2ephfy6OsJ0Ksvp/Pr
XE1+vuPOws07r6M1RqbZES40f++tp7z60tlXhX0GrPzmNHkOI4CkSB1hElBp8xdXwCKwPcg8a1oN
a/2Ig3kLT+nUbYYVfitgz3i8nz7eQ+azhaBk1mgfk33YtPxnswUtx6hqJ0agNI9RFa9EnZ/Zbd9M
jnmI+eQYUaCwa0KEJ3mg+L919z/xanmY8NbnruvzfXcea/YMhZV6IzDhHAl0d4lW1iLJ763kP3lm
HME6hwd98Tn8t2orbC1DFXKwg+Y854iJMsW//1poROiCA8QEjTHbJ7CYiUZ/sjHElaQ/hFao75HE
ss/stfMtnVmm0omYQMyGI9+UrrsW583E6tCl1dNT2o7VwmgcVHxoxJfmLlWTI9o4F0EZW2cCv511
U+CpLOYAiJP2bAGbThMmSOsnC6k8tfE2D878/bfT4NXfd2YpBZjKcBA51imRHa4oyy9hmwk9P1cR
nWeaz88PeJxFsVynYjObbYkUUTGUODLpaDAme6ccsDKTKK4i3NBjePAA+jRFTFcznnLH8k8mIF0E
6PNi68IxMvCEwKJc0dCwtyPbWduVH94OkPO2QaI5G6W0v+PaB88xaiR2jmmDGnmkVE+qNVzWVfWT
Z4CKmWuuggqzcbj8+CJ5ebeMPZw7ofuA4S5abZWPKcKYbZCtukrL7u3edn43BlkfRGYwrZBK2XRO
63ADd8s7TfhoLsrKW1pFXiDz1yQQ60R7goP/f0g7rx65kWQL/yIC9OaVrqraG6lb0gshqWfoveev
vx+1uNhuVt3mzt6XwWAw6KhMZkaGOXGO4I4W+V6FdOTeTm5eYTYS6BrXifurMQ2/3UitKZNu6ECv
1d/N4bG2fqX16+c36sKR+GBiPZLvClBVbvQto1Sgmuq/Wg1uLIgTdk7dhVPNAjjPayIHCHNzaVUk
aZd5VVZDkne4ByXXnmRtzveivgunDpcgcmUNgKC0Dz+uJKvqoRRgJ/wT9cXH+Aq1qQOf+bAX8Z3V
lNfPQlOGJuW6HGsbKGd0LoV4FTEZ/IG+f4EGEopMB2gDmFxZdKfwioNm3qwYv88/1iXLwHQYXqGa
bZ53YgnLwtAKC2bAiGzjY/iEYsgBcpOjCTMG3XfFaZ8jTyr23qp1796Hg+uNNrDIogHAng0qW31h
yijVrrkIhHWGrk5uPbUyjWfqtXCeoCdPaUViGtNG93flTVd79evSa5LdQhTa7H3r9eBvfo9ETxH0
x9qUN7cAkFmUECGHkcnW7H9Vu0MPsmMCYqid2fy9ot8ZvIf1f7C3eavpY7ZxvjZtk1N8LO674+SI
ZM9r6F3u3Pmzusdqi8vOP2g2KryjH8/xDPEOjJMIOzbuGqbGHuKSRN/Ai1e2IFuDH+bm82O1XsDt
br6zuM008xKmVJ2+KZjfJzF5a+AfW3DQCtPgBpL0nxu7tD6ZAR5G3+Hq4HxsnJocy1KXx5yl1hu9
yOkPIRXb2Gm8+jQc+uu9b/cnsN+s7oO9jYebqwH8hLYQjtw3J+s1e+5+qd9hERNmt2bgS3QTr/oK
5k037OZxBaMpb2CF/5+LXt3wOzeLnA4HDB4RPuriz17hokzpN9edXZ6i6+p2b9EXvboOEG1tvHOQ
Nr4QsnO9meaosk0F0eJDhT6Cpe68HBcCWF6nd0Y2lwJCmqbULGSxixuoVlVwOJbTuvq3tQcU+3vZ
xsUlmTKiDhJuCOqEjzs4qeO4mAOqaaGCJo7aecqonNT5eedDrT96c1o05d9mlE2IRITZ1UHDxHXH
h0IDvvBXxy76wt/qcT/PvvQ0vre2+U59WiwQPfP6GvN0SBT1qCzpTv/n0ptBhYr5BwbLLPkMrdqi
Gs7czaqacxMuTnBAkfKRWenr7DqE+u1qdEsftcX+uPfBLl10wAsiT6Us8k6uMyHvz/ysJbmqCJAF
jX/ybUboEkccPIsaJ+Rux2G43S1bXDok701urhkCIqhhryaT0+iJHnie6sp0VVv2O4cpbJm7Xtzm
/0V8o6/AT9wZqeI27ykRrZSmDrInBVZ6GA/z9Pvnh/LCKaEmQgQINoPwaZsBJ1lr5lUKt49ogtRB
sq3aw4Svl2dz6j9Y2HwqaL46xHOovyD6e1KOa22YIG2/IHJeMqBE9m4lm+8jQrgvmwMrgVibcbb0
ONwwZaL50jE+CD/CL9qVOgDg2yvEnDVPeFM/2F1/1zv3u6hZK8/rDvaNrz0Xp8pPGNupkcsw7PL3
WiIJbNlenX/t1cfir93A7UIA9eEHbGJgJcyWBNJN6sXP/4KKRq7ytNb68/u9xe59y7Wu/G6t0NpI
clZhKixfwsmAh/8lH17N+XlBGE+ghyggDPH5Ab3kYz4sb+Oc6eFllbCenzUuHVBRQ73it+otx8E+
MFMdAJtCntduDqb3ueULB4patajKxgo3g0vn42JhBsgSAa0UFPiAhGbXxoI+x/LadTsTpxdCJEYD
If7RKL6i17xx1IqeTmkCBQYiXXdGFv3dZwazDIh9vkSyefh8TReu+wdbm3e1qUBi9bOFyKo52pby
HaqpnXDkbNdIsKm1yjKACsU8qzPEkVpFi4jMO7nZ7RRIDzrQQ0EpXhBU2Qtnzx7UP7Z0HdAcKYS4
ZTMwGisJszAj33cnV3Iz1yqJ9oAKe91h/gXPzOebd/7qbOxtjn/fLdoy/sseLFwOevJOwSDn4iAr
dtAelNPn9s4OBuYsKKbWfgk9r20uKOb6WJsGW2llCQnIYvhZJ/6EXOBqFrVjprRfP7d37so2Bjeu
rFy6WGk1DHYuIj/sZ2C9dK9L4gyhjQ4qb1x1EL6YyHR2tnVqUIX6KiU7t+7shK6/QYMxDVSwJJ+V
ZA0ENa1YIWHoUIkUWqSff36+yotfcQXkMooLn/ZZtGcIYjdGEDSQ4Ml/AFQQ+7nyw+oxs8fR3gsc
LiyIdB4mCGulopC3OUluIoTcZAwQlKCPe9iBl3nnUp9Hy0zXqGvdAPiSZRIWffRUkUJTdMig/U1U
r+IBQlfHQcsRklW/dBFC+W/saX/oH+gXQSuwSbMmfYCuO4XAp/VMmLvwxSnRXnuj+v/JaMIZwlhd
h4femVt3+N2rUyYwMcbwFtrNt362C9kVPa4e09ORbqey3X9ba/WRt/uwXnAvH+xutjVloslgGhxe
VJ9lQiRCrjxd5afxtALR/jHMbrvMze3Tp9iEZQDMPpIYJOew/x+7Y0E5gG09om61cw3OalqbXV29
z7tdHRNzFFBsKUAINF8UTMUn1Tevw/2FnUUNG0sbt1lAa6xMIgsz7o2W3Niv75gMdRGbcSqvd8sv
KD9ntjV7CgNUFGadnZXu2d9EELIRdvJQsVL1ALjaUf9mcw/r1hYv9Sn/Hgu387fouJiUuBrnP/iw
FzwAA+IWpTum6pSzihIEbIqYW4irJCcwqYDk7uqD7iL/6mXHWLK7zJuPe8HLJS/3weh6uN993rQM
yrkMKbWsGVID083tcLS80df98j5EFXh3gujCw08thAYhIErqydvxYLPPZ21JWOU0PlvBYVQseLhP
pfl952uut+5DPiHR4CdZgR/DZOZvGy5lwarTt/bs1nqZ9lre5s6ILr2t29Al22nqZI7u7fXs1iP6
mdHNbk4IZuQoCCDPJ+rQUwyn1JzcILobl+c2xR0Z/7gKuVnlxsVagrq0caahoEe/NbiCdNyxvOhl
8NaaElzwO6/uxU2FukkUVU2SGDL8eFqEYrKEBqwct3AMXzKQ9J6VINdjFX22Z2r9W5u9hCkBMIgq
wSbEC/zRVpu1xTAsQKHkfAlhYYcN5HUIVxXcNptOTMyop6ZpV/lqAw63AbG271C4lwD7p8GGTFGg
VDnMkOGO0kNVdrD6R0OtPRBrona9qNrilMrc3ETW93UkpNfq8T5pTH22gxqW9tskX4zAhvo+SJyg
bJUjVPmwNc5aOt1FKp25oKKz7sJre6+YMVwITVvEqFj0TOzUXXOK4X30y7KnSYQON3TxqaINfkzQ
ktlJnJNjBmXzaMWmftWNCM+LY8LYXKgwLNDA3uYFsZlnPjy7uWdlXfJNTrXg2KBwctq5KOs+ftzn
daTMJIaCjlQkh9rsM+IbYS2Uqwf4F6yOvNSwi1/So3yaYB5hhtGdX/PSDV8/t3x+mD4a3vj7ZCjb
qDYwPBX3hXEVm181aacucm6C4UwYeqjxQgZFw/bj2hRJkNoxnygkqxBBUVILsx9xsuNqLvht2iGU
BJnNU6m+bIz0oVhDjsG7ZVknrbmRxi+f79P5B2IR7/7+5sFvrC60FDDUdgGDoBrKoAEeBOFZHLoT
wpo7r+D6yH08DasxKEzo7UA6LW5uuDjIfQjPZPEHS9QfzFN6io5U/XdO3cUPw8NDvEZahoP++GHS
Om4nKGuhFQwfl+xbAJ88ycPn+3beMqFhwnwAPGTQfKhIIH40MhSLJcUya0lO3Wm8jVycvm3awlVz
G3g7tlbPfrZv72xtPtKcDCgHqywozuzwLjj0h8hF7gEyAG8NOvfsXTxz78xtLm0nVZZSrLHSIg3L
7dgEhZM2nbK3qgtmKHQzkEUNf5192NQcKli2jGQtqqjw4jvmFcSorTMcZ6qajgkQCw3j1N97ZC4c
QVCN8CCRC5HR6ptHtANV1GaIdxFxLjeZPxzzNWM4Jrc7n+zCA0MYQk0alBl8hPpmD614SiKrw854
VQCcaw90Dzz5rfPWukBxK/835xGyLvoHdKJNaKHXhb+PtZoSCVokwDiPRAaPufMbXWo7OYpH7Z9f
rxU/CfHemhqflWv1GfXnOFP543IPWXujN78GSxBfpURI/Z1tPD/5BAJwGFrwSJORb1elmrWCBoVR
kidDcXvkTAZctPwku+g17acJfwK3jzeNERwWR8VtJWLankkjyJUKOtfKrmnewU7rBafiuntNH80T
kq2K3RzhXp3dhGcrfIZ7IIZpcOflOi824lKk1UVaPJjK2b2ICh3VJDWp+Q0DqtSH+LhwdrRD/iW5
K55QxiZD2O+9X1r6B7ObmwEfM0zQCmbXwgvCn6720LjRg+WXoMRXbp8UhsDmZ35SHDJsN9q7Mec3
8+Oyt4+DCusBPRWYQA7hMbtZAAPbypHm/ysaYF7YnoafuVscpge23h8fPz9oq7fefHd6/4Se8Enq
kLBuvHnZjjMq4hjPy7sgRe35i7rslu5Wh/aZkY0bX7KyNcIQYcMEUoERPJx0GG9WONx+wedCOQZ6
JEmVGD2BHgrOyo/uAO7hXp6FuKZuIPkqX2/p/QFmTLQdrpCSVXbCiEsfT9XAFBIP8bxvC0zIby9S
EoOVXD/e/zZYxN0Gy3kKtJI+/dvM+qS8c3IaeuhTU5GRNGp4P4Qp+l6g1xhYep1a8dkYKcMn6bh3
Ms99OUZ5p1YOS3KGbREeQt45CQq9Yi/x5I70ClNC7ep//EDzNbgzdjbzQt780eAmeEWRpatVAQ+b
nTQY3+3pOfIp+zgS0hk2jq847NUn1qO3PZrgk3mLDWLNs/NvjGJd4/ArO/67kUm7EL68keo9trJL
p1Kjv422ma5RitieykCDlDyo+LtrsXydnFiY08jsFceU7pPWnD8eK+UohiRA1+pZNUAwgwVGG6qe
2j2Z1zrEmTrdVc9o8an0i4P+zwMaInRUECDOtFSo/TYebFX0KKqaGk9l3Qce7P3AP4zWWRvskvxF
cmgM7FY8LjiuDzY3NwI+iXiYwDiCRfxrFP/KEx+CfOdz5/hnHH9zOjQYaSCuADtwTnybx3Ndk0dX
dgTP/t+zpzuKv7pmo7XLAkyE6PenlWUh+xqIO7bX3781DTsHRtcGGO2cjzc+jKF+Z8AtsaW8aY5q
XXSuOY75Dojgwi7CewK7ImkW12D77MvSkknRDFY5LlFoHjoXtSl972G/sJQPRjYP7DhPZt4pGKmz
k8QwXZlI9j/+UGsLnVQbjl0F/qDNbk2TWhizRJ2iRbSejHsl7cl5vEPPwH20XyQAOvZaX9yluz7f
QQrRHPz11aHntr3ZyShNcV7W4GQO7U+k1drJiZ51d21oVM58lCYHHcr0vzj+q1lV4rYxGwBi8ePx
6HgBSzEBFFnEN3BQhfLzEO+Vwda/8fEIrjbAyDO9IYlno+coPYV6XzfriD1qrrED4Chi9JbcAWFw
VNzdwnLqt+qqvO942g87n/TciWGdcR/ovNecZQuO0FqrbDvEmaBh6r01kRiOhoc6qZu7+yMW58/4
R2Mbb0Ieg2gjqFyGcJpTe+iuV1LDZhevcCF5xg4zRbD9rRCabfkNxbEgT9dzioI6pL+RE15l16Iv
u/t8NH+moc4+3ztbm8d01kchnAW0DGaZrLKC5SdB92X8rhYt1PMMwyd+Y6B6rik7TuX/WKW5JjA0
h8/gzXMpIHdigKNlfuNqDYss2DFNu7uDsev4+TE59y3QhdMoYpwDsjbd3Hy4gW9maDKAODb1W6WW
X4tsjx/yPPaCHwbsJotB14ea3serZlbFUtJkoQaKCkxcNd+yeroOwgJRVGrfYx1cl+Ve5HXBq3yw
ufFnZi4KadqDvms9yYduHbk02Qt5xhuveRkhBAMqPF/v1T8uWuW5k0EiAy3bIq07JGGQ8QOKx4Si
kyFT1FX10eqf/vEnY6Lu31Y2+xlQCtPSaChthEyOuoyAnRo+fG7i0kJgSjVWeD3A5u2zhtapVYVp
UNrMFHwtBNFpgtyDA2tvlPN8hgmdKbw/00QGPSZrGyFPcdjppaavaXp4Fx5zD3TGn7hnhWzDhl3M
uRP6uwHXBd/4wezmamdRK08VmqzQPnWn7nmlKp7Icaonkd5o/c+vGLo8kKzIzM1w2TZPTS+1koaO
Du824XFhPWTjzoG4EPZrMqTk4EgsBSDJFgJawosqNtK6nMfFl25q+i2p0/rVz9CpEG3YAwVcKDRg
D2AuCRtlL0CMH2+0HrfFaIzc6Naz7uvWRycYkXKvoQsb/J7QgJPRA1gn6/aihQvnkvLKSptFiYyn
dbOV5hjWUtbLpS32N3PakbNBbm94nx/+C8kGNP18L4WsBr7zbU7fKogPyWOP+73qbgx/LaL0fnIX
siQavHvWVle0eWYUIkdoRqkrGmTdHzdTq6kIo4O0BkDMyXrZ78Q36a8S9X83X/eRtRe28IO5jffo
ZeSMYp23pbMGd4JwMyldpgbsz/dwz8rG/9KTSDu1w4qYPafWS5neKMXOqb/wrHDiZZXEEzrnM+WG
PINJCCH60pZEYCnJU748IhRJ2/Z21JAk//WPF0SlWeRJXqcexe2R5zGuGhHZbbsUXo3pzVT+lqPv
n5s4T6UR3HtnYvNl5jJdWiSiSKU75gNRv/1BFdOdVn1VTdw5dReefZocBlOxwIjOdSJA3LeKVCAQ
TGnJkcqjbHTO56u5dIs0hmNWenGIl86Y4YI4ousscYuM57UCC2rgLTytCivNwXL3cP2X1vPO2HZS
o8y5yTAa4AGTBgm8Y6XsuZ5LQdn79Wibe1ohlmuGMiY6t6BzszrZ4EajANHd7sbu5wU/WPv/vXdQ
838oVwnVOoW7htPFjeLXV8wkOh09ovIh9/fI7S4AlD7a2lzVLpXqvtNZl3gl+ZUvXQvpo+V03goL
lEq/u40ezbu9YZcL/uH9AvVNRVMg4eNCEcO0xmsayrDvZohzp7t57bpRG+fKAwWjwspHQVdl82AY
WRGO0AoTt7+gp4d2xfIaH4Jn3Yfs+Hn3s108he+sbcIK6ilyU6wPRwO//KzZDcSZpTMKdhxT8+uc
tQK3zypy8bC8s7qp2FrtJFWpxQNi3upX/SG/Bd94WwPziv29gagLlxqqgFVHAv0aGbTF5rAgzTf3
DWykZCbly3AD1c6VjK+iIV+iDPjPGfPXgRbwFqDUxTUd2uZ7YjOIAoqbq721rZK543gy3QEe49If
xuMud/E5ruyjvc0XRPm6m3WV9VnPcCfbtaOfer+6+w8Q/+tOfTyZqyWKYlQgYM7d1qdmCGdqTS9W
dzJSF0NV5aifGLZiUq85oFx9+twdnx9NzNE8NzTkQ/hum4sA4ULSBGWGwx+umrR2LPKG/5+FzdaN
Q99KcsCnCjMQhnroiXW382r9Ibo92zQKKgx5IjJy1i3IGavKJ4OjvvzuKaO3dnvgNNi9m93VvzmI
VPHv1i5TXbnLaAc/P1/h+QPNHr6zvu7xuyZCbgaqnimssNZgGCmYnImNg1BZTtztVAAuW6ICTXFq
pYTZvDWDlYVDZfC1IOwk+OzF+a6EQdlTk748tl1n7T3WF47HnzgAEpV1vH8LSTGDoMgik3htbhgc
lT3jVwMLrp32jm5Hx/Z+VX5D3eHz/bzkTT5Y3bwCmihYStDyOf/FYDEdJboUfu/qTEH1R+ltx9x6
xjenR6WBQIoE0k85Y0vM+qDV5yInIonsyecJf+QJfxsVe+XnHryVw0V+PWoP89OO4Qt3nSL0OmXG
cCfXfX0N3x2cxahrLYXEmXchvpvc4UvmRq7lUCM7SHBz72J/adadL5Vrzsunk1xbZ8HxBJFoKQ3a
73w9SCico4n8BU1ZabkbKjF8hR0wE49WnmVPw5hqnT2KSx04azU9PtRjlY13eRwpy6MWLeBeq3QY
/IInW7abJasVXwYB9xRIdRAh9qHmcN8UkDc7hPwwVCdT08WOPLWxaafaEF9H5ZTfE5EVQPSiemyU
a8vMx/mgNkUO/nHpBOE6ikTxVWF+mS/RBkl/1MN+FjwEp9MbIyrUeyWYipPRBAJw20rM3aCPkuOq
rWUd6iLmzZ2qNn3IRWu5zvLA9PVk5llqpvBZF9qfiSFBkUY8yjj4sgLi5s6B+0Cz46kgdc2WwQkk
A11bM0PcZ1IVu5VHFaIO/XctzdG3QA+T2R6UlWcOeH6VO3VbjeF9NYTKEeSfRa2EnrzSafYEeVn3
1eibSDs0ZVVrrqj1YmVbkyCEfld1lumMXSkzDWqNwO6yKMwepJJqMfwgUX5ltXJukAMA2HT53yrB
bYZ2zv260szwMKtL8ypWwpC7vRiEnZ8HlXY/DR0uqS3MpPHLtBPi27RA7JSp9Lgy7pjPUb7XHdzk
MGoCMJVQi8/iNHgkz23/5ju1T1TIw+4wjlYR2mMzpi5AgupRXVTxphinN6OWEJvs0tyPEoQ3TXOS
rgp2yKsXc/aDeLzSheauXRhvgt9K95EwpQQxWO19qEy30yitZ0Oi9j0E32FbOwQWmtixxhoyxH7k
cL5XGJt3ckCcbqOFlSu1Wuyp8vRUznWEBGYxhbPdMT/flssIpXuhF6IjSFPmo2Zbzx5nRkWzZdKd
rmyKH9pUgGYZNfSgO/mqCuYOjea6ddq6UG0R92may0lGxrPrKlhg25dSDxxtUP/KV5J4QS7+bi1x
cMVORPKjsqiXixHj5VmH0G8xVr7SdbdIfgvX2FUOSQu2IVY8KmZ+0MaHPIKCrGzNR3Eoe2SHp9c8
C5qn3lBDtgFSQl2Ow6swC6ZDFOrHUBN/p2g2ql0HST2ofTuSqpMJyclgtL7ZB/chnYMxxxdX8imd
w6fVaC7IV1kjnLSc9prR9N2JEdcnq6ogptJyCT2nVP6x6KaZO9Sm4ARBPsflMzpyKh0kqyocpdLn
W1DPias0cIQDFEt9oEDytzoe7voAh9gXP8ol8EULwdW66R+Q1kXWTnfbpLyZjYIaXUBK0sVX8oTk
YJ4e6ZEddS1w81BvEIFJbpshul3ShS+WsPPEx/JJl1b1PBTCnbRsf/VWgbB2nh3Hxnhu8onfkdPe
sopZ8QJzfJaY1jgaUv+cVTD0ZBEuZOrrVVE4h+po7h9MQ2oQAzAWz0CguZrnQxsGB10ZXvSwOKDQ
LL8iSVwdpnSYbrJE1T0zj78GyfKjiLJjlFf9qZL79lAv6X1VCYqjdqoXR6YTaekr0N1fpTo8gTZz
YzGii249Z+l004eBawaiq5XB7SQxviVkBlLcM1dNfRMFELoRhEzF4I5KgFaeqv2Sluk01tZDKzaq
JyvCaJdK1jh11fZ2sQxXMEimNq71KSok/oXeQj2Iz7nU2UUA9qvIgDPLwivnlNAjnu6juMicpmNK
UtW/yYVwiOXqoammI3HDYekMunVNGzhRnph3U1NbXjjLL4si+7qYlLe9IHdOHUoQqEdReJLqTjjU
enJocv110IunSY2Ko1owUduYSf2kMXNkR2VUepUyfssEVDbqKWvdKTINe6Yv77WBFlwLLYV25BCu
yyISHR0X7+WKeerr6Vhr0/OQIxWavpWNJFClQQyxtRxdocCLVqTX4zmldDGOUMsAnjLKH4I2HEq9
/DFF9VFa0idoOI5ZHn4zq9Sru+VgJjK3REqvYNW7ToRCdfRFbNm6mc5CJ16ppdrbFXw3NokmatIc
fQEuycha7hbN+GnkuOqEicxmuI0YN/fjkrJbU73OKoiJcHltxLr1lDCM7pUU3Ea0aKsCgWr5SyY2
XlqIX5aUSDepq+pKzBU+kopMlCBZngipddpZt2IMejRoxadhpiIRGNezWfxE5r2CEcR8m5PyKJTq
SQ3ya22QvrVweSFdIVznc/gC6/IhMOMbFZXOKlbx6pl1b6bCt7BSeA8NqEWa+c7I0+tiqr/muvit
lKzIF7TCT2suujwoMCJ2Mw6k6rT73CpAKDGCXQhB7MVCZNpmDidKNQFymKN8xWnOT0sq3uh1+FAb
xkGNI/EpZnS19xJz+EnUFD5mbEnjTUYeJbfJWI48hakMdWA7WyjZz5rb5OhlWcXA8xFaTMqEWuEI
iUh4noS/+iwtDh1q3i+4s1CBdH6OpKvE1JoXc+gCkNB9KN03ArpRRjv1biSDoteKGcn5FhHytkE3
KE9Q1IzQm76bi24+yEUbIB1XGnF0CJqGgycOmaMir+3AVhof1Dw3HUmHE95s1NLrZ2mhbGNW03dJ
SKfeFsfU/Nb2RfhToZLsjp00e6oxVa48U+lLV0WDvDL6u1xBiRwSF8lVxSz3jG4UT7msxyeCpldJ
7IPazpSmdpZmnOw+zxn2jbIsuY5DfPNUK2/9PBdQJoS6FHt6UltuLizxj8WyhFdqZ1nmxkpff53z
AHBE3s+xPeWGfBf3dVi6TaBAxjdRRShCIaePpfMV0P6UOsTnzYKAZIwF5SAsocaYpRK4RW0ir9eG
86FBPN4bgrxxkqYL7i2r7d/SLmnegpiA0KnmpXmK8SRfJKvVD6reTYFT5n2MVrpaFaFPJkdsKBoo
utulMeedI3dLDK3TYqbOKBMrNLR1bCE1fxdRi8a4wLkyYAWXJOOt15SO3j1k09ko3cAEeQqF9m6Y
TdWu9OWpRGDdXPhSVWX8zmP9UJXy6GezdRUvonpsANvZVmL8krNQt7NsloE9MHvUNP6ktF+Mbhq9
XiBfgJBxus57Xf0SLqF6qgWE4o3a6tCvNvVBscME8j2icunZnM3soKjWF2IItiZ/C7T+pHXKURWK
4ma0hBqYyKJcy+FYTQ5wOyfUysNQhE+xah7EYjklrXaIu8DrU1xBVflFK9iDqjtJPZwY89ZR2qu+
DNHydy/h/8KxP6jVGDt5Oip+O4n9Qe8a6bHVVHRvZkP0eDWKq2jqoNtapuZ5qIP5IGoJRMZVVLlU
b78sufFT0I3RjWMrcFRzWmnCxsSblEFzLa2Zroylf5Fm3CFR8KGXw29qM8Z2rtbiqRL774EwHMeE
feqK1Any7jFRqruEF9CacK+ZcBC7SPT62upLJ1+SVyqpnpUWP6QVGtS08n08h4ENlUqLy2/aozGk
oHnE+T6UjOBklXLKm6sNtjhIx2AsiIyM20TQWztPMsERovZR5wWxjaFs4MyJZCcv2uu5G48ZIuND
CZ2CVbs8tfdpkfmo6B7mKmygMen9pQm9aeycHiETO070WytYod7wzUnmCyji32FQ/ZWG6o+GYKru
hXtJaQZX75PeK9KgPeRj8CCX5c/IKh/UOEVaQADu0eKY3XHOdI/aYG9PZV65kyJxuzK18KWgPqS6
psOI3Qt2IE3DTVaV5q2kCLqT5YzolBHK15NJOJ80kT1qSBZNxPC9eJTL6jBQsh0Ny2sSpL6GOPsl
qXV3HcxJ51iBGHuzbBRfcWTBIdDogculV+TSdZzGbgM777XcNf1zrDL9mpUdF7ukMlvZxVg8Il4Z
/Aw1DRdvdg9lbq4tbbSdQlqKnZwhdzyF4zGZp4mOemL1uZN0ZZw5UTRObqWLDRchUyLVKwpT74kg
uuQlrbOHajIOafu2NPWV1ZERw9tuScURGSuH2d9rfayvxmb5u0jCdYSpOzSJ2h77dJR8Oc+1Q69n
JDlJejdNhewDM3BboX8yYl25VqT5b8VEbNNYWkfUmpOJ/mDcU+fNxL78IfWtcJ2IASO+ubR48jg2
vhUsJ2PUY7p7WuxK6jLdTXn7Vkyi4ed9a9mxvCxcTFK0pZ2/zUufW/Y0GAJjT3FLz0SLhpkib54Y
w8+MzrJ4je9LlgOxqn4UdTZhTubVR7UEVcARphJSo8ggtuLNFH8RvZbfa+SOJzeptMAJEAGHvafV
J5+XXKrY8lE7ikE73y6R1t3kSUNwPUi6F07T5Oej1oQ2X1iH4c8Y4FSF9jwfiNADNSJl6eVTJ5Jo
6kOV/Kw7KzlkYxUcVASzBzsTzP6v1qjql0XM88VJ5iz4qVSFkTi9JAA+EQI9S5y4TyTuSx+aJ0EN
BK+uosEjyYTovNL1Q1lrjLaLQfZMWUA5oQS32HGLVAklAtOJNXVWSAzG2UIwYpgfRWAZsS3kMSFP
1yVi6KjtMMZeLs7VwzRJM0iGZcy+UA1uTllUK5qdtcr4YgpmdJ2LbXKfGGr2LUP291Y1G4Ac4lD4
Fvi0+1YrhL/KvGaGsxnzwXA0mWE8I1JKl65WyCTPbHZPpjiZttH1MC4mQtd8nWVlzInHO/mHEUJa
YwNS7EdX79TppxjFAoL2QcnQFJDv6qsgt8lrmEzBzVwak91I1UMp1KFvajOZbtt+NY1YvbaMfLrt
mS9HpCybspNAguol0O8sjlRYLWQn49xdEwqLb0pTmgc9jgba1+0kX/XiBGgryuCn7dvoLk5XWXG4
5t1QSaXrRss035yH+FauoZ6eWwPi4SJKvzajJR/zsCBlmJo85t3i+vcNaYWeR+Z1NcR9BRbMTI66
WIJE6QfGFCicRjfDOEAZBQejbyVB61TZIKu2Yoz133Kqm9WVoIaZbxTlcMNc0qheQ/NJrpHHofCE
4F76YpSV3NiFMWiwQXWhYdhZY+avvTpLT2mJjJhtGR0joKNOkuFTEMApR2IWzE7JdMiPFha9zJZK
iCApbujEM5FaRrdhzZPj6OVYyW6w9gvHBprtZgzeGqZ7eOtryP7isr3tkzj4qo01KmzWnIp+rrf1
z0Yz5+t2iCZPNxJClkJcujeZdOcLyvTZS9XF8eCIZMvHsTThAA51CnJzb003rZKJt+2gxm7VzfhB
kiFppABgzTYR4OyEVYpOqzWKd1YgBMc5s4Rj19ZybxPDDLRRo6W+iQ3JcpIsJzDrxjpy225Mr9Wx
jI+CIiu3WphK0DSsg6JGyX9Au84If6mBIRzJa/EBkz6mN3xfolC4gO6kaim9WswgbK/N7oteJcF9
bczVl5JL+ruv6UlMgyQ8qHLSXwVdyjhn1DIXrpVI3MX/w9yXNDeOo9v+lRu1R12SIAky4nYvSM2S
bXl2esNwegA4AiABkuCvf0ddfftVZlV0vd69iF50lizLkkgA3xnLaTtiBTqkzIqXNC5R/ltEEago
nDxPfaPKGze4OsoqOvSnGi7iIw2IdzPOxniZL5TkFw0JIv1U6J6bbuqBxw0EFqGyl9/sPNJVUQvh
Z16K5RKAGIte66VKTrLnHr7oS+XThADF+xnHsiBHup2pcK7DGMwrn+XSTk/Kq+rNlAzmU+KCO1oV
hjr3PeddlakZgLu38/BeBUtyDGdYBfJoZvYVy4F+sriBb/ouVJDQ1FrDXEYVQZlbOQw7HJNhb57w
kKEUJ5SuTc7I8pte5RB6ex6jghOLm79CyypW2aas1Lelk/MD6Vj7XqdS7eYa+VWZRjn2kuEc515G
XiSfitYjBgW/ebCDnR6Nauabui1KnFz6ZipXceii7njBtrGbaTAGBCA3GkMq/SCqsJtzAKDV8cLK
mxMyedsnFOpML2Vi0QTDdYOCmwrl4jEWNdzaU2zP4EnZNmHNgMbURomtBG6DBS6q7VWgjNh5fSJf
kHmKY2IaFeceB2iGybEDdENYtS5ZVcCM6YlDIL1mHaWdukU90XhVF374baFM3EWk6R5lPYR+7gq5
pNjukuSjLGoUmyGSF+fwEifsLOhof6q0S23egHUZrokN7TadaXUdpD5C4EhdlRO+g7pau8n1ZBt2
03DdlXB3ZKM39WsPnUgeMLoZSRSDhhZkGo3aCdQsfkVwHb+3I+Z/9Dp6ugbGiB0oF7W22IM1gn+z
ZQmnvOUVfSikv5gcVy1qRWH487pdFXKC1dYmErtNQRhIBBPo+EEtI05WOOpX5b6sdbcN0UCCLylF
oVuAmFuJbbDqSY1ON+UxfqYcX9E98cMKQAk0Mn18aDhcAqdY9W1wU6P0q5syhS1fmBUg9qDaUOWX
2LQShUw8FOsEOvDvG4N7XG8b0zG2So0PC9p+ojgSf/17lP+PlDYMLL+D3H9mh1wsE90C5O+GF9u8
6/CDk79QiPzJS6CzG7m3CDyDqPdns0wSUhmk3EcaS//d83GwKDPKN//x28BvT2NEIGEnhAzqR65i
6MKoKCqkvUAtmtkRXzugX8r/Shv9JwwXTN0hRA7gJGGH/Ym0VgJDA/XhOrzECS4bVBSu5u/pNXm6
GB0VvLA4J+bws//7N/cnhoQE0gnPT2C/hY3/50+wF2EwBgVvM2/L0cC+7P0dItOT1cWc1ucXV3GN
mCC2J3/xqf4J1ZVcomJBx0BWlsIL9OPHWjd8onOJ3MTwH4pDBCLA9bvkYodAmN1/3Ilw0bVfbIgB
EjsuVsCfCKeaJoU/Yp2CHPsie6Be1kJAgrFmG29Kkf2Vb/ryZf1IrCGSGj4Z9B9ecmD8C//1O36r
NiwsYt12Wd227At2hWHP9LRsI59M9yIBxh7VNb0uadQduAWM+Bff6h/Zyx9f/6dbD1FMxkO5Mrzu
YCnW7Z05Nyu+DlcRUnBXy1O8Q/LTX0TD/vlbhmQPhQlwf/ys2ivI4MmxQNrU5fu0CGSZNmJn/lKe
/UfK8vLO/u/LXHi+332yAR0dli28TN/Cj6f4sYjaq0QiLGzWQCzl/b//JP/05WDVQYc7OODg56u0
GknAiYPNyqIlxicPM/dXgz7E6rZ14V+wv39czPDWLmJVqBHQYJD8fI2SyOus7jtMY8kGoRXnrivW
cfNXDp0/vTZ+9zKXheh3nyBdqEEnPV4mSm/sABsw/f7vP7M/6hAhggU/hhRopEn9YcEs6TQk84Kv
CEjTdsSsWHvYCuPYrMo2OlV+c5iD/jd9wH//UIQ6/P1/8O93qRwQDGF++uffr8r3Xg7yy/zP5Wn/
+rEfn/T3G/XZ3Zv+89Ncvamff/KHJ+L3//P1V2/m7Yd/rDtTGndrPwECfw62Mf94Ef4pLz/5//rg
f33+47c8OPX5t1/epe3M5bdxGPd++edD+4+//YK6mN99/Jff/88Hr99aPO/0Joc//Pjn22DwTI/9
GiNM/bIOoSKA4XqaPn97wPv1YtGCzhw6sNi7yJkx2Rjxt1+C4NfIgzQwRX0GsguRkf7Lfw3SXh7y
6a8gl2ExoQwaYMQNJL/877s+/7b2/faF4FP457//q7PtWSIfYsCz0eb+wyKJk2uIKEbs2j/tdLXg
OKhb0uw1cvVzL8W5Ftw2ULRE+voV6U7N9WiC6r0WwXRdTsRe4dAfNugEWAArLmZugadiC3XgN/n8
WkpMpZnC7PYJP0oC2V6CU2iuu0Ds52WJULgkwn1pEcGThaaNHpRr/Me4vBjU6o7KMaO1DlzG27np
8p7L5hrXJwOn3CN7tK7iFU2b8VpXOt4N4TI9YX9BTkyq0gsMF0fmPukT/gCWJj71ZWzXOg4Apnh9
Ub8XGqCxZ53CROFPwRdBwAHN4SzzrmzPyXVD2uRumXEayCUY66d4qcy04koPT6ETIGciDBz3QGSo
j6M16yDuLpPxXjWaITPAwDXo1d1wqhJNb2mR1mqdVKG3i9s5PXl0Tp5dMs1pJpKYxIDBCnKOKx/U
IR3KJz0X+jWc6unYpHo4jk6zo6UM9FvJoum+o90Q5RYFCNg024mk2ZLwcj0SGSPpBo0ngOQXcVVK
K7/TGm95PcW92SK5P21ylFPEm0g7lHnVo7sZE7+9Y8WSbuHiUJsg7STO5yn6y7hGWyDqZIHSFZ3y
XwAQBHcS5MQT7QAd8pRQkbl5VI9LQubPph/kUYSeWI8qqPIavPChndoJE1btWZBuHsS70ZTeREXD
ea4tV3eN6sJTGLXtDmxMj+lgDK86qapNWBlzmzZarpKmDbdUseVIS96dytb63Yogk3gEvtSld4B9
5bUJBXDoeB5LMHkYAjIy4RLLDEyzG+uN8xYmkQSIqUfbg2pSpCvwpj0JRfRGNwjm0Jivz3weAOJU
/Yh6izpW6R5dm+E2hsDiqdSOn6UNyldqQ3ONurfxeox0MSA3sRL7WgPHT7sKYEIyG/8pMG39gS8H
B9PYISnQIZdNZKGOi13hS/CHXaJcxoJ6wBRA5/gcynI6Rm3K8gGwy3sjKjmgRaksToxZvgPq528v
t8BrCdLkVGLjWTGSlnk0BPxaBX65cilisnhjIwHORZAqa3tbbBYdib0pZ/IFV4v/qRe37AVLUbGJ
yG/AvG0TXscQlKwXPzabFMAIhu64rI5NXAJkdUm7D1XrkjwEu4CU/MHBeZJGuCDQYrWCOGV6deXC
X1rlj2uMhOkHPPrknraFfrCjqE4amsjH2Y/Gp4kQOJOnZvkUpU1gml+maU3pZI8E1j/Y1giIUWhj
74hT3lsCcsIgJdkbVk2PoQ6EenqYalbt6qjxbxZohFZLMTTXxojyODXjxLZxNSFuDTXO4nFYRLtz
pRp3JgrAnY3RNMAjOjcCxtfUgVGE3RY8BUorrwI3TFcOYvqcAqO7YUhn2DOEmuRs7F2clVOq3mTU
9k0eoff6XM0BcqhtLADfA/XbOVEO50nU9Rse1s+2csUW52r/EeM5/FsM3ru20RYf2Vw2a8zc/hbC
oXKV4sa8CWiHHEmeVC+1bMW3AI0uu6GaQJz1mPZPiNKL1ih7QScvdAZHsGjAqeqkXuEvgwIzYsNN
UoDI9wOAdNE08WOAalMAZ4WOT0tQTZ9uror2vugCtqctXcAm1e15KanY6nHhV4vXM7UC7E7yEYto
1nXKvgJDptdMxTrKEo/N5zQh8fHipwK20qH0jxbubKEdFrgKegeAbhBigZfYh5XSb4HRMlz4G5pI
sWTUluneW5L+DqNVB2WK0/AhquakoLB57oJhPAwKDK4cy/JTTHo8D8pVjwBQJDK+LkQrEM6F3I2t
778u2M1ULqO+K9y6sbG3awYZVzl8fGwlXIp8JzVp/zWdRQsNuu7EPsZCd2PAFYFd77T6bAdSbuo5
tNdh4ozZlpOOj1XMzSmE+A/iuqbqb5d07vc9m/17tYCoqH1TXZPITTcq4OFzMSc9QUp42D1IHIZE
Zot23rne7zYReKFczotA1hqf1fdp5Mup65r0diSIxO4Z7pJB8pcgLuQ9a2yVwctc3RCGPvOgaJJX
cPzouWk6n1/1Sxe9G5kEax0YkwUh0Vc+74HyTQ2WJTX21Tv0M9O+I6bNZeFBVHaRDnUEBEs7ugn9
gk366PuF2fuIdvbWcFUmD1HpJ3e6SeudtSXdEKAyJ3C63qY3tXetUOkOHb0FAKmgekfIH5PpUQoQ
LyWbxIoPY/Wh+Qz6o0/KZ8jY0/Woe32fLCH7lIDaVMaHgjy2RVWvAdP2b43AKROabzj/Rr87LU0w
XkleRpthCsIDoFYopOomia/46IAYVTiFbyds5d8ErZt1sTgRAGQLvO9aJOOlqbFCPJSFtPuma4Pg
eir6uQVRJutrJ8Nww2fr7yhPejAXdFUzxlehisJ1tSBHY5qVOPuGNJ9GppAu8XJZcLkCMQUObYc4
6yKA/7UpQPuW3LmHNFDjIfWsuhJDPO4BEYtbX/jeIQGcuW9DLs49cJt7qLDxXvBCuQqQyJZB4Ca3
2LqrE6xw/N5Q4W+VJ5YSpDdZnhFiOz4PuInvKBgn6FihlO0BGBL/locCgyBOEuKp6oDn+VT2byXu
ETBXZnH5HLaQPpauB+XaBVyCLO9ptWp0ERyIIPpaQLa2r4iwp7ou9BElN92NHoFbrVJvptdJytHe
GZlRQw8B5ZVOJLKhgrk4RJW3vElaLnuY1gbsgJK+AgANNjyupxddldG5FS1a13nhDjOoYuC7c6MM
fnL0/TzoiT2ANar7ErKWj2auVvyItmElq1w7BpnSiH23IjAhL6CEclQxkScO9utdaB8y5QZ+++sI
Q+qJEYdej5kte7TY22hlockBXa+n4VmECTlpzO870ZBeZQUfuh41Nf6Y814WK4nolmNhbLt1TUB2
nFT0xGUcvQ82uWibsK2ewQy3RyjNvCN2tupbaQL3YFyKg8ow6uQgueNXTcOKHWtCtyLzQK8mf+SH
nndQPFTLAqosnQF3L3Un1gjpBBIYSJdcL11Vo0kq7h8SW/OHABpocGjCvoyFc/sJx4Vn7GUdiK7I
8kxPNREZBRkw55rBU59oUL75PMxmyhnU2zuKSx1Cjql6Qn9ovVHor8TaAMrh3JsO5BJRAXQNKDHC
IJp0NCvbC+ehQoMgDpegIhG4Ms7Pw6toivGiavEuuLEBLdzaYsXFXNzEsRTPQyvds6ZsfgDhRx9g
/yv3gVcXaaZpGYtt2tC3Ihnr3RwOzzpBR7cqBELaKF2pahkoAFPpPyRejeVWUXSG2/atFAMQjjDB
+cJwEMEXrP20kMRRBK7TESpU/AoR40qaAiqT3Ixd9944f7xlc9I8Ulk3WxmEyZU3tDrM6qUuTshY
TW6oZwNoTIv5ezOT8qmsSvhywMiMaA0PHbn1SFRdQZuYDoA2o/kUVhHONHphiNMZSVmhdE4DFkdk
Os563diXm5L7HiIVPLcu4xpZ1SZi4krGbjxL6hcnNY5YTyGKXTVCBgCpE8My3U0xqn3EOB84wInr
keE+ceFsVRYCxt9D5UWzaYpjqETtwOCqofi/cFzfOnQk4p1POIgVnaj2cC7z9aS4PhcMyfdxJ8Yz
FND+tcSHJ3Pl4zVRVgElUUupewJZxo7lHJKTI7jLOiTMr+Kq4euur+SRIqR9jSSx4LZN+votABdw
jyKBUGfUN/Omi42BtiIZerIWte/fhnLGhusgAO1kG+xsRYuneYz7PltsQx5jU097Zn3/ak7d8gJw
p31bLhSOkUtU5WopzC4hVmooHkZcTKmN3pYUcokIyrBb45P5A0AEeNexsh/JlIzrnkOMCdO5t02I
4Ye4X9IQQo8CcblFNL5OslB7zCvmYfShp0IDQn/G6MWuyQV8z3BTLOsWZ+0tuGvUrRRs7nZyjCJM
eWx+n6Dr+0KKrbi1vS8fwBFPH9Z3iNhLCT8pksx5L6T/Fivcx1Hr0mfHcXMPl2nqkihQ5FVI2KYI
2+XGsxwRqMQACV3HEW/PwTIPm44z8YgAVX4L43S6XRIrr/2K129hRMJDGw7hDXiJbtXMQb1KJFtu
tZ/od8vD8MmDMvsVJQDkI1L9MGaxxclQ+gnG2hT6U64DBS2LA8BbYzHHKUtP2Rzg6D35ZYdM7AqM
QexmeuUc8WAJcDo8ToKZs44ULmB8NuH1grDON0T3VDlPEv6uBPcmKNSDOHdtguxl34zXgoDE2/ih
BGCOrjeovyBMWEVeHeJAHQTvUHEwaCV9ENcXR+Yh7ri/Nhe5auri8QGrE6QLqUB1OEinUwhZgc4j
2SVfoVTiY0H3QLzycJX3GZzyycrz+uaJwcJ77Uza3RQyYKvBr4zLkwYnpjle4s+6gLU3Wby5WLkC
T6flBNbIdEFzU9jZlWuPDcWxYL6bM59L7xQsET7kFBuS6rGdNSVoJkxerXmaKM5zo8YfeYWRa2jw
KsrbTUp0G0dpdVNiiD1LERU2a1oLYUoPy9Yan1a/bpgpbyH+JxCOgSreSo8AHg5h0eV1Nx8CjAgH
h374fcBpskpa6eMuI8F301PzosqiWOs6iu+KxFYrhpY1uoqWQR6kCscbU7bIVvACe1jmMrySJWMG
qriFhhnobigmTT1LqPGIxBls9vxNIhf6fapHj2W2i0HbgRVjkBa07SGKRvslQm7YNTRYpIeIo93h
RTKig2QnAz9rqn0LnZ/NWDzUr66m6LxchoVveigtH4iImiWDOWe5YbXS9d6bh+QK9OdFItmRliK5
hwZ3SzdKqDsxhSAHJ0hyLHtkPxvXukyRYUxvQmjENmmZ0qeAuPB5Qs7uvRcpgQGOxY9erafDhIAB
VBuHIQ7MNfSBrxp9FV8ehobvZWgNdhJMbBjQIfsawFDuS028F+KL9q4cnIPwulD0aaTVcJfUs64x
2wuItaKF+PdgWwf8B+MEYuUatSBvyNAxyeM5qr+qyOGDk3JQz+Bths+L4PZD1FWL7s8gqj8slw76
6cVsSKr7+0W2DomSXQ08I2xHdexiwd6di8lVxDo4K8Y+xnLk2NK8g/vUR2ECsVG9mZ7FIvHl6bjZ
VpVF8De20c82LQub08kTcOaFSHPLy3aiQc6smjnm8spCAtTFELAISpZvcSNanBBr/k3U0hxmbRBK
aFl314yYp1nsY8JB5ok4xYGARLdXovyeLA7ap0GYU9AFyTPxffVRuZgC+Ihbez91dsI8CBgtH1ut
LfKYC+QjR0U/9hksacv3GrhavFGuGx+RlBzBA1cr6yBljvwnY1kDW9VM9QeU4VgNLEcWVeYSDnwC
cg16wP3RzVvJcATJROGluxaTzkvlkfkO6l7EETfIWISqf1DeLUFSFwo6DU5NkHn65SYUNnnR2iuO
8KHM7mBSOuVIZW5Rj0doG2dDE8gon0rYOWg3xy3umdb/UmXdPIeL4Xpb8prA6lAWw2fMZp7gGUpf
TXOTnKkdSh/LF0a+D4Ba7izDYtIb4tcohtNFi949z6/VazEAUkGDaOkdlxjdL7G0HjIZy1EHK86W
4jHpuHyFTi1ANekYP/KigiSHEXaM/BoYkqZiY0ovreERipdrRyC8iOkQviZND+B0seP83AehDnKK
MIVz083ipusJ5laMVcW600XkZz6Y3Ydm7oplNQkekkPA/YZAcjR3J5Bm6a4egzm38TR8FMEE0ftc
qjBPFx5A+NNHa3+egkcw2iRnEkf0YlH121iIZIc+XBDPLUwOmTOjfZgoFLPB2IvrflD6jCN6M0CR
QpFN7ZBEoPxwvG2IDEC3SY2lOLDdBp0oTqzawZC7qJHLYa5aPzdMwnY0M3RBQGpSbMJ6ZKs2GqQ4
dDUD3z4s6mEgEWq0OhJcRlmmon5l9EjXiVmQnWaC9gGIaLKppU6+mo6Qr4iV3g2Z05pnkNjxTRN4
5qOtgZVi4C9XZTwXr6QOYUCLIX5CZHi8hX3enfoC3XHYMLHdwSHD3pJZKBg8YpRAtZZ8TKrEtO1Z
UULIoea9mEl071tKX6AK1p+I7RffKFCXHdymW1cE5Xuctm4PycnyAqanxDqXzj42CARj5UNduyuz
TMUdk3H8OvWEVmtmW3oY+2j83sHKtRo7f0RSfYsksCZoAJ6kpiHwC81qbWzVfdWpQtHtRMcMZ+/g
Fbzn7OfVmOiHEvToRyQUJDadK7w7IGntyismjqg2ZQGWTnVTn9rGQ6tuxJq16mqxXuQAlXarvksS
7oQPLLJJ2oMAKsLJtENf5w5GFwwafRCnW4hVu/v48m7pxNMyS0tlUKhW4nlZxaYW+5DBjoCiIoyO
kCnK5AVtaOQzXBbyJgVysosAO7PB4iRxtcXo8KbwF8ArLsvToF0MJWM/x9/gkm9FlowRWw+inmzO
KwVFKiuG78SXQN+6ZIDeG/Danqoe3hQ/QZN7RaDMTQU4KXjz6mjd2kVgJG+iAj4F6Ndz4gHwhdKo
hLsiCdmBTsjsz4CwJUfCm2nICg/uMhUGzUvF4v7MPQs5TyuK5srJOcJ1BTuB0zHZy7ma97xLuq2F
bmCG+mg2H1GNwLOm50EJSCCCKi0mC84/cyPLDTiS5FAgW+sOf4PaFZgjD1Cldo9uWTwABsZA4RQA
NTFqXMcBMee6UASnMo7WC1iVNibiBBifmG6xsE5rgD2QdPCQbtrep2vrBfowwHZ9BWlM9RwMaELG
OdSksJd2MqeDSR9UGXSPbMF0yR0wGWzV45uapL8pcJDYVW0MDZGFvvwtAbK2C2labMa5814uLRFr
sDXDGkwE5ziQNeUp5XBJ0AFtXqGtNNDVsbo0AZAcAojhvlWVvY5xistxSMV1FzZgcAc17NJmSNeS
sfLKYx6qjMMAe2tZiPWMwkP4wse63RbjRdw8BfENFMG4e4khV4DwwAW1FCK8gUk/o/HcP+iwo7g0
YBHEcbtFCiFal8bNVPrymOqC3kvfjn6+EG+cVkk6dG/Y5xH3D8qqjS5ujeGj5WEdY/Kx5XFIo2g1
6w5ONVezcF85EFhZ0kQlNIF1wR4umpobKZm/4zDZHeNYlNOq7ieibidcmXehLQuW91Mom22NSbPa
Fo7Q71U5xDd6UdVLO0RI6V7mIj5jdJFrOA9YvIsQJQz7XQlJe+mIfdKJix/cxQWBooUhvIMpETVt
2Ahr2K/K2bwwmgyouY+G3luHQlaPFM0wB0A5EHmzmpV7N8gGLde1R8RqBgT9jtMdNMShbwoCkXUH
JWw5kOItmmN8BdrgxLyeIYGVeQCByt2SjuxWpAjSzxip+LWkva1z4soCXqGwCcwuFGpGfKBo0BkZ
w0fUrEzhRg8TR0H8Ewd2jKoNWCxN7gWyAUbgKfc+Q4vn8kArCpReSz1m+I0jTt3wJ85wwtkC0vw6
5Uc39kX0kkKi/+WpJUnvp2BOEI7YjtXjMDjESlSCwHWJFamZMHcCkC7fZTSZZefjUiXrrkraz3Ja
aH/t86WAhxIo+PTedbxjWz9yOCdMTTV/erPsm5WFxk+tG3yRfWY5zocrSLKBvC6gcnEskT57nz0y
tRvYCkm11rPFEqITe/Ew+rJfxwiuw7TvibhaVW0XlDhEs7DLOlWVSGwIIGGVhmC84EvADjqcyJmi
tmvTDCJG82afGP97IU1759UMyhhsxvc+T9XV2JgxXaOvFlssftYd6Eij1141FZTrFrBgtfQwkxQ4
BfJlV6RSw3HAEZ7juRFbYFhQs8d2Z6/KyAtwYIVJwGQDNiRIf1oiXgZSpZ8DTrSfE0JeKpjRCNbV
BlAYmlmqUX/yiY/VlrSpgr8pgP0mAUKXjfBIZ2gza96qZUSofgWiAMbJNDlKlJDkRHfNFzqazY1c
AnWF8XfZCq+P912Pe2gTFtAGDmSpX/DGwjVdegpjTRDe8J5HR+ZV9nkxrt9AbQkXKlA6cmhtW4Oo
nfHkWdo3pMsNQ8aSoNp2GGnegLriuA3Go/myEJF/k0nhbmwCz1Hn0+HdmRJZFipGZFJdTeKqB2e7
EvEU39rIjpueoD0tg4AWfgYM7MFxnCS9awNq780c0+0QJvYgVNzHWSiT8iUOagnOgQFV8t1w00LR
DEcDTITFVIPtArO5CjVL1lFCFNZEf35Em3oM36jrD3Yy8X4QHK3UXdlvSmfDvGdOlxnSU9x1UBm7
mjC+OagIK7cSKmVuhc+F3tW4q+9HhuY2tM41Oe0rheGX5qnW8xl2K72D1WN6wnSYAOE3aEipa8LX
SJwPXnH4T8+qFcHWJx3fpcUwoUxJNz6SWUoobbKaeJedbVggF6kNjR+LJXJyVXumvca2zG7ieoG2
oxgqczYEzMIJNHJiM4FVBnbXIli1EmcjnD3iFVxEIUShPlkpECR1RqM5/CZhBB4xytroHUlx+NAK
fOMYwIfk4GvBMdi1cERnLcpBFL65OYzWgX8xhALIGslvsqn/SETyIFv872ddyA96ku2nvGgvhp9/
6P9H8Qi0Ff/9vyqNP2hHMmmG6a1D6MfnP5Qo/5Cb4Bm/yUeC9FeIkLBwIUcvBKSVQIfyT/1I+muK
SH2o9hiDwA205b/0I8Rnv8J36tOLVARcLJ79LwEJCeJfofhDISCeBOsIRFX/iYIEIs8fBCQg3KI0
RdYZqiFQGI/eup9UblNiuAfHr8LUXCRLPvd+CC0/VOrtY6ErKIYz4jwZp1kaDYk9T1h0y1WkAf2v
pM8rSOIoJIpXrQtksm/Bn5IVgKq6OFock9lDwEtRvPiw/CwH+HTmYYflBdwBthOYVQFYsOcCNilw
deEbXtgB7mkqIeEqiZcIESgNfYp73+uvML61MC/QsUqyPknlwZsYjbbJVAqVBx2Ks8EnMLgVgx62
+E3ULlZvEASCdsFQ1DOFhTBN4ZvXsRyRlxi5aM39Fmd8f7GYREKvJo9QOsRsP/ozjze+1v23dBrc
p48G0m9zBNtJZixg9Rx2B697GdQyBdfwoc5kzZDtQJEsEHlu24GQQdeF7mq3aRfstbkF+t5mKRiC
ZDVQi40VpLbH1rOkM7ATzMpN5lXavx84Sp32E6sgD5F1Dwygl6gEh8snpQ+MCDXi3KnhabBy6oCD
abwEQzLIF7ItzDPzpwHDjOuxYhhqLmOpsV7y2UPBzt7Kpo1A2YB8Ht8WYLGgxsY0EJ+9aC2U8hDp
pfgjTU0m+33wkQS6bQcEI+JwTpIK7imNZoxxj3MJKEeos4tR7yMB1+eGt5iZb5uBdfYbzuBZpFwY
fINfd4kyBwQoWlvl+WoXICB/2ZWAQYKbYoYkAA3OHZC3p8oLlveij/BdFMTCFB0bVSf5GNbQ18AG
vKuYYUjyTNwMc75ckLiQTNy3q6A18L+yzpngCljOQvBhVMMGfIl5cM0IQ1dFG/eKh7uvOWDuveZi
KHemBHEPnnGIESRhIT/J+dwBuYMgsz6PzM1R/n/YO5PluJF0S79L75GGwR3DNgDEHMGZlLiBiRKF
GXDMw9P3F8rbVZlZ1ZX3btt6Q5PSmCIjAoD/wznfYbSVmZu5N9Gjz47RcGzTSiX4lGT09SZxj95A
f+dNmNLP5le6wG4NcnTULtKVZHkxoEHcBjsDrYaOnKT9zDwtIRx0dpV6rfREmbU/cGAjhgE8yTvq
WXNPtBhSki2z4bjcV2tR1scJh89IoHDrQQYuzFsZ2stmi94CKPg8fzDMWt0fyijW6lyMXZHfpVMt
K2xxCTLBiruFlqtcnJGUK5GujYvoOuMaj9bSin+WDdOJi9GDmeZUXeL8kFcOY4BEVNrLrGNxwCod
9d+svkq+pFNsab6Z4RBDwxAn9vCjb6YoxzmZergQqiYV7GznBhB1x7l0aibZVTtGVBTT2rSOaetj
+Yiw+9ki07fYbwp7q2GvTO4giNTdc5G0WIKSuZ21x7nLWrUXhidyPCcUfQPX9DQ6oTnOcCxmGyvj
u1CuNR+W3O4x8A3VIIIhqbr3eVYuFUxZpm2Qs6dPDg7tsXnPogNN7MbN4ki/r2dXr04UyGmLElUb
1ddmLCPs0Q435aZeB3ZSDHC6NnTzNLcPvUrL5UuHhbozyC3V0Db6Q8Ju9OSyLBlPtOi1eZyxpyB/
4P458mHcmAv95OqsO821DgiG6I8GsihGSnnS6St1HgrD+JDIdgHFbFiR2pn6ivEVj7kNRoFR53Q0
Fo+GIsPxs2yEVyJ01jvpNk8aHWnE3Gg1n1ClRd79yjOkpBs3sHpnvZav31klFmLr5Z7UdqPpZNkl
zUuLSPh0Kha6d+4EP9X5YRt89Dmk3Kpp6guSngjtE88byuWpqOetHGkIvnlDKuzpyFI8raj+8K9U
zVmVaR0R3dg5kB/cvVvGWgFiokvKguWwq/D6c9VUsWQnqi3d6L6aTbI4p9kueHoteDLLB3YJxicD
3WL2C7twzBdGmrSR3hI3aOrLenXDlYLvJypJ5xGFTfPMgSawQ2bF0PhNIhjlWGMDJkCysdYvSTx1
WtA5qfXuJYvgNEkzaf2a3T6LtlEvvdV5rOhZTY+nQld2GvROoqbAsrmitzntd0kMVMu+M+oz4e7H
ZCHhrsX1Rz5UX8/psONUXI3w1sOskAU8Z9r1WjMmTwX7H4BhRdX8V1zZ/6iy+n9Tnmv+R3Xu5rNK
/6TmvX377+WV9RuJGeCjEMzfMtxsE+n57+WVTgVF3Bq1DSpcUCjEa/2jvjLM3wT106+6x7Z1Akb+
UV7Zv4HPo/AieQE/h8PW839SXf2yKPzRwqBD7LYcB+I6PHQTcNZfZOIY5muFKKgNdDaHe2NPDlZ2
c2gsQRHiKf0b8fu/wOX5eTbRMC6l3C036pdf5A+ydJ4UfTSzecnI+JL78ZQf6IWO8d8Sk//dC/vT
D6JA/aP+vW7iDBwRytmH6rAGVrDuNZ9En586OQBxIIM/VNT/Tuf85yLVIZf6z6/rL0Uqw2xNsg6H
g7Jp6Q79fG9+1nhdgmTr+Po26b/H5OT+N17nX60Lf/3Bf7ETLG7LhwqlQFwSyh3Csa3AOFXbW9Ky
9jD6CMPKA8it0995X/72Db69I3/4JJtkstbKun2SeKRxfnc7LWxDbbcusDo2CXmnf4eiRc/+p1bg
9i5zxNBZCATqyJ2Mv7zYZKAeYQKzgaBm0RBQD8HSY6HdaGWMZs1zsp2QpYaNWF+XzQS1LFiWyZz8
Ita86TVRaeFRV9nDT9AUy85wKu0qRsAaO9NUabYha9Qi6a5wVYz4jnyLjSy75TVlFPZiKGUcJ/jz
l9mqqIcNvqu9smAZxIalDWkdRppZR3ep3SetE0j8pB7f0THoBF5P8Qrxo3Ab89TOrY3SL6Xf2TPY
6B5zNGoworrBWRBSNa0O4FEuB4OajcDUwcoqP/Hc7DKKcekf2dQN33t+6fmEUj65ZjATg5bWZpfm
U73rWSMGjBHQ1JYogeWmlgMfSF0hNY1gIB36IRKh4y7Gc1YN6TGrrBQcGJS3EMHvvGtKD7Mxm7lO
bpFxMWSYMvNeKyFCIayNWG8Nanmba3s9CQ+NCgACHfVqf0R/a5xWNY1krWblJ+5nnEFayVgNOeBz
aRfG0wrePIV29Atc3bdp6rfzWJAv5NK3xMb4hFpw3Olj713Q3sCnKtjm2k4jfxqJbryjL5wvlJj5
RSHxCIx0WFg7jnowa0C1snkd/MYYOI8TupF97dTOYVoFhn6nY7LW5+1lzcb5Lipy5wU5snHS7dI5
zOnM2T26AseyPm2adLaP8bjWx6gc2SdEWvLNYM/oK0+vKRUL8VqnZcXF7bRjmC9L9iAYdEQ0FfX0
rdMWKpisFpgx02Lm+B0qab8JqeRPKxPkLI/uEN/W+VnR7Hh7oPMo0+RazcqxbpA1wXdARDVnROC6
9qMOZ+CRF5sNW3R7zQe8jsbwR/rhj0GOtGlzseCQHeTKzBx5EQtiEa8uKvS1Se4r3Niuj6BaMPWz
WBeFupYVnzbWdHJ8WdehoMq9CVNVMuXI6Lr0tmTUYNNuPebS71aUFc8xoJRd2g/GYdSRUZzwxjfW
3TLffBb91FUqsBtKqqPK2Snvrb5sHnTW5c9l4+QPqyk74l4iXUduaQx4xkpN245oO4/ZkDDb0p1C
t0IEsPmugvj2k/d7NndotoxDnWblKTebxvmaK9PKP5PB6Net0htnfqmdWBfb3IkFCcRmD4J36OpJ
hJ6OSJiYUS/ZGECgvjZ0hgeFhjVMc3PcCeVY7CO1WeDCn6BWpEmP0F/1pb1uop79BVs+zL7xqBt3
OqqE0O7tYvFHjvdTr/rmSwUL7oR8RexzpbQssBMjVb5t9Twx7LVBWe6hgYD1kbgfgw1WTaMKEJvV
1hkvek1eO+yl+tV5y0ARvQoxJa/U0YOPhDjoVKZgBPVvFtNIn56nuM9I6P4m2QnmvjmRQ7w0U3qe
x76/Tp6hjC0CojpoktwJUVE2r72x4ozJ6rplj5jOpPzggb4WDHi2rR05Gzktydlq4o7dv1Ts/NBL
fOrGoF3t2XJex5GuAApQ8U1FfXJGNpYh5l7xi3dsApopWW8ohi60R6cNWF9VgYkJ5+QgnPcnuok9
Q1JGw/NYMkZoSi3MRelcbENMJwfwD+tRvlsUlTjS8oh9r9XI8WOjPai+cLduNg4X5bQtGi2Zn9jA
WNCJHMYNJgaDiQXYDp2bF3Zi5vHLP0XQm1kU7bVEcH5de3iSMPLW+mytKBRQ6S8XtkJiD3aiBro2
2Z8MstmPt3X7XbR9fJhp9Hfcn7dfVq0hy5P5tR10ABlMzgOuv4r9KJiSiboa2Y5uc3vHvrQlc5bB
jGy6fPLar6JIW9QdCjmPxU+yWQftG6Wrt2zQNHbVUxRCcsmf88XKr4USWoCWuwqHNVMXfalJqtBG
8p+6cthFUVseJgRT7EsEazas4NmhMACKstrJLoM5lruhspDFzUiDGsTFe0OXCULLtGCtUVg7Vvj9
zmtsrDOmSE/E2MfBWIOX1GnkQm2R+tMtfuZYscy7K5s2+ig8laCKrD6XjPcuE0OCc97z9lHXMkgq
S+/cdiBvlqpDjBQRC2S1jLPxwHAiKLihe21JWuBbsYG0JrI+U+HUx4FsjgDAanRfxn35lmXSvpiO
5n2sTOk3ozDUdzPP2xD/BidtMcttoRdqy8PM9LvFXA40ZXZYsQr5NnpeAWMmXwPT7q2DaPX53GdN
/r6ycv7WSysyUD6lEmfF2G9FkTDO0SM9LCMnObtqGJ7LMVa+FpVVMIJv8zvG+pu0ncof3prYH6z6
m1PcFdjvTRWFPUXrA0NKhJtLhhDdtohZ6DxteVjsYtrObl4ERgxc1jLT8YvEUxSma6IHXuM624SV
+AWZo3Oa6rGBn4GgNzaN/gxlMVUBw0NOd5R/gBwzAtTuqlTD1D4O811WJ/YZ9Jvdb2p+5yDjVAGI
aTpekLgxS0Wj1ZJdxzY7DnOQbNxwDi+tkCN/ZKapx0+NNqTtYU07PCmQ7rAJcXBE8cmOzPnq9rNV
4jjnScbwH+4fOa1ua0Z3XS1TcyNHF9QhgAdMFVPStR8yUyUSOTc3ZdhHiUaGHU/YN729rZvdyuPi
T+Q4ZoGq5aq/AsSqx6BGjJ7vS4ytYt85c8lEv1ZspkEqgSDxoj7lcT0UdT4zlmIogQrSyj+0eSTY
KkL9+jKVDRwhCLWTLb6XuB4935jmeTmPWY5YN25iezhgOyjH76YbL9aTZ7kFdjbuH4vCSYVr1yEA
6aWcmYqnSO1ivQk9Iep7zTanOESzXB5cHDffNXtd72jQpotnWes5K7x5t/RTc3bRYB0Zt/RH+IMA
g/L5UyozvbfmTj07c2b6caRhc0JburG0uLmaGvNmHbvlZhFTtMunavwhvbH/ZrL+RDZTL/YOblu7
XcxRPTAqENs1leQ2CyOHhSGyQMQRHEY1crp2hhd4ndFsuxvnCsVq6veMVQJTb0bMDDP2mWkxt023
jKd2SqJtp/Udc9qKyFlcY5TGLgJgt6iWTYLkym/xC/hZVS24QhIuqzRxXpUoeEypuv/B4dWdBlih
8WZB3nVBGzKHovTcsFdAW9MWyNvSFM16rWdd+jpV2v5X4/T/Rwb/y6V5+b8vZbbtt+r75x9XMrfv
/31m4P0moV0wNRBsPmycuDTlv88MNPkbZT99uoM3l4ECyYH/mBlIA7evzrpGlzfQve3gme9+9/QK
47bjcWxmBpYBPwOP7v/ZFv23PL1/6sIkq2tMxdTqJkl0/O22Mfpj55c3qP8iBSUFvNCyH3EdhtEt
IqYdzeQ8pVQOhWytbT04lPQuMLvq3comDdV1j3TeWdflOi9qOtcr6ax/eBP/XR9+6wD/Oc/gt5EC
lDvRCaZj67yLt3b5D12pXhKb0KHhv8mZYL8NQxXICGVzsugPdVGCkVnwtGbI5XYVWXNnD6sM4ppW
Q7/mDsGo925A94Q+JrOM4D//crfP7a+/HOGqROMKBj4g0f9lJkGca6TnA9CydQbmZXFLrWN7jSpX
hsvXCQXBNbO8MswZSuIP1sRTrkkoSi+jGuvr0H6D9CNA4ZVgk+QxIpL+pY7SOmAB0BysJgOE1HUU
NqpFIzMlQ7gWbHTSRe92Bfezo0320ZqTdqe52mFcK5dSrqzB3SjvDAwQ5Ovti+fF3jalGUdAAsb7
P78Jv1gKf/6EWBoSHG2yb7QQqvyF8W/VLLP62EIZ9etH67F+AI42T2v9ltCzXW8YR9qsZ4gv1ouL
V9EoG/egY/c8/Ho1ZaenaIG89iHPoKBiFnz8z7+h5Eb588cEBIbb5LZyZDRHef7naygdIHYlLXKB
ZZQaOSbpgOotri+xEuulNluxVY4bNLoL6mBJ6itz5CIcJZGdhcwpETCfIHzGS5ytTRlga+mDeR6W
E/s2+ZSk5YfXomsS871oObBbb3Eu4I/uMakZjx5+yngql1OSgVbI17i7myL2PZ7EGd8Vup8wqT53
2ZrDx82sF92ojqsCt7oOvXmIoaSfWQ76iPQMbG7rS4eJC814E6ILS7eRZa6B8mT2yMQ92YNVIzUo
IxveGuDkD5yIf/NW/ssVD07jNq2xsTwSKWnd3uo/3I5iFnU52eSKJEn7Y9QL5hcy7cPu5vhaF+O4
KHkfVUZ137aJtRF5Hd/h7/upN9F0N9jdvsh7PCGll1WAbr1HpdftpbS9d/5fewddtr2gmPmo16q7
sLm1aOQbTFxTDpLUFdqlxmn8z49jsniLPAbfIUmMydNs9mpL74VfU7sroulsJam8j5Hvr7K+IltA
YhI9V6PVfF2dxaLDJCQC6RagMEh9W9dt8H9WB93SukeUgg8jSrm7tiyfALl6G3KG1TXpqh9eMb8U
6DOPMV6tv6GxSNA2f7pYHROeIfmSN8KO4ZJbbt+SXf7wDkPEtD3IAjkS4GwNIMFbGxoZwJTmQ5Nj
CtAMGvVykeaudrsgMmmgtJXIdraYWFVTAHjsEm3rvCjj3UU4LaOxvCj5vXVEekGCasIVBqi3TGuY
pZ5zKTrYfIOhmcGojA+EjjcYGrBiOzF/3iiH82pGX+cJrhyE1tNqGKRWS7jQwCA2eHa7oFJeC24Z
1mCCCTHKVLPhu85IzMzTUAzPiWZuHLwU/lrLRzdzX8YMVH6uvTf6CtGGDSa46uyl7UEZqeZoDWFe
0u5Iiee2kuV1gLoDgbtNMnxsCW5hPb/ANYetL5yT6Ex0bNZmFd1jUk4PymMut8DLM+2uCGj7Qit3
P4os4yMjwS2J3zDVMWraJFoBuYKee9PGxkuXt08OAy0FSgJLFYB2w4B3NgzgHrOH0h6/1ctjV/a7
YeWx25Hcik7oJ/o68WoIFsK4JXXOidPqGfcInLLDbW7hq7GyDhPdxGasZX9pK4xWCcErPl7D6qGq
Lrhus0eYsTOWp/U+Gl0U00gmQASOtgoRzBgbngJGgD8eFaJNnPdGLlAc46m+N/V4p1zt24S+GKj0
cocM2bzLVPVfX6TJAqCSzh0sxRrcbbl+MT11dJoBBSG7rKNYYyZFsYgZQWZAiL1E4XBH8GwRdX02
6s7bV011DyzJ3U0szXZALaJ7lCOajz6hezPgAycFULcJdqtRoH/A7daxx7779YW9gNjNC+9yHOGz
MsbozLYzJtumgl3PP1AyyaJJ2CS3R26NV0PNufgU+Rt4QLR6Zonfa17iH2wGv0KCrd9Ten7Id7V4
jZiFoGKQ05M7RoFZpfSvpNledb3w58oon7GxGUTdeubZiY5GIZznRB+/ClwWV2O0zZdSujhRrZMD
PRgFVD88p9DaTbsRb3mj8P0xmGpSq9k1Wty9aI732i1gBES7tqFqkuR+5bz3vF4+tLJfcXZ5DDzn
+kr2ufBpYXHetTkIA9M9eEzHbgzaBS8SKo3VxR4AWcR8ajGo+AnX0IuI4m+zY9bvUWM+1IuR3VuW
RCKojd6RTHUjFH3789ffuszFSPzrj8xFIwwox1VPbj1nZ2nH37+Y2rWx4jLh2QHHNrnd402q0iOM
5geUIPewXKs7AuBoZ4U+4ldMvDcvuhZzDvFdQYWOvfVYS6+/6ztcinVUk947V8vW6syRC3um+U4Z
tgE31t3z71+YueBY8Rsgrwwn8NcP/eWfXzrilPYjAEkGZnw4ZE3sYvPmSuh0e5/xq/hpleBRxrN0
zkVibb1CjCfHNM5QIPUHzCMVWnk1HEyibwAwAN0wHrS0/3TKGIx2mj/cxmJ3TonBS+YCYX1inA3k
I9/scVvPyfiRNi7S/36V3VZwA+xaS8/PSgl5FMgVfv2tSnC+wqOc7wdLbrVs7B5cKzXO2SgvNf/8
Q4+rjgawh/lHgkJGfsU2l2sTINw094aX/ewwnd8KnNp3G/lWp8mTWvTZr7B9flGrjg86WqRfRDYF
mq4PkJ3bvj+ORs6K3h2XPVLHoAIaUmJjmh67bHaDuBf6bh4CjaHOV72fPo22+0jNqbtLMJsGhqyo
Hk29ODYuF16ksHdiez6que0f89Qmq5CQwtlkJ4FGCr34YwFZpUJ9TFhI3d8zeO7v2wVnqxmZ0T7z
KqjlDF+3cCdCR2TG0QB75K9L+b3mED5DjDAPJvMvHTHUYpTQ3waQvwAavkjJWkOzEa8Ip4w2zhQn
X4rRW963eOCqZ0Y5OhSQWmMew1/zkgUTnbPz6C3p5zjw6ZXrujPKOT64iXjSR7Wcfn0ZcBqCHWiK
V6tn2FeVQ32e26L326Ht8ON4zU54C5Og2aKwmMR4S7NKvJ1wo2+6a9UX5mdUenYqeIpC1LCnSt/z
Kcf+0hKIgUanPrYCKqtYy/ERbXR5jr3iDcLj8Fhrw/DolLfMDMRaG21kUzWKpDmskS6ZZ8KNbzKA
HDrF52lqYcksCce1N1Qg8zXYvhvt9sdff//1J7cC1U3UA/39EN9D9oQOfXtpUZcX51a8tVYzfjOy
rg9dF6I4H+kUt+ZZKlEGmJxAM1O8MKg1zL3VUG9yd3g77LoYRY1Z2yprpVrlMNqWYHc3UbFM53bJ
211sE+L3q/ZcUZG7Bdgk7mMmiqt5odJpdxCoX5uoch60eXWA67ggsVfx49fr1GN1GJBf3zs3CZGD
RN33UgcUBrp+NDzJDmpdFRK2ZL0kNWhUILShFRXdnYdww0A6lBYFexjHrVCZ9jz0SQnRmrI+m3rF
A3bBPwbQtnqOmoZJbTriUO2Zg8RO7MFdRzLP3Kh5iudgMS3jkWQIl1DCkmc7prE25dZOnte2BlRw
yzdZ135Xuh4C1Mx9UDMCqkyfqkPSVJTwqzXsJmIzcJSph96NT509DGCD7HDNYvW1HPOjHEPLHF+W
SrlHAc1j27uy3NZ1w0nsWsXVwS2Oy0JVbICXJ4924cLdWD/G1WevDPstZycUmPNcAH9QhLcBl37S
ZJIGBP/80CVw8F/fXrZmeoztW/XRTR+DsaZnuJ/NU5ob7/WSjme4/+3TUMawUjwZ0N7U28GtCeKZ
q2CYsk931ZFzibssW+e7pmf+iY674lRRS9l9XzPzhzXVybMlpzFMBN6gZpBHZkxXJH5oyg2cN06B
7rnNObpoQIo4QeM1OV9T6EpQuTB89hUoO6YZLAF18ibrakc2xKPgID1SokxXE2vXzdxx1j1lbOSN
KoAbZTMD8TLJpBQ+/K53MWeEpZosBB2WURt8lel2xKo/DaCzHFqtufKQ2JfpRQc3i9HmMiVZjsJ6
hJhcP3TkWzBv6FYeFtZ2hmQS1E3+CvRUnju6a1Sj6OJBHT3ZmfVqcdWfeO/GtdjiDJPwkvtTwyz5
SMTVJts6o9IxcCwXC6h86EqkS/M6fnj8O3E8hl7p4hZICj41rQznQdtiTvOBaEM3xyFtk+Kl0xNi
7YJb3d4wuP0MelMtd7ZLwQy+I6j0zN6LQWwHp6/2HfjqnFz47dzJI07zhEeDN18HghgGI4KnhaDc
qLDpVqZ2Uni+dnV9p6ObdlVHSolTIuhrJMnv9DDW8DTHY8219ZMkEmvLnjXSk7OBh9WvKe4CQNWB
tzacAvmobfRleddzPXu0yp2GGUzUjwwBnKOp4zY1a36VAddRs3bbWVnq1Odq27MNPtrprWbTcVwN
AH+n6o5WhNOwNeegPWGJHMOUeBTa+aAyR9yrMxmklebtceFvYyaQAU7/d1nhBpVl8Qno7SrsOr3O
FGbtjHXQFDGIDJLKVHvT2urrfi5+rJ4KtDghogsMUQJOat/ULqHOI8+wfp736VKch4UkcLYGGwcm
wcZNGPlH2fRsMMRm5vrV4WzB9gn2IsEKdENpvWVFwuLb01J4Y5Qxeetspva9tbyJ1xBlnIdf6ax5
SiIGHtOuJA9n+YT3DcYKW1mpG69EUk1kzqXtKdHwPejugznpWmAimtsXWYn527tErfHi9FYcIIKM
dgiN70BQyzA17Z8DD5EwMdHjTy3V2mJ8rSxmzJzwX3AFYatjlb9d1Hq0XA2/ZDQXQSXWY2ND+aA3
Hc9LMd13+ffJbq+pV5R3C7N1PXN31HXzU1np7/rLwHW/9/C3+tCZERl31lZP4C6pZj1fohHyc9S4
7LaxxInKvhvkDGRhAVcrsvXDdZd9ZzdRaDSdG9hpLI+zUYVg71CfFrRQee8XCiTAmDRzmPTWo7HQ
oOUJbp/CutXvleRx2R+mxMj9SrV4gItKv2a5e+kM9czQvNnajXWVamiOBQPDYeRytloi0hQrXGBG
TBqrha1WP58dHvW6TdaAgFo9LctnluY7M5bzgSSryNfJDmgcrz11VoNZh2ISaHx9YMr3kpbifpnV
uh0HSw+q2vvMlmkzLI3cwgiJd9WzYxaWjzX7HUSA2kD1toMo43FKGNs6dMRvLoZ7JEYGjvTo7PV1
Yk9gx3YQ02IW+FbjnFcLmw41eOeevTIf6XGzNhhl1lHqH8tyJLBWZS/kEnlP3khoS6Z3j1oeT/5i
9x5ZXR/TSnJYF7sW/irGdjOSAkzCw+HWE2Ua4ZGTjpeIfLEtzTFJE4YGwDzJQVRzCXs8jiB1RAry
xbKx4+gxG9P1ZDfoMSVpWe3I8z8ZbpIGT/uGK6oAV4hnUzbliagDvOXetPpMT38icwcNrMv61IP2
cnKo6uBCOA2sUxSL6KFS9gNFlW5q9Tekog8zHRyOr7e1dh6yDqG+NUv0Vk5b7RaXasS1wK0BIb/g
zWay0xWNX000U6tcd6h/GQbChE/G5nvtTRyNNFRck6DWBoJaqghQjzODAUqdIb8glZ1CyiCr9noo
CoDLiqiY90k/f290geITBTgSgS5YVUlCB0ygDHdqPFY/dEM+YoCURJBRYtusWWFslMyF+M19tK+C
8jtA4onf0II12GPOXpPI9I26Ptcd7KW8yrPAzcrDeJtHRDYbUIIuN0Dv+JdsB95G1VyMLMK6mOen
fMzFYZn4zJDRwpTSJQlPOOUFIKCj1cuvDAWI8F7fO2POd4VWDNs+1g5A1MlbJNki7iLyIsVKwssK
oEFG+WOFAF8Nb7mNpbecavLyVvngRpTJMXWcP5uVDFxAYP4sU1rlhqT7yJA+QqSB4KsOne5tEGGi
VPYrnfeg7NjZ9yiYQrPM0JLzLK0SMfqFg45WI3Vgcue9QbTLDlcyc3VCGluE/P6gt3wGS/qFxWYy
juqjj8CrkLO2tUejIWWk9rYk7D3N81oeNKs7uN70ddSgJsrPBZSFLwe/zogJcYtDTViVH9lPDlSn
QJsy+J+jcRBWuRDl4m5RnJmHQb6hAAJXWJe8GrfbZTr165CsPvKIEW8BjlU7EzuTwcKjo5aHOANU
4yJ0DkriKwHIZxI6Cc8y8j6SIbvEWCtBvIN0cidG7LLhKHJxZhKwsRKqaGHa6zi7ba0/wFisfFUL
zjGhE8U3D3lgKDvUqxZaxBKhRY7kwWAKiDGUCSTrBqRN0TGDtaBkUrxMKGtaXFagRCy105Mmx61P
VOLabwx9UpcWHZpBLsNU8q7PsFRoCroToyH7wlgYGTqkD9OsgcMxDRa6OvZukoaOMb8tHge8qnjv
BuJ5LJcWDTt1sCgnDdxfWjgTjJ/IpkC3hj7Er4K9azCXEOPsCcEB3gWFM6BoJc/TWnHAjXCeblel
XZVz6Irx3SzHE67o9yrt+m0NGy4QN3N+0aA8FHWAA8DwXfupXwyxBVQwcMP57UpSqtmtYSJvDzSG
5oL85clyR78t+87P3myZfEBHGQh66p+xATxhYHlNqiGCqFSpkCYpkAufsFxvptva1yA1czREF8H5
sHWjeY/AwtmLauTElFUdZlL/MBl9BU1rxGFn38o6nTE3Lt+nfozQDxmIn21Pu+TofehVc6zXhWtt
lJuHLQ5SX8JeJYBlCQRPBx7+Mb3WjJvVdNdN5xhx0M9QdBCin93MfNESdDVQQ8CSkOJ5KXXLX7Bs
BAY0Iw4gRwNMxzPOFQb30DKcujkBNkJAAi/Q0fzI4kwlySR0MyAkXKc6HGX+H218sbysP8LdYX6K
kGwyyNPoSlpdbLPUszb8DNI6upRanpXzZjKz8VhHHclglNVnRGTXDukWj3RrZJnDT19r1tZyhnuk
x1cqfcaBgkf75BDbSGiSX/Lgm1ZOwl7ulcUARyki4WxwdbdUVlrZBP7dgqRqutcV0xVYNmjzK/kA
yvMucfMjLlPYiKQPhNSbKLl2hZk4G5WLix0NJ5YEkkda3u3cVIFeEemMzVrvtoa9iitj/JB29tkz
XFbhMWcJl1LTaDuWaW3QOExJ6Pe6o2bh/F5v7sfWje1jVdi135OG5XetW50MtVYn6UTwb2IegCTS
7ONVtNiR+vbGqQmMyKEVM6M5hCHs4nBsPRRIePfbrDiKvvna8Pkg8BwOBDscIq2qd6QGmpeZRJNx
KbMj1IsgNpqv7POXI/w//Ot2yU2vI0DViPXL3OXVaoUMHIU7U9JeRgMP4G6MtXvayxToaJ1sRQdZ
EauIo8XG1azyA+EuQB3tFXOZUdyDcc3BBW+Grv8Z20BHezu5ShPRoZw+NNleaQ4C1A6UvVcPNkSA
KvVbh44rbF0LjBRklqXeev0lGcQXtE3fnBxf77y1kRKC7wkzmDTzwn+yinLv2suB5I8D/K+tsuvn
oYFxZ6jHnN6Tg30s7M+o2ydsBr4qLvDOEqEbj6/4jPSNjJ1zQ3Y8lQIvspmrZ1Y8xsbpHKAeS+PP
OBA4lJ2vGWquTWvQH8vscyizx6Uxz9A27Ki6qkiG2IgZK3sojAz8xYrZpP1dTeKjGw3WlqC+NkZU
M6+tHpfvzsz9VJIua5QLPlZXf+4xgO/+N1PntRw3sjXdJ0IEbAG4hWnfTbJFqxsEKYkwBe+Bp/8W
OPHH+W94pDMzIcNGYVfuzJVYZvUFEgu3eOwSdEHiAZ48OD/kW13tb2LO6InaMxIYnzvOcfwOYTxF
lGYqlJYmgt9kBqZk6ngJYQHBODxgtbTrKEA0aaT6QqoCfV/dHoz0wXwcq7I+RVHVeSPhVkzI+XNv
9w9K8ZRFNZPtBPusdzNrl8GwOEaN+osiyNfcVpCS5/pGtKrzIV+ujH5cKwalNTwV7FcQR/0f2fSv
dgoAG5Fpe/mZnCsj7FU8rBYwQqopxG4z9vMiGdmhkHLeQdrW8e0SyCJfzBVP+3ZTQXEjS0BPtQN7
6kiNdIeunVXWX5L9sGkPqN9UUkHcCXtXbKXQ5hezzrxrE6ymWWhMjvlg/+msTWmhjOqYIMsHSyrD
ivULnETmUsXe3q/ZbWCKPWYTO7iSt4tHMzSnfc5ojrEmuqVF9a/HcyTm7krYeJdN1muPfs7vp24B
Nk54pGVEh7YaUaxp9f5M8eYtSmiKUznAnmooN0HySM5zuObxYO0b/tseIwx/2uJSVlqgps3vCbjB
MpEvVoEZe4AK/uGLOk6q/Iy4njKcz+8191PI+6RFKfywwqgziwMktTFw0607Lp2vNCSStxNcyitj
ZS2vL+cCDukbnTI72+iYwSLww5aY3sxppGYLQoBC+nmXSCTgxujvi57WO0XrYz+zBogxrGAv3fjC
uzw+dJUD7AcWav/Vd+mLmE15V0vuV3EsX5tumvar/kqdtfpASA+T49jykuz4O8kT/FzTMqckCB1E
M214TRqurxHcbdTsdL8mn2aLnkpmT/o48jxiu6922XAniqgEYmHMh4xs5sUQBpydIoShJ9J++lJx
NBlIIPAgqTgu2+QXfBZOrDoDz6BiZqdF+S/B2nBt8vU9y6MzaXDay6azU510ZEVP7e3LrGfv82Ig
B7e/+tyi9oimrSptlEdzTSm6HxjDzSW6d/qAcakq75XOAsDtgNZJQqQ8pT4OpOmUzPMeSgXX/87Y
7K1VsVPqCtjLOnETlFDP1gXno8UHy7DNwuev/uQKuu0LbYKdCGRueLEr+hUp1bU8MjQcnrGLsuAw
LI190Lex7XFi0TOMpOIMuC5YGQcNxy+pwc9tzxiZ70ZcpwdaHAivxd1uNZU3TMeRJ/V8GxP1AN/O
d0/B4qFYlBe9tG/5MMZnlu4T3GOuCGVu0Oh6NYaBhkZ1F8N9bICxBV2LUZeS9hKiJYZyrn04mIPC
jp+jIXrPMQYyMUffMbLMpPOeH0Fstni2ny0mVVV7KkbrvSIp6HOhmDEytoGC058BIGNSRz6LXGu3
aGBTnaeocvUw0ziE+ObeFwxiDC/Zh7CZ/fkdQ8giO1k09JHSxY6j593s0C3FVUtxi4tGopUZqFhr
eXAacmeYRgnLatNO7503wAB/8qZ9lU6NnaDr9h3SkT87eref0vqxzLNgTvsiSKOMm8XIdDLTPoZb
8FlE3Z2Z1I9msFuNakW7nn3dbqzpruT+BMg62en6yBQH9CuZJh2SR1kyjjjEk1vsD7phj4Gelew8
zaEKKzcnAdqbhG9rzESDNKaHuC5RxyjMkvpSsUBDkyk5dOmqkBcKbW8VOVBynja52RFM81yDrsGU
KpFWSXnXlV95+PjAwNpjji21CcA7Jon9ZEeudqiQJJAlhgxhFkpsk4nJc6fo3Gr6LwwQ8alQ2FSa
efzschkLLAsg47q0eBBZ8mk9RaBplR3T3MAYihGH59f0R7WzqT2AoaJyzF81hD0lQcaVHUrj5FTz
Y112+3iO7itUHo/k4S6rJS4Z5GpXS9c3ZVdgtw7Q/LQusX2uI/dOsX8Lvf/maLDxZie5PyJpeW6h
vefoyr5FL2qYZWciMCVV3p5Bx+SpUZ8XWyOXgBQgFmrRnXz4yNfxYsGRfJgWyk1hPCOEkpExVxi5
vK5Mkg5RRHT+S69By9dW9S1GnfyCooIxnOOngSOxy9mvulBwPXiqXByEeqRCWzmwEfUws5EqkSnn
ZnHSlPUAbuc7hgTkqykSXEQcZSKRlqdcxaCxicNadzM3Vx5+IpigMNZ64NbBLiV6nPToiy5S1bMr
ZDQi95Twxuuyj7vpN5z3cJjY9mFG7U/5Ks/dgnlX8HE4zcN8qlZTP2VmGu2ziArSzbQJivWykSLX
RP8cFNIuqcryRUSaj+I34bwXY3dsSn4nS/8HBxw9ArZrIfsOLwlPhkVECDT/ol91I78kQSWt3zmb
6dekaB4b/N7epKnmPkO4DJtsdgOMrLhXVLGXc8qK0OagkbZ+iyttm40/LEMpj+Mj9XpQxtC4iH+3
z0z8QFQmgfu2E6CqTfxU0EkMFkxE92MCTrHqPkhr7vbYXG3ukmFcuFiuku+KzVKnu0gGhgIWpjd/
lRAJbRvi2va/M6XRjA1J0Lbtm9Lk3MRMGM096yNlLPqTtbRi75b5LyvJnqQsbEYmtqNsWcLJqbVQ
c3tlt55XJHmncFiKbf3US8YqfcCW07q0GAqIyj5cJ3nqijcmqPI8TCP0U3UO6F3kyuJku3UCtdWs
n1Y1Th7c3kDS7dkgwRdm8S479sBSv3Gjb0b3Stj2VRPxn6TueAcqcxgJ7Acp771gaAEGssWOPDdx
cEJBjedpYFAx/3HlDjoNBR8ppFKeGvGeYUbGN4jLox9W64F6yD2J8P2iphG4cgvRTPxKyGL7wq6r
cPPxuX3ZHdSBNzmUCr9zlOc+IqIMBmIMF7zVVGSOZVDn7T9aPZDSICmmMVtFUjEd//q71jtVCDtr
3Q8OxJO6wgRBk13gsO89ts+1TGqoKu5R5m0b5INGpEtaHCafY14+AkyZ/JLiAg/jH4hjwdOGhBm6
Fk+K7BLcGtAP91bSXPGFKZcJamLXxBddtmgfUZz7shkeqKu2Lq74W3SlfbLb7jN2fyVVl3lbFPWU
t0K9WmrxurZ8LlPLmfBnJOPNdOOnpEXhIDmjvmd68apY+iGv62rv9mx860eTucunNp2ETVT9lWUA
KOOtU7Ck9D9MQ+uk1+tZlVZ2oWolToavGM4Z/FYMcCmsnKCL0r8FCS+3zbxYiJqLOaHopr3kYIgD
8NI8d13rW4v53SZA4JJ8jUO2Hn7j4vu30vFWWtZhbqjLiAeQ12qUebbADW/PinZw6W+th6k90rrH
KhMHgGE90LKufJJGyD2HLnFfFlb8NLv71OG4Z0GsngAfjqekjaPQmGfASfYZqz6gIg07PyR7Jvk3
UaIdrxVApJW4jqh2dVEZIK1TI8CjraJJl8IfSxRhoCzrTjXHBEVLLZ80LDo0EJYCxBlF0HWlACni
2iFpMg7NxL32Nkc53vM1SAnGdwTbQbsqKY7+j4YV47mndJwQMVxlPZmDKqtCsSrfeZY+Qg7eT3yw
d2rTASBnz1ZNDc/GSmQs5W3YzxrYK91qjuzr/XUi+9PgBs9XYIp9e67lDMkSNiqFJE+lS2GWKiUZ
nsoCkN84+rXr5E3mPb/VfjdY2WGyUgooBGOAAQvAExGv9oyZtuvzxF9meckKfd6hJERB97JkUM/c
/GsBDATU2LoaKHkBNifcUmjE/ripsorsVsR92KNOD5ZgeVGrHY0JhSdjmAKK43qRE3YllsM8U75K
LUv8OhFsYrnSJY3LVLA4HXrUaZYpjgiokjzo81MCbY+9sb7Xm+wzXZ0H+CuQCsYYtVZn9zxU9wqQ
VjfQWW2oDeaTHOVUqF/znD0ulaIGEzc+jMVcB1UDaFi2pEGkDtfVZA6N3famKuoZuNXJTkzWV65e
XBQruuGUuhtJTO0PyQ8h1ndQJzuSiKrnvtvbXbYNB4IdnqkY9rUUI6WwhU5H2XZVJRjw2vfrDYN+
UFVoUvrUvijrqRuSV46JziPgEfasEE9lB4nJ6gdanVUOK1I35KmupumeYIaOj5AseI0t116rP1LF
uEBiqUMWfs/rmJUns2nPw5K5RyHtv42Z4YfTGHQLtHJvLGzVxyDS4Qwb3oS+cFNteP9mtA74VTtj
yYs2cCVgFngyE5OqMpHPdPdYK7EXK+bdsi4Q8skfrBHibz0cqq44qLLmTMK2deD+60d4zbyElC7d
Q1h71KVoPbYkG2S1erTU/EAG+pPhbPUmUbtsSQrMRgxdkLB5D2grXUSFSRlDouwUE5BIWy6rN5j6
P6pplEPa4i9s3Y+p2bxnm3KK87sMTW5PNI7wSujYUjIk4NobeE/ZymMrtL2YsUEmq8vcyHsMC8HJ
QEZCblTOndm+xbHLh9aNGVNt57isND9Z+GBSa8OlyeiYxlNQxmzZlpj5rIB0h9fSOhjJwSFWHEAm
/1MlNiEWvd7PmXVG3Im4CfBGAzk/woOvHjRkzyiloXWorHqXIQ6cUyd95ZtPjV1Md5I+kh2leVSj
SNxHJTd9kmIA99lXRJy81KJknkaPzZ7laBSwDCdD27isz4GdZmZxLqYrfDSUkfVfkWpXzuMlaDBn
8gz8lp391lOWHjmxcSSWDY8JNFncAaBLpoIJMPnlmHEdOHX5xymsx7Q2zWCk+IKINUYkShEbJXsa
4bju3Cll7WiiQuZA4fZIPIWqfEddKR5RZLXGhg9KMbzCIN2jCGsjbcCFv0JovzlqYXmFZNdc8Obo
QfV6Sha1W1aNARE/lB7R2coIdcmsKQt6Ee+4wT1rhfMJlf4fKxhYGQqUzLjPA1zcJ+5R5IAng8h+
XP5tWkHgZ2MgGluetOn2SfLpmlgR0gHG/wrsjmMoHg6ZgEmrIcutRf2ADD4uVrNv8wJvjxFhdJVz
H/4bDJ0O644MrNDYVjig3wYnI8KIisjuBzHCVVteNW4ZZtvjagI29lUkNRGBFY/xAk5jBDaX37OZ
di8ipszWTji9qZ1iWxI9ZbqG22obTk3nqzVm4mRcV10c1KE9rIdKbc9yzb/TxrB33dTv1v7cJdGN
+Fu7QZNpAKj27DM/GMywKE1TQBNuyQTZoaY1T3OWfcWbVsDrKPdAy4LPbBs2L+5NT7m3Yvth7yPX
InTnNEP5r98kMqMamZTZtMjjcTyEgwHUpOxNPAp6VRzM8S2CvRzi14bNV028g9zykBvVeU4ZSwsW
SL2tQsKNm94DQ3SRYrpXqj2Edd8uXjU0H7RtkJldlNkz3P6ikJ0gEHVNFCibchS0n+Wk0+N3mXzr
/RwfJjCkCNlfS7dWvrQJVxh29IcH0dpHKUUPbg5fvMbpAglGfje1rQRJJfYF4PXKUQJst2fgMcVu
toY7rwwOOrl9u0wtELXxZ7ETXC0OD/SIA302Z9weR2Xcds/D+lL0Ccg8UrQwYJL3xTRryKg9U5kW
sqV/6kFdDYlyXsmw4ESxv0vyui0fhIHIvp+bFV4Fnev8zMshYO3rwn9BRFbLP2b51L4W5j/MTC/t
pF7EhMYxlxZGYyf+ZKU3uQk+2mwANOUyqs45VvtGppjf3S4YJ8lGI4u8hB6pIDMEnlp5RoIKqZrm
oWmtTzdh1CSOdAAMnvjUhFyLTRDvy0zbTf3Q8l2av+WY4IqL5LtDschhRxmNjjO8dbko0ZHlNl+O
qX501OHtS5BI6lJDYpixrAFB/pIsj3ajWN/WBp/AjMqlFDhg2zkDO15qn8PcP0RYEbXWbo+E6WkI
W9HdiFC+RkO703A+BQrPJ81w+PSX+XUYWaMRLenCOxbn91KjgiS3bLlrZrx79ozsuqjmCS0+vaWZ
ctdnkHE80N7qDtHbzz6csO8vYFG/86GwPS2DlawO7T+2/6/8rYE7xX/jCwZo/hlVIJYKi7tLAVv7
82ttuA9upt0SWKy70kW+K2vrWBmazlKQD6BBC/Z+FVxoWfHWAcfuSYlZcjG30v3RVqwDVA62FQCB
LrPXUvKJSNx6DFLHHDyVyWQPdBxvYp/4+SLe3Vyh7oXTrxrV57Kt/o68wIM4dp5anWs6XfGv21Hr
LVfHkNsywuKtyG7HsPs33ayTUKONjIh+51R3vUdfG4ryQ6k2uPw4gBrl0rXqBGRhRtI40FTndbUV
b1LMOaih78oEmGO0ESLG4ZY58beI2y/UwvtEmJrnHm8xfNvIoxCAZPRVNbJNGo5gc1hiZuEL/nrG
liR7krZ9ZX5Z2vNUETDV7O6JjdbgF8N0T529ZYr44jhiF3Enx4rN9Y7eHC+ayhebcjG9s5K900d+
29LjNuC4hm3No6LmQW6voVTeipISE2iuqM5UEOOuDQx6jbJ1wSMDHM/mT9AUHKtNcwFyvJktc6LR
XX9oY3l2W4bi2tAPet1M2Mq4U3ZuA3VQL32sBI/qgrWG9fNJ5e9+LQR58TneuWWKyq6h+RpN89K1
xhcuMI7WBHL20pbsXwu2RoJdBPSSIYR5ELAKQjpV9BkmSKX4RdpcRtxygAqGIxSTbUXECqbVnma5
FVQWSbZXuYdoGcynmPHfH2JxT8oZ3YJuAK8S9mOJ996EBhFQTM2twm1eEODRTFce61F8NT1oV6Bi
2PIa7ZmkAFNGlgWtzO5Esu4pnyLm9xYVcX2OdCMcayvmBYt6QkrpOrFD9kbaDNgwIjU0Mn5vCFbv
pnm9pXX2WsmQ/Wh+JM+zX9m6nVtHP6kakpsgp8CswstVOM256LOA5ofCy2YNFEsOSJu8cx3odt6e
qxJ77KCMDzW2/h2mcY4/5dQ1TE8gDZ91vi8UzGHmnQFkVHEZ3zY/dGXjfG0b94FaSYYY3oMjN6gl
wdDPa7szjQEcCesgnQulWw5fmrGK/eTI0p8XbPEjUyiv9lzFd73Eqk8u8ncTD6lPCwSyt6RbQIHz
62facHTQmU7CUq9mTCaaLh2lcYtgypIvYWBvqbeLVav3jz01Lh4QEBp5V2rsio6tVV9fbGP+0O15
Ogzk3Ma4X46l1bxTM3ATuRuH60Dle7Jj2LMX7Vqb47CDg0OQMNNo9cuhQ+A7JqTS/q43Zz8eX9Bv
MRRfq6t3VTb4iTNQc7KE+lospxXyhAHWYMz4iyZq8ChaMe6lvcWoy78d6R7iS8WL5ay/ugkmiO7w
C69q69dc4jA02setFI4b9HNv6r/WtY03PDaHW9+/9Yu7n9P2IW3Ic/BKCKNJeyUq/jY2DWs7cD1z
rNTHRrBfAlgS2ASSbb2ghmT9QCNP/FT2t7yaqCPMfE6KYkeEKPKpQsk8Zeab0OB8t2gJixjafHVi
kG3aU9QOb5ZtjVdcEa6/9ugejj0CcqgOFZyTUHdN+hwhvfvwFe8j3mH++RI6gOA4Ukvm1EUhvj0E
gpPeq5kOGMnmNyYpAmO8yOqYt+moYt7OCM7ty3nBJql9s3jjmEpBsHTm20xBiSKMDJPUdNdSxE7k
ovICze4w0fDesuMSA+k79SvJyychTbifEyrjCMKyXdoFBGHbhlFVKV6bK2+CdNMOlsKXmzBeGwCA
Eqc5NpVhXlzEFBAQrP5XE9wGL2MkJLfw7YYOJMu8ThE2+74dMAkWwheuYNIQfIAAPWh2pnljx1V1
sHjAxgo4fSmEhpJFNLDHSsS4utaHEiNBrExsn/CY+Nhg/sDrvGUDH2lhbirjGWkx8bBYYkTDehrY
DYNy1cViT18bsk9G0ApTKBqEMzG9T1ggDInmvnagx8X4yPYmhaYpdd9x3Z2r6Lo3agXa6/CH8lTQ
AEr9ZdCg4uXfwjalr3Za4rcRiEq3TpUwsxPg9iWj0zY+Fwp3JWVmkzFk6cmpQVsO+YLua/4hxqJc
i26G3m8yqcfFC4sbFkt22PcSc2L+mEzdLektpkDVr4v5Rjglf5Jr+rSUmXky6uzXqNxmd77bA1Dk
RknPiVyKYClpLsg1+1hX6fuEueU4A7QoWnld5MrHtE3UHX4L+6xWWbRfzE7xqs3SoxhvoHLKPePm
vi57KIWE79gp51QMydq65RgbQ0vSDiWky7mKJmO9WqTC9nnOee2mse/A5SY5Nz+kWDs5jOqvEYdm
H/M4ijVoI4yVlsgO1JGNgUlM0TMLyABOWtyLxGIXDGbGSezfWW4cTFmAL12xey3Oep2plPAHqJ12
vY+EM57jPD5NiOnbZ/9upnH6hBLE8+ccy5ny2GGf2wBWIxfBZsheZ+AToUOLjm464C6dizFjrsqd
6ghZ5mdpGSbJOFycAlhYVmR7GtoUjKa273QpP9Dy+FeMn3wRC50VSeAg9SO+J8VpqV7SdVBY9YnA
KZPmsmAC1IbECJT2J7D9UEdauTct/qy9Sg0ntyghsh6dT4ZpFzGBrsixc10cQYce+He4RGbga4Hq
o9Ns7uJmbswdTOxDmznOtWFa32wx5qne1gL1ODzR6OaXLFO3bSk9ZZwB3ghQxTMosFrI4mCu0Jld
NYMGheh3if/HNxXxQejFxTQ+u9+2VRivPes1I7ODZlqsfT5gH0jX5Qq647FQ4b7Ubap6PIYPsLI9
kB0AeByqWl07/lXkQD6NmvmmMj5l6iA3aKqy00yzwXKUHguyomHWhPrcV8G+JWYQTmXj8twNjadw
x5DqroizE2DQx3x1U96O2bav5BvmCP6iiYPRFVd/qpP1l0a+Hp/9ulMiMz/ze8JbaenlQaDgc8kn
kOIgBMzqoaPW8ozzZA9q809DWv04t0ZIjeKPgvmH5MS9Z8LbdbxafcBqnqUMn7UdrMB3w6W1AdcB
WgtHl66sfGZA1tBIvKV4Zo9GTn/bZTZL+9UWFWZQF28J9KKQS0IeAsmtfW35cnQuXSnZKK/BlcA2
YfmwakDmJQ2JCHjyFEE39nkzHyxe2lVPsqNCBA87y239bGXPmIEK8aw8jc4FkyaRfCzAiRJUGvV8
losCi5nQ2JeTtgM4EHtuV2MdhFC3UyqIKh1vhrpviCt1OV1sC+W2lc0vZjBS6fhNdbX65Fcz44y5
ZJVcZueD6oLFqpeJ2yK/mqcZ6ZVsS17jadSl/heqCJia6FRy6PBZW/eq8Vih9qEvDWmAh2La1UPy
MrTiO5HNIwYMdc4wyStje1sT6AGcCsqEwdTdGLfcIdKWIJIZJh1rDdoaVPY6/VXt9I965MNDccl5
zYaLFg10AertQ66oJgI0o5js23etcoywddMrkrKNb2ord0LJc+ZnjVnPx86feIrT3HXWDfvIpHmG
YOYz6bx/9HkkAHsoFCNBul90xHXEVNKH0+Q8ZNI4uwbmexIPHwrWMexEIP1vEhkEHJbWUDWSyFus
sbKdZfKoKbFlHpSSaEu7pUZX0xGeK1BVZNeC0qHbqpaxu4eLxvfVleXTNJIV6Uf1a+SiiXgE8bat
a98cIgy8ZvM0RY7D9CSfKrO/RtTgncFedTUvmOV5MBuF7T76CKvaE6/Y5qBECpkSfEKL1p9zKhxP
Lh1n8Hz0tSSh17sxF9bCCss++1dISjgsd523G6U8GBb2grIf79x6WmwBU+mTmk9/N3LqvRWsy4Mg
nH6TvfHbZC1e5hc+y/nRke0ffIHxcQH1a0UuXTBV/lWLmUjN9rPRGv3F0qnVlbV67VI33o0o2xGL
lUNPoL2ZJ0yTVo01q0XGSTDchiggOBQlvL9xVcpTD6uNwgIrzg9Y4t0dW4zF12RT3Yzty8+PRoB9
J4oyr//7/1vFLPYE8fNDduWW1f1qBBGfFQe/P2B80TDh3M0ZJ5FU5303mnj5e5pt0JM7UABudMz7
Ntk3LtMDLnQiqiAhgkLTh0cMheDTUv49kkdsXGT2SS2LHjLyQ+tFJPWI2zikFNPooFJje5qd+Qgh
IeB5Lr5w/XPWYYCTSimeQdzhlze2+3dnW8966f6GOrjNP/r6auQsDGjwSm9mWa+vJafblBb9ncZA
8UKP14+Vj/Vm+mSA5fj5TypHcy4TCFN02Xa5wzTY67VVnmwLF6IGk/Ll//spr72b0tivLdSuJ8pu
jVgr79b2BUNHdcTs86VilDCWwbxFqkPl5jLt6XrGpqa5QHlEfBuKrZnPMIBizNGO2g5xjkrXPEpd
fS7kaggvKRyYlCVe/NXOr25v+mmjWWdtjawzTzx/sTPnbprb9vl/X+ZROmco9Zi67HQNyUygUdLX
cSSUZ94pyhU3jVYatyl0vyza6ZCKMn+BSoUkPxv3eVLzF4AqN1NOxoPr5MlN6ONrs/CNFyqdyS0d
EXcwnPVTGb3JZZ3v3WLlvlnQe7nomX1V9IpIL2GObnTutVWA60Z+/kvnyd6hJuhkgpc5Up9jeXbj
5LtV2H0oLCc6WJuVycY3EvZMJ4csl81HnfEidNrijYDZqRpday8JegRFkmofKWFx2JcFpxQxU28B
uYu/rmN3lXZPueH8+WFoYNDbYr4vqawIqgIpsAkSI/0vLpZLqVvloUm07DD01Mj9fOn5EP33o5+f
aqwAqK+qDxpi2EEBnoYVCieyW4wv7pLEV8dl22VhfQgGs7Ow76lyRzRCxUwjJmjTbYonemiOwuzD
ZKiHc2FYzfV/X+yID3XZbH/e8qg5hoZH5P99iTd76kS/QYtv+Fj+RORxxnZcjaAZCNNIfIJUC1cB
Ipb51PcXPEvhgLXkJtNh++PWZxGzcvTUiiCR5eIYxxqVJ7S+dQci6fHBNBrrpHSJ5oQ/PxzT0i/I
0/qdCzBCmyqw37HOC4J2Xu6b3ROlZdSP1UtxmjZOiyKiLyhC9V4zHe3sTKt2zpR3vYacELrjFL3w
Ylc8nuX+iQsbPpZsgwVhqaov1nJeohJ6nYI4q846PadWKR9sA+1sZeeg8bb52SQ0aX8qSCvvwMhd
MNYP/8AoX+3CFE+Vur5X+lL7SDrq3eF8w57uhMW8Knvdutnkh175ww1EMubpYqHlFpn5pslBJbOa
E5dQBnzHDcop3LPPeUrSM72nJsuFhVVhpO9GGt6OIxECxoaEa0wBCpAUyxHUD3a7WTMpiCydgw7M
nlyNkvh2WeC/2/4efr7EKhacgYanztxKVLew8KiLK456/WhuGfCYahkM8sTzNG3t/Jy8yk72H/8d
FjnpgRXU42hm+SsbGHSCjQLT4CgI1LUe/Z/vvLp2gzdmqeBbaGDwJ0rUnNldtd1Bb7VXSTKJ5ZdR
PLJoNMOSR5KJSDQBvRRkxGV5zZQsCYHKzWBTXdaHm+LasZ7FauKe8fpGZ00n9bpm5RxkukpEWA53
DOQJJjMrvuOYO85zzAucEodrlSia7yp2elZwVUyDTVtau6/FTbRa+/Tfl6mqH1K7wj5cTlgAmscJ
DeQxa1cVPTt19926fohaGIfeisr9hohEKbMfC2oesOcME47hlaLoKas4yeZjVhv5K98oAJe6kuzI
BBSHvIHoaxjqa2AWvXWO02b1nCrKLrRCNdgVTcijEwKhMCb2TuK5FfH4Utst2M+VubI3jTeNzoCK
RkH8Hda4BylQ/dIs1kZsFtKeKi9bIvdOI/h64iDvxmyIoOvq/Gj12WtqrCAgFv1Xq03pLedDFMN7
+Vpz8zFDrj3GGtsdhzLVN5MZC3hjV+6wydEiteZnA8wrF1GHWC+EHZzm/NRpnOawTrRzzYZfAVsB
gMsdCLs7p3ZFRmYoaRaJFn1rs7ceqwYc3zJ1NPtUTbsfcILfckyeN0Ik/F4G9S8IqzUkhoDRhStC
wMq8uLRUQ5Dn6nTvB8ckcyd+RNYjUYrQtV+pLXlugehSpEhsq1gKeYHO7O7b1GZUKuazCYAr5HFk
qZX1y006r4QXp2upWoqfT9hEC0mDGE9h5yavvVopVwbR8dlQBi7V9dO4OHqIYMRsIhKLUM8yycM8
dJr/87GnZ2JgudZ/WlAAf5nZ3wkoomchTNNt0ED3ISunY4TknABa6hYZF90quzYb4IEcqk7x9Xb4
SPALw4YrQjh8RnRFSoymDjdOUj2YGq7zylA9HGDLb4HlQzfcPGy3q8RMHywrfy2lsUHkEf/KQH3m
NB2TQqqPpdL/1WiIQk4ytEubVioTY2v90ht5TUheY8wC2wA8GCXHIu3hzvIENqCkNyHJQwWHDU5/
ggaW1n/bNSVqPX/K66KWxXWAGHFoC+M+6sSO6PgiL1SN0RlK9zEV1BYQQ0bIG4GZCEeFDlNZjPGl
S4hWpOGUEv2v8Jh4RMj04OcbS0/73VAncvBNsZ4jsdCaCTaZKc02Qg7siACRyxU4GZRLYizldjgg
g6rdcplNJrBMRFgmuvpPp/OSj7kE/JxQA2fhjgn4W6eUI0gyB1zJapM16J3oqCWl4pM4WhmKJwIQ
S0cQO0k/YggXv6oYAZvhzz7a3E98dTRAOG9flIJ6UNyAG9dqxJT04FAw2JkcfYpr5CTFNWjRea6e
5hyFvIaqNieAK8DSej+H/5Ks0rc6ngMnx2oRu4N2/vlCaTb3b7coEWFcxmSppezpW8XaJ+b0joeD
cFibcIa4FnSkpMfL7OjaKWGVGC5iXi/T9mXune7UI3VaEXQG7tH2cso2SU8aGdxd0kAKM1HMZuiB
Fz1dIqpoT3VWvOcwyq6kS8pTidcHhLNQeUiBOsLEHnnJ4qCwSPvt866jN7baxugpfgT24+6rWDP/
u/t0EOBeSuAXW6jxFbiBdR010T2V6wFY7xr+HDlz0p2soW/C8v8oO7PlyJFsu/6KrJ+FFhwOOACZ
+j7EPA8ck3yB5cDEPM/4ei1EqW93l0wtyaoMxmCSychgwP34OXuvLQjKHr1mb8mexmBQDRe9j9AT
sxRtm8Zxthq6V51cnH5DO4xRjJfGqzYW445oohNEWszqDTQ9QiXhM0l06ITYqm1WqkUSUHzUXdSc
3EH1nMWS55SFZ4WhqX+joCk3STUFdKcULJ1uPGF20baFB4gcA4j91DksEFM8n+mtkMOmClZKGeHW
SAgT9bqdWXXBU+ZRPxAOhKfQXk6Ex5zqygw2cqZf/PHMh7D/HOYVEPnubbIMasyRAw7oiADQzlzi
aciDyZVqNllVDCt9vmUERo5dMj+USRdsR41ASKQm3pEPSjTr8aoqswjsBapmYdUtFV8Ou6z20G42
NAVD3UCm4U9bVSD6xvkcnxh7koFQZu/AwsftEDjyEKUqOvE3cvwtC/MCG9tb2UkzYAZK3xyccjvc
gglHfzA4zohyvvAm/xxB8HJVcur6j35q7auV07+AK7zyMepdH/ecbRRiFdmNffZ6MzsEuvFaRcah
1wb9vUdQtWla8xkTbXU16VQbSoH5oipd8NSGm0rSZFWW+azixSuSokAWqf9JcBQMJzeZdo5ecqdy
w9IQjIbT46M6OA3qx+wFmpQfXnF9qZugLL2pGFVfmR2HxBPIfP7+aeRxgJnAriVDyjF+sNZRXKWH
NuniRS+tfDXq2lYPlbyohsEYJwW5izpX3kRdbkYOZ2e6aNu6jIpTNDPzsCB4R7tqd6ZdUfLAtlhl
XRWD1/Pjs4ZGkOVsNclRveh55xwx/ahlSB/7YySFmL1unbqZupPJbmzbBrNApYqCeWXonUYLALgx
Vd3NiXJYstTyC9H53e1xKYU8+3r6pSfTHfY1M2+KS1cMt8SbvGM31nCogPICmyyOoWqOeWRlR2K8
3bulwEzPm0E/leXqj/dqm5vfYJtdDY23g2ji+KUks3dV+oazQgtsbuF/xnv5SC0FAIWueYROVEET
L3rraLQJZJ2Bu3rC+3TMC8HI3K0p/qDnIZc0sqcon7QPup/MLCzlb1U2RUuPON5tWUWzk6ryyZDn
oqTwL41vjocqrohgYqyaFxV0l6iH+xnKAbGGEWl37jxqidh7cgUSPdGi9c3tqWRgiGc6KsW00nxX
W2tdGD9J8yUBGIfCW7EfQgtqmJJuCTKgmVIASt/L2BTHVjDyiQR7NRnNi5HgNW8TjJra2Czai2B+
T+OBBdwAAoM4abWs/Ko+TOGQnIb5otrkg0VhYMsJ42Nh50SuFRPmbnQYLyNVQ2u1jEgHp94Ufevu
sN3cVS0IhzM4AZpIrw813tNFOP8kOYvwSrv8zADNHS3ZBs8A5JFIGqQhd10HyAbx1BbJEMpc3cbH
TqtpY4MAQvoqk1uvzEvnJ9baCtxxU5EwdnOFujxAUHE3tJuw08dj2CLaysFob5uYmYBKahhrVfZW
tmXv7y2rcNBVkJ2cNkl+RCQG4Nud+qXG2WlRtE23KeicZrmRXtLU6u7YnortjIZBOmScvdC60+Kp
n+VELyMkDoDSt/+I8Sb1WpIAxHPZWaEpaWLk7GUk5UH07u9olNWpCUobxwVzK+a70z7zUJqRPBys
xOiUN7PW7a2OP/NAvgWwi9GXdN61pRZl6TXzLGelRQbArspxFo+n3tLQpk2ZEA0+/0sw2LCiZQF9
3gZpBQKkeGVlHAxbha2J53TGc0y73XBXeW+Zx1jYOf5piRRWaWinPQk31fbkhWUX9EMJbLFLsdlG
g1bfugaimPRxehSN+yZNyoqG094KXj7qhFlRv5RGpU6Ua+pkSS/cD0H6rMp8F3tueCMvy3+RfcAG
VEfaViRIBklLr4560JSbILCYx5NP2+oG+aASn7+OQPMyDtr3SNXaOrWs7NbbwfaxoGpgJ2OhehoQ
98L39aOyp/ikBeo89drcT53/lSGmE4s9ZaUJhCFTK+uXB12pJPHZHcwLpCTzhBYMzoRt+mfTCJnt
u0yLUaU25XgzVSyvsfPhWRrVCyR329DULgnbixApHauGn4GBkKELpxdaKlIexvpYpJECHam3mCzu
etsxBZ27WpxaFnRMtItom2e38GIWTOtbrcaJyBlcx/yNHYPyPedab/XHQcvIqiWBaohSJ9ffVk4y
azbdtN8J5pZHyPtsaqzTNJPBNcrpc4TcvXhgoFrDvRVA14+pR5yzSijV/VrtDT/5Kttu5VsROmkQ
svXaSuKOgW3uXg0vjM5uqAPg4OhbGR1gBnPa1WR2eAjjc0JV4/Dw4LYpaX+UU8WkEDf2mqzC5gRx
9C3AAHmJ5osiq3kgYOZQwhORfr+VdmJduQF6EENzIxMfX3ooa0XLsVS/aiMHtxD3wfP4o8XOsUng
8+NxbKejUO3a7thjCjicYyO0t1LSI4P55DMHFW9ek/o3IEnh+1LSbz6WpBlvYISDu49AZz2syNmY
BeeWdS3JvtvQPRqBtnJZEwlw/cfDtDS7gwma6Q/yWax37rZgjIuTJ/G2gVpmbVO8CgPtraWBcm+B
tPALNeulqTfO1nDZfOsYWXI+FxRdXPqgCCJcr2HxqvuEPgQRqrDkeVasXjD4h7fHJR4pCFRcyCOe
ZO0VcdAi1W8aQWU/ALYygvXrLyPGm9hpsbUT+UCbzdwGvU//CMYVFAFsfysvw5upNLdc51rn8Xsp
aLhPY9sdvK+yz7tDVTbNNybU3KvON7vGeFokXvrsOsVJ6QHn8CqbNl7smii/y2pn6V11TzJiryHP
u82of+S65Pflhk+EHmPPqLuXOO6IL9SA2ZVIApzAqg+tU/rsO9Z45tjlb3wTPJynWu+AKBwzjg3V
UGrVt8pvu72HvuoacjheJokLPW0wp2Mcer/pVKEZd11IayyaLMboz0QXOGiH2uyiDQer10uwLDCW
NS1hNkQ1rC000ziZGkyPVKjvmV1OT1YoL2BWzatA2S+g4v7xKMEgK0WSb3ToBN+m7IkWqv2RWTrN
1IFsAgj19kdLbwj2pPVKPw2bqvkOBq9b56Mtn9MIqqHG+PwIxQAMLDPPNkw+pDaW+woTDyEO9jqD
8vOs4YNaPT4KIwaFj496Wn74c/u12SBTjkgNuD8uZlihGLRRMc2fageHLGjmspVyGFKWzZFiMX1q
0km/hezYbVQDNGUHp1quRoADnY5ObL6QOR6QHoz3l5ri3qtU35gx8384djkSHSz5DpqBExIje0Hi
HaO2PnD3aTAJnDScCJpeMv/V+nPuDCcxIeg0Dcqhod1zOI2O5lxNlD3HHreKXxTEow8YJO/4jDWK
ARAVoUiaczxSfffM53cJ2OmNVaJgl1BSsELYXyUWm1tHKV34v2g9hvfHhbGtuQvmJ2Rn0r3pvwcb
y2eo+d3dkngSAzr2d1TLnC7nqiwe4KvkYlhEfpT+jNHC0mOv42uJmWDFufZnn6vipdPaNWo54NOJ
50IPU2qDt/FmoTyzk65F1JyvJt39Guo0O0nbL95XZksxhWDVeVINL2IxgHTI55skj8s7xyv/R9dR
j1VwoNAn1FvbKtLXMmJyj+JAIKMOERWCq9CnZj0MGqaFmgRg+owmBJjJ4n3qgy9oRuQfCWkRmw7l
IAHwgXUaCvTnsV1+i3G3LSWJraiZjxUVglVX90zH//uog7u8vkBD5gCgta6JeKtQbJQcuHTnO7Zl
ZLs2qlN6b966G/ToWA5uhJreRmjcs0p3RXqk5jgyEtrAiHX3wdwtE1OQ7x4bRx0icfGovNeJlh+6
pB+/Ed5CxjV5BkfcrstYg9RcTzpp8BY6vYk4ZH71nnXAgmXw87/0ElBIP7jVi4VaErJJejREqsHi
XqvS7xeJjh5gHHPxYmNOWkdNLTaPh52RwVCrxDMYLniIDtN0wrScH2XRXUnYzt/6uqi2teYgwybI
5SVwxu+yFtaljq10gf/MvKQj7qYMTc0un5Dsrdp8SMiX0s/MgnGGzH3RMq/r+wyS4dzI5zTLr++D
oZIDbCLAZKHNl/iNtutSfp2p1p4MdxgBC9ILTZPG+q5H4w/q0/KpQdXsTvWV5a7YAfCcoySL+lqT
r4xZKSy2qUFvnEYUjuUZMm7WHMiAIeNCHOk895PzFmny3E4q/VlDzfJNYwMSSH+ibhdPiCmQ+eso
r02XiYINY+Be5bMMsnTj7yJvt11J0ahLpg9OFU+nzrQxHc0va2oPx27OspFI6JDDtsamkOUPbCE4
A3N/z9LjkMUe+yt/srtnnb5NhYn3nSEuAhaBRd6vI+NIiyVdT7hxb0Px5TACW8IJ6d8pAmBT23Zp
bp2BX3CY5+2mNfLwDOAoPBPmw6T0H49lGz1XNC12j0/94/OPj/KgYaaigVVyCTPfALOxcDfp0+Uf
F5uQ+4utvF+R5je7x+cD1Q0MCcSXbpBjvBtpQh8H1MvHUdXG3mtN8QSDtHttv1cGCkEcBDg1q2a8
8UozrXP0OaKeAb2XgUxyGzf81oFHWvmBGe/FzMuvmnqH6WunD5QWEFGsJ8/zzmwO47eOQSh1hgA+
lrvPeYSUx5C/SG/GJ6O35qsRscGHfb1TAvTX47yKJN/ct4O9yZnbcruhmqtJDD89mhKlDvdjxBPz
VEqtucfeVrzBp25/FqPoSOGlmyBUnhyRUvB2UHAhO3p1j0uvD3A2ENjygr/SFti7eeue7fmidXpB
oltt/OZ9aYLdN3J99cef4JDe1r2OEfw/vxrc1wQuYKIM6eriNtjTLxoexv7x6HEpQUbv2A4Ldppc
FNih0HJVajgqUeUrU+K67HD+Ih+o5IG2+b2OPfP6+NTjkuSB4OYHt/OnP7C95lWo8loVoLedJgjO
2iR9iCvJuzOV7aHTO3PNqztRaBm/+2gsP3Av0f2ffLUvrTT9IGFznl/mphJ7uypuFKt0hm3DfKpl
x+l7EuYbihneYZpevIZ29jRVziZvi/GzV269xqrNYBte3x423WbE0fs89Tl7tDfKzaO6jrIjKull
Hvry0CQlescm0RYJ+dsCpyhLOr2qX6YTcAIzsmbnj8gk4Mj9hmM1G++qHLqNrN51Xd9rPvCsWuTP
EFnqpSx4BHKUoTegJkboE5axRVSZt5gotlKXvwf1Tuufo6lBJmPS4AKkvkSabEYSwXwXHaSBdFrT
q4M9u48ZabnoCJN5TUWjatNGqIIPjhU6lnyLdrDZ2qgCJEoQb5XCQ8MIOlUbLfohmQTvJAlZAo3n
HtHKKrAhqaoI97lLuemgmWO4jaGjAKYImiU/6rK+eX2DpKkmmZ2Yp0XTcIPkvTcTA5EEWxpZPqU7
LBgiyyVqyRjOwmxPo0uH7L25K69kGD5/4xyiS4siXrua8zObu59miyifEf+yFRXcDg6G67KmZgsC
zsi9/2ug/21RZy7xBzOlAVJcdVl5wXEF05j2nudeR6lFADEdZ6+reB+aIEsYgBaHxJJbB6bK0qlK
ECXDiR5md00xr+WRWS7KYmowptoGOsI0WE8WR+sWOZoraoCYGF4UcYKg9/3vvkfbxqcfixRitn6a
44eH/I08OFGcxwKpsm823a7Bjpz02EJpQB6G2kzvU8NyETLPLUxaYbMFnvyifeelp7rNTgTL9cs5
g24xSQkFI2SPpP+2GtuvyiNxhJoawG7u31pNuiedgJHCaQGqdJzywwKnNtUMHUt9WIQtNt7ARnbe
5vtI6Nt8IPjEdGptk1vENKpwKFnwMXVZ0OiXTVp+EjgOJaArAb3MOV6eWfAVtDY1QWJ2XCwDHw2r
QiU9KGl+anq39Nw6WtZTBDxY1PsUJceO0DduXXkLmN2+OoHCdzG29NqQrksb0eKcaIZWmOb3TBSd
PG2WXrGjcQja6HHv7svOuNKDSbYMIxcaSP69l4fhviu1VcWZZuWQM4DRC/zalAABGT3nI6jSZWPK
Zt1Ppr0jJiwIvjx8408ehMu+LcL91MIKMB3+yQ32QLLb8Cj4kVgks+wbr4zVYJ8CQrvqMjs+9RAZ
K7+hXYrpaE405YaxB8CtjJ/HRZUPFeqJ+Am6AZOrtPsFxu4TCMcIQlE2m6IcrkOBSQ6DaDJzLAXK
rNVoDx+OGUBGjG3SxZQ8OFb8imDPXEM8Yy3qKFx764tD1NowrF8KTcTKVRMlzbAxp1hsyOhq5iFp
vFIcghdGW5hYydKNLjvv4JWIJhOAcUz6wC2CIGTURwZnJ9PXWGN0nEn/A4cqrcb8izwWc2P3RnuV
6EhtE1riVDRfOM6tt4KFMnfldpq89yjFLFqNDCpJ9i4OQ2h8aDY2ulxZNz8UKaY5DNiE3n+Fts0r
HWifLo3STTa0Ozvo7gVUYcriZBNX+CwOwnbjq8sJqZjck+DY/ymDZhs1kb0WrL2goni/meVX7XRf
XswUksyQlqxOMjGKsdyCFvge2NmPwUpmEMgMRoK6vgxQc53z+VZwdCnWFjxZRC9dtQcG/D6xLXeE
TKxb+6Wgf3CVEQR+3wC1AMV+YwS5eQpDD+F0NQBQIbGGDYCliiRwp5Xwvkp02mrEEaF3SbKoczIj
epMkg25Zq+IH0TCXUKriBlmdnnEE4IiuBqDIKv5Vz2AfxRyRLq4oV6KykWBb+0bX2kPbq+uYmadC
IINnRnRzDDjlpjuF+8Yg4RV59+xXpuQACorSoDu3ZFMt4gjpt96lTyTo4Hn3is+uRIcxlphAvakr
V4FhrKeKdEjoh4ieo2MGenxW81wGO7u5bROuC+Uf41L81mj9rLO+2MV9oh2q0fEOiluPps40rTDw
93R2KsqOvEf43aJGBrz+WwP+CPrLPZaNE6JJ1995J72XIdxCtHMbR8FBMWthc6v1GXhWXrFaVKvc
QMVn5ijSNAueSEtuoOPCKgyXhB5iphYGuN23ugAom6Ttc1xq7qHxrmWF0xqfSLFEVYoKyWKC4cYg
B4feviYlRJrR79HAse5s5E2r2TvoMflPlYtW0mAgT71n7GWtJXtMhrj4g+qkJ5l7IfApXHsOYQ3m
U+uTAAFZ/TwZ3GuiGqOzNmi/h6S5FrjPtoVOfMTYi99Flr3TeUEX5cW/i7Z7zarpWzUZFxngZcei
U5jIn6kIZ9KphHvjcsiOIRlX5cfQgKZp9f5bOSr7IGq8aT2fx1gL1zahYpwE906Qj4e7O+UM4hs9
26U294fd7Jiwr+0+FEdurWeAPpwykppD1oihAEIc4vltNGr9IUIS5kSZ2oOfPim7Z+aQdgd0CnDB
vfCQugMJFT5Ok0YrMzKDw3aTZryXYtyow8g5wyvTS9yrDUaGX5Ov35quuAo/N85OHR/Kyt+pMBPv
ziwPQaaTIJcOP1035EmFGrl4mXjuPT+jacWyjmbOoIW7yLUw2gzS0y/G+DqKEXFpcLJsHXFizhps
SCxKholeBH66pj/hw8O7jht6N4TZDxeOT6S19tpq0qWuG3SbjbzZOgaVR6n1+tIbffRlDXmVuJvP
ZsH5PQMHpSoDuQiSkS5Pv2gRdpeuQdtqkqFAA2vpznZ8RJYr+Kz3SRF/MdnRvcME5g2nqfmRFYRI
pMrc1Km+LRL/09OLX5k1oGYCi0DrHS6EiC6ZbsY7BgqLWNtqWkuDV/OTtYH/Ysuk5d5pxhuUusjJ
fxhR8RkO3c9isFDWYMnZ0KztETOP574CEWsnxW8ceb8jmd1xQ+FEYCawcwYqwq5xGe+7YXEQQ1Uc
qJkYIZ9L/C+LwoXwIyvyBRAiWhuHWcVLMRjvArowVu6sWtFdTjzA21mce1iepyfEtTio42wXh4BJ
g865RwmiaDd3QTIBo1gbTo8IzEJBZpntsimGPanK49IW5MN4FIJPlcnsQOjwLIdVHGErZ3R1DwU4
hJb26dKy/GNT1ea+17qtqu2lqpzpVKUx6qrKVVeLkN94us6pnL+6XrtjAF/3xNG8Nqxc1QygNNQL
b+v6UiKznxIov6pzNv1vchObtWECdWhQkeQohZvOLfbESh4ccwhOUZ1zKf2tjT12wq91dimuFk3c
kW9RqE1lpQAaNf274xfiWqSefgXf3Tiav3NhSB5EFm9QU1H6jNNbMEEYrcz4E8uP9myKutn7iF3I
R1fvDWO7VeyJJxoICjGalexQmli7sXbAKRCJY3OX7BjUQjcuIJN4cuivKa7WNG3kgePyfw16BkNm
PCNUmmwD1rLfl3hRI59Un1GnCwZjLsTUrtEQsXqE6sTEpH5xweonX1ReHDsbGtYgCZ1+MyRy3kFc
hyyIdllo7zlLb/LEZbjCKHPnx6Qo5NOTij0O8iY9x3Hz7/PJxBxSnyejn2f7X3/7C/0hRxoKkpIr
bMOCfPenEHuEVzb4PQza1UTSjNMCzgli0147JOow/UJXYrMjIhr0s3XNS426GYVA1jrPxmj98EkA
NkLJ0AzlSRwOl3//7Iz/LdvLkZbODxASO6RiBMuz/6dsL1AxnH3Ghmfns2/E0QCt30+8e2ttMBfy
UtZ2uLFSsm5jc3wSskHZEL5bIjiz7WibuoCqR/fthHVAgGZhJckMOsuptiP+Q3+f8PHgRS7+L6Fk
ppgD8v7lVXUdXTmGbROOq9u00f71eVe1Av2TtKD3HgMTOLTxBb83+jOSs0/otNInFqfvWEmz3USF
9YcmBl4OfDDNJDkI9xyDa6unD1eNG22s1KF33PpQDd0aNVL8Yhrxi++O6cZHN8zQqt2wirfoHVP9
CYuj/tRi7NJqGHQTZm1SLCAj6KUDpDF563SrO7VZ1OMlrklzbaxgZTUgQTErAYM0iTPIc/ACnhOe
EHynRz+fhlWJi4JCSa5br8xvTSvqZ14AE3AXCRBaAeirjgpm4YIOZaJn4TGEe7hEP2dhnexDluwB
Jk0ThayK0Np2NVguGHJ4n8rCcfjtWlDZSmzonLWaY5dBJopDMQ944W7mbrsGwcbaYMTuwccQCHEW
pC1/h4HPydC2US7r86TyYGsGhFQHidls0NOXB6vQYPDPl8dDMOpvETrGzT8+lQRZsKF39gargblY
E9NGY5Mgj2r+rsf3P77VDhQ5BuTGmN4UXNV8KTMswIbRnqaqwIKRczQVYLpXzpgx3mTMxBpg/Cz7
2rkh+F+UczOx8nvnme4Q4R4C2LnB6SfumhFIOpekhjvRWijzMbBdHq2vQshxLzqkJD6NjPWgzanc
U0sUSWjQVcjx5j4uivxg9MjmFq9UtMbNk0NaKe2dW2s/66hL8SFD+iD0Mj88HppxeB0Zxzi1Phym
NH1qG6vc0aulj6oRJ04u1iSNc+ciBYUg9k1QC+7HQEJsF6Rgj/Cnl0M9qrtRFUg3HJIewE54p8cl
KxMgFXYN1tQMtFOq59TEekNyDHXWveoL+RoCVHS1aHqessxAUDiRb0wtJQLf/vRdo8e3BQJF+mT0
GAOjpqbslyokuSah482ME4X/yO/CncybUZxjx3WujZGbt3q82LGpbay2cQ/OgKCgrxrAtVINHKkt
eSCNBsp7UY2n28C78oRHuULlbPnwA+qq2TAC8drFZIfmqeFcps3DUqxeyeGhw2SzpQMzHQfNzy4E
ipWMD6svoKNkmdppgyejWBplLw6DdPGSGqP2RLeEsSjd0CUtyohGNXEKWSmGZTzfJ818d2Rr11fJ
jiS//L0rsnhBQvqTrNLiyQQrCCdjIkphBgkwUXJPFgaIdc9yTqJWCRmfjDHAuvo3RwC+MDsDexYc
61vi4xbIs9xeBWo+w4QJtL7aRsg2pfXStofqYGC3XZC8UKc1dNnKwUgdoa9gHBseRsf/VbNDoE4Z
T9NkouSFVW8YJUEZKt83TlTtDbegNKf7tdPGsL6EXo2XNEdJ5pUuE5P5cxHrDfllWE+q2uGoQgmN
AtQpS36vmjwSin4haC7m2RbBCQ3FT8+KB4bZZ4oG8+SZFvLVJPtgDm8dba/3oR1VGALjOl1XJpbI
kbOnNyfCysLkeKJn9TokhWs7pBkCDE18oaYYvwUzLt3NUxO2YM8AB0ZwbQ1YjVGDp0ip0Hk6bvAb
166xY25Z7FMokque5WZZjxpMz14vbpGc/B2W2aOduPVVhpVFsVrEr23ALaI1h9xMkxPiwmjT1Y5+
0WzaHE7lJgdpo+I18/4scYFjSZWEuuQRZJvxEDtR9NHOAOcxbm1iDARdDfQO2NHRchhe++PhAyLw
dVpE2jtxAwOMqoMzIgqCH2u1b6h9jzTc3J2bDvY21JvfXdCl9zAZyksmdHvRSNleUDCa67GR4cnq
43HXGd0HwevxZ9djFh7sYZVizBw9Vb/X2bfQRLLrS84YVZ/k1CcQMJPu0ljtPF3R8i12je7qKPfg
BeIcEqFy9TxT24+ZUxEoEix0T1I7QM26UEsxkZs4dYg+0/C/Vd0mzdv5BZ1HlRJjmkaYAv1/9auA
LXSKeqhRje/3h2q+mHTQlm1HDDs0E3ZQuxQ7hm3pywSde2dz4CAbiFJReqCZEgPGEGjMfUg+xkqj
XfBD63YgdrIjvZpym1retPRH1Er0+FFap+nZ5FV4T3sPoKnnDQcGtcYfib//7efw3/2v/PbHxl8/
AqV/5sVYhTQO//TwP17ylP//x/w9//k1//od/3EOf1Z5nf9u/u1Xbb/yy/f0q/7zF/3L38xP/1/P
bvW9+f4vD3Dfhc14p+E4Pn3VbdL8PQh7/sr/1z/8L1+Pv+VlLL7+9pefeZtBG3r68rmr/jnQe45/
/j8HgC9aZv6/wj9/wx8J4FL/q2O6/G/r7OC2Lamw/kgAN9y/0m7nnWVbczSxpaitMmaGwd/+ohl/
lbqrbNd1LN1UkorxL39PANfMv5rKlYL8WN3kP8uw/38iwKXxp5xtRQC4awgT8gNUKUM8SsB/Kk2j
qg01OHdvo2XqdybqBBqFpncdPFGQmSA7evpRHNrfPLcbt6AW8nn2ngJjwW8adNw88YgFJHV0lOLk
PWY/caQGnwzMsWnZcSvXtMidlVsU8u5rGOKnUm/33aCxcg6o4Jjap0uoHfFJFJ4NrWgqpmWJAOId
nJFcjwN+pqBN5/Vcn2ACRn43Pkk8h7sJ8tGTG1XVTy4Wunzgq1biW8e+G+ATJHlF9AYO22CROGnx
iiwSiUYu3BCCrvVTxz3YuuG26InKLMro6DM0BBaQVDskL9aZO9v7PkDQxP8/VW/wRh2yBpEEQX6K
dYN9oM0gaJAGxk5mdzt30jyUt8CuQg+gXY1G9RAnVL9G4DWrthszTLxGx4kIpbQ4d0VJ74FhbRzv
qcEHGLNM6/g+Zhdwadgaha7ZDKC6YEMzBeqWAwIGWFEb+j+Tyc7XKb1g7NIYAeTenXSdXSMY3lUV
AhgGfvXa2Q3xQp7mMKiKxHdLjvVbk0wO+3qo30E7MRtovITRFgC9ra487Ly+bkTXvmplttSHRnx6
4+SsvTEbeVGk6p3lkBuI0BQngu8OMKsjEhnd4IyY1ucqClElObgoMDy70bTMBcwgI1UKQGpnJocW
0PA3GunoXImOQV3Dz5bYHhB6Mt6qROvdfRtyTiR8zpTMxDeET8HtDvXpM2Re8BqyM+0m/P7d1B6V
1ea/Oeumhxw/6gbLW/ZGWhstjZGc39ICXy9HqY4Fbsa9b9QtJFBdIhtO0alPfrAl2zVv1qaqm3uj
yQIZuebBLvURQTKF7dcd90W6Eoy6genmwGai0P8s8VnaS5nKHmlrYI7URQ03/gLtwrT3eoKhaur3
LXl101nqgEoBgNjavRfAkhcwUdq3Eli43BgVfM2FZ0mA6LWEAU1CuSRSog6bZVi5jGcDDbc4QR8d
3bnKgdabweDOQBRA1t5YtRO8kehecfKH8XzUCB98b0Bq/SqaFu9ew7x3Wdq19ZnpAVUTUorSWASV
Nnxj2AY8IJlHo3ZttgxsI2+npTHzwiph0lEBWDw4IgfMVALzOpudP25wxTKycJx43KZaPB0b6ftE
ovk4ErOqeeNeuOUezmNYZWaFErayXwTRHy+dXdjfzLCpLwhJkXhGnkR67ZMd1g8aZhmzODtEv934
1UxHq5MIhaoiYT6Rhz/6ypteGjFOPyn+KnwHuvjWhOTEB1kmsW21pJsRhfbkhJ3zjr9z/IRwBN/T
sQuaabgBOFOXWzGQMQHtDbz4UrqqeR3cRq0QkQoWmSbaalmkE6HilAcVmNZvC2/yTmPA8l2FhYDB
V+tr2qTqpe5L8b1rm+nGkgKcBtEC0TkFVkNPdBtJL25TtFX91k4i+3RnsDRlIZki4A6K/ejgU0M5
imiDFKZ7q4KS05k2ZFtltuFHiL/r7vlecPWDDlrLyAngXtoc7jutHLaWH9SXHJzlOh/oGQVVg8mX
8AqC0VvnADRCfqoZFFKTLBAuwNCP60zS2RX2pB2bYMgOjh8lr1NHsmXVPuYz9HVqJYxTI+v6ANV9
WNmG2+4MQ0HDjlrzqPSuPA1TzARpULxHWTQ93pm9qb5NtaWe09A09oVVBPLJRMQq1jhku3hPT8tn
vWlL0D1+X3iEjvioyTdZwMwNX2gM2SQ3WS6he035FdVVTHe00Dim/E/qzmQ5biXp0q/S1vsswzws
eoMhB84UKUq6mzRqwozElAAST/9/QVWXkkEUoXt71VZWK1XRMxAeHh7ux88BeKFWzXU39nB3TSlE
BVDvVWFMP32ro+tx/XJF/61U5s/ylNvqR/nQNT9+dNfP1f8HyYomSmP/PVt5OBTPefJ8nq28/D9+
pSum+i9DNRXLRRlLARQmsoVf6Yqh/ItmiKbCywKbJnkMicy/0xVV5Z/4Hyuo3TqOzf/5d7ai/oui
BX8P9Dt1OdV0/la2osrJisXfF1mT7iqOqlqG+7oeFZHItA7C117LZKufXln3PGO2/bZdp0/MR09h
d89sa3j2gf6d9f6v8ljcHZKya//P/35dBDOtF6OqAWeFyNNUTX1tFJ4LJEAOXJcthK3QB2sIsbxv
QdVf1dn+bYIfb1JiM1THJN87rw+iEJO15a915Y/VXR7Q4v9Oa83P7gCEbNUv79sjfz0r6701J/79
LOezUqdvTic+Y0QYiUmLmN9gXpanObD1MRKTVOr2fZOzO6eb5K2O6ppgQl6bJIYntqZiElZGI3rU
Yemq+4Uyq1QE/ve6fhvRlddGYlB6GqIaJDbBEB5+9kG2hVZw5Xfe/sHwhkD3hwfGOH49i169is79
Y94rz8xKDpKb8LH3yDB53TdU0vYbfdt82q+LnRYot2ALwjzcf9j7/0/fU5cqs4qz0gvQBwxlU/qF
gCEWFWB9/b4RddZRzlYm/PbMUfQkKQ+T2DXxQcd4A2M/ekwVx+DZeCL/D6CTA5/9GXwHsINi3S54
zezRO7Mv/v3MPgWLf6+SaueXAdX5AgKx99coHO93ifutzwjHPTPRKRrFawufsTMKc6J20oVKMimf
ctRQ/SlmQMRxu2MIbQ+X+L4dl4rss/YdoCq2q+s8B1/bj6PqpHUQkwBd+hzZn3KIHt9foCpc4e0K
f1uQTnteO6ACRLrff3NvnQswLhu4Q4ureKtdRoH14X1z81v225p00DtVKW3HFQe9Nmp1vcqZ50GU
W4OW4H1DUnPi1865pqXoPJBsm6Dy+ss1Uwmp7jRAXxXuN92d8SO3NvE68SfugUEJFC2MgnTBW/6L
UdewTW48S5cvA+ZT69VYY5S+6TPV2G7HkMd1dQmRuJciQ+51m39yCFxLc+HAME3DVsT+nnnogKRK
noyYTAd4z08578hoYVlz0fnchPQpV3u6mYY+Qvx4yClcp0iQtBvOxcX7WzZjxjE1rlHuOUoftmSm
tTrFbU6sJG6ia9QkvVKdrmPAie+bmbsHXtmRwsZYI/5paS+eoTJ0tGZmrtFuID9IQidoQgBSEfj1
XXriBKSbBeMzB4BHL30z3TIMkQ693i6ndarahS3Gy68ON1oIK1kATcu6vQJgGSLkEjh/f/PODdrS
rUeJO96bCnUOAzmfyroejJ9Fdvv+qhYWZUtXXBwfeurDQrmM8f+TBp/m3w+DrxYhOXlpaQXYHb4a
5LYXOTUD+kTh+2uYu81e2ZDcz6TsmmYmH6q86q4SSDs/2l9NBGXu1ctsM6y752by6i+i1JT56cVS
GjmX5LlAv5jes1SHmSUp0g/ZAUFg5B48bdMHiPTa6+jCCKonSFg422HpL1l8CUZS5H9lUYr8Gvjl
VddiEa6ttf1ZbbbGxXgF6YW/Ci2Yybzx5/TzpHk3kV/5Pt3bBc9cXLJ8FnJ7bFfiB6y2+/v9BYr1
PgrXt/kzWq5EZ2thh7WZfIUFG65umq5m8pB5ffYMs0PKsHtJACHMrH3DN6A5/5nckAg2QfIh2SKq
mwr23TVQE8RGgY/AWA/cLMgepyfNK9alv5Qfzp6dsx8l7ftES8YSai4eGgoQQ6uoQSZmt1twbvFX
3u7176VLe50ioVnT4yKPqINxTaiDSWNb3q5QUiD/tTcjQkME3m23yW6XYt5MXH/12aVtBr6o0rnl
szP8w6wDshVQwlZG+Q/i+rkdVYp0gIVWYJD4kqMaaBeU+T7oW8Eg6ym5b98fSLghgfFRXrcXLM9u
IQ8zhZuLhNCQwh8cfRZ84hjeT9nHlWldocq9YGL2G56ZkAKg6R6V0yBMDEOFRPE1/DvBqli4gOdu
Rlc5syKFwLIrocgssYKUe4sm0k/aSHCSTduVP0J+7pU3KCWbQGTuoBHavu+iwgveeOiZbfGRz/KY
SmkKlohtpkG2II62w7rdNZslZ5wP84apGTwcUIFRJG8EvKCVrXiOteG07nfJB5hEBKHnT+hdw2Qj
BJRRTgRGBYF62C0ucz7o/bYve6nRD23rvuzkhXGB1gPh1rkzQ+STnhsf1s8P739Wdf67/me9quSc
J1QQx/Tl+RmgD3fj3Ltb5155EnZXfu9NzGvfmpsSqcRgebXzJ4NcziXXcVxbCjsQzximC72m1xg/
Mu4UZSEvmHu94LG/DUi7uT+grm6Jrwn/2w3dik3nGZ7+E2LIAL72pQtr/hT+x5ojRRjF0VA57LCG
yOQHxWAUhrJSbdPlTnIYvH6i1RJUhhI4JghoOE4txYLnbWdTVm3NeunXzMb032t3pJ2Foa5qmwO/
ZmBIxOtNIFMB/DswnIRuWH9WviFyHlteuzsiw758kMSff3tgf38MKSSdYAEttBdH9oew2zHut4Xq
3yvutO3SoV1wI0eKS/EexpujWCmSZvApPfTukh+JnXuzGJMGJ+ISKvVLsfNn0UfPkdArGizw2vZM
AF4ggBkcWAV79UFPRggWp7XBAKWb3i2cz9mk5MyylJQUMSSoZY9lRua/m7fx9/J7+r0M0rWxY0bY
Q+IIBGfzQfMqf+npOB/vz2xLuccI6OmkZNhOd0xG6EwYwKiEYA6nCHQeI7p+9Rea190mDpfSnvmT
e2ZbCg1VrNpOdcQ2BEw7JSzXBwpGxiOiKEH811KuO+tAZ8akMMEgnHpCYgxefA5qV0L8li3E2QUL
phQaSoOh8EiEhoMGUXavXNrGQv1y9rj/XoMpHffksAJBLSwow3R9zJ9W8AGXPUfiFJiIJiy4pThS
7xwIUzrduWLTLl3xpDv5fVDdIWqcr61gWCff2+/5/QpYcLBgcTa4nq1POuRJnNopcq4441V5tbrN
78w1sgRB4fd+pqGx4O295ciize4b0gMq9ROdkQvp4O8H8mIzeSkGFDdHZatcMAb3KccjrR8okDWP
v14lkGHBP5ODS99MT0nlWVuGCRYC+lwkAKekQJpkoBGkSx9Ah1UlLmI+Oez0SFF+suF5ztrPCFqh
2F6D0V54tb9UgeU9VlUamxqNeLRMpVNRleYE7kE8230Ul0lFVpfaBdOjm/aiC9AQCdufYzAFWdh9
Tajkljenu9FHTnzt3ltX+j1D2xcIGC4F+9kM6exnyRWLU2eXU6vxVhnXezq7QbxuLodv7RUsfEcP
9KXhLX15UDFvvV0FgAOc2bFUw5aCsJ1qLZNImGS6e7P6nN65t81V/D1TAIp65rp5mC5Re/aAnD21
d/lN/1Pf5Ch/IePtZ5+rzT8JV5TzaJqJlojpSp6gnZjyhb2J2AgfYObeWubzwmETf+HN1p9ZEMfi
7L5jvNuGlxELxnX9s9mV6zSAjfKjvjEvAHhuFw/33DFjjgm0uAHA/U2DJ0NZsIN941d1w/jZ3pSB
ukUfEbfS1i/5yT/5hrAD0l0EbMSWSt9QNzst20dYzE9oOpY/3P3TP/iGnBxTMU0KzI787IvNIwq8
Jt9w8NU1LTLx2ux9HV52T2TywFkXQuTLmIK8a+iQwhlvmnxN+e1Cv8VNLbRdyRUshii5shNv9Q2C
W80DI61cKGF+le9gmNnaD0PItt5Vj7Br/yqtZATSBtbE3XCLTJZe+ZAnxGBxtbvlovTsGT77pfIr
BxHzCGUwfmn/mcyC7gJo2qCjkIKovXHFvPT1Ustr9mF3blK6H2O3HUY0014Sqb2HeHHM5Onjnjnm
S9XbBwg938fZDqFc3YdFi1JA+L4/iBjxdnMsHUpdzbRwiddHqut1+HfF5gAT8pJUvavASzg6lE6O
4r9vau5Np6u6ZtBpgAL75eufnd6kb6G9fzm9GxLv6463srU2LhfzwyU7UpSIhvK4TyvO0OBnzxr1
srG8PmwgkAnG0PTH6+5Jf85vTL/amIOXfX1/kXMh43yR0s2c7fOSmVK+Z6HuP/duBJtTuXvfxGwS
em5DivtF5fRlcRALvKh2yDKH4xbuiKf0j56Psw5ytmuSg6wmVW1ckfGqlraNbKquKhKSSu3n2eb9
dc1+OkOxdVuzqEjJgIGkGRgTF29+91h70fA11g4Lzr5kQcrebUM/aTDscGGixISADiJfw3EhP5kP
ImfLkPITbRzyOtEw0q/r5+SS+Rs/o39HSfbXBh0Xkt43i6JLaBgutXeyQYGffX2C42MD0iJzOcEp
Mxj1Fh2NBQtvHU6YMCGkMBXAtlwdr00cT5S4IsumIBKQWdhrdQtB6I4Z4SuWtIw9mF3RmTnJvyHj
R4tImENTOZwKn3peFhabHl42xgoD8agsfyzdvG8jsbRIydFzu21hgsVqeTU8QQ4h+MyC7L647752
XrKrah9VH7+teG6y6MWo9Sa3EeYtDSiJQpvNkW9+pUJTbGgc8Y3Lq+hDv2s3aCFvlc9TWK//AOCx
ZE9yG+XE5JJWY2+IfYhBtsM1PT0ftonCh7uN4Li0QuEkr26alwVaugoD/0y9Gd7eArUgvm/mVlfJ
ANsrxOVMsP7NIPJihW4sgj4zhVLoK4eoLDkNlTki7Y1IUHH/voV5RxEY918m5CyhOB30dBIHrv55
+pmvrpUpVGC32KlbJxh9A04WG27QDZQ9DOT+QUFv9nic2ZdShgYGgTpNsH9EY3DfILHyd+8wvqFJ
M9lyVIMZSVU6CbAUqKhIIaA3mKinVAgY9ks1e23GGc5NSJG4P0U6rNWYcB+qnRFO2/0VL5Mw3Wpe
sl5qJr99LksLkkKyesqd7IgWCZAfxZ+cbXQDc/Sme3Q/w4+MQFceRKHtZ1fovXp7VE7APPh1T33U
R61t4ZabDaZnS9ekmgvNvMLWYn4MZbO7aRdd5JcCUKUCqUrWS/nlm9v79cplaIe6ciHNKTDWw/PS
7L9m6Xe9heK8Wzh2Lz4hn+7zVYkNP0vu+shEamG/F3ns8SlCendaN98FmgqCnTWyfqjqlh+Gx+c/
KOkKd3xjGoZxm2eT8RbLOLRQlQ4ol3BdHJ+sDc+JdUUlZNg4X8TkrXcK7KfqXnTR3g8Ec+fQPLMr
LRk9hk4d9tjV1KPnnO7K41/vG1hamAjhZ9/UqqKqQiwW+ZHxWW+/VCvaWCudkVzFa7TL9229lIze
+4rSfQBzV2oJXWE2cPWtvxt77/ABbjTDDJAFYHh/3CJuSCltCPaeDvtowWNx2PYftWk91uvq49I5
eZPFC88F7adqii4mzaWco61hLIDCKPbi1vqk1FcH6MXy6Qrmi8COJqj/lE23iCub3VKXdMrBLlPt
UqBwUTfXGKMjtFvNzjkqN6TzjbfwpY03ZXuWBoQY+DDYYleTI8A+Y6oUoQbC0WDAgztapwgG8gJV
UnvwmKmllYca7OoCDP9pZ+77vv1k6ojrBG0xMHIzHRtIrBnPdZXnjCHIXWEjZbuOgJUj0+pGPcXw
KBpHivCGdXRvmY2B/gCtkilfn9xB+1JE8THZNHCuZ+4GHi70FP0VEqCRxpgLoizInjOexKtbS5Ko
nAI3yjR9DFw7RrciSJUVWxYoLu2ik9pDslwdBiVMJwaprjWejzUkElo6CWHIZihVKKgHIG1IYzXT
qELr2jKcOgYmtJQVAtK0LmDQ1leaPti+MUEtYcPSZaS8gyd1shvVF/USdBEZ5CkRTmLA4/QZurwu
YXCqMxxkEOEatk2oBRXl5Hwmx4CeEzEXa0/nA7j3qkMEJ21UoFnR3j70SMein2WhK+Oc3PQEp+I+
jvFpBlfYhaE2R3x71JMIKk64g7SaDnkK6ao/nAaGD9rTKdtGvaaUH9R2dUCXttDMSbu0Kr0StMep
ffwKDz1aRmPGfEeDzH1hVTcMgZ3sr1Av1cqOSf78+AGOnsw8+nnUHZS15VRTsT4O4k1yXB0cjAIL
SBE5L7U47xB2TgdlB+W+dsw8yIOz5kt1rFPYo5qqvnWqSDW3VR6rFls+wHOa8JBihOdQFG6IQ9XN
Jz3urepDCoVG+j05pSZilcjupkENVbAd9C0s5+EpKuqfqCY02s/CKErjSwVvfPdlGCyoBfKTA3Pr
pBxdBH2ZoB0+KrE1WFudaQrznlnt2rhieKmFo/gwpjRoK2s6ZV4KHzAotcNgl9Z3HjFjvIvKcQ+r
B0O79dNwsu2eOnWkFJ3BED2TZZcJmdfzIRrsn527WjVeNx6V4qo8oKJwg2rjaryJYCY11k4EMfOd
U2Tj6aIb9kImgfmVzIa8VwQP2JRN6DW93jHqHNqGqbBu7FW/2t+fmBwbkAlDi48Z3/JQwj9VNMgA
MILFiBpa2m6ltbSXrYPbr5lUncyvemoMcOAk+4E5Djetu/7RqApFeyz2TBLf1yvneNhEg9Di1BQz
g00isxCYgOtrHyI6sre6NSiZTLupKw1SSd3cp0mgFYZTfVaZ0EqQro+TR/14cu8Gh7E0Z7LKbLM/
DnTavFVNGeHmAJ3+eNEMzbSF4ZspOEQRUegL3RaGXzPQrbotTzD7wSOI+HZNFu5VvQtRCvitolgn
hZXAFDm1k+ob6dF24MtVjei2rHV8Bek7UIWGc4LvHvlldzxGl0YB/xV8SshJmutKrazmC7QtScSr
r7CLgjqAi3vep42hrn4oqxpuGAYb8+yvg5nCE6EyFRN/69wx3f91Yg44SncrjczfvdKzvoXlVx0I
V9n9EUmf4YTiJVzmw5VRGKumekDIUE/cG2KGk+39qRkS5XjvosSqTEFlanGrhcXUQZf62DF0ak67
zlbM5vFYHYzV6aE+jMhH9YlO3LJqNLWMW8oLhtFtpjw6pdXFvjyNJ0HXYRy+Z4VuO0d634cYLqvJ
MBSlChRjstrHo2F36vU+dzVA99rJ4Yxv9ggTNd2WtnpjPExtBVt2aERZb/N06q0EGqVbuCQYWL6O
y7qgpsgHFILQ718jb59TtHxN3XGYP2GOw5LSyCmt7L2Wo7ANxVcQHy87ZQOdz4KRt/ehMGIDCXYM
x4Ab73UGgsB9atl7jESwN0C0ECn2Paymyvr9tbydNgA+eG5HevFbCjwrsauLkt3BuxZNHZiafmG8
lCvNA9P64X2Lb/Pi1walJw6xuI515Ae9EixEUo2h3nyykiFkimThE87k+5iyQFnZjsYXlNsibd9y
7idMiXkDlb6UwAva18r6sB62+u79db2tPokveWZNSuMiO0naIjMFUrcHr0YXMkR6JEAGihl9v/GX
G4Bv+/GSSclJmuhgkZKywAYoS+2nd8P1uIUJkIJX7Sc8qqaful8EiIp3C6nU7C6eLVZym6os3BwQ
BM3XLP6imoW/ygdCW4EG+dL7ZsmU5DBO1CAHE3MSEOo29YAxnJtkm9yvwr0VHlTeOPVOAE6rRcTK
7BE8W6P0Ui7QeIYwjq8Lw4iXFN9W5rjkofMmDNXVaacypC8VFIzOorKYi8NwWkOlDDOKwFkVvuun
TyumI0MwluFS42H+zFu/rUrPp1StjzTA+KKDr0E//1P7KEDl34wH9755Pj3A0Llrl8oOb19U4nT8
tqm/jmfI8dWHCtIbbDZXiDllAI/K0L6cthlYwa72xw1aZGj8Ko//5C2OcXpuOvh5McIqHc2Tmq+0
7GUnjT0D98+r4bvVnXwtX6pAz/kqoAAHrL7OiL38dDrWoI5I5jkWCBsH9udV7sd3AqzSfELl4wDW
PWhuGp/X5N370eftnWRShbZF1cgGFS4brjtmvVEVInetKu8ALc6ol8Fp//V9KzMx7rUZ6dgnq7Tq
4w4zNrwwRYhkyM1xU1zv18SbCNYtzqG9FFeFN8rPYxjZTBvg3lxj1jb6npkE0Ws/hvF3nlsXndcG
/dN0nSxiKt5O5PBCPLcmuQpEqtrBVrAG3zSsuDCi+gLhPSIJ79MKfYRae1NvFz7r28Px2qgUx+vM
HQ9Wi9EuaK7QOnG/jhSh7cvDNXXNi1PiNYhdhfmP5nqpNDy/o2dfV9pRlw4GWOGX9R6hlwhrat/w
XvkiqP7JnTVXXICrXGEuGGbcN01w/biPktzFHg+HXRH29M+yP2gozxYez+1IMa48HtH0crBDZ2Zj
f3aNkLcZpRVmDmF0YLRloqrSh1XiQ6iMaMrGhn/jyfh8uCsvomCpU/T2eEIzRhby0sghDkpxXp8S
plF04jyFtA106j7z7ShWPb7vR3O3ieWYqmXpQGdhiXkdY9WyGhCOwIp9VIu/0AJo14lSaEtBToTq
1weSxZyZke7F/dGNCx6Dol9S7XjjDDcCdWX79qZBzREM1OJNPJvonJuUqkO8ZjNeTKzMvO129reJ
WlmYXKz8b+616lsx16QYhVratZdy0H9fqalImb66Uqb+lJDliOr1MAYHlNUJ4hdDqD21Xmt4LhgY
1ixws+u9h+qD9mmpGjd3pfxeOqfm9abCJyrQnnztiPpDCYl80kZ+ijzE0tTeTCg431dTngw0mIeP
DiaWnMwrnpUwu1Qv3RAkFYWvEFrsYGlpc/7KAKJovlncWjIG0gZxM6YFu7qCY6tVbyxn4UDMZzpc
HeT/hsKwvxRYD01JQWMFnKQN3VsqX9MaAagtnC3h+ASPmQhxUbBUnV60KsVUaPXdDFkeUZE/8d0g
LvvJtoX7ALkvEvVinYo+6iLcfP5z/l6sdPyrFgokrcIsTU7Yd04MJtaR4/39GPPC8YRiLdOjcrM0
iq0ydsXamA46wLiTQEqjHn68b+TtfUi+ppIQK0AbdEfGLaEyRc1CrKTR0rVz+hJTaek/9rU/oND8
vqnZj/bblNxSVAutSRqxnqymE9Sq1AAX6vtzB9jmUwGc1Eg/5UZQDoCcEVIs8G/Po7mzV8qdZcX+
Kb9/fynz7104vpgJFPyqjhQlkbyAZRPGHsKVszlY62p9uKauukbu09rTOV9s3M9+vN+VEBk3ohXQ
JgKSpVOwI3mwkbEP2a/gGOTP0XedqLwKFpGBc1fpWfXFlG6fY3OCr108XtCSX5d3/UMeQDrs3ti+
c6uAUJiOQXS7BPicjY3nVqVPq/boNnC7izvv8JzBSnPPKJyLCG3ioRX63YFRaXNYSAvnToELYZsC
tITEwZKCF2IYRwvuHx4Tk25vtLbP8o2pD4+Wlm4Vq1dRidVUe+E8zF6151al4FVQTS331BY92two
GAYIkh89ptI3BlHTrf3DI+Bq7w8y77lzcm5YCl8KahYnlWq/132e1rHPrDNPwx78cBMedhfPYsLT
DBZOjLg85Qv+3KbkTKpenSo9xaaFpA3d8D3kZx5ol4syLDerpUrG25cMnNKkZTCQwi8NV/Trq7wo
4PyMWja0C6a1KnIYUa3pL/SL7PPyxMTc4Ty3Jv79rIdJ0aIpkhFrbqL4VnEF/HThLpjfsd/rkRzU
KrUx3htYULqR2nBfVIhQpNuhyQpIJI+rhWrJS6R8u1u/7UmueTAGSIEQFQAkevpJUZROktkEeuEL
JC0UKRqQ/+6Dc/CODGwkECgYa2imllFScyHo/MtKnqqhq2ExUC5+B5U+5ydygva2vcnCOGgFiucI
Exyb/HHxsTYfEX5/AMldV4Vx0nuBr0x3ypOYYBPVougiu65CRo7voi/Omvfp9T+pRUONYcGUBJOk
Kfdm1dVxOJQxpyQGXj7AIbevFspDs54EyYGlkFSAfZE8KU0PWQ57L5kgfbE+vjmuxvDkbkt14S6e
PRNndiQPKlZRbRUFdgoL1Q037NpovRBSZp3D4a4Abm3SZZbydcSbtVIXJtDTgBigvim22cW4dX3r
QWuCYZeGq8DcLRide5LBmvUfo9Jrl95MrHYxOYZzDcwmMBnVjgHoN2G8TQgt/8ghzsxJgWxA4BYJ
BlhZoLHcmuWdquyXIvPSZ5SiV2dqB10TnzHd6d/cb0YZWhRi7HB1jaLEGKwu+s1pcexgyajkhlqe
tlkR8Rn3tnqpKlHjGYN6VRqElH+yYeKRDswCPjNHstSbenswxN0ugJYR8H+FB4IAWg6B9hI9lO1i
2XfWSc5sSs7vrqBHB80qrh8GMNEvnLjXVz5Qq3V/2FAZzdZLL7zZpxCzIf9ZpxQq6+xklo14gDXB
/r6+cWAfBmcWisGHITCVW7GLe39cKlHMnHNNAFhsk1QYDIvkoNB8o1PV4D1tKNRjwQD7UbjyEVd6
PgCP8l5es/7Cns54zyujksuqB41+ASqL3vHi5BfPXPCnmwE8dWjfQG79uUmY/Sl/LCbEM9uKWQMM
smsxLCO/L9S469tCrDXetU+HD4LtzfVBzT4zoM3tt3T25xJE7BGkqafDKCy/MqLjsM/TaRDZoaqT
IEaXw6b9kXxM/Pimfqxvtat+s/zWmKvFgDCC80/nnQQmWvKk1bE9pHbNMpWL1XETF3773BDZrpk2
fIRr3Rev6/1qPSm75HQp4J/LD/tZrzr7CdL16/TgWk7iSwNDRcEs7u7zog8WvGgmJX21TumlkSP/
a445RoxN/exe7nedxwgM0inUDBaP56zv/F6R3MpO1La10l/nZDx4Rnd1ehIzlMnGvNfsraUFyxOU
MxV2OBzpapuida7Q+nqdlyJDmQI/JSS4DzwaGaK8oczkZ1FobnTqMUL42Nf/dnvktU3paIJsOlq5
I5xHye0QHIivRNreOwruivf3bzYI0LR3VZIlhx7Q69UhpWUfdGGpbjLPGrdjNvlOskTvMeuJZ1ak
+97SU1wk4RvqBVCK2PTb1eP761iyIO3SCCQBDmHWwUsGLfZbnHLhS82VKzTlbBHSplR91PeFcATj
fgxQjw6mr8kGQJJffFEW2/ParKsDp+A2MgUIULpxO6c/aR3wX1Kkatdu9VszXwtMgGAdjHpvf6sj
orvLH1ZhhBACZw55pevha3EI/sGHPfsd0i3cD7aqNSKOJfkA0gJlsh5I4sK3FX9EeimRfjKRYmuO
IdjYX3vhEWUPKskkaGby0a4u0lKBB/guVRY7V3PuzhG2XEUMsb1pYJsntWZuj9UMkDpkH9Iv9QUS
UUENXBV1waCGrXsRWf1CQSKvToPeUKefi035HY1upHn6VbNDM+h7X6d3MJsHYPIOl+PgTNeIuaJg
Olib/tTvYkvJvqIh0YZ/fx9BlqhwgAk2ppeK0dnz+pAjnORWoEGtaX+VI0OlnaKFXZyrOmk0zRUQ
q8zCKjJBrQ67dHJMGNwonhKOSNhuBKo7vlG0wPyHAw7WuUG5Ik89BMJKYbDff9XLCEnev/8AwwDa
T45q0iSXBxyc+DBGxxIDaV74aKdA8j8uvcDmTvq5Dema7ldWj1Ni43RBhaDg5eXHtHC7EA07NVQo
Si5V/OdOAcPgwJeR5NJsOZt3GV6l5oFFJm18ZXw0+4+O9fy+v82l0mLi/D9GpMCx6mwhcocR++iN
MMiX0M17x/vpEsRjYJ/QJfgcXyL6vV6sks3dBeeWpdSLXoZRFmI+q/2prsFukH6te68KDwLhX91A
uni/mNUufVJpE48nbVg5jbAZAhGOtgPs5xDWf3J2wDyfo8EzvjbwHCzSH0rialQ5oDc4X6wUOtGy
Lq1E7KVxXz+3N8yCpd4x9WJwXSVjwRCCNh6DRpN3vI3DFkk66JHGO/tuqeS88AFcufeYxgpVZ35H
Pj5Y9dV+vDstJivzG2voNCeYeVflZxLyZHXXrYhhqzrySwqgKB4ueO2SCfHvZ2FSNXInryLxOTer
fB1X3q8b13nIUdS90cPsYe9rC8wnSzbFpz2zCb3koT7F2OwO2nc0QHd92WzeX9f87vz+ctJhjPfa
aohsvlxnNdu4aR+Byf6VakX4vpnZZBm5uP/skHT0Kgel0El8vtMFVK0m9C1Q/KzHrS0Kfv3mcAdA
7GLp8P2XM/DbqnT4VgC1CoZ+wN2iYub1QbcbHylSVOhtgsyvffUKPUQxX4RULHLqG0gfdSeYPv5B
V2BpL6Xj2LglXHl7for+0FM+0zaCCALxqXX+bFcwTf7JmN/MnCExwIXbiWQR7gn5ibLKbKMYTzTS
rL8oM/OQ7x/Nz9CbbETTx9fvJzRbff0J1P0to+y79/d81rXOjEsnJititK6Y//MM3d0d9ch3xyw0
ESj/+2Yc4GKOYOcHzSEl+LmC3kOh4FlwgvmWca9o3xNryYiUwYimp7ixoKhBUhM4jpxQVM0+barI
UkRL8j5qvWQrAH+wp6PaG4gqzNJVLDUJXiyqqgM5D/+F7EBeV48mXFwP8MwMPhPTvGrLOOgY5HIC
NUAADlIJizkmf/+Y7E7r5A4UAJCVarN0hl4ax7+T1JffwWgQ/ES0fmnhvfDsnQUhHoJOhizjnqn9
KVBQuvHIWl0PzuIg1gfykroQuizI/XboAY/G39reX+ZJSwGp65AUvQntStt06WGyHfiedG9Ck7BB
T2fSFyEyr8sVb+1I3trpeT+6JyRmqLQl3hSUQTaScNV+9lH5mIT2B+sBaTH/VHrJwz7sR+aCFilR
pZfkrx9BPEIwAgSk6TpSNG4iqxkPypERnI2+Vh0Ph/5ihsJuJh4gbrXwcaWw/Msgc/802YW+xZvE
vCmZ4dBbnMy5djb/l5TxuM5vSFXAQC6zMr8Ogy8GRVqC3gx8ITomX19pU1fnzUggRMaw81SGyvbZ
Lw2T/6478DptxgQyNjiKa/I+FnQG0q1pZ3XWpsNxBc6yh8WpZTZ33CYbKFjA5sYXi3j5N0uis21A
fqKwIgHKlQKQ5qJgzxCNSWm42tU30w5ua5ibhE6F8uhc/gFc/u0K0RoxEPY1NB3NDxm7cmiPbp4o
puJFz/b+toKqKw3ccLqY0HOgUwgGMHg/xspBAFwlNJaWCbcAvIcOFa/X2xa3h32nGGWFY3Y7/TIO
eq/YWev0YrGS9/rWEIjV15ake3Iqjo4VKy3cOd8GqmqU9gMW56fFprhy78UoF34Zf1SUpQxFYwln
cQ7DfEnL4T+i2K7LBa/WPiipnu3RJnwZsijCJMw20Ubw8ilfl5YpVYFZJiM3sL2DBWZEFaYryUkN
Veso5CkVVeD0exR54GRhgXZvcttDLyqMn9SfDF8KOiU7mCCl7Ra5vySCVOrrIGzoaHCZmdwyL6I2
r7PLXNdShLmIeGNA1At6HIkZ3Z0RZD8M9O4IAYqX3bp3FnrtS5FHirdvrEuh7tTno2V0zOhkT6AQ
AUFGG+WzqJsuX6VyWH1jS0o+T6lRATRCU53rqh8vO3gWuq1+ryvXCnd3+TfHut9+Wem0ZFNVDvGI
veOg+XZ63eHJCwdSCgG/loTUAu0LKPy4IF8fSDOrspXdGkLlgdqAva43Ll3SE5FbYAH/4Dk5u19n
BqX7cSzTVV6mKPflqGRdoqIbUpDAZzflQ3QkhTa8+ipOSCbzLZ/0uv602i35jMRj/u/vevYbpENj
alajWCW/YfD39w2smT+VxnO/ZR9Ak/aBinruBOmVeSkYfvNPyi7bMUCQxBv46rps23zon/k4y6De
+b3grrENtJeYpnu9F5FiJMgNmjQ2PqvfGsDgxYaHtv1xdb3a5ICw0eZ7f/dFDDwPVS8nF8kgS9XR
+XhDKlekLV3Bms0XlNEtwiXD2lj/wcLkkIgdqqsU7KiJmhbDnq8XZnRJC4kOCyMFhZ2E+cXC77wR
8r/j7WkbLzxF5YxX+DTmoPYiPKI/L/RFzwOSnkEET2UKDHRgQ0tC2+GiYPQsV/289aPrchs9TjeA
mtB4C2grA1bRvbrzltBAUoHqxc1e/Q7pCirNtKNF9/I79htSwM0efwvKS3NzCuo1StUbN8iWyuki
3kl7em70ZeL/LM02i6JeofXHA7Ry9uHBBG27cgymmlxj1+RdvnTdSVmL/LENcd7P7I2o7TZTh71+
3QdDvtVJkphgMj3ozp3P/X0W7G+Sr+/7rTif8hqF4hkYZtJKXWi7ntucmJ1Hzgu/NSs3ueoPvXHp
HPoawXW9f3jflERG8WsTz21JAbLKmhHqfw3o5vb4s9v1D+5n48L8xiwvAAX7Q/+p87ow+jJSfzAe
6l26BfoYfabNvPCh5/b1/HdIcfN07I193LPm8uD4yV7niZReDPQxcmcJlje3peempPB4TKkJQjgk
zk/8qALwZNrvPgqrS+Da69OVA147XEpk5u5WBjV+76l0j8dG2/TUNkQsir8LICDvUkFam75MMiwV
E0UIeM+DpJu8M93T3s5Y4thu2zGHJKkPDfuviQpubThe6rYLQUl++L+ck/P1SUEpMzJmRCb2b/Cn
dQHV+oisHiqQochD/0BJaeYyefU9peDTRgxS9iT/fM/UglQrX8NKHWbtLtl7SgDsZHFUTFtwUZl3
NskSZNoitjBx/GwVNp+ro6+2kD5402OGIpDvwIhTrkXN+IgjBY3rm9SOp2vttI6fx1AQLi2BfJbO
ryytk+RNxkOPINzCy2swg+zeHNdTMO1or75wxw2BeOtka5G+tRfHUAkaf7mEuBCybClkwUeg1f/D
3Xc0x46j2f6VF7VnDQ3oIqZnQZdGaaRM+Q1Dlh6gAwHy18+h6na3lNK7Wf2Wr6I2N6QUkiDMZ44p
OBacTpULECLvbQslc11Y55A+P9zpkDb98LcGrvYbpnaAGUpNYwzUhXm8n50g5hKP0IKkjIYYNQCo
mCz5EnpdvPWu/oZB0/wkp1uLoEkHxoIOj6ZTvJ+ddV0j4B+FhT4bnwICH6/G/YTLfpJ/B/8+b9Vv
48EAHJmzhf9OW7uKA13mocV4GtwZxBMNUpCvCPrVE47kOhzANZ+h0ueijB8PLDCgUCiEuhsijpMN
7UyJUmeA5Xm9LsPJBL+1XrXZgmp3pn1rGL0vibGwSiVUups2HZe/v5d+OqNRKQDqFi4cc0Xr6xU4
8Ko0qwLXklWUT4qmHwrAN34/xE8Ta6Io4HygNgFu+jqEO1VQoNGwc3RiLWQH3ygYG6NY2JgwFoMA
cdm9/n7An/bI5wFPrjg4mQ8VSTAgRL6vaD7sBevupiy//f0w557rZOogUaLnAlpIXjt1C5iWImk2
y1B1mu1g6zemPGeM9eO5+Pm5Tq42znUB5REM2IOszxuwQtRH2Ydls287aHxsdKB9EOuToFppqH6G
2vBsK1BqWQ7IOjrolkM+EIKq50/sn27Bz19snqlPsZtoijJvmIovVtTHxGKbFO7PXp/rS2Hai1KC
aOsyHv5++n86oD4PerJvMoLpGAkCxqx4n/RXSV3YboPJJ96LWHtkbXyLY+3MqfjjbtFgL6KBWjcX
9r4+aDx2srGUCT5gyiPNYExBzyXSP07lpxFONgup2Gg2uoOp5Bp4UzRje8aUBbGHS8Ng+ZqXIzoz
pH/5/WT+uJY/DXuyZWIjh/pOjkNInfZ6/IYt5BUxwCa56VelduZAOFHW+ysWxnEDPVyw+XGEn8QU
cWFKFjfzkRdo0Rz/CgE0Z78k0KUGkGBprwyP+un2XGn0x6f88AdG38SEUNnX11dqaTbqHdYpkBIO
ivbarjOVLemmFeSNFiU7d7b/eBDBBhxodUvVUQb+Ot4QF5wMDE28NB2yaOSgljrJeBmT9vn3r+8E
O/prRj+NdHo0dFpmQudsviyzXUKDlq/V278qlVCANHycA9U1tMDasxL5P5Xt4O4J3jkKsXNn6KSC
DmWKYrLtj6HjKtSiLF9VxTJe1NHs8pm6R7jXAZVsjuFcTcuicyH4T3vy8/gniSMRST+5UFLz7LaB
+lQR9IP1H5bwP4Luz2Oc7PuhNUSdtRhjuFdhaXQ7u+zMovlOuxwBBv4bbLyfwu7PI56cA06fkbLX
MKtkMQGTAjnRAkAbnXnx/VwFPX+G/7RWIayBihHaat85VGlCc4CdBfJCblwlGlu58H+XdFj9fqX+
FNt/HubkoMm6CfpaE7bEqF9VIyJl0XopdNpkdfj9QOee52Tv5WadK6OJgaoEtlBkq0GSrZ7ONax+
XHyfZu1k31k5KpA9xSiJCV0LokQmOXtanhvj5Ha1il4ZGokxZijgDOcsHtPCd4IBIbgasIj/DSbW
Tyfl59d0crmOIE5CvRCrYW4+1JfjTi0vypfZz8pcVJfak0R584YddbQBFr9/bz8eZZ+HPjmk6x74
gAFCznPicU38dj8huYZ0z0ynMMI88Q1w5s8nuj/Oso7oH+f0jMA/mWVb5IWWjfN66WhA1PimF+o5
dsqPi//TGCezCmVFzZbDvMcq/tg5pmcKeoSkhze4o/8xjf/1pe3Y/c9/498vrB7bLEn7k3/+zzZ7
aVnH3vv/nj/2r1/7+qH/2ddv9Ni3b2/99qk+/c0vH8Tf/zV+8NQ/fflHSPusH6/4Wzse3jpe9h+D
JG9s/s2/+8P/8/bxV67H+u0ff7wwTvv5ryUZo3/8+tHq9R9/zFCH//r853/9bPdU4WM+qxge+vQD
b09d/48/CPlzzrGgwGAAW4tGFxaBePv4ifGnjh6w7cwsCHjezKV+CGn26T/+UDTtT8My8akZygUy
GI7ijvG/fqT/Cbw2yKfOzBGZP/jHP7/Z5V+55V/vBBPx699fHOq/rkF4VSANQwMF+E0koYAyn6xB
R09KTRjO3G531ooHmrlvJ94syiMCvprFlItzemMn6ec/xwRSBT13gGNOIZazJKepNBizC3t4zsKV
a6ldST9dtqhjVOdQqtbX+PbXcOg9QI8FQH7YK30NiTJ4LiFewHBtu4bkoY/rIHRdvjHdBILDdeAW
1TIu63VhUM9RuqsB0BmjGq7U6uDWK10YYTaQtTa5AVBGG4vtpHNV2aZPeumjIZ5D/KWFzQlKIuMy
dx/T/r5RmiUv17RNVwQFogLKsD2/6ZpxXaWgXnfKs6nnl0XXhM2QhIxcuPy1dx+xNX3OS1/q+9iF
pmiv3Q96shykvhoLfctT/pRO/ApR17aJ7aidCgXircMmH7KFKrSws5WbtjSewAI5tpUIU3erSIhk
GbjvjPc8rQM2q7uZedg4IhghgDTyQ8urYIqbRSo7bwCcxm33FW99k7WhGquerV52KLtJy/YRsF46
BWqAtvSEgWhds1DFhhama+3SLBn9UnODxIaVASS/SdZd2a27Lh0nYMLdSvbAVCdB62z007rxqhK0
Rk1fpLXjyaENtXYIVTdeT0rhKbnqxdn9ZD80tAGE/ylvHK9sUTBOLFhBFVd9/Q7CBEzxRAuyvinx
5PwCkjxhb+cSRzdK90oaNLbzDLBChEZhyMankhwa1/Cz/pDE0MFt4LNXpJEu+QU4VwGF/HKRAfSW
Yzlq9pLWhm8l1xCe9PkAX5BxCLoJCBy2bpPUr13qDch1BwEMX15pEMpxrdAttVsZKweSMKAE4vxK
L/oKWloSusDlbZVBimXWFESf490VCIs50pySjFFLHATo9ivv0RLI8i7UkGiPWXctaIV6o8mCpF1S
SZZFJhdQOX1Ht81v2LYml7Flb7COfC0RUP7sl4gLrqfRDTWABWr5nOjQDqyUJcGMpraxsifpu22D
/E71oJ+7lTa/w9L3+6EKS1R1q9dKgXBwpvlmLa+m9klVYpi+lh4sfA9uWRgexGDDKrFWinFvAU07
oodBDK/kz2B4+gqNt2P+MOYdDLxGEmSjtmNoZjtuOEBFzXJLr8gfXAhPlxaEhwtnCvI+fqqz9LEi
dNWb490gnkZ9EB7AFquWN++D4ywKbiyhKOs12tukPquVs8QuWVksXuRYmgLhjzIpj1XZwRa3XfSq
9KlETWtyV1Y9BkZqeYprBVk6XpMUq81VwpLGeF4OoRDj6BqTh5r6UqbdKlEtT1f5BdSrPVEMS1dJ
FvXQBzSOg8pww1GBSawV2JXmY/EEtcIhryz8eoK8s90vVTSOphgVWntYV1L1E5J7DQe+WUn9cuJe
oryWQCDqyWuuZuHgoNDslAFpikOM32Ql9ldd7ttqumUqvRo4cmNxJ2l2iGN7lWrMz8V0m1cF80eo
YZF29M1hCDmFkzOJg6krQjLyo6EPy0qxcOS8EOtGtmw5Kh2oDa1XcwkcbQEYG3RarR4K5DkeGama
GuNnIHbS9zh5BBoWpqJQ/KXuQgIz6fAEic7r1PRRRowtdoiv61Ua5tYQpcxYpjl90Jzpamy6CkBH
DZX6MiK1FWmtMoRTr/ReSpJdPGSPLYFxHCsOHe0iRym3Rl5EmaLdI0fedwzUqmrsgeCTiFMaleyg
i7KqcFRjxvIQukkXOtSkc6ji+mOSXiNaCoexhxOrqwNYjqplmoTEpF6e6z5PsseJqoHQMt9UGFAd
yuS7JsicYjc16OF27j3gbneK4jwNUwqIgh5wSAK3UlylrHsZCnmou2Gtt9NNnKRPCjejVFq3Wsm2
vcyDqRgwcAsDPasxBl8KqCvBOpRmL4XMIDSNEww6sq7WbqH36/UOBuboo6ZPoNH6ln2g6UtKYVir
AA8qV6l+Z6BfbmhQM01JqMwei5YeCekum6RcdjCtGov4zlDiRS81X0x481Md4nLH+IUBA9qEbGXF
GtxB8lHTkkUGJWkPvK8VoIN+LN0H6HLvugoQhRQeWNNwNUJD2GMariKaPwk1h39JidZn5hYh2vve
lLyVRQc32zNq/N8vYyTtQNqhlW78IG7YY86F1aswJpO2rxUonmVPGnblWAFgExdBMbnnSj/fQxwM
OdNuZj+YH1CkJU6ohs8KzB/JTOeXkQTR4qXZOLCEiQ//WXVgjje+jjd/n0+lyc5GVJ8KjOcMhuc6
O9U+UxL8KFb9u2/wfYSTRLOtaM6tDiOkq7k7T4+uZ76QbR8YkYQVBgl4xDeralHeDc8kYCtnCTzc
ivpyZ90Vx3PtXYCl8ETfvw94YybKlIhZT/In3Nn1lAyA/1nlC5sqCHvfoxLm8eKtrPuwqacQYtxg
74DoxB8tOHo6gA+Pk73r3dGjPbllmhGx+sVSAM/WIJwPCG1K3imqy7V5D9Vuz02scKIIL/LbnvMF
TYxgTBgU9uOl0tCNM3QXFrkjyhAY8aUeK6hNA93O+0jmjq+1EBmoDS8hiQd96RAA51c1hS8Q7wCK
SfaVmy0GOG2aiGHcuPJYMlu5Zh6l17X6ZCjHtNgm8mEkh8l4ZuBVxN2DVd8gWfUmoMrd7k6Owi/Q
NzFyAB8bGSLl83M72eT1nT3CNzO9G4UZ9GW61kVz1DPqsQEnBNWDZgIMHV59uhYp5L4CL0Y1QAeA
c720391s349HVdH8MR2hw60h7ioBQE58hM8h0RAmrgm+BXILLzFwxI7FthjSEAcxjlfqA0d07cRj
5Er0as1bma2IokclsVEK2aUIXWwdanhqHiS8iWJT23auDHFWcCiuQFrdz8syhEPqvQnt+CWxshUC
FC/LMhxZ5W2XAiiHEMDIugtNNJuyMzzFEJHJ363uBmlXCHnoxHNjmGnV0rdb+mjho8lUrnID8YtW
bnpNwoK9T71JXxvNdNEXiD+rV63CarEFIkGeTJsRF1c+brP0BpfenrZ0OxjVbN/gdeUYddZhYIUv
rATF1XxtULCOEa3biEY0G7oggx4Q/VlgxvUMPpcVW1tyV5ZQai+6hcQ9rnGO25T6dNaRnApUVV7V
esmy2Lczxa/H8iAsULdlHvZCLKYRWKbmAWRXvxGan8GkqMwLj6kPjNyaQBtMLvgEkHZ3W1D2R6RT
ABcaMgtJO0H73VyYanHdsQFuCwAnkEfWobaXD76a36P1+GZp0zIbqiCeKqQHA+TrXX8cuqAcK+wZ
13MQzg+du2zh+M0g4JRqamBCjr3tSKSX/SZr3yxobyPI9rqiuXVi4eVOF43ikKfDUoW4VqpgL1i3
vXvr1A89tlBcvkOR34dloxfHl7FRfnx6solXxVBpspGYgJRmK/fx1O6ZFdbqTU9RPKNYOc0aJrKe
g7hDT5oIyvOHKgOhjb+5ybZRQPGCtYjDGp+MwtPB0c0z+DvZSVAaR6O61RC8T+Qxq81Q08aFLXhY
gL/QY7nLyfRHecE0vLJ+gItQHjXkLrP3poAXrbQXZDLfhJJcCUxQEsOrukM20EOawYxDJA3gWTCv
NPUoUYZlEo9hrUDTDGh2aoF6IoI0heQjG73KieEPgsAnqZcxIJ495Pzb8UjGMmhjnCXWzaCYiwnN
ENX2E9e6od3kwWXiIrHExow1PzHEIgOZRTbUS81p0fUohZsBunS3Vt/7pXyUxWvhOlGv9fDqso21
ld/GFPCpVF3U5srs4U5JlQWYlF5hOKgEJcvYTRZVTTcUxeUmd4O65UEzPrZuGoi62roFfU1b92nU
rmyn8xSuhqkuPOGKhcKgcQsqXeNcFFiLStOGDlXAa1JR/smXSflMCEq5U4b3xTeA2ftaz3emYEGl
LqjqgF9RBVqeRRwxtAqwDBz4kKLEdWikjSemQ55lN/DR0Er7IcYBm+FgZVke1tMTOg1HDpcT0G28
oXSv0aW8k9jBDrfmRqVflqggiyFSK7oaDMQ3rl698hr5Cfx+70rzRUEyGycPFZKZVii7jC5TR/EV
SwZUvYu7OBCqFiXNK3ebZU0PfVdEENq91nO6gf/IAl40fg+9JhJD+wBmbLrWX5IJb1mpVqrV+TF/
5mBNmCKHq8cdV6Dj0QyvpQrXZ0g+aR3xiKauapUHn0pBPxVY5rvv5G6EpTOwxTCkQzx2qnVRW0Lk
aYtUWTvGV7A5WcfvYOBD1oMijXyPIx6oAYLbxwSMRL9/ODP6Dzfzl9FPy3/mmOVFPFk4b7xu/NBF
k8vyjr8MobaWIVmeV1o9IVR8RCdAkaMFhfqVBqzVSb3FmtSCS8BDIJ6vvKRgmAJuPCMm14bvRH+H
J3RSv/0YEUwHx7GBKNCBPj0pYsW1U+dAqKC46ZLNyGdWxRqljjCu9CAB8pVbryWMWXN1naWv7nir
AE7eDo8Ip/06VVf/+Zwj3vxXNHTKk+qG0bAGjmjI0Dy6snXPRck6KnwUXXEceqTy0Z0L3YdzDIWv
pd5/RoX/Hvdk3lsOlSPHRQzfSApi8XGUPMhNOFfbvyq9Xwq9n6uG3xSZ/wpx/z3USXMqHtqm6gQe
ERCpAw6hNgCnzq9QzjOukQ6v6qi6gapLJGGYgG6uD1vVC80EDOAcReyH9f1lrk96VgbceAw1/Yg8
7ya199xylaav/w8vdCZFQH/I0nV0Pr8G9DGqCIqY+9P9LHz0hE0MrP4sdT+gfudBW+LvdOPmKTw5
N2YJeFChAAKCy9XJoFmacnyXep5iI+oeywKA7lnN0Ahbv3C85u73D/lDkvRluJM3quiStkmBZ5zi
FmGsC/SEPLMxyPyVvz3SbMIAbNeHitTXeaSETywheCS4c8HNBVh92wxbBZg1la5t61YO3aLK64Pr
PpitGmYFtPUnGQ5utWhHCZXFIbI5JIHeO7WNCvtaoKTiZNeuGxUlW1mE3qamewfBqOUI3Akx21Cp
6rVeg9/ZItLu7VVd4cCtHaT/NQTSmYq64OjBQmE1x2D42n91RP7v++TcE5/MqoRGXqPOK0f0m3RK
V5qFczfhoNclPo5PhGNsruwpER3iq6GwQhrzC2SyS0cA71emYc1zv0JlCcC0XcXqRVlkAavPvPtv
HFls51mi918v5mQXgR1nZ62Fr1muul11ke3ILJV/RM1sNXvCy1nfC0i0mYjz+1X3010xWx3AcnBm
HH3zOnDbckI0QGfimAxUNJ2Lq/w4W9ZYkCOQW6Kebfb9uNA/jXjaPqUmJ1jsJirbKIZRFepB5ZmF
/sOhhIcCQRYINANywSfTWddm7igz1ixX3xzUohQGj6fp+czUzX/l225y8Go+HEYhEfN1N42NLnvg
+PAgNtaVBj93QlFKj5dWt25Rye4Q8kp0bQWkBnSjvJGpGsJl7swb/Gk6wRsjOqhczne5DCUfBdio
mM6+2Iwg6fL+nP7NB2Tl9EF1oKpmgSGVfIOFFgz15HJ+Y01+1xUpNg6sxx7aTgsYsIkkadYmOLFu
Nu3dqb2V5rjBi3kXUPa1tD7MNeXGoQZAq6bfxvHC0LsN63EEtMh14dJ2lEm2dHMrOvN6fpwYmC/q
eEUQKjpt7vY2STrWFzjsDLlFCSocYYhXqI/cgJ6q8qgrJDTBn6VV6+sq21uZ6WkKKghwUz/zTeaF
8G3+Pn2TkxiwHzqrdUSJVwT30mqAhjS4pxrohQYnV3nFIjWuEY/zAZ2x6oZInEIUABNKIzi+res8
I0jGn+Db51ujEgjz5sz3+2khw9BFR/dRhwLPabwEqWAIMMDswCM18OUzA7d7m4+A3gEO9m9ROX/a
oK7qwtFMA88Y1+jXrZP1E8JJAIBxt8qgv8zCWefoRX6AG3C7Ak99FmLw03Jw4eaAkwd0w2/iSqUW
GzVvkByBO5ZeZ6AsZTfToQGUOciX+VW+bUL79fcTC4DZtzdvz2LT2DOIJBy4SHx9zjK14moqQREa
wel0egKwm5K/dXmMqkAOrGazgqJAJG2xQAvRk6pYmUp7WYsmclAcTlXFlyqJrJrOlpYxrtx6qY0q
enwk6A26MuwmsovhSqL3OaBvlqKJ4aIAkCkiZK3YaNNRV94qdBF12SwH+xbapt5Qq8uxIMitUW+B
u1Wnw2+whXBIje4z+nxqjxA5PbbWezvcFfQ4De2SoJjCMXdWzNYGCG5ADa7xzQNIpfoS4iMdnCuY
WmJfVX5pobchhmWqwLqwK7aOeB5o7pvkZlJLn5lQoaZW2KnphVa2T3PhTkGITuI3GufboSyLQBeo
iqDJUQzlQknBoY7FQqQ9bCzR1UttPAGD39EN1V7U7IZlui/yzh/6aQHbQV/Et6q40axAlzDpZHBi
I7uKP2faRqYbVyA7yT0r21kqIqD8uedl5OgOePa5X2ROSOvx0pQgV5DBr6rjNML1EM+OQppnmocM
iSO1Nq2FJ0NtSrfVJat7GDgeDcTg5cSCuoZ8EL6NZaSXqfMCU7E9qdLtlOePTNpeE7tejTYSF2Mw
OibwjrzdC6e9EC59pjXyBLg4HDKOJhmhflurqZ9OU1Sixy2tx25gvtFZ0EMu/WqkDP24eOcQHGDp
6O7yroP6GbTyKJTUmY6eHC1WWp/sVCL9pqTLOL0gUO7qneuWpFfwOUWNVXgxLi297ULCUC+bsPl6
NZjmwpJkgKKieFxBLCur1gN0oEdtZY4v4/z32mpuINzhMPXLGJrm1A1rxqKq5Z6huD5vDlNyUGJI
OCujT4oStQc0hqkWlAX6vHUXQs4BQMHXXFpXVQoZZH28T2HqVA5OmMvionamRa24t0kGsdOEow5o
wWdWAs41eoo9hWUFpepWPGSy3OZVuVA7EBWwPnJrClpUsOu43XQwlRxqJVQnuZo1igW5kOqzk1eB
SmsIR+S7wr1MxHPfTEFvvQyJHjoaimP5A8xM/ay4gJqPb7jdyoSuVqV1ywyvkMV0m0knADgHkNKl
ww8jfU4NAAcgY9nD6Yc9D/gOE5lghRt7FWxyKKolxcEdJyg3YCXLZ1fJthW5qhMV3xM8FxNqGlhw
DckuSpMtp7je9s2xiJV3m7MwMe8mFMVbFWjA/spAwU2Bh0MFEY6Y36j102Qe9GyXQZghqW90FYbf
Y4PC5dpExYegf930hafWSMTJQaIuVLrHwUZl12YLmalLnm8FqyPR7vLpUhVXZZctiEDdXsh1rx10
/SGunxLn2HDYURkHoUFhFi2intwwe0CPtvX7eDtU2/mFjGgbyJburL4LSzjKVW3pt84tiUs0cG/w
FwMnvS+UAW3UZDn1iMrR2Rbssukf2XwFDni5KbrFwhyiRLbovKN1y19MPlw1g1wZdbIfq7uade8O
LUJNzmgHNdRMNHYHtoJ37DS8JAnAEhSyKLbwhvE4FG0o5aWsrqWx1433TqBSDwmTCm/YMZKFKKSn
6b2PNMGPqxYV0nFPO3DRs8SzEnuV00tTe8443htWE2FJMOKYMPgQtNMxqWmQwNsY5TXCYbdqKkc6
3gqubzS6S9BortsXN+k3/YDmsuV66jh4KhrDilZEaorB9NjysjSLepLv20RC47J9q3LzYAmAIGqw
qbU4Kq3rfkCExG3fqKZImMUqI3BIPrQYVm/ZmiUsTDW5mswOSZwFPhrfJ8ltp4HCmY2hQi1fz/XE
g60qJFxElDNso6qDwIgpAgXnmEHUoKuTF5NCdS/tskCiyk0geEjjAmbVzp0bm9H8OMxECxu6SXGn
R2h/oX3RlegXldeKGPcDS1Cxzg9qR/1Yh/rjZHgxisTQDBaCrXOjetSk3Jtx7BPlxUAIZEPtiNjt
wtCQ+3UKICn3aHXDNxe0M4YejlLfE6Z5mmnveJ1duWoRKuadO6Jzb3MKZxYYwqEQ6jQ8kMoqUxZm
o12OHNQ/lR2FhrvQoUFj7u1xqWT8tics7EHSk/1tvFckNFLdDfgKF6q1ztRpVeUWNGRa97Lj9lVv
9wta1NcybiOl58+OMNARZmJZFGRruGzdmU3UKJuaPybmFKS54k9m4jfS+WjPV/0QOcVVV2tbq28v
nfjKMYB5V29NOJPXsvRppiEPpqFSv6QdHGzMnUvJUhu00JgvP8P1tcmIevNS624aE5fs6ESx/TAo
5SZF0UwHSMTlzzK/tccsmnQsDf1aVgbSWXTYSOMxfq8ioIvVhTM6vl5d1OiP591GwlkS0iee1CAe
VF6qxTaHEaNeoMhtjpFI8sA2r6bqpUDPR+o8MKpjniYe667H9lhIoLk7a9nBbLTF06rymFZob7rZ
UlEuk3jytPrSrscLVPW9Ke/9BMAfkfWrAjo9nWWjDq7DR++JAnpSD1kI7JdHbQxSok2ZvxTiCFpQ
jSWlqfmCci3s8UStOS4o2lh1xX3d1TYuODZm0UYM+j9m/xjzBpEH2MNJC1vJ6wEwhhinLtL8Fneh
1RSBZED6lJVnCNANyos0hok4aPqyGb1+XA1e04j9qKPtY2qY05uy3AG4HziOEjXpzkz1i9GUnuN0
jadgO7hFFvJ6iDKTQgpnDDgDjm14znIHGyFfTYA9Va49N7JCYI+26JhtClEHI9QZYyPKGst35N6o
zFBQaNkObxliwgyND2VkLxwiZDrOuEK4F7r7LDE9MaDnClAdTuZ4Ka43acPYSQZcuTbyMbL6qwlX
BdBvphwWwGfM8qc+/L38enjsOiAK0m1f7jhUPDp4WA9MHopaeJB0XGviAhhAlDeMZVzElx2YNFxr
brpYX7dlFphD5tt8WXQ8gKdtaJnEdwnsT9FuJDEBLGfXKwvHjsMakCTNeIGGPQi3e46pYtlesndS
L0ZnlRhPU7XmRrZtoblVot3aqQs2rAt2obrLXj8qyo6k6GoB5IL2CMKDBmc1VGxHazWoOPzLvStb
r2S2lyEl6qGXIXGJT08gICAiYlFRrOAVi3ALDuTASTZuvrHSRanQcEQdJ76cavBVG/5g5Q+GvBCU
L4ZuiaTTg7V31LCXytqjTacK/UJBoadF9JKJ8aKF6XuNzjgMwD1Z8nUWQ7NBTbBPIHJAVnZz5QAF
3bfqrZEDUUVFNBW7wliM5N6xHmN9iyDzbUJMXY/XdFjXbrUbqm5D0Ud32EXLqGcW/X7K+A404n2C
JmgHupSVs6CzF5X+gDvaYyleXyOBc+kXk5Mua2GiSMW83hC4fp4nw9kLiIgkh1Iceh12jlhomD8V
hhatpi54v3KUTQWfvoYCkDYs4m7bIlROAQNTp2VS99gG6aZN0fle6SWcL6YL6a7t5hDna2WObZJd
Yl3wvL3u9Z2tIdCRIR1MP2MXVrNXtLu6bKN7Dt24FlsDEMewQx9ZVacLFmsRQvil024hEQRxLumE
PM2uckx5YYhjCoc2wAtXs8aUYLvGWrXxVnHo1srKEObafbmE6IRnl7sc5PwqAQ7SEeEI+Dlz7qk7
7pSmWjpmCTBiEv4+Y/uhHIaEDRqBKtoH8FM8LfqqTExKpRmG10c87G5n3xzFJx69tRc4VVA/P1uA
+940mJsmJmorYJfh/5MUcVItXsca/N1lVK/G3exs1oO//gDSK7C/iMcDsTwnYnJCKJ87FUi9ofgD
c1MoIHwjKcmZ9CqtDIiMJ+Si9eVwieQRzB3pkzTM6r8h4fY94wfcGARbCItBcR5P+zUTdmsKc3cO
fmYj942+dY3HTJ5RqjwRiJqfCqUeiBrNDGbAjE8N6rI6mURWJgb0jOI1jYalXCuLmX7El2eWyXcQ
1deRTmqYoyyBoYS5hcfeW2itZI/JRYEXhxbBY7KxoJ0EEsUbOrbj8ldF+xfG/vKvstEJqP/kn/+f
YvwhNPjpLcwcgi8g/1X/VI6fIf4fv/8Xxl9z/oRyHKhwjqMC/QRA/z8x/tafEChzXKwH6AcSF5a3
/8L4E/tPmMqAmQFip2GaZHbi+YXxN8w/UbJBgQqI9V+cgf8E4v91tcxicPAvRjWawKBkFk076SSh
EdpMPYq33sQMgG7Nh1FnMAhJkM6qCVrDA602rW1cEzWyqQ0sRYUYqLRgtcrJnaPCWJqLY0umxSSS
t64BUvDTRP5aUp+7iSfth1kIzNUJGIs4fXSQ78lcO/sEmEM2hrpgZgCwZQ1IoQl8p2zq1Mtc1QCi
d6Dwz3QIwSBIccIh7tYpy186WvJj1lTjimVI6e04TYIqHsm6IlPsJ/gjK1Z377//ph8iuv8upeKb
znJlYF+AOQ/NH7zzr9+0hCgb780GqhCurP+Xsi/rkRTXtv5FSGYw4NeY58iInOsF1dRmNmAbY//6
u4g697unq6UufS8oU9nVMYDtvddew6fgyafL7XRG4C/svAet9yUfbrbz3AoQc4y+mdCjtA0YMCYF
0sNFsPNzUH8R3rLHbWlvtK53kXH1WugOFA9udkH3mckpuAGvlncVdi+8C+nR1+lYwgEO3TE4c9/6
EChirbO97PMg3mZ50a5CT+prKj+gt4tfpr5UmwT1dRLZ9JjpGOUkUsRQHQ7AmxOPrgskfq3IWKOX
ANPMU6l+ovXYDIs2jQX4xM48e6XuFn3tNipjw03p8k966t/Ou8f3ydB6YMnAWQkWgr/deedhOKfM
YBdd512NRhVbVahqmfCmTZUCdioyti97BGfY1ge7ib7YvAVeiqB1QHSxBQNGf/z7Pf7tcJrfEw5Y
gsAHmLWH89L5+z3uq8Efi9Y6sKOj6QnTjenUOvfWTU5djCLeuUVOSu3AO6u6v1xfJcuhHu2XRpB3
gRH8H9D7fxh+wfofWw2CDsAfwXn5u5Xj0BZSj7C7Qt9IunWi8vzcxKXZGB99FFHiU02RewpVA+Sl
MDFA1KhR22Jqo/2U9d1nkCJdMKxK/wDxwV5Q8pkaAyOgUkDvocX3rIviIzLffOiEG0CoroSJQVAh
BXJEw+o3NlkYNEXHNqyKzf/3V41zDF6yWFTIj4aZ/N+/6rYfgqqfiF7IvnuLUgxpO9/qxZjzb8KR
5RRO4w66NfuaZl8j8AGPBtP5TRsqzNMABqz+/e3MqP/fFzeEUHBlQkophFnYkP7+bmCrEwshQY3H
wLmFbAbdMFIx2ydbkeYp8ssnNvFo/++v+Y+9D7lGOALgpDWvAIYb/fcXtSOwWWw2wDJE++rRCptJ
OBt4j8BV0SBqh7sYqX1eQOkwZu34rN3AEI8XFpui/qA1b06Q3SS3PvI/Aj/PIBNwJRrQNPrDLv0b
6RjHFL7buVzDxCTETJP9NjRprV+0cGxFZjIN33kFMmo/+eEZVj2fsgXjGSCfJ7e96cLXSKDv5SwD
kKSyQ6n1p0eQud7KyBy1C97TrMJ/T+vKrasUK0o24QFdrbiQZrino56wxWOICebhdeqmNzYReaEN
rxZW+eLdRv2fvI0xbv7t5mNIR0DbhhMkjsn50P77fShMUExg8HbQGVVs7wXJ1qhweKqV9I6qAI+y
t8kL+ETts/QEP6UeyJGAcX8S2wS3+W9TV4hn3gbeEakx+YqHhbc2eVeu5aD6J5KhV+/D/LkS8U9t
g/KUjC5Z5X4GR6VhPHjFmN40HdI188RHxkS78+Lyi8mMfBnTZOuq6ZjVZHpFzG67KU/DlMp1kyBX
L9IterfA8WUGvs6hR7LAc5OF4ALXCDLMArEJA4Nzk1bVLgd19XFyVTGf0FmfvSYTJ8E5Pl5U+ftR
t+FLQ88+4+FrbTDVIGF+Fo0mi8ceN2QJTH8dHEnhvlftOmnGQxobnEyd0GD05TB/nQb6LG36Av4x
29QEvFwG2dU7If16rBAr2/VC3bFrumuZdfsJhhe7ToDliJ1AXDpNxCUJ7AmQPXa8cSQbZ2WCtmwa
doCKoNA1OT/zVqulHQwgTbz4HsNjhEWi/cfJvfdMys9dcGe+Cs+aYEMsugo83KEuV12YRfsUgb1r
HUflZRwLECQLIjbj/PBN84U6s2RpJdF2Al92WUxOljex3PiR1x3U4AW7yAP+6VRmjp0NPrw4zI6Q
w3hHWIARTG4yMEvowK6PS+8mtvYyFDRgiOarkk2rqWvJTxRlh5b+4BX/IgIlbg36wWMTIzymr3qj
FhkwtRGJfG/BoK9Sc7JPA+wAAQ3Cc464Piw2BWps9FOMYf+pU14uW6f4ScBOtSQCPk1d7XC/8ZOw
clm1WtxU+SkNa15kAKbtrw2G+k2OyXky3FrMmHZUSIDiNFgVae9/8DQHJNwO7qYihVkpVGlL+BMG
B1UwSMnGwGwSBazfs/WPoY2GW9ot0WjVWzM/6LWImivzhl2WhfvA9eMnfINBK2fKW8B4rz+W0NWd
+sJ+60QY/2ig9Ksr2EXOCwECFH4HExbm/9VRktptJzzCyu/SFXkUQlECLrDHE7rB6JjuxOi/lpw2
GLrxdinitFnTkmxyDgQGtxCk7qowQH0yeqwQO41RqMC6xMRC9aTYxm0anBISqU0bYWYVDLBYYGnm
lihWsavNNdzjn/bwc755aRbufERn7/syiTGi6d4KNpYn3dF4I/oMbFfiPng+uMPgKdgZ1Hh8C1Lw
g+upXoeMU/xnyWdHLD3GKFK5qU7NfLF5CErrUMYnnrUgEkf0+fHaRMXxqQngESgGVSB5QZpFISAq
0qF1m6yafiKgq/usUh4vES6sljJth1ecKQqKTYzrHv+q9Qd6LEMRHwxTP4sA+s+Me2JdGKA+cHuB
+7VQ2e5RMYCJ0S4kGODPI8QJjW/cNqJxdYbu0y6HwHWbKBbF0oegcZf7MliOQ35QoW5eKjDzn6fi
CqEFnHGqkR4fn4Br/cyk3gxtas6Nh1FzATLSE1QGJYYAWf7WZtBGlsKf1mGgv5cuAVl1HODqiWPl
3EEYoFs6nFzQYswVVWB88zrdg4As150PLpyX38KkK7aibb7NqffvQEY/ew61gxzsk5ZldXJeB/vO
HEJYyaCPEM4c0txdWEbqixMt2ZSZQlZaQco7V6g9NRM76Rm3C6EAPTLF9C77DoFUvO+KLrm6GDze
rifHGq485TgC1faTdjWacrpWNik2hoSrbJrSTcJNfpIExu1mgjSt4r75fPwkm9y8UTt++MW+Jok7
9yptL5HNs+Wv4zFtgXUrjhjzPGmLTeya8SVBTNEyDKvXjhTjHavvM6HWbvpAIXCt8PmmTAJ4SdJU
7AjFJKsTYwbAD5fEF3CtK0i3zGjcbEaFojtIcDCF0zdMPKYt77zoOZ+yNeQTbI9lQ49F79Nj2EEW
rR4HfMUPyjXeAa1Ru7Ut7dderQH2lhM7h0VeLyS0ilsQ3bcBcN49gUtS37juwEsLSm7hFxciMrmq
uLpjCvcGlk6w56UJDryCME2mE79HPeULo8PhDR6H3zKJrVzBwFbQDoBKiFiTXCNpK+uG/Nn3kjWZ
poOsxPgSTzLe0MPgKD2yBghgHoX2S+FdJ20umdBPg2ywyAOZb4G+TYsxdJAXBPk2evQ8uefL06Pj
YjGY+AUmo1WRmCdZR5DSwjEsIIVZ8bFKd6NKd2zQ1WfVeBcT4wAuw/ZK0DNgYBxeKBmHW44TFTE+
CYwyastOET1agnFY5xjU5tAFAro39JgZ5O8AapygeWEWRuJYEPoJyL59ciicNikRuzKFCBOy9gKD
pDY/dAWklQqiBZ6o8N6hT0LigT+ubSnMVqdgk6hulyfTklZjdXpcoNSG7EFlESDdOt+6oJl2Ievy
EwKiKsgexdGlU3muSV0BFi7YuqGDOR/aMpenbr7AEAvWH8kEAqZJ5Z1ylmyE2hXlpvFgQCyzMXwF
azPdNWF2LUuFyo71/haxIyDIasZfK6RDMcMvZWsXeAzZFXyJ8Yo3mGyk6twzLJKuUIru5gkegjfZ
N4PiaZnOX5Gc4nAdJ6465T2rTgN0SYh0dceeN9UdRL51gTnhMzXQmriewae8jDUUnp7agOR5NrSD
qgIn+kvagwCDcTAkKH7nQZccDieSxyVGQ8EejDH81qfDaeAUqsyhuSjfg5xIR8/SYOTaGTvcnMdf
+zaR0H43/r1TCTLSGr/aNXELn9hWR5DZJAPUEv2EKo+C8h1izBDM/1v4B0MvrJXC8F16mN3hX4CJ
2uPjARKX2GUhXQXxsypT8Y4FvYmFbu5ZQV5Yr5rrkHU+YirlvNuU/NYUIZ6DMnyFFt9f1919muLq
5kjyrDnkG49uYKw1XQYc9BprOvNkJF4CVYxbaRBK15CGurcG4vuyQKd49bMRyWspqimRHFDboODl
IAs0LcbLYv7oSA+72xnwGKMaxwAUZUvXx5e0ZO01c+OLj4nVOsegbgeOp3wKwisXSKMFzHSJY4nz
jtpm3WWqWLkxW/pATE5+nyFVjiCoVsPl4+5k5mH9mWJbRu4jLfsfaeK1m2BgeJpGocrtGA8RelAk
k/e1XA/Il976Yxy8unoCp6QpXqdJf4QTu6cGsj05n0YyzwHDQJ7E7H0gOSa7BXRlAcEwjkZZsNcc
t+vf27l/eNoDawOI/ohTBZs2fjCy/gvKYjHwi9Bv0UIXxYG4NNg2elJ3dHn5qvamLyHc3I65lx76
Pkc69iydQsEor48LR56lohG/ST18e3zheRGEh76LKWwoYG5duz+AHXN3+d8tL1xdkZ9AQP4NA+za
v+NZECOSOkvNDIvX8G+IoNsKXJHBCCCRZ2jgLtEYj5cq7WaXCjs9/fu39U8fL0aBcYKphUkArLyS
31rKtEtyFiQZ/Ks7kP3gd4UhAOPjsvDhQNERAuZX3kO4JVJ+LAsmL4ne9Ok2B2EkYIKdxgR6OYQl
gPyERMhVbnO0kMkgLllZpNt/f7MPU7G/fVcsxnAGdixIZ/CRDPfbm+VZE40QU2PO6zcoziu4hIBy
A57SeES24Xh0eXXvgyxcFYqPr1PFwMgKwve5ysFojGOgOTZ28SgisWXmK2ciuYB52LRnKmLb1KPp
MoKo4mC68YcpZPPcSIl+ZsyKTS4JGK8JwyE5eKhhnLdJcxb9afw0+6b9/SMyNL/IZIA1ZwCa+W9I
sfGmcmrgyrB4VJRuwkm5tB6ApZQZsdYCM9Bwflphu98jtA5EKwpN4R8MW/4BCoItC+47wxgOLwMi
9cwX/a81lGuOZiJKHNgQvj8zFke1IANCNscyvcEwAcDI43AoHYO1NZBt2EwOIAHDsilP4/4HrL5A
C4Ho7A9PwD+QwfmNxTFgKqQ1Aa56/P2/3phjIKq22EUhF2wgXm38kwg0mDYGmjXOi2fh198xY0LD
1xbVqh7KaK9VhZgQcIHP4IqLP3xTAPF/u2EYZM1mtTTFuAl37XeSMc8RcCczH7taKRGVI7a/MAa2
DKzqVnTKzKH3tdzySJJPlXbfQYodn6Vu9L5ldbvBVL4RHAAc6cqDCur64OUSWeKM6p2bZrJv3cLO
1Phn1kNWWlM9q26DBdA59pa39aHSwsHWQroncDN/FjKuDiChPMt+kFfV8Ob6gMDjLyOfxKUUGGpX
jwqBetGuT0HBgtdIfCnzqtw9Vsaj0UpH+FUYiuXheP7tF7j0qyYuUr/YFoU33BLFPvHd3msFWFb4
mUGveUxbhY9SFNFLFbPrA2mAwXt9C9IPcN8flZ5D1POi8zr/hRti1zVEvftHkzL5FCmEYEiFVIWv
RVs9ic7JfdYycspSOLkV/YZAJ3gJ5osI0FX/pxcd83CPog1EfHQa625SALBhI4F5vkzkShcxRpxx
MiH3/i+JrgyUJPCxSMvACWFNcRQcw/gxxXaCoTBoS1rsbUmbd3zpEfqvoiLq/vgoxGO7MQVDAm5i
bOvPYVBFTumqCGl3TBXr7uGY/VVnUm1ymol968G8wzDS30lNAPOPFNzNLMkhAAevq5kQ8Iq26KcK
4elWJXCysE20jJC8up5S05wHNtzjurdfI1uicSk0e88meC9zcCkg74T/qz+16mabVTihJw4B369D
PtgPbssRjN+ZZObAYNTzM2TBsof+HjW5n7YvtgH0Ebp+l1cEaBHWd4DCHxWDHtb1XATpxCRLkZhT
aJk6RzI9hnXeHxN+142HhEZVT6cgJwozHjaclNLRCksOGkOQW9lcAFRVAvPJ/22lEo9s/KENX2cc
/ASyCDJnICxNy5x9qUSBisz/zjq/w3KNCHSxBjruJjSQUYBR2OHmwcYJdgCZwzKOrdlHQ3lpqRxu
BcCegY3gP1kawXBI4FHJww0LFEbNAoD2MuqH7z0o4a9j6/jl//2m4BYMjhJUyx5j4HxZWEWYcUre
UqmxMIJ0Ae+ccvd4EeIFkMEYofCg2lsliVmbWvyMvTBZVlnBj3QK74/O3aDpPSBHFyUnYOJV57S3
GUgdgTUivrLAtavCL70togamdZWD7p338DRymjqYzoB6+mtzdSJFPAAJ36swao82zfcjpNanBpXP
YshNjQXoN/P6RCgFdXQ9ttn4TjtzmapoeMpKsK1NGfxoMPd7zmt0zp2KwHbjbIsMB/rcjIh2R+b2
j76kL2j8owsvcSGieI85nU60wZMImvk980a5H32NqZU/8HUBz+qTq2qwPfEIDKZim4QNKAD8OH9J
QyWPSQvF/QLe3vJYZGCVZ5U7TGBGnlwEmt4Dc076RF8c9RmsI1BJFAX8o4IqPXbzvYWnzhB29CSY
0XvikbMq0+YJp06DGYAJl36psXi449sycHKpSa3uOYdM34sJB+XW3CbNxflxkQMMmmATOjsC1AEk
yE3xHLcgdcfj82TLBA1qCcHBXKx4DRDcUHYUpDP+V6OT6YwRYrD30w1F87l8dOapw/jlcSzHCtuE
mdJtPHrQU3ul3DzefePICyyRm93jtza9VBkyo+YzMxv35ZBm2yhIprc0yA6diwLEd6DFdyaTUN37
fO+A0x3GxNQbFwN7TeNLHU4WtSpk1wMdZm4nBpJNAqRVp3L5a7fOYV4YtWH/lKsGAbYy2D5eXIK+
tmW424s+DN0pJM3WifJYzPVZn6c3QsvoEEegfw9MlbvO9uvYwwCSVJHDtpXBpTsczikpwO5VTQ+f
BrDDmY3tFtXMmvCoukRyxHLn9Ct1KniFi1RzgaHIV5ck+XEgYQ2HizI5B1gj59D34k1AQJWyts+O
deayI4VaFkRvHa6gbhf7PBranaKVBKm7IKtA8u6UV1SuVKvtroYxzmogXr7xZGFXeK7LeysStCGP
YuRRqc9oTlGH3lOpQrfFeKn77BLsaW4AzQj+G+0xzfkWLsRYCb2C5FyhpsZ8IHwmfnjIUOdu+4S2
h8gPj1YL+6WNgNVAwrvzyomsPYG4VW+sYMgFJHSSsAyou+qNmgyk8YqFqzYpq23PY1CdMVU9AnK/
Poqk3JT+rgj6YCeNXESBc6fIRNU2whm74V2X3kIN6jPvzfcQ3fpNcGimhhiNdlTX4TJLM3ILAAFu
xrrpT6yGLuLRYYYNqVYMw8/apvV3z4JqTZEHvXsgG2Bo6hWbT07W6Y8gNm6R0G5YqTIc30fyAWLZ
ZZK5BFm0+ZZWuf1ZTy92HF/aZlJfvdKBM/ij7TACJH07rL3HJgGzqmUZFa38VNaiGPFl+zQkckvb
uFrSjmAQ5qYYTNSQfcQ6vMOMr5+ye9A13bLjBSiWto+vj3el8bmPPnw7cl5Xm4F7wwnFrTiWAVzf
MkO+J4i6PcgQREiJxk3IAGiMHuEUVxB+TEakr2U6WUNXxZ+tgqcezgD32Zb8Bcw1v2+bW2TDcYuZ
Ayw8WJaukjRP1mzcaVoU3xprdgRr5WZxEOOY6GS/qedzLKhHtW16oxfl+AnH6uKdhHJvCQaRrfH9
oxfxZGfQUS0rCpJiU0bjwRezo0NvvjpshQBW/XwbtBRKF4epjIS6VfW+vD0GOlGb7+u0OPRyhBeI
EZDXhqB5LNUgUE6wHgMhE/1Vj9VZBQ7nPMaNG2gIuL8IJrc0tRGnOGjERcZlsy8CwvUey6E5PFqC
IY+AH6AS3oBDAOEoB8/80YpxAreyXGO4iWJ1AaJ4frV1Olxh+3PEHd4a48R7Acudk8HCXEgETCzC
2CLQKmPvU12Nn7aZRX8AhV+CxPTLUEyvlAAfi3qWP4su6299vPW8v7hPIK5qUZBiWJqsoi7UBwdK
3c5XRbd6QCZl/ZbAbgPM/KT7rDsJ61X4vhyUhHPUumkEUDabP4F3jiHQINzSw363Hxud71r/aOpg
ApKF0VgjpgkK+5pu4K2QHfX81jRTAOrqd2+K6gOUA9MZnojnIfHESwBmvDea/rMBAP2Yv/khfGRi
F4tz4vcpnEVGg2gpkP/hn8HDbQXzlE1Eqk+HomGDKg1udkNSbcu5quk0niyi+z9E50RJNI/b/7v9
QzeBTmJ2F0XzBWft30hyQdRUQ+QrAqchgfKVBhH4nyZCgVXJaO89MK5x0G7r+dYeY58u49SGe+xk
9niWE9XfPIDib04jLcMkMLMcmia6IAaOnEzyQcrIW1rZ8K+KtHBzW/qT707TOIz9qoULZMLjeMNt
o47IsoXw2I7pYkhjhM3Ov9bB+J8/oEf2UYmrN907jgbERwojMpxPke69jWJNdE0alKKFCipMHRDM
KmT90k1wdjF93r4YkHR3EDZ5sO6EVgjngz9fAOva9ZQkCFmJMaFCz9NfrGDjU9BA7mWirHuOm/xL
keifGa1mqgcq1KgO+1toc2gvTLpxnhLn/7sUDbiNlSU9vKUAcYXMmY3SkMDtGXgcLQK6bfKdQSew
nKzehJWq9hna86VM0ui11xX8amq75WObQM6EgRpFXAjMSmBRVLnCh2xkOobFUO0fqE2LT1Rw7N+O
uRFWNjJddon2X4QP/0Qvs08+nPpwgOAhZIYEy2EEitbGzdemktnlcfHCXJ4h3VsYMoCkWwO7+r+v
B1Osr2lvht1jB6B9fupRnu8bWy4qOAl/oWkZ75uZiBDDRCvMxZqqTr6wvJqeonLpfacDqORJkImb
GOl0DFpYDHi6A7cffBUoDwDlYSoFpH86N81QHDsV/rSddk82n6n5OKIg266vCZvyX2Mh4OEXTPrm
xnt6g0Mv6Mq0/4URuInAkbTUN9Gk09qwDqY2Mw6bJXCATYZpR8PTWEfeFzkm0Tqpq2wFh6J6kfXq
JSkT9tbOnldT2u2JwHAYI03gqGxs0GVnCMQt+3c9TMk5NwmemwZUcJBCk73XFA7+r5CfPG5X/QN+
Qe0vdK+pEBoEmwroXPwSrk3AZM9ynqULbTk8FEn0zMoObo8Dqy6pJtvHpAwd9SqerSMzbTHFz0nw
2lIRLF2Z6T1GCd+mSVUHeP/IqyPYOlnrtiLy4GE96uoG9N1Z4LveGNh3WAhtWSn6tQ8hE/rwHnZX
Df0+YouEZ8p/amPLiP7VUOUmClfgLMJ9XtRJcS3n1yjq0TtgQ4T+JP7J4tq8EziCtaLa/5olV8aZ
5y6NP1wxgcyV+3/VQ0hOMR/ApyDNziNI6F60JCFbNTFzrDjxYLeInzDk8nYONrNL4LrwnoTD53G0
+bjBno3wpSHdQRsAjynPySOho91QT9FnVLPdcqosNk0xQBJeTOE7VcNrrQqL42322vKy58rLvHcy
ZR9J5T2zvHFfBhoeJwQ+vWam8g9FgQ56qMiux6jlRURodR2qjGsmSfsEN/cVk8OrA3XqJ8F4e2wt
4st9TDQ8VaQ//RgqzC47ByIunqZJshdvgBEoBH5ukDC9U1xvjFdibgPIDkPbMr/rkqQ7WrbRysKf
FCRQ4NRg7EFZxOk6GKAqYbCLPsAqVeyqNIJlYQp6NpTXMPcDgAh7O1ZAdjDGQP6bFMrXvl2DLwjI
ru6Rm6rHEASi3YOF0YwhasbW47sokvFBqCTeUuQ0YhniFAd9vm6/1ZCC4D7Yj6qBE1kbm7eymtmh
g5ng/VtWTzotoJad4XSd9P7ONRgkZd282Cr7xBydngBLwM6KZUevKL9206DuMWnlybX0PlS13spK
JwtNvBSdpgv05tdhK3soJtXcJEmssfPjpyIIzn0U+b8qinDqg4sI9xznx9JVnK2VbfIn7RL+VMMg
bCMCOMs8fi3CCMowgeQAvxJwz1MWILFRL9H8nBAPdji8gUEq+KPQzaUs36Fo7Z9sB4CgInafD4l6
ESH9Zmez1jiV2Q16znUPk+o1gdAZXUA37AeYmY1CgnpBAEVkmDdTNu2A45SXQmuwNofqQ8SKnzHS
LzDz0CFcyRr/TUEwERXde5D3m6DS6Xoos/SSN0WymjB4fYEvKjCG8vVxuD8uqcWIu0/OeBM5gn3k
+JLzRi+8osHIKGDvaGjqvX0UcCCiq2U2gPkQ8WJrNeh9lUGgX4+pOoQs/VolRQYMCvpjClhtlUSG
wH7ND+H25mE3DEZIJBlrlwX1QVbwJnnTEBIvcZC3mwcbh8NyX3rdGaXq0oS5vUOlVx5yWHshGCg9
1LNZoo1yeBwzzu++fR+yIAL3wfBVgEiJa1zyEwhUdg1/sXqdTpUBljRlOySq11c/91a+HMMDOo5o
RWOBpZ52EqURxXBQ1pCwDLCLTTw/WQsONZXA4A8Wfda7jLyGy1EEWlnZ5cEFuJk6RRmb49sw3k2V
+4r6fTGMTH4OcYzTOU7/mgStoGclHcRHQkIFL+IfkAtQHHsJ0tNCJV5AckPg75nkXfGBQ7hd+ejN
DrKtyo8IfnJRCVieDNnxATBN/EEFRqYEgbf1Skd589SbUS9LNKDeBCFfFjf9ZwDYY837ey+mZpWT
MsWaUPQwVtBtznA6HBAgtoB0eFkizsR6fvpadXW5bit41saN/CZ9B75HEHuI3gRUtDAzHzeqyF9B
XfQHNZkDo5W54FRS1xSkk57x+OwF+q1s8dWoQoqlM35wbShE92TC3gLxXGOReUmL9UQshu8gLm9+
9ec1xnZoquUqMixYjdSwgw3y5/Gxgg3qmQUIYcUK5+6wFU3lzo+fwLDBEhwUPea5Osbo2N6nBkJ2
ndtNIrNyg/kJO+cuhq+zolAvTvBOeQKPZ9sFfDwHMLu/MOeAKPHgYln1EcyFNooyt0/a/D1ss1tX
BjByG6Co9YuovBVzMZx4qkL5TF9Ho7xVz2h5f1xkxhfQlfpPj99UH0O2VciPnuTJSvhDvja2VGjM
MShawprT3/z6vS2Fu8pAfxFwFkflgAyvEpAphoaKYUQMgjz65iv4St718VPfw2p0anN45YOSsM0c
GocIVhzPJkVZYBrmjsNMiLO1k6vWeB9ibPmyUQVstV1U2XM8dVgOyJmYP23AW3HnLP911mMdYcgA
j5cFYslXXWdSPN//Oyp8nMix5Utf4ITCgPNRHvQZaE3TZO9+LZunwNYgFYknE2bhqdJBdkvgI/3k
9zDqS4odnxhIdPPuMvgYViUybw41jq0d4dBOKjwkhyDTDURt+FJbEzdbv4stCJtr64vsp6rRlZRY
zZP17D0RkKD5Ht/8IsspGi9cbctnCXnRCiUpWSHyKN35LfTboUzIhg8FvSVM0dsUAI5NJmS8trnP
9tXY8Q3IGotGZIgtLvp+50BQuURNt5F1CZtl0sMzW3vVOVQU5mqu/MCISN7UBE9+GqMiJUlLn0Mt
DiRLsYu5sUNvbr+U89T/ccnb8FgqmBFUDqbxhPN4K4NwOTJI60wEawYAkdF5fPd90b35abbqVWuu
XNbbONT5s5kbwtlZD6ePY9c+Yum1Zx5EFCkmLzKbNe/g8tD5mK0AvaLMU8WGM+0fH5egg+tTGNhD
XDt70NNFSN6jHnId6PaZYmh75iGXDgCZFK/gsqoDTQl8I7oe20Cl2mg94G/IY6SXKPHs7hdsPSOd
o0rgNPXXJGGIr6dqhFjOS0F9oN80mKfHwafREfHyiy5oyA3S6R33oN63bFvAMq/3DT0+LrIMvlKT
dtgtg8YeRF8D8kQN+HgAwwa0isB65R5SOuwkAg8T6N352pc02oHtaxadR/t7kxbBLhl7ug4rqI9L
ZS//w9N5LUeKtF33iogAEntaBeVLtlvuhJBaGkg8CYm7+m+V3j/+k4nR2O4qSLOfvdde6Tu5+/2z
oDWhS8ITdTtA1b+Lwe8fLA9hjrlJE1n++JkHWXed9Djdjb1+D4e1fO7YrDjeDE9+wfLS+cV9qbyd
3xbJaUnl9/98lsXMJT+5nU7wu1RxMVdr1A8N89PeX3YFKVdrowCFqNrO43kMJ8LJ6fiH2X121jYo
YLP+JGjgvN2OVuAyFCl1JlWUk6H/2EGe7xeVsILX85sYzACcfbve+0Y17TNRTVgW+ZtySVzIv1zM
EuVz4V3b8TUxLHPbBOBuf3/E8nROe4Wo3KJEkmiZn/gqz/ltbrymBaFyey0i0WF1T0dHn7tyeK2z
cvkzZsl8mDLR7n23Ei8ENS6DWZKtL2vOH9vOwtq6UQWrLnUBP96U/22b0P8IR0blgxT5OZQQmG/7
6Hlwc4ChNz/J//sRj8Tvj4XO/IPoUBUF511Hav89pJCUaaa07uayHh/XafxKBk/GFXc9aAIFHGNV
ZbtQk9X9/TEQ4lk6bnvtTIxfi+YybHEe/jPmKU/VaK1go2r8hCLL4upmnLFzeUbeXe/cm7jTdk69
L5hijTmo5kRCYJ7LynliAP9mLHN9+f1L/Zq60Yh3cyN1BSXq9ntR7tSdyxoG1++PTeB2+LKNeAlp
8HakyzXYGfAnrQZObBBkfzNzjtMqRLVVFXczfGINYslGMBD/kwyD98jmChePn2S1Fn8QwMN5gWIB
fDcLV94M1KT7FPw79cOQUW4PaA9c40RB2t26rGcfzs13XnmxN8gfw6rHJ4LUdAx1fXJuKnVaRJM9
d2Z+6MP1UM3Lz1IoKPO/hzxpTd425NjBujhYe9tkXfhduNOV7admsdksyFqb3y1Tdq574VADffc2
yISv5l7mHI/ObbnWcnnryo4+DDDzByS95W12pv3itupuStM/7lylV48LOHljZbxX3jxsFr2M941a
FBd5QCp9zpW1YSB0kF1Ga8TCjjGYtnxL0/m+XIziYE3TsOVAF14swknbMCz6T88dL11VL391DzrB
zQImO7aClsNBBqFPPXLyhm4z8rn2kGXaYBlOv2stQQZurW45xHqIKr9CrPj/fxAMNbat9enqwWAD
R9Lj/d2vlllRg6Knyxz6ijpvaTx6Pv9RK3d2v17jlOMYO9tOTrX1vqJPRZnnTydz6L0/zjRuSt+K
FY9WtvHp+SBe0/4nMvXHzL3+GWz0g6czbJRjmz1KQD2HtuoEWTUpHjo5PykmzHGfr8X/3oDy9lb0
qe6uDgMcDfJj6MR4XT1PPHhZ5Tzg2szwZ/ubZMmqo8Me+9YAuAnX7vi/vVSSfyuSpbnqiasQSfqk
29qi/zfMAfWwOjOrbWMhThhWNh+T9FXenHLe0BUQh4IgbpqOIKhXWpdqYczTieRt5pq8Ad9RPrhy
onEgGe6H23yeAPS1HHrc6K1HEWNQPmZVO+x9OMJntzO4Xt4MQuUyQiFhUc6pMyCjknvJubYwtHCE
Esff4YCPaSMSNkGUFaLR0Q/XHRmwetO5c/hzHXqqQYJRdTsv931gbff+ZOdPhoJ5pK3xD2dv8ymj
tiJNA/v6uzAvfmJsobVUB4HBj/ySefk9rLZ97R+SKXhEfJwY+cjq6tzuWnxeTF4byBbWED7wKOrI
q5bi/D+lwuyD4nG6rT5wKAgQLrdjpPtMwlMd1IT+vOTVOa38i+Ms3ZWre/Jop1b9IKYJYIRRo1oA
nPudyQufnGLSDo/AGUm0yEl9lrk8NpqZt9R5u62d8e9StBpwDju6oXFLe5UA67M6D2UxHyrdAcEY
Q/Eg7H7njut8h5n3rdbBdDbmlWBPUtMoCz8lcZP+4NXkk8LbX4d8mlwZIB1//6nfv5QvxYrDmJk7
25bGkjxz+50t52kI79MkZNLuoFinZXenmKvvcSbDFbgZ93/PT5Jmo9bKazz+nsZ6x7icWogQRKaA
xvarkN/k999hDDUjzt1tWdxw+GSZ8tc2WqvFfPVt933NAbK7VqHu3FRn5BJUc63wL8YrZvP4V23V
OVmDBPWb12xrhdrbJUSJ+lvIb+46ZsA1T9xo5rQDsPttEWhBbIxFVJWcSn8t89k4ZId8yj+SXqjj
snhyO2QiOXboXTDNEV7coeSc6EmAUUb+lNRGcCHX9zBg0jzNqpuuEDpQaoQP+R4oSInXCM4g6KSb
03Fo2/tf76NhKjABltPgbeQwTIJsuTOxPrMbVemJYw9BCE8/cjv6LyuYoySYOPe23f5bC8u6T7Py
SxkIM35rZV9OvTBfY29k9v5Sc/bc1olPDqQgUViXvB+Wq9hOJBIvyl24brpsMa6o2omH8PLZ6HG8
qzHMbasxPVXugmbuQnta3B1Fck/OJFH2MuY7g8fsb8kuKES7ZEmosQkz5B+LepLAnPd6xCNepyvQ
uyZ7wwxZhM49OIJ6SxVOtAozJ2kA4gQF/yEUfJVo8B6rdtur2G4m/1Bxu9+OLtz21YAlHoZkbBx2
imQKIR4tU8b5j6iAa7f1fq1aGUvKWUJR7We3KAk7SBSpDBLMYtrrrjZKLmnyMwObucd1/qg8tZIG
8iGAAopit2P+32T2O0dSjDMrC3qmzsm4YIQPnoLjUA1FPAzGG/MMfA6BfZBkIY9pQhqeeypW9BBS
PVd3LzQiBsyU+Rmg4TrOlPM0MsMVwymxIdpPMj/1pUJTrMtvq+V8tRZ/oV4lkUAAjjHezIyv/mVT
h/3Vtg/u7N4eyi6J4YkVjEJ0rKcg6sx2fkBuomRl+Muo9U3NNbCBbWXk9A6JuidnaSEfjv96mHPh
/JhI/S8VU3W7ZHRcJmXEk1Od0v7eM5Nml5QGRB4dUo+03nIGiREC5nF/MiB7Ht9ht2QHhf0NnaS+
q+C0lOUbpLJkN0gEklTSJNHPhYvISsp4NZb/CsNpz2Hi2xGiPZJ2wTVGmfPZM57W3CcUapHpqcG4
sc4G3UYZFYPEsJw4OMLQdlL9FNi+vvoZN0F8Q812VgxZ5gXUV4j1/ty7YbNnVkGFQyf/3nT2i1cV
baSZEqTIQIHwzrWRMXwJcHq0ITrvGNLrs0qFyD+t1d7mOStlEnsd5OxhZJUxJzvcE0a2RGEf8SXN
QRVGFH49jtJR+9n81zjBv9pQS4Rtx+PU3ci44By2rhQ0SMb/vnkjxvkkiQUcEdqRGP/2/Aqe1I0d
aCjjMzerGF8ct/PE/2w8wELobfY26Lggag5cU798h73nwtWhcCrFz0A+Db0KftIQ5Q4ecD8t9qk0
bz7UwKdm4rC64VkNIa6S1b+BYmboPvVwmD1OsQ1bA16KNiREUttw+Vb0u7SaLsZqWfuyXH7g4myW
Er2RDMU2tV3ETWMlQ5A4Zwt+/cZznelaH1NjLjehUWc7HhvY9+6oHxJXH4Ps5hqvyPONxNX8LG03
zBHDyMwZHacG7hnUr2cSLSX8/Ho/GLrj6MRkxiZkBKi5oAoIOq7FUSYa8MB7brn1ivZa2FTHDTVG
c+iKx652WTqxVlid8by07WUK5VF2/alPWZ7azm03pNufBn7DGHpZGexOpRv0yIPh6HuzCfVJVEf8
KIjoxFZzcvT94JFfcNtd8N1YaYU2N7MGmVUXrx2f2OTRmGahTK2m++0GWb8jPUWbDHImK5VAYvRG
sTW9IqdGqTsUif/MCRBEjNn+azwPX+aEmcX21IOlXxJQTNuswHAyGOUdpsGPwJxuURr5oCvKJ5I6
4esErrVY5cOKzzB0KHFIS+ZJC41a1XfYBevOCZ7qNis2zppVB03Ry6zZWRmU9Lo769bdlp4Pey/r
jtUsiKZV3MhH0MaNyKnMGdJng8QXxsj8ZemxRI6pUx7BMcudYsQRa+W/4oz3712+8xUDy6Td4sI3
Xu+9Nv+vnccy9j2Jebibd5zKwmMYEJXNu7GLcZUQIc339L+xfs84UIX2LzRGPWcJbEoHTtzNOREx
0de0Y/U5pWFSRNg3BBHyL0Sf61rCVfQzD49pCh3N5IjBxtAejAD3vJtwBq2zfl9DqvTW8CnLEOzM
6bRIU10J+AJWHMp71ixz7/AF2dSRwv+ZvqFjLtzZ+iJyZvunZCh9a+MbNo1RX20XYx+iNLipzBp2
aSMryJ9gaYfuK/Hb5nb3QcXTxFAb5q4bJ1i6jbWE5XaCBB9xNa2Yi1CKBk5hb5aoXA3ToKgiqLlp
fajI9sjgP0lHUIW0kcA9VDpOkknukwDSl22ixqb1KiK/He6o2oXM59Atnza7INIr0wPPqEa2Ei71
y9Rbu7JD+UzzgwpqPxoTl3l0ES+yGaOkwryEgybYVlJ6V0JuXfqf0eMNSBaO7SkLUtRNttqJlnl4
lgS7qlxjpwu9TZq/mZLdWNnWnh1QbxZ8as9SDe/E8+594b25bvqCjbq9D4MKyAQPDuflyMogX3jz
I26ld8r7aA3SxZcwXLntU46vDvi+LPXcx3z8HFmsItWoz8oqYefBWcvIKMatHP/Vk435SMzssfo2
9rDWPzJFzshDun+C+qlatMEVbwKlmMjNBMzPSbC5zlLZB0/1Lz4IMiEgeMzJ/UrFYeSVzJQdb7Vp
O8FfjARP1eIw1HHufIuRAwZn5CTK1uFsCcmUq2CTZSMpN0LjaNGp8eOqgERnQqFgIGuwnneKa/CB
sFK5qdMXfttnxzaBGIHRiyChEuDky+IKN9EYxFck7QjZDq6d9e7xiuIHs9ihsQDYHSMTzhwEPSG2
psxO+WoZIxAaBhMlMop+Ova3pUcJSefhWAHE2A55/oUlC7evIS9zEn5i58G15018QqE6dUV/qUYW
1L6E875+upJDXOD5isv6v8BXrzz5z0z3y9jCU4KxNCONMpnOgyqHyJac0yrieTgESZMuw8fECQuG
nF2gS7KNYosSN9Bak8gH2n7GbdK23a38pI4ZxVNjvwi+yqSyQGre+pq6P7RzIQpBJZuF+2AV05mu
4/JPXfcN5DA+hyX4xOIUZ30QCXP4zoaMp5pbjKEqVuLwmVgsrZAJ0b+5hZpc1PJieaXNSRykGEhu
5q2adrusL4dt0Fc5DZ4c992gRc9v6His5uJi1Awph5whtvIZVrbtMVj871E17+Y0j3HSMiFWeopt
E8/kFGj7QBkyzL56uBDxThZEviT0XgfNRu4s1RQFob6OOeVXZWe8uuOL7TR9FArzEdO6tXF47fFU
71qfQ0HWcIYg7fgCUMEjBdnS3tmR94RNwj01A4k9F9mbxYYr8+a0LJy1HCLSnN5ju8if2rEcaBMy
GdUTTGsTgyfSUKiqZtneGctR9hbWuqYkWk4dWcDZL5MdeQm7YcscAuynS3CQjExvL4LDbl5Jh2e8
Dx+d9Jb0Le09U+KPmyZUJtO/1g8A74lopvwV1Xhl4OrmRO4nzuKmQdStS4DpBVMH1S4NueyURTyX
+b/SxIPZWIZFPjHYTZPp0fdK2VruZY+OmNOLtu8YSQBsrJH8hkQg5Ff9iRsT8L2JoizZ+p9J3buI
GSymLn2OkWHyi63Vo7LTl7L2uqNNpUsb07PWjaUVm33NzjoPEZmJwzCOr22n8j0yOEevcuGlIVSN
5aCFpaKel9Aud5IgjFRs306Y1fSF3R6WwDt50+1EXYb9mTOw4VgMT2p29TzlWs83RXui2RGiT9rI
yYc/Sz2aewsqHLEIY4fFmLY0HgccEAe1zvMe6wJvgBI7hm3F0Rv27iq/aRf1D51Fd1Q3WlFmj4SI
Vt4lqzC9QzcMRxKnOlpyloJm9UC9WPBLQ05I+XmsT3niU89Dxo3ZZHfXY2dHvXB34WDTuVcvTTQ4
oDzTFOGTiobKRYhSpt7quigPM2mmNRm+zSx8Mhtv2ZWNTQxWTUeRdG+ABBDCBFEB3/ZhQC57sRIA
B+N8CgzfjWiCpmKWmld8Vlj01fA8uCymohZUq4jhowxr42lmhkbl48nzv+qqD99NHxPTICu50e7A
3WXQN7ysu3fK1N/aroJ74IHQ8dHUJOOXNIEEW7mJ4hZk2VFCrBmK7Txt+tos9oVx9oY8oSBZUltk
YNdyUcUHMLaet8Yi8YaNnC3KlM0ki0s8ePZSozBjUXKqcT/xFQsYWXGtgmzn6STbkns76UZCXVQ0
cwKteWh8bCbdBAo1dGiHnZoqaoihjfNrmsGuDGE0xxUrawZuJK7a+TPs7Y5CgFDtZfjDQSvbV7P/
gOS/oWKSsUlD5VguK1gZgfXQsyjvAybpqMFAJ93xxMd9zQp/2roaOOqMA7GEsw1pxY2yIV5xn2wo
T8ugT60YhLqI3AnYAC2+2wDtYoHdt2XkRakol5KFByFOMg7qUJooEVSAsG3ivqtyPU4dwci3ciwK
8wWy5YFIAQWldUEjtAd/YGzxOW7KHhMKJsAiklaxlQ5e84n0bzQU6kNkBJwYiN47BLb2mEs7PMK4
N5Dv7YD3EQdt2vWvNUHPHRcVHDY5gh9B/LjHZWwsgzw4QJ7HgYuqDiomhvwJub/5M6ORkF6qEHSi
V4KzHpojpcXAXifrjm9wPYxLh08h/Oty8jsqUUWTn3z5vT62sHhiJsbudsILffNsMvIpG4ybpeHi
huJHaPT1eWAqiC/jexTCiVDA052t9/ZU23sFihXiTLpt1pnLPuEZcvwL0u+179NzRw1sbBpO/dAt
l84gZ9bT3IsXo0hZ0gAQpGYtLkNf17FQ7U8z1I9ULYysDwxP/Podb1++b+X63rC28Jl5wC29m5mZ
r83u2TPSlEdWPRmuvYK+pqap7lkDHXNB+sz2wJi47/vCiYnn7YTv0Dfc1NdhnLPdDcG1lZV1XoD9
beHuaSs4eBrKeONTZ6ws4Oj9rNCxPwvbaln/kWZZIAZUE+9OrsO0Hdp6OqfruMvN6Tmxg/CSyeVF
rO4SK+PRMrKPxRePfj2uiJBZsUv6XG29lc9IisoiZ2BjtWZRs8Hchp3zr7Dd6bE1vL/Y+8TZWMdn
U71JGnexsvlUJ8IpVrD0Bcb6XcA5LOpkxharww0mrRHSctVsMGe6LAkOA/vlbtZGdefWJoro0p20
lftbTDpUVjk0WuX5q8LsG3PyhXQ6c2vrsIXslMNBkDD2AQjbXTlnE6Fcbr9+agM++MULSHdv2XyV
tF6f0wnEWGX2D3jiMHxVTbNx7eKUZKMfh1VPm3I/f6i6eQ75lW8midNpxAqtXDq+srdSVkucHppt
30ubucDwx4QucEeu+MC0UmLvy/7KFguG6wxiV1sm4BU8o50jYt2KXQejZ2k7Gu4c76lBjY676WvF
EhtnFQnNqq7PfacPk9brvZ3zRtNbuuAwemL8Q/oN1L6L6XgzqkDySE1/pWo9aNHzEM8WmTpwM5Fp
VWwsvrida3E9EAuNUM3xilfiXA6feVv4F4vS+Bq+85rMxx5H/xZrehejBdytmWlFrZuePE1dfVr3
kem16Uk6EoMXjPIp795b3b84qtwtJSWpHLn0LujVvZ821GQny5E1td33Ur8lY2YdGqP4YpCbntCY
xa19aduME+RkZRvx6mr5rH3vhM0WxlgId3v1QT+8a10PJ+2M/9wy/9Gl4I0JNReGWW+Sktw6/eRh
3bhxieGZIhXzp5zsJ2TeOuI2N3OX8vF4518e9uld1aXDdl866EnrjSo7AB+jR33ddhNKxurk48nV
xd8mRxFqyqaLrAKdP1dGEslV8wpgqzJluW89OZz9joIni1JqDk7uYajDhzybtvomW3n+OO/s1HXJ
dgzuljAIUgJV6JYz+fvMFZQ7cCZ0KKK6mpU+iMAVGx2ihScjUhMXUMY9ps4j1YKnT+ZFMXlE6Ola
vVfj2hztwX7DVgfwfe0gv4t/cpTGQcjnxS+YFuXzC/a+79bJ+HdcPEsOOokcCJx79hOgpGvr3xCk
K8TdZVixfy7hcrcoYjt3oueL1ThZYIrzHbnSRqUWBMnF9DWv/d3AZG1TUCUYDXCgNzWmWuJmEJqI
1W+8cjkMDHc3yhoeE+wRHJ+DyM3Ldoso3JIHOJt+/Wmr8uK3pYOJ17rq0f2vz6gVG9lbPN2FiJr0
P6LG1UmZbMDTINcxiYPO8DFXl67HhcidclTcb7Me4cvn0pEVXY0alOyQ3oZ9ujLRhEZ/cf3yOo1/
2loSIZ2M9jAmzNfcysXH3qzvnsqzq1th+LA0LHKD9xOWAFnFuA1ywcKBgUwr42cR9suY0VjL/ZuU
FwnFoGXAaxFH2Aj+79hrrtwhE4zEPCM81h9Zomi55M2nDKBvjrmNuNd1hj7l7U2Y3TAXQhsKhvJi
WsunNlvzpIP6EzHGBNyAWlxbC/iO+g5L3V83NMWhUfmHLRrYMHr+Gt262qL/8hb0+kXXhncJ8r3g
Nczhx8T1TDfwXK/nsB/oOV+zV5RGuv5K0CiJhHWgkOf3AO/+y5buYWUM21l0TSQmbgRd+C3fo3H2
zW58NUp1MFsn2U7GWMeeI3ldyN+xSD7hs6IWU6efkzk5B7tOSSiyv25rEBpM90wEbXrFu9J8LNwx
2fUFKONwKT/g/N/bUCHGhZvLCE4+TQAI5rcq+662HnJdl3Hf1TpeRH+lWOVeG80/B1M+9zhOkQFt
ISy73xNIcOAVbKELI63XzB/y+44O5+yQ2sreJy6x1nbOqUMmEhtpmhRUP2+EGsdjJfCOEbB8Lv1q
2RmTeIXcuYAsmWa2na0uuOVy0UEk0dOrMvp3o6RLRKxiJLiFBDiV1XNKg0wxWvO1tk5tD2dndQmC
jDZePk989ysYNPKmj0GCa0gJqgRUCDJC2EXkks+H7MfpFLOFR6Kw0rGqa6grpnwdhTwvRTkeXFty
4MsNizXupnYXo3wIJG3UPo6kgen4OVHu3eBTt8BnNXKfVwWaT3eL86uUy6+lt2uTfGZ5Qik8ODiE
EUOe5tV7mprc2FWOD3ynJUSTW+uT3cgHVZkRD3z+WATT8+Cjw+nlZRl1+0zuFMy8fifJ0FzwlL54
JKhmK7nOdXKt1PycNniLvC55ZrzBxc/+lDP6e0GtnBg/uz5Dn0qs+qLfRqpNm1uKtMwkt4EhNeM+
WOaNL/vi0owdXs6xyCMQMGyv3HZZr5efLgHnbefionFnu7P6sMIF7bznH6xyQG6jlXzXSvbnKeeT
CldoLIViaiDNurxYZVL87w98xJuBkU+cLsm611X6rwny25kv+xZk0PeOzHqsTiH11wGYdYszMv29
BY51rnOMMidXHda255svqn0huPNjBQQK+6UE3j1F5ycq5sZPzAfPNqlxbuyPXP/MiACbKTWta68X
NlM/o2Kua75mMf4nKy48YsF0Wn8vlHRtrAnhs3S8tzzkwl1YVN0Krg9jKT7qTATw6ZKjRY0JhV0p
qiI6bLtwCizyfWP01p6cos3bBDcPy0YsJyc72JgtSCzlMbZWTRmK90eNNi7ogOt4WpvRmCIBp7Qa
Cz336MCTeWhLjlIrIVwTV8BmnZAQeUknh30OP40REYm3A+7FmLKDQ4FdqF0HJ+6V+BmYNsA0/Zq5
Wm5Wk06rySrvNRop44qRM/6aHmldQurCDMSVi/oElCpU+pkNQwl66mcXE3r9IkT64hgsann3Ch+U
+JM9kqcfq7+JsbLhG4Lbnrbx2wcWl/tWn3wz/xmypDxVTf3Jze4lWH15xDIL9GDsn/ow6PYKIVua
dOKIOUCfdBCGxs/FGYlNsKK75fyXhrofz/7J3OGbz9yiwQg5PJdp99HiZbZnKjvY6ujLbvt9OOfu
I013kZGtO6mBhaztnpES1M4+SGN+oR+uz/BC0AQZslwpebtuY9Gyjf/yGQ/O0J5I7mjWgdtIwevV
EfXtPWgRmV2be7HulnicefBMLmEmamDmamfne5yRWCpLKF9FRweHy7HAKYlbrohDO+64H8kywIkb
PmSdzjHuQCQQF+hYMnO/5ngHWC/Ngx3zX3YaIECQPmL4pjD33YatY6RuejKcS5FPfLSdLSPZZ5ET
IJKMCzerMHOe13AsT4E1v+ogo0i9aE7oaWXUVZg4uhH13Pd2fbJ4V8Vw64zUE42YtWLLsnDK9XvT
nNorJC6mYzpaM9zUfomDrOupXRot1ho3K//KEeUEXNIJs8XGM0tmb3MNIoiqasokDiuX+K3Jedee
NbfVHEZDOAZ4BlbYbMQyjobiqe8bNiRDIhKEwkMIY5C79WHtWwKpgDPRvB3s7FqQ84nF+GWL0Lk5
6CoST1YRpQ0iPJWr3ISs7Knz7D2T3WQ3diQXBo6M0qwsbvX93mkqd1vYBZN/97XNJmB6+LyFwNhM
ZPLI3IPcxHpLonrPtXKarRuUR7hWRCK3kP26LcjAH40nPpzeE24XoelXR6vynu2sCbFiWIiqHD76
hHg2w4L2q+OKv8i3wVRT3AULta8DD2LKcmKOHE7HADsHVTRbMJdxldGoNENJ2CS3Ip6ESH3ios/7
AedS3aCsT6sFVGKihRyXxYCtzuF/x2rAJG3cFMzltmCNkAWGjP9iwI2tX8QjyghOOy/l4qxfK+yT
jZsUT6opD5M76NhQlAwubXCcEQC4yIcc1YBhsaQVe11+tCtPZZ7Y76krqlN40wZvMoqnFpIdE/VX
fR4IJqTEr1rbRNBrrkBxiETAg42CW2uTFXSRDwcs4nM/BrUhiVnS1ZGt1WXsXXvLJHyjFeTQgavU
tqlQ2tABs7kotwFcl3hp+C/5Pp8BARLKZi33ySDrGyr22GC+q70Ua5CJUD7gbJH5SpJ0mP9VSTkf
wooKKKdhmt87rxgv8Gz6urgi3kDaEA0vWdXRHs9grhrQySdP1VHo1v9yEuhmF5hQDBbwUnhateTL
D25TIxwC9RUfedSJpeOfLmpUO7L8XKRT/qb7qEP5Ot38yU7wuNpGQwhujzvqMUyd5NErBZPscr16
RXDpZ2PbmC71FK5xA4J1/5XhtG5JJ/NC+Wt1riDaVGmNJBwanymg030HXGkTEgsmFYn0PMr17KbJ
k2mD5rMAls1LZ3D+p2CEENANlWhxgGhpWFEhhwjTPzHXbDY4xzdrWOjjBM3FzdDQVBpgZl5rehur
rxleQJxAe+ciZPbQdSmfMhJ0TSInFVb3/cIZ2OWcDG9CkbWEVzOMdnDRScvswucpctUfDDhny0u9
aF3BhAE89A8NiDCem+C06P4Galk2Yd48tl3mRUbNUTsd7A/PJkKePwXaMHYccdwdq9xGjRBwtTCp
eWrX3c0CR0fQX/bj5khMCgJDJxjTheq8siKIgUOwlbrzUcpiPy7LD1e5crPSleRxOzGMfr6E9XIm
xuvF3bjEjuIOMo5uH1fswQOpqNMyWndh39L7NtZ/ROddhQjWOzVBcUrDqdiiQdK+lIFENxa6uW9j
SBPdIx3Ek846SBmtW+xwBgxb1z93TkZjMF4BrxbOiezirbyvSOJgmg/OOH2ZusKISRcdHibvHsmR
8yaaQVTNVhQzz14vK4O2tagEtXp8uAqiyuDl4rD+LWvzYyIR9JzcIiJz8ZWFZXUP+OxOFf9oTnpA
qhgvrYeEBOSekNRcErFB1MF8c2oAZ+8613fQzLO3HOwNE8P3CSQmFlua34kwoW/Y3n8M1FwEj+ze
cedk7w0ihVZj/TXy8Frk1dUSCSWPk2lE+JofU4I/Mpfq7FRopaVpvYyTuQ0WUCv1MP5o2Vc7rCEG
mwS/qf4d7gyOFIGfelQfdcGkp2eNXj0eYVlySQ/BN6e8S4fu5mr0VoFhAbFa901sd8ufPjA97hKc
S4qae0DS0rBFiMGuXNw4Y4+USIArTemoq8T6J0kz4LwgFeHPZgOtMlmLIknnlkUnLFN0QMkTQXh2
IMn1OSVBUP44dehvcXJ9GE1Dm/dq7VwwVlyI0z8kZ3GWl6XDjk9a3KTcm8M+kPyJ6o9dij01yBg0
WD4dQq4kMJAEJwZvu/Jm3l8YdAzZ9Gg1BvlAU2AcSUP/JJonBSLGH/aFjwkN78VHWIzGJlg7h+yi
GdUjznRTWDcncH7JOVEFntiJ+b+yQP+19bNJ/4zT8TjPneJSZYr0sfBM9If7ku7dPVLcxcT4srFC
o40khthd1T+1Qb2g/km5sRLvRJQ52RGa2CTaqg+N5e7IpHgHZ01jBjQ0cVYmAoBYYve2d3u6Gi+B
yW1/9oy4ycFz+/D58RNO0GQWKjZj6r+KKJtvZYRoXggf0zp+wTi8BWSHJg4Xci0cOPek4Caas5xF
nmQ5gKlhghyMa7nz/4+7M2tuHMmy9F8pq+dGDhwOx2LW1Q/cSYnapVDECyykkLDviwP49fOByq7K
LJuynnqcsUyThRaKFAm6X7/3nO+cIPK0V7UyXwRtRsiWIRIfqsEB79g1TrYX36EyYgnZ+T5+/kbQ
b26G8n7shrNuLOTslA8VTSgkwNE5DyKi+Di1w2+gjTHedgXAVGMxkdDQr1f26BoHYxA/hnkt4kdN
8z3kxnS+6emXuQA2y2GlpcrKRmO4Cek5nkazepBhvh9wkrLgNf7VWHZ3QnQcT2XVYaV2v1NO16hP
rusUz4aTpfARQBSfa6Stq2YaboyqV6fQtnFmO925wvu2c5M7y7gTKoL2aNJnk613kNROq7kyQg6M
nonFDRiwGquJ3+H5uwvnojQ1Uq0mCu8w+RLTXZao/HwIFIuxD1IQLweqOKRJ8HVGLjg5zqB6I1Bk
pQq72wuOq0gH9q6M2ScdPL/Gsw8F2blyDWnQiDE4ACHulbXrHDyZh6tCucOewxMqSxcpZ86wn6bL
00UXKgqWLkhC9h78ObqUyL+KUNKvQxTiDPBp6V1+jOowvUIF7K0u/u6ld7XwlrtEcxnOLY66GOkz
WrVn5EkAaMG7tpinaArCkOdZpDKLky2mqoT12Q+fysZbKpfhbQQxZBve3qTOvWffau/RYFs02SL2
y1wsKaI8EVJpWq4zUkCkr3AiEaynyJqdfjwvWaszAqljg+L1uSULzZkrwiMV1IoywGYZRtANIqS8
zwBUOA/M5sMwFA9+D9LMIkHycs9CEefXNO1wHZQJMXdpii1ziIqnwf+JmpnCcyzb/YU6QN0cbwCe
qG3ETQT+H6pmxjO1L781JeFx02BhuU5IObm8Yk5cjieI/Hdq1NP1RZIKq8ReX1ByGgkEIR4y3OF1
zIEldTS+0fneApOwb7Gzk1kKlQWr0ERYbi3QUw4WOeRWrd6/8Gu53dlPDiXz0sql0qGax1mMuYxm
KVFmi4/fpalBBsfu4vG9fChmmjxRJ/eib+5mZimPo79vR4bOOimMA9Tto0kIyUPJEHhNUAUzTANb
sFO458vt+wyJgC/dFzXiWQzRIUkj27vUOAMt9u2FHONOMI00wWebCmDR5a8d1BzANCm5G2vEfDgN
yTNmTkhhUYrI9EJ1MweMmKA48OOyUVOTZmqT0P46UE99FCU1BEwPtrJymPahQa5F6KnkWg/Zk24r
jYnVb3HYYcRJXUx+vHkkG1iLaa6pn1gjv9utaR7ViIgKGYj/1BbHZrHZ9cCzL9koOdEu27QPAwok
UOw0aQixyt0J8XR6FiaBnjbmhyu7dMHTTmOwjjvWR40ezhhK9WvMJE43+rs9KKspZ1fKMApvhCg+
FgLIVbVY8DDgwI2YpwSNaDSeAYvvo7aKb1Apoj6N4PE7c5Y+aNvbTYmAczS7j+Jiomzz+rbgs7ZB
lUuALEQfa167pmre+oAeMWqF6L5YQsCcgJcucRi3jHE3v44JFV+u74poqJ4n6FQ8SWN4TotX2sL6
rBdgfmYVATLY/m7U7ndT2pxg+rHK1/0XQ6QV+XUVTNNdUlNmN3OI6SafrrC7t/fkADuMNpFbi8gh
7S8oUdZmebizC8RWLD3OVT7/Mvj6dsItiUGXqwsJx6MLCWATRX75YpXlJgiG8s6y0hKufM6G1A0u
ZJlksbjjU0VjxxjbrjxCIkMks8uk21qcMYPW0x0sfsYZ+OoveJh4QE7lRMlZZMkg1vmFyMLuG18h
V2uuLSYL6xj82IaEvp90m/LTFMmR8JWKNGgA66RhgnzMpH3TBPXM3uXeGcShokoR2dXUNuugoHkz
TRHyxzaxMYZpQct0MOmGf2/6kfNj0sOlgQWkUSauYrBjuywDxIwP7pS6xDqUvp/tbAEQOrSjZm2H
fnJSBSVxxwJ8J5kXLx7oy5OKNGFbVcnMH+gi+cTXcLElNhGMA0m/eV3yBjx4kx4OKHFzjsmLUtDO
p+uWXlW0wLpCSFlCurd6MeuCJo92gcTtrF3D2ppZxEF7eUmCqMWwntKV5+fwhjC4vTGMyN8VCx4T
K4gYnepc4BTf9U3AJHnSp9JWYnVh9VLY+atC6+LBSBp3V7To8v5x69A038AduLdNz9iDw3N2yGT0
E6n5McX2Ho/Ea9p0IbdjKcDBAwO/4Qu71K+vLrjqeombKGIaNnlxjE31Ukbd7oLnamwU9hci3Zjn
KCO6eVk3osexsJqVDwXnsiBiqAR9UWQ7p82QDlQcf4il4JBcevSsMHjqMfxCqZX5ts4H8/qy2Zax
/a76aIDkkejrbvnQm3igoHGLQ9LeMhq5ZpNe1vf//pB7312rNG8rXT5oegnUS3zLdoL3SoMUunw2
y6SgeNc9mXKcCKZXGXgNbusOOULFRaAmWz4YRbutu2b4UXTUuIgJ5Tks8/gaDQPfGGhoKERr1D0v
nUCC4I3Tq7KunCHyj8ShBus5zJPXrHcZ1ToGJ4vGIQS3XiJasuF9CDz5PXbr68F8Hesg/oBog45D
0KL+oga1pYKnFnyEZoTZwsEBQLrNi2HAEEeK8p0e7+DWuGrqMdyJFBWAjdTwwpDpEAisBJ116dT9
gne0ntUkXtI8l+cmfrkstEHgZ5DU2le3Scw1a4p/O1YBD6II76ApEkUNxkKn9hbCLpu+roszorJ7
mPTGxpYhf9xC7zRE8ENjATlhgAwOBUg/8jqV+X0I9d24mNySZKqOk+FGz8XkP0xA2G+mWsTPfSzo
srkJQPflm3Lxwyl29G6sKdVnFu5OGcmVh9r8XI7EzwqBq39ugTcbA7hRohZR1LrEpnRZM+51otP7
tmIxbm06uhM73TGZ1MMXGy3READCcMGrZHskItC4A1oEcT3cxg1WeUOgN1jsO3NhXn1t+LU3+Cjb
GVZh9DM6HsooTVzRYvf14uCXIsJT8FqvUyATWeHi2gYN2Rb9c0LTEZXbaFyNEY4VtL/tdWjDkozT
82U9McJihEbn2jhWQBAaVCGrnDfK4QJonyd/PtKn4ODQM2J00zp+A2dw77JiXdeYBldm13hH00zr
rdZEqGts59uwbMZznX1eKpycfY3jK9wnS3fuLs1EevW1v5epO92VXvUy2Mqnf8tqFNkYAxF81FuZ
iIeK9J0bz0rsh4TZ6+xURJGY9kRZGlo0a/qj4zdMazoZ4GWYXHqPU3DkoiTk2w8yUkUjlKnucDJR
VN12QclcfNmXmCV5918PAVGhgd5nqA7SDatvE+LARWwH1qWtqpORLJkqqFxPTmS/BEaQ7UXM3BFt
AEw8uEIVSvuD3zbJgS2WxhMwI57L5UZErdyRHLOELJT3joERLU8DhCUs//iI0VI1+bsNjaBr+/Ip
bMwzEkCHHpDDZxTwawNn/FOhOVsZiY3NrWqvE6eob3G9cWbg7cBaMr3i8YbDtvxNLq6qfjA4rGF3
39EtENdV6Wy0ZTbXF25Mr6rfkT5fSDJpJSS56zBfZxoVMxN+xjeqprNXEU0T2e8tIwHeVtsL5Ddl
IiQ7ad8PYQW2IFdHZD43SRZV6wtGRgyJfRcOS7o3Sj+07p8ARXh38A+toj2uaTAVjbq9PBRCtEny
HfCtsawGxjbqMebSTkJ91prT9z5idpu37S0uHPXo62dIB/s5S6KfYVYO69QW9Cdjx9+lJvMU+DX7
Cya1H+J816fyruwJ3XOX2AGBP7LGgA0MNVns8r8fWbDPDBhAS+bm7kga+wIwvqz6KqJWrkP3KFAi
4aWMQfHUMI/BBQJ4bCknL+e2arCsNWIJhOPLSQ0xVbhts7jcL8ERmB/iTxOkX4n+fzfmlLRo/OQB
FzLK9gW8PwTaPiZ6wA/lOsgP627cDg7D6OHCHRBJdtQpFEU0Z/G2tf0lWpoS2Vm8xpAGGGjU41tr
ImopUmtNaBJROEUA5eTrnwbOEPovzUaUtXqRHqEwfhKrAwoH9TJ4EXNXq/hRtG56XYCwYjXqy1Vf
OHIjFgSmwrB0FcT1+0i06vZCm5wadCzm1MH/LT33cWo7f9M0n+QyYkm1Mj5UFmNCELVrWo/Ev0cD
WlqMfjsvt5OjEQRPCuLQbcPaUy9pMchR+dGBvkupTf8rhYrnhxIdMUiM0Ttxlb2bqBCRa1Hp6AAl
0eVIUHmueSRyxJg7JKZ6FA9FYNNJTeu3qp4MxvBwORQ4zVXDlnNZKy+rJqtnVfQWI+ErMGrlmoMg
6W8aypRX0ji4PKpMRFeIesNNVwHKVi6sJG1IH9aVdTBF+DnQNt5lU85w9ZLso68RouQHHznPfvKd
67jq4qe8u6air147O6f+aZz4CSCI+7Xu2FwAyy27xeoRz2G780rfXvO2dXeN1xanyih4Ozny0QaH
UnfkYrlR844r81qYzMpjjNy3OvA+MZ1ZNOKczwJS4V3rDN/m2O53UBhpDQR28FQS8zlEzn5GyLJG
Gd3flp1xGMHoAQBnEsrsCKdnFsO9DjmQ5VGAVLsHJbcU8EZHHMllUQlNj91CdRveuvNNaM0MElnJ
tMvVPUQTEeoUVZOD6VlFdHyLgoBtBDLXtj/+CAm8u3LV7F2xRqYQYJh5ZayxjxXrWZDP+qm1OKR6
mf3CspX8irP+3s5zD21IeGKyNm0quvqHqRLNjcdlu0obRmdj2buby26/DLlps03Xl8c8dY+FN1Z3
oqnpTQvqgkvKiYR9f5w783jZzNRin25sk7cxqWUWMS1LBsnlq1MdfictZgDv6GueENfbxmHzUApt
8Sp7/kll+t7OrEO9xFrVlXXfajKcZ2c4xRZecG++BlnSb1Gf5k9TMM2AIqigMo5/aoGLQDiSTBYH
ACAQFx8EdNYTbxh0UXNPjS7JXVHm0Nz/4xtpFqgDiWq0JevoLlhaClMWfCIXUzsM1++0V+Wu0aXK
yDWBSalw6q7d3PNOHCl/DshtGI2zdhkyJaqqClD7LVVFVHgnJwa7oIV7L4vkET9cB28m9BazGMtJ
60SboocVQL0/0UAemnVhZsdobMmU67Pg3PvIi2ovre66kJGsxabRrceqlRvcn69oK0FMY9leK1l/
zggQjhnaQPat0OMkF20ucSi5bzD9JavqOCdYI9kfw70iHuBcFQNlDtMMLAmQ0qsgQi437sxynA5G
TcTbwmq7jZr89gtJrGx/10cpIWuAYJcDdNrQGoTzg5JpIRtD24kWtwIHa1BXTFUSMpTq+tlJp4Qm
HB0RQyQnnhhoFD1e1suXpqB/VtBp1ioX5HO5nJBbP/5RD8U+y7NvPSPOG6NVP1KHvmCVsO4X4hFt
oH5WA4C4sl+IopeFhJb1Td7RFTZL5TyliXmOI7j+XaGggOc6P/4HJawV6hEJpiMeveAhGpk53Tjq
bfZo1qxTJHc1LrK9VTdsPndpcON7z8J4dq2XRr609hMKlVVjOSsX570tEVVT81jS2LDekiKzPhWk
rKM3A7HS7bvi4HWbvq3xrP+Y2vu2v18avf9hWlHh0mpSVBb2balwuRvZSRAqQZ83fBlDRd9j3tRU
XCM+xhj+KOLt+hPKUDzHR4Q1B5rdP0x/Ecw2ZAC0E7DN2ltFkjaHJmSplu0LWZPMQSPMg4jT79rO
fkS3ucWdxc6TWI969N8qy9kWJVyhuayMdRqqu7bqri1AIvTweRR2csjwioblABrPVfmKyeU7CqVn
sgl5dZc8JK9QR+kmC2jHRq+b6oeo71a+yZafBM0jh0rYR0yNcUd3fvnU4rgAR5biH+loukxbA6s2
cmcdpLjaI3KKIKUKj8lmLZlgzeQi2LnYhgJRO8pNQ5qkjHm8fKSIHormf8hStZZUjD/DW5UUpmA4
agtHiH+OrS2auvK7ManpapcbTbvrZlo+pN5d2lLu1/ZUMbzigysqPjju759evhZ2JF+aPjKYBh38
me7tSYY1kAOjyEh0kCbWI6Xk/deHiuq21Bx7/vqX//Vf//lvZYs/lTn/X27zXlZTE9NQvGRf/+Oz
c/zORK787P75p5Y7+vuPEVr++x0vUd5/+mRbwFud7vuPZnr4aPvs6w7Cj3L5yf/bb/4eDv40VR9/
++t72RcEpj18hHFZ/DEk3CZBhaeAB/b7r//9Zjc/c262jn7++uef/koUt+RvYP8JFEfQTPKjZfJq
64+2+9tfhfzNdh0Le5okLdtc7qAgwS/621+5DSHfLjfD6CYcxwTf25b98i33N6iJJlRf0/LZY03P
+et/P6i7r2voK+OdB/n753/K63YXEPAfr7XlYdmE4djC5z9PLDkyfwhCwR7T2zXXdWmUE/mWXsJg
FnNq72PjrVEdA3wtp1i/dB60h62M0XYw4eiL0bxKHHbVnQ2mC8F2iP4epEbk4H2eO3TkuAWC0PXz
Pb/JXNrsjlQzcBXRC/0iC3bTdOtRq1l0YRrGzDe2csn+WLVe7KdP2oSVrVbGnHHYZtl3EG8R/WjI
bPmiEsa3hOmn/Qwpv3IQhlml+NE0ToA1QExLmF7gFha5knIowUfFmbJ7YgncXPH2Qa6jX3ILzvdn
jj1n+CjY9WW5yYsUSnLkCHN8ygbyve7D2rUisVoCl/aVHPUvimUBWAE5O7sVUPVoCeuUYy1WlUpi
60kjOZpvNAEWKsF9gujoR9xKKnEcgJhwdmgmRPFoQAPtnhI2LeAtAm8oe3pfZ813FbgUz2vwXo35
ENNRqL4bNf5MyGyDmycaX4M94qEhNqXQ3wKmfdguAknLu12ZSOVLbLx0GPDp4aMSBtozKkj/bHDi
0HuY4ZnzI8xEpV/BU7vhnhzjSp1Epty0wHdums0BC6vWO6ZNuoCBVvr1EYRxNDjrbJyq7EcZoGtF
rOjW7q3UU26zGEtQ5ggqiaZKPy166k7AfM+qgxbnb43jzMyQeUrbH24FEcmzk2NZL7Jx+GHCUCnS
tzquk6JH0xfOcx4x5ZE2Qtc6KHMjQ0aco8TlktM4OTHXWa4dyHE/CUZFnCGFRimM+aTVFj22LOve
o9imloYSbxDssA3GZi7zI3w73xs/mdTb2VQQe9tUVogznrdt9Mk9jE2NTtaowCOMMsJ0dGrntO5L
bIc1UpSVFmNnk3nZmOiZKLBsgAoNpC7o7mVYwHl0BPbzG6lbpbm0ggiW9lpFNJph32mQT/uqlkWs
AV9mHfKWAo5+9JP4U0mFZtW8Gjdy7v3oIXUjEZ0Lo8o8VO2Q4vZYE8bgrdR90QO/SZaTYDw65a2R
2vN8AxV/Ll6t1Kq0xFDg9uBcc9E2YbMWBe/5cSPp3SOM6BF61L/owBah2Iqm66MOdxsP0WJQWtc8
KTArFRwgZJ8FYRXjsIRz4niqjWTlAnZjTJKqESN0MqJ5D3dcjagmNl4LgJSTvVsaXXf2HJpwP0EA
xcM3zwq96dwyLUM3EXV9n39Fjv1be8y/3ED+uH/81231UTx2zcdHd/5Z/b+w1bBF/Out5uGj6t+y
+P0v5edfuujjL+uSEcqf9h5u/rX3CO83B8Wd9BzyyJUpfbaY3/ce8ZsAemZTZbgmZkRFQvrvm4/8
zWVDIt7PtNgRBAaCv28+hvrNtE3f8YlUdyQaVUv9O7uPvexjf9h9kLAo16NY8pSw0SE4zhKK9Yfd
p0lYSeG07PDwkNcxz5THWDcSz72m625eRaY70A3Ixh2xceU+ygvF0SqYkvDRHpsGmY+oWziiJeD9
eQJaxQhvqsuNrAREgdkYlb8xUinlted0LXiJPNLPZsK89Saq/OfQmPVP+pP5qVZYw2isju2bMXpp
WhMcHaXpYzKVcbo1PE4tq7aM+e0rslVwsOicsKE1DTowiYVHmhYQnRFw0RQCU9wSggX1MMoNYzxw
rpZbe9Q01brFxwaIsyt2s4lsAc3cNBuISRuY+dRoIU1m0+Uxyz5J0gert0V94JBmFnvIXHhf4nCM
OT4Ky55NchlagIlSBGhN5JiBzCilhUmjAdK0mRNHaYSPVaCPTZMDRKCrmkxbB/jTsC2yOrfvmylU
Eyu+O/snOIUGAo9IFFXsrGrPSZKHsYHX8kCSRUyKPV4Bmd+FSSGN53CeMOTaAAgYhfVM2x/ZkFzr
I0ncuqRnJdtU//Ja7B7oMcCZmDaxE64ObnANkGXkDgbx06K35GSsA66/jGnHDAcxWUEzyw007jN1
befT0mkR3NFdZphY5EOCAYMqgmZWLiqpR45AgZdu68DuAXhyWMGouHKguxAqL2OGTBGkYijpKKVn
AJol0DMkZYsoblCAcRsO/LfMzNz01XQgLB4KsyggPPd1OD9hOC2791SyVhIcnaeZzx6fz2F1H6aU
Qgy8nMG31jA+TbwVTk1n18udpvtJwr2pdm4c+fW7Pcg2P6e6JhqViW6clnvKWRqbqbQc76TCJEPp
VZlG831wHDDBdgKneOVnnpE/olVLMlRBE0EC9kS+dE8K6IFGsq6ZWzBHQzeSJPEhwKpDb9nL5uZA
LkdRAHqIA6jdTeSY21xSDx2nsaz7LdHHiXOqHTzO1zlzVyywKreidx1BGdkrOjIF5C0/mh4kQ+v8
ypAqSc9jtEx8aERmZI5w/shPpuw97+hpzPf7idM6rBoTQYfeBjh0g33TmrLdIfTXzY5DKfMBqSPY
BKJ3sSvcEZ5u1Ota1vErE9cJhUsgvWGPIHrkRTRitH4uzNVmI+3eRLGqXUUyhd2ExCtMGQLCTUxX
uV+7U4JkLc2qwHqKvaJCgsvAc0oIVfQyJ3mbK6cRd7knMwz3BpyPLXE+zC5k03XWdgzaAtXAjEAX
/JJDlDvN2BVRVPNL09Ir3Q6uq82tLWtvw0sGF8QIZgDFyEOYJ2rSzH/lZJjQy5q8yt7n/TC/BoUQ
b3FvDk+hwX6POHkOGCLUgB7JTrK6PYMfY6MsbbU/PfT0yR5VbMd4A0sDcuKsQzfzFKKtkPuQ4iC/
skOr7l78JuhmJhJm4K5Mturhjpo99w4hNhdWHFFRm7hNWmA+S+w63fng8mg+oMZhqVBOYm8TSGrl
2kUDUB2lnwLCyCAokqdaBPLWtG3Qv63DiPtQBkEmNkUAVfgsdFd4x7YfY3orTuLKbSFzr4QuYhbO
a0E50PF2pLeynnOelLXV4XHe9c4UeMBxIvNbGfTqExFSPu6iOUbdySxtsLdKxg2C+tgrxTeR+2o+
0CDXoCjmpWtdAPoKt32k6vwsnVljd3ZqElZXeczE58y9SoiO+MzASXHgsogdqtLoDlGjazLDwoqj
0SfqEXV0EGejfuRFmvKj4U8NoRUs10gtUNpXSGgtlhr853F2FdkhwndvGcOvfGQ/hJDCTiLmHWXg
ISnNEOWpD4eUKknrIX8JvImqz+5LMLSA9ObkiFNg9mC29rp9Mbq8k6uupyai1EKotJuNYvAPGfJy
5xzicHI2fUAc5FXkGcmTPbJNkB/V88inOWjJSzFHju91rMppjwclGz5UOvrsQJA4ib5NStUdCtvj
DqXBGeEnW56rb3OY2tO1Lbmo10SU2R74HDLHYP1Mltg68cQfbVj2wvWoCufTFp0GYTrT+txQDXvQ
0jIx2sC1O4ccjZU1dF354kjsh+uohxL4MlDymndG0IE+R3/id2flWVG6NwFRdgQcWpW8wjUbvtK/
GHn6AWDk5DB5mThGiWqRuRqQBAGgWbb/1Pttaq+phnnypIoXTKmVGP2eBSEUJ9WC9ya7MMlMrBR5
0V2VCK24guYgoi4lmzecTmiqO5IoGRon0PxQ6DEFtQXwAtMju4C5XLU0jFAGxqcURVy5IcbZmo71
4DfVOSijsbkZptirz71y+a4iEKZFLmJXaF07mbjPPXRvxNTM4z61MTINyutGABSS3A2EZELsngJh
NDEW3RntCdGJSXRsRazaD4Eq2tsMqKaIBrMFC66eyDt85TjZIV7ydRBSGaRNuQ/bmFGOOWInR+2d
wo4QphWIFzo4BoaPUY2pvVJCV/VZGrk3reHvigwXSTZY2YaWSBjWm8ms6nRp4eKowNvLrgjCs7Kd
8zTn/Gxo+sMZGWpUiTXFQCnX/3675//PUvzSfPvXtfj5Z/ZTx38svi83+Kq+pfqNjopy6Dm7NlX2
Pzo/0vrNcdnhXUWhTcvS9f5efRv+b9KhJma1tR2XptAfej9EI1C1E7HsOdyIklSIf6f8vvR2/tH7
IdMaP51rm9IGn08NvjyKP1bfFR2QIC3g4rrgZDmkTWFpbdNJ1j8MXTbfa2RgwL6LiWrcLL03rzbd
cKczmWf/U1oxJ5Q/ngOWR2IJqTgESDph7H1/fiRxPLUOPGRwwppAHzQjlITdHOgHJubZr4zOzEMf
qj4B/FtW91lfttAWOnnUspgpw8theMyjuj7+4Vz1f+iOufLPodq8dMvTzGmHk7ZJf8z8p/NJHiQJ
lTH2bvIxXISqvpsTuqcIdJmgG35TsWYoT9TbeIg8u9mltJNOtaebe534+abwLOCzcZnfCkeh8ynT
EZhe56BQ8ToMB3izQ7OtNnSnAKhMJRz4CeLitiS4+9iHQm5SEkU2TLTZBqPltLIiUbW7ncxI3cUc
qM7aKUykWbbaR+YcPsLsCHYR6GJcvvCInrtAjWikca36ckqvJ9BzPTD+JNtVtrHMtY0Ieg5SVF6a
VVzwZ06lcQPwiSkIMoqdU4niaLYt/LHQwR7V5eMVfg33QLcK3VSsKYgSM48xYcnIvYY/w1ebTmbQ
veJa04ZGhMn4bup/MHUdiXixAvNBwPIn7lQLCB6VQUCrTqb5Ff9fdkLf2V/ZfjpeDZaAFy47aCVl
ChAvjZ3rTKHk7Vs1/jDJnF/USOK+VrV7XU1YK70IA12QzdE19n4L7B6z0B120JjZeeF+Q4ymV3ND
lh5h3iazPd0Uj2XlYDTKtJ/9MmfKNNtJrLtSNaK6k2NbL6V/WLYIj4qSkr9G7QO3ycEkwpSPWBhs
yAFGF3k7NDPOIimnWL3PYEDMetubrMN0RI3Ys49+MJrRDzMpHJ3juaDfdm86rV0g80Xu/J13XtOz
pDe1AOCBZiDw9hiYNOs7RU96hWmrxgTrUg3KMw1XN6FflA8KihHbEmHRXZ5vO7qn02rkPKW+hWZo
4qgtklkCsB4GfYUbmxvjDwvBA2gOSeFtlxvoGDsuabROvZElu6hsgej1Ruw8VHWF2HqVKmXc2JHG
BKhCoaN1RTbSxqs5O+DVje87T3fV98hU8YY62Hx1irh8ptHKKIjWd7QDF9Z8qijQSEacJdVQVWRJ
AOQIk35dD0Z1g9jfO/UxPdOVb6GEJXBFgA1TuSs/rQaFUqbxyFF1Zj4WbSslQtjpfgV+iOesw0CM
HVGo6lUy8aRsQ4a8VTQ2BDamwr6pTQLZQFvRKyZiAaHyynND7+ARnLfJCdtELuEi75H58ItBd/ya
WkDcD9Po8rYrCXo+JeYE3CMdkop6Q5npR2S2/nNJ8YP+dBT5HvYDOuUV0KlmIVFpDaHFBaSOMSQf
ivi2JVF317pduyC3bVI1B84zPsKGaf4VB5IYpwVv2cZj+DxnTrBzciP9NCQ6Vqahjbl1y9Y/mU5i
vIQuVre2txguEnm04XxFTDW9+9UlvxS/t3XIfJUdMbz2MMwgKmwl9DvChkI4gipK/Ou2tKt74lbd
G5pFza3lhjZ2Yje+HxJhAErjlZjbyp/XE7LAcz2n08Evh+4b2TIZ5yRke2QxERPs2ClCQqia843o
CYTxSWhDUQMuf+N1QEZ9Cx0Vmc5Eag0jiAXpjNMuQBayG1FpciEbMwVi4pTeqWCBfdSxLN5jxJq/
xroI35LQdK6qsQgHyETzWG08b4lRVhmHhhXnRvwUFXmYzcYuMTiuGqrCLdlW1R0NjeiYFDWYYdux
57c0MbJzMuXtjyrJOXTknuFvkCXh5R8glQALDK1Nxtke8mUYVsfRm83noIUk1FuFeWhtq9lz3JY/
Qn5luyp82SERiP2svs3LvE3olwQVK3FevS9t6lc3yQgH6ywJu8Cg7H4wcAICz6VzNG8IOZBH4Zbm
q9dJx10Pieom1p4svR/dPH9rLNQ5UBwwlGAjnZB42LV708D4H4/o3DIWVWiAQHw48oKGsnzUSgOD
0R1YhYrUII4DTEOGO4i+wYcbKvo4VYiFNSaztV9FKU2XTdGgVYen3G9Gi1DfmyDNu0MVtsN3Dr3i
V042z7Gxm/RW2aq68xs4FPOU4WiLp0qvK2tK7jhOoRgIhla+jF1n4+hVhAfx9EUr3vzDYeiq9CmG
bnmlqjr4yAYkOOua3d8DSDYF7IolOW1sZLl+MRvVggUQlVmCHavzVxQ1M1RdkrNxwkUIRn3uJo7S
/JSq0Hinu+atVQEskXF1/EkFr3nPjcHJrpvx1ncDJPShIbb9HMy3k6fgB6cxaAtcec0t/nB/ozqA
JljSmp4M0Lx7C7E00X1CC2rQJHCAVPA58/ex1c6dicHERbXmYSUJhZHbOxSd07g3W9xVq7lORmgL
VZPBaewK+KjkwAd7aFv4gJspMcP7MmZatCrd0vPoxzfgVB1GHSs8rVA6EyeDnEmeSR+vUrs1T2Pg
9eRMp929V48YkCeL/kbC8C1bY6bOPzPfB3PbUsmtXM4L264uW3tjhikGQYbqRF7HWPHRP6n2nLap
eJnV5G8jKoZP/DMN2lczfEspVw8ep0kaq3lR1a9N1vaQvifvjWA2+PJTZB/DqdRsZ9bEhYYyR92r
PsuPfu50dA68udlbIe01xvoe5oUOAkhilClKldy57mOef1vS/1qNhnLoP1k8qTHMslPqjEgZGx8G
sMQg9MsG8n7DdAKuQCPFciQzp71lNU4OrzFNv0tUTzzNhJjt5zmAxyZxve2QivtvYYytwyyLig6w
aa9nooWfjbZmYXC5g1MQLvQGw82uZ7KdDlid01//m73zWq7dSLP0q8wLQJFI+Ftge0Ny05M3CJpD
eJ+wT9/flhRdKk1Xd9TczcRclaTSoUhuIPM3a30LDKq77j0yE+1xvBJWydtaVYs77MtcmE+6llZv
XQcDVFE1zyxH6u48hWa3Yc1onRiO0f3z1DPKYSMP7EBf9FvhwRqsWkTvCXtB8P0Skc0cZUwyJVey
8LvYpGQZJwgo9ZxZi0+oZPVuw1Z9pVsUHdzJMKVzb53BjzCV7aSMB6QJfRUdKJJ0cvZwsF2sJC1u
gBEWH6yDiG2ekd/izVgI55C56N6aGp6H3zRFu89nMj1ccygDhxTEdwv83mdDZtW7QbG30yWDRba6
EqtgrWIm3mCq87leDoxGvNUcOTnkJt3bOqIOuW8rfmJ/GlWPvFqv3yOZqV9aPef7HjvDHEi7nnZ5
k2mPQ28D67ekne6l7LVnXY/bNFgSx35b5OQ9Fa7n3BjMK8lIwleaKfL+oqyeV8Y8mdvcmq9qFaZ2
/tgU1KhawnqS014cmZHGF8upw6ceF+u3N2vVQ0aTvmE+Hz14TqUbzCZ53XlBFYzL3tzq2O4xujOS
BRcBAWfMoa2MqiKdIsHd9KRhSYgOqqiJq5+VC5Qjm/Nns7U7HGMaDy6pbQMqT1iSEbDuvcc48lzS
rbXc6fEyfZbN7N0gTWSK6OjjLvVibEDs+ZzXsSMAL6zH5hfD6P6hpvfi2CtRewSxK4b7qXQaVEQK
//gyV8tH5NjaMZlqXQXlMJs7LYymYzLUMQQHMoC8Ycb1WjRctz4vj7NDZpBhNB3Lte4AH/LjuLfO
LHmxD06SwSnGFOeIXJvxaFFp1ylOXLgvYzvGN+0Up3saVYLXp0muOEGaW7qb6OyJcFmFFpaaANfo
tAuvQcmFWTvbmVHnWpSccqg+5Zc1CJMTOnVvIgcLnDEY4mk2bSSPLcUszCwV2neKlIVVEbXlbRhC
KpAN5nSfZU5xoT7VzsZVCsB20wJlVSQh09NyuTetojXJ56njX0bfd3eVZpF2INr6tlZA0CJar2Nu
EloEyMTeQP+p9uxGjT1TkfgRxT/zca+vz1rddTcgxWsCIOtoT+CUeYcLSzMY17pMQajkcJQ0yPvd
CsxGJCH5pcKcLCZ5WiP9mlHOtiJIgehJt9V8xqgkNsnE6wI9dNWZRDmknjlFHpCICeRju9jk1SZW
vRPKTY8MWTkjNIIyHxcw6EfV29mLmSzLnR5C/Ft60d20zjUOuGA2vQSu0Uik22Gs1T4HKDKFMBOT
P0eae5ZhKo81/PZrJ4WXgvNv+qWRnPXV51BmfcLnjFeHbcqrGxkmERZpCcTB6ew1EjZ8CT0jP6ZJ
2ZpHQT7D1fN2bW4uJzjaxUsIkwgig25/O2QUnE2KriByZvCKIzpAJXrrBmlYdZuZubhKy7AvVYYr
N2k8Z9jMl+ywIE+8aNS2DNsFKCFHzDIQXZ7BLuOxzrLE1HytWkrci2QiDEubo5Ny7aNd2/VrHYfL
S0QMbzCQX7MeIKT5iq3JDXEl6VE6c3HnNMRd/R+Ikv7fnFKZbG//9ZBq9auovtoPxcr4f94d85X+
nF7pvzGcYoSu8ypJS/eYffy5O5a/Sd1GneQYqJCkZzI1+XN3bP3GjplYLFvaFNgum+d/7I6vcqcr
Zw36oqvjm7fkvzO8Mu2/z4wcJlYUK3xFQ5h81evs5i+7Y0y3A4NzjxwCkzdo2+GTqStqwqFxjksK
ahRn+pB8xWpq2NDpjVUewM97H7MVDf1ucEbrWqMMKc0Z8FuUnGhoGOZzXyeYobB604ySguAqkz4d
YjTS4yUJvfEdrVCbfkwKvK4/MdgmLuZqP5kD5jRiOCH6WLJdN6UxrbnCSocD25IqQ0fC+qTiQk0j
zRF3pN1U7j6rBpeU03zOJPxl6gsTzGET1Ua1LUbXqrOAyZmCm1YxKCYJQ6qxuZs4RcqXnpPIgiaV
DHgcALxgG/uVYbBrXVhTWZNS/w/dFROL5sgm10EIDTEGcu/GICphbCIb4p/GlcneuZl6QSCcXi49
o3O+i+tEKmVYhVK/hEsZffSTVTDSQY/LJYpFvhhhm2Bcz8xfmI9L964cp2xBj0k8GWLzkvIWhtXg
lKBdGW9PI8F/yFOmbwvtlMY37EZldB8nwmMPR4piScwKPROrfg3lyrdlDwYuFynq5WtobINoOoUG
1313BqHqr0lzl75b6+yxw7WKFb40s5rUcptZOD9PJCdV40ufOOTdEVg8OwbgGUrTrzAJHeur6yhs
KJdtoF/HRdk6qMV+7OElhTp42JjaXOrL2sNYp785i0LEAq55bh1K6thDHV+amXpNWgC3IKQqNG7G
6Op3XsUeJr7OfKRungYZz/2pzubC2Y7uksSAVBJp8zn0GbHWC4oG42gSdrvsrLHWvdcRGnkM56A2
CpJxiWAWINUWl9C8dea4XbRL51jwZPUpigln1JF4ox91nR3LBhcXhIq88DIDDFPHCCq7BPOCFAAW
Tk9gz5pph8LFZyyIqsOyHfNtvPT8/KvBq7v4KauHyLrVkLfqNh9yU1WkNZcGrKulITXwfUoFWRts
E5rhp0VY67wWvJXdkT08irJA69CNSL/HoN6c4i75PWUhSixyuAXDq7UunaW/NIB/GP6QgAsXLXeu
9t0uFPyGuYXxDVkIr5ws86x3pXJ32hCBw2QOj7Rhy7XB2Fx7AcyR48T1LCd6qHAPkbvLtCMLTTCo
hH1axeSAcymmVQOv2h8GM9RvLQLhLfi70bcUWlEcycPpUnp9GqlVKbkv6WyWLkaUzDPAdkwuJXc0
0wvPu9XbSVWXQSZT+iSMcByDqg7b6tQkfWTf6VFlR0iMI6nCA0L4BGo3GbM0vGbI4nmN3qDxsPoN
qjwllvLKdTJHujcGRtShhRdgfsqHmWsfp4MnC/Zifto0GmDKa956RZvFyGobD8C4Sb4omLLdClaS
4w4OaD+QrAMzJzAV67qfXi1s+1nnpxGRNoPbOp/dOAwM9FNeTlrMkSbbGQJd0wx290vaARt1mT6y
fIp5YxG71b10GGTIusCCk7Ok6JkvDb1zZBJfZ/dkDQto1mYU18XjEpfUAUEHqZUeVEvE7BKAoJi4
qrCZx4+0RyIyoh3l8F7I5i15cPAIW0tLNHCHjIC/wSAFUkvNg/3ZNmHb/2R11WTvGnTjK7oafOBV
LzFmXvLU5bGTnJjEAtb1c92KLIKlO2MRLyDPbBB1FIomMoSBCK3WoOrtYhAghV5I+zM29GohKd2s
I5vubIivqMVCJjZOaqze18qVDbFORx8uRTGSTNazaqdHvR4V7U6P0jYfYNEAlZmYqCASREFS87SR
QDFQpUariOi5mbR1w06ZY3ANsXjvoXNk7rYNcUfnO31cRmRwdlQomOHMXtr2GTymO7yVovW6gyfn
nvF0m6OT2vYMEHHE6uz0bBT1OlxBfh08ECLyGwaR3sGuZxg5fCkVv5j8tbXVRN15NB1eYa26cEAq
rknqRGD1Yx1eErsYyAVGjzo5b0WmRLNzaqPOLlHs9M6lB79tQhQPZ7mG7JLsbGHGctfR/2dM7yMg
LYz1IpcSfuBKIZgEJ5bPnqHtN0wuVacHdjiQZL7q3dbQOB9GtIydR0aPSdAv3xTOAdsLNTrxoaFS
nJSm9axHaG7XsdAafK1x02otWZimJtMhUIlwHecA9065/R7Yd32tUdNYad3B7SdbxzoLcfOalKhQ
bXFv9mMV9Djwsh9vpL3DPWEYE6ylxomNjRxpLg5ojhOMNXnXjixpklJ1vMyM9LcOOik7mBx8dt5m
EkbCKzSryIwYwSzudLvoWWlnG71LWlbMBNOQ7MZaj/upnS29WuOt1AzG1/gCo71ZUlARZDUsov2Y
NYWXKLJFFp/JXSvGW4VyR7sjLSnEGGYbRQWMfs7JNF6Ok2QZRDhIITBl6ZEWynUOBgL+RD842PKM
jODo/ovPTU/v8qq31JfhEDTN9DlKjeYDg6oU2CXGQnOBS3KL9u8MK7kj112WleKLinuMv5VMUglI
QCGQwhJhSY+/87QpAzPnkuLABcafauJza0mWeHx3bgqPj0WDfa4TuKQQ+FAKFD4yrkUF/uCtJiyD
Yn6i7qm/2zhOScppuI554BtBqkVDUtsE5BHYpmVlHhasETHdjSApI2chneNbKHwIgo14b5F80ao5
nh5e2jTFbD0T++7sRB4N4MyWGffWU0hYCYTWiUDR8mQSJqP7ADAKBnslIJH0k6eLNs8vayYk73PV
1hVoUaNNQRlNyAPwRZIQTYyPZX4sHElQ2PqrENe0E2N8nSabcC0gvlpWkc8x5EW1b+ZGtO+8SlO8
Z8bR6S8VjjvqurbOEni3BfoV92ZA8VR0V+b+sI9bUZcvVWSNDgnE0zDjuIliBlH7IgTpGBRToeAA
MVmo9qRme3jpdZl2KfJahsjkSWHoG/A0LkxskOOJwWScWkbWUcRa5hxb+ClVEAG1oEojwjC+A2dQ
ciimMZmhl4l8iPIGsoOrIXNjvHPHxU3rGYxm2Y93oVtIcVTlZFw3jmPLQTgXU1I+RF4NVxvKAEBt
zqCe97sxCsTR1lDk01dXaWn68P+lA2ref2PicOiY/nVX9sAB87/WfadozPrurxKC3//gH02YZsvf
PLomVs+UNzbPJf3ZH12YZhu/CYG6mv4LIS+GkH+0YegEeAxptXRpWGAoLPs/2zD+Lzozdv22dC3W
/qy8/w3/CKLff9rcu6zrLcsRLv95w7weFX/rwpxe1Z5klbsin3lMX8S8o7nKkxt1RZUE4TuqSwJy
BkDVZbdbckKbfL1dtx5cwB0JQWt4fHG7svbgF5g/rNDZcbpa0MlyqDDP6aXbqZV5aNYRu7zthNeS
fzmGew9Q6swem7vYJObePsLj1JD9D8UOUodFWHP7bBM8ohOBvFImCHFeqVP9Vt0jKSaSE2DKqr/B
bH/9YrD7vgsM7t+zcxzyEwoIrqtb8paYsw0SECMwktVir2Fe43MbCY+2duqheBfZM+TUvF2TfFqV
K/Y2wPQEWjoGRCzoprV6Kd5dKDnpprVQDKybfgWr35hXI6YSKEeP06exM078csQU5LfDZ0vEtp+7
vnNvHePbycf+e9LeTX1FCgVf6m0BqvIj86DGLsHq4yUkznNAy7gi1T1fVecF7hoWuphAbpCepHkA
p/E5TmAV6De87DacgSC9LR/M5ADa1vk0wAHgQa+YnK5h1QNEhAImv+09+EBkjsDIrj7RV60LpHgd
rG2b4GHZJPOBrxPbwKDu8ePBau6Js+wZWhJEAUsKjGYLg/UM0vJqSBh9QjggvbrEwESHGqyQd1+P
317/S2M7Vpk+P0Nq3toVfIptFZN/uSskQXVvSb2hnlHuhcmsOe7E+DY/OTt032J5x1ZyVeFuzbVz
RefvLT729kzEhIcykmA76Wuv1G2iXE37cW0G3TbbJvl6esQAR5j6r4m0uY/4kRTLVXlbBF7gbLNT
3vBFAm0NovQzv4tuppW+ytbhSvlAim6aYc8HBove9csXj8SOFxjSGOSL+2WfXIogA3HoUyho+oFt
ofbjfvEk1DmM7ZX3kWiHaDzm1quX7NS8VnSAJF57q2K+o5R33A3pGXyz8RC03paBO9+xzy4ZhZdv
2j5r8ZUWfPUIB33nUK5J99ryEKnPkkQhaEBP1Y2xi9ZZQIoXRpuarg7tg48gYm8/aLx1KMv9fGPt
3GcH0PjF83HIroqgfQH4v+7P1q5M1u2p6Pzsp/go1Kaq1rhar/+Su0/2y40sg3ZtHcjIyRuKBr/d
VdtsXCttFdWbWmfzDurYx4dUoOeI9uFb+bJccFtRFDY8VyHN/Wa5OPwnnHVsbasnItCqd5dsoojt
GYYzIiB86MnNl33bfmTfgH0n6mZ7s/wqvlrci9Oqf1ieCe1aioeBHAz2z9yfZL0RN7h2q52u76Ls
Xp+edHfVEvnmk35RAI74KtwDrDhEctHyDTphTN9m0AQkcRVBaW9qBhZb0V4IGjB+ZXfG2fWbfW0e
oE/1PD28/aANpjVGXHoWk3xufgHlSiQrTQdPQUOMbpdiDRX3Dssb5lDDPabkmnUqWD4AcI1rNwCT
vUq3sn1Z6lOXvgn7XAzwdIKJoTfRmrp7R/48CLmRndYJb1F7o4J47ZF2xXR4bxLiNe0s9xQ26+tf
D7dMncvsztWOOhXo9AawP7duFmzsbGdBN4e/huHsac4qi98IvqWa2ywYgjznlEqcFofQvJXmHn7j
J8At70InHd60fKV6k6ggfHF+GR8ph/nG3EhfXwP7mHfVLlmBovocooC0TtjEPmSyz0z481F+8qdk
tffYIS0H6P3R1zDtrp0WW8kG4up+kZuIeAP9s0mhT8HVPKGyhwLZNWtMjsE1OwuV9wsNIsEEaGDZ
DvrmhcpTbusvVwRdvbaGNUHUXb2bh42JZdf4GPRjna4i57GE1AFe09xW/cbrH6P0Ync3CB4crCI1
Dt4Xz9liNO7r/0mzxs37F83anzcf7avOMBRNjf4352TvlBn/lLO5+LmeL6QoZQG76yC9sTekgB2L
jbP/92ul/9u8THhV/7sqaFeV33378U/1z+9/5M/6xzV+w0DoUMNghpaYlf5zCk3s8G8GJlmGzOJ3
CaVOafLnGPpa5OgORk3GX9Q6VEn/qH8oqPjsMDFhojUMHN//Tv1zHXX/5SFgPC51x7FtqiDXMG1L
/O0hMBmS0HLY9sbLy21ProCJykISvTBO227ydmXk7SD7rUl925A/cwrD9jh44c4sjn3p3SqRXuo+
u+315JbBwXNM/0CXRjDCxWvcNbAeS1SBdNO7IiMnaUleSPd7s1qApjbr6BxWSxG+1/ryBn1jXWTt
J0OxrdMuayy6m05ivS+fE6vfZjVeGAeIRJFf6FOvtpAN5rJ2Ov/l0/svJJPu//YLoeA0kU26pmnb
CCodfmF/mconDlZMZQ7RNmEQE8TtdQc/4P4XNdIMIb+jkPhpazTvZyWi85KV5Z2wmjTI+g68nO5c
ib/Jg5XpHuDz6jYu2+dJztpbKqy3fKks1FX0jPTV8QVzMkFjlpJbEROwNQv91gGkTH2AzitDEnKv
ZxvYTuMBZ+zJ0H/AyVMW6fpdnvbjUSaUhSBR0JF7jxNzu0ObzXDLq0TeozojQzOutX1ow0THKpNu
WzayfjmUFkfRaKxKVtGHnGDeOoXDykAyZnjBHDID7hREQ5keBcxCbAC2fl/Y8HutVPPOTSi8MwQO
dHB2fMP3cmJp1jMPVN6hEcZyCDtWqwjoN/1itjfOZA/7ELCTPztDgx4TMmuPj4CRxPIRJ517QvNf
U05TOEWEqdwOw/IN9+vdsEP9g8DR1+jVKy3rqDUnzTTbPw6kPzzu/8WnfbWo//Pjb6AiZixp8Ojj
OnN5O//6aXcxprA4IqEcughp69k7qThxwGCBVl8UywaF3GquyOfqZPXmSqgVgKnfPeAeKh/re68y
xb4k+mgRY3Qk/PChyB2GfeyA484kbESVjt+0yy8GqGCDElfd6BivZ9l5D+4ozDX+EcxQkWSIGdn3
CWyRbT97zaojArWOY3SuCyO0xgUy2wGKqoo225qioqZcEBszKJ7/2DH+y9+IvCqV/6KpRi5sgUfm
2Ocd4H+uJ89ffyPkLchBeEm81Qi8BCUedavS6KBiWd1Gc5HvT17ibQl3VaekY9TOeu0L63Ryg8uY
6CHUiBVaRVxzpErWM0y/ifZjsGT3YsZKP/UEBoZF+9TCvVuTSeztR/fLnUV4sFqeZLutV//9Cy2t
64H9zz+SadDmoRPHEuo4hvu3M45oWc9EN2rAR85WDAgeFA6ibZIg5uEx3C6OHI76UrHF/v0vCzAe
PK7TtJ4SQvyK1M0PMQ0L6AN10KYJQ4QFmCsutW6d5la5kfq8t1vJ56huhRpRwpBzRwIlBJuKXFVN
VlhnxK6Piea0kMzK6AGiHWbFnBARwxnu0/AnEvi+ZJ4/igUrma72aQtvuK4G6ipxT40uKvmE4XBT
NrQgaf6ET/Q6Y0Ykh4DzAHOu3zYj5N82wi5mMD4K0rTbeal8xdjzKWznocZPiPy1sv08nR7idHxi
YsWuJAkfB/u7Js1K6R0eMKDj/XxyCb2vsvwxdZxzP6ZERqTTU/drsWil7IaAViy5fqugUBViCdIC
jnIyfl5X+VkZnfjtIS5cYGvVQ/wZuYiUO0cD786DMonhk9QuMFsobKrSAkrEajKM1F0fh2cSjmC/
KKQVaPD8UDM/8KyvJ2SIe93I3xYXj3tj1wRtTPAD06KmZmQCmU6vrDTkZ4jpBAmDwUQ+/WGl+GGH
SMgEDW6zoMYolkNLzAb7tOE265pbsxEfoQgRCjlIdOVMVM5ITKA7TElgkKRg4Ek9254SgTCmx3q4
ct/yqxqToebktMwbPXuj1USkmOrTMlW5L1xGy/DBDZ+QnBRcuatjfgML+mAWdDW84sdxaRsEmpVY
iRpcVorFfT0wnj41oiMWMSYPBjBDIBc0tDmH9jGTUO8X8aG6+KEMl/aQlbpxt7SR2gyToGyeL+R2
semy5SFU44rN3QWB+RKgqXntBv0e9xx55tjdVQdd1NSK+5m8dpJ9b4v4glmrIzy2vEG1d6eIx4NU
LjJ+zgaEdE9Dke0ZzUVr/unozxNT0cIaCcnk+SBklsNJfStw1lsX0ThbNuLvrNAOaltzjpZNOkQ/
uDTwC5KmWRF0PNjJpXEcx7f6COFdkj6lKv9mRdatVGSRlaKanxDw7gycKahRp4WvFnsbv5xe67oe
gtJJDrYct52Bha1DhLbqyoT5aP45tLgQMVDSh6aK+KFovqa9Nk5QejjWYgYpHpLjiTn5piBnr/ey
z3nQNq0RMh1R3seUjRfcK8dQgWwvnDc9y8tTTa9rVmTLhGUldiX9SRNXXHBYTclGvGQJVH7o/k5O
eNMAffxsXQ9KK/8qE5auXZun/BOYcl2iE07ezgj+8L+S003Tm/XO1vUINodSRXbHxezNem173Z0s
6jvWEV6A7+RhQEK9nSeR77Wej96ZGQ7VLGhkFW3E2D40eucRIqmvh6Y9RNmu0FVynCUs7J7JNIxA
8ztBvU+Umf46wF9bayTH5VH64pTtHagwgEdYY/0MsOWqjds7G4s5UaCBmuf3NpwvWeU81UV8i/H6
Jr5K9py2hvSRf0yE0uYNzD4P89CGhVxB0jKi/TkCoKH3uwReFkT/Igk8SztrITzirK23IsOr00bR
GXeRuQlr0PzNCPzSks3GccGYG1P0RvrrAxm/KPZIrWP5s28gG0NqF08Km91Npow7s7QJCu7xuMIQ
M90Rs2gaXRyju2YvFtU5mdn9h2XU35me0Le5ER7qpTDWXhgWG1HXsHeptPwB+/vKNTqx85g9NC5L
3dKJzo0dXv1oV7x+br7P+dY21Yvs+dabtP+OLQZHrPuJZYre9XF6KAwxbnuL5Vjs6H6M3tGn+Fec
DWTWU91Rw9VyBQYJV6BwjtKUBzkviPSj2nfZgzHsR5DlaSVpMaCIVyQ/LWZy0WLnW0GB9hv6eW/l
IeLwx2EEhHaNpRJI17qOD3qZ2gPmPQzMpMhQdYhzmNh7o4Rbz+SyxIWR/ngsdTKr+sqbEixqrygx
F/GQTepO691l2y5YUMRA+qlZXSdMYOHGUG1NwAxBmV7j4onUEqOF59k1fdamI/E0zkdEJrqsvM9l
MkeMyGS4ZgXxuJj7hpWRd49gV1Ksfub7qMNOg0LXsdfPBJ5/b7gnk84KIEjxrrZgXtswuVjmSCmE
p7K2lg1eXuOsZe9lpXRIehbTL1a1q3HidyrJBCOyMAijs1bkI55T80cjddrDRDOwoGAXWq/wyXyA
H2FUos65sD+zkXEoxch+wG8PZY0wJas26eAza0MxumIp/Qa+ckA2ie85vkSVgigbb/E9w3XojafJ
BpvMy1eZIAWioR02qjY+TSN/RO2xInHpx3C6R4wBp8HSet6F8Ta3By4Ec2KcjJC4l+JukDgnCkB8
VnSyZf/RRvMaP8tPmxwbHDDjtOp4LQPLZqs+ZcTL4CLig07UrgEFTE+EJeGpcZIr/ll7yKEBMAga
vlOMURghSqY8HmtTpkuDLp4gnkEavoa3jtXPlKP9cwl6QiDSc/YWbIlzj/kcKhMdSTNr0AZ/ffZt
lbkfp0ht553hNJ9Okz7qRXIAok11bMSotrMdVJ6X8Mdb5p6D3S1WC+FzvifKH3AAe8ShIb2DEa/t
kVDMKj6RPaahTbCY/1XEGOiZOrS8T4AOonu2duMKqgRyKeoyAs86wH3rUGyhY3LHda21MrL27EVf
hpe/TUoW68IrmP4JUx3KqVk1Mh23mHR+7DL9oA1nHeuGgcWkVtYYyhuyaDgOhF9G5X3npgRI8S04
81c1b2rNWyukS9owQVu1xzd3qV66bHjICkCB5hyeHRG/NG1JyffipeztuAirqxzhLqtmKgi1M4xq
RLcI72mRXAPSqrYgieKVITxGPHb/kujzs9OwukP3HQWeOujmiP+7wO2g98lBzGiVdcHVyZrEDDAI
vSuXv3MHrd2AV3oUc72SEZ0AJrmXSWPSOJjeUck5XrfNQRM3omUjQaG7cdDu+H0KT5JcbHo2Uqar
dNhzDd0TkP4LDXaySa+JwjCjfbNlZwuQjRBSwDm9tNc0tx8Id/LAkfpjk7VMR7uIJAyCj/oC9UAr
nth6zly5/UsMSKqK2JzUsDNuZxCDfct32fTb0IjundFkNzdPPOrVvYu7WC97wqkAHNsexQ0yy9mn
qdqHdblDTvRJ0PWd1ywV2WCsNCzpnGW3POCnQB9X6jzhTYTriAz6weFoaV1ulYY01+sHNrkls3f5
09lQVl26qrFodYD2X4bburtUIfpCMryxRAp3dTySFgcpeSG+DcYfawGW4d1+0VsWqPpsbNAZAeFF
dnaNWDwrM3lcoOzbi7zvUuuOjGaD5C5jNdZ9s2rZee4QC/uZLc9NkuRUdM6zDcObly4bQqaEkF24
LK59ULnG2nE0ypi+o2Ek36l3F5oq4SNlgGKa1zwxPtHQsJXNQ+QyWflew2AN3SBNSOhmxw8/Qtgf
lihdIsHNnWGisrBx7Kwq7TEcNZgYw4sYedWBikJ6cKaHTIXHcMEkmbQBrJlDgj5eq7pv2qUn9HPQ
YFTC+p9knC1y85csjqk/Z863idm8w2UnG3lXd/I84rzi5gGurxsZscrY2fx+UjeaO33Kmh+8mDQq
6KT9FbTuALgrcd4TSX3A1qRufg0dA/rU5j4ci5gPP+v9tmvvrtrD3Nbflzg9ILgPorF8JVUaZK/d
0P3PfqY3r5mZ/UA5ARiZdSdF3ZQQg+creO+hVz/ntH287ThLl/i7iHK64nqtGT33Lwyq1Nm5Zfxa
pt3BTGNSDog8zRRclBZ2Osnisx1zZrVu60d9z17AXLZwVNi7t0gDUfVag/thOPMJ3udtWagLM66H
KgVCZrAC72f4OvrBHG4KM3l3euN98fqt7fXfdqy/dyp8TVw6nJykNPYEeZ76U2d+ENv4a+JHxIt/
OzNxWRc4YHaesNF3WBMs9CRAyGexB+vSbRciRWxy6wKjQwSzs9xkMQGyi8VK0PDUcXbBNatigF8f
k9KHz4jkSaJvnfgsHPCgRtPeFUW3ZwvPZ+zqnzkx39vcfaZaI3KMqJu5BnE6jteIv3D5nK78yGwm
bzrmoeRWxo0jb+aE+2GI62uKuY4bZCJdlhp4qRijM9ZGS8KSLS5OCaHl5CLy8Q+E93op9tOQwY6Z
0lHpCx4k4xpsU4MI0FTyQ/v3USo2NuS4nhodaVqGx8Ixyw2jSrZuc3aXaWO8yruU4jLdoJFECV/U
T5U27fH2RGsp50er0OwVwMyfypme+yJ+oe8+DXrD1a6LexwbuJVkBWYleUSJ+DAZ1ta9hj8TdHpI
qxjuUoVqDU0Ou4nZpGBHDhGl+hbiAszNBt8fyXZ+17cz4Kbrktb+LBJZEiNUvTZzdvGiclgDwb6K
94CY1j0B78pZlWL8+P2XPrAyStGErIbsFj18v7JcNaEZsb8S034mjrInrIwfjM4MKSa7F6efCcjg
8NTt/FDZ9QYv8PNUsZIpNOtGslMR0GLoQtjYpcOj0gtz1eZyj873IXYlWzARH6uS2qGoeQuKwnyC
OsyEzrgpetT5jjyQYNLS5EF40Yv0cbHtO09mt6HUnoTDS1cmM+14uglnj9zWoSQGAkygpz9XVXyP
RAsdBfyIOVa7rkn3vKa3DLE/M81CdbTco/S8jcxi7/IRWH14LBCKbHqPdWUEDEk2Z6U/ZHMVBkao
f1YpbOcUC4st6NhKL8lJ7iwvqE057Kd6PWfZpXxwGjtY9JHRp6kFA2lE1/8eeXarJQvvRwyXLSkm
NYFGU6ThhqbJ06Lkh5whAsFDfMmz6l9mlKs7IBTXiOnvrjU4Y2qWRpmb7AisBbOT0ct9RyOhzios
9rj+hgMn7alIl88hh5XFtfRQWbp9zaS5FIt67psGP79sVoZuP0jH+tTNjoj4r2wh4BCqqxaQwfKj
Lbi2ILnjD6y+UjZacgTONE6siC2ui3QJ+sLZhWH4lBGLNJXFjaW7T+Ns3OTFh0ICdiV5/TQRrHki
a6s42zsKrnhEg5HM5gt2ntdwerIR/vlKyy+Iiql5lNg4rLWL/6DuTJbj1rIs+y81RxiAi3ZQEwe8
d2fjpCiSE5jEBn1z0QNfnwuKqAyJTynmy5pUmYXJIsIkggAubnPO3mub9FDb0+hYh3QIWYIdM/PU
t1Kv3omP4yTTDScq2E8s+MkKwjVmuQKVN1h2tmzt1iJYwM9K/m8c2CfdiNclvIJV1NRILlO6dGaK
DHqQd20y3Ca5foeZlS4nTp61bm4ay/hOdFToRaV+imKWWmk3t9NMaXXiyAKxCTSD+I4H7jA0KoTr
/kHT9ZfAUZn2i/QQf/1xaSUbDxi8nFUnpoObDHhe8YZF7AfIQC/IM/0hdw77mxJGgR8QWN06mL0l
e9wu6x/bdjwQctOv57Yh7GQ6IUXPvDKadoBaQDT1zPxZfhpqC9/4AHUotN9QK2FaEult5HS0zSdU
Zo7+mNjqU90630VPz77B2Tb0G30a3qmXo7aiWkKBxOF5hWgkWnE15RXZiFlBfmbOZ2i7/a37BI2t
IyaWYKMCVRPQYIuqKKnHSEiJ6YRNNJnN02gTsZ0sAKrpJBYAtciWFm0UVHglb8tauzXWmUPNKAAI
C7qBukoy2YTCaJsJHStHa3KXzTA6A9bkoEeAIdpwMD8EYVYNCaCzGDd1DFGYg9zGnYr95IhNb8Tk
EgfHnlxI9hzTFR5fd4d7/CZAndi19boKta9A2U9WMH4zKmD6JNd8gaVB5Jy+JctjwgerbQHYA/R2
rws2Rk06hftweEbEQ8Sfqj/gxFoIyMrGLRV1Jy1w20VGoHnipqQK0HESRvwQN4zgug3zdZeh+Uyt
sdq0s+F4haHdcH4Th7kutJOpRlt1dIzbDouF75Bfh5eOzoOJeQ9FN0eN2b5jOgRNGpYYmgIw1Nr0
zWkd5xSHXXvJHfDH43uVudFdDpKdj/ImMzLeSgCwBmZEtOtdQiGR3CVfS4N4gqhwk1XXaQm8Bm4X
9AhhCEyyOwFdnMwxwqwHHLPkd3fK61wstYAyohqnUjfHZkQGTZhslZTzOBt+9iFSyHsJ1xvPeaRu
Cd+Q9xW0150bEa5FKI7XCql8Y91FeQdrPmT10QCo7m2I9Ecb2S8z5LkOg+SUxe50yQPisnsnuXOg
SNBtyvHGYPCz0BrMpkkQB5sOu8oJUhrxWUz9NiCILSSYLfESp512A4Cyw1R369hyq+8uh3QqDK16
ocJABhdz2TGKM/eE1ZZ6ZjZEXxydCuw4x+IkLEin0bVM6N4MGrlEdjnMt7LXJhIkOomyIFFuMwVU
t92QBxGw3igEYi9/UwNLdaPNl5BUgj11KlQWgdI9YJ28ZmrJX1RH2WH1g0NWT5RobI10PlleUmAZ
RxUevCelpXnmVFQoDwhkaaiVU2rJztryx4//tkhzSRm0LY58tO7C6mpwVAqvTRDNV4bWWRtVYGhs
8osou/wqzYfs+scfqMdR2w/d0a2bfNcrereysEleqnauj02TvMcAZy6pUJ660CxO/dgzr6FM39ci
ZlAxP561SLv78b9+/DGZ0bXbh+84g0l14UnynXTySGWBZpuKDFSGyx9NdVeHTopeyGnuiyn9pg9V
tQEaPO8TIGUrWogBEBnyEO10GdrcS2Ca5R01SNpVapSsXXT0Z2cqsdoWEJwU1N+rrh2YFwhHgPgy
8U+GBMgiZ0C+niTVr+u0Q9UABMOjT9Uf0vBiKdtSvwOoOlzlKSw5mYoajAubNHZz5PMiDV0rBulf
SP9v8LPol1lVLgCxpFeAJ8a8WmaPdmK9xnU0bQhhsD0c3fGxkQ1gMRu74NxcpFKLo13rz/RePHoX
MGFGkqdw5a/wF89XfUSWl62Pyc6ZJhLWUS2vrax1T0FcBwd06Z6dVs7RjJYULtdkexVlWypSDWuZ
jK4607OdVp6mhvJrRbY1lmCd+AwK1HzYF4LB29hz8qldE4VCH4Eps1UwQ7QzqZL20GwJb6F2LClE
j2Zzw9gM/MxejCtRenCjzrmC/+bCRKic0DpYoYHEyHYxTufkgGL6qU4cq51dLeF2URg90tN3tqNZ
3Wt1IXAVgwN1Qefrs2KvQiTTpLrrylVvTsekFMVuGAJ9l+gmg0V1sNy48xW4u/eOHAtqJFG8scso
2vYzdbQuHGFCwrePeGOrWLf7LcVTtniJnLbCjU8qWt/jmOZAh1pK83KhJ4TyKisUNEAEOq5z9slg
uLRLaN78+OTkOHZnWUO5pIhm+bj+8wOz1F5JcpwgtDGQHmYXtv9yG8luPgL4aP14SGpGXTSeM1du
J2dGfYP880BiE3WwQak2il4k55HWJS4B+EJ1d3BaPXiimHVwY86kMHXs9VTYih80VcuZV+2v3LJ9
cOpIuW+G+o1nXR7noXxoATPtjZFsMsFKshcOq341nsIqUL+7WYfcEMfsaANt0OZi8ugokHZfI7cx
HWrgTkkdEtN+cNLTjHwmjjPdBJ7UVXJlN8VJevvjj9TMX8iTxeRTHCIhklu34hPQGMDlj3Q8K1mH
o4E6LbVYt0bzgAHekCPm0NB5yoe53VJAT0ZXp8OvXCc1ZVottk9mMAjUVHrnBY5Dsiky8FUPBGY7
NJV2E6nY6gG88VUwqeP/Peuu2npVTvRKgs77NFJzgVwKYz8W3Q2jw2W/J6ngoQJfw81JrxsxAIjM
iZRsNeMIljI7VOj/CciNN+bYnhS8+wdVU5CIGtNtTICvalwNeh6/W9eWQa5kmoJC4LhWeqMZHmRQ
BIcluYpc4XEL9v+e6BximsgOWQVJYK3lAJdR1yttS7+G82Iwmzul1d47Tb5UFI0Iehh6j5M0McC1
cacDHahz/QLgVNlyzt8Tanem8XCdlnXkK0GyjhJkq1oazZtyTwPX2rplUnltgzBUGStxMLhel9EB
NRhuG3tJwDNifSMbN76ULMbGJPgEhXYSDqLIuKyGVU9PgdODAHVlVYhKyHYYFNkdcCv2pGzt7ZDy
jl2bzFRNvGmHLIQXpd3w3REDH3b6ZoxEdq6a+LmkXoGzKdG3ZdLcBDjAV6qCODYZ2osWpLcd4rpD
y/D3h0R7yKYhX7NSY4627ywhrutWsqwn7RIOzYkxEv6Y42bUW4pJBg0orp/spTz3hFMMfJvweqnI
dNUhhzGYEIQgIHCvhUobuY8nYtcaGmbuGjNozlbXXjW9ehzUrmWH22Qrwrk8l7y+lTTfMp1ideSk
Bz0kzhq1xomD8oOloEety56ym26JUzpntHiNoboQSPhMFo6f1pH71tTgHpPQ/erW6oSUc6TpHaTT
JsN0uQsbx4NM0W9n3YouMqNUnEADOYERqrGzJbveGOpTU6mYboRG1gj2U2JSYDh2VD9lmPkYsDBg
KzlM797Iv4KUBGriNHKVBY55DVXnClam8TZW0yqm+gbDNLiHxC6OSeW6HihzZJ1z05wNI8zoCG1B
IEx089z4cZ53fWg7MBXJcSON+73CPb6KK0v1TTlsmq6v3rjdr3OqGQ9Da1wqRsqK/cF8No2A0il1
Iw2h+FbT1eDGFhH1RTGMlKJnAnyp0IAWZZLMQi8PGmMXh3G/J8+dmoFsh1u4Q9CtJO2zUabnQVFO
QT6hMQaXMzvTwajhw6PBIsik6snwaIt14xKyNtu2rwDP92PZXISNPVF1SPKlqVCumsQOfYuSI3tY
5yV307c0a9llJoBZ+Jz3Ofmg28Ed+zURr0eiQUuvzzmo9ElvHOzA3WccM6i3KbdYqzaOjdxE9sOG
yTvwu26SflBZFAuE+8UZh+vebWGc2N3OHYMAYg1bUlsA4mkneV3CPfawb7GTG/utSJxxrfYDmLbU
iPfTRK1a69xvVdQilhRsp4SDSDOjH03AzsoexatGQ9ekurlLq3kLoO6FALpNnY17dS7vHKv5tgZt
EnAkioh6wmgTdPO4s3WO1E3FEgReE+D/AHojbsJ80ysJO4uqyjYS8+Gxn9Cvh+yv+Ihi7H4hKLa6
SRDyOky8PRskYywuMcGjZFT37W6xPIe16ut14xvu8FVvMaDWmEq3cyTOQUJ5h+r/00BdmigItltx
hVfLFrfWKNJT5SoOdNLapL5M4pGgENDSDJEaGdWjcJnaUE5ZwXZOBvXQGTUyyy48d2NWEMeyrpwx
2Wq9G+3o96yJVcy3Rj6OHPapdYcVNh61fndcs9hRwn7Wbb1ZAONLBwWZiF3LO8sguclGGDsG6w6l
3ENqNnuT/cyKnIfMGyoOxiHlSBbscDWqwxfom1e5XdAOyR0/ReHOjFxdCoGZsuho2Dmy0y+5Om36
jLiwGNOyXzTuo9Kn050NjsOIUkJGqZnsl30w8RIuYeBpvuyyiTWfig1P56iUpPLWcFpmDF2bDMCF
B8oDvBEpuYTaNKDgHJBGQztfJXHg21GBMsgprIMdl7uwm5HVYhiVBdluFFyBoBgUip2+4uFYsKIz
pzhYfdP6k+W89xJPvJ6Ig3QBuFXhDS0mgyZf3Po683ipL5ro0sHXvXR0VSM8RPn48N5mOLwqQzd9
oyJmp4zcmKfFX9NcWsh6yjRUNV76tGQ20zfpyjZgmaG7BFyKWgihAat2yqObMkPtaBP+tiM4zPVK
AsZ8J4tvm5IeZ1N1WBzMUXp1S4BmXZjPiYyfTFjXWEL04CTs4kFRW+Q71KMp3qxKHParlLhng9ba
Rs2VTdDMcHMG+73WUS3bICfAOGLS4dBE5bsN35iH+j07UNs3bMwVdnyjOpSte4oRIii+hA18F0HN
u8Gmh79U3lNZp1Su568NG5qkRcA4TA0hTupSgaZ21Qrd8u3E3QUUKtZ2TxMKvGPOJqS6REG/K+sZ
4ADZW/gWlhpfSPdABXDiMP3beHnZ9yfWOiL8yE+Nnj4xXrbxyxTx5ZIoDx7F10baVkNwD6GRwzYK
gp4v2l/6v6nUCY3NfLPPQh9H95OTjM95egbA/FQFEE8i0ZO0ASzFK7vkGux0nQbP1DC/xmpbofK5
0zR3RMphHnO16lC36/YdOSWS9qfXwf3ytLEbDkHe3Y+jQB4yyidzRNifBNlm6JBFKrAkd3Xcz1h3
sD0vvSS6rNFOEErnhxyf8I5HX4K29amqOMdB1/tNl1evDppKinltueP5PdZOy4o23pPqmHpaTt6T
hDfoBnFEcltpHGakERSQc8g5eXIAMLXIIwiFGk1ly6YOMj6HVlw2DFKQMdMZa1R0NxfDrRU8QZIe
ziVi/SxhguhRZpGfsQ4kV1TlngFGZyTAHAI0fQU8aUNo2uvohHdK3HLeblHod8EegHqAcCF7Mnpa
aJpR0I2MXp1i12abwmjH6954ddX8dmjp9KSp81UGX/VMhe3QSHOtKdj2F39gE9JqSyLba2v3ZNPY
95ppCYZWx5t0Bi9gGQnofsSghAfsi0bcwT01buLlhWRFqfupphWcVTWyTpuJAWw8peTRr+eEJgib
wXfVDAkJdfcitNk8kW+5WL4xeJptuMpcI6BxNvrkQllHVGVhh7iN+RNjSkwIVmTxWNnK0+IY8diU
zYEwd8QA1CQiJbwIdUSCkhbBqpDHLhQ3cQV407JD6iXJ0r7TA2zg5HN6iFHmIwNkT4DPuI+qfq9K
6AVUFGGEgxunrwmGSF554VTTsrH6i0s5k0p74PdOxHoFcJAKBaSvJSajQcYZk2LqyeSJLobjCav9
gtyWKn9Ods3cPUKIuLcdZya16wUH9a3C8W5Na+2MSPMtFgF7ngWkQNWPHhZp7RJ/WIF7UriXDOMy
M5H6CP584yRiQhjYtusmkWhya4OSvio2FQI3JDkrqSZXjdIM7BOMvVWwI45m/QDD8GLNxmaopsep
iXL4fo9TGb7ADI+p8mjvlJCeh07T1/aUZUf3BvLfrVla8MFgg/uDnUmUV7q6In3JPsdqc5CNGXr8
yGajph09y6K6Iq8i8BuMR0RnUBcR5m45Pp80Y/7SDOXI9nKhQmf0n9PmG4gd9VraMEdqZ6R6nrYc
ScBqb5sqf3Uq1b1tFnUenyN6ZopBSDSDrSqUl05lew4WRtnoOv4XariInTXtlbiXS5VZVDWMkkJK
WU6nkY2Wr0sWi0SNcEUk83AGQAgmNTD3AIHY3fa5Z7tInTVNa9cK4hti1tr6HHaUvCKXxEJX7GJD
je5Mt/fNrKYSqqArJRtoP8SqwjNqoCaRknZd1e1bqcmnVGhXqY6eRR2NtVpxqgBK8aJNFoxTp+Zg
/ST0YLyngx5wvto6Rez6M/gCv1LNZOU02rh2aUweikEVPkv8HUec+KYr9MfGGvCo9HiA+ji1r2c3
vdRmKa+zeIExxp6aW+U6ChoLipGJCKxqv5dRPROs5n6dbJVQXr2aN4NOniukzNWstnLdGTA8Cy0/
JK34HpOIQCoSECybjvOh78oj2QqKJyb3MeX72SDBvgMDpW9mO503tHIHIh8rTrym009fUXN5kV5u
/6z81f4i5TeEZnDwhVwNSF/9CD+2ytGCwpGwDyOAFyjiUdF5DQEsk3WKFjJ3J8CQYtkakLXkdaO6
HdJxN2YcMsMkddZ6wso0udMj1X7tpNEIddWuX2lgC70fv+rfigLavpVLFFvzMd8H6fZL+X/i5/57
+Cdi6/jPxx+0/Db/+ZP+H8mk45X91w5jj8dRlx9S7PgX/7TWaNY/NPYxwiHkyiDwhyC5fzmLnX8Y
EMaJmNMNoYMaF+Lfxho8x7R/8Pmq+HEMYoX+baz5hwXzwHDBO5k68gn7bwXTUUb4RXVu60iZQERZ
XMbkMtZHI0nC/rxyBsoRFbRrX/yI/wCmU4idO9s56eLjaCSWnxgWXj9TMFA9cw6DfgvaxrpGKJNz
PEpwIXg6siisuwVhjtM2ZUAn5xjJXvSuSM7F3uyUNarJwAWTjG0kjfqLahEivR4MXP5XDWX9TPcS
VL5l5dkDEoZFlxoJXaU1MbfvNvSp9lSzcAPHznStX1uJGG2ctwWbxdiAJOnnBABN92ncpottZ4Y6
/KybnPc4/pN5hgXZIKR0Yw02PxtNDAuhrVgdrfIc7eOtpYbUCeegpyYSRGX4jd25qT3qk6WU58lK
o2Kvx/MYfYn1DEldPTlLEA75Cgq61BamM03RNGxobbWJATW2nGYyYIMxrehTUsXTOK0SzOypiEEC
zrhqWtnsxegVbGLHIa4T01HwMgRjY6ENJK0NqWKXFxxElXi26Q1LJ5UQtRLJjgASS4UKMqvzVn8b
ljgk3kDtEuEQdoALr4lu6HtOmLnoKQ7P1R2VHrLBA3g6qo9rRQ17n/SUQVNp6VGA3edgcoyzYkBd
XC0BFSiDmtKilF5BvehPEthn9Q01Wz5yGOlboswMoFBnQEJ0fVdRbqGJ9Z1JM6cnsKUZ0nzK5dkJ
rG8zbFtas/LViAf2lqCwWRw5tYeOJm/Z9GRoKYu6NJRtW0Lr2iXG0Fi3I0H0qIMweb5mYPx6jq9q
MsoNpfnAepr0kFZXFYx2zrm3cYYrIhhCSL21WjY3wqnM8CXqQ+MrkSD1jNYhKCzObRHLEqCFOvPm
KaINmg5JWV+aOR41j/wX+sssvNCmpFBlArm17aGCjKm0EA5BM1yzAlnRSSM5Kcd7Flq3RNgowfMY
ZHa7BHLLL2qlGvGJiMQSCmmpLS3kytaRWGVlUNEXKDVUjy2Q0n00lsXXyYIWTzvXCCgmaENA2GvQ
9OmRDLxuvMhYEMrj2SjV1WLRt1ntem44wUBHhmjiJ13votArRa11t2R3JQ+isOt2o7kNi5ZRBNO4
ohTrhHtnWgqg+szfQaw/oN4Z6D7wZ2eI8hy4JI2jGRmD67Sb5hl9Nvd44wQZaa0m0j5zzzQx0aRV
mj5MB09r3G5Ry+MAfNcmzq1riRSv4/TDGhdS8x8MHKZK3tBhnoXQjqBUVXcLhFcHyWmM9nAwoH6B
5Y45eO6jRmtTn54R3vigHNXpvmwc+jB5bQSoG+Naj2bUynS8gUAl6YtLBVpZdTUALQ5XZs4YIGCE
XZamyWxtUDmjsAuTSqW3afZTiTF7zuZX11CiRZLeTE2zVgCiB7shqorhhgAza1p3sZZr+8ktAutW
UdnaHPqBaOi1bNlcsH2ZJ/0mrdrKOA4V1aB9YLe1DgaoGR47q7RVP9WZo7wq0kcDSmWr3NdTSGlL
0V1Kwisn68I7lx9cHJVQC9s90DaNUOgBzFnBtmxU7CdrdC3KavWo22sag/iN+VhynElk9sQvRQNT
2jOyNKTVESvddKRvl9qeMluFDdC9Iqsrn20r4UBkSAzVvU2xFkaYSVl4HvPvagH7HLWfia8hGvhI
OVSMtAsZ8zb78hLHzYFYgBBsNBv+REKV9ESnAImoE1jO/mxr5X3jNpkDzL2Y3pNsxEkZ6kFx3eTu
YvXKczSayBKZc+lUjYpPJkZDXdW0shGryNSKJZVFTF+kgmVio4VBQNwV+hH3oeCvVA+NFvSUwoyK
FIZIW+ooEyMUKOYwB/baURMHcE4ZAhFDLJVFlIssAUZsSMzgmClzF+OFdom/XNHboHgC2EdS+xgr
DDe7TOhiJG4oSSavmAfAsga9RYrPSSbpg5ic6Hd2V9vKPplEkBxpMtn5oV/6q2eYowKTNyzlAW2f
OuUxY7EbaGu1HN4fBrIgT01dDp0PBrenMDVLN74K8WbQHxqoh05KqhNyXNqIh9y4XYQTDWd4J5nD
h9EaKbGTKNqws4+nFAUNc+fstSV02VWeaVqyC7TBxe+eutYpsqkeK7k2XQ2Zq2+MPmKPPbFirNPa
6Pwwk0t9i9u2dEU5dlXW+Atx0e/62lqZoLvuutis39PG6B/NCLvYoCXJN6M1JCgJBV1zPGl3nZmN
gIh6405Fl83wV2HnjGa8ttEYn/spUh440MY7pTaT+7IlP5WtQqjfNtNYHTNb4unvynzmuBzZ4lxI
Kiu5SQhKkXZvIgxpxHDu8JNar7aFdKcN5Pzsqs6U8KEJoL4fIquMBYfGoLgyeihiqw7UDygxPgUk
zhlsM8/SWwkbIxHf5oJkqhV5H/110xG25dSNpMzVx9+sFulhoYpXanyPOY3ArZUrclO1FlNQMAXY
JYP0ovSlc1VKPcX4b7a3UpTaidc4v5giZBlOWsKbEar1Gono0haXOnKsPWVJzO/wIs3vcPsnbxKT
oO4bWBw7TGPakcJGe9emFK00NJ5SGu0+5DEi0RWaXw2Qr5Oi1fpAoW1UaXj0wVaJ2nCHWXeRnJXy
gD2loOXWVwqOJsPaKfriTpEVYi5nIALctPE/UOKmacy6TVXYnjSwmkB6M7YKNcqpRTg36NOWaqL6
SLZZcls4Cq+q6MbpTKohRzLZc/IxkWajA9HAEolK0qQbQmxdAaq9CyZbfJ9DZ/X3eFpsn/0g9aWo
wXHrlbOMbyxERBG8ClE/FeyP7vqarBd+4cRlZkomn8IL7ROspZa7smY+R+gydXfjqDSTqQEmCDLc
ZN8UNskKAj4DeW4gs9kDowGyWBYiaX2x2i7bBFbY7thTzegW52LDLWX3ilXbd3QK2G9JCWHa00XC
ltRSkFNAO9FRdVRJd+hrArIAZRv9+wxh7iahKL+PK9fYFFjYqQARenLAZ0mZmkafAu2pw3Gk5COc
N3I6tm410kjt1PrYjnPAVE8I7FrpsZWotaScbYWLOYFIBPW+0JT6S11HVPJIFC3wg8P4DXqMnXVB
+38F1lSllJpqyD2Z7WzKlsZ4LNDFjL45xlg/NBsS2lsXtzY5ae3Sf8EwY2Ky1ZC9hXpcxw/TqJDJ
AXCGnoOGOTINMG9O6T5W+56Vfx5oaKhjj/CsyXtwNaNbP9ZSxzuhzLjhtGqh8w3wSwVxKhWV1pBk
gtdeaZublobkOaV5O18sjDxsInVngWK2PQWdUDH2iqT254dDJJ8HjtYvEbTJ3mOfR6gKJEDFb8jB
ogBluw9NYc7bJDDLm46n7pUyAwQ6hDEar1E+uoCY7wilyE5xq0y7BU/wbhshATbxrGrPtSPC65l2
7OMUVv3dHJmuGC4x6m0yxriBV6Er5rmqSAXYB0YP/xn/UluB3Vuz34zfMiG7N6cMlPJ9bmyTqjlp
pslZDUdoB95AeiFxR4kd9WuTHknyIPu5zU81HfvuhQa7ru5oTLSUB/ocYRkjRHHuA5kEzb6IQSj6
lt7DWmsKBRyRIMyVOp8STffIPkICBiNycRyElhbJg7a7pBAWY241z9ooAOlkYC+3JkIEbWvFWnXK
oyltV0Rm9Pd5murfsyXoMM3ZAG07qwbeguUpfQWfqSZMgZrWeRSTcILwSy1yQmmFG0wjIeRaNBfP
2qwob07f0HZl4Y6SjawT50WPbb44S+ao9uKOf3jhTCLqb/j1lzjH0XAEO/G5tO3xS58oMt9EPxIg
fzocM6eSXlX8nIWu/4qysjlkkhSDnV1XCXriTLjUQ35CF0RBUKlxkPnGFlVHdCRiVWct8KwH6sb0
gOTWXUtf3ZBp+Npm62Q4wZTB5b9zPiGLLKb5f1vI//l7kACGzMVxKX99rLtIUHmU8XmN0/UYLjl6
WGLolfz5bn+ll/z1Iovp+6ebxVwpkDdJP65vCjwO49uff/xn9/ABA6FhbiFGRPpDxPvHv6nk8qah
d/9/d5UPsWERkiJOV9I3hmulfYiGa7V7+PMVtI9lCAYFXAMAs0sJTFP15UZ/ek6sXLQSRO2rBxPx
wmpBLDnX0U4Wq9DvPnknywD78OIpeCBAgvYGelt8eGiyE3U1LFXGjXMQu3QrttFO/3R4/ebNG7rO
QIdXYkLw/kAoaGDvdiUuv2ppEox1+Ky71P///Nh+RQb8GF0G1RvbxWRnCxgpvz41GVGSL212FQRH
rbrYuNGmYMPu/pZM5Ps/X0r7lbjwr2vR3Rdg8HTKVsv9/vSGnCSqdB3KFjSBe5ayu+6SHpT1Ajtb
0U97ii6wHjfZuXiUX/985d/epC0MTSPGT9Dd/PXCJSUMgSTXrxrmh8y95Pb4bYy+zvHxz9f53QsT
DnMTIXk4vj++MJGRJ8+u2adNtnINksfIgfrzFX6wij6MPOPnSyxT40/PMI01XJbJMvXh1vbiA3io
re6rx2T7yYWWH/SnC1Fa/PlC5OnZScq9DJ7qhUd2Z+gBVvleborn/9H39MtdfRgZc6NWFsU77oq9
64GE4y0JPofPpuuFM/THe/owDloyZJOcywweyjQfgwNctWJnb4t1tDb/GXr/X/JFtN9MrKwL9rI+
CYP67Iev18h09PQ98Z48QLpTwp93FpbnbXW0t0SOrzn2Kje2/8lr+80Q/OWqH8bH6FakIEEDzPbp
6M++BkFP77nwcpO15empF/rBZ4PyN8/VNVRVR8hEKdhZ+JY/jxWaYINbpWz876iomRttp3jhXok8
Fb4bZ9fPLvfXecThcrqwNBWck2p9wJyMM8G3M8ICGvd+vOveqJ0qxlZcQXL08D14/RcIZfSFSce+
0fZ/fsB/nUq4tk4hHhMKheOPn7jVcZxN+soP5kB4tUSjX9rvFH0xRWFt/fO1fky+v36DiFxUx7Hp
cwPytz6M186QWjTTrl9udPZB/G2Uq+qarLYbCH8sOdVWI5T+e/LJA/7N/urX6y4P4adJhmJmZidc
F2z/Bhv0WR12SK7SZ03/Ej87fgNGmJyXdXkd6+tG8Yo3JbniKPHZ7/G792xqusANY9KpWLobP/8a
eoGC26kRliB/w05hCDSKtoBKRIrx6+IS9lkfKQlyevgEjvXX9Z0HgP6PjYRNo/Tj+g5IHANjRUZe
GbTZY8w5ilr2JPv7aQ67t5IF+2pIigY8gDFN55wwJnH487v/63fMb4Bm0zJUyp4g+X+99wbQdKri
PVSYYBZCE4aTATv1ny/ym9WERYrFGACFsNhgfFj9G6jPg5qXfmHUMzCIAmSnlbc+x7DxXEfde5Gg
BKVQm61izSYRutDL8ZPB9tdpEvatyvgmV44q5scPCmNDXEYW7eWZtCrYrYR5bm1n6EZ/mm033fz5
jn93teVT0gybfaJwPwwpqspppBSsAK4OVWgOk+kqRjsoF6mRMaz+fLG/zhVLqjDTsY7u1oEz9es7
xNoUWS3jVwK/ORtKEJ/BuuOoL+Moee5Ikbr98/V+e3PsfzVHUG02jQ/Xgz4sqP9xc0kVUBYbp6Mk
m/TshFr9yWP86+jkzlDwL9tfdo3Oh7UtIlYdSWyO1EwtttJ1Y3bc6N7+B7eztBeX2Q9P24elrA6T
xEUj64uOci6pLLBnUtGsw9T8bLPz2wdn07p0dJ1pfWmw/jzRULio7HbI/Sp1xHGIFPVeCerpHeiY
+cm2ankFv87oPDgHFrTBmLcgR324klOj04SVUOq2valnVWJ/b/Hh+6ZrV0dDFy1xXZFZfTKf/eYG
uR6SBspxFmP/w2WjULqRix2LgstBJi/J7Phq+Rln8zeD4peLLL/ET6uGChSwc6Erp2lADuhLpYd/
f6r45QIfXtPYihBBV+FnKsYLnYruTgyh8FE3TJ+8pt98uVyJLQ1z04+u+6+3kjlqNDt1gcUDzSG6
mDg393H4vQ0uf3uI/3KdD0O87Ahe5ASGWgUwYU8L+jWvr/98id++FUQDDlxO22Jz9uutpEGkQaAv
/FaWOGlDt64OHF0+W65++8B+usqHCWGo6fOTx0OerLLph3ib4dNBunCq6+cft/O3BCT/PW3I/3f8
VZPJ4r/WiBBgH//MnteWv/5PgYjxD07TtupC/AAkxZDl6f8LPa+RAMZW2WGV14iqZe75T4WIbkKl
V1Vg9VDmFzwr/6opuzb63/9LU//BJME+fpkQ+YPC1t9Az5OazRj796znoFjhN2Ntt8j/Yg4yPny4
DoGPYZc2G6MZVXPXldqorHMzyYIbCdwnvIC3yNWLbUVzs0blbpV8BmFY7ONeGaNbMVZAUnpQbPV+
Njt9fI6LpHBvBwTi0OWHAOm/oTtguKSduoe6T5NhA5oEnsjQU9s+irmMqkfci1FzrfXGBPigHSt6
kMi+NTN9dYbRQifetlaM/G4OnTrdlP/B3nksOY5tWfZX+gdQBn2BYRMANV2LcJ/AnC6gtbgAvr4X
470qy/DIyuial+Us0sxJgiDuEXuvHdkyebYyhKZ+lbM1PcB0bdS7kJDT6kVDDKwCFk0z+6FPY6iR
ogmfZKZNmx5mBwYg7UyuWBf67Pzn7ColbXr+EpbOeo7YUVnK7WSg3iZ4szZGBCyLSIncDg1lMtc5
xK7o0LtS617RFCuAG9WlVtAZIkeIqMSqZT5VLGaIlNAZbWgvVadUzQ+jMCvMIfhXnccZJcqF1lEM
2XEIy5yYE5ag0Q3Ml0nbhLWZGs8YLsTCyCXS4/QJVW0fbgWLatAstZ6ZuPajoXyLs8Gdj0Nl2e1T
hfYCplWct/mrQJkw348O17pZaaGdwUNr3AhAGUwxuLX4Vqxc+2QRMxTAp9vOba9Y9aqXQOeaLSro
OsBIRb8xKOkblC6dtmTGtgOZVF9skFS/u1qdEv3dFiEZg54jI6XZLY3Wq9cL4kIZw6tQ0p7ZkYGE
D9nGWJXjpnNchI38Y9/DmihLgbZ5WPRQtGtjHFiLimEs1SBdiiHCZZZ1sn8YcRmoV46KSxg6UtuR
QWsMkQ7PizVEkl+pDGDdC6wjGdq1K2ub6INk0NxR82ojjeblCO72QqlqcjMO9RUshwqqVWEt1Y3a
6CnOvd4CESMtG8RRUVPGnNnWuhLnhZVNKvsRF3zujVFlTXmtVFDBnsNWGCVbRDfV9oRd5c4O9Tjv
Gvm9mLJ7S5djfTf0bivWhL6GaeUvLlvxk5ogwjrCPHT7GuyQnMfrNlHkdCWcCbJ2SMDc+JVFuqEc
B/yziYVABohMAs9MVATzde2a3WJFpMimjDERYSqwEQ7Y0Y/BiVotuokH+Cvd0RjmjkE+2UsoYmAE
dIqi9fhn9LIoxeIZDPsAFjbW2MbqPTHveqdOuxkCswzM0E7nXV3Uc3Q26b/Ctwit9jz6VTpn7RZ9
zLLDsmujM0GmKH1YBPVaokEdTPAEADDfSM2FSKGbmYp3nCBScpmctjXlLfILbhBfEurVkCQROeAU
AYG2FR9mRh6Vz4ojPnPFyfs1S7e4uNcKJTeYQC5GrL6TmEw/mecEjX9homrcH7VmN/nXiG5EuRbk
BQ/rxSI9+YRDVM9uFLJYDd1r60TTz07T9NZpDttouMZHJpxHdlq58WCOkw66wORlOB9Tp1ZOE6SI
9F5RcOiifR/t/IhkQaofl6gkdpZ5laXjPtcTUqftkEcQzivTGANNRX91yupJUzZGqKg899ibJodS
2jVBvyO7XkBwRcNGFjgWUTe+VSXRpmRntF1YesKUVJTZ7O7KRbFNHD+tMj8jp02ca60f0vy5wcXv
3Ke0vshJGrbc4FGGXB2TbVgrAxCDsdDGO00Oc30lCtUZdhm77u4EPiUDkW2jfHhj201SrjLX7PV8
0RemctKVbhFHQxKfuA0tfos3hWmZ+U0bdwXi6hQfaHTLNngUHzKdx/DRiSsctbo7WWjadVx22yzN
HdPHQgDtGWNPKflUmsyu+IHMxW4w6lFGXqqUEz4kIGXRhaTZlhsrlRD5NbKz5htBPDvRr4khrCtg
WpJxBju9cABVhkT5Gp7cgFSlHXC1o4BKFVBrmW5dI60tsJSVcrA23eWrH/BK7lEksZn1xi51jJNp
j421zy1j6Q/50oEZUCyjFtdzyEpiW49lwmO7jzRl2sslSbLgf0uifwXzWLQQ/31F5H2WffuW/5//
Cy/w/a38r8jUv1ZJl7/wryJJv8Tp0BSzqWNTBB2ZQvlfRZJm/geNlQ4anvrIUq1L+/efeHrtUiOx
HTF120Ipq1Jz/btGorBixq8xAeSP2fxZ439SI5ni1xqJNhc2t46EloEfVTp/+dc63emRJpK3t6lc
N0WzLx2Cg08CFbnmGYYilqCoWyoFlcSnbNP08HE2HacrSldrQbK46cbQdXa1oyTF3urgnO76CeMr
7k0rzU4pZUZBDkOUzXeTobW4z9AdRutWLzLnAyR07p6TyV2qY145XbxHZ2mRNtLmqtjNbUxgIQAU
GV2xFern676waYqasM9IoCMmTeyzqe2+1F6x10xfMDFjF2VuZ6VOsnatZky+tClRphPcp7H+6NM5
DDd23dbOTZglqQCuUdpFd++M7DeCXjXAhzQLH2+d5xNc/pljqL5Kh65xr5HTWQk6xAr2yFttLom9
lhFpnsE40sOnnk0XWqIudMLBV5skDTf9JWk0UMVITlevA4i/s6WtZ46XUDEYGHYk9qQ8j8B4IWNr
4ZenE4YEnFY6KYtaDwPlAx55rO6zuLcQePYQXMqgwCUS3RmcN8RQIxSOTrORWslaaeOpOxA6lsx3
WAOLGH8FWkaAmAx6H7V6HLsThvRSvVmQT+WfS9pqyY85VItsM2JW69ivKwNsI9lY7AmialnYljpJ
gTpIAS0/ugm8a1kZenxVxEbnPvTE1RECE1qO60dJqairZayHdhcZjDE8m8sivWXoh3LTG62R8m7b
2njNkGA4+6kLMV22hIVDhXcGZlRhmYYDak+4I5e5OmlzPn7Gcjw1U6NWPqmRahU4XcR4SRtb7BoE
qlKkGPkC5ob+P3T8ieQ861iYVIT+YKK3Ww+tK8YdPye0fcnYAJzP+kg6F/O08zDxJMfyouS8EzeZ
Dcw4pZYmXtIbMZRQtH0tV2PpRtJptEQGIMCJ9IybEnhEgVgLchTpAGCgYPqchLtY9UPihGZ8MOum
OtlJw4tGc4dPBiacasPGA4ynlpcIV6ezKo2bCRDIli4GSq6zaJ1YKTJqY8o/o5kOYlGGHqWL1GqP
gL0GgQMIETWYEY/LC7yotn29bMJ3q4v5n8hhQ+IOIZtieBpa5phFoYNqaQs19loAaWcO/OSHcyk5
QHRV+uTJvpfRPkNgoy/qJRQ363lv6lQqr5Lz/xTpS3hOGyvWUF1FGGLq0XeUHtN/15JnH4lR3Qyq
wyi+75SoxKE0hbcxuonuxlpE+ZFwyEcsKGR5FRtIo/xFmhbeQKIXPmWuOq+DksXVlYwrUO7gxmKB
WRyZ4S2Wl254TtPJgCZsClkXzI00DJkmgrMU3b2lECKTDIIArkb4BAJP0cdQNzV2yma0UVUmbh2O
lOhVdmI2UAzXA2jLYR/1MfCsRlx8gq7gf2x5/IYYRgtYj+uCmzsPXHtCHIf2qntxunESkLapUSJl
vE5ZsoKitAQaUbRQhqfNUZ4dRcepvGuwPbS71prjcKXWLlzGSAC2XPVpaPYr7oNU8VqNjN0AcVAZ
QgAcEveBgOpcxTomnQnllm7E1wnP2x4cgWzHU4F+3fVDLTeIUddrU/rSLpNpFZmabA5tlSnkd8Zt
5XhFM4LT08nDTT01FPjUsqFU+1WGtGba1FVdtmuZhWjRNQh/4XMYc715ZuSp2LWhqSt+uQjIogM5
kPCgzRrKVF4nSniQlggtzKl1mu+Kuk7vrNRqqxvXgvx1YgWiJxH18pyIzYD8EfmclWRx+xiV0K+o
pSzVuJGVKJot+ajueOyT3tEOeWdO4c0ymIjmcxQNoS+1tlYCq+mEeJ1hkt1UOd2Ap8wIz/xOgw+1
t+0wH2vPLTuw3hibxXBQJJbsY8qPqdva0A8FmM6+0zGpa/lJGVRX+swoXGNTto2wzz1fgEPApzJb
AHCWriVSw3TN20IrG1jlVm30H13BjYZru3PTwUUJnvI0x95dhctdK/CFPdmaXnS6Hymq9mACaN+6
JRQysJ51QtKKznP2lt6x7w89usgoYKWgYLpsMEPOnlVZKiukyOo2g5HI+RosY7PshzjK6i25Z1H8
aHfAq8KVE3Yi2lhdY2InH+tpIQYK8+rL2OhFuB8MKZVdK1PkuQvPd0xjVaPaEJKlQqZZX2bx2wBh
S99XMRLdVbmw6T5ZIY3OOtVyeKuIVNuvZRZzvFnC6BImHi1SPJdYSIt1SEE7gEZIxvaI+APrv2xm
M6L9GxdzO1V1XjwUVC3GsRp7FL6XqUy+HSZMFGuzJ7QgQIHtOC9KamERsfQG4LXRzhTdpPDCDOJb
7a91Vw78mqZoAnZel7gdm5bMu0yoEw+cPiPalAFArpBDkxk4kJ1KiaoHYmz09GBXllMdeuJvjSee
0FpJLyfVXm7jSpKfEin4qwEQ9jyJvVqtjfmA28ckMXBME8NHYwssvyrigiiDwozA5ooEXFuE7+AI
CD4LAXYVpPUpY5uSEYh2O0K4ix5nxc4oSjYD59wH2SbR5Ds4RYEt0R52Xt8M9lc1F+G1qyJiAG+R
KA8uCNQGxWcx5evImEHApYUxZ4epqWjrBsBWt6LLIiMQuDDqfQ0KcfQq08kSb9Txl14xI8pIxzDH
sG2u0ONTvUxWlWqvGHOWYVOAABSrSwI59Imqqev5bIaZQus3aswz1mmbRHBL4ikrrmUmm3SNlmPK
Pypl6RHwls2icYwMFbdcItLiFhW90rVw30Nh+HU6W8WVKvIEVz7uhGx8NtoWsIXWLWiRYwg29SPQ
zbzcIWmvoxNRHRhtq14FbT024bRHuUkYYBuWyxd4siThRyQM41wCSet3jajwMwFmc1x++moFSlKa
JqTFyJwS+1UNmdKUq/ynNwptuGxe+FyNvXXo7AhL/Omoop2t+mPmpIJ09p68CoIil6VatJ9QJssm
pIFMkfoRzAyWrfSnfculopKrdm4t9aSD5SBgHdY9zgvJqCwgMQetYowLa865D1ORwCy2NAgc/9tA
/buB+seRsvdWf/6fp8/24/OXlum/5sqKrmMVZP/mOsyBGdKYTI//PVhmeowi7bIB1C1HYD39S9Mk
/oNVE1Ngx1QvKzWTrcZ/DpbN/3BUg5kyhh1X8Bf/R4PlnwKAv8yVNTK90JJZgvx624WI922bm2Hu
Qwitny/6CEi3ndd4JKsf1KAI0vvSh3C2HT1z13lJ4AaweoOwWsVbsv5e9bvoftjp29LrtvG+2/6l
D+XA+y5QJfH114n35Z2xyqZ1vGz7XNX81s2pAuUuq+x3LGJrMx7pRNofljTviip61vKJtDHGeskL
sUoHWyI2LtoTT6r7vGp3Gt6sqXV2VZYFs/alJh8ZOQRqUgRxRnJlcY7qexkv9zWDWy/GDgh3M3uu
FGR7aJBXViFfxIUWYVYxHOUhqHQyGZ3HMoKsvgxeGZurvrbJcMpRP1svXbJttcpnLXmS+RXgW+qG
q0QHuKbb+0WgsCnC01TjzodNULrWvd1C+mdgK8/gBoBE3NvVg3AfLjr5hZDAvt4o1Q9nfnR+OrFM
b1hqL2nJPQG7NBGxmC9XSqndQ6qHXBNWb05TXdmi9mKT2IYMgFkV79SKrIxa9YeUsHt2pCVHZ+/e
qXpyILbcU9oUQ3hEiFi9y2vhR6Hip+UcTHOxiYZX65KsZn81drk1lObEZG87auR7Omd9uDEhVdv5
eA3OGD+Y7qkk9lwaSgaVXj0Lf+4pefDZVV141Kby2M/JnXQ+o/I+Dge802UwVdpHn4AdhhzkF5OK
N+Q5Sw/RpN1hEYBYqqxaO2BS7enJXW6ZWwELhw6RAlwc7RKNUu96+Po3daHhb4VhBcSSh+BX3W5p
jSCKv9bjV0EoitZdjQANDPe2iCR0jhchQIGQLII2Hx4AX5Vm0V7wcCzJoTTjja5+qiEWo3SLB21j
iPGzpy6ewsVXCnDiNLiNeIwLwIoUApH51cuXOnpJ3EfNSk5CC1e15l6VPW0QG47VuNDBZPOhZMiO
jXSVkXdbFsapT+Lbxl22s3m0DVcyINauGNYFdCTAf39glafBA/vdrNUWCTp+olahxU/HGJNDcXbL
i+PJ/MjmNmDWXa5mzX11Fe0a1Os+mab9BeWmkM5EBMJhlLeu9UN1X9uMvLK4X1gEKEeMUY9RQzck
H/LyIwdZPavt3skJ7hQDLvdu12rdgdEBGxK794oeIoaiXJkgIHPtZFrXRQPwUAr6fTUgrftWDgrM
XzyxovEzsU25RBU4STV7swEpUeLUNnA4w17Jqj9ZibVtq2k76sMhI4mqsdQ7oJ6gKdh0qGA8qgi7
sP1SiA/MGHjDbE/yVeNQ/FEC32hoygU//knaX5QaD4Q9yE6+mbhLDAd8UpuckBOCx8p2nWIHLknN
2uisF826VnPby8A7cy3WrPzWjphuNSt/kULeqM7sO6BDuNlkrXzwoj1i6Aa8S3HnDvHWIRCn783r
yB3uGHbsJveLbPOv5H22+VE7G9UNr/tZxeHMt3+BH0QPmfZUhNMRqyU2NU8FisEcdTYnsJPLje60
Xh4Pa6ma6xpnlxtOfIPEnHTUaFiDeXb7A9kYcT175FStpODqzU8GsYttN+xqA8ovmcM5dFpqDU8R
P2Robtu8ulFA5bjTszVHd3C3QPdjBFmFM3/W5jZq7gYDSp7hQ+fZ2fQqZXEDmXdrQ1TNS6wSzKjZ
AMg9E+I/6KV+ndFB4vz2VP+2rg/1YmGa37+nO1ALyL5/Jq9u/6RG4bz967aUV7kcnxyg6EbRKH0P
6i5apQ27RHs3yxsafY/yltuFIAw4YIQV//NJxTj0t9dCm0TPzZb2d9H8ZIDAxT94rjB09SN5LIsF
JFX7w6v8fhrqCBBckAMWp4bxXU4XDyk9sLDfcuec59fhAhnAxdLWW+s5O1myX//zh9L/5gryWVAx
ADhgpnTZlP9ViUJdnzWYCs+W3gYGKPgwJkHOAlM8rRiahTw7sEeT7d24p87Rd+5ANlkO+aiuTg2Q
fRteW0v2Az3naiJfiVneqh3wSGXvwgCBjeenvVvM6g9v2/hmYbjcX1REzKLZkKuazVv/9X0jF89b
oatvxUxUSBqDOGuUxJsm+cGIYmXPKXjTaMvict+q+syPEbtsftupr/CJMQQxIYyXYIaAZc9PjArJ
XTnTSXtOcw7zH/F4cLQXtwapp1abFA6S1hA4dGt25xxuUm9d2807KCW/l9M6qp6yeTdiSVSsgXzU
O/bxPNGv5vBgMwGoDWL38rJ7wPv+iA4yKNL5kIAzXPDYjWRBa+gGrdIC8trhSwbHMyhrmG0ezpLV
MjtBJhi/zo8aIysbBpvLyoqWyU+J3kFT5g/ZeymzDQ/npgbt3hb7JIy31mzxZHpZgBbY1SPAmp0V
3WhdvK6FxAmVbELYoE1dbITYxYvYqUxjF1iNvNmPuu/8JiHsLm6cXTRuFyAyVDYB0l0vWsDtGuc0
JIByhL7W3ejTrVECtO4Y7YqPqJt2bqJAENY2VU8ftCAMcE6t+o7kZR2GEea6G1TgKx3/cqMd08EJ
ypG4ISdptjUJcmm/+dE7H/1CfNlyMqYbzPsByQBrhNMrtYkBV/HzC9+rQufmw28dwsK0SbMiPg9g
2kZk1qpbFthRXqxYQT48Vwl2J6PZJTAjewDhTc74Fp87aazsDpjtLdF1E93V6pu2vAtCBKEZ4yEd
wf23nGzjWkzqFdOOH0OFbxmG7ZqQBKIWvnCb+eQFrKfJ2aEZIcN7MxRwz4gDyExYwhCkwlTd5vN8
qAh7zRVjDYd1NyR4o3N09M7n6IjNUu9YKNJgk21eDqCUDkrdBAYTLRWeepJYfjsRnQIkimVpYtxA
F12Beg4mqiNmduuRrKqEpHVIR56lfKbOc1sqpGV9pa61gRBAjMxyJhSU5DVcPnG0L9TDwK2WDx9u
AuBu6f0itzZZeI64DThhjGJ7yR6LiR2d+eZ1pfZJH/RJctNWGpNwngvS5164Lxg0b3tgOSuCHslv
Aa6WuMHCVJ4leBCJ5HL+kmrX4fUXN1B3rtF0/ojGBF1dAwWsChR1IDF4/9MOzwSdVEQiZIdd1bp7
JkBkaX01o3ZfTuqxXxgR47qlgOy2LdEAtvFZQKJ1i2eCJK86C/vqGPPTs4hDwq/QgJmK0lcFV+ZK
zYu10ZvPtsjHoBhqco50z1EnX7akeNs18/ELaKXqzEdl7jzuifMwdvf6PKwN9QYD6Ja1+YHaexWF
umfCsmuxATIY+NHgS2T0tVOAVaRp+LqExKE0kUXYXGJLaIqgSLPuPa1b+w/HxDd/xs/nH5p6OifY
NJD+vmuBiXWYIzfszl0wB4YPZuVDBJOHmiCoNxiY//mU+LunLa+GYopDlrP2u4uQRSC7CqU7w+9r
d+V63Lpv5MUdK7/exJt/fq1fRXj//mB8LnpiA+fy93YwQ0UwaHZ3LvIObCVDVnj///wK38xV/3oJ
GFDouWiJVe7pX88OdiRN2aXdGayZb3qdl17HnOSwAA5kmK1VDCdoDDvuBKxkf7K66L9VESazW1Tq
nFysV8W311bYxMjWYUWxa3fDbRSMqwGSceSVt4n/J1OAfhEs/tr0Y4QQl4/pomdkX/vrBwVUY5Cy
Nr23fnSn3RPK95jdskq4yra5Px36FXL5p/YtGYL6tvT+9Ora798kr44USFwWtRixvo0cGlkbaupO
7xdrxLTLgigQJAt4lLY+eWnPl7PgD6rX34tO9tYo9AhAty6Up2+fNyV0hTDp+V3A3pR9AacC+xLQ
aJXhtEpQqdaFK3aif7ifGOb8dp1108LUqqHcw2v73YFwwcCE9tycXWBLHQIrI7FOcpFfRY0Nuxyn
N/Z3gN0EGQdm/JbWyaOd9keEigH7T8Klup10Te2Uzf1TyQA+ADh8ExXmO9y4XtwgZtuVBDuRxtlu
nGx+NEZ9YxB+wUjeK1z3Ws+7nc0Au1gQ/CpcYfe9b14H64eMx13W2v6lsknsdt3FyJD6uD04REYa
ygMqPq81QVsu00aWH6yAmUbO/ijZYyrGHvXhxu7QwDV3EawMsp/3BZ+DjQ3v0N71cmYH2R5YiQfg
BhHsvCUa8Yj5weij69yFzGt+DsMLMIMtLgPfMJadLqO7peRZv2gDE8r+PIXNLrKjnWU3pAJBcADN
ZjLW1LW9O8fPrjUfKyPfNebyXlfyoPQOoJqCg0AkJF1dTMyxfagIfgM2RQeeBaJ+VlLYhJUtCK1p
PhV6NZuzBngvcUjFThmLTc/i1XaAnFt1sNTulamTGwVNS+0JfLHelxjVkuy2EcE2isXToTGOKpOR
RBteR/gW8pgQy9KhGBhVDgOmIZhASNOB+V68tCZxOgIiHJMA4Hg7IK7JChfObRhbZGFf5hZ0aFZ5
0vQQxCVLrCh5GF33poXSNGoP+YIwsZNHF/5J3nxM0vUS4AYY1jdjZR1ZWiFrtGF2lSsg9QuD5fwS
RfOcFfP9JMiLNu/7yNiO82UQ0W903Vwr5bPsmBYRIhUW2XaJplUXn/tE2Zhz9xBlj1HLfKB8H6Yf
ajQctLnaVG02BqY5Xhc9Ma5yFtQC8q7pbB0gKvvmRkvBoTvJRCewK/uvkuAyib+HJ6s3my0JrsXK
UT4icL4psXOKpu6UyPCcjKlMJZUvxXiMw/IuT6mD1Bokfaiy+rgfpAGjClwAIxROe6/WqpuUwtFs
gIQBs6zD+DDa8i40UB7V88Yi5OyCmjao+U3yMGGWNZfQqg+lPIcN6+iIUEoVTfqHzI4y3QtMYM18
LZ19N73jjYd8bHjV3Hgu6xtIUMR1GU+WwW2ooo8k72Wlk4bihJz5zIyu+nlDbPAqZRznUqSZ4gwF
cteQ6pCT35WDcowpJBL51oefsT742COIcmivYHYwXmAIkKYdoQwpqYnkbdae5N+XtAIMqdxNfHE2
VJhVOrp6kCPAILaSPJI4eRqs7Gj3Yj1ML312spV9Yr3j9/Ps+Erv6XrzwQdStLUZ9cmGHUo63Sia
8EL3FM+35kJDFz1X6aOL8JSQgY3tguUyn2weisP4XAsB8NEOCiU5LaF7Hec2o6fxNgrbras8wdi4
ZH8czcg9psQNeeqU3pg5kdfLG3uWBzy27Sq5KABKXNBKkbwAQ2G+3KjPsIJ6nxW4ccuiV/Fru8EV
e8mq0tJn2dq3LeIdg1LdXuoXBj87qDWnpjGPBVWGdMZPBLMvSQaKi32ijsRMawOzTmwvUSgN3Fz1
exoMV09Wc75sm1B4utWvTNHf/nO58DenKGZ5DlEachxk5vdyYR5J3Kn75me5UN5Y13OAGGEDcX8d
+ipOcL8h4PYl8yM/eW5Pfxpx/H6KXrYGmm1rNlal3/x1g1S1eYqaM0ofr9RMYqGGPzTT3+y3P+sh
/rIGC4COGQPR9xkAmzvoMMM5Ady6qndF4HBUhmhKfNPw0i0wCA/UR7r5U4Xwczzza33Cq6kYRDGm
oiX8Xp+4JsMoUuG5smLFgJ6wrS3IGeISVtoWyjNmEp0d7GoJHIgUQKg98cO5kwy3bp3A8KzHNFuB
Yir+cJ7/zaDHwZ2LyQ/nm0vN+2vVxO04lOUsz2I8kCek5Bsz3P3zLfV31ftlV3TZw4hLJfqtCozQ
jtZkmp/NTf1Qr4sNW4BVuOLie+Hdn67y7zcQXmO+Xkppm33S9wlPFy+mqtXteQH3kWgHTf2XzeS/
dW//XdElAKkSXc0wBnvkr5erQRBjOvX8bm76XbdJmPRpwZ8BD/rv3wp/XOVqXfZkVDeXt/EXyxTy
r4qksJlqUgbWuuA2IT7TZzT2lL4Qb+Gzw9rkYNU2kzcFDYIx5ssrNfUu+cp/2Fn9zdf3y3txvxmF
lnHMx66dGW7mN0Uwbckt8OWRjv3/g5/xczP364/k1xf7dq+0bRpKAFfvF3P8HLCge828dwHJAIbg
7k9Pmz++2qV/+ctlTmxr4L/5fVqn4coMli1DtX30wIJmBaf79EcT/t9+rVTPPGDZwPw2wW11a1mm
hB75aO4TgAbpvbiabyZP86BqX9ePw+HPaIOf38+3S6phlXYx+1wGut/HxrpTlgUe8rfB2Jekz5mp
/ZgqZzv/nDqN2b30CoxmUPm9AqSI/RPZN69s49RF92XZea7CDFA26PUAcFOZ1A0pkopxMgw1yKwP
VY+OaaveF8MhksIPhXkzjYIU82xjI0NAzbZCNL5LBkaLobNlRJYmR/KlrpLMYrbv+lJ/GfXmhJ79
scgPWrnHSQ2dHIpqpW4HqztaomefADlQzT+tJLoaunrnljp2IYNyizBTW4PI2K26OvMFBYwB5nx0
jmO80XhDOUtK+UXqmDA+HWLcFvNLzek3SNhTyeyaO/qlbhM5FkM5tLTyK6wI72rkDvYxoahPLTuv
rD90ywavgq9dyPk6Y00tX6WG4bPxAqbYbiciiJ1uYjpGHC9JO7ru9V2+dsooqGdnaw+6R2EPMMv1
XOZ+bESkPW8SgrWa+Y6Av90UjUfLVG4nSON2O7C/HVZkUnhdeyzEW56d9Yz5mFIEs9Hse2ILLww/
xc3XVfrVES/q5hKAYLwRxqOAl1LeRvp95JbbRdwi/F0xC1+BRmLBS/J3/5qNjHZE6ZUKaA0CNhmv
rBZ5vERHIPtccc7n9U1k3WQdkQos0E3yiPQsRFO364TyNBPEeAkq1ZtiZ7CezH6gZ/d67o1SY5t6
ZZY84AucPG7p8eevAH0TgqAGfSeJRZ9WkniTnuA6hYf0rH2Cf+VdOL7ZXmflvtUe2iUMkFRtwp5v
Eemq1W6VcCTPLvbwDiFPrFcg6DzSoTgPn1BHBVpPAt6UsOfckQk81vfwD8mYIjWoDU9OPvuJ/axC
tqI/WkXjaxtfY/DZRSpjYWWnqq9z6Wwi9b7rZ2+ZoqBNYVaY6iEp9Ut0qd+l3Br8OmYignoNlw/s
9Vi7LAdAw2XtxrCVrW72G4tzXC3eFyHX6fTVy9eyZmft7lITu0nzXjkkWUfrHq/CCIW+ArJFwR4M
U7OxaCtLAlmyRfeK7MZJVYbDCmNxWJnRKZIvDhovYtfg7r33YwdM/7ltz2ZDkAIBb7lre3QN/EKe
Fb4bo9+B9l+1cbbFUQc3/txVwgO7SjTxEXoLs8DQq3XqR1CuoWIGgH7WySLhVemeUjwobNY14OVQ
yXwyOzwi7lY9t28TLYhK9wmSYGWEFui8hXD3ZHWPqwwREPPqmIgIV3np4xhdNWFipGU3QluF9lPT
lVudx4koAO7X29idL1HxMJuRLhgHQXK0+BgU8uyYR+smTwAB404rN0JBlDYN07FZar4D9xNR0W1u
Wjd5aq80q14v07yLFfcGhiHXsF7ifQpxjGYD4fetOQ800AniRYa/DcJv2Xk1gDBR/dC6c6vITVzs
IrTKeF28qX/TXTT0dXd06pNODzzgWE25USvuPuDtxJeTRzTPpHE260LKIMz0oIzYhSQ7qTxI/cpp
9lICl3aY+0zNVYwIwmBjm4xbYplQXhBGAMcR4YrXjS8zULtyENsmBU1bd9xB+rGICDCLowfTkmws
XA+5DBY49AXs/3vjKGKocATTtu5A1/bQ2c+pQY/lsHxSUx/crFp+Je5hMJWA231FhqLX8VesEMRk
fGvPHcBrcm7Ka7DMXgKWTI7jNh7e8FN6Q7JcFYjyMsyCTmr6In7ryK+eyM/ICpKFnfs6ArVvjowz
TH8kgKK3dW75DJXBVhMzPQ+YwtTy4gEeqDqs9BwQgOXsdIRZC7o7FWxsddNdLuVpKq/KsiSuot8O
aLn7hAocMIyj15DA3+rqJZvVNWIXZ2R1Ho77FvGEiWAg1g2GWo+wmb3JJEqiod+1zP/H2Xksxw01
WfqJEAFvtgVTllVFT3GDoIX3Hk8/HzQz8VMlttjdKy3EIAhz7808ecxKJUMUOzpSPzC7bB2kfGQU
MtaDzFsN6XYUXhlp23NOoI9GuK7JV0rDPWCQqUabrDnl0mOl4g3D+aiHBHyEtypu2qSQhv5rqZWE
fBcA9oFtlXTLOtutpNkA3sQ1PFaxsYKADBUxBm2CDLHQU4SrljVEVkOBCWOIQZduEYoAy7i6C5OX
RpNd37BulPi5qaD1Aeb0FUTqsFuX4m2uQCcPIzeWToVPP7AkNBn5Oq4HT1H34KyrlkNaAPzvpsfR
uIOerAvv0FVcFc9aiQEqxo2rRin5qBink4aE9A/e+WtK/LQWP0o0qmXH/zINIj06b85hqdvoYrfK
gI6jgMaqMxl9h+sMt+a6anCrDrRNskwZ9IOpYrYrRKRZMJkzmBdZe61O1kn3q06WcJbcUaKTGPuu
NQ+bIr2tF9txqKNsPlpKZDpcEt8/o3Fd1eNJ8F+l7rNhBw10Ut9ynZUOz6WJHRRVtsrdJ4ZKU9St
I+C/FRgo9j036kR8W782uqNe8q5Z7XqeO3o/OIlgwtRoXclMHHzNCH/Jj9b8oRbsJZbpRuZZMtYC
OBjaRK/i+AhjfTepJYlU+Rqm6og3l4FVXFjUbmaezJnYNMymwb4G+aAxZZPi0Jno+MsKdod+G4vz
zqeOkXwiynL4+eZrAjhlVKvJfJnwnA2OxviEa6ithf1KJ5a7ZsTlSy3rmiBzifw7NuLiqWvUfYWh
9mC+1UlFZ2iBz8+MVNgvITf7eWDXGo7aZOm1HM5z3ro0zytZA8nS3sfZWrep6RGoaeMeoeJ8Qxg8
ybQ5M73aAGGD304F6JqUclKP7349rrR2g+KMD3JfKicmj2NTbAro0WrnDr61LqkQBETP8VgS5sul
OhZotdH5JhSAIkF6tvQBe5itQop2Gf5S43oXAAfNJYT3jEydCfWEsdUqcmfLTyvb+uUGCd191tzB
XWsE9pWgsgPlNmcbhzO0oH+91KM5PalwyxR1B1uYDOtkU7Q7hWkwDvJApSlnSGbrhbALCqI4RChf
KIaLeFw3ZbTL5AU7JmYrIt+SB90TdmEIe6vUYO2+1iCCYd+uw/YBEQOUGvwZWdqRcCroskvzsUMT
OWgkRuc0AriT98NVzlQSm+WVUJwG45eGS5eFgadGWL3FPNW/xt8JBxKVz3UrgCcTkFIrN3IY2BC5
SeU5BNBipFdr7GzCStYxMokU2+LG+Ijho/TNbA8QoHpCVPwK49FIXZN3+9xgZTx2Fay11CEOl9ne
wUwlgqylTT1YN1FVMx2M+5tkrk8+RShbyVrQNWaf2Vpg3poL75qsssbbX/OA6Ga6EiyR8VKzC7Kb
3HwSo32mE0HpZ7baPorzEU2mLZJlVHGqzGPpQEFwkvlNqt+V3rcJS3fhbHEs3RgYP2tY4U94LbH7
gQE6gzauhBJqUZ3YoDZ8wtQKrNNRvOo45wP5MVew/iCbK5vJPG2Z3Y4tg0mT3xsz40bfY+lXE+7A
aXE7VOUqJ19hnvSrQn8VgLlaGY4jEvgOrgWT1t1AiqmiHDMldHRgzJTBR2umPGgITVlB9YgkIck3
1lQ6TVrfYFGKcWzlGFm2UTHfRcbBWvwsfAxxo7cEMVJ9HUVvJn71MV9OxtzTEJtDAzVBkB9AKjOE
YqSmeJXEPCBkcCVWMM1iO4wSp6FTMYIJz3BOITaKhLAysr42FvQKDbqbskLe7NZ57xhwHSeVGXb6
HM43JDYwRX7U0jfU74dauRaHXdGSa1sTOq+slaFcUjYRncS2CsDemG/4FGChTIJZBelaY6sknC+s
KUbFZz3Ot2pI1YDyCB72RgVDqpPiuhLPY8Y38k5YNL2Utti3epbh22IvH4XpWUMC3Vn4KwVQsar5
IHXdatDe/GIrYJbcAjT2/VbtbuLpc7BI5SVcykyfcoHRDjdmzsGhSz9k8aYZAqfFIjmRX6DTQLoa
4aTC8G71jchUIO1fh/EtVt8FakQBm/UmcsPpKox9T8YFf+o3XfKJvzjAaExLNdE7scBoGkM8qrOb
mdzZVp9sHWvc0MJH2ngy0MhE+rWpHDT51gpQiXEiUncGuAX0UACiAVZvwaEfHyGkn5GCny3uLydV
IJp0B7CcjgED8dFR0b8VEaSRmkio7EMKDFvt5s3QPfg5deA4Ogn29r4C8JbeiLlOIiGZR01NDCux
udJbVwpeFSHViE23y647/X1g5044HXPOFM16jC2ZfuLZLE+NWbO+Z2eM1E01lpsexf6oGshOEk8k
jleq07WCMESlDlUoFHzxVqtPM8a9OnUxCa+i8dyPnlFu/C73gq6zNQVPAoTTM3SFVrwiow8/A3bd
OgyPM64VYUqeMlJwFFKuVc4HwVgYqi+jcATws+cms0t24KYWbBVr5DpjB74f8g8iKJ2eHN++euo4
SWq8AUoOuuxF6TDWY+oPDB2RSWzKCYRIw7amuzZ5NmaqtUlGJIpVuoaX/DRDGsFtgScsZbclOWDq
eNVp4mqkghWV3onp1HN0D12e0M9SfAfcUs1XZ0Vu1zJEUc4Dlvk0EVHFlCFYrBU+kyS8b9VPlNP0
5IjxZs1WhGeFp1S1mJA1fDb9bWBetdS7tX6MZgSAJC7VLzJ2xfgb2/N8xoO94zyssb5WOrzEWbMm
U8g+PbZ0GGnz7HdPlvI4clYOGbmBMoLOzotwh5S7TdI/icXwkln6OuGFRfeJCUuGZO2qv0nzdKUC
m9TL53KPyQcHKEaSCFkEgVOkGz2B1j+FZp0NEC7EWzgNCOEFUmRLh/QIW4OPkWX+ts4SDxGnjSGD
1s8HiwEoMTGumMNFiExiJ6JdO1kYiRorU/61hBa0Bo0lo9520iHbpo6wpECr2HFqJ5/SRBEomnVG
a/Ub6dxzTa2vX8fyQQIZ6Ehjyetn1tGSnai95XqFpay/xoObHj53pbDjTTLv4Xiz9I00bLJhWlU0
2hlaVN1qvbLg2wlJRi7uleps0NSVPm+u/lBazJbZc0e9P2PBeir10BmbZ0JNIljGHbHjhDKyicIu
HN4z9aAo9Dz6SwMvvaZGU4IOpq/mdAGFZy78YCL2DctDxVkOF0WgXEtSL5FiUScAjLHVKzpVVztU
duj4nrFW3OT2R5jxb9ohE18R9yTG7TLDjQuM3ZxmXUfJSjaBo3U2mWtutmapkxFvG/vYqzeFYutv
VsrwQb/5N/iuf8P/+PPi6DG+YpwDzuNJLBcf+XyM4AeZS2gPjCih13cW2FYWP5bRfIgIW07k9xpC
GTPcNeKFda1jyt51LsI0h7hPxKZk2DE7F0zhimPVteLYpb5YKGA3xIyvaoK5g1x8yTNxbfbpvrPa
e0227gk4duKp2IwkkDMolt2EjmY0U0/vnyuRb0n7NXaCXSELi1KfLoFOoRbOKtTFZPyVqFdF/SCE
Pn35eyI+1SF+SO9T026SJD6EOhnGQ7MNpGqDmckVosYRmGTk3EFUmxsI+qAdSAVaIrXmjGWT0FUv
kuPXrjlmbbQZq3EnZkgT5x3SeQ9XdE6C1snL4T3umAUFGuJVMiMx5seYZnTFTj+ZccLuywwQIxJ8
eOyqUo6K2RBvkGznYB9P0bXZP6i614XlOkIcIIQc8nxhTbtQsN8EzrPK6lcCJ65RJ5swLw9TKb5J
UsPCpLGf1yYOH80SY5VkxzZlhB9C41y3AqHL+lohOWj2KVUNHuemaOI1wnNerFWQrQD2GT1bJKwv
HkjlHDngoCJlLsxsVxUIcuAIC8fdNKUe1HSvbe+LJiSndaYD5NcS9kJYITYr8QZWP9AwSZH9wRrw
0ZeP2qy7DcUv+QKrkLhHLX4W62EzwF6boLl3qmEHoWl35brNdqWFJD2TXTG4F/W7Ra6aMIJuqXFi
gh98dnBt3HYj3ockCST+LyOZ3KDcif3sVPAkqaMoRonFNTvCFSAqdY9iJoCeqm4abSYSfOIBj6Do
mmSUtwxgZQ5FZyTKr5RA1BoYHqE9zmscOslIQRY4RHvdNB056GmtKjgKIJpNg3KxdpQJ2mayjzTt
PTDEA78+9Yd9b77FBR8r0kQ2f0/1hbWhvkgqnEEFvirGCsy7/eZGnu+VjsEzvuJpuZWngB+NkSfO
4Lf7EajOEg9j/yBzTFeWvJ3D4HYe2E9FHEka8DycHSqSkHLxEEFJ1M+yBV1fqvclVWuT17s+GbwW
fLZHoyRhOweucwjJQw8ZQQnMLqPyuQ1fFfGXUKzbMEdImINX9rdxxdxePFjgrbhHBALJB6p4Kttt
yxnX4TCV6MVBbIttP45AX9MW0Pqo/xJ6gBTL7v2R+CA0hYMOSOfvyvBuVq6G4lWiGjJQG4TtYyHd
WsValIQNsQ22wCiMqrFv1rkwEi4haS5qfUfMzZsENYoKhRWPCNswcWH3aychmiEMiS6xhC2hsatE
7OBs/OavNkwbkmlwkSPaVWq4sTmtB5GhPdEQhWh5pqpeVVrqtbpyZ/pXXQaG6Oujp2F2NESxLRu0
EAPiTz7nZC0K0kNfA7UWLRMenVYnkZMbqxEotqd3rb6pC7B7IUFWD/wwb61+aTLje0WAr1ZY+wUS
GwskSUBTw/iiJbE3J2B6ZegFJYToLLghuQmcpho+oYDRY4l72RL3cPEctCk4V5lu2Vr7pAA8a0fX
H546AuOjtsd0L3xgDL9CkWlXibnNZePYZf2KbC+nAXqX4TqUISNfbeFjphIR7lSqloBpxUyiQFge
AvWNsB7ungE9IE5QWm6DhKOUCNgIISQjaCEeVY9quzBPcj2hjWAug4NHgXF3m95FIy0+562MkUEO
kpi2j2PyJGJthczSbK+k6SGJak+WHuIQdmven8LyvUplOM6wkSEklbS0cUvFEyVvzDEco3oUy9dp
vo1J/q6155z9gBjU3WTCh2EXG1NkYMTzZtZBzu+Efk2uLxCOdDckxmuqmnurqj5nkOSezCWE9AUf
F+HEuNQ7eZJt5+a27O8bOnIc3FYpBOFI3vTCY2jdxRFgHg91ASb14BOBPBRjcYOrwUZhTmGNjRvV
JwVomSjptUh5NmsmRr6xYyQDeM2NATZcT6qTLsWzcjJAQKyRgpSw8l51agVXOPkz656xdtokw9oa
n6We3DdcmI27siKW/GZuhF0IYKtbSLam1dj67uRfl0j9ktHzpdpJmRfg+eNk5UmW3v//ipneM+kx
gunuM4+gW48gZkkDxtHEDxe15DCUn4kAG+rYzvJNpZJhgAVxMmuPU/2IdP/shwvApByaKcIVA8RU
Vocrtc7APt8ZNJyqljmMsY4BQLplYBUgT4Nk0sbLEmkMV470xtX0xcXlKM8tJhfAW1MjeLhDtKtR
STHqUjcWZLUxmrxCRKdeX/d5vB7TVOZi/DHM36ryBU7z0Z9AzEyeyoyQAmdxfCTWuLHgIgy4j67O
7EZ30J/gjC6MOdj8G5MkG5pNN+15qhrhqYq0kdgOFKmEamTgWuFpw12QPccZWzzh8NzrVkt7lYz5
mWzzdFzry4FpBtW7pFFYBflarWUSK97j/rWsi2sQqU3TGxgLvEYiNc8CuhTCY8RD9suRqcAZq1VX
KfX7kVTbf1dgxjJEvpi/6sZ/hr7Kxfy8TYU6GbL5LWdrzfVplTVvNWl6Pk92UbBH9TmRTmmu25pG
f5heV120MrPbVnuW/PueGWqu3hDIQgVDgDhx1CUR0SlpPSahUy1H/zvJ3quWxrNnrFYDtgRpalfR
sZFCpzKppRfZOR9FFIt2nd1F/V1fCW61JDL3GIKRyyIEzbbkkJyqXbi0RfJeHCUnqe8iUsetqdji
gOUoPGGcCZyM2cbcnARGhwOdbmaB/+9iUPRYcfIWXdhRKu6L7jZkfYzXqXk/1wwispd/P9Vvy/ev
NfUFjWfssZfI+uKjcUGODW/eqNukgwxBnNja/0kN9R0H4o8KfhEyfSEKyEynwyo2ERQPruHRAvtO
ZFPN2tmvafNjHsY3Xwz8JHyHDXhCEHAvSBBlIuInkQiv0w7q3jOojZ1CIw73+X+HuLz8sovP84+L
XXAg6uj/Xcy6lbxh3e/f9FVy16+DHwna37EtvrLBL3n1mNnLeCOIH7Ujef27jEuKazqtG52nO5rN
6PQT3UL5tvf5yj+/WHpEp4lqLFsIkjGMoY8mNEkZr4EhnqQE3WVZ32o+rPuJVsOU733/WOHtGFGS
5psouM2i+x62GxYopEEMw2vYWivC7TjWDlF/ztXPOjmKwq1W3Lf8mNVqG3WMt2ItYbfRE960rWUE
PT5rM3jvIUTYFeebMr2amMX40aM5voikYcXlNUZSjkUC9Jg3dLz1oe22EgiBEe2b+FPVSTMnNm2m
aRupQdO7oDwb/r5LPgJchRrtqGiSzew7Rq2C0+eq5xSYplMTPsoT8HZ9xj4oUYzdYuI1xgmGdp0r
ly96+TAFFYdMcCjJgY3ak1Vf52CUsiDCyb0dwxuhi51qmI9lAxWiSRws0bxGK506hSYJyA8ZuW63
BWA+KX8vqHQ32IPZpnJWouERJx2P8d6ePG/NiTM4+NKhp7KbembNGbp8yq0GaY86afYgLhB7vEkz
9mjOihq+pxwF24gyVS6As6h2ipd8zq5gfHmLjafM0NAK2L4FbSsHXpI8ayRZTfRK0mC6dZieMDQ8
ZHGIs0Vng8NxuFZrXzpgdIFSGuCrPHKKMa6LlG0cmIdmzB2CJz2tAcZJzI0kJG46noJwS06ZPdXZ
BlfMNaGLSG8g0QjDiS7ojNZ4jy/PocCYbCTCPY5xqgitXTueyoyaqjC1xyT179EKXUUJowjrbJb1
LhuLZ8ymXGYGB/wSRyaNaWsPoWHri8QayCVV4S+QAQymrO/6pmc6gPDLTkrZo61uG8k1mu6jn16N
xdtRucb6szLPiQwXJwCXE7qVKmb05NCvQ/GQi8zFisALZAI4AooEKDWMkUFyz2L1lAnJCb32XW+G
V6YvqqvCQJgX3zGN0gIaMgaNkDni+CNGstQ09Uo2Gy/s1Ntc3C1cbDoEzEBO/UgRTQ76VhUb5hEI
hgkl8ht4yaeQ07yZH5TQ3xYTpTHzghD0aC5EWDPaFhv8vWll96XY3QWV8apmFm1jupW4g8jXjmOl
udGQ7NPulBjtdvbpBwxyStvzBDg6P8n8ibAPNjqDExGbNp/0UZmoj05R17EobYgVBPDI5BPSsfuq
zX4J0zIxz6p9ALUH+65oFyfDOYqtHf97DtNuC9UhR9c9XZG9hp9vdwv33yOoE/qteCWSqyl0PbKE
WrOnodpFi06uQ2lQM1gOh3MNJBbVzDy60biBLrwzzODYRiKHaHJMIvGuQqEZ5yNOUIMzhrIXWvjN
RDWKMCGDFlmbe99qzzHWWegcb0cp+kGw/N1eDHtRwxQFqq2oqxdHDIr4pgjNEp5di+kxVEbBZkBH
F2NPTuZFtz/txd/wMv+43sUpk05RpTd5haC9XYnZjdzc/VAP/HSBC2JmHhtDaFrlW+uYa4UiwPO3
lg392oTLl3ipKzjmD4Xdt5Kfr89w+ZO+FAVmmoNZ+CUkTXqR8TdDMzwFaxUdqK3Z5Rri+Q85Ut+Q
l6FH6sRGwNhVqA4uqp686bHPaXiM9mSPBL9gYiw5uCY5UDZO8Wa8n15994cn+02B8Mc1L2qfqGrC
ruyq3+L2k7RZOK+6J/6obv/+k/xybxecV6UfJK1ul3uTd7OTwDSVbnrbXCm2vA+84qdH+U2R9fW2
Lv3v8ywxEpnLLZp9BpQuPCR7tJlubeLdjwjwt8TP/9zbX6x6Q5JzrIe5Nwz6Ulgyq98RU4/+ZipW
bKgrxr2WY/1E3f0GeMZP+HdSgcjyMy+A59Tsxx5CLZfF9stu1uOeMwKmnrhaCq+FdcosIFaZ/63U
4w+fzbfP98u1L3BnUnJKwYoZ/W1xSKY+973GYRThUmB5P7G+v18XXy52sS6MIBmraa7eem9wqZrs
+LZ/9A9IRPH5WNXrYQ9Eff73DX674Xy55MWyKMmx7km9eWtAKczsV1v9MKDQlx3rojD/4+VdrIck
7KoG77W3TNCAEycObSpEaDS+fq6aGnoWKHq9MSvVDgvow4AxgODRADEbhl9e7cjjhvPZOq0VIuJ/
A9LFYPBThZEhNzcVKWAasHAFr8zSbnQGZhLllELmj1k9CUnlmRgeaiVpthwI2v1IkZL2kzMB+Rp3
AyBgSdK9MWH0Uz/WMG+lBl9O0PikAtzGamZk0aIgb0PVJoEbw8ttJX3koOW5KLjGuBVlBGXKjuRq
W+p+/fvVLI/+H0/uNyP6y8acMYMytHF8E8x1k0SuYAb2YNz05Usof8jUsv++2nfN4dcXZV2cpZ2M
o3wpLKtMtGUbm7rXzG5XiMi28a76X21b//nsrIuDtCE2VWhYVv9XzpsvW/+xdK114Vnbny72wydu
XZypoz9UWGeOb1Z11TNlRCryw6OTl03g7zelqwopfyLK2YsrKI0kS70VfM4qMwhlH+BekPYyw1t4
VrFo7UUAo3pUbnB6R6gJLFhEjY5cU4Wo/tGn6WPCwMPoixZWln4WKuXWDGFW5eqd0EA36AFFJAX3
i+o8AW78+71/u6eb//nbL47/ampQqqP4DadqVcQBfL14nXbp+t9X+S+2Nss0REVT8fe5+LrkjOq1
ThbFSbBp1rC2kDP72/l6eeX5vYn6pPnp2Pj7rWiUF4hPDFHiqpdvpZznEiKDjFIpOi5KpcWtYLsI
qNUn4kxXoYvQcC14/77Rvx8nF+UGDfyuyZC6nMdqEfr/rCles+JxEo/BcCcVPyr7/94YuC8RDdIi
udeU3yXIl42BlrLllCjxEcCzks2pXAmppzjjBh9Rwk3tzoEebvvVTobk4P1UAy8b9p8fO1dHYoWr
I+FVBO/w/1+uniU1XHLNfO29xVYA/wxPWLfrn2qN766CDp0oQglfPiCkP69itAF9RCq8irvf38t+
8ML/RkWjLtDJnzejS5ohLZGHIlKoy9cVy0rTDJLxYQbMFbt+63f+FXbguPZDOBSacpVBrFAkSKJT
vCU2HVJedxgUbNBGjqW2tbW4P8nFNbyXDklqFT2ECs4f8GvLZHqQjfaqQvQ4G+m6Lrc1nZFhmFBv
zxnAJHTWUBCIUahrm+PXs6bW1qtqJwaEv0TxppaFH5bE3zshg3VqboRlOpbvl3osM527XNMQ7lgI
Bz5w0rD//fF/U/xyAVR4xHDxZfzlcFGKOea87Uz7sjg6bVM8CjUXgtdSo8HX3/xUMcl/LwVWOMaz
4mKsseQA/fmZdGmGoFme3xaLxOklccPbpZEo1oa94HI6WrNlwZsrsIw1kgVPu9sMK832H0P3p3Uh
/b3f/Pm3XHyyPuw2NtLxraBaQxbg+A9xt6o+TKe3RS94whgM0iJyweanw/SnC19s4QhJsnAQqs/F
VyTZVPZiDPm7m3J7oOTATp/N7EffBsaNl2sH5gnWDSxQzB6Xhfrns+duSbCrm7clw1nJTnX2DBkG
F6l9PN/iEBNkQPERZo/QFxhs2GPMaJBxpZmu+1AkXx2JSAmm024nSXSAppzAOjP8ZPbD8njpypdc
CFaVKKwZKge41hlQuMX4Tqveu+QuLU+K9Lg4GeZ+xCSmc+tGcuZ2Z1rVScMrOGMCJKoNbPKnPIA9
oVWHSMQoKDrPvJaeiUKRM9VuYttnxCkhS+2YTkl18qbBF4KbC+EyedDj0e31yhMgggJyX9Uz2aA9
gKHcHsvwoMiHYRZXYGurrK2vpIX6iAaAiCRDGbYV3rwW95dr8k41CqgfyLSxQpJK3NWjRx39fNhX
thIgeZmRCRZ3WBi7ZvEaVvBB1HQL4Ltl6rIi7cMuU0Qa+rBRoPLLZCComTuA0UwY9uvJiwBTLQpf
+5bUxzi306B1lbiEPKuvc/hxKQ9CsgSU6WxM/QvD9A49fKgbdpIKG2XQt3IWn0PdxHGLQUSppSu/
R/kGVVxF89MgWJcfRLhTIvO9UL9Syw1QXSwmbqFN8PPwJO4P+ngMxMJjVL6VQqh1hbhXcZ/XcLWL
2c4yDTR0YnAUHmsZjpmsOL15lhNjjbpIEsmc+TSb65ZnRngQgG7Nn8DSncQbQcs3aVVtRBj4i7hL
Ck6xso2SD31gbs/PWK/JmNuLf0El30L0XbV4ZcjkNGCQ2IBjNYdcPfryZ5ztM35Hpl8ZDI7F5EpU
P8NSWZGFtQqWSiuGYS7dMt11huZg5KVjdveq8jLNH6Nfwnrns1t3AtZauUdZl48M/5p13z63/uih
veHHe+RkohsGChKDzxjYPFfuk2E/cxQLbbjWAwgk8seY30D+LsNgJcB/7BHX+DKGlOlNq/0qNXQD
4+x2/TJ6xhKrxdErY+rKBF9MqzNmKShi+qsqrj9k41bGlEOvBruKSw4q8G4EISj4ZN1JMaA0xHCT
5e9m85g2Jy2FCpXXTmRt0vGpMme3yNZ8/bjbR06QN1dlH20nnMQCuI86j5Bady2nsBPNx2j+gHix
yqerRLR+KA7/OpYuNpKL/SttZ3Us5/FNMz7b/CMcxR/q82/MXi6ucIEg6KFRa3KsfObluK5r9GoV
/ESiEkjYQp7FSKPWcTm3vNz0H2GiLkLK6xrColKl8NdvJQYjWomX+pD5gNyopjB0zaSFA2lErjZq
m0lMPIpBm/wL7F3mQ++nbi0QYNwJ0Frzz15N36iKmYan8jYwO8dkRQ4GlPte2paRubXC4NwR1IWe
BUqVeCyE3laGakUK2nHoFRfva1cD/5/LO4nKLoy7vaUqHxZiiVEXH7qsw9cFis2ortXoYwH480B0
AtIXGsgxKT+WM9I3YEq3qnYcitqpRmnTwuFVlMpTFhR/WfzQeyQ+F1NdDfiu1sNbU9+L8kEcfexD
xtWi0kNnJWB1KooVLS9MeRDmsj8KioEBBmpnBsLD/NAWEauq3mRQ71dN9NlEcGaz1tWaYFMk1lOo
D7EjmPNuaIMbhftt9fKXbDUOf6VDaIpnLqoNYIK56mDORW4V605n4CfAoiR5ETJIiQFP5AbjMRmB
SMMnVcDapugg+SGrSBUPv22ngC5YatGNBavXTpvsrueR64m2BaBGj6f90hFmGm2zl8kfSZrANpjE
owXzJgORT5d5afsQCdW1WsK7R8Rqlh2Gr5aMLItXWcrg8kgn8Y3FAtKeKQfVDiKWnqx0rXELKXEH
qICGF3Eog1sYPDZ5jD2hqmrEB2xwZHsEnb+erMQpFDLho+qGfDvPCjBoWapRrFgqekeSovHDBXoy
4bfoa6j2UorI0tRgI452UVP9EMRhBPi5wAOnaj9VvNCAqLAeU2D5RVUP3dTughjnBURhaf8uhtDU
QEjQF9bhWzmwvUgep7UTFIE7VpRPAhKx/nlCZ1ehKp9lNEuYoTRIxOKGsqYl5BWZQ2wcGzi+EQtE
pAQQd9lgOeXUQZ3e+Wh35kx/zhP/0FXjVZsZN6Huv0ISuyrAeaLo2agbz2Du14zmNdRGxAAKo5nr
uvFPQxgcA419DR6/jg9UlUSvPucsyiH0O+TBGfHWzxuX6NfbaT5XQ7DJ/IyUN7dK9N0oxusi7jcG
H3mYAxzKyNna7JHF7mrctDIHuxqGQtgxCIU70QS4bA3w7WAklPgmLlLXAl8WA3ai4Qv32UIXWRgc
mYoU9GoI3yUp3iXmh5XOO0EucXtkSmkIhdcGKjoRePOi7FUYtyhM2LH1D2DbjT08s+lDtXSmXMGt
344cvVDVQuIUHkgJWJtaB1v51qgFfJqxv4KgpRrvsSZ4JJaXTiBNW2I+HG2aiE8z7NyqbnEBecrg
9EfiexqYTig9S8ENhxyT0GOc52e943NKooNawQHDF9uIkbCoEG14ocXAhmWB4uLBujH9eL3sWoGS
ocHh5E+11vV7YyOPxrYogg067rVETdGyF/iYBaY1blYdROj5rLe6VzOFFBVoHoG5MvKbqBNg46o/
nBR/19jLRk42Pb4qImG/lz39jCB4HLPxTTnlB38tObkXmiv4xzZMchw/XxZHF+Xuf15hX1z24vxQ
msmUfHl8q1zjVBxlelLFyXbFWnB9Lz6q0IIwsvqx0/6bHXJx2aUC/9Jqj/g05qFsfpbKbws/czt0
dDOjyxj1R1N3eYHc/miFF4I1gAIkH9KbMb//82JGwnhZ4NE2rvUGLZhkN+SR3vSydBJQc9hTtguH
g1B4W3tAHRA8pXAyf+hQ/0Yh//wrpAuuQ1BNlTZg9LRgG3q1wgf6V+mawBnVCT7qT8Ovb1qYr/f8
+wV8ecByX5iFYfqfaXwYafoDAa3UQSx+io62/mpTuSu4U0t4ra5iDHTxbDOMPmttKD5NVVBXI6Zj
cjZ4SXkrRaWDkv2mDTRX6DRUguG5hZ6MNJX1FeDhrW37hokH5DRoYzeV0q6tqYd7rto6xml4Z6JX
PmFPBk/Pnw/Efn2QenoSp9ApVP7t2cMgTF7R/sBWHiIb2QPQOKFBUX+loOaU6x7BeeiZiODiudxb
4k1UK+8VlNyu1u8r2EgDLYaZitux111JDIkplB1Z9h/SpASZv/bRM0F0h7ztidSPga6t1eZXNmUe
1mzLJkyNrNDPyA9oklE/CfeTfI6E+tGUXkUqHHCZ6yH0oZIxbRTJjUmuhmnfIEWRJv0hiMcr2cxu
+sJO5RAPOsM6tpoGXiwW0AxjCjGlL088GBOFubUro37fIS2b9LcaY8+m7d1Qt/Cf6+tP2MA/VJbf
fT9f3qtx0QLnWZ9XOOq/jRRo9DSZgi3bNhnf/qewyp+fz29u3pfPdIq1GMts2NPLqtBUO3bGR/EW
efNquoOhkN//ZMrITO+b3eDrnV2AGXX0fzi7su1IdSz7K73qXd0gIYa1uurBMdmOCI/pKV9YeTOd
AgSISUxf35us6nudKhN0x2M6bQSSjnR0tAcI/LkOtM4dUC8AHiLXtYohZT6mE3iivOQ1Los72LtX
xbawJml9Wq8r/j4VsSx0OqxXV5YAcBokKyGqHdcA8iahfdTg6kqBZBYn70yCpQO9kVJTwIv+yIN+
6/fOqu3hlAX8CoBEqwwqIl617gGRB9/9podfUMTfJs5Cp16ZOta41PGCLZjpO6B3UFuj/JIE4y3L
+ndE1YpAZK0Fsp1p3NpJqAuVQIWPLgTdWrh541g9McXBORzbPAN8ljyF1lsTgglO8ss+S9YIZ3C8
VbxzR/ZWlvljLuVrD9dkGcbfea5vSo/fu2F3nwFv5NFoS4toBzrVY2x50CXMrkPH3rhQ/Iel8hE2
YdG6Sb0UHLd4BRK3j18SbfMWgmd4AUspFEzk2oELQBFCKwAUAqAVuTPiqmBcR82OZF+tFu6cw6GK
v4UxgicuGeqG3taL2gN80DewVVoFepL/IIj54DoEPiXo3BUsfFYUfIdOIXKQVjB9C0tRCDy7xwqA
4RGY57S9Z1ckVVvcBF3Y+RFOBcKVMFBVK2iI6PLHkN7F9Aso8j0FuIs+TyizKHlS6lg1/qWD5FZl
fD+OYH6XexI89yq77Nofo9/C64ziVA9IMUouZXbnD0gC0+sUZ/yJFOjicAxa26Uqqq9wLbgNOCqj
lb7UPQCDFK7uGbkpJ0IwlCz0yrX3XMO6B0lmD8x4cWdhinRAbOkUDAxgwQaQaQFWKbh9cEARj9Mr
Tzz5OL8zjoM6Cv/JU8Gz3UAecxsqghSWzRNCqcfZK3nvkBN1Kd3Xbgas/BWP73v4EAKgqR4SsNaA
q9rFAUifxbeCQHHS6Q5wx0L++sUeQevMj/At3rIBJRQcBqoAzih+dCPstwL+CqI4avYmwbuX4j3M
X8oOWuwtLCxBaqAO4N5QKMYy9go75wtdiHXOfkBmZuMLwLHT1wy6540FqzNtoegfAPgksZADTeeE
493YA1SvII1Ik68xgF4uq9dj/0c0OLu0qcBmRQKatIBFfe3Zkyu/igIVMakvR/9JwvcEyvBrhpNZ
rsA2RyGClHsbTM88TO/7vv1SRCCXO7hocIrvKR8hI0hWXo5LKS/ZOqKHziVkSMMNRPJ344Br1JfY
fxlos5OQ+GQRW3v9VwcoobBF1Y/nF7ylqNN0MMYFqx4alzzcSf6O/HMDkM9qQMjE3yNy19mX2n9q
QKkBxtLrf1BUmriN3QRbp4vhGBu6KjSD6m+KfYyM4GANQfSWpc0tdye7bhiF2KCLFDhYlx4kdKaT
ESIAC4tHQJBrr3tgfSPA3TBTNlxWB0c3X5rsqxsN19D7xTK2J2D1DfQdNtbQXnlJBucxgAIUDtub
Mu3WdguEDPD1BYz0fPyIdS9dm1zWGqfn5gs8g7EjvXQ4Ngea4Nx2bC2xJmCke8MfDajCPUyce9xF
8S8Du9N5sUog+5qFz5Z47smdrEqA7ZPLMkiwE9dr6KRCAhY4oBLHvT73vtIK2qW4tINcHWgnyapy
MQ/FfiQPQIteDOqr7GAfaBXrWAM2B3JJVID2zt+G6IGC5R6X/iSUin7i+9Iv9yoM6daj6onyFk53
KIuiC1APWQ/ch1ArugMaIF4e3TDg1ziB3DwKeHYfXHWi2sYohagUciocolao91tRsyVDe1GBZeyW
kOXgYOQeqzpB9W/YFAm/z/v4tW2x26fZbRZb1wo+JjRGlRgmsAE2GgoVdkuNsPFId6UGqxRYS8md
I8ExaSD3BQfcg/RvAW3uWn7U9KiGR9z15WELNxEoLyAwSg+eajiwdE66CRHIYYXcS76kKHaFim5B
n+gAS59UDRIciGLJ7iXzH5wWAktFjTAp4JEMO0oxAkHg33mZRKYR3Y0VoDakRK74YCUPMcfZsQeP
DGtPlcN80AEIJ4cmk2vD7Q0SLEW4g4lJ2fg4U1VXI+12GWP7QkYrkZArt0/WTP9R9WqfDlD/dL6N
JDo6obokyt321c1ULwygXeRBj9eDDFGOeZNV8OiT2JXA52hidvRAroNMiyhaAFgPRf9N6iPJOahz
0Fry5Rbko3XKdml8VcG43gH7DvbnUD2Fvi4AvoWzHwWs5AtIwQd/BPa2RvW1KfeWgPSgO647DZmq
BnxAIDKT/JGjbA8zwhUpvxfFg8uAHR+/h4iPOoH48Gj9IaIbFd2m1Q1kYUQP0CVMkzrveyfKLY2v
MnTgIO7GTl3pQE3nS0Ayew6zDOei9sDmwjUAvGeuVFN/LTiB1EX+YpVYaGu88uj46xAuQuVIoJRQ
ARHX4khUI+8AzY9HT1HS3UtYCZP8qYQfm+jDK6uwL6S89w6gag0X6U5iMgoblkqOvO4C1MwUu/IA
ZI7UgDwC9bl4yC4b5V2K2tkGXQbBjsc0TKC/Ft3aEPjCanKMASJoSPQYy2M8hJc1zW6SsL8Ugt0q
kly1TXD0SvFPnM5//SbZWP/jv/Hv76oYkF9FjfHPfxzj75Wq1c/mv6c/+/PXfv+jf9wW7/ljU72/
N8dvhfmbv/0hnv+v9tffmm+//WOTwyBzuNfv1fDwXuu0+dWIeFfTb/5f//M/4GCNp3wZive//+27
0vCzxtNErPKPhmzUQm45b4P9oOs6/vZvf/BP12uCoxQ83HD7xD3PZa5n42TVvdfN3/9m4z8cn3Mc
HxhuPBlD7v4v22vf/k9cUgIUgGt6y7Z//dG/HNwc+z9xN2pBAt3BJT7EW53/j+21cZolsJTzoG7u
mqg87WOpk7UDgcTO1yLcqLiisBHREnhgiKj38EFNUJT+ZmdtCfka5QUV6r316NROc5/mMBP7A7ED
naK6cNKl48Tv5fY/X+qXRfeHUwQIUI2rvCI/pG4l37hV0ae0Vwt4st/xD389fDoBf3i4W1E43qou
O6T1tFsJgaIsi2zwvpLaCbcfZsDdP4sS/5Hr7E7FeVP//W9zX2Dg4xTxQ1oPNDtEmY2UpowaAnZp
V4aYP3/OsE+e//ux7q+PmH7+4SMybxKRBUHvUPsafnSpGJHsjfelkw73tCwXumquFaOY1FYe8PVd
lh2EAIUzVfTeEvAMhhubg1RCfTn9LXMDYlyq5AoW2qPLAaVPYm2tUaNk8WXYsRa0QF7jSHW6mbmP
+bdzYmCBMhqlh5QOsL3z7NzCnRL1qI0tFTcT+YVXuAS3uqebm4ss8yhccziYiwjCJW2N8ynsv+sR
Hi4NqKPkNgG5CZiqoLZ9XGwNrM6iK/y2mzpbuAsM/ZHw0WmGteW2IEgqrSvuHU+/11w3GIUAG/7f
TguHmoPK6pvcqqBQ1U0KarARh2YSiianm5kG769a3V8T1KiOpaNVx8JP/T2cbZFZQmoZimPB6qyH
m0Wq0BuUgHy8PNDI4WswFeQxgF7O9rynGwtE2te0tMPI33OoEgHJ6U/ZCbGdBWXjmenuGkuD5cFp
WnkJ2KMQBC9RwGwGleAO3AZyMoFKXtuc2UvTDPiwRjRFEFsZqM6HSLbTdQRYqwWOagWsCM7rKGN5
oL3fp3bRgVLjpbiI9r0C4ioW65fAOjNT1TUXhjx0QtsuvH1QY13IFBTGWENeBQ0AffK6t9NfMTce
xrqQ0RjG4DhM73MXh0tngLJhGCPHjJF+L3TUNLSfBINLfx8JiHHDc5jZ6SFIcSRiZfslaNriVQqU
elShtoA1x//y0v0tC/s/7DyuEd8Wzk4s5316KEheQzhJCqBKUIo53VlzQ2KEdUFZ0QptpYecCWtD
eoCQLQcXPEK5UEwQKKWebmdmULhRhm6BjVahar09dXBgc3gtd3Bf1hsv1fEC7ntmheJGmEMzzUvh
WJ4fgrxLHjuHRLe6lY+n33/u4UaQ916IU0bm93thx/2zk42eurT9kPtXp59voFX/XF+5EdwwI6gt
C9zsQ1MUBK4lNHRxDiPRGHRfKs9LYNiiaEnsL1HHRPNTtgDPvtWj8nqYrjaaPlYl4GpgdBMYGb3F
KUF1CWWsarTvAhfVwnx3+kXnBtJYI3gYU/iwltae+PXP3irEIw5Qrx6cLc5swFgkAinbkEDacQ8C
LwiPNO12ibTtB8CFxJkzxVghgiGPQi+p6H7I4AwCe67yqy9ptfABc1PFWBzGjsrc7vLmwKyGgRky
kFc+llCKOj0Av1/s/DVRjPWgdMPSbxwvPRDS2hwXomHmA/kwRCGDxJ2FMsS3YEjlVLUCkneEq1Fa
whfwdOMzywU3lougcklNoKpx6BpczCnti/eiCO5Z7YmH0oU77lnNOMZqwWqFQ1WY6UORQGjZbaFh
Bx10uKlL+KNXzdKdw8xITSbcHzdUHEpEZFlZu+/GJAG/wrMKSLpymEnCYPH0l8w1YawbZKzK3k2r
cI+T4gANEbfCFbkH/5PzHm+sGo7qqt6HOto+gR+uu+mIdttt1oXpAtBzZrxNcwuUUgW05OA+heqw
aJ5L20mjXURb1/c2vMv9/JvqGop66enPmVlcHCP2gaUMVQ9F5X2W1MWXkfDhUIZwiYrTLFhYyOe+
yIh9nzS9W1rlCB1gbcG7lKK43BZ6ncfF/cCTJX+6uS8xFoGIIwfPKyc+FmX2RLQDnR0An1phnXn6
MfmnY4xrTgus6WMbxy9+6q4ZLwAMinGS66ra354ekLnpa8R7CERTBO5ydEh6tz7YFVXXHpRrlnKb
KQo+yaOYEeciwlLPKmJBZbN/8vMsX+M69oeGgw6ArDmyQ0iqn/6QX7f4nzVlxHpHyygUuUqOaWw9
O9JDZfsm9oSChHsLxlHmPduwUnZ7aIBBPStZiM+Z2caM8M8SCChRkUYHlUJGSCe4OAiDGuTTor/s
gR4/b5imgtPHhawsyAiUWkofrKxP7+qsiF68AGXs0303MwmYseWnHW5RWceig8wHiJZQKuMCpWUK
MbbzGjDCXjAoj8Ilge0VCfKvtM3RQ5Ug9O304+cGwQj5KPKiESpG0UFHGdnZsoWY49DEu0YzsemU
Om9lYUbIA4xgwQYvj4648HfWQ1/cwmwjW3vwrVsBJpEuzOS50TD2/ySIGo+5Sh79CLJkTcLilwGZ
9ULyMtdXRsBHvPegeR+KIzZE6F3m6V4Bvb3tXPGWac9bnTUipqNKFfkkD2KmDmmrveAa48JgEj2k
aHjrsCxIgLbA+RmKg6fbm+mzX1yODydn2o81nB5scWzBygK41bf3KSq050XfL9PsD0+HHVciWAQl
Xy0qSJIEuERaRdJDdfX028+MCZ1+/vH5Ds1C10b5H4YpLi7D5AuVibvPi+y1SVx7YUxmdixqRDm0
DLwAeZA4IqmLdppZ9kZENRAfNuwQT3+IAfH4M3elRqBDXVCyMe2dfR6qgKGAqiWtxw2wRkASXNZN
r9R008qk/tqLOq8voQSICuh1XtdeAa71mJDJrkam0HQPAr/qwKmMMphBrxN4lDBYjYBw+c3q6m64
9UqQya6DLJXpS5p0lr72UMELJjfFxrEpEBc0j3+ERa79Beb2zDj9kjv4ME4AxvbVYGGd7Fqohjd2
cbREn64rpkIIlfjBedPN5ODVOq+04LJ4qDWMZ+GP0D96sOd4Pj1GM6Hyq/r54SNKmJ7CmcZSD9Rp
1cFPch9ePdC0P/30abf9ZBc2UW9h3tdtS6DiEwVJLiYj+ADyJQyW4PJn1nk8eut5KkBYGRMO8VEA
blQLm5DTjU9ZxSeN/5qVHz5NOsxvKWAPx7JVz7RKH6QVrgbokFw7afOaMmvn6aaHDSj0+U+3OMXO
Zy0aW0LHEs8lQyyOyiJPcT2INTwhIPlcFks4v7kWjN0A0jG5m3YBOegQPJxOk2Qdgt4MLaNRL2wJ
c91mbAkOvBX6rBjSY93YP90cUv9WQS705B3pCM5WU8c1LjSNc8LdhcVobhYaiWEXoFAeFyEBjKZJ
H5yeAX3RenpJw2IuUo1kkOI6PwbtQRwHV6hdSLw7SQqUCTPlr9LpC88aftvI/rporMbQjuJDV6gq
ew0iJtubIIHzAnQcSwFUykJDc2E1feeHme1j3HHhIrLjlEdrYd+Gos3huqvv6x5oqBbFh2D6yenP
ml7/k1n9q4T1obWy6LIuHTk5QANTwjy94auMY/ytxIfGL8oOwLUP3063NTcRjMknkxEqLkCHPvi8
ju41VicUOUKrX0htZ8LHRB5L4tmKFWXxEOLgfAVKbgZKSZ1AWr4Kz50GljHbZMcglI1a+h5qD6kD
PKgjgcbPIrDCaxkCCXRWV1nmbAvrkQepi66SCtVn1QqYjeU8XkhvZ0bCMuYYpbWUYBdUD47v+Veu
70BjvtATre7068/MKtPdU3Aw9obU7vftCJm50dc+NKL5ANcOkCUy7bzl2Ph3p9uaG/bpGz/MYDj4
haUYAEzOgpxsp9iHK0svkqveab3v57XBfm8jK7mqoH0QH8YWNYwvsBWCpw7uICjwzfCfwXQ73c7c
uBh7TMjArMLErR5iQoeNRSwIZRdJBkbR6efP9ZWxwwwoLuqUyhE52wAmThTAlilva2AHmVyYuXNN
GEFOedQhcwr0wzCEdJ95YfhVNgO7riIs0gvT6/NugoHt78MR6z7ilWfXD5kPXVXltQRQqGxJg+Hz
yct/ofA/TCjLUQQS0zXYP0HnS7nGFO7KFanAhwdKEGjg8MqLM3cEdq1yLfV+emh+ne//fSWGkf3v
H9VHTlzjUjC5hudL078Xfqghfa5COkLyDJVauCpAo4LCNkQAEXpRhlHSxitQ7zrnW+Y0FHDgJCyJ
c99mdtc+j1GbQGqXWAEQjPCJ6Ttg/8fSduWVxF2QtUpLJSBqPvqRP9wPI4uc26rqYoBo4WVAAKKK
ijxL3U0Y16m4sdvchgYGl5CmHd2qJ/mbJoMu+Hc1hCCL6rDGRUdeoJhow0UFWeYrhWi5eh2BQU2g
nWG7VXstq9xtzyr8Qy7j9/5yJVVlndnuPSXYLbcwgIAEescgFH56QD7PK6AO9/vzCccWCAxwtQ8h
XgcNbehRcwegXOpD5LVsBuC4VgyCIdnd6famcf5k/ANjyYe1ddT38cjvRwIpXBCBuyFtuos08bxo
KnKQMCjXlGAD1Zd1H/uwwII2Se/dciR0bnZerwZGr2ad9MNRpMireydCeRuOfL7HxXl9Ghh9qtx+
hCuHD8Qbgmw7UG/rt4DJJsjd27Z7Ot2Rc/E7rRof4jd2q5CEECk/lhlQteA8RzuFy8OVsIafPZrM
PeIspBxzY2bsC3Cia6DshVOIsnx3FWbFtVZINZRE8jQ1RYf0bexBWWjD8efpr5tb+4wtQrESUK+x
I/vQxzX7lbJbn76w0oOt7OkGprH4bB4ae0ROLatxBth1taRrV0oCy7GV4WAlF4BJg0p7upW5QTK2
ibodYKPbOtGBg6YLpy2r8hHN134TcL0N2oRb7904+JCSdEQH9fmFZg1O3P9WLbipXYLclgtZDfUB
frDKg9E4/AZ4tCUx82GJl0n4AkdAVtkaHCXRaXkzVirRE3a6jNNXGArXHHDlGmY9C1Noprt9I6G0
7HSM7VAXh8hOwE9NWhA0ssoF5BVuc/7udG8bxMe/PttYXIByQm0074J9lbUooF16vlvqR8g4F86r
CrTbKDiajU6K+o3TaBfSB2kCu1DoZiCX1jBy6N3wcShacNSzYbTKagetR1jd9jKH3v+FC51ffzMO
ym+s7elXnukXE5YRwVqxH2pm77sUdjl76oJjfVH7kM58TFoJr8XTzUzr2iez3URkNNC4YakIgz2Y
rS1EZ4snP2m+jElUrai1BDiYa8SY7NxGgUKMY7Mf/NZxn2nHMkCoBXTQ8zc4VARs43SSJeVCljcT
W/70Gh8XwHoIg7bMx1vsI6D4XcPWo2X5SqVAGclr4RA/hRh6i0OmAz10x6+XSsEzy6GpsBgJwv0o
ysShKSGRB1JtAiryFvsWcgJSRrn1EzQov4q3BbU9PfkvNFm4S0vfH8qFcJqd6cbqn1ewCePQqN3H
DOSsV54NdQvpk4IiArYM7Nv4ykmKZqwPXQpdg0nMJE7Ag9VtVTwFboKrC1B/2hjEtAl1+zOuddf/
YC7LingjBw9M/Tjr7cWFcGY9940tpIOFddMxFj3IehjGi6ECoh6eCco9b0P3jf1CEKbLogokTKBH
eHICT5huchXV4fp0AP2q934SQaZ+Tyy9UMWjzfeW05U56HFdJyZLAVHmAnaiVhMegKQUFOoladck
sFkN3L6Sm4KlpAHyMBSN322oHeYjgVx3Hlg2NOs724KPiY6hHguxgFyncOruyuCp0oGrBa4WiyTK
4M0QhNg8KCUJ39W9DmDk2bqhBy+pFDoNCVlJ6Vjx2+lPnRkqbiyilpciWCTc9uLBAn5/8GJ7l8OI
Ml1Yi2aeb8K9y8hnfUpH94CT5gDTSZeHDnybm24hw5xZUk3kNsQTWBBHcfooYCAL9RJA0Z6BPgML
rrKkXkAZzCw+nrGfdWk++jl66aAtHq/VAJaJ5LDcYKofttQvb1Dm7BcWugme/9nqbSoAcxrltcLt
w2HMcofxLYfDUXMXUldT/6quq3YgG5+iqNnsBo/DETSMh9z50TRlRo9N3xfeH10Xo9ACmywi4eLS
QmcRJi1W5gv7uU+6ydDTVVECYPUg4o7Imzxl7F01sY74woXWzO7gGLuDBanauIhJAlPG5LUvKFik
KXh+MJ691hwePGdN3l8yXB82BRVngR4bljxq8LfDtS5bXu29HhG0kFrNfIY3zboPDQxImmq3juMD
F2oyUa9f8h4zYNTOo0IStTDkMzHiTT//0AoggXVqZzoAZM2Ru6pIIGrgJZO7x+lumvsKYzkWga8a
6NMDuhf2oCe64b0/Oja0duQVs6GUf7oVQzX7z3zMxJ8LVo2pkCPymiJzILQU0jJH5V0RL/iaO22c
u+uu73Vtb6usGPOnAG42OJJDtmpEodn2OpgqZqh75cVGxD2xGjDaKfRWssaCscnpl5xZLkxAh4v2
Aw3tqYcyC6DeHbbx2hozf6PkOC7MmWlR+GTvYMZi4VgABoiqbvaRKLW01yURtv8941kUwAWsCAIY
orpDDlloB6Jiz9pRPmowpz9vbiYZ55xEi7qWXj4cEpuzreWHUPny7aF7Pv34uXXQiGoZeciz4RB4
IMMQ3AII+tiy9r2yq3GbjaFaeWwJ0jEzZU3AfVxkUDwK8ujgVgNIhqrPoLsKka4cN4oM6T67HO28
iJZEC2amhWuMWR8pbccEdZGKUJhksd6D8pUUErI+nkKBaWF4Zvrv35D4ooecfB55AOlGPeSUWIbj
xY8hrj3c6gVBooYreNCP3X1rj6DuLsz5mUnhTn38YXlxy9DBrQS4rWBnW9VLDOZp9OBUqj8vG3ON
RTLTfoOUF8eNPIomvxXWP+Fo8OX0lJsbmemjPrx8VoZlWsM5cl95ZNi5cX0FcKl61AqHmdMtzMSr
y35vYRjcusmGItsTN1chhAi0Bx3pmpS6v0gCu7Cvsc0E4FFHrfCdlzwKArtbmBCfT3NcTPzeti7z
wa+S0r3pPIhHUMCvNqKLmwvmdk8wNfcWmpmhBnETei4BLBs0l9AesEIfGgAOLdR461SCjYBJFrCg
g0CBDfM72UCPEhIDoJs7N9WQ1vEl9Ex08QQ/DVhKhwmPnGZzuuNnhpYbQwtbFKEUcZqDTuoSOGFZ
8lcRpiU0UdsoWZ9uZHrYJ6uxqYo0wCgPosBFtfejst0USNK/W5QtZZ+/LL4+ezw1BjAcUVAXfnUY
cy55B9EsP45vXB/gx6NE0WWA854XSHaw/NaDawXpmAVtIEIglwZ8hJ/lrzV43Vb3ChSudpwVya0Q
HuSDsmIIGllB7mxQnAXLW5ccxCyodcPNRss+qy+QSGX9ETY9cGXpgBrsH7PWs8Zo24URKoW1A1Hd
fpJPkM6FjPoEbuw5qVEO34xxg4LhxUArBqXDszraMaay27qk6kZZH4agtB8birQJ9C7Jv5/3eGMR
S/wC6Iiyqw68sl+aIq9vRg7Y73kPn2boh0Umr7Xt8Gj0r2OPjC9hBOIhTIAS11mIv5mZbsKG7cgb
rIKFYt9ng8jveBuU8M+zhEygqAHgZ3rWZTR3jKXMgiZG2IeJAl68k+4KI1+5dyMMbqoFLt/chxjT
HRfFFVRhcnFwixLM+MxroOeeERvCrm1ge0ugkZmgNbHDUDWuagK96Qekagl07MD0zS+Zb9MlruSn
38FgtvL7gNch/DYjGrUbSFt91Z58xW3LmjnREqr+040ezzfysICkSIqI3aHy2L1jMRh32UCdVep5
fOPL8ctQ86W0+9O+QlNGTqZtmtR14DYbkL4gm6l3oCYsTNuZR5tna0nKkY0cXwEDSAihyAsnuT0d
cJ/ue4yZB+rRLVmkcITexPKxHw/WABmTAvrsC6fPuRc31iIo9TQ5vFKaTd93bAUIF1RfdRRtznt5
YylK4y4octR+sJsoqEw82NFLMML4+6wtC50zTdoPq1EB1kfhoai1iVj4GJX8lrgvp998rl+mn394
sge7Y42iYbvxfQ9alCyDLQ2xm+3pp89MelOXXmIadlLhveva3Wma7nDFsWuw29FkXLPSXuj+uY8w
YrfqBFDrEZqxyW09eX0mS9nYzKpgSpYlVFA7dWGeFxC4BLQl3J/zfpsW9Y/THTT35kaoyj4F1+bX
m9vQBNmrbqHjZ55rHpYmf7miH0e9iax2DdE1mL60kE89/dIzo2oejbpER9KPgHGUat9DGCfp76Ki
gn5XDZ2UhXida2P6+Yd5acdTaT2BdFBbHHFlVXHo0ee7MawuHGeJljYzuOYpyPFLGC/6uQYGlz/A
puDKhYloILv0vMXSPAWlscpSUpJm40HYu+lhV+6zu9NDMPfq07h/6B5YPnZdLfHqPkgo1j4TN3m7
sKHPTR0jY+Aj1bTu0PM9gdTSM7WfTr/yp0VMoL6NIEWZIC6pkAil/qbUD3AujEQBrTxoMjk3efYy
ia+dbmmuc4yttgnAHmQ15qc1Xg3Oi1O9AsR95rONgIVEfDJA6UZvsvFrkNrYA38Ueikp/PTcOemp
/D6qRRclQRpiVKv8trRfQ35XeW81+8lB+/KWoA8zG6158IsI2NNZoRBZAoYutN8A6wHpJgi4Vf3r
WQNg3iDorCqYI+Dm3pb3fvju15fxmWmCCYcRTewIgHQQs274lDbFg516F1A+hnRi8Hbe20/T6kNs
RaHfShTa9aZpKqjpPRTD1ZCcVT7GEBuBG4OuWXM71hsBgDptfigWPTptsCWpf3/e6xvxO8LzumES
mZ9rtcd60K9+Q+5ztuQmObMwcyOMVTqqOEoRAB1pLwcn2vL6R+aTyxGm3WrIdud9hBHCXcVaZTto
hdLq6KX2qumKbZ7YD6cfP7PGmZzggUnR+v7YbTgq6mDTbTq6VLmfCS+TB1yUnubESjWgzPdt3WwU
xGp9OOw2mVzY22eWN5MCnAQFsfoW0VW15RbokU2Xi5XbLOECZ9Zp89SuG88dRYW+SbN+D9rTKuLF
qoXxXFT3Gw2XtwaWCl51FjeMMWfqxw/RluCgaAsfGZaF6+yV33tqO3ZJt3CMn1lRTTIwQOZZRnIi
vyOXKKHgB2sQWQfHTjavBWdXvdfFkAT2FnblmdgwD/Vj5Kgg1xaE+4PbkvQXzmBdps0Wd3YrL+Dr
s+aueaL3QS4JtBDYJKwSvn++g6KKB4PH855uhHfctfEQ+CPmLY2/47B3B63QM1/ciGmU6rsM5IVp
XYVAPaRpUWo8862NXdnTwHtCWxePjqwNENhXvg4XLnpnos28HoozgdIPrAQ2KJ391Kl6sW2+Kbp2
gYA19/hp4n6Y/jwLAwHgoYafzbNXwpZg3IVLKj8zq5zJ5IXeaWG1Y6Q3icY1E6p7fe8vpEFzjzai
Nuy49mVvdRsGBUFlAb6mzrqbYNgif+8RB3gDUrFph4SQLQvHo6yahdR2Zm1m09d86Gy4Z2aFlaKz
I3rI4x2FCnZo3eXe0uY+N5jG1tsPHCrDBRL+JrTBom1GDR8QCAaDBGhtTsfnXBNGfLZBMwx1hdpO
xSE8nLrpRYqb/Qufxgt9NLOGMSNKoZjMRlqj+wN13wUrSAlesPohcu4J7EJPf8PcMBjRGg+l6CCp
P3luCOgsB69+Fv3QSZqAOFEsfMZMP5l0XS2bjCc1hrqAvHkA95C4gbVFfd4omOTcgPlZVWtEVjQq
SGVC/nXcl4tr8Ny7T0PzYZrC81WXlYVpVFbOZRoGd0DdXlOqn093/0zsmtzcJOQDAOwoheECdVUE
eq1JsT7v0dMXfXjzdlAtrjGQmqAAEVhPxLKGL6WCR/xCkXBmOzfJuF4Z4gZGYneye1jmqWLXavbT
V8MWlVsJVzS6id1g6TLqc/0FxkzypVMnfp1yZNKNilBx/i5DuvFLuFCNCYDqIA82wKZTtcGdxtXp
/puJjF+uEx/6r6F24oFVgty9+5qFECaH327oAjDxdPr5c0NvBHfRVEWTeDR+d2Sh9wJ8oqvaBnHi
9NNnlg5qxDVGprfAx8a8DZ1ryFptY5g/CZCgU1wJuHLhcDkzB36BpD70EY24VMKFY08OecY9xJ0e
rCDt13RQd20M+XhKgC9Oe94sfNVMn9nGDt3pJGCWmmaB436jbbTF3fPL6Q6be7QR6FA5pRAQt7EQ
+tXebcQfjc/CM197mmIfuqnpG17pqZ7Ood8PFYy1JEtOvjMnBJNMCUGg1g0Gnv+wmvjS0t/zCpr1
Q3MJ6PVuwjAgS1rTji4kYHOtTZ334UNSCS3bmiAmeBVsGbvF5QADRtWDpGmtN24OwXBxeXo85qaW
sX8LUsR5nKCpIdtHzk9YK7riWZdfmHPPzgKqMmaS1X0ovjVSu9kP5UT2qtNDuhkz6+d5H2DEN+d5
AzAyruMtZ7im8Ecr/PEiHH1InVtY6mFH1mQLKffMUmVaz8QZwBCWjyJbpsJvFNnl7YTjWtsc9ZiR
u8nCijXTjMl2ZUkbOHGrWxgyVpd8tK/oaN1yCq8xGX493WlzTRgBnmalzYL/4examhvFufYvokoI
IcQW23HipNOd2H2bDdXTFyFAgBA38eu/x13fIsMb7CrXbHqysEBIR0fnPBcIrP0CoNomsi1OTTz8
IUF819LwSmBfWLD+PxIuCJZMVwhIEPhw2RE4zREq4r8KL0yykSSD+D1ISNQPJkHLblOhUjw3wWvd
v1Tyo4CbO4qke3QTt6P3u8r7LTC5u6qFFIDYMZPtdNhtBQ2gmPY1GmDGlpEXpW+SacUznyfszc6L
aStL2jnkmql+tGH45KrPvNdwlAv/3Db1i3xBB2UwgqiBrpwEvDhXaFG4IEofxorxTVzF/Mtt4yxi
iAj8wsVxg409UZjtdomcKw8TXSZwxL6GGFuJ5meh7rfT1YR1r+cGgzQh6JTKZP+mEDi7Es7PM/I/
qBJ8C/rfH89GqBjAhm7YkZH8CaITa+bXrIt3l+dn7dcXcaMzMN4wM3699nsoEZPRP8huhhNpAJOF
24ZYJAes92HhLKdhl3pkD3T+Xqf5/SDTm+7RdMmVne1Uodg6DjsLixT/bN9Hig2Bse4tTw/73v9O
v19xFOZLTJCNYj8JRO4ljYl/sbm7xhl8/5ijS14kVKosiBz+sKPtXQanhWBKP/bd9xC+fZG8C8k9
D6/V0NeGWuxrWQ+m0yVDTIVpg2jdvjXVpzgYTv2MhklqfpYmeoqz8O62uVtscvgdMYAcOXy4YCfo
pbAVBpLzzgT9NSzb+xuPQoX+PxsvbpvZr3MKxm4fm8+DqHn8CnUPo79dfoHzvPzv3qPxYmPPXhyG
XSbHXQwRVRTGYFs4xffzgJYneKpXToj3tyCNFxu8yGAFNJ3dygZ7qINH4f3j+k+Xn/8vxP69F1hs
b+r7aBUy/Pb8VG7VTiUPp+mpOclHs8/u9EZ+fg2eyUf/sJt31eYPSY7Hdl/cZckR/yy29+nzffkB
ZJQEBr5X1sT7VwUaL6LBTGc/6zuCJ4oOfTlB4fqxgglpDAqTuXKsr6yKJQVyskJJyfHSpoSnlFce
nO1vimXwbv/vgrN+VRahxtMTlKzN4ODBkm00Uzf+/OJawOIhSPsCOU/G/2nKP2X1Otnvl5fCyipb
cuZIM9FqpHAccyQCGeyewZiIMXnlq65N+WKn81DXriud+tm7QidnUetkiL0rj7724+e/v8lGAEJN
PUXBy6dtCjwsdDwy/16D4kWubJO1uVnswJkDPY7b3rgzG/UgNtcgU2s/u9h80psB3B7UiH76nRoG
mIVtB3Xlkc8L7p2NvUR61XkLRUZhs5+j5cgZ1T1Pw61F1kpF+b0GwbNiV25hK2+xBH6JvlVllqUD
7l2K9nB0Cbzij8mMCXbw2roeqt5/oWX3bAzzYOxClL4GAfwxN1sH95zLS39t/SyiuIGnWSzUPKBk
DfOrWuPmUhQ/L//2u7PDw3DxjZmt4pE2ffdUlZn6HIEDumFDCkvQsIfj3+Ux3n1+jLEImTGHorQL
afsIsPvk/aopgs4P3nTm1+Xffzck83A59UNA8qnNPPcI8ZRRfPD6qLKfYBqTpRyGWDYkuxrWFCbJ
9eB7ent50JWXWvYyOzAeB12F8CipC4iRJM7RwT5lcG80x8sjrHyaZRPEeGMus7gUr4WbC9yDvfie
Geg9eXVh9rcNcc4b3kSmlHNWcE/EryadhwMJo+zwlzyU+fDhvG2I89u9GQKtkAoEIhaBsGHDTXG2
IeZlHW5g1nCbomm4bI5wPbECilzFE7jb/accBdZu48HD/Zpw7tqHWOw/5XnW5pOIXtOyzTdyhv05
YROHRfXVWXo3HPJwKWeqs8FJyK7VjxHMTY/d0MfqJ6lFS+68rvPkHzal2fxzbsMa8na4XYa3XM4w
7mL7ow7Zmn4g9ABjoujgRkpfmthlD10FAYvLC2Bld/5lG7xZAJrLFk3/rjr4UTBtXDVsS0PLbYQC
0iaQsMcNb/TsCJetk4LMqQdDr+iFss77XZft+JkOiGWXX2RlGSxbJ3yCtE4edvqpDeM8P+aFroKv
SqfE3ru5y+Cee3mcv4p1/3M2wrpnkUUBSK8hIjIXj13LVfV76ItRPEpEs/Qu7aDp+Sn0xoz6d9Xc
+DTDscy94UuVoof/MUwr1c5JMXKTfxId3F0fprwrxj8w8ZQN9EWbsu4/5G0MrbwtaLXE8Cv3zJV4
uCwTMSgZKFOy/LHw8nKG1T3PTlC3NNVt8XbZ+7GugcVsFzG4Hg40fSgsiMSJrEl0bYC1z7sIVIR3
QadBz3zt2eimkyOmivcSoFmxy4s6/HL5465M07IPZLJeFiXC+IuC3tOTQ23wpQIo97aTdtn34WKm
RsyNhJRo1uqvvcsjsidUtTehc7E0F5km8fsoN+1IXzVo1vCl5GUM/0JocV1BvawRxukiIEFePw9Z
mEeP3ZwP7KXLesLnXWG5CLYwi59ReGbTOGVoT3PxyLzCDXZfQxGnwmIIvDP3MB0kZNNEO/MfqnIB
IEZNmCIGfTHQOIbBR1NHyMcTv+wIwJUZ0ST6NGQ1g5TJ5W+8spKW1UfS6rAxkz8eulFNQbapODzX
gwTi/gNSrE7R8EqreGUxLVX8SOxZYVnjHgVX3O4iAke5LQwP+tvO7mVbzNmyHyAQJ4+6iL0PTMTq
WQoLUCrL3M/Lc7VyOix7Ys0URF4rZfY4RNpuijSTe8Kn8RCYGq2ZqW/hzAjXgMuDrXyYZUOMzQ7/
Dco/MNS0H6Zu9oMEZl7TQTOSXuPFrg2yiN7Q7SGjbr3iaCpT2IRWA/oKNgzgJhkBonyN9bPy7f/K
q7w5VidHsy5nlXfwEW99yIHqHlCcmAAIfnmyzjngO6fQsldWk7wEFin3DmULtBO8c3+DZmQObQw0
RaZhyn55mDWm/VLIGVjPpg1dRx5lF9fwo80ceJT3RdFH/hOlao7vC6JicCPGuigyP0kbLrB7+7qh
fOvBiTNqN9nQpHmVTDFctTZN7XNXbENwBoPyePkpVyaDnL/Cm9mWQ5vCgthvjr0KAVksYPejhYAF
usiHe1iF3QTs5+GyEt9BrQkuJulwiKlo+F2eyTj+Vo0Md3s25+U1Sd61NRr893V4CLFHqbrymOpM
qa0Gn/OelCiBbPMCamyX5+xvUem9FbQ4LBrr+5J6qjlEsNWKBSQ8WOi/Wl7HrU5GGXL1b91J5e6i
OtMmR+svb1ACZ9TWMqGyn/NvFLpV490M5O4gt2C02HGbeYUvdOJ7Kp13k3G96540LhdTlxCixubT
3AjVl/eMZTZPDznEZqs/IYyrxXYoYX/xA0IFFJdpJ1iV8TupRAMEuQxG+blkvfaBzTaiTPdeBLWc
l4lFHhCk8dCF5k7ACCqk+27Q4/irnhhNxbMvRl294PpEh3bHbeGr32omxKdbcNigQ8w8eNTx3dTY
LPs3hyI1+lyBZ/JfQUTj/AEkVqbzJKobQz+NQxd51bZxIAdC9QACPXvRQUuy2TBdS++5gRSV+Qqd
BxFsIIsZmWKTGnRj7ysV+0ALgbcR0gPIM2n8DKZkwxzatEE/BfvA9GoIH2swGZp/ChqmYm8gzM6+
RlOQVt12tK71H3JMABK2kuEc+Zp5Mu0OhOR5SraxB7Wxx65umHiGikGQ3qHz0tmvthB5bXZt3nd1
vwFhcxy2Nig8uLmPRElrNtHUeWfBydIDHk7TPIP3tR6a7gX3WYUWeA6RpyBO0trjOQylq7zKr6y/
lQi5bDzVjeJ1qcfm1VRBAbmWCgJRiZLK+/fy+v5bRX9nfZNFrpJaa8M60vo1HkQEi2JdlLag/9S8
kLLcVoKgYJlhHoyp2ySVPVzJlSRhSUHVsabYzzprkRe4Qkz5n35IhTh0TSHqTyOo0mBVIfj6SSP9
PPiAi22Pgncas/QbfDbbF5aW/XzWOEbgNJCQoFuhwmE6qshJ+pn4Tk4f0sqH8EKiaNGEGYqlASFo
7sGPddrU4SAp6vSk7SHaMfRmO7YRR+/J03nT7vs57loYr+GFjsCyh9O3lGYwzy4gBUXLjUCKFbQP
yKB4/ggmUinZztVuRPveZtr5cCVvhwqe0gjindxZ7p33kHUd2FxpzKXeQ/wM/ixJSUlntgZBfLyz
EM4kByVkC1FD5LHtZwnpINmBqDJPwauueyL3DTSqq62IKwoCuRQkrHe4uSrkcVI74g4sauKgekiF
1sWUECiL1fDFbiDg99CKzveeadlSCPgwzTttdxkqB40HYSw/hY6AAJO1SaBmFRWvcBWoyt/IRav4
UzFoLn6OBpVneGXT2IehNCfMQPJVFgGUgGyTjlW9VybWzecIGYUPMX1RREW4S0s4wNp7Ftkm34TQ
Aa13fSYGMIbmMYQM5dPQDUXdfPK7Nk/LBIdeNFw7Wc/R/H/XJ1t2Fql0vJnYGB6sSuvw4wgMOYeT
qg4msi9SGKym6Nz3Cqx5wjQeMBFV4+g9R6NflHDmMlOzc8qvYKkGB162jwrYIA+vV3bPuw8XLs0J
zotxzgF6PnRDhYwsj0fHv2H1Z/qhnwc/BznPEcbVZuwcbt0JLOorVe6CqiurKzXolQCxBIL4kB9o
KFSlHnmTmo0V0K3AYqtvdPgMlwgQL+MFidNxfgyxueH6DhE0QP38q2zGledfSp2rgFGm6sJ7YT0f
xzvI8HQaUwhZ9fubvhFZFG5p7mUhRex8VTmyHhKJeFPQGLr3WQSn0h6y1Kz2NjB//hir9JrX1rs9
Xs6WDesJ0lrSBnBxyuLBPlNqdOsSQMBkhC2qQibuPY+yVG3bsbEoHVE+04mDuB/DOuumYgZbtrRj
r0evVFX5EywLs+4p12pKd3luere7PLPvX3vYUsU3ztUUa4T5x7wVjv8uOz9U3xtp0+pLa4FBcgjn
A9zlNxzKQNWPy4O+v17YUty38waYS9WoJc3wscuSvoeHRNKTNL1yeV/7/fPf3yTJFt6/48x9e8Tt
QGx7P5N8A2f38ZqD4N863nsBbZG24ogJK5pB36/ubEnCD30WdX60RZ3CyXrnkEqF2T2JmfWCjRya
WtDNOLkIRl1m1GFSBKHBnzjYrTCk6n14vbptBbPRoUi8QDZuj/rJEP1bDuHUDEmKYy7Ok7xqybcJ
x2NW7Kowk1Cxw0mVgm5Ore7sRsRePPbJzKZY4AIbWf+BVTRXu4xNOTnUpCz959LZObrGGXm/WMyW
DXcKrHlUVTl94YVAMgEbv3Yi8GwkeVEATz/36sBJ4TH64FlUmB59XNyra74u79+EWLxMeqKyErIZ
7ZFHXrcZh7x7cEA07nyOYnhD+2u+F2uLaRF7uIPTRTOI9ljYCed11sRPXtzQK6CblbdYttgFXLeq
3FP8GfIE3h1t+SntcBwW6BUmDa2+XN5wa6OcP+CbDQF1zClXLeHPJpjqTRpCeRoWTGRHuvABldhq
c3mYlfWwbI2PDQ9sM1tztF1RwvUGxFLzKKghVifWJ0H7jRXE6Z2xqhETMI5RZ7eXh175SktBWeiL
QUx0glIW9av4D4QjXbStIDtQXnm1td8///3NDFq8BGTyqXiRJXwwirpPP84tbj+3Pf0inowRsjdl
K3NE6iwfRpuZfckne2WNvX/JZktdlrHtRhSRRfZKvDD4SNW5DqQ8GC1Wsch/Xn6DtTEWu1FU5eB1
VuWvUPLv/nHxDA9aHvruT0eYvEaZWhtksRVpQbuo8urpZeR1E21VDwnfuzavZbMtVdzc5uzGlo16
3sykieAc8UorFj6nTeFIEuDucro8VSumz2yp0yL6SccZ9LM+pt3ZKxjyQr4jD4YaiG7inCjz5gm+
jvZUuyadVEL92oLVpvsKqh89yQM03UQ1k3JftmquYV3rB2VENvMsdP0BSmIdComXH3VlQy9VU0Xo
pXnuWfna1xE44kp+5RMMhVg8clyUEeTbOtx11Nyk8MPZUnp05DHzRmzkV3Tp7bNNEZlUxfJd6kN2
nJbQ8R1KfpvbFFsqwvAeeuRTjm2hIIQktrLs0cjhCPbXKoprs7eMGTrMGlz5yYsLVMmmOweBrSze
ARXAnYLwXT1G4g6VeaMoSvPQosURn9HitiIzWyrH9D1g7Lnr/Ze0z8rp2Y1yjraBBwLxfVWGqryC
uls5W5YCpaDaRO1YmeZInPK+axVCl8mpUUSH2s0tSSrI+V6LwivZ6lJLhhYysrQO2QtPY6wK5pEH
19h/63ykL2IcPoMWK69dWlcifrQINj3sp7jWVfSiay3rb2Sytt6QgJXcgmRXAka1FVoS90L7mnXg
dqdBUbE9ZrnLQYjnVfFNe+Fg7yClDLfbjQDKKDqEdMrkla7LSjhcKtTwWmSNrSv/WETIEk1+5rHH
7YTCJb/m3Lc2xCJxUCwbNKru9RHlA+/B6eIcr3gc37fIKG58jfPHfnu02hp9xzRvjopKCxEKBNpm
wi0u972bCLGc8fPafTOEaIcuGAAYPcKwYH7pw7z6lnvVtWbn2iSd//7m189SoF0+hu4o2hLQ0KmG
FQ5HJor2+TUH9rUzgy9iSU2lP4uhKV61BS4wHeFXogN0/dNzWxWFqvP/CG+4S2GAmQic61udBb//
/qNPcdSfjVNmxNIru2Nl0y/lPeuSoJKVxe4IyZkxgRPdNw1RDvhEsSiJw5uXH/3vzNaqzIUxnB6J
7qBfjMbMEzEe3w7Gllfuimsfb5G4pCFO2TGM9FFUhmwLCCKy+4BUMoMTi1PXJBrW5msRTOoyjuZR
+unRCOjqbLmLPZpYm6GeVEQZSFhDZbLw5fKpvfJKSw0c5mZTh7xKj7wbn+EZ3IIwgPOzq7i9vzzC
ShxeCuDoGCKIpu/TI3SW1Z0uI1DNq47sBGGvMyi3wCS7m2gbnC2VcKDjPPG5kOlReO6HYXO6j1FM
3UD9v9xdfpuVSL8UxNFNjCp1Z9Nj6jzmo4A7ZNkmLuK8uzJdax/k/Pc3AQKuVpxHKT4IQCIVXBNx
wYN5swduqryWa6wNsYgPIp6JjmkVo5FmvDubTelWVG392Cl/uvIWK2t4KfraiwF1LWHDF+Dcqm+k
KISJIZHaq1huOhI35DsaKayqt5e/ytobLfY+byGLOaCEfarTAdL65/ACzEe78cB8310e4n16MtbW
YvNT7ZWDg5f2SZq2OaW1mdq96omXbyzUczxISSPO9GVJnuAvBF0JN5yRGkPjl1fmdO0lF3EhHWaU
K9BUPGnGykfZ1J+Ebcw9wCyny6+4sraXkFQNfeE59qk6ibZok7oX2SEPquHK46/9uvjvwmaexUEU
s+kV3orNL9Oz7iviaXYNxb/284vMoEdx0qWhcq+1ddM/QtXNrmU2u3FqlkkBTHV62lB9SqMihybP
XAOyUNddcWV1rXzbpXBOL4POxSQuTpDgL8qNHGccJ1zPrZ9krQ9AyW1f+Dx5b4KLmGsHFzYTv5JC
RVuDltT92fjktuRsKZXD/RS5mO6D1z7tvX+hKW33Y1m04LVNMBq9/Ab0L1b5nXoqW+x1GCspb1SC
vzrft/lTzcaq2iuFzm8JjTUsg39yApL9R5WyqXwoeBcp+AimXtzvYK4S0F2K/le+Jx5j8RbVztAl
Aipn/EFNGeEyAUu/+SBzE3ofcaGNY7ljPM5HlcAVUncPvkHrkyfontldrGeV3eHQRIvQRdRLn9Km
i74Pfjt19wLqxZ8hfWXpE3D2LL1DNQhVZWOsaU4mh6bjox1z4qCV0QMhmdRBORgI6I2k+YkCWFXt
eOmhySx9KCbhEac4uHOymB6Rync/XRrp9EGGc/ldBCrwdxBks+EdnCNVBLzqXPtPgmfpC82omPZ1
0xDxiCQ5+u11ko3/9rNqiq99ACT9npTwhoCf0mT4x7GP2uxfHcOrzSQj1zjcbN71Bg7fVaA38HvE
Xc0WKYcC1lQgOVFR/VO3emoOxqO4UImobZ84rE0/gETeT0db6bE1O5rCQvckVVnmHwHQmb0tH9Dp
/85LWpf7uqAafDKwa9PObSy6vfCY7Fnb3KcZTD8TVMot3VA9SfdPHVVD+IkHZn7hdT3Hd1KbNt/L
QEFbz4E6Nt8VBS6WCaxoc3lPskj7W5SjLU3ENLfeAVaELWSTE9A7jbqb4wYNdg517vKhyyf3YcTd
iN3pAZDmJgHBbTY66XNKonkLM0w4V/Y53Bn3QgYSDnYaAuA9/DGm0KAnbuuBPU2sb6edmev6RzRN
A783ZzxIUsH5kSeUIVPYZ1WR649OOPG58HMYck+Bav4I0s1YE/jeX712DuDFp4d5/gE1fNU/1KDu
FieLRjM8qOSQelgRnfs6ZP38q4c5FUtSb+rT7ZDNlUhGwbzvkrWq+Vj3hWk2vPFUvnPwHNVPfefL
YQtcakkSNYV1A4NmwJI3NZw5gn0WqemRkdiHRzO1bJe5aIqf0FdWbhvAtRNQFOqMu2OTbYoDDiUD
U0IDg8KfDbAV3UZCLgflHzfmxT6YPWV/Qkjd/IqDnm48HSp9TxsZuY+j38ELnM1thMtPjtviw+hG
L922PczrHyEchDlrYw4pGddJHW9glzBscs25GbYuAFL0LjxjjDehHVAScR5vIN0IjHMy9135aQYk
o/omG78j92HVTgzvOA9eQvrzUV1lxVwmkp9tajyLW8KuboBe3jrSNn98hPYvoiRjdogzNastSuAg
kMsRf4CBMiy1IlW1SYO2NH1sUvBsN6yLoLVegfScJ9IASbGpwF8ct0owSPyCvxraA1Tfs+LZaKGP
ZFLxgAeCW/FjW3ZVvhtgEVg8AAThyN2Esu4HYbxZ3bM+CDT2mC7np6bwKkaToocx0bc2DmF3XmgA
AZ7m0pmjN/uW7rDkq2wbxJ7Lk1KT8qvRcpLJANPyeR+DARg9NGOPmkIKOCfQSLKBH3BhBzx80M8+
uzNQav5SqhatydTQPt5KCAdZ9MNGOK+iMOx3X3zoCn8dlS+/eGq2MeD3EGHaZDVQ2Sfnn/G1Y1y5
w5Rb+jXy4UOIRAJEh0fPG1N+5RBYOy0XqVga9hrOI0a8srAAx59TLw62RT42MHmMfC22l8+atZRi
kXDpgrQ5Y3nwapWv9ZYWKog3vOqPN/38UuqMRZHIGEjlYGiE0MlDzec59Pxrps8rc7Q0wYGYDrdx
W2VHfrbYsSngiaIHaGvqovxK0rIyP0uujw16PxjGPDum7ejvyfnG3bjgxpz+r6Pxm1yFRD3sjFgd
vE6Ulceg7719B9Z0temzTt52oV+Kn/HM0oYUVfA6hLRp9thTflToT54GO/i2RbTk+YBEgi55OYvX
gHbjofc69TR26U3aMPAKXzSDCg7wYNFM4tXNzbCl6sVaRDlRkTmBtGAJHFe+qwLv+xCLa1DhFajD
kvUjrE+BMewFOA3jC8eHd30gN71lJEGIcxuElm0Xoq+ajaO7Molri3mx4VVlzphLP3rVYQGtNG7H
qktqIXEWDA241lcqVWsLerHhCTQ5hioHZ8qqjNqERCoK7j2YaV2zH10ZYMn1gVO6n3aijl6lbgCc
sjbw6u1A7PzrppCyZPuwMM154UqQviK4v20EmYcR8gYEfnOXB1gp5ixZPikRUcSghnkah7CEd4Cm
/4B3Ur/ABrLfa/T1zHYII3UTJ4Et6TOgfqV1mvYYLQTSvc+GARtI6iSSV8mE59vnO7cJel5xb6IM
mNMmjoagPwmZ/rJDyJpEja3ds07Db2ie3HYaG5D1uZxufKnz2ngzIpwW2rxSqj85eF6BgYlN0ncy
gDwNhr38lVaqL0tGDSxIHSuhj3ISmpW7vms/aKhT3sMO7gPsMG7clHRxEaOjVjwcRHcC2q5PRBjY
gz8NzzO2y/bye6yEmiWvBkQdlPjK3n+lOGGAChDNhhiXqDNqYyTVkAjWvwhX7WGcfOUOuzbkIgTU
ZVX1jVH/PyQJ5h/Oh2RDh6j6d0Q4NrWJ9ltICEGq8fJrrkSFJZ1EhmWVtvGEJi5X1B1coZTd6QFt
gSsDrITPJYXEQVB1Gst8OElIbbuNzMNJHmZw2aFIjq7VbaxZ9pca+GZla79QMhdVdyKZkF8MrDG/
u1l4h2qu4itN5rWpWtRhfNyTuAdE1Us8BrN8hjqV8TZAHKPif/lbrMSDJYFkrJqJT/EwnwjE1hjs
hfcc5tbbYoy/BBV/qppo3HZNeU2YY8U5HOD1RTQYbTvbPjQn68Z2fBWgFiEZbD1B3IOWs+Vb8FdI
dBzh2Cp+CBHQ8GPhKiB0EhlVvkgiZpl3Re9xJbr7i2yi14DdqLRHCyWbgwc92A8MV1tgjH31WIro
EzLWK9tsbZoXscOgGuDnnaYoo1uxodI8yRozS0P6W1bpBhWvDy0ZbutxLFG79QTdhhJtsJMgRfrS
dyb6nkKB7IM30vBKLr+2wxZhQ0wT9aOoH0+2V/kz6S3gAQQqWA9IlOprPJu1EvQSm6sGpKqRcOQ0
R+bLLOY0AezZ+0ArM+L6z04sTpNuwnKN8zl87vJrplMr58kSswtXV8/UGtX8oqXwglRDXMxbtE59
NK+VH5iNB0Nw/ummHbjk5BpAt9M5KskRlpMVAJl0AyKij9n0AAyjaFZ6Y/gK5csbobtL4iOkZVG1
QSHuSEBISQq4O3MPP/63Rwn8e7WBXx8UjEeXzOclevkl/26pd/KOJQvS0nSwbRVPJ/T9i4psUGkD
EDpRVQgkaBJ3Pe7n8LAmQbxFp8GfnxQNavkdVTHqPZZ1XGfDNk9N7qKd44FQL7BHRq53+en+gvDe
e7pFVBJGz7oAjeu1H6SyJxFA0OfDaOMs+jDbEJUGVD+0/w9qsSbS27FRw5z+KIYWD3IY8hRZcwHA
JweZIq9klUQ+WJ+bs17NjyZQavyqmhi44U01mkL9tLytIF0T9rEEgglYXxQ9DgD8n1vVpQkL70FB
A6MnW942CtW2tCAonMgu8+owgdnrwMota6EW9nmawRDAtKWzOcFDrrTbmvR1CfujAooEifGhEg8p
wJJ5gCSFuDmAC8FzGh8lDBvRxQUuzJPbvoKZfI1eq66DB9xqqfkxwsi1wa7rXAO32pmyNqGCRORI
Hb7UrodbuYvu4cCX0bsCzBTf7oqccHBa0zSDXu1W55yOLzSKJqoSEjJmP2vYl6ODmNbAYp04g/nz
CWjdwPsKLofMi42u5MSrpDcQBeyTnAxh8wL85xhCtt/rhuBxioqSf1MWjGCRaFNk/N6Luqzg99x5
6Ehu1QBmOJ409UCCRHkqRj20NSZv3dYMo5YfUdSVlG1HITWMwS3rQn3ncxKYPc5yauUmgNZG9VDn
3TTYBOohU/SRpnHjMyAXxNjyXTZMJP19edWtRZnF6cNJw8aI8OroRHHnCMIYqToPCJX+2MAT9Mra
XskglgQrornLqa+iIwkJyvaMlp3eo1dYxFe29tprLO6qZmhDNRGHkgUwcPN96bzmUw03yqcaDpDT
fS7qa0CPtVdZHDqFc1UxVoAjsAkV7Z0sIuMdhiYY+JVk6N0B4I26GIAaKPHaiVpQjfkJ0b7dwBvz
mhH0yo8vEUkFrTTye1waxgzJDBFIsFokG5fX0rvnMQBUi2ZjPab5EHiCPhZlL/YSkID7ntcqKYtJ
XilCrj3/ouFoTAcGmnH2IKGZu61TCM9Lk91ffv61Hz8vrjeptLIQoPHiEty2DCa4rEq/e+hkbC//
+NrknP/+5sdFbBQoLJ499JO/N0GZ7mSXn0DMvKbQs/b057+/GWDMQDD+O/vwYoXwLlCYWaCvlbzW
fnwRJmQ4wJK4yrqDiKfyaZy977aI2ZV5X5uaRV5a5FnTl3NMH9Mg/+UyYEeMbP8tx/EaAnJtgGV0
AKijSR0WppzLkyWNe0gb/cX3I3sls16bnsWeJc2ZbyxKeyCzGTY9j1rYDOITX146K7++hAulMHeZ
TVp0ELOT/3AelptyUtfI+2s/vti0LY+j3OOl+l21hux0Rj7aOjU3Pvliu1IAacEP7eljXWPxb8dO
AU+F9gw7XZ6ZlQ+7BAYR0Qwz4y541FndbrSP6oBzHuj9Lvt12wjnkd/sKsaoidrKBI9ktizf6LxA
46UIfdwvOvQy3ebyMGtf4fz3N8O4ErSkmUNPvC+Y3Iw8/d6h8XElLq/9+GLzAs5e/B9pX9YkJ85E
+4uIQOy8UktvXtrd7WnbL4THrhFiEQgBQvz6e/B3H3o0reIG97UiShKSMpVKnTzH5UvZo1Q+d+u7
KS6Ye6jcuNsqM3r/Qh0kpmBWHyUC1akgjoficvE0d6DbLysC8GN/t8gCtZI5u62bGhzdERdH7nN3
DYY23Ift8wzrDisQblWelhT63XJQD0tSluzsCKXry/XVefeKjs8zzDuZnN6RRYwJDElc39Wh87v3
u79CBtp5lON+Q9i8kWp5N44JEhMNNNVTObbgK6JZOibuoRh4nQ1UJHduE35wwfG2MWcWwzE56ajb
V9FIyEgznlafK8Hr+zohX4OB6z0hH77EMH1QA05k9mr0gJMCOt6J1x5D3e6i/kfzxlnNUz4gBU4w
UT2Nlox1HT3h9drdZzImNCiqhxEw8QCjp/38FVxM+jiU49bc2GbfsPapbBQp5xCtp834sSgqjL3V
n2aCj7i+Yy02YaKCyryIFE2LmaIuBuD2k0icYngKPC9o+MYU2T7COLUbp406VtYRbD6I7kJSUoBK
/fo0e8iO7PsKw7KBbEhiIgZ0kScBongkHp9FjerK683bvsAwax6Qmbpu4gNJLKaAgfAz/yg9J7ws
xNvKAlsWwnxvrhNnAfyjjItsIMM3oHecjwXFLfD6F9haNw7vsZ16lNuj4DQTOYO8kBPe+JRvXXUs
82M+NbeFDx2VMUHrbEF1EUdO9CSbqgWFAi4RW0+btm8wLDmHtJMgxQzeiXCu5w/OGIWPKGjYwv7b
ml8/7s3JKmkzNk7coYqZkfqJgOqzzJoiDLY4+Gztr7+/aT8Zkz5RrQ/6jkniDljoRGRDn7sbB4Kt
eePs1twvBFdTUGRJgdoFF3gk14Oexr79Y9hwKgULEQhg8D73fjpJ3hy7qdiilbDtH8N8q7CMkOjr
MPZAeEtGXcruGe3v1gNtX9xkUkbOCQ+6IZDYPF2/AH9MeAKdKlB07Jof8+k4n0fAqPzVAcULwkow
A5GjG427CsBQ9mmar9u3QAaS/HdRNW2G+Ftn9ehUqNJAtfj1L7Csgfl23I7SKyM/zH/Xeh6OMcnL
c6zb8iZoR2/fSW8+GPticNg4Ql0BZe71Ywe1uxuh53IjUrEYgPlWLJiWjfZ6bCLfTT409ciPAdjq
N6bHEtmZJIs+ZMicIR7R+hqvIv38EaygD6ODrIVa+E0TkZvr62D7DMOOoTQxpgP946k1Z+d0mvHI
JUe1sVFty2wYsgDG00XlNo4yT6joAxjZ2jMcdwvl2q33CFsXhjUnHtiZQLGvAD7DYTBCwdFFIUa2
yKHY+AjbHBnncRyUEKyVOT4iarFRoUUPsKubd93TrjX4z5OvijWBFkr+u2Hxi0JR/x1Jqmajhtsy
ePO5l1fTEjK8yOAcwPNu5lI5A0Nb1yiwvD769Tz8z/MAXv/MgBqgpqnlXXAPuqrbttAZ6o3/ctvw
DiS5r/u6MI7ihMZKpz7wcVkySHEcafqYVsXw0+NQnVPCCTfQGLa5WrfYmzMzkGA+dwMIK2euD007
ZE9W3gZcda5/hq359fc3zbs5BCkDFDkVmey7MgNMFRKJYNM87mveMGWBJ7IWoOnpHpwGSADkXlN8
D5Ct2iIvsQ3f+/fwPV3lRHZgzsxq8JBnvFP1qRqhI399+BY7Nh9mmz6VkdfrALmqPnpsoFnztUGh
tX8Cekmzfe7OJExiOWLcaq7VvdKB/FkFfg2FUMn1xka1fIP5JgshERElEsgkNszRByXHb55izhmv
ei/XJ8myBubja1UOIg2Xxrtvpzg9gHVUHxyBvOH11m3DN0zZlVVU1EhV3Ed0ek7aguNhbPzkz3O1
cazZOjANOe3AAoAb+D3SIsDwLKhsAT3crLMyKvTz9Y+wTdHa9xsrw2KixLtwp/tGSXryqrgGmD3c
wIjaGl9/f9N4izJmPFDq6Z7m0ZNX+y5yO8336wO3TY5hv8lY4O2jnPOz7PzxBpaW3DC3fArLYYsr
3eKqzecu7XVQfiEeemDqrIrog0C62QuRqyjCp+sfsYaI75wGJqNgi6I0x5dUMCiEstveqz6Dn+YD
byAdgjI40cfnftn5LmKSe4XVCvjxGPqCBNGpH5KX2EnP17/j/YWOTea5uIm8QShHFxmdcwWicY5k
RTVvHMrvL3VsMoSB7BipVCaWAjXxjGdBnd9GiFqyEJyE18e/mux/1yE2+b/ccZDL0BKMvyf6SxNM
t45bn0VVPUUoLCpleLrej+1LDIsG3WDpDa3ClzgzFIXDUgO9LqAgx5tlq5DXthZr32+Mjjcc5UGq
dX7rpAeLbDeK+8ER/Nu+LzBMWjSQkQ36BTPVNot7yrmSN8UkHRAoRrviitgUsQoix29mlF1gMTpo
eYSghTvQotmignrf5mKTTaupJS9cb0bzgoynxgNbKWNfqFvcxpKHmdOFDwpMv9eny7YYRrg9ir4G
h6aHzqiHmrZmQvlPtDRbr8y2fWvE2jguoT8C6PDvYJ6dLHXL8UxEL8COob66Re89ghD08fqXWLoy
GbRCwGdCd4FWBLhhRver1NWa0y7mI0R9vMM0ifZMhdrCEtp6WxfvzSb2UcetdZ2jt0WXt4GmP0Cu
eFod/Oz5J9fdEt+2rE+y9v+mn4JOg1ItBLEzt3UvLWznAPqpfWnD2CTqAgcX6iJRn0WzYdTOIV3y
7kCCravc++dTbHJxRXUexFAgKi7NHKEcbUBJU4aimOIFDwHiiI1XsQ23ZZslw+jHCbU8pFnohY6u
f1dU8FYo6XTwCnh9b9naN85yBgU0UKcH5L4qys/CaxUAMzinrjdu8bkmLRfUTnzZQ1nngixcftOt
hTxVkUTnVKh4n5UnhpUzdwpaGSBQUyqR93lSLJ86hRfAfR9gGDnQiY4fi7m4JBqwLiZEeNTdSgoV
Nr+u92BxiSYTVyBcVMtpeCo88YWvvPQPeQs0uj/9TEX8ArHZv0gTXK73ZVlrk5Vrib01URPRS6Gl
uIPHZc+tz4uNgMrWumHPuqi7vKpB45KJjrlQQAeP9gKmKQjFpNGudD00nf/tM1CDHxEaTe59zrsH
NRQAtMvNoNP2AcbpjfBskh3V+l7Uy3II6gG5oAhJy32Tv/b6xt2JCWoh4EEDS2WBoFnFKXt2aOXe
Xm/dYmkmE1ZSx86Mw4CglHkEviRiAaTn2xjETBmJpNgKcGzdeP/+iLEE83MR8PIC4lsQl6nqnIep
e89nsi+hHpv8Vy7IiWnLB34ZwbebjXzwTtNcbQnP2JbYsGdXdkiM6bG8iB70QlpOeMxHdfLx+iJY
WjexYQlxwyoCs85Fj0t9nGNff4lAwrQR6Fvm3gSHyYImrVe25L5xqXdcc1d5TV5nNW6lZSyHWmQY
sFf54FGkSXUZljzJeiRpHvooeIhyMj2mdQt68+vTZPsQw4ijuGNdICqoB0tsonZm7IQTDel7taUC
aeth/f2NrQVEKGTHHPd+9DQ/JcxZbqnv34cp6vH3fYNhzU47DeWAwvpLW+YfhxTMAr0m/6QzbU7X
O7DtJf/fn6AjlIU7adVecGlpfzaDBrw1Biv6FuerbYoMSxaTl4QUtRiXZi20ZS3sLBZtfgOOqGbX
43McmUdztXQtnWV9Cdr2Zpn7/PT/8Krxp1b0nXtjZJhyRcAuv0TBfN8KDPzst3igR/24Hyjk/egq
X3Lf8FktT+BZAH8DCkvnWkPrJh767sQIG6l3IuBEqsIbBf2GBn9ijNb9YRqBUP+JKv1u+RTi/Ryv
5W5JAPiMGvcbLVtUy0PrIPS7I0lBr/OdLSiD88baeSqhY1V9I8A9kPbeRThY3HgQTVqAqxHhHCYn
h5E0dLPGU6R7qcsF1AVZ0w9peYb0REw2btSWpTXppFDKIZtpaPmF1WN4gFyF9yhKFAIMrdxSQ7J1
YZjwGHfgA3E4uddsjE7aDwvQE5Cg+4j53fl2GIdr52+sOBxUCl59d7osSZgflZ//xTVjGwZssa/Q
MGDN+RRBAofcj6P6BKWZ+sDnTZZg2/QYxgs1AoE6v4b8eWkQPsiwwDNwV8aQYbjuHd7X7gKxp2G+
ftw6ENMSNc3KVFdfBEsf3WJ2z2U9fBSUAUKJ/Xb0RQGp6LCbIZi8UBBJTsvBiYrPvMH3upNzAI11
ciJ1dPSn8EmCKeqegPX9eH2Qtlkw7Z/PoGvFm8tl5mOedfOc3HjFBGIHt2Abj/u2LgwnkEd+D2aM
sblAOuYvqLeAX9RlXRb7yAjv+ggTTzYTFL6C+WO81H5DP7EG5ussRXQ/yXirC9tWTP+9z6GqM9cp
OJPuwZjxFM2FyCRXX68P39a2cZlnNeTCWy2rC3htNO6okO1k5xLKMMVGntkSNJg4uKSpKXHqtr2M
Uz0/hJQ/hI6XPMR1CaxnDjjEru8wwXAJsHZxSxE9I2XwmK/X1LSD8ty+xg1v5vkeamqgunyRMZSt
RNiUh8HbpzMF1Y51775xY0E/BNOUuuMlmFAJHAzsc1CiPotGW1WJFiMI1rV/00EMZLmDSp/x0vnK
B0Jh/lQrIUGnNO68x5tguLwJqFTCQ2Ar4uSrw2PvNW0K7CcnqAFmur4KlrzTfxiyKqkXMsztpcrx
dBrlYFwsdBPd4027O7BoeE5nd/x9vS+LWQSGawqcBAo3RDSXOeiTBwiule4BIZaKT/vaN/3ShNIs
z2nGS69Z3B2hjzX/WsrO3/UAg1vcv1fchZRRmSeSX2biP0Bwuz5znv7+U+13ffyWLWXSsAReywEB
rvmlYvnvIAUvRzSh2G13KsJExrHJDTrUADeXMgn5DXSs3Ts6kfrm+vAty2uSsBBRyGrMdXNpBzfO
vBSE3jPN8+P11tdZfifyNOlXZB6rHlRI+j5xFU7eDth54Cub/i4qy6e2C+9Qh+3rfW9HscnEokFP
XOAa3F8YtO2zjrEfXPov17/ENk9GnCLduEqjCcsccv4U+9XvJIp/X2/atoOMAAWyaY2e5dxcYkdO
f4ChUSPJTT1VzXlfD4YNI6uBJ8Ke9ZemitqjK/CEPfXsGPf65/UOLEebCY2jreg1otn+4k7sczEG
T6EaPnlAOTlhsBG/WBbAhMclIFXhPfPExY9jyOukFIIVUGDad679Bx0HabtGzct48YjnvUZVqr8s
FLRb16fHssImMG4OvSFIaSgubFLsGBXRX2kcqEOU0y0YisXQTFwcsFJQ5MFpcHEK5xZn3DfUxt4i
8Po4yvF2Cdvfsz/sxWf5npkeHRku3VpE6gTOvFPwS+x5U0OzRlplJoUj565cTgvI8A+o2/wMls9d
JzMaN0KXdmncuE21PskAOoBNh6coFan6wKpybxfr+r8JL0iysBTkjeMJ6iqHyH/FDjqM0z/XN9G7
Nobxr4bxpnFH64XLEORIQ5TjUfAbb19L8ciaL/uaNxxcRwWkuns0741ONjv3OnhsI525W2mgd+0X
wze8nPKkKlbw5olzeTNX0UHodCMcsjVtuLeBzbUT5Jj2wRtOUdoe22ljQ75ruBi0EZwgMIF2s0LL
YdVmICpIUNO+OJfrM24ZtpkDnZxcllVZjqc6yLM28M7uvLFVbC0bV5myiMUAManx1Hrdh3r0frCh
urs+6Hcdje+Zmc8J6HNosaJp0TysVD0h7nZR8NeUnP3+jM0yB4/XO7J9g2Gubpg4c4Nz6wT8XtYR
ep6SLcY2iyVFhpkCPJEirSRXeld9qiGdm00jIk8en73G34K+2ca//v7GXKPRm9fIcDwB8wv1a3EQ
7T5LjQxLDZ1pAL5htSTY5xg84KUBe/OeDhub3jY9hqVGomxnJXt58iAL3fE0S/TjQL90cusW/+5D
HvaQYa8pQWjGWnyAox+h2VoMD03+G77Mjx43t4/Fcs2cZ48i375vMP3D8io7MNLHv0Fqe7y+Ny2N
m0WyYC11azC0yNMczODnufd6qLmnG27B1rhhvNCu98q8+5+FYfCzi0Ug3/YN3Dhgoe3Xl14Lo5Ih
xJxVDZfTHvmyRSti2fNmiSxVHPI1gIafvHD6kXf+ba78jU1pm5X19zfmVEMeTLDAGU5qXLKgRRWe
jg4h+D2uT4xt5Ia1ct0X8VSg+XAiR39MD3JLEf3duzrImwxrbVPHTySlywnUH/GJ61g+qFkegM9H
nnyJ6JltipbbujIMt1GLr9MaO8cNgYDVZ1o9rLsnwtkV+q/7JsqwXZSbV5DYCvRJ1EOmo+Y25nTD
49uGbxy2VGDoU0j/59dY8zqml4R97cgN/MKuwZsZONIOPukBlzyRPrzr5KOIy/O+ltdverM9FQ2S
iRT5cCIoRsGjxnkI9m18s/g0b+q0TAs4MtHkWYGMrZfkWV7sPKbMlJsTl6xsfbacQEz0IFLyHCa7
SAp9z0y2NYpF0mnhJcf2oc6BiCweEkikt83OmTEsSzV4xB9WZ0Y8ZO2HS+JfJkB+9i2oYUuQkvYo
xNdAKT/EBxAoH3CAXG/ZcryaCTUeOqNbC2xzTETsX8rmyxSGaH7jnmxxlIFhRXzJ27lK4ckq8bgG
ZzhXMUsbs2Jp3Mympax2/S6Ch0HjawyPsINHW2GZxQebmbR8mWXqgSD+zwUnjaNjOm2N2zLnZg6t
yMemAL8Kzr3kFREH7ja53n11MnNoKsCoGWTpTwu5EP6tax4wL3udlplD65rJC6Z+dYu4OMVRd9zc
iRaHa+bLCADLlAT/mxXc+Fbn8r+xF9G+08JkLwa0HmBuic3Iy/CwjNFx94ltshRDJXuEoAK2ohIX
1YnjnG6x59j2oXHEuVOl56DDcgYLQNY58L27BNR8z0yTzTFrWKrQ8oQrvOtcpDtnm2G7xTbNBFkd
cl8vM1YTtunWzho07o2mzfRY4BUlSOp9fSppr77mPcXLW+3w5Us7pWyrrtAy72aWbATkIaqIo08x
1d/4ON21cXdz3efaml79wpvjGRjBaJqqFEta0zPh4TPr1MYpZGvaCEyLsB8aHcE8PTTN6gLlllte
y9b0+vubUXM6tF0vwOBfyvbboIovy7LVtG2zGGcn45y6UwnrwQ3DHy44JIJ9j7S+Z9IGFz4NgfhO
cbVulrvYp18536qAsA3bMM0qSQKwZPndqdECfBPQmR6nDzFpnebQAbu8db+zHBeecYbqmECslsNt
DdMDrKkHQJCvz7b/7NqN/6kNrXMiIN0+gL5C/PGK22GLZeRmZejMSu0sCuuKg66eXxP/dcJ9afMs
sjVvhLmSpa4OOJrHcVFPEC4D8BD5sBTpjX1Ts3b8dstDJoODvWn4E3YV6ZJ14S5Ao++ZxL/g6MkV
ntlxgxQXTnsAm/oN72LJZ5gUv1EKQTctQCKasFt5jwd+F+gVp5SgQDpvZgvXKf7PUxqGb1hsMXhp
GaGu+6RxpePksR8eY/4Ylq+EnPfNvRHylnLMCRCGwwmlarN/ICJQt4J7fr8RPNo2j2G8FEQbZEgU
mK/b+iGqxcnv/uHJ+BxtPR/Y1sEwW1SNVS1cz5/cpGofFv4tQOQLy/3/OArNctABZNE6WvOSPBzu
8rT/PHWr/FS3cUW15FfNYtC+VuOUrIkIUf+zlG2SwYR5/tg3waETzicv7E6b0ZnFm5pEvHBwcT1r
HF0lB6QUTg6RZbyVKLCstsm6K3wPYj8+Gh99nuGICYLfcEPBcNm1WU163VkMKW8gY3XSU+ceoXHb
o6612Kp/t5y8rnnyprFu5JqDWx9ydIJSBrpVJ2GbF9OOg2Zi84B5ScfXpKQZhOcgP8Wz7R5sgzfs
mFQDEHVyHTxeWFYPvb9pw4Q5qi8S9if1XHUoc8TzEB9O1xfU4t/Mwk8CCXpaQgjrhDvxNP2zni5w
bnjeAmfvcU8XxKz/HDX9v6kU3LzBjJvh6u3UF9zV3K26w/ennpg1oKB48CKvQ9bA7fz5aySr5e9+
EeEW9937Do6YBaDMqWrqBpgjfEABmwUB0C3uspinlMW3afHP9Xl63y+QdN26bw5hxcdmGhuJHB/5
DmXrrE468G7t4rnxgeL9d+tDA+EpHJnjr47z9kvFnfm15f6Wgq9tBdbf34wd2ld+7PpcnrqxSKDS
tmIqzgk0/bYeL2wdGPZbu2OaBCE66NfHRgbScBrfXp/3910DINH/HnuFQVJej/oEDVBI97mfi3y6
iVhx2xftrtsKSQ0DLguvH1wPowfT88HPwQMNO7s+etuuMU5f4PmTZUbl6Im3/iGdq2PY9ZBVCHZF
hsSs7Ox4qJa6aPXJT+ejTKASxfyNpi0jT1Zze7NnOnep07zApLR4Fam67jjT+YsH8v1dE2NWb/ol
g5pfNUOPXRXimwBr//QMsG+UPnisLYbj9V4s+9Ks7hvGnKVDGU1/4sP1gQTVwzs/wFhZr9bM8bS/
nMbeF2do7SWHCKLYp7ZstzhJLZ7NrO1LWofRYObDLyQUoAkpPuAp/xOSXiojS3hpCAoDthF1lvU2
0SuT8Njc16BwhyzobQ9x+QaakmO5xRNma964JFWJW87gOBlOaQ6gBnsE+PwQ7bxdExPGMjRtEdT+
LE/UJfdL0/wTDcsu9VifxOsXvTGEaaLT4itE6IVTfIB0fXlAEe3Wpdo2LYZnXvpRtaggkCdwXxyp
52Y8qr/Wffeyb/8bh9boVuB0kLo9UYFoKok5OJ2c4Ol64xbPbBYxi6YMehQCQEuRhPTBkyI9DEF4
Dx367qsXbVWVvR8CkcSYIY1wOZ3ARHKKB5IF4EzX+qavl4OXV1nnbHyKzU8Y59cMjHXNQHOGa3D4
oN3lOHbJhp94X77EJ2YRM/gbAKGbmV5fUafbAY0HA7mBNNF5mMld1dADqJnlZxWCoMQ/XV8ay6SZ
5ZxRtNTQgIA9sAqp2vYL4qHC58dS74WiEBO6xBbdzimZ5IlXDnQRerhYvTFlltUwazidomm1X8Mo
ViwHwF2PTuVvIHVsTRteu+hj7U+glT31PVR6A/djmm9sIYs1mMAlb4oJbsCYcqQhaNEf8faWz9NJ
itfrS2oZuVm+SQbhybLHpMQ8fI2lzLpi3KLQtI3dcM60LqveddA2smPYLVS1WYrYEGHuxn60dbD+
/saHQloGnF3r4AFu6aaHKHoU6X0nt4AKtuYNF73kY9gNEs3nGHXK6AHwE+Xcz+HW/dRiT9G6KG/G
39OlaMI1S8PCs9Ph5QYBIq5IDrLaTO1imfeJCWHqmyomXjECQDOUnyoBwGG/xQBi2zyeMX5nkS3r
0fTK/1xixG64leeznGAmbqkgoIvVcwfpFyCuRHwGArNoNva8bV0Na4VbnIpUAZPWpfe4pR6R24ML
86C3fN2mLGM3IUthGcpBc4C6cn94atroLlDV56JWG7VNllkPjRA6UkgmwZfJk8JbNqjGs9n/dn3g
lokxSzTjeAonlawoAsVO3ZQ5iBzCJTypcivnbNnxJmppWaaROwRjB3Z6TWx75IwXwKwH3mLzVd72
FYbZTkJ6XtTiisHcL+F4s7od3Nrn8HnfJBlGC7nWtgPc8I/TqfPioMjZd4MjBeriege27WNEDSh3
lw5xG2xPIs9QuO6ouqHDvpPKrNDsoMLqBFUBbwCoZ+jGt34fnq+P23KvCI37rtumym0olSdZ/xO2
/AbLC1SU8n5XvboLt3BFttkxjBeQi1A6evnTS6NbcD7DN29lYyymZZZVqnQIRBIkPUiyoOTkRQeH
Bcfrs2Nr2rDagDUQGnTj/tQF5a2j9HlItzDZlikxqxDd0PFzOAV5CudhpWH4DMDbQeTJ930jX+3s
zSkFfZsGUn8pruyYbg21sDDZ4hq0jXz9/U3TkCqbWlRsI/poWX3rpQ3JFmh3HmXs6n1ZGBMZNWGv
12D1lH8wXcqjH7t6Z4LHrD8MdcBmaJHhecutVSb86kdblBtnlG27GEerZrlceAiG/wnsL5lsovRQ
denOBI+Ji5KRpsvky+B70oJIlbm4fYbLLj4fn5ioKCfMB1J0U/C9Bj1H1vmNysI++mvXZjRRUTIZ
o3pC1dP3UhbiMITqm1tskR5Z5twERVW9QzuUJgff4zxNMunPUeYt9RYpuK319Uh8s9erri8ivKQ4
P5yQ91nMcK/pOrGlxGaxJBMX1bbdoIGOcH4knETZyOblMLcCtQ5gqdk4l2wfYBhrtIiizb1I/wK4
SNxGUdK9yIYOT/sWdu31zfRADZEwFJgH0OaC7kfSo27OBT/GvsaNIxWctSjn6Qf994rDyngI8lQu
6Zb/tU2MYausmlgMSFTxQ419BKWilKSABLWL2DizLQGNbxysOeC/UA9Km198BeusFa+pjj8MVFaH
GXrK16fItoGMc9Wf6ymdw6r7EQJhcwc51PQWqXdxhEbLljiopQsTNZUI0dV943Y/Wlq/CH+Kf4Ue
NMEBpGYbsZklvDSxU1IKCsrjvvk11VH/QZVpcAbbA8mciZWHpK9Ap5KUW1SLlmUxMVS67AMWuOhs
bqPXfgBnUBx+kDT8EIudkGFi1houjoBwEJ3Ln36np7sxgAASqcav15fcsm9NCn6u6rSpK0l/DjQa
DhpA7UxLfxftlE9MCn6VeBI8GPB3blC/aOapQ6GQ/70+dEus6RkGDa2GOg3Cov+GbfQMwcaDn3Qn
5NuQJiyfSl0fGmcr6WVbZsO64eFmJ4pj8S1IZZVNmnwoHSTZXFEeEM9tOKgUXu6/iBNiirPraCHI
dvp4slD+a998FaA2DxkUVSsHO3b45kOKR5Vb2gs2MzFsnRcjuKcQg6I0OTqSeLhNUb8dgipcqvw2
nbqN66Rlf5nYq25YwLjnN963aKDHuoIARpCUW2B6yzeY6KsiDXMKJJD3zXfqAw6jR1WEYKsmrwKW
6ORbd3nLRjPZ+ZE3ISAyjrpvaZFcGEr82NA+jG3/UUTeBQqHt7LdepW3uEeybsA3J2DUuyNu9ZL/
BHGXCm9mJZKvEBtQ1THymn2kGT521b97iZtg1CGOqO+h36pz44eg6XFx/YZaLN+AxdvWff39zYf0
jtekcPH8Zz8QdRhD0KK4Bd2i1rQtvGH6k099PAdT/tNN049hCmmwMaHILHbj31UFZtiS7wPJEmJY
fgoCExxQ4/AjJXl7pH03HWi3dajbEvgmXz+SCHpI67L+WQ3RExTqv1La3qw7a91VVENDNGRnljMU
Ze5iX8faG3aPF+OwLpXX/KSokkfpVTM9JrnvbCy7Zf+aaC02V527qnr8IEETZOEqC1ghP5hV1aaw
zvuChD4xIVsub0CyvwTpjzmpz1Fw3/X+P3kUPxZedFvAmXldc4D2ERQKhy99mNxeP20sG9oEb4mY
yThde+3rpoN6Q8ePXEPr8HrrlgPGRG/RigArk3vLdxZ21Lsk8Vy8BtB4EQc2MHEfRK3rbPCm27oy
jB+Uulibuc2/IyMJkWOosM0tCDm9uuo+QIUkad0Dw7PhBi2qxVJNZBf0y4QzaT//Gxj2ejxIWTwV
ZcuOpdsWX3tRq+IgyWZeztab4ReoSil3+rH/VTjqdg3HqDN9AR/cx9J96bBFri+WbSsYPqGC5pjT
kCH9G6iC8BA4BUO9OoL+fa0bkb6aQ9HINkDhjKq+JaHjZm6JJ77rjdsmyLB+BbC8AFAr+ZsG0NZw
1JdRTZ9YO95KMX1xIA5+vZv39xic8L+9/zSkcZUnS/IKrstXmeM2KtL+i88gBi/qfGMZ/uB9/xsw
uSb6q0lyOnZB7vw9k5bU5aGHnCtxDyKpIOeYBXpuODnLMJnq5yAXjvYzBrynk/WgwE/9rzLWXJzJ
OEyVynxUQ7T+A/PdCsS0VRIy8rJrLszKaJRxF1T5RX3soumvwIlfpkh+6cGZmlFdbbiP93eka742
VINu8Sjb1MfGGUqINoYOICPQRtilMhv55nomjJYUR1H7LP2Y/KQMmJqnGImLaeM5491jA+2vkdeb
aMEr0gGsS6H4EtSuQzIxdVP5Ka1rxCSghg624sV3tyW6Wa3iTTdIoOHhOu2LF8XldEgiL7mrIKd5
KBKICw90U0Xo3YAR/az9v+lH0Lkqk3GhL9h1A9gMw4dxwJnulvzopbhmVbH/MDdgG7++w969OKA7
w6OP/qQU4rf5OclX4fdWriyisfwbeKFfNAA2XhDdfc8n373z6nhnp+tWfPONoLvIp4IR9azBEwTM
bnWOkvhx9NsP0vHTg8vzQ5e090W1RWxv+0rTt/tj7KKIWz2rEdy8a4dt3T7iYlwfVU37LIrJIaYI
B9t6i/fNti0NR9+KBvAQgGRfUG4Yn5uV5G+UeOEvlt65u75271ou1s7w9jlr0AdYV5+bZChvlQ6n
T5Di3HL3tjkz3X2u60RCw/LZZe2vZFR/1iiaBeg1h/qXCMpziEWLw7zccEQWCzNRgyhYKZlQSfOS
LGV5FxR+Ajn2nkJWWaisjDf7sViYCSGEuGKpfNUNz9E8OX9TrqtDLqCb3njjcoj45N2rwr3lPizu
+jq9e3BGvgkq9LRT8HwJ+EurPP+oI/QVrPbsiiA99BEPIOoswsP1ziz7zlSIaEuRxhLIns84Q+vj
H/ZUN8i/10k9bhzQts8xXAZ0zeoxUZ3+3Aha8L+pO/nBTSrCnPFMSTfl/DhKUDsfpUQN2K50ECbR
9BnlNMsSZHEviiTRQVEAQhaNLXJ91iymlBgOwhUE2kxgpHsB8VH3ycuRJ6tlBO3f683bpsxwBuC3
HniSFOJZkwWaDguWXCxgCJQous/maHwGJbDY6Mv2KYZXqETl+GXl9s95OKR/NQtJQf6M7MPWbraZ
qeEX9FRAzmGq2pc8mmP3tqGJhMS69poeVOpKq6DjWdHPY7txC7BsaBNuqhjPRyH4+FLpVraHBtqo
fzM/qH5zV8VP19fHMmcmyjRnIUt5LcWz8idwZo4x0rB/F2k/zy/XO7BsAJMtbQSPnB7Hrn6hrVsd
Gg7J8KoZUFEMweTMb6EEQIrNEMI2Y+vKvTleEzlCmB4JziftDs4BR5q4oTJUxwIqRRsnuG3CDB9Q
BW6z+KgEeGF4zPnSNPE43cRMhMXN9fmytb/+/uYTXMi7OaTLxUs1B/VNQpHpOAFwr7bYb2xTZNi7
Xqiqm4GXLxJsF+TY9tAXzYSbhMl55lG6hVa3Lbth95TpTsZRSL8kYqk/NMn/4exquuPElegv4hwB
Qogt/WW749hxbCeTDWcycQQIEIgPAb/+3Z6VozHNO+x8vJAaSVUqVd26F0nshCDZ1KOgeYdC8mtV
UbqyJQt2acMTiZNNII5E57HXpiaITZq1yV0wqVCcJxlEzj4dPHdTRoOhTePP/UkyT5pI4VVcUhPc
U28iR2/i7Yq1LOyODVo0XdayORX5cx9m7EQ4usbUyKKbrFBrwO+F1bJxizzyJ1aDNfp5ckK+/1eL
D2J2OxoE/s4XzlpMs3CObQq2PmMR8fskfaYU8tw3KI0N8t7nebSpEZT57PJ97wyFykhRQBiz5x59
ZKd2zLvboIOg43UzXNoIy8xRp229EgEstMXRzQ3kJZj3S98E6UHXXbTygFtaI8vWJUsaQ1Ek+Yo4
ZWjifgalVlwMjThc/4ilrbZsnROv6QuoZXwlAytw5VL3lldoifPUrjHy5/VJFiydWZbOG3fmbSD0
cxt0OeQs2jlCbZ61AzhXILrjm+nBlw4f3nqOpu9NJXXsvnXXg+6/6yed8CfRqB4ZKw/iPhJqcGtN
Bkv7b5m56VO3hMZC+ty0w0SgcqV8uku6KmJ3czXmKzf8wgGwMxBsNpRHvOFPELPz0x1vyhR8VQ4e
8Nf3Zml8K0NgTKWnNJzDJ1Vy/0HqUdB4KHWzpvzycVYZqumXQ/HOCOWApiHCXP+xb4vcPdVREk5Z
jNwDoEkxEkVR9MnrqRm+u1Mz9d8oyQa/izNWd72MMzmJ5DmPHCq2GZQNkoS4GqtlUfhfPcig7ThJ
oX+AN/d+22paPkEKNy+rjvpfKcgMd80syac62PqmtQUsktKVQFcI/yse6lEQcznm914t15o+Fw60
zfCW0cDQyW28r3wA+PieAWwEQv+skjNUB9dwQAsOx8ZIKhDgKT8w/tdEQ7KtH2vyqfGaex3q6s71
641XmI2XZAK5kjoa+CMwR6QAVa5U7jcvjzr/JpSzm95DVlE0K8WZJRuyPYHvtLUqsS8yF9F3rlq3
OA4km8nKs3VhfBs5CZ7cjs9TL34jL+slDyHNgu8BKgrO66ZTa9PJTYDwOG1eZE8ZxX1fZsEPw9O1
J9HCqbIBlAKIkdSr/fTrBIz8DSoWIwO1f+63hw4du8dtX3A5be+cDBdChgbNvs+sT4fqmKS6+0G1
W+crQMelj7Dsmg2J9kjvRl/7ec4+ZUni/mBTWx0CNcuXbZ9w2fx3n6BK5B8zHjmfWtCc71HbBx+c
W63s8L/AkP+k9JlvwyknV81h4eTuo3T9Nr/rzYgrqw2KTP4F1fEwvxfpoNGIjYgp2Ces4zsieBUd
1DAP5HaWkD0/hQXelH3py/o26fCOfmBK185e9BrPQg6C7qkEOK5B3ynNhlCesqTxkasSeqxPrs87
cFt1LPB+hBpaqStFtyXTsEILWTcjVCwT8dQG/fip79PmDkwrf13fkoW4xUZyNgDKtdIRAjE8Xj0e
NHMy7Mg0INpriwp0dNtUM7E9lgdpVV1GaRv1z6IeZ/OZ9L4mcUPdoDx1air217/nYg0fHAIb39n3
AaBEQyLuDRq0jxPgbWWS+nHrAoo2e5uU2JhvIz2pcjO3LsbgMeG9PlOoU+9E55uHkdVrUeuCOdo0
eKyDAFdZhMGjEV5+T+aw3rGm4qAmzrIVj7K0Vpf/vzNHypO5rkUt7v81RzH036nA86fhfhinfrSG
tVo4vzYpHsg2mykHPfeXibNyuu1lU0L8fGDZSrizcIRtaryGBTN6lNrmmfrtdJul0aNIAgbsgOjP
bT0ctydXbY68Ka89Q/yge2ZpFvY3U1dBIdejvoGbDJp8E9wUx8uy+DakjtcUFYd2VUbOjA/8OQ2G
NeqCfynsPrIR69Ugh2oEI18YfZm8sJzl0an6sbtBdtWJYiJowT973qVtikmflWcJzxjciMFJa4Fm
lTp4zSKahrArqpJdX/mqvWHTFAi6U3WRlPm+LBjnBwq0aSeOFWiK7kTBJ/YsxTCinMWdXt+JaFTQ
eEnbOQ6g1REhTu6C3L8XHoUW896ozqhjFiZteprKqAw+Cw5BuZUHwYJt2cAyXmjR+FkonxIP5Gox
2jplt2MGUlhx5cxQUL/uixYOvg0xSyo9oCRZZ094odfypqWpa06O42yMmWxs2eQUKH5CdeFpygq0
ccm+QbBRaBKsZfmWHITtslGICYIxbZ+aZgzuVVI8s4mTV0Xz57napkXGfBvWC56UdFTOlHwhZVhU
kM+U4odg6Fb4rOt2XHESC3vxH2QvZA9bSN/qp0SF8q4MneDvygHZ7fWdXjhQNpQ36XJCRunLJwHg
817g9RWTYCxutBCblP2wSpazThzIije0H54Ey6LPDO2Hn4FfDVauzQUfakN5RZX5Wd8I8QQBBYBd
4qxAf8c3KB2rAAkZ7XsP09Sl/K+RsqZZIzZc2pPL/9/dPwYBhomYlpi0mos4qQr0GkDky1nrFlya
wMr8GG8kbEqDCHq1hQigBd53SLt2vft2fdsX7MNmT/SkU5nQiOiLy9IXFA4d8Bu64rNL/aKKQ5WC
t+j6RAslSxveyxMO2NDsQEePB8NtU7e3oPYD5rJIxdHzi79oNxxzjXrC9emWvsuye9INST01qnwq
28y9a7K8hBJoB23tEbXyFKHdyjwL+2MjVpvBCefCeNUTSLC89H7qkCD/UsuJrVGVLE1wsdd3J0zR
1tF+P0VfKC8EgGpMz2MMTsSNC2WzCU7guUnLZlRPqgX1jxHm2DbIU7ceynp52K4lmJY+wzrHPB2Z
JztaPvUR8W56xIafHB08Xd/spcG9P9co6eTIBge3iChLVG57qvbQ1/Ruto1uxRqXZKdwAGN6okmS
nQki/VtIzT5vG9w6p1MYFGhND/VvGajyV0/4mJ5cxRF8bBrfRqRC2Ij7GSpRz73Am3h/URWj5yir
EPdcn2Dh3rDhqFDmnaoo1wJ4slTueUhABTTy6jbsq/Z4fYqF7bWxp2zqunwIRvcL41Aqi7FGdRtH
5Rp14NLw1rVEHAiTBo6TvjSuYZ+UQK2xBx3WNgdhMwdKxDVTUQnnmXs6PXGl3TaeGcTLVtZ/wdHZ
CFNQ9oIzs5ibp6SduLubaF6nO8jm5Nlr0Ay6j9EgSPWKoS1ttmXFU6qr1OlD/qXR6MrGvfRDBn72
dSZrym5LE1iWLGc8EHH8vS996Da3TaXR3g9FwiNyIvPKhixcRMQyZxCcpVFYNM6T6Xm0o7M84DyN
nxSv+akJ0xb4SBEda2PWaPQWUEg21aAsgxpv7Nx/lnJ8aQrAwuKEBe29NP7dXDvxTEe586M5Z7GO
8Oq7bjQff6ZnYxYnT0uXB/XwzBlALQnEEA3hv3rUJWMkEvs47+ld5+IGvj7dh0ZEQzv6mvEMZ1MS
lG8yzMeHuSbIfDeZwVncNv5l3nfXINOKAafdN28qAr6vhcTpDuTdfOOvt84165x65looSDk6+YGi
h0buIjWzTc8orI51rPlYkVkkefWmoAbqUciS/x8wvaWltw50QyKdAHox3WXoZItl5rw2Ol2jT/zQ
IPHLrfupJnhAiQ4CswD8yB3J8PKTpvgHzJx029rbL9murZQsZtq8jbJTN8ksn9AlXGy5u2lov1+F
y8NWNQMU10cQePdRVJ0c1H62HUr79Qp6sZHMUNd4Q4q8+jnmVVTEfp+uMRgvbKwdW5qc5STXunpL
q+ylR//AuXXzTchLrMxlw98Z1DT6beh7Y/cW+pkXh71Up6jTzsaVscwVCJFOoGDZvE1u8GY6igi8
3JLuxQ+3bBVPqylEPNy8lUL91dP6ThC0oJHhS6jqR+lkKyfnw+ckprFMllRR20EqtXkDyk3sWEq/
yaL7TphOYyoHiKjkh02ezW6CauY+GAdTeFmcRdkvI/XkxvVg8mGjfVkWzFMhQtAd8qP0NchUgo4c
/Wz1Nl04o3Z8CchcD/bisH5TI/J8ui3KezAGuvtNa2MHl2PWEBP0QfEGoWPEfAPrkesC3bl83jb+
ZfPfGUEvQwKQRq7feAsOhfuSGNae0zGSX7aNb4WWSE7zoVZJeMxSVNIY1INOTkF+Xx984YTakaVh
M/Ck7uSdWRU+l1lxTLLhJpP65wUKXhtyuj7N0g5f/v9ujXK3UELVTvtWIN2YxSZK/HynphIE3tsm
sAwaZDNQ262a6W6a6Jvswl+u6IKVsT9uMaQhscxYhcMwewF+PSqxPzovID9lHpoD60DXxYNgPucd
EDXM+XswSh79XPzY9lHWpewWYxIKJNQhVuB4x4Q6wW2v17rWP4z58VGWSasgncOoZPItU604jK4G
AJM33nkS5MGN8m06zswOIT3N6SABiXxzS0UPXknfmmDK922UeCvb83F0wezGF8cD0KuTA3w5b0HA
EmpnvItm1+niMK/7FWzOx9gWyuy+l3wCTtkXFBDfgeCKO9UgJuMvY88V+x7VYy2PQw8t7/lb3RQM
DqYQbuIViHNqDfYWAcKooHgaHWfM11IKS99t+QVvRCEcGHr5JmYgwXkR3RNUZnfOsObYPj4hzO6J
iRpfuSyp5Jv0gXR/CVsZFskunLiXfRfC70+JnCqzyYsyG3rcMpdGZQ8JOg7Wrhg++jXRm5oNKUgG
/vQ+zIzl5UaEiBZxvZtEmfw0iPnv60a6tA2Wa2scaGmNs5ruklZnsUijXyJH2itlawX9j30nQLd/
/noOiSG0AQioiJPC3YGZWRzceq3uvbTHlmsrq7TrERm2b23pu+2OOekIMckApfa9bJRL9l0kvJ/X
V2rpQyx3xsXgVtEIH90QhpJ3nsIulHnZNrjlzipmSBuBPPTN0V3b3vWcifLIfdk6h00T2G05Tdnk
3uRW2OcatDcQZnlhkbOW2P74GkZZ8M899gDMHAs20rOZ2O2lWq/cAfc9e27S8HHkq00RC4fVbsEB
a48b1LSNjlwU0TGjaKQjFPxM9Zj+ur5MSzNYXokACJIIFUTHUpnPjYtum7bNnwGSXJONXzhF/DLx
u1Bikr4ZomZwz41Qr+1cDtufwczurgENKrx3iF8v6o6fSggufw7KbO0dvPTTLUuWDFTzCoSB5zYf
9Sc8B9RTB6aKlRhrwZRtJmPpsNx04xwdZV3VqFRkPp4cNNWHZix79OiuuYyls2qZcakivMqCbjqD
ljNx9r1nugeDUvi3FhIJTTz5kxjj1Munf66fqKXvsiybJXxqEqTyzkDEqXPJ0qCM69xJfpBy8B/m
gdUrR3dhe+wOm0aRaXKE7549vKEShtxd1cluW5Ric6BLkZEsLVl9R4fqAlH2Z+cMQC4p9n4Rlm/X
l2rpC2zbQCfkGAmGZ9qMfnGT5dUu3P4Jl1nfW15rerdWY3JsaClj7oKLG4Hd0Uk3lWBwT1v2kbhE
maStkyzuJYKsA8nzAYyjTdCDUPn6Ci0cJpsXu8wy9GUNPTmXjfEOPMizQxtWQ8yiIon9S5PN9XmW
dsIyEh6WiV90Hj9yHdVABxf9MUijtSftgpO1206YcdzQ18l0Vrn3OxP9tCeMgh66WCsILExgd54Q
mnbQf8+nux4Z0x0dgieTILbcHNTYfSeZ49cIJEt6TrRjTt7AXRDDrAGPl379xXO9O6h15zg1cuU8
i0OQgMRNNfEzauxqB3Bnud+0wXbDidMmXlfUEebwvOJxMBLc/ZXX7q6PvnBMmWXIydC2eg4acSoN
fxQDSraIBzjNDx7fJP9MmU2aXQatnlTZOUcoSszOzmv0rHaR33srn7BgATZfNsVbR7ST7j81A8jp
Kh48pWw1jlm4g+w2k0Q4UMMcSf9JRGF9zxTw5V5xOUhU34ukRXmsCDHr9c1Y+hLLlomXJVGaAtkV
pwXCjRH0imiS1tuiYpvbggQdOiC9GqPLlPNbPx3FbuxFv7INC7ZgN5VwsOkrNKU2d+CynI6mBLtB
6XXB53AGXeym9bGJtL2izv1OU//MvBaue9TerprX4vql32/ZMsuSvstLkgDf0XTyntGm1wduqsL9
TEYzmJU9XprmYojvXAZNJpA4OwRvk7R5SEKAugwXcU3rlfzBh/U7yoLLvO/GZ0mSCpoK7LJpagoc
LjqUaDf93ef6pzH06bJgdV/tnTldyT3/Wxf6D7wRU16O87spjVF+omoxn72E8TmNkaIcutMEx+6A
2C0DZwcXvuDIZKTTP2U7D1UMXLdUdyoIXHpUeCKQrwDCE//NT8IgOAwFOuoeSOTO6hfijLoB1O4S
aYIzdezjco7AVzEIYOT2BTiJivtBs8Hddp/aDSul0yD3ItMEDxecYJZ5fA+jWSPyW9p978+lUoUu
fG8Os1NPGoX8ZI++i27cNwScODs9+ZX3e5upWK4kyTI2ZsJxjr0Kn1vBbhuv+3p96AWXGFhhMqRe
ApcTIU686Sm4wwHEyWSo9iYHKrvUeGv46GBY8SoLLtFuUxE+onAGMutj0xXsZKZEPUdFY56uf8rS
6NZrOHMTHowico6TqmRcRrg2nGJ8uT74wl7bTSoQas283gS498CQE3uh+stk8OpNu1ZbWvr1lisx
eq4riEM5xzKDalCT4xlGBV1BWC7sMrX8SKl0l3Zz6BwbF6rZIfskDL0rTfFX4pT7MR9WnMfSIlm+
o0mN9kcXwQEZi2lHM/aJXShhMrGmiry0SP6fFpc5I++Mm1ZnhB3TXpaM7RKkOrZtsWXOUrcEvtU4
x7ZLfpkqcmPQmP6oudlWbWB2twiHlFgPSZn85IHbY5cYRK95nq1cFUtrbxmy0ZOoXVE6xwTQ/YMc
xi8C6LEDAvEtGGAKwpw/197UpPKkH5Vn6LFkRwrU0q7s5drTYWFn7Z4QdP8OWVE05ZmrrI65AAb4
wsJ4fWcX4mK7GySTjlP4fu4cDbQqLxkm4nAAAYM9Gce/r0+x9Pst881C4TW+QE9T73dZgDbiIMpe
6gCqgBuX3zJh9NuZgRpTnknrAefWggRFszX/sPTrL/9/d+lLgC8AchnK89Sn6kSyjhxSI4/blsYy
2h5Fft6QOhMxOBbyn0IHn2rAGjdVuwDt/vOn81S7vkGj9ZnqPP+cEPTSBsm0MYi3yb+bAPQsZcjh
OCOld7Qs9Cd3GsT99ZVZsNl/W0zeLXufl/nMfb88swEOoXeR2gZOXB9cslqFXJjCbg+gbQJmq9EH
WY6LY1OGoM8w3vS7q7M1hrqFGNXuDTAB5INTgSUqM/VqTCJugO7gYKAanDgpaRi7adje+D00FFyt
g5WlW7jR7J6BEuD9rh1GhaeueyK4zZQZjnhcf3UQHjmAZFzfoQXDsPsG0IycmFzN6mQMqmUlmacD
/OAKnGRpcMukEyVIFbpKnbxw+NqjOQp0VuNaLmBpcMukOTLeygU94wl/dUi7hb+cYSM8iP2HAFzA
vU3eDHFhqJLsQPcoDhDJ+3V9zZeOrGXRnhKZ4xhYNOh3QfbCcP96IZrq0L+51ue4NIUVULfGbRwv
5OrUXHrMwVpfQ+C2/xpqka10fC+dT+s6ZlVaFGyK1InR4YZQmMLQf0UH7A2VoBIyG6t8NoKtb3Qd
kFLNYF5HQJSk8BskmX5f34iFI2Qj2EpwoZHGk/NdS9mTqrIudhKxxgi5NPhl4d75PtBRlTMetvXJ
9Mk9dxIF6fSZxdt+uXUbl14apB0CiRNL63xHePSazqtZzqVfbplt2+tu8DonuzUga9v16Ms8FpLx
/fWffvmJH7y/7aYIVnaFq3mU3Sa8/tTgbd8P1aus+Y0bgsjv+hwLx9/GsfGqGqXrmvpEIufVQPEx
VnNWXFRRNp4cy4RlULkQo6LY3CJ/IJfCtt5+cizjnXI0KHde1Jy9uu2PkgA8XTTDynt4afktuy2H
McymPNR3pidKnJKsRTSXpG1pqltdib7Vtw50Cfst3emU2Rg2Fg2z6gDHuOshm+zdwNdxpMGk9N3D
9a1eOKw2jA1AQgS/Y1gjg1P1MWEQiwWq8Hnb4JYNT16lk2z2cI7m0YnlDOfgBHTFgy79csuG0Z/J
G9aU+mzGAoQ2RILgBuDxbb/csmEagXlzckhzVtA4PwrhilftDcXKxb5wiOzGCGY8XtTOrM/KIECZ
CB58QLtHpNxFl3f9tk+wwmoqRM1G3emzRNB+KsfO25UgZVs5Nwv3lw1ek1yCILWos9uLi5DQv2jZ
c1bo20n4b5qs5U+X9tgyZeEHniq11ud2wgHq3UI81B24Xq+v0IKb+w9WbVZ5MIBKAq+aAf1HXfZQ
It8F1vPu+5YJAhulRocOpxTlszPtHA+xuxTgW9Op+JWmY3G7bQ4rq0U7H9dXVWW3dE7EXvH0ISnc
bw3Ln66P//FGBzZCjdOi6iMIVt2VQ3tvAIqL0aN/pwt5GMrovhNruaGPtzqIbHMGwF+gJKXPCW3Y
AZRlyUNXXAgArn/Gx3sd2KgzT4ctbyLQSRCqHqFS0MXtGL0OKfII1ydY+v2X/7+LV7LQA8dzVOlz
wxGsV6170lE+n7YNbtmy6lUbjokPXzcACioTwIBjPearHbBLP97788ejFB7owc/bs8wdEIwyL82O
3QyK7I2LY9kxqScIpST9fJcplIuasHjiUzatmPHH3jSI7Cs5hNq528HKyBg8JSY84kq+DYt/UIVf
e8MunJ7/oLSyRGZT5+qzN6tXhRLtpyzAy9U3q9WuBTOzoVq8Rmtz5AX63AOpEGNDvl5KJ3eN7+0Q
LUWfkCDZFt2BRvrPzZZtNgIYNsCiW5IDX6xj6aAKv/VdENgkyawpXGaGtjmB3ifvTlUm6O+xIf1a
LnBhw22slmyrqgeV0Hw3BUCMEH/43mvvm5qjV6KCFbe6YBE2ZAtoe4IClJ/eJnrwdlPnDbcXUrv9
Jnu2CZHLJukAuJ/TW1OExUlQavZ+t4bvXjpKljEbWY8yMl56W07+t3KGzCBC4htwRn9H+3EYzzLa
lGMJuGXVolOgmgd50j0qWq8ipOdpJCczDi9JBPrydo1efmkrLPtWsmsgWFE3JwihoEOQkYf1o7qw
VjY4Kwl9padAt3eSeczEtZtyZ2fA83nwNMvEZ+Vk/Tn0ZletnKsFT/IfQLIjTYs7NbtVmZPNu8mA
4erQz277WU2k975sOl82NDlxpOaB37V3nj9VBwCV20eo/5Qr+76wITboDG0WXRvWxr29tAz+G3TX
A3o3t/30y8K9u0fbqpY6INq9JaxAShj94fW0S/Os+7FhfJ/Y8UwO04N+lzQ/3RGMZE3iJqewzszK
e+1D14TRrSjG7wCWl+U8/SxQ6o0b4PJPoQ78Ex/KDojJZo1c6sMtwDzWKkVzIL0EVd+fOLYkBuuL
j/bqYhOiFKNfZn23BwggWydrc/nNM9KHfANSI9Ww2pr4oQlgdCuY0fkYlcOQOz/8KW+OEzNAL4D0
6Ia785rKzdLyWC6Q5Enkgi3U/CQCmgA0gBzAgAb66yfo3z67/6Rg8AGW38vGtgtk47jfek3NzhPV
MaDEjbXkOyB9Xyo9n5OhCvaiIgef0r3TT7+ggXdcmf4yzUfTW/6Q97woekiX/Eyc8AjJvkcXKL00
gmKAIQ/o5j6EfXZzUVks4CpHwEKuz7uwbXYMpHJKzNS4Ci28edft0tRh87EsPagiqiitVr5uYefs
OIhBXK/yy4C9DGkaoO3GrfS4C5xurUoZfbx4dvDTzyQsvbGJXhzKzmAQd+KLkOPUhseEzQ8aiUzg
QW5kO+6vr9rS91gOQeVIHUiK+RrwT8RTqoI9+ADXaIsuj7wPjoIdCflo1wZLleAvED1ow7c259Pw
FzCVYX6E/FLiZnHZGjkXx0Ih//udR4OJVmr5lw/4aOrLB7/zETRpAzbVTvZP7zYHFpV/lUF3KHxy
GvxN0HM8Yy1Hkco2IjV6IP9Jh3DPcJiplM9Z5O5k72x6tmEOy1NAOi6phBnpC2nRt8/c8rXzt2WC
MbjlKIA3SUe8fehLXWBRQJQ97Yc52XILY3DLDWiKJwGA+ealr4O/U5UB0uL5m7LvPrHjonJsa5Dv
eOalqerzcEmwQbBm4/Vix0BBL4sWCufmJU0SHg+CqF0umk0BBH669bxpxrDPnYCYl9Hthz0n9CEY
503UFRjcNmdIAPLG782LbruvXa1feQ0HOxLvNDn950rmVSyCdBPBEmazbnk/QHM0MCzytYpkB5y0
A1blXeRk6u9Nzim0bNiHKIujQf3/IvzUBQw7AU9gNrxcH3zhvrBh9wMKsF04tyUQdeH83LWg4Alx
J5+65vf1CRZcqw26d+bandiQlfsSTCm7ORKFjj03Cf/ZNrxlvN3Qem5VlPj9Tnhb14N6yKFsuhJD
LDhuG2rft3h31HlT7qF/fVOOot6pBOKVPIn8w1Tke9/r/XuIXK0x0C2slY28n90+zSFXXe5rl3ZH
5Xj6zEH0shIaLI1u5SB5qRONns1ybwZ5QFHzZkTb76ZdsCUeKl5TbhA9gziXxII0//gTXzn9CwfU
xtq7jleAOHWOXkwd+nejMmkcBcTftbRdYzD7uMfbJzbinos6H3Rdhj/Bgmmc6kSJEzbVDgmrlD8G
VOVS7PKuJcB+oxm/asQuq0Re9qCJDWs/P44QgmFrHedLH2yZ+1yFBasJ1nJoon3I/aMjjiTYlCPD
p1q3NWQ2hykjbrGnF4bgQzTQ/LEEI9xjrnvi7LcdB+u6VrSRtRtBeqsCluo45jL4NuZs3vI4xydY
Ju+2Bvy/IErci4Zik2hEYwA8nryanq7//IUdsDHtoG71kwJAtn2Jxu3PdS6HPQUzaxqT3qzEZUtH
zpZLQFLYRZcER8GKzuhEOghw19R+PINhRu20W2QA0YVoZalR8kh1Mdc7oabZRaEaTAD1TpbVwDdu
l62VQDqR9qPI6Qttp9pDg10zh/0uIm1BXq+v6ILrsRHw1HXdNDclf5nrsMPzq4y+ViLhK8/5pdEt
i4GgxeDhrSpeVQtWQxagvlhn9G3bT7cMxsx1BOGPXL8mSQO5X+Oa5B53jt8fr49/iUk+iNADy1am
olVj64XyH+JIJzoyaRQRN1NKGrPzh6CgxU0VTBNbAZh+mErziY0k60bPV77bB6+sLp4EHcZ4qMrH
Oa9R9GXTc2mGFR+weMItM+1M1qHroW/+rtr+81hDxwIP3loUh6ypziIcLwwNjyCqrrtwpcSwcF3b
KHjPIz7JPdX8XYKLGdeQgv47UHmC36ZV8Xh5MfrNGtZyYdtsEHwyEcbHLG/+Rt/omdXzPW/0OXQz
cNo1K3DvhWNtyzVE3RjSAIbzGqboQu4U6rWdXC2WLI1uBeCEA0wuK44g5iJECveCNz30PyuggXfX
T/bSDJbleDhhwHnX3av0SshUZ64/oDXL69cyPAtJAmpZDg956qdh57wgexR+Dj3Q35UTmDvLKfjN
xjTZoQwU7KHI5e2idlVe+l/Q6AcGa+O/BRFIg1Wd2ieTGdLktaQ0eUDjFiTaY6fswkjHWa20k+0n
EuS63Ide2pu/zZg6WYDVNm7nQs+2nvWPMq0m96eBPhL4ShJOv7fSSx2QcVd+G+SA8ziR9JEkKgf+
efQiEJLvizafBhkbCKuWf0Vc5KQ5OF6Fit0NKNJp9jWUYJoHkbDOmfgR5tyHkaExXHU7pJvTCN0U
SJ+AxSydWDLKNajWkluxYkvmkJaqKoCD59WnPO1x68P0UvAvxVQDlLQRhwwHZp1b7kGOWmqPv8C5
RLE3oz8ycCA/fP3MLlz9NlJ09uC00PPDX6J++uzW4S2c1D3gyiseasFr2CSHNRMZ7YAdfDVkOs3A
m53B9NwewLU4HWkYrMyyYHj/ioO8S/qUrEPBP9Lk1St7aB/OnOw6FWzLzNug0UG4aYGfal4RHEdH
PegpNr5vVnzewvrTy8K9++ktuuQNeNaTFxCajT+Kycmdry3k0KcUXMI0n7ZlZf7TSROC1EYXQrwS
l/yeCqfGm2KbaoVP6GVb3n2DYnRiMk+dFz74NWAMcyf5s65qGv6uJ03alRByYZdtLRHmQy4LyiXh
jf6HPA6H6+d/wY7t9hChtaocU2Q/oDV4S/p/KsQDtQP48SVhDdTK9VkWPLfdJkK7VjskidhLm5lj
Ng5feQvKAnDR7FKYc4v6zPFSnGTJ2vt06bMspzHleR6kUDR85fgsNEZ+qqDpDKWcR67zY1+Oa2+3
pXms44syIa1NOvWvre/+bhX7FIAbrAvcB2Gqx0IM2wJeW00EZQVWOdBrfhWZ+DbNZXOss1Xo6sK5
sqVE8JQdIVHRkZcCSu8Q9shlPFH+fH3nF+zbFg8BlIsZDaTEDy18sI1lb5eha4Cqtw1vhQRs7su2
zRL+A62cJy/7csl4a3djzGe3kbARYbJKZfQjqfmRZuhFpYb/Ckr+CKHOtWLB0vJbCWNTBB1udRO8
kjIIvTe8AKbgJrzoza3cDv/j7EqaJMWZ5S/CTAixXXPPrqquyZru7J6+YD3LJ0CAEEJsv/45c6pR
F8kzbmV1QKklQqEID/eFKNmmkpWdGoiAwMe9r4I30Es9zTZeuP2pzZzPnT+eOSTaNm2HTdmv5OhM
MjTDnU40qHY5eNbLbBcUfZv8HkMizD8/HmdpStaaxWOfRjX1+nvhdAfZhs8RlO1zZ3ituvgyP2mM
3qQB5xEbqp8FJIqMYsOdqIkcKwJOifViwcI8bKh+UsaoRRfOcI8A/Pk7dOTwJ/HT3nsCbXmf7IcE
YQ9a+ualHBOttl2GNgltFo/I8vd9+CMkQuxCJ6x3eZWu1SgWQh6bg1aNaCHKupr9iCNzqsLhQIBs
iUrzvVFrOPUFr2sz0bLaQLF+rIb7oNorK5LL1JT/FghdYo4p4K6PT9nCrWVj+pMoqNywarwf8601
O3iRo+IinMmcq0aec+P+8AafnWq9lntYmpj1goqgCRu0pic/yqT7TP3goIbgizeWn+aJcbMJt4gz
bXnNLAZBet2R/s4nhx8gaeTsB72qn7t0AKw8ABv7ZGCyie+T4+1Cz9krSM4MVf85S+mK/X9M0IgZ
WA4g8ZIxrqD2fXcHaFvgkPWy/+7G/LXLvE+UY+Fy+QnaSvmuL8sTTdRKgWBhbjbwX6RhlIka4+qu
QQ8DOaD5+BP35Q/WbXtE28j/PtVtkfVFd++y+C5zJaDQHa6BzxduYzKfu3eRqh76MA2dyNxRtwR3
PBWvqRTQv9rWT+sRYsVDbqPDEApD3b0FnwQqQFRfMsjQrQSrSz9//v+7n98Lxy9IkHV3t6jKHTqo
vqCI/zbfx48Nfml35yv6/fdBjOfIird3MCKeUDn5PJdZdem/jSiErjw4F657Ypk4k1oywUJ9JyA3
eUoFKd6Q+98IdLLx/0ODGyN0RXR30a47OTg4xUjfSq/+A5f+6fEqLc3Asm+fR9IXkwnvnlPUu4yA
KoCP6s/HH1/wgDb432U6r6Tv6vvA1J0y/5/ZmCMfqjLgsfl/ZCs/nAS0Dmaf/26rgcoqqjQJ9I9s
CH4AYzgePDIkh8eT+PCc4uPzdf/u41EgIjp2yr/Lwoequojb5nvNHf6Nxs6wxU8E1B6D+dOQZoXu
voDkUR64P7SHIk7/fjyBD1cHH7f8BC0d4oqu9G5MACt3CkYZlOci8sV92/ctN9GMw6SRPsu/dnWQ
hS/GqRL1nddO2JUry/NhZIUZWK5CI1+foam5+0KU/4Ta/0UICeI3iFchLY3GNqcCCcUwK35um9G8
ku+2fORNEtRN6d9ANSefe67oZzeAFsm2r1tOA5w+iQfWqOpNRINXI18IjmgTHysA0sH6t20MOyjQ
LgE5hANFqsGjp8CX5jQVcu3Cni/mX5Ko2A/LafCpZkMHIdwXY+pPI6uf2dQfQBP+G3eil3KmG0Fj
8quP5xuknDdddxjUihLKIfDHKZ/YzeC+OLFWVIeZlfOE1PEaFuRDfxVQG37XawnK/7h33ogCV75k
6J6PJAilxBDpY+8kf4DC11uJRz90KxjLcisyiATrwrZ5I46bvGrUKf/X+7X63SEOXYNoflzFwSCW
6XMxlQmCGvOF9u6rVsK/jKR19twff46mlM+QZIY4TFU7e9RhPzlJtXL3LricX7oTJqYJqEPcG/dq
LffKndzuDTRHdb7l1YOJWR4B/JiD5oQFNzrhJX8Ctf4UH4mJ6B+b7MduTeidpnQ4mGJuZNAmPfEp
mOIz4mvzv8ffX9p9ywcoxkKIVefxbSZzH/bS4dCNjITbVntAmcWm2iqWyXIDEhIfotIpu0Wmo58h
VQwZ1mC1g3928B+4ARt6p2QdIpk8pG8lg76eyXVwBBPQDxyx9K0qkGB5vFZLh8kyfDYSFGRqBXXN
NjTTiQtEjc9Nk9T1lrR1QG0gHvpQkLz0iXxTUdKfNY//Tphfnad+7Ym7MAMbjJcY5YKF0JAbGPrH
+BIR4rFL2zO1pjG1cJxsPN5YqJxTiiuFN6nzE+AQ7yraBu2QoSrJ903bYMPyskr0A+gr5NcsjNm0
A7Fi5u86Hzfv4+8vOF8biDeCN1ZIdKP+lWnTNeXJCasMEFQhlIk+xf4YJt9dDa789KqyGFmUw+Nh
Fw6xjc/TDDWdtq7CW1SRdmC7SqVu8VfoMuL9AX54nYDzgqZrJaSljbLsnlTogSH1IL+OM8AmA2kL
ANJQrJ6iIVpxjUtDWDYfuHzISTUMt2BiJUTRR3LSyZj8hCJFvxIALJ1n6/7PXMhxeT3cuxl6Kr+V
zO/iG4+lt/IwX5qCZfFotwg7v8zJDR1WY3vJWKxTvHInrznWE0ilV+x+YettwB74vAMfnULiK3LO
9IlVzl06iLwzH9TIoQTN46YTZhPmokmlAxrXozcF+p8wQqc76JLjXdREKENnoB3qvF2D1G27cqIX
dseG89EOrW4idIuvfVI04d6YwpdPBfZIrGz/h6k0NL/M6/kuPDZD7VYUUEqUyIRT7vpQj79nKjD5
SzKV6ae0N/lbjgbRSiN8Yo1z6Vu9FtIsHA0b7Aembz+ADk1yk3n5BULs/Jo27usUkzXJsKVDMa/q
u8nRnlKNLmP3FkWlOCHISA69wVngHOX5jpoVb7rwpLGRfJkuS+XWffU2el1+GYcBvMHIRjLEzWme
B7jsRMbSz2NammyHZHjtb0LjY/cs/4AJZVPIefM16AwDwoJP5u+wg7L5tsDWBvglWU59VnnBrYTo
6zPTbeXv0SIWX1KvM5sU+zAJy0OQIEYzb9Z6t6CE6RxVaXJ1bMCXu1L7WNgem3u3nKaukCLF+6mY
4+UaSKvId3a6EfwE/USUVcsAZZfVF+fCsbZBi0kz5TqeGv6GBsUp3LGM59dIaNzgNd1WGwyojVo0
/iTxbBPTjRLXo8cAuFQ27Z08CMEd9djXfdy3hTEs3xC0+F/k6gRP56RTb1FLSqjiATgBZo/daFq3
/MQTn8b/NHpK0z3yQF16SLImyq7aKZk5+GVSp98yJ47b0+PftOAPbfhiBIYO3yQ48IY5zY0N0vQA
MkViE+4b07M8BvcUAVN8E9+UbpRzUODmTfdi4KRdiYyWJmAFDYarOHcy1XyliQk+mTEwx0mhuvR4
eZaOnuUPNCvBXpxTPKXA00vxNmwbuSOtEu0ebecQhNg2jBUz9E1vpAsa5ZueeBU+o4zv/NOXrps8
+QPTa2+FpclYfoGj81SMhcQoNB1eQWJG9iN4ZtAQ4a6gHxY2w4YO0mpqmAYr7E21Hh2PvE5KoFZT
z13ZjoX7x8YNmmRmsHTz5ishGh3lKZg4QXmb7qGExw9N2hUrMdbSPKzUQAIp3ypNXczDURk9ZdnY
Bdd8mGXsH2/4Qjxvg4FU4wWT8ML2K+118xQzDZJ6Dnunc9Etnm4pAsb+XAdMTIdtI86H4t3VTegY
5omv+ZtxXPadQfR2J5JRHDhxq0OW1NAcJzxemd7S+s3/fzcY7tCE9C5ht75wQ9C+ReD6O0D0Ldh2
jTLL6PHQiWMPpNBvAZiD91iy8SKHgu873N8rQyxNgf53CoEp44DBz34tPeF+CsrRefFaz9t2hdpI
SyFzcIKyoXpGTo1cypqqa1mAXbNkNeQ7oH8Gh98Mu7ZZzRD+y9n5QULiF1CVAxWVMIxqhDaN0150
no/pV2MGV+0CVUcJ3wWg06edyT6DuFK8TG12pSmJAcJE506786nDj6AJKfYsqMSRtp38gmQ9EJDQ
qAI0tW9UsFNpG6uXwOnQmmumqUVZ0smzEM0ztEt3Th+G3qUPAy/9PMhItC+ky5n8A1XuUUGGIE+J
Ptc9hAkujw/9wibamC8RKpU2FB1lvePENwAS+/TqQEiPrjwnF/yRjfaSVRcWeUX9m6AFeRt7UFyJ
VEcv4wS4wf+DznJpHMsfZV7Bk1hX3VfCii/ZGOiLkWbaexPykhA4/+3xai3cD948+jurFUEWly0i
7xvFax86XUKrcW84gtYdOuPXEC1Lc7EckamcCeRLqngDiWb52qMj5SzA8bTXVOBuddEksBIZLE3H
ckIkA7lGMWb0JnXjO68kZDrcCVIO9ZkNUd9uPGOWLwIXN/MTUOU89zU4xUsemmOr5corfOkAW17I
ZGoYgsJ4N2mYOWf1CPmggcjWOz7e8qXvW4EHpRGftNuBMWUSUGhLHN7sHOGvKq0v7YEVctCmbHmf
wen0cvLGEw3ipr8a1HbkffLQcnvbNA279cN0qkajexTf6pCUT43XZ98K1qy1gS9c1jaBcMAKwNPL
WryxDE8dOfUnrvHU4aZrDwTiEJ6XkZXDtLBeNgTccPRdxmPbfZVDy44Zekh6B6/3lHvftq2UZeOo
n0DWEXn1N8ZDlIOjoA/28TClZuVALU1g/v87HzImvGJZlIo34RfFTjMhT8mQ6l2bgpn48RSWhrDs
mtYI73WJ8sMYyvIzBEzbHJyyMn5uWip/PB5jwUnZUPCxbquwkQbxWeC+ZplbvoCQpNoXHrBDrvSc
bfeHDVgkcUd9kHl0X1naS9RqI+rU3zRp5HiWqszGPaAxxE9WorKF1JSNiSkHzwUEMzFvtIGkp/HB
HaJ8/x8JRGEQ1dlOybA5jL65hEX116Z1tFEykCMf4zqrhrdepVQjL96W/SHQ4FE66CwYh73DU2da
md/SwbCdWeSC1bLOpxuPTFIcWQikHxkpJwcexGTbrUItjzbWJnIImfCgTTqkCbz+8wiZlWs9qWxl
Ggtnz8Zhcuhx9tmQ5L/LQNIX0NbFGYQB3eIpA1DhZXKTco3HbGHBbFAmRmqbOEVCEiysAbopsguI
/sarM0X88Hj/l0awAhftZ7nElRjddN6kwzEI2/ieNb7rnKdsmjaJQQXUBmLiYVuE2vW9G/F9/6kn
gf8khnD4naPn//R4IgsXpQ3EDDJwmjGEYfCbYL894+3s8WEflwUZ13Zj4ZqxQZhBEbqR5NT9CVKY
xt1HpgyyE6CX0t93Kmi6vfZJgmYRU/KN2XCbZ1lAGRvwCuI9lUjw/+h7NbX31M25WIkol1bNCl/E
gF61uI48cGoObtHv0LSZeM+UxEO44kGXDphl830fCJGCKuRGwlwyiO319HMPgvbgIATbWCm2MZiR
JENaVkx/1RN0zXYyUUlwbSA11R43nS4bbBkVaZyS2vDnKA8Ld6ciJcv9MPlyZR8WXIoNtTSdO3VZ
2CRPirLiSQCQMg4QdxHIOZ0cf02fcGG3ybxH7+5+WvdlG2lkf+RQ598Jwd0fdeHag3xhp23O4lyC
d5dN9XDrnELvS1A7H43OyGvmmJXLamkEK5JXTeOAxzYzN56D5iQCC/leNBDU6KLkvm2fLXsgoJRC
Y39ef9UwB3MQxRR8kxClXEOkL93wljWIOJMJ6SS5sdxAidcL+3zfSzM4/0QdZQFie5QLBR5BcSfS
HRRCefatjaXS9caDbN2OlBnTOCZob2aCPwOdSBt+E7qLVp5D/zqmX5MYrg1mVM1QdYOXODdCvdxc
AW4k+n8s9aFbwPtJ+D/KEUk68Bn6I0IciHE64W8oUjjRwW/y1EXwxhTtjwnS8JA8CLs6XWsvW4AT
ub/AFJ1e5oR2/VsPrfN9GTfBEbR5R8njFxV7/0gRpZ+inAX7mpjfi8TtVwKSj23btRGMgQhZNOqx
vZWZ0+6DKC72YCQlRxVRshu8NaDk0jDz/98Zd1kJR6lRo6wta6NuoKQosjPnQUOOvYiq+GVyEAKt
7POHnoQxWw8p4pqkk8/FlZNBXYICWTCVlPnKii193ZpKgETx1PZOdw3aVB/KPPLP3aymtcHG8dst
LyghSUe7KDTXTPqQSMPT9EgT0J5u+/o8p3fbIONgUI0/gr4zce6lBzRhPG1KNuCXW/7PxABctiA3
uFIfmqMZULBn0DS8Pf7hH54ffNxyfaCpqvtuQE5xBPIieer9uEA7iyiGRPZ7OA0hyZ5PxSrJ8IfR
FMazXGEWVrqFtlh/Lkv3LHnwPEtq6bD8renEl7Zda8tbOkuWw8sylrhBHJoLdfIKxEbepPJz3BPD
v29aNzu1gcvBrSNBsOFByL6ixtruAg8lyXHwyXUCZ/O2g2UnOUwQ5aQusfkjmkkhz1apA2gT+Mav
W+8A4aKJnkyJuZjBOGyfCAgUnhonHX9/vEofXt2M2c3tfVbp3hFDd1V5PYC01enGYxYMwwVFiE0Y
W4xhGfaY1UlKg3y8ZogSTkIB96Cq9G8tAdl/PIuFw2R3twc8TEHMNXRnlrdOuS+HYqoOfkiQot82
gGXhugvAJlMV3WUUwQ81Cwc2GwUomZ3LkDUw6CQKW2QWcvoaTSjLKapecpqsPb2XlscyaQMlLd7k
U3eVbY12pxaCXdWwrTsV22tZskybSPnMx+/vefpDN4A2z65i08Lbb/osnOkqfH+4jtIHCyeUNPeh
WoVLLyyM/Y4vKc2jNHLNJXBd+i2QChBER1N+3/bjLeMlyVT1bErLS8Smn6aKwb1q0o1H0n67I2ir
vSLWw1WI/jsNZL/zY7Yli8eY/WjnU1XqgtaoFDt5sxvdPHF2jIzF0atRcPBbPKtXDGvB/9hvdwVC
eF9kQn3iYZI9cR5nn6MULG6e2qiXxuy3etAPwIBAzPyaDdB2ZRAValso8mzbYvrfsGI04QBayXq4
qqHzd4D8NsfcqbqV1Vm4+//tbXwXtJhYcDAWN93VFMWboiCsAS4kPSeDevElyIW2zcEy4AQNAjFQ
sdMVKObowD1SHOO8XkEELIQT9gsd+YuU+ZBJv6guIDtBzX7syCt44c+onL4O4J3fNIlfXuppFteD
LoYrqzNxIJzBx6m1NMCCn7ATwLyoi3DKuPuE2tgLD0c0RnL0Cm375VZUrYD+cr3UMZfSAUUVBGTJ
3u/0n9s+bt29GjI8yhDWXXk1ieZs3Cpxn3ye0nKlIL+0NPP/3x3RrEjTNOz9/hrVwLftOcmNf+gM
aVbCuKXvWzevqVjrdsXYw3pBHMTLAay5Wx8Fdi8kRW7S7xKD24XPOJJa6JPvlGt0ZwvWS6xrFxWu
lKea9leSSnWWeoxeoB4BiRw3yQ+pt6pWvrRElv1CeDjTinT9NdACHRPU8F0YrEFKP3bQnp04kKYK
vQriyVfAk8jTjHJ4Ni1elM16rvvj3+/ZCQCqUuNSsEVdRR7X+z7MyaHqx59bDMCzX/midRMw7hQo
MhhXu1N91BXVlLyAZ9it12TcP95psC381wjUZFBs6Nr+2vP8NQBBaAR2Z1pWd4dsyhEyz+5W7NXo
iZgJHNXOpZfEgN4KtMPe/vEqRfihv6SH8HXLikmfFnktelAlaP9YloCT13DUA1jqnezLRJP9FFab
HLVniwgAttXXo+oNkKhD8Swk8gd9P3obv27dxzhLErwY6XA1NfRLI8LFKS1WCfKWjMG2aC8DS5E3
tFcZRfF+1h0bnQCIxiz88ngflgawTFm3DYmCuNVXMvbFbxysZrugKQKIfbdrsmMLZ/WXdkTAo+TY
E/6C9rAfXOj0jBdIfKkNGjnaTG3isGSe3YmooZtmXJjBlUC/5ipzN7jrwEQH8CMCqiRFOa5cnx+m
bjHQHHi8u4BKBs6Y1McFJPyShE/K5NNnAmh1vEMeIy/2EsIkzq6MyuQow9jkNycZgGfZtF92SyIL
RJNJrvor0nzljgsXLUx1ea/UNs0NTM+6wLmXyTAAD2y244AwRUMCOFZV1sdOJND7ejyLpSNhWT/I
5yntO/j4XpbVIUnM7xLUBietopcUb7sVH7Pg5m1RAIR8SdUS2V1pM5hngKS6bjfVjdqWBPDstkQG
RaaR9bhGkhmPV3ro4nDI2jt0aYksyw9MEjKZ9vpaNtBBk1OXnv+NA0vR8JcJ8mWPd2LB/m1pADy6
0FlNfOx2hIzlnirRHIUDRk5fkGTFRS6MYTcmynRMAdqf9BUkL/KZAiozuq3/eZ2OcWmA+ZJ5Z5Ei
C7wqiinqCNrwH8nMLOl3UbHvgpIcHq/TwnbYrYksRaZVprW+9mgJPSZRa05lnTQHCMl5+56i3+rx
OEtTmcd/NxWVExkPmdZXM6BjQ5c6OppOF9emBs3P4yEWrl67QxGEJSpUtWmvJUpNe9Wigw/AuHAX
DAAqhjq4pqoBKff8r8cDLtih3Zsom9CpWFzoK/PAvk9D+g1Az7We0aWNscN1VCBaAVL0K9d02sm+
BMqVYWN45vZHv1NrLSFLk6D/3RjD2j6h9ZzSgqL4IQOr6tHn+Rot/tIsLGunRVc71UjNJUPa7IXW
kb6UCvhEQAri3zw8B7883oqlvbeu+2gYoP4BWtGnXo87U8kn6XYnDlRhpczeleJtCjY1zzPPbksc
hUPTDsIOyAHyb8gGjnuIVOQrZrKwG3YzIioT08DRmXfljYCOBim7XRdXa0yNS1+3bvhMCq9I5Igc
NbjjT4BG+eep2fj89uy+Q5ITr+hUBm9FKiDv1Jy7zxg4Jx9v8dKPnz3LOw/SZ0meZEgeX8eA6c+J
74pP3ZD5l21fn0d99/Wyrt1m6OfXTTRiW6E7sav4qjLqgvez2wnLMGG6THMsPPf7fZmjIpAA4Hcc
xrXi6NLqWGacJYo4OZ8guwXtVTGRaQeM5RrhytLPt6x4lF0ZdumIxcH6+7sMeLNjWYCSuUghVLtt
AywLDnyauCZxh3+rZWgGKXeO6/yx6dt2u+Ao8yknKu2uokZYFvUNsDn9JpEUFFutSzrqvcypBcQx
SYinTBMO0xHN8msOdGFf7aZAnqDrcBwVlj6IweIAxu90V8bt79sWxrqV4fgZyTM1XvvUAOzb4moc
lffP448v+H67sQ9pSmTgpJlPTa/yPc3c/DxWGhx1JGi/hdFWt+Zbthtk1OVR1GOgER1x6BfQ4cUb
6k2IEmywdRPLRvLKd3Ek4dcUeI0U/VaTauVoLpiWrVCgR3TEhG2F3561sCWwGgf7Mkpx+sMq3pRZ
9HzLfEtZKt6580ZI6bYHGjbwPGgrXXHMS1OwLJfWpa4QN4xXpcIvpWz9Gd2T7iudZSu+YeFlajf1
yXpwUdhDYlfH/AdlXP5Ef5yrD8DYRnzHofp9SQpILO2NHiZwscdeuXKGF+Zmt/sR5uscvanj2aCS
jya/CCKTTt4dtvIBMI9ZlzLY7hOnETRD1a9Lf2SUl7thwCI+NsIF/2G3+YHLpMrbYgKam7vJgaEm
2h69qKXTytYsGLlN9i0dXUSicsdzadxXQLgvs1xz0EnYYpKfHs9haQzLvsdI+rWHNsgM6G2oHWd1
9UeEuAWEad2tS/DH42HmBf8gdWe39Cnqo/VVxyOaXEL0eNfk59gBZy8Z2IHrHM+uGha6MtZCvGrL
K4iG8TieEvABd9mrYMF1rudwpAZlyI4j9/5p2zXt4KWhLOs32nVHxwvGMwimjtRxXxUpkZEkZ5P5
X9IkPLXNJupsHGXLEzD02aR0BMtxgvaa/Zi32aHJ+5UlWzBFu5OOKi3GFFpE4HqoEkhUJV5L0eyP
hoHB5fUm7hQAkKzbnHtxp6H15zyzqOAn5dB/EI2vtfEsGOMvoLJ8mibm4uPKR/Uad/l33OmbwNv4
5bP1vItgk8qfEpDxeFBSikHs4H/JjPl9NOra8f4EAsOVBusFY7TBZdQXna4NRC6pRJEtKv0n2bKn
zKCSAaa0lQzX0iCWxdNGjI2jHZxRdOlF2YDmrf4gav953SyW9sK61Uc0PA++L92z8oIf4DkdQZ8L
wMVjV7J0Vq1oXDKAJI1s3HNUVmhzJhkEI3YZ6s8+hFzjdI1tZWkOlmkHoAeNuDR4XYfd77QMvkz1
mrUtOMN/e3jfnSaWq6AalDd36Q6HWXR0Ljaz+M8CrIEh7VZsemECNrTMhE1dgfSiuZQdapJgc8Qh
Wm3RXogabDwZNLrdXodBfhFlf4KM80lPwRvA+qcMWshR1t3KqHpypjWq1qXhrHucJ6Ck47qmwGSN
AIDNoL9E0j1atf4ABefr7G1reN5wa0HORpyJoTVNlMj8ApHGDiQd6d/gWlyjB1jamflkv9v/IBx7
sF+6cFV17L0lCQ9fnUhtIl4GEnMe9d3XjVEDY2NZvgB9eaNu2H2Pi459f2x8H0O08XXLtHmXaFE3
afmihHumPhCqAKwER5C2qF2E7WBp/iXSVb5DKqo59BFE04z+cxgHehm61WLygg+w0WiCUnACIzh6
ESLkX2lm6D6pXOBx62oTERcmatk/FRHognjiPIuy7faqn3PcUeDtW7SiHB8v5oIntjFpUIWug1gG
xYsZCr1Lgen6Rusm2Y1w9vwAlgW+lpxaGMkGqPEwBmA9TPlLJs2fVE/jH8gbjoeq5D+GfhxX3lsL
fs0GqintJ07g5CXmUx2U6I4GLU1nKJfU+9ZHwqQLuLw+XrqFA2BT/zPfz0wax+KZu1P6JUs0PfZT
7x3SOvv78QgLoZ2NXBPABOWRM5QvvU/zl4j4zh9cToV3qoo++ME7JW9N6/lPTghRk5UDsTSr+f/v
TLfnBnkyFonnMu30WTh5fi2d0j+gV2XjsbahbLwN6rBqKX9BhpIAxwMOQ7Si5buYbi3d2FA27iAZ
B8kw8VIKJLSSAi3/OgWgDcmWNQ7UpfNsxQB0lqKCzAjKw0UbnbkIr8g5IcPe5MmxroIvj4/A0nZY
LsD4dUJqkmD3tYhPypv0nzxln/wc8JLHIyxZjBXUm4GA68StixdCkf3IYsccAUPOZl/g7gGG8rwj
+olMdHo83MLFY8PcxrwZXBL02BnvX2IQiQaofec2QXR+PMDCvtj4tkDzCL86EC8cXY54paIsWwYx
TfdNIeNP0D9w13J3Cytng93Y0MSThqm85FOLUQA158MXjWrbzjAv915cQh26CXoI4db/mmUk81hx
dFanuwwEeTjMKN8Vrnh7vGYLp8zuq1OlGNwW7MrpTviIZ5VEO0wkh591Q9eaiJb2ff7/O78y5EXg
loEoLyLMrx10OxEOhmsV7aXfb0UE5RCFIwdCNt31rvyNCsiRRR17q9nqbb/08y1rz7iP5lnpQ0CZ
M/d/QDJ0e/DqrIF7l86sZeUCvcUpOjSLC1QGfyR9eJJpdxJgSClEd3m8xUsTsMxcN5yDLTKsscVp
4v40Y+cEh7oNxbbSFpj6/7vBamjCZIy84hJ0wQ+XSbA/5enXxz/+4/X5haA/G4aYucItLhTaLTTo
LiLPXqMqukgarazPx9117BeefoH7XFLcs8+C9Yc+Q9k6y+rnxIeEF+L+Yde0zi41zUvejj+BnxW7
x1P7+OhSGxFHp6r2eOvPhj3J9gsR/U3WdfgW0zUhnI93/hf6/iivAYHJVXEZi35+r4D1qS7k/fHP
X/r4/P93Zi1GUIJWRYyfj4AbpIlDEF8mzGHb1y27BkAz7Jz838VJpux5hHbiuSLOym9fWnrLpnkG
UpKhi/Db0U/q7w0rDEBkDd2ng+pXtndpfSzLVlGH98eIYGSnlRuA7B0vBBenaNv6WEYtCihD62j+
etDOKD4Brqz1br2F9bEBcNDNSoeIULgMPjNwAtAz7WXW6X3dqzX2xgXLttFvxAXVe+UCorJTtHjr
DVJNuf8lB7gyL9awQgt7YAPfCE9ayN2kmEcJ7bYdIkLcnavA8aVVmmf2zgI09FRTCn+HGdS636HT
vkYLCAokLUUfy+N9Xhpj/v+7McrCzSY0bGGMIBDygj63v6McEism9oPT4yGWFskyZAX2mazgCkOI
KfSf0AsbXNHcvAZmXdpny5LRwtCB0jV2zqwCvxil+yhM7lL41xogusczWFoky5x1Losm6gvMQJfA
J2QV746JrvxDHo2b1GgYtTn3mY49v61ZhY3gSfhXmTJPnYdS+5CXLmWvNu63ZddUB00VBimmkgTw
ezo23yPldp99oHZXHNPCatngtsKdZZaLjJzc1L+AGnjfqOrgpmtgrQ+PE4KBOWZ+d2LBDjzoDmqV
d6WmYN+NWbSnSb+y00sft0yOdEbFLODNnYjxK3FrxGKAqm5Ze/xyy9ao7qOxVGVz7zsi9qRGvqDr
q7+qBL0IGw4qRrBMrecT6ZOUNPew8Yu9cbGnokczI4vlmpTK0gp5/13+qM+oVxR+c/cGw09dL/XN
J1RsKThjApalNX3FIXZRNfdUtCDGNlMBKYVR8v6fxwv0YaoV37cuTS2INw5Z09whXrWDKt3Pmfw5
k8jqetU5zMNnF2GgKeTKfiwNZ1mb9keQRMZeC5m47BuaTF9djWE6jj6j/FTK/M0x/lMNQt7Hs/vw
2YhY1gqUE9DrE8JwwGZlNC+qz2MBR+VH16n0vrjtpl57DDMnld5ZIJj1OeBagXfPfIQGbIYMpRRV
zseTWDhg9p0qOZHgeAu9u9B6pJ+6EuHN3vfqek106kP/hJ9v2bjKC5c74Gi/B75+AUVRcOxqEB14
bFNtAgNYdl4VdaK5xACO6uSVo8a4y/JkWnlOLG2yZeMaidNBzdpr83nSHRe7Qg+H+UAxg5G8wL8+
3ogPL1ZMw7L0QoWyZplf32eJUIo6EYSh3kAf7e02KjViDMveGR9Lz0Sdew+i5lqMSbWrguy1heT0
Zp9u36wjWC2aptLuHT3j+SuAINmxiphe8VhLq2SZuGGR+T/Srm05UhzIfhERQggQr1QV5Uu7XXa7
fekXhT09I0DcQdy+fg+9Lx6NKTZq56nDMYFKKWUqlTp5Dsh2BXlORFKGTA97mtd3ei5uO59svJyu
uIR5otrOPOe6iO3nTPQuaKP5nF0NXmu9n1/olShlqtgkUnXMayh5bhGNkty+L0dAO0tIEXYUJ3fl
/nLS7nsK8p9LMgTch40jPOEKyT/K588aCfNjMGVwjtK3AbxFo1C5RRm+4iimro2fQkU5Hkf6Bt3m
qFcofdTDg13512NFbzTPH89bb4l6/wF/YDKGt/NB2aPUsN7y4jwlEx7wHD9y/PZukTrGaXxEvrXh
+yuhy8SNJwNqqBD+om/Qmrmhg/eUzt41g8Lm+ams7GXf8PhqQShrp6ZvwwTMO0sete2dspruhr7b
0EhfWxTD4QPUhWIuVPEMnYxvyGu/qzK7nVlwlwz1XVl5lxQ1sSjGOV9PgTd3lTU/tyUtb8mU8yMw
JUF03k5rkzB8vqrEkMsiI8/Q5I64HMkhrceHZZljsbwZut3D+YFW1ttEjIum6du8ZPNzwPCK0YFW
/yh69CRYEAk/nR9iJbaYuPEyV4PnouXhGQSx80lA0OW6shz9+/zX1yZgeHrgWgqQqGJ+blwZ7GfS
ioNO+zrSE53254dYm8CymT9lI3UwZGKaJix1j3dF6mVJlKMX7Xj+6ysuYcrSdNJC2p6R+dmGhm3d
wLs1I8d6GH47c/7r/BhrRlpm9mkGVZOmdlHp+VkE0j4UwgOpkO13yxGYbUxjzUiGZ/NR41kMLK3P
4+R2dwDuvpJqUBtRae3jhk8PkHKfrMoenycXZYqS6YdEbql7r7iaKTqjmgBaLECHvXUddDWBRbMp
/TUEOiLl/I9bb+HP1pbA8GgSTD5Qooq/JeDMtYPp3neHh7m9TCoKhVIjMwf7mIB6iOW/+XhOXe4c
FUvveQctOrkl3rliKRNNzrq4Z3FCJMipux80eaja4ibrk8OsrXBblHzFH0xUuRYFy4e5l88M0KT/
lc5x+4eFR6Log439tDYTw6NlDr6EZsQYzsT+WYyFuHEtU/d6uZxtH6Yr29ZEmft2TsBV2ZXHMfTL
g1NE5715JR8wMeW6rfFQGLgQmfOT+2F+orhdLhu2xGr381PFy43Mc+33Gz5dQ4grdZXnvInB27Og
OG27w9oqGx7NXcY9sMI4bywYQATgX1kQsaKju3cwzHkzrQ1hnNA26CN9SAjRt1mVN9iuk9uEdh7s
bOf1/AArLu0aLj36JZrORSZ+emNwXSGzsPl0g9v4xu1oZZOayHJldVzASvSPifD7l0uY23t3KW4A
mbeVw66ssYki19mQqmKQzlui6P1UQhfZcuOtj6/k/SZ+nBKnynNVj28QCToF4F50WH5kuD8uWSV6
UmuIlubNFtvt2lQMrx6qdOzjmuVvIDUCzoAWTlf8SIPUVrvzC76yo0xAeWGVPUAzcfNmFVVCk11K
03E+5jVrwLg1l/awVKA1EA9/nx9vzXzLRD8d2xLQtjarp+YNeEFU/b1DY+Fmiab6Men3MUJVr/H3
za2wEldMkLmXVo1LGq+C9HJxXFZKYaeV0xgORR8VyD3TYOvFcm0ow/2lrb0EMhPVW4nZLLPD/oYy
/T5AWWm0850NtffzNlzzIiMKgBdk6AX3q7fBGx4m6kdAWEVOkO1z9hEndGNnrI1ihIKWWJJVNane
ura7brCr5yqJwEJ153dkRzb7DFfMZuLMgy520ppN1dtUZ+Ey1ARbqV7sugDFjURHAJBdZjcTbF42
YzMoFMre8Ca3jwESzJprmYhdWvwFaZyr84uzssFN0LmCvnwngqx8E0kbQg/0KCYW4q1l3wkIrWE+
C19rivmdH27NfGaAALLTdpu8fGu7PEycYp8vN0/4EAGvw/8rVzKh6Kg4UQjBdvFzQeiV9JPIH/tr
UKvux9g+tFa1sUpLJPiiNOAsf/8UIbK2taG/4QSvNbQL3qH4paAyVLJi6zFnJeKZpKet3cRtU6r0
TeGYhhz4jbSKE7iavgf5Vv69coqa1Kd68PF619vxm1jIBHhcHlsKGvzA3lj0P9C8r2xkRACCzyY2
EPuvlKHFoQh7qNVlya5LvUSX+6agqHZCLGguvUeEiqq4BXt2GuQ7Sm1tBSEIA10AEEotdYaCSyuG
VxZPoDsBbrffkuz62s78Pwr1c+d5si2yqLSDK8iCuRCgSA9gGdn1MtjiIPva20Be8+/NMqFDye6a
Qb6QEr1QrNh77Kauin3cyrB0gqeUPE2ufTzva1/vTG6W8HMVxNLrUuvJkwQOXaBLIt9nVU8uC1Dc
rOJzRps6yALruQZZt0SIXdLgae4OdOh2ml6E+aPQTfu30YpAOy36HekrdENZddWUtovIPo+2c33e
UCtHh9lnUAZNneIdk7zqJBF5ETJrnIYmZOOYOkftNl6Bch/t6mA3+jKvNyoCXy9PYDYgoBYgq2YK
xleVQTj7G0uBcHvqCRhDLoF30MDU6qldiY61uK9eaVyV7xpHLUC/I/t53mhrP9+I5F4PZla8Ebav
ZVVkwHrHtd0edZe6W0jMtVVZotWnwDqgTAXQd9u9WiIPZ9ve2R47QFvk2s3pbeFtNWasBD+z2WBm
Tjz7Td+8OqJI9DsdRl88cIcT9asbfU/+OG+utdk4/54NdKwEXkJV9Zo45e1yoCeQ63EEg4I4Uq/N
d6+vA0xgthXkMe/zmfLydXHJ5Xxd3DJp++85WmEFsXeg4osacWESabYYoLUTJI1AXz9T0X0sJfEl
X21rNCna9ouUPyFgftnziNlpELQpEQLN9GgFaYOndsjjp9Kby8fzq/N18A/M7oJKSjCAAIb2asFu
ezVWc1QF9hVVbN63c6XD88Os7LX/tBf0PEimXMWvhfbaGZgu6Gvj8dNq1a6ZutjdwGSvDbPswU+e
M6KjgBG74S/KD+50mkWx778Ncb0RLlc83+wrkCVBDTCu+Uva0rF9w5mWxWEHbJp1WdnApMXVJWNK
08R/maoWNKAWLl/yapxZmHrDz/MrsZKHmk0E/lymQwGc/YsNnExUZ+BMFTUaVxgyXYqja99plIHr
Knf25wdcM5rh/xxwQU9bwn3pwV/4PRa5fsm8sb+opZAGfxSdPy15CeEG1jcxffFlOzRH1hLfvg3s
vp0PsTeqIbpsFkYiJ6nFclKifWhQ6MxqgXMM+CbYcc0JjXNeQlTaLVOeHmQ3RMtClI1+7Zl/04hg
42VqZQizfUDT0QoYUd2LgBjFi01LKZxoLNPJncMe1xIynFRArC1zfe2I/D8ohHniVLU8PrBuAZcD
B1SOTRwugKDz6/F1uOcmCsHOCk104VnPaVbcxoO9y/DbVaJ3WoFFKc+Porir8+6ihILzZW9/2mRZ
mcm0CmgW4cKmy0iC+aI49O4wBhuH5NryLN76aYCypa7HegJ6/6bnJyFosRMisW/qTuURhPucf86b
bW0cI0CWaOgQ4PCJD6rNntoaD+EJLW8Wuud53ESCrXi82XNBkyyVNB7igxhxq6rHmu+2F37t48uO
+2Qpb6INSScvPfB++plo3N0zCnHXy8xjrPNog1GmGeHlgLnuWyQL0Ci4X54YSOC8nR9i7fcb4dBJ
bM8p3SR7wYHrvadDEr90LG4v0jihgUk4jMMJGnGTVi++lh5HwxuHlht4AeTWSb62g4xACI3qKkja
VL0sNF/1GP/2UnJc5G6dzcrM18EjIEY4rNOyTEEwlr4oqYY7KEuxYK8Kl01hn9i1f9Fac7Pvosdr
bTdBwjVKyvgBcsonnzkHoB1uOIgBNtKerxebm8TD+TwWdsndLKqUA/p86DqEs0MuA5pwEys6Jkyz
tBBZNMrG/XCR0GtQPw/sibE02yIZWZvCsg8++VsrwYiTo2YZocuiBGVcMh7nYdwCk319OeAmaBSq
NlPJLUxBUNw7iyFIjnHBsmsP6hF7CMVMKGAOF/GDUm7iR/0aAoEo+GXR1KQ/XATVQ2m37HiJX3OT
dZhAghCSnRXslLL7eKq83bjoMVz2caNk3elaJuWosNJDTa/1hDPI08HWPlo5S03YqKDMzxwQ7LxA
SaoIK03/lEIDCbWuqplDKDJFTvFXrC+DKHITele4aHN3J2TntT+PO7tneURa5Rwn8DYczhvs6yjF
TeSdi97Yypn8LJJx41/bWK5jm3XkygXqD+Qc1YVBxETfBeg0Z6nFFYrFs3ZubH+GlhFztbeTTMRv
bRVL9nHZlIyoCLS2M0w19kCr+fCrB6HT9yJwB2vHs5k+zNIKtrhPV5zSBOT5STbrmbZp1DRDetfQ
/DHxsoOoWXy0qtQJfX8LhPl18xjlJjgPLzFNGYBF75nixp6i7mojcEkSX7mzdUTshJ6Ajup+uOo5
29gaa7Nb/v4poDV5lkOQpEkjf06viJQRDn20JYj2Hhn+cU79reLv2kBG5Kw82dOprtIFzPEj0924
m0ClsnNq6Ka1TRIJsEfvz++NtaGMpMjVIAm3HFCRc6X/RoqhAGJNb4UvrqygsEM/7p4uG2g5JT4Z
zxsHG+zk4ApxhfzBB/F3aluvbU+PzmQXodOk/5wf5+tbKjexehbkisoApfCI+bMKC2dGVwGkfN3+
ipf9T0CnH7rEjc6PtXLC+UZwFQ14nZvGV1HnBILufTtN20OW0WJLgHBtACNlQnekS7E43nMO/t2u
UW9aJReuhxEUMj+wC2mVaYSnuTs/syBCEOTfu9w5WFQloZtcpBcL8fHl7Pi08EnfpWQEV3/kD4pZ
u6zm6V1pp8OWUPDKDjaBej6pu2poCZ5HS3Gc3VYhI+gP5Thfz1zVuy7xNkpEK4vhGe7f4wDVyThg
oMZJ3jynn99a7gbysozPJHuNxWB1vUXTqPNabUM2vEzHcEr0GF+2W03InuUUyPjgaJE1pNPeE1Md
IR249OcvVvu0zCAZ6sUkO/iCjMmb05XOjUXmYouY6evMHpQr//68TpMOfDw9HjE667ubde3OjYeI
U7GFklhbXcOXrUmDKgWPGlHHmw9Xdc4vn8TdlnVWopIJ17McRay2hu1dHB2jot9RsDtRUvwNiqOr
Dr2X/VRu8VyvOYTh2YvQozc5cRpxIr6N6HIP+3h+dpIqgqIiCYdLE1cTvEeTzobJkjSCzI7e58qZ
I6/r7IugytzE7aHPks/ERiCfdV6IqzmW1neQ8gAJej54L4fpfx9YuYnYm6CTy+YccWlSsR/JzLty
SXHVcFXt505tFM9W1sJdBv/kFZ09SNd30zTy8hklmaCLEFiPPUOhVFbjK/F9sRE+1qZjHOR1MigQ
BSqsumXfjrP/y2X9VV6MEZ6qNwLg2hCGiw/AjiumsLFA+/4NJaxQTJbcjSwA67L/4/yqrPi5SQ1b
21TWKNQkUVKAEpnnto2Up2y+dUGtL5yG4endyJqSdNi2AVhbAw/TCNSrN+kbd97StV4JJq5xbncF
V7mWOFxbYBtA5sK7AxPzy3kTrX3c8O92pDbvoRofzYn278sgna/qZKZb6LeVz5sAvrjJ80JOME+l
gK1vh17uyCaqfmV5TdyecJLAdwZsIVXEELVqf6bAg41FtfHitbJDTeQeVMTTOBl4HLWW85E43jPY
K2gWVrZdhjUb6q1e27Vxlr9/cmuvmx3tg/QMSWZ/FxfzfU46TMN+7dppIzytRA4TZORNmS95miSR
7ua7Pu6CUOX2HVAtB2iIwMG3wEwry22SXDou6NxAtx9HiTsAVGF5kMXJcn8jKq2ceyagKJDMq4FQ
j1E4kTcMehvXU9HcFQ7ZNzxuIkfpEdzGziXFds82a0KcVpY7SMbfO89qQneBYfn9plTplyuCry8W
/LToxCljx6GW/56XjjjiwMibMJ9o/Jj5bvzot+X0Ulu2937ey7/0FIxmJDykU3MQ5AN5ULFNIumq
MhrSREapNZDo/BB/Xrj/cwRiDCMS5qMUdt4H/IFbaTw9Cy/uUzt0tIpjANtc1AxuwBum3TcPZgTL
I7CPyfWSyOjvIktqwcIWHI1q3IEOfhS7ek4g/xMmccvHI2duYWf7ocnAAUd1kzjPtQPKlz23qyn+
AG2uYwG+5o+1N0bWZMv6Evg3JmXE3jb1ACXLi+lR1LRYmELTZNxXJTqfrs6b7UuPwQBG/LXcYGhz
4rLf4O8vnAdGOsBqw9Kdum6LKmBlq5mYJ6X6EQ3k/vhYu/pHm0EUF7em5pBQd28HtYWyPMk2ZrOy
z0zEE7NmKajd+u+N0vNxKaTIpQE/6LZUNv+8p36xy0zIE6ThnIHzeXpsHfufgSRXgnByPU2ERm2Q
pWHdszt0voXVCLpVVo/f3ADvKE3GNjbEl8Has//zohh7oKjk7QiFwNFp1UEK0rQFcgudyp9CC2t8
n9Hed0l2gdEWO3+KEtqqcyCvGvauIA0JMgON90URHJK0OdVDsBVXV/ag+ayokrTsUHTofsrMBV8w
FFKvet3Pv8/v8LU9YcSeYWiqjhc2ewdb+3D40yxPK3roi2TjnF77+UbgIWlA8eZQuO8DZHfEjs+4
w//wQXtMLlwFIwg0xexTe54RqxOr27U+gMdxJmpQ7NHpkHG9RbG5NhEjFpRcVCiidsGDAMr8aZrk
WIYFE8nG9WFlIcx6qi4HfFa77L0WrbsbZ+v3JH3nILVzEauAZ5tlVDy4On2c5MmDQAnl4w89e2vF
+pI7HL6+xLdPzpDwxJY9am6PzKbeEIpBa723ZzubNnx7xf5mLzOjucqhB83fQU+LS8LE9VXdllsi
2SuRw2xh1jrWyu+y9nbQEv3lFECRfTJBSIUAGx2ETgHiofMe9+VDCgy1zO+ToWrAg8CHwa2TyJG0
TARE4KxwD7TEYJMNHUfPkm2IBu2dzzYlnNeMZ7h5oCcepKLz38e46cenpuJTtyckxjlwflYrx5hZ
H02lUuMAKM17wLI61NXw3RcqDYuee7u29E6LjNT5kdbsZ/h7m/Iyy0ZbnECs2IZKKajp9N8FnYcd
X+jXZon2k7y5m3F2784PueabhuvX4PogbaMwpHTJTxIU8cPEp/JkzRAKPz/EygKZpVOUTedkgm7r
Q9k01RMvAeCbx+miipdnm4VTwvUwlJLKB4KA5RzqPvHUbQfOXrU///NX3McsmIIXqkk5aKnfPejg
gBOq6fdZvVBpVtadp8ct6MWalZbhP/mOpzIf/pnw9z+qrQgH3rfJyrfqKivLbFZNmeZdXcRjd0tB
NtbdcKgO37BGwPOhruRb0XlTrc1h+funOYDkAWX+QOlbiqqjBJ8WHuysQx2kbN64G60thuHsuvL8
we9i9Yi37OZQT96vxGvpLheUhAUIIC6bh3Gwt3mPvjkh4kcp2umaBk36ETSbxLlra2F4eclGT+CQ
EQ/JLIF52pU2kQWE5yElwm0QM6TBlnN/eW+FbxjOLSUlHiijsgesfhtBWeRO81NL0GL4JySDTaja
9d2WgufK6puF1DbguTVqnT3QtAT5ZUJHHJBO56bFxuKvGM6spXrxNArb08MtZgKhjzK4kl5VX80D
KIouWnizmqps2x89KrMHiGp5x5z19NQk6sKDxCyjUtBdAlZK1YMqAQpclgPUVw+geoGnoO2mj8vT
ZdNYDPjJDwdWM85Jpx+YPbc7Hqti75NN0bqVXWW2QJepHssRvUgPywy8RaBBj5DLSNsPPuGQgrLt
0UV55LKpGA4vlC8qm1f6J1jVyhSanTinbjvSBP5G7rU2G8PXOSsbp8tE91ACmYbOD2QqXNbh5OgC
csZpG1mN+wi8c7Uxoa+f/D3brKrWLKllmjTtLYjKvMPEIEeqtWivFnLDKcD9GHp64iCLKTtQF5Cj
uN/kjF0d2wgISRMnHrR7kwdc+SBKm+8E3k53LINOpZenDahM5/sxB+l5A8apvVWDIe/8Mq5Y2SzH
5rphOVh+4wdGvW8gK7Z3XsafSoKyVmKXQzhOAirfSHbOD7c2UbNC20IH2e8pa+9VOpFXJrKsEMch
KCr1XuvZ728BTUvYoXIpWnwoCJnb4Ui1asRexniL3QILrv4O4+ow9WjDotbYYssm03HUZbpX1P5H
gCx98v0TY5Y8TC0eMgUj5d7Pgo1dtpKzmvJeVKdtQOYpfiiHJrgBT0HO/ZPHIWnx56gUVr4/b+mV
A9lsy679oOMMjNM/u3aOT7HX1KClQ7qP47P4Pcq4PpwfZyX2MyO1EHjjJbXd9O81sE2HnNRTJAf3
W19A3f78CCvHl9mBLTq8b8yyru5btyPZvhu4eOm83Pq47PNGnPGq1EOvQVrfKommRnXwLDTrhLnb
2qncSL/WnMxILBiIxUdtaXECETTDy5zeAb1IIj4V9d4q9Q5cDKfezrcwZmtLYgYTL24p5DmbWwJ5
+OSOOFbhXPMAFDQvjYZg4cbte+VSZPZd17IhNpuH/MFzmmuhymZX9n8hxbjV6SIku0SPhTmkWdKa
80u1sqfN9uuk5UUOIbninuaubZFr1cypmsISMvdQgqpVnvi3jXQHNV04RSNKCFSn+wk3sZ/Cc14o
d/w3XjkoWWnI5cGPbkD98QOiVKgDF+OluY75ZELwqiG9kZQPtS4adiRV1uaR3cxbcjsrIch8NGFM
8s6ua/WzbXi1a6EBVltkvPpDjN6RG7fgF1EQe7bZiD2B81NBTyt7mDydPQmaeg9FEfw+vxlWwoLZ
hZ00aDgsPJreK+qRhY1bgsdghgD6FnZtxY3MHuw2V7aDa2T2ICwRu7eQGM7S+xK6Fo4M40ASbwu9
sTaQER7QjuK3xIaZdOpztQOXXUZCYESbW9ey++vz5lqrk5s9u9SjnU0Y2EiHoQLNIMQM94me511C
hu+yhf8g+cnCISfDQbAuPYK7viubO6vP/zr/C1YWzOzptSaLdkXa+L8A2i7COVHxsfIZ34gNK0Y0
e3dbt0F3QVfkPyUbLeyG2dnrunHv7EV99PwEVgKe2b3rFW6LcoOyTl4wwW7or1y01nKk1BTEW0Pj
22E541G7kFvZwprJlkD46b6QpzyeXOp7vzwRs/baY6Ul92rKh+H5/JTWrLb8/dMAdHAct1SDOOV2
YjOUIKv5AeTUSLfSNtkK22t2W2b3aRA9l04PLIw4yRGCyySpTlPcAhDYIh0Z3PkfRuU97eTvbN5S
SFiblnE5CWyvScZKqo/a7obD7Hh2WLcUqbwPWPJ5y61NykgbAAVO3JEy65R3ICD1Bh61IE8OE7Wc
fSD20RU52p16hKjylijKmgubvb2sZQpKhc30Oxe1vE8AS9/lBNwQ0spAGVRBvXOA7ts+qQZxtIac
7tpWNqFogze/Qu31/MTX9qSRXUCykjhJmk/vpHPLnwsl4z1w+lu08isrZ7b9yjaoUu3l8ccEmGKE
gntxYCrpwoLCoc9PYG2IJUv7tB1dMOyCymKIP2LkqYndi2Pnu37YjqLa2BtrIxhpw+QVAxnTsTjx
pKyPROfTTT42bth1fXE4P4mVlNLs+G2lA4H3SvqnEvxvUiQFQs8QCX+5IS98Va3LDhfHIbP9d3Bb
h1gxjT9aO+kOJKur7ylV9fH8XFZ2lNn5O7gJLhCsbU5MdHMWEjBFt7jogtRz42xYM5YRDnQtqgDV
bf/UOt63YRZ3fNFd/GMnPrvXo0vu/w9uurb6RmTw0MmcsXqoTsTu2CFfjnDA6t3Q8iBjeZnFjIxB
95bqp9HqTmWdldcahTESuoWY/jn/+bUZGC4+xYVluUq2JwWNtRA19v6Olu7TiD33en6ElRUxu34F
GWM5F4Sf6AjpTQDNnjzSfuQxGpMmgDX+3IjGpdxzfriVHWZKiPmZ3eWFKuf3DgB+dUuyfsSLkSwn
P97IDVZMZkqH0RwlxA7UNP+bGyBz3+fxMB0gQP102RSMVKAFr56SbhmcZGzZYakc0MvbA9kIJ2s/
f/n7p5g45M6Qs3rOT7mX5ckxRzsNZAAQiYtH18lAR3bZJJb1+TQMjkKoYDjFdELDyYuIoUXmZJc+
OBHDyzmpx1R67XSq0/S39oYpBBxjK4QsZv4CZWK2r/LZ8lRjTdNJTFl9Q/yi2Mk8806T1OXO0ZtX
3LWdanp2O3TaVcF4au0SPEtkDJx/VFvQjfrb2ucNz+ZKucoaevUxsvE9VbTZVyPShvOr+/XFkpiN
qy3TsZcg1zu1Ac6jeuEPS/ym/CZLTnYLTynUb/uNOtrXG5aYDazA1NbDWLHupJ25v2EzBdbGGdWN
JckWIcXaEMYprtAoAVaNZsAQBahBVCLKHLoeth5/VL1VVk/nrbY2jOHYYnYrmQdJ85NaWAme4Mk0
7NAjE6E+WXycH+PrZScmclFUIrGs2ZlONOjLb+Uwtu8den4vOr+JiVykVQ0CKNSxTuXcW2HNvdOY
bMoMfu14aGf/d8ioyzQVoHjvTzVZHhZp0x7z5TSN4zQPUxA2bYSmtWWg/x5nuaQw6PPqUy3cv4cJ
1RzWd68o7mxhqtYmYnh2DPAoRLcm+TFmcAdAItqdXzmPJKXJbelsgejXVtpw8JxUYwKIan3K5/6K
2DJAq5X766JdZMIGWdXYA7d6fBu6c6iO4/lDjbj0nv/61ykBMZGCao5nCMPR/K/ll0MA4ybN6dFS
7NufgWbev9YFKTcy9BUzmaBBMdiZPYCEFSlnW+/pcmkD5eLb+ZmsfdzwaC9nxPFn1Flr2xqOZB7c
H0ETbN2Q1r6+bOBPZyjtLEs3QV6fIFc/S7y2jrbcN2V2GaiK/Af7N1ZxozWvfnHE0lvZWPOj03G5
P2+br6/NxGyxJggMaVwM1a+yU0Njh0HdeXZzCOwRnemRpoXf3XJwg3aR6L3MHVAtF7PgocP9Tly2
PuZjMovjpqu6mr4nvBKhBPP7vkvjy3JNYj4mJ1bpjB5P3PvJS0Ai1roWqilV27CtrviVDWASaMec
tRN6+u33tJoIOZF0cL6Bom5yf162REYkdAYBdmvdqL8qCU5LMRZ51HpP+ah/pEM83quqBlUaSZ6m
sd6AU67MyGxW12leKjvl6i/g7ZywttIkwn1zq4679nUjJCqQRsa6Zf49jXuL7VD0dMeQ+eh2Pm+v
lbTHRFGWE0iKYqvy76GvOF1rmT3+yWxR3hKHfO5+XAyDICac0oudvusGb74lVXAFkoJhFxRjtuGa
K3Yy0ZSe51q4JVXefVs5QkGiydYu3ryJsyWKuzaAGRdpnSVJqrNT2cruIAAO/cCBUm053soB+x84
ZULA7tPN+i+b43JXJ77aqSU/SBmnYe808WXpjgmmJLHKnHzqk3vdEhXfldoLssMo+iQ9nN9QaxMx
Up5h9gadNbM6/dGf/HOIa8dbHqYBAnB8cn1+mLXlMPy8ZFY8Wm2W4c7nzf6dRP0LglNQWkwuO2RN
NZi8lV6pIMF2L6QNx9PaBRPEbEMWZsNQazMwPDtvIQoiOMlOiSy965bZ8tmNU38LRb5kZv+985H/
4CPxEmY7kLW/J9AUsN/KPsv130kzVu1VjK6mcj/MGkwGs8MG6y6pUuvXWMJpotx36Isc+lhGRcHq
vsJzhE0caBCDBvBmsuYa/1YeSw5T31HUp1FLtnZ09kt9hzaPrDqKOE8qcO1OTrCDrHNW3LkJB3lO
WCnexvcUBWYeEVb29l3u+qn3Clai5VmKB0WA/wuFkzq4B66wQZFA8aq6YoVTqKhuU9E+wB0Gvqez
zdTfJUyI3KcN6txFcaSX4sNKc5tviSFDD/UrI1K05fw7XXHHXHY5XrfQClEyfg1g85wcu7Kgfweu
7f4oc8uhP1Gun5s9plNaDRjAIFz+aONKNNw2E0FTkpWm6pdX4L+dBiqL/8g8NyE3GogD8cvXUywg
1mnhn+hjymXIyjLx9oGQTuT5oBuX2p+qfTMPdb/v8RTJd7liox/SzgWFT9xYRB4bykFMAL5rr66P
OeLga+EVVhXhxuonO7/pAFvtNXBokWvLcthXvS+dfVcU829QuvI3OqV2HvaiaV9nBjDZDnFzvMr4
4D0oSacM6utz9T2zejQtjYEeloeQOSPN3i1QwHd7PnfhAICvdS0tOcc/qHIZ+Olki2JPVmvihG0W
tA+zqln5QUWvrMhOackiOTndX4XCy1rUTtz29iVfCISoD/LinVf5Ew2l0+T29zoWcfs69Tm3HuOe
zu5tY9uq37GUCy8ss1RPt2i4Le5n1wKIIxmYx8bvnt9MTAMBZFXTjnuzI6K5Gnt1xF6p+ZXomoaB
1INAavbkVw0b/6ZTo+yHdnakW++w5s4uJZn+hjdtpvdBQ3QEqdIkGpJyDvZYgsB/cKs6LvYVqFbY
nQOFQ3aVTjIFx6wX8y59y2dL2f/D2ZntyMlzbfuIkMBgG3ahqKGnSnfSmXZQJ3mCGQ0YsOHo/7vy
7fTP2xRS7URRFJnCeC3ba7juJ583CAjPE9izEeukr+9BcBUG6hXF5ISdHFN7V4LsZxD2mSlmTfg5
RExKnmX8MEte39lOIkcvpH1ayr8JKTU0KIMMHbqVk0v6xDKL8qMPldnq4AOH3ddh7rb4ytQtEJCm
ULcP0B6pmgYJxtxuWDOHJG1cu0Ip2iTY2RqZ/zVICUOjOgrUEMpEP98EimU2/dZOO33Wk6VOuUFg
dUaVQovG19yVIen6Pg8tbhUvNTgHAF0KrxPHNEgCd69BG6/Gi+KLm70JdFOwb1Ovk/ZvPZZp8B+E
OnEnMqUNQQI+Za46eG6Pz8kBDxnDadKzOqSNp8ZTpi311QLhqH6pKZ2dSLJGe+VuDCw1PLRAN7PQ
R3YJZ2GXkN/MZSON7Jyjg7LSok7DOsjkLytoswfPR2b/oQ1GuJoiLUEclHBLyQ4LHVSGtp5+Nm4+
/a6ZS8t79N+1OgIiKB9ONkDz+aGceW2/2IZAm7aC2nh6KDBpaRiMKZxe1wh/eEWTYO2HM8Plo6yM
ETtpcxJ7evY/11OhzBHtz+ytIi594mM/2kfHWNyOmK/911TZ9Os8NTT5onVQInLDm/7cT7zL7tBi
4QxxTWpnPLptnzj3uhC+84BjQ1V8Nxy08R06DtviseKJGGJPdHL6Arhb3z1BcBo3LUA97e9dY3sq
birRZCGBDJP9XA9qGkKLjL57oLaphxCXP8zgBLfdhcpjQRZmfcnFvSeS5jG3W/VJJTL4k/C8MxHa
fbtpL5yqA5swb16SGQXaUQFG22vaI9EWDcryaMxrmXSfnIn6lkHvacmHlyGbdVGEEzVB14Swxto9
sKDvfHz9vMpCMWfKivpG4WcYMsKRWMqhj2o08jlTInAOltOjlMFPi/mPwmT2YQ4NOnsnZB+wkLWQ
eTu0XjJ9chzitjsFUKrasUlZeeRqAGRCq5LBF9MN/dsYTLpVIXQZqYHDSzMRFaZP98Tr3b+Yh17F
Y1q7wZ6mJqM7WbWoP/AcibUjFEuDIeyCsiz+wHl1ZcSU7auIjR7A79RrijlHaa5w2+MY2HI8a48y
96LCiSrjeHQoK4uYEqnY2U4H1OVAt5v/wEaAdQfVgcw8mAEnkqgLJNLduqjA+R1mUdVR31ZTEAdl
BUpdxm2JH80V8QB4o0Vy3xND0gNktuz6Dphz9g23E7yjxqaCElQ20GQKO29QZC95hVZQUermSzcH
IHlV0Oy1DjkAWT48pETnCCrBkoNCBb7qw7LJSpuEqvHHIa4cSUGWQZZ/gEMGPHKOupFQVWGzEP1f
GKxSO7tM2A+LM3uKESssvwzYTb4ByyDLp8BTs/2sAWCjJ22MbHaVk+Rk19SQmDxNiO2jkdzqyHCA
LiqO9SA8DdY+IH0zvfDRavv7oJ1zMMMhyPtASzIloIiWrn9Mi5Y3z16ftM43LzE6IsAKe2HpywmF
/SwwBBDV1IA2nRYcrkJITvYA6mb9i5d6moVW5hpygBiMbE9W182gK+sSeSXsZy52nhDKkOj6LSFf
lqKJfkzNgAGzvA5RI8Drne2DZf4y21Q32FLrkYZoW8HqmoKW/67HvATRukqaFiRiFJOIeJxn/M8E
zl8eGwIFjbhWlBTRmBvR3kEPtvkrghmQX3R0oQSK5lXz4vRp9V/n9HDy0sVB6sdggv6bgWdoTxMU
P8ZTWUqqxghiSUw+Gg0+jI+bl2g/oyegTL6BajjX8QUAOumwV0WRvkAWLGF3oxp4FSfpgN25K7PJ
jyGN2ek7fP9KPfoisO5c4fppTLWjfguZAcsVqq7LgkhqJ4f4U3Bh0eQZo+Lgpu3AG+xrnpX9dqDX
WyFsMssvqCoPGtAJ8xw98HaRtvvr94PLCe1/jr84uV1O3e8CTaBbArDPQDvgKTr20NYaAP1asGet
WnfjER8e4PGIxU2Hpr2RgwPWBC3lBJqWLF7dsqmeb3uBxQVnylvbIYB771EBq0SkIb2g474UFuKW
fKy2uG1rL7EI7CY57cscdB9IUg7fSJ12O1/YNyIJvcUVBwf9sUCqPdtbEj3ZgUv+VopYMeovtopT
Vz7zsoyzclhV18oVe1RX50c00VeRBoLq5KbZVivYhxdalEleQr7vVpLwAXEsDCAQPfdQtdnDxQpP
kwO7iAIJU08bN/O15yxWbGFlM4LHLWATJeO7yS6fbBCEd1Q00NbqbrnV4mUWa1YYXjYmkAKgy1yE
fCzqPZsHdZtFLIsOWwCCOjFP2V7KpD8i9VoBde/X9djcCBdxF8vVXKohGj/JXqlvnhy/P3FHnS6g
ZTA0tm7OH3uOZamhlxdO6jYqA5rVSg6565VHkdOtMqgVe1vWEfpIbyVQsIbTQIPnG4K5CA/DudIb
mabLSkJc3/rWJReD0J5AJXgrGA87WpZbBUhrL3AJJL4zh8Io5liWFvvEdcVTinX0ZGUi2+ibWRv9
YhzvRp/FqN2hxOQ7LJitkDtt04ToGq22EjVrD1jc6Mtgwv3KncVeBhYQHSVUyQwP1EYaaMUdLcU/
oLKOJneKCyJiUzIK3L55azjrQw+owq2oxIcRW+KThQnjqOKOKsMXRq7jPAuvCSdLHrN0uEMB7rmF
zPf1DWhtphYbUOV20A1vbbGvcWaMEhsADxT7bjWmrni7ZTXgmIlJNNja9gOCPcJkL4ZrGSLstM/p
Jhhv7RUW+880BQXjJRF7LZgIvRysa4vJjQjkyndYFvtpSAtwPtvpPlFa3VcJqhZV8pjLqQ9RS1Og
96bZcKsfJheJv5T5gCzg0PIKPsN4xQnd4g/eHEu/+JlnzalHP0bXbPH/1560MO7mkgrwL8ZdqeAU
BD9Vgp4E3DKAW4ld8HgRAL/teLMsAQTxwEtTc3kncG8j5sBXuV1Rxbn0sw1jXHuZhamPSVs0QwpE
pJHey0UXzq3ayDTOcZ6zfTk9cmAjrpvKSphwWQPIRdKKTA3wifWMY6YboXXg3Cf+vlfeUzGS42gF
LyUVn68/bmVZOwsPkOauSDqJk4LdC0D6rUbpJJSWxeiG6a8t7YXpkwwbRp7lVmxZ4i2vgxg06UuI
psujvFF3uSdvyZ1hZS+38xYnhBpdgbHTUB7rruhPSWpNL9fnacUb/2ufe7eZEItAv5FgNSPoLcuT
Y+H2EoFKivx/SQzioNcfs/I5luWAedqlXgaN0BhUah7aIG3taJ6ajdFXHOWy+k8iXuvUBpQwmXf9
YWxs+5xmOn+dWC/AF+TF4ba3WJg+ALGkV45O4gYqIJ9b0nfRpaF0oxdpbY4W+/oguGdaHHbibOSR
Z/ohdJOx2jD0tSlaGHpm2/NYNl6691oh73zExM0Y9qiSzNB1i0tyH7pZVdxSR0J8+/KG7xZVMTSC
M4btt0pw2Pra+m1WPQkXyPKNt1mbqoV1z8zzqoLgmlSmsnymKnH2nSrojR9iYdpAI9mWSfAh0sQi
D/M0JZDL1PXr9UX0cWcqZmdh0EUy1iWCdfZXRGeh4pbwobQUsLe91bSxcBzlIB8/4t4hQlKXyZge
WFNlMEiGaJxHI/QRMrHxqitebCl40fPE76tSJnGrquoBGsjeE0CpfpwCURHVhJmIjNVW/vnjNciX
5YOsd7tUNLYVTwVMf6ZlcujyVj8OXpftEO5N4usz/PHq4MvSQRF0aTXmbRLXAtS7kTgg2PbTluP/
2GPypfaFQwFx7g1Wh99p66QReI0Q4PF2HiCRG3vl2kQtPAFoU8hLQiUkNro6jr3XhrNBILgHXd2a
3LfbZmnhEdSYBQSZ2iSeZ6fe274zn6F0Umzsv2uvsHABDiS758ngWw+Zz0Iq2uR59lkXEQQQD900
5hsnzLVvvfAEiWUlI4EaU9wCJRChNAdtbkGd3jj6whNktHEDgzRSXCSMPlPUa5y8xN8KNKytpIUj
cBpV4JxSY512gbUzHusfZ5YUT0Z5wU2Oki9Zg1D7sZmn8JEhOlJ+SgLunDKZbFFOViZ/WS/o53nQ
04sbtgEziI1rOVGbpLdpkPJlvWAQdJzqAL6phDf+NtCsP6VF1mzs5SuTvywQhCZuNyfIQcakcOuj
9EZxJGOuj3lf3raP8CU40Ov8OSGsSC42gKuCGIs7ls7I5Vw34BUTW5ICBdU671G0HDu9cXeeKo+V
kqc+s//rHbNV4vHxsZ0viwVZjoRrbkyA3P0QNWzYW8K9K7riWMhxfxFj57DnIBs3TtVrK2phzlWl
zZDWeCcUVZCdcbx8Bx412/CrH+92fKnNUk/c9qsKo6d2cGr94YufV3lcMbC9kCqPbPSqbHybtfdY
mHY6z3WXsjSJbZKikUC7FvIgudyYpbX3WNzZYQ8VClpFEntu8da0TREmqfoxuu6Be9mvJvO2qPkr
S2xZ+aYhvJRrAg+FZRB8S0u/eGiUr042LrqxIxww5a6v5RVrXNa9yTzpAl1bAYrGuizyVZcfJ1q7
kahs+7ZJW1a/lZYfOA6drFiO4hNBKQUua8UPJN+OjCXITKUt3XiZlc+zhAo6Hq2oRZ0k1inSZD+D
ehLpHSAvXn0qxwQpY91auAb7GvUo16dvZbktK+Nqlk69qowVc+WY3xV3mufEN9bLbaNfnvruON/Y
0Ex1+yCIrVwHUYrRdyTPu437rY9R/jcLxZeCKy6rxQw2MkYnxWdk/rO40RXKOiC901soMuBlfeD1
tLGjr61o8v+/C/YpF7U5bYADr0j2U+KWe8fW6qhTq43adNoSB117zsIBINROu5IRtkPyEtZ5Sqw5
IsleuRsR+DWDWbgAUiTBmFQYPyWPln7Icaiin65/7pWhl1VxJbLQkObG0CLFno5MtEDr4Vab1drg
l1Xwbi31QyWzrkcRCs9fbXMw7W83u/F3X8zx3dClqRRKtzA0877Y5mloj/aNh4WltgrhXdkkAQ1i
lOL1e0ApgiiHsCkKZ/RtoWS+5AS2MxYLgapOPFSa71jN52iYW364/k1XHARbmDDucMYwaDDHOmhx
AOn7KUC9z9x9vT78ympfqqugzKb0azABdz3tY2bKg9Qi6uZ6n3XFhuGuLZyF4TZVMAY1MViVbh0P
Th0Rj+wrskXPWJughb1aegB6wdVs11U06tPvI8Iv1+dmZTdYogBrv60aJEfZDoWsqFzEqcYeEeKR
+6R0wtG+CY9B+JIBCNGcxipsvIArDiiHioBODNF4sXFy+hdt/MBLLwmAHo5OKE65DD+iQOtepWmc
lP5nL/3LvT2nVZxW1q5Ok50nt9JQK4tq2cUB6gvakbsRhZ7diEq6+a4DtbhW5D5HD/n1b7Py1Zet
HGTwqsrO8Ahe+UihPRt+U606PsdlGb9zRu0QeI2tMF9SfaWjiDgKPqwzTra76798bXIWBt0GQ6mZ
g1+OgtxooByFbz6E5lHbNcuN2NCKxdHFWbyYvWweDR7RTtNd6iY7WNwhF+5Gp+qKXdCFQQub1mmV
Y4ZS17mrwTqnM4+40z12U71vN7E4a594YdiysGmnLp/YJPOOmW9yJhuLZ21+FluwC+RarZIB8+M8
tuXvyUtDd4tEs/Krl9Q+2bYVigAxdueosEFQQ2wpCq0snCWfD6e3uie27e9Yn55gYfsElzdJ0zMd
tiT0ViZmqaLi+/U4Jeia2KniczX8HOWTXz9fX/ZrQ1/e6p1ZSdaP2aAwtKAMgnNfefB5ND+uj702
55dnvhsb3QXD7EDGa6fMK5QuQ1PeJjHHl4VWOsPFHNUecAbtn3H+jhLIk5R77k0Q7xQbHnrtuy6s
dfbzkRQ21vncyTvhHX3yH2f1LnVers/O2swvzFUOFi9sjndwINzErGcjn4RU8fXB16Z+YaSQEHGD
sVMYnIlo6r63W6CLtYEXNuo7xUwTH+eezC3EnZhK6EWKLv3v+s9emZNlZVXe0lLTGnM+Vj/+oRdp
E3n+RpnH2uCLk3LOuhQQAkw4oOA0dAN26vh0V8qt5b42/uK4nNrY01HVzXYNf238u9oGu93bYgit
Db6wU2J3NY42sKXEhihQ+WOWcTGQ+LZpvzz0naHOjTAMNeA4zJbDL0Qh/mRUXQovtqQt1378ZTG9
G59nRd5nQQdTsvbKcWOO0sWu3AruryzJZXlZBagumvQx76S9t/iemP+uz8rauAsDRfsFqXiGcdtJ
PfeN88njW1J3a0MvzNPtkfAoSgxd2cGjaINIuVtqO2tzvTBQ8JKGEY1AOFd6XzskUKjaD8FWAc3K
4MtCsgBsRw+6N/iQ7teh5GFV7v223nC4a4Mv7NMdAtCYactw6r1Pa3SKoF+l3opUrsz4kkSXUR9I
pgnGHzjV16y2s1AJ/XZ9oaz98IVtDi7NcU/AD+fmcxBkR5M9JuS2YlNOLg99Zzsdt7gjcwzusuJQ
Tl/L4m5OeHzbL7/M1rvBVd536ACTOBVd7oDjMUGDkWYb/nZtyhcbqBjBS3d9DF7V5dFAKZTQLZNf
2Zv/6We9+919H0BufMDQufs1ryl6nCCMx1/81tldn5iVGNqyUkzXpRgg+IpPatmPJUWQDlemxnTo
CKnArKNN8Yvfhk0hnCxMNs2QhZFOEcTMrpIoqTX6ETM+HoJi2kosrWQdlnVj41w3WjQVvkW35z6K
cOthR4MfhXibGjsUELTeUhJaMYZl3ZjJwVCu5gLrVbcnDRZImqPSX3OHbEReVq45zmKbVW6XuIrm
bEf5ufLNiepPWn2X9Rs4M8frX3/tHRYGzbyK5+gKxcE1P1HoVbsvst66hK+srCUYjhlUdAcWxpaT
dedbXxurRWPLrzIbd3YfFcUG7WfFQpbVYSW6AEtd4TGjeOPSDy/GneNKDsTh9Tlae8DCupHkw/FS
MLqrRnSK2sHTPI0nMbOXVrav1x+x4kD+QR3fWXmLSoresUQQV2lpziYpwS4y822X8WUVGOvmlhUC
CSX0JTXDrgUbv4AKh+MbKLrl/p/rr7A2SwvTRhK0gcCV8NHRMqlDZlh+pFNKQruy5j1+wZZMwsqq
WpaDcV1CubZ2/Thr2U8IFZpDTsYxGtFL4wzoaUPXt76H3NtG7HDFBpf1Yfk8Su5R48dGVsc0p799
PX9Pa3WYPf0UFM5W0GfFEJeMuCJnGXqdJI+nXsgo89H9y+tRhtOIw+r1L7SyyOyFrQ+NHg0apngM
2dbuzuOBd6qaMt+wkrXRLy/2bglnbSESdD+w2OaT/UST0kAPqwyCG2tnloVh0D3XJRpu2c7q+ii3
wINpyQHNYrdt4UtAHIMunxPw0osJ64a9jbbFu2a2xH+3Tf3igJ2VXRGQ3KexXzquvrMb6Kntajcz
YmOZrs3+4pgtbcNQe69pLMnc71L87Z53Nvt2/eev2dzCtokSwnjVCOJH6Rym5Hsm5X3G6c6e3XsX
Ivcj3cJbfPwebFnnhQ5naQ0MouTpAJqxlwYKfa323+uvsTb45fXeLVGHNkZBs8WDIHJmgr1fD7V5
xM24ZBue9mMfyJb1XQMiZLokrhernJ9sVv0mfD44lXN2rXnjHdYecfn3d+8w+E7n58LyYujP+8nR
HofuYXJK62UmxD2ztGu84/XZ+vBJzF5qdHll7wezDIpPqLtyvrTdRdysKb54RslXzcfX60/5uKQR
j1kccjrfK3nuZNbvvimd2FYk2XWm/0yxTYXI10DH0h9UZKwpiIKg3pE+2FI6vXim/8lL4MmLqdTT
WECGEy8o64L+Hw+tkt0I3dlNtujaHC6cYgVEQWFVXPxKKUMraXmJs6Mqyc5lsM8afyuBs/aYy4J/
tygCldderTGH3ELq5p8mjZOh1zpjzk4iu7Lh4tceszgIMTN0oyDS3HfjkEeBkA+88ACEN2lced7G
Qz7ccPFVFq6y9AFIlo5Ifs9BcgwsnBl77UZl1z9BkxjNmUG94fHXPv/CZWroDk4eWLNnAiCKH2tp
NcUZ5ca6eG5aZFtuJBstk3iqF6muulHfF7NvogZNTLvBtjc884cujdnL1J1xFNqIrKz4NU/SrVBx
m1dPVA5bh7q14Rce02vg9nlCstdJiKm581Hb78RDY+U/r1v/2viLhUt7qNuQcnbfHCWTc8OQ43/o
3aGqb/NhyzxUOpW5npKkeitkEERWKuqollkTghB618K7bazZlaW0zEeheQsQZ6un58KILMrwSULZ
p+0BMMfD9YlaMb2l/lTKjWejOLV+QzkBi413gfsxQFzyxvlZNNZNSU0sp8VGn2Z2ir5bQc8gmARF
aDfqgnywxU2HOGYvc1P+TIRWPKvf0oS99H3i7cec7ZtBORvztPIllimqYUKKSjqld/Ym9qJtDtZO
7+Wxw5vhlpojvMLFb73ztSIIprTzVf1Wi1y/5Hbxx4Wm7BgNKasPKYA4seLdhJr0ymzU61xG/mCf
WspCVQYUK63n6pffsReV2n8nF3C3ovAfM8C9QWLm6W3reMljqgDTmUzek7P2QSfXAtptBXdZ5Dbm
9fo6XnuXhcF3UzbkUFKqftUBnUMbbKLQtFkR1j5Qm2rEQnaN2WotX/EuS4IAMVmdaZfTO2VB8Qji
4nyyotlDf1p4/W3WHrDYq7QJ0m4wg/jlBPWLYdxHaZLZCmStDb7Yn4hjORpEnvQXFECt0My5e7aa
9KZOYCzjhaV7ZV11NoSmoM/QqDGu8kyo1xz8jq1y3BVLXCa40mrKWsEH6w3EEII9A9Bfx8cG3ust
vbi1Jyw2JwJoGMqpCD9LG4jQnY3PAaiXRINbiIYutdUhtvId3IXBD2U11mIYzBlaT3V1B9nEzoG1
W/NWedLaAy4+/51HYcaduBmH6QwExRPJL3Rn3un99SW6NkmXf383uDKjPZK+Iv+3NVUIjmX9UEMz
w5kgjHTbMy4v9v4ZAKRmTTN5ZwD30p0skx+Aa3yjic4P1x+wNkOLg2dKc2Btu8I+s6ocuiMKvGUV
eZUY9I1vsDBkIAksCyqO3rnQEGFjY6tR1GvraK43SaP/Wm8/cONLtkIGwFXj+SOWa13x9KxMafTX
gdNafzK+a6C7NHViBGVfKb95rKq6qr/pBnFHP2KpBC12Ur7Dvwfo8Rp/2TiMm3o3QsUt+1b5ZJ7t
0PHVRLaKUNemfOEfEL9DR1d22Uht1NdIAn3gMetuwqIw+3+yax2kbZPRrt4cb3j4p+wAyNcWxGLl
py8ZDRWxTQmA6HS2iQOYYoV2/qim9rgVqlsbf+EQUPRFqCkc74yI2hN0+sgjRUn9RjR7bfCFM7Am
1ctp6qo3kWVV1CBn4YZB0ts3rvRlkg3l0S4IkQG6XCcTkAd01pJyD3L6hcrfgPa21TT6YRoGX/jy
fu98QpZyqFmaitxBJQTVhDaIRpw+FAIQ+ErW99LQB3SmP3Rq66qy4uiW3AZ/DtxUAWp3TgDHilBz
eKiyzjo5wzBtuNK1T7NwElL7gH41tj57rm2D60KdnfG3JDzWfv5it2/7jPmebnHy1hIKQcgluY4a
QlUrLQE8lm2zEaP6d5b/wA8tc3B1bsO3TNP0uzB+AbE1x80GkYXobUFP1r0AjK540S5Em5HssIpg
OE9Soq0skgjiO59kgv1Q74KB5OQ4d7NKvgxC2WPwyFM5TCb2Gg+NVkHmc+d5zF3L+9xhDyJn26NJ
G4TZ3Ex+GabAv54ny20RBx0K3Al02FCBUr5wKPz8V11b9C3tO3OuWEcAvBGY8nB22JQBSZbw6ifK
OMwwR7g7qtmE9RDI4EDdceKfx9ZO1WMz166dRzQAxOvZQn7FecqSrC33bpaQ9i8aOob8zXdJVcdJ
Qqn6o9sMqF5m5XMW/EipZXp/j1sKeJnITlZg9J3swkXf9sY1YsU+lmlKhGm9uUnF/LuE4kYkePCl
Apeu623nwKGBFzp1/ieFjFzI+tbeWMCXg9EHX36ZsFTCR2e1T2dEPIjtnQrid93Ja0b2szX9TEfk
GZkMuthnjl0j9sLAor1pA19mMrVqqpS1KbvLpnp+1Hp0T0TTIb4++ort/Ntx3/sawoS2K7yXLKl/
qkYxP3m9cqHdZEHi7PozVvTVsFn//w5tatSEkoWM3Nl5dgRKUP+frlsyPnuMnhSUEBG8PgIeA3SA
E130p8sU1I3rTyf/LvoffbuFP5UX4Sho0Fo/M3v2E5SjIR77hZtEWGXse5amh1apUu5ZhfqM+8Qv
U4D4KECZWTgaABppjU6ch6DoKIusMVFJCBHladqxtAJEThu3Sl+J4jPKdbs06D6xoebZPYp28Nqv
GrDIKT9MnWTFTgJwN79mU5UbwHAl1G28OjPF7yA1pL7rhKoxNUYT3LLQmcWtvT3wdExDBF+w3BIN
sl+Egi78jtnUVLtxXoCq+tce6i4HMVMiNH8kgAbVz0nh2/2L7otZPxZsxDWi7YyefhUO9sOnuQcs
+dUvhm7+3oJYPD36pWrq/9SFrOhFaY86GBqWnagB5MtFU1vnqfOJ9VkQ9MK/gCWbQs2yzwv3WULv
wYs6VLd+rkZL59E89UUaoUiBOF+ENln2FWA45TwEuhTBa6OtDvrfSBmRKBm6LDlQNs3dEDqs7/0T
w5/twR0FklUNpHX9S5Pu0B1oakGUL8CRp4vqoQTZiWPftMMBsW5IRSoHfF9lTcV/rCFzEzI02w5n
0jWB+yCJPfp7Ukq3PdSZR9OH0VeCNmHhEs85GgLcUog3oeoXmO/gYYbgSLkgasK3+ae8hRLuYwou
QP1QzxfpHebqPjkMShby79zw0c9iL9djdygdxMO7OgiKhwFyWDJMFU7cdtSDeokwrAceXPIL7Ro2
fbZ7PYPPnpRZ7u/dcih42Fd+cmGfJsaTc6hrgAi+IHvqov9ZQwvQh9BPPo2fRkE54mRenvmYRzZn
Sf27HSvcShIkW7OQo2GM/wdqKUmfNc2pezelQf4L62iAHh+yLJBkSzI293usztFVP6QYau9bLqp8
PmROynU0JaofRNjIoDHYTCXxIFgaOMnOhURTCVpmmxTxOGTEPvjA6MpTZiPUjAhEAK464hJ99zBD
AtwBKrgs+6KIakdY7V03keRshhq8x0SkY3uHUkvL7JPBkUnU2cX02aXT6H93oQDbo2Q89a29gPga
OyKoCZurpDXLbylnpN2B51ulO6BVFYlrt+/dowZhVu2ZKzspQ3CuvDhViaL71gX6NwJrqclPupTK
vwt6t59RsxHUwz16NpvuwCSQjDF1Jr+9L7us+QJkKiRbayctfits1voZgUMBUc2ZtZcF1Y8DuzPg
cg533K8gSRhS28YSHsgMNRJegWD8KEH+TnXo85aIbEeMRdt7WBqQvVh1DXlJJlfqZ+4w1w7gBIIB
cYoMIOkhEsKzX/0OglVWCHHrMTGQDwVNGFMC8ObeqS32BjzFWD5ySpLmtaANDXY5Wh+GJ1mVffnZ
Ih529MqDmuS5bEZJnnCun4PPLfi5+SFHUL37qeTUFGM4TqLSf0uXlOJLJfU034HJ7lDoS/klPdA2
Ta04xQQTVJMKF4xhOaUoobQbibyM61Eaw6RYdmcnObi6irqpfwCeNE2OhQPQN+piSqwor4UQ4d+g
aHrrDnrOHKKKTWZxgfJOFByhUg1S2p+A6s37Yy3z+gIpE5nofjBL9cUXyx8hVFl2xH9NSnf8Plcd
T7JQywF823ECIXjnOLYw3zHaMMCl9hkCfHtg4nELA658LrdCsCun2CXdSPPEuCQV3bmaNXJt0AMv
JMS5RfH3+la1Nv7ilNwyatUVKChfimHq+vuqdLB2iWl5spG3WXvA4qSMLr1caeM7Z6rYhOxQVefk
zgK9fqtO4t9UfLTXLu6+UA8rOU4S1T0Y3F1ILlKqqFz7ltlYNYF8AInq6HlWFcKtDqHU/E/mDoAY
ynuL+huJi5UjzbLKxUsKu8VGb86eg4AEojhWCIh8GvWDuTGosqxsaQcC+DMT83nI0uAVft0H3noq
nK3o6+XG+sEsLitasOkHZTfk45kZBEaHQqidAvMehcBDezLF+Pn6els5SC+rWmzIYOdemlX3vlOC
BBiYV7+Un9Ci++dyHoNcOiKcw1NNNlX41j7N4iAo0yFgOSKbF7EbP2YcPoP0kHMEdnWrBH5t6haH
vYzMaFeE0MF5niEHxiu6+3+cXVeP3Ta3/UUCKKpRr6dN0dhnbM/YsV8Ip6lQEtUoifr1d8nBBSbM
8OiDXoJkAoiHZbPsvQrkwdUF/ONTTJytbL8lF29CXqrWhVF5JucXv2ajOCheQuV9JuxuEl36KS2j
PyEe93x7lixBa1ok+qzKoLEs1JWNg2whHR74dA1eRrwtsqRtIRj7QoVeeN7UkUdC8msK3T4o1ie+
gMuZgmwVqTmCB65k3aZnuW0hGNuEHBZg8RUZr23Hi7PUkL7mvBCHYt6y+H4fHBHEJhwGns7Qrx6i
MgkrPDhU0fCzTttH+HC2lzQLnmigNED7Ml8dDZ5LXGA3KkHvDiYaNnLrwqscXcbh+BHXt7i6eID2
tezAnRrwEhCSfJQ68dhf8IZM/fhh5tQvD43vdC7b+AHvLhj8ACPJNkH02eGiKxNK3EnccU/z7MHL
onKrvGId2zX43rwaK1w/a8iSu48+4EY6nz6qiD0rlx4nFjz9es+pOTzMbnWMVkfg23FgG1dj80DW
cFwcqDUnKRYpvAqLoww4OdIY6yasghd/YR+KGM1BQfzP202+G+YYSXMzaeJCDXodycjFG2508Sau
cKIEh7AI3B+eXPIFT8K03XK4tk2dka2XkD5z25S5KJUIkh9BLx7kya1zAIhu98jWgHHFyCNnLJGh
UC8KWWTngExViLSTS7ekS2zfN3YSQWWK3LReENj4zbxj7gkvuC1YtG0JGNtGCwG6AZpQ+rq6SETs
0FJk1+9HFYVxdoD7sD8/cA4TcqjZT1MX/JbXTTnmh0IxseVK9u7OFcT/FV8qdTBB5vw6wRngrP0m
ODGwro5uTOXp9hzZmjA2kIl4cC5iy4Q8c9mVeI4XgI0geRAs3fgnlNGgtX+7IcvyNsWYKqhe+sqt
1JXPjL0SeB88sQqqz0M2yyNyFGXiRuO4cfe0NWbsGXQZxzmt3CpRTVxCZGH6mOPaB8ZtcZx0/TxK
f6Mh2/AZ+0Tall5NGpwtrGiATwshrz8N8pgBaLJxw7Ttf6Y8kxAe1Fgg+fTory/lFB6aGntdGJIr
8gv3KUSt2gnieouIP7i83sg+W0KLGXuDzytkrtK5vXIANDQ82BwBpR69xFtg93V9/efWiaVt7A1V
r5xMgruZ/PIZJpAzWmdI4z2FOhMKZln41HhSXW4vPlt3jJ2iapaR+GObJ6iWhelRSAGXj2Dsou+3
v7+uq/d6Y+wVUxsWY9TmwxUeiAve6LHikKY6UAWTl8tE4WExXmoGk6ktP0TbqjBlmyBB7Yx5XYtE
Dh2IFLn/l4qjZzCn7sRSF6sMbnvA9bA7OOn82s1b1RvLQJoiTiFxmiyOFKo3frrQ/AAtuzaQICTj
4fzX7bG0NWHcKCoRVJAbVZirdoDxUZSJy1wQfrfv68bO4MOBFPmBGgu7hG9NOiITFaTVloaG7bcb
20HeIMPdzml4nYjOXsRYqu9RhufOvt++tvrmJgSML1AHw4ivs5YciBd15yXrtkSabL/dCPm0rrCE
07RMqriBWD51HNokSGDB22nfzzdCflI97Ei6pUhyhaTuAV7vWLgi0Pnp9vcte7FpVSiIiETo9uNV
acZe0ixv20QjMs8OxBbDjZ3EcrJERqSrJS3zcvazV4HbKIzcEuLiFri6OpbYkZd8H6woiE2JJsV6
B5blIzZITpxEBF7zYdIl2RgrSzdM0DiRcDiLmyV7rUL2nEZ+0kJ5+kDi9JqJ+vsg4Se4a1JM2Pgk
eBB2cYwCYeUUZxpMy1HOXQZlIm8672vCCOlQda0Lnv58pX3zlIft731ZP2Mp7CLqYibMoJ4AbBaB
GK8+nSAeA5s2kj54FAnvjQ5YTg9TuYk4OUTgFR2ued44FxHzr3we9GXSSEXW2/2wxIep4ASll3ZE
9VRdc5q3B730v0N+Rz7Djsv7vG8mjAhfqyKo8flFArXfCebfukx/D+TsLd/B0fG29GBtZ19onObS
01Mz0g6LF3nrI4Xw7KF3yhL2Z85XOORlhwr3lQ8Tjf6s0/hDXPS/3+6eZYc0EeJtVuAt2jd50k5N
2x5yFaAOHqGws/VgslyKTJQ446icEMXT18oH+0A4428TbqpTsPzduvSvdsqqw5q+3NUbU+4JAvP5
EAlRv8ClMmGYq3MUj2RjSVvWminsBBn4NC/0hKRi2nztUduDeVrxueaYnH2/3gh6yVFXcys/fVWq
ah9FOXmn3HG2UFW2n7/+/c1Jq7q0id2+Ha89vLsOLcdzS5dDcYdK0y7l2CAO1kX2pgkfV965wtRC
hyaKQQZJSfBRjzN73Tc+xmkejj1UgOp5uDLJmm8kJUt1QOFW+TvH3wh1AOEKlY5j+pqH5ZxoKA7D
hJ3FG48ey474q7r+dnB6b4SCeqGAVGx7+pXO01w/uZTxb3BqzNgF/6vYQkDZ2jJO9BRWOF7h6eWV
IeGzql7CzdMd8hMQV7Dx9PZ5ygexialXDmjWxPcn3N7I31JUxcEDWuV4e7otC9bE0zNAHqqwYtN1
ltl874yjd8jxmPoW+zjW9zWxXiXezMkEK1Y9w53rtYXsNxLdPk1wTH1x9T5SAEbIiOm+jDMCV+D5
hSmI8R+EoK6+r/wm+j5wmtGNJ/v7CBE0YwR3iroq6RulXzUcl9OjAiBNQ9GwV/wgNG0gOYiCqLhr
nDmfYXpYLeRRzqUAzdFpJNSjRYpyesDTMDvfHlnLuWJqRzHXz6CCPKkrLmHpMS9R2IWd8ZY+uOVQ
MdH1PM7wqEaB+oV6soW/XfAoCFLgE1/+nhoO1v/wkrW5t3OVGPtCH8Blu64c9EUv0X07kGBGxWJg
r82sAGC5PWC2LhkXAK7m0Qs8dClvkd4RZfOc559+3WB7UdRHLVDvA4ko2rgs24LL2CE4jIU4UBbd
lTtzfc51DFUEBRdgD97hG28jyyZkovB55cnQSYc0ERBEPws3+0E6tECg5g5TzHJL0May0kwTv9Bz
1OzPKO/QKiCHvgfyoFkPt9vTYvu6sUP0Qi2oxGfzIzbt4CgLUT4HHJbet79uGyJjd9BR3Y4tw/W1
Vyq76508PtCMD0fpzvRTxlEyut2OrRfG9qDbuXWmCua0YkRVWbYVOY3e5gzYerG2+mYXJUgRKJcR
55GEdboCFyERU2d3KczLDv9D8dMSIaYCVetwLVk7zo/TiLq0XKaLH7N7hs30uG7aAFL+7gj98/aI
WeLD9DsMa6qyONA4rXu4u+O5RM5+taaemmWLnGl5r5qgfOlkdPTcTF2nuIhOxOd/xjIqz/C28Y7I
QYlDTECkvd0d2xQZ4a71oAe/RB5B+PnUuVAAdkv4tFTjapjSgQnQ1AcCtZHw+XZ7lgVnguy1UnBj
Q+biCnqidwfpj/LbkEfTxs5i+/q6Qt4suDwtnHFoGbLFa/q4L8AVk80ulnsQmxpW/dK5wKlzpFzi
ujvyaghg/4v9ZL3sR4CpbxyQlgVGjdDnyxBXi+5cYGFG56GFaBCTdXuaXBT+bs+BZc5NuH3qMoeW
mrvAcSz8pAVZjr9ekqyegySe261yqe3yYeLtNXzk62io9aMOgx85BuuogR+/TMtLDsgK78hdSwZ6
T2sPaWrHf3KAzAJvZxcnAhNmPAtaUZei1pSgClN+hk53e+lSt9yYJkvFzNTAQo2qKxbmAprayruw
ZOw0RfIu773ooOO0Okwu/4785WX7RW5LBZiqWDpqOZpkGM7UvUvj+EPou9d86B9EHDyFPeo9bPQS
X42fAN4qdi4WY4NQ4HbCgCxwHnWB6mw1In0MzoGTDFGlAM/Lw4fbi9Ky7E3suY4mH9oHcDpTMooO
/jKd6DqWYJWebjdgWfUm0FyEczi5Eg1wCrN7tLccRREzmEXXfyywiL/cbsayeZuochbjyEnT5f+3
oCF8ErkPAfcSd7XIye4d2MpsFGIsu50JMYfJYE29TpErksveUxjq7HPT46pzuyO/uBfv1HlMcPmU
sqHxeBe9AJAL2+6TGgS0pgoALQ45/OLaH63C+X6vZJPK31QHW6fPPCCTBopUK6juP3hkiEMGqx7Y
hXxh0Uz8jyzUtJoOKVQuyN8jHnE1aLYFjJS6Y9zTdKSHLstlRoCg8yq68yZoyvSAPkxKGHXxR62k
/iMHsUAcpmUsNuhRlqVrYpZ0OgcwYCm6K/Xy5vPUNM8V5A4uAvKs97fnwjLTJlIJYq8+zsscRBxn
nH9vYcNOD1mFhMftz9s6YD4xFsCsZek1V81EmpAOL/W8bfKnaAFX/XYTlh6YgmjAdnpFGbZgSy71
nB4EcNo5yuFTvbEd275v7PWEA5w21w29Vk3Q6Ys/jX36UjIp0w1ujGWMfp1xb64WqvaywuUcPBW3
/JyuFMypGD9BSHTLTc7WgDEJaRNCuajo+CNwHuQC4Dk9VqFKDxEbduYRfx0sb/qATANDspos136g
YGiwyfleByzbKn9Y5sDEh7axw3M4GQTXiWczEJaE/Q1xZboRA5YD14SGsgKIELhPBdfVGHGFReFE
9w5VB/g4oPEOxC1ePGwqA9SITrfXrGVGTLComOP5H05lFQC2QRf1RZEoe46dLtxYVL+26nf2WBMo
ypnTgm4A2JXEzbi6Cwu6lMiFA6p8gpYSRNJJU+SPDZD7+jiRpWb3BYDtzkdAIsMf/pA6zYt0dCV+
a/nUqq99HdfTbznKT+0Hr5oWb2emg6xD9Gbl6IWP+TT4/KNHIDHxbel0CJUEyGLl9I9moQNrNk4d
25gb141wipbOp037zzWgVTLpWeTf/w870fstMBO+yCCF2nSStpAT0a8cucmLyLV31wBk8rJn3TAT
p5izEaqDqdtcQ451A07xJ5GT6Qx24Bb1ytYHI/kg6OB7yKzKK5LF9FwNWJA+HtrHIqXeRubw/esS
i9e/v5lxuXSVX86Re03HuDlKjQ9XeRgcfDf8kkkiXm+P1ft7BovXHr5phjCeAkTUu1fOdfrAIDAJ
2KjIh42psPVibfbN58GkCIGL1vTqRx07s6jQRz9VBCKsNTnBTrM+3e7G+7c+FhvHTz66ThhB4BE0
3EWAuYYPw/cG14yiWn6OQ6Mf4E27tRPaZp/+u1OtP1YTjBwx+/VSPhBXeQ85w0kxQihjIwxt02Ic
RsBhESV42V0n8Eg8MGScCJWCqO83pv39lA2LjTDXTs47XZZQgKhnkK+Fir6Dn/UjHILwErfy6wwj
jcfMAZft9vxY+mOCCzVPAy93NW44i86fIOmEt0yE6sq3fZ838g6VVhMk+3hzlWF+xbO3gjTKViHW
soRNLGEuhp7rES+9VJTiQgQpACcZ/c94WLNzVMGJZ2POLcvKtHec5iKGhmjqXls2lvIEniFkOfsu
d2EdwVd5jttjZeuPEfFQ3y1xjuf0qokC3BdqVG3U9Xf9QPxLMC7Bhh2LbcbXv7+JfJ/E5QwovHuV
vFJ/T+nsgUFJ8i33PdtgGQHfByOSmB4kC3SBJ4yKq/DnEGHeGxH2G88Ky55iogZ9FRE5Ndi7WIDb
TYf0Yr4GxPoijtb/agRy87fnxNYbI9x5NEEpDPwOrF286uHwRE4BJmaBo+jG7c02HUbA+37dNQRF
rl8aWCxT/Opp/OP2z7d83MQHwvSoUHMFiag09zp9JlmV/lnEbVZtDI/t+0Z4wwk5KtsOkw2lufET
gUbFd2gObmWSLINvGjn6CwS1a6fyrjmf3Ds+ujlU1WkRRyen8fLxbt8YGed5BVKu1kDiP+YZKX4X
ZadBI2Xtltm7ZbGajo1kGrB+sgDvrxrneAvvaGjDyBR2PNNS0JOHB8d9MTp9d9nXHSO8q7peuhC3
HWCRa/IbT7s5PAakoFs1KtuUG/ENoTm/aj2Ke0k2VB/J1M3FJZPC38L1WHbByDjDaTtVpKSN908Z
AeToF8bm6XV9wSzgiu+7xJkoQTnwCVzpzLuCkwMMgejqmT7yoHD/ilNN7wMBlfKXfRNiBPik2Sof
MRTf0ppD4A7GlEceZVtlCkuMmABB6ugpgsAvdvPc73/2Dq3+0qWvzlkpuvPtDlhWsIkS9J0W6UDe
19cWROAmgYqAp848Asfnrxy0ohpMozzzYHfXL6O3lZS0LDMTMci8cYHsKnGvQjbyAmO9oj8EDmN/
3+6TbdiMoKddOKXtBJG2XzlPwfCcGtP8HpTrdl8cmnhBXg9aitTNv3GWRQBooyLuHVVWwH10XxeM
QFdjPfCKjTgFB2hkTsJJ7+ngNIehbYuNs8kSiyZWEG4TYDKXLk4/lCmmKQbHXOoHP+LfG2jo7dt/
TQnZHiD/bCTTcmWoIII54TkeCnmy1t3p9kDZ1q9xhlNFoxoKUPm3XzeSqei9p/VK7VcotroBilUQ
uduinNjWlRHsEr5lpUNARvqlZqUhOPQrv61Kf1f9m5ngQOhOZG0N2v+VeXD+WFMv2p3oZbXQgOAd
37iKWqLPRAVWmViKTDhYW5HSDzwLF34oJfS9N9au7fvrVL25g7YcwrpSrBowcRZ/zLVUX4Y2ZBsT
bvu6EdzScRnvlCi+6ZhPdyIHfekCCQnoSdxeULbvr5P/9tfLLCuhwYC9iRa1elUNiwBqKeGzp37b
18La8psWKHzWZYSbw7cUCaXHtoJNCm61RP5x+/OWuDaFdiEWU0Y0i5er583heWnnnxMZZohCLOVd
AObvzlVkHOV9gepR15XuVVewjL1IPxy7D7PTA251ux+2iTAiu6/donKdZvgG6TiWhCHtPhX+TsAP
M+V1c7dbkGcO+m99Vc1ffR/ZBAojqGM5NBu3EMtuYYIBc3g/xj6unddcN/ygevY8LRAijqJwi91p
a8G4oNOx9FOqWvYom745t239Hfrw3dljWyvV1oARyZASYkxEvPvGS8c9cUmP6VzUazFs3/FgwgGn
rOOcsUZ9Q/q6zI8yH2MF3SESP99eQ7YOrH9/E2pa5VExeqT7pqhL75E0eGK1LJ+gNv7X7QbWof5v
JpuZuL6JFe1Exx4NIFn0AF/gIPs4jWWQvdAJWe5TFWgSvbJZOPVd1pGtRNK7seFTk6NVehNXPC7I
pQUJkfakOjrM28LC2T5uzDoQRDJ1PSGzA/OJgN4Gct7QpM33xDV+u7GBt4QCCklzcqFStgfA++tD
Ny3idHtCbD/emHF/CAGAEFpfFBsPczfcyWxLHPbdxYQfvjb5ZjEhLxjwfk4xLtRHsR5CUH8r8L9O
UZpvSZvZfr337yYcoJC8AMiUS522p8WH4ASfNpAGtk8b+7WqRNU0kCq6VB7YdnP/oNvhfHvM3z1x
MDDGTl15A4d83bJcPDnfOcsT1M/OCiKW9S5bbzRgXrxyQbupwqQGYX/J3Qi5s2XPMeaDEfXvEffz
UBSQ8louBVcwIv8eh1vki/fNtvFpY3uG1m+WgsW3gNt4ic/Qsj14x+ixOKQnJzhO97fH3rIozadU
wGvHjYlaLjwePgeT8xkSX9CI6DbAFpapDY1gjRmve8fplguZ5d1MpjsIhzxm/fqorjZIKrYerH9/
E1bNMKPk18vlAkVE/+RUOGXgdeCCFuVv4aPXnes/uzRmwojctqxiH/ABNCGhIgAhq/xMIUx77j3W
nzMV/HBpme7JyqEtI4Tp0GUZdn19GXNAzkfY0cmt3cE2GUYI+yOTIAo2y6Vdpui8wJvsroky50A7
hx/mlMuNeLZsFSb5qgX7DVWDBXvo8goVxXMsxcZqfbeajcExAhmu8t4Yln6dAa+aFomkUn3PAU85
xrVMrynXf0sF6Z4Qt6as9MSem5hPzWeVzCEHTzIHrcLqMD3lnYsaZVefF3fLzsiywMwn1cA0Eu/R
qC+xSItDnK4qFc2hJtEZaoafM7XraYWeGEczz8Y0Ay3bvYiiaA49EFd3YyHE5fZeYpn3wAj2Qfhl
2lclTp95/K6H6VvYf7n9ZcvKDYwYd1VXwSkpwAwEUv7WwjDXncffQEt8qbJqo/Rha8MMcjUAoFfA
jbvo0iOQKhfSOIfY19/qOL+73Q3bABmxzeJicqs2Wy6Sp3eEeZ/gz7ERc+tIvLNFmb4lpBogxJmG
WEHpawkT54I8QvRz3882zmfa6GIBwBQXF1nL9g66pPoMJZ+NVfPuFRhr0ohpWgeiGldLbtbksOWL
Pq9W9LQbvsB++eop/7FotvKGlik2n1RRnAa4fWCQvFzwQ1tND9PinrMpPpc0+HvXYJk0q9Crsw5f
1BcxyPyPomg7etC4Ou27hpmeJVCPLwI8ewgezMtPqOkvd8uwSZO2bEPmcyruyiBgOtIXyGS6p8rx
i8+66L8PAopVuQN9RtpAfGjfOBkhjeoTd1qwuS586Byyymmy/BHU+WGr1mGJCPNpBa5MVkIMzb3k
LHUf5Sr8xLo0P7uBV21sS5Z4NnlTkKHwCgC2yIUN2jmQuWF3o5y2LoC2rxvHNQhZIGjwBSM0QiwM
IrzzTy+sg6/7xt8IalGPGqhXIDxX8WPnAwPaG5eaaFdt1If27b9vZflSVzHksADJI0NwbBsOR52V
qTTyzdVqmWCTEKUzZ240CJMX4c+v2gtf2n74UrfTp10D9B8ilM9V1no93pkto88hrmIaordDv0WW
tEzvf8xIwkp7eI/gTAv7aWofey4of1CLG235q9paWLfBNzfjUM/R3OOZeeHeUp50P5YPS7iPpuRT
zwhgENuASVYjvt5GLz2O/ss/MdamEKKHF9S+Dc9bO/emE1MBv4ymmDDLgvwED+rPeGl3mf6gC8Z5
PFEW44mPRSocJCqkC62pKFfzxtPQtj6N+O0ZhJKnqsLXS9T2UldAcAQXrq6Bs8q+JWrE8NI6GUT1
c/eyNBAYGMvSOXfU2+Kc2n6/EcKtqDrFwxBvtwmnPmXAafh0ffDoZpfTrE9NXlMO9kXeyZRcVh+L
Bx+OSz+DjsrsuGt8TPsQ6XlBN6EwmNBYx18lHCHbg9t7W9lBS3yZ1CbugsfWFGWc9Cp2f0KbNJ3/
l89bxt+kNEHzo22DrIgS351C9TgQuP1cCgVPlMvgopq3gaa19cKIYxWKHEyYKUoUaai60EgCLtPD
jmkjBWDrhhHASHFRhF7BEgEfNz5G5fEfUpHfNhs3d1sLRhiTYYy5FvBW+KXlz+o0h1UcKDZe1e1t
wojl1qEKpicZg9hjmt2rGZT5AHny8+ID9HN7sVoupyZPCXDUpQZAsbnXbvRSFc1jLrrfx8VP5mLr
qm2baiOiJ8Gyks9iSipR0C9+GBWrjfsmwtLyeZOMFApk3uoqZ0kOBcKTXwafgzINN95Olkk2iUi0
7Yq0r4l34aX8qqH/9UCV+jjXebQv8WJSkKY5rNqq9qeEQ4f4xEokZSnW0nnX7P6HdeTk0+zOrndR
fvMYOthLW7c6+Q37MAgIY9xuxDZG69/fnJVEQr+nThlOnLAAAZVXwddu7OjHGqayG03Y5nj9+5sm
eghqDzHUuS4+aZ5/HcfttOW9acnumHrm0IuQaoSJSqILpb4wJyWJmtmFrK8c4ob5A+gp7MNKINn2
GrJEnUlQmUrdSFwx6IWtZqJ5pSj0R2dymTpQroMIhow7B844q8MB2U+nZN5lEvIPAQn6E9w5txKU
tlkxApvJ1B+GIJsTki2i+9xHEeSiDp7wGroRfpYWTJZKHvleBmbFnPijAiAfqN0Qlj16k9NhWbom
T6UP4DrRiWm56yspL2uGh9FMXhr8y67YMGkpJBZinAIeJWKW6UVTXFB9LdtT7DRbEpK2Phj3bRr3
3eBF0ruQTLX3v4SASx3hclbpjUykbRaMAFdx6QvoyU+JzxxMLTKfMUlKt+zqv/eNkhHemozAM4MP
e1EeSlQ9x2sBWrUyybqWbNw3bKNknNapH7huNbceTmvo6IQjqCTacb9lOI3O+zphHNY0g9Ep6fEy
SZmPbDAAdriYOWkAH2i4UUdbHtq2yTAiWjZRAQcWXGz8sFbfeYVcvdsX8899nTBCWvN27grsGUnL
mqcJRuCfdNcFhwUmDF/3tOCalB4ZIaNTdSxKeBH+6EdwvMHrEYfFi/bl21yT0tP7KvS7Drsp8adP
eYVLgczGS1ROn7KZfrvdi/dnwTXVxfOpiCFgULJk5cTcT0vvJNEClaPbX38/I+aafB7XGUSMRw96
EDbdAY4n/ZHC6PxU9x7KcKyOoePbLRvr1tYVI7r9EB5CgF/PSZ6LuTgCHdzCyAvX5nnXewjwkX8f
3nwUdbc6ECci74LmyFA8TwpebvpEvB/arsnn8eHuBF+99J+rvsTZ/cFdgh/x0mxhDm0jZES2jAo3
ItX64PXpz5QtABqTgD/fnmvbrzfiGYVPPP4jpEuYrp6g5qPPIvbms8OacmcLRkyn8eCwNIrIxevg
OeLn83RC5vAL4G7xxilnGSCTsQOfDI6yWepflA5+VEHmHYoRhJddA8SMgnQYloMuFz9KgCCP2RE2
5hL2f0uhpkOnliHY2Yc1Ft9cMdtlZsHIljUziS3wGOahe+pKPOpu98I2ROG/P69bFSKxF00JsNdQ
Zp/o0MKWZxzQ3r4GjDBG4avK/aoL7mBBlQ/nqnZk9UcM989wC3Sw/tT/FntcU+8bMtUZ07nGzl0O
wUnU4ZNewuc+d9jBKbYE9mzjZJzT3IPg7NjNGBaUvstjHyM7lqHuebo9SpZoM3k6YnaQDBNr/rlt
tD7oftaHKhXY8CRQt/vaMCI69ecCOTE+Jb8AN7zV5amPIC/gtJvSabapMEJaDlqPLS/1nR6gKtKV
n3upjrL1EhZBwnZXN0yijkrTIQSMbkx6IaJTOkA0R1IIv4IYstWEZbJNQNjUSEf4UU+StArL737r
u+PBCRw/25ht2/eNmJZjXpW4p0YwHZvz4KDrYc6viyLQW789RpaD2kSFkVQNPgFZKlF92R/g4MLO
ysvkfRuCj1DAUOy+IdDFv93Y+yVL16TtyII5BesmkgCW7H1mzTAelYddinA6ndPVa0Q6EC7xXOBm
b7doiRYTOyY57B3gJYzXC4iNz0SBlpuqdjz2cGLcokfb5sgIeDBvNfyXHMgEZKw8plLxE7RLovvb
PbBNEP33tivcKpJDEYcJaX35CrLkl1UQ/x4eYPmDjmF7k42b+my20TLiHpIHcxvjnpaQ2enEK9TH
4vCe9y6AQtggWb9FZ7SNmBH8YBxRQWC6mqQ9nJH1VPdQio+2vFAtXzehZdD1maaBOWGiRfgDHnfh
Y1ehwnh7OixDZILLyOxl88RkmEze4J/x1u4O4MeTywjBkY01a/v9RsxPMJIvQU0lCY3WCq8K4NNz
iPxuqwu27xsHuT8vLmjJOkxyvL8OeVw5D52X7rxJmRQd6ixVtrjulEhYogaf5zaoyo9sgOXVxo5l
m4G1W2+uOWAHFAN0iIILjD1hIlTI8X6KcziQl3QLuGQbISOiQ+Q0OUnLMKEOhZx+KwiU9AuXsV2J
d/c/7JxMpRoyGiQJIYR4X0FKxsetVhUfIMAbbiU1bZ0wglmFMsI2m4eJ1NBzFA32i2hsmvPtOLB9
3QhhXUA9Lev7MOknOv0F9zfY88U8JrsSNq4JHePB6IVV6oxJHkPvcpIT0HZ6M6lsWUImbGwZJz3F
TepdatlAqxNCWUeqvR/pMMyX28Nja8GIYRa4WVg0dZj4UyZOIXWCO76eqF7lsV0FXtdEjbU1rQhU
0UR2UCCBw156BMgLGjX7OrB27E2UKRo0oFb2QZLDU+jEx65/1TCuOU9IGWw0YVlCpky3DtQIChTk
dbhw72S/eHizd8G+14rJxvHbbqigdDMlfTiI9iAVK9SxaMdyIxtn+/HGsYw7UanyasHo9zJ4hKzp
cgw8Ou389Ubsknj2GHzmggS+t/2hQn7j7EWi3TjDbL/diF2AAl3ejCxIKJJ6H6C5mz8x2EHfXjiW
j5tYsbzsiDfD0hd+SsCkEd2XTyO0Lz7d/rolrkyUWArnXTg91+uiV1oe4XOfJjHq7Ed33sfT810T
KsbSPmslMqGJkvmfVPT93RLqXept+Lhx+ILXzxukkujFF457gDOYvPDOI0iRdfvyq64pwg2oYD3G
Q4S4aiPxSplc3bxHTbbePOse9s4r2gSI9bkve3iKB4lsGnLyezBYM1V+197wpSMgiqH6U21so7bF
ZBzEEnqA6ZgTP6E0gL1iPi3Ue4jyxs/Pt9eTrQEjjKuuGhWv6JJU/oRbFoUNifPoOQy0oX0NGJHc
Mt8bZt75CXeiqMdZg438WILFtxEQtg4YsSz8XpdFSghyn3n8EmpP/YlLBCi/t3++Jd5MrBjIYXkA
ZAlJlr53DzytPst24AdazxuyI5bfb6LFWuF0TDeDm6gqhidHhjdgMEf5LsVp3zXBYm1d+owG7oKb
Vq3aU9oALHtqsjHYsjiw/X4znrUnhgIqgAnM3D5rqOcdh36fUAp+vXEI514ID9CeY/EgpP4RGO6r
cfzkxqWzb7s2YWIyS+NugMAXEgzwkAIHMHP13Rhmnrsvwv6DFeODJ+BW6SasR25eIgF9qL29zzFT
H9sH6yOA8KWfqBEaS3x2yifXa8vD//CctIWAGcEpC0DtddFExuUzh0rNHYHB3qWO0l0ydJhnI4gl
g9JgUwl60bkTOvqAXXimJyFknv+W5bTOd06GiRsLszr022CcE1ZCzu9jFQLJesBpV8cbGZ512b9z
NpjIMQb5JtpkOfJhPP2RB6srKZvmH0PTIdddiy2H9XebAXnMCAwF9HDRLbF/lm5+DRtxERLmpGop
PkPfYsul1NbIGvJvrsC6GUXjV9o/t6p/4ER94VP0XMj8mnn+luztu9sHOmIccCmlszeFuN5VczA+
534rn7x0Lre6YPu8cbxJMrkDDEz8My15/7vgpPsNyL746+3DwTZARmSAJU7HSBD/HCrhHVLXn860
axyUHjzsgxkT+Oe+lowAGeJlXCB7X32ZC/ahHwKoysBGrarlE/Hdn7fbePdaA9bgiq55M909gyag
iubqCxPZD141j+7Yfxn78LNLFMDvm0k2y6iZ1SCWhhDJAZvlC4nDJ9KD5Iv5vnORnhTdsJFgsMy7
qeJGhJPFSADQcwvW6WO7XjAdFMs2Hufv7ogYqbVn/8fZtzXHiUNb/yKqEEJcXqEvdtuxnXYuTl6o
xElAQggJhBD69Wf1eZrq7zj+Ki8zVTNJA5K29m3ttf6zUhZiGjJxzJ5DGvynILnbi0gOHzg4494B
P771AVcGPkDIzrC0sOd+ovJmA8ElqCDe1dt5a6svT/3PB6yTy7mwKtmjG1Ti4MY/Vib2C0BUuzhL
997H70R/b63UlXlbYE/JyIk9l0sIFTSboaAiV0jcLXNy+PuxfWulrkwc4SXEi3Ppzx1oZCrnClI7
yF3v/+3Xr0y8ic06C5RTzyVDZJZHua4gOPv17z/+liVcWfUI3QyIZ3XJPoZiUBx3NxeIWrlOt538
x/e/bgElaCdOmE0vzyOGpLYSOaJsQXr09/d/Y+mvmz+2xSioJo07a2gK1SjFTPXWdu8xF75xdq6J
2pq1aLaCmPncJUuzH5UDozs0Pg90Y+8BB9/6gCtD5nlGgJRZ5nMa3S/N77z/t+vnus9jVSqKTun8
3JbkT5xlai98/k/c20l23dLxIu991zdYF5LtS2U/iPSfKuP46StzxQAzkGFLjJ/GdO8CfG/b/eOd
ec3AhiwtM03vpzO05u+oW7/wMCCPKpZ3PORbW3llqLgui44txXQuQ0rkB1KaZDlTAKOzT38/7G8Y
6zUXAFhOKCjg1XTOdHaO1Pyy6qVmLH7Rkfr890e8ceKvGzetXUgMlJ45c7Y+rBaiEpHMbm3X/VOn
LsmumzfzJIUcPDFnbwcDoZnJVzPp/81lXTMCxAtYFddtBIpUl66S8/p9Sel7rD9vrP41H4BuRDmK
acWPz2aDhFk53mzJvJwm8CbUWyreo6V7awsu//0/nhFdM5e0aWHQnDXS1YGp1terSuLXlCND3P19
o9/wv9e8AB2Nk3IEaPmM7vkDwN13PE++Dsbc+ja5g/zrO7ntW4+5Mud2ZoITTdOzm9guM+M3uU4n
PWZ7MpB2x+g/QWRxrK5csExmdEJW4c+kLQEzcJiQHXcdew+k/NaeXJk2IL6Jt4XQZ8SNskKQmtQp
AfdyF0l++PuGvHW8rjwxE6Nd5kabs87NXZwNr5fQOs/cAWfs898f8cZXXHd0MilpkorOn5foKYt1
JS4DfPY9NuE3rr/rjs5asLkfstmfwaqoa8MAtSa5+zd3dj39zxaqIPiJa4OQqGmrZE7dZwhbzu9c
HG+tzGVT/mNzTaYtkFXKnE07fgE07LWwIC0i7h+9/DUJwDBsCfQBm+Tck0buGpl2Nai73/v1/xPT
kWTXXRwltcPADeAc7SI/SZft3QAEB+P7Xhc3F4mlhQ7v2PMlE/t/igt41JU9g9xji7YtSc4iRvI3
kCNlUS2m9PucqeNYLh8brjCtlu3/fmLfetyVWa+NHbVxKT0jLzhv0u1zau5BSvcQ86b+3y8jy2Hm
+p1c4a0jfGXmGJUqbXCNRoSg8X0dGEg/hpnp92oBbx2zKxu36GVrTxJ9tn3+ax3LX8kACigOmHr1
9/V64wHXnZ90nqhRE8E9FXrcU0U42k7VcCbviUO9cZ9fN38sYR06DsKcLbEvMQHDQRiOSK/aSun5
lEOQ+u8f8tZzLv/9PwYZ5ZOmzmClxrAdaZvvBzf/zCU7MZb/fzzmjQ2/bgVB1aXJk8ToM8YQXGUx
RlgL4BH/cTcuu/Sfj+CNQxqo1hF26Xzl50ZV0Angh0Cm7t9O7HUjKHURTf266rO4TNwpa3ede3cm
6w2XdM0RAHJU6kYU7c88A60F7vJyXZ9Rj3uRanpnn9/agCsDbySwhyuIUc5RGfpTS4bpDiDp90CU
b/36lT03kjUWkijLOVnYbzZb3n9cwrj1T/92SK/MuaEc6tN8UefRlTeXgHkx/SGTWCfMPaTUv4eg
e2MfrjtAmHsfNmGCPcdlGXwleSDf+4AKbNV3ovh0URb+9PcvemPBrltBM0HSmHZjOLsNAxtkk0U9
be+Oer1xO113graLXOom1XjOIrrWPAvx5zgd0mrifPz59w946xFXjlxA3JiVmBk8EwqwgfFZXjUo
vFbF0L5XcnhrN66smoXBTRjOVmdQ94FMaf7Jc7bLS3a4ZEr/9hWX7fnPxdFtiM7gaAdIixmU080p
Htg9pDn/0Q9dN4REHtZUiWY40zDwOldAwTPX6X1r5vBOMvzWKl0ZdusivdoEq6Tb6MmauT0gtLrn
aT/vwLP05e/r9NZDruybL5iVSgqtznHS8DtftvoT/Haz71sGNcElebeH+daDriw9Y22L4DaX5yYe
v2B4+ubSi7jEIZOF4ujfP+YN27tuDJkEgmAYXZdnCC2tFYhfMWO7RO8hGt/4guuuUCohDmXTnp8v
YG/RosDHwtdLpVWL9yRX3rC9a06BTIdynqeUn4nm9CvK97wuyy16LQv6ngbzW4+4fN1/DQPg5TkD
xe+Z5fQOAqk9Wr1NFYFk9J1j+9YmXBn32rduHcfQnX1MT6p0P0TvP/99f4v0f0ue/0f0fC2Pyrop
C9ZEbu/7LXCxiyjZ2LMpp5wsu5VBrYjtqIogx1ErRkvQL7Xj2qUePYRB5wkmDpN4EpUxY9p2wPoB
02nqFv1KoMK8acYWfctZ9M0xApYiJ7txyZL2jA72hL0Y5i0jPwF63MSvmDIRtY+qXXVkd1zPPnvJ
9DyY79vIV7BlbTrI5jWB4Mh8Mnb17Vp1FAWt0wVZxFfo0QCcpmsoCM8+rhjbyN6OAH+uJmMDXtTE
M/+cRIsyUwXic9apql9SnwBls0CbJ61ykkM4s/IFKVBkEkOXuicIuUeKVsxi7ue+gXKk/UIX0kOP
nGCYZo1i/gvqSuPq6z4vJM2RgOiIHEXcNFF8O2R0ah8FXglTbboBQul1WmWS6F3BChemBxWAqI9q
Us4y6vcF6I55qMiSleMTsrPGTxA7BX8tBFd6sgCJ0g+glLpvoLijXvxgIkSiWRR4/rKGFMNiH6Wl
KpO1BuJDkl3WQBvWVQR4IvKDWsunB+2linTdJ2kBaujEk5B/UQ7Sjq4WAfD057mENOL3mAEmqvaS
DkXk605OI/p5jrflMO9SpnszVKRc3NADfLM40lTlBHVOUOMna5cdu76XKHiLTpg+A0dlmfRJxVRg
2c+xRYY2VJdq5GBwH6ZChhMF9dMEn5ulHb3rbIg+lIUvgbtZjG+qKeipPJvgOnZTzmmc/gF7cyde
y7nYJnnQgo5zXwHP4VpaB2WW8Cqoi/nnxQ68sXeuoCswNh3+EiRxl8ytszn1jqapxagsOPZwtHpM
AMlq8+VrPlm3bfsEZCSrOIxs65IJvHUUSfiWuuDaSuA0xd9VL6NyrAEkYe2vPIZwdbtvWdlnDxHp
EynvYtYz9iOCxjwRh2iBiul3rQKGaauJzFv33AS8ymeILYT5MWB4avwwZ4BQdQdwDLT0d5kBr8Xr
pAigaazWaNimvUP1DQzfjel4v1cX1aUBQO1xMnaXz33jnnMWQJheEQ1loJ9bZ9wEDB/U58v7jeUQ
gttNUa4sqUaX56hytlYrJqt85FEX9rTFhGy4x/CAkj+XPsszUatiLMK91kXBvmtm2nAa4jCX0UHo
laYvJYnASX1Yoacd/qybypbbNDY29zs/Lt3yqVgpLb5Fi+tcegdtyQw4sDRMCgN1gPc0H5K0yfUj
UOYDuQ05n91DNuvIHc3KOnsnxBa55QCOf6ruA8C5/LNZky360jQUck0VAIttxeSaoMMlVpOs0Chk
+SB2BWFz+mXcimV+ySeGkaV6SGbVPEMznU4/oSPW9tCyh7bveDM2ZYLUUXvICVQpm8iaVrPSnXma
ygKzsHUKTVLYgGq6zmxVKRM77IdlE/0vEQVUNaoRQAkwZYE/A2I2EQHsQDK76B++s/N2F7EM/9ql
oB/zpwFEcPQbVeB8OKMaOEc72bVt2R6Icxg5c2Tl6eeShMGfBO5B1u76SMTxD9f3Hgy+RQLKBgXz
Lxz63IkH5J1XY2M9ClwRIeaZXVIWUW+UrIg0+9FZWvkUcyiqDmsCy0zHGJ3G11a0ciD7tvOgt6ja
1S/mjvHN6BYkzS6OXplsrPs89bTJvoAPJip209rEHK/b8+d8mjB3HDodxqd1TslpssyUEOTlQI8M
NayxJZ+97NfkaZm0HPsKY6wuelXGEWt2IpWly1BxMpR/J7Ifo8cGatUQGJUgn3Wm5lJAn3gXRzhD
T1Bq7wAix6Upyj90EJJ+bLs8ntsqCuU6nqCaYMbfibRy/JpbvN6fPIvM9j2x8E4XWcK2D/t8gU7B
fmO4j7daM57br5jM4PZgCFOpr5t5nu3Z971mY1V0kc3AbMQ2Oz7hujH9Ayp9XfgYFzMdujoim/J/
Wg4pkLNMB4xLH900jetWYWPnyKB+KQb7Iyuc2x5Ds+Fyrzy1LMdR2VrJd0R1RJ8mjACWTdUFp7Nf
isStWWvWdfP62LZZKo88d0n5YEIbDV8p96R7sLMycz0n0heu5hzV2eco70W4o+MwdN8gs1PaF8Ij
Vt6wsLYr6OFCk83pYcL0RfaUYGSLyMq7pu+bOwQpHDNjWhVxuuspn2ARaYah6WPhkW8NVcnhnMbK
iRG0fxXqNYbzKqcezYxjC+9sQK0jMPlXfsbAO1X9hw2W0or7uRvGwt8FOM4VqhlaK0AbanBF8vlk
wVGYqEPLpJ5N5blbpm/lNkFLFLclvqWOpRmj12FQids1+Qgyy6qBHu1wDA75R1IXHdfkF+yX6qwS
SQSt5oC45RvpMA91wvKXGMRuJ4xnFIdtKcrwpc/1OG0V/HwKvwNYGPd11KgUN2dKWLozSTOIYxF0
wXfKpivPT+W4ouZWi9xCqq2aSi7YSeRpHn1dLDCm6NNJln7cNsSuBz8tGR2PgsRr/tHPw4IfBtyV
oa/PhQr+6FmPUV7c9d32vRzGjtZlxlfuTsBnciSaqS1w0+8wtLKtt2A0TYpzQ71bTWVpK/1SAVML
+Ek1ZG0Oa9/ySKHlPpu01KaaaQRs0GlBfilHRENe23vfYbgmVLoFYRo9YDO35anrUCr52WWmZUVF
MRqWYisKEKflPZunFgpDAsKvLG+U/ul9YlK9n1QcIGoLnkoC5gfo9X4rmsT9SPChpKu6DYyx4NOn
eZYkB4P/LbJa5XGXnukQQ3fr2EWryI4NJwbT31q2HTQ8WT/GaG76bRMAavNR3wvetH6qIypbvQsF
xYVebEvr0IWLIjHuVDxu40uqqe+qtVym+CZmXXYiaGeWZaWgx+sQey5arbJyCB2HUDe+aUlTe+Fc
3t46sWI2C9Ajs5AHJXmSHeFWWLlD0OkbunM9qPufiBh9+tiXCFT7Xel1n76Wopn4x1Y2pNuqDnC1
OexNnH8F0Jxnz8qCd/YbBe54zetSi9ynO9s2ArT8RbFsoat7m6nxA0aeUvUjz41ZQVEPeadiqYBd
3pD5u1UT+8G38Xxy3FuY6UBj5qJaJtFFZQiBCRzpHqKRIlHAQuRx+9tNJTMg6e1FerPKkJj5NhE5
KbaDsjL13cGKXEQ/oZY6bO2hTfutWauyNKL5ECF4UL/nTSd6xugSp6PbgT12W5O65NFYoOWZQdEo
nheKYVWs9JplqFMsA/ugEJHZX7lTiIir3Lkljm8CsLLdnyF0alaIYkk8g6xNDEXw9zL3Ld3rguo5
3QFRM/r1yNIWwmjV0MwFLnObZWvMbj14ONQDcEJzdE5UxyVUgzwBJbgKnGTZzm/9oorbDBeuN/cx
MCHdx8jIcNfFc6F11U3Yz7NbQjHct1a0oHeIG6Fpf5uAi4EOx7gDTFyfAGbV+icUfZEO7sRakgF+
vFD5Mp0m/KN39aSwM+ONFAlNA0KCzCZuD/RGp7Oj5GpZ9B7hzKwdsoKFTf2RwaFIdy62bErKfQle
3R44ki216oQWr+5CrVpSdgum0bYfURBxDTiiEn6H8Jq5j4WyIrVVYpuSy3pzlEfLjlCORAZVD5tu
vA6XQAjjZaGJ57myEK3t+kPoi7VtD/3CER1UVq2hAagV7RVwsyNKmrpfgU16xiFchq38miAEHL4k
0JaC5CRiD7q6fee4M31lV5mGpcbd0oTpFkyuSNtu+3zLNDksbKa5Pozwg8Z9FDGlIUUNUap5rPA9
jqfA6jLqBVTC2FzcKQQfrsOugO75KVfrzL4GgmnFrxDbMOvvDoLAEiPputTssKGalyEI7GGqr7OF
oNqPDgLjXVFl4C6kMGay6sLU8bjw4lUnE/x90QWEcLvCgbP6C2kxa/Qklm6Wj7qLW/qyaN0P535e
GpBNlP1aIDHjYWJFX0uQ5aEkKWksI4QXxQqUUrUQdK7znW14L9nOqWle251qXIHOI3OjHSrrIzc/
yMwTSYHMGrPh44YQH/Ng2rvUjbvEw/OpPehFFiRTG4cnSnZS9ktxbNicj2slmzgPZb2oZcteHG6G
8E0aC2kVFyuIDO9mP6j4M4Sfyt7tqYet8wpMRC18+ua2pb9rc3BD/IECbsrHKlxkOE3tB2Kybu/y
OIbeZ2STRqdPFHoP5YpxU8xh9dWYQX8Ei+nHstcge2hH/yvNeAQYVcjhA4cKLA1xnFf4dtWgHdoJ
KPHBVyVL+woM/0w+Etu0QBv3uJPBOjfirwwiaRuQ5ajem2lXLnnpVTWk6cbaPcI3Hl7XAEK2qc6Q
iox3xDIo674m5dRxgqaiUltcK8898q6N9zxVlUXtwJQPHZpb80mnOGkMSKmMk08x2YY5xqfmmUQ2
jYBu+BUNpk2yuplAbM3qqY9LASE8Ok7FJwHXIXStOxySSxVinYujKgyOFRi2OfsG0cQxeQpEIjug
XGKavMpLJ+2Dghho8rBMoV9tpdopFx+6btvi3cayHKUBJEZM35U+X5DWtgFzFCPiKErFq8mhoxZV
EC9Q26Mwi0Rgt7Qpib4jJRqLu3xrp0Ue7dqk4WvvirZFFq+NUJBXWYWdv4KWRi9Lla5tgSRMmkyC
v26MiYi+F0OULd+bEtKFyQMQgn30EKWUi6kquI+N4tXgKW1ZBRW3zwuE7vPnIQefq6u0CDp8xOlc
cb8LDnybrgpRoJZwpxNVQtdWZZBkj6p1WrPfTdQr5ATIbOxWT7GOHash1Bco0q01goJ7TbfgvYTQ
BNn6FeEbZqWX3QAOaHsncyvNvMfkxAJZt2ZK+Mqgs9mNhbgfBlfEcG6mse24HxtkZdmOsmC5q1eU
YChDezaGMVUERkZ+ZVGUC1uDedhEUJ534/YZgiuXmX8EjnKptq3lz0MBamgEVLpZEDGvUMejv9p2
K+gLx2Hhv5tRjptH4G7m6VHMuG4+lyuglZ8gnAOWnrqbA8nvhiS1MxKZiIzZOTZBxZiSn6EvhpSe
LC0yqpaOZvtaeNjBh8yqGGblcbKmMwhU0lbVXpvM3l8E79tjHjUDvUxfLA2/YS0anI8SDLJ+23Ux
WGlkTUdmOlIhARn6B5tCc22uG8yFbPeK2CT5nAwoAxzphGkmseNCJNlz2nUBmrQWV2W386BMBF5B
xgl+pwoks9p8HdsOgUhNNqwnPULmJdNwnbHPAxgGRjeeV+QWzXTCyKpDrVY2+SQxKu7DeArgRd4Y
YK1rC0XMjPSYWaggf+UyxFxhLuZDQqAaratFx5uJYf/gn3wZIVk9h2ooFMW0vypTCB7UQ4PUlKL6
j+juec4HJW0dN2EcfpJYl4ZhKBqLBIKnCFTWrL7cMdNSibbH6b8QWTLM6KWXilFaQefOJF9gg1MP
SZbGRg44mXzcTFZPiF3RzfAcWhQj4gXOagZgYg4mPsUj4PkNQs3+dcM9Hk6jgnLmY5elZPu2OYmp
D2zckiI2bKbSHIoF4z5PxSXIhjRvsajuBVIzzVg8xiA7zexeR5r76DiRoeTbCfzFnUj2doJk4XBI
oLaU+SNEyZYNBSQkn8NYLfAYmbodSDGwGn+8+4xQGs4J5NxjZ4r96kdByTFH2sHETSBDBgTQUCyL
tzvvF4I8t2uJtn2NGHKxnxSsPFZfYu2LEq6KoYRqboVGha69iZY299OzRWL4ZL3Ks8cMdtONNY06
BBK7bI5d92OcUDDMzmk5eoX8MOfFnmdtsTTopnRiuZ0dAJL7lW69rCczAmALCIvINkzFYF+GCmIE
Gn21VMzRtyKj4HCE4MSaxL6pBe0l/RXxfl3mik8d4scq145Rdeu6CRkybnk7yqcCBKUctNJOgpUT
h6gxNSbmUxhaPztjJ3yXQpnxMBLSk2/rhJgGj9/EhCplkbQkel4hqeEytL3tLHUFeIWgB/g+1eib
JUZC2XyCcqwfP/lZ2v4VXcbIcBTcjbV/etsneBG5DvKTkSye73IGz1fu0bcCRnE/jH3iHxJ4XlhX
WVqbLlUMnya3fUPB4ADGbaRyItTluJD2h1wjVmA5xpDx6RYvjFu0Xhkka08iHaXZs1So5HmF8KEd
az8z1LtoA+aHkwUdR/4zLlMG+TRFIpV+Rli7clONdKbTAZNDLkP/zITxqPsoUNTeZGfYVkskQEid
EovYBTTduXm0kqcMlyEBBeUBpQY03GpsTipfWAYN6HOMxJm/JgMuzrOJ7LDZKkdG0H1II3C4f9Gq
KdtfpscIA7AxclkdVOFRHik/ouASua84rGp7RgRNi4taYBjv/QLOvd7BkUPSQbhQ7rcF5T2DwEyU
8YcWEUp809J8cz9kz+B/EplB7bEUfal3uumMMLtm69KpypCfuLb2KKPIJ3TFeOG/tgwZDq2xt755
GP2W+H2WDnmMtK1Qsm12y5ht059l4hkKxyXn2Y84TNx/TnCJLFtdxriv1lOT5IKjS+iELU7w/OR5
ULbNdzMKf1tlJsTAVegIx8KKhkcHzGrEeR0pJJP30En05oQzuxxoIBzL0l5K4R0m9S4V0Wnidy1S
jvkWfQjQgJOEjFuNDx5QIVduFvuyjMJL06j+eyccNqpfTBrd9QYMT3D0STTHYAGmRV/JcppRDctA
FL+lU/64Ine8oynvPzCrkUuAEl+d2iHN0yphk/0OgonicxOG5Cty8+yVxeCo2ZWxczeTxGBAstAI
rmok6phJ3Qy1x1VvjwsLeYwV7bovqONvz8PAQK3fQCjj+8Q293Fgy3Kv46aY0Xv2aV9NjadTjZ7S
ciAIRA4dHfRDaHRPMcbP1t8isLR8lgi2szNtEAXeOqOJQEl8nN1etVrMO80a/cOWyXRb0g16xLLp
g63XNoACDE5c/URNh9lXIPYvrc8JFeADyoda73oYC0oQ5WrGowpROR3D1pFwKsAbQXftNtL0JrEE
561cmi4+wewWhLOMQr+7sUa9SEj4tccx9BkKDtmYVmIq82mXbO32Cm7E7URTMPVXwUlqdmpdzGNJ
xim/DLqwLyOfs58qspikQhk7FXULH5Lvlz7lL0zGBZhY83btKktMMTyYeCmjHZ3b/qnf5tnVPmU9
/VBOmj3Hpt1CFcteqhvEKPRDM7XJT5CB4Mrr3FCe6AwDrnheJKh0sSiw/GZYpVI3E0pGZg9DBMNR
uQX2sKDLlT0w14e8BisK82jLTOpZq03wCprl4B6mgKaeIgHCnyqRCP0QdvjxM+TmsZ0otA5lDVYV
wW5R125ELXWsbIXxsdbUZFnaaJ8n7fInDeMyPa4iNrrupjn5ijxkS3cYtJ0lCJrD9pXo3IZdGAh6
fhDAwdle8sl09xkB88ARE5txeSxZP3vUZfIQ7UBOsvi0QkLcATwYB49OhdswAo5y5YIOURGTZ4S3
8Gca64UIs+MhuQFRn0X0iBT+YWYsincGAD10brSiS+VjJ8KNj1D6q0H/hL0HLgCQXBT25x+93VBT
ablL5AENRjbfuiXZ/qAeV4qTE/E030wtuMorlQvhP4AoBEuFqsXU76BLnN6kfmr6Os9d/khTJs69
bwdQtA8CpzZvY2SKRmTa3zpEpmkl19RhdENtkd/hEsCfgfKWHH+D86z7VKTZjMHhZJ0oVB9H3tcl
xVD0QazMb7WJyjY9FeAcvU9nHJSbDhGO+TinE3uQBdhcDmvIy4/DMnXojmQDwnuwQH8jAvD2mpmV
3+k0dMNRrvD8p+CX7OLEGWRFLTx2Ca7AZFE1xEzQs5C9zclDobaAaqtFdgAPjemTL2s5djGyh3Fl
qLlJY1C70EF8TIcex38aRfLQoWV2u3kK+WdT9uAsKtOIfEctd+puAJOfyT7tjedYPHi5yqML9olA
ceRTq7vR3a+dTf1tgUaoORL0XD8B7qwei6xj2VNLV5i2Bt5C7C2yQDzcpEV/1HKRO9WGLDw2UuK7
ETPNEOe88OJNumjIVwx8k99drrOfnmddA2+3dIl4tAWfmj0qHjyuOeJ8UqcYYktrZaBFeEd6ZfkJ
lcy1+bZMC0euqhH4f5pT2v+Ri8v1TuWBLScaTylck80YlAYqN3cASIlEwuTXEKefWNqhezoSF9sv
a5SvcJoayLgeokn5hqZ+2mlSA5dnu521EMSpkhytzh2+Mt5+66wx4Q6hSGKeZvTr0JSa5ou2IArY
9mZe2uFH43E5H1EsmchtjD+TQml42rb7zFNIxQzw2fnO4dViJFymaZ43RHvbTUlRNasm2qHpMbiU
PQwU9zkS8MvFD+/Ihhs5pH65beN+07vmcnnt57kQ33Uo+m+gFxfTr14TMt80msePwRu8VjL6JlTB
FPSRWNdD6BU4hvs0RYyZzBhwPCAEFS8eJA6PY+rdC0ZGFXLoMhoRmjtP02MGGbffw9znS71Mzgqw
6VIgFFoAlespQ4mb8C0qq3lGdlEXMZ1PKUMb62C70fyC5kKqIUCWZEEdzUSYRyDYOHKyQyt/SQCY
PhJERWkVm5KQw1ygsXuXAIV0C5k1rl5BCjhhOTRL7jCKNp+3GWVMKAoGcJP1Ay/jn+nikuklbTmR
B4DuCgQpRtIPvbe2Oyg4oGg39dbIPRqscIMxdJliWAADQgf9A/8K0nekKyOufORJUFUafvVqLYZf
w8DpvO8HtdWkKdnHHprFtAIH/ajOK+mn7AimsUx8aAw65McIrYruxi9Tk4E9D5krhMTjLYeycWwf
43jqQW3dAW9wGANW7sMmoBhxM9AlpLdTM+Mnp7xMxM4KnsT3NHIix2lpARaYl1wOu6VN+nDf9Ahb
eIWsnot9D1Uud0Q8kvG6BWGPwrup+ano1/6VIH8rTpv/H47OazlSJAvDT0QEPuEWU0am5NWSbojW
tASJhwQSePr9aq8mJma3W6qCzHN+myknlqTqgbV2W7HeN8T5NHeIHHyOyoxw4wfFGF6/Lk0gcReI
sCgbfZTbPodjTJSI2I8zqrnh27ZE2B/Bka39q1tLHh61hf0W9WOg7iT3UJ7s45h9SfiKBxOkYbwN
9pnrYulGa0gpti1K9skhxHlTSli6KbYo1dsgadqhrTiX6bzsfidpd1N4nHU9jx9BUFSq/9hmlxaq
h9XDQqDvpto0+xLldcgy5PyMRUCDaAEzULg31MSrTadadI1YowE/tTPXSAkNuT7orm6ti/QsHJLz
gFToX039iLhn0a4Y6APyCSJ/M/aO5G6WmD7yzMYoHpCPGCFGGNCzuKxaFvWAqVokTDS1nUzrVfLO
1pu/93Y2romuQ/A7P8xcrvTcKgCCbctpb32HDsHIpP/dTewhUOMp3MfwkXzqXRyzZVcXm2e+SD26
mUAuc9Nw4xluBIBxpg89gu6n1xIK2GtitfhqPpEKWXWPLXr3KQqcsHtn3V8fxG4N/7gL3A8znOr9
qel99vN6mnrUue3m9A80ieA6qyzLm3hexKajrqwKGnCaSTDRL+v0XjHJdiczBNI8b+hhjNibnNrl
1c7tPMm1KG+660R9W1CihjNXeP0LE1eWpY09iuaDSsCJqzTI/BfUL/aj6ozaSetOCHuJll6GQ3Gw
IPa4f1XZ3pXQxSunWaHMh7m1q+ZF7bI7I5Wom4dGiVHehEMG8qG9JtMnZJxWGyv8BosTo1qYl9QK
RltFtmGhnGG2sfcEsQhvRdMAiSeMqDWjlfCdMi19P6/vJxkgFFkWk6uwz2WnE5U7dkezo11X5x5b
PkQ0X1mZupMTLsnoEvac5m1ptSffQZ9yu5fl+AJ+GfxuNNncVYtZ71G3StN8LCvh/6EOua/eaVDL
fkq3J9mtL6wWkCK3zXvDEhzBUc8vAgCQ2ep1h20I0DVtzn7XNiPHqsjWXh0bygNnEAapg4+6H939
qxWZlxcxj3neiljbKt9TSv/yh6bVAMiplkbTPoTw53kSCmoAzrY5zfUPm+QSPmymMzFU6IkzDv7Y
nV/QNBT1+yQEUo8WxY44TJv0bGpNZfjemk3Y38P8rl/FaCz7QRl+vr71Gy2G31VIwBbg9CAMZGGV
FoGlYrOxg/drBsBYx4FtWX99XbYPTH96OoJYFcGj7a/YiJNmz4YFBpeq9v1hhfP17yp3niE3V11o
56SJoO3OrDQTfaGuKORBVc5gk8PgaOe4LoqP24CNKY5DHTD82Vr5TtR3gSwBGGDZU1ebY57UQNlv
c27l4gwJS/i4H9rLhz8s4j9OJJsBdwyMKVXUVvCpUnt/RmvQXArttaliX81StpA+PBvkS1nHAjGM
6uKFNDE0cMg+6uGiejHvSU1Y43wXDBkAcjQyhcm7ds6HMiXXKR9TT5v59KiBrfO/DYuj8WBk8ooa
dsBQL8M6rLeGrfuLRJT1F7OXGcSd1uitF0VDBbD0vjg3m5Pt07mu513cc1vxX/1Z8CDtTIT37ro1
D1Uv9iydm2x8Mt0qvLHXoAkSpzQtJ3bbrNwe3THr3nY+FRnrPi+S3lHgxwZz3rfD0HyydsT8fyVP
ZXda2ajrtEdB9LcJtPuKMGS8Q1Yb/oZWPr1O8+g/9WhnXpqasGakXqP54ZfMviC31f6P7Q52ga2u
eNR17z+6rOK/WV22ORh4079vJBYFPyVbt3McWk9YMbQiizhwc/5Ptxsw5Nzv8q5vR6GvIHp72eGf
/6GyZWjLkMYkXWWyYSzodc4BI8UhH1AynPp13CEsVuV39N5oe+2GB0F86eIAA4dCnAJJVIUFSbvG
EDtDx8GyQ1yZTF5sXFtdHbLWUu8TNQh/8pD37arnzZOpXqAI+nJSx2IryuqYL4PWSeiu1VOwDdkT
R6pxu/hZ+V+NRensEtYLeadzM0MfDKu3wfefe5OpLKlNVTo3U6fG5SafxVye1r1CSyK35Tz3nX4D
sHbTyXI6F5x5ns0/s+TALDBS/zct7mgRG9aytVQ7bU0RY6K3n0zXac3YAkQME2pmkGjkyOnhQZac
KQCexX1n3bqCwa6axjQLndyPeeIC1C/F2qdOx0wTZWAiF0/KcUlzhj8Vky7QeYfRaefyplkIiytU
W+tDbtRmAgC4gPAX474le2/nZL/7ssoh7/3dO4FZde9oCB3QbT03ZpShFdqP1tyOd72+zoBgjsjx
6oB1iTQRvKxB7f+/Um70vXTKRPGowiVfYn6wwoxMEwW02+v8H50n0AhM1vVw15FTq5PNXWsnQZ4m
X+Cyywe7D9riAok8qOMoByc7IIwqm/tV9HN3misGwXy3MoD9gVkmCKfidRQ8eHYWbpdGh3YRA6eL
k92byMbzsnCeSGVdbrKutF5tMnF1WigDLgG1isnGpcYmdhy3qCJHzfVd2OwtCDtVweUJ9DOnpU34
uiH6awjeOBkFPPxeMocCSrWAx2v5l68ZNFuY2v8y12tZTN8JHrrWaMdou+KXiUP6nY6hCUIrbmTr
3U+mLSL88OuJrxT0SzPDlxoIYTFywSYBEOBGzS7JloMoFZollxWS3AWHuR3y+jijC+HeGozWSvLd
0dWrvdb1v5YQ7qeKxOHUbgG+42EN+X072o/Pa2OMyTSW+o1loR3jTO5QokZVVr9Mxyo4Ewifj0k/
2uVxDRvxI80gqE9qowGPVzhj/SgMpZKsyVwvDWtLkTrFjcn8b2flvdXAvCVm3eRngq84WM2AU+im
yrQT3AAWevfKbqr/DD8cFIyUyQkD2mlMUVbJ/b4pxKLIRPeLJQFG5NtxiAki3dBxjk24bim9cIzJ
hc79InJD1V+qXMCvUWDwZ3ZGFofWM57XTJivm/arG1m04btL8+3KgO1uqciyUcd6G51nWVWMin2L
oA+1lx9cZgKcvpusFvZXVWabkR+a0qrCU547i/E05yhU46ai9YmtHbT14CmNANJvpJzjjTt3OQK+
sHIpp+8lJ/s1r4wjzJrvEIYhp/FkMP61VAUqyFbrxEM3wOXJOfDr26UNBQxtK7ovnTnO2YMeJLLZ
QaVEpBdvgEJU4iQancVtU3o9iprGk3eA7/1/s9dZx8xoxedeQreAvPYF1TLk1KnYD+osSJYZoOi4
GU71MeYIi+LK7Ku3EUyhiAIXIjoifbR1XwCivdueNggRuwbvSQQnzy/RUne5HyRRGdOZvMZgYvMT
zv7L4dZTlOu1pp+4WVDqOwimZjwuKCuj0W/n4ojQepbnbBvVcq8IvnfQBVu4LglW1D9Om0MzD+v0
FVRq+1MMK64bnnU7O7jhUv22ctZ+ZIxyflGb3YlDsZTEvWzKyJ/qSgzLiaVO2QnJBrNzIv9c01Gf
1XOX9IBhM2pzXT+Gnr+GhwBUEoWhRQaemDkpMsDi75DPqErqbddkIDRopay6bC7BopqXOXPFh7OU
s4xyRuw6RhHujYe513y0at3DNgZocn6DBSwcnMHf/gu3fP4jzbX8z65ze0A21bIU9Hm23DQZZRSH
flLWegOacdUMSUTWFwQWTkzK+kAcOPbqJ1cbvmJutQGX+9nUfJLWfLsEYftndJQIu8jZzGn5r+DF
2A6iM3xxukojbgnnWOIu4wc3BH8JjGSO/Fusfh/rUlc3s5OF6MWF/ZR1wr7tO8v4dJRhpK4LC69b
FKuze/2hIZvNKXYXVg4pVxtFLwpQtvGyOOZhybVpyOII2yEYzdeidNO2RKHg09eoH7Nwb7+nqQK+
M8LZXaBd3OnLQdvmHvt1ndiH6sZPF0N4abDvv7unLVjO1g3F+Yps1QneaaKsJRgjsibN5Qh9Z19Q
7ftf6Jd7cRghBF4WY7W/eAbcB88cindle9mCrECBSTLRohjiFJ7+KMscPwj23tqkhuxPJlGDxDjI
Dh83GNV0CS3UN6OJXyb2VVEjlNaV9dUV5Thf+oytEdhG7LhQ7F2nQc9fDbjrO9/V3m8vu+Bo5Tjl
m9w8a/kwkFQewc5XmEt7u/P2vL8tPe+6HjRu97dbp+KnIurha5zAGyPLh+iONtmNc1wPhmVEBQzs
oUCA87Yu/TwebJP28RMiVfcTh0gV+Ui+4okRMWGG27cDULdsk2YoLRmpavYsPrfN48pr8unbXl2E
oJu5ZWM8283+xII03iqA4Ftvux75+GOTBc4UmVfQJXRPg4UvA1E11WbJW5Q8YxAbaqi7FLc246Af
YrBYbHjO1uunSCIbK2I90/089CpP+ZRlH7fjRCS/03Xur+n0np+w24Sg05bXn6zWdsbUnrFPRtpd
vQ9vLfwfTZjHq7LX+RPXhbxcJRw6apx2OGggsxUq0rb+1hYKT4Hu+LGrRR9n1s7RNVTeqekRM6z1
mDFXzIx8dbk5N14ZqncO5t2Jhk5kxxxQ4gyBr+F5UUttiDSl9a4dhCpJZswlV5XYCJMIOGt/FJKx
KVITvRZsuSYYeuteaQJUWz21NUXbfbuL6c/3YsrIRJc645w3/PGH1BDZfiNDUWO0o94v44y/7X7L
VJYadWkc5iqwkiHwm/sZ0W14xHsByiA75b6GsgHUzPATjJFCFJOOVtPBzTA2ZHFW8aev24BHo98q
pobe6ee7pc6HNvL2Ylxiq8nlFlfcdtDsQk6vALzlX99CJg+tBTY/hWZ7M/cDUALn36UKyuLNaHeO
/infAARLOKO0r+vpTdoVhWeyzR5DJBGvBqI3Hjyzbw4z2sUHo62haIypPOmeOihuVf97CK9wdebT
YUKx9nonHZvjbiuq6RQEuBnivF0FahrcMCdeWe3c5vNo/ZgtuwZ5grJt08KxASQndOcp4gxwUsuv
tvOw6eDM8Kqa1Oe1U1FleMs/19jRQPiDMKPAGOdPPeSWHW8zN6jFes39s9Sp2QXuAax9PXndzKTe
eXllxcQx2OnCDP6fJybjJ+TCcuI5L6sgboH5dIxlCabOHKiKipZqQNGCr0q9lbUrvdTQdi2j2Tfy
H6iU/NeVtflcZCzcF7YSXqlgWDgVCp+FtKkt/c19ah0XZ3A/uN/d8jzwm70hBSw/Bipbnzr8Q8ZR
1av/TTXiNYQaqSb6zyb4b22w0RxWby6/J73V6QzRdW91piwO0ljBudednKMk91bnLDXnThRyLMX7
prvTONvmA9nH8xgLquZOCmlajUOWpuGkDpihz6rNl5tupTbMRMPyVnjY4eahkSMOy7Uo4Lpr82NR
SDx6R9up0s1865hb94Zupv4sKm95rFUP3IjP6oRew3stoPmfEWzOHSatioiZcZ7Cu8xyguzYwVwP
KLobE9kUqclzVCAObVh3qqyNkQkrm/d9grZxW9blBFOFlRRVESbrrMENsqXj2dMco1NAuj7UnvEt
R01Pb1BM9j0He5AMnjOcVWPsVqzXqfrt7CL/NzUBre4+4zj7GIix5qYAYhDqFKJePADUGjfAUmhd
4McNmxSFdvgcd5rakyY33TDdw1AhRqbusYg6WjSCs40FisMLpPOVMXtSiEJCxBV7VgbBTV4xLUGf
zXOS+9P+b80ReMCrd27c15P/Z7F8tmE+OH1fE7H8YGYtIjjIEGAWh+mhirxZdOXRGNAZ3k4CihTJ
PGyhbVxrY0pvmkhkcDz/aWiawcHdgSfHnBztnmp3UA1TA92z9CN3vLO4Mj1NpvnS7U+749hPDjjI
QSECKNKtRY9ODQ3UOl6KrgQ9dRzzjgUjHz+GYXL8V7pUpfVHMVBm/IQC9sXIyqw8hKE9vTKzrnfB
xkaOfQ/UymG9qg9SOAZIScvn6xLO/+aBSCO8we41xXVmWN/uFoZIWH3jc/i/1cURkgdzpkWwgnux
6vyNeyp8l3LDZQM51hmiiL2qvAqPOHed6R49FdgjGvZZ4q5SQZAKlcvgFdlyoR53DW2+EqS0ooSR
g+6Z/kQl+zEemoGvTSx6ebSLrHkpgB2fRGN2SdOE3XM9mHaM6yLvTuz9y71lBt63WfXk3XrCnYq3
FaPFG/C48NNmH9ipZyP07PO6hhaeP0CzbmUGyLPCunHlNPlnjuUFV6PuNZHdEYZZa92jauvEM+7A
2nnwdi6fJh11tSYWyqqamqlhfvJzxLZEu5QP67j29xgeuPAyRNFcbkXQpUBgzviEfkEQ1dmgiArv
rF0bWbo2qrPKB8ZcJqhy1yzKYQawGbfAbSFRtJlBiRXaLCvJ5tqej03l7hLb5qyro7GwCJ5mmAkb
XrVEXTF0lspjg4mO0PF8b6YDIrMOi8/Qhqlvl4PJG2+ZZ0n54xM/PgjztCPfjorW5AfI7DLjm3GD
D2+3WKBJGof+X0ZRBJzJZvYVdgYrZrPuF9Ua6saYQv1djhKFz+hlG7FCaDEkORr8TxAa20I+Bb3D
bW6u/fyAmWybAULIYTv2IU6iyBIObm3kBf5PXpgwFF5XjLf+EvxfS4IhKvbamT8cjcQSJqNDhkA0
mjzJaYhnbUASUmUB1JzdIj5k2e4jp94kGj2kFW+YDWuQaObLDvKXT+/Wt1rxH9kr9YkhdXiwjMWA
Pbq+xS3DrnlyDXPltrg2Ragej8ahyh0Mr4KrMLspClPTYD7ArhmB/aS07dCctW0HuVU8KpbV7xfk
ZOMtJ2x+bitYk6TuzAn4f0QcG5u9UR+Wdd6PQEZkDQOXX/wAlNmZOXJqgWrzYSgcbUCLLdDOL/XM
H3yj1qB+xQxOTsy+l15xKvh6XrGNBhc1eLBqDVKeu9ULu1ehS3WZ+7lEPJe5fBtOy8dg1HDGEZTn
lGTIuJj/uNdKTrO1Pvlm4C+xw3R9J2EG/3TAQY8Bmlg0mgyEZ2WsUG65BZ7b6aH4IwaLlyz37E+n
pNAznFDbMP/yZRe1V3yuPPF3QArr18ITYCX2slAldTVuY0fhSc+BK6T9HZAZfWOPIZgf8jpUu8Pc
wQ0A11nvKguw71duRxrvHNzqOpMvEhfTMdwHOJ3Z7rFkwqdD1PYz9s4Y/t77LVTXoFtdyvCuz3Pj
eE0o/oM6g9FssYPPzWTjioquh9XhebC+DUJsV07kZfpSUx/e6MLxHwSNEqcuX7MHYObwDo2Y99jM
YcPIgl2pBIkejUPfuPJlGoPmYTT67EgjZfU7NVdJSQtml4oS0L3BK9miFzDREimHchnMxOt/gT3y
LFUtDqpUT6TBwpEQWwlLc8A3XFWfrmtP6lmZE9ARbqH6ZPkkT0ofGW6kisCZE3dqPFQHVZ0HaYc/
58eDa0fOifHq0OI64D2v9scG+e2F1rIyZmXl1e4c2yNyI/TqH1xdKA7GsT6LwGyPgS/RDqkm/xpM
ZHGnnqDXT3uqr9SNcx2+NDw+S0FBCCz6yPzWzJX6a8iga5AKmeaDh3HqaFSYGxJr2aryr+uX07nK
M/ARzZkfcRkhBqSbA5vAoQbmel+aFat4UPl25EgLf+OIlze8AS3YrWcrIJCZk6ZnvgRMYme0u90Z
jo1bl0uEl7JYUmXOVgj1NTj1Z1k6Gibb97G0CZ8+LpKopYGlYsPkGpM+Wv1Fg5rRykyPm0r8oJj/
GBCi4nIFZDicwyEQCdv85KRiWtbglZV1+7WWVcH2cQuGv4M2xvXkFz4wuo/jLCqNEQvyXkkpTqFR
SDyvIQX1F9V4DP6uT3lBtI9XCSidWsFyttyuNE8T7PRNhZ3iqfOJAIcFH3cOZysI/pU+q1kk4QS8
qBpK6mBnVmOw8cxHvu2VJrKhFhvvPfJ1959R5aG87KLJwtSaPYdLKkRvG6H1HliEBgXLLD2ThH17
8vW30BAWSaPqHNcAqojxsFyHArSXms+YsAZArIURz4lwLViJ2JsAF/Wy6B9uxmW5gwGw3sXmsUGV
KEEMVsisTFZLha9r0JpspCwo2Aw2991vMe3CH+HuPLYtIRmDcum+APVis3CXPkuDqsRot1er2wBy
hCZiVCcwspemIPtH7wN2NMnqGV9V2ku8iUK9Mh4W6xHVq3PMtx6n2gZE8cDpI2vcBCKrDrIzedx0
vgKr5YjkC8iZsiRKWJXjiLe5K5pY5LTOJUFYl7cQxzA6LQpoEZk68E/LPlzBTuu6tgwoGuLO1M4Q
OyQG/BjBWAUPxRbudTKsYnrYEB9f/H6wt+NA9WNKpWXNu6jXrEntHhddPOsRbXpOMC0qJ/7oe6BB
dsPdxlXfkPJnYE+TNuPsMvo878OWx5KpyEqB3VwzRvDR/uge5Llnjv9aUISedOhOv0Gw9BwviHf/
Dlii/Ce765ufJpu3TywATX90N6fbknao+/ky5i3upaIWSWgLda8njTeyyNi9ja10RR7nZW1ywDi8
CgcOuhWkCVDzzIjaud/t0If/cJ3A8XFJh3zQ1dhf5qApY/KN6bxbuW44boEl3FiRoe19oNLxHD/p
fDlQrur7U3F1TW4DAZOtU6/D59QVasI34ljuMceGJN+xLECzy5uOM6W17hGV1WN+h9oCKJDvYF5p
UAHSbuIA//PvhPYkO3Wkbj6LcPCHq4plbEy+yW7GUimy2fld7KV6GwYbtE7te3eb7YPJZJTli+Du
KybjbBW2CLDMTdUXGXmwVnNYlYcdH/vcMlZXMPNb6Wd/1rZRgZfYdWAfwsbd7v1xqc13BL+++w9T
q62yBAGpXl+NstLeD9EwCxcQGyFO26gRhiMYPSVLfLNhpETtUvnDgRwHGrrQEUp5AFOkGlav5lXD
s/fdLxut0A841q2BuulM3Ziezb2aBbbzXG/EHkQYPgYeE+IQj2UNqhrYVfnB0w8CbmPX/8T5en2l
6V0FVJL18O+qiH5uSNwsIglRjaa4cRGKW0R+Iv4YQ+JRw3buyjhQurNOo7utIrEM1LgxdjM0Z13D
Ge6yvW1+yiW3tHY8mG7ppRYEZP3UXtXcVYxzfjZvN7Ju/6IDr7ukQisdXHBiBnXS4X8scNNUc/Ec
ImweOHMzYOAicFHWtTUiNgIRMIcn+Gn5u0K0K3dcGf19uGx2c+gk7sRoHBe+oBDD+7smoQU3kuSb
7sHK77RmFIKDxT50akrDks9yCYPyNZxKa7hU4L5IXPiXi3DG9c71DUAVJy+qDuiEYTlG4rJcMhIM
/P/0XDMKLC0KkEEGTQi3XfpAC4gBbvj7dxaRMEC7Wq1WdyPwZW4JASHqx1s7whl6b1TDseCehUxE
Z6Juu5KXDUKKvbqLgEtZHIdyqtKlwe35Ohm9HZzwq6N/ivaGaojrJaqtNU8NZ1L9N/MmYGrUIF9j
/fU7B7ixs/JKvZQYitQdeBGY7yYCv7wb0NUsuEwctbygnt39ZBHsdkmNZGOMuZ/W5THf+5A9ASaw
f5+RXTxbVlf76axKuR5nr18ePNfOupRIgt6uYx9SaLy1TIHCBupNsutb6ETTAbMnpG+vnEcSKLYz
iu0edSuu9Ru7q9FRjFs/HM1gt944iMfm0yQ+ZSE/HqjrLFx0TmeSIJqSqUfQBbyxq/e8v1U+foUI
cU4TF2x2amdRYN6dJqO7cDIoJHTKtIfyaTNcFqnBWc7C76burmgxU/0A0Ln+V+eNXQFsUXffLXS6
n+xKzeVTiz8Tqqfz9/xYe53ZXYrGXAD7SIjz10/e6lm4MRm/WDUmAkKmn4LQJ/1dywmVLG07g2w/
ihaE/REMczMPhU0KOFplrzeY1FyqIeGyBLSJK7TCeWVaS1A/W75V71bi+Viiz00IkfFUVtJS36t2
YTxcrvP2xoaMEn/ZhlZ3AoPtECtxeVRz7pHu0rbuhi76unnEOiN7bIvlAPpBWoHTu6em0w4RMuhH
x18XqMfLYLI4Vq/bSymck4k/pf8OeEvUbUl0gQsvBCnzSZyVDTpvB4oYH1pBRNNEtas1AS15O9eP
vY/b9gyy6DWXaVu9wKJgAC2uRDDz2RVIoAla9/bqnIW0W73BkoW/NVY8/06jrCJ4xRgm7Xz1cHPX
HXLZXZcE9WEID2s++NnN4loTgR0QJcWdMU2q+NnRB9gb3zYj/GeOebpBfIB4rnmbyCsr38Xo2MGf
kvQIJ4tkxvH4buetT85+Vdn7BNWp/F7oM2EM9qZOpSPnsQTbqwLPSAft11b2LItSWzjsrLrt7wmd
wedxfXYmfczJ3i1EGSGD0UUahGGZn7aBzKwgWXv8ylHAdoVqe+wG91BZzb7H/Vi4Pfdd4wWmiYd/
3cL3cbGLz23PRXkbTozxpHEwM/fHehl4whdAH3UuW7UaZPC2a/Z21WZZKfEPRf7slhb8QpKNbgv6
YJruJG5sMWPnjkZkANPbiERpOsHIg5pnujPcP6aekWDkm4U+fpzssElXKMrpBcW1aJ/6YZxoczZz
j9U0a7bqUBh2IJ/4TPZHLGxUeGWYF7dDCZf37G3Ck7FsKiyWRDo4xJyMipHYqqHp4P7D/NQD6epD
5tFpJm1vDenNNCZEKeQsWXjY+qn5IzQ/OMNga1rhGVYjL44qCHWGFh5g7OLXoFKX0SH86d5WFYXW
Jvqj/UHLouvGxPJEl6eyJvniJH2Z8asva7j0j6jeyp7H3Lqy18tGA1DkgqjyL6iUFYVGgzF6W3Vs
hYt/nviCBoIIbAU6kvPas+TRnzylAi5Bn4U4VS3SJP4xdb414i8b7X466bkPq3sv7LWPyKkZRxEv
ypf73dJm626AKZtwqZl/xaagphGfis0BZ2vHdT/mVZD/9Du+URzESybux76BJ2olOjyeqgHF0xZa
jM0Y+F9wjIwiso0OoT6s3PqoWxddCyE1+70Y0KPTUiY0vXTzaj6Y0J17GmI4YV4anYd2rJztbDYC
T/k62xJuy1lgFi0jNP/abTaiJpBOG0QbWFuZymbAtekTcxJ13pS/lbx0JFT647NB2Nlfi1mLU6c0
EdGKuRrSdly4HreaizYe1QbFVg5TcXQ627VSsgRA7wg7kNUlm8kPP1idyxpnTUV+cEVdvkDxoIv2
Qjp1sLIt9Z9ya2ekLxrYJCrmkc1IDddQL+5C+z+28vlOZYIYhG21AHNF3YfveYtaNA6LFeXovq9U
/cxF3j8PXojqMCRHi/Gy0YBigz82FpdrVqSywGVBWCmKK5z02P/KBf79GrC2x3U1Gn8Ho0aYpd3O
+Bus+yxvLBiVnfxziXUD2xlx7gsxYsjaSHPYrkuzDlsTJ/wGCeKG8ioygDHJopJc0TeCpvD3tmZp
Lafc6M1TDfb0cj0XbzfVcwPmJnLNZyih7uzXORsiEwMWtdDzXFrcYPbf4MKbS4dKoUqrWfcjCHpf
E8002vy/yclM0GZ5FyFNACrEtRx9beFF9TLnZzl1+2WtUDRGGkFPiKSzyXKclaupur++UU1mz5th
Tuu98iZqnQlMUmEKyVaooy65BeujxhMc9rjXLZCrijiTMTx73h7InvmyldmTudmDnOJ5Q9J+2FlF
6hWeddqmI7BGZR6C0VP6Mxv83LlRELDLoQhXHTL4zIu8mcIG/1sFHg0l2bQ/hEw5yAgwld1lxSo+
w70zvhnK+EwW7pA62QYskXDp14lZapuhKctWFo9tJ5KOB0wZ49H1kYLf1LQDyrd+HUJ4tKDFqDUY
c6HPmIF5JgqyqM6FZqhF0oYeInLNUn2AJzJUuztT7kkKi8y5njvGSthFuFU0aRXdZe+63G6eEaX8
j6MzW45UV6LoFxEhBAjxWnPZLs9tu/1C9HSYZ4SAr7+L+3Qj7unBXQVS5s69V5JLm0TH/uF9tQpX
V5cirWcJfBjDCXMyXETpV7fMJr3FapvCHouhiRgyaReZmbAILum0oKfzSTvRGCNF2IvnkeT1XlCR
zPqxhuwGwj0TxLU6EH6plgv2rL44BWGnXdRm05ChDW3m9q9TQSajXCQVmmWM8dhiFSoOU5OEGTSw
CV9ZtwhsEThh6dYCmzDPw7pHtURewM6fmJwCkss+5rFd2ILM22XJqsx9hmvzA9N4Ojw2ZrbzKSp1
Zd8sre9DnSfrsA+7nCRGBtYo2hVy6oZ70D6E6apY6PEcqtEZPhO/4yPAQ+t7GIw9LxjuUs8QkJjG
aqV85i3GAlQ47fxtZ0wirMTM5HJMeR7rd11Sox0zfDkEGnzH/yLFwQcXrnWJZ065OPiqaBTNz3HO
1cOgZDada8cO2Xk06PFPHD2DmPfrWC4EZ7EvVDiK/Uid3EzGuOGFSf4uY8zeZX619Q+OgcXxwIPT
tIxd00aefQh9488Ba8Z/jkaZZdq/kJGPKb9/rj3gKuw1Ye1esm4p1h8ib5Z1P42OCojDpE4ccT/5
zfdsk3a6I4aziLsVp+WHP/ZZuh8iRIhLSVhYQz1y+p9eYswXaic9R185QU08NW/L0yqbaT4vZdeS
1Jmit752GecZNLQcahYTWmhJaffJgNX/b9WYSPeDmlaCiN20pTglo48lVsvPylqILyh9+NvSTXoL
C7/WB7kmfk0WNdPZL3Q8+aLmNBwfNg1qQJVverzkIIbXK+FM70ym1/lHzM69dpBO7Q14BGHvocEc
OsgVqRGfEHpmXmCpzj1TNSefqfzdkCe4q4MysfVjPDZNTd3Eyr5dFNYhl6qZqZhwSVOfmn5AKUHD
VZCv6KY3TA+H4A2dldwkyiNfTkSe3F55t2XwM27wS+zC2MOghrrEldbTPX4NdEQkM1AXk9061lS2
3VzxH7lv82mftE37SBK5+XCdYHmrHeV+504g/4QBWts/R2XRdM3p38n9ERcv7O/YlpQjzQjk67yB
V7IDecIIT23p0rotPS6dS+Gge+8yrLjnOUXXQ2Oz98HqVE+ZExIgnYUuvLMEOoafhdVEWE0D4cco
xiP3ng9l6WoqPxHHvJDqk/Q1kE4Gi+rbjbMqOqWMCuSORpWDMKfmf0ebnC5Bvmb/Fp01LyHYoRuI
0uU/J6cu2qkE8XE/bQG4XZr4UAjkWMSQIUG+3PQarK9u1zn/vNSZ1/3cBNFLgqvxhzIlRz7z8eTY
J0r+SZkurzt+6m06Cv3hYWVsTQfCLUjZm+WXVqYD6IMuOYrC42Js12R4iWTsPfVkUe4z0oFoh3nJ
lDdrR1kdFFTN502jxbgifYGkNTInj2a8kV6CfOPUOAbBQiXlh+L9Hq/IX4yAR9g/+Cpy/dgoRXdb
DIG+Fk2DuT+vxashVrUcASNupQyp3WxfVzEMBxeIJQAU+2UHFi3gGoFyhs0yVTNPU5n+8Dw3nwm+
ZGhwZSoItNdJ8MNvoT3s/DYRX17XGMk2yWYxO9jBuHkB1QWHrjNdthtdxodt38ZPGb/jGM817mn+
XMnDF0QR0jPX7LffD8VHimmUYf0azBQlvRbgbeYecuSlyfLQP1AVNv19bBJ+PAXVR59UZayzlQoI
hTW+7LcmYiiPElu88mkSbmkjx/sBRGg6JH6FDWNIVSH/Ns02lF/BCp6AJ+YYecIt1+gBHXiF10AP
Aqlw8RwQuWV0Eqjy0GVWPp0PSTSZjQ1JW2m8s0H5iO2HID/8LDk+0VhlxXlciiJHYacLeSQUMgcc
x037KkaQUPsBFOyDzZdIHteQpSjHbPSE4EzGB4BOv537peyr9uTbrq+f8xFg6h3oxMSginClYOTR
1O7CW7LyMGW4r+4wu6CKqjUEzappLuMIsuaJhLl+x4MlPEw3jU0uw4oxCCYrjAnqWOxx+84Tw2OF
yxKaGjqKt+dnje1fxNdwPtcdS4ZCOnMndqeznXwm4rtEVe3//YBM3/TOZ4zr/nIMJcUxKEI7XhbG
v+RZJlmpE4bl4A3vdpCebAbZ74Sck3R0kgOuy4+e/NA8nSvd9bRqSnr/GVY5vARKxc0BY5tO7yar
k/HVyZP8qmzAiI1Btf0teWWjXYfD92XVMr/1IJL/8p/r5dC7m5+tw3jAwzCRCNwRHC7KZ9yEWfzO
fIyYL3+kU75YKCDhGX+qDY/0ODnOxNxTIA/nEgdBXA7DOR4hFh2g3zi/IQETn3Jrbb8DwJpiZZa1
1MmTSCtS2RMRh+/ap9ngC8sIjdtxDkn7azwVnC7Y5/DoU/uqAnc4+uOIORMWSJMcJu0FBZbMGneS
P6RBfTUAFDC+4ZkIDhB13fCHrgOGQzhbfijIwqeEoGdyJKxNtLuJiSycQTuSDChj7lzqrug5JD8B
hhaVkgLWtfJSQuE056gA3rRVJXxLBeruoyw6vBGLYgsvdWYc3lXYIr2r0gn9dN0MWXNXmZBsZhLH
XCm7IpMKDpApu5LPuBfLT7B60QWOywIsjleW1PooAFc15ApIezRleutRZxBiB63ch2ztEFbFiHuE
2RQhN8ybAeODLmzRmByIAMsuXCpk9Rgr2fuM3HDWY1ILbLxk/46xSsb3EKjQfujjroUDXPIVRlUU
fKRyyH9XKwM72+hSn4ucPM0uUH711pmsfG/8wZo/SbV43S9cXnRhPeG7Ycf1tGV14mEezyvh7uZJ
I302D3A7zUPPvO5IeqoKz7YLN//CKFsJ2bdWL4jcJSOjKicKj1NhCo6GX9LsCxZxf1q96mu3blaE
DmTRiZmVpy9FYgMmnbJf+zfouok+keDuchinFdYp1lGu2c43y/A84JXjFuDDoXDgCTsHsyUgX7eM
5Bl6S0Y2JhX9r261hEBwT2EGgNHj7XFdoneYPl/+zCvB9muHPZphGDDKM3pv+6yHzNYPm8Y+73VG
QntPvDjQT7mG7XsK0UDGUzy17odyl/ycS69xH/ALaWT/qqI8nkU2FCfMK2wscQMU5D9YHyiJSa6o
Z/rhcktfiLy+0622yNW1QzT5ORWLOStPICo0XlVkRySu2rmfsYzfu+jNz8tQB/XfwdY2OigRJPVP
J7XkULQpgitEWZ7xehrr+hwQicwe4LYxoYEr1Hx3aSyuOJWwrzCwLLx96zRud1oGF3uQxq9YHBg0
Y3tcpWlvybB5H9Ns6Ppn3xZM50n4ReT/Gp2+JwESPrkF3GPHBX+gf+WE9//TnVR4YImDQF1mpSZ2
eDonPPysScSSMRdn1GKQFbsk9ZIPjKH5dI6I82w50rAeLlWQtB3sP0/16q+k4IIDWvXuOxkC/x2L
BJUXbVziPQYOBK49ExHCulFLVO9+GswwnfJsxe7WhIPIr23mO4zuvJxgQMLTPhGnWXyHXFZCyzQP
0i0flY3VeirbPFeH3m61We82+SUL0vIvoi+Kk4Ewj+GI1cP4Mr1IftZrhNNxorJ/skWwTWKNL35I
MZLjiKcYjG6Tx8nNj5BYfhvgVdGZCTmlqinwGtw18AjugcgwsQpV3ZtL460atmEgcmJdy0wJf+pW
1kfAypQAEfw2YvDd59Q8OyJ2bF7CUzCk9QnbXVfuITkAxJhFOv5qCdPrJ/BlanzCNyeOTDvo2BQ4
dPTkbq6PlqQpGcSuDO8jVWRcJBAyCT4VdDbb3hX5shRh7N4ntkAwh5S4RWVoBhVhtFFt/ugKBo9a
0gwb8RiSiB4a+w8Stv/eKUnyokh8ctspR/RXFvgc32XbrvWhMDFXHjE6rLJYFZPpsOQEVhqk+3Vn
p64cr3kGAXBf5C3aSyyDjPFIK3R/cpjQ8EVXc3lNvBVDHKjUBbZgEYbHJa6BfMYjLOR97HGjAJyq
KLFkkxTfIVHLfJdgkn8WSJ64QYl37QEBkAXpBgrwfVO65hz7hXyeGJhVe24NDmICLptRNsaRwMcz
4Fqvo3l6aUlX4IIwoB12ClRzgv8PcOFRL7CxdrTzTgVBYAxf0WcoIWwXlEduegw0koUUny7xEGdX
tLH+u12RYuf7k3qGnqMeiAAT/wprsDW4FDdbKD5RHNj5uQgbzM3UT753HJSgKVCixpLARVQ2JzGP
U3oUIobKzPwz7U9V0iVPFt3gJWlj+56FK8WpP5n20cpe3zKX0wF3YAIwwZMbEAMVlWUMeL6zRzkB
1DsBt5S/dDIBB886J3mrWkwmFNeSP2jBkaRuwcpod2HyesTbG5cXzs+ifVRy1T+SovJ++j1OMmCC
y6ah0ehdupwBEOjfOSQh0id8INaSmtnbchofY9fJEapAbF+RioL2GLsMjDAS2YiUs09KgfrPI3bG
KXTjSyt/ZoPET0N+T2te80neODKIl0Fax1UTNHwLPg6cak8oawtapXV8JOa7DXLaDQxjwV3OqJVz
+rlMYUBgdeCA2Gdzi8OYyplKifHswEC2zvJ9QWrq2ngl52CQGNwNFRGxfwr0UHQ0uccRbYI1esua
MX2tAOp9RgCjvV3Wh5stYA2zL7NuMAc59vxa3ev6t5igKPB7ow9dhKQNRK8eNFOi73j1I++wCUL9
vglB6u6CjilshxfojSpftceshud/oJVNX2KTRhjB2qGRb6DWnewC7wbjGrhiOuVEOf4lExlkAab0
5V8IECvIGEZD32KIsH0Mlc7eGmLv3xULWLqLxoyNKI2INByKIMeq0Ci0qp0KzYgTq2Kun7FFLELM
1n3CkC7Ao+xUGN3IdfGWD4spCQ5lHiaMBAB1RxfH9VCsC6dcBdCcC7oLguqsliF9bfpyfkKpmjgS
ATWhTWMONrNiBqEpkXJiXcDXcCFuqcC4b4b56KN7e0eVMDA9bPvgflJccLYzzCAG3HAsv1iJWxTD
Iz9Nl2Aaqrhzmj0iPc9Jh1Xo24kW2onMsdjQyJtkGP6W5k/S93UCBMuXF0DDCIExE2VWRwRj0R6X
tln+dEOERTCDnYlpXbCTOkMpoEmLuv4+6zX9oS6d8SfgWR7wInAAxgXpZk/H0k2OjOaHtASWxb9y
VWrlhPPbTzOgefFzIk4emKswEOnGXvyICz//LUlbNzvrZrnLxiKr7hIis+tZ87QRiHVaCPNzgSNJ
0Ih0yKiZU59nz+JoxEsM34RdaVN6Z5t5CHcmH/30lA74346DW0fFjlnvVN5wv2OS7Ff8XRcJw9je
wR4vhlMyVJbo8KrEcvWlINaDmwaJhH+c32MOBdk0jGDEv+Ns4t8ixobjcYwmBHTCU90V9iYWwmZU
632XUOWcaLps/KMdF6BVet2UQDcQPermMAX2OlvOBxpOfkaKaH3VOTaBQ9fQwSB8OC3wjmRbdxOy
yecqUk3JNwKuhMmDNRN3oZ5V9tCExltOU0ultFAz5veYOPqF1zPP4P/TGgRYR7DfFA9yzor6I+Nb
yJ58JnH9S6sKpEsIq1ruk4RyjU4laFV3r4IonAxyJpTOq+/Dfr3jnKnTZ16Dued0pzbcw0Xqoyd2
XOBswOo5iAvLftus34P1U0B+Ysu3SVNogUsw7v7H3jfFtjFSchn6cWv4C4CbpKm96NGtjTgYUY3r
ePFBjIacNelGIonjcKIV7Fk68diwdmVBe4xscdAeU31zrDAS9d0DG6eK+NUuPKxPxh1gH2dphAyM
C5TL/zrmjFUeE5jv6t4iSztHoEq0N9QiRX82Luy8BnixtXVyV/i8gj6qCF7ok3BNRyiWMCKj9zuK
JTxQe6nI/xJFypnG9pfE4i7/qvDnJURNeiEv4Hq6vjoIVh00f8Uq0A8kx2Tx1cmaGfQRU5zm3w4A
vZePQTWSMlUrzqx9FVRm5WKdQeicaJ+kg2fRdOQFDZ8coc8IqxV+HhhKPKs+hmWKh2ni64d6FNF+
4PUAio9fc8O8qMStxIMcZMb8oJ/rNNyNgKPi34Xe/vcgvULXpDdmIqj4fYq2Cr6FA3OGDRHw8w+T
yhgDZMXEcwx3Snq3rp2A/yaFcdydzFGfcUEqWJX38VwE+iHElQ6Lvhl9oCRW+SGbYsYyD75hc0Wb
IROvGwFib8HGRpixra99zRewGTwaGfMlEUu6TlnQtreh2jpz3Rp63KUQNeA/N0zV9AFodqqeLdPt
4r8EnQVRZZmL9cnvQA9fllZivmZwJ/WNQD3niKiBaL0kI6y4Z0BWFTZX0df+bYBw7lwnzAfQiuHl
+2/K79zlOZE+cpuAhFNgqO7GdufjT+suMTwoJGWi5PMpmXIvfW+qRNXfWrSLnx6LzqVIhUeIWwTf
U/Qg0wYmwSSAT4U0Bf2eh3Vpr3PIFojd4oRTerAumwrhPPjtX8Nrusf9Yqcv7k5gSVGqxwp4w0yn
uoNuSGgpgwMdX02NIoeGrr3lL3ZykZoDElAnoFhtpu5xbVR17sngJoy1a/tqPBz9+8wTxQ9EfAoM
9oERIImVxKkMcqFElB6VPjAbcpq/5ISD6R0lw0Mywf7EnKmIg4WtvgFfuvg9qkqZX8PkNeCQ2RU6
Vme5uusIZkt6+olxmktZKW0xfVR53RafyCMO2fvcwY5yVDg6yC4YnajmTs7BuJKIRlFBDDeEwe9a
VOfiZENCOimENXvwcwB9XyyEGOPLBGKSNrTS9LJAxPquO3VhApie4G5CH45lnCkf8nFKTbFQJJKh
omCpi8bca7r6JeYFH0DxUJVFNXt4NSCfAYKhxYAwHbrFePIczxPq05LJxH4uhHfBAiZZl/wh85Un
dyRGiVppP2YgAwaVWgRqPJEVgA3JjXHR5kCkWR4PDQSUipu0YOHHjnSXN19hOgbOh6wzXO4Zfbw3
7nUSM9pgjsfEIjWCuwpjZk8xgu0C7KfUfQTmLHSXl4FUOBNDp+FykmyQa/6J3DHBHYda9+RsiTaR
bdSOvtgKeLCxhOkqtxY+E2lRFMkrrIC2/sfmGxyLC5NM8UK3i93SD+c5P2E6mPy7hRF+TS5sm2aj
AdBGcCjqMxCxsUjoyxYdcGo36lrx/hKe9j33d1YJIR6TyTi7MIuq8WuBoMCCLDIPuccjCRv9H767
Ib6jplqaR9lYrD6npcd5woPb8Im+wgiTAVtByvTUgG2cLogGfON7fMDYBoybNPpl4NPW4c6jKB0Z
3Xq4G/x5TWa4hFOGStJF9LS7zqPGvm+LaDaHthRqqY/o0ONyYKMRShWKy9w+Z6Zaq+GBzQrKvGS2
mqJyz5QbssZubhPGJyIwM7zYldRE+mZQgtq/1RDjigMvIeL+mZUOG8MPzyXEU0cz+iICxLULww2Z
IsnAT0L9yZjrS+0O/ePqr5wlEqTmcjF5S3pbqGB89oEWivuB5r8n2a377taQuP9tRrgw14RWpf89
rL2nPxvJys6DBpE73C8THs4X1zi6Bqnhr+9E0z33aHW3uHdVCkzgS7ptPD+lBiTJqSd4IAYMTpLD
dGmWsb8YoEEu2I2RHEccm6G46YXa4Z5FpoRgOjO02bd1Wqf4VHpxnP9stlINM7jkKJAQioKd6nNf
j/g2GQAf1wBb/JX7bsuy5EPxDzQTEIV8FUfJmqPmrZPrtD4Cu84qvBO1jjw8RmTDygsoKf40aEvD
dwf+m4FPmaO3DiHtJv2HKP3hiEoeAyVOkb9vfrJ05mTHIHijqob8JiQ/4V7zasi9WlFi9jLBqn6w
oHCyF1UjqX1RKJYbWMtru5NA4PEAdab0T4BT2uUM2AmPHA22jxd/on+ed1Hu4Z4qij6i5xFD5yCA
zA2xauh9XsDLny9vlcgr58l3pkY/+C7CGMc/2wzyHeVcbX7g7SoQpzdILBYGrB5EjZbwJcvj0N4T
XZA3ElzAQCCvSNIq6EicU4nIJ7xoSiTGf8dKE47nxdXgcn321lFpTlkXPSntkzZCUQnte868TG2v
kKd2kP/jbQAQLb/9KJnoeZuQo7mAEdsf7SShkvgMoCKaAsTdU0/2eCWLvt0Mm0/fOYHJY0XLgbe3
XN4Uv42AFSfHeudIQxRhYBG48ytxZMFI2DIrvqzYONFUiO+bQ9wsmf6pEiZ1JxfkS3CaY6ZtB62i
fpsjRW12PwA+CX83fg5Bgh6UPU13pP98zHsWrrlzJD7sHpw2GLtTOxB7hs4DrPxadTHqmQ+tyews
hrvPLuoalpixteaoMDfX3N1e1v6KLWteFlyH+O95jAhOzj7iZGZLjDgjpKgDLVYlwSACET4jw8zt
mTUAnGhsSHO8B55XDuGk7pR/U1PLVC0m2S7umpBhnZmdmF1Kk6tnErNJ5jxKXWFLgtIUjWciTBCn
/SHshhedYWG6N2Z0UwqGyP1NV1C4/7RbNO6nJQ/LojhRgvqsFixAx6oqEJJEjd/rIbMWEFrsUc3c
VJWjmXG5z4Icjwc/Dwa2i3ezWfLw0CmvG+9wIDd/hgoKEmPEpFkwqUkOm3YtUlJDUgQBWDJI5ixE
WjP/MQBYt17JB+jsxuCl6A4avwOeX7USQiBYLrKLC1asPNNwkNSkQ55d55OxxVh+C+CU6moZFTGO
EuipP1rHxSKezEM/P8EfCN6GtrbqiLA2V+8xlGBmBlXLFTJME3Wj8pMIK0XZDCRtasTAD72mMiDi
EyZ1c0VIKpc7RdFrr5yzefdM30HDnoy4/GLSXOEbm5NowbFlQaSI0UYPncgZxegiWbxfJhir+qLr
OaeJDTeM7yKodzTNtGCwqC2N6RARzTowQS/lBaJzkd7IxMfDi5lGFngfEd+4RZeyZVZhVsaUfJcO
DoEKE6u6MK0tzU/lMEr7KxfNc84wsWELT40ZEIp+Zk194mYn5kMcoYn42wgKnU3F//NPwW8JL4vR
vKixisAJM8Kmk+N2JR7lV+zwuUjtQWLounD1/4zGJRiQtD3gr2aJRha2dSuPTMhe9hsuqUW8jCDN
v/E6DsNx6BcqELY8YRDaLZ6x7qHEP6WxzKwznthmzZ8ad6JDWzxLtNcwnKt4G7T7G2PxZtxr4FhS
UFfKbfeD48VPjAoFk1ZowP1ZL9abHxkiKHEx+GXMoZjJRt78uhPlGTu7eGJulAT3ad5S6mY0lH/t
vJleOa0981WsQ66fYMIis6PmEJ0XeKxqKvuBS6cyJs9+Z3FnHqxqiKD0+bCG94W7OfHAr1ACKl0B
2CvcZtsI04zo4bhZshiU2ha1Y/chcknGwqzh2Py/vfZTBuZ76/j+u1GKXwKpdPiR5HnivHWB5NYj
Rq4QhXGptQ+zO87tXTb1bKCDzyUah3lvud0/2YwmDvSl9ECDodgNgzgK7C6c5rmO9J7aNx4xadrh
l4c9JqQRy7lkS6+UXxGXP0ltdlN9UtyD8zHxBCVRJy0pp1DYCFDSSNTI5GzX2HGWsTPZwwY/PlPx
kJWinvLUUU4+VGgWXtLs9pRI5sa2B+ZiSYNPCuhPbKdv6cXj9orMw/jOPp9SvOWKGMhn0Y7hyKpG
ZuAs9YkdRgUIiVHxRG5hA1HPSXlbwbCfoyZO1X0kI6r3yWMO81a3KvCo3kfGtry2PDjIciivMCxd
9nsirsb3AxXveteoXP0jXAOhU/VBru8xnab/YuJ+6ckvQlewtafmKenyXvhXMrJu8LJU0MY+C37s
6bGcZtnczbFcu09Bpk2z3wia7D4DpRuwM0IxJxzGks1lzI0Xh6uQsEZ2GATZS1hWiGsIW1i43hjO
aF66oC7XR0mhH5wHIzEWSSzmGMUQ7vDzK2gMVVVG+kN0q9NNx2aIVf3E+qze/Tt5tl5v05gGHpSl
1rC3iaZv/OeuM+Q7gyXYe0QtremqC+tX2LiZeAN6MJ2h6G+Cbl6ehmzZAhkw/1nXM4uuegSxj4K0
hA30es7NYPn2Zx/ZXsMgLU8dGz71TtVTKC50uN62AiDIMGiNPgzxMEv8/5j0KZ8NyAAjgaBCLqMB
cuHUfuGJEYQyxBzMlyRU9r2qCRpCfpRyoDCsspNHLVKcScBukhPy6i/GXsH4VNC5OnsKQY4hOKVS
nruFUcwm9KBtazZz/B+tTRpC+7L/ShycDOkeC0Qs7rOhnqZrjQfRPFeTE5T3bLtCyhFu0qExZUoG
0W2rVpMbhwmJ26QHLHXJcpYAXJpqKoDOtrH75gNSHNm+2+J3PUBJmptHHJNriQt5jfy3TE62vBIt
xa2K3u8NLI8SwlWkOKc0D/8UPk7+O65CBjckpNQ/oVv7L4O2Xz627BDwjyyPyN8U3s30HRW8KU5J
6cfpk2bjRkMdTM3kfwyKDUVvBfOb38Z1vaFgzFi5zjGmYweKUIske3JVz3mRDWJbE5ALFd0Ek36+
Lf6y8cVisJp/qwEhi7cjZiXsaxNTse01e2nck2aVSPtKI0QmF3tQNmrszJ4LFMJDmPhv8phYoSy7
7HFpAUfNTOiiXL8uSPqgyz3O22LAppT07FrOdngJGQAxGAfuJCM3heAR0j29EjBMmwtBGqKw4xxM
7c8FtVPjsCIZth4Gm4/iXqgBJjs+F0QGUJ/bUe5uBXEWppM58C0sTBHw0YavleNut6rxvOmOUClH
hfUKP714OVTbN7G0CoRrA7gRmjO0tb/CUkowMVgh6/kk1cujTSrrvkWLQgD08VYFT17lc3ZZzMbh
KS9nNFjhdQhLZWy0IDRZLOiZg4yDO6Yl5Cd8/AgsrVx6kzz1SnEkA/BawjOae+VySQZDlR6tSqjf
Oz9ElBk9YtAHeEVCHCo1bNe5BqTZHdyFvS475uAA+HZpOxGb4ZLO1ydYuv7s7I3LIoPHSuHBac/8
2UvwgJN5WV83OZLnqgrZEWCmFlI4gpNe0h3xBO4eVSSzvSwMP4eH3gkq90UGi8pBDCQhoyXVCLD3
rN8bnw08mPJBTrpg5kZgX+GS4WAhmjbk4XzH3xVGdzoq4u5uJNby6kHid85eVsQnlFnAgj6fXvRP
LG5bHwTqmsXTMqkHVpWQXxnEVpHNlYNC2Y74oMvZm7o7kzYcJszP8xs6wkZRk51B0wc3XaijwoKy
Ge877OpYMdEpmnbD+UqWZGGaCHMGHk2WQTa3ozvkzxSR5GGzarI5Ny0RMf+Utb6pDiARUhxIqm3H
b6Mjv3WPXWbq4zLF1LZ4OCGLw5RPmuJQpNWcfDa9HJ2XHFKedyEdh5IrLKH/Q4brl2RmAV2WYZ3H
9S1NXk5XO7cGX2IG3eDbkJnv+PsZ2iN6rqsXeacCBhdOZI4+Uo9LNFXN0bJbibiZExXizdgwMt+i
KdSz0YAB3qgj/fQxxF48u5e6Yh78RF1jhq++Qze9FBpvIm46SqP9DFpIdoeyzzewgrBLfltpNBZw
GPQCl3TSdJvWmyBRD6yxYp9kXpIM9slmIoEo4OhJBdX+N/DSoTkbwRN/rphZLq/cKvhxMLf1wS0r
K5JgUwVArlsau7AYJikZr2aGLBkez2jV97FPoOxs+WdnVyaPpGqttqgDDMRT7ydvbRC/MIjyCcGT
vxveuiaCSJy5PvNzp5i9gD611cujWGMve0u2w/sIi0EXt9gHNXm3UaJxTegQGDiE5zw4yxHCGqsC
Vu0/s8RSfkdZ3LTvzQiI42SMDKPneCbJuqPLT0e+cwaKp6SCPPDSG+LUx6guEGp1Mbm/GCJjPyX5
hJ3OwqUor3oevOyGG5bAc+H7Vr1Pc2z9p1Jim3X7yVnPUTdzhYtuMPe1O+NaQ7VFdp79nBKdTGc1
Aun2JlZdhBIyssemXJzr7G/UWC9kA2aFVVf/3+ky9yhI08RWXTxCLXPVohvQUlpKIUWGYCYF6kmM
3wfK36nBiVjh09l3fPL9PuGbgsszklqB94sJSUJnCqDOkd6P5Z/JdRr/meMC1KyAV5odu3AIuiOO
iUEeQfG1/b3OFVlS6jIuXtbrsXlqN8BoYYdwygb68zBvYOeiCUp2dNicr4HhpNEsZKq68iS7IM7+
VD0qmw1hpNwpDuonYDs8PmbbVfQeBCwzBbjN5NBeBbsVqCZYiN5+KeQ8+4/9MkyK+h4X1bEXhieB
osFJDIssB0ZgPrtis1fMGSr7QNtreLCsgVOV46lKv0QLlAMSIwVdOGAr3mIoC/NEA2zorebWDdB0
JFBigptB+2JGyUHFRdBwhfakXpeEb6SFO35UWFWb7GwRxjA/rHPYNzfXuCZ67NidEd+gA8JFywjY
YooJp14cQ8j5FTTxIlfPUGWW4MwkG6Z+BWmD2X/QCABPeRfCMENS/3/f40hi2rqRFHRAdj2BwO1Y
U1UfvmH+4H12hQPDuvWYSkq3QkU7xgUOeehQoeYiXLDKSbZzuJ15qzDfZ+9DAfweig5q6xOgBcYr
uy0zjwGYobI8TL6agaNhQ/n0DC8wxU8RPrGrIXfPDDHgFVi3pYcJSP6QC3QorN5B8WCPlf1U+Tdh
A8uipaAtW3eH6sCbxfY3mhjD+ljQCB1V2QW5N3oQ1J72E6cORzf6DhF+oCnekyZitHaYAwMWwOF2
mwBncWTBwxorj+3onCehYGs3YlkixpjQZVMK8BircKjfJ1Ll4eeQbqPwlEUoH8onTn5Ybeow1grZ
RndAI8cnEEi/H+/axptFi3Fi5blMOgwkBxw4nnwK3UAG0w6oM0spaen6/lL4UAwe1qgcIKBBoDzO
fo8QhrcuZL0f9AFs8esi6uAIUgBRdmasnGA02N7/SzINwrka4WYPSDSITVm/ut2DzqvxD7dX6T57
DGbYyFtmXvn/1DY7xLEFsz2OPs8lBM0YMTKk+KHxMXbMIXwER4nos/wG9aPy+/+RdCbbkSJZEP0i
zgEHB2cbk2LSPKSkDUdSKpkHx5m/vi/V2+quzFKIwJ8/M7tmmNoZstS6CjWBcKK/KAMs18CNs/Zo
6bdMk6QjSz1p/zFKLfCfR9v3+GXz3Sl4bKLBK84B1gFnyw2JbB4X17g9BkHms8smLBLH+uglxm27
hxWUJm8jteb2gLvW1a+PZcS+WNaojzWMuORfPJeih8FNiKNZYyPO8NmF4D23Dhbn/sQ6qYODryYZ
AxcZnMJ/ijP43+lGKatjNk2mdavsz6z26fzxTbQxQLJXv3Lp8bGX7cR/2K2/tHXcHEiuslnQjeSd
lSZKvRJr8VS1DyefrWAlGBO/8bgI8ep6AbeHZehzi62q1+JMg7IblJQIRAktP1RXxf5bEaFlD1uq
pVhw66j0xvsBu2l5mijqtd6cvsBuU/cLgSMTcOY8EiZCELH9ofz1m/Wkq2a2vXt/YOl009XgzFDe
Kjd/xL/Mk46ETxx+oJZg+aYElNqWecrGdxooo/xa1CNfJ29MouAlDGXqvpiiAu4BrsJ5waVhhe+6
brqXnNQroq5VIuWFpYtS1i1ZfYzthpWpmry8OlMWi6+K+xLuarZS6GtslyZnl6Y0BvHGKSS341ov
xByYM6zYvGBWa6uaDgEPGQ4VldTHTT0Mbf8AUCng78i1Jz5kRmfZpqMSlK0F3v/6jtahgkC7UMRX
oKZBBqUS2iYAizMkUn5z6UquAWjPYm3oRctCf+2ZTgDJWlhTImT1ZluHS4xXCl25PuddPbi4cGYo
ePvSb8LwgaeHOd8EgxY3ATub8eBzQkAHDXWPB4BiXPs1zUZRfxtsAViqfLLzL3VWUqAceTikd9Tm
suKdrd6+x8u7DA57NtSePU3ewNsqYXPeasfCr+pzqUT3DXPcOiUC6pIcbDDSIdJH5levdZZk74lh
w0Yg04J6yTTeQfD+JmLv5J9zg2r3J1QjENpdVdApLOBVUhNEXp4OuvHAutudLio1YXPi7YjR/jyN
jnmFoTeXNIR51kJBgq6lW9TbmOUQhhDc3otN83c8gg1K+twBjgfGvoEyHnp1TAR0SrjbwUviEIyQ
fObHmIzS8lHKnKScjdy9MBWw2SFElcj/kJA9uNIP3pEFkwdAi8W+q1gwYctnOim4iYFQwz5EORNf
HRY7mfvOYzzEvzGyZ7PNR+JAf1hUOvMJDOxibf2oMgmu6jUDwYuyHb+YW0Ck0IIjsokCwYpZ7jfk
R6AUCLmLaR6BHDioj1v2QUK1GXA2GFLADD7EMqoN5ULp+M+BgFPtOzlSvLzBpbOic5mIqz3mODQG
OL9LvM18r/zt4wpTWsZ+NDhWuKb/4vwEcEYnjnmQzO/iwRKEW+9XqXLY0CmKddDGHH7npjWFPPEo
0vSNr2qZgfORAmsrJuOZ0ADtCDUWpaEylGmxjGb/GhGCpxltsi4B5mu+9JMnHlNOX76WLVPpfmhB
gV74qKf+b0wkrz57Hl8JKICCmwRdiGxi5mhdK3EiJi74FzRd2zP8hhNWYuN2iHrR3SK36uaYQL6j
wlho1sAEKyL/HPGiQAI3ILnJ+9LhTVx4VssN7S9I/Wmf0ozXknY11z4cLfb6k/TUFRWH5FVaUZ2x
GeSQtU94KDHGhWksPm0XkxH/uOp9ut3WheZCCStEZ5LVF6uLsdHFScbf5IRDj9pUeAgYUlWwuDjv
1lUGId4AQmUux3skH8apsgWWtOU6natdHBPUgYvcdc1fYZGcOKVWGkJULhVgGWx/CF+nnFwZRMG+
rsW377ZsVW4EBS/xraVbrEymFHxN2a/zIsWpkopz3U1KfuvS7+wcwngekqrh7oV+vDFTHWVHWrrI
T9HDx/uAtQl7ZY5mrmZjN+AcjBvijMe6oeh0OXClwYYRGVDOD9YQ+Ib6MKxTQ3j2cmu0yaabIki5
T5Mznr2NW5ZBSKqGCcHfBGtgkH0HBQ4JtiNonOo8KrmWW2BBEl0F42bB9IXRDYjWs9+0rHZ3YcQt
9kxXmzvj+mIXMEEhQ+FP/lEwXPnxcWSDBRkJJ4rv7AkaLkw97lhH6esEqkpxa+fjFGjzTbzQzpja
uqhe+phzFFURtE2s72UOdeHXZ+BFpcpYB673z7BRITf1KgLky62tf08G0r63RTc3RbhPh2h9awRp
S3WungClUT7W9NPRrowcKCfy3Kk7NlQb+dYuJs9Ugm/OtF4eGMFc68uXbUXtTAyvqWD1gSceR04T
OBPoytpQHrXktcsDPXJNSL4QVYCcbuZEjPafqIPLAym07jEq5UM7P2eQiOtrKjXBOF8F6921NAj4
kjtNtI6mVW5b35IvC509BHCxYYHlfvZbquoRl3q323MPNTf8FtRH0Dml/vLVxJ+I3vnLl9lSN7Sw
pz+Lm693Fm2z1rCnMj84HvbXtutw61K/GDS3HKMB2AxA2E+yWC275O6RsdK1mM+WWt2wMXKvJtPZ
OxgtTHQ6GnCosc9fzD1FVEG9TfCSnOHfLkBR6LmkSA87hULDKVhkc1Hv1z1QUMHr3SL7UpYxJI3k
X2ZgMo9O7sN12/VUjjf9FqfYaIPknAKBmhy6bUj+P1g6xCRnjYN5MFHgJWiHiAMXldHhxsFY9hwQ
rF52CE4gz7MgcKLTiMKS7AV7QWrwWhs5ok4S2s3QtGPnJUIQRGpc6iW4i1tc4tC7x2DA3Gdl4idn
u0m3DuP5Y2TnYX20PJpL95JssXOY2b+JF3uM5jfC5YhHydyS6aln21lFwMnJeiBgg0ZICtVLbFKT
XnqcIOqxNO5cXXUxy/aqhyzxtznu1mJXekmYnn21yBQ9bQl+OKAtlmxW5FUnu2hXYlSxgg8iVxcv
8WIZxhv+7xNhqJXhke5glYYNFwIE1YgEmGSlTq8By9yFO99fIFGsirwME23cSSzfcIZYadq5htLa
xyxJryQgAAdEYeV/xYHWN9BGxua7nRx54Rm3WvZjnWt2ZiGEcODIHcBFkGVbyluSDzxLTTOBVmzJ
U0ALzTLKvyJ7sm69tpmSEwapRl3xQfOrwDPc/RAINd+0dPPeKhcLtU0sYZCeVAJI/s6r2AptIXyo
GwRefmrFQ3VfV77wtnWncPSw3BfmCOayN78+U0wPezvAF/w+YHp9gxTLXFgOHScS1edANhhdg3vZ
pCkVZ8BE+E+cxwFhSTA8wle2Jr/5rV2nK99yT4gPMHD1kSRB3jzOvdO63zGOpo7AQ2lHbLFwYeds
N+m1z9q9LsSc7vwx7T7jnKPnxnab4GnknHzsI5+wyIolHplhl+KjjqTJWNaW0n3MgZ3zMm+mQH2I
FNDGB9RNjTJhsZYWdEo1LibsOOPNWDoRoWYd9Li3RxNC0I490GTczHH5/ncVZWOE4VZ7pir/NpFk
qwJ6dnxyPDt5wt7LtKAVCPL96h/U50LiqsRDuir1db62BRDuxk9R6CAh/v4frHNpW3aPOzRlXBVt
SA7u26a9FNtDjRZvf6/csZFqgpD6I9vjLRK2K30py2OmKL7j+h4KQzw8ZOw06cKk1LU3JygIOrlg
55nIYC6lx1wJc4YmjRxXTNdtkzhz3IeUD2/ARS1wa+zmFibGD+n3YXqOzdKkDq+GQmVfZo4mVg+o
laVHSkrmU/C5+ho4c8ERqPJUWVNMzWLoB9YFIgdfTvL9BCO+hYCp9Y4mX1snwY7ZRdu2jeqp9osT
i+97J44OXujbCiVTPkgi9e1NV2bQO2PFGlUqN7ZPYPSrZEcuC1+ggj1MbCBXPvufECm6bdlRHU2X
cZEBsQlWXdCssZsL6gNYLsf5eAicUugDjrX+gzN55SLOCd+63vQfSrQ86dMKZL2yZYlJCC/oj+XN
EiReeHIivonXjHdZ/dE0kuykwqQl72IcG+cgSe0nWrw8sffdwvmdac9Qj13m85u1IdCuc0KKGjdH
LlvHgKTcun+hX5Bzn6+OICqUHpICZVO1QVrdMnuI2ykAKbieZAj9uPk5X6qQAAzWdV7Cnlci7eAj
7nXa3gRNFf6dAkJwu9rxSV4vy9JxERl88xU0rLyxhSM27zIMJbdpE4GrHcM1RhDg6ziAVWL2xdyG
juHPjqbouGjqnKcU/WYjmBYqqCar/jQmuQ44iWrGvLpe3wmxi9cbd9Z4z//XvKooS44gC03zHCTk
1ED5U3PDp1Lno8YqPtLdu2gu6Jt6ALsvowlJwXa0R9DEsoIHbJt4W+XAV/Yae5KLRugnMVfANug0
8xF07Jcew2J7RmAYQmz4lmTlj8AWsS6MMHFqOtsSytn2uKhxoiqgJR735H7h2oYfLKPmfujo+N0m
CFXVuexi8d2CV2gP2Np6b8+JxZ0S8yjkU953QcVskoSiU9swH5T3lJUh8EgTkTG5pTk+DPZe4hAV
6Xu8WjZUDWAEsLjykyRb2+HPSa3uIJs1Ydwju9VH4G1dKB86IzzPoQ1WgmTcIRf3kJQ9AoJbXg5x
e2KyoovRaBF9I9swtW7wFpfm4mI1KVduc9tHd061ro7mZKL/Cr/uCMEeVIwMiW15gK0uZkm4z8BG
gDaJH21YwYDhwmgl8OzqAzei/NXB9hScbWOn49HT5fyc85mGKG9TK/xs0xrTOSdESIxmRwKTDf0w
5ci/LJmfyDEy0c17mvui9hb8TFG8WlXMCduoIHF205KO1Ecj2RRXErb4tzhVxsl5svuBcBDlY7WJ
+Y01rIbuySu64W/IEJ2EW1/ORXiXerICyUnZtEk3DoY3Nz5GHorNPjJMb7csA732abF7aKnI8g3v
HDKCvK00bAR18UMro2rZ7dZJvWS256ZixzmrhV1PcC4CmVcnQv+WTMFFd6Ng5tNNTspt2enOVdw2
qNkmBwqTZypveewZM/3UwVSlSsNZD++jNNWVvcwwPNJqTIckZxz/0XRbcFlJNpgjKKYHb6ydf3GR
ZuaHGRKBF9E2d9ESVWp/B2Ud0RA94Dy9xF1AZj41A5esOBDgMlkSW17xWQKa8PazwiMQ7GLXjocn
kZLjv9XYP+dPDt3mTsGdQNRVlf88Wr26NSzqjuxqMAzkVDvZV0wvMr1MEibNA7wgPzsmzbhGj13Z
pfsy4B/YfhYPLGrQ4M4l1k/4fhkMP2wK5RR86w5puaYzanVl+C5mDbb5xCc2eQuRgppEykHoZq8Z
ltC8aKitIF1u4az4v5O04TpTnpF+VN4gzRZbqOguSxAQW5YB8iUHbsOkWTuknzjt0FHLnGwLzEay
f3XfpS6kB9o/U0/gP9TDyBKpt11cVpQ252QeibxTtaAWvdorqeNeTX8MXZTprGymZaY9wncJhGw9
5a7xX83+pUw7duXl4M0foVpdbVmRr5WOOqY4cqDuwT7OnGWGTLUg+akCiTri2utln/3K+F7VGan/
qsMQBR+OrcPGVoMzPdkYLKuHFLDY+Je8FnaYHL5t+0EqcW1KQaDBnjqv5gtM1uI2zZrc0Am0QCom
fQG80pgS4F3fo5bOJhovrK4RHZg96bYok6V1UPpqqnxjWhbuJHmL8qb5b0lpyzC2+gN385ju8rli
y2yTE+93INvD7svLkX8Is6fcawHajv0aO6gc32LJDzm2dccH2kztY4DyGx0SmfvBzRBZs3+TLorY
y8w39WsNCMYXW69jWeiU3SfpSBQQYFneX7e0girfUE7UiivHr13dErCcJ9w+S+L8YuEdX1M8K/mW
D4o7vPJ9ziHb6sPsiq5ifhn3+LyVTzq1Lnmhb2O3KA2F9lb9NAsH5bDNnfbdTzMUfW+2AfDKsnkh
2jQavEkJUpaP8gKCz+GiArUqlM+ZHJHjWIqpdxxShbovU0s8EKnWPeYbG+RiCkGxGw5zEgSc1TKs
3qHt1I8jW2omdqAxL/E44q5l1TIevLLGHlma0PUORHWqoy7brH/WNt1gdufAA1hUMqJh/Fcemjt4
UKgyE/qNFQsNkGSfozK9DnIxT4qHlDgbx4A6VDaLIKgu7jLsKN7mqlCnNBLOuC/6aMtVH2jXxeeO
RMMG63eFdCU7cU+jaZVdc2dNswc4txCsO8y1/N7B6M7EpNi531QTETgwfyMec6+0PMZFei6HjSPT
4L6fS7xMQHKzZ0p42I2OTgI7bWwxy92kFTSeH8ikWOsJPpLSTXHiI4pD4MVaaYfmLWV9ALuHNvuI
5CkVGx4ncY1mGlXuqfYnErguXqptXHSBdbdmerMbfo4YphhsBXIAwKX5prNIDf4hRLXW0Ta+be3t
wOYk3wqNWvBKS1HSftgtG/9X37LhE274vtQFSPhC1XH0yOYKAys8oEpybhaT00PVyk38b+ZxCNQu
oZ/Cja8sRrzxjkwdWx0s/hUkTRJ4/sXOUjg+eNAoDHhCps2S6oRKXDR3EUaG4ZmtStfSWNysQx2Y
2cm9eAolFgOdRnk9EbpnnsBR7Fh31FVY/RpzdwqPPxIO27xTyWAPD6MGmPgrRQ/Fm1+7g/HRODOn
JQF235r7J96wdqs3fteKFCOk4u33ICmVMAxleMZ+HN1Een4xaialvxkaoX0mJYb+VytOkvQpJsbN
bM3mGpcHfBCZXAmCltO5g1EHcRcbQjpinPeKaN5WkxQL+8Ohsq9MxsipgM2C9rggMM9PCO70s2oX
tth2pCoE7DLcxnzEBClmewtYDleJHUlyl5jNJv+w/qHQ8fxwlE+OnWJc7SF5yOs8WZ74dEUz/0mL
zsmPDH8Z1QNcBGV9Wfy2TS5dAzuCEoayqS4EmGDCOaKfxn85TejVDsINaxFvYSFTYlpcbW9rLqNf
CmzGcIuYsO1Q4euL3RHzVa9b/6zDkLtRIMtZ35JnyVoOEAYUPIQtGDwk5mbtCozC9jHB1E0KKS/j
Q01IF18cJdZrEKpzi/Bd0LrjVryiFuaC1kmio5or+z1VXlFRtwxj8c1bivE6AaES64JAtr8SuhE/
Hzlu9B1pky0H5iniA/E7ABabYOJ7TWw/++GQDopgDUgEA1katvHIKp6gxx27pauyABss767osUrm
oNs7Vu7lORU27dpHp20n+MP71jlUU9P0d1VYc1NxXQvbK+QkEuBUxKNFsnVaGVd2QYQDAjZTjGFh
yNaIclm9Z1XNljcB1PFZJmvEtqiIUYMznRKq2yrK1kEWhaW8ju2K+4m5o6IrRyyWboBDOOEzHyc0
k2ZWFP6a0lPtzk2R+/b9ovCPlyCyrU1J3sNAL2JVcrBKLh1gi+1nmLG4//N2sudDTEiWjXiQy/4S
5jNJ5yEa9SPptKW/JcUl3l2bY2rj4bK7OHFWE5pSDtlgNdjeH85BRzCnUMjsMCMTCuLv1HakEamm
SbcPPiHM3wVJwIWTjgR2G0sWinfpAP9xF0mEtE2G6TcEdeU5+lg0Q7aijWh63Ajhml+eWJk+gaBd
9Hs+cIE9QlXA6kTMii83S2SW/qRjtHczyqxhyKhd2cCjxdkOzAWSROrCAFBV+GBM6xQ32B1EeT/S
xSnfbFo9NAd9jgYN/MNSyMuIBbF+0yZtcTZ2XkDxNloKgetcYL/r00AU56XDLX0oHKaYJxGOGI8S
uKP6agYfSKGwIHqcXQzA+rIktiP2icfB8Mu6ubMleM1mkX9nhITkkbWfx6tNlikQlbxJhwOQkqAl
4Di0a6FpPdObSxYkOVPKwgAzSwOfn90f743eDiuO3KTN2O/6/FSHfCnZIfDu09EdXhyOYnSn2Vxx
NBG3BAY2pYQCWmYznDtzsI0gc9m0MwCPZmdQ4HlMZdiDow1NzzmzJDEOIe3awVfPNN6sXDkgJQEq
+4YudmrWuL6CPCKfw+GNK261OoOy0+c0pb3tassMMklPqjulGnTkf+Wdgi6gQ+7Tu7wtAncbt24n
DrZxacoE4r3gSS0Fqw8yn6s5AQqMza7mm+5lvlpw4eWbsIS8m5eCT4yqDFZS8F/s7o0ZmOu3jhWY
HyJoQ3ezMhY+Is9Jfnm+mC0V5vov4Wbjk2prHhHdr2wpFsWUt48sQDiZcWpamx68bb7N9cSVFhsa
ZhO46v/dMVeATpna2IxqjP38sELyYNiUB/HmWvHimwR63w/gRwSXHLTbe8F+wMLkmeVsIiQLrq3X
1O2nMjo7o8Al1g68m08zrGtQmnkpzhrVEB4Q+9mZpM0O6Bs7NN9eMD+ywY/Vn1j55tyTbZ0vMcDg
H6zzZKrTyM058DRtZavXj3SFEVSo7TDZs3AdIVY+Rg5AjD1utabZxbngxlWyIKdCpcyClxTzrdrh
uyK7FwljffIDqlcRwi7ACMw5hq8p1dWFcB/GPrypcC+wQfFfmHcWG1dHmrdylPj0cMtARQZe63/b
dmk8QlWsyL1TWLj8ajB4leW5pUUWnIPTwPchQkq1BrUn60UZEPXGjDBTWQ3hiD9zaWa0ryOqUA+Q
rjEF29EcB3e5C05iC7SU4i4ovsVFQCEwJ8D+rAFovBkGcLwYJYl9hmcmUQ7byLKID9rKY7LVI/bG
DSKBod+tzW3ECP50GuszzY6OF91jY0/MTUY04RW6ovhj9Q1RwYARynuwBYL7zhZNIh/9AVwJhLgV
aDKnxBMIeq5FSSCmpytUi4KgSoe3x3dnwoAMavlDNKZAR7A9eFiyyZXuQcrwY5iZ3fqOu8o8XeMO
/MCqtc6IW6vFT4uCmxPbH29P4d8Inp2KrO6ksEDTN98PsJ+I8DB1a2LS4tnLckbmaNJUz0WYxb7j
SlgXvidE8/Ew+4++M3FBrHWKnzuFmsb2rhor74FziCnSx/obwLpsyHmYypHdhuffJKc2kVZ8mUND
/U4+ImRcEyxH0DDwncVbdvrO50yGYmdYH7IqbjOic2paAz+854nkzagP3mufWs34mqchdLUsxP5b
0oh4Iga6jiH0WzBX4oDiPUrXaQ1gEUbST451sNwuQ+29mjgLxUdQEZ64KMS5Z9YF+aEKM85hpWAQ
bnI3K72TDm1YBQJXL7/dOMTGHC31+JR5ghW/bRJnP89TO/HpRxDNgHiQmsEvOU1/Or3CD6MGsQoD
02L8G4+GHKY9IvYkPqbRyC1L5oLfsinWJBGwq8cqxlh30GMLuMajYcLli1VE1G7AuSErfMhYK6g/
LIloOQCjAETZWARVdsiJ8oiPosHWnHj6mYAUJ7vgg8qfe+rd1panaQXvjHr5FxFGoIit73MqqSHc
3fT1gkU+C/FwnymUNMe8+C9751FLgEu7wWBHWsjveINQd3mitI9EooXKQa+xT0ftXQxyTnOjzLrz
iP2AK0HuqIcCMaIDrOG7H9px47so6JMXxwQGI5wLrWLNOvYTen2dfWtP07UrJ6tUGyIeLa/wyQnr
CoE59+9VtzjNptWIA6fIWOEDVg+aZwpGmucxBnWz7YfAUlS3cHowQUXhDclUkuVU7qCe5WTLsHtU
MwbcwA+d8Wlh/Qgbpeth3wdt50wAgTyFXfXoRwU2qyDX7TXEcdbfi3niw4EQke4DgUPp0LPj9e7I
Ew7WQRgnnZCysgETkgeTm66tTnwSqhkj9tRFkG2belq/PwAOKAymQWzE281i/iBdBs0mm1FugdPw
qGi/mb4knSFU6hQp/omwIBdPrfVQWBv6clE+/t9tDjCLPE5EE162ARHlvJm21vdDWWJSIZLo2nt2
EJUBcTQ09OZRcvE3Vr3Vn+rB57VLpg19ZKol43UNAAd2Vj3wbGQkcXgpp2HJK8eC3zBz6l3cquJy
ienH6nYhy/nlpBDvf9upx/jbdGjjhylLHX/rkm/6E8wD1BR49079N2yyirUr1bTBn4BsCX8ivyQ2
enD9ogQeIEzTU5l5NiWAvVWHBzFL3ePySnEfbiMy7eZsJV3DsQQAqsM3SuSXlEYZSQ/TpmsCymJE
2oIKzrmCspxEpXOa1zkCwYeNBcffg5WTr/ienDksvlL6/FjAsrGltdNPTKJPJXZ3cS6UNaCeGqo2
8nvTuGs4fUpAXJynOOhEvsP17bOCcRe3uEnBS9NJagjmG9yBPDis+NH4cq63+ZmsJYCAshlTPkq6
xylGiqliXY6mzdoG7hFNROMDhAasGtJeE3MzL8jxBtJj8QLVDlOIMhaWJm8ePL7LWCmSc4oQMNFe
1LJYsBlXp2vdM53ua7xh4snLO2xd7DOR4T1eTm8lOVYiUJn0kd192RfPFVv48sWisWD69Imf/qlJ
iy48cO0IqoEGDeyWWa9/dGVPLmdm2sYOayoKj3mZLVAM/pV67EbAxXOBZezkN95AkSi/mrb900eL
7avN2o7c2NuAAL29hQCnmLbbfkBSxvkA4RYMQfwadYNxWOS4esnPPAvufRlXY9feEj7l+fIlrxdm
Gz0qTOlI2TEtecwkwNSrGr/qrgSXerAxQL7huaOMqTVCnzKPZVNBtDQu3Jcc5HP1WYchxb3gMrNr
nfgWCqwmbSRc7Z97JSanPHquoRaA8h+2R/u4Cpb45DaTBeqyztzyS3u2Dg7cgcP0G1cVy2ja4N3m
qZKdF78WvK3Gj6INWJSgnnc+RNMOW558TQroPhAB12FV9TZ/f6S53/5jSxZ6hpmia9h46AWV9F8/
cJUArmCwK4LScL0FAmM65Np/7ltCcJzUA5hl9slhMgP5VqKj4iHoyvc+g4Zy4SmaTIpnqqaSa6sK
Rtczyvi6foylQ3mHLkKHJpswRgFIHcqU7/upVwB5+l6Pr1glCmsmAsDzY21xpWRrDAeWk+qPOXuX
GcFD1j7VXEureD0N9kzYayRdad5QG2rrNShVUD71YARcYjyii3PkHhwe7FZj+C2CqFSETTojJ/3Q
+54fUoPEzaCeTghsY2pjgjNp8wFYjuU/TqQ6t5+spnRaualV2VofS9w6vtgu/hwT0aBzh0gAX5i6
cg+0ksmq3QkjVPVoUXZRQyZw6PYiglNYEV/WAmQ8Yl0UsCrdL2Q19HygMwc/zHURin9rViDnvV0R
VbLEhYUrepKbjgyFne6SRGYfWWkvsH64xD/HWZLO+KG6+kOjYgj3SgWrcs5l41AQVPGsXvMEv+3G
5m7m4FsNiJKCSwFouzE6zPUN97uhDvdJuiBhbh0tCAfsGxcH3WPXYu6/Y+Xe0aNEVmkcfsBTuvNP
5VOqemVyWcJ/QsGB3XbUMrSXhmunTQKH9+45JWUEDjZgrOCxIfd4LfGzNneGmpb2MGo5ovuZRj+F
3kDztoEwFhDkqSATbkE+zkSKUmzsr07Utv9IgCfe4ySyBUOnsefiPioX+uK92LcyYjv0Qx4T1rlU
oi9jebUqq/xLNZMpbujNtV1ydDKgu3ZkU/UwYLGPj5PmFKm2mYDVeicN6z/NKrlMRLPrPN/6olja
oUqn5SN8phSdYW2L1xE/vSIqDBEYM7Y6YGUKsm+ENlncsieyCfKxJGciKOOMZnKW3CBAqelCVWlN
NP1SmVeQvC8YmRaxyVxKUrBNDoJWZy9mc7hFZGpf7XQaeQYHjghWVkiTd7lqYa8E5C3cEwHQmV/5
SB0Ug5QJ239DmU2PuYtMHKA7O6rfo/CGIZUWFDJF9+SI2uCTKJ0GdRep4ouiociw046tcHzOeK4k
D5NtzeOmm9rBh3bNr2sTDjjir16wRPpunFHxrkNfujAmwdgHvyk6nPvSTMwp+FIjGB1hRhgm3IZW
oHEsxtK/D9uhDkCZTRY1GmHXgFRzpH3TmbCmpmtKWOe0KQ3Tq7zYCIZy+npWeSePcwtXiKD0ZxNA
58RylCXeuRkr9R2RMs22TmsPeNaMg3k5Sy1vZzt5+F4tAnMUpqdIbhQr0PEGMx99rra0vBcgRuqZ
UEHHqp3DurG98asBA5zsFqonIIH0fu6dB+ximpUc72rO+xpjKLFZ8cJbYb511QiLMAO0S8VxCQ+H
sE/W3yIAlR9sp60YpIMmzADAs/yHfWC+1FoNh5R7z58+TusHmr7lYWAWuHUw7t5ZfhG+RXKcPnou
Sy6lALAUWC7l6XViSfyleL2B7o/sWB0t4dVkt+lWZGlmxXbA9AtJY7uMbfcdVI1a2ZqKzRJXnubA
d47ytwKl+BfyWPspCu362yBN8qfVxfBMca94xgc2ERNLY/sMzIkDDTsBl6q6i++KytA17Bqs7dwn
gf+kI66FkZ6Ff6IJ3AsEloI8XBvDIjdz+48Q6XRhvKfnZTGUNTD9VNOv5fSxv/dKNp4wJcj8vND1
Hc7EiTCO8CfzHSHfU2Ulj72bsFlZXb/cxCvKCvgs+bFfBwwu4GNcqT+dROrXMobowVwj49suIih+
nCr6A/cMiTltb30Mf9UKkaSHXIz35KbRI5X2621pFdK+W9oUbMamwsOyvM4MZiLdDnppAYYb0FFb
nfjhX9kQTtglvOEuRaHZP9YtDrNt0YA2LZXEUln7kospmt2YfVSRSL5iIfNr6VK0sW3DoGmOKDAl
KbqgTG50sIqdbEUb/xhm9ugfaO3Jgz+J6MsjHk6Od7Bnwb+YijRuozkM9x2qTDwgRw3L+OALqyBz
Hw/eCXxQPEHElJW9qVi3c5rCoguItDkTocBSjPR+Rr7xaegQSboHVFESAYtUfW1Ke3a3bA9KbxcW
ldQnVAEiKyTDWB5XswYdSKyzcJBFI7XsQtZzxXbIcueWzvppF0Cj5J3nF8qcFnx6nwOkF7mj6523
TN0GkSGoNSYvI/GoYtejxNavgT9gceoNf+cPcPOckJfJA/WAOdIbdrTRB97RLzJl7a3cdAjoGQHn
1WdEnwjVOB5QbTqsXRKGZWzqyL3RKhjKC6OD4+FUsgrFtSOYc/6s/2QMzymLdzR62A1jVYK4tg1B
AdfyzOsoCz/cqM63/7oQh76szLEgisSu/AIb24OpWfAhopMW5UegHPzIhAgJPQ5YUOGqQ0IgGgqD
h+rsvtGPUnbsrOqqRy4OhTpP7dx55yjH8bkPpcdQkwk8WHs4DB3Kr4N/DT1MW9593ozi24x+V10J
35j0tdad9eFYTlOffTmVd9ypEOrJC9N3BLvDw8bFpYwSunqmkabtXBqxKSOwXvHXtD+zYBanutay
46toFa+9ydJTykyFcxVvj1V+2ToPc+ZXrnMwL1FT9T4tuZTvEWbLV+Ukmu8g5UjXYGqmmJtEwsu5
G1M/oNy5AMvskxR9NH2fnOucW9vO6sLsFUND+yq5rp1trkDjMaSgiagRTogITmJjJy9hRUj6h9BH
Nd1WMeIZ+1yZR7tJLP/j7Dx641a6NPxXPnzrIaaYycHMLDpKagVbDi17Q8jhMufMXz8P72zkumIT
6JUBwWB1hVPhnDckwIsCX2PN+E0B7CcAcq7eR64eFV+aQk2HB5iwef05jnIdmnIRFE6yobBb5iAV
kVc/cj/H/5bT2DRPlq1AyfTJ7mavQKhi5bMT6mhj9AWORtC+YWlukQfAndBxs4YNElXxlCzekAk3
QtY9EtOOHZnxRyov7+9DEaTJXg2SXKH+YwqAA8qgeA94EyjGMQQCigxnOKKhhbcmWbuMEo59Oz86
q28RNBXXgJ1qeOltjLYy4mMCUue2R0WCtcM8dQ/YAIXatx4GZD1sEfcJTXxqQWmchUoibVekaBd/
ViYeKl9d6OoUY+Pes78xMKVBhghrkBvdHfzxC6Uvtz/UlNGQ0QI4rh0hLEdQdH3u0g8QXDL7Zuq5
Ymz7vDPZd7mSQN2wczvyDrXRRMaxHVzF+QKTG7Twhgx7H+Ef65lnXKJULHI4j+xd1JOjhMiMjSVi
T74bB5sESBZmmTakfq6NroYkBE7lu1EMfnjvkm/K9hoEivwGx9A6+WDblsMX+ry09Y9kqUcAa1qM
7sC3QrPLksf/mA9b7iR59iWp26S9Y7dL09fAyxXjEKWRVpk7ADsR9DNP5NVTAs1P+zDY6tg+dHmQ
p0+wEOyJSk80UjjkBeCCpRCle9ckVJjOIx6f2p7qAX7XRLs/HjAN1rLPgBW1EdFPjukvGrDZYNym
hoHRPTeshCKuFQIl47DKDLiikFi/JFCRzN9qE2T2h1m3bNyPU8Ew7TLUtA1gRyMI1J3ZBaW9pwyS
JmDdfKqd+wGJrlkzpSo/BkSvfkjZhrgaAjf/y8K0p9krfVBw+AvT/j4MdvrJpKYTHRLbabtdG8ZA
9SwrIINo9qjGkgIcwXUMuVu+TKllk4Ey7Bp+Vdy3uHGQdEV+GvpKvHN7u/Iey8A1HsuIt8U+LZXx
By4eOjeIqG1gMFkDJPkdrqUxrBkqfJuefRqIqeZqXysIp5DSU+6A8CzI2JNugr61FXhaPBXcB2cA
TFCfBQ43ZHspyZwKDqKO7Lxa/9L7Xu1vfT1qUIQP3bq7ERplbtQGfDyy7QJrQHTtqCGgjpmz1RA+
VE7F4Fpgs0aXTGtPGONB5Fcx9TPcSkg0UwvLbwoXx0l0RMglQiBBAWnfpKFb7ccEY9xb1IG5dwdG
LbxtpZDl2WOzUYKJ1CmynbCcK8FAkq7HwjydC5Lcn+0tVe7O2dR6EvoHxO4g9ptgrbAEm5+3G+bU
cA61aVd4JxccERv0VrWz7ZGM2UdOpqBjSHEJrFJDbmxbOyUHsBYZiX7HGsvPXZiMR1LYVrsvYKZG
+6lOhHHDviVAS/F0elJzD7nmaYy0CbU9r/pqG1U9fi2BPHa4tCv9+DPsI274U26hS8Oo9sMNJibB
I0oxavHM+wlhcWcsR/2WI8PXKd84SJNQmK3zVtuA8S77R4CbWn5jmWjmIJWHu8vB613uhmWVajBs
qloJH0IFBsWWWnvm3gRKNeYw1QoMJjdO2DnBCZ35CIhD2+YB2AXD/4EIgKEhLtsHp6hH0fJxwplz
enD7trGe0EmcWuQ00fTZmYpivdrI1fobswq54ah5mcQ38UgBC+/FOpr/ElaPEXDpOwKr/e67EP1Y
7V38UvixEzwhBeDGt/jfVdMhLU37GTmfftjjtQQriB2yz79MZEcBEcE1jmGas3vwBLQGQG4YrDIR
ZqScLVT5ihPEYS87WWkYDYwIaAGQ2E1Dts/NPAsVrbLdT3wGiw0EfZVdqyBY88XSYIej6ARK/8CM
VdMXXvGutsOmIitYROX4CoAKa0srD1SE55HfTz90bWUW91Fv9dF95cTYK04QMvO9O2UtMppcZX+i
KAXsPkvb6nUyi77be9hAd3QsTAm0Sc8gp3fTeLCawLD31eigZpPgLqp/1k2EU36phQAISz016j9M
WJaMO6Uz9OJYVmStjk7CibVhr2yxXhl1x9nlWtrbZKG7DBP0nN3kgFdH8SketeYv6N+oBEL9s568
EkQSCLgWYH1vIdN/GwHq6W8URwmDXUc2tf2Vkl1Haz6gCI5oSV95R50ct7oDVY8+ezLa7me/VcBu
akhyJHddqjTZLTX3SuwoISvdAUwWeUHTDPLiPoWUcWPiSOhwiUdABgQmlKFeowyLGPhvteDpWyIp
9qhT8z6OTpq3r2baJkBOOue7U+BhWmVaeTTrTPnS6aUDZAXJ9eckHIsnEz8M4h0lvD0hgXGOa+e/
G+x3Zz00FUhe4nkKV31b+1iQI3it2QMPE2DzO1N0Rf6B+4P6aHiKbRx1O+axpiOe+TutAhcA3lTf
Qda2EEfUhl1FCfYT25l2DANFTfew9K09ornpEc2F8WPRCR0aWYZUn15bP8jWdZ+KAJP3W6hZ5s+R
3fjkqoNyWzbe9B21VdRec8cut5CayE/WWGDeRBW6SAfRDobJ6SFsfVdkQf0pDwbrrq6hW2/jogOK
GlJm/qgg1KKjbxpZR5BR4T5TsRtFits6YBYBwCZ1uztQra3giV5Y4SNC0G14m2mGzWrAsHHbKqj6
FVHo3Qb1NOKkCehvA7M2fKmiCGnXvtB5MishaO8Nwuag5s1aD8BgEDwdTq0Uesm0Nv0Z9eKgxJU2
gI6uWKrW3+SlWT17vk5JAT1DVDLICGD6V8KCehhwvyiLDfTX9hcuZDaC0jWK/agviPpBIZNQ70wq
ErCHo3jEOLTMJi539WhCJ0LXpD1AVx0RHdfVJxL87n0Qw4CGPDh9s/tR/4KDK0AHnpcGApNwVk6M
cRDe4qoXQcSjnMi2qvAtUWri2wCXU9wgoTjfjcj7NdTZuhxxgCZG3IiF6Nc3qO9M/f2Y6VG+RZgG
3gaKrpSXbsUQkRzhspgmx8ZK9Q/olqBr2iXlUe3r6oQinX6EhKQ/OWhzfY1LrDqwBqkO3PjrZz/J
qvrohC46FxUPN3Zhx2iqkxYDyiWLAspio4eOQmkkRxJgl3XxSObBr0xth9MeSlqFalg9GGdYDV/9
BL3ssuzTT/lYaw/k9Sp44ijafO2nMse6rHQoDDqAmVXqJFaX5TcODC13n2A9jNYmQicYund1ybUw
6wsObs9Flx5zYKYQEAz1YNw/vL1fTNFDO2d7OAXIKJWMGvpaaEp8RAl4uKkKtX+hzIou4OSJ1xAr
iVvPGM0bmE3ZLeShaNzbPsy0XZ9MSnxrcGlOvyslSo0HPYt7kJcYhhpbUbgVyq28+ngVZJ0a7f2I
0tkNEHl8nSInRRafpGKqOhbqllkF/7YLdQXX1bLPme2GVx0+ltNwDKu4q4Fih5N3gmUwuV9cB6ul
zyX7LdcCs8ZXc4wcL7lHtb7Ft4VKPNk8Ba8YYTvmTnWK8EfE2jzZfmOcQFejcV3p5gcwXAMXM/5W
5F0C0LNUITQXZUROsm1/9SqB6mZVOd7o1lxWrtCGwCoVjiMv/sGbMKwG9Hzsqgn6bIGjlveUF8hx
oZAT+X+hxFp/yAwyXjg0h9Vd1wyfkJ6JjEeRRFBCBvZ3vBn0KUTwCdWiXWTgNHVo0OZFE4EMSI/a
ndLVdwDt1DrZwJCAcBwW2USo6tRyQiR1qfO2X0aFMhQHgop0YHiM0DNRMQV0MQEODg4iv5r3BDJ8
UoadAsSyPU66EvMyVMzCTT+D/VTDZpfWwnTqA8KEOK5C3AOY0jf5B7uGoNJnSomWJE6LqITt04Y3
cLML1UkxDeTDaqOodwrP9Da/x+J4Sr5gjKwU57GvO35V0WjGcGeqNdXQ26q0KfXsHJRBqlcgjx0c
vRzXYyoKvQ+LjCCH/+3vTLLX85Kz7IZiFRqP41ZxDffZwVCDewHaEcp4Z3Fmx78pgI42KtG9AUmO
N0Rij89eaera7b//9Z//+98/h//yf5PlQ4Ytz/6VtekHILxN/T//VtV//6v4/z/f/vqffyv4HtgG
SSRD5+8/X59DHsj8r//wAqWrSK/Gr5oxZTg8WaFfU7cNWZRHgKk8HzbRwMsq2RTs5LV+aGy1NV4d
I+0HLLlqIZyTCbm1aTeXf5G58IO0P3+QVvSDIFnSnsHAwp3OwyJ5Hjvd+15MADAut2EstDEPxptO
O45IeLeo4gmwP/pcImTb3Gaaqr5e933x5/f7IalK5KK6Mw/8GiV6F7mfAahr/Xj5+/b7v193//z+
2KVqUJUi/N6C5CdLgggobxyQJCZvKbB4tXZPfUAzxgNi/6Fa7C43uzBsuvNns21HOd8IjfZcUwSD
l+Nh8e3rFqKll7+/MPX63N0302JByzE14G9PcTq9xn1WHxRP/MXi9K+bd936s4FQVVIq7Eb5Sq4t
eW4qJfviTWDMr/v5c7fe/PwQ7rho3KEBn+QApRu5sMR73MzE16K2xUrALk39PDdvGgEX03C199Jz
qSD10PkMUhug5A4k45BXHtijvM2313VI2htqnELQDpsZVXrA5aifYZ9hhJkYF7GVJpaWlBztEGU9
rtv5U1gBw2QznN1yC+Aq2pUNyKHutqS4TJGekduq78bQSx5nqvvKgpoXzju7py4F+qg4xdBYQXh2
0tldBghgGMM+Jmn/YCFf92ugGu2stLUQHZoU9HicpiAzwubs4b10a1ktOChRc8THuXt31YRrcoDn
alPC3qvPpQf81Kmr4MiaQnUQE8+VXiysX02Kcd6QmgIQpTrDgppSNAuHLvwc2y36WaIqKKe3VQnx
YJPgxgwF43K/FlaZNk/fm6BxsKqfIstPz5EVebdJgbyNKJ2vlz8+f+SdNaBJYY+jVAseIknPKKFR
OBItKCyiEmbZtKUA6O+ua0YK/NBEKjoNg/TsNxpUVqEP5LENw7lpouybCfX3yjUgBX3ZB6ga+Vp+
Lg2iHDVO/5as+7QNyF/eXO7K0kqWgr5EWkdNqF2dMTrUty0gAyTcKxBv3BxXZnypCSnshQJzLWzC
7Ez5A8KkUVk+FYRZKQf4rKKutLI09VL4k2nJLFIO1ZmXPkbuPRq1sRLeln7RU+Vs1ONV46VKkc8B
7uA73WRnA23yQy0Ce9fCOUVX1BQrPVmIEFWKfKMc7TBHmfQ8om76zc8Hh5xcvLZNLsyGKgU9SYg+
oYaYsXVVCE3j7LbJcd458HhTrtvnVSnEqXmYdljHxfn/bdgwEQLlrBuiXZmDpQGSotwqEBLFJDs/
j0OPBEzuuTeWla5sIUvjI8X2iMwmbhUao193gElD1dlMGq9XneLsygQvNSGFNeR03UussDp7FR4o
bFA9esqx2MGgrHaXl+nSEGl/7rLoJGcm4IzibCiO9hEw5XTKDcj/131dimjPLKCGTHV2FqnFQwDC
pnm0ejTv9td9X4plI9TRBuBqddYUqLqkS9QfvMyD81VfF1IIQ51B6wgoxRkUO+aoXtOTbWxc5K9W
1v/CViSkAI4TDuvUHaMzlu2AUBQfULOLgCmsqIcJrfbr5lhIkexgYtG7PepJRh4+papb7VzVza6L
MSHFcEvVwEZgPj4jHTxrEOISiPurAPt/eRKWxkiKYYHWLTt2DC7ZzU+9EmF84fSvVZR/QHYsXmlk
Hol3rgNCimXNMno3R9D8HAeRd4NwFdSrpsDrMzYASTnmc5XE8eG6DklBHWcmOt7IX58NkYzb2nd/
CbhW2C+FT3+/DC63srB1CDmuyYwgk4mPuIO7BjpdSoOPYoD6EKawnZGtxN9SK1J8W2QrG/BgLGCz
draYapNY4gjfFBbluMsdWdighBTiTswtQDXiiGKzXqqHXnFUHI7KGdN9TQO2K0d5Q4IGamr5FMOn
3KL+dV91Rbfy699fvQg8/7m9CoRa1Ti14vOYl5iscvg/hJkONAC7ks3U6eany52Yf+w/F7DtSiGO
1uOkdJpmfSIZVaFCVwOSS0G/ohfIpQD7+AgvC72+Qe/xKaisz5dbfT9sbFeKfTQyyRi6gqcH4lgH
BAO1E4U9xDPmdw7akeNHRPSnK+dJ2gg0i1RnMoTpawu64QZxu2I/5Hmy0pX3l5ntzn9/89rAz4cK
Flbn596nUAKZ6m+LIU1AIL08VksNSGHvjD5pZ4yTz9QEywzZTkV4ty61t3olFpcmQ4p4YQIP8qw0
PaPrHRxjthP2RwpjGhl2e3B/gWdZuxou9UUK+zYHJBoZfnSGLTB8d6yxxoJEXJmTsV0p5HlgsJJb
rbrzvPxrGJWzuUKvHZqiS26vmgxHivkQtl2mekF959XFqfcpRyD3ct1hAtz8z6UkKLbUEfS3cz5S
o4+pMSASHSJzodfmfoKBexdpHTygy115fwuGFftna+PUl6gdBgl3CEBh2Fx0xksKsgedFSX4fbmN
hfl2pDg3jMxHGDQKzygXdyaKJho0P2eqh++Xv7/Uh/nvb4JPK/PUJifaERtZerDK7hHdwfLGHoPs
uuhzpPDmpB3oQIxsk6Im36wgR7YoaOL0qtyu7UjBHVJnhaqb92eEHnPQxNbnXAzxFoA75STE0Sip
x82VEy7FuQ+dbei8LkXKwJumVwGbK711nNoMKSQDK/lxeU6W5lyKcUuvEty5LEjMlvoUqv24Qys5
2l3++NKESxGeQmTpAXaIc1lqTz4gmGMSJ89VSArmcgMLv96WAryelH7oe9s/CxxG0HPuDZTEqcNS
eL653MJCF2wpyhGg01rfc7tz2Iz2N61Ju92IXv7d0KXXVVVsWwpti2Iirpb29ClvvIcWRs4BGDMw
+oi95HInloZJCmwNiH6Fctk4v89QFDCYmBQFkrj9dvn7C2eSLQV22hd1EiZ+/Jrb7i9UTu8dDUhQ
qqq/VK37pKpNuLKgljoy//3NDpIjVjBCg4zPRoDk4DMoMa0/xlHSpn9d7snSdEsR3iLx5U5Aez9h
EviROlGCTHDWHxqSVPeXW1jqghTXUCNGHEd5vGKBO96VrYnEH8BHu7tyrqWA9sLEsh3sc88lVHi6
oMdflWZ2l7n885cGSAppBNqA2+cN3pul9R0bbRgrIFOioyvabiXLuTBClhTU1PPFaKnW+Ml3JpQX
YRzgqaqnametxPRSA1JMYxUmIN7RQJgnSLO0It9NIDW2l0do6etSOHsIr6hN1gxnT8deZAveENoI
z31nd933pWCuMR/zU4xSzylqMqxPr0WQKQjQObyyASmaRamIyEXI7JMFQPgRdLjxi3tO+vvyz19Y
QNY8bG9CGJFpOwfWNkL65vHiwAMBAeDrG13jIX65iaUZkIIYT9NcKxASP+eaUqCtahXtQQMscuV2
akkhTCJEVOAM20cPLv8mVSA3TtiUrSz/pQGSAhjtDxQIzaB9rAPvwUpsbKqheHLXHFcW6BxH7zwi
LSmEU5uXFViv5jEsQQ07iubcInmBgHXhDOk+d9uPZt2Ohzx2n/BW9MOVZuf1+U6zphTWKfT+PFJ8
9Wz1JOQRaUrAWmPOk7vRZxM3jpXhW5h8UwpuC127iLjgSjAXFSHPktLTtdH6cXltLcyOKUd3n5W4
rIzBi4/Q6TH3e/xJO2QGa+/r5QaWfr8U3rhTewUJVItnxXyjQfzUtm/hDrTT4boG5p69CcDSRygK
v0DvHNuFZTy0XVP4r25ZIaFwuYGlIZIjHJ2nwUeKmwVcwM6inr/5+96Ervhacm2pCSnC26oTCqzu
ET0mCx4/YuAVMm5A/TXghti1Gb8vd2VpzUqRniY6pNDCns49iYNjGRRotU75BwA2X5D4ylYiY+H6
ZEoR3w5JpI4YqLxYnYnzu4/25xaIbPMNyLexR961vI25lFwZIFL441JhuxR3PM6nBvkXM4GQ1nXx
dLw8ZAvr15DCvJ2Q4cIiiOOvQKh0O0YuqjlRNjkrtYaFqTek+PayAnnbsgheUkc/U3Qlhevm5aeo
Sc2VCFxqQQpxdcwQx0Tx4xH5sxKqSTEbyPWznMdW8Mivfl03UFKgo02CN5ya+i9CFFaJ26ZdRt+S
vjCD6wLdmPv3JtA1bCYg43fBi2b79c5XI7FT2/rL5V+/EBmGFORlZcPDbzL/DJHsW1m0P/KM0qfh
JgbAM3KDl1tZWkxSnIcTgPcEkXD0ruoICgMV3G4L0adce1DMq+adQ8mQAtwQbCBT63mfjFr9K1RI
S5ASvJ9L9zVOFiPsLywVqpWlu9QbKc4hXydNKiL9DDIXnSjf+D0omNtcN1RSWMdqCaVZzXRMi9Xp
l4OcCF5L3hrAZeGny6g2FEOJBTVvHvEPcfAPyZErhlhdrGECFuZBhq/lpapSwI2Dzzlufps4NO9S
BT4nRKlNy4tmnynBTZd0yspgLYT4P9Bsqo/0dOxpZ/Rv0V2NdGQS0zDZRMUqXmdpxKTwrpNCi6sc
/f0Qge27tK6UW7gz0ZUdkGI7TjFC72I1fAkrTEs0pO3udPRNyNaFa2mJhQjX54692T782LQzE7vn
r34EWDbH52CH99dwM1a9d7Qd5dvldbs0FVKIx63SYinfGGfQ2cjDO34qXmCdQ09VdNN5udzIwgmr
S2HuhVisa1MAmilPwr3As3YDpNk8TE13Gkr/qHaolF5uamnYpCCPW2DYXc/MWDB6dyqo9W1o6c5R
MUOECorVeF8aNyneDUyzyQzmCCZoNdTr0YOeZJFRcF3j1+WeLLQgg9pKYjIXmts+Ip4e8lKzcZUb
4LSBCp8+XNeEdJhjH6FUSqqb0ECoAB/7YIToPJbIjCJDO60V+BemRMa1Qd7E2nxQA/xlIfNCksOI
SYUF0LaIalGxWbn5LI2XFPHA5UCtBnX4ouOitQef7ZyU3nzmLaevRL06T+47x5WMZ9MSyHXmkHMe
1t2LppFAL/z+wcGv4ZgPWbQpkcK5xb7tL9XX0oemDtfSPgu7mSZtBrAeXFMkcYegsa5hgpfC3HOd
6XR5GSx9XdoD8KWffKH40UvZA+DBoKLDQqIpd5e//jfO6L1Rk6IfA2DEwnpUk71EUXf4DYm9UcX6
twlt0Kc+S8I7XEtmfxz0KG+RhARe6ZX1qwjUZO+biX7v1VHyWe2tz/hAhbgX+sp1uBykJP7cZHvU
C1r0yq2zxsMCFUtgz/Gm4U2ztosvDa20TYRNYyX96DSPlo7Itu/qKsRIG7j4ypJc+L6Mf0tNWJTw
VcMXyBmo9dcTBnSljTLWyna6cDGQwW9W4gVgeHXt7EPzPvh6oG7RcYZemzQa0qHBr1ZFqoMnUrAS
xUsdkm//oY8lQxdFL0UaQTB2dDS6D06KBPhKjxbOIhkNFwuH5ysqcI9hD+DOM1tEm7L6Q9x2H3Hh
9NGf8cRKU0t9mXeqN0e4sEvMcDI1ehEJa97GCa9F/QCT2ysnf273zfdROtV6Z8BhFN4lUrtm9zhh
zfvxcti+O/OGKu/aKEqJUkel/AA2dMuL+4Ay6LjF1vZjHnQHWwNxgAT78+XG3t27aUzauwF+pS4X
HuNUw9lCVFn1v1IC1bcTUuRfLjfx7mTQhDQZVtAYUe6q4oDp23hIA+r1EImfLn986fdLM+GjJDMn
nhHJVfxmHxdliQAT5nOqhUD2dU1Im3Q6IBk/Dq5xMtLZLcGl8GnZabQdeqokl5tYGiJpo24N30Qv
y55OyKvnuHON+U+zIXl7+etLYyTttZpBykZz6unUZ7ZDKRWTkrzzvlUOPbmuBWmz1Ryk3cpwUA/+
CCljbCBOoo0c3iYDgMjLTSwMkbzfeoHe2X0fTacyxbjyPied035scnzFVkZpqQHpSiamBnWgCr8s
CpGYpWM90U3GWu5pDqd/nMSGKoONQ3NUMehyAEEaXbiDSY3exphWaEam1UlPvTXw91InpHBOE/TF
GkeoBw9LWLSloIlvVXesfl+ehIWVpM5/f7PvaSgpjVbsMs+e9SyIB5RjuCIrtfPrcgNLv3/++5sG
LCUNxKQyy4au9Lt45Oo9Gf7w9fLXl36+FMllUxtuARjuQFazPngiKQ+dP7263miuACWWfr8UyJhg
T0h2G7gpihGCvj06p65cTTEunAx/8yXfjM5YoCfQ+b13mpM2o2X+hg/8iofaozeD+2tNv0MmYQ3m
szRYUkxDYm6FEUzjqQA8qKKgMgXZuDHsdpYqalpbWSPCLMTGP2DIVo40WqbOi8r/jnqUcrAS6OSJ
330asGRcKT8vjJ2MRa4NQ9M1MXjAv7sXEf/0s8yBLZ/t8LY4qFBgt0O6+kZ996pjqDIiuWwAHaRj
TYmeKz5GARlGA82nXtVPrkgx8O1urlrQMjh59FK9LRIL3QahZNrJiEwNMQ29v3Xh+V638Qop5kkK
B5rmZTx+FLSddQvlg97UrnkAMVBSvKdd5hlT4esnMWrOQ1omGNYWiRN8uDw+71b8+LwU8H5CilMz
qeXN2s13bSzGvaiCDnVNHAtiC7VeBN8UlCdPigC4cbnRpfUs7QEWu2QNYV1DmKV+qJ10vAtNsC09
VroZjvTXpI/omnSo50UR8ZoxtIMeJSMWJPb0uzVQVBE20oQrx/rCbiZjk3uEEwQGM+PJg0z+Jbfj
8Rb5QaSCLg/U+58XMjJ57EDYhV6GPiRZSaxN7BT7BiVUYPlf14B0pPNa50BPjPHUmi0lGXjwaMPg
ehz9vO77c/i/2Y+xm09hVGf6aUx6DFdzE+1jhJBX3gHvryMho49LLzYzVL30k2+hT9QOagJ0Cd5Y
aFho1ZDruNyJ9/d54UrxjSBrmwg10Q4+3mf4oGZ46GUlwmHXwQZmLvOfw+SXLWilsNBPXtv+0CJ0
wDqUlQ6Xf/7SIpJCvM0wS6xgz51SlHAfeyOM/8K7try97utSLCOD7GT+FPHTk/wr2605v1L9q3Zv
4UohTJnbwKoj0E955D2kVq0eKepq20gv9ZVDb2lupTO8rNxcTWv8i+YWMEfwb4rO/D441zGZDSED
jX3bVgwsbdm/AVzhL8d1v0y4i1w1+jLSOPaxtNNnvbs0Bc5CpqhFaYhj+7qvS9ELlRQeuetqJ6vO
KjRG7PBF1Yp2ZegX1qWMKdbAYwyhOmiHdnbT3mh2aoutgoO4uzI4759tAPWlqOJIbp2kcFn43WOq
6+cxG2fd1+CmRa8dixcH74Ha3KievXKaLqwmGWSclqQmsiByT6OBdBvoJb27RWba8jZdZK+9lJYa
keM5Cq1eAV+OeG4a65uw6e0bqhg5coKr+P6lNuSoFrru6pVjHcvcx2IBCtG+9JGk0ydSyZcX1/s3
QOFIsd1ORgYkW9UOFtdYI1R1npQWB1tuwylWczrVYcO+lj9Yak2K817DGs9Djvtg8XWr085WCQnH
j41nM4AmrXvO2gNzYdXJwGMnsSZUrVr35HuojgoXh/kSkQRE35PnODGfUTaof1gtRGDcaFcuiQsH
oQxFxo27UNGDcUnAtNaHdGryeOd5iMChD15ioikasRK0CwtDRiRHpTW2rAn1EEZIZG98irMWvkhT
eT/gTfH18tJY6s789ze3hhE15S4VKSqeXTa84l80PeJPqIPm8Vs3fOiN1Fy5QSzsQTI82corJxwG
XRwiI3Dugb506JgrL5e7sfTx+e9vuoEtthbkA6mGGPf2Ow3fcdxTUIi+/PWFFW1L20DcOspYC9YZ
IrOAPT0tCT/gHVWj8KIF4jkVJSrxraJhY3e5waWpl/YErdeIypJZQfXh26jl0bZ3lOZk62P+5XIL
SwMmbQmaoVX4I5A8iU09bhBK09VPQzOjhK77vrQJ4CXT5V1euifHDIqvTm1Hf0UICh4vf31hfGRw
sjbEGu7quovAB2bpRxQlfwKlLG/xVhqv64AlXddb3Co6h4obdgIBEoqoXGFuAtD0cgcWht+aV9qb
9YqILkYC7TQdysJGLzdyHVTiMQm6LtYsKaqxv6tHFTmKA6EsxC4P8Zg7T5OS1yt709Lvnyfmze/P
MQv33MRxTl4dI90ZG2QrKidpVzbZ94uFhpDxyRZGyXjB9QEOoK36pHnND8cP3I1nG99RIQYD4Wif
xqb5hLvhHk/t42RnR9dBeBbt9nGjTN0Bb+Dn+d/r5kvaAUYb9i3KefweDJ7xeq1Aq7sdxa/rPi/F
u4PWd5tw8p/wQMTLMQgQqSL0V76+cExaUqxTmFbtAmTbyUJ452C1SNfiRYf0dIojlNns2ya/76bP
mVev1SMXThUZ3IwXmRt3XOzRYzOiV8sIfnlwpjZ/G9QpDejKy8OmzsP/z0y2kNHMFlCYQCBBebK4
dgLBr7F4wbcC7coHa0SMyXKN72Ni4het+lsr7KJjR5IyCIv7LKSmdflXLHRWxjqnMKrqxOz0Qz0S
ABA+COV0yn9Ow6ygG6mRdd2mIaOe6wIxoxq16+Oo6efW7PJt5odriaKFiDbn3r2JaBK3AvdGBARx
ROTq7jkNarXY3a5spws7tilvGPXU1VExEkCW3tb4i4NXjIGUhZXx/bppmDv2pgPYMk9qGLW04PjV
UajOt7HjGhC5cE2D0ljB7S71Y16Jb1pROPbbssO0YkNREqUWqCvxkP3UHX0NKLG0nKS9wHKqxECz
n34YsByxitTxmc+8h97svI+2Gq8M11JH5E3BLvCprObhavFK2aIVejNU4j6yr6t7G8KUrgC4b1Wu
Vc1TPu/foYdKAa+MtSrfwnqVEc65O1GaaZt5uhtAcanuqDt1MldGZ+nr0umvIZuJVL/H18PQSh/i
oaFi3CIZcnmtLn1eOv6RmMdOF3c0jhMFazTu2h4I527l9F9YQYYUylqCxrrWYRBsUT3fkKvD8CTv
N3GRfaCOu7/chYU7sYxrRoTAE1mSGocxtr6PaR1ufHAAQm8/xonyrQvMlXaWOiOFNcYjyoCLGe0U
9UMZd3skc7+UQ/nQ9MG10yEFtYVlu/D73jhonhftvRJdsqpRvl4eqKUOSPHc1sJXi2Q0DrkxvWKK
+3N+CXdZ+KQX/e66JqRYTlNcD5D+YYw6B+14rd+S97+fCpwShrj+cbmRpTUrhbOFbnaLFyo2u8JD
QHeu1+fX8W0MVGj/3Fb7Hm/FKG2Ng181WBW6zi8HLf6V4Vn45TKsOdUrRWm7ykBxDqICCnHfoqtz
KzKIGduYtFWwpjqUTnFfeYhrD/kHKoWfy6764U6cp1cNv6zM2U9Nm6QOy6gVgNP8ZHwtqNdf+fH5
kHhzqhmwtVoRmCwgwQ8WrfGsdqsSDUvDP//9zcc1oeG9Z4ocmJWI040xzUJ22ZU7tS7FrtHDrc2n
WCHVFPJ1FOSnLUnyZmVkFrY5GbPcBoaSYvZM9Jr9R2vkASjS+LPvBzdagW9Ls3qeLZzHuhTDY9bi
Q4gNxqHFEnNjCAWX2rYKd9HYXpcjkaU4/VlKfupG3BDdBAh2irtMkl9FeDYAJP85yW2Fn2ZvsTuE
8D63nlFENzpg0pvLi39hcGTZTcpyPuDhvy2+VX03Otbn1OLyWDXuCilkqQHpQO7jckA3fkKJOytU
VpL5fZzS/D7oB+V4uQsLC0nGto19q4dhZumEmPOhZ/uvy35nJMNrjIhkgtLy5WYWgu0f+Db8pbop
tzn7s/wr5jACRzhADNd9XIrkPDIxBSo1dukMJEHLg5srF1vq5a8vzYEUyb1pIR9ucgrXXprWHGGR
0+zwC0jG26rD2nd/uZmlEdL+XKnYVxqGqA39oBVmvy0jgKv4a/26/PGlPkhRbClZi9fvYBycYHTv
NSWcPvYlijdok5jby00s/X7pHA7jslaLdtAPVt8o29EF116LNV7fwsdlYFscwIIkMaUfUBPEZbZM
20PHleWqXy6jiFNTR2S2FXwcc7kNbsDmBhe21+s+LkVwbY/YVNQdI2/lxxT9MiwNszVU0NKwzHe7
N0cYdjSe2w7sP6PbY1qFw8Z2VMJqZUUubA0ykA0ocF0yGPohrhX8HfDHxC2Pl/dsvP7R4xrRdVCj
rhumuYdve1IhstfpjYGOfZ4+CnSFnkvYDCtrc2H5/52nefN1F1uL2BxU/YDQfr2NLSTqUG6Ztr0Z
qLvrOiCFr6ACnjQO+2jakKawOkpLFdbYKx1YmmgpfsMOu4dk+D/Orqw5Thzc/iKqhEBCvNKb7dhx
4sl0nLxQM5lE7ALE/uvvIfc+eDRWc4vX7ioJLZ+WT2eBiL9wCxiF1xhoUm2RrGyFG5GriV9Q2pJ8
TbGMf0BGGB5beu8B0USuzbz1oOWVsbMXBG7kjh2NkrTfekK0jKyJWJMZNByCUSB24d0bSanmB+g8
/VX72bILrUhMmBrNwPkQS4x1bVDfRDzqA9ObCVZLiJnYNOoXHLZnNUJM8ZfULV7ipH7ghH+SXfYl
rNVG3trWS+vvb+Z/GsBPLU4xffoCvdRPK4mlKn9kxaaYk2UOmRg1nRHoCMnCO8uR/KUXaM0HWb51
2LUV7v378+HVCgc+Jb2zSsfXMYWt8//jgGsr3AhcGULPOJ44UEldDd+TvPohmnJLDMTW8Ubcgl/t
eW01U2zquAT8phY2Gu++UKbS+5YGE39GJg35JrJaLeIsCmciUiWXaph/7ljWPCA9/t31Kh7Z6NUV
7N61NwE4p+buiLVtl+wHijfyWT2g10VVDOuD4vAHDNQf4zp/iZFFqTYppO46kP9JxqMOYwcmqidL
CZfUJBonReUX6aQB/9H3A9zrfRl72SFgcfZjrrJw+QQ3pmSYIq4K+Ec953AQTpNDFzb5DB+qmsxh
v5GwfXfa4auMrZsEoHdop0XLuzY7lKwZI2/cB3FH6UbAywDkNcEAsW5I+5QXo3eckDjfc9xG4WuT
/rWakIzwEGA4oKa+4Pm/OCUebrf7JpwR6zGFLZo/U4DDcZuiLgOKr1+2tMDfDUd8uRHrbQqYf+nj
GNmpcYyasWMRuNcsykmyHPd9vxHxPhe4cIatexZIq3kSfmAcNINoX+HGTq3KpFJpD6haXuGBhfs1
PdWxlBu7hGVKmji1fuDJ2DMFjHkGBuCs83b1tk03Zs0a0u+EoYlTU3JIMZCgjvThfPZPeMb+3Gft
U4Dnok5HQegkGzPIMsimGKYIw3HQAzAXK1QeMhcxjAYhR9w2+4QnvNCEra3X/ho+sEi9S5z15pGq
IxiiW6+HtmEwYld7VQOHL+Brxh6Ix1WpewqL+LRrBv0HnraUCSVViRmk1SfpDeSUOXF6f7vwde16
b4iN2O3hyeqwOEXP59AymBs4yEPqDJKn4VNRE7oxkWz9YwRxzAsH71yQgcaLt/+nn/H0g2ghFHa7
DbbSjfide9hcQgTcPZNyGM+/u78uu7/3FW7Eb9nhkjAV6KAxcTXE35R/2qst54Um7Ew2dMm07twz
V80j3GP1wS33eQSgcGOn1lPiwL0KiwMJgIAWY1N/XAKQaW53zLvnYJRu7NFqcX14Uk3wU20BkfP5
PRcEz8n0pyD+C1xB902dYJ24b3auEkexmvrr0gCaRp+BmggXoC21GMvsN4FkEpwpmoRDiEy4+7xK
CNB8VUcQd9tUFsvkDNbf33y/wJtTDpdldNMyLjjDd52fHEH7H19uD4OtCUYAQ9JPthNAXuffog5l
MXyE8uhlzSgXq9Tc7UpsjTDiN3dnGKfGMzYCh+iPWsz1yszAE8XGIFvW/8CI4BTiYqTq1zAQMMxo
cPuM0pj+nGK41dxuga0GI4xTLiXIKx4IhDCIBLQTaV9o456meRdmwAtNHJkClRZ5rgoV+D2LZMgf
lTvA1Bc5QeFNG62wjIOJJCN1C7BJjqwpSCfeoRnSf5qAbzlCWHZ7E0g2FjkrRYdjkF+xB8KSOznh
xqMU4FC9+gBjr+/VnGzkli3DYaLKKIyY+8Zr+DkNRO2Cs0Sb3AujnNEUvpV9UTd7UgEsMNNIcF3O
yjCt+4++43qXIehff3Pyb0+qd4cDhRth4cMfc5bwc/0K1fDnEvJol0qDgLmvcCMm8kKNTjlDiIEM
TvoBGMJPfa2cjW3f9uVGOOSyVKAFQoVBd7g6ybFtH7NJZhulvzu6LDDzRyk0QLlUIXuSU1GpXzJk
uXDPoU7dfD5PeYtL9Z6AQE3GFteJPC3rMPb+IkvB7liSQGYIV7R66yHB0k9mJimGGkardEG/rmbB
35ts1fGAb3O59f3vrt74/vX3N7tDL8Y4USFEvpSQJL0r4ZTqnbi7LN195wR5dkyQvd21eqCydbje
VAaj+xjalvDNLmtOwRgs6mm5C5HmoMfbU9YmZ2OmlPpMM7rwaX7S3O3gZ68ar4xgukpn6LUuoRoO
TQpT3oPohCehblPj5O8ccwhXZuNhqLJgC6dom4HGrhiHc6Pwnut+xfmhyI4wh+wfpqLDK00Y8y2S
p23wjPAHNLbsUvTpo6hcHskUJ8TTCN3sCBgTlkT1TPQuSB2GzlgMNCknHs6h+zUNS6gE+BkEd0/z
NCxbWR3bRDcWBF94RVIiuXilXaWnY+zAqyNr6ngL2fj+gHAzKSVlnSZj5eevxCXOB03b6qFrA+cE
Ifl6zyWScTMx5XPSQkdQiC+Cu+KJeBWXz0PcTX3ULiC8bczx9zuKm6mpoodtFWVB/hr3vj5TSKGf
HA944tsRZCvdWA+IowgevdscImAliaMsWOA3EzThPj8FbiaZaBp6HGLZmEeuL8YPfCi87CLH3mnu
9jVgbdibNUZQRf3Y99SD747eY6p89fL/0Eh794iCITbCGvYbNdepgP6NX6kzq2G6G5RddYoH3OcV
nlseYQbkRyHd0ou1TVsjxGXGQtCpp/hPgpxf+qGvS4YnF88l7LMDf9MtRI6tGiO8VVykEALRCvLG
gfpOIFf5JLvSe5TSjf+6PTC2KowAzxa4Vvtqyl4d6ddfVB8UFymRZY2yNts41L2/HuKobox94/C6
cdPiNZ1gKzSXeM4nGpTbButwsfK1drXEzEqtuKLW95viVS+QFGthnH5MRfGtX9y9NRhX2zEPclE2
dfZadDPYP0v+4lHBD8uYf9nXBCPMhc9EJ4Mhe3VT4fcPC887deAOnA5PHA/90/l2NbYBWefCm2DM
G8i3uh1XD/AoGD/IupxOvId0RwyV2lPDq40kpGVqmQkqbO+1TnmYvVJCqvuyz8gJsObhTrrd1mHY
1hIj8J1sdnPfdfJXwTzngKfh+JANgzqSwfsVtu0WLN7WEiPcKV2CKRmW4lVkcJTH8ovl8VDj8fxD
TQrn5faoWNZ4k0LZAMhHJhpDHI8Ozv3M+z80FclGVsZWuBHmIGPBCc9pg0c518A/gpnRw2BGOwUQ
7fv2KDNnVcIfvpdOhz0q1J0XFV3L6mhYmN5SaLGs8mbeCiQT2FTTpfzoewvMeMSnNFMf1JjcqSL+
5peOijx3M/Vs6TAzjZX7ULCfal1+pMACwD9Mymev2dRHskwoM3s1dY7rw6G+fA0BNbhLiz59pL37
Vbj137cnk62C9fc3IV45yzI6w1S+uiT5WpcQyvh9rFJk3PICfTfPx7iZwKKDyIq48stXuHZc2h7G
I6Lu7jPyZcRBtE26LaKPrR4jxLuxrMK6UuUr7gbTX80MY8IsL4ZDMc30q4Ig2inXSbuxh9hG3Qh0
KElJBWO18rUthgbetZnr/EzzbAvdZhsVYz/XdA48P0Sf+c74Z5lPxXEi+UsLv/rj7WG3dZYR5mTu
PSi3td5fAryLCEpxj21KFMB/jT6E8kszZlvP4ZY7HTcTW02QUaB4/fjaeBP0ePpWwXm5KL35PCoJ
lhzgFz/aDHi+iCGDkEcZfM3cqE63jmCWoTJzXrPDenDAZf8RSjr9aewG79llS/7n7Y60jJSZ9FKc
ZaUE6fN18csqCooujRzcI6KeuVua57YqjM1ex7DkQq60/8h7fzzMjDwTGci7SmyS121dtNb8ZhEo
F93qlmfVq4I+9Wflsg+jP8jr7R6yFb7+/qZwvwidrnBk/pHOoB+AsNhD76mNlMth8L2vCiP0gzQj
SZWI8hXI8fJnkpX8AdJ+eiMF+Bs4/J83LsZNe5dY1MtYBA35Cz5Qnjo6tA0XHYWDWMQciUn46hXk
H6WhgK7yStGoBtqJnzJIhQ1HgAzh9gsBgiYeg3uws5t8fESWz2e/yrD1oShauGObfE0p9djnpiY8
/RwAJNCcw0yPz2OmoS7WSSeT7DLgcFcgOS/6hRRRSoiX58digBVgc4AUFTyFIsU8l1YvRdXBzfaH
5KLBc8G+XjYWJeh2OdOYhOXr3CH7w7ieT2Xvvdwu3HJAM2maqTPA9ypZqisEDOsDzeCydYCEtYzw
ihhfah1upsws4WQSNeMCPNMQXtfX2UMSf/CCSDbD2ZFQyLzdFMvaapIwZ+EkoMnr4puU5XzgCTDP
o5vXKRI6S3hIXa5/1KqXG7lSS8eZTEx/rkNZk0xdm4H9hBXX93gotDx0XvvkdGQf4ZNxk5OpmA6q
mTf5taQiO431zKOpBuDxdpdZ1giTkkmWgIUr3/g6zlj781BN3x2I4/95u3TbgBgrECmIxyH5rK5+
BTxTSfTfcRq6f+uq8k9rxB5BQKQ/btdla4mxFEFjZHa6cClf5TT2AXKGQ7n6Zul5Z5aKGScPipUm
jF0vu/oCoDji4SAbw008CufNKWWLECPQ06wDe9WrwsffgsQQJ/4o0qQ6OsHmodlWg3H88AtBGyj5
lq8smPtzAHm+O19Vw2FQ8AzZNRAmKbMPoPwWDmn4mMv4jg64sBYcuIrbhVtmlOk542PrRaJF1lc6
w7oqb8A2pE45RXEOmu/CIUu89LBE37e9+etXvNlBm5wGSc41eeKMxOSFwp9pPgnHGdTpdnMsa4jJ
0pxLaCV2bV9fUwcKByGw3lE6FnFUNePnYmA7HxC4SdSUsBQVTuyJR5Xo5dOoBYhYAYmHPcwZBobP
v/sp7RjtcpqrKwRF+GmERGZOIGSZlltvtJbg9s3gdtXszbTNrxCnr0Q09pw2sEeNt3JstvLN2G7a
JR6nNL9CGS79NDdFGhyyVkM24/Y4W8LONwIbFsFeUfthdeUdKe75CLpPqXFpKbAk3q7B1gIzsOsk
cTuShI+jxqMjqUbnm1cN3sZeZyndpGZqmTvgoK8nkMCLayCCu7iLKJt2MRIYTDj+PYGUSgmY7W12
FX6I62MzuX17gFzVLkYUyjcCOSioVovjlq/e3PzgoJ7CbK/YOKVaYtgkZcaFnJ05acC0qkHjlsy5
h5WiOrmL95GLLS18ywTy1t/frETCd/KRkRKyraMo/+iTJf/s++BQDsMuoWN00Tr0b2rwBz7D9UdW
eOdpxMnPivrjAErc5fb0tGSGTIamANsdL8mF/5RC1MCJACMQ4QN+W6pjPOeJo8+um7f5ibOxHb9R
+KGRYeOIYxsfI7b9cBS+rCf1KksknDsanlUyDccOUiAHSDlsKfzbRsgIca51Ww5L5j+RkBbfSMvv
RbPU/7TjZp7FFoRGiIOsA93skCRXH9mV8JCDZTY9en4ZF3e3B8lSwX/4m2XYpR4b/KvAEco/5XkS
CojRtVtPTJYuMhmcs+QJFV2gXlMH9+nfJgJADDn3S5ySjSZYBtu0Kkhz6cCju0muOofPQjNAkogy
op+CRn2q/GzL9dDWU2v1b4JF4/UfXrVecpWQanxoPEYewgon29vjYOsnI9hnyMc41ci9Jzi0es9i
GMezIOFcRFWxRcOznKNMFxkNlYxUTYN6BStrem4C2tyTsW7uVKzVd4fkX1i7ieCyxD41Nm9B82YW
2QAqpFAf1kNhA65NPzfOAfCVJJqc/g9Imqjz7c6zDY0R7mM25XGl3PQKVqea7xrkJse/sjAO8w3Z
q/VR7J2khGkUQyFxUWrO3Su0Ov+h6WcVsEcFCcK7HjfPNoddOH4I+OaUtjXICHvfz7u2Y9K/AuOV
3f0+Hop8WaLb3WUJGJPsOS9ZXgYhUa8qqOHPirPdT3eEvFDoCvpI/X5jk7RMaZP2yZsYXkkkrl41
8+h0qoHOOTllOV3jphJbcjC2SoxdXjsUPlJNxq66VKAe+ol2pyPWsiE5eYXjlxtrjGVA/mMbEwRw
RWMuu2Iv07C/qd1Ltixbsn+WyDSJoDRsSnTWrK5qHKqHHraRn3hTX0e8FnxLhauf3CXd8vqzDf7a
wjfLmOSB18TgHzwQaJyeRBvWT8BgLZ/oFGffoeIq/rw9yWw9ZqwAsp9hRFpqCBbTGtKmkoDteuAK
MujH2xVYYtLE88kSq2XSh+41doIzDC3qqASmmVftk8qqi6Cr2gR+yOotCShbi4zdvnGHptJs8a5q
8ZFW9wWS3Z8XYFa6nZPMiPrZbfJ0oj27ru47r9gmsyEKRTjTjbi3xIqJ9JO5mHwkQdl1HmNo6all
huD5DPLVdMrmcd7y4LNVs+4Jb2YYhW8vPN+y+hrDJvgwuzC4EIP/ApOAncc7E+iXMzKXKke8zP7M
H3gF6p8YgumPmKyOOBPkCW5PMUusmIA/5YXpVLdF/b8YiZ6rbzBMXO4giN5HY55/21fL2o9v+ksU
Tstgy8KQjc3zH2W2yk5m0M3sIW56yPotGIMlXky4H4qE+H9B3Wsp+XfFUxwywqcc0VECMamI96GT
xQvs4Te2TNssMOKfu3AQrFmIbH08sUPmkznSefCPw8iv291mCUdibPoKItYshQfJVdM+fOTVWP6R
sMbZygPZvt+I9rLXbTZ0qn7VaSKfaOpP99BNK59hJ7n1/G+rwoh3zZy4VZDRus6Ozr/zQfJL6RQQ
94GZIL+/3UvvT2FmQvnS0IeuQDJVr3Lm/GuYEf+LaqHKzcd8/NvDErpx2Xt/djETzxe3hQtfvp5c
Yd71PSX1bwdZMJTSc9rCJg7HJMhcPnUxAC23G/b+8DMT2teAhuB7DHlmylhYHGkGE7EHJ0POYuMO
aatg7dE3YTkGSpM0nKtXEOxD2EPAVy8DIpaV+dd9LTDiHsihuW7Cgl/5DB5FLCFbn/X7OHTogrVZ
bz4fxCrVavgiPWiGLTedmvlcrH7dt7/dNq2M6CalEr0kZf0Kxjj9mApSPhcU+kUkm9uomqrPt6t5
n1uMVhhBziuPB3i+rl9JWP2AlOCncSrvxxycQ1GoT6SZ/wITghxhZXppAAYRYfI9yPDv7eptrTTW
gNmD/dC44MY0E5jGpZAP5awZHpDYOAd7H4RZaCwD49DilTap04fVzDvu9b2MEaC3W2CZxCbKj4lg
SVUq6tfM838NfdqdHLr5sGAr3NjofV05c1YJde2lDmQEkxkEnztVWxa4tvLNs/1QeotgLbuOKg/P
YnHmS+DuUsVizOSYzgENitYXxdVPSPyctkv5NIERva/bjdAuqTdzxZ369TcyJqR5FXm+2MIFv79v
MBPCx8EL1FOTVK9N52G3cJLKi+JkHODKQsMtbURb6AkjxEs8RfiBKPPr6LYVZyde4ynkcRxIG9yN
BeP1EgEKwDQ8c2BcVQdRnFVOfAJWTmeQedcVeRmKJHH+GOch3zr0v9t0ELeMjqWwuqRAXoJeO81/
pgzG2yE8UarU2aLYvjvnUMH6+5tlE0lLtTQBmGF4Qw4BYFTJV9gPbemE2Eo3+pQORRYOFKXPU6rw
9IoT8bZ2qa1vjLUyz8dqlE4N3wCJI2QKSadj6bLiUIT7nFbQO8aC2CMJTeIyB/UvRDZPOPCjptB2
Pe6IGpRuLIRx2cFKbBjBymuz9JPSWfjAeigr3i793cXcC00oQkn8Tse6hg4JYR8E5C9Ar/m86nHu
JsqZYATRwoC19CTUSKAHFsl5JGc9DJ+LCYD324347bL3n0wUWmGsiWmyjBq7BTtTSg9j6ABJHZx5
DWnvlcAYuoeMsZds8R+6BDKpNd7bb1dsmbkmJCGeOyevFUifv0EDdHVSx5b1z77CjaiOG99xgBQB
Y3XV6kjHih2h8V9v7IGWuGBrk96E9NBTeIIsq4CLAGDyPIjS+TBUTRY5K3n+dgtsdRiBnYa1dlkP
k6ACWEsdtlkU19V9S6tdOosYdyO4x8zRHQwK6dlPivIQj2CauLTYSm+ts+e9WWXEtdLQuoT6tA/s
TH+Q8+BEekD+hNNPDoHuwjbx1jaNzBCf9KLSqqkv+ZKTO5LA7w4g7i0YgmUUTBgCRIjHljkNgiNf
Gn1RDk2+gNbF08eixyP4xlhb2mDiEXoxhSWPF3aO4ZP7OAPosEQVKeUWttZWvhHiKhEDEGsr+3mZ
q9MM0nMOlMjOjzduNQqOkMRJwNCnbQ8VQRp8GpdNaKNliTUhB4As0ZgmRX3pfe9rrJbuuYH607Ht
yiiB89hxV6z9B3lQ+17ZkRQmF2Hy0qd4V6eQ9kViQZ5uV2AbACOYNe+Dqo01tDQ1+6mr4ZXqYYut
YusiI47TJgP8c5Ds3Pv9Sdb8sffUI+IsyXcJ43qwef33cudABWYqCsc9s5gNh9FDdPlFuoVesfWN
EcDcUQtHPgHyOx4yrjPAVlGRsp+3O96yDJmQg7RqNfa3Aocv6Dj+wPC6B+ECeMWBl36mdCyfWth3
b0TCekt5Z80z8Qex9GrqrhoAfMnPsRj++H0mE8t47l3+STOAsNpiKw1jWZlMMEKphjnzUpwMyq7m
p3JCnnKcwo8FjAM3Ej22vjMCmy+kS0o21hfBqh95n58gLXkv8uLHapXipeGeHDUMytYGvtlMYdDO
NRh77ln72EtXQ8LSbbfglZbJZeIRxFJ5YQPPhrMPY407ZPjpj6DYNF62lW6ENU2cunDIej4eIdI3
4o0tKmc/2JhOttKNwObSp8pjCRws2TydpO9x5G6XP24Hhq1wI6alZAT0MMjcNRn/OTL4VoZM68vt
wm1z0whpNYgUBAWcvoiTM9B2IC2UJvn4EiZTtlGFZdUzUQYqyVsOeh4kfvuGhh+IUFXDI92AA9NF
E5BqfnqoXea3511NMlEHvKpowkuoY2BXVheCvQcPBBCuB1Z8635sGRITdTBCbHnQVQ7dbn9JH5HE
Dz8j011sRLOtdCOa61QBeJj09Fx3ZIjmFNL+eJrbIi5bRvw/YtHg+sGCEzI0ZbfwB3RVEPkuvOYz
KKAc943A2rA368QM4z1AuSBCA7nf1TUTUP5+qoAL9cet66KtFUY8B3jGbooZWhVDOH/OVfrMi/GL
8vxvt1tgGwIjoGUKnvUIBbgzKYCfhGqufC7UVJ32lW5EtF91ktSrU5eqSX6IBeQJe7HPs9QLqRnS
DOYfToxdOld6wG0BgNxp3ap3fbuJH2jc1X1RZdCeScou6hdMzppiDt0u3TKsJmzAV33haA35sRHa
HVGD89fRJ2N3rPNNyVxbFese+mZy5qlInDSBTRUm53dN8I5PZqArHNy7DrcbYZk8Jl6ghFprD0vs
+qKyOotyCIYcA28TFWb7/vX3N9+v4iVoyhEaanxBGgaYh28yxFPumgq7/fmWw4RrRG/TMta3DAqU
TVvD2GVi3hxRZNpBuvL98qfgXIAHvezM6pm6PzwPNEQXMaHipmOw8oIaX6rzPHLXZeN2i2xdZkQz
lD8ppwItqv1YP7Ig+OlPEty4dWbdrsE25EZE513OFMlxAMhnxFyZN+LAprnYKN32/UZE57ya00kj
89bM2NGkNzLkMNLncE0E7Pp+Ex0wg/k4+QOOR2WzyHuJB9wTfEe2RAUtJwBT+6ef4o7GHKdtvKbm
JxFydeW9bKIkgRBTPZL5tK8VRmjXq10K+O3uuRhZeNbB+KdbBv7Owo1duWx53LTumt/L+r9VAg7F
lGy69Vnmjyn4M8P3b8pq9BCoafKQZyidpdW+zcx8/JfTPLMyQWoVA1EcaE+g4IPk4e0+t8xNYmzE
cmgZ/MTWL19gB0XxAAdD2dG7d2Q97zsPmY/9pT8HTpfi2jGmGZTHoDd/avO23hhXy3JnCvaQOQnI
jAdkbDnh3aoQnmrYPLdt95gHih6WeRfg2gtNLem8A8h5LrP6IjMko48NH4fiqVbV4vxzeyjen0QQ
ZPr3zuCPtKzbADtDUxQe5NpleqoJZBj3lW48+FECryO3FeriN+rHyACt9bijNwbB9ulG5JKpdRdc
B6A0n3vjYXVr+p173PflRuSmXQ4Wbw1x3LLs/9YuiCrTwMRxX+FrXLzZjseuhUdNPcKaoMiKA6zI
vxVTunUcen9uCvMdf6zgb5EyLMt57H/AaSiPSmT751BC7nzxPkxpvUeMwhOmXA+X8zy1Di4FvHHc
i6bZcBdw7699XWRsv6p2p9mD/vhl7FxyGgUP7xxIIWxwkWxTx9x6Q+Dhuz7HUb2e/KjX4IVVTrOV
Mn1/6xLm+3zcDIUDYnH8K2XjR38pf+im+gRT7msbV592dY/5TD82umO+7uJfvEr/Gevuteshnb2v
bCNoc648QbPk//aVXhFk0aYk3TdrhBG1XIhUukirnPEslUR+CJEBJIZebn+6pefNN3oR0tmPHXw6
d8QnqiBKNCpxV6h2jDqkTW9X8v7uJYQRvZSrZCnpVF+aOAjw5FHLk2zH/NA2myRly/w0H+zjNpYF
hannRWQwlwSPNMCVI2gbb2cTjA3Yhywhd4kKf5X5Mkc5gGt3cK5EjkvILdFsyzIkjAAuFwZX5qGt
kUyR3zXj99pNnrnKXsZ0OE8TudweDFtPGZGM54OJY8KqS+9kOhLF+JnWw7wzEswzdJlVblCG5CxY
PUQjBXjIhRfLri83hXbGQlPZgn5wISE7qVpkR2+qtw4oljlqiuyUAau81m9ROC+8b5q30MlTrPWc
5yplrN4It/cz4sJU10lTP2zxzFhfdDWeiTseIXpwGT322Dv8PPXDxwnPRft6y9iP/aL1Esqc/xtn
uB5BqSYppPN9X/FGTKtRKtwDuvCXwjk6gtNEEYmFbZxFbYOxzt032z2Pu8IfxPpKAW+ox7RTH/yK
wAdy2LSJtdVgxLMkwO5VNaJghMZJNLt4bPe9UTwVpOGfb/eQJZ4DI559aNT7eCiqL+UA8iWOodVR
xmX/rXfzHgbEsYqyoop3KWJ6wpSM5lLHtUzW26uH2koO46m2lxuDbestI6wJn1pvLlzxq0kb8MP9
ND1B9E8eBmdv/JmyOjny45q0ZX2BidZ4lgPsd/rVX5r5bJ/mtTCVc8ZkLMppzBARHRv4U66l58Bi
GgYdj/Ws+y31lvUi8N9XLwAe/j15oZKRJ/3SVBcgccUxEWB8qaHWZ0WZfoFJDATJV4Rjz7JTWchm
45RgGSJTQbphi/rfpxdee1C0GxJ1JynEBrMZr3u3J7Rl5zCRYdILgRdCBuwyM4fcE3fyLsm4xf2z
fb8R8g02DTAjZX1JWy4PcRiqlyqA+diSJmpjVbEEJDdiHrcpqKj1Me5WEPRWY/+KU8J4XHdXYKDa
4/9Dl9PWU0boxwBNA1eJU9VcS32kHF7RaqHpBi7bsomYELG4L/uS6ba6yND9pZz5L13kX3q3uW+5
/wGE9ed2Gc63h9w2Kkbgx1IUPgEI+RIPLj2nU0wehnxq/nD2wm7Ef0Bj3aTCYOiqy1g2LDniSdrr
TksX0K1nJEsbTMgYGdr/O+JK1ysuIK/SszsNHwcJg77bvWSZWCZiTPh5NXmNImfpj5+h5AyV5fyF
x/ws4OI8wPd6XzXGjq6XBcHHQ3XJ525+kKP/oHnnRCCY1qeEjPM58UAGuF2XrdPW39/uwJCUXNSM
RUwG/oeS8v5US3UNagTM7QosIWJCxiAi6kw1HQjSZe6Fxs4PD5pX+xYqZgQ68kxVnqixuvSNks+y
0P6fdQIDmp3FG9Gt4mQQPavhnRNjsfqRQjpveZS6K4LL7b6xdb5xRBdzK3U9YKAbB/cwnkDxMQ3a
Y4Ic40YT1inzzh7FjLgGAkAWVYCj9Apj4GkBtCy5+G7xo8KyeLsRlipMpBh3egYmAVapFH4oNCaX
UvUnVfgv60TaV4Vx7/YhWQbKbkDOSsE0V3d5EcWYs6+LnONj2JBiY8G1zFVTsAbIdb+BwC4eBULJ
7hxVVgfH2YR0WUbbVKvhXrcAEI0nB2DQ8qMcsF/3bJruEt6QjdurrQFGNDexB4kwQAIuwMxfY9rq
S6YKuW+pMMFiNGngrZeW1SXXtfp7FgE/rzr+F0/JfGOxsM0lI6Ah0p+6NGbVxVfqEi/kWcCTph38
h8TfmaPwjaDmbQ2fGCQPLmk3z6BswlRYDvHy6nU6+XJ7utpGwQhr3JMSr6JoQT7U8kxUEz/D+3NL
ps1WuhHSCmykmA4pTrel+hZL8JBa5WwEmqVsEzVWyiYscZFH2RwvD5kHzHOt2q2ut5VuhjG0ILsQ
j56XkvV6vJ/hwlwdwJ+XWzpBtgqMEzkZ1NQN8Gj/xV0olkRN1eCwn03wn7s9sJb939Sq8ZmLw94E
45mSBidw/4r/zXGRNcfFg5hDUWvZWIoskWCCw+ZZJyH4ceqyJI9Fmh2FV/mRN5PvVRp8vd0aW2+t
v7/Z+qlDh4okDuK5S/FKCWWG9uA0XG2BxW1NMIK5qTXX2RAA/EzB1EB/ZVfoZ12png/EIf7GmFgO
yZ4Rz3lbVGkKg+2LqJP8OOqkQE7c+VCCknSgoM4f+zz4xLn853an2RplxLbs04WNjlNeWJOWh6mO
D3kCZ2mkcwBDxHTbOBnYqjGCPAewFd4dpLyMfnwAIekPkfkfgJS+LDLdo1qPvLXxvtXnfTNJt1IX
PovpMvYTJHEYORZt2EcNT4bTrg4z8WMa66oOckxk2QMNJwNcl2nzhCvss7OZ87f0lgkgm8dQz45H
CYQE5PfGoweeQ1QAIhlRoLc435ZooWvdb6JlRrqFqKlRFzXLr7EGJMHtii37clvhxr6tgwzAbqpx
wIFC62GWRB3rdDMfYit9/f3Np5fBQlshsB8pf3gVE5I6Vcj54fb42go3orx0KetKiCNf+Epa5QKp
HJVuEk4sKy41oltJmkAbZE33s/Hz3KrhuN7n16t8qGP3uA3GtRzOTFmaZVgggA+U7HmRoPB3zrdm
GiSUCSD0vq+fjIj266ZP/A7zh8bd31SvnuuZu8WjsHy9CSOLAQUUaizXHHA9HGmnq9dUZuk5jPee
jU0sGfR8g8kp4D0NvbESDi3w4+YRbKEycd7VQe46Bd7M0ryG1yIcJnET/R/OvqxJbpsJ8hcxAgRA
kHxl9/TcM9JIGrX8grA0Mg+QBEHw/vWb1O5GyLA4/KLDL7ZsE42jCoWqrMyKAYlD5jDlSUvILh3l
hpdwgWREhh4ymgw1C7wWT2IC3EQDzQ8BQfkalHtMgltb4Ziy0OBVLpoYwJa0/2kNunIiO3wMeiZ3
DG5rAMea1yKhEkGHaaSr+jPYuRQCnSMo0PcSm1sjOCatOe2Vgg7LtWg770AIB+MASv5JjjbWPa2D
DbfhUs7UHpfpWOGpNUEwPbgFMzWIhsu4GC8DGEW/uv5+O04i7GSYjQUDzGXOkzzNWTKFYo8raevn
O9YMwVWSRn6Xpni1T/mxgoo5GpfwLr3IFlwAmVdnYoy6yoe0ccq/+kDNHqi3S8y+8eNdAJlu4xnc
3hBOgJRx1SaZaPWJKX4RGyWLXEqZ2RYdTe268n7RGkQw1XCzDNVuRLFxJ7hUMrxuckaHBezUE8o6
CGDWXs2ZFKcJQqbBhQKskQsiG6GiVrc+sAp9BzvjYzocllUr+LIddqzYU1MvfAYxImAoj7WsToot
OxWCre11zLfXFSN+i0/jMkjQL3897aaJtz7tXMe0XmRVR7gl087/IGZDD6GNL3z8u9CxaC5DGZaA
SdpeX7eK3kxDRRLpVceg2IVwbPg2FzbGzQAeex4sJzGjf2FsYbIiBT6W2Wzv3fPnIUIXOBbJuiNs
tMspCwfzeank+CWNs9cQCoQXHZ7Qle8lqI6rYFlWlAjkD/5es9BVOJVf3z+af7Qv0Dk4mww6e+gZ
eU19jpiS7FqYOmhPqDp29jj1NH7wehN5RyJA3/T+gBtSG4GrDJQuqJdCwVefbUaXhGSh+OrhPV0m
oeTzFYtQwVnZFQ3viutK1OJBdnYP0/PH3cJsHU+eyTGCvkPWnEObLtfQb+anWgFYAsr792f3R5sJ
AhfNYMpg8qeK6nOU0dlfhQ4+kwaufefzG7/fxTMESwBtXAXi2ZaL5kkPdflNy/TZtHGxE5j9MW7C
BJzAjNZBNwesr15FiGc89csXwJrnK9WBWmVSwJa8v05/fMhjmHX43y7sKpsj0Fxl5iyWQN39QhtQ
PwRnv2fPfY4WT1vJA4DCO5SKG6fctSE4AhWnk21ewcsRHkU5pckvoDkZoFGyNPFN3V+Gx8TUHGdP
zdh7YaCr197UHhRBZ/1jwdP7Qmaa0HH4iBV6DWk4fWZByI4im71HHqnowgPmuAPVLCBAmqL6LEfW
scOM9mPxcYHuBQFL4ODv2eGWmTiJFQnWVF5HPX1F5Tw/5ki0PAzmslcqdsCxch6AuEDpvn4dC1A4
jZiKdx/GrKouuXMDKDT++/AqSOSlJcTzzmMUvxlfF5AkUi/vG8aG/blwBjq1hi4T81978P/dzSyy
/QtOb8buJPcj+4rKebxj6hub4EIa0NxsAyNL8tqHaronK235oZFDtxf1b03FsXFSTEGZ+QQiEK0I
7iWApjCHnA3Nt6mk0n6cNGRUdvzJ1lxWh/mbPwG6CyhZtAHAMUr5DOWm+hUZin7HKn7R7/6nsoYd
d2y6H1Ve1+i2eKgU7Z4rD4S8N37hxew5Eyri//S1mILleqrs3H/tx1Sw4IZSbr8LrIAXH/qumst/
pAwnaNlGJlb8C+JY3LSiyLL5yvPoqD8KMFWjT643g+x97Adilk/V1I/NZ6ByGB+SfGFNe0enTIY7
E9taNseZRMjl8LkHlalhI72yECl/9cHIsJN03Pq640xyZYu57Iz/CmkTdt1bU4ozaPoW//y+rfwR
k4NdcbzIGM5q0JDgfkB3dXMYORrrxzh7jmqyJEar4aiW6IaJ4LYj1bf3h9yakuNaLOgMM+EV5qxj
Y56lscHjPIwXNSsFoG379ylOpVWMy4C+zhEr+JMQckxvyGB8dmjn2uxsy0YQ4UInFm+0oOdLw1fQ
THqn1B/JFQ7mcJsW5bjjWraGcKKIFDhOqHWI5nEQ4M8b6uxnNeYQya52+dE3bnSXV4fEoIPg1QwO
yKBgACn25GwjmZ4oH/tbGXjNXRde1qiAfXG8S5CRmWuCINmfQFF/E9R1KD4VaMOeri46Vi5ugoCD
Q42MNY+RWV/qquqyz6hImz0Wog1LCRw79+vSjjrs4R6l6A5q4Pc5CYcrLnh3Q3ONe6a5b+ZaJktH
y+vL5uRYfx9VIImYQv/V1Pfo4/w619P397+8dbocuw9YNS8gvNJnA5qUb5EXTYe1ApssZmRv7w+x
YeculMKWUGW0NeIgSvyo+AetAKL/aDrb7l0pGwO4QApZN0UISDiF4OBM5ZFWFjeDV2XFTsS79f01
8P7tQsxFxIZuqpszYvmBHkM/DKpPHpMXMnsHLnxCSAUVGD0s/zd6mLNInMYSzcDvr//GFv8HPlGM
dVg1AeJQPY7ZcQrx/IjVkrVXGa7XnUG2nqIu744yjAmK8tvjXKGcYQLwIYMxgF4pxvrrX91OXLZT
YqdKf5x9/ysYz/bQTBsW6eIrFgEqng59AefR+OqzrOPqcWV/xe3yoZ5amYwyiA+z1w82GdHmtjPj
rVPh+IFRVZKbXotX3YEG/AoZcl9dtVMb7dj8Rsjn4i36IqahGPPw1bTsazqSf3QMeoSq1g8h2FR3
MghbZ8Mxf7miSrsc3njEO+4Atcb4QLu4uWtSvjePP9PFBQF37vmUEDupzMyvilhoe1fiiEbo8aDX
A6Dy0E9mSn+OhN2x3HvtShQIa2kvIrIKAheYkUNljKSdRYYEFdTgkLPS964yA477y46BS+HD23aJ
Rw6OafQl8jjB4S/gIki1p6a7ZVgubc88QeGlGHG62dyjyryqGVdoSrqKveB+CvslGYieP42+/Iao
8O5/4ITdOBsuaIOOZhgGqEye59mrnokG3ULS9BHYagBEzS4Mm128Bp5+fh8XYNftlYVQtzDpbRE3
0yW4Lmz/ary/uW4g6qqGp9Y+ihRpnqSvSGOSus2DHftZr4A/PGZcfSEj0iZUdW8fNVjM0RPcfEh9
Io99UX/TYJw5jQA9HJt+70W74XNczAZB96vsKhy2uDb1cxtlzY8CQhZX718UW5NxnAGkmGxBemof
bT6eOM+zm5H255WaPUfcMds2P07NXhpp63Q5XmGlv5Ca41aaI02ee4smgKipyH3F7EVsCEHgAjWK
qWaI/qAxQtG7WiYL6W+zTC7/vL9aG3vh4jM6ZPDSpWj0mXh5dLC99G6YP+/99g3v7yIzkHHRakTT
xeMvOkoISbyZQt+ltDvHK3Lt/Sls7MF/oBnKLtDhGcxjXwf6CFEclD0KUOt66jLOTuzBOvRvBjhL
Eddoo4P2UmP7U1+CEHZ1Ve///q0tcKwbJYlW8Y5WTz3L3/jax2H6Pem2DWNw1YPwmDcAtYbzgw1B
9yZaYW9Qd/2hU3TrsRI0KnE90ZthDS3en8zWgPTfK0V5hJGaGcnIMXpZBmXATYVO1miOs0Mzic/Q
GB2OwbL3+t4azjH2HvpLmY8egrOg+dusbaIjNFPi83g83a21o3baYxzYeF+6TECVDjITxn71tEZl
Mob02qJeVtWHPqNf97VRNsJAF8vhz6WoQgbnyAsfjMOzQjimeeLF0TfTgIN4pHF0ok0FdFu01zG1
cQJdcIf24ryWXdc+/nKX/YgXOvjOd17+G+vmAjsg8tA1tKztI2Qz4ySfQKY72/AkU3A0+V19LJCO
uejsuQiPlGW+qZDJeJhbyKVotLwam70RXf6QU/epxsko+Z6m5sbBc4WGTKfbIQ/gEYpFPwRyGg9t
Fb1yQYGyKp7HpQOLOyj035/Y1hI6HoIwpMLNLO1j1cge3WTipw0AyCC9MTddTFC2Auzq/aG2joLz
Huj7dprzqoKnIyiQ8rCa75phlyBva9Uc7yDVEFrIWM8PhvcBzkKdn9bUw2qwWoLnjzT8ZT3bl83F
cQ75DI6NKUVY8+tiMH19BERzT9Fga6Gcm18XXQ0liKV6mhWV1xD6HsDAg/LO+z994+J0ESAhYCUB
B8vPec5Dc+WL1Bw60rdwZ52tkqoY/dfLBlp36rebTfPWS8d4tI/ERvFBwOr//y2dk+Ll/TE2LmgX
EaLTOFLWrEtVz0DMKPCQAaVdJw3t8uNlQ6zr+Ns0pC/Hthu89rHSjSgPoB1Yc/5D+mrmdNnhxvhF
ovWHMNmFhMytQf/wQtpHWQ60B7I/q6u7alx8vPMmCwTWF2qXYoWF594opyS1KS9+EJOS7tUrG2nk
kZSsaK8qDRKeQyEnZPUvm7/jIQT4JueMj9XTOHfNlcn5z5TVzVWDv3l/gI3j7jITQeoMJRsvhgQd
HqJQvO7a/Gc9BeOX9z+/dd4dx6BJjRx06ddnL2MkQTHoR58R8nlY8LpG83+/85Da8D8uxkQSZceu
ADySRMN5Qv72EC+Tyg+qEbI5rTW7MpeRPZRZszSn96e2tXKOo1igr1O0YHw/A7Rn76JZyiVBSGb2
cgMbT2vuAk5UOIe1p/BAWJVdajOfs0LcE1vTx34cQWKxvrXDOXgJfH+6CfMLdXG4K1Sk4tJ4AEdV
TxFyL6C9RICZimjH2P68atwVJRpFmcZlw+oz6oXgA+Uy8pKA5cj8XbIrPHYcRmCatEMfZX1Gv35w
zNFHeAOK371OkT8HcTx23gutxxWpOwqtqFr3B69ZUqQMo7f1nlvTRFkbH36FCBpdtxdd3NxlNxKp
T+OWtfVZ0Sw/0BEqLGVYmp1DvDUhJywwHQ2KpUrjhyiM32xJ/umndP6BLrz8yOulvC7AyXKa7ZI+
ZnAUO9a6dQYcp4AW52AinVDnIZftXzpsuy7RWcBu3j8Cf76WeOyEBzaORg4ht+xpzMrPa7SoIa71
4KU02HHKW7/fsfyobOtokDnOmIXyJPNK/zuwLXtSrRs/32U6oqTHE9TrsyfUVL/YGQwNuim6W2aD
6HzRAkVObBCOogN9ha7OHvNZ/tVwCAJ/n4lNpwfZW8k/XDbMGvX+dnfPUKmoF+g/P+WDsgmAYC06
UAIdHP1aNf+8P8bGVrj8R1UovSgjvTovTKq7MfLlLXi+9R5keuvzjr1XXZWCBKbGvaIIj2+nps7L
LyLSQXC87PevA/+2RpVnq9IPI2x2AH3xys/lVYzX9Psf3zBuV5/I1oHUqDCYuzVjlubycRRpfOLI
1F4jef+hgwjlYf1XtbkwY89dkCHU7MZY52F1hkYjSLLBJ54Ay4J0sCj3Qugt+3DMG+ThIMoE5Pts
LTrDfK9ofyK1HBwERMUvPFWOgYea44ZC5Hce2jFIv0RkICY/VGWQhh/f35qNSbjoQYt+mqmLivIs
1wcT7dtHRC3VI8Q69x7N64X336CWuwBCXRXENJ2vzshZQ+to0VoeIDBbfI/CzJ6JWcge8dWGkbhA
QsWmWHfTVJ3LIWCH0V+w82kTiW+XLdU6wd9MZGpsSKNBlGcymSgFch6ar01Yegf0x1Y/3x9jawqO
nYci7dFwOFfndEpfAEddrhksf+e62NoJx8ZzA6q6zOvKs+rEi1IgNptREb6tcTM1IdM73nZrCs5N
rg2Q5yn4u85TMbwpLqEas6cxuHVYnfu6QTSYlmNcnCcx9yfAevUtkTMQvYgLLnrSc5f+qM616GyY
wW80Ph1wTVgxHEAEuqebsDUFx6KJ0qVaeFgCSxnYq4C27FuzgG1jasA3cNEZcrGCXFVZlZMS57Sa
vrRqCA49nonX7398o0zJXbRgvhRtUbcpKoVw2JFA5xzAzUm3oBNjEhW9WtY3AufHoZ/soQNS8hbM
45e9wrmLH1x4zXwfZdLzwILumPkyhGiprcI6AR6runD9HDsHh0jU1J1UZxWO5pPKoBV/AA+IJKf3
l3CNbv7gEF36I29p+wA6ffrsW++HDaHxCFDcec1Mre9DveQqyVhzGbwW8Jp/ey0q/KguMlKeR+gG
HJexH0WiZ69NgOxudjzjhsm7hEjWB+otKDmgKwyJ0YTSrvwaNo2ej++v2IbRCMfuNeF9yIRenx5t
h4S/bpsbHQX+jeBy3Hvmbg3iXOdzONZ2qXj2RHr040hK5LUkIF8OOTQ8LpuHY/w6IgukwuGA6QAZ
2TIIH7qOz9f+AiLL90fY2AkXzlfkhQARe48rEJmI6xqPcgu5sJ1t2Pq4E66nwuO865FDyfv6WzSG
43Os2vj1sl/uBOm6XWTMWA3H6BU3XhDqY2DCfmdZNvb2P9A9FVaFZHhorHwooaLlsWjUVZF6xc7S
bES4LlyvivoIeWZ0SUSTuOX5dBzXxJKe5KvszO0c9DdpW9/BLV9EvAPuunWPfgtGwHBRxMio4pat
o5/j0qqkaUi6EgOWYH1pd1zhVurHRfFJXynl1SMsDyFDPwFQCT0YnuTAML2aVD8sCrEDaiCA9LYP
IaibL7MUV0NPY798i0HOtjNQxip88lqSoogOA/eHvbrun6seYNdw1rARXW5KVp0tsHa/zJGVg73z
WQTOk4x/MMVU3Lx/urcOoGP5qTcz8MGw/MnGizrYaeWLixvxvVDgxdhJ0GxtlgvwA6XX/7PPtUkg
7IqXaa0SycUrH73YVn8HXgjEooZkYGYy8gpWA3VRewJ3dfYCLyv9AfnVc8h9CWnpPhItFE3zPXbh
Dc/jIv9I5wUwYA9XcpHr2wX66994wIK/39+cDeN1kX/WSxfQkCKZttbHTZNBDjR669pxBoo7/1HY
H3Ou3kqT7ymMbc1mPSS/2e7YM+AhPMQrFQnKEMqfopEnMWpv2jkJWwM4zkEDaMdjAncXde30UM0j
yrqZ6cLm+P6CbX3fCfGZHlCa5MhGNGA5vQ7S3NyEtNxJym1YpQvoE8OkA7E0KOZAFQdsBtb6VwC7
sAfGwfSRVJXNwcm1i8jciMZcDb64oY2K5FQje16+0RXpmc+LvIaC0xuZvw5FbA4NAW3d+yu3NTnH
D0AqUtTWzuopRbnV6wHsm6n6q6rR8qhPdBx9Xz5OeMiS5oCamd9d1K0ecJd+Qlsbl70e41uZTeNL
BFT8g2+67+9PauM4uMCFWeWeP8Ysvq38SXxUirJ/pgGlgAu+zkK3CkAEySCgU5FTXnbf7YRawy+9
3Ms+7kQdwBibCu8l/7RkVCWEggExNGSPk0PAoP8T6eOnr3/+m6H3EwWjGShXTmmIbpFVDEDOSAnq
InsOoQH8/hS2BnG8CWfotO84uF1yuxL2goNvpRcRK2PARC8j+w7d5H/ke3U7p9gEYhBgWCWzQ1jr
yxRz0Rf373WKcm0CRjmIED0LUaEFGsxIeO1kuP54OrEJzuNBqjT1sggsi2k+e+Apn0RSz7v6Tltf
d2KI3nZ+YAqCn97GHxR6D5JgbTt5f2u3Pu54CxARmrLTOXSKmlwd81zb6ww9mDtf3zg4bn5/ZrMM
0jJkJ75492m63BkfErN0+HIpxwFAtf/e2FRwcFerHLxDWKJEDWBkLUhprt9fnj8GVSx0BQ2UQCKC
LKBLHXMEVSaqo0MXqpcQnJeXZIMwgmPAdK7QZddL/4TX5ovOwCU9oG1t5y7Y2F1XzSCKOETZxpVV
qo/fZga8gg/8987mbn18/fPfXI9oVN8sglBIhIA82rZ46TQ5lM7fX/mtrzsGWzFExlm+0vOv0rKr
Y5ae3stYbH2c/vunox8NySuINyHB55tPOWRFn8EZsOeTt77uGCxBsb8Mckg2a/D53s0G/NBTv5jb
9xdm60g6FjvmESG1CtgJ8V16nDvtX3c+AGlLKfZYmzcm4GbsZxJF0K1pyWmux0+6RFkOPB/jjklt
fdwxWBnocuItfMLo+eyZTWo+sGD3Vbf1dee2tXkbgWoD0j4FLafDEgLpOqA4/v7Sb33csVWQwViq
C+hwGsXVnRHWNwm8jtlD4G9srdtkb3jJoZnFoWW9nnnuAcPcs5QlILvZU77bmoJjVrbpoExHcJmQ
0SvAOVPUZZbA9QOSf9kaOaYVjekcoKebnJQif4OXoLj6H5IsW7/esaweIGOU5tdf3xXyRkkoUyz9
HnPo1uo7hsXZxDPQY7ITnaG0XkUT+bJko5eAe26ve3A9hX+I1ty8ORVLaz0BQa60gBKFWMoXCV1m
tMY8iK6+h5zATkCyce+6GfQlVSK2QQ6F3Yy+LFN1nLV5lBkBK/CezNXGarl5cgH2C6Fazk5Rn9+g
wvbcAJu4eHuvia3PO6bGi4zW3nq5QPIqfsirMj9BFkR/DtC0frropLpJclNFJlvWTi7RR/TjPMr5
nyCf9wS0trZ6PcK/3Y750pCsAT/SCXIXj7mNTjptjnlVvMxLm7CeX5IWYZDg+vcwqhbgQGUeIqze
8xNN0SS+LBdSPIVuVjyqWY2WGsERHWbe3ynQOWkycLxgLtsBx5xBr1pPYYwfX8XicwQS1KtMDuHO
o27LBhxzXhTamwPi81PoL8+8V5+NrO+iJrgdA/b6/u/fOKRuKhzypItmaAE7pQ3nLRosa1vcccj+
hMe2qFSzk67Y8Hpua/sYdHSR/cLRBp6/yR6xfw2exPensLFK/9EDIK0fpBnU6tZjSsgqjz2cDBMf
2LJHn7+1SuvQv1mC9v1Ojy2l0HFPiyfKcjRPRy29KtRQ+ju3ztY01rF/GwP0NEWVV7A2FNQ+qvqH
BQnjOossv3QTHHvmuTBL1I/8FJXVAoL4Kf6UlTK88H3qZsHz1qi4kRmcUWEe0Cb8Fiz1hafUuZEh
D9XKgsKV0lB/0yGsLMrB6RhP6AB6/xBt7bBjxxwNUWGc4rqRc/MgWv96VPzeDtGOJW+df9eSF+MN
OuD81GbxCPYpvIDlEBc7D7ANR+2mtNOhtqBxoNjYPLvus+aBznj/VnH9sHppgIT3UpobZ9TNYPdZ
0YPcA2ac+t4XWWvxdxWChhSajeKqTdvu6v3N2FgtN5HdSxr2nWTslAfsa9Vkb15xYZ7DzWJLBh13
2gW4lAlkyjmviyT0873+3a2NcGy486tcjZOBdlacf4snhQ6UzyqOHntZIIs5+Tvvp61tcAxZTMTP
JyhDnsCncz2V4U8GDbtOZm9dtUegujUT51JOBQJqus4E8dADi6FkTbO3iPCXBi3XxaUxkpvGrspo
HED1FZzGVmQHY6b5GJUiPbYlyy48TI5lT9nk61wMHELZ83Il+/StClV2ev+kbrgNtx2dSo2CftHy
U16HT2qM3uhcnOLYfn7/8xuG4Dacj2TosojBbYBvOUv6FDIJk7eb1N/YY7fbnASZT1H2wh6X5FuQ
2/W0ihqfF0Y/Q+t352LbWCO35xwgzDxGwpGfiqz8JCG6nmiEMMCBfn1/kba+v/75bxdnNWa9DzVT
hhdVBWSy1NF1x9r/BXa9tQ2OvdFprKMohNMgNZgR5w7yVQ25TMk6dLu++7zwV2pZcSL9/CVPsyrx
24vaRVjotngvqgbXg98EJxaQ7yBK+DmG1t+5dLaW3bGrVDGZF7jTELbP19Ggv1JTpklQ6z1OjA0v
x5w7U5k2rC2H4Uam/7uCOBnNhydZ9k9DdhG0nYVuU7ehUL+zekJch+jlKHnwufQvzRy7Pd09GEs0
ui75CS1jD4bMp8WXeVL5xakEMf77Z3/DhN3Obul1uFl0G5xEEyaCV6coatSBUnMbe+GHZdiTF9qw
ALe5e6R5O0BEE5s9g6cxMkN3HMK9j/vsly/4Q1bBpYcAELnigZUpfI9Hwx+VXwl1pHaMxtPKVfZB
kMp7iUgVtgdAcFG0EXpewB3RddNffk/Ily40FP8cCej8UTaBnQUrsXTQxonrDizgZXXiLdRfZFN5
J8ujrDqMQdP/Q+rYH9Bg6fHXubb6IYdMfZ2MGfRUZWPEHTjf5o8K+oLxlfbxjDcKvdu8BEhMDRQf
QTYfTdZlE3wAsQ9JWm+KVQKCu/5Bx4qcKUicblaG7VsqCm6uVYxerRbl1KfI8Oatxoy9oxLgyE4g
NlawjymNGMrc7STZkQfpYH7YuO7TnxGtUU1KqzydwYJc5OXRqi60J0s81VylYuivW9uHLwv6zT5X
FJrIhoN6Bex4032fR/539Pt1nzUp1SmdVcUS09XFAWARZOloOliQT4W6axLbNCBPAFkAzyCO5EMU
hobIzJJmRlWCZ11x7su+/5TSKj71fAS/pSiDkqJEuyw58IWxh45bOsijmsTwBFX4dLkybbl2vVeU
L89Ry7G+3jzN40EFavqcQkL+R6Yi4C1UI7WBDlCRH2aL8OaVLz5QkxKF+r+jOl7uAa2i8i+0L7bq
kWa8vEfaaQiu0hFLe0g7zu5I7LO7nGT0WAU+PxN/pubUZLn9PLN4HI5lvbTdXUWW8jZnLSQqYpXe
a9rw/giYyzgkVloI76QVwOpXoPqIyhf8d9JLxCgqeS8CC9hVMcxtQiAP8arR7kOuZ47oG0mkqeIH
35vr4LVlJqUJlD06rKuAFKnhVTUn8RgDtqjT1nySJZJzwOhFC8BCfsi/cK+hQTL6U/Oo5z66zn0b
pkk3jUOG3v0g/lgVGk8eojrsUs2BVT0o9FvOL/msx5e5xw+bTZgvNxTLaNYub9Q56ZRn9ZG2fQ9x
9RCKvlckn9M3LWh0q0Iqn+eoy6pT2eKvQ4PGjzrpOQlvCPUWlmBVzdEWuqdH0k2df1sPlg5XQOYW
PzzrIZFCbYMfCTEk/2/CJf+SwjTbBBh5dleKuJhupohS8klZxthVj8MnrshAFb+Nli5nVyi4jM+5
KGcQTLOo/AoZnLC4ifuZn00bTDc2aNM3iN2K5oUix/ICeZfRJrYse/JDG+7Zo5jsAkHZxYNYasTw
tyYN00PUmBbcgzhd1cK9xyz09c/Z6v6vRbblQ5GBVmkUDL+/TSm7ph0WKGmLTn9EpJIF9zGvcF6X
pqvvOlbxt8jglptbHt3PdQTlyroBOD81HRili7b8kKaD+N4pkad3fj74131a9T16nLuSHQY9IpMl
5xKRtFomoLBjNDz94y2m7I98zLPqY0la7A7D/3Sv85E+wRlAMoLS4ZaA7/WWL9qiCWRiRxmBcOR6
lAhyAPCEbFbuD9Wnyo5o4Y6URLY96ztx12h0cH7I265VC4D9cAP5EcWJNn9qOIRq71Oj+3+qgno4
QGyCBmRFiz5NWJcOz77q5hzwODUvtz2FZCsAN/HYXqeAdutEGqHuctFhtZguYqiAgGLzBKxz3r0Y
Q8R8yIO6e02DLnyRaEX7AsG4sP7eRApnHyT3aXQdzqO5mfQS5cUhm32zHKAsUTyyUS3XGS3mNE96
CkqqwzyX+U8LhejvFOKkH3rjxR8ADMxeoizAKipvPX5jMah/pIaLJYRlKcgMZImfibP0WczU/97b
ubie4CZvpAFUEsAFlr7iXmbF9Sr+HRyrkHryUcKvfV7QWvtgG9nWLMnGuVhuW+gLTNe8aFdxBzQS
ZkcrBDXHrG0LA+IHgvSG19dk+ok2GvY8zmMXnGgdz+F1OkTDU5QG42cksY1IZG67Z5ZJkR/ysURH
RBRE9XzUBIeDBCsRaUUV/SRwF4FNtKO2TWpm44cYWjHokNLdXz3JqxNSRLo9xkFqaSJHXn6toYPU
XI0NZeaAVKTnfcnjwvbPrFt5jTXy2uRAqrZ9gNhnFx+FjbvxUaYgx4SGSPRlhrr6tx733nWYh+IA
JHljE95M5Ycx1/SRC25fvGCAFJGCRtVnlXIQkY+5+SaKVnzE1TUeQaYNLHO7pNNnORVBnoiwIiD4
9BjjNxPXi3pCs7ZeiiTqC7J8BgWFFAbOSK5DpX5R/+DCw+0ZzhMF80ApA/wQ0Gw+I7XmVQll2nuh
opTk1nrhCA5c6dWmPEXj5DUn3TDchNoOfgZSJjOibQ20Rld94UXwpXk4PCqfIZVJAZeyN03clvqE
FHz21aZBWfc30Aef82+IMf00KSuUr2/7aGjClyZseJuoFHgUIgFOSWgWGFgNhIy+1NzQJ6ivlB+K
eOFfgIVKvas6z/zp+xzE9H4EJK48xCZs+jHJiOmqbylOj//F+BF+FdSLxE/k7dufoCyyJ4LegbeI
zrpMGIrRVwhdKp6keB3dQ5W3xZbRITty6g1PgrI5TDQpKv8JFJd+fM91H9CEhirqjjIdvJe56ANz
36pZ/GUDLweCuu6Dq6Zf+jcBatFznBUmTiwFoOoQIs0yQ61B0PvIm7xveQFCcUhZAxd7HzUtfryg
g37oDOnfmrSa6SEgTaEOCKUWcpAE7rAUQfWstWfUAcK4tEjgD9AcanCt+Qes+ygPhkr2Mi4TLiOh
AxUgyLbi73nQ/afQ4swBLgM1k3FMi1twT3e3o+b27wDKdN1hlNCcL2RFukOzgDJUNFUfHzMAiE5N
bEqSFEx2NV4Fo36APB5uzzjOcFWnMWG3Xc7/D2dfthypzjX7RESIScAtUGWX57Fd9o3C3b2bUQgQ
AsTT/0nvc+GPbYoTddfhiIZCwxpzZfJnBwMEEI3IFDWSGLUGwwoTntB/BgYjghBypvKggf2kwSL6
RycwFvYIfOGediOV15Oe1IXO4IjCwQaJQDh5+QTd9c6iHyRNm/ra6Uvs26B8DYEWPTIPiFirpIRG
BvgiUkClCDxYOKoMqw4TUlS3MEm+LEOMOxMSG5kRNHkYABbKbyVQUF1sg5nDCk0vLca7PqBJuevw
E6cY81/Ufy7NrLkaxrZ/hCTSROIJjT15QQMqfxRT79ShgAFvUY8jYIZ3e7OIgqDOI9FDzt2sDPbh
FuB/mJysvEF/NosGTiHskxPD0WFi5zKLKChOjEvtg0grBKijy8Me1e80KrCqRVjK0bZi0G+yctda
QWMdKs/xD2M36nevrPWbcHOTxkmumjiBc3TSkOVJW8ZNWjV7rBwk4QIRjNcUFtKI6KgRgjdoQNxj
Whp2skDEWexUCU1tp08onFs6XlvK1u9g+il/15AXe5ByqK7KGmqdo5+aV43I6zSCEc1v/bYsHwJj
sOUumGcI4h6R58PAyhSifWANTePeHTQ4SW0tPhJM4KdR0EK6LsIUTpqCqtSG0SStg8XwyrwG52Rj
JO+gMRPGBYH2jhP6vE9eu9RMn2jOikcP1lZFjT2hhk6Qw0wRA0FcH2tQk+4Gl9Z1JJnPPq26V++U
NeWnT0R91zAFF5o0BIZFliDr3HfaKt8QjE+fDRRVvSgzDQSKmIM2r6Dl6uKXEKOdkFfMB8k3Wt7c
+yOI8sPebdJHq0izhxzy1D2kDyVcgTB7v4oce+7iZMh93MtKe4yHGsOFdlghyPxoxpx+OlU7vLqM
N/uiMcZPy3GD3zwDYSi1RbZv/BSxcTqJ10FpGhqe7sIRoOn3LPWKRyTLSZSrYHiRGNXucEz8JOpq
RUnkGBjnjvE0BOg66HBDCj7+yErwV4uqH38iobEV8rMCKQV3DPaWUNP8tHo6BpfURgQcsSbPENXI
Gp19hbIOPia38l+pxE8VdacPeQFy5GKqoX7FdN9fJa4Y9pQ63ZsPYOwPVSMNBMmEce0gd7s0mxz0
CG6SPydAium4RQIboXihngcLABRFIdelqz45AMTkA0HWubdeBrhUpKE/diW5gDKPAItZ1rZZSJyB
xeDMmawwrZPkurVBMhKPJqjhU9QvQ2QOw206WKCNbW30WQS6pi/1ZPYHH3OwyDgA3qN+h/8ubRLk
IaqS1p0GqbAO/aqhD47isDIDqacLNljWsFPAwt75kAbM9ygAAlBBAq+OlB20j0Xj4dK7EAe4Jb7C
ooukJJdF1Yw/GM/poQlaN4YquvM0GUF/2xSduGks0VwhaimirC+nx9bPu1CNTfFhtvMwj7Kw2sxD
BSFjjohB16PeyBwbMRNZVUKJ9+TUVfGLanAHRmkHIXTX7OmVaER11YI98s3Cnt4OjT9dA3vA7hV1
8l0nYYZQGsrjpK6qeMQihATyAu8WoqYxzFQtR/g6NpU7h+jyHcAUK59ZwzorziWYFAQwflcNZrtv
UTHGcVOaBEbIK9gH4SKpLSD59SNg7lxAtkus31jMBtqWykT1nas9L3J6YZIBUPKqrnAdM0pCE/H+
Q9LMEhojKgSAJfkHbSclpoeLQeNrUY6LmOX7FGmVNZSXurP6I1hD1G8IvUmE4AlnO4gzNJeOhtuJ
ocNU3zL0sx8an35YIlHoL5SY11YY4EcaPXr2PW5nHmD8CzkLr7l8TGhX3sAj2zdUu/2hw/V5xpQM
zDM6aqkdZ7UL4J4TADbVhtxwbRnDP0Dw+QLpEjFC7UODFmwtKcnslwK6E80lSXOSXVZmQ6uPDsMG
2UViGLJIENwNnndA+otsg2Ksaoz9MSHHAk2Kg2QENoK6Vv7TAm8JXNrUm08dRhXGEEpJN5q0gUSF
ssFJRZw12ns1aMN/JpDvNZAsN/CFjuDdwEOUMhyYiImVb3y0x/IPSBIKGTdEIL+bk6EcQ9QQYb50
WvC8XNmVhcsWkHZ04jyFpiBK3T42qqlo4lwxganxCDLKJvuH1VbhXiiPpzTyW+q1l/ZU5SI2hLKr
q6RI2CUUuuBz05pn+wTSv3M06SLWlpKo9LlAJIq0tKySIns2zC7N+hCwCYjVyqrv013mmAXOaIfE
I9TpkNk/XAMmwKkIfCPSUeCNhMewTEyD3uWBWx1CL5he5V45MF0SJtoGSWfhGtajIwqPftqjgbQZ
CtYSMZclkBddT1llJA+ILgKPwoGa4rXviwTs4nT05JVFLc88SAFJx9AHHaiIK20Nxi2VRYt6FcfB
v2gtAmZF8Cd03pWTTa3/WgZytpVpYgELyOd0HwoHXZiwESsAhqPc2DOcijKE8R6wdibGXx+Z5w3e
TtdBUb0VGRP1beC3wxOp5uCcVEltXcyGrrmUaTcYe9/QBWQ7dKGfoXiAsJ9aDhU7OmF4Ds+yy+zC
QczSAiPiB0YM6mT4ULtKyyfdIcR5t0poPj/w1q0+rSDHdRCI29MoS1We7jntPIIwA+bzjjt8LA+j
WQ3od3TUui28uuzfcJ14uuOS0PwS9wxhsJYVUF9ZQPviohoEfdB1P7EQ0Ub3gw0Q+A5Lwud8IxMV
2xm0wxh/2NRDV1WIPOtkZKF2B+vSQe9SxpwX/fBhYlf6yIIc2y9rSrn5aaf24Fw73E4B5Wa2hU60
cZh6pHgHOTiAxOgWGSr1zZQcKHJdK0TZ2kDQ3/kXwvKHGHHmSH4r3nlil3DwK6D3K0GPlc/SGCEo
nFDzF1PnV+CUhXRnNATthOCoJ/JOqrz+4XQS9SnfhWH2VTuIJ50R/4UFmH7NkGBfEJaRy0wU9FDk
AwT8uEpQKWKMtv2u7AEMBUFJme5AYZr8lgY4PaDEN45+cNVMPZR5KwioIsvADfQLFwlprzSGr3oS
3LhBjZs3n5v0wDpAHHEXi87cDROsIZzjhKKDxZruJWnF9HsgVvLDc4YuBj5d3dgEiMjOz8zHnAxN
faVA0XCnEs+9Y1S1faQx/JDEJAv4hYeoFFoBNvgInAq+DSMtmI9ihdsVUel1VpTmyVwa8Clv82uF
0Lu88CFgglRmRN0QeQq/LYJiDEI11SrbSRdBqYTVzvYcbdEH5LruHTDJ/iHxxC+YDWQDpm8IZF+t
bCNI4prIxqjB4pZ4lIVoNuDLmMLNt5zRvQUHG0oMJig/yEjGD9K7+SeGYTrQaEp6AwITle5zj5FI
Ti4ySV429EZZRPxKp5bcmGMFkS4btepffu0jdcLsxE1Z9nofOF5m7lvllLgFluuUITGQzF5jTjC9
yJSVRNSEiAIdMOLjB2J6cESKAhTrGWotsvRbDK9j+KUpU5qC7Qxl8LRD0RIVU899dSQsq/Z7AjSA
1V8Jo0Kp1yeNuu40CgB+U/aXhpgjEOivyf2IqsYlnHh91zV54IZJ3xnXMk0AyRq9EjlaAnvwUtXY
4wDVzR2sUf/IYMrpRdpB9JKXiZpXEk7ZqD1IJna9iKSP6lM4TIndXGieBr8tNgUPfluVT87gIKWl
qD62Lc+PbKLmh8JEOcJeeGG8P8v0FeoVwNckukXBo3Eb5OQQ6hv2Zi+99yQA7JY5HeIE5CM/alpN
YLGUDP0nBBrDPe54cm+Iun7JoNZ5PzgjS6EOaSfDTzNJAiuyEa28doErby3HY28+EAcRHUrCEHgS
NBCYwyCT3PVTZHOrnEI519eLTNgiUp0N86tswwkdgimJERCCR8/VRQU9We5iLIkkiLTtTrAWYXxh
sF1DIQMbNoGZgWOlzK0PCDSmb8r32gSqkuiCg7sOWZtTDOnFrFLF42pSph/2Fkrfu0LnhIc9uqiQ
Usml2+9HVDEjrqbCiie/HMTO9Ypc3/Axb8G1gd5AG5PaMMs9mijjMyWF1x78Xg/FS4G7bRwaQKRR
KxtI8GNwi57/ALlTULxnBsgTC7NuUTgrC34ny4Q+GIAlxUOZIe/vbN3dZwlg7EYLciBsU1H8GjMH
R1WBRzzVWSniNEAOIVVW7JWaqlmy1PRfrW6gQwTuF4oiswpsivy9Th9hK0W3m0YIhezAFCP0JUM8
N8GNtz3srT0hky52taU998WVZtIc4OQzdagwlVrN1emRwWj0zmtXFa3eG4VGqSG3avxWNHhQialM
D7a9Chz7PjFRsAFjEmLqxvP5rvUT3Akx86YlYG1LdrxF/j3zBuIAUp02V8nUTvkfWU5mEtU+Bs9w
hODmP33VyU8SJOpa23nzLq0azpbXGvmyW+fqTY2uRMbTqd98dMZfGWPlnYR8VAziFbZDwE4KfIFB
IjGhkDSaUME1tB+Q+5QYGOJDWTK7a4Q1WyFjzC+SCg7LJPhXIbh8aPWAk+iZ9IP5Jnx9PmTB7xQA
2b1AbfMWg8AIKWyHvxoScWfY9Mq/xrkdIuaPqYGg1dJ/qhL1hgi1VrRj4HnEBww+4prGVeWLkcDl
xMi2jCfRVqjdtYNEr8kVjbqR1A/8SCtQVKPXDlx9UxhIdUQhyJNK8voJc9D50XZa686qM5pEpTTM
5xTGo35Jp6Hqwg6Bm7pM885775KOoKKP2kIud7q09SNGMlBk5r5LDsoV5g9muOYHmn/T06ACueMY
py7iDsGHfVlxFB3Bvk9LlAmrDgPXY2eT7hCQUmZuDHU8791WcxpnNQXYTLPc6hvE0baPFUIGGFtl
lyGwh0pne+0klrpoDI1WhIN2fxoXmZUPl5rbcA01LGKoqhq8WInhTNdG0HpOjMqUocMWMmToWbH8
j42uzA9IJ/fIXKGwBIgjgq/3lsCpRqljNTeJhyz2Uqc8v+QO6yJUjNwDGkNOdWiYx+9V3tt8nxpt
lu8MD6RlF2iIIDuq+dyfO90wXmvkLsASIMbUoOkGWIJ7Av01zAB1E0R5Tz98nn/4potrLXAS0P4h
iECksy8n3YTQVd0XKOEh39lz1/bCIu/3BtD0p1+29iULhBLmsnvNc7tN0TRLLfSi7EG/l8pDMn76
BSv4g6XquVMZEB+sG3eP6bU/f2lroYHoKP9yu32/9g0LDAUSAKBIi8CGsOf4iri2BqPn5rzgGjZg
gZ9oAzol+SjdPSBEH1wVe2sCtocrKKp7VH8OXnbeTiy5smUKFaM6Sd09F1lcMPnmdc4GGdMKyGRJ
ia2JarJ+DCBVwoD94LOLgS/p0IQBEGTj1K69Y16/r/ghl5Zl3QMkg1aZ2tEBXj+bBnYRzGi0s47S
khIbjIZOKjix93qcufUC/j4je9GDvDaVej79jpWztKTC1lnC8q7Gzc4mzwslQQpA+RaB/drD579/
WaMeZPwDCpbOHvkdOL0D0HRkLUo25/30xVXmBH110xzdPUmySzYicByrTY2wte1dYIexyNC362y6
Z6hEhCLAJIw0umPN6LQBx1xbnMUtJhgZ9GTn0L0OgjIshr6I7Cp/Pb02K1boL43Fl5VH0aMdiY+f
LywTSaiDIBsgz0A7YQ2asvO8wpLnWmK4v6wE2peZZJ+gFxShCyKRjfu1sjxLoXNp5BWtAQDALKF+
Vf28u2OzNc+2srtLUmuuGu4Qiomnef6iYHkVo2bSh66jqt1ZG0DmjfmyAToAoV0i2n9/vg/LNiPD
MyVu6lSwjSVa+4r571/eMUju1JrDDxSghAtpgDXSg5oio0SZ+7zPWNxgadaemxvCnfufD70e47Yt
fjtAqyJk2iKHWvE4S3ZqJj1Tsqa390yWT1ZlRb4Hah/MrvTTSw1LvrFaawdqcaMLx/fzDAOwe+b0
xj9uAS41q0rKDaj+2l4sbrNMobxtTPNCBRrdqupmHjqr3P7h9D6s/fiFV7YQ5reaNHD5QYlaFIFL
Rhnz5zkPp0sOamZrZOEctyFzQZ1VoLYfm7PTP+/pc9j35ZRKnqiS5ng6keNjUmOGwWuDrfGX75ed
Lpmms6BLIaUu7X0DfEqIWkEXNcBjjg3+cfrnf3866ZJnYujziSSldvctHa5BQPvXD5MgiDyMIpXG
Fkfz9xtMl6TTYGBLBugRYXCRA0CENgSo2Dy59fS1ZVpc46ytXaAqdfDXmM6Ac+6Zbx2Iec7c44Ur
zkqvRylm8vfIBo8YIynRhPC2mBq+92V0STKhUU5Mk8zEwyt+o7Pmhs6RUI3EnpPH05u8tj6L25uB
HFv7gFLuUSMtYwBhh7BgdhChJbOFS17b4MUNdnqiQHGKeTPMcQKp2GYyTJ12g3B9ZYmWdBOoTOeY
XM8Bq7J91JQJhtnSS5FVD9tw2++zNLqkm0ADFP1BhwNXWCfGA/PrG2JUD6nt/K4hp0OSHBU5tnHn
VtbKX8TWsGwos8oWHiYxIQGGBpPcT7R4Ob3Za09fuOak05Vpl56PxEPPYMSS7SrUIffnPX0+Yl/M
Xd7lhtk4I367CX7QXd0E3s5LyTliMjb152/68nRLAjShILWegqvJ33uZerZH9Vq39g7Fs4/S9jb8
zfdUpHjR8kZbkI5rXTCUh72BqlyhL4aO7+vG/Offl9U3gz3E/pTf27iIoMY/b/UWTprnDeqFpevD
jcrgSvXoCZu6EBtOem3nl9ccOhHTkKcYdA/QxkVbyItriNXH5/32xQ33Neo5hsQNz0j3c4CISGz6
Z44F0CUzBctzt05dau9zyMeHpq/KyHedpyS1bXi8LaHnlQVa8km7VU3F5HTeHuIKr7SBGQTuaDrv
Vi8ppH0oqQxQjMTUAelc9IeQL/TDeRN61FtcajqBz7mTCd1no/eSYXAymgYAac7aWW9xp8XgouLO
lLNHRwoEjQDVn2+7l9wXOdpGfBrseVIL0PKs5RddU2UAGVhXHvpmGx56xUN4y/vsNR4A78wB/N5+
a+aoeq4ltGSI09F6O2+ZFpcXVOToiSsOIBAAYjsElMOFXWx+wdrZXFze3OZ9A0E8yPWoqnsY7Wm8
sVqRb3jQtacvLi+YRH3g+RSeDnn2N0u37XVvABdw1sos6S+IJmMC8VI83VeiO6A1l8XKZeTH6cev
xKhL1gsnH4wJ7WQUNacg4eEIJUXtgi2/asTPwJGQarPqrdR5ZaGW9BcDOp1A0Dl4V1JadlwlfrBD
bvty+ktWjildXOOyzLpUov0F71n6/3iAoUWg7AOimX5Qw95woiuhzJL/oiPJNAXUmF/SQ6HPAvUM
upXsDuC2BGD0TkQWCv9OWZzn1JY00cC8iBLvA/llDRhV9JcDEbluE59es7UdWVztsbGtoqs6aBIx
CAxDbRC65kDIj2n9et4LFvfa7xsoMYB1NA07C7khupxAxVfT/emnf0+talO6uNgsAVta2c57nrlq
h25RxAd/L03nGlzxDwEizV7f+jW9xmjSWbU3She33TKToNIEOFGAA8QFOieYCbFdvTv9RSvna8mO
wfoWCZdf4emJBVCZafzEhYmNsb4202ZGKVkXANscT79sZfeXHBmZJ3rPyIv2N+FqDN0UXqpBg/08
w7VkyXAaDBCUfd/+roIeBMGm+IlZVvu8g7tkjga6KOWy8Jvfsh+Ojg88XR4Aa3R6XWbf/N+uEnUX
PhulMWBdbdP4lXW5uMgVN649r2CXaW0FW0HyfAG+e8e8J1+i8bLVjdEQP8FMyWD+MbzGDWeOyMad
yzOiHSBli4K0drrd4HdRkNpvwVSPsMbiLBIcuiTP6PMiGDQGRP7M7iUCfg5YkxySaKeXcMWt/Ico
esQwAnGt7BcGKuMSFRUchTu0bF5mfojtj1h7zeL+F2oIAhv4rD8qkwdtqGdi+LeZVpezFZ4MaGWe
/py1m7K49Ao+Cz2hVv8ciU7QxQ8Q+7T0PMZHcAAvzoJwpkx3hfNLTmxvUmeHSgJGFAoo2rqBOO8T
lkwaNdE0A/WK+7MkgKEPbfULZAtbPOvf7oPrLGkDCtKkjaJNeeejDtgfdFEbe8cD4hejdsK8GZh6
tFNDbhjJb3cDb5uN55e7U00ZAyWb5MeKm/3Rn+bpUi2CcqMF+G0ggcfPH/nl8ZnC1E4JZb078I7o
98SkGLaggMwFUZ1M8m5Gd2zxjnzvwPCuRdDCPSfrAttLbjHBQoHDy7qddgmmJGEPRD5+ArNZxllf
XZtd8WRCR/uM84zXLizcIMGr0jYuBIxKz212CZCh5WWDOSfv5fQLvvVjeMG8dV/WsEApmxgmSW4J
JOQB33uZv8qizc+hK50Q4fjBrLaYQ9aOwyKIAV5oajmv+NHKHbnnjUUferZJP7f29NmAf/kSDbW4
vtcQQGhbXb83vkcclMgAH4lPr9S3zgYrtTBhfl9xDQJWfgw0JLcqr3wAASA5EEyzbrxh9ZAtrBcx
FLHbIK2OnI1AhqCfmlfjH+g/cbCIBNktcH0HjIXEAcvGz+3w4vtCENitF3bNxFgtdQHvP/qN+aeF
ADzK68wUOWRaIQ0OdeMimqW6TU9c8bz4XQ+bHfaVTVsyIWQ1w4kGi+4xJbzesdFLHzKzOIv/C9+1
MBC+iZZ9YOT8iNTeC3MvKcPAb5oLuzJ+1Gmt9qdPxtpHLGwDq1jgKHMWr+BBHfnNLLeoyjNVuZbS
9ixlAB8NLj9SVc1VocC7EINJN377yv1fAnOynBSYUafQcEjZ7V8popm8n6fJb/hRgI6BoCrdTfLY
tRO+lLs3MFs5taKsjhXeIDqBsGMGJEMFt+9lvYNIc2wk4+uEqcPBJp+n92c+xv8J4XAMFpYBLDNV
no043l3igqZBXOcYHX3zxrrE8Fx62SKK26cdYh9IUG41VVfOxBL5YgKuK+xuxDsz5CAz74aq31UB
DpHzhMCdJQCmZhojZUOPq2NbgNJq5VYD5tLS/jzn/R9ZeJbKSfa4mnWVYvBQsgqwXmnafbmRoK0Y
1CX0BXIUTSuzjB9RVDKfJ2/Ur5oTsODraouncr6B3+z8EvkimdfWaWqVR0Dp0ZEBzQF/8utSvYI6
zzFinBX/5fQZW/uY+Rx88T6U18TyKjO51anGuAUnjFwNQB/k6NSXmOA4/ZaV2/pX+PrLW3gC8RaM
KPFjj1n10ICADPDX4L12pzcaND8dM9+ZprNRQlk7wotrQ0uf1MDT8yNkztsI8M/+yi7H8+TZnb++
6MunFC3s79h77i2tMsxqSj7EmAPcctZrv33pSQewF2aGndxmMyO+7EFX0ZgYgDhrG5agGN/tfSDN
3OQWozG//RE5OXXpXkn0RJ26f+zZ8OoxlAZOv23lEP8HJYPsrxvc5v9JTCIM7aKUG/we8s7AFI2Z
sXEfV9ZsCZhRZU2nPKiKf6UsCQS94llQ7fRHrNyP/2BlLKM1G5UXR7Bu39m+R2Oath2ArbJ+O/2G
tZ8/v/nLgSJg4k/RUcqP2vMwZOdBYSmfaUpOP33t989v/fL0xoSPDwB4PoJ+pgHOE8MclWj7S87t
f06/Ye33L6LjvIMiWAYU4NF0Lf8ulxg1vwSQm9Pd6eevfcHiOqOBNLmdEultnjuAXNUjSgmPfVeD
LAE0uJP3ePo1a5+xCJOlLcaugMzk0ccANVpLum7C2pT2FiZz7fmLmy2rpE/GCvKYjjOkj3gwxv3R
W9G/zvn59hInI0zOgtIW7GBBBzLMQG21y+f8+LynLxLiooJYCvTh8yNPfQNsiYFp+g9JBVKRjXDu
e1thL7EyDBw+o59BU/dv37sknbU3LT7dzRqliETKs+6avQTMkKYdaszF5ceBu84rrzF2/E+tTWg+
nl6ntc+Yz/CX24axHDdtqiI70g5opQyHKh77qjz4gL0dCjQ6tupFay9aXmtSI+zANOeRjQ3m2UDp
EDUtpjum0iwjC+Ibr6c/6PtTay8VWnSpJpBT5ewAbQ3/Iikm9umxKt24c2tfsbjajlHa4He3syNI
rv7w3sD8M0iQnnI4o8hExCY3PNHaVyzudutUg11piuMLygSQCbiYrNkHDGQ7Gy/4PlK3g8XlnoZC
gFoaxsOc+nKIMrtXD1U9NPdQPTE+ak9abx5IlkjsaTrsCEzMedd+Ca4B3Q0vgedMj2Is7XdpEMwr
tkkRn7X7S1wN+M1oKqoCzsMayxvbJMwMaSe2RI+/t+xwnv97W2owZ4JuEbKYbjWKO6hj8Ssr9fxI
sH4LIbf2ivnkfbmQEkQI4FiZgoOla8DjKvcjGzG3AQ3en6eXaOUIL8VczD7rtdWx7Og1+mj5GJTH
cJL51msjO6Chlvw4/ZqVE7zE1lAOsgO7N9Ij0QM4cmv/oneF3gig1hZp4cGhJdJNmGLJj2IAFWIF
o4gJTvo09psIkbU3LC46SdxkoG6fHtFsKncU5CAY+QQf4uRg3Or0Cq1txOKO+4NMTFvJ7G9BAMwF
/isBF1qCwgMQYF3VnoWkcW1/cdVnhWutZRuAcoD9lnWqo2mE5Ofpj1jZ5iWSxoHSVmZMLD02qG08
ynGgZtwhXN7qmqw9f+HHE3RfHQwlw045aRALZbZoD7EieD7v5y8utJps4WKv0yOtx+6+BAficUDp
YEuje6XeB2GF/73NHBGOGnXbQ7pBZzezamMCCgRwBFQRoejFDPPsFBFVeYMZtDw0gCCZRUrP+7j5
bH8xJWaFickOIICjG2CAlJFa8KgBsHrDkKxtzfz3L48H7wBnXYIysFt0dXCBUdm2u6nBzjacF8Mt
UTaUuCTIwGx5xKz0eJkELZgpu8kE697p9Zk3+b81C1DP/u8HgGxK4fmIrTimb18r5Bs3QDM+UQ2m
Guj4la9B4Jy5FYu7rnjq5PaUFkeI0gYVuIX8ZNgFSmztxUq5z/YWl5xTmxl1h3qFpcSPmiX3Y0ox
0wqyL2+W8gU5ycUsYmBqyD6cfcKWSBzbdoH9bFz4ktwtD4Bq1i9tj+nVjQ1asZBLJA4PXAzJuSN8
CGhPrnTagoKEYi5D+FDsIWBU3XjPirFfonCUCAYQfLs52iXNVZbMKRT1p/sA0Gtr4xUrZ20JxRn7
RqRGP+AVenBCUfHrFHOtNLQ6A1aAmjLyrMw+r2JpLzE5YIUGHRbr0qNqKhASl4Ywx4PfcnerUvJ9
ecxegnCsdPLsRoztjZhANZP0pQ6F510PzjPk+Wjo5Jm6BohmS8ZnbfUW/j4DUyToAuAqO7DkRQbv
bom0a5CNOXUkrOohR8doAwSwZrKXYjVTZxRBUw386EGGNMRs/2cQqMfU4i+uYFZI6+pHIyGBBxPz
oD3raqiN84zEErqTVE5X+ImdHsGFK+9E2oMGw3S12nj82iIuTISjbQJpMHyY08EFwWmDaMiCgKUx
Tp+aCpA+mIzHp02r871pXYJ2UDtoIZrT8GM+iZuxxEwqahRbp2Ht4YuYAD1oZ/DzHn2aRrxLiaGC
unK3mPJXTvYSo9PwyRWGq4NbkYOVFJjzTADeKXr7OpjEtZfQmxKI3tOrtHbWlpgdtBrdRDkV+AQ1
xNj7YQQ9nHpWfIYKdzhj1DOjyUvvzVntN/f159wYPP3utUVcBAeEOwlmMnR5LKwAxBqiZHwM8wK8
DKefv5JguvN7v0QHmKQbwd/HUJ1CpzMj9ZWVPYKV7J+hUkflgey2ESALUPZWqLX2PQsTAUIo35OG
/e/7zHHyQTVrtBvWe829LsE7FqqQueaqPJZde1PBmUI7sQudgvypDfBvd655X0M+dF/74qq1weZ2
ehFXHKC7DBuyCSwoCYiiWT1zDTNv72CWKbYMWKbOLtuNQGvF/7kLyyBdWfExy9s7HxWMB4mpROs+
B0HWFBq0dYzL0x+zskNLTA+rUyCsGhHcDhy3C6RjoPHArOjph6+s1BLL01TgRjKg7HnIwKkDntKh
Ty4Tx5e7rEc0Z3VkC6a29hWzdf1yrpmsWm41GbttlA9CsAHE33kAMaTTn7H29PnzvjydG57Tpx2A
G22ZGE8t0Xzcg/Rpcwh+Zaed+e9fnj94AvR72egfhib9wORmDvJg4OQRwW9lm2tvmL/syxvYRDD6
3pfsljCd91GTY24a1d2xf6iEuTUfurZMi8sOjmYKvjqjRJkHo63gp6Lg2p9jnvMuxFISR9RFrXqr
8Q8gjnwD0ZcZy6B/BSKgjU/v89oqLS62UyhTlZp5h4KBhgs4kVuQbgWX/x+J+dqFWNxpkM71Niq7
3i1oiGA/RvqixyY5+C57z4X+PP0ZKy9ZgtwEuCBZ2jgKfaYxD9FhSkI11McmoPbODDbt08p2L9Ft
Wru+P0lT3XHd/eTMry68sy3HEtsGeUXTGVwXjIw9SHOg/la+TcHQPDecg5Zn0gUojk6v1poXWULb
wBEHcp4RfXjD0I8teGIfJQM7Z1FDbtGbGZCgt9k8t73Obxkvfme0PZ5+89oCLq69A1yGGkXd3wnJ
gkfSofMSekattzTJ1p4///3LpUepDMRZVktvwd4xomiJEQBrFjU479cvbvvMVC+nnsmfSGbATUas
rnzPIECw4WTXfrz1vz+et40lk0H3d4CDQtmgARpvpOXWsPDa0xc3XYELeCAldDik6YMxFrRjoKcK
vH5jZ1eC+qVAD4gM+TTRZLgDA3YQIZRrI2hFgF4jcw/Ik9LwfNO+BK9lduqAobeSd1aV//bBQ7mH
Ig0ouUUlz9vpJUhNB1QxIP+GO2CkLsGVml1NCgTCp4/RirFaYtTAndfyKhvJrZ76LCYgro5A16d3
rFfybru+vrLh1vz6L3eBp0zowpraO6sJ2BvYJdMs9swxsC9Of8aK61ii1AYqG4hMOOYta3z5k1SY
UbHUwJ/7FFx8p1+xlpcssWoUFANFD2GVW+n/H2fftty4zXT7QhtVIAiC5K0ky5Y9nvEcPfINa6xJ
eCZ4AkHy6f9FZ184yED8irlIpZwqQuhG49C9ei2aDsOnvJjc6MFJodXu7JwZ3Qs9+IJRR7jTHHsy
iBRSsHFAdYaSIUjveZh3BdiqQ89dc55t1sYeEM2gISZT6zyCCPgJ7O3VXiVt+BU0At3KWWbzm7EN
QFmozYRXOI/QCegPIAKRT4mn0i3iq57LjG2giN2w7FokACEv0pxiHUUAUFdr7xPbbzcOewVK8FYO
5fRR1yN5KCB6tfd8PO2vLwfL102EHc8hFATtkvwn1F7qmy5o3BNZXt3bvr48xN/FS9OC2r2sC/E6
gqF8D2oL/y4pG77y221nrgmuc5CCj6KhBLgOSVHKPBDkdeEPrxcBNJc4iKiL8LGcwuxIJ6++n/X4
um1axjbQiSlKS5FiwVYt+QLhAffTpJ3n6x+3RIOJtpN1m1Low7QfUxDKgjl6/B5H/vygRD6s2M02
wrIW3nlFc4r4H4U4KTF8pWHe3KY1VEYrCLes7GOWBIGJsCt441ZFFpJfCaB2xwyA/nR0oJsxowKG
Iw18fsVv4hcPlNYbXWJEOMjwkdn3a/YI7PcU3ESeFPFDwhoIAVx3i+WEedtO3xktncFl7oAX+vHt
Vp9q8Y13c/uTufFvsPzq79dHsbnGCHaNUhXqBxk2Z6g9fI1VpL9R1LCgAFOiRLJyBFgGMYF3TBBc
up2ePkYpsNBseQKB7oeeisjZxMLjuSbaTnZVF8YQbHvkRIOTCimNYqzjm+tGsuxZJsSOQkoKyPCg
fww6AUwtaD0Z2YHSM1xJZlhWr4myG6BTFsWQTPoZtwHbjS40j1QGWW3ZvU4JaGfB9V7uZuo9EJGV
G32y+Ord8mpCkvdeiuUl0Q9xePMJbyt+47idsxKUNrMZYS8jr4onR9FHwXnypRGMPEJ0YQ10YltU
xiGOzqcmc1XUP2Kf4r/TwAufGtAm+3t01xbftjneCHLRJ35b9ZgBhAoUYPXdoxRyDZtoM49xipdQ
LpEK8MdHMGazF9Fpf3ioINMyrZjfsoFQI7RTPw9DkrjixPy02U0hsqOUNOQBwnvqlkCo6bDFSFDv
+vdKkh2aJkRfU5RRhuKD7Dr52Q8UCJ63fd440gNwx9eupuIUoXlzz2JAdsGh2q2EwZ+dwEzkHfij
QO8aVvg6GEIep8Ylj0jLe1+3/fZ/n9vXv/Hndc5M+ik2QSDC91NxwnOf73LuFDdQNQENr0b19foQ
lnsNCxfrvNsM0D+Ygbt2TMGNUl3SEfqQGiqU39iSo6ogfLF3wZCLFnmkDofI8R7cBP+6PvafVykz
IXbBoDJwxRPvVPbuc6zH72+JRDyl/h49KHteH8TmZSOOY3T0K99PxKnjcfwipllewoQlX7Z93Qjk
pqKQLZln9s8+hzIeeeS4daw458+HAzPBdWycCgJdDkgsjtADIPPf1CkvNND0CIn7+z6QHzKnb+5c
/J9N0/kPqK4GpbmbU+8UCbDko7rMPgLLUn68/nXLcjZBdVDzKSl429LXvBiA7K8kJG93WeXm3+ah
XIX6WxxuYuvSmaXorkjSV6jCdN9RiGKXAjjElfPaNod/h/X/iyJ/clPieycZRPqAjCI4pgsu9hA6
2Ybcg5zBvyMSHdB1lHUO6KQJ1LGk7CHDplDBO3igkf553RW2sDdhdU3s1AvPL6xEkcRwGAP7NQTY
lvaICUpSO4XFpfP+J26i+gPk+35cH9dmPuPkjhWuMSC4EydR1D86nyRQRSh/tAN4t7cNYIQ77YLR
KUYB/0TYu5iofkS0zPb/AzGmbX0ZIQ+MjwSTZ5e8IjuTvQIUPhW72gPl97YJGEc3Aw8m4IIz1AvF
IvqKCdAmq/YQTlpDUFsm8B+oXdFINCa6MFHZQWZDlFAT3o2D8lZ2LR/r9L9wKGbSVUG9mQalo/JX
6D4xCOPxMR4hfRCHP0mYdLfBmPv+nsjp+yaDmQRWeZCDFjhh8iPuIgqauvozdWlx4yxdN9tGMGIe
QgDQe8hn+ZEH6mejNeSNSoiDZc7qhdbmEiPk6aRo0kBU4ydlSO4iBxaf+mA172IJOpPLKnQzmTvI
H/4coqXem0CJICsc8Rnlx/L5uolsEzDiukQbjJ6jOH8tmZd86ev64reRtynnxUx8XUCzgklPy4+U
1RmUUHF9JdE2vhMPekz/3m6ZB0xEOjbJz7yV9M7HFajBplTQtRewzTRGQKOrncnGz4AAFuhDgoyr
DwhGGcmVG8iyCP8QbSZ0TvYMHJZIcz/LavxOczziIcrxQAiA0jWBSPQm/5oIOgIBhUmCkPDZn3j6
IS96slNeEq6EsMVEJm5ugoAmNJjC8DlmaBIgOmdPmpXxadtvN8I3EEnc0oKHzwuUcUJWdi8gsX68
/nFLbJkIOegehsUo4+hZTaTfo6b/VEBL5UB8aD1cH8Hm4MVo7y7oKcRdGB8G/xn6UN+gYgYhaILF
/6ZrPVaJWHky2nxgRLDQLYMcVtU8li1LoLve14W8CWqkulbmYRuA/XseqoiEWwA/8Vw2yjt4snde
m7KZtkEVmQl6G+oQWMGiDp8l5IDvwo73F50QdwXlZLmJm9RU5dCXk9uV5X1aQV+Sx+Nn7T7muGYE
Sn+HFCI9JKp9JHOy7Zpp4t5USEs/LlP/55vyk+zS/BCgvPyjDbeRNHvMpKiCBk9PE4j4/YS8NL+r
57A4Og0p93kNnsPrS9dZfPuHzckEwQmQoSS6D4p71ohDqry/gqx+UsETA/xMD/o7zTzQY1RPsgru
mAfd5lXKUktcmoi4QatGhejXevUGXAQgMbGQVWTAqYBJjpDD9flZlrTJZkUlhSRlF4qfcSnYRWqm
P7lQAVk7OWxzWIZ9F/lN1KStyF3/GWpIF8iiJAfgMF79uUg2/n4j5tEvKdxszoJnCPuqZ1XT21bi
7b/NOGa895UMGAvyF5AguydnVBAQHGQSrS0um/GNczudFYXQuCpeJgjJ7WM19IcCPW4rS9f2dePU
dpSHCkI1FS/VUPAb5iQdxCDaacXwlsIoMzFsaRIEviJh/kI7cNGJGFpjg76D/FQClazxOxnK26j1
j0MiPqCYeAL36I/rXrE9/EyAW6+CUkEitnhBZ9JL13V3AeWfEmiA4DUD5d9YHxcK4ZaWlxh/XBnU
sg/w5anwbiVD7pJlDinyl5IPd5OLe7r31qbCot0sPGjtJeOvZICcChZ5CcVseV9E6iiYXnuTWPZv
btwBMtBj8gZ6oy+qbx/jGsIbBTjGQGPzgyOV5gHnuV/sPFXBip0tp7YJkFNQPob0dcMfY05+yAKa
kknPbiLWf205dICv29WySPny93dmpVC9TEFWUt03DZiTIUqtd9ojm2jNPMaN3YE4kcvxmM5f0lC2
u7glwVOCOuGv67/9rcb4h7PBxMbl0PSiLK/zl6kGcHBZDlU9His9QJIAMVFl7r6tEQ/oq9f7Yh7u
/L78MHL/LJLqoCUOKY+sNWFbdlpu7CWOH7Ka0FK8om8uyfd1pbFNdU7v/NJS+tvOdG5sKV0wVaCa
b9zHrl9SE1BM3kN6lZ4WyYLrNrWsBxNGF6Ezg3Oo4oCXM3lpmt77WJQoXFz/uMVGJnhOOhGe+pEO
X+EPnUCNMvahbwYxtJtEsXwt5WmbgrFT0MIDr+kc8RNzii+0BaANFEBrmHzbx41dgIbciecGH8cp
BwF4CGflEV4y2+yz2O1dMCJBzkYSB/h4gDd8l5EfWgA3XAHktHEEI9whdCegko4RmIuW3oj4T3Q5
9doSEPLrcwjwW/8Qk64R8k2eq8IpBT81pD0Jfs9QepY+v5HAPBSCfhpqvpL7X/z5p5GWk+KdtZQU
XNWTx08U+2NX4l0PdaQ9+Dm+R4L9pQJnf31Gln3Y5IBTboY+Mr9kv4QroEJN4rLeOVnM9zzp+feo
mMaV6LYNZER30jZur9IxfxlbVR7VDJrJIYD6ScNwdZjB0HV9PpYoNLFzfYeeobmeMIwXT3cCvKbA
TEKmfIrWbj6WiZjYOTpA2xg6zfS1SGIv3LWF0ruugtataEH/IgK1dgmyTcUIde2OUxODNeAlH0DL
0rjKv2NQIN35HSjsrlvLEvAmhg6SfGHj5Tj2aznEP2jekgdPDxv3KhNBB5Vm3em5p69ICYM+HIv3
fgmS6z/dZh0j2FNPShrxqngJQV77ZWyn9CRa0BVtH8EI9hik3n7XkuylHMG1l+L9OgHafarDVRSA
JchNGrchbBKdAWL42oz5cZz4vPeUsw8b/xTNaFdEUXflMmHzs3F+M4hLq95R4WuaDs5t0xBagWa9
gfL2dWdY9kVmBDfa6dIod93wtY8JO2ZQrt1VFQnuA7cd0QE3RYcph7YwFgM7Xh/R4n4TK5fnvAlG
f+S/glCI53rS0wlUzN1NAP7UleCwDbFM9t0WHI1T6EBOhLySUVS3I+q8N61bVaAU7TcpEHnMBM2V
ydQ1anaCZ7D255/QRd7R3Yx/Nr4BTUK6qdA96QGCfIWzndtOVP4XARHdlXqlZVWZ6Dgoew3SITn/
EKCk9C1oqCx3xF3FEdvsb0Q4yXXsknTOXkDk+okufBCJHsiJeS3/dn0R2SZgRDjrtE4BunRe1dy/
zkOg9z0O9pUVagnut5zPu+XDKTrK/CDjH8BlCLwS21OoAx5YDtDS0MUvIYXax7ZpGNGtgynCYG10
LhyVVkdo7JL5MLsBX5mJzRFGdEu/nKK+jclrF6I9PPJxsW1cp4x3Q5KsnUSWMUwcXDiA2idrNHmt
i7b69EZs6rikAwzZW+s+t3jbxMGJiVdBqrvoNRiG4kswesFvkgDGe90JlmuBCYTT0MV0yDyT12bo
1DGpm1Pb42GmCW6gPXpRVjYl2zDL39+tqmwQRdplHXlNUDfZo0sOXIBhXh3S7p/9NV9JSdiMtfjp
3TiS1rwvOmc8g8+upXsVZVH3mYxutgbsszl8GfjdAHpoFVpxcvIKQXZUJMfsEXLd7QEquMG2sDAV
Ghv086laan7S09z9qgMaPGzuLGPUuKBnzuyX6H6NXtMOjOOeo7sfakSLX1czutEHRlwHlQIcyYt4
BjLGSN9SVeq/EhhtW9nQBMGpCT1K05jElzYD0ZZDMnHbA+b4+3o8/Nm/jgl902M+g2zf87Idb0IH
ck8kR3Zp6ptTJ0hyc32QP69SJzSOaDHwDtjigWW7Cbc15ASJrrNHAkYBCLlfH+LPVxvHRMHlMfD9
ss19DFHP7HloAMiXnfchzrLoTusKpL9VFt57aXW+PuCfU3GOyUQHOZ9mErU/nZFLEh/q2skYujtn
9UEp1aYfwDZeZsd4Dqu+3vVT1IpDkWf9mqy5zW3L39+FZdqMXR3Majo34FE8Vl30ROIieEiGdG0E
m8+MwO9ScDI3hQufxRU459/gWshhrSxqm7uMI1316MDUaY+YUX7B50PuoNCYu2NxpwtX33hROuzH
aKi8I0BEA1lZhzafGZsBFAAqRft0PseZPpJgvvXac8HrU4h7fQQoGtTmGlZvOmmc0NgWmpR6na6H
+BIHWQjtSu+G6nB4LCtw59Zjcbi+DG0LwTj0wzFKm9ybo9fBAbQK6gD1dBh7P/8y6apck5+wDGLi
6UKVd6ADHadzBZ7CHeFIZ1ZL6omxftsV2DFBdROd82rmULOJGRmaHQOW/IegmNJ1M1lWs4mmE4MI
nDwPo9cmInN+nBNMoXcTb42z2mYh47wv5zjOHBa72Y5Vmt1oD9AdVSILMEzl5foUbEMsf38X8nFJ
aAuKfPKaiT74Pi6vGwho1I9xwjcdZM5/wHR51AnBe5TKU+CVy34fKYho7AfXI+4aZNwSgqb0Yz7m
0JCpPfahFMGTZPm3qEcZPY2xb/GlciPbatinfnOayzF53mY5I+w75GL7SQbha5ARcp4c/xtkOeW3
pkEHz/UR/nzdcwIj1sssFnqq2+CkxuqQd95NM4ChxE30caEruT6Gzf9GpAdBmTluT6NnH/n3Q1xK
uW9pz2+qJvW3RYkJqZON9HvpRuyUU3Rf4zitDr4fr3HXWYxkAuqACXO6PPKKy5SCJ3lQvnvINH8p
F17dXQhIyIozLIYykXQu2P0VugSC17bS8liDaWzHYz8+JIn4dt0Vlt3EpLGjWT960+SyD+iazQ8T
c9VNz1bfDravG4Ee5A1BPlEJYMRymu81xdEYBGsFK5t1llHfbSNN73cinFn0usRBXuG5Hpfehz5F
We+6cWwDmEc7Xjw00SE7xTEk/JZmJkgQTIdwXmP0ttnHCGdWjl2RTRN5TTXKoYdIell9ytTcZSsz
sA1gRLOa3OyfNFxeoWP3VzAW3fgQ407c3F43kW0AI5QlHXI3R/Xj3I6QsZzzgt2RTD5d//ifExqO
iaQTAF1XohrYh7TqHvMBRRUtUWoUUX+zNCm0ne9uerk5JpqO4bodJpKkP1maqeQo49nvdmGkNF+5
JVrsZALq8iydus7p6nM++vLFB3txfwjSSq/VCCxL1WShK9PIYVlFwHXh5+lN5EJ6NSigIb+enLY5
Yxn5XbTlk0xpiGLXSQdRfED2nu0kOHKOuUZ9W0sCLhhGN1prseL7sQKm4oqF8QX5MhIeeUe85MNM
GtDOXF9ZFtAFSGX+PUJKiHbwWgzQyKOPDCRWaOP5lIJHsUQJe1LNqeT916Etd2Azurs+puWhYNLP
NRqqKn3YxZcpATCx9wJ3V+n0Y1fN3ZcyaqubOUvvhopAiOT6gLY1ZwQ/xzE1dGkZnPjsgI+wBgdG
nZfb4H2OCcBrCFepMzfsvNSFk4j3+5QXa/6x/HQTbddAT9H1wZL3mhZB+RW36Qq9kG78+bphLMHy
H6BdlZYVNKLCbJc78y9AXaIDV8HjHK9C+Wy/fwmidwtYTJ07pilxzg0DJ7pKB3FP5lWaPNvvN67o
cgaYMuPcPYGoPtwLAm5klSHLOyfh720WMoJ9GsFj6yFAzgwQV97lxc6bRXHTlM503DbCYrl3FkKa
OhVI7CLFm/pfKJmK22X5kyjbeDJ5RoRzNH87Lfohs13U0vaveCxSHu7DggIZf7g+B8s10DOO74aH
1FFCs7PswfWEa2y0mzjYnt12/pU1oLG8PozN3UYcxw4XOVQJ0gsvqdghqxwc6iord9VC1LJtCOMY
DymXPSS12bkAl+1tOeXtjd/K4Kas9Rou2xISJsCulD4kRfMuuQBM3nzlbSGzHdofthGHOyaKTqtc
l1RG7mlZsR2lf3MP0o+hh03vuokszjYRc3rkXQkbsXOr3Be0Icd77gHSX/RcHop2tbXFNszy93dx
kY5V6jYuT382UXUuK53dQe78OeBTcQf63XTF3zZnGPGdu0IGXRMG2Y4GXhe8lLlX5s+Qq1q7OlsO
OxMINwWVr5uqBW6F+t8aL6AnCLuF+zzDJkgGsFowN9yTNJWv171jm5AR7YBJQ9gbVCaXMK+bg+fy
9gA+JrlydNucYgS65sUk/LLkJ44X0gGKe8HfUQoWTycEUU4C0aKVSLfcsUzU2+ylOkHxTp7rHMI1
RfMapwOuP/l4HCIh9mh831YHdkzoW0PF4I6SybNqR6C8HYifg9BijQ7AMg8T9paETGQiHdJLU9d5
ihYw6GLWrpfs/SYLPzqpT266Po5urvvesj+aOLi8JG0IiBP2xzz37lgcKIh85t2xdtE7vW0I4zzP
QSQ1M7zrzwDzjdmxK73i1s8ghP4wMbaRnNAxWeR04mRRrjP/xHp0rMihUA8RXaq3abG20VvixBRD
bTzieU5TuucpD3z0rYj09D/wiNm+vvz93eYV4O7K3DTiZw+oD/XLpWzw7j2ifLKWnrL52ohz6gZJ
lfgRiiOxqhK+ozX7J8nX3SXzKi2hBQ3uuEbA54HyVJvn1bktnGcOUqxjNkfh1z5y8r0fA9mlHffB
LfAidVypvkpRTccoyX9fX202MxoHPh7p6JPQfXmeKpkcsqC590K2prpu+7hx1Je5nqJk9MWpjOsf
Tcv0fghXGRws7jHBcA2BBJBXZ+IEkFe5Y0MZ3SzowQIdodsyuyYYTiUoFtVuKs4NOiT2qBe792G5
UYbUMZnkulaOvEir6hzRvn3IiWq+bm5hcEzwWwEp4KpCre0MYOoECOIwQ20yLmO+sktZXGvC34Ig
qCZvptklciokhKFRDZ7LDopo++vr0ubdZdx34a2b1C2R/PLPvIju3iSvPbc9ORQqt9cHsE3AiO6x
TiXQ8kl5DpSDYiNxiUh2ugn47bbvG2FdkgmEZxn2Jxa4bnlkQFBntz6hfH7eNoARuZ5b4dkX5hk6
3ZrxLoF89ldcefuVtW85Vk3Qm/LzPBpAJXNxiabRLvVdVB0DXw67bkCs7QmkOj8OTKwuKIvDTcxb
2E2ByEuZXwaIaeyGdpx3bsHmXaTd+HDdYparlSnBGvexDwZs4Z2pIPVj0cY+f4Qo+cQPfFBDsi8g
e96s2M82HeMUB2Rw8HMH01kyi7tBi99TyqHbDkXT65OxrF8T/Ua9wE9GdHBdGiSumj3gGdF4cFMZ
b7yHmAC4uiaQjUuYOLuYzA3j6qsO4+Y2GNq1PcRmIyPGOfRwcT1z8wtaaH+XEjurIO7LEOP6uc1G
RoyzKC/mSuTpJa6UJ29l4fHkzq/zbuPV1oTBuUGTzwJcQhfwVNN7AlDw52CW2QoE0bZejQiPmxr6
GPFUXCQW5ucpaxCH0GH6WYs4uW26bE1DyraUjGPaw/MPZEMFP5c1uqUPXawceQLPs8y3bVUm/o05
cQxSiyS7gCYvvqm4rL/QaYrWFF4s68jEvnmyasegbMU5crvgS9MXrNolY6BfQC4Kfo7ra8lSgjUh
cMJpXL/oQnrSSfFtUVpYWhZoLp8a7T+pXn0Muscq1p+vj2ZxickMR6rWL3M2JRcPEhgVqM+LIdlB
wcQ7XP++ZWnRxZTvjlfoqvXe4PDiwiYGlRAtABnMpn05d91rRoZtstoONSI8gyJOjl3VPb+VRtsp
HO9VHw8rT2WbkYzwxsYHyjyQzF4CP53nfTd287iL0yLctoebKLiY+gDQFrl7dgecgxK0AUVSqp1f
rKq3WU5ZakR4qbwoLsrEPcl5/hWP3peYVbcRIDZLD4wbrpUDbN42Aly15aDwPEpwWUOK2wtmspti
8YOM6FxAr+KmSgo1QXEcSvGlTDrvHHcdWskjDXGv27HvwjXUzp/9TU1AXAM+rCZCU+K5RZfIackp
XMIogSD99Zj48zZCTTBcAD4nUG5VLe458Iasq+6pQnceYJDp6foIf85UURP9FkQsKfyCZBcxDJF7
gGZw8pk4OP8SVAOCQDonD6DCCdW6NXDKnxcY4FL/jvNFZVnr2AEXIFKVcZpkp2lSUKbSIjoPHL8E
EkxruWObe4xgd6QoJOE4DJspoZCiCrwacKFKBSvHoe37RriHQYu23SYvL2jhaj5BVQek1ULJ5nzd
ObbPGxd2AZkMkUB08OLUhTMcihD43WMF1fsVJIrt+0asD2RKcpXhlM2TDG5IRP53zZpmJZ1nW7xG
iHdQrhlKnuYXr/Cc4QZNK0OL9EHH+Rc2jGsu+PNGQk1Im4C0ss9AR3Z2tQxidPOAUU/nOzgaNFWH
PJkdTiDvXNM4XAkZi9VMhFvluKj7aZlesiia/J0MFzyB8CHoftjkdhPjJrteBqLtcY/WzVzvqNfr
o4pRHFq5g1ocEyymfHfStn5Y+TOX5XlMOTlBF75u9jyu6h8Ap6xpHP75boI0+r/HUGkJ+Egx5mfe
o4dh2b04U/uml+JGonHprcM+BTcy0WRbsJigNygVj52DvO5pauWPrgjwDAxB6L4mvG0zmhHqeYvc
wgJuvLi9961dbroRyLX/h5eBbSEbwe47jtdnoCS88JCRfVt5z37Y1s9FDkXpqlbieH1x2eZhxDxO
8hFq4bw8Q+TwGZs8eyh7LfapntfIXi0bvKnL2gCE67ctDt0Qr/Lqpvem7k70EfjdKimQaGeAQUGS
BIqw12dkiUcT7FaCZxsNcGN8YW6VEsjM9qfBbVS1Ei22zy8n57toYTicKiU7cQb5QPYpln3yjUBY
cVusmxg3Dp7/WXoo3KUBC753XRXe91ExrwF+bT/eCPWgaEaJDol/0p2sA++uH2/sIaK+EePcrXBb
hJI6YKZwwj2EyvwkR4M5hC7GQ4WL6lqzkm0Wy9/fuSCelQKzDfgwdES6e1HQsd4XKEoFK06wxIQp
yBqC9QnXN2BTaEflXYGexicJsPffRT+tLVLbEEZ0Dy24MidnTi4Zbbrms0Lzt7qL4gDsAjuk4dy1
4LONY4R31080C5u0uqAI/CuNmvAHqlHfAGBdw+BatinfONVbShKlJEqNSVYGt1xk1S6iot8rIbvb
DmjybVFtot803iC6TfrgLGpH3IuIetg1eAjpyOu7hmUeJuatlRUaupJInJmv2gdo4AEpEU/xoVRt
BThr26+8CC0OMaFvHSkKXsjQO88lS267If82UJY9Vh3Ik6/PxBIdJvgtQt9FgDZKJ92BbF7iTg1R
vfrQJ7XXrLXmOrYxltm9i8AI1Lh1T2RxnhoI9gHqgd5stCVGkI7kSx0Ir6vh7UwHSc/TQiCiePal
GsK7LCU/OHDU26ZqbATUi/0olco7CWeSH9iswRTaRv28JrZoqXzR/wDj6qFygxKplFTL+ZHXPdSY
ZKKb4aAzkrv7JNVOs4txLRt2bssgMDkhhXtElxgQKVlQsnFlprblaewXOeuDAPNzHnU65/tAZ/Mt
wDzVfi7D36RW0bYXgMlS17nJ3DpZLs5jCSWtnSMUeW1bmq08AWzLxtgsiKexA/G+umjFlhaxcEyF
eunAuVyvpY2WFfhf4g5qYuUUyf2ZCV5dqtp/qDo2HaoqgNl8sbGlBWnsfy/+rqe1T+soPzdO4x3i
PvvmZfiPTUvapKRrxARPpxMormnVAhcAsJmo0zWJMcsyMmnn2NSViZKwjuDOJ9xem9tGd01zDPzq
HkyjKri9PgubF5a/v9sfoNFEkGFxq8s4kXpfCmc4qYrKQzylzpo2s2UxmcqrMco9c8Y971xXatAH
J89AQcxxof1yfQ627xs3fAgvZ0mctcFZRzUFvWGSQpJZTuilvP59y5PIxMuJElJ1fJiR+Mh4973U
1dj+UgPa5/beNJb6EPggoNqjq5+gOjqj3PSpzipfrXSx2WZnXAyohIzoxHELV66ffxcD1DJvswEy
Qsfrs7Pc+k2tVYWdMdUVqNpj3gx7xeP+W1OUXzpcEA5ZKLsjiUi4lvm2LGsTTachFEPR+72YEtCd
BbicxgDtTaX8QAoIyV6fksVkJqiuSxXUe8Ll2ulPv0q87/dOPGYrEWObwmLHdxFTlBl6u8GBcHYz
j968sfol2IN3Otf9oWsctXKQWPxiMs0F0VCUnBTy0kEOOyoBSQB9a3ffD6V/mEhUPro95OiuG8yy
C5gkcwFyCh0RHKdJVye3BW3c/w8QZKslQJtPlr+/M1uNt0A56Mo7T4WLxE6RtIuWnqq2SQZTk2Su
IzwXPvPFWYfz15g74Ftk+36mGx9kJstc04J5JPVCgCBCELcqCgLszgu2HbcmgK7TZeuhSZ6fO6Bx
j4Lqaaf6YVq5MdtMbxzmI5E04BlqWuh+Ld0jUNhR+RQ1UZ6vJNYsuej/4OYW1hw5eeLsZOVvEQz+
nR6ym6iX950abgSBSj3P+o3TMXFz1dipaiSOvFShAziBrrlLnkoHLT2/r0eDxV6mAGsOKe2JFfU/
iW4pKxQgajwGxDZ3mHC5gHjobhBKnD2IzPVIeMZEHlpN+FYDGWe6qry4hcqxvKDxZYA6hi5+g03d
35auc41ALot4rvISmYk3eropgrxLuN6eYdldTeK4oaclqyKFXa8EYGMIe77jrh4+R3J5pXZR+XOb
j41rOsCPmQL6DWooQxrumnFkdyPoFw7Xv26bhXFmN5DicrQHcY+lRSev2uYAqoDPsQgew6ZnK9cS
2yBGWHNVkrELO//UcLD40QxV3ahLfkcN1Xun9l6uT8VyNJjQOCraSDqj45+6bPr+Ju4Zjc1jmPRr
jKqWaDORcRFgnXlZD/4Jabq/pzBxdwm0Kq7/eNu3jbNaplE7VmUHUvUZxcq0SUD/0KqNwnfUBMbh
maMSj+noeQyS5LMORnoEg1hf7JCamD9vm4IRzCV4MaUkGh1fNYj5d1EixvjG6Xi+YiKbf41w5nMK
GQcG6GOa8ec3/5Zl/DtTqwrylmXKjNs5JFo16J1QNizjJXVWDnERPrglLHQU4LT0gKuGnOPKs9g2
GyOsG4G2V5SiIaPUQK+MjeJFiDm6TcLVqLMtKSO0eeeyNI2D4IQerG7PsFmBZnjYVpb8D1LOBaIM
yZr4Z8K8Au0Zk8v3BRjX17YMi3lMYBznbVZTGXgPnaL0KBqW3weNiA+oJK/dwyz2MYFxLOFpA/02
9gidTnigBwfg4JM1FLBtAkZAd4E38z6a2CMmAKQljar5SelWZ/txdILv10PONsiykt9dVSWIJOIp
nP0TBMqxp5ZhdTs7Ot31gT8frg9hs9Iy9Psh5t7LwlSTZ5050ac6TeiHOmi3SXzTt2Tgu693Ksij
MI3IMy7c5DRLH3j8aq3Zw2YdI57jHPC0aRb+CbhdSMzIJt0BOv+tdaDtvc04RhDLluRD2eH+lbbO
p4jFzQ5loY1vw7cE4jvbCMZYArVKyAVkOZp/5VBNer8dufDWufvu+1WelVCRVeS5HdLyVqVZcwQN
zdfrlrFwXVMT/ZYq1GvKlLsfcLLhwAwfZUXVbST8J52V8hix8szGKtiLSBxHn972Gr0kSYaLzRyj
GWN0huqmLtuVe79lKZhgOQoyCdUNSfk7zAnb4cwYb329dEqlq7BL2xD/CXiX12Md5r+nLHP47v84
u5bmRnUm+ouoAgECtoAd23lMkpnMa0NNcmfES4AAIcSv/47n2+TqBlPlXSoLIbfU3VLr9DlinB5o
4AnQlzpoH71s1ZUMZQLkIOQQhEXP+D8AN5VVrNzsKzJTmGbe4j47m5wVa58xfJ6PvqpCyIsedUUh
juKC0QkUWazLfizWlSIvtomSy3jQ+33edG9DkDlxRWn7VVfSVrFloV0478dlS1RiJYT9hzUuqst5
XCbvltg4C3KAN2Iwxtj7y2vyV3X5g/KwCZjLCNLg0Nnu0cuCoIS+qe0ThlaycCwQcCKV06/EZqJo
b3umRX/LoibTOQg7AuBH0jr0+PRKRcRrHdu9glzMLqv8iW444tqPN04BeVD7MnR59k9ZVlDBUrKW
P4KlvE5pyP4P41wweF1bSe8WYjG6T2U+9w66nshwTb3Hi0x4nWiBILKd2rsNAytsmrjq5dJ+gQir
qoJ4qaDzurGMH1YGXGp2n7Y5SEEiSaxX3Y3+X9JeKFI8R36bg8QK7yNDjtcnD034l3fNh8uCz51d
713wZbPocxxf7besEidlqV9+sNlIuza24b4twjqt2s59o6M6y9oPyaivO1Vi4uePvps46jMhAVOz
frNdlLDpedZ0qa46k2F0I2UX4LS1SDS5bzmE7OMhBMtTWNPH62xuZOumnLWeNKa+2Djop22+RNGO
h81wFf0iZm/4mqTUCkiz2G8hSvrH5UwnCEWVLYGktWU1b9G+7YKd3OJ/wjzqEq/23SRw5DVVBpea
hTFeRjPTXm+/NUM7/qqp0z0MOd1C0H386Inhz173btfMU+4tc55VfyLoinskuqclHjyHGWmltngR
T11278/9vRQ4Q825/1NMW/KYK2Yza2RUNx6qlCGELgZwE/IS3FEFIPIbGXltdMOP0WXfMDZN3qvV
ll5iCzCSZTXbuCOuDW44MgG+O9Rt572Go5jwYDNbyBDFRrlkbfDz/98tCfELT8i+ZX+Q5Mcq5rom
36BWlt9c5WxmeWyMzr0OSx/9tkbexNPsgyonL96uG9zwZDenESqflL7mdi/jzBnbhAv0Tl0e/cNX
NGxWw42Xcglxp1rI67BIsBeGwW96VsvRLo6skpeHpYeA9rKwOFcoxl3+5tpqGM7dtZ4/TJTMb53n
o6GbQ7Tj2Pdiq3t/JbuZtbEuUG7r2Rb9DfjzfVE0iej7Y6PUfUnlrh67E8/5RpQ9n3f/cxxyqVkl
E2EnfTyZjW9tlf88C+zWDShBO+85qqadFlexKOIzxnE76F22KBAPvkWiik64iM03bKETi63pOmw8
vmE4t+XboOwI1LzjS4NqHIkZ/0n0NY0DGNxwbornTKgydfPO6U4FG2PSXkUejpENz7ZooHw0nWBk
END3+7H8etUeNetjpHYdh4UYtwd3cdzW4y9VU3/jQHS26UfbxnBprUgkp0nPO4setNrNUxH3/ddW
XRcxiOHTkhf9TBwx7yTrjvPSvTIRbDyJ/d3ZH03d8F0eOnoqPHveBXFzp3ZRjNfVHXivE1xoU1DJ
7B5omqdf3rzYSVSq0nnHkj5W8der2DNcahbLeq2XiCjYrmpvoXINntyvuAsWcouZ5bwlP/iBZqWs
z8OFRBmM17ftp1o2J8vW30hzFd4P0zdcua6ZmMqln3eRhMRVneVH5KGHxm3SBfDPjf21EmDNztF8
4Ej6NhZptps6LlvSxX3h/b7KM8yuUYEHmQJKRVhY5sTQkjnruG3k0TXbm85sNVBbBHAKMaiTKVoA
6qcWUKeDouOW0ueK6/292L47CeR9Vo35CNOU/luTP7TdvR8B9tJcl9rMdtEoAuF20Q1wj1mDsoDN
v4lmWXrZ8mvmMfy6Ab5oGDj2jjODuakAZA7f8EW0uzz82q4xXJsATyMpw/CW+NJO3zzycnncj2VC
XWqWx7xSgiYrgEupr80Xe+fcgjy7/ubxhKT1fZOw18vfWZm/WfeyUDMENBIZLCi7ZJLNPpq2TLNi
ebM1dOqrli4NfsHMXyA2HOfta78lJbg2bSPxei3waYE/zTuvE9OfcBi9JvFLkDluBIO1uZ///27H
u1Bvs2fVzrslkzGP/vhgXwYx2sb5cW325/+/G933qT/WPjZNExyZbOPKfr68mmvXKLOS1fd8XFB9
h6fiNP3q3z/OyXjzudq3qQw2TLM2eSMPD3bp1MEM0zTgrmIRWHKiK33V7PtcUP2ypW7gTPNeKOBf
u1iL/Mp5G55K/WiI2uA8OOglrZ/0uoODbxageuWDjZMheuXBIdfPkbURFT8myHR9s69zyCZwKoHE
YucGYHaU/Lly5i/TAH1lQt6cSu4X6X52BnT4WlvUAx8Het/s9Ww8lxV2id/ild8mRySs2pUFjbl1
VbQBxOjfG3/BPdJlqka0yXcjv+23KAE+vlL4Zj9nO+WisS3sSaqL34r7z0o3u9rSD16VHWVIrsEv
YkUMv9Ud9X1vxoqQ8a6YT/UWZm3N7O6/zaIj0bY+pEV2thfsSBckEv0AUAxqPp8Jaq8KOqAr+vdH
IieEYlaP60Spoxdm4d2hkGKrQWl1s5ppluAps/EQeOiQxWPW7QsborUWj/HocbS88DQG9a6fg0Tk
W9o+a4tuODSQvgUlE35QwOoUcN8YGhkQEY4z+kkFT5cD6sd5wDc7O50p70b09CGHKXXmaDv6NEQv
Pd+4GXwcS32zjTMKna7kKO7uwEAdAy93O9vuRvhYm7lxZhZKu8IH1/QuHO889UT7Y5d9vWyUle1q
9m7SHhwP9YCh3YLslrFPJr9PoOuT5uQqtIvrm62b+QRoWedgO4UNcu8fVX25PPU1gxsebDe88fGS
jHN4UEHQKvsc1NWGwdeGNpx4Dnvl+C6CQ1BnyWxNCVQPrkpdwEj823W1B9VUMLiBwa/+6fTPs38N
RgNWNpyWoVVhHs/bz/bFTvhzalVb8Iw1axjOKXnW9KBUxrFbFjfRVKW1s6XwvLL9zF7L2dNQmFQw
NKjZ9l6HQsPwy7PzRA9bby8rvmOKCwjoX4Mcs8QX3N9An1X1zy64qqjjm72W/VQ2TivOJreyZBhE
OrNiI8CvHP58U0mgURX30COFEgYo8rvm6+I0+66hSeMjrtzXVn0awi5dxK2KuvQqfzLbL2cG5gxL
Y5l9qwZZGIgSR7nxc1Z2UHD+/7tDcuaAyWIK4apDDfTEUx/srpuy4afKW3IZLhg3stw4qNBJxa8q
mPuB4aZ168t5IYiL3XCo5zv3ymNHYLipv3QBn2rMuGofiEwL+nydJQwfraS2Qlyj1E7Yh2LCZt9f
Hnfl7ur/p28S+4uUDAPrE3+QN8X9b+fJT07WI0u3TjMrQcBsnSQytBcvxEmSzj9nNC1VroiD4HYO
/I2yysr2M3smXTT2QP6dKrCeE/A8R0mQbz0J/dV6/W+5zDe7JeuIZUO9eLBPQm/aBAST+/Y+37M4
+6I/3bk3bpLk8eeDa8Xe8y37dnlV1n7QOdi98ye/l1MQBLBYPRwDdTeH10U0avipnAkXAM1AZ0sQ
8B7M6MG+MgSYnZDnUjLInTO1c+sgnQOVBnTrdrW2fwxf7eGqAJ7aaheK4T7kwbemRFdKMUODflOJ
dSWNmI2Nrmh9CLudlzkaEhGy+6iLEtJtFXXXFtRwX9VXOVjckFa174JAGBCmnWJtm161XcyeRlpn
eEFxYaA2emAWixf/83UDh//eh1yJflBoK925UQPqxANHCL488sqFwGxjlEsRQvwRI89jfxqWMUal
4mXGTRBVujd/QUvY5e/8LQl/4L9mR2NUd25V17ANfer21Yn9DB6m+MZ6cU/tvjyFz+3twf9y+Vsr
i+wbXjtVICLqG3xK8F1XfCJb4W1lb5qNjE0eNaHVM5QXuRuXfpaU+ffRvkqp2fVN5v/Cd4OyCjH6
4j+DfEcUz/ZWt8PaxA3HXegQAu6DoSd08gnxy3NzqDtsZK61wY1MC5arqGsixDLLa3aT6m9KLZMw
v/K6Z/Ynjo5bcdEjL3ZgfwpcvnOnYGPmK/vE7Ebkis8daFXVjsw8BiIghsDnhlv9fcX5YLubPYh+
ORc+g1zLrv+ukuxndRgPVhLsomR5eOR3/M5PnoLjP/z18o7/+yj10eeMm+sMac/GPt927Hv1O3sk
KqaPNoBp+yZWr3+yh+a+u7eO5X2QZr+2pFRW0oGJtgKzEcehHLE0QuyIy8qO4trvPtHpfAmQfN64
I55j3Ec/zfDmLsrUONdE7erwhYk7HkZpK54y56VQN77YquKtxScTgmVFrR0MGtKXrEBjr78cZZTd
kEXGoZRpFJJPHRxeRNOTm893TZjdkixMlqZNmobsaLV8Qgf17vJqrhnWOG23DrR9rQxTIfKlZOmQ
PzL7URRX4V98s5Mxm9HBWgdC7bjNdxFVe1yVN5ZqbeJGKBjLupCSKRwQwJyYCstN0dvzpLrTTLtu
I5GshBtTAkAOwWj1GYI7WODvaJ6LuM34rV2y6+qVJmYLvXOBVSvEyjBMbOvGZxuYyxXbmGAtfyC4
wnJ4y5SnpDi07FcZ7uSWbMyKVUw8lluAPpTWo9plXpawvvukWrKfm3rjYL/ig2bPYlu0Q5iJcwKZ
EsfB68Wdr5uYDrdoeadq41C8chQxSf6nhXAHGFpYvhwfSTd+WYR307fuveTtoRVbzXlrpjpng3dn
+q6GdE+HB9Ndrm95cFcs+6LccK21oQ3HrTQb5FzNCPqhX8ccD2D7QIs6Bh11vb8cG1Zylknxj0Og
tifoNe7U/DNw7+ctUaC1qRuuC8aC2h3OZ5vZe9bRVyXuxZbi+9rQxpnbraGQ3pxT4TDcWe6xzh7r
KytDJgJLtj56ENDcv4M4UmTdDde9rvsm3KqYy6L2zlYmLoghs7eAXlc9NAFWddj6wlowsF9Yqd+P
uIJceZoxcVU8yxs1zRja07va/WTX19XbTUiVYl3paB+npI7xPZRXT0vYbISVFY83MVWIsplnRTmK
NOSpXI5WdLDCH4F6ceRWFXhl75noqrEN5tpSODyA1OS7VywPQ5v9kdV85XIaB2uIzp+9ET+AZFmS
0yxR/RaF7JptDIeEdHEGyHmHi1kLAlwLBKWjIGBvlg+qFKn26NYz1Epi+k/TYQ5Rriaq8KGS7Ita
31D64hRLIrfenFZClgmkaj3oRhYUG5Pmw1fACJtm/nI5GK6srgmhymyHByDQQr2pDf4ZecUSu6j4
w+zI+uXyF1aMY6Ko6GR5GTQWFZ5sqL2zeC0PkK/uU8oatstnvsXuuGaj8/ffJSWowQyNqHBwdkgS
Vadoi0VkJXGbGCrlACkPfSEcJflNjSJNwSDhqG5aImJ3Zo9TuXEBWdmtZsvhWHVRUeSwU8D1g29l
99BHAD1O9Njm1aFAL87l5Vgzk5FgPTfiPShWUAcR0U8gz3msQcK0cbJcG9xw5laQMBh8OPPk5Enu
y3hcNuLc2j41fDmbi5kFM52gJhW7JVTiJyj0bAGr16ZtpNcuD0AGPWPabT7HbVDFKOZcZW0TTjVJ
X4F4+xzdGnQMH/p5w9AfQ8F9Ez/VctJNdVecxx3iernLUYorATKWUqQ1+Vw7T/Vsx5d/w4oDm4Aq
px9dKL/iN/iBSvDiFfPqS+Tfelvwm49bMl3f7B6sewjE5ePZ/F9fhyR8fNaPN8H9nZ3q+LMFNPjG
71jZQibL/uw19uxihXfBcCLDV0XymDbfL9toZQeZTYNd7UOBsMDYlX1k8ynfurmvjWt4K0SOXL9e
MO7Qv0X2WYlliwRybWTDVaMB6qFuwHGH5RDpDuYYymP7K4yB3rhzJH0XiQfQpXKXNN6t4P58UDUq
6AWkfa4b/Bw+3w0OZu0iqyCCekuX+hmqjNMRvJxblPAfGgUzN3KIHHo68iHqQD9tBU7ioQeyuckB
pC6eL8/+w2SCD5z35rvZe0vooWVjOiuXgQzp8cwmORR29klP1XMbuRCubJeijoMODUiXv7j2k87/
f/dFSYlYel05v31oHu17UvqHa4Wt8HuM/ekiObp9BKEvPaBq8RCxiqNmL7v+KngDPmBs07ZsokZz
IM9k7gloGYct9Lnxlr1VtPowKGB8I6/Ibui03XXOm58vS2zXlpX2luOmiNv1NT3e+ISRXcAMh5Pz
GDpvI3RKQfXTBcRPOqtHFLKKZqM28ve+9p8anxeZkKGg9ScXhBGIEXM19ewLGIC6bIfVF20XVxF1
2h/DxEuo2mmXzMrfgXW5tcsb0kxTDw6Ltu/sA1jk2izxml795rPXVimrxmB5Ic5kuUDwl6MDLoSp
7J+Jp3uwyovMazE8WEPBmJSAGbzmCrWTIc8WtIX1PbuVzCspBGBaoFTaG59kvZ72Q+jVdK+GTll7
xyrpFvjow0wFGxibpUDj9jK5GbnNnIWedIGu6soJ81PrlQBKb7bfrH3G2DMj1Ldo01njb78TTbRb
ektFsV4qdyqTsWzD6NEjvPt6lf+alOJVHoLjL7BdFEt9R99UUTUUScetRm5cTj9+NvciE9hiUy0R
bxbofLWBaiuxs3E9QhDSXLihm7ruEtHvsgfXRnGoohovr3t7anPmHYEn7qm8DUG3RovUneu8rKCG
nBfh/qofbyJiCNSoswwAh+Ow0OdsBIe3z7stLYCVyGhiYgI8FynBefXdG/Sr9BFXanSybhzQ1gY/
7513YXcgEmDx1uYnUfdlMky1F4NvdmPJ1gY3sgiY8yrL6/roqJaiQ5shdKFBv7WlX7A2+vn/76au
a7uvQ0rpbTtkQE6M9hIr5W0kwJV4a/KNV55saORRcQrL7jGb8fRXL9OhF/SqtlrsZiMGoD7sZbVy
yO8B7a/kTjeFT44RDaZlS4ptzf2N443KsNFD6Fre2vBM0PJZSdHJz0XlfGucrZ7qFTOZOhg0RBwB
WTpUZltPJeGi9oOC3BswXFuwrZVVNtGUhVh0MfuIlbyOpPcLrQyQgOY5C5qNlV77gLFJqV9gZek4
voFOIGh3BW8afZhmFF2vig2m6EXFpwlmouT2bzdsoZQG2G+T0WRt9sbBpgykVBmanL8vxfQyjQ6N
+3PT/+Wpr6yuiazyljaafHAMHYkYXxkHUViYec8Q4r7qQRlOYBw5iMsdC1RVUGP1eBW3hfpeoV80
9f3h9apfYEKtQOUQ4WmE1CcUpNjOdqoveGHwQUbhXfOGBG57w8mYU+TjCC2/k1aWk9p9NyU82pLn
WVlcE2RFspJwPRf8FGYhxLWpPR9GFWwVjFZW14RZFePgybYqye9W9+DmKP3HEPQIX4HT3eIWX/uC
6VqSTe0igvw0zJDkAE8N7hO9PUUy7j117UfOxnuXBoisIg4d2Qw0T9MchzhRgWkHzWxo/t5SC19b
B8PJaJdFsgu86qQiQFIHndnJuYf98hZdG9xIBBkHn5mj5vbU4oy/8zgIlSBR9+vy4GsrYBwBta0W
a+CanSQBc2TIQF3ugbY6nhvo+17+xNr8DR9uw7ERFIJ9J9pRSC05+k/X+VfJfniRCbMirt+IAoK7
p78UpEQqlI44+n2m0v5zeforFjKZ4223txaKuvhJTO1X4tAvhEoN0eyCb9hn7QNGIUALYZXNKMVJ
l00Vo2sReq5VPqCFFjv18m9YWQITcMUHL8ArVtmdBAcVclXjExLvCFeObnhxQQXEKnRQnGzSPf61
PkpUV5V3sMDnn/TOezmkk+fJ9uuTrdWeegsITXMRbhxu10xv+K3M0fJr64afpFe0saxwz8pKtCo6
1nQVNxbmT/49/1CJwYHUOrDjPVjxeLh86qbriIgwuOG9fOFcQkGyO5EogAaNK+t0ofzt8qZZM47h
t0NWWVXNYBwlyx65F9mdcf/OPQegq75ggq6GqFQBEyNH+J++M+V5+3NqnO3Nw8/KTzCRV4Pmi+/W
c34Kc1y7IKJjeypLxywod5d/wYpjmaRWDF3uHVNtd5IOG1KACfy0r+eXy4Ovzd64eoW4EwWunGEe
jbAchkwnywChlklscsStzf/86XfeRQvR89aq+KkKoffCGj+t2bXnBxNGxaAdqKwQy0tK+UohbJOo
YHrpz9nxsoHWZm+4L3je5DLmQpxo00rEfTt86TkNv18efc38hueKYsirfrTyk5zDPTkHHdCB35Tb
239t+ob3hqEECw4wWCdILsGnBDwM8WfgdHf5B6yNbziwKuXS45KK8VX7pmdBkk5v1gVWrGNiowoe
9QByjM2J6ek7kOB/Knce08at2P6q2ZsgKYJuQd8qa+RdELjJEay0vZ0H6XWDGzlXEuX07eSVJ88l
ixszrxHTN7dsLLKFiFwxvgmTyqaqGaREaHZVB7QnDdjTPOJ6fXn+a9Y///+d3zIwPoRhGfAT95c6
pSrc//UvXAier/vA+We9+4AdtYyA+687gagsi1tspJPXhfcOgfjj5S+sVB9M/ioVOfMsHOhWgEmH
xVqBQC+EFMj+rHVWy3645r3Vi0yQFMRwbcueccWAtCi4YarxuzdOe3dbjPq8ZT6oV5tkVgXUiUeE
Hn7Sg7iTCjzK9jmTaRts+GW1RGXstHy6ct8aLt2W4YgSUIhlYdNn4agF94xNos2VTWUiqNpCjm5p
EfyS81VVjv09PVN5ZrS57i5sQqkG6Y5EKNqAjxFa13+TAWh1NvbTisOZcCpQxNToPwZgwkMROAbR
KSr3uM5f3qxrgxupWAYAcc+OqE8h9MZOdtBEd+itKzcO0GuGP///nbNleILwG5k1J+FOxV/DM7RO
Ja7c0mtem/75/+8+ILPIU7mu2pPUOCe2chSHsc769DrjGGmYo4sGT2dhdcpsKNfpABJrLejcLg++
ZhszCy+ZP+Qza04y00vSivYxs6FEw/It26x9wMjCQnlZVOURbpAVKL55B6lWyGC1sYO+rOtSmQmr
sjWIMCucUWB+a0z+RuoAP+SygVbW1oRUgRmrqLQsGZ6JdJv8jQnIY1+vG9ysXnXdMjVZ3Zx0Pe3+
Lq1DNw/PK5Y3AVW2GzSqzIk4EacHI18x61S74+exAoPk5emv5BiTk4pPHKVPMmNnMj9/Jqzme1Ix
6zmc/btRjMV1DmAiqzLfbys1nY8pJVops36pXoJm8y3f+T9lyQc5xoRUhSqfcNTCNcOew/YnMAii
+yyRN7/KxXOsHYFE8j/QPi2bPZm94TCMkL3K4oUuYd3EXIE9aDeFzjhTtLd0dR4DDdDtCgnbxGXR
oFpLVFSRdCjywtmhWEn4J2dp5+7UKtFVh5DJKuR4PCHaY7sCMw75N677ZgZtb6BnGVcNprhX0HEk
aevOeZ4Q2yvQXh6w8qEt7LFMIYexdPtWcHIviMfvSd+K0wDRS3WrcM4+QjQL7YM8t8pdFPjdD1w/
p+92m+fLjmWL88sWMn8KiO1+EnPmpDoi7rPO2+XJdrPiM5sa+yBdzvE1IqNETZI+yqa07NjqivK7
BzrXAwktXu14Nsq94tVio8wLunpHq+AQNpPaT63Pf1Ne0aONw850MwCpAjW3IQr/VH0NcnjqVyMW
OJqHB1mRs8XyDHpvaNb3/hlaD5ouC0oK0KzuRXNs/WX+SRmT33ARok/Siege4Fm5w0M21oBSDnk1
rZgbh00/kh0DF/Ce45X5CdIn7NY7P+cng8OhuQjhijGpo4a68VBm6gvLG7YnxEWPnl6c+jbP8OaR
hYM1pyLAtlZVQaaYuVh3z62L3SJocUt6vFbHttsEHkSrerm3hRiC2LNU+8Q6G5pD9hJ1e4jt6J89
hKEouKyrAgdAqDegwDAiOg7d4AyoEor5zo4W6GrKbB4/tZ0Oj5TgCsZHHMDSCl3h8maYQ+8F2si1
TBmt5K3t1YEHUm6I1R9E1Hrf20YD+Mam2fH2mcXltwhWcA64nDtePNl6+GWPdefHoZU74S0f6PBS
ycj6gXslS8M+69rbhs59qlyV/+DD6PxmjjOzkyjACZzWrfD8FKScrLkDTgRv5vYAmcHStyJ7z+rG
P8zUqv6phJA/5MLZp0wqDq2tbgbzTVtbe8gVsyNIq8OXFhJfZWw7Ds4VSvn1wRonbFUJGtMwXsJK
O6eBueH9oKFF9mQveJJ6LKoJlCEg2nf0QbAs+91azvldKhozNyUiHFrIzSNYFHMEhEwoSnUfRKgT
JX2bhQ/CHjEXC8rebVxqUJ+nug+ETkiFJ5cEZIT548A9Z4qHkYzQjbKn4K1Z/kqZinzwUmgFCzvO
Rl11R7sACgRaKGN2T9E0DSLahS0kJnk1jjvR4ck89bQCvmlwqjoARV0WNveWp7pyz1gB3w6H3NEn
mVP7pYZA4LAjFcJBMlYafxf1jCdDJ5QE0xBw3md7EDl/KjXjGUTAZOOCCtXOvARFwnY4cDrQ5vlM
AnTnq1Z+5hZo0+NoylC4LXA09GK7KsPmVVlw2yTErbWvwI2iveXgBF2W3/NOORJH37Ef0iFD5+6z
7VN7ANVSz/JY9o5fpRz3XJ7wbhyxbNkADWsy+SrYBdEcNDuwWKEzkZIRtgj9HhrmWRbY7CZccqe+
URUCE4jPvfrGLcVAYoiYkcMisqbbW8IPeiBqms6+wWRHMcQLY9wDJbFHM/JQcF4EiT2Chj4OXLdq
XnTd8ZEnUpb+EqMpx/d20gWvRFINwolkatvF2Dwonxe45pKMnrxIyu5z4aIwFiuu5vGAPtnOuZv1
3PlgSp/8EvIjwaj9/kcoGZlTyYlF3phg5Yz3VS3BfEQr1kTfadQ2uIOA1ymk3ysEvemO6WWQ0GQo
aXicc2CSNLCQk0/BfUyc2fqJYityMdycKnXXOs5I9qxYZu+2iKoW/IVqglLwFBOYf9pbS9bbvyq8
H0z/VKzOxQn1ffA+xsoqVT3EGkQxEllDMvrZdsczN7S2+/xQLLqOUOLuq+XoOYvmACSXg0zyIOqc
/eQ4Q5jwQQ8UTRG+oj+KiQ4PlVqi5amaBPj9ceGqhrjqgkUmfLLAZOIjwKpkIEUtUsCr2PRI84A3
yVDojB6dKfCWe3vKaNIyj7C953TLTR5gG/zS3SKno4q0kHvceDL7qOy8hCDDCHmuW97M7pCO9egG
XQwVwd5+dJYs0l/LvubyJvKiCtDViGfd8BiwULiIiL07IbdaXWbfAorUR39y3+LuY5axiP6xaWg5
v4oJ7Ot7lUVIi8ESFdNNObdUHa2cO80CP6qW/rdmUcBeUG2q1B6AIKYh+lgWKg41K+WXwSP5Fzxt
aftljPgEurpIlmRocIcGnrBIaCEjPy78ila3uEuIAAhshqawhFcOV18AY+fNoRigkDSnqobCAhpE
ZwHp95HTKP/FIo4EEqissBNIJ5DgBa1MWb3T0wKnzzSzuhsbtEV2XCAsdqlux/oLEEuhD7mlKqeH
spdNnkqQwLg3DIFF3ytRtv1d4PgTDgcWqY9V64iuQ10zlOUB2uC4ZtoeIl8C0I5oUhLqgSXYJaBF
6ArPEzstnUndU2mDqArS35Z+BqKx7I5DODu/CB18usTuWNf9C5jh1XBLoMS7pNY0YSZ+5S49OntB
JHpXo7Uaved9iBMTugSmrIGv1YNn2/HMynMIc7vBA08VSJarGRFEgE+vllO03PqhLl9B5Zn5Nxyo
iQGsmFONHDrnk9jRYl6GH3R0guh+6ac6evXAWOColJfBRG9lKQN337tDVh8mr+H2PgQfmv4lqLNE
OzkuQ+AlOmw6DToO2nJ1qpUbqT+tPbp3U9BI5z7DpmZHCumXHzDhXLg3ReaOLtj+PMD83Bj3GH8O
b6q2X4KnIrBr8Y0ETV09VbbH9NestHAPSb2QWfJTqOqmSaELSDrcq0ZLRJ/QHFC2d9DO7qtnATRb
BFR26MsMzgpu/xubO1krE9qM3QIFO171mG+39PVvjxABdY0273Txw0NpRzzqvPb6WFqQSPgZaorT
BRgEucMwRy+YbnRB3eozw3VaPFDaMO92mAklYF3kshOvUHMa33wGlOkjZzwHUMuhFrpgWwdk5zuR
1z7asyGHa+tDRjsZpcNyDqSikB45zlOPXkThsjk61B5eGfZiHkHDIAsSQnu+mhtbH2kFyZAj99oA
N8p6Vvp75gS9OuKA04F6LVzmKXgd6wXM7WHeteCPRsnTH4fELrkM922eATkeNp518Mp6DlNdt4MD
Dlnofackc3LkAVq0YL3MIVKfFASKTjUyzP84u7LmOHV1+4uoEpIQ4pWmB3d7ih0nsV+oOE4Q8yAQ
iF9/V+/zks12d9/qtxzXPjRo+Mb1rQVJO2PyZC0Jr/gzAcZM37esnsYgSkD++w5cYwB63pIXTyAw
VPVtiX64uJElG73DME6F3VugImSNilmKrjzqgHH3UQC6165Kqp3uwQWNUPzWaILTqYXqMBEjc+je
0qApvk6e8e4SR9WmxpQ7Yp9Dr8A7F05ORoN7RyfeYWQNL3cDICh0Q8ECL1QUj5AvwHwFGmQwNHle
5PkQTjbnsoccOJsY2OoGy01Yj7KyKsKYWMlfeTtW7stslKPCFApL2SNP6qY6tFg075sWpsvqkM1V
rFZ5QxEnjRX15y0ssSWhX+eQuAOXYoC3o76TiF2SFq7zc3RaLfc+lNf2E+guMXpadC28Lh/SHK5p
oFOLYey2ikV6A+ErwsOZdJP3gkyTxaDqnilZ+4NXv5Wya5KfEtLaGWwqwoDISltVXQjOwOnroKq0
fSzLTpnfZco6+WdsRJl+cQvjlaFjJ5ndBhBwKFa112OeKSWOUhvEtrp8FSn31BpagwX5TTkAOBF8
4Jzcgd9bo9asY6bukww7FEpQ73Q3VlNg9mhVzv4zdZns3qViWbdm8VDwG84b229kUdtpxWvbt3fU
U2L8nbdY7Mjv2qFdg9zImG1bj2X6oqXPEnCzEaoj0k5af5cNnM/OcRUCIeGZDslH3M+827QyRSS6
hejK9NZ18MHviSlYIkKjpEg3CPP75Os4BLx5AsK+nw9B0WlIR4HP3r3FJ8X82UPAT2C8JgdhCbEY
kNqOrp8+xzPCxoeUClwpXrC0/jEkvWwlFB1rlq4rm8rfCQgDEJq1ELBaWVNYKA1gxARJoscxcvM1
beFsVknWN/I2wLpDDyCrkFCgtjeqLbOq0bcsn9tqrQwjK9fx4B/DNrDdvOYw2XNIYzOy7RgESbnK
+wq5KfG6cVh1k1YpfO5sykjoDKHWgGDFjbRH2+Tg1dmMIpnKR3LjAbb2UboYBgoD3jv52hk764ag
x0SI1yGin0HRETTfyxmsC9sBifGBNCOCRMDuZ9w5GCFyk0OwyL2NMcn/YrMGVhGqtUW/kkXZlAeB
JHyTVNyUKyRF+h3q5ZzvclcHXR7CA/JvxpWQupp6UXwPiN+o70p57Mk3squRg9TDbaYmGh9ctxPz
pve5ybdlksBCjKUfrLg6gmrK2E+6DTfNsXRmghrdJjx11VoyNSuLHhHQMR1BtmHbLiARGUb/SUoB
/tK4aH3+iKABN5pw8IRGfNI+oFJFhn/XyFkcvpJcyPmLrd00hwHvvAgMTX4fBRNoUr4akHN+q1mP
RKWuOBwBd6lxNolPzb2cmbAR3jF9zv1W/7Qurx8HQxrxgKpfXtzXgDt/h/8c9I9RDpAR9PPjf1u1
vN4iPk66LyXo+JH1g+QLGoMGAjcbVUHP+AiCBdHiuooZ8iS0Z+e7OdfZuCNu4ruRsWJ2olbjAre8
GFHzi1N3FeMY1lE+zVW1zlO4vh99I+rqoY7BLrAakFrJ+8ofCdjnctuFGOFHTM6UBZKZ+1J8px3Q
HO+4dCAsGnnDbvOGZXdOQCfM9+eItta4ZbidcwWc0D/eXK47ZwJNR3n0EnEPEsFQwD+3q8GZVBrV
kLB2ooFraMsDgjh8xOmMs4g6cQIoU9K5EkoWpMGkaVkXdblOjDfHa+kigxpqNsxbNCRqtwwTNxHi
SSN7A1EFmwu2mYIA5RVzLO8wbnGrqAOiOFIdl4FgeN0eoDDS3gzEZCaMqxyhbcyY0RsyBn27BmBc
vebQQ/4NN5u3EbQk0ZRGcoLEq6hgft9M6vf52vfNiIvuBflxyDC7qZGMpCtUX3i3JgHp5UY7PY6T
biZ4Kl7E2ttgjPvYk9Ou+jp71hlQvsidAqEGmV3IeskZBz9NJyXBQzxCDWucNO4kEOzx7xaqDKNe
VY3GkVMdPsvzawQDo1Miq+twVvFvv0EYXTUdu40RBB2CFPjUMB9tsQuGpMUpAu/qA6TTZn+V2z57
EIXnx/vYoX0b8dLDdUJc7OarhHXivfZINqBUX85F2BU+zGZQzq7Zjawf3W0Lx7LW1ewiRzGgSEGc
W+BQ8mnQeBEGydjQBqjYJRBEL1e9S3QXFsBJldu4cc2PUTGcEwrW2fJrPSVIFxLJE7VNBIlRQWrl
5N+NFmWar63oxC2Uhrtsn6oCOmRDahD82jGDu0p7lJdKalHuqySwP9S3Yp/rOIvKsUb9yUgIBkrk
XDdOXAwcWaZGYQjYBrcKj2f5m0UoGdGSILGANrzeDyYT2wAopdfjLTmMraH3AUOFJwTahQWrQo5d
EdUOnZ0VBwL7nQDPBzKHUqXVoSaQdllhGkbfc9KZMbKIf/OHPE5wJhAWUn3DVcPAnixw04Z6MMca
JlZj0uV8h6CexlGVj+p7Qk3yLc/a4hHR4dGTBDp/yaVud4MYzeMsUIJtHW48RAXKIYcceW+zBieN
uxdT6neHCm4WbitmpoAsuVMhaK47eOZbjCmwO+Y4w9cWyiRNqGxafBS+7X7jqvjZrbImK0NtVXvc
BQR1yTRhnjBvbPJtaPrsvY3N8Jwn7QgJ9x7iY20Fmxn2SpYP2mlng7EZnqyki/ETtGMo7Va+LOdH
Gow+UNgK3U+o/ZbPQqMSW6ou+EZQ+9ibQGFHQNsZ7xJU6VA3yV2LcfZY+hHnbHortJMh+KkLf16l
STwKRO4ogkdiyAjIeHzlhFVK9JNAz+Z2FPHUwDuy9J570k+jOT+eSgE90jXEKEi1Z0jBUEaR4081
Nd3ByhgVYQMxoAgHRvzum3g2UcKlXmd8AjS6MqxZxUrDVgDLhvKKgDLgriEwFVIzPHtSonmlwB/r
VRDbdl4RmqPmNdtgzOEFHLUaA4KiYA6M8q8xleaeoM+9qQ3utFsNdAXr6YnVVCb1Vrqed8D9HF+K
BkPlGJARM5QJUAr9RoABf4KGkd6ngUEAXxWkjyyGwt9kP5W/rU3nP900Zj8JSnYI1GCoVnlMcaVi
gLNu//nPZztNbzLIp/dyTFHZt3zcNvOY3GDh/Z3x2wG8Sl3mvA9tXD/VNMiicYRViqxIUTPgkEHr
ozqF+tkaPCDlvZZMJRhM0dVe8h5VVF0F4++mUc4bZHKHQ4KUugL6D8NnfCL8ZVQu3gd32+hwVEP3
Q6ipJSvMrmSYTCpb/8lrjdkjMRHfUSrI94Pjk2/4CG+bZv70izZdeU8wxaZCQorpq0Wdku5yHcQ/
OdLiIkyLrvia86r+wmPS/YjHGlYDMc7RDTKa11FqJctDML34wW1SFNk8rVAtw2WcVeNkUe0iZQxb
WOg+jDta1OFEoIW4m82MeqW2w/wB+xRvO+ZTvkKHYjikPkZuGpwX9UBK2cu70uQ1ghhSSIPOG2rc
VVAXTwVtRHdoB9H9HohIVnXj2SYScZFlEPHJxx8oteDwu36MND53tH4kwmnzl6GaxBeYafPIfF4e
3TNFSDnADdYrJ2ihlBpweQDIfPhA2b3/1jQpyM/azvMxDz8SFMFqF4tpUPVbxQaBVTNaVW6hzpvI
rYSc6w1EJnUMrmxIhYSyUeTgdGkqIiIx+YhqsoB78xWWwz/OUcT5jCx07Fi2tX0gnU1RAigQUlRj
7IahyvTsOyk4Ks0EJxP13YTu3RzAn+HP5MmpSCBXGIbBgo88D+4zQKl0BMXs6RlnOt/AG/Q3lqoy
NKCgQp2tsjgwk66RPUnPsQYjzkmDRCbO3nx0CRjOjkxeRD4VN1XuxOWqq/IWsr0+Ngk5WXkHD9z0
QMe5wSPYFiHNXRooNSqYXkQAzoQROzqOT4bUZpd2MFHw03zjpgFGrFohKygszbB6hVD9VyhLA8s6
scZ5IsDP7lBcRIEXFpX9QW29fyVmQDg4SRd1V22SedtAVbkBPmyEKeya1sIGTALUerbP5YjaQDne
oQLbblwbSEiMTsd6sU+HdgeFO0T9ScHT56r2wNcFuEf2AKmCatVLZLypqbrVMUK4EZkwHgpjjvcT
l+sPiCtxC2gjZbkuPDj0rbSOWneIiJ1tBcavErz9vnyJ4wy7feR6TsJABUWM/0+TPJDEB7QDAwNk
12Q6e0+LAHW/TBGU9/xAfsX4XILwmA9b5br5C+GEg6yMtMUTvnn+A1VmkEJWboJqtTvgIqFrxh6G
rkUAwOFocBYEtX9qb9RPQH1UN14JfxArKv9AL6X4EFUxPh0jkh12AbgrH4QpolDOk+M3eXOb8BIB
a+IETffkU1F3wJVNdj3LWT+hzow4ugJKYuVNtbPhbQzLIwhp2rChAlDVzkmwaAS04s+WojXStei6
DbYuN8VYiZ9V4dEvOMsoPxROivYWXv0paEsUT1MWYBAncxCdWm3IGIKuzRsjMpo4aooJrph5Lba4
ToLkm1ACPSWJFsyDTFl6UEPJP2I/dd5o2ScPkmrUT3wia/dlIhkzO0/3QYqsDjXgeKD1I3rR6jeu
EIYiGWLLzgg3vklqVIW+lC5KNyGaczEJPV329JE79XAoUZjtI8c9HhTdzlm3Lb0K0VY9quCjrf0M
1pPSPEPjyIOJsa0mD0GnUO2u3U5vqs7Te7+oco3SiO79G+S6qGgQx22+1ymE0dZAL/mIA037DN57
f1fQHAmFO2lyG3TClbumtDa0Dg4maUgmQjKUA7SAYjfP3zrD5U0gUyRUeUtIcsMywb+CjLp5nbJO
YAY2wPy22yG5XeVl0z5XEmjQoC3aaQqzDLM4USwE2VcOZpPsANWJHEiV98Tj/RxNmqqnGWXkZptD
fHjNA3T4niHPEj+g+xFv4X1hEqQztfpgnMTv9/DM44PSY7WOUc+vMRcAJrooGW0chBx4GBEWtOog
g9BzN1vV4Fhv1kS49sOMQfcFA8l0LbWo32pdK7MuEVmtCTLcJ2DD5b1AuHPHQSZ2g9x98KIKOU6N
fIwitU9NUD7MJlUsysCQdPDnHF6s6WJ0ylqvh2tIUOsM3L6dVh1l9Att0m5N1TA866nRSajLY2KO
m19jHMxDokYdlb+Z6ej2ilSjXIiil/iZ1zy9n9EdZxG8WJ5EwiX1ryRDvOpMKYLRQHn5N3RfkF0k
JkPsO/kJD1PkgqCc86p8I1TtvBf1oPt1QBifwybxgGKoR8NuZ4niaeglbBIbN1EgKmbF/NERnPed
A4HiLGzdMl432GM3dHzRq42Ec79vQTuXr6ntESTBp6AUUVbQRJR5lv2gjqh/OQzJzEp2EPGOO9aC
XSKu/eEA7uzmNR/wvxEzpff/dEkRaKmvNQYf4USBlXUQ+Zt7PxXNd5qgXqECqXdVMqYW2aoodjhq
SPaOdXoMKeUVfe8Cg/bt5Btfb4opzVOItGAGOUyR1mA8mssfjowZ3xnD6nxXQt0DLOYc+jxQZ477
ImwqRdMnJ+YUfRn0mzCZ20DFOGytq2DWSvLEyxKXHFDV4snMeDnmoPIICgcoU4TGzeePGkdsfKBz
TJ6gnFN+J8hVn8ELr781TgOmZFCeKAe408yZw/Tof9D6LtYa9qSIiJ6GLZo2+mUkVbvtvAbdhSRR
+KeDaLtoJvvKDXXVXZ2g5RWCRcbelABzvFFs8hMrLDq+PGH1wUzw9lE65Q4Enno091FBxza2nrlv
EAC3APn90wjIp3pmb0kGix1JdD//IHhqk5/1lCYbsAZRZ5tnM2QqnNT+Gue25+s6d02chVpIvutN
68+I1wKnete+eovdoQq2CdRZtk1dOk9I9WekpLZEAaIdi/zoieI1crHmezKXKRxsMKAx3fqmfLap
p3euztQrytPtM8xJ8tYIFx1R9NnUb2jHIy/QflawVYp24UPdVyQakGjzV7Ts7R6t9toJfZcZuUXd
0rORUwCmU4TxJPIXmZB2V8YaxToBAYRxpzMXrAMKWUuoDQbud7WlcH2gIWijZNJts9MNRM6jaaCk
QVE7SLMQ1B0ArwQJmR4M6MLzu5JykX11lOeOWzRCiyeuklY+K+ugYVgObvE9zwocSATFELUfe6cn
B5o2uRehTUTvilTx7MafTTz8wCPcfsesn8zoyxBANYgXF/Kb31fTR+Xn1cppRJas43pElylQJA7u
UYmh1SroB/q9mmdSvNYoHdW7oMnmNHLsjN4xrnQ9bpE3oR6DCnma3Ae8gD1B1onWf6Asb/qwmXEa
HwG0GF69QRSACaJIy68SEubBUkyOkkrYBtSa/5t4qlGM2c3OzK6EMi3gdjLvauGyuN7nKJRv2vlo
hZQPU3vh+acwXwu0HY2LJj7SK/wP9ZtCY2XV0v7ZtfwSy88pPNwCIjuU3mig3lLsawaQ3cEC9EBQ
xgCc6CqOHB4suZBqeFKJBKzeWwcTYcdPgCy9vYB3PPH6S0IkaAZPTsmxQDwDXXWDUaH/B1LzCNv7
BEe2ZEBC9JcGyHeAI/MI2dBWVVBSVJO7pYqBWg5svQrRnI8cpGIpF9chFJe0SGCFR8g/yRK4WYkY
H9pzK78Yv5yH+J04UEsypNjVAIdldbKHYxDg3ItfYXMeeyavkrLDbh836i/srECKRykm5vYYFxVf
SmBh1jWR7I8TB/ICdeCpb1gAaNEfMAytRIzxsga1eo4WEu28/8+g9qlTtbjW+RQc220+LgVHovsi
HJPxL64z1xdmVE8ALZfKc7QtFWTzfPdAGAodO4Kua+kC7GWRI1U28aFmr+0MMOJ1m76446iTI4H1
AbVH7PRgj/Niw5w9/T8G6z7fEcDG/73pZHQGjwvHueEWCtUjVxViyPY9yMtL2gynfmGBrG19ZNjC
K4DkR6OjDjUYdFYmGYLbKauLr+eX6fNdl0s5Oo6YPMnrpNjTYBJ7qQuE0ZOAONoFW/X5rssly1SS
o98nIB25R70h5NjeFQFFaFi1KIjDi1w1wSGXVFM1AuLWTgCvt24DNAsTgFc+WkgYJX40a2Qml3Ds
J7ZkSemR8D4InL61t5ykqCZnIGixA8gAfPCpR+d35MSKLUk9iAZzQVtRvW8D8AxJv0SVswSgig/3
fnnluK9c0jKIzCmcOAM7XFtnHxLt48jlSEvOf8KJVVqK+CVD2ZJ6Kus9gTNBBFq9ghkGxuri2OOp
U7uwhnXPvEm5CUKQeIaTOk4clSX7fd3bLwwhuvHKbZ0K1hyzCsj945BM08+suzhR+bmSH5dLIq6W
56zlcWXgY5O3xEsfuPc1KckfgC2egYZ9TVq1q0b7c6aXqHNP7cjCGkKT3W2OgoSodtcmOs5Jl0Bv
7gxs8gV7e2JLlpxc+eACRtuXBpOKMQI16uco7quE0N35XTn1/IUxJHEh0KZ1+YGSYT04+r2m1YXg
48TiyMWkH/pQsdtCzOFgtaSPEmRe5kDQCkMpvfdQdzv/ASfu9ZKERlJVqSmDYlWuXLIBNCzx0B+k
Yzd96dumHoEHJXVzaXrx1Dcd//5XSNJOKD7QxKEHyzA4kSe1+hIjiO762FxFzCSXnDRtnMJQ9R0O
MY3ZyuI2hqro388v1tGJ/jcKlXJxwQWSf6fx0n4/BB1IOaZIU/mROOxpDJIdT50QhbB9QfGb53/v
1Omi/14uoHqstrzu92NQFOgW82blFJfoIU49fJHQAGsaz4G2PbThMKTdogQZFflFgoJT1mTJmjao
IRuFnw57tObQTYA9R0P8+bhYg8oNasflN+BHdz54uKvuuhRTLonUeDcw4PkoSoCy6MFZAFoZgDHK
zfnt+HxgUi650FB5CyonnvBJ83gfDyCCSirEV63f3iF3d0L34pTs5+mOXBKjQdJlKBIP33Hk6Bow
KQ6Kh2FdmvaGiH41ITv0rfN6/qtOnIOleKBAz584jdvveWpfWkzgRL3FSOt1D19ceLTQU5+l1bCX
0PQL6dC9FwzTF+cffsKaLIUCEyJiB1D3YZ/7zjf0IoFm126ymuLrplbBi7u4IwxCWP8jf7X2Ya5u
ZnaBK/LTN8dzF44PNQOTEh8cx7H94tc9rseNr+WFZfl0QxnoLv9tNXr0zZwAXRZInSrziGGVZwY0
8DUZHx6+cHj+NLICRcFpXTaPubPL1VNxFV0ZHr1weCDWJaxt8eiG39beUzxcuLan1uPo+v5yOgAW
xBVQfQBO6xTl+ngNOGN0/gR+6hDwyovj3Q1DoXI019cQDR02/RFRNrnoZoXeGFebIqEkYhDifMyb
nEUVINU353/38/ODjse/P8nNHC8/kuytY1Y+g+5SR8IXPMIM3YVt/tTU4cMWns4Bv94kQRm6jnUH
N1rrVzjWAdG4mve9jdHOLVvvwsec2p+Fl4tlXhIxB/gtea/7B6m25xfp1HMXlxfjPKykAyQ7Kp1u
nazZYqDswpE6tf6L+5sz4JWRqgChzP8IH/h+GOjix1WvvQxZBzRwoTaA41rw6g8aZNNHSdz5/fzD
T7z4kpbOC9y8G2s7rgF+kvrNs29Sfj3/6BPL/R9CugJDh2XrQk6036HkT+zH+eeeeOUlD11T5n3Z
CWLWQ3bTD78zqI+ZCyW4U6+8sDiyAIJAFFAFyeYN+slxs77qlZfq3lDi5e3g4XpO5Lak33XwAqTI
NR6V8WVakAL5GFsKMYROpX98ELGEfZBfQ3OAZy8sJUK2qkZYi/eOMW+pHgt3d35BTpgTedzbv0ww
ahHo/x+FeZJiJ6GLwtNfXnmoqx9VUl9Y8+M7/ic2x7sf9/ivnyh0gYmmEe8O4G3Ex71rXzP/ZqDF
Ba964hguY/+587M5o3h+nMkN0HeYR8XMqtUXHn/iKC6Jk+u8TRkm/Y63Hh2jZtqinHRhV0+9+cIO
CgwZlRL90/UkP3L1QcVvdNMuvPapjV0YQpsDnAGGv3HdO3eYjwoLpwH86jFAez8v5wvW9sTaLKP6
CQMKQ1BQsybaX9cNtrQb5yvv0zKobyCOG7cFvoA3OX+kvR63fe+Pl6RJTyz+MpKfVEKxk7CKDZ9X
guktJhQi6LZeOPUn1n8ZvBdK+AN1IVaHlMDEXzFSDXTIXSnRpbqk9H3qJ45f9tfFasTcBB4G2NZV
8yUvthPEWwMABmzvrFh1QTXt1CotLi8XPgUGCjbeT+5r7WGYfiuyS0HaqYcvYhnXzFluW29cD1Ld
zUW+zQt5M8rmwvU6YXiWlVFkuSj0AdG7DrJ2M1GzZz4mGMD1iuTwughpWRZVVZP4hmGXU7LPgyR0
06sK4Qzp2L83l3c4PGrCws/+zyC7rey7qn6baXve7J9YebE4OgGdyUhL2Mx5nKIGnD9EAhQCnfTz
jz9hF8Ti1DiTV1gM+0EHOXbEI2O9DzidO/06//RTL784NhwDaJNzPJOmu0takIcHt3H9/bpn038v
e8caVbsNAg9ejRsJ8kMzyEj2V7FmYlcXFj8ACAglQjze9XdKAuhxwY2fWpKltZcCbAsVnusX6sUt
JCoS1S1gNReswIn9/A8laqEwrnI8jK5Ibv3WRF0sf55f8FOPXqSttgEaGBMpeDQCJurFwL1XF7zT
iUVZik83OuhZh8GMNU8w0+7qdzHPN8HEr5Jj5EsG1HoIfJMIiFJR/tq7P0v+e8guFX//oWH5JGha
ikxz4HLI3MfOhy0FCTnYd7JG0rDw2WGw+EvueDeprl8rYJVWwQhJBxfQxVCU5KECD9A01VdJATC+
ZEv1U+pjBAaKqE3Tga0TBBEOu3KDFhfZSefMYATarNFY2lDRRmVeb2zqX2fkljypEzh2K14YKEPS
7MW3hcRwg/+KmdqrcCFYmsVtjoX0uOHwXz75AEfKyvSXKkWnju7iPrfUwWTwMRsEOUM4AyKZVJiE
ejx/5U74xSVHajAnvqgobjNEdcAsV2z9QGxTZW6LMb5QRjtxq5csqa2bK6cde2SzI0fYSb97vfxy
/u1PPfoYDf0V9SDWtymGm2FCezdqAlA6QGnu/KNPrPpScpozOU7QaDZry/boF4YM7HvT+/lnn3rt
42/+9dqW+wJl9mN+L82d9sqfcxBfiHNOPfr4978eTTyMJ5cunLkVG9M85+bPda+8uJ5zQJ2JQZUA
pnk75O92VBdyk1MvvHCyHiTcHcnwYNJtuvRhuAoywjhf3Ec+QaZcWhh8HxRW4HtHoDpp8SY7t8BI
Pb2EgTh1TBaXE4QvJrYWr9/Tb3F+oPMU8va6+GPJgep6lYcRRlyczkDeuvTWYD64iy+Wgk68+pIB
NRUjQHh6KH9xKBWFOS9/pXmDicaWXvn+i9uJacdiYMdkH6zLAjMAoKGg/YXreQwJPvGJS/5TDPOC
PlrAEzF32gDHCuISGq8w/4Q50tJszJC+mkxe4mE+YSWXetEeAMo1nVBBdhu/xCSSl7UTZm9qiNh5
xbQJ4uHaaJwtLjCmwoGLd/W4Vp4OPRpsNe9XfVCsr7rHS1pU2zGPuR6icZ8VGzmV0HFMnOvM2pIL
1baO0sVxv2d5V+nvNH85/86nDuriKoN6SE3+MbGSg7O3ExgbpElWRlUf1z1/eYfLWWsA4uFgZQou
2uqbkBiYrK8TYub/4T2lfdDXAssyVvUauUqoiXshaDphPJeMp5jIdxLAijGmNvgAXjvhgPme84ty
6tGLy9sjR/YMuOVB74HGcDdGml/FWc/4Uj46H2WRlAyxWN217no0lqL/ouiFmODEXaXHU/SXB/Rl
N/IBfE3rMRkxhJpvpYLQsMFMPgEfz/nFOdFRWqpJg6ANKB+LE1nJOwbGJ81+dWrf+d9chiGn8UAu
uYDPG/RYq4XfxZDq3PF8Sn4rpaooCFA5Am3aamzQ0j7ymezAfOKGTU1XJqbFFg2PLDr/jacOwMIx
d3HJaUXwjW23AadacWWZhC5ucyz6BnPseC7A+CtQZe2mil545ROGYkmEaglRNQcpx5p1uzG47cZf
rryUhZ1YjiUPKgr6hUgC6AFjlLkJTYppNrBoPJ9f68+15RhfyktnRTu3YwJ31g3OL1qzVaYG8Hj0
P3sxRV48AHkMAYlZrHrk9bzrM3C+iQu564kL4y5uugXjBVRO8NseaFykzx5z1M37GAM3s3+hJHFq
8Y4//dedDIY2i1uBjWnLcVtQzMxB4+T80p169OK69z6ZoacH452yvUABiKXXiTTzJStqbySoXS2i
dEd/ifUPDC2cf+NT67240nnGDYMWF0JGM784MXmsigi6spnU18Vd/xyyv1Zb80LHcYloJZ131Hsk
/q5LLrz7iRvmLi6v30ifVzItfwV1IPY1xY9gBDmNSiOutDv/WMK/3n5s86FwjsfRd9RWZtkKZIPX
vf1yskJ4LGcqxQ0ySQn11XtJujDwLkSkJ7Z1OVmh4rr1vRrb6mbgzNuP41dMAYbx+Pv8qTlxzpez
FVVAMc8WI3CL64N23kCac/65J3Z0OT3RBsTpAth58O5iTCzpQLBQhsWlWuSpRVncTuLGYIE9ZrqB
eA+cF48x8BwWK1b/PP/2p1bl+Pe/DktCBp3YDrd/dO84au4VuQqTyjhZ3FJPTw4YyPBkGMMGNB1r
ZTu+Pv/Wp9Z84VrBv4GYtseq5OCxNM2uSr9bdV0BYAmGMkkFrrSjJ2m6G17eCvfKd14EyR6qyqnv
4L4HbO1kD7b9oi4Zlc83kS2hUCVoEIZExf06dkBGbHr1gzNyqff5+QlkSyhUAIYK4JVwLSH9Dqbj
6TjWCioPwFq9PBx4d9XMCGNLXFRGNYlrmQ7rQDc7321ujPbW0Ey+yoOy5SxE1U5Q3wPl0br2hps5
EytHd6vzp/HU8i/uKJrBmbUGK0Qd/+CqeI3G5zU4XyzK4nqCi1GkIk6GNSj+QhlANy31r/L7bIl9
mnTOsCI45/GQg4KIgG7A6Rp9YU1OBGSgFfi3YelrrxnANwGz6Dp9CMpT71ZJUz9Wgb2zvHJXVI0v
4KnzMI0tvBXEXgiolAkNdTDr6/Z8CfSASLjbYPwMLVH3BgLoYCi4asOXOA8ChDJGbWW/ViA/hjbr
KvZldN2jFxuuMaHN/KEaQJkbf3eRV4co6v+46tnLyQdw5ZQ59ZHsWsuaQ9NP7g/QHLlXtbVYsLBv
XVx50yhqvPnchWByXh2Zqs6/+Ofmni2xYuPYOV3bH1Pp0XsttN1lKco6wFuff/yJ+7vEMckO+gDG
x+P9+AEKoSsQpl25m4vMIDemIbbGHQuaeV5XuMlRoMvpwjE8tSwLD6sLEEqCrxj8azYBM9F95YIg
7aqmCfeWqGNkWJ0NxPHiWEhmUu2TUCgCZqlauhfW/bgK/ylB4icW7w/SEdKB7cq9ifvsA+Pw2ZaD
8mUOOzBHrrwK/LfgEALP5vld/nS18GsLgyTqwMlAnEZvRoh9g74rgITOCKafjEM47/xPfHqQ8BOL
4L4sZaHzEdr1oDzgyRP4xEEPkOZaZpvrfmBxx0rQ+IKk08cPgDvtEFcg+QGfYH/BZp94/SW0sRUY
qVQY0r8R/0fdlzXHjWNZ/5WOeqeHADdgYqofyFyV2iXbZb8wbJdMgiAJ7gt+/XdIuStlllPqzvge
ZiIcCicXgFgucAGce46CUomtEIfBDe8NN/mXbgTOd9nP84GbhSQFQNk9CAdUq4hTKoI2GtIVBObd
y6aKzwsmcZaSu2ajUvBQYLMF5AWVeaXc0X1CmGs9vj+rCZZQEnCj6SRD5MJFX/GrsMwSkBOUzjnj
BSpp6rsvvHFDJvlgDtreV5i25GosBxB2QHbBe8Pb//WsjAympn+RQcYKYrYDmhgzGMhtrJhAHAPK
iNIGN5bu3wsvh4we0CaBMsSj7UBplpnWoTMhGvR6/Z3qBwujr1tNE13x8QI6yGDkM8OgB5+dG1tP
kAl4Y0PmVEdemjoAjClXpbVnjdPdRaKDeoIB3QDjjWXwqTIs7Hx0EdqTW05zoBVU3/26sq3KCADP
gaSFb7DBanEKDxxG9pYPfqpAC7vHCKwTk3vjhQAnmO9akAr0aPjh9RY5kfgSj+KWAzZ86xr01RG5
wVGz8h1F+zea+1TiC7MfVUxzeAXOweroU8da6UuVPpz34YvZtQXrOa/GytmPBkAcgiNmyOJvin6d
aOQlIsUMTaMrIR+xbweQEl+MIeNrj6jiKulB+LI/u7cu0SljXViSx9TZu3WmduMQU7nLG9Pk2/Oq
aWqaFzZPDFmCMSSFj+DkpLuOMzDBASySvuGFnGrhhUFnZhWFA/i/92kPotv3VqMzddcZFjHOOu4A
O9HSnItSggwefO6lQUCbTHGoy4IEfslbMsOnirCw5xDUNUmbWcYuS5ISNOpK+F3C/zyv+he2W7dY
1bhk0lCcR9oQfDQbC3qcZ6W+hJ+AkAunAREFvVTRX0sFJaUYqkIfz0t8YbzYLuujBDqQkQ8OKrlq
vaj2ic4/nZf6wnx7K7TqzOLOPmqNaBVKJw1SE8xZ56U+mfWLXt8P4JnNIL2yM0figGmucPIvtAEt
1nnJL2ZqsJo7xAUnZAQpmopvpJdgkatMeWbyC5s1C7Dop0Qg+UqZ9nrQYb91ABx8w/M+0eHthc0q
cDfJsFTGDoT6+jqqcSIMHpWzDiuAcVvYKzi2UPM9iHr9rKuvbA3KiTh9U65+quFfrBqWuBSEzzPE
0OHbTZ4rG0JTFmLFQ9AMb2KgBl9v3VN5LGxWQH+uhpwKOCzbIun/0MLrg4rlxhUv1Xmz7hKbQrmE
UoIOO3DO6rpYDzUQGClMd3VWCZbYFBWCFD+MLSQP0TgwxoLUjLXMDDj+83oOk5n+oh2shfmWkEDy
4Au7hywj217A/wG0HQS67EpH8OyS5q1o51MZLSxZWo3hsLR0dmYJQmE4jGxyVLv8QBroK7zpBk3J
/ao8C4sGfaYMbbDBXUQc3Mu027Susxo9fZPYZ3paS2jKaLnYtCgGvlf5gOh5rFPiyDeMut+83iQn
zHqJTWk1gWJcI/sDcFvQC2ph1kms31g7nGqGhVWrZOhAQtj0h1KCFN59rBP30pXuI5T4riqwvJ43
NC3lekcnhtxBgwgSVXbg2m/B53q2q2Ut7Hr0etU4/SSpkfWAF4+ihmREo+X47awGWCJVQGLAIyeq
nZ1MgQgblSi+OypuP56X+mI6jghCyxTzygvVIPW6t8HmBG/99cRPNC+drr+YL6EICAkUkTeRDwDO
jo7yPgKhs28qBzHb9kXDC/FGTicG1yV6pa06c4SsXH+wzeIWtIpsBWXJ1I8RvXJOIIntLBEsdOxq
C0TezbZsissxhWOhq/IthrwTRraErmQgtKaGJt6+rPkthVTvXhvgzn69FU7VzWJiDlmsiQsqyz0L
4ROZnEz89znYCtSl5dhFcZ7PThe2HCYg0QSjIyrIcZ6kdKJVjAvn+S5LfAoTyu7AYBzubAkmRIgt
MRBMQxOpD9+/XkmnWmBhxTIbw86DVt9OgNKXBbbh3TlsIrI8K/klUEUVJk9Sajs7qPFx6QNYlV1B
7J5sz0t+YcUjWFijyo2qC6px7hJRbLE4FJ7G66mf6EBLLAoUiUQ2QudP+GWqdZBxDBngwbcp9vsn
LZnXczkxV5LFlCyaEhsftGu2pqNlABfwAGJjHQKCAVJtKPCN31/P50RLL4V7S8jcg4U1AY8c+N58
0PffjFA6e6MQpxKfrr8Y8cI2yyfO0eEgIdWUBWZVuPy91WUGlW80xqkcFtbMWAkZGhUBFOly6FGw
rr8DY60+8/sXRtzX4EYtGghvuQNUFbZ5WMfbITRdd/165Z/qSotVsUjRNQ1LQNjLgT/X2hgg3Cr7
4GnwOL6ew6n6WRiyyPKu0KRFN7K6P2QLklRosHRvJH5iQltiVUoXZ+IdFEVmt3H02klmxAV7XAA6
tK8cDA9eYIwmhGxeL8t8+PcL/3EJX+k5dhnBNuZCJm2EkmHZeti7HYYOmsCQDQH2EDoh+i4pQGjv
j1EJ0m/QKgNKYxTo4FsLWPv+zqsG+3teQuZqha+EJq6jQYFcktyU1yH0tz9FcIgsSMXpEg7SSJ0H
AflStZZFwsNdkmD5D2Zklt+bhQXpG4WgnY1NHeMTNk7EdQhNoAFRlQT6Hzbog9pbA7qzn9y+8bpA
q4nyGiqyFsdBc27WV52OVbTula1DBjXk3HVcfya2WpUuNMCxZCwAxKDgmIdCMYzT8Mp+h7LY8Q30
FFoJ1ZW8bz1Q1w8G7q1ZMmT5o63Bpv/oQpKBQWao9ESQ2ZrVAU0oVJXcqoI0U1sL7PPgAuLzBdHd
rVvFuJxJ07rXsmuS2zTt4bnlpYTUJsgYLHYNWjfIYxEXisc3o2Zd8QkS3xBNiWQBdnOaD40FDZd8
+KoERKR7qMdBp4tF8UWfAce/wvYAqNJpaOBUsbOgkBtkRgdlOM1iISBSEYJUOfUaFQYtYzFdp2ZM
WAAZC7t54/z0xJi6JMuhaZzkUkPqunf5Lmymnkq5A+7xOPQ2Dg77jLMm/78R54RdkkObHKA2OSFf
GYTQoNOc6DemtxOjxhJmBVGNBNSfrgslpVjchkP8Z9hA4L1wqjcgEacyWMw9CvA2kLTX7g6gyyqo
4Yq5K1Y4+2ZI+nj1ujGfGJiWpLWgB4RuVdW7u1LwW1Z2zQr042eO20vCWkW80bNV2m6lAx733sXO
Ue9a5zmQS9RVaFutTAbH3UED+rH3XPDhe04Gfh6vAgD2vNpZTDwIie94yTx3BwGTj0JAa9Ix3qSH
PtW8i1lH2irWmDPbrTAgqCcy27iiY+J9cnhpvmFpv87ib+ROEGLrBqYdb8cAygrqCiwOQokQEUiQ
4Xq9iiZn7u+Twd9InszO5kB1IgvbHt4zgyJssh8b87NZYZKDXs5+6Jm7iaWVmF9fz/HXXRYwhZ+9
GVaGAIXD/3q2arsZv9gA2JyX9lSRLzwl7APz3rLAlekrE2IM1O5GHwrmb22/n2qPqUgvkgf0hzl1
GIEiuu9l6dtuXf0xhjaQYI73Fv/FqTwWrlgJrTQV1TGK4EIY11eAA83r29Js3+CSOtUAC6sA/rxJ
yq5iuxF6ctcuTnXojRF1EC84rxEWhgGkJohrmoHv6kp9MyGFE3gIZzvLpMGi/XMTgCjddSCCgoU/
J9Ba8UXpzKz9w9DcnfX5SwxPm0WQfPA8W8xucB/b98akJn9e4os1lQkxWfhBmu2EMWngQbEZ+r6J
hJbX6+mf6D1LNiLqVHblGCY+XoXGBzptZivNP5Bzd7X/xkkUNbTmNokxKUw7R22ErVSAYxr/7E1/
2NTPbdy2Jk/jeOwP4ASu1hAcLSEhiCxer6IT3Z8tjBga4fCjCO0PY1FfQZKWgYMOxMavJ36q/hfW
G5alCuuc9IcsdT+rAVBFiKx7n6xqEp55PYtfu1/2kpkIKudmgZMLvhdT7Ziyv+u5Cm/GKF8lsVGv
X8/lVC0tjNhtK+55ZsL3GZYLkCb0GoAum7fKcCr1hRVjAy2nLVHttvXAXu1CJAhE/ur29U8/0QZL
eqIaS34Dsh5sj707y595QaFSCDbVc5kuwf72cw9VUQJt+oIR4UMppOyD1sURW7JNWEvtZFNBKvIs
NLBtL/mKzFaVUZyh+/tiEDjyhSzbZY5DhrOcYESj/1wQYaUDdhxHdeGaANfQOis3kQ0vMvGKt8jX
TrS1t7DmXpOi5BqCVCOr3DVWOcWkbfX4elufSny6/mJGZlw14NU34iuEZjtXUof8DiIrzVnwHHuJ
+6OAmdkQasNo2jYG1NhjwMAQq3Le8maJ84MA4aiwZrX3UWS1EHVyo10Xu2+4jqcqZmG/I9VZyAdI
cvqj6zzZkqTrtMi71XnVvrBf0WUQfKpqe9/ChbiqIcVb+mDqOrPel/g+NlBotYn546n1EaKSZZBn
/VvUbifGhyXAz+TF2IcxL7AvDtLrMYUSw+hBY6xA+MrmrPpZYvvqZFrXW7LA6IksykJAWzEzPrye
+KnvX9gs/GdoehBW7Cn0V9ouIR8kG9tt506Q1POyWNhspASVDKKP0MArzBU2H6D33idVMKRwSV/P
YvraXyw8lgA/hEA6DmSrin1N0hHKnWG1gqxx+LlxKidoYjBWvp7PCUNwFzNyBoniiQiz2EOi8hYs
sJ2fWG96o6eagv48/EhlqA76ZwXkOnGOqaBuuJIKZDkVl/l5prbkjuqbtJTekEClqUhyHxJ/wm/6
7rylgLuwY0WgawUXNLqQqZEHrqN22OA8c5L/G1yPt17lUQo761rzBrKtvAUoB3plZzWss5iDTSgW
R5AvLfY2hbja6LYPYwVSi/MSn/ZqX8wrWYgQ+0o16J3cdD/anDbfu6yHuup5yS9M2BSJjoUkJsYG
7NuYaQKNUfrmzsSJLr/E6Zm1lVLQYyB1lWPjLEwNZ1t0Xb4+7+OnbF/UjasyB6B0axS+aZPvEVAh
9x3J3tJ4OjEuOAt7tT3iQrjSSPcTWgOivtsQnSeqEH1P2J/nFWBhtVEWYVslL6t9Njg9QBpYocbS
eEv8Zep/vxjYlvRQ4K4UEDjtxZXIc7Epu9pdC/iLPnZCigBYAQhIg3/1qmNvAkBPtffCiqG9Z/RC
2+keEqHfKBC/a0gLvoUfO9EeS9xeaCF+uckKdKashIgvazE+RLkYLzLePFgtVjhnNcqSO0qCzd/Q
GhbX2nlk+TX0pyHGVOm3YlB+fcoCT/rnXsuchHmIRxdXdZc6e3uSpS/N29COH1rwotx3AgeC55Vk
YdyR7lJE0pQYO8BadaXCQb3XxKDn4U5sezE3g1qxaERopfuSWgxoykKA/sB5Y7Y8MaHZC9vuw6bI
uKrSvRq0te9B9HwruFM/QjynfmPJcaK3LiF9ZkV6uxBmuodI6U2psOIoUkI359X9wrSVoVvLzUm6
H9teXbY9NvS76DzU0t+IpsbU1dgq7dtdb2LDAIzSj0DOv+VSnxg27IURZw5PhGmW3dYdrY8iqfey
sw+StHeZWe6NxvBT+VZU4IlGXiL6wsTCgWPatrtRQ6GyBDgxnRyL+FOT5sbT6w1xKo/F7ByWNUbY
rmqBTehB5A0l7yZnt176r3niv74N/x09qdvnEbX+5//g9zdVjJWI4mbx85+PKsO//5ne+euZn9/4
5/ZJXX/JnurlQz+9g3R/5Lv60nz56QdY0qHZetc+VeP9U92mzZw+vnB68t+9+Y+nOZXHsXj6/bdv
qs2bKbVIqPy3H7f2f/7+28Rw9V8vk/9xb/r+33/zVds9Nf/Y1+mXifXoOcV/vfb0pW5+/81551D0
Tu4xABocxqctrv5pukPeMcTqOJxzwixESU17I7nCvs3vvxmO/c60IX3BXWKZlkemc+haQcxkuue+
szwc4eGeC1U0CqjJvz7wpxY6ttg/8ja7VYBh1fie+WztODcyy3OZBwYAx3IpZeRvuxo6zlUBvcUQ
u5QQ+M74aFzYIJXK/crzDLDr4M98cXRkdJj/N197fub4e75Y/PWKSZVeCR1p/0Vix3SOyS4Te/H4
McmB4nTt+YOOWRzz5mUCLeyy0v7zg8d8js8crz0/syjO8fb8P3eugTmvZd6lwcfnzI7vLIrzy/fm
Z44Pzvk/p/2rIi0+r1UaCtS8Bbf0r5phkez8Yb8s5ovanR+aX1zkP+dQ8GZciYTq5x7xq+fma8tu
sPi8YxX9KrtfffYi4zk9q0ocYCMkzmubqrispj8lj4vL0Cp8UhXGxXx9vkRciqM5HFUXl8//na9C
rdz2ncaV6/ll0CqkUJaZkpj/PP+eb429G25sk3958cwxwznd+ZXjtaIsfdZEsJW/vuv42PHZ5/Ss
nlu+9deHHL+7U55OV8fHSRMb83c8l6InejQ3L75zyjVFOMTF8jsXVTSnmEcpOHqmXI8ZzP97fvk5
i/nFufhOHn19vmO6CWrTIQ5E++YXKPtR2PnXi4+efx/LPVf4Mcf5hpsMNRBmmDsRmO0ExWg0G1Ja
0d38RzmpC0bRTq0iIuLna41hVLtKI1BrfmS+gSGzO2iuH46vui6RN5lgz08dr2ujC+LY9q7rqP6R
Sy/N9xG1gQP/K2PC0Df6aEx3aQ7V7ECgb6yqWpvr+Rk9PSiF1pu4K0lwfM802goxtaCbeXEtdszL
2pKXx0uZGrrbrF4fSzXfK5neJp4er47Xjb59okmSXswPzNftysRydORqOxdhvhb2VKyteuSrYyZt
FeLwm+TyxfdBNb6+sBzxbX7r+f3W9q541j9X+zHnob6spZfeHq8U2Etkqq4vn+tkDNMSkJxK7o95
5sDQBg1U0v6dRrTz0PTnqpwT+LkR52zZ1IgF1gLHHObrUyMKoI2u5+tzMV5txGMZjg15vGahYV80
5HxjbsiCdv9OQ+bjc0MinExEwdSIGQM5xfGb/2rEY54M4KogRs/ezo/NtfAfNeLYpt/asUqiIJoa
sI67zTH1Oc1XGnC+Pz8+N2Jiark/2sOxEZ8zmK1QDYjZPxZptsK5Aedk5pd/bsCc5gjHTYRap6SL
d2bl1CvsEeTvu97y9liDl8H8E9Ee3sHS2OWdf8q0TK7THGdy07Om6fa3DQ8v5l+0I+mD5zrPTwK8
m7/PoDevve5RNIV6b9v5xq20fTffAtzszqFjfjO/WzYAodtJxi/nm06JoUG11HlOGXGxHmBhBQ7d
p1ST2o5BIG6k2/ldwsp2Ew+Cgjkfd/vUinfDpOo0342S7kd55rsjr9iL8gzcEHN5sCX8ozyI1TnM
b3oIuZvLM9+bL/2rPPOPqTxsKs/8yxjYnfVzedypPPPNuTx8bJyLuSZqu/CCRgxsN98NyRivzak8
1PF+qN/8//bwr8S3StXqe7N08X9aFfwfWgdgw++1hcD7CAuALy9XAPMLz0sAy3lnmiY1OdCJkAtz
J2f+eQlA+TsQWCA0gpgAt7nmBIn+sQSw31HQX3kc/rnHgaubKCj/tQIg73DSbBEObRSoYNsgLvyP
VgBzdMxxBQBWBQ/rCdOZ3H/TNrFG+Xk7podSRE1dfh97EcBH9VCD79LEUV4PAmfbvALRDu3EQ0mw
+edEEBH0CIB0pCbiYGvXurPjtrxxRZvdIYI+ux9TFX8abNbeqnGgjzjzZfuup9HaAMBzVRlZt66I
K8S2Tlt6bzMZrw0p+QURlSOm6Qv5Cuk1H+i0cvIzLI7vEIRGglFqfSHzwt4W0Nm7Vw4Jr4QHiHfX
2r3cdcSrIRbhxf0kNDd6xiZuqmyfeWC58pOKyI/x2DaNH0W2Li8JswtgYLVTSzO+08SGRFLnI0AA
Z4Ch1w3lo+5UFyYAUhYFJYFKga18AE8EtFG60Y7CO0IQLbexZaVXyVClNzjvtIMWOIPKj+w+BxFq
am0iXgL2FBmdc28lpLm2PNgtFvhM3ZoV4mUCnGWaX0wG/tCC6iRaN71pb7jjVHdjW1wkoA3epuCB
+TSEctz1GY9XhZEOO2ZKA3NvLtc9HZpPfc0mRfPW8Cxs6zfGl2qoxj8bGjsg+6SG8bFLexWYYFYL
VFYYPhc4bHNA/I3u5VypsqkvBhMSA76F+GhwBZDQq3Hw0/BslYs4S1ege3eaIC0MDRxy5WJYDm23
5Ks44YXjO9xQKzMi/FuXO22ykhAOUqA45hXqIuHtrjN0HvnY0UrJBmxjw9e8KZK9dOIiqGmfbzrm
EPSNCIQfaxVRSnzsSyXb1ET0CibZuuCHGupbaist1oWfWhrKbyQryjUki3vmm7km+kHQlGaQF6SD
d5niKPFiyHgPEikJAn9IGZnQAeo/jpFmIhjjLt27siHNxhv7alNTiNRaZUehdd4kd95ASvtDlE1h
A2bXG5UfRtT6MNJc3kRZrfzCddCpvCxH+ILM4O5VHslSsBRUkvjVUFDsYnfUyVcRs0OJwnCnWlUw
6HglDcAG/Mwe9SViOcUfY+3m7xuWphvsfwJQa1mDPazgaTahP9aZudOFjq/hhY+fvCTUO2Iw6QZD
b/efuGWp1geddArdY+U2fxaQx3MCIzfccGWzuPhk1jZivZpai88QuU9Bv6i8iKwAweDMh8a7uh5K
QraiAbdGUHNXBgl0wD/YoB9a9XmnDkLwEcrQHQ66XCy1yJCg+T0gmapI5zhls0RxkbcJ+9qnjRfk
oFN9TOELbFlv6MhHXJvsEXPWs+uKUoRr9dzg1QrMoSWqSer6e14X9Z1o7XSXW4n8Soqc3A4xvnSb
Dob4k9VNT/2O57FYY/O+e8yLjt4T28pwugcXNdYAMOS9aMFx5mGbZYoZlmX4aZQRT79DhzF1DJ/2
rm73kQA9X4LQRg+jAbySleSDAHVhlcfXrtCk9mswL8srS4/htpCR8C2c0wRl3RqBQ1va+VEBao54
0CXUnmJgJt1QyjaoZD3+0fBSVzde3hblBnpNpQ4iYg5bjfiBq6GVXoY47FxusDjQGNxSXbN7Z0jS
HCGwo7jopcy/QcK8wfcILkN3Cz2gVuzceqguRE5ydyOq2NjaY5T+2YJzYBX1hr2ONdziQNdZegcs
vfuhVVb2mWAsAhB8KK8ZbHZXT3TMZe424AqFQP0wVv2+AxNqHAhG83ht43R3I5OmWdcQGF0bfW0+
hFGfaJ9YOJeBIFFNvpgGTIa5NgkMQeQjNT9GxqqNlennxkPifvQo/3OoCu17bRI98k71K8iGuUPQ
QBjuMatEeD0ipuUm5tr1x4Ly746VykMbl1g64CTy4LWjvocpE7puCt6qlTTdVPrZkOrYL8AvRIJK
OWLlmQ60Vqgwwg+8tfVaDG73LbHj5kC8KAcev/T4No9Dnvi527W3mYFu3RvM3hUmlvpWHtvfepBA
XrYiKgHWb9J0rbIWnTEe8vYzMWVG1mYj8rVlUr3F7hWsHM6jLsGUZaWFL0FH+d1EO98nIIn73CJo
fWcTs4MVIobmVmB0+qprxw0UG/VFLFxzZWdG9BFTybDzROx90U28YmgkvzFw0Fhldv+hMNy2OzQU
/G2Av49PFa/SC546eb5pmDARS+Y011k+svvOHJTt19jLlSuQkLM+IEWcyS1pmvG7cEXVY702SsSO
hgYYOjvAlLm0Cx/I9OzejD2AltpC9l8kOAcgUBMnN9Bn/sByCrw3+sht5NZkw7vE+9DqTj4Aityt
2oFDAju06/xhoEa3czuvQ6th/qZtJdaaWtFFhTPxD5ZHyUVkZclXnRXqY8QyVBiN8jSQhR3uE5eX
AbGAAtOjGA5WnPPYx7zhrjPZyk0B2XCQCupsmzkpomAZjwPZjRCK7QCGcto0CZp2aNeR68lthdPx
IE8Tw08iWEvT8nxFEYG9hvgXg9R85q4EKHNxzMfd9y4Z9Rqa1ylEpKY+Y4f9umnYEBSkwPmfW9kH
kAHUvskkWSHQLt+AS7Jd0ZY7u5b2405FuV7pmqqrpAQJUq2pcQMAvrkGG/U3hEPkAZAH6SYyMrke
aJwEsi3aC1O45A+qPOOehRyEowMYPT5XOm5u9dDXuzDxMHZTT4GaEaF39l3YRuEDwcnzzoWZPzZD
J8MvqWn2h7CRTD61aM/OzzBLa9DbknZDNE9xKgeqnM99wcw/6kbFu3g0sBBCf7gDyUccwF0bNumo
05smJjXUtIrwFp1y/B6rMQ2rQA4DFeBSzNIvI8aHYFBmsaO0NT8KmYhto+xyC0ma+LJzMXXxnDVf
IYmGsVF7HPGmZklCspEgMnwaSIhprXZA3OMT2Q+D35LUDbrWy74VEtUzEpt8akcr39aDje8epdgg
Rrhbu0NY5QG0gkGamjil+XmkoZn4oOmxL2PPa5U/Jq26skBCtTHqob9jSBjzOmJ8mjXEYoxoQ7GE
i9B2iTyEceF9KKqG/JnloXMNl48cHHhl76E5ZAVgJPEOmln0zrUrb2UJiXCpNikNrBu74nvVjRzk
6Cx1EXsHB/cZwPAfLZ7+vZXRTfGUPzTV01Nz9aVYrqH+Fx6TkAkLefqc5FpV/Zfx5fJofuHH8oi8
M12cgCDMjWAxQyb00fPyyH7nAdbHcQxiYblDzYmQ7MfyyCPvQCKPcxFmUmpjSYWXfiyPHO8dx7oJ
qHCPcBy7Qp7hPzgfmc+6j4sjHLAwjlnFJcz1LNObv+ElwkLAxwCqNGtWltTGVQROkrsyit47RTH+
wRzL2GA7CXwJ26LACsO0+a4trO7OzdP7yi0KuaLZwe7Epmpa/VAYVBwyq0yDklafGj56V66tsCPX
FezArWrVhry6S4X9mDMcbUYy33bYZLysk0ZcWKXEtFTJnfJGCmp6Q4H7o0mdBxqJ4QpBow/KHodb
Jw46hPp/bNpojT0H/ZFX4VWZxg9hUcUPQ6g0uI8RFr7riwzOuJ29JZdIZv2Ll1XmmLAO0wSN3tR2
kK76eT3ptZaVhdAiXQGv/BlIuArRH9sJUmMVdXdT5XZ1N1RVcqMj5ntQMPY9L8o2iJmrL+OS5fvB
1TdmlVvvQcNn+Qw8wgfSufT5p06HGg7YmF0U/Vjd1aB52sgRYFBtO7dWaQ+33M2vbaoBXAjhB4vY
ZRut1B9UgpFAZ1aAuYtcxqRrfFD661tWYzzr87Ldz28zU3AgHNPkgwUx3g6Sfr4MazwrRH2QjZns
ASe0tyKrHl1mgg4CFMS7prMNgDKyOF2bJKnvWEgusBuGlZ+who2wzfjBbD2E5hWIlsQK90GwbAwc
KUPIhoeWD8c/+1YZ7TbsivZjan0pdJVdQTUpuVTmMKzc5KsYY3WdJ6RdUyA84ZJm6hoKx/dDFVkx
1hOXfeGYD/A2LhnRmyIEX+L8x2ijC0jy4vPGjZ277fues3VDmO78NFfNZu6Ac1fUDkKyhwxnJ0Px
yY7rALSR+XUVxdE6iifBiKTDRgDawfYGb89I3kEhZ7ipVF9d8xBunKn091wbTUA8Fa7KqZ2TlgYW
3JX13PuiMr9iqfCComvzq5wovU3bewpjxiongQwDAvNWTYJVJ6XUuC1VbG6SvqTQAPPovo1YvFdG
E72BciFkwjH93GFxxIrtRRcrBwozX5z3mxqzajfGDtbWuXPVlrEKwiauD4hOUB9Txi9im/rTjsGn
54aO3dTchFCdunIEg6KytMlh/qPrmB6IpHRdmeO442P1oYUPfJlmIrm0EbryfrCgDvs0iBwE512d
lz6lUb1JcOIBjakQShNxareBZtw78M5gfjek8BULycIDCVO2BaK+vum+FWlNLjvDtfZeXN2RWPNb
LKThwDeQqSNVV+7nn9i1GPZRXEvseqh2pbIq3GvdZ6EPGBS/mDtIaI7wKNys/ORl2rgsQBC7wwZF
tSvCymoxmFQrqaP6RimouRBL9yvOawe8Xj1bk8lKBfVjVqg1kwU6VSVBNji3veIN3Tkt9gAyqmIE
NBdWssEOy3A71vGqbWyclEx/DF1Gq6JLze1ArGsJ2ZUPQ2V4W+AJva3CyueDcsl11PFN2tSBROeS
K8XYRaesS4JlJoRYQFoT2MCWrqIRHN08wcSPrwKU29rxOJKPOeU3kazFupiGyHq21qLJowOpxvAx
xJgJTs572Bu8/UKs45CU122l+M4S2bobB2cf2ubDiynwx0n8y5P3v88sloXtO0BrsSc47f1hCns5
sySsHFqXYUDSeQJZh5pHAQSuoyvAr+Kr+X/zn3zEIwmE63za9JeRqoarASHZz3+ssIbvHtbVGv6c
nIR31Iob+Q3vWXSlB0RvOkbMt40E/7qQ9nXhuNaP4cDSzX0/JQRFrVVWTwdDRNyQUNiHZrSwMuYi
3MXa2LJwBNtK58oPoDd0DqzonQNh8o4gCOJTE3sM8Ua8CHqN8CllU/uudWlz7YLgbP41uiR7IwaA
TYj5lwaLnU+GzUqLEZdgE3QJjXIBjGriAoS/DKu1hyKDK0vrOL9pEUd8SDzy1UhHY0NBh4pNMYYt
J6UPNpbau6Hz/qispjggnFYhpqlBsIs10F1Z5/zaS1K/0Xl9i218v2PjeJinCidqqnXDbtySZTdF
aVVblRrhQYWxuACq39g1g5FdSYD9NnEvqsuolLeImGoCMTjZN8SH+j0CwD4rK/5mV1EECjJZ/j/C
rmxZTlxbfhERgACJV6DmeY+2XxQeGQUSk0BffxN233O6fSLaER10Vbl7exeDtFZmrsxTwyaOCFqA
FBQRJxXFCkic/FpO2n1xK65ii1V70jfyAZjhuZrEsMEsSHYwfqAvLm7IGhOQX7Wuv9SYEb1RIRfn
NKExbZ8DsK3noTiNsgli1vQqcXhNkJDnTafGDr/NJfHiERFGmxC6lUgrnl7l1GTX9ZU7o/91fXuI
IShsrq7i99kb26MZwzEpRvBfru5uRKg/PA+rSPi3ixriUtouRTWI1fg3GJp08CotTIPz5hoaqZYN
4PG9Kk8K7W00hfgdAaXe+2zAHQOwHTYq68aTb/X+c9nMWC6c/K5J5j/XQHETWgG9seGlHBdVi/rL
H6y3bCQk7glqBy9j1tvA9GfGZmxhyx926RHTK8VbAe+52MoMbn6radDyE4o+tWyuBO7kmf2pEj/X
jXHoG+QCQNq7cdyxiNBq8rj18iLJamDSjYf8K1ZY8qQbOCcU1PISL5zoJ184J9aU+E8JveVkn4+G
XYHc+PFc9ORLPapdPhXDT8gBXqTpmj8o/ZzVaujvp9lHDK2PUhZKIAiTgt9Ps5XBba0eh2wjuhbK
0WHqn6opbA5Z4N6HQf5UXi2eOi7FXhCENWRqRPfrifaEDqo8MDq2JztFQiyTwSUnrogzvxtJNDU5
u5rlcLKdnH689ARYdPDnIkv8wn+bspyDleLTRiGz+z2rp70rm8+2SPW1n1J15xwQRaPc+YtwH2Y2
M2yFnQb+EGZ8cTXxdkRImQyFa+2I32GfLOv6HgzKTQozizgcoOyszQQZo2r6p4aX5GCoLyMVNN+b
lngHr2XObUJdHXKJLN9lueWWrPY58u0OfiH9R+4Pv8ogk8lUKhYcZ8I9oHQsAubQ36uhnB4aVmmd
z09FXz2ZpdrrMOADG83mSBkEAinahWuhUelVbeEdxnngW6QTeEnYONXr+pmcs0umgMN7Hqk36y6c
2ybxHBjjfexoXQraYOJKfoZLhR5BuhR+z7cKc+m39cAc1gEuKp7SoHS3uqLDsbDbaj8By4swDRqC
8JTzl2HGt29SWUWYBM6f025fL2c3G4Odr11nL8IAsHXh18cU5sfbzKhbK8PpE3TLUx7Kzxh2q98s
GHw98fK1HTed1Z14R6sb/H/9506Wf7QHABn2z6UdtJdDUYuh6Qps8ruDLhudKaxqFcRa999xd/Jn
z+vCAxTIAEpyZT2nPemfBU0mbQdtrEd3iuqcA+vAT4NyjbOdx+wGFphdB2sUp30EmWgBzNBD2wjx
1Da5swV+hNTaHGQGZwp4aU7bhycNMiaXU15VNkvQgEQImujeQXbtZtJkzwwGH/uwnYYFNqka4Ozs
6Mu63jfNkMWs8syRFbC01bO3kSOIlwXbDibVYPmoUYb5xYg6I4TtiQCQj+aM/CjbnNz/vaxYmqu/
P94hzp/LQOehjHUDaAj/WVW4iIME/kUDLJFEJIYbgGm1X0dKzD6cnb7/+9/2P73e+teFduiCwrDR
pi+X8+8DCEa7deNi5+eTz9vNANV7PoNZi0vP33LimZuebzW8ll9omD9MGcC0tWirHUo6a9slcCBA
MdrleJrGQp4xsPOThV6xb9EAX2jHXoxGcsP6zk2HA+BfKOAyMt2NyOd7i9p5Uyn6pxZ2FdL/4yT6
LtpXCCxRrqBE+z2HxJpxt5FMtn+VZuDl1YUOcMvhpjtl5Ve/r73resjR4aBPUFuY+LUjTHDo0eRt
fswEQOiqsqYbczTYE6R/IjR1rPbahDxBjEy+TdvaTgY4oZ6rXlRXi3UGUh8adXy6lEHR3fq+EZeM
hAe4x02biQf2a9gWoC8cTXcjJv02ObMmREcV5iSMgckSGa68ma8SkqZvdaeyuAZt1GfGJKTzw8jm
abHJ0sw5++l7Z5r0PiDq6/GHW+L3bir0XccN0FG5sFTGDrPIkP92S9huSpCz7ANdVJmF/Ae09W3X
1smAWDecJobuTqd0O090PuRdOT5z0WK/twdn589ZtROBOdjO6O/1VHf4iuSEQDh+zGfkhjFRisfQ
mUTBLe4WLqdWNMT9wwiWu3ou/v0GQFEZMJdizQjwLbAV//M71A2DDxAmdvBLe99XxCJgmDgKoJbd
ptLG7+aAWQpQZd0LyJZg6U5eZ6ddpH3CHqOmr+sPnIFQBabIDs790uqs9WQJr7udCEkFa22bvJrw
VqPWfVkhDrgO9jWCULY1Vf5j7PP+qWdjvvvAfAiBx364LFYE0TibIvTfncaZLgRRfztViFNdqXyf
Y+GJ1w0w6HMvERPLzg0elUigvLrQNIh6YaELqnMdzwxhFkNmoyezDHb9MATzHz6QeEFeK9H6LMJa
A1ck6QYosBS2kTAlr32Z5Ze6usx0MrGy4GZkUu48cRNcwVhHacaq75mln80kNdKBF7iqgR16vKyM
le8Z4OwLxjB1SiI35ReSZsM3M1GQwWtnZqUaSqdxaI+z9rOjZWVb2SHbvWDi3gWiTWiYyg2Ao7e/
gI2q8/Yt2PqTXA5wVabbzpfu3pOuvYG/1c1xcvuRDvXdFSV5byt5pcAwPFTTeXpYu9u5qsYTKcwT
RrunJ9Jme9pn2WU9ID5x/9E1Lz9r/RFWbtUbEbRqX7b1dWTyB5Loww0mdOjVGokd7Ippcna2Z+Qu
Hal9sVGRg0N1Xkro7JBADtUA862aR2CTkGxsR8g9o4mAGcJuxVhQigZJ7YhjXxrgUcg7Rk0Zpifl
6mk7t2OFmt7NbtYMktbJ39btGNAA2WiPYkXN4GYVh3Von/ls7HPF/ASNs3tcgQZUMW7kDoi27lvV
AIJU+QRWRncbUIYwvyrELgML+cMx+putXeBA4/Apg6FO5Nuze4dtWLAtcy53ZTij44cT5AtmrDSq
dcuMwEUgESWZ291ofuYlM1cMatRRo715v9ZrXjCGmypUb76kt48Wty2mQ27px8dzhGCBKC80Oild
ZBs+UbolpuVxkGPd8yUxxw8YZr2J0glExQCXdBLZSv+oasK2s+ULqMVRYiJ9rNyZedNUQKtyKdFS
0ADQlmUFGswdQlbd2ug9Kep6k+Fp2+D/1xfIbuDVUVI/JrTa9bNfZ0k3t++jpCpylieAzM7bQGd2
df2evPp4h9Qo8HfrJljDYxg+K8Y5rQfbY84pbec/lfLrmNRvixRaJRvMK0Bqwn7fpTx3mLPWm3gS
CKdPBtI0UDPYxXZdSaw6/+vtelJBSl/h3w0ya8jPyC6m22pSXzmjskN9iM8mnB2wVD3Jz5kp83Mn
xHwcOtCPoZSIXk0Hdepb6B2MVcmkX94GRhcxdDFWkgbfVF3lF4ePAIzoxqYpas8J21LZEqTWZUc5
tf0TG6vXUZb9mVAQ8G2nw9htK7ve8jmsI4sKdztLrqKcYRuwadtcuRn+GKX3O3jgg0oIMVds+w4N
KFvRwL/tT1DG0Up1fomVAQ28BQHPhpaqOeY0WTE+kKb1qbDLb8Zm02kGvHrxu+xTXXrh1R1pQgt1
+y++qomOvVGwM5NhumPT4ESeo7PbegAZleHrA/cCkAzg3ShxwkUTJ2lkgGjZ5WXD3XI3G8vdIdoG
AumAuGPM3X7czHhg1zMpMw2pDeXDMUQrsGkRt7u1hrqJh/aEVdze+AuL0C18wuCK8Zy5KrID410x
8Z5v3HKmsclZ+we3sP8BsHAiHRJg2YBwhVFI2P65SfYeDAnttKk2c8+frBEbggK2ATYDr/Ju+Fk5
Kbal5aP1D/2wJYBzPQhn/vNsrK+6UAUQA3HQcz2wvZpzRNn0DBIDfnWI1T2tB1/0G4DzFebTmXcM
amFdCMrnXecQULl+c7F8ucUcSxVGY91C7Y/QuCP80v0DGxwez72Djp+n/gYm+d2GILumZpn9qOaJ
JQFA50cpay/Boyue6gE4tKb9+KSzYIQ3KSZ3/71IWg0l/v7shoA48I+HZ59A/fe7IbAJ3RHKDcJj
MLre0R7lfLIcIE7rK0h37CRY5NVr6cGqBBh5eAeiAZR1yiAlcl0OPKIbdwaGvJFc3jYOnBRhdZNB
vtWENyuY5p3xAIOub3EnYOBBKgtIIZB8bDfYFiwmnPPkub/yQXUnq6rbAwVIHStMmWIxdyCmoF56
cY0Ek0Gsw+gM6OQJdMx4Xq7aIifozEycqeDVdyoIvApNH5kVVpGXZjNWWr97Wg9l+vWjDAjDd9dv
qriZ+2JHbRsboFb5O4RFao9FxDF2ae/WpcRqvmelsXewUFLbdQnFoCvua1Y7QeyUdh93yxo0LAc4
7qrT+nZ9NXd/6KmAyOJW/vvlQj0I3zCUglAxwGjkf1wwsmCq/RAPf5GjFCcWoRf0ovaGTj2kXoGv
Lmm7BZ4EVB/X7XNQl/5elB0HDMqSLs/H83qNkGWD8CpNiuQD3uJNH0S60yyxpt4/jFIl9pjXbeSG
/Ccd4csH5Le2nx3IJHE6PecZdhB0J2cA28ZubrbbhHeBwNEyqN07qPnEgmkosDP6ZQLad2ggEL7N
GUybaqfrkpHDPLifhu7m9dSHWEP6H5uFk2Yn2zL8vu4Vyzv03DCqNocpG8u7b8nuFMjgqRhDcl8P
jqQ/CijEtgX14EPszPbndTuGevMO9oBdpgYYw7AwFBPKKqgbcYuuZ2Q9INURAxtgltig8hiLrfky
BJ9qf5QnJ1CQhy9n2FkOUIikRw2ZtSbqkwKJ98DsDiBYUfn7MO36Z1N+KZvsjpNtP60HAf/TeHGr
3o2NQlWK0tGGVOVWhfODYaDuNLEBxfvcKawUBcM8ftVwlMPeNwzwYqUueiQSNHA09YSNFaT2QRD4
zXPIKvlMPEwJtGGVntbPnK7Kj6gTTbT+6QCgK8ohTIEipHirB9VeP7B9W0KrMrAKnGOunDC2HOtz
iv4PVRE4TLvsMcK6omROBmXHICQ4H9Zi5W7V7QPjMvKIm+u6UpSjyocbacKrHQIXozWSuMK6O+iB
Q+FglHVfieCPTsQuQKYqKvJEYxTkPoyk3iPO4aal28bDaB7AM7pbpsvxVofhdM9hyLWRM6BNRq0y
yTKS3cM8++tQgtdUyuRnfxbwmS3KaV9OonuoBrwhIagql0Yo4+WQ+D5r9mslAjfUr61lXTQE7E+g
R4sIlqhn2HG6r93gu9DIwtVKDmQ4WVPKYgX7oy2aW3G3nLeVTe0BWMaNRs3fN0DIApz60/ifV+tn
MKOF3jd33j/+sCPHqfXqxHY5APEFrwa4Ohws5CQhxcjxnir/u1ZZ/QKrk+rYjMX3KkN3b9CzK4Gn
Vgbf4KWeRSNGYG9Z0HQk0V0xHmHCLbam00Xih0RswTjBissZxm0vHMwtaeTdSF42uxaatWfMDsPl
B+vbW2NGelkvXcHS5wIaRBjXo8C2Y7uCV6vD/R9U9vSAHePbSsmgAGJbfxTDEZ7rA37mwsTBiO2r
lKmAx21Z34e6BcFv65/IRmuQiyr3Qz7UL11lb7B9kEcOD69iyOdPlKtxKxg1STuM4xVZYPrK0/kY
BhrbaODjo+Vzz6v8bT30xakPtL8HD4IuDeWI9jv33k+TONAUvgzSR7ooehjxopWcD5j0KJD6puvD
RyvWyWxGt9JBvjwO6RZeFNOm6nz/RYZVUnG0nQO0pomFvINH5oZDQun4GBfVA6GjQE8T5tuitItj
6TDkCCyb//oKW7V7dGs8ykA10Iv2QQ90nxVzF5mldGpbcMwGofQbrIh0hrCuSl9Zaj1k850s9Gwa
Qgi0HlwIrY9w4I9W7Hb9XUHOOu6slzWgffBM5WebdtsyKG8TVOI/lhcNCOx9JjSa+wIzvGC3+bCZ
ml4kUz/0J9tvHqBG+aP2pnzn1JpAkcv4A6Wk9ejluKipE+RWumeea3OCaRjMvSzMuuERkvG8gFlD
2Lrn0goOhaH2ObU63KoBoDBW+E/rbo3RF2TfsQ72FbYwRx1qVE341bgAGFl2bXb77yHzwWkGlmy3
62dj6ezgXHYmE+n2QQAAHoTs/KmC4DrCpShuraOCZzeYDqOi8jpDkxUPwTBd6s+a2CYeq7w8zqmv
jmGrnJ1bOvzus29F/hmteg4nDTO8fbwKnCifS4EUQINIY1X0WyQRdoe+hq/82mivh4FCMAPnZbfq
6sNaSweEdPFHky0rC7T2whP7piJAWkhw932cpQWEDTPT7gyZAW2NtTz0hgEWDnFVKggD7zQYTeQi
0ucKr9yjZ/J0q6EKv8Gz2AI3DuzMDuSj0KP35OD2mh0AlS6YGdHKuOKGY5ML+Wl91czcjj/ACq01
dm1q1VcBwgYDHukJE/V51FF/vgL7BRo1eTFtIJlsCotuqU+zxMM0HnTj3eRgJQUPa2QNy9s5pK8K
I//nAd0m6t0AkPogwZS2rUTROyNTAa4G23pC8sR69wuin3uqvfJiWyk59rWz603rPSaCH8fSNj/k
RTsevUa/rLyAWwPH+DiP4YCU1yKbnR1U095GDMy5w9C02oEczvazLR+YhGjPvvIvlKfw2Mbtux4E
7tk57cazu3w0jtDBQOU5btsQed6F1k8f8hF/mPBj3IJe3GWj1grKDJMDHqfBdKPKAyge9qgwhONc
66H5Bl5Ew77QlkEk/LmCFL6C4PxDG4BJ4CDhgLr4VmD49tgvGh0nZXJbyQ5R8B/4R+qfLSvdYSVl
J9/07qsc1K/sK/p4aw/NeubAAxOlvtV4PcSZzrOGMfAx6EkT+/aIJSZVx5zl8Gas6+bSIAQwbsqw
3dM6GxMhQwitBC9OzlRCuS5g6a2/WYakl/VAbfLyQd7Acjuii/zGcwCuQxjgn4fySx7m6ee81xTb
InTigEeDfQHrqQfJ208WFJlPgciQe2RSgb0st5N/byjWFJq/V6gQ+zvOomJxYUCMzO/fcP90JCag
Q+vFpnAbJHMM/n4KwIkFKbT0LgocaJAjAIpqFwBOhtCIQg/Eq+4WejCF6MP+0br2kBT9aH8r0Scd
LWw9F1tV9dnhTXfhwvWuZSeukEQc86og52AeAZCMYXC16m2+bLLIGj+jA2YHNfE/GV+v4VP/+IIe
ijPiAY+HJDAg9De5xCC8CXUvJljSgnhnG90kmIBfdu4NWykpsPCySE8Nnpe4NSWPwhoAMZlmEfG5
tADCtZi7YdP8CYC02Fhhw/brW9ej2wzKxI3fa35C+X/JvHy7NjjrI99CjczS/9c9pE3WvCAGMd9C
wn42dQg7d+xc4ATmrYup5ntWBFCZBB1I1dQuEzh4qT+0jvi73eVi/uNcUDBkNmOY2Qoppvp+o8pd
McN+Hq1P/IHAjRgHAqiTQrDAIb+FZQZkRSZ/z4JiLyB5A4mfpXGPVI/rWIWvBYmZD92EKJW/teHw
dPQUNHCZDqz9iscVYQXx/io6gpTos8Pghrj8z6IPv8Hzvnh4nkBGmOnkyzT04443JWZK/eKnPfF+
XyIKcauH5nsNeeeN1+V30jjZFcqkPbOy4uG349XkdvaNCi+L9VAe3XJ4oW2JTttL8+c+6fwFxDNj
9nAbjF9MmSvfTemkWOT7+uC3i07KKlBMa0tksehSesLc6qkLRHj3kOEQpWxor834tYT85hXlvb4D
g31BFOHDGRv5Kj3lYhKk7o8Vp3xTUuRe5cL/kCYiQ72JdSgwBOCOrx+I5MTKmLWA/SXIu4Uxxzbp
3QB6AjvvWRw0pTxDhsGevCp9L2chn8G731M1VFuRNwK3BsriRrN8A7oxrlrubKBCqV+E71gnJSFT
gVutwfQYF6cxbeYvlgfuO0T+xDbgbYcB64wdaxcZI3WIsO55BtmYDOjyMRAwxJ7oAe8uUtAJjpgb
e0SXV48YZUhx4u6sTZ2NtDK1Y2VV4YGlbjJgMufFJdyPMODTfIFB67Nxg+4XaW6m2zsY8fnm4JvF
lQMUmo+52tfM7UB0WlgaawosenbZPcwccZqq+h6qkLzXCOHcQHktIu3CaLGRmeRrf7WHad4+L3pn
oyxBoMWk9m1itocRE0xXLCgtPBmns2+CNpq87wqwG4syD+u6qmBojKtwbuag2pt+OFpFd4TwFbWN
xEB4TUWM+LvuuPYZ61uc5FNlVYAPl1O+fqR7ntDeyo8hVeq5zruXtd+kUCMkEpnSJ9pRFRdw2I+8
aXb2jkt5BEC9f2oLpjFRxH7CM5WfrP8cMPL9FQXoSbtjt19JnLLCA9TQ8WLVTnmhOXKGFMVZCDEl
+9EUBdJz4F2T0aQCQH/976G0spe5KbqEMzRRQnII2oDXs3Nop3+pYHjL0YmvwH5dMND0np43XgU3
s9BD8VmXLc58r4snOoenotTyHT747gaiT3aDfPlmZSnBCBmKdmjnI0wua75Nu9z/ENRYksR5TcnN
azC5syrH/L4ddx5G8C5p6FvfIJKGMmrlZgq3fTMDCx8rVBqyCVgOErrPZWXyGM8QsIImuK380STI
Pew59PYW5LPwh3jOrKmIydC4WyDMz7z3yLszaezdAZzAFgVtYLfpbZU4mjYAtUebee+owjojfV1t
c8cXd6/uin1eBxQKZogxurnDTN6UozEw3rPFqH4DfnBbBbVKEBGVsyHLXOd0xyhecPUp+PgeSZwP
UqQjHIll8yZsiVqkVJ8LNWRJo6wOHTT6mizL5V/MW1XO2S6XWXEuJrOpKCdXqAd+IHubPPNxA597
1ObGng+G+cN3yMJ/QIFGP4ElSmPsTtbJnaQ4FygPMdjmwt4RY4lPpVTpaQ77F7XQVuvt5YK9P1VQ
FwCBGCBLGQfo7D6De2j/YhaBroVRa4Xxiur1Buzh+qqERZhPofIa83beUhe3hRiLiW/9UvWnMIVN
pdv4GeAziESh6PvSYh4VKKiHQY1UkRi7n/XG8Ye6o+GxNqEdVY5yzhBv22fF1XNBUyjMio6RQ1WW
p3kRvsxVIeN8DPpd0CFavmfic1OUw1EtOS6a9BAbu/13gnSWTZXzdJstGuYZaBH6nwsqKH2e2QDl
VJaeLFlgZ5fdtkb+y4vl4Z4EDWhFBC1u4sGy+0dYlGrfC2Y2c1gBWKmAmmHezIk7D4OWNqS321Xu
gVtg2JS2PWHeFH1liUfH047ckFZ80Z7FY9sMxaUN+uE29TOPJBVHajr6Ysv81zQzqHWmQW7Wog8R
J3o7BinaN67gfjvChWjBIs/ch2wG6k4WdcUW3i+vDmYWeQSw0v4+urU6lQjkiXLpQwQ/uWwnyvRa
dE66tzSoGkX9dpMjB/aNFQSGwCXK4hoLV4qkhHiVqEI2ku5h/Frf83SU2Lqt14AxHlEloA0lVXG0
QLa6xC8eAsN5Eqa5J0/1aIfVPH9PJw3pziJ11bhEp5FT0GFhn17t1ORJyBlSo93gB5vG96lw8eRA
CWDqscAkJjsFa+U+4EY8WggzPaZavK+/iUKPgimpYYhXLXrVHD0Ux66XRn1eiu/GHiAwCPsIUpHn
D5LMas5i4Le6MxrBQKzHFGj4NKJwWv/63BYvlsKs7wdSRaB0WhefkszpZfK8eF1idOb8QkqVQfqQ
PaBnWy67rGYnpmJ64/bgvRThL98yEHktmhFMKFabHqKRmEFldcZoRFNuhdXVy9KKgceCezet0XyD
A90qA18ORsq4al4w/8ZOSCKLhZFnu3GnrZ7y76KQkKm45uqUQ73nk51QJAMdHDeLnKKlG2/xq5Fs
x2roHcbUm2L42yaT3/0aSlEkxmo/azinlGHhRQ0Gr1CC9nPkl+ansfEbG28HclRHVm+7GKwtoV7r
hg3oeBNXZQZl+VTDoKhicedQZzMLjhFERIRsMfUEjJhjoJelDjSuysmSycLeko4NdM9lGOX+Be3k
Tg66gOAUJEDWZU3CdJrulBNgcDBtTkXXXuEboRPfsw48oDFBaKkZlY7QyoaR9aMt3TwqxzDbThiO
7yB8qURzwzDhT2sYLl37NQ3SOzLdds4w7UNAoZb0brZ5Upb6GoCfsaX+KWkdF2l5x4TmKaQ7AGiH
AaMgIdenIchePDb7G236b2Zx5UcaQxm7ffWCyeqYwzswnrUco1pNF8sRUCkTwAtQLVZwKJjVU9Dj
fAc7YD1nK4Xihc+4QX3EVUHbhyCBImomiu1AXycHPDxtgYO3MEKagh/c8mxML3A4fyzgCTNgK9ym
2lpjtwvsat7ONOdRjRFXr/OP0BenCZ0gMmMeXLxHL7Mj5MA9L4FPg5du3N4pdh5pfkydexhDmA4r
449PVWUeDpRDMsjOSw6XVSsAIemuCMoMMPyILg0Ko7I3WH2He4bxD2uy36axuU3AaoBfHsIxTKpe
YnajUWd0P+e8nF9IXx5S2zkGJf08EzVh70rPnIMsmjUsG1C4QSoR/gTNHmOtSsH0Y28qCAYD2ho/
qq++eLa1XE0r5rIrE8QtTRE3bmIwzZxpO1LK24+6fp/wNWcrPFNb/TDAbkOY+Ee+9mzI27I35TRq
63nl3gy6i2EckMZzTXFZgJva1aDjnkqg9/MDQpv3gvRXVaTsxc/E17auymTuPSAR0F5FWSe+QmX6
IK21gX4Pel13j2HGg93UiU6DpArGIGoJ5slpgF6CoSGTVZhI4ZVneSeefKYcaMyA7cRk4YvXjG10
gPR6jph3LUyuLqLHCCupqjbBk3JKMey7w6BlBqWeTJPKOF8ZJhB6T6skc/kA2R+WAfDHWG51+Gsc
AuAYA+4+7TzG2v2BMZf3ClSs/+QiSzKCnhXwNfBbzKsqEVkkAP9oAQ8aIqtbyCJ50aPAFDtpp41j
g9xwERqBUdUWdjZpf84sa941lv1ldMN6L0NgChWbsZoV51xeFSnxKMk3TFE9hrr47jq+G49OJ6Ni
PpUWeAwsClmMtnSKFGqWaRhfZZdWGBAKvhWFDezYPmG6TUUFlP8NjALEFMGb/0qKASdUSAHAXd6o
N+D6z5rFsnfvHe+fUoS8YXSijEzhX7iTwo3AwtxSNyfgoa9dBYSQlXO+tUvM/QeTiDWfTpy67REy
Z3sbZvm8cbSxIhgovEJJYsdDn//MMcbutEHkSA6r/enQg2+M0woeY8uXDAoYGWMMv8YSFoDWdIIN
dRK0/Wc92Rl2V+Vu7K44Z1KdlnuhFTGj2VXMm5qUO9na6HtV+Y2qAlINsXUYyDln5LDbb4p7Wc3Z
fgjkCylzIErTs4Ovu5mHOoia3AJMCVGMZRN84QyzX74Fk7Lil5+Fn9JJVLGHCYOsbJNQOEVSeXMs
gvFn2pA6qr3wV+8bN05b42A8RYW7sJDP+LfZlabJYBaqXwwYicrPd7bB2msyPZ492z5j1FnF47xV
rGJJhYoFVQTyHrgwB+P2MZ+rJzThzZE1zhBxwguMIYTTNq2ebd3sMrfNjj3+W9uHa7uTUhYXYj6P
mMiAlhwaMDKrK2iYjUSidwIih8Yqk6+NaTD0Xus4hSwzCv3vrle6Gz/HnJEQhXV0vqtWIkLAp8WB
Oz6NB7TxEeFsjj1l04i0/otlhyjH0UDtG14ltXXEvD6oWpqLHZxG0RFoZBnWObkYkr8Hc6F3qEDr
/QiXmB3G7aeE21V2bF9Kv3qBILl+Daz5pfg/ts5rO1JlabdPxBh4c0t5qyp56YYhtcHbxCQ8/T+h
1969zh7nhi4SVFJXQZIR8X0zImYWlNrxSrIgMlqrn9tTHiwt/SG8Ybxk4/CLokW9JuGerGKNE/vc
WpvoNLlUCnszWPZ6BMl0JLNPBq6laSYqz25lJNYuIFRZJQmWPDciWHBs3V3zqZe+q8eeH8CyUeMi
4Jlj1Nj00pHfXyVgHns6DTL5t2R/536ccAhqb6Mk6DvM+jdmmZzkfUYarEPLylc1G1KgGQe9eRz5
Vnw1KfeSJofkErWVlyRyjtozv1BbeBN9hi65A940BeY+1PB95VVc4txSd3aUZqc4ZLGmpWKf21m+
D4zBd0VaXYJEJyWpfkcq+pqshOtiq7/pD/tj8uinbnZUZtSzpeQI4eTFaqOXMXNWbiEfc6E/46dg
8jOjnRsn2YoutY92F8JCCcILWWbjQHQ2rpIh0790IhFXT5SXwWYSLtP8qLtBcRTYTVe2jddlKqzP
eGzzTYRtYqun4V1IM3wjA04uBG+OR3/ArV3Wnzl/zDawjG+Sc5uGP389UVfBFUZ5XB/FKonObjd+
R1AoslQ+dQHylr6S1boYe244+U7YWEKxiPjkvWcPDduVVYWD4ZvyBNIP3I+asir0uMOkWxEJF+/D
VIBL6Pvk2GhmQkokkiugSslVnzf0ixnWk8pdwezoXbzKjY59HZ2XvWm0N30SD4cuSpy9ymUbEn6v
cxaWK3DG+j4YerQ2fKaewwREvLNpubgPShxnJ3RVYx4VJ9cRlyKwkeMx1SMGAKdSUUyTlfYN3brG
PZfttAGVWtuRo6WBJr0Wsu/WG06AK/NNFjlbEul6Xf6YkhSQijak0AzmUrnSfiIe8XyZqvsxHGAC
FfFamt3e9ArKOhaxkJZbwM5VIS5NJJ4Xp/KIB2ZXFIq+NSqMy9PCTREr4EbWC6GfdgEEQlxmJPZL
1471pXHzBX1kvYByCy9W2OX0QNOtlxQrJtGeYRxDF8KH7TbWl60Hx5Dmza9KojX73gnjXYiV771p
YBRJ2/pqRgrcSZrHZ2+CtiRZ90DJ4UBhhb+LLB8fzTRzj7EJz2gZn7ob+UD5KZIsn4Eqpl9H8pdL
Fv00BEpLjsw2V1aG1TTDa3YycFzyQKTJyjqxS3dtYoqTjV29FN0kbnYtXvPQ6N9aujQdUvCHa7gx
/ZvpNnhJeLocyvloLuqnZlCcW1u35rMQqOXn4Yma0ll3eGYtP0QFqNu2Omt7yBERFcUhuvdT3lwT
VVn3VDXugcvQMj4lX4o+kQL970hs1A9u26VnD4IRmQF3xs6AlcFvpAEhMcLpvmzsNvsNpEUicxL/
DOl6/eBgRj//OWEej9Vg7U6Zc/07BO1Hxm15UkqHJtR690FpzljhPi33+pS1BxtVHX/+iPIX7RnR
vbZC/1586xQn1nYmYlj4bkG1HBRXyeT1XTjhOcMk/qq2rbNDwGDuiiGYXjWcTcsJCnybFVD6jW6k
yiWvVXUf6JTJ+l4Vt6hXppWih85n6Vk7hJzdDh6/ShRApNoNk3WZ4Gy+taTxWAW+1ZroqTGAwAaZ
ob45QnY7kjwe1A9Vrq1Kw8BnBUgTprbaEsW0xI9ZcbSK3PVdOjI+e8I2bqGa7bpAHS6IIlBhG+Mp
grD2yWwIM0g09hGRvvase2T653EdQPwaJlV2KgYtf/Za5YG3FgTpGPryQOQrWcXTx5Q0z6KEIuRn
3jZBlQ+rB3pnEYTpF2gOYCOV2z6rcZnSErIxrpk79EiA+pCFIjaVCF20oZC3SZgjSWPk7SVXcmWL
yty7ulYWbpMuGW5OGaebrHGbQ0rC9WwWSC+TfKp/isT2Ya0ov3VImLWqj+dWxdARDGRaWlAe5G6G
gXxt6z1Zjd2ttRr8R4UBbOd4qFzjRiEtqXY0AJHucBjgMJ6zSMptSY/fu6VI3e/sRn+QkdddQ6Or
fct0ineZUVgp+9Ha0X+jfO+0+snSxWfTdfvK6bTnSdWAoddjejTF/Jm2BZKoxsm3y9E4h4+mdTXp
iVS7R17frd0+8p54xMtV6MbVq6W2JoJSSuuCtumrgIZqO7sja97V1XbENvlGdEe/s+9G1M48hRon
sB/DzUgTnR4IHHAMA2eyZr0Qr1nrIpxuOkWkXa/17kufNjeOa9+pMvQ+sK3m3pCkPpLQkZuisdrP
QpP+cgbJMGeVWppxGRQbtFIC7jV9DcI2v4+jLSjiZcfUJNEVzTr6AnNXqofhvUQEdkN3OF7yadzh
yVZuIm0DnAFAtKRtPLTbMcmbiJgyqfaT2TzrAyDka2eF2baaZOdPrquAvGGqmkW4Rt4rLBVcjf8J
u+CA0BAMsyZXGeNkR6vf9+VAYViHcTRQQCFgPyvzxmwt5bRsWi464ReuO68tYeLD3Yv2BXP3oErl
XNDh+M9GYVFzVuLEoy6openRoDS8nDL+v+ctY12bn1Bx5q8NGn5KyYCZnOBL0FIZLaGgi9hIZy4v
VleiKKkNeYDy8ZXrP1ujeOwLtf52p/Kn4lrNdUQ/u06Dcd2YlcJKgjQHV21/HnYEfO15eR2Xds9z
bB6ukizEPxmOaOYKQ10tg4ZhkFeW2R5WUbUJB9W+RFYF/3t52eDZPEfmp1VXzjHqBuoWTg3vfqhv
IIDkodCb3/U8NHkWGrAqNR5HV49OyxnLuWkMZaggtljFoatUm7IlLEUwdEUc5vpcSPq61BScE5qp
HyueqFdZimJdaU30iY9pr7NY+WWU9htZ0+GVtAq1Dxy6ZxpApxez1xWCKC9+V7zpYTnVVmA7gB1+
p8+1s7Zjq7kgPwdQY0iiSYtsYQ5H/r3grVMeSD8kGmxfQIhEHVOjwWqxywsgTM8VfEbCO06hxHzO
nJi6DNrRDXVBHDR5rz6MVSNW8xuh7Axeqd6eVOGYL30h0gMIRJhTiVN8VWfYJu1XZkXxFgxqc6Ch
WPfSRwU0SMZlURgrY3KxgChGc7OEiixGmesVkk8F1dS4csxWbtJG1ptRlHzA86YjEZxmnvFgVKrx
GNeO3IdfgRr3uBS4aAqhlM/kpstn2m7rimc9LTtS5AWl3ubTrbT6QOeH6DRBJzqJvsSfu7xcNlim
4lMFzMuSNrWZUMsuy6Z1g39eLbsoG3dm4aXHrLL1YfbF8VwzqGMkOLxA9RX9C0GEtyrDGud4kcIm
8kqDNYbirEKW0B/cNqUfjq7xoMyxTqKYd6oK0idth2Ke5MlR1UpCWNpF3ehgTqDKDdJSTqUSnYlD
CFLttmyGJLAIcGWyRiigB76WxdG5qMmb9W1xMi3va8ot9bhsqJyS8Zk3hiUnQH7zEYRxcmu14dPf
U5ZXy3nLT2h/T172/+fwsrtsEE6km0pHm9HXU3kjfEbS2sbbUgTlLRhk4hHHGsmqhom2QyJHt4h5
U3tULjSrOy97y/jy8x1aZt/W42i/7CYoK/HpkrTK4uZlGfr7A1liIrtrk/SwjCmGfEKM0a95CvKB
q81tKkk855GxUXNrODQemSB65L7kMcn/XvY/AezV72Zn4rOstr3heS9Vi0SnYuWjIH6/hnMvsK4a
R3wKxs+mF1Am3PFLoKzcW5NVr+La/B6mJmNmD/RTlmbBE4wuY1sOsydn9qBmMPOuCNl84GJbr42b
p7rW6yeij450maTkMe/GU/BI65ByW8H2pP170T/ZWNSjwEWMEWfaOjWVnd50yhmbw88h1E96UCY/
PIqgfmEpBLUTbmeROcMeuECzx8iVPALVoJhC/PxSONlHjBTbkU3wbjoQ6tpgxn6XU/4BUcT38jT7
aq1W3agJVRaIGsRtuR69BOVwValKfzmQslbwZwj2msa6KQAb+TOnLwQe2lMq9Me2GVmvtriA2vRT
S2r7Mw60EilcxWq1RGqujEr/bEmogapRj5vFmT3VVnBsxPxfHlR13WQ8PHs1ax/VbPqZVybE1Hkv
pTftg0XaHdGheFyGwh4atyjrh7onY0C2rLwPo13ckVxqW3dojFVkaN2q8PIDWJ5oGxupeoJzNhcD
55fk2SJEA7V7wiLzsxuL8EfnVO8NNe7njJhpPwKi2mlJnL14+fSynOCqBcq6oSyfRu6Tg5cZ4W6s
0Jq6uXeBhxb+SBpb+KSN3HuoK+Gxb8DQhREIoQ4W9PIedlpzeVtbV5AuaDLLBmmiG4ToyB+UISjv
UV9lK5El6QtCqE2cVN1p2US6MW61NvsopMSZLedgpiHHV2y1TIFeaWnexqlJYxe6Q3owHl94rqVP
AOS+MGhXK60Y0Y7pz/BAhvn+LLj9R8hF0TztpzyWhKyVlzEauBqSMP7ZwT+g/yR6aRdpQYS7LK/6
/GUou63pkSJL8cmQjyJuNLwf2Nh5TAlwRMK0T/EkA5YM+QaxXvsR2TCuYGGrW3pBio9UU46TrefP
rVtll9KeuHbncSLSJw81wkin0Ye8CP/ZgIyz4V6O3lZJKvRordL5dtyOYIPZ1CF5GJHEyoZn7EGg
A3pMrMF7rEvsfn2B4Df77GvLuw+OgSMmd36neotfY96gox+24IuAzv53DInZMY2jZ4goVIBKmzK/
LbtDgBUNKSoBno5SwUkLZ+tR6Vd0md+i1uOKqpRnEhO7RjXlJjTMekVUOu6tpntvhBpdowx1rd9l
rAOMPL30LVF/H/3gkSFIp47iurzS5le44ULfcqW2DqXyGDqtvHptIq8BJYvrshvjbyRdAV8I7KuP
Z3t4sKgJPIgcabxdIjGG95fxfbC7jMlG+U1TGMRXpLSsQjMeXNLPsGoFBN+2PgqrDu650dgHKqvm
isvQ3ZaK211K1JL71Gxg6Do6bSQnhMxjlGpHT/LMV5whOatdRw1rsjRS1ZGJnoo4VdETg5XelNyr
orTWg9n+8NIwvzaj/JUlSfxCcowYqGhR7U71t9YM6apjNdR02rUKrCdW2i7vXk4BuX7LXBl1iKI9
qsZgLT2KQmpgmutMdhe9z5Q9qKXi0lXDvzdNPX32ETlBTcMxrpi1s9E7V/eRSTbSzwxcF39ejlPg
npFDV53KgSqunnKpWCf++JPIFb6t3pKPdGfGfKW6v6HBFPkqdZCodX0zAQw1S9J46JhbEnwt1KmN
ThII+SgbxahsCLcsFEyK7evlwDLWEojyKc+HlxPbUK3wsM37NASraQ85iTsiHLmvwkK/6GgFqUMa
kute6pdlDAiv9s+reWzIhOeL3DQ206iYzC/z4N9zSmI5Gnapx79v8Odd5tNEIeRRyynG/P3R5eiy
SaEgbrzeCP71y/8eXd6Pwu3gBzLutstv/J/fsZysY9ejzYR6WvaW01RjwikpWxzbRTn++b+gyYL5
O4d4Vi28rSlq89LiQd+xuoEfrgzHnHIJxAxlME5OgNgqJPTda0ZgbwrZDTghzPbQ6CTzKWNFvj7Z
6VGGAquWoAVhnGFBnJCauiVzTaA43cVJm1eCKicqyW8ustCaTl3ed+cBvjZjpAxJZvUk35Jgu2jd
HSglJvii4xQAsPQHFUOUbuXxjpthJIi2xk0e/OpHVX9QlSC6LxsTGFpbd/XZri2KO9F61MP+kQJc
gd/Oe21ctXv0nHbAjd1etGT4AeH3U8G/twe6pN1mK0dl4u/WcsOGeGsOO4mdamskZ+a6+L3rKveo
52aydse03pjeFB8gyaxzxFCDIa2jEGWzYbYzVpousgfFpCgGGpbYpHf4ff29aep6VTadziq8syHG
ds8BTpiu08zXbJp5Ik2rvTnJS2K5V5X/t1em7ZHWuNOBwH6nixEPnUaK1FTHdTuFJVYY5I0S+ZRZ
1cJ3oEzpmE5JitSr3Bj7RxSgoFxo6LJNdVd5dkToAXQzxdqrq/Al1EqTZqapTazM0aopk2tRF+/x
vNekTXDPvHCzHOtiF3metOY8giwzXxjTL90wqs2fXX0ZTJl5j8vmX/uO5TLZz0d6TGzHv7u2Q3cV
UKwcCUyZr42u81Y92KjHcrKixwqPMckWccvnvQyq4Jnw9s+x5SxcdpOLOSJA7/ZnEwZ6tw46tMJ/
x5ZX05QM56KBevzfc71udK5gjdkoAcboUm8oQfznnWIZ5qzMLLT+qM+pwob1PexRnsRDoaEtV8tT
8WZkItgsV15f1zHUmewhzeUDGqXgKxJvk2H2P+yU9PlEu7C1BT5ndi2VG3IglDCNEeOLUT3GZEUP
o0x+GU53p6hg34PBsu6JDNVtZQMdZ5Hlh2Ic75T2RvKWXbQbZ4RbPow74VbFWUm5Jx0vmB1EvXvL
x9i9VFW0NbsmP9Vl8TDFQXl24qY8wzUWCPLQHztl2dKfex5UR/Wfw3aWYEJUosg6iDbYLEf/bpa3
gbeXpEX8rGJASqpp/HB54u0ACMQ7t4qmDwQHxKMOuQw7V0+wCV10HownCUVfJcgBU5k0eB7M0jwn
JhqtUHvJ6Xuyw4nGMwy4VKtDlg5rqr+wfXtfrbIBpw2FCa+op6NDkW9VdrdOL2gAopHJLkNtfJMk
4/ypHQyKUMX41ie72Sn4Cr7XwSwBUXw5y7IQI4AllZt8/qE49Eqciv2AtS741lJdbD24zK+KJPnY
uluCPHkR39JQ5bukvH2yhhQ/qKPZ761tAINDe3L2DNV8MaHHFwhU9mRMqh3iXG8P41qCmXAhedPg
TeyHEt5xmfZirSSjwQpLowAxb/I63IjUwLDWKP8MuYOmnZvi7Fl5pfrDFETXehpobtCnhw6fOtIv
zyuo/RsJyCtiawQanPN3QxvkZpMmXDmVVWtHJ1DVHEXHvFVlrjG/z8NLwLlsLI0lJt4xCukGPkkL
q8jOSOl3GOp1hQQV+ompJ80bFa5lGJcua4Ysp21rmD3EtmJvcfijp5p3kWimD5pTZw9QoVvKEOL2
P+NFbtrX8d+npyhOSJc2xyLJphO63Om0vPLGCCNQl6F1GvNTUP1nfEgMeZq2ShUr36Qj/Ynv4xcO
7u8o5OKq8/TV7tNqHVWusUmSJODBkex1t0veRDa8J4IOrW41tRfmwfYSCj745ZVql5K8siSl0Hfl
KZdtvLPCkMKcoRxbHdZ30ZnM/VGdX8KBid9kfUSOD5I3FHIqsSHYfjMqI3TLfHNJpGYnLccE+ufl
lNhXWl/nTBf7kaUHqc1S2yt4YkHGMJP3VX+CdwLbWowHoWAydG07e9Ahc7CKd+9YZb6CGMJo5oln
OWgjDiuT6j5p8WNu51sWdNoB06Y892olz8urZSPn3T9j5QCGK5jMtdVIkkKQaL0zsf0/GyNrvXNm
oD/zkox+vDVkTAwGM/TGDhzE8zV9KeM6OJS1/J3Me8t4kdfTQYO5FyQ8WsfYuYNPuajO5G26Dq1/
WZfBnpWvQ66cyoCaNsMxxerHc8I3ADzciqr7HdWadZImH7LRTB62mfG5HnP3lCTNB0tBUzMMYv0v
CDzpIbH09yGW2dmyWoWc78jl5PWHHHV9rSrqocli+iHrLxop9GOp2e4RxPmbOgc9g2tom1i41J4H
uwToA5GcnnaaL4HhaEjZ/dnkX5gUK5umQOcR64hGwiA7RDhqtfApalR5yBUyfYk+7h3dL/Ecr5NI
i1dWp38PffI0JG62C2GRTEI5GKKsVmalnrkuoKDo19zl2ZZfPWrcSHq4FHu1QZIDCWE72fgkoLPd
JgNXqKZo60SRVyVPYr8JPH012rqGZO+7ZB0I1fDezm6iApNT0g/bAYMEiLVoracsEAr3MKaNWMvy
eagUeZlsUbLSCX+lTdke8DgK3xKd8NswoAWJpKspPiU/cYsvLGTrERX+yP2UhE7uR5H9rIbS2XTh
sOtATa0zfUjR23iHaOCprRRZtApZEI8pueeBIoor3dfMKsVKzfObEyEfUWNhr4w4ideC1ZGfIW7Y
BFjcpwSLpucmPBID7zTWIyk+jQ4x5ChoeAt0zYuLi0gMy9fL16wqh63eh5u8IPma5FiF7Ep7b9OK
0nuTfHSxTc8vLXss0Smv2fB/tLCayh6DyRjaG6zR1muRvrjqnANHxX3Jw6q7y7CDimBuUgM+nFu6
PWb9d1e0xVtF1ZGVWp5S2mcX8OZjizb+Ev30aNBwQJsE4d08YGx4kh5mzGHYxLXXvSWiZQmW6qs8
RxSZO6qkXqxeLK8IDxWmRAPkhD2RMJCFzlK5Cdt9GDk2+l2WrpW76kDubKDSFX6AD5fCAgrXjNTM
WJRInxyYlXkXrxoNcVw2mFBqC6SudNh4zOLurNIxHWtsvm5rwnoXbkvXihcjpMtXncp4nabUAqh4
oWWlFAG31lyNVYUTQmTHOjJ/OiF9M1iSF+QaS4WYrt0J2jqk3S9S4AcJ8D2U6qUog9/YS1u/pPyP
4VNuhEZWJ+CZBKkh3cQjXr8mS+nNg85Phdabmj7FJrsayFkMqL6rEhm+ao7PrTQa2ECVb9piZbOY
9flosIFVSLy8cnhtIk9ZyyDZgxZTrolB5s3y6bKCy2OEXQVuqnN5IMeKQIXaKwny4vDeuJ6yNZAP
+ssTqTN6eJ1zb2AXMh+yhvKRvyP2nsrRs1dV3Y/rPiYeclw0YYnY6yEdQ0a79pUiITkYuget97I9
lpgn0mTUfs1tGSGF6c3yNCpUIZUqyvzEbD871neGTK72ZFsnxWOmQrR3LorZyD6gS6lQBAaW3EOt
6FaBUII1C8Fnwt9rYI3JYRy67typ9XgMIF2LsiACh0V7xroyN6XwDji4vsCiZDfcUlvLROSYxET6
mSCEKIOOlgyq0+/oUPtdUFy5eAP/oclQo21q9tkzK9tYRcblbemFXoOPFMrJmbTrxGT8EFMGDDLf
68imtkpW3iEVFg9UAVcgTTcFhYiHDPwjBGNY6wFVtqKiZ1QoO4vmDazwmlantcqQfFEubC9WLcXW
VABp0ZfjpbXJ6tB+gk6wT7QX0WbB5niO83I6yyRqOtKm/9lfXvVTqqxx9yt/DgwK+uXWSOoVqwpt
9uoeIm0SB82gU1UDrgntB+QsmgJoCG+vAVPF2fVoikiq66h0NhYpz9xppHAOdOomE8ptKdOehDHl
UD3Unkd0ylXnxj5zfJ7V9IrqTfSjmXMIUpXyPM/6zcjDCMBQ/e3kFFalkW3L2JsLNDZiJYwLwtm6
/eAdTbvaLo6ConF/1AIsso1l3A+qFL8fFIisChTmgCBYteWICGOY82MpmMyyiRPY1uWmKZLiUrhN
c/P0zFgHQWOulbCB4BtntxKRE3IKIa70VXpoaMzlh7JJV4WimGfdVXvktqR5m+ggYuZA1fbiD6b3
HZQmbDwatzqshl7l/qBOhTC9o1KGjntHp5a9p43VJethnyqpilELWZbIuZNr6FUPgaM1D0EiLiNn
7dNZ25FnMRBPt19XzPsTefBVp4hsN+HNgr7gMUWGTL4oIzPTPasacm27s94F2kG0NV1JOxNkPh0V
hD+5Gjn19B+riRFqta3PIAzqs64GPzBNoZMwQmK1yHyO8JvuKCWhAOVpSl3PZjJhDkmRbyusgyZE
QG1+VKQGr5r5s0ePnivFD6zKKqwqu9yADbIpREUIfbtLChHvWHqfFaXGLRkKPrJMR2dLuHTslOpn
EOQOMYnXUt3yvOtkFb86bbiMJPbvZOsRcSJu8jvPoHVTILPPtrUeAbcl0LVdvhqjMR6Z1JpVEWjZ
PnIm624Qt9EQ5RZb1d2MGg1joK7sCwcZT6Vl5NvV2DqOAiD0vGc3Q/3QSlqRAEzr6O2UIrFRaLti
Rg7qpRogruOYn2BACYeyaFfr40NXZsZl2TRNb1yUhk5dneblG6xD/xywKbVRE5hPHM1qGziscpeT
//7s8sqoSaQmxnT7//5ohOsW4XpRrrvOMi74mVDH/v3FTq9fa7vtD8sP/+tXcrfr2H3ttajDX3FR
DBsWDJuw66YvuKypryPQeG+9kpwbFGyyFb27kvpgPmJwjDdaZOY3vdfbbTep5FdCQNhQ4mdZlnhB
Ei9PKsy2jFF8Pm+0FXGZ73JyOqNKux1qffgkruiBWHxoUfMQcRu0tAE41mYOhzHL8o+8MBF+o0E8
6XVCAqt3KBhsNSuankY1IzvTDtaxrtQTLjjvoRpU/ZkirYpQtlGOy25F94o1DsiIflEcrW0FZm+D
qw3tgNyrs+AzxDx6tpv8F/X54ZksvP5o5bsyehzpiPM8zJvKTn+7QunPy5Aw1HaTamq2dazwXrfO
JbdFToqv/21EyaFzLG2V1WHmV+1PyBKU1KrZV0CXqg3rQ3WtdO1N1INzhLW/MspGuysguTO6b24g
W2S+XYv8llySqSvWrhfLna6k7j0KceHW9C1b9QUWqagR+ykrvsMBG0KaVP2u7Fmc9c1uhoCEtf45
aE1JnM5tM7TmNavabeb00RFvufDDvNrl9CjKu4Mr7C8Xu6BvO+GrE7CmxJqOnDGgPI1Wsq7yHbee
9VF6wSpq3L2hR91DFrbDixUiWHYoYqLvj3aZM+2nLgV4Xw76uq4wDzQDS/+ARe9b7ak3E+LcRdOR
oZeXwswfqRQ95F2zk1NN3Nzvk65eJziUyhR4nRa92SL41DRWQFqpHMrSWwEBugLk1hIHDfOYCr/B
G5Ib5RZX7y3B5k+9916b9kvtlbcmfJxIngrYIKsJ2kznxIDeSwzYYXbX9WPH7SxG5zfEhANf33fH
AjlvjMYvPeYSAaPBAQRMBogG0pgbbth2typdtLNmOkTTo0a/I6pRByeA8ya3ai5xn40Ux9MApVTU
31GOsB4gVd/yJU76WXlE8YpiD+9JmtPjSwzZ2aBJeqle4jwCQOxW+0S3v2rYlmGvPpVDlfuUlRDj
9vauTootpPcrOKtbTUbSy6bPsA3O0498qIgWrA/LeIS/tLdjWL91aXPLaQRW2sqU6IicdqsMNk0G
eu+HOl2Qqx/qTH9BavzWxRAfMLdsyxzxXJd9hJZ503p5pLz9ajJhzsEJIp9zHM91u3pbtAVdAr0H
VxE3mA02rJPKe4RsCDvyXCnOnZYnN0dXDuRSfKvBhCmsB7X3Dj3IHPLIkiqc3T7g83Bldadl15c3
yCeAnDfWRHjzApbyNQ2ZlNvA1G+qO/LSeCOdCedCdhzi6mVgzYXdcwPK0/ylSPvITX7slWAzeN2D
mlClikpfxflEoTrO30sWzoirnnrAnz5uEeYdjUfNoB7clFSAUKzP2qS0YPZ+i1ZsLWlsMM3lyln6
HJEuc2r11SkoGbdzMnD+vMgCCTqLI8wqVfMnhmfIrF9FXqB7KRC92cw+FJY3SkGAIFsU+SxzhxZI
QxaLr1H1DrkWbyxWgEMcrPVZpLqSNmotVjYJc2Jqi2OF1TYnbg8zbcdUCsgUeJU+biyIsEOgFX6b
4j4Jg6P7OUj7QBFAsafHycu/hSlfZWgdUMGt0iDfytG8YFjcVJTAw47SlzXNX+bas7od8t1tPIJ5
K03qPs0a1tI+H3EwD+qlTORddciuDxEpEwMbd/fMQ0Sy6rm4wycV2mklVKLWWNdgwE97t0++sQDS
cLK8OoKjDn0vC/pgWFiemM6ndRnZm6bLHrjN4VYzcWWU02K41EVyydQYFvWIFsRbw0d4aELvvZeV
38WEr0V523eqbxkNqKz+3NXmQdOUfaknZ8cFqQiYHC7eyknRAo3tV2HnxknTf1bKJ53S3H2lMTc2
9OagZQos+h+trn3XbkrshLdyyrYoRB8tC2qMM2K67PsTyO8PqhWILGndptrRRdrqM+vsLUjmXS3g
M0EhJXumyI+pw9ulozUiafyOqijkhi2+kaMfKpubtm7QXjrUxg0E0cF2nIWGmEB9x3p1dJQaISyy
IZ6eO7f8Rhmm4VGZWBHkafsxWuOxwRJWeuXJ+oGNCKzucNV4MOH8yjM6/qXcl1JpUR6dy0JSUlDW
Zkv3Ij0d3sd6QhNa7gy6NuCjuVlwu7haZ8lJstNlDBYO/QCQnDDc5sN0tQOTpp9DyhcRHYvWOqs1
bgQn5CEB9iDufAoZz5bHvyHVysH9EU3RzA69TrSrLCRtKs3rFNBluXlDVtGdijD8pQfBNpUpwDct
3Hm1vFr9tgNzXEgbbQTXW0tqo687DAL1xSR8dRUNI3++ma7V/1F1XsuNI023fSJEwFTB3NJ7kbLd
fYNodWuAgvfu6c8CNN+Z+G8wItUjUQRYyMrce20gmFsblQTy4AvcTCBLNChkDBKGjeDZ6PrfbFkQ
mhjNtpn8fNOE0V3k2qm32uMAV2u+2+ix/8PQmo2bYo1x9PdR4Dhy6NzZiZWvuLfsQX/cAjPGBqdV
PzrCcUfnFbnWQx8Mb1daT3EnPy1gZ7IDltBwxRZhjO+j+pkn/iOyKSGQbWytWkdMgOh/MtExibT+
BXX6VqCIw9efbE080hp3O6jxKxoHRxiK2WT9FjCt7L7CTlk7z7Bf1waxpkfSOn6YyQCfids7cGoa
V0LeB7JM0QHQLaR1Fpr18yiMHzK7sAl2V1i6A9wn6cGCvbzqaIooht1kwNyELe8II7Z51p8RrmFf
Jw0TMAqdHBqDgKU/oz1shX1FZUtdVfwiOfXHgzCWbC01g20X8kOn08WmFty4XDf5HePvpFd2w576
XmXZP5Ov7q5KaCdNtJ9ay34TFTbnDMZnWYtq5cBzyNRN6UwNO/aJVe5tK7i/B0i9II4jaLVE9rBN
8Tdk4dxMMgYGX8b0GuOvLKzfdGcHnSOkU0NBhZPmpitL4aSY9rZNKnARbLPE3KI2XCvsMpJiPGBa
QaCsrZmbgPqz+SnJLJEoFK2eRkqMNBrCwtiVW8NIdl3frTEkWIG+9eNip436th7Cfa3qXRsxbMUY
FTsBGNR4h3RYJLuYHxvxgyZt2lpVuAnrZNua5GtVc1ivv0kFLXGCYkPU/AbDcHhANWP3WDpMPKp9
XaeowMn0JNiUbnU8wfwW3GDrYoP6bxv2xgYL794S9a5MmkPrWNu6SzlTp2gy92hdd0bu70PnM2Pv
BK/0aCOLHvL+aGb6pbEIWlNv/O5LXPOio26nayMwy+DByngac/5uwJIglfa+Ye0bmi4ODa26H3eD
i9hWObsiyncBe9+i2QuT21ntbqx83Mb5cDQT55Dg3O1oY6SRQeB0xc5f7EL0ATjZQJfhXq+0Qy2R
79SvGb3ckduHjzadpvAxiDvG/DR3Gv0MQ2KXW862j9nwDurALGGr5wLBqNoGxa1jCuL30bHRvd0w
GUd/bjTgHQhwb7DN2xE3hYyiR2+howHnBDJuDPgJcAqNVB0zu98pUx0LV557u0Ai1u0Np9mIaNxp
yiaCl8iOLCYB2zmONKIqugZO+USE9H4opx2dwi32pt2I9kKyVx5pAde1Q1PY2VWFvR2q4QA+Y1eZ
CCpyd5+TR6n57jZK14Wcjh4YLWHbQBBeLCe6qbTeToBSctNGZewctBaUbmTyX4zJ9kgIq9zRnsbQ
PG2FzgYsifdBoKjV5zjfHr2H/uJC1Ju/nzva5llT5Ehna6w5x0TD8JyMG+KuryRMHtnAERpA7IOc
XoN2M1u5DeusN9ZhNuHOqqluM78eJ4xIWqWDh9wvbMU+LvKjAGoSNwjzJ3kIPLFhg37qHDIpSYRS
7jqzzEMTgfDvcnYM9TmYgZqdOOeFOgQ4V4LM+pOztzK4eEN93LdS7u1k2FAzEi0KQ2Dn1O421vSN
CsJbTa8WusNRi/QD2OZNqR1TwKG6JCt03MQkBEtNniA20vVzj3x+N71+qLWKpF8+abw77kBZ565i
i1BdNC1Ju8uoOvPe3sQYdcGnftR5fcHdHJS/BrulR2ZvLd3Ykt4Fa8/AMaVtYD1wTr1qPxs26JFP
suakt/i89TmiZTngojxoecKgq0M3O0PXoiYNjwW7roubhsGeGdcv5h5iVWkFaafK+zeusGGGem2Q
5C38vRQ03oFh+7WS43Nfdz8ZGuGwmXOqFpj2cqgM+R391WhTeElwitRpXPzo+0PV0uVPUPu3NnOR
hknNeZLoPNoicba1b8TnEEcV/oCM1iqgL/a6Y/UQWNRWyq+MU2Vl023Izmb6G93ev1Fj3ejHJ5lM
n0vaCc167ckNvXxj6EAQtGD2m9ADOKahxkan6T9zoBhRMJCK5t1Ch01vNB8WthleE6yvHrh6L/dL
1ntPv+gABi6iCz7KvrDeJG1thMruxjCDaIcVC84/e/3LwjBbHgqkjHOh+KepIQkzYRp+JMb4Cgm/
Ymw1A7Dt5sootD73y7uQFRWnYBinHQXj35QBxyUY7JhryFPonljWMDSkF6FC/WSIyeN20dKRScM9
xeaw01ilNguWhgCy8MACtQWZNtyzLAtOIB0owHOVrVl9rFVtQC9YOGAOnBJa+/aIZg3U0FqJuz//
sdoMCabBvyb2ZfNN9alDPUar6sd7tuBPhcb+BjdCu8eMKFgqGOL7tOy/f1ZiRvD1yP5li4/xoBmg
a84HHMfosDuG8SzVCSAbyF4F3WpSC/93yPp2xFKcDPFH0rOJh7a4mLPjlyCFITO2hwVDLqyO9PSO
NjRKbZMWhN+660QLKVZmvlnfOPVTpnPX/35BY0cpHjYn3xi/wrSQtwjjZbewWenZhMdGjN/BePC+
/81QXAiFTQmrlynXAA/CMWg8dFNx1pPqaHpV+/T9xgyV+yWdN5fUiOMotIhKhoN4sKvvrmYSHKCR
+OflMIylf84c9XtQk9w1xkw/UvN3zZtOM+8mZzLncmgEywSzl9PyqGyBdRaZfRN4Tg8LL0abwUQF
us69Xwe/m8Qsrc3jm3wRjsbP0nPgTM4Jg8akawzDYsHeid9ULb/0v5f0/dht9XilIRAh2Jd/tLym
wXceQ49AaoCHhzp8pOoIitol+rQZydpTXx2Qw8PYW/OkVEctT94ICklP17b2jMpb8GFlmTxXAIWP
yyM7EH/Csuxx9DUDhkGr3FQzE6sT4q3izTkoNXoED5d/U3PM9suj5SCNpqw2y5dYyuEk5pBs3RFr
QFRYH2SVXSZ/MPeuDLqHMB99NZg3TzJqBUYEG10f2FCYRYnTMlj5AW385Xle+1H3sQoOtK2NMRqf
wq5Cgvp/yDxcm+xiTYSIuBuw8dpmtRt9zxb43QUKovnQi4AZRRNJlF7IYHAN+80mLE1rFRFVcF4O
ZY9VwURdukmjBGKbYc0Q/JJeeDrNMSMAXmBewScM+IfPeRy8xln4qjXhjuxi89DRC98jv8V/WcxM
n3nxqWLEV05HH07XNT6o2iAO889GodMdfUK9jyxiB1oM6q1KWYMF2ieQzqjpYjlVWHdoD7W8OXem
otFOQP5aLZEaykdL75I/Op/pyVDjDRJgfsOwvS9yA1b6hGig6AINd0NebyzfgBXWQmmf28DmEIkr
0xvrKvTh7+zAp2/Wv4YNRlSbUv3Q9nAEKtOhsVwsV+Ubr8jcMSCihQ/Pbqytfl9ord8cLe4Us4/K
PeXhux8KF+F79GyY3ak1pvGkSKTjZpul6OeJtvS7+EmxYT/K2fBLSnB0I/mdbXZUmtNKhnm6SQz6
w2KubDw9g1WQ4/oeJn6JRYL6folqaeZ1vE8F037ERLUVns05/QEcMbKccNgbXsvmjeASJHXO+ZuQ
ZZsJCZJVy56jyuir6b3/WrfgDJh8DIiJFey3hdQ/dvahUemHh0BZn3l4lskYthNR8m6F7o0OU2VP
6opNurxmXOTXGtsVEbRIU+pcz6/0XKyNoKG6Sr3iUobg8kgU0fezju5StER0NCatFSSnTshHVVhV
Q4/IHMItfgMPewUBL2xq6EjapebOe/zyT71pLfQPzsIAcmME/24l/ilH8CljDSc2agLQU9VEcEc7
8KenvG17PRPZuagL7611i4ttWN6rwxYpsPRubzoW8bgIIDe9BywKyHq8qbqEbN7Bdve6YTTrbMCr
unAn8W7cebsiem8og7X4riAcztmjnqgfgS7bE5KtDimRQC83P8y4RV9NWmQOFZBe3Md+TqblFUfF
NhyrEDEa/AOzJMM3taIXbjeo7epGy5k51UTYbXIzd45tjKRNzXd8awaZptRmKKJdvO5JE5xIeF/1
oC7OVcZcne3R3NniKknc366Tf421V++X89EmSX7o4GXR2ozCI4jF9hDVnAITeUvto0xezmJoVAxh
5ubUGH0afUMdP/+4IAKGaBVhd+VqbFaVyIuTqeP2QPCQXL5PluGo7ERaY3Gc/H439PEpIBj2KGuD
jDm70ImMAAqxsod5dj39L2ti+ar2GsaCDBxNs+tXeq1pOlGtaXnKG+u0lCvLoZjHdEGqPkQ7X9me
8vZm17zkSMxw7mc0QAnFe6iUzGKZts0hQ/LlM5eB8ZeNR0dniriUKyLxcGMy0kgoBtdLoo3RGYKR
6rh3EidCWwbM1yjtGMMkkMrCsb8iXIpY2sBpEeSQzjVCb/vuSfQBmLDx2S+Mj3EgNlov9F3tjtBe
A8uT9HBHhy1Sd1iAV27uGL+InFjdwJGXv0hxIjyooZNUlfGpbU3UVU7eb7H0omB0IWfHoa+eG0Fd
yYwC/TbWuSk+GGIWv6b35YAeMrvPkoUGNqpnqj+JYaAlsLp2j/VzvJWJmx6XRfh7QdVjD8BSgl5k
WU8HYH2a2SOr6ysCDefruZdeuq8zD8+32UPjn+sU4IRfWoNjSqt16+rNBwSI2cXptO7eG4jMlqXh
m8NW2AjLUJtYd9jR/DkE/W5KMxffcH6iW8xjTNBT4Zb3BXtA+lcHy2heBrVCdlfDPuh1Fd+MSpI/
q7AspUliP3vCAVJAXM+JRB772fcRB7DG3Ul4oNHklsnBSFLzFmCdwk8L9DEY25Dp9o+SD8dLB0gi
9eJqlyRI/SXznm0bAeeI6bJuJmR8e2OMfw4ib498j5Az5tKHYZ2N3ieasOBFz3r1sKMc+aGPG9QF
UNOmxHWuAi00r4AC7fPYozGZmQ1OT4sS8QAg1kjzrstzHpDB6xDBjM5D+bqUb2EFjcMCjtYDKjhE
LCMEjI+35bRVKkGLbtMWZFufV6clmMC2LOeGXW/GnYau+SN1deuwlDABiB6dWIGjpEX1pFNW7kRU
Ic4WXR9uJbmxWMAZUHQZrfJ/n6zo8Jh71cUAQJaVS87PVJrkFoSx47EEmzQRQ0oZIs1iJIh0JcnJ
yFsq7zmjY/BJD3Ls12UJWg6tsr31UDIAUyNA4DXEhGNjm86p0ox/GeAFAdx7J62QjuDZfK3kHxw9
zbYDPrwhetp7guinX7s4XktFjQ0xNl5ZEzGrcjZGHZdfs3yHWNIUOeOpNUebXAnoeNxoS/9kKEZv
QxFHO0/TX3SCYs+misTdaYyvUDFCOHznULHFuKMhxqFPzvDMZ6O0Acfo+vVeNuZzbwz+XowI6hfm
Npym9shWw3Y3fRrpzA9zcaQv9FiKDyWxUnWym7ZhSXgFvjiCHzRiap0+e6Q0PHbTiKpSn3xJbWcx
lZiXr6bvqx0pUALPX9kiW4LPM40IeVwvGDd2nJQbAiMqWk9l8g7R2rqURe7cTYnWzBy8jPtkawM7
gcfi+huYtCHMFvkdx94wWjhiE31CCKxuy/IgivDPcvLCitZvE4pgRyHq3bX4RxXnDD5tiuEmac5M
5d+B2bCDCMq7NDVxN8lhmQCpzBHrIy15mXTcoJcXnJmJcS4BhoAIpA9n9xldru59oew5kXEezT7B
w6WIA9L9V2t+t4H7rslhvNkqMO72VHwusG9b95KdFaLc5eKAmDPf15ZD3oQV6pZIHZvYbl9jZT2I
lmn3Ytk4kiBg5sbdiXDSfp+foUIgTQAaqTnQnqQRwnrV2uoSKoB4ZoN2NHOIjum4i1CVJ+95i2Oo
L6dpFWvde2X70auh9/xzfVibPTaCjORq3CTaIwj/hDOXvGTQcQqj4owDQr+JKdE2pGP4V1SWYCEJ
2ki+ibc5ziojuOZdHTHukO57EPcPFCzTcxjJTRp46jeLRpvrL8smOLQily5Pqq9lgUYRtdH4y9aN
hMacys51q68HS8QbR/TJeyBGdPrvVLfGTwsDFSYVJmVadfDsmOSU0q0ug1296ZaX3ybAiwccYR9W
mX5Yytu0MzFSQ4C5iqJJnv2AmXo915PLjdYtDe6eVv1Q89q2LHC4MciZppuwNtCQXoPMMw9DP9D0
1kz485TCID3TXcW+tzb4FDgxmQJoyE/c8mSPUaT7NaFDOJiGET2Bd0Xp5+cYj3iUtVV4srDeJjAI
bm7U0CqTzn3wGodbnI+FP/f1zzQUuD/6lFj2Rrw0r10yBMBkyuzuFNE6biDVmC9DG+Sg/8r82nUs
wcv/WKcOXNd5WUztEKCDyakow0m/+aWDgNDt0OhBftgEpvZT0zuoJcGPUCcxwzLw5aTgeAgaV/7R
LnzjGLp2xl9L9tNyMDKmctmYBKQDZg6qfT9+STMpn1HP2M91noJ1GsBGZPP9C0XryXdtZgRu+Scv
lXpzvdi9F5E4IIpWb5HRz1UdJRo3QWZ7oXwHzzkPy+XP5VHmFhY0ULcmhJpvSsNWa3IuiHcWGe4X
REdBiYPpv5VWxwiPUXkgRbB0N141fbagvRLrKwnb57xFdTQUf8TMv6bugKHDMOXSTdBr2LpiDcPM
fShGwMb06ejjUzWHIzYyfV4DJsZBAPSPpepNpIUtoSNd0+4CGWrPHp/Wpd5pguqXN3rWcw0YY+sx
Y9suDxOTRBjRM+UD6OTtlZd+kGp7L9NyvPK5kK/D5H1GY1xd27gItyPk6b1duZw8nBTnEbXwQTRR
tvY7UgdkN74iKUmZWrMzwvs6Y4QUA/AgudRqqLd2kGGXmTqST7q3akiKC/iCMzyZah/P7aBR/mFJ
4N6T4HhKAy25KfQV3aB1t8rwDpJQ7AN3b4Z+kua7VOGrH8n0ESfWD9kXPkpeJzjqmjN+uCFzJ5ep
s2+O1VoKcs980ZgXemQrVWjdQUTE0Ez+iBpOjvxPZMmazZaZDDr9cN/3XbJyp/qLF+w+MFCm+zKM
862SSF6XBTxwTP2TCa0Dl9qGDk1XGCmwDro7MdPyyImhyTim8WXCJrS3oga1MqknKOzNfGfSfzuk
ppbTn65r1CKoZgECqxOLYQkoIlUnSqGBlsFTJKOU3Rm2VIKZN3alrA/0xrhR50Kxc5X9VNXogBm7
fOVFd0jqprtPcQrQuGWewrbKWVdaUh7NPmKyk1i3NgzP1kSNvVwXhg2W2J9bd0But9VEZI5BOxuh
c/gchF+RHZn7XPezvcmbh38PPA2EarVOTflPnY85CXVZdZh8wPdmNr6LxkoeGZiYnQGdB/yOOA8B
AesZHB8RmNwefHCSrZ+ibrHEwyqcGD0UdDtlid8UFtUlm6r6snyl2VHHoEE3107IZRMRgbP3Zls5
olv80PoT/+9kUCWHPujbsJimGwmjQvuAsrd1p8K8LoWw7XRY8Og7m/OmzZq3o+4QR5CA6QfpTja9
1Sbl2ffSISRvagB9jtlJ8OHSRVhlgcksLdW/loalXZeHFn8v/eSSeWPTuE9EOQwN2VaJb3NKaqnt
+wEuRNVP0aZQgICGSCNTIbFq94SFpyXS8gNoq3WCz3W3GuDmC/a9nyHhqWFWqNoHl0RhXJ4uEqJb
D0h92+mp/x2YU+VtvzWasF337GvqXW/2+m7ZVVi5k++mVkYoKfvoTPJfxHabySKdUZTCLLtDHHdb
PiNf7ej9WUjwVg1kLNUpJEkkFZ7/nrsE7wW6E+0rbGgK1PdW94wcyOAQnhGa/Hsge14xVQk+syyG
VAnt7Z7hV8GL0MWwI6kPVEoPO2NgtJElKtulNmYTQ7+hAIUPi/4Q97gYPYNoFyD93OGa5FmFNuhg
EPvL/XZIq79I9TvyGQw00rXw920A4V1WLdrqCnZB1JIZm/oUdJtey0MW1txdm5lVPSWgQRhk3JLY
9S4IULnPmUUU1Vs3R7lAWjBhMzELdlXn3SFoh0ujyQsjBMpuq3sOSue1QjQOH8+9dEucHdtjiZzT
PojyTywcIJkEta96Vk0DOfyAeiVlL6vbEg5BZw4gPR4hGayJW3UPar+PpWdg47s9iL57cRED9Zzd
u1W4/XNMUP3kePo7RXy9aZKePav3vyAijLLkjxs2llvX2oskMl4l3amTmMu3KssP5H7m23LCvGGY
6sWkZj+WDS5UbErN92eAq4e1Xbfs9fJjl6QjdzS/vtsF5pD/SFRHHT1kA2DfKQOoiMzGbOz+PSvD
e8Fg92TmMSxIyrytH+lMMgqFt3DKz6Rk/u6cGXBZpvMks/WPStZAs8zqOWoadQ8qzE/zFrRIaPo1
dBhWWl/BpnWxA5eaxhTVZiPua4E60W8wHkaj81xRXT0bGzOsufVS6HW52xxtKP/VQKY83l4Um8pa
DW02Z2rUn15GfkCF/aLu9H4dAa5ggFr019pyaQ85Qh6gdTJuIOWd2Yj/C4jlZ0jlYxiMSLwg/2Cz
+ZVwq12N02SdRjVYtyCy7qJRNTlTkbstBTsDGG+Ic+dydyrbC61i6630NRKNkweK43aVNol2Tyb6
NZWGENcosPJkxQgWsR20mx0HG9eWb43hTh3Wj+zFSE3y05xO/SBIlthmUFont8HpO4IADZ0iX383
k8IULbh0aVaZlUbCeO5BbE6i4Oh5zLPDrp1dHLgypt74w3A1fTU0Lb+2gXT3QZn1R5khEomnBP5M
mN2B4iAVUbimGwPXtOC+6qPac438l5ml6vn7dyLE2+q5BwcVvu85hDXxRP0dv82oRDPPrkulbMQJ
uMghizekDasB8YKmY+Vcdjd5VjVbzdJdpjejQ+CBhhqPbdlmeVi34ilu4792CqjTdTT72kx180BK
+Y93LDdaN8d8wuR/N5e0bAhF2BvEB2BpUAjzF6CgCZyYLk1saVcjt7wJeQRjoSa0Ic+xYww+nXms
sHwcgrRM4C/MjTkrz7BZxIQsZan+Czus/Rf9C5Qo6b46Yy13yCbH2/ducu5nV2CwYUo6/eo7kagF
g/sxZXq4nkBWPKfJcGwDqjPp9z+Wq9MIY6ZMmTvsl+CwuKkrStux+H64JIoFBXjsfOAPKjDs8O68
WpG/FS0m9djtP/iZ0SmiX7LzWS9PoYp+k03RrAm7MHbhvDfX49Z7ovBvVtKT+R7e5lTfhFDsqUlH
8LLwWrEnfSotRQfNHv5GhSnPSEPDl9gr+hO3cpoz2rNqw+oP7DCSWfvqz8gXfaSqda0AnGQFccnQ
fRl72iR02UTTZsO0smRjvTG4RS9n6zynNQPgpn5jtOzLkGQt7QrZsPOb8N2v3X4yzoagP7F8xVtI
aovKPktWATogKEL+mxn3cVZgwYIApJdy2IwyxfJfzWGBwYL2C++j1HJCEEDKVzFKrCzGITu34Jbu
WzSgylnVYhqwvaQdZnLiUtystg8amNfz2OgZmHtJ83mkc55r4qUFo7utsKMictVKGl79czB/QApZ
EgSEqPwQjQUWS0MHixA71ln4Q3oYsQtAUmc2a7N9Xz6aRVFls1aFsEhddheYUfDIuAX3lwIyuGHb
59oysa7pxvm/q2sZlEw1RVzhKlCRuc/iJBIuc1jja3xgaqOKgjRqFQ1fvc3Ks+yeqRXdFXurct/G
RrYjw9fehN4LQC3rj3pFsCT/upilFCkG0ozsvRtL8WLD9zibRQM3et4RQyHOd6jIPTxumLmxayBV
XWZw4JiORlR8Yf2sXnXdWDNLch/LI243E9AG4HjLw6mmrQfASt8iguuAb9P8AUZUP7COyIO0aUsH
MurI3hGGDRGmtQBS2YSF/O/etnzFjB07wLIgDjrkr5qIumXnREXZXNqeDPf5qe8DIqp103bkMdia
c/7vYMcFCvm6/KCsDvmDebR8s9V/y+nnUrjoWQAe3dMinELCPy07VPzR6lyhBF22qiDx8MhSp29M
KMyXzE/LXdzF2QuB8TTjuRDE0TJUt15GXv8dVFxvkhDwv9Sp16DwrlrdVD+KEuRBrWNKjxtTPA21
KfEvqD94/YwDtTaoKMvaf8eZaRgM2ZnM5xpocwjbIzS3oa0/xeAcP/TerY8AFDfItUd00y60q2ao
7lE4NE+duv/3zPL01GOVygdujO0Ih8BSzNEqgy0HExFEzZYUB7tv9Z0oPHHw0GZtYtmAiHAQBFj4
eDZwfqA85hFEubY30ifjwSy15rVQblfzV5VTpk/2S5wJ55ohCeyBamwyjMcoXlAe0yQT11ADbhPZ
9vQrt6mPA1n7J0vzDejJ6AUWhQR5MzG3hCQt6d84TXkw2HkfPOVUDxzS2W5Ig2jDpYaIJQqa/ZS4
9EXagLoh9MEqzZd1lYdiY4e2taNLKF9qwTVTiuDTe1s+KoIoEmPHIh6gU+9CMsjS/OHKYp1LiOjL
HbNxmfDmDng5YkbwZfbRVesJOjO0vHwnf26E07kaajoBQlrypZB084D0APmydckgPh8KxoedezHj
1AXGSCbPfw9VAT2WuABjDXuJUJ3lI96QVXNcuvklf/UJhtQNlBm5ctFQXBD5T320zyMQkjnxMDRP
ek56GCYG/VRSWJeNm+MN3W8n1ynlG+82WC3O8HmxaefFp7VRw3Z1wfjMt0GuljZeVZk7jDBl9IyH
C4Jok6NZ55Fd+uA8g/OyVNXLj5gPCS1AvGxwJpdvjExOMM/q4ddgsTzRW2g2TZ5F/Ng5oi/DFMmq
zSe9c30M7zLDPuY2767ZEp0YY9uqcusZJjCNoGhCD1758XaogcTaU3uJJU2fxGE6N9G1orRgYGl0
bPPruo1uObNL3J14g2EDUXYBmgifTD9lyxfWULDRff7XBk/U9DNvfpaCd7CaG8n6WPxCpTSck0g2
V7/1acPFSMloDpCtVelzxHXzHoS0koLuFg15+qqbOkIIBamc3R7cf2k8KaVHzyVKES8dH200JgfC
nxh/KxNVG9uua+7U0ckI7HLrBbX5JMzuI+wjHC9pV1zbNH6xHWtCA/gczYMc+ojlU/aEONrjT6YH
gML7bM9NiqUuyuFeXybnZ2Mi5pINmU/hsopKq/zt4HivQtOmO6ubb0OEPN4ya5zmRf42txNzJxhe
GQ9267E2PlGIoBdZFqoBidCAaN0F6laSDlO2L9RXsBoncYw6/yseffW9w/QJ0wFihyo/4OayKL4C
ouxmwo64Tk0H+C1mnKCNLiYypqGZjXzBbSK1F1MZ8FLEy78FF3OztJ4RHfM/43bb7LKK6TkIzuH6
veBnhhM/hmgqjmZOQ8ZP8uQoZobB0rMuMFmv0yxW6+U5c/6Tx4mxZ29Id7d08LUUQ1mojdTQs3Hf
Y4mtGlvfR1X7HUa3bDyp9VNsU4W29XTEcT16/2cjoCkBjgVihwPavTTTzyTXIOS3NLt8dKJL3uw0
BdAMU9VsRUw+7FSH5nn5KknaiWlVpm9KpiuXjraFsppDY9h8CgypjEOHNDpLiid/ns8sPRb+pcsU
PiKUChqoz6zcjG9pXrws150JmH0VBH27SuboLzaWBz4JPTssHvlhS7QHwd/fIpDAd/N9rKZ33any
m27VuHvyokBMHifgyGIGGgZjiwgM7Mpf9CwOdszlq8LCL+xb3p7kEBt3aSEObqZTNXbylpfO9Iwm
YVuY4xWysVrDSSk+Kvz9O1+kiOX9FHCCk40E8iHXWA7KNgzodhPhx///uRAnsiPGzTKliI+6wxKr
T/DkDV+PznCM0009aXQ4/CoiiE0Rpzl/Y3no+TRJqIkWBZ8HuZh1AA9HJ084OmEPzQeXUdL3V8tD
20p/glDw9v8974ekhkaTluzHBhM7jmV/T3V3ohb3TwKg1BnuM7sA0gmuRpeQGyvjX3rtNrflkzU/
kgTmnR0ilZep0zgrsew5+NXUANhqQzinOE/BFTtUcIAG+dqMMgs3fohgecKdojp0+TaDsgtjmvK8
LNvkvE5rAxQhXph5DezMngZuVxwChqhIL/mN+x6b/W4RHn6HGIN6KbflnDk8GKfaV2K9/Cg/Zvoc
1DECRCd4cgYiRjifakzad0wBxdnN3MOy+3DcFxF1BfF78gXqsHWWThLc7aYNL0iexaooRAdNyI/w
rxFYVlgID+qqhVETx3+7CIQygBsJAxbG8zwGUQEWFeAd/bGlrX4uDPyvIWzz1SjL/rDkkC+HLPeM
U0c7PXWH52UZAUTzHKF5VvA6r27pE4UVWDHkBpUHO0fXM6KxXEWEkImatWD30tBVa15V7KnLUrQG
IxiFyDPWg18WPzUPH0zBdTGiSL0WVrcPwsIF43wNzMp7XXKhRKz/084BXw1JKUe/6hBri6w5RLaI
99JU7vN3bO4kKGWHoSiuptAKMBeG82sogg+40E/LRaw13hOSoXg19Fc/jMcfbpaZhDBjAu0DR//J
q3pHv/O3Ui4O9/8jCfy+SiK7x38hiFYLaSS3avwxquRrOZV2mdNXTUR90JVvP2lST2D+le4J9Ldc
0zgYz8xgcCNuQFDkjyyvZg6RgZeyb4lCo64hsqP8NP0p+931r3QHjU9M8myeCX6mRxRNN5mGQGjZ
jt3IVvEPy2dLt7AOuDVJWMtDOVfukMUeo28CkSERZSWMPnwaUhI4Vx0pMueEW3apVc4+hCW+gpDF
HTMp/s5f1CAm7qwmauW0cXmoh6xeky004cAjei9X6ljrgfbl/nEJq47qXvuan5Mob1a2kOoFLfMh
5h7xEIA0WfSLOdaAlIYl03w5la1FTEMkxD9UeBm4lq8ATNAqu/shvfF1ogZKEtAGm9wO/wxOKn/6
WcY9DkQA5Ixu/x0fVsv0qbQN3MsN77RbtMyP3HinyhgejIWjyggf37nI4IwxRGn9lXB4JEhBD0uQ
Sc0JHZ8C6jHQsElDlPRaLk9R77SnwitxLwGW8UxeZCmjU5iV5btvNogU8JIyC4mvNZ+7J1n4PmNx
64t1oT2o3MHiNY8BE9NwsISHfJxEdGQn5d4w0+kbqcXZc4eLsZ31BsvNdelrFBCMtgb4IU6/Vh0n
0T/+H1fnteQ20jXbJ0IEvLmlZ5Nsr3Y3CFl4DxTM059VBf2jE98Ng+RoZtRNorBN5kqNzJ9h7WYg
OjV5qn+FpqU9dJr1oBlZsDf9lp0cnVlezeJ7XcylyTykL7+PhSMzf3SneuZ8MNcq3AMacTVchwy5
8FdUp28RzpS72GJGSAnWPyFDLOXFv3wnI6ncFDartyQJ/8SYmF/CSe4oXG7JSsZDX6EE0gs+uJuu
TVjwOrLPZtR+jLyt98oP5v3owqpbpI6aehkPCHcf2yGYGdfea8jU+3Ftl2yRzo8+e+YICdRsb+CT
usclYjXrx5a1JxOshAccIjiqYCz2BnbZqGaFpBlm8DAs2zSgtWo4wzajL+Z30Uf1EdIq3vh+Mrfq
NkSi6t8b0r+blIeMTI+7m9YwotWGeDwYGuywjelHwWU9wmEMJaswGJ4wvrkZjH7WRLd5SsiKi0iW
UeMKAGLezbewksjhhdqaIQb9CrLaOa4qY7eozoEGBNiIwbKwAcyObpLEaBbsX2Ie+ruChNNNABiv
Zh1D3oidOIewoqhhaD08wh3Casqi7H79OoMwSI5LhrKpTH3nrR3R2nl6PJ9U01Nw6m+qAZt2SYpG
RRrtGw6MbBsnmfWUaeTkIMElIYhcLENWHE0PzM1F7T2TeUtHCsVpVzapsU39bjjTNribwNchZpcB
ls7oaW0T+CuRr8fE/xF9S/QYf1cna9pm9R0DFQSIKEwexyUOd7kkm4li8e6Qr3HwaSgFXIEfrVWK
roZ87M1S4pzTA0b2nut0z/hIfULu052FZkrImFDWoAvptjU7Ah/ACAyl1PpGCsJjTLcLP8Ij2aQY
JX7KAx2HxIuJk/o4MDrbx4qQklUKLhqx1/SqP7RLpz+n8sdlr1206JPZg2be1Wx2jY/zFHvGxemb
7KpDwALYGp4cw/rZL3GDJW/C280EQFz1mB7t2Y+zxzoxWsImYkyxJOVYdeVf03nIb2HS6/TgWf2V
kJiR+yVZpPH4pX5MaeR/IEHnkPXNvF0/W9Yhdr0gs44Fo2A5vupnem+/Jq0iTPyPoLeLj1QvT55N
XlQTDvpu/Q2t6m87yMGP+RpGRXtA5qcxi5psqk4qinarlkmm3CipZ//zMuj5mxNY+gUgEtSP76T4
l02r3KsdXh6Tn+TZTKv+KaSVDJ2syXMkxuY20TaS52c2wDt8ja8Bn6mWxM6D6RLrLAt+NyOOTAQz
VpcyrPcF0I2dY+C+9uRDnQ7vXdNgD7cIt8avUN6xpNkyRsQngI9jLdH+54Y81YAq9kOvtwfPyIej
KBPnvP5G1rvE1FFLyN8jtcLT4LT5BS/6TdOm7DWak2dg1/P7ONY/SXCHPSpeKrmSaMZQunMJm7Gx
4Cl5EFh17zFc8C9DqiEtWEqGIjuMMJLmn0rg8c/9wRY7OzbEsZXp0K7V4iIdWqPlIhyyHpWkWEd+
Ar8HE84Y5MO2XhwbrfGzaoDToDl5DuwM2BMPGZj7B7t3gm1ZeXQNdfNkhml6JX+PWOSkroijAdjQ
2VhUVNlnWCTWArwHGGVWscWGGUNy7bc/zKyRGfYDmzk76HbVki0UY4PH10vzUVa053HJi6NwcHB5
Phji3ERmLBdQpovA1LWoXtPK0nC9AdEBTUw4WGU/Q0nu7+eB2UBH7VYSEZdmBUZhPQOyK8//dVRf
R/7e0QX1G6F919npyIyov2t1WDyHtu5cR8kmH9nn/p2dJS1LoKFeQKA0CRG4nF1bpdG2i9A7ci5Z
52niY1u80nnB1hHsitwaD1vNn8hwnpziZ0o2dgu6tK86/d7CUQ5SLmJiprVNv1NzSdgF+5C7Estq
RN8bNZgUy81HHZDdmDKimmoCdPpjTvsulZ8s4rZMyvel4P5rNPVz1VjmrXHzT2Jt6k/2aCh6XNR/
XYd+NMspXj2/f6b91b+C5YbWXcq2AN+q+6ibDt0zh1yWjz+rEN9uVA71ezF1XNVGGZyy0ggv68mF
YPEjyZZHV6P0YtwBVsrULv0AUxr4QXXfT8VxotB076yR7BD6VGXjEQIzzjSbxVZknOCHzmLDble6
SWQqngEWt388DVaZ089PJI4S6jfH3+JxNu7Qt2e3UpO+D6MFtSlH7I1wbfqL6dMuJ/znQcUYrkC3
vFkgmqNPc0Bmu1m3H7FEbV15UWvuNB8XpiuYpnmZdcUVMDIudPA01wnD/NZmV8limW2kC2rzUQ8h
CBDZzX9TinAHeU/98NqFWFTPh3HTEJQ5LMlPdpQARP57C1TTZYSvicqtLcgHCUfmVw2RqeRundf+
I4YklAq2wLkHZVntFNIFDQKbttJmtF6LAEEcC+AOAkkJZg/jX621/rWLkz8BB/zrEpKp1mKgqFC7
v1ZZTiZvFN2pqz8dJTVEEClgtN5rh7b4br1AEPWgtKftAgN4t1S596oGIjApCGZLXsaYs9Ig2YVI
u47puaPDwJ+S8bj0dvKoeXr4sG6tJzt1TsoisVDzATG0bYJ4dPaSpR4dXK1N1/GAL2cE/zMooA15
WueVseX5Z2QID/Yyhk/qgT/vHRtCoMAMj9jT1F5N8L3fKEsf106yKQDf3AXFH7VI7gS35xZ7eCP4
voxlfwcEnu3SNLb7Rh6fWWK8xHqVnfw0LeGOEktb9vNZlRs2ngQ4uygxw5SYnDLgHChps3OqKPBy
Y7vektVIXz3wTWvIj6YoVOWGQ8oZFyWbtnWyPWnjo4igdmFJdkZpRNBRqePQn/bKdrcVtH6sX4Yf
hEO/6SQ+L3YmrvlUdOSPjkfIiptV+uOW3IkFHv25JgQTisEbWzq8TnJtiFfNAkhWsdmR+8Ro8fpN
p+P5wgX2UcauuI0NslutInXY7jRKEMDaAAemeUI2nsR7XX5m6qHLqDWZpUPGkd/3ULOSR+C0MZMw
tlYAolg7hVa6yWXnaQitvmrhmSPKu8MI6t2pZ+ohMKa/L41Ag0ku/6l6r64I9PXqLtiVbZxjeYdh
fbfOqjwB2tfWS1Ky5IWFjAxzd4mnmXhO9y6t48tS2/g9RvadaY9gx5o949gZfgo5G4XVugNyihxp
vWdA2Un1n3gP1yZBy/Pmvsz7qzrbcm+HGI7kFJNk1LKn/BMh9MEkQ7e8Pu1Tmooe1sxOxNrJGQAJ
/XuATkODrmNNsQrRcHvx8CfSiUyW/wWPn+MgMpIvBCbDuetzon1Dx9jB1ZmqY+mdHfM1MMX8g9Mx
jVLuBEzkaLkMUuICPTtUXp/ePJJJdhSv8w9r3Lnd9D3i1npSiop/a63FQxqSBMj9wx5wsx5wXaPV
Eu8dkRoLurXnjrLzpY0LAmbT4LTWny45Q5jmRXRTmlir6l6qiHt6Jj15BQCGtcEg6AjXgRTRBpGn
7ZsB7sZoDk+tOeKP0+loggpFbMiwcLMIKz3WwOzVSlbYfCJDRmrXUqWMZplZ7xfTjC6JjXlLPZvk
y5lx6ikOrJN6H+9/SFwnN38yyi3jiFJqZAgC/aWuzO6qSviqYIbtlt1urW3TamkI1cEYz7/h4cH7
zxIsVQBGcdYKsa/9IkPKyTxNjddKm4VDumDv49OhdofOCoYEfWNauV/r1ZEH2EnJSVAXl7rMUtsi
wzlPWJXwKz9RpDPcZpKzLbPRulIh34rEbdmSTkziyPFzbm76YSDhwLyNdjiCB+sDiP7Xg5mgIPPQ
Eedkbn9jbpgPymSL1QGwgywehFWlW7V/rxMneEjI82CZbWZbvXZeIMwnOGrRmqrYkh7azpWc+Xtm
XEME8AbsNuJU7aTTNu8zgTzIJAcc0x49CJNEcuTANamZnevnP7Bb1WebPciReCd2qGrT0nkEF1rh
tJnycf7gTH4PfDaaubaQBZeTYqOLwt0tXsxPbUh11HofQD/9okpNddvBG0rRTUHiWiTvqg2j2jeG
syMI12hH1uqw0N3WaJ/qxHzDSJ6du6Uxz+OEYS2KuvJBjWQQijVU7/PNAif3ZdmorLTSj18EW8RD
2joCBILUdhQTRlevE69FABg+sOkCRdc8Rg5RlXw23S30YxJysgaGUuZVexRB3dbRREWEOWBOAmER
6GE5gao3+NP8kZLPKT+ZDcczq8LBJziziwn3NMS5y8X8FZnxzyANiqtVZuvY+N9k2OkFQzU3bIhi
xbNFw73A/n5FGHZqJhHfYFgh+2eDu22nsn4H4gm4EtfPcfIg9eKIQtWl2/hA4DP53UKaepZyv6/8
c6Q19WNmT/CxSzz5QdsvqH3wW/1tfxkEHDTdEMfFQQNH9cFm0G83ZZH2r2Vh7ozUqO/weRSPVU57
vtZwc7HwIbLaLK2gObqzXe/CLvteEXgLB1ArHm3X4lNLegpFXyNfuKMa90ALPDvwJChIGFWoC8lO
q2Y3WSUxaRggXvuiIyCdxQwYD0YYUTP+aixwEGoWWOvuR5PSBaEQWMoDusGtBr3g2hnIeCNzEAfH
RemhXla9YSOGSjd9QmmvlrJLXnlPMo9e9eHofDBLmsa9us8vGRxnlqboFujcDYIicqmT7eNi2nHq
QhxDOkJ4hDj0zQDJoXFIpO6i9GpLPV9hd8PJWFjp7Yxop0R1Y+MM+AUq69rNE8IAe54eE7MmCqj8
0gKtOjXy1IEx6N2UEDiWx5E2wEDE3/ldvR9c4Q21MG7RDbpYBqTrn14g35a+c2cVKJPUL5QksQ6P
cnuykeP8rbDn6MWMQGPHOX7OJp6125z0CJF60kJvnjd5cJk6Ogd4+/uaZLWr2p+rdXpTzf3Wo9cA
s8mqsvOBTiNlFGeztjEgOrkDpssAySX/6mo9qE7SzOve9dJ7deOku+rFELPcqDCaB1N/qFx3eq5m
vSZXLKo/J8f6+2x9b7LjQ2yaDqDdZb6UFFVeGuAwQzDCRumLiz7aAb30LuOEeCbSo4+1sJuqspPZ
b9Mu5lZxJQtB7JOY/UMn1xI+GS3HlMNuO0H+ZNomtW1VUFhbNbHwRbRQ1MQRKrzwnZyo/JtAk+/Z
hf+BzQYAiwMGeWw76+aQ+rcxmiJ6kXJoaHL1d3g+8QNrEv0twjeMFtJE4jg1r36W4lGvgcIwYLz0
AWs6QNmbsCLcK5ACAxG34R2f31FjSH/TGEIAxuhBtNSIFv97qBP/78sIfc4ByYO505krE6JGJJLw
YOCpGwrWyWnPwLDcBtjP9k0GKQu/+eKdvAitpDLM+IA4OQQ8cLut+4xfti30F7W3SCNM96hHdoMB
GVZmK966avD0HTNuGUZuY/SyhvhlMaNgs5riOxMN5TQzXEstgLSF/4Lwd2TqmlBQFQG2xrH1hhvU
8slLraOWk7qWl0KuAmD4HRs8QtvZSLunsQmCldtRte0LhnvC1uqGJlsyB+g9sudiQmyExCFYRrCc
jLbUQyfNw7PpYheQblzmtQ1u3D7ar6Mhatg7sOYUwlPq4FixkNmql77Tzac3K0GpqeTqSNI2jQ2q
Y+0lvHhsjz5tK5/SWF2aofwKGvembsFCBD8QjzvnnrYIa2d24PeKrnCKR9QGxBypwkjVQ+qZV3Bf
HydfbKyu3/Tmp89k/ytglLWftcE5D3pBnksCWpDElfbARcOsh4Sv3YLPEcEuxJN5fFc3XPVF9mKv
2JMhk2wyQiTZaZr299qnKU2Xp9EyL3QbxWs9L97V8YqfbtvHN3bi8b7xHZiRVi8AQOdbVkcRIZGC
Q6mSKJuQMNoWhZTDIlle52Xd/dA0n5GVfNX6DYr4PB0OAyhP7PwhjYt0j3OW7avaOSvlA/uS5M1i
WLWNNLjdnY+ukg7ispAQs06Gcl5htzVh+Z1WWAgTQFc596l8SGKRY9fM9f37fvitZoTqoXKiW0ri
GprCujhXelJfUrG0IDLEd1U0Bq7VXerR+RlyEW7XEpTzlyU1zpQtgczuPeP/PcmI0kcaVWAruMDU
s38PJnZxkpGwNmnlbD320MO2ZAL6h0QKgzuDhT0O3Ilh1/+Vlc7Sm9+shS54+jOG5fykwY05Jb5O
6lJXvutCwA6lP75aDgCYpTCqS59438ZWmHd5QXR7aNLdIP39xHREl6kbv+KYiXjSsaawCCI7e0TH
P+OoOmuSzol9mxSOJmEEB4RhE2ULH4jctkQ6I1jl2nE9EGtsC/RnMVfVox/YW/WqYNJ0DQ2zPqlz
xy0Zg9sNQCV8yff8wo9LU5tnNYSarNa4KlqAejncrd8NA42bsos2BCzs+pkJ1DRzKe9FMOS7yHcw
jiZxQwazVn8S7mDvAu6MZ1EQSRwFmHfW+wxq+Ld/vT4RP1WzSezml0BqdmwtDGmFGf1upLNVPcTp
pN+pBSRWe6RJEDTTVvs25SI+DCYw2N6Z9qPR+U86omCmInX+V7hc6dpGC9zgs7YTRj1JHX6Onn42
qg4cXpdcW2jx34bp+7q90xEhVIvb/+mAj+sBY2utrrUbkTzIlY3ZfeiSN1XIQRqPTx6ZTJtmdAMc
+9mptRGsNoyuYFjAciuKrZrccXoyoJKh2vTowcjZPAChey6LCJRCyl2sGPK9PqKhlHASR3YZiqSy
THADFxvsQZ+hNYzsDEmCutoaf28bwWeSjTWc3tHYT1M7HUe0Z7coLIIbUdNsKsE9eY3ZYLhpo0uO
EISmHD1KZBbjWbk1ODTJOLEYPFiUIMFYfLRjbX3zmvqsRab7nnjeNQot5xd25mvZDeQymd5ORGm7
m4p3qNM7Gx/ZTZd/p9gDseJkPksn+TLThdQ87dRSMuh7pHzYK6++tvRwJ/L5zPzdadzqW2ux4evG
4dEkkQzfmOuvQ5k+Q3WUGEzVkK1C0UG7oB7UdFwtqZgJ7+NYPxPLVYMSN8AIaEF9XHsI1+SblpCu
fmpM00L9Jm3ZtDybZI4rogqgdyZwmQ5FjDD+72KCsQX+uax8FHbQ7mOHrM31K19VyxHlKBwfKUJL
HKu8d1v20nNAzKIc/3IP5setMC2N7QMEQVA6xMHd53rdnzypKC4ukeXBV5bCYjfTuIMmGGVCqQ5x
yJYntWRmop2PvrkHRkrJ2Zrob0XD/maxILDGAZA7EpYaQTsM3WACUGybrXs12v7OYPx0UnLlf+rl
rNGZy/h2wk3SSiN+16G/W3812jgisvZSMuXjcbgEdW8c1jLIncGksJXKT5UjA5KmucRFF/TaC6VM
t/3/drkkZ5PGx5AFXXF0MSfDflAPjTOj+DZgtquXAm9X4br1dVYkEqo88jRS7z1cauzOPeLRU2k/
1rppH/8NJNSzGovcxpjRlKlJr9oZ6HRAzcT/T8kxJ3qb/Vrxaa6ebv/9uTyDdRF6xVl9V+KMv3pn
EAHTgtHpQmTftpVlr43m7vqEGrPjJg/tjuG4ziTuXT3LetHiKSTAaJSG8Fk3UDp6lvWoHiwBqjUv
w9D5SIw82mm5m7M9rN+R/oK6sY00voqkj69jZv/JQWIZuyHX24uOr2EbUG89kWFpvaq1h9+gz+Eo
uTR+Xh0qpzQvaS8jGpjHMSox35047r9lWULLMiXma9ZNr4PUIDKGEvssGmljCKGPt74GjK/qoubi
N3Hgb4vMh0DuI7w16uhZ+sHvWf8Vr2n5XHag10szFB+jhVJ0hry1PlPvMakVm1G+tz7Ts91ogC+G
7ZqSHntdt6iIWonaZEJGE52GtCGmIPg+CW+tcOwNuWVkmGvRcO0m/7WD9HPuzdiANP5/Tlv1zCGo
lbISoKxJ+lIUD+KlIxz10Uma9ZVrlc2WTmmekblwr0P8kYEnVZPDtsM2PptIcFQL1PRcN6xQwp36
ntpzRdkp/8y1MqZSy5Gpa/dB2oDD7FEIIRz/rfde+dahqqZHGma2ofNvo2zgbkkL+RDC5OgXKvtG
YHyE55EyClrqXZ0t70uAnh2BXP2sx8gj4pSYUo9pB1tXlNJshaNDO6Fu86yI/Zk8IrzO+urV14O7
Pri4BVLxJumjDicCVVtLCoHVsRBUEsA0QrCk7uOdZZd3Jeh+yLxLVZww3mGl5RZsA8g5W3bheisW
BcsXUZCW+dGPTs3uXNK5IVHyB2fKGY6kk+lP1t36a4kGNgVUwPOhaGATGn1jHpbIbvxN6tjOfVv/
xA+UsInpksdaPusCgiXcYuNEhnlQK5wZSMxG6uCulhFauz5FcPGnaQXyR6chPlU2tugdCaNRUilj
gXWdeuKYF+THdglI/n9UuVabPPwWOA3J22TrEZ2FzBlu5zS7lMhWGRwP/K265Qd7VyZKbTx9ZEQj
xFN6Xk+Alcxg4iCnqBU9sdOwvpIBACZbvm/cwuZdVffavZgM55h5/p7bpORtoZRVD0WKX6SD4362
24+uouOz5bDLj1zyg1WLSJ1DZxLXhHBX85fk8LVEEm7z2S925n+bhjiLq+2Sxd6xbkyMsY1jQ+5u
JjY3w7fYMj611Jse3dH9xRm24R9PL7SFLOdiQmE6olsiLZpe9Gix7wineK6ZW1yEJ57UMraReVLq
WdYc2Q3gjMJuLnwdkV+sXdSuOpmdeJuSVrROM8hhPVXp6MBDAcY0lh0Fx7jAU88aqGHsjKU6y7SG
/qZeBWQLoo1ukRFi+rS2Y1CWsME8ylfZ8ZW9T3hFNB/Yyz6Os1d/Jnbkkp1EcJJjc04qzXNkCJhI
xMxlRUZ6iVq2+F4QXE3LByAYV1+ubpPNE4GebmwT3DrzzXMk4Ziu3r6bLjbqlbKYal9qctcx0wdr
pW1VoW3OTvpYDcwbxuG+HOLuV2129zoLtg/DR6Drp1u1qaz1rD41bPW4zzIPnlJj2oVSrZ96ib0x
SuvWWBGjGdtOa0C0ZvdgFf5p8h1avij9tSpPwHDBHEi7u1VuHzQ/B9I376f2nGhafP3HWgOLM165
hIJjsEwv1Lkd0XyEqldOxXKpM/DZmVFEcQqpZjY88sZ569/7mXmdk6A5MCya9o5JxK3G2HznI6H8
Vfd6dmbDO56MNH+vosV9Tkga2ptDjuyB+iHkcqO07czQ/2TmCndXJP4nPl7kXy3l6Zy+dNm4HI0e
uK7JchvIjH+uFhQHRqpfWOaDmh+m/llNglM4YOyftgn7ndvigxJIPIpfzeVDqHNqQ8+Q8Hhveitj
yDdSejEYtWCfCwcUg0OE+6xfXgQf8mNsuHtCG5aXOOStWoqAogXzOWCgltttm1wjzvPT/zwbJ1IE
xlqSxvpYZ92Ip2rAjH5JY8KKc5dBW6cL7ypL9K5xhz9se4+MEkmBw2p4sCcPTyUov3fdRHrT4IH4
OQb+wUoT7csr0/lefZuDmXnyUNFUzQNgFtdw7bsRK9MGpVPzMDi6s23GivR1tVZedBsjolTq9AYT
oDjMnJMaGcST91qj3tsKsx3Oi+OONw+Q3Nj7P6ySuR7XnR0F4S6DmX2JWzi0tYYDrwlR2OvFG0kL
H93o3fti+qn6h6Ei37ooZyknpOhFZCEZ3C3LVS6/+3yGR/7fsTW4fLlIq2i2vkEyRp+G9UvXim6b
aujXNeTqavGHP6I4j94PB1stkSWmfRc1TIE9s3SAf7oWuBlQFGp5WXCXZ+FywUD+7FNwrZIUKFkO
mu1eHLUY5lQd1PouGsfm06ZmYSnxTffz9qKOTDRKKbFqvtjH3wMPHbca4mcgVPZ1jBgWnxG7Elu7
EQYfZtuZ4cBBpH2zsxDwPxu21aNbr4xv5TwgFUd6DD+ujkzSw9PJfrBbhtalcLJNNuaYDpg/Y9Bg
iNXmL3wlnDPe4O5x3pEwEwBvAGed4/ZnXxocgYWv3MYogqvAlfrRzpmFSTvBmsRtFZmdeButxXr0
BwuaRpVh3+HfWateUuZIKeRHUy8HvxF3SM4ump2EGOHdT3V8qrGFJVOSmua4APnGgAcFK2zoEyzb
rA89kYMb23bP2VwTRGEEzAD/8xc5Ht3hwDBJ7csKw/g1BZVzGEL/XimIk2r+wOjhPcUJ3lwJVxBz
T/8Rz+t+HtYsIpui/zZkkZxvJxJxCptFtMbfIjQR8I2jYnqvrup7AUj9ofa9cudhy341tfY5jsTv
LHUkRJJajGKoB/NQ/GQUPExfSzGCBP5TjOGhdwePs7y6b2MSgpjwbIIuA8cwGA0keHmoDoH7MprV
k6PqMAgLxCjF8tSH/ZKU4T3b2QRPgYVRJvGyY25rJ/9l8TINMPvU/ZqaEUtLb7CzrTIrAxmlfXPE
8JrkZnj2+wEYmJPCzFZ1hp3RU9NrhBc6Mvx7qXFTD8bQhUyBc8JDs2j5VfPfu9m5N57jIfo1D7ND
gh3ttxXNxU/Q505bEHeQsEExcGQAI40QIPtFeWot8zdipuH+3/vqJebeb6WWAROR0in1YGfL21zZ
2vpW6PbWtu7Jp4rGMifRuswPdtQzJR81JzkCA0D1z8Qz9iog7hQcasUWfyf2/q5IfGZZqvKjqneu
duYwKIXMGFUfFglgRzlvG12nB2VuS64cz0ZwEGeKT8zWmM8IxEAj0/YCV2sCmaIcfphFxtemMqKT
Oc8fa9+rbtqVbVW7KJrfK9NrfpDxqIoeo7aJj1hmGOiyqe9i4BpuB9CL7BDzwNevX036/5q3NPXC
Q9eVt2aZ6otbehcM6mcxAIE0NIZE8ALYogmN6MWRYx7LHTOOtsmrXVDHz6j725suB+82mi0jY3Ai
/MjimDHJByjdX302fXLvwC4TwNZVF53uJMvNINcFCjMaOOWHhZaVocnjo5fa9wBwUxb86Vi/ya1O
/xxAPkGRHp8sP9VkyEz6qjXJox63E7a2DumArs1XQWrnRlUcQqC9BRXHhGqg6sUfVpxZt1Vbpt3G
oTQNfecGjJ/A5aRbfdacY+oV8xUp1s6Fm3CPguSNThOxbCSDMml+EU5h6zhBamu2uktZPHTOp92M
ozzmiZTwdMbnysGoj2Z/X+mY2HuD9HAOthcE4qzF6oIppcQq+FifN7T3H6hFMeKLh1mC6HIBRhYc
nr8nQGd6qUSwLtYwKpxTAjrPeM+THVQ7VypaKugiKGUXW8NwPbMRcYLoXjA6PBOIwb119IwTvvLo
tMp9GVqdhplcPXWLSha6QAMo6ymHpQszNcufh3J5sgYTo1+OqS8tzQeT6fiFVTG+FIdEscxwf3SJ
meCg486lFnFjqJuX3s4vY2vvV0XTWDPBEYkz3ZdG6+5CF3VsTTyHKvCS1t827tS/hXl+Z8a1dwzG
et6pAp3+cztaWND5fv3yjelWltbyi7Fv9aOLrD89i7eL2mIg6bDu6smtNhrRYJsuGX8Gg2TcmPVT
w7j+pgSHIdhm5BT99JgaJLmrBcBUAiYyEEzubAu2atxXp5BvoDK/+Bg/7mATQO+w3BE8d2odIvms
1LmGlWQ8R2O7HQIvOE1OnjyVLpMs2TSh7H5VrKSW9UXplPkFvJyz0bPEJtjJyc9Ja9envPaI/WmJ
Ul0HNJQZ28qwCcCp9OKgzv05RbGNh8eGEBDpHEipu9M7vKd+gnAgKoBlEl79SCMS48/WxZ3yY6Fy
RGeWQJG3fe8Ixzj+IVJ9QfU+dsc5FBz+njn85kx48OoKsVhclvtCg8T57xBAeorsZVnCXYWZZ++T
jHFKLEjxWBLmr5nZm+3gOUKbYe4zvq23MmjrjSMYefM9Tc+6sPpNiLjtZGIvYqckMbgj4vKG4pna
PKarADCk5HOVG3WXVQg7o5kfesLHGB7Zzx0tCB1i/7XMnAlbPUR63kL4P/JtpafRYgYfKHeuuQwA
jMmNu7pNzgZjIqtLvrJCWFWuR7o9ZqLHyuriH3Mv/A22sf4uqJbb6kyPii9AF/hpyTT6K81uM/Oh
aMkinLz5zswIgbOUYEobp+ZFSy0TNV47PK5oXTW7MBCVt3iZj5YoBob6Rv6CnfupKg2yl1rzZbB7
iiFpnRiBLKeSZ0O/onPlVvws6qV8UM8GMFX7RENjF5dG9qSVlr/hJ0h/Ff0Ps2viCzcPBBUSxz7n
YXb12qHFviEVXcTjvDnohfeJpUfrr9cqo+36222CcLqPwvtGsJ5Iq3oEHI5QxRATasUq/VbGOrgM
iDdGJNCUyHWEIk6iOaT4jMgikob9Nmb9nNSTt2oh2QVXd6LsP9RnaRiNDING+LjxuP5PEXdnPA+S
bugv7rhLEXzzdcMJzX1xu75no0dskaI8uEA0FCA+PzNmDQ+iruPXMbeKzRymv8nIS17FoDN91hHu
75so/lrbPyJ8wz3/rZNdZQb+I3bEIhpx9KjuSnOvWFtAbI7E8niCK32b6s2x7knb6xwzvDCGKV+B
rhKtHmJBLJP0Gg9kmJlYd1mmNPOFGIYH9FQLWyhw2H9d1QMRrUsdWHeMK/AY24z3/T77qyPOjOzY
yd1mhFNt5xD/tVXjsnVmBp0LAAhrZBMP4aBFxaZv056gQR60tAiviPhOrtSaqbeWdPkFFMFAmpU9
qNsZ29b0Ub3KIcmuazdUPuO616yjiMWzjMBQRo+mYhta5nPFZYB10BmYpqZdqD+rdZLuRr+tWEtO
bVi593kRmRi++EELV7wEHmJzU7z5mRXcK20sR0LwkIvxva5x22LyDTarno3pkXPttGsY1ssqqP47
kg+W4VKhlmBGueQ/+9o4svrKb9oUDlchnOeJdJXfNpScsBevXOHIJBrxCbmoPC4jhK44K49aO3FT
4NPdmKOZPc21O5Ol5Z7U7VU9jEmKoqbG9ZlV3+feaDeqjEBwhOpS6alTvmVKlKrn2OHJ2/XHbduj
vVNyBz5D9qeUfps4MaCIySGnelAfomEwA6x1oyEvDj+1SAyAMzRI4SEf0MQpoK56MKcAO3pafY52
BnNVSms8RBT3MQYoD9HsTtMLrE5pAvdfS5LDVDIdUoZdKHXknKhW3NPTZseMLsnmu3XTxoiYuBhk
1hVEoFUIEvc53mFA83RVEr0tseTqwSPeCoo540BR938iSfpJ41QjoW2eD4Ek/VRL/zO2dk7ldDg7
EO87AI33HvdCkGt+vPcbJkJFD84DZiJ/0TbwrolD9lxfl7TyUZb8WLrlW3OMsi7/Xg3dT5YQ9fcl
rO+H4LfSlox9kl/sIpGgwcC4pl5EP6MFmIhXgU89lzsLj8ol0grnpn1TEgX1oCQtBJ4ibvWIvqvA
6+7SOfKfGNZjNSbnG0sY93ZU0S9EVS7cKWYu9yq4VFOekHKtX8lWsd+aPPo5utGDlfj9VWeMfU6W
6ZeSm6t+LSYubWOiZTgr0UhnVS6mmkHsWlj1Sr+EYCE8pkCVNokXpT8igmaR9EqIDZyxJkca4Qy7
zCXJ0tKW65hm1mMk9AUjTvETpaJzqaLiplwdS/GsBsgZaz09fOdwnY+d7OsMj7tibRXlOsc0QpJq
MoeZuJoPBGhmkA9Il+pUgqLi7O0g/exUtW9ltX6sjozz5xfT9MChJf+PsPNachzZsuyvtN3ngQ20
aJueB1DLYDAiMivyBZaiClprfP0sd2RPzb1j1v1QNJKZlSEIuB8/Z++1nWefD8e+8sKnVmvBeeyj
HBpSGe8Mb264uIgAyUdOceE8fkfsD2ZGqb9PaXhJxhq0gpjYl7OlEQdJhS+LpoJurY+KvkM8RVzU
qivTK/cp5zKmifEGQhDDWavyNdTe17BfMrzgQpHT4qwoUtO8VnRKDm5S41SRg5RQ7S56N9DjBZNB
RlQWH4uxtje0jDTiyibrPC3kkWF2ADaQs2zVM8J7FHQiCGhOXheGbDi9W+fUhn19qT3M7b58Goqg
mXww6eTkxBP5ap78YGOh10NsUROQKsTSoHwxzZ6j+0hvUb6MXX7DDlGKtqjFqRjQjl/lD4jQ6VcW
zMluQO21Wu9MQZdbO6JkVw/b0SLmylHnlyAwxU8UJQFhyEDHZG2RacCp5xptHxQygT0MlRYEpB4Z
ezS86U7Wox1RqQHoIt+jvX6Ul2M50WxZv8riNNrOJS9XdKgTJQ1etQUJtG3bP3MyJF4jZWmFdcPb
krTn7YY2Xfi9G+j96uplzkqsMuZyjBF/HVtPLcH6EXgV6ijOvAEXoXxw0cWuz/5+zxF/mo6YMipI
Utu//wB81ZGcxks3zSVeAfs5Su1AnFEHiJdyPQaKiacns1kcsc7fgfaVLn5ylvrGNb4PRqE8NbhR
fqGpDBut/AFZCgRoTq2i2Ba16oT/uBSZP0WiIsSI649FnF8RK6kCP4pQX7zUOCw0btLQza1nOsqE
7kAP3YQ9aQr6Uv2kHB/3Yd6mX1DKpUARU6ADpa4w2AIpPu/Hoz039a9UaFw0dDQ++s09pDjrj0KH
nyinlE6fN/slQ6RSzSaKWiqLY9R1y0eGm/bn0HW0UgIPaytGpyTS2ucyxAyVQaOfdZTxm0hnrO6R
gYAhy0YRSXF1q6ez7BQCp9avZW5/ke3MoG1/lYHjiDQqpmfVEDxKl61saDhZmFPjnPI5J8SI/l3k
hkAeFmt6QIasz22cZr5iQKGnFfOa5vx6wd+ctE73GaoNn5YKMjuYmwHlLIA7uYJQMBrXAK3Qaw9P
0W/6zuUgzRhULk1dyagqS6Pn3zOeamTLGZV02od2Ot2sCMXPoKeroEkkqLyoUEjNbuqRLXvTYemd
j9pV+sNq+8PjfhsQ8L6MZnXJqiZ4kw/gdZ5Ij6O7fKXAEgA3CQip8xLlrQa38lvVaSdJ72ud47xW
WN+VzKs+czw2v+/FEmxoS1xXzTYVjmgfuXQU8pLEvtMwgExcUFwawLxthrfv21SDbOwItc57Z/8v
uIWmQ4i5isfAKnxLwHu96wQBt6Y6/16VclJe/9YzyGd0AurSu1oWMStqArk+7OPmrdVg7DUzopym
1uu3xMOKXHnKu+qa7jOHJSn0cHVNhqOJiWZtCyP4bPcD1emWADJBlO20wxInx6XVvW+hAhaR43bh
V3ozAvwUjs4mjpd9U6NJIK4Qe7VaOxi5Ve2YF0XPiSkoGGgX0cHrvenu0qBE/R1TZwmv2FKIqC1y
sDJz7BY/5l70jabNDkWE4DanNkYgJOxGtO5GtBbR7IOGrl6QslBTAjeWwOPJYQrctzi+UJqWxWb+
aVbN/MyC6UlwzdsqZOtJA67q8QnAgYi0kRE1icxPm0bXq9LRu1p786nZkTIdWN1FDYsvuuLSWbGc
YpOP6N2cPDR3EefFV9jIISQyhRBWt8vJ0OLrXSOn+W7NTXGQr1RPpYOTZ3Rg5euB4MRtDy1zQ49u
vso/NrGVW0IWP1+dxbEOMbPNJM+PVWweh+VERCR4ac3T3f0SNOlWls19q2yjwtqD9oarpc/hNgIv
e0o9op5m48UZGHtw4s3qS4/nTZ6O5bT77wf53ggdATR385Tvl2JS0FaLctZbzl1Zz4ildod015pM
Avyot7H1e9BO19d5Mv6c2vSvoCCtba2I+C7fbafXz1FpN+eirqMryR6cZ/rKxCFuxNvW6L+w3Olv
lp1+a/Cf+Tm2uasU5BsGyvrkP4mDVkQXy14A2ApLrG65v0p9IaGbIcY2CgwIuxSJ72txOlRcpUtg
H1Q7B/iNK/tsBEZ7zzCHbIESRcQzqT0Zi6G1XZC1XuI+I3g3JQt1bXyESsOBXU9tn638Z+8Nn3Od
pTvLCDyAtd09JMrrzVli9zCqZAwQAnwONc3+SpDHKTFz4zaCY/nbyKIqcKWn/DmKLI+FkR7/VXdG
jvhQZE0RJFhZXQxTljB6egooUl1DjiF1RSFhdFNsbMysIhDDdb6yZSorU/BvfQ7iY7aJfsmRMYi7
xulJWzFD+K62U/+CBkf5YyqLvpHAovXvdCANMZNVu7EGic1AwfhqOBE+i9DZd65hvGT1FeqDD8M9
oTgmWa3zB6Pqr+tTFSalr51ClxPXqgDQ7TzgcxWTXhU3uJy3BoPinGnHgIilgegYirf3XDo5MiTF
g6Z3bNPYXl/aIjMFli2Ob6y6OydPPrMObeTBgMRzlNBIBK301GWOi1Ubb64yK9cJWsMT/sOPRhof
RKo5doaTMw2bVYRKTsJCvC8iPMYMqJ8IdKv2icp5iNEqVUo3RRtpMtONEM+QfJpUyrYn3Os+D6DH
wZsDMZXi4uDb2rBqGqJEYP68BNMAQMcMyyfStvJOz/AkXy3irSTkaguD8lJaw58Re3Bn0vITJ7vK
qTK/1iadb8dmWlmRhZIPkQVlC78GoSbyIXCxjhNjZe3+fo+edEo6Bd6QwbXKbY9A7NjSI9it57A6
ZKo4Wkg1aw30VJl+k46+sc7sTeuA7y4QCt2KfMHRgKT4o0D8kdjRY9Je1l0Uncgh1dPpvkw9U/c6
z+5pAnCeX9NZmzt3XyxLfrZQ+50MEp+ljxZZBPmMAOahnYi1eU6U+EBANpNS03NfPAMBZuSFXJjC
z1pk8Ec8KzDP5mKxTKstTQChd41CZdlaKQFwXBm/zIAsEnkVIf25ZH1r78pgIodWeIa1UmRw21mP
2zlF9lvo3lnXOKCZjdeS2ZqqO4FHpTWmoUsSz8rFvCZ5pe2yCmoGvWn9gfgXLCGwRn9mNvsZF/kj
d6aDvK/KeNZRIgt1nRpwUkDmwXYJFyZRxnfDztXXOKT3xKW8aOk3AimdbTTbYOiNX1JQjYhr39eY
8CojNOCjCcLCZI6PxMFyIoHcnodRN1GuWYvzeb1H+TB6X1b6ATHUF3smC7uecpKz6cUOVhz/SKYO
FWi6J5fiJQQCcljl+U2GqawY75PbeDcG+eUdUO0d8Gf5UGh47/5+powdAnoTgtUqa/F05rReXxMC
XhnqYbLJFpWirlpHx7suUFkmMujtyLq6vQPn0jPs88yp6WGhS2MiYz0Tr+wetIS7RwDN6pSx1vkO
xZ5UdDjAu47obZxdUXbTWuzR0AQjvHgxMS8qEb2W9Qt8HDvO2AeP3ijflaS2ONDn87FUlz8AG9T7
GqEWCbpFuHMDlhRFA0IhTWFBmyOM8yCnVHmxDzMc8WT23b0l+RqOsfKKsTk/RJU63w0N2jAWgh8O
tlcfgTMXK04N/JIsZwMW5jl6qHX6i40KoYI1W+8g18cNzd8MhrZivY++8d0uiw85lLdUtzuwVgaH
rm5ZKeGLH3OmSPu1w4MMndlN5h3hbU6fWmy+tXZVpeSqok+pYxqD6N/TYiFPSZuUHZTD6QK0Gq7P
0r7k4TeaMc1BThQ8/Q2/GHQ0nXOHbO86JMZ05sBUrRmMW0O9Qo4rt+dFRw5Q/z7ahE74V+Hm+UuJ
0c8eNQIOMXjhmTbHeDWJuNyiXhPu896zbh1ohNfKhDYJA/jLupzEIQknwkYhL+qxRjTA0Ko+1i4B
hShWDf73aLwQW5JvUpFhMHK8Ikt5flaGwqxETCA1JuPnjt8hYTKcxhlCZAfPblP8MF53iccaecPg
0EpfYDRxASSHEdojOlBilSMRaM/BKlLIg+6bRxgrn65Q3BQMxvbOElbHNMk5WY/LcJFHsPpHBYZs
44mVmHXHelNSZCtaY3rkntRkOS8680q7bzZ6hmGmLZces2+G59jtxvbGqLmFUlTQOjBO8oV8m9Og
tq8HIH+O6HvIkb2mKchvsQnLt2Kjfp0WDE4T6RGnLoASYVuXooA9aVcoZ0ehAPz7QQdU5jN6yw+m
KeQ8UCtOsmWXgwXbt/VobEJCJXykYeSXBVXwQlnWX6Mu3zMW18gm1a2tFZAYqooGWCryJzpwqghX
QQkMCyGnJGLtV7WxqSGCmt1vqh2Px3W3JrcHc27wYkUqpEPOyVv51YnJQWsg7yrZIlIsVG8SY1Do
BPvU3azBAi3fy74eQ36/JDZLX+hvY0SThBvNXkzK/RCIq0fEKGcMHFqDodr/iaUxwUDggNExs1vv
RckyKy8uWluCLIywkdikecMqnb2ak/ukW6G8i9qSktSvBMOGONGKfio/uzJM1Yt8Vi8Ij8zx0KVa
s3p7pMGng9wBW7v+Y8W+UpQnFP3V/Ieeoimj5bEHMag9QggXPv/n/DPCiLn26flQ6il6q5Ze2ZOE
6WMNXxSD+5eZzlsYDpTT0xXzw/TahVqAtXrhmi9FaDZxSPJX5rlk3kkYBzNpMh3hosD5HMLDJLyg
Dp6WE6sC5dIc5L7gTZxVivcha5X7Wm1MtBcnfBZDR9CnFOPJBw0+/R4eFm6YVrXPvaKBApjt6LNu
KsQAtfdbZJ63UfOSZ+q8BS3n7GgVn9AMw+jrgR8AB8g4uigEnoi3HC/umTeIYZwyGcOjzLk5UODG
J5BD0Edos1cRycn0sW6y8x5ZwA/WyytW7FmAiovtMqk2KaxQDGhVgVnwaG3fSHU2lPZJkd+cbXv4
a+2FaYrp7bMrtBrVB3kK5zXokz+totH9rnPNOy5I824EFbFtE7GI0uTomNmPVOsSdJ9jwNF//KFB
Bn4WRKSEPlacGYks/eOiJotBixcYNyWCe63HjyRdbIYy/DYEM0KDf2V4v/lTwcD2AgRqI7u3BKNS
jSGtPUgm3GzbHu25oqQXy4oNPjhGaDYUBzkrp94CainvGIW6af0XUhH3NNQMbVw8ypxddPehKeAX
pXpH8m9hPH5EonuvkoOyslPyBmng5BKy1gzze204gpCYuqTCyXOC0OjOi4EqSk71Z9r292ShfBsh
AJel+yLnJ3aD5DS2E4QQYqYSO8Oz4PB10TpXP9Seqfu8HW8TyvV0n5Dxu8k97d2oreDWGX3+Trgi
4HFvfA7w0nCbMMOXMq6FYxapQcujTTqKyzafjoE6J/cwNZ9yOdRdXBV0ScDdiBqnV1QyS8nb3QYc
0G+kBvbcc6/Ufs4+qmztkuHQudAlwKwif3t4lI66iFHyODSwQGhQUCv94ip15SMZbES0HZP+cvw+
tQTCc7s8ZIu4BQyMKxMATa3s0skqsRo09TnWBupq4hkISBpABbqt8ZzCbET6NdycCKdvYOqYqscc
A8uqMvXK6YWoACXUnIceIJzoCXU/x0kJLXzI7qoDv6fRjYUZ9FRuFeUvBeEXMXDWj3XF6KAkiU89
3Xd9FV45bx7n0AxPo8UgTKZokCo+rAquVKhU+A2ba/xyoPzsme1/NI1zQ/bcv4buon7U3peAPtJp
/fyJ+g4Oa1t3GLOjXHc1QJ0XopGjbeM49lauvTLge6jGi2wE2fhW/WH8LPUs2nux3Z4XNYRDAq5v
o9D0f0I+AoWSF85WvvQm0tkZmdf8LhMA1uKzlMdGuCTzIacoumWbCv/sJ3rh+FShwdlZgZG/qcsC
RsfTCfCw3K0cNGAEPqGgxm5cFXCbIMNvbOHMbhZzOknGmbaogHzS5r2fbKgaE0O82G2+LrVm3Gaq
IKSgdwsdyAGS8uTLl/JBMYHvJYgh9GyeTw64q0NUu/MeDC8IjXrO/bLSkl82x8Fw7sZPlfQjphgv
xUyM9CQK1UE8OHYynfVq+BqLAnYpouA64N+w/q9hSvqnTCdmVomoMa6K7JXhxXfZ7tOWToDbvStN
QvtYqKNzjBkT7ouS3O9mxlkSO8vTMSr2GbAk0mFkV85LrHHGXTyOwbK3rpoT0Z1y3+tSepz2DPez
q9kloHz44Sd9Vs/27UiNRf4KrD+UlV/zCVxZDTl7r8cI8gkFDU3bvJf0M/YtHWuhZK42caNcS/rj
v/q+fJsiD8hYFUP/N4m4yXU4VDGegzgoqnsXhbS0DNe+eroePCFgPkmOyn9qS/k13q6zfEJjcGSW
nx7S+VeUe8Zdj+3Zr0Tu26JawwZMzrcknOutnNK7Cvb5zgifXcuFl2nLd0yF1XaKXIJap0zfrluy
rsXBTk4m04GEij5G1yXmlN5sTC/QY/2GJJ5NLRx15IPnp06+DKevRkSXeBbrUwYAGQtsrxxCM4F5
7TUnaf1N8fn6de4td2WpdmQgf+YlLlHSgr4tKJ/jLn6q/fACsEZH5kfhYTO2FSFU4S1vmTaSuN3u
ZbDCYKSkkoc5sCkPeD+zEu0S9Ul1dMzyMtihfjJrfLCC+lVnQJ5IZdHP1rz4tm0af6VJ8yo1snBC
4FoWjncqHBuUV6arLxizyZnDRpqy1h5l1EvRADzvokLdIy/WfINAVF+T2gGS26tD6YRkIlY12/28
7Jp2sPdjbGxlnVybNKhBlluol+iUgcP98KBt+LaS10x3eiqTEAkWwCq4YqE1k5WX0vq3eN+ii2k3
WvM6tpB0WiuBoAM+e0vWVXcyqNSTNEUbktMMLi1a7Z6Sv3qGQmqX4TL6VSNSGh2y7nShrZ6Ggdh3
8XIOgpQAMIodWg9Nc2qSstxasY1A3n1v4owuooYmTyS3Kr2LbqIKIgYmTvTDJtCjCoAB9x0dc+kW
togS2pR4/4UT1DCD8kkOKNr5EMClRgjb14xi+qgG9I8QgoVf7YhKUjA6wxbuaDGTmTXZYErhxibH
1LTw80CMVDZD2WvsU5yZq7g7iau/TFKmPrOh3TOlIawuxBifhKO3h6Tc7Wel+jVq5j0YSD6Cp4EV
KIB86WsO2TCFgykhHyZKrx5KW/PWtJ27XWeNK3ARh1WGnHsqziBs5r3pVE9lNGO+oyWh9xx1m3Qm
78PmG96aGEN2Qz0t3IWoRjxCZbfrduNoRfXhNsG1sJgX2dkClUIAWzGbR765pMpnlJf7ZDGdd+BC
0ymYEMH1JteA5urE7CaiDZm8Nb1jnPBvHVqh73XNAJRlaUTbWuV8QAOHfChEPbcI7+45DPM/JG5o
KvgbjVOQhSpkIfVs0Q2YWMhYhq5qA0FkoOhYaciZ06X7wvOmB4o05HvjR2CZYtbW1y9YTvJvKfgL
OaKNzGTeS5KhykAMmBmyfNuraMXrMe4Sreo3ns2/L7g4WN38hSwUr4BOJufTbd0M5zwzxQFmas7l
UCX7ol7o7Zc5El500jZyrwft7OzKKeu7JC6hGzV9O26oRQtjJE5y/BEl+WFZEvfWAIq5DCWX0KyO
/dOsYR5BAwyObUxe5ZCFECLFXWZFobHprLjy1dL+ii/Q/kUpd1KU5TuTetQWBJSfmtpwd4UASCtp
urWa5VZZKmFB7qSfIkTKm9rJ/xzMQf9AfIJdpWEiOoTEyNlNRvEoBOp5wRKPIf/bqmQceg5SZEe8
tN10W4eeaET7XTB52zYPonMRz/0GMcVerp55pv9wluhejq31DlOtOHQAm7fyZdKPYG3BD/mdy/zF
S1x+HwJLIkee+DdD4OYmhzkrTg76xACxbEITGEzUXWgokg5EoutraOSXYlSQkohXcdWV/MCkVIKu
M3RVxAsKjIsbjHe7dBB+edbbbITqq7SlpQqn3ThZ8p8K0u8BoAfJ7zcZSQtud7kxO8dWzq3hZn37
IZ+1k7k8ooW1y3Tm3leKTtnE9s/EWMKDbc8VKVliZj8XJLzLQpaZuoyu6kD4HIG3Ef6G2n6npy1p
yqZOI6V1xl2Yds7R05LlDYHs04jG6T7qGR6V3Dw7DMdvlepqFEZiljfhuD+uMc3MN+LS52pF8UZq
3lafIMoHXCqHiD7OmESESYkLF/lkRYuNAFjFwogg5ixFSzBcOPTpBS0BTm/dujqq9xJibHmEyVIz
YYOtn1jQReRVmpB1seMs/1GTJ3DOMjTC5BC3N0c13rknGZt04w8S/rRnFaH1Ry5rE5cMBgC+Y8xn
MDWq+gHioN9J7QL8knBvdMW4jcvKvQXUzxCQhuTikK+VtAzC5b5QKcHZWoC+hiMmaofAsU2RGQ8D
HvofvXNRoxHuBDCVcxDXP3JBSRxRW1rDmbncAIXv7joj51xD17m6F2Xr0Kbdr5LFpmnZGIfklLaQ
scWTUC0Zm8zjgzrOpII2SVDsnXs6wdvuau9e4ircKtFEsV0x4rvgtGPAwIHAbyW1SHFrWpbLtC0z
MnukCwn6WAf4xr0CJBWxx3iVpEawbpgxyP6fouX52bTVyHcUdfnQ2oxQSOWm9i+uPZTnmi7HvZyR
3gPJ2CR6MX7IZyjOkMhMAIlSTYuvYzO9rjoZJVHza5FHGGxUN3lRlOIQdsbA+lqkL2LOoy6C5DM7
dr3PMAFtBiVHVVltG6sYf7plRPBHIFjo7cQN506vyYJ5KTBCe0ObLj3E9Ry8AQfYraPKAMX5MNzS
Wus/WUqVA2OcDPave2eVRdU9FtUR8gZjyzA8yRK2VWkUBez1h3j2LmB/dSaGjKmMgsYghaNCWdvg
EBgJe5c+1Am4KfWLvjLDoGK/DXon9M/aQ08p4EUenAoxE52KN3Qc2wH8VT1Jpr0Tv9E4THdmiamq
76o3YryNvxR6X/xXEKGWMWBWUvOhkDLu665ZfVaRk+1c2MUn2eRn84FkYkHAcTpKUdOqX20ihre5
nMywBEwcecNHYIdfJkEHg5LcbBrwsCNYmVNrk0Gk1LrmV0ioJMJsFhFihmm3aAf0bTs3wbYaCuTt
vfNcK5YSsJxCTkiKFPnmup99wj85NHMMp5Ku5NIDZmBDjf0453Tl4Bx8m6kjKemW73SGLDxFJHqI
pus18JzYb5V8PtfC8i9qgrPazt+tysY9R7qFbA2MndO+ZC0HnqE1oc6LSthNyuIOo3gLEYxetBXr
F8VZKgSZqLETEhi5F5e3zjabl4KR2JYg3GVXD3TQyurTstAu5bpmbuOuyx5W+45RE6xH3c64wRhK
eHrzoTB2OzQk4aTugAR8KK7OrAbniBQ0XzfdhisDyLg0bBRu1q4vk+WZkGnyWNEVRejt+iBBWNRq
u17A78WyEA0lRezsfsaz2yKq1catMuQheu/mQmdCuWVF3z1LByWdPYRX/CfqYVjmX7RU1AzLgJgK
raYJUfClXZGfp9QIXsamObvGhllTnvoIPNu+07/Xcf2lFwSsehgvraU5b3VQoVa2j+NcMYwXY/pM
yw4BjsJNawz1NXWb6sLE1N0Tb6DuOmg8yBOm9hr0Y7cZhB1VgwsNrmurzUXyVbO1Lx7jp5/95CHh
AB9YZNY1Fl2cUDy4M4mNSqFvywgNbeW25ksT8VWXNPwGlcg+rKsdZvvuUI+QC2hDZILCmDwpAPK+
VY85+gQ85TR3nTw2PkyCHnwU49dB0PecikajvPIc4+viFK+Bm9WQz0UfA7MlHfW8gmAgHGJho1rn
2FHuqfZBG8N5SNDEqGJRaXPqoUlp2gPdROR0ckyu5lCvh2JDRkt6SIUmJfnTwSm+nwYsweuXsGMi
taaloIUqwnqGwuyPadD8IQFjAw1haKzFtKtGo0akOQAlsyukb4JRV8eRClfJOKIPbF4V2LQ7pWpn
NEBAd1deVZkhU6+zC9b6/hg2AEk8s/mKHB1JHcZ7kJs9nYZ6ZNMyzfTYWt6XsM//lLYzTTdIZnBL
iwaUR4s/REQa6c86IFrZUVCoM6nqgYqig3Mt0jSCKi1umeZ+1RX7h1RXNrm7r1H/1YjhTjWTEFrN
lvci1wnUst0WhVrOZKWgfYxmhLW0eDdMkqiTmuG0ODwuiDNWrmJmhxX9NnhRnYL7Av2ItMKOo4ic
yxEUNV33HVYfyX+k3a+4I1QnjBywsObGxBRSHEHFg6ZEG5t78UtgOn52C1vN+e4o7KB92iADxNPu
6zhSDT8LWbhUHR5sHRnzH02nfV347goFI5q2x0Wz3NZWtGO54ZNLJP/NOGde7gpMjvlDRW7KYUYY
UvXW2YREHN70pmaSa/RXNdYONU6fDmmiHjPmar1NRLU4zX9o1mT4//i3//m//9fP6d/DP0vofXNY
Fv9W9ID84qJr/+MfrvaPf6vWt0+//uMfyLRdoooMAEWG62GTtV3+/Of3Z1yE/G3tf4QAzRhcCgvw
YpGtnDrDMRg0/diRy9j28/s0Rh6gV8qp/Av1Dq1Cqq3XxdGPbmWrjygFoJqB9zH48L+Y6hKeTMWl
OeeV7UFt7HHX49PadA4DHc9xCD2MxvFZE0QRB4P7kK9YtvLToIKmNqIv9JsNDGileZPPOIeqmynt
UYFHbn0dKU87Emg4Neh76ftuNVSSaTS722lkym0TfA3GQzbThrjJLx6eqbSKymfBpVJWk/5o4QVZ
bjzuRsPQbwZYm1NI9vvQ4FWg6KmZVI0n2YyYOuTQ1aBd5BjZmV17s3jdd2/R26fTfRsYJ2wnYPz3
EJcyrYCCzISJKS924eXkpjAEUMm99JX6Rf5zlpF1/szHHBKlekKwVT9UAuy+/NefqG396ydq6IZt
4G7xHNugR67+8yfKqK+2Umd00VOeEtcZwO7+WlG7NTArGjxYL20RZAClgODr3Cx2U6wc1+vRtJpt
gIzxYdiTKA/nx6Bb1dl0W29nqAyq56B/y7UCSgvD75dunE9eOnKuV02myEKvk6fdy9hnwUnymfWB
VrrMohv7BTiUaNeWckZfzSrVCVpo+aB3xPMwxNbgGSafMmEvrIvyqpnm1yFBw2g05GsMzUR0mXho
m9I9IIHA6q/B+9E7/Ks1c3CtgHgaOCPZRRma0GyZlnvMtM5GZwZIoX42LkTMleuY9Xp/AxVo3JEn
BHsmlc1/c3c5/99nYbqGqruapaqOy/RC/+fPApKgy/KM4SDPNPA5VUu1sQwfjK3RacJKwE6LrFuf
4oMqZr9JAztkcKAvI0MwxEg3chH/KnbgO4u2GRUteSFIFzV5Y9LJSbtzzgp3ls/kg4nW8jD0Sc44
hN59GCwo0cVDZXu/n8U2m6yaLtp7mABTjE5J5lRXqwPhGQ4eCLsprx9a3vcn24nMI5cwCRhe7KJm
hnXSuoxy5LLfqdENRBx1C3akfad7LWqH6IslprZyTovstveWZzi0InXDFRHnU3jOQSEszkJGlhd/
Z3ozlwe3aerfGzbiDyHUWRJ6ZlDfdAf/g0rjY5O1ibeb9RKEHVwFNMUzUt5+fgX74J3jIK3+m0/O
Nf/1LrJQkjmqqTueq7Op/csnl9IBYKRJuMN6YLFRdW/yWkmvQZSwFYjWW23SLoygvCKRjOqH2c4B
ChjQhktWnCHRvsaiEEqXA4W+B+dTRElZpjMey0YzSduAW0rcYbKJazd+0Rejv1mKg/WCHlOUNeGX
JZ7yDVMfqmzxLNFDm3K6RZMixqUmAABiTE8LeSQP9GqMsSvVO+itCPauYqbSWPKGDF/dXHb1PuqD
eN8m1S6cC5w4HQ1RO38dYkd9tqhGAl2z7yTzbDMFKW8YPMljqW6tG3HkgAZLWI21j5IQLr+Xv89V
YW2KjlOUqDgsncyUyh6UbV0OwQWOEOc+hPpuWd+kHT4IlB8Qj6ZTSh6gL/tTypj30Fjy18lAFATQ
PjjKPkwzFgKnbpfkCG0dLfgW16F7Bxzkbv/rVdIwxMb2/258lm7yMyHfMFWXxdL1/vnWbLUZGFJH
dxaYz0F6LCxNOLbUktxWsSMr5rAzwGz5wwz4sTGHV9kZjWqyAlXynDf0ZuPd0Abda5nm8S51/lh6
K96UvVkcJrNc9uNgzrfWu8urhUukIohFpFUkNltAwmIlDgh6XPxZ1wlH2ppmntUPn+tKLHuZjKmx
qNaQM9wGnLWjm+a+SufhBT3mMzbJ/V7/spFMv/dDsrnGO977Qz97mCXMGiCoUIARVzE0TnWEWNNt
g6n62bUwM9bjrF3hGEVx0PrgPoZjai1XI8uPGsIwlOQD7oaE8UM5hsRyk/DyypVN9SMBLGM+ln9U
FefFuWyN3/MLLcztjR4awVMJ7b/asc5/EgBE55bpN77fOS6NjyrRsj11CYGYGZ4fJRm4VWI8UsWk
79o8tK+T515VmlhXZlq3pEniN6eY0l2WoP+Kyvtszd6O7EuLKbbYRURPtVDzVwciKYeI8gge5CLr
xaoQgmvTxVNESaymXbdduwbM9IANDOFuEKfYSMezoHgptZ8db8KuiggQVjdIUzTk5ZxaYN6mmxJE
917TWgvdJLa7jK8LsXuGre4OxRlyM75mhvNbxj76Qz4A5PRz2Ef3v9+KkHz5LrOOY9dFxvrX3GQa
9mYNzSRhd95m7fCn1Am6tQmWbSpEZNaw3E0ULo4bRWTqIq6gYX9pSiN45/TZYrP3ev6JeavES/ym
IazbILntTyZhX6JwjhiUnCLCuXw5gO660nqNV2u0tC/rrqf9Vq1wykrxrIV3/Dmm34n73DV0TFLN
bOymzG2O3kSAk94u5qa2VXNHg8w7cyztmbVCj1VSRp0J2m7XGMnOm7FwNWOqvaex85iqzD7CrgKD
PTacqsr4TwCrExGqHGwWaKRs4sY5EHANqBckGyP+vrST81cRWnRYUKjspHIf22J7HMzkylAnvizm
N+n8k/PquZu/M31yqRqj/tCIdUk+GHOTHnU+Gc0aX1WElKe+C/iWk845FHEG+555X+NDhxaGNT38
oSTTx2LMMexH1weHNX/SW7spBWHCYbnYGOaZjsuvKx90oCnVUoa/nVDjQFLHUEK6EkjpKq7yO612
phlZhWedWKJPUoyB2YewAcNBCRE4IZQkVy7y04+6o19iDypKWkdfiouhKwcpMXXwcMsOhW56xomD
+HmN77UKUMJpX9BvaOtzqE/VtfWC8BQpLSBPG4ttrGcf4iciFWl4C7zwu5Q0NclwUyKi2vnN/qDM
tveV8N8o3gy0wPK8NdoCS0K/rzNuJWvEKWZOyS3PjeVaZLR0uGmj81rndUZmr6M99mbV/z2Qsrr/
w9l59catrVv2rzTOO08zLQag732onJQlpxfC9raZc+av78FF7z5WeUPqbsAouCRbFIvkCt8355g1
hEW2oHZc2KeGXOrONIOPNOcdGKjw+8YifV42yINAxSzQMmlqNZ5q4isPtE/DFZmK7XEJipg5prbU
e9QNOJsA9AsMYjKkNBMtBPCPv+XFhfgW8sDEcUGaqE8mmQxAZQvaX4zJg+ye9R9gxwxbdXqE21Ou
5UpfV4xf0lG7c1Gam0TuquonrZ6rahEkLDQdj0NajU9dRlyRklb1AYVZdn5njhLWH3OUYHNmuSpy
SQuf79UiJG+CPMeEl26XRQj9yC+LpicmKTqvdLQ0RgGU2ERyuIoiVz2rXX8pBaZVQDLxxuyV9tRa
GcsL8n7UJlmBOki2no/V23DU4uMwNOmqR4B8mpR2NqUON/JFy8EuKBo4LcwyKwe61UqSVpo0PFmF
Y32MaOBuc8KPtQBR+8KeGnLjYZmOfEUJP4ppMnaWS5vQdsr8M4iqVPX8zwYNeX7NMCPORlO4T5sW
6hphOiq1mq503Etcxi8WucD7/6gDmOqwxZUJlPlg3Tj+2YAtZGwsYia6TJwloTyNgvzsgQ5VAhtJ
CSSsctvGE9GzhmHfypfJGBCoFKiF9FixHLAjEK2HxqG81E4U9b/KlrR0FCS2/6K03p2SpDWhXG3w
HEc1eSikD8gK9qRpNkXpdEuo4iGhHxLEwvvBNvtFIwvx1ilsBgc1Qw9N7OqLRcAgMadetMp6/Idr
dxi5DG3zfWn4o+6q1rJpM0bFdOkGgxwjJ/0yOMj88NC7O81rNMD0SOlIxyWokRt3KRMO0TPl1P5W
9OZfoPKUw4TPY+cq4I4G1VNXbT0o34DibdJQSW8R2g6b1mq/GmblPOB6nu4s255WBjqhQ7tECudA
whXsonvVU3ZDbr/0vWF9WJ5jLdHHJxK+fxmsglY7KrrQVpSM9GPDtm3rC/jngTXcyYrqsu+lUlRi
YsYzpmeLAL3SMYYoA0pVPwnvNJMGlqmbyd5O9fsQpNwNHRuP+lZP00VaR0uXnGgFCfilKty/9GhI
nxM/z7c+N9gqT5vpll/yU1JqydkSfXKWB/DCjii61MlRDA/xucCD5ZQqGXcFIM7E9HE9FzOwx/TA
zdbG2QmjDzDhjdvEcD/KIqx8x0X4VIS5eWbjj7JemYhdYASFkM3OBtd+e1SikEaO6YafkUF/sXHR
GwQnoR1AOzLqQ7BDVKd8YG1rrke//FCnyAkKO6GbP9XmOfOQoJitCpSJNUyY8WWLqtx+yEPvWBLz
jnsG1bwhrE+g+3H5ZfAOhd5ctBYdrXmfVoSpEY2q7X6ZDc3hr2WP3bbTZ4gz3Te7X7WEOn6rYeRv
G7PszhOCHISps5W9qFAVDjMhlSjC2beJNlK+dUwySLoxzPZVmJ6kviUego+2NrUwwgtiwijGILZH
O7RyBvsiNSJq7GAArcEVLss0otm6jLTArijPEnGqtH//TX7NjgDULaItI+1AH4cF6G3Lq3ewNNrH
5TsCktVBrgjSKdAPi44Nv1j06MRdBhmGTAuUqnPggqyYyrCFuplwQMunFXnHOXZaRM+sRfXKe2io
slWeIPkWtoCQa99sxmqkdoDzdP4b9QY6nbFKuISqi63eTvVeKoK8cgYrGYaC+wLOInhSJJV2Ft8s
H0QjxGMxiGlrM/GvNGPWQID3WhlffA+AThtUJ0MUNryrti+pJ9HdiEPF2ZCHqu5llztihUY1K1D3
jk7Zf9EgVMieV66mmwcvHZYVzRK6jjr0u8MtKdIu3cqNt1THsLjMfqlBiFxh0MQNfe7bjGB4Zbgp
0/am9oDJuRQvbu149BkRScMt0WKkvaYeiRxIeE5iB6j1yA1Zhj70vNB3TnKsN3rYLPOS0nIKJGgm
1DEpa8n74ZNcSr49E8qa1evNGjVK2zFYbQibbv28W/+tShkPBImEHUjjxLMgoHRu+SB8o1+5s5uK
0JvjEI2QtEvIMrITFiIKG/U+OmdTVV/Mm56YLXLHeQAm75MtonLHAgPQJu8crc/WsNOI2ETuzOq9
SVjbISlfodBgkm2Bm+stm8KiLTzWDy2NSz1sVqo3PAWzemYaE3rXTMhEP3xSOqc59VhgANta3sV3
/epkO/nD25+HuK7asixwbFPYVJVY42nXm1cs7rWelX6HXQkVhtpapDnMJDQfCwoNwPKzogXq1lRR
gZiULnYubfBt1DTMJmQc7MAPJHeUgJM7Y/4bIyCzEaYtOIK8lV/TCr/dFnMAJPZScyMnRnI+SaHP
qnOK1IrBeOXUAXoVEYybaAgRYwVht/W1ktL1rN/1GsFWTpa5+7Br182kJ+y83GhXgWzYLQ9xWqcF
tKfC3aU124hQ8bNt3wsBlwhOVaXl62AkA0+yveGnpstO5u2PU94+r28vizxeoauqabDOur69kmSG
n3tOzzNr4qqrZs9FE/PJtq2LhMyxvtnoMc9OO2LPatEnVj1eOpe80ATC2jHIqnylCrM/uGMYnntj
/CEKZ6vZIUl0uUCLSRl268ZRQJyS7+DRKQDsjaxFEitqnq2+x6EBBYCzhnDXne0wXcT+eJtMtlEZ
lrr/ZObhGlYPphaKEx6WdsW+0dkT+mhaq2YooBeN6T5jtr4kurDfqYpp4rosJnSLhRNYM6GZghvv
ql1gEYhqKSZJQ7/k9gqHTduvfgKWDd21eSdfUF2JO8PVP2H1R6upfg46LSdIJ7YtNGPhE7hsClf1
/Mg6hDtHLqRmXcWxlAXZ58gxxx11soBOsg0Vu2gfAq0h86rEfZGBf20T8yB1xJFnWrswK+jKZA1o
bLNfu6LD6lhW9V3VwhS0lPyhTupi7Rl2/aAnrrMPYtdENDtpNxhWg1tdIXLDqm1iPLFdSAE2BJd1
Sy/oERUh7b6sOslCOBBIsenS3jzJlzoQ5gnB9RdPlOMxrYthraDkosjZGHsDwJwUkLgTPXACBDIS
Pd3vvVr1t3pfFfdVEZUr3/prWVaFA5kqRtc+VrZ5yGHk7Xz22KecRVgZ1QSL0trGcHaBi6VtpgLw
w60InXgtS+dy6eDH6rkdA3ThY4Yoswm5CWYhWB94tx6w2LU2OwPkS0xs2HLYHMnxRcJulnszrPuP
TRPDfFCtdkfvIH5xkLE7HpsETwkJSsj09GypWXx2XIqBLoE6bPBFcVxUZVWC4Ep+hD5VvbABwKRh
diOGDDHFoOjQjlKjfIJCFcNftcpDETjxITPo41LnBpevg9/zdGJr+5b5Pi088qJc5u1NWBNuqPT7
IKQq+Z8ZPqu9dVxo+i3nKtbU86edLEmqKXaeNnpkrIEwhZX75M7p6IoPLj/rY0p7tvMpEPrOqaip
OvxAKkVMxPJtaRZ/vT2+WHMt8Wp8MYRwhWprrsmzM+/zfpu+xnIcu7FzGV9UBOet3TYXy84A8ALT
I9sBiX7FsNcFpMjIt4Fd0PUywNMjE5o3eAVivHrsKYqpaF0nxG7geFrcK5WBc8mG/+DEfrvONVwx
osiBE6vFmnZEus7HTD0Ms9Skj62AGlTAbFbQdE3DI/yZtZilrQ36ZlAD04sbV9ZNPKPm64qd/sKX
GgTQy9EePhlNORwUb5up/GB5e3dQgTeKQzCRb4MMdovpRkoJets6l2Jswdjo1VGt0g9eGANTdAnx
6FTjRZ8GCy4UCJ14UJyP2ins2E7p9AgaD+xWXs0mWvr/n0vEO6tGKQIykqb7Bh3Me0Pa9bVxqQHb
LjEFJgsLLtHViOaSiSZE2NQsxVjPCLvvV1Wr5rddgYxkBD70oelFsqItnN5NgKK3pRqkOA3r8ULs
ks0tHUKRaRBJmKpeHnBRkAdUl9oNhFj4ecbh7XtJ/6OlxO/r2EjHTdVl3rj+faso9dmwE0aQZoV+
CZvBuqMh1A+6civfDH1q3VVjUxyrLP3hEN69VWtHkM89k0Jc9IBtauwRUsVH3AzeSb44qpGAZ+Pe
mDu9IkzZvHajtVXCzEKfGAIVVj1t/c6pXK9i5o/e1dHwaTwStnndHXM9o7CpENfrJDYebDoUK9lS
Nzr9q4h9wGvFyfPm3UvhFatYU/sXX5thv3NmZuscEwAt3yZqZ5u2JSguil3tGDWudVs7o3WrWNpN
WIIpfvuXNv74/B1Hp7XKBATqUjM14/WznCjlqAVIVTcuKqPZBOUDKmOxaY4HuTRWk+kvvSN8NW3E
SWSeeXBDZdq3QOQoIw/dyja97DYU0bdl0GRoS4i4BkxUUu8hXtATiENd6tDL0mkglq9PIUEmNcQP
CRdik/I17pwPrg8OZwymmSz7d74F+p/q3iPFZnyvYzL3jX8fxFxO3LZcZFrs6F3nuhhFGhZ1lA61
dGRVP+Spikh/SnNnupQJPMxKQOjjUvVnUT1Tcm60ONlZxpDucguBRBer05km5QzRrtKdHgzJQ+qX
/Tbq/R0w1p4SfnAgxrG9c7XQOtn4U1EcxvaHLhweTA8NfOHvddxhAeB8v9q/fV01db5wv5+f0F0X
CYLhooRACn+9tGlGevEscEcqOnFzllgOCeiQzA61DqetJpQZYT7bRlyDWEd6OBnUwNm/LpNi/DRG
S8kEdrE89vSBVQMVqkKi4QCA2heLbM44QDJbZSJi75GBqGypG4Tmc5KSDiotcYorpj1cQ2vFyBxu
YjohWBnpUccEM21lD5H4N+esqxOMXq/+GDv5yY3ERTaZkrF5Qjx5S6EI0FSWkGxTtibJbdwebY+t
dQKva4sJwxUqp1qje9KWrb8zJUJ/tBKc4MOc5sE96FM0XSLgGft5xuLQAJKacOnscjoWnPVabjdr
mrzarCJUbbDkaXRXaE7Cmqp8kK4b+VINpbZOvI+lBVlRdvfxaOYnpb44aU7/ZAqsF1aIqMlsEn/Q
dAFa1ekW2K4H6lMdlIvS2AqTJtmtaMMMfWt7GDRaq3xUPAoZbZPEz6EgdkVHpvHVSuJjqjZI2JqD
ak/mc5hXJT2maHjEkDBs5N8yoj3fvoec67FBGCr7B8vg6VAZHdSrbarN+qFKFfpFS1mvZvyhl4BZ
29MeYEhFH+iqMjtMerQFBF49NA6El9GlIWM6Qb8fUP5fZDdrSlVUy+wtWAXwNdAg1Vp+9iJh+YJQ
s6PUnWNaL+pgU1RlfM4jw/2mqxXaJFvrdvhJlI1rpO0hVaJiPfZpegEhtg4EoDT2OCwHyOW8swZ1
n/VWd9FyjKBh+7txWlqolamnXtYW9lFhH3hcvOpd8EnkjHzLKpL797uVog+bV90yb5JY8g09jPhu
NJtFih1VIDflTtCh0b1P47Z/6lrcIlVz5vTDs0YTcD9G1dYJ4QgQMOY92CPetWwaGq5p3d7YLtHB
c50YvlLBHZOC4KmaI76nlOB2o7qvp3E3MUptwJ6xA4VOuiYXvHkgT9rZNw02+Levtn69cuBqM22p
DuUfg224dXW1Xd/yiEG3gLSNCAESwvzMQrRbKzOfuhGmPiKY+CYcMoI5NfSvThP9TBXPuESV6J4z
EqA3XgHJtvT9CllQdJtNFLDVrg3tVa0XzU2jQnd3Kmtrh/hbjOJrqgXKJ+ADN5quUP7ldn8ZhWtu
yYz98s65/dF5MDTTQrVsaXNNSdevVkV2RExeXNqAHmaucW9P4iAbA2OAKHVDQl35YwofLTM3fwoz
/TAUxkMQFXtR45yh79dfhDPcGwbB56PyyE5SPMGLP1hl3N9Flj2cGmv6Jhnn7Bn6LQIQ1MK+kb2z
uHPsqzF9ht/zTNJddQVKN+dKC2XqbM21Qg92utnm+wWDx8hjMepNI5mk9cYhKeEcjmlCly0VGFZX
NZlBe7cAtow1ITnJPjzVPwvCBAHuGLHWfRkXj9pQus+RZ38COuDdyO9lwXjrxeM+UbWjG07Nl5qq
1Hos8/Q82C362QbbctSGs4pfOZDOBrdsqthAzwDGfgiJdOxsXEqzrDRS6nrt1Y66HWJ4Pae8NK2n
Vk8vztgFJ/z0sNak0zWwvADWVDFHMmLMk/mSowp/hiSBBydT2/OvdYQs05oduYXRhNKAeBmd3FgW
Kq6mpGtRsETUwu6YRVEPO1p9NoV16qfiL6033bPh5NhsQWSLEK/4PbmZ4UHP1bMpJnUnLDP63BKR
hQ67pu/9kj4pOY8+rpXuHsNSs4koXoIqF0+Q27N9YZKwGqv+z7dvWvt6PclUYquaatssVIRjXg+/
sRhwwvRKtFs46HYSq3d0CjBuD2y06s7PETz8/eLhU9Vz72uh9d5FdHi3NFpOVYX+dJNqkf3JdBvY
li3B5gTEj4RYqJjtsGarilKfeySuK3l5uojWiQKK4FDMgYe65USHzE5In58paz2f6WmsKkoRgXuD
6mo4TI5yK58TOd+XGmGzINuOemBiuSsgk268lMcbCqx91AtnjVb/YKp+ftfFXb8bi3raE0iAgEOv
JhACVnBWQ+BfVbJx5zdR67h48guTnL/qxk9i9yKpAD183pXnJdbG7u0I35x9WZp1kAbNnapCc7B1
/bs+Epg80mdA0O+ZBm7PNL59+zqxXfnjsWSpxRzJ6EmGE7U3vv/bftgxuoZuq1XslpJ55LcIlNTv
RoEXxQX6udVa68Gdk2armensD7S0bISnRFQyvhRj4ZA3XdnqDodBu8Yqrm/l6OSUxLNKkxOZzPFO
akJKh3Ct5TilQqJuYLcOty1mC1fx8ps8ch+kkBSXa303olLJSdVqcre4VWt9vCka5YCAjj1hulJD
7qVyCEtiaP8WLv5GSfTqQ23DhK/xLoGsooRCT2tgep7FvEVCmj3eJGt5vFXgA7eZ/tWBSLFDgDts
xxlVEbfE1nU015E6utMO1aC+kdnTIaWam3wKzXNahJRDHpe+hq8wxWSO3d4j3YCuJChDu+kE8WrO
ShjsOfw6GWj5DfNCY9FhEkS80J70clPSJb6RyLB2qg5yFZeDeLxf6GJiomQjxX4BZRQzrNaxUhOz
4KrO3pbRYBSEWL31ariyCKZYywaWLEqFIr3RovBziunxwVO449n/fyy1dG9pMQAEbeeBlydDGE91
Xugrr6+V/ZDN0BOZLVHU2o9leUE+Cw0qPDWgIYMe30wv2ylVFFf7pZHSVOFaOsOqWYIzKmjJZoch
NejhOONMyN0pCaD8SVW3PGNBVrF/YhNHRWOsxWx3gBlfs9KdtIOAW7b2M2NZhSlKgZ8N1fXK8cdw
Hbils9nIm0q+yJWaXJ/1dtFtF1GpDaftVCj+XnVC6AQCHUVd3eZJ8SR7oZqL0brEvH9I02gz+JF9
K5kshZYQYwTTbxcey0MvPwPCg8Md2fRfR5ftfj9rAKuoT4/+7IAYS+VrALJqt7RhOgxY1Ivmq09o
1lBglPXpA21HgmZ9qJQX6rn6XptqoCvv7QzlQuf3nZNt6+TlsS02DYEKyLgqbzlphda/1GDQFuiR
D2U7nqREsTNf8K2AOygz61RTYF97LCVf+iQP1lPv2R8zNbtz4fyiutbO0fzSRo0Gru8x1SeFyJTI
eEF1bK2jdLv48eLRPrOEbUkysEZ37V+GhPKZ6nTw6rqAJk7qRQQDqXNGawMqyq/s8NdE2fp6vURV
KoXNli3xqaDCwkioyhH+XCSjfpBrqpqSCjhYd1MUiFplMWGEIe1sIg8udaPO4PiIB01+x0vpqPou
eF0znD40HeYKJxOmi4vLQCim1D+kvSDSwmAxGkCuAVGb2GR3OO23d0bWPxQj86UwUAY79MgcU1Pn
KfK3kdUIeyen1uVt497RV27eBVinRUBEFS+24d/BSdKP8usBmVq3SVyba5vAIObMCn4uJr7jCGjt
bAgvPkgwImq+nxQ8AB/4AwxaFTOnHGyr0WXKsGJm9yyJfUY8X92OkEc8wEwrKwWDJPtHtfll6ZEW
GT7IIdUAr+Z0QSmBi52a9j+7Rk3PDiP5reHTN3PjZAPMfdoHXeV80ANgFcRzttqYbnzRu+xLlbMs
/08FDyZJ7rcA07Y1/atNrBjOkZWdspe2NvwbUOqdT13Vkgmved4mCIv8ZLJMCrrk4DZtpx0yy9pM
UJPV7q9O9OPFBS1gtEkHJoDHfanRpM3nDI7HhsyXeSgX1g/5TXSp/QKRlXq0aMjSReXbpmN86QSA
KNdq5iJ43K29oiL+JU6TVawMtyaCn3MaoHKSRtfSSi2yPbwcMpCnkjGhWTtvNqDXbG+2mSyE2z3V
BbYx7lZrvBoSpjmtg5pgMifRmVUMMvykIGxKacnWhdVi62bbkbI1ppQ0bsMswmYzAhQoUYISLZj3
Wy3vd3Wt9ks6H2iAiqS1mSDgOt3BBewB7APnY9bh7Mc3se+qPrlH6O6fKJYWnxNGp4s01iquH6Nt
GVF1zFoI9O3ap2V5UU86AoZhHLYpMLa7ERPIKSprHTKgP37RB0RlUklaj/Yj0sEE/wjSaSuI4TGE
tfI9yYc1EEgIFBVa8aDUBPHoVb+j//tXC72fTqzqTtu3HyTd+GOJ4liOaTOgUZ+0Gb6uxrS2S+Di
5M24C7wOdDNe3hST1trLp+CYBcYnNGLW0SMKFEcQ1iKFnKgM3+69LMPg8ttpAleLKLqIvmc43HQG
DxqNReur/tNL441LQfonxuGbClTrl4lbdDV18Vnkc4aKnQG+0pR2G3S2iSYBNgvsNYTSCJv2C5al
xq6WW8jjJaoaLE9/Wu5VGrzDYZRzZAF3cR1XwqWdlkb7PEySjXSdtrhhjwshoQ4cgM3kBu3yFnRQ
WqP09XxfexRFgwFMy9SzZtjmGXw0tr0mOHf+zPJzYutWdY1N4N8oZEhS8Q7rew2zqN2o3d6q6bAX
sz3K7EFHJXFzDyuERv0EJmFOaVYHQQtIqM/WlHbP1HciWLuTQdPVap/LFlVwpGbtbZCH8XYiNNbK
WCVHRbuXeYJKR4wM5ltzJ+thXVyiaJ21M3LpoWbiVo4PCvkrJ1mVADXqn6QhvaiajAAVM8P/l9IR
nEbnnrj1bZGa5BnPRjAqCITazH9rSoXYt8AemYhQfy4PRoMZYfGxJVW9KnTS+eyB2oqtxU/xALfE
mcyfLk3wvejVZE11LYeRa39kJa8gBK/0e+RB20gfkk3gZtaNF36tp6B4ztjit/ZAPm7c/6hnwqpX
RM16zIj7lVvQzmcf1VY5GVbkrPMxsgiQO8WwQP6zXHuro1oS9omz6waXiKl5I6m6AFCX311YUXFp
vfZeU9iamLO/xIyyezurL1GopbQ6cUoua486NpxDaWZ3alcDVIsag6SYiPaaEUCInj8drY9MQMXo
9enbN4T15cz20tljkjCzJn0oO/YgV9ENN0R2Tm30V8Tgya5yC+N41aLrBDI5OtGqs33zEGECPS2L
2mRIiVYwLJJfzOKbXhTZCj5B6sIQSX16HtIpMFgVMUOA9aWnEdtttenKEY7qLBumD9bBxgyP+Cn2
od/eSB4AU7pyQ2BObZHRICXNSTiaF0iRNxHxiMseQYTVUTTq3hwDntoIQBuat2YfdW1+Zij99UJ5
DafM5EBPZy71dtzFNcRSPMRlTRhChCCUsGpo0LURPKgkjJ/tMTym/hCdBe79TWkNj8uwZw76HW63
5CSNSGmQm5e3hzLzukwFtEhzhGrYbLYs27guU2ns9nJPi9gsid4+Wh42v0V+OUxkTtUF/jn5Rcxe
YhOBelkvwxrIX1cDjipJePqcUssaS02xpMuvwHNUz358VFkPPqlm4G9Qmu1a0+UjGXFpzS+x0vJv
8PhEjC5ldRs047haFmuOWkZHKnyHenB6ZMJ9H9/mhUqoYkRhV20jgSs1ADCKZONjj/UeW7FogZ1R
tx5Aa2qp5m80sua+ebgjMq2NvwzGxDogK/t3WgPmXOz6fX3rCs3Q2KjqKlU+nCJX29Wg8UY0ByFP
WR5la2rJw002WVSM5DrIVWqxR3L7PRBRux6nmcHpKOLo6JA/MnLzoiovgA064LGhWJ6o9lV2vGm5
YC+CUi5CLJecgKRXXgYKauc4dkjHTIpNHunhTYjoZAPokXxAsouJ5YHuge7sWFOCofc4j7+FRrMg
tmx8jnj58nFoF36enqFC0Lk3GNiYttuk+mswsLrrPaXw0numbNBc9FGhLTi/DZNIf++Tuy6I00Yx
qI5q3HgU5bXrew9rUIbfnAiyiZ4qHIrGPskXwtR//U2+NVHFZjj/AHICHr73Oq/fyyEcE8mMpifA
RnUH7xl17/PSk84dKKNQd48k3CTcYmFxnNhM1Bo0Nql/ky+wX/DoQ52TaxoSENXHLk2StUmpcLt8
MdeN4tCVnbsbalj/FSsYJst1KLNmas18yfCszXLQmT8TJJpxO5X2R2nrffs51bTrBxWaL301ek+u
rbu2dq0SQHfgqnEbeRx87M/TnIGk6TY9kdl6FhUfOsUjRdE0Tjai081S44p6lRBxH3C8tDDx4YRw
f10Fd3P/UEkKbuRCfZ1lTSL8YshET4eYsQuD9MpqvceiG5JD2od9s2LahlGhF4DLJD3aHNbQRWOW
GF19GEhrQ/A1p3+PGsXuyUKGpI+BAkBAjAyQrnEvX/piItPJ1/FHUV+VRS4D8QsWSDStiTE9WwOt
dMmXr/vhmQTRdOcY1a/gxNKAFy4nbVl4UH0izRDxpTsqlXNkT8uauB3I+nF7akVG6BEu7T0v/Bkl
7p4rsIBMy3586BubGbJLwK1J7GHWg5DCcG9gFEdo0HZEi4bzW7Bw4pcptbKavzLXIDAKnMCNnOeT
+W2sGXc2gINjkFj1C+LijRRE1JrfMFuglJRUJSxAoKRURccQ6IynImat7BNAI3eisg/WAXLdyEWL
Zrd4cYAyrO1cwximkcYbdOIGys4H6VNqvdzYyfLEMjEhzjaOnUmzT+bN1NzMe80LvoV28rGdRtD4
c3k2Mj6+fVv+ITV0cUFDUmXHMffpeZhf7yjjEmS0ZxK+MqA3Xcps6PpUZv2jbwfFHQLQbFdnRnHX
C0JZoqh66RELUEadc1Hy3v1eJKTAGHNAliOLRpku5ghiKlKh350k1aIQ1bCJDTPa4RTF22Ha2kEF
4/kJf+IBX8u0jVLqPXUiiOMhAvwyzS9aAfnYh8600Qw0xWkzLkuzaUgSpgTzCa04elRyaEce8KXW
s2xKZG4D7c5u7asGwnITinnSP2lxwD9TuxmjwIrv7U/Sut5S8GxrdIlUDT8ppntpxf99b56lAubA
1P2yzgVFG1Lhn1R2Nmb3KF+UQVNWFSk2B/mW8PLpPtM/9NMxNNXgCeB9+MSuMwY90dy08ZCtshrN
TK0Gt/KldytzD184pcenlJd8APntpLa77cGF3Swvwu1W3QTMifqw97A8GyTO0NKdCUm2SCgz4UXc
aXXjbmvd7M9WTP2P9i+QnDIKV3Buqy+xWt7k4XDOcrO+Jaaq+Kjh+1Wn9IM13adj1t+32Xx+II+I
0ushwmisoLLCrS5DDr9BB9CIoF+vKKgN6X3tI7Wzpqpg0ek6d6SO7QLAXJcxrmtC8ShJirY+aE1+
lBflf74CINQSiPA9L0YSgIPm6u1/P+cpf/7X/H/+z795/T/++yb8XuV1/rO5/lev/hM/+NeBN1+b
r6/ebLMmbMaH9gfhJz/qNmn+ZjTM//L/9pv/44f8Kfhrf/zXv74TatTMP80P8+xfv74lmQ7cd/8H
ATH/+F/fu/2a8t/w9xbN9T//8bVu/utfhvVv1jbse1VTc10WBqyD2GvwHd38NyG4iOLoahgGvW3m
+SyvmoD/pP2bud02aHbjcqfyxEa5ztv5W7r2b5dxw3D4PsJQkAT/+vus75fl1XIl/plU8frpwdnK
zyCbD5mWXFPY8/d/e3o6T2XHb1j+mnwMVMzGIc2TU1EiWRJw9Ynh+O1T+XX438EYc/P2P2u+X4dD
Wq1xSIPf/aqQVqSBE1QI7dYtaFz8mvvUC99pIF9N+H8fwxKIzjRrnvRfn5KlYw3yXMdfgyk7QkcH
1Wn9ZEI7hKu7YfUDjDuuje/V6sQJLvf9q9v+99PTXvfK5LFRkKPnEXOnjKvz+tiBX7R0ejx/DXon
gIQEYD6wirPnv5T+rW9S6q8f0Dqt3bF7ZxzUXguJODSMgFkgoVoc32at9frQcUwOKFV6Ar+yu655
CDLjlGvxrdaZh4EANj0Re8f6kujTw9uX9PVidD6uaaENAaYzb4MQfL8+rlV6Vu8QI7muSkgskR8Y
W0+pxw0YCOOdS/t6x7AcatZL8eHyHOnm1d0TdhR/GMUJ7SnGbwKbyIWp5SVUh4fCT14q13Qf6zSK
3/lk/+GozCt4JBwhTE3Tr46qDl1p52HErDv5GIyBx32LvbaGUxgfKVVuDPdk9rby/e2P9Y8nBe2D
jszAMAWwhD8uZwm4qcRAQgKDOZEAhbU5/46zHeX628eZK26vnkiO48w+SMtgbWzLit1vA8BU9cjt
yox6GrF9qR5vBx06IuleFWiqtw/15ykJVcNPRXdSwFD5406JAkih5HIQJEvsZvg1CH7+/xzAZe8K
H2R+9l/firFuE86lUPWaN7tZAjw9rdL6nSLmn/c7ZyHwMxhgfgxx/YG1dKASlf71ekosHIRhTjah
NYS4iUfznfv9j8GZAoNpOpiFkEUS1XJ1PpoXO+ZEqvi8GqNnu8NNij3x0TPYo8Kp+H//8EwhSFCD
FKmJ6xUp63BNQ+QcrXtfPPGwP3qAed8+xJ/3GufDczT3tdCPXH90Sq9B7ZmrkgbrVHDtSs1+Imjr
r5MRYl2Jcr1+fPuI/3CxdNaGpqFjczJQlr6+I1KiBfzahy85iXAlQKgS37ky3yXS/DlEsBuHLj3v
cF2gfVeHaVRC2esQgFlRJcCuDZzYFXeFYn6lM4lt2IwGcWQnug4w/4Wbt8/xH+4SuoOODtnaQLxs
XM05FnW+xDVtznEkLORZwbC51h9G4+Xtw/zDxWPLIqg2ULSBhHQ1zlNI7tx4MGLwMXQw1nFk0PRR
8rr7XttoBVagToPwnRtm/pmvByfBXeLOQBGGfJpwV5evqHV1bNGYKVa6GdX8K56t5pj241d4ajlC
16Q+WLPe6O1T/Ye7hm6fyy2DQIPP9epU7UQFBIlfkNikZFuirVmFJS5CoBlvH+cfBkSGd55th7Nj
I3j1fFNeYZ9CXs86njLbp+7k9TuUv947D8H1YSwWIvx8fZ7ENDS4VzdIpCk6miZuECyoyp3fjvnW
1Yv6+PbJXN8f10eZf4vfJ5I493A+BJxMXuI8MXx7DbrUOuudUW4TFAvv3BvXF+n6ePP3fzueT9qN
0XWclRfc0Kyeyg96+fT2Kf3jIQweKhsp4ix6e30IrIlm2LocYqxuacvCG6GFN7wHRbq+yTkRXAcW
zxXpFYLB/vVR9DhuQfXA3Cfssr+wiuu3aeF7P/s01i5w6vVt1CXAlCcjygku9MOHt8/yHy6cSU8b
gRcPGoXsq7McEhgPNN1pU9fBXmt9ZaclA+L5LE1XkZuf3j7a9VApz5ZVAMMl9hD1+p53RG8I0kfi
dT9VdLy8yKvXg54FH7O27UF6DsOFLN7/zdl5LDeOpd32iRABb6YwdBJJSRTlJgiZTODAAwf+6e9i
jbqzKrriv7OuLnVTAoGDz+y9dnFssmX5F/nlP3ydJvJLDmm6HctT/7hjrNWk2zDhBFhJ6XylujFu
G5bLuxUs1+f//iv/4ZH7r4+6XfP/uDkzsgd0O+ewXGv9DUnFpl3kv9yc/3gh/+Ov+ePwIB1ySqeV
YnhKQPqIpoUlNA6P0mbdxzSxqcwfBTpB8P/xh/3Vf1L/UAv/8amryHtLMdA0EDCCqih1nUONZOFf
bpK/PRK8YwgJRSwL2cfk0fvvy+ctdj8qmd4Fll7UfizqV4aobFBNd5dU6Rl28PM4pFsSRvf/+8/7
WxdFBazbqq0yKsa14P4FMPvPL66VmMZSdOHUKddpdO6Wub7Ws/6rKNpnLvL1ZpkDL0TqTPH6vz/7
b7fnHx/9x+1JDlunDnLsgtp79YhTVqpvkRT/UoNrf7sz//iUPy6tmIbcVMyUThSwCwmu5NBVpIW6
n54dt37N+b2U2tZE6OjZAisBxMEcelxi5YhI4uRfRIu32+U/X/B/XW7HZVty618xAP33F21PM/xl
JJeBMbr3bTqiJF0OnajuDZEfBjX/+r9f4tuj71InoTI3/7jErUycwUDOF7h2cw8EjUChOdRIefjf
H/OPdxGyTv4qNEOMJf8QSKNmNsE98lUSDP5rIlUaFxWRZ2LrgvsJtaknpn5BSWR5876mp/zfH/9P
F9XBhU7R6ziozP94oQCDmuD/amAQUhC3z4knTTLtyqzF6seIJ34q4L60m7kYG+vpf3/0P9xdPDQO
BwPzD47ZP0oNm6y9pu7HNrBmlzVL+ds0y3/5Dv927tGj8uqwIBbg1keN9d+3TE1UXw3CvwtYizxn
qkf8GKm+SR/KTntJFPHIXvH/euj98ZH6f39kCSuFvTNCzb50e/Q/7WEt/63W+Ntb+I/P+OPKza6Z
0qeD5+7L/mMCITagOm5Rjfq68m8jMk7Tv52wdJWocDhaGdxQgPzxJPDnuJiOWDNhGEYi2eqrFrYC
9GqQ4UN3zrPKGM2HdwMNvQcdqZI7aqNg0vRJUBuoN7wDAgrDkv6q3XJoR3wbiT8Dc1ufrFb5Glrz
cDOwRbrTJz+1QRyx4OnbAdF2jjbG8ZDwcis0K5KaTA/jP54P9HEuyRRJZ/yUygJ/xF4+K7O5DvN8
yWuVRYf2bo8uSvefeH0u4SAsyxQtJizkhegEk36/EQHy0sd8uleUbed92ZLtCkZ/QyZ3swJoSsd/
muWq32DzsZqwtcj/RjridN52zXa4lYm4CKwy345Wi6oZMj9buqpTrqV50QDfTDHG9RSEtMbUm1C6
Yk++MPExFTky2mOK0n0wlQ04VN+2VVb1DuEfpJvYaTSQYl6zKg6Y88JfwJZFPs2pdtNd7LwM1Xq/
WPX9tJCpMImTvYCeLCxCip2BfQTLorBG7AQoL3vGOL4rcHVYDWMUNgcY+gM00dtkxfEiR3JTd7on
Dlb83NvfQkk3U5VdFcWx97Wcv73Z+raYV5izeCxRKSkW1GBThyDEyybpunssKlti77eZnV1y0b9q
trXX4yYwsZSSQWTo4JaEQJJU+ybHp0NqrTIDi54MgAnj1rMEFpA8sCGwx3buzyZUsOZ3piiR8Bq6
qKrYmF75OBk9DFszUFPkK4T1tes1TvtDC+uObMwwvhly2OOJKZiLPYhfOfqNi9cdqCLPoHdNLR+v
zCT9Ep1de/Tsw2DsDP6GjIxErfL1htebbww3A9SpjAO9/Uwx5oGjSIGpT75YsOv6UvqFstOyzaCY
kTTbsIO92tXbGE36aFtRn7xW4mcuHpRsu/IbmKF2o/5o2fNSqgcTyoZasQxy8m2Kn3sVr2xLX8lx
CEh18Ic6CQlICKBvdXFA6kiRbb3YR2LgAC5NDqt87roGDGTsq7MP/RdPXcLivbFTf5Rvtfo4W2QH
GluNLAose7HXBIokhC+sCeRR74sh3htZei37OJit46o8oJDtm6c4TUPdfrRGEuK7B2d4Ktbz0BLj
lymbQgC+TmCLiBE50Xw0bLKWbGVvkE81/0Ze75PG7Wva19rs0V+GiwY+pw9hR4OweWmsSz6+jZAk
8E95N8TxNRsd3PZHU7+uSJWmvZznZys9z+ue4oIAHMOJ1uW5a3I/VfPQ1o8liXK0FijXJBH28Kp9
PR4OWjKeocnzBdty7+LEz7JqP5abKSMPZ9kX4j2eHF9d99WIX+7g9g9AGEnevs7qXep+OfplMj5J
m6r5eRdPtluZd6wzmBtI77UeNny+7gaze9YyknM7bKMjxEsgs/yTep821gajdEJEzOj4uQX3Z5MN
2zLbZOYz0mnruSD1I/0cCS31jmV/mvUDjYvR5ngCGMpBI7fuTbKolfGXOg3YcmLI+JoXf2vecMaz
/6tq7ADX2wsgbb8nZ2dDjPm6QbNF6QMX3pV4eiito0421TZWZxK0jH7xzXaNSLPYzd1wWrJ+Kw1i
3XWJLDj/Gd2C7StPrjDhC4/LvG1Lezs56W7IrZcBhqSZEHmSIgZz55hk9ppIp/ZMkB4rR9V+XPUO
GpR3GmMF9q6QOSj3+NtO7W2LjmSqloNB6HSe2ld7SPn2CA5adC3QZ/ARM1J8EL1xrWy6sfs0mznm
uDpwoOyF0oIL/xjAOyXlvJeVt8vkqY7VM9DMwiVlD0kt33y9HsRwJpVHmSFCPTPYSTyD+/u5054c
d+MO91O6A9qC4I6JYYflcVN4Vxi86nQXp7g4NtZnbm26x3kW0UxWDz7n+FEvOaZzP+m/NcnNBJ+s
OlZ5xHtCWI9u99LBpex3+SfiqaW8kp2lMXlhwrRAIXX0A/WZn/KuYl2bzTukGq1ErXFapztuNSwe
CopJB+rlZkjJgqmQq6sZutxtVi7bxOg3hGzYovhKkv5iTeMpGX/1/BoNFfSYLHjJ2kdtmY56XG4n
bzmD6b3lBie+NemEHs0WWbXOwpRQvDW3oLJCvfTmEi42CR0oU62We1P10/E65Pd6v4BNHHculNjb
1nh6M/KXPH/HFCvNoz3/NPU2t7feCHR+O94Ou4dxjQSHozKex+k6L9zkLaLoHLI3Xnf3VVq7W55y
8VMygfDSQMl/Bu/RHL9jCDtq9tylh9mLRHKXiw8BXaOC0yxQPYn3xH0z9GAlI5PIxXzquD1/p8Aj
3d92vl1NkHMCfWW/wbhbJa+sG/w8fVJX5NUnRV4aPfatOEisDeIZ7AzF9JtlJEiqEH/xg5e84h/f
pGz05foyaSgsuzDRkzu62zDP3Puq1hC18ZJUsPpUgGKCxvpL/5h/kda5kTdKjCDXLTOYq+hNOLDY
aFvjOGXAdcaXRAiW5fLdTp4sfvtkcPCwQIYhAt5t382siLCyhX3+qGfLzlG7231bT+22qM9Gvc+z
Q+Jpvn5LfyQooa8vFmpVlVEGO99r3CgvugXuddaeiAxVvU9VOxvmccG+0c/WTvNIgW+urctKsmpC
cmjP3pQeZJtd2Vk/ZLp3l3nlflke+55z/Aaf5Vu5ek5/wom7bRbtYqpOy/voYyJ2R/RrtCB59jp7
PxNbicsdzuEn+F+DxKc5PlXLZTa9wDHOGOSwVpQRsUAe2dUTc/8i4fsD7loWSPZnwoJT7iuiqauj
TN4LdUd8qFVsGuK4lDYk7GNXlRcTVY5KGrfTfsj1pDXXyTja1Sf2DZKs1lAgoW+AVqsK50hG3rwm
dvao4aj6QtQQTYrHF495bLrry7d4+MLCe8+CeFu096u7yZTLFL/jXPOXpfKHuQtrspCWgoBv1TyX
cK988utw/mkEC9SPxM0fMm3eKFiUUWGHteQQwhY9pcc8bkLEquhG5bkuZqIQeeE0zS5LJ85zL1hy
wojMOspc6zJIIoTXG3qt0kK1X25ul/iDzIU2JIQwdElQBhyxH1Q7nG61ClespkSQ5qHXyW0ky1UN
8+nTmLBRgK1aYgt5/c0JygEBmklDyJgu+cVYqXZJBOnKYl/O1bu9kt7glOM9U9yn1Hxx24uyajgl
8w2a4FAdxL1wkqfOxUZqm7+G9K3gPmxI3LLCRfFwHpqbRehHBZEfUpV9MnzXgjDj+KjgL+nBO8xS
fmT1YzI5r0V6N6ztpWDNNyy3l0AfyS4aoAlQTviT9YYeOUiHPDBwM6NJax5n+Rd5i3Plmo6o2hV5
XRJjo6vQPadfa7GSayaxtJPh8akbm9Rpn1I3iQTlqAX3gRnwoVBPZvNMoi1FWbrPZ6wNWAwGYuEw
2ZKzRp5a5pvF+OESPwTQRntaps+xI1fcvFfjyOBtpyymFlaIiSmm1pmahoZiVfjNdEhnqG2WiNGM
/TxMvNUtGxRtBw9ik5u1x9eMoCyZO/fC7mnc1KKrjuBQVN9WYUZNceGdR6esD/joiIntnbsquyXv
CaxqHoihNbdKgmzK0GphBtiUFV6nkxmrHt2MPAsTRB6q50jYZbmla9jokOabpSBlp4j0snrJuRhO
qp5rBy9wJ8MyVx5QIJ5A1PZR7dnuCzjYiTD4lO2o9NV6Cir9fta4QRzlzG3Ig9jrB2d2j2Ojb7OZ
ODTCWVozwf6Q3XeuxGD3nAw/XmOymzF9QXqAeJnkoUJvPes0OYR4NWG/7onMpI49ejo9ksa+F4yk
ntV3ZJX7SF2BKqTP7lJjzM3DDlXfEN+tuh306XWtLb4BsFGV5q+NQz9XP2lFdenkp2X9qptdXIz3
JIpFarWTskLk4ITpTQCPCGN0rvNQhE0ONKyUgd1PoYqRTHEfXCiNMXdZA6MbxDCoLdoPb/FL7icA
4IY98sqhW2z0t6TOtnMyB+WiP/PIvpZFBz4fNu3keY+eV50LlRgdyhIvqb+6dIzsuuL8wukCuB1m
VR27XLUk6tz6PKgKyUs85fZHZWHXyY43DOwIzGFh4K+Axic2050+SslcdaZaUR4MpyNnvDlm1kvG
KTqOTMRqK7RjXsB0JjH9gfAutXqIm/6+tO1dA461bO2DVqG44rV3nnPpz92DUSqsBPOzBTFKYRSn
dN/d1N15ctgLwUC3T6KUNE4jJfbFTPwSt2GWxLQzjK5t+6KA+Q0gnW2csTgMIu8+51X5AjnwoLSE
XNB5w2VvtzX/7zNYdQ7zqMy5A+L6FqRDwBjfiV2uz121/E5UYgmvHq6X/I6Qb0h7vso70rLuKyC5
rfwBqModSV9ak0eXnrUEKmfqHbwmqjkq8rzbNFCdE3oIEpJ5zS/JpSqealPd8T1MueFnwFhMGEg3
bDj9q41n92wnb6b+tk47OyHI+FFnr52JcbsOyXeMJ0lQ/pVJGhVJh8sxSMnOtqiVaYZbYLY4datq
n8BzMcIlK3ZM4I4mLUrltsE8IGQgTJ3EajivQZmc8m4/2xu1faQXM8sdcnO7RJ9/Ezu9FlZPZtM9
zu68C6QWUGZh2rBwjRfPZPJAqdYoUEmDWijyLNAA8Qh/Z5fF67Zw5k+gqVq0lkpDtyijXNG3SvlG
11AroUV8iLmVeDh9tZGEvx4X52fmzgK8Fsbd45gS2+hymX433RpoUviG3XC5zShprKBLFljGqF7T
Qzo8ZEqUwTu36cpoWyv++0K1N7gECS2MSTjjrHOncE0Io7qu6HrT9EcA3NTY9J3i+G1VfrTxjKHY
TbdgEKbi1JWeX9afDgewnINM/Ch14IiTQWuqrK9dEUj6T4fSdr6DDLj30gPwIzU+9dngS6KpkVX2
w6tCEcyi5k4tsBlq9lMGUa3Sg4qOtWLC0zdB1b5MNoFi8xDEJuAV8UspLxPDmMJbDjBkuuFzYRBD
9GWsBIb+3Kmcnxlu+oWM94+F9L62Q16j37ocdFTy9n4EhcDxZaFch3BepEFTQ1Gz1wDKGoOUdfWC
BmOTUJYA28ax0rpDrxwE1u21fZZw79YpuO3j08vgwsf+tGjek1IyEfLBSIcVfFwFQGVGh+TRmZsa
L9swSTbW9Ehoz8RzMrl3mGSCeo56ciWIlJnCJaV2tw5zqaPOoJ4nvxKG+0kl1rEaqUbrp9rNQPVJ
laKQqQAerfJKfiOf2j2vahvG1hJZgsPVJHTbeG7UA9TaQC6ub1U9st0+NJIqhHjEoANi1YTLVtzP
yQ1uvU30Ocq4q7OBtzEMfyJ/I7R1Zn3uvEMC10/XvrGGG62M7IbCaGxgRt04CmDfm9mM8ir+RvD7
ewbzVa/lXlFB1A6dxeH4Pjuu3+XijojASLN1Tm47ZOB0UpAKqeoQ5HPuM6dhgGH7bLBRQlVYHPej
+plPNxHuaejKw9i+9jpJy8sNybIvGDxn4hdOJ9nJB8o1/sQlmleLlMjk0tVk0tlojokD4+I2G+P2
tFiBdAsnmjMIklan0MnFQIcHjfrf8zqxESn5k4Nrg19QDYs/GqhUKeTg+CWMRN8se2ZjU8wan+G3
9TV41F6Rvtgkc0gatUfYU8a71ZjMB8gQXl2/1sb4WXNHZ5dBt8d05bYfE14ddiXuSP7I56Sn2lff
lasIQOmYHBBtoj41lWJN/roAQl/l2BYc2Kvy0RHp0gWkp3Me8jdXD0sipluYqSBulP+U+DAq1T2W
JogpbgYRJakUmBVFa3a4VZ2aCR37AofYX4a1LCx9p0PWToivziTS7rIPy8vWOxfW6R0i0xmrGskH
O0Ozi6siZrvay9QkrnK26wemsxjlp0p0Zxnbw26E3vqkom09wLxeCbZxLQOcmpyAOnZt1A768mLe
EMbItoyrLAf9eXK14bssnerX4MXacBETx0kAUnJxyeOr8i83ATCHjyt9QtODOThRuuJTQ7Vc7NZ0
oK5pLXym6qBIX6tZNfWC79VfSqrVcJxzDSA932LIcg7/YeF1pDk4Qm5XydxxWmCqyLqv3uxxVE/S
4m9KqppwNWA1l24kclJYjFq7OneZAXQWeaqFFWO4MCzyZEhqIFFOkYDFDGG/ZwxR8T/hLWWqWFYn
y5Odx8SvTXx1SXl1waKyCaqpMuL0LGx+1BLKGBqmOX1X3UJTPA1GTK5xL5iMk3ZSvwgSkI2IyI22
DnCzDwfVjQUVW2E8FkvbntqlJB7P0OsPN9ZnODmCjIoeM8Sv0jKIA4hJAhqOpFlZUNpWYliIDUSr
Hc46r1GUDvMAwbemMtITDXDBkFXjaaldDjan77WnFkfFcdAc0A+K6TahPtPyN92SP9rUTmQW4A7Q
FCM/q0ru8Ogva0YAjZYwbZwMuGm8RVdFlx9Jr6kXVZ/aT2Kh0ns04w5z/rr2mBcU6vQi27WDGmqB
EB5nV92uzLAYs5oczeWkDs+xMxfRpHbdhzOxK87wTsYUA+78RMLiXy/BtDspTW7+zJYAwF2309Go
Ku8m9AFxEzTDLjNmX7Nqti2oEJyqKBnboi7Eq0luz6mtdBLfspZUPNYWrOK2QIlo9IdeM/uN2jdr
te+LQkvDWGQwRkYrGeOoyMkohgECCHTfojYKl9Lp3GBcu9tnOpmXHSjmyua91MZaXizibIk4n1dx
yPXmFko+rcaxzlUmf6owsnxjN5YsaGFpyGab1wQNe3nvDM74veKm4bIWlUWsnu5OIx5PMz3YaQZ0
I6/Fm5p3jKqrBR+N5gEmxgcdqWpJZWhnhGWGEHncwBpooq08tq2goR9/cae23bpLo+NQ4M13N9oa
JyfuXekxPm7b/epVNeVGU5hgbOWoSqANMVMscBDu4yDK9iemRbl0sWIcBdHMG9NiCsIdUCWIncyV
Lpmc0BY6PVc9KyGQiGQ2LrnUnJ1pcLCC62BYrol43SxGzgJiToQRB+6UrL/xKzBQ0omb23Sr6Z5L
HEAylLbisBHoYOvouV0Sl6XRGvejuAe9+ASwdbxqvf2mD9C+bvADGo+KuNmiKUJShD4WrNSbbMbQ
nuDoQUOd6pHtDvl5cuPUPg5eiVVD9Uq6mGFlSRfYBcsNL0kamp+ewl5tvlp3br9psIEkDjmvN0ud
v9SeKS1Q4VkLeiRRj2C01aNFhPi7Lpmik30xQE4hjrUtobHcW0qdPVOfsR1o14pXf6a1TYppikBS
kJbTG3bLEU4IzJMXle/e8MuRAWLbr32gCKBwfj62DgfNWlBOoak+raPavRddgUhkUft0w/iFJUK6
WLvWJvii8yiKhO4s3N/0Wo1XzWmgWplF1iAu9cOE4PBrWb3sRDRTBcyn4p3Y9aN2JTSZtO8GLSVm
yhTSEeyOQ5oWpLK7Spl8sKebX9M6zaie09uQDYzNOUfTsdUdJX1q3Zz2tMuaByIT1DBrquULMUbL
/npVH8ZWViuDqiwNvUa6H0pH4JwWG8OmXmyqKPz1y8dkjMR1y7bOaNmnXPUOxOmMRgAtuIpWmZRh
b9gVU0EkPnqfLFg37fiWuw4J/6g2BYEeFtDbYpOXdfergunX7/WMbw4HpkPNkfUrEFi9GIwnfWk7
xqD2fClNM75Yq6MGnTk3gPcdl8KoJHp6adrkpXKYOzXtkAZaRtZvj+P2zcpFTS5Xqnp3XmE+ZdOt
QDcTvXP8uKynqY1cSm39rlXMucPOmHgjnz1bb4klCsylQjgaGRe25sBKnY3ebx1b7SjW8Kz6orZL
+6RbedHeGU064DvoRkg80hqs9iDSdGUU23eGOEmE68CFF/BvGbcJmbmfXHWnAiCMUoWpNNy7MNOX
zDp5XRqr+6WMrY58D9nEBGIO9NS56Pr26EC4NH07EYPxnhtJ1tMyqJmser8kTNoGJdGSpL3rFRKn
mYu6CQgjKpoiEKwUc4J4LTM3QlHA1CijIWlsu2Yqa2Bfo+JenQ8CwozPUaqHfKHP0tbPXgNRNHVV
iB+/Ix0RlsnXaKYQiLgm+bdsC+3FqPXhoZCefEOX5BwzVdf3WVk+zDYBA12qcQDnHCUvseZJPITp
r94hr8IAhoS/EcelwCWlxYRj571p7v7yc7ul2X0kRptFdEqGj4xIbpeUzoS32KvWUTw5VcOBodrd
NvOqkzSYczCnuWb99HvNJFuniVuVUstwWKXYzhsOuo2Q1n1nlkdv6Dd6y/TTnprPWrklEquTSe1B
y9GM2Obryd3mNP4le3KxqCdboYgr9Y6K0Na38Jkr0uib1c/ieN56YIIjWFDuwTLldYrXwJM2OfPm
r9pGZaeX/cGRShfp61/sQeoXsumZk7cQJVnubAqyRlqOMc/C11UikNvOYrnvzetsKaxjSRKRpDMk
gEX7+lyVTRSTINAp4JC6lMHS+DT38kMaz2i+t+Vw31Oi61OzG8p+5+TiEUpi0BekivE2hOPF67Ij
PnYHC8jXpt+DcB/VlvCD5TmO9TdEsQy07FvIZOCM5dZia6O/gL27A5+zzU3108vOy6BuHTaoNev5
pjYiFns/ct65BlNmtQwcyIVTnB+Sctyh4fTNnqrIuEtFGWjDnSunUJKgqTbzweu7i4BoM1GPOS3u
fqXfmOJ7UZMzdotNvSqwyY2oGZbtNBo7AfLNyiZGprRsiNzpnp3QWu0DyZxs26k/FOudpN4o74c3
NwZNNHSgorSd3byye5obMOGN+E4k82VI4ISINj6iJT+exSkWyEv0Pkz45lJi9Vaclh0/1Yf2nEaT
c/DK4WDXLb1ufFAxBubusYpPbozfb6HkcAx2w5574aDaKa71CKSH0V1Yckq6/HSn8exOUBL1/FVH
/pmLHyNluMRETVaRFMaXUXWRxlrH5WNJemApdB3l6wwNlmg0jliEW2z0pzzKcopXV3ku5tRf+6tj
sTGChWgUx9Sz7jrRv1vEh2H72riN8Ziwa7T1fO84ECwIDzc8JnX9sEkNK4BTExUwwPK1iQaPhbZp
RV36ugIoLTVCScEDlI6vDK+JO1EYk8/sltshVzEn2vzzZWVn2NzGXgsuUNRPbA77FHs5SHaSF7Yw
1e7FuvHKpy49j1XYqy95Mwa5+kylGlbDQ02DbKqbfuUBL/A+jGQDCo2H8kicNZB/06/7G8bksyNp
XS7HvE42iTUHiCCD0n7tbxnuRhFO3fdCGI3a0sUmvuYypOb95np1uEzPltyV8XqEjRN04pKJG553
DdphClJCuqZi3IGV9Dtt2jSFtl3I34FOYS6MZt1XIcVrbTmhGmdRIddA1V6Fg2f4ta5ei+JxrabN
tA4fgM6CuI3fQTF0PNzpb52sBSLTNzUTnBkWsZFHaf/uOc8TbVC/nPpiP46fo0uC7VpE6gBjDfqe
rp8HbiKooscVw7VTh70ZKYvKYyYfxkoNoU4Egp/Ip4d0eB/zF0UnsHE6DjAwWCEYv+cE7okdR15/
T5DbY0qfQqKxrxuEREwaaCP+p3fZFDSoeFhpo4DxlteV/eQKAq+JLxN3ZIz4mWo0ACnAPG+kSCmY
217zSfET475mRc4OjCO1dt5GQ33QBhsMURs6S/1SV3JbmMPeSVjRp4GwXt301UkusjzdWkGCHg5S
YVPKhmswj13/6sxg+Q9a379ktfSp4o/E7l0wmX/ltv7LJroE93OQ23cNLJdbZ2f0x7QMVxWpycPt
d67FRuNfuZXAYCsobriK+UbY7Bi9O6f4SJVdUf82+l+1bIFtmbiG3rViOxKT1V085w25Xuzt1emg
u/djebcQoZaDOkOQOgzmpiIzIlEfpvXSZ69Q2H9EWgaknccMkGWUWneDFdXjRTSvTG3N9jgO7U0E
Mib35OoS63k03Hdpnbq8iwwRNg5T4mnTwzXpmTpy2mlJAlXltOTFb52kDX3WdyNuhAbqA1KevZKf
sW5uqad3+vi1THtvmoPRnjYOVaddwPPSdsZ0sOmP6oQx1OtU0jRgj/oaKIBjG4bfTe5kmSxklcgz
fqfIENNaC9l9HrX2MJFAsAC6sBSKB8bf42wGo87JI849sM4OHhvQ9ZYeZ433PaeS2l7JET0zIo7N
q1icZ5KpgBV9qdwqerIb4ZljnUHbtDXsOCiReak981bPG8J2fs/Moz55+0krAlt6CcwEllKUR1lB
4K3x0wOr0+xoVDlwvfyW9LTR7DOUqBB8cQkDBrXN2VnbTxofKrSKio0DG1gCDLYjTRiDPN6uDBqd
aYNX/NA6gjBFNzInk4UoW18AqLex2MYxl2/d6g4FGZuwdSIIV5EQHjOk323xkGsA/OUV017EW/1e
2OZv0P9xUNmRbWxX9VUXy4vu1HsFMCtNHLN+BCVueuOVgW1Ndq0CfGAYDp5bEBrXhx2/WsPSu2hl
mNzOsJVfWU+36XTTJRG36BDUXWjdU0HNAo2ZmVq6Xxy2bKxgitQ5FG2+T1LkXxSihtFEBsrktaop
L8sjZOlfOeNzQl6ByLxJ4+kW96fHv5aZwRm3MRbD0O61T728rceUu7gkrnM+rd0ldqyNObBxoDsq
iT9Z7GeYzI9ouF5y8zPj5SXJACtUNHxaaLgpiDhKRJNqZZIva/k5ZpSHVNHjwGS0b0ORqQRfmkEy
mGyQ1O046bQsVkkFk7LwF2K2+HLHZ2NBMte4j7Zmppz6tkRpll+Aep1My4sK6kozXljsGrukiMOl
zXdldVGHz0GgKBDsycncq8SjVGiK23XDTP1uXNPXTNU2rZZsXT3dNe5T1pF6tnKwzUQLaT1ZDTi3
GDGA1hihvaaHUi1Z2qVEB32NA6qVHfxgf1kXBhlXm3ezRaelI0/ufT6FbaaHvk/ZjgMvSmot9WFt
bKqNX47GhEH/TEzakgdVsjuQKwQuJfBEDZTPCvCT3MvisljTnZD9ppsQ2XHF477YQghgVHXnqtdx
elkIY8yWItkqHfHfCU8e8JWcXkU1lsduXHm5ykMxgnws6XGHBfqFVh5SR7kWQj+oaS4fcD4QQI3X
hLm26MK1zXqG0bS3TBPaaFG7NnDNLzG3AaFBq+T9HozubdpNvqIf76uHetvOmykNh8twV7E/wq7k
+doDyB0jPfSPMj96Gd1EBHQqoT6QF21jKD4pst4UqFnkKk8qFK42sliuwTxaDmq90RAh30raUz1s
qWKXu8y5L66sJXJlp7w67hWo2zuRC+oridzuq9n57ou04bWFScMLK2w3pM7r/hLx1E+Pc4ii7Mrf
S3xg44P1qsOMiW4RqEAd+pCnWMLGQGs3SpQN4yMx7DGkigOKH208rRvnvj52mzKaHvJQcMhn/rrT
D6yP7+Pvst0XwMVJKP8akH1tDI78h/XN2vfBeKBnavlJtAntiypCdQ0xJe/qOhiYEO7kiY0Bxdm9
uaVmuk2MH5U3eaGqQVP1/6g7ryVJsSyL/sr8AGnARb46uHYPrV+wkGit+fpZZNZ0Z3jWREzZPLV1
PnR1dQYBXK44Z++148W0su5SdZ8Oi3KP7b7cdOegzf3ojLoYfE6aGX6zUyMibKIIdtFLVC30Wxi9
4SrYB6yL4sNMrxlLuMgo9fqoDuWDf1NchDt/Nipcmbts174Ax6IaSU4pMpgDldqRDiNz2SpTaRTz
QJ1oXT9nLiezbeYSICs7fBLBusbUvWzui8L1bxkmtLvmRXFYFUTZUREk6YDmLnrJ6sMennP9vfKu
zfFJsa/r+sGejkQIeiiLkpVqb9vQVVLCOM7baqMqyF1W5nBFm8Y23EHf1d579sHpQlQrNgcIeSfa
jO0dAZsUl/R6QZOMzkrB6igosiGZpA8YbGXNoXQG2rmZNnQR5GHV9IeoRRKar0qXq1vUilYQvzX7
hmTPzlzC/89d1IFp5NgljkJHiS9o/5vBAskmuldd3bNnN4FTF3wCa38Pc+dGQixJqONKuyKlwXbx
1OD57W70KwE6f1W+iIAVgLl+4d/qH+aSfavBVsBD/LAw1oDzV8OBHk/owI6bhWbXQbwlXnmEToeK
fWrmdwJW3GmqZYwbgW8HXQv6md2QbbrrkvU+fTPrQzmvzQ4YnoSsEHlDlkNMcDiNAx5P7JNOfEa+
e4juD/Vvt+JXJo8qRf/54pngy5F6rmt2ovAUu6UMZC3bsEsH7rKoOUWze/WvEOKQQDZc6RsxXVSK
24VrJL7+vRZu/dBpr/V1sRt2iLzZodSMdQSd+lplseaPCFfynXHrr7wHBsywJ5a0UB3lfrDY+B7o
SRgs4M2i5/RcXDfIy5tt9Ep8Vc8hbjaWKIvqRvJdsAHJmxxtS2Q0ymVlPVeCXJqlT0D4C0W48V0J
V+IxTR/yRwvy71K+7CMe9lF0x6R3QhIGs/Wc6Fo5arq0yB7UHbneJ9Ey4j61hfYeXDDNEyvXE4aM
IP2sHp+sW39yDCDeQKmXk+/yN/kLU4DYyK3v9XMbWve5utTXWDVAIbpsuSk0SEttXDKQ4pGW4iK8
9Eq2tKs6dbkLGKRGfO3VLwa6HbHouV4orahML4yGlRJg/WJupr1F0jxDtFfhFUcKj1Frn2nlyuhd
zzsAliqVm4aUJ/kx8NdJvSSAXKb7CRWJiBRrbTeOjb5mYOet5gtxMXarQFlod9wMyucSTQRuY8ZV
eUEFsq5XUOkfOTggL29013qpztiEXY3Tzqe2yAY1cwbkWuLMTC8SNMCMSM9Y6lBN0+CVgy/+w7bf
dsECBFCtf+jTkz0+NfkZyeF2uVKbx8BAW58+k9Ftu9EebPI0LrpNRsvmnba94M/5cOyfkflx18Uy
2U0vU4Mt1KGtIW1keRE/SpfyPr5I7+rLEJXXu3fBPNTsKgbXuJsrFvJCvQfm37Gg8rdc6G6sJdSL
IYBGGE5YFF5MztT88HIBKbC3r4viUh6WYbdib0Mm17WC9aVfWIjOjuo+4ajL/wiXz+QVOTRBmJXu
CLf3N+pePOb+kp72Bv5bQBuOtkvrdkhch/Mm/SBejILcVbOLqYJS5Z+2U3TTFBSsrvpoyT1Kz/mR
b+NRNW7tvWaSl05fnLqtgw60H5f2wGLjX1OLlN4IsGF/tZvEAaEFQC55x3TVXTbRJRFdEg64BG0p
dIH5bdK6phO3Mz2W3+NEPdVw62irhff9+cyuLJFjutrImXwhzupDtuLfF9t4CXsUsO156LPbW9Qv
0/34HMvbFvi3Y7ylBExG2yF9Bxzkq4xITu82I9Rr7wvmjy7OHDm/lVny8245wuO2XZGD4oMYjs4i
aj8CSk6bRD5i+o2QeNxIW2i3rrwzN62D8T4Cfta/ISkR0lIJHL9Z6+tqjaf1YD+i6uOk2b0V6BHU
G+1Yb+sH/817JvmpPUhPtPQxvC60pwiMFBpaR7qD/TujOmGyS4uBwGtkfa712r/29k5Xt/FNtFP5
/zrZ0r8Xdyzs7XDWsLkFs3UPWDB8sqVdyd7pla5u/Zi5Fjtrl6rqnsf50FFjdmhj4Q9ZEqobb/z7
8MpcS8viwqB2ds6/ANA2Hyz34ayHXQTTdmyXbBWGDRqk7mFaj8sy3U6vxln1Fj7VB+kC7Sa1bFaL
A4nn26hflZvggnX1Ej3uGSdScW9fpXfyrfFgw6J1+Pn8J1ywFj+oj5TEOvmc/Rj0Ys5Q6EL0le1d
WOKK3IWyW5qCY9UNBxHVviPoqGug6kGn7p46IrLiy6JcR9lZFKPqMK9bTu1JQ2mRcwUgYess6wvX
eFCKRamv0fYPxB9oTq26MUWx7IKDQum3bqaFZCcg0I/X9Bgvh/BACxj2hJMHGDXOFTa4fnsglW6y
N7l4msvGXQCLk6eGKYYDy3vbd7LbN3wsfntOovRWNeyPetbRmRgaiCRqFpYkbKfJvDdLLapNKEYf
OZt2IeTuQQ70LUk7e9um+WqwJ9AiBUFBvvHLW8GcXWfGWSi9KyMoRIuRpIuVZxur3vbuabQt6vts
Voog1DVWOuK5DjQqakGMrR8+P1CjhJJ7tmOM5OBZA3kpOOaWtX0xVnuzvyaYiROkbK8bn2RiVGMv
szBy4gjCYNTWPUSJ6hboNF4YOj8VkghyoaK9iqkZGJm+zfRdkF9k96HMCo5O/MOnQiCrcOrvOVvE
Hfj7JVvswFuj9INqPjAAVNNzSjKV+miXtQhMm21d7ryMthzLrEfs6blvnUWoJ9tdXC+n5ufLhAp3
XbzFDJ9hSQ4IUh+OlW27nlIOBAW448Jlbpn8ZcfxOQJoX7vyLC+LrwSick6Oym3DfXeOZG0bYKDV
orwstCshmLeW1QOBSu2OBagV1hLrrEMkspvilvIu4sQ6V3lQHHM0V36pHzjCjdVDp56zv+nHi6K8
IICtoWpRPxFnrit747ZDMKweyXGdjIP9PgqnvkfjSQ8djl3xWNEn1sQKFnnSGoeS0mNhBnsre+wJ
61TqahEn4qVE9CVoRCjPTK3Q0GTvQzDHU8GerQvZlSadpSHhTHxHxX3+rLVE326nbJcjVrNQBBYp
YqiwOmpt4XQS55zbibNUk96GvI64qDgMY2saVrPARnca4hKRPRiXMeficjE+GvZyfOerl8iUsd0J
e4g7PbFkga2NrG3EiqQa2aIPYUHjdSDq1L4duddyzaIFKZISEI18VlF73gVIdrLkFrTkvRZb4tds
mudEdxEqQcmLnXVpOGXUOoRNaPWe8JfZuxQ4AGCEtfKkiyRclwrhHleIN3r7Abz73DXOjv14ywmf
YpeMWvN+ymhvulIhOamWrUtGdYNDqGxd32RkU3SWWnoGFkXQ8trME2egYKqTFbAAceuWRXE+iHAf
5z2eIKq4hUgal+hwmi/iARHkvuoUCTtYW+yh+yor2ObuFMTBQbJa+0GXIiT8+K4SmfZd4+1iGyC1
z0UQDoWazUaS5jzmMrSSrWmNexU9ezfU0t6s2yZi/SvNlypiGxCZ4XPcRMQuyyGNUkxvQySsS68p
Q30DQ5hjLYYGyoKlpVDEFLLEIDd0+Ffl0EyPded7j0Okojn30Uoy7r3LrguTdV7p/RZhUPPgpUGx
Szw1uegRj78FBVlm7ZSHt+nUcejo+u5SKUiPheaBolPWp50+Ii5JQiM7ToY3bBUhX0ZgQ3EQRcWD
FsbeQY7pACHjNulygsUaxr2RKuCd/ZpJINVBLkA4UcZzvUwpbfStJA6SntKybyqf2FaITzdBT4XB
DvA+1RA+OFD4/cgWLK4F9HnkIcuBngWaC3JlegnjYW1kHT1lBcWgaiWM6bALx0vVZz2ZQHa7sZyY
N6UpJQ9JrPquH0YoRSMja/Nbs6rpTgWU8g1MPk0fTG9tTEScjCZpa+BocSUllxDoRjpbzKxGTobC
E1pt+ZEOluJRR82QoMZFhqOhlGH2QhreRHqaHgcTWwatjqjJN0pbJiZ3Q7jDwjCnxzikkBxNvdjn
mqR4qOv8YoNCm08qUP2Cf6ZFlQc0z3KjJlPV8hTONH133xozc8xiGFANYyMSUZA09IrihUeVNTTp
k02SMc2jPMh6El5miq81cYgrAnNpNQmWhzbhUFhn47tPWBS7Lt841CGnF79Q6p06BDgtI7IB1oWg
uNJ46azFQpAVJo2FQp1A47rX2RSFmlUy4VSVPZ81JCqYQilGdmih0Q4PNTKG5txXBZk7k0pSGyeU
oibntBUAY1HiOH3H6S8wRH2fdwByFUlH6dbl5kB3KvRLN6k8xLJlYayNOC3nmrZWvVkVlkLJ0/qX
XMkkZoEBOnLQ1flZ2+nNIcbVdSfgsnJoF3Sspy5D2qk2U3GQwoLzaZt3fIqFafm2q/oJMQqppmK0
GDWD83bg2dJzMox2/VSoQxpftCXDhK7bWAGgztPW3nqZ3tr7oTKRvgZ2qxh3BiV86aqU9UxfdDYV
xDvBY2fLWAZ1d1TLsbB3ZWm34as5DlR9UtvsVDbEiTeWkBYyeraelUgyW+GsIIGESULBX5cGhpKs
JhRywSGyLZaMILXmgU5Enxy8eW2JK2Dy2rh9pOVGK33Br2bP29ZAg9IdILKS7jPIJhbTUSXrZ6PX
0WjsEyqgu4RQ2XyjadmQ39nSbNZNvXjSnybWOtbQOO+mtUhKFvvAVxAI4cRq86Q8WtnUs4NVOhQg
jLc40XRvpHIwDSq7+hzIodw89qHQRPZKpnmvKDR0aF1ZBCY3Zq8O9qrDawJ0PVf62lhrYOqxlZnD
eGNIQyWNCwVIkJ9kLmYrmNXyaiqTcfO1Z/8UF0BK5U94FcEAzLKKeQIr6NJSQj4zH4H6+yFHD4uY
zUPAkE03tnbx9bVObefztWiaGooxB0CQ2vzZSa8OZWNr6K2wndUtPCJSuPUye4pj/WZSutQN8Hii
x02Z/TjTfX3tUzbBz2vPnHGNaVjI+gwW+A3tERCyg7l2rJywSDiBNH58Jkla/Q265NTHP19Fh+WE
wAHdzx9P028k1taEp9mqpJECMF9OqNlzsmy2YTB8xw76u3vSZ6IFoAcbecYJDKEQQs68HtBEizzN
5iTcpsY3j+3vbsiQidmGKWnO3MXPj63T0gx4Go9NDbeate84MSfMDSbh6l+/H2X+ZX+HgcyPDsGp
DTND0/mv883+9oKKRNVSFQ0mu2h5qZkD22/qN4SX+USKrPSu37LzW5imUV/GrKBRPS6//g3+5lZ1
Nv+wMxTF0jiJfP4FokFCA5w0FQdwmc70hANg6decAShdfX2lv/kOdPgjc+ivqUGaOXmoshmNPjDP
yukeZo/AlD+WyV6X12jXVpa+hRT+zcP9m1sjrpGbY0RAXz29tbBCEUfWdOUkdZC5Mdrme3S3WDTV
zKIkKH2HefqbgQkLD0q9QduHD+7kBtGuhtCQGTWsVbjKZfDmXrj5+iH+/TUMAteh0kG3PnldpIr5
iDP41EyDMzOc4lnkgz/666vMJIyTUWnjFZBngiCC31NCbosRDbIET04Cr4BPOVQ/Ai739UV+fkV/
XoUJUcCmAcd7wuNo5Eq2imhuv9jYdpPgwQv0+xI5g9J3W8tO5jClpVTjH0ROjogCIURQ02fs117D
olLrV1FKmpAZjx4br/j861/vb0YPHyVoQaArJjC5k2kmQL+IFpw0aq9S0g3atMHtxiLbZqS5u1Le
ld+8WeUUZjtDSQg2MGmRgSfl3X7+EkGj0g4s+T6YtRESU4FI6dkrNGKJE5tzDAjiPY9MBVM3/Yev
b/bPYaXJ7BiNGTDL966fDKtpCrTRMCkGEMt2pZntZZqo39zfn2OKS2i6TrQb4QRQXj/fXtXnU2uM
jCnBPrloL2peXfYtGn3+xj6PKdYF1VBZ68ja4M19vgobjYlQR+bTErGMal2zMds1ae620eAYFe0P
7btpTRGnl2QHITRlxjnpUJ3s+Vf6bQq3egPRnsn63iqcRuxAbExRvptTuGmRopW6/lrn9aakmpL3
pouE64EwLYyqeDO/fol/bGo0g5lVqDL7DZiYp084xnRaDSjQ6YwTPag/woVdaDHJo4g38+mb1/nH
bD5fTGduANVrspc6Ga164hWYffApATq8aPYcaV36PPfN+p/f0zylzqBRW5Bl8fnhZobdxQZKB0fu
sxjIBZ5e0xuvCl26aRKZjRMl/K+v+Od3yJ39fkn15JKZsFLYL7jjQnRl+QdlsS7BBx73i6a4ZptH
5eIW/ug3b+/0uvBMNShPfIVsOub5/WQc5dNkjKqWA+rimFnkuLUN70yJC6ybxwxtQE6RfrJXcvDX
l/kXQP7i1+dxgqo/+cf/C7l+/Z7P4Pf6PwBcrxoMxy/I9XX/3IRZ+Du8/udf+Yter/5QBMxembfA
Km6YjIBf9Hoh/wAYqfKKSHSzZSD1/6LXS6r+A568ybQDnp7FcU6oqX/h6yXV/EFyDVkWCuEXP0nK
/4Rfr8ifpxz2FzJ8TkPwO8DmJubl5OMTfidU6CP4JjKzhY0y1NFmgrNpLtRcZFup6vpFWY+Uhbq5
eG35Grpf/Ej+oqXU8EL5yP5AV9+tOW9H6U5kdKTDfoLtnaKDsHwVHbbOcUjvREy3u3mJyThxjAL7
T9ta6qH2Y6I1PfpxRtXYePhGn2ZcfV0FqkoVJsiNbdmauX2n5HJBh4Lv6a0KlaEGWEXV6tpAuqke
8lYKjnqCH0eWdOyf2GjKMz8zU2dA2n0hVxNIC/jjOnB3v0hp3Ug+MpWjmrZWCF7LynO4eX6AhlOy
kU3HWiCh7us72+M03/TKMQ+U8tCgs29dORaheCSzMPLXYax2fGKFL2dL2OloeQIN9+wUQcpbVIWA
fSH0KZc2k2KX7ZkaTpSdsAtlF3ZV91epZkS0xyxq9rWhL6SSVoURghGRO5N+ryzVG9R/7S6bgAYM
xC+VWXEh5ZW91cqg0hatSauxAtoyDLJ+2ZemthdC2k5G89y0WD1MdpFrP0yClS01xWreVF6K3M5W
gQbRbjEQc++7UWqoKEhHTabzOQaVcm8RjZPealaD/B2AGo/0TMo0cD2/ttX/aLo4L96z66Z6f2+O
z8V/wIQw7/2/mA/K9rnJq/A5+a81sqn3598nhvmv/poXFOWHpoBx5ehi2BZBFWxxfs0L+g+mfQh9
4Iw5wXDMZjP5P6kWP5jTVQ54EMZBh7JW/nta4Ocx2UNdZiphV8QR7B9NC583cazGtIS4EJvpecdq
i5O9jx9UJjk0byOi82zt52t8oOVaXHWO2ux01CuL7Cl0vzvBqvNc8+8d16+rUltg88M2QPv5UD5t
f6yJfPHiTZzL1LavVKd2zL2/tJfaebSy3MFBTY56Z1iqi/za3P72mv5auH7PnuBVfHnteQ//29YL
BohX+OWbtqZntI7X/Yq41k39zU5HnRf8r+7w5LlauKta0utl4jSSG3rAR1RM/tJzO0deYRJ2qoW6
yVd0il26PuvM+X8/4pOdQdMldpvUFD7tejeVbXepD6VOk1hRCEgarotAWqH3dkVkr9WO7maMp1rq
ydGLdHq1vdG6vRFKD2FbvRNXTTtXFji0b4qqN795Vt+9kPnf//ZCOLBB06/e2HPzQprNrxcSfbMn
/Hwy+2vEKRzpATkC99bm1fG3i3SDSUE0eIvEwctAILRvpaUuoOp9PbZ+Rsf/8dp/u8zJgaXLfEOi
yhptG+btRbCKnWY5D2V5Ea6+uyXl8+lI56wt6ybWWg4S7KoJi/h8T1kXRmVHV99RVskBcsclfVLX
cKulvSaw71pyve9u73S2OL3iybdTeKVs5uar9pQ+q47mlE/xOxqdRXWXXCm3/4frzW/l98fJ1DTX
RTgwUASy/oiJISfI53j4iq/6IFZ05N3AHS+kY7SJlvQ59t+8vPmb/ONqOrtojpuaTGTF5+cZGAiW
E+0VkRs5keUZ+sV9fouybm0tpLW2oKh8h65k7S2/ue4fdzkfPDlBM6cDweWk+/m6PhZGXaoZNB6d
l820mWfA4cN/k12KKd9Ovj83lb/dp6lykDaIr2BDaLCIqOrJuMF0DfwKjFufDyNKqRDvY9bI/SFv
Cu06hOBzKUvKGAuInXVGdmijl/GlRKHh0tDVFG/JVI0yBIVY7SsWByz8KL3GquhRoch+dBATiXc0
lajCxNGIpZPj2MyaHIB5SFKsvmlt1V/Wdd1vkhAcF75/DTmHmWXHgd3gvdljTYLq0tg3HE1LuuK1
9NyUvX/wgGdCWB2G12CKh2NTAP3CMfcu5Mp2waX1u7bpGx3PTkeTQJV0VNK5xuqWlLmLSMIW/dVo
Wu01E0T/0BWNfx5NsvJkaf6AYsoolI+okcbNEIrkUGjadM3gfEqHkFYl+QbKXg8BVcSenl8oSS3R
S2/jB2LhOpwuBiJxGF6APM2p2YBNbIDF5HH2GvRB+TSnyu59wimwtpo52fF24s0qJNuPENrGoay5
Woh5Y4c5vOlWVVqkN5Ge+DcxaYLCFbXUHqsoQ4TW18Beaggncp33C3M0JzdRAFwlUQx6K8pU5Uqa
C8jM1lo0LXWjo9Nuk6QIWq6ceh2/MolmO6Pz4MN4oXgg37AKqR2H40bEdg7mEBBtguj7lZg2Ik07
jHJmBs0XG3D+1sq+uiwb4nVzI4tojlN76wFUOr0ep5fjhKQiNkd9X070fuvQ1Beyl6EbSQ3kF7b5
2mVzpqaKviIvwvYQK+lLDQXBhd56yATuz7JKDnEl9tGQEyWUsTkPOzCcQSi1T94oBWj8Rh/jYY6S
XO8asCs0neQYhS578XBbxT7Ko4RO+iSV5TEsjQCHdyAfTfbui3hGodsNRw85LrPX1mNkVT7uuyAt
x3Opx8O56H1ZQcdp+cEaDw/y0A6KAxF2MZpkytRwL8uOgEoTe+xeAvIbNMAXHQ1/bATXJKi/C9L5
PC3xubJPZGNmygZzBDW+k61E19lZnGNcJ/HyPGrBl+YaY0w6a9IeCbn/zSz4eaH8eTVzXkssNq1U
wU8LrCCfaJ1jFVfyR0k6T4zLRByz7yrSf7Qw2HQSoTB3Ygz8+axfn6c8mZK6knEUnPdHmPFWqfOq
r6NNcPnd5Pp5jZxvhzMvUUoy2aaWQdLZ5wspepvWMkJIOZ+WSrPXCpQrw3ew/7+5HZKO5sUKssLs
8z3ZwhSZoTZ9RaQYBuwIHy5j0JHwehPT+1yExcrCJTahBa7RK9fGN3ENnxfln2+Mi1O741HaKvmt
n29xDGjcdkAHQxkMhhopMETpPh+/XqT+fI7zHc6dCmq+9D9P1ozIjmstSHxnoqiUUmvS5MwZ84ev
LzLvSf+9AP+8E0Y6FyDMiRClUyB7Rb00bHQwBQbeBKC98Y3vCZgroxUccsPwV70lo5qQ09785spz
hODJpTllEbQxd30EWIGThxj6dYkfGXkxDjl4ambEihTUXgkWUTbGN3rSuIxEUWQrJTbjZVP7WoeW
La/vq5qHBnLTwL9kQIJQV2U/+0J9JaqeM8OSQDdx+nIFKzHc6TgNPmgjz95PJqOLURYm6hVPeUhL
gbww1kuE3hNOPWC/L1hEs/XYjtJeNPqw1E0sxCHalkfZaJuXrCDu9KhmBhYPoL/ynUT4WU5LXjdu
0A1gfhlY8I6sP91eqRINLYsNl4HTfvUwNFaXzSkpANlqwppgriZWayxFeqFr5QavW2d50rYoRNaf
Fbntf5RqLX/X/fojZYHPk44sfS9ashTNTrdcSRLHZp4ORBAOq8HFZ/5in9nO5MDpXefXmWP9sx3s
z/mAoWUR5shwZkY4GcdBrFG8qkeHvHZXdYAcbIY9XXQ2saNrraqj9E100Z9DmqP83KNRZFoMyul0
2uVDMcB+cKwRMlm0YplyrfiKbA69bRatP6y+/oL+nAss+gpMdPRcyNc6zYnokIAUolWcHDSvlt9k
4zfTwJ+3w8+fS5zsV+cSxMnjy4B3M3o4vqr8/KZedsjXDfNdwaKq3VTTd43mP/okAB3leSvOmQ2C
JvlPn+c2P9DsrtRVGgbVwd+zZ3DkLdpqR3c4AXy/Nf58amd0MAIpjlJUISNSBvn/+XJlVhP+Azix
30FVcKcNwMqF2LHpd/5VBPlHJbH/Ndj1Uxjsf1rhbG64fFE4wzxffS6XzX/hV7lME5TRTYphtDII
HjFmocZfZXTjB+AcOKr0G9HFCJWh+Ve5TLF+kJCkkafBDK5QSee1/lVFV9QfTC2WQjYZb06mmv1P
qmUcBU+WCYUOOqsgCy1n7/nP5wEypFna1RXIq6RWwmVtivqh9szgrs8KeQUDJVkQRVm6QQpeZTJy
MwViX1DlRXlW3FoxNLSkU8rnthHG9QSh9yIzyuAlsovonDiwFisx4mjSwfo9xL3paPqiu7D0JLr2
1Do7stCrV6qvobH0BrMxb/Ic0J8esv7ImicvCW7fWfYchdFCEBi08kZA4kGnXxjWplckFGPA4o69
lB6JtzEwZMjhyouzfNkDZlsOoH5WeTxi0m3128zq20U+th/AX0AVGgW+kt6C/KgiBpRD3Vqzq5nc
xq5gAA72VVUO4XYa0H6BXUOoPUxnbO6nHd7WgSvpr8hglStLxoCWRqG2Dq0cgneYAoUY0D+IqAIT
xAKFGYkA+TExAHmMAu+kbpIPk7PRljkMOjBrQ/AiWr0Km+xODWpxIOEWLSG1K3btU4HXPUOPbZfh
DdA3cAe4GG2LqJUs1IulZk39ssnxHduiYQ7LepvDr65tJpIincgo6rORiQHySvlCCmd/I5tBQlsd
1SS92uoe3WK2EFWP58QiyGAcFH3NORLDdokTxmzDDzCz9xCgnloSGHqUoQsbiRqdlaJbKRPdwapN
IVhNGWSAlJxr8MxU/C0tPE5pFmGjD4xNEosn8qvPo8GasCGl66qqXvTacCMkhUCZIU0BKE13qaQP
Z6TQi+uw9W+mRMOPByKWx13JwXrMrDUJHGBYURjqM9whN2FXFBKcjzxTU5Inii0KTsX1Wv1G19t8
LZSUWotiX7WFqbhF2t4LtQLpF56xXD1OJPY+6lImO72d2YeilXNHq5TX2te9FQ823VRN/GpyOnKF
GeNstkIcl2N0TMoI+3NUylujmozrqJ7QzEdaBr+obALVrfzB4KX0AIWNXKwbz8OqOOK/GEwCHOLI
rB2pEwKCr6JeBQWUgEDGWjmMPgAKyc9XtWr2D+2gJvdJZDQynqwox6Fcig1W5QJ0Z1vcK7D38SEn
Mc41fXQaCcl5XYYvSZ8cEVsa13kNqtFrgu48iM0blekJG2ID/a4NYKRAXZe9PIcFCUZPdPEq8XAM
wbjCG1pVu1DFKsoPyHej1El4gEyOp5oC4nAkJ2qm82B3MDQMW6lxFLV4hE+KjFFCiqLm3cHMszWk
BgAqKK574YsPuFnGQpWHdNtp/bK0WbGWUpjLiISUcmOiwjkvlQykYEt5xEWsFFC5L6xyALRENZ/z
ggWeGea8rKT2ObOVdCyzJF4FQWuvwsLK9ljFZ2e/jp3FSsgHKGoCmMNK3SJ/EqAlG/nCsyPvDfAo
DbEMIRgRNqZ6mKZWXZdePt0URagtiXSxAUQk0ca0p/BpbELgoCnogfexifjCCY9gVE54J0XUISsO
iQBFWJ9kxUD2rBRNrh2VwtpAq5CaJdtSbMu1EUvXPHMsSrQtKU+zSQh4o35glcuaxmLszJrXGyWD
cQjGQe8MF3JbgFVtqPBSZ8KAuzp5m4ow+ss4yZs10Tn+G7Ud27Wq2lx3TOTrgdAJhK8S6OS6HtSV
aNLiPBkkCuBlC8w0VGTIthQ45Ab3byHk8yBXsRR0ARVWQljvYiBg0Hs9rV2JQIH4zsu41sOsf8s9
8DhRDKuxNpXA3HbsK15yWDlb2a+6Oxu2dgUuIKpu1SLFVJk08bbS8P+omtxtRsV+L8vQmPlaTb+N
iyaGhUIIg93aoP0Ck0kZ3FgvMSRnAGt4DW2sP6/tgVscIBUpaXeRlXVEFG7hU2QZ862WFJFb2ylV
xVwazrW6ajAwTO2yTQP9XBdEG2tyai+DUmfmkZJ8l5UBLhZYnhgNmUv6qZavxiJtMHFOqNLLycAt
QohUosY11K9EPQ+E8DeVwo8ax0BgagS6fAmFj/wi3UrwtwJxpiaGK4yuJ/PulK8zGcNaBAhhi9LU
XLaaKe1GhdGHrzjy8AOLCjuXmkF+82s9OsusTL+xIdiBl8oNp23xhNb5RM2yDSFq952/ZQU03UlX
gy2oXtMlmENiqw3MWbFiVP21yjsvu/6AuBD7ZlYaZ7w7/8wOURfB7AmX6pi+SkVFyTmDW+gQnCS9
U50uNnLayZQ3Q5nVI7I0gi7zispQ5LutXN158axpD7q2uiiJGXnpq769jXIhYLbr0bjMuqR5aYZx
eB0b7cUIA+nD06phWbBcHzt/CEGgD1YMqJK0rslUxb4ysftEnVVv/ChPjr5FBRX4M+RnjegFzxPJ
xiyxqWrepWzHx7LY6xH4VaqumB3kJHkQA7jxISrtVZ5nMkgVpbg2bZVRLwWd9BpzgDyovmrvLGhS
S3OEK5EEKYicTs7tddeRAizZAAmyHHst7peNNJrxVmq1wKklRbqKiHoi7cgPlffeHqgNVFFsnpla
hm689LKP1pftLeHMOE2DOnAaw7+PBmMGxBbslfguqUrylxNzESLErzZlGFXnEaXfnl+4ERdqj45O
ikhj3yVND5A6lPx2AlaAIHoMfEoqihynV2WSWsgbzci667ohSde+mLL1VHqqy2xFVEKQuOjyejYT
AZQlgsrcPtEC1xLMUKoUoWTwlAHXUYeLzerzLVORwnirDFg8U+gasAWXCjzjVQF6lcqqCiwHYg9T
YsMJH49YHcU7RLkj+zaqZY02BhDWiW+WV6KIgnugsnLm6q2pP9h+KbY9z0peW+1QN2QuZVbKZwGq
TrIa9UHrxUCwSmspeJO89K5Um3rNJtPcs6VImhWnxvCsbKTeibTawven9YdpgNqbkG/Ecw6bdSTx
3Qk0+WQFqsF1ZBHIkA8BiFFdnmJmMXz92X+Tdl67ciNLl34iAvTmtopltb28bghZeu/59PPl7n+O
arM4xb/PXHQDggBFZTIyMjIi1lrAAb6PmVoIuHUFqFH3DcH/O1SCbwXOWsB7GrzgZSIpkOiGtvLO
7q3xnQ+GQfmgdiQuW+7I8hfpni1tNKkgNJkgVCgAS8BtIL1pMuU0jf1EHbfgEHEBQuvqIirBELZK
dXsLEoZsLmVCRlCKS4hYHuESpQfNe1A6SbDNfjGnGqCTalvSk5UmkNCX4fiZEnAJzS910cj+1nua
s6f0m6IsJLWVvu/wmj2YbP5NCSzF10ZVECBhVx8CuPC+KmUtf5aCsvrjD1JyH8Muz+yDVcIEljUF
EMHa9HXIg83iqQr05FNu1xIKj7morRRKP0L0A30OpXeN4RRqQEgHpq1Z/TGVvvoyRT1hsPezd14c
oYAU1P4TjmN6L3heCid62GbifgLQWse52zWR9akjc/sGRa/8JaqV+L3PvADsmTLUsGkkl1BqxtHB
qEfllFRp8w46GOCz09j1bllN8VdzsPNn7m3wr5pkls6u04fA2A4OLLUb3+mbR4meV7pNNV8guHUf
dnLDSYZPgW2XD6RV4KezJITDWRmgBhuMmAo36/MFx2Kj/UCo0IdDwWnS+zEa448wJZbeLoMjNdnp
NRcgkNuovBvVMX505FTWDk6cTvelyTPwbPWD8TKULTZ1iPdAngUBff889J+kiqE5sttMPSKPKus1
A56TgDgOTdGqp04tmv6zzJExQfIl8gdbqepnH52PDkSmXIPWaqOpus8KdKf3HkNU3yAthXOpVYxB
+y5bscIFV0da1pUbGxQTc7BwJ/+qzehH10DjIteOvEMvO9q2jWMBfUXGJAsUBSmyGpTtttWcpEJ/
wooN6nqG6lqQhn6wnCjd+50g84X5xrgHBg7jf9Hq0IMBkIKCD7ad/iGFzxgOe4OcBq4ysKllmkBe
WPoFgFU/0z8lRpE9hsjcodo1GN5dr0TjQ4V2+OSaCYlw7CNJ4ShlSyfJtDdaBAO9VjURrRwJzuQ4
CfsnXRvtsxfAf5p2IyT5me0hHgLNjaGi4ImCmV3B0i7VJx1gwm+qgiDpai2OjkmkTzs4rsa7eBwq
VGN9zw/cYvJSGPjpLW0A39gPll9Vd61F3KqgFyQmhPemCUVHLId3ZTjpf5BgLuhjtZbLJRpzBDUL
tpByOPNuAkoWSpJQPkry+psshfqL3Br1O4WSJEQ5wC9cnqbZKaKL8V2KEGnI9DT9Ad+gA5u7lkQP
dEMYCoFm+JRwUui/QSZ3IlOEQUmThuyQ8CzZpUZPZh/baD+lVs+TRJJOFMSzd1PXqr/qqOzPRheE
266P88/MGnv7KVGHc9cF1S4aJoPkGoGrblBqyAWUvP5TGoV1hxZFcoxGHRKswIJZnkRZ+gaDVfCx
s6Oiog4c25/joNI2mV0VZ3iIDBQRDeg4pUQHhjelevqQ0XCC/QHozt5nEPChhIz3WzN5kitpUs+I
/GBEx7ZWoC+jKXyCRCD+3g/Q52XcK/dgD/0Hzuro0MEzix+RhvzsCG3zgGKxHX/KJi3oUFvyYZ3S
SiU6Ko06vFiBwSScVqY1UHo9oMKLSzF5AhhK3hU6kM7ASsO7vkVMp+8CZBEboSpSW8WhcbpqJ2l5
vzP7GL+mO1MA6zWjU+Glw970wuBY1qr8SCtS/VDkNPa8OGwxYFAdG3wIbAz0IhmIk8dD2Oft524M
zNNoKwGMAALxaEjdd55RkKBOmrqH0blnLNdyvvFY85780Sd97vWY5AW++mySFNiZwLcp4Mg5RHnj
fDZ7q/vQ9NDbqvy8DVGTMTYad+95fagA9ZHUdFGYiOH5jE3tvd4LZqYhBbsr56nzQsevfLCggHlf
8io9dMPQfZaSvgd2WQuBorw2nxK5BPCe0k89Z5QF8p+KBiUmr1zy/Ac9hw87aMjvzvWAjPujqrQB
iOCISULnrh0KW0b3w1YjZESg8zagVAczBicdbNZwfE4oxr2Ees11GJpmO+6nIvD1Pc1YoLK1Gg/j
Tm+ltjyolWAgGKM2CK2N4/QGghmxF0A6lEh5C1ragvG/7mCvewIW3X/vNa+pH4GTwXZoy3Dp04NO
A6EBDcrjmE56lb7TNRTE78e+AJF+Ub17+qc9czlPNRtDsVQaNaA9mFVl1BqF9nnNOU7IXzrAQhsx
UgWWFtkFKBY/6qf4Tt5DKLCNzlJ3stzbZueV7rnVWcPG5r2ijJIKjV0HH9JYNggYNupKa+263CeW
Zpo01YBSXHULmO0M7J4hvI1SndJkImHdacWKjeWF/LUxa4WOOMRY5RoLKf1t3R6V+uftnXptpl62
1cRWAc+QwY0xm0z58m3RciptalIxq9CfwRV8Kh9gCz6TL+LpyDcczJ9SsjE/A3LwXefDbdtLi/tr
mmGlt6aNrFOhYsM3JlJHlAIVgntSOqfbVpZckBFKKsO0eWn3zhuHzOp2gH9Z4XhGDnZyIRrblgfp
RXftR5I7dLE2xf2qBvqCd9Cl1A2Thjl4saveDrIDjk/XfhPcNW5zSvae6905D8YuvetdbYc85W5a
AzJedcz4mG+Mzkaw6hwmSB6++qbf9jskrHh+Hqcfzs5hmZveVd3ioNtfb+/v2kJnLhpbZt3WhVho
cqcy5aOo8rZDpPL/z8rcTQsUYktAv5uwuZODs2F+5XG8+fc2VFMHmgVygjn4+TjAYGWk8fgjtC5o
iLaetYUufIQeyIx2t02JADQ7dYqKX9CSECO+87ENmH889DAG6Hdt1TUV7yOVSgok5vextB+d0REy
s+FjpwYrAxwLR+6N3dk22il5BikC29gnMpwZUXsvBT4MyreXN58TEX6oMm5AL56bRZ43UpMAakSr
IP7GgO5iqM1TExpUrQx3cUVOcdvY4gG/tDbzeif2yef8UXi9fZjceJepOwcJqw38XW6zNcxt/8N6
Up5um311h/k3pC8PVEkgDhnDeRu+PHTSJj/AJccD2kJ7fVfel/wBqPsBMpMtvJ6f7MdhR2WaFqH3
Iv0yq5WG9dLXvPgFc9B51jh5B5U4CzdhXZaL/BTpkBzcXufi9tJcg6XVEuM49qzvqaI4UjUJx8LY
IOHnKhsJbsjJTQ8dvXjjT3Js7h3pxV45IcrSEbk0KxZ/MZRbTIpENoRZ+yOD4HBq8zg/em7tKn94
5VVHs9+OX61t65r7lmEFZszWxqRF5Lr6wLR7ZeZMAeOpM78Kc7+WssTQAWTclzyz/dHa9x4cyZHu
jpb133xMnYakYbLXrxP/l+stZTtSVbHNMjQtKZ2qJM5XsrGlUA0m7D8mZqF61OMyyMWF28N0U7Cr
UfU7QDRyxWEW3fLCzCzIyD6IHsB3+qZy60/IdblcfiftBRjuVrmPdmj/raxr2VfAY8MYIAss6MxF
W8tP5GDkIDRMbtjQkpVbNOSNfXkID9JHXiNA3qcXyFq3cFujcLxdG35eXvLfHzBz1i7xrTZy+AGt
+qzAHsDbbMU9lp3xrwXxbS+OQxszhVroWDD0Ed1KrXNkujs6aq16WB9baRx2I3wpaynFUiTXLnZ2
dgbMMPMUhKooA2blTnfOo34XJd+8ZvW4r+3gzDfztCgH8lPxCeE9vLtHgGfLQPejdcjd6vd/5zFw
dSgWswSATWZ3vdH2cm5Bo7FpfvZ/gl/278BNt87HAKmtc7GzDsquudc+qu9Q7P2qfL19QMQ0wnVg
AYHKmLXAodrzm2MazDFEsGQDNbsK3WQHp9Adk2XWOwo5NBAP1hkWj+fYbU/eo+ym7vjjIwLz1LbO
2hb62fW578Xd//uL5vi/tI4onk38ohI6yKhSt7m9v73oxdhzYWG24XoaUGeiiMyc8TsbQu1Ku49h
Tr5tZOk1A8BSF6goyCcY7Hx7ShD1MnKm7f55bjJc10I5431Ik5+5vasDro/SBTjkmhbki8ERRSX3
9g9Y3EfH4EWlgsJS5NlxAW1nBQVDWJuy7R9Igc4MGdy2sHggLyzMzok/akE+ideMH8eIVqGICJkR
XCzbyvlz29LiF7uwNAvjhp5LDYMWHP36RzmdPcjOO3tlAm6GiXmtD5A//d2w2VGg20KjvsLxoMZD
yGWnHOmg7Oyf2jZ2JTdZCaKLB++vtVfE9EUQ9WhtF8GINal7D18C3UjwHIEDc6bh73RUBIZkXLub
Vj7Y63jwhc0AiLVtFNjUE9pzgsz4CBEyctMH3zsyTQaX8niEsEj7Gn6+/QGvBuREGn6xua+bf2G6
L5L/OdX6QdvTmooeuyMc2BvnkEBCuCk+riHbVtz/9QddGAR4oE+8tvmaiM2P4V1WmMeVNa1tp/gJ
Fybo2yte0WOicpU9dJxu88PJTs4Web8dmuFuuIfHnLlVS1uJLWtrm13ApRebniYMF0iJKkzU0Bq5
vbalA6czsUTGCdaDd8XbpaF52ZmZeMckKMzCV9g6RxW24NtGlvYPVh7w3kBEGa6dxQ/UHwhcKU+z
qfDrn84oQYFY+Cg5+HLBIEdcrWUQi0ecgVCMgXNl9GS2cV1twNmlEkfgsBe6sfRCD87W/6DsIHFf
Lf0tHfFLa2L9F/7h1xq9rFZnNLMyTpFdNHvowOB9M1+g3COWdfUXpYpfbm/q4pe7WOJsUy3TbmLb
5MtV9JrgtAzLn2oWDfSW7fJfUmOJM325vllU1qZGkiRnIpyUNvIScCqX3VabeP5NP28vatlT/n63
WWgOfWgiK4q6m0r74xdMSUyo/VLgGZ3CvW1JWTSlvT6iVfgO5tlY5HQ9fGKUQ8QTEzo6+Xv3VMmI
C+38HW1psjHfPGnJgT7SWngWh2r+yAMxDZcCEDvGsWerLPomD3KDrzaevUN6jEgDi130AFfwptjS
7lu5gdSlMHJhb55pGRD1MhGIvXqnwWi2ibkLzF/BY3jv7wyBc94O29HtHvrH2PX3MEce6x/5+7Vl
L2/4f1btzPKkyHbaChQyXgQ3IFp67wc7OoV6dRiH8r85GzoAGIATluDqensgKzXuTUAjPI2UexOG
9zz67sTTSlRbDjIXVmbHPmsQmzdynDX+pOyt/cQ9xzznF5/iy/9iFHwxyBjAUVSONvRAM6cZ0yzs
Q7hCX+us7Rk2yXP2dfwYudKDKTjVtTOzFufpd/N77YZ9jc9X/vrX9JwmJ/TKXkqE/4zP2QlGoGfx
TIq3IM1exn14kvc5RV5vu8bIt1gFojTxf5eszTwGNV1a5yOVQ1FahoeifR7e0TrdZS8KDYI98Iht
/LiWTl9hp16j3YVV9a3zMP4otfKA1YKHvcCA+GflYdwjWHdYpctaPJkA6WjpmIL0aLbCVC1Co4pw
VFvKlHtblRDLmXR5x9Q3c4iNZsePhhCts60gO9l2riCUUecWOM5BOrVtVEO2WqHLZtndStV28bRC
EQMuBfYwHq1vd8GeWqbBRWJAL2gLDw1Eu5+hMnEHb60ELi6quXcZwH91NkAHFTdzbGMaPNXxeobX
yvZDJ1noSrX2XtFqe2/WcPl5ib6/HfsXdl3A0sQ8qUXtfd4nYXgSZpSJLxw236L8J5KeK5fLwua9
MTCLDFLTNF06EurURCh07E0Hkhen3cWptLKUNUuzLKBKUP6zW5aiOIcKmqWkROHRDFwG41fWtNTo
UXldwjkqCNbUOXIxhueFugK+Ghb5LmijvQwBouE0z5YvnwsPbeXR8J6szntQKUj3CgOaUQbjjP9N
mZgNu/0JF5wGphB+hwCoG/rcaSQ4BNF2bAGe1s8OZFJdkzAeJ9Phjj6nvrG29oVtvjQ3v0F1mInh
98OceqjuUCv7UD2yRvvUbXkBoGz+K98HOwQfVla54KhvzM4OYWL6CES3mJWH8Qwr5TeAAeGKjaVE
6I2RWbxzWiPo8wojDNsdx/v2IxxFdrRD3oekAHKkH/H7GlkJa5P++NffkEsDOmuDxwc4J+1tiKlg
3x3iuqMepsSgUP3tkDYuLL4HTfYPyJaufMSFhBlzUEGKpw64ndlmKiNTVrKBucA5ZepHX36Ywk+3
V7RmYraVo8yISyhCWQRDz64Y0nRXjwznDgUCC7dNzShrXqsYLMcCjslQI8P/s052kLXFZOUsRz0g
AXQvn7V95obPwwYlgqA6KGgW7Ydd7qb+3VBuwvftcY2fYsE7oW2QdUiENB52r2nDxbPH9Icedivx
/QrD2ulhpZ1CBYGD2wtd3FNmq2h2CQa9+dEzUFfQqoCLyJIZiEzz+Hev2sid6PpKWr5wxqGQxTkE
bku+Shp1OfLUUuYc1LaB4LJM1aItTHi1LXc0xhViziveULKMN9bEr7nYvGhK4BoTp4752Z1g5JE+
d9O7/Lk76hsAhSHvKzoXSG3ke/ldsLLUxT21LODhTChYVwQfbZ0rUHfV6IJGhrqvE6n82JhouWbZ
Kp/sUjqFe5LaALBfIHQKtFyJGO8jFw+Q8lCZu32n2I13bCiaupLuRMcczve9FafVfUFPjJmjroMb
w/m3ZI9ix5k7Af0qOmtXWErJS8aR5h9v5QLBKMnLdo7lCJKLxzhwvpeVDOubr/7wmMPa3Hbh167d
LMVBhxnuLBksNGQ/s9AD6CB0atmgyuJPf9QSLBwzlW6stE/Z5FOIb02qBH31FTLQZOdkwTva1s/h
qHuHRle+6klCGGYQEUR9jmqG7z2EAdRsDGeidGz2vpuH0G+kdXsP5/gOTKwG8iasd4pXVmvF04WL
l6UYDEAbEHTqc+5e+he2LU3UcpCbcR2mwu5pPm+bDeJDcNTcadsGihhvi0LRw+1NXDwxF5bnhVS1
lgk3w/9YZrBccfPn0N+GB3OjbJEbe2fugwdzH7vZPSF3xbj4Qtdf8D/LnldU1VodOlyctx7VAu/c
wgvVnWlFb9Wj+XLb1uIOUy3jPmd67YpjyLAjOatymcgQFkhUSBuY3FyjYJy3eagRIrttbSkUwOwG
dhQyD+g8Zq7pcS0LnQVqc4lxKtrhXZH032QUof8LMzgM3TSw5+qczqAAJqGkEP1tHDWS9gwxKzDU
VPUjVEP6iqOI98LVpxJvCf6jvjNvzOImuRFlBBz5XD7E5woCL0bw71dfxYs7d2FHXI8XEby07GII
GWbcSO+GPaKZLnyKH+LfOnMY8RMSLohJaqfbu7hUXaeo8Xdt4jdd2oxyKxzE2uqdvEV1GxG29JuH
gt6hoRIto7BwNtMV31/0xwubs5vKSTVnSgpsTt5wFxr6bxPaCKpnLoo59zW0fLfXuLytcCHIQKR1
8py3S5QMdEOChGJD7yUn39GeNGk81/Akryxr+WIyoNcwxVSUPH9CQPMWVKFaEpQhR/OAoFIhbl1l
Wxeb6uPabN5SrkT6YjDSwZGmZ/52VUHGyUAng1VpJLagen8xkl6uucdSCnNpZeYehg/b9hhVjHjt
2p267U7Kh/hc/tYejHvEJNMTlYJDI22y4b/5Zherm7lInBaOLymsrhxUtE5RxZN5PJjF/rZrrG2i
8NQL7x/HzlAjEzOW9F33qWJ2yYqFJefjfQuzA/zFFAhntYgWJi8eI4Sp3kEwUW31Z9BGp6Jm+uH2
UhYNqSqeh4cTdWdLAbmd+iUSO6iw25tSPrbqpwAQ0m0jS/ulXRiZ1e0zz5rUngQeOcKvzJurebby
dlzyt0sDs+3qLZ/00hAhEIhhoHJyxrI7BkBQNoZdrqXMKp93HtgvrL2+iC4+f2JrQ0fmTptl07nj
Dh7eYQOfIa1FBIPh1d7d3r2l+i5jUfTGLBMRDbh+3rpb2jUDYGFec90+ftB3w7HYjXuwoRtR321X
vtVienNpbXaG6rJukgnAAdai8bMqg04zNv4RKJEbbvsvBYrI8lPrA+5/EBXm//B/wNzh/86f/tnI
y7n5ZW/5u9yZS9LUhSHP5AdkrddvKiV871j555U9XTMyc0lNRu4IOap/WqnTXexvjDvtmB+kraDZ
1MNdsFtj3Fr9jjMvHZXQGqQUm0hu5u9Ev9/Z8odsF/4a76rDWp9jcYmizABdmaXS4nnrNmRAVlRk
PIu9ABG4yaT92HnKymFYNMIIKFN7EHlrzqx2IvVdZHhouKE/JB1ibdoHyWHlU4l/4uq40T8VGgSc
gjkLJKmGx+A3JgrEhF/8o3IMP1J239hf5L23aQ6rCdXi+b4wKP7+4nyjq6ZkgM3pyPludcr26X1D
uT+9y0/50/pnek0k5uujNwwVMnBO23mtd16Y00yYnvyceqb6zbu3nxH/3qbP9lfvrnll2WxdBnb+
aFu4Rd6FjwiTr5VPFv0S3nOKUSok6Na8DG2rdG5NEZ6HvXeQ/a3oO4IoFmRCzW/ntHr2lvb30t4s
wmgpNHocf3H2+p1BtWg4enfdVkxmSE9rCc/C1WAhIkP/AA0iHTaItx/Tr4BjxhNXQ16nj6Ge3qUD
VGGj/ytAyXjFUxcOg6XCGM2ksMoY/byzmCZeM0QZB7zfIrcIeXMx/O6I1tIh36f1Z8ct7tcuh4X7
29JVusY0p7Coz4JlI0HFpoQ8mwyzRuj9m9fqe1C5x9srW1rYpZVZtEyBwEHtjpWxhgGx07zk0GeW
vzLetXT1vFnMLGIVBoyc6j+t8M619hDKOJ91pB3J5+7DAyRAvCw27YfqebTO653NlUXOC5l2HbR2
mrHIvvN+U/D33Yzh7/9qJwFMIVP1Cjt6646eZU4QYGAEso1dX4JDrNbO87JL/DUxC1+B11cd4gLE
y7ba2J590kJGx01lLS1ZszM7WQNgQAgz8PZXeFsLfH3r+ef4ULvqvuG+2aKWC/m/97CWoiwdaVJi
claq9tegptHLQy0zWeBQPlsd4lfyz1p9qdtu5TwvLZA6GYkrhWUwHbOzpVtNmZlTYFDJntyaQXtD
fQZRtr99thatOAw+2dzU12CpJuwSTe1YTdnWMF58HKHH7ZVsxcrSi50b9K8ZsakXt4wc+6HWiPK1
fBY4hohCL7g2uiv5KTmacAl/XMs/lj7TpcXZ9nWD33s9xUPknqsXE2FUq9AOCnS0g2GvZCFrpmbx
qXTqxvCh2dhIEaqAgzNOT3bphw++ZNebHHXb259saSDgzWbOApUGNFEyErE0brDsq/pRTK9I2/zO
Pylbf6vBAX1cmwdYCE+iDS6ke0wQl/MCGdN3qVnVDWtME9dWUBbp/v1lQv9EIzbB5w2uZz6uktdl
7oC5p6pTfSwNtCNB6Vn9l9ubd70OjAioAskceeN81GBIJuDDUmHAClB+aBMbNbBu5SIRnvU2o3pr
YhYBAVSPZl9WxqYKpV0gPftVu8utEwUct/Wyze31XJ9fjFmyg+SvhcLbnPkRtpQIbpkQ1Jo8uVaE
rhqkx063+/dW4PZjPoMpDSQoZx4neY3jjVqNDHLxyxrvfFgD4NC7bWMhE9UU8j9IZuGU5IabRfQm
8WVLH8mV+u20VwRUFEIFIMvP5TfgRydn19LJS5mxoZFnNkSpLT32tV+x0N8XXoEYD/z9Qntr9vXG
sudWkUgPBaClghOD0ejwDHGw8zoN12n7cP/vD9dbm7OVE5k6q0sVxhdgF3yYCs98iXy4fG5v8IJf
qgwuoHfEMQP4LVzpIgbXAzMNtUf7RbUmqka6cRpT6ZjY1udBHx7i2FubP13wTQofYBB5Oy3A15w6
jY22Jn/KgvyEYv2XxqJYsQp0F8735ryZ4HxF7Z6ZWgpW87YSA4wCScbuBafiNJobcPw76YFxdm1f
noX2gkjd4NDoHxNnB9fGWkvmKvzP7M88Bgbf1s9FEWuaor24qKG/2TaieACL0u1PeA23mtmaeUrp
SLSGa2wZrcr8aXOY1D9jxJMtek6gI/LD5ywMdgqEdh3ENLBK7BqGqXzdpHNW7aYIzH+cQuSc7SM7
WbkGr+8l8eNe22E0qA37NcG+cDA9TdAdF63FekelCKDJnaDyTVz/t31nHEYX/Om6TMPi7l8YnYWm
NLQN5KcxGifv/aLdmpPiOsnPya5W9n7RzUzRHyJXUq84kaFddsIWycXXAZF/JGr0vXpcuwWvTqnY
RNqyIGhUFIbndZO+NXLo7omC8Fdt5eh9On0fzG+o3O8nX9vfdqerA4otpCoF5hEiZBALbyNCX0Fm
VDOSt7FQaA/kbN9RS2zDNRzrmhlxJ1/4xaiasK92wgzy5lq4y5qnTP72/7eUWXDTByVLGlRJNgOs
q2GubiO73hpT4t42c53IsmUUSgRvtAaB+DwrR8ehq1u6iJvpZ/u9fs63nttsjGcFMG518N21VtdV
uiJmE2DUYTRJgxZ7znw8BK2ZtAwNbhil678lY6J+soLx5+1FLRqxwItbzNOKct3b76PKpYrSBp7d
Fkh18Dz038ll+z9aY//PwuqCFzBwoEP6ajlwYc8fuFUSFEncsnN9dDTGT772yYxWIpBItGc3AbKS
KAnxOMPC/IazqwYZlFwkxugJyKZ0BlihJZNbcAcBpzz3UXy4vXXX0UecG64dhgCooWmzrUv1oCzk
sKaOqlBIbeO9b3RMNGjuEK30c68/EjPcBpMGkC3rwBBmg05KZ5c8SFlbJZoMbfAFbqSVxSyZYE4c
MmVetgYaYG/9IJKNMA8LKo+hNcK8lx0A+61EHLEfb78QTnZhQvyEi1Cg5H0tJyYmhtDY6u13XQJx
DeFJCbOXmu9uf5zrmT6KzJfWZkHBQVEHLA7W+nPVHrIPIjOAXfBD9Dm+K++8TVxAsOLv1yDJ157+
1qxwmotFDpAd56MwG5Ns2X6yVUZ1G9trhYjrz0ViJRTNuZOYXrJmq2vLyGkHr2B1cTbsQuRazpVt
rfFlXFvhOOF1Qq5DCALMspsiKZxCg94UaJTmQpxESp5uV77T9YYhBUKrm/KvBYP4nLSi7TQjTjrQ
Y3kCKBCCvR5y11LioRkqFAqSfZ9nri5XAalVvtel6NHuf/V0TWwHKjh4k2//nusl83N4TDEWzalm
Qvrt98smmK3Q5KYHJd8xr+wqdrK7bWEuEMsY31sTs2/n91VWlIy8b3SJMSbcZETeqFZ9qlbWJ7js
DooTQd/W3Nvtp9um1xY3c86iYjYTUlG8Bt0dlOU2nrqGBb4OwyyOWI+eFeLpPE7f7l9X2Jo19AFB
0ZbQuIV+xHPuIR/kQTyC/2TKVVuDCC56EBekuL7AtNiz6IgoUVv5Yj9D+X6sYTX0HoPq++2dW1yW
0HcUcR4dyJmNIYsVy4ENgAmQVtulfvETdc93ZpNvJP8+8qAJc9puJV5eJ52GzTNUDIGIlNCY3S8V
r52wG0rRWi43PsRx/VA8+oVgS7bvKR6eQlit5UFZMbvkn9hFBogHFdPscwKOTLKGEG57PqFmPEyM
1XWjD/PvS9G8bxj5LnlJZWhm9Eq1cgcJ93t7QbBg9CcJaEJZ4hXEdRE76Zd7tVOllI+hyz6UTp5t
KKMZbqV1zS6wlG4lq78eIIZh5NLg7CROg283hBzxaNHGfeIclPYg6CucXXwXnyCRTGxU38wvyUv6
S9sJ5bd/f128/QWzEzlNdV1WAb+AAbRtr75vzfdmv4Z+u26zzdY58yTYzKe6A0RCdQUNBJd2zdnZ
iakB1c0Oa22v66kiYQ3lJaZhGHe9Gq1totoPOwNFrLz9KFk/Ez0+UxbdDpq9mWByzhSkLbtfcv/g
TWsi7tceRIWKQhV6gXTdtHlKpkD2bySOZmzCBE1gj2fNyRzM4SVFJmEf+WmwUu7TruOCQKIxwE8B
nTFweb6zsmAd7HSoTk5iX6lbIdBsnmWk43Q3PwfvMzgPN9xsw1Ha6Sf/Ht5rxl28p/AbA9z7kTZy
6srgRpJnFT5GmPrq7ZRTZKJW4e8j7f1orTj9wucREoMCb/A68zjP+NNQk0MP8QfCydjA0Ow42TaL
Gvlno0gyThGpG4e8BUJ2FNpU7Xsfqc7KJbvwknqbWMyyzTINQKtMJBb6YYDCHo5qfSu42kq3voNo
eazddczptW9gU7yrcUySjXkdM/HtCIdjMHgYn+wo2vgG08SNufHVf52tvzE0xwqy6wXPSF3bACt5
UfzmqeyylRnk6ytPmDB5vJOvi7bv21u2yEfNKoijm0kP5UebKZ3DaOnJe6PNwt3tm+86Z3jrLuIE
XARlPYYMM+1xF6OxXD31YZddGZ2bCfMy/YV+i0zPGhgwpNGQVr41kQ22GWW5ie7lTtkrH7Jio3/U
z/o229unZDNs21PqIvQN+J8YHJxHcJeHNRTZ9WXLbxCZqEzmB0Hc7CqopkYvm4GD7OVmc8grEtCy
HeGqkHyV+llon2KZMyllHu0PVQmOt3f52jkxT/6rU+bm9TV/vRpVUyO+AepCA7p2Cvyh3bcmE5mK
r7RuW0jDvz+BgElIZ9huiyA99yC5VZoqgLybE1h/75yTkFaCeG+fId3+v0LvLvkRFWFGd4nOoOhm
LlvzPBcU5CYlABPZiAykGsf0dHsbr41QxkCCVtOpCtPimT1YuBai0JpIBWWtOsma9pi1a3JbS7GL
mSbuFl4tJtjn2XQus+LNZBciiT43d+puYpSqdr3juFfdaOdtlZUlXTsmS1J5IIGPFSAj8fcX568p
hqqVFJIiqyAB0nNloutca4dB0vd6pp7lOD4VcXMXjUO8clWIy+ttPoZpPASJNOqeiPC9NQ1dRROq
WUYC6gG7rWMlO07IrxBl2v4wDFV+GMtgbZB2cb0OQwoISgHtmjtmpLdWCn24qHqVe8iHd3jwS2jy
cpBiBnc7NX6yk/B3Hqafb/vOdfcH4TuC838szz4sZcQBbiR2Wr9HgWDbH8Lnf2Ad9hfBSrAuCL5Q
o3hrceaunhVVNFyx6H102k1xKvaBq0FMg/AU0U6QIUSMK+c/wh8rS71OW4RhUiUhgsfw3Cxtsfxa
rWjM4MN+ejCQqtwAt4g+Z7aWwG6s8LRoA3Tmy/7HZKCAbATluUcmcSOBk95o5nDveBJDoAEygdXQ
fgkq+4kqdbVyMSw0FcTLx6AjyP+AuM6+COQewF81fCGT9kp/SE7GntbOx0499u2OJusIl/F4HNGn
6ldcfymQXFqefRkjlFHY6rBsD+1WC5Adyr7c/gYLj4+3i5udrrGLu7qUMQH3enrwDkz7Haxt0Gyq
HVTcu2LTcPUVG3+LULnbHtfYPxZSiDd7K3bgIq4oZlF4o47vdW1d8NBJy02nlNK+Dp2VvVx4frBS
BwVEXgTQqLw2ti5MtbEzSHIp3Pxe2ePje6Q+mCJWNwCVtmuA4df8dR61LqzNn+ptpoS+nWOt+WJt
xEij8q7YDx8oqZBeWtVGDQEUqkfnaY3KYMlnSB5AuFmCgtieveWgrazDxKZG4DP6z7QeAqQrad9S
bLy0MDu2HvIKRZ3yjhNi9qIN1e6DY7q3Trddc83MLOWDA71FNezVjJh5jQ8CPrQ+frr4pS6XI37H
hV8MSTy0TYmdcjft1V2yDyXGMRsyr2gjWCNzuMiMp65njGffrA3uL7RTGZr4+7nmF01uBnrgt1iv
z+3OP9aHqN7CX2s96DSN9X2SbqJzAMfs4Db78rP14fYery1+PrGpNFrhvX5L5X0bbEXs907oaQ0v
xedmM21FqlvcSycZirKVz7vwAny78llwqxL04SeflesH/U9/sE/KIT9pW/Pd+kT9UpS53ORZkEvC
wKkReOPol5+U+E+SHORs7ZYQP3d+4C9tzCLZVPl0GENsNG4tyOwE/ah13+FA3UFy1+Y1rkdFSRMu
zc1eCmauIStev+5eeEzc6UfmRm58MA7+Kc23ghrXOad7RnzH3DU/3vaa62eCsE1pFelVJnFeyxEX
J6aNVL8pOnLPQa0sFI/bfI/aydfcQKyvNq3YvW1u8QIGCvRKuA8Mcp60O0hIJJ6MvfBThdxHue3L
reIyYrHrtpJQnoJcFs7M3eomL8bSC8Ozmz/LHBWlIgwLKTFjb3wRswQCBgJHd6YcohdlN75bewMu
Ois9NtsQBSx9TiMptVpYWhlfFsGWDS2yXSt9HFEKvb2pS1YcPiH9KaivrkZWBi7+tkZFd2P3yqHN
JVdHZDRy1toMC65CcwiWVZ03JbNMs1NRg6HOpIHbyBrQzQuNnkeXIvV3cSd591WYqv+WLce0bGpK
GFSgAr56p4zDaCR5x7JGU38qS9n1y+GAJs+mDPyVx+vS0hCGQXOJJxHcwzPnsCeQ6xpEc5uurM4R
Skt6fNLKAFat37c/1UKaTH2YOjgZMkBaY7aHkDbTrlQiY6PXQBb9TDrSyQg2dmQciDf3aLzVYM6N
1Z7YwgIRV2ZKkZcsUPkraEubjtnotPTd7kCBnORdvAv22TvDAuzV7+0vEc+Rtt6usZEseCZFGIUR
BxaM28z21dMdu2mt/0Paee7YbTTd+ooIMIe/5I6TFUYa+Q+hZOacefXnaRnHns0hNl/pMwzDgGDX
7mZ3dYVVa2G2R1/FcdBYbD6G8dP1PV252RQeGH9mgVyCZT4rV5MU1qBA3VqVP3XSgKyWim+5bmQt
5AQ9rYHUgOKIxGERKZXjmModKHjXfDczl4yrotra3InSxjaN79rn4nggNyh4eEghL+OYOG6a2mpN
zS3U7AUCfhf3fShS2RvLTcY18WAuHjuKZLrDQIktUA6LhXWTLWddjy0Yat75x8ZNd85Dc+iZfUYf
Z5Nhe3UjNbgpSYZM/rmsmvZS18ZJN2iuFZXOXY/EwE0gFYg0MhnafTMDjaYJSfxJk3353WBP4fsQ
JmA4ZFVUhCshFbXxZdc2gNlU8laQwhQ/F5vdo9gmASYXpePoNIL12dmw04/74Tx90L+l3u932oGs
UCODOYO6Hrify4/rwF/VGBEbnjqIBErK1BygJDK/XV/W2tXTKLGYKjUqXoVFKFxGk5+hpKq5hj7b
L5VZ2ze4ABL0YKiKjS18ewMRjId7kfyftr6+TJCc3nbiOFOxNUzmPoMhYyeBltrIVcRBvDyoWKE8
RgsYF0Z75HLf1EKrJ1OU+GU97wO4753wnvHb4euodPVDR0n40NhTsmF1bR9xXERJTJVR6V+cDkty
qj71KfJrwfxO7pubSU0pJxvJl9//XhQlyGZ5XMGCiZj0VSBmTk47ddCduFOLwGSmlPWu7drkbjLr
jTrB2ooQBiZ7Jt7DLS9WZFdwoKh5A5/JnAOL/x6B8U7krVLflhXh4l6tZ8RzzejOcc3R6Y5ingA5
21vS1jj2qhkm1Cg8gVkBMHppBqH2IozKltaIniMlHrvT9GQiG/D7Hwf0wb9WFs/2rFntoDlsGRPN
d0zsfNdS/SFF2fAPzJiwl4rqlEqUcLkYu0gtq8IpuMxXermtnygAnIdgS4Jg7XWh0oyIEtA2ho8W
2biNamEDnTXXVfOf2sL3JLv/inzwXVJ2x+srWjXlUHQF6QC93RssjkkX2nQwhUzb50pDMDQxg9ZT
/OFuaMb9dWNryQWtU1Cz1PlXmrXUk0ckqHijEaSrE2auG3Wfa30J0AGVQHeOgxLFIX2816gz3sGe
HO7irvo654H+XCI+4SBP0vitS7sh2Mmjqm34kl+ncenCBL2YCZgF0gp5ccmDIUhtmZn7X23z/jw9
C8pPk+Q8vlVP21iAt9GmCNh1hE+YQTXoEF6ep1ivZybQ8SkgdLy2N93YsXeRrlKxYrRDfW9onze+
gLhubxb4yuLCtwRKICtlg0X5ps68f3oZ483AqIV5yN8xh75xY1aiCZYoBnBpWlJnXwZ/XY2AZRrK
GoQx7S44dUfzLJ8bIPrM325m6m+dzYWxJVuSZE2ZrZWc5mJov9SZCeVUqz0kSr/b2Ma314bViAtD
V5niwNKrATidW7/k0flH/wvdpYQQ2s2OVHBtD05aL9w3t8awGZ2tG4Yhhpll0bkUf/7Ka/tjnWVI
Q2v0sf37TGre1eP0IO6127T+h+urfGuLpjlUFgKnJ5AOi7MiIXGkjTQU3TqxfjBi9ZfWTd+HqPh7
BJ933dTbD4cRsnABtiKTXAbvYyDNY27w4bph+Cua/eeq6nx3dpStkYq3MQpBEE84SoJkCW8aXHkt
l2E1jaxJUeiyPqjF+76+a/ICAP5GgLdqioaLzVuuQTm3CPDiWInmbAoY84mkJ6kdvtDD+27KwYOJ
XzuERWu41zdxzSAKSqoIhZivX36vyIJfrVMkrpqW7dKCZDlUKDnA06TdmpvAm7XmGUUNuvcCHgeb
r3A1r46iFNdJWwKT5g5Mf2emaxVu48UHe9fu2/SmBuUSbbJ6r50TrpwiCBPQUtQX/jkrtGKSMpYY
5jYyZxOtQuOQDe3++k6+NUNRQ+R3AggrpAUvl6amk5JkiIej4Fk/tJANk9/5REgSisXXLQkPv/TH
SH7xzssChmAvnnotMsxOMrjPttR+izLEMfphCyK1thrBOEr9iToXz+/lapQBSU6/4XJlTjCDhdF+
oiONLhW0TRvX+O0JxP/iGBliMOjIL4987hO1arq4xkHoxdExMh6ivvLSOUPeeaOqsGpLFJ5EtYt5
L7HqV8evGv1uUBTh69vguXPqm9pQwh0a38dsQJkqcuphY3UrqBWWB8kJPJkqcOElSxcpY4FIcq9R
dlYOoed8nlIXWPK0t9+hZ78LD9Le8pIj6ib7ItpFPLKImR/NPzicYmQWdlDhmJcjQ7rTSLWOIKqr
l87JbgpGnINdNg8bRfbVUyPumajuCcqHy/2lUzFUciU8ZdAr3iSP9Z1Zz8zblfn48folEJ5weQl0
uHDJeH5VHRYHtI4aLVLjSRNEw1Cg+OfozFT/cavJtXpiXplZOI+qavLATnjPslCW92psM1g6WWgX
xiM1S139gKjy1t1btUlmqzoUb3ROz+Uu5nUWwQRMxBtBOngCzhx7fhRUblKbPTNsduOOSvH++nau
+ZTXQexiO5MU4jj8IwekmtoDjqvwRnVQN6ZvVqAMlL90kJfMCkCNvSxgVMXUS4nJVxMYrgzh+MNI
k55YWbBFoanwIdzL7tac/8qpfG3UWGCK5kTqQfxxKqMxc7O+ZxLn0dY3lrZyHi+MLDZQKmmQRAMr
qzN0k+2bUB6Ry07PZlB/m7XqSAX+AWbMDasrKOyLDV3OXsRS5ceTzdrSc/XQ0ev9Pns8P9ucQ1ub
uDiUgzPmma1jCFD5dx8l9Z38E3ywEBmYOaiAUP4Xsq+34STLI7xzaPIAnX9TxkuolPgKfsvva7iO
pOKDgfK4pw1qidJs+v36JVg/ntDegtwn1XwzuheqzqBTqeGk/J3foXS3M6By0mqvlz3VgjeEZvMh
PVLO17duxur20rOjMyKe3WVObftVG+s9fmbKxgAy0zY+1/UcnZEQ3+qLrFx17h7j0CCfKX0t99RJ
+mGOfK56FA0PqZF+qrViYyPXLgOXXIeWBOQpOnqXHkxtnBHPmYnqq2iZ/6/QAFXc3MUjQKD1nx2x
1FfveRv5M3wJ2BHMlNG+b135pw0QzTg1/U6t3PgQeYLvs2vv2xQNMfiOaN675obzXDulggZRpaII
onzp1WgvwPqpJJobBx3Dd/EuVqYdvaI9B9rbOKJrX++VraUzm8LB1JMGW0KiJlYfEgcFT3tHN/Iw
R141HAttv00/sNLOptrw3xKNhXtLkPqgLYjZ/qAdJCiWsuec5t2+vh29jJdXzw617PmI+n3OxA/Y
xOsIA8tP/foHLB5iVSm1Kav5AaQou/4sXB1jNt5w3kacrG0xbBkkKLxUvL+LJKwIWw08dklOFBj3
c1fvgiDYbXzGteU48JmJ0jrv4DJ59dM5sYOEquA/y2mO/QkVVDDM6mmLLm7NtTDzKmJQOgb0Zy4v
iR+GfmNUwqn55n0TzQ+FJt8CE924BKvOU4iIiVkk3vdlKumMahJqmYgxufTw+SfAD/blt5LIdjzW
9s48Daf8RY69rQrrWr2IHqhwarDTkamLHXjlBiYnz6JcVHLTlEC7IHoC4AEtqaSNyee4bdq/eDQg
v7Yqa9cwN+uOdfwzaQP/gwpT6kaHe6VgaV/8mkW5xShku1EA7rj5ncCVRTdieDXeq2dwlDtig30l
u02x0z5uHKmV78yuo4zOGCYjko4IK1/tglOYNGlIUWGtm/bquIsHN4LaAu7ju9ptPpSOVz1Km3Sc
K5dFkH5SkWSU5m2jLbC4k7aM8HJv/NDyajdE9vH6wla8qwCfq5A4itr28r1qgllRp6E33DIapc+N
ZCnfpQEop6TN+lkJ6y0ugpUVYYQsiUvDrfn1fV/tY1VHXdc0E5yiMfQyzVibt1lTmRuR26oV8NoK
cwSMMyxvy8RwhiUxdeaGbVN/rGa9PiVdOJyu791KsVjggChLi6FEsrLLM5GnoTSa4Qg0IRoLL1BQ
LYj9Xrtrm8p2VSesTwwP0gHxrS0S2rWvBgZYAOyp5L5RfZ6tevA7VcK9dcP3UOmzgxIzPKTNgJ/s
Sdq4dCtnX6TZ1PDBKxsUkC7XaY1NpKcor9LDiz2dQoJkZ4fU3rCyVuq/MCM+6qujkSFPWkstZsbv
/Q5Y10Egv+u9dD+hA/w/PHorh+TC3sKxyajN1H6Hvd6/iT6VZ8Gt6x8C6xR/RSn3lwbeViN7JXT7
p0zNXC4li2U5ZmhSuKP9wHR5bttntAQyWOymeieXffoQ+qb9DMNMthuDVjvJQ7MVnK4cG/rbFClE
KEXLdPEh4QhyEOGjNG1bY+oqpfWCrFnpxo3/LTSUjbm8tVMDfIZ6H/3nty+WqmRd1HM13SodFbca
4mejmJ4zM/l+/RaufUbgDdS3EIOg/rJ4gWlqS3MJKN7NyBCfK80vzr0vJYfrVlZXQ9lAsEyI4cbl
XdfL2uo1vpyp5Maeuot23+n0t2NnUjai0LUF8U6K2W2Udaj3XN4DKzXaUnZywwXK9eQM/Qcq7+fr
q1kLJwDJ/GdDnJRXd012+jCwM2jYwrv+u36fxF5+FpTE1oPtH6YvylE9lDfSeUsUYe0AivkZ2grU
cRm2ujRbMrpSWkWF32K4YdfV1dE0cs119OZTEGq764tc+2RCJsyinSdT8F/sY+c79qirIMcaP4Y4
tIo/27n5jeGZjYO+uigeaFJox8TcIjSw5wZqEKEgbgy3NPNuNJOaixx5fhNufLa1FREyg0Jg5vBt
ryQcx7jUUcjgxhbp3oqyp05iHx2t2di6tSWRqFMGA9zDI7PYOkn1s6rwGTiclOrvwNJf8qbymdbU
91G5dRbXFkVHS+W8KxRPlwMmgx30qT3CbVf30EZpRkfr2Xk2Qfi6v38eiB1tOgngFd+Uac0hLiu6
2IarNrmzy7QZ0uFiLm6zsth6MX9lGIuEitop2yf+gW9anInUKcs89od/xim1XXGcw4M8uP7IeMl0
MJD4nlCJMz2Vqf7WzTYHjNceGkZTkVKmh0Fnf/EBs6BrpiHG/uD1O/1TyabCX4BGnmsWB8kTgnHF
Tm88WIYy240SL/oDBUuaJ69/w8LHoDmM4FLEbxAaPeYnMcRgHKWb5nGbtn7tvL42tdhuvwqLShLL
7ZOPslQ/acy3W3YKvrHciPlWmmysSnB2CfAWPDOLemcC8m6uxJe1HqXD4P2juBI9K4GbMgul7dvK
7TZsrq7ulcnF29PkcZHXJibbudBcUvViBy5buYOGozhLxvDX9XuyVva8WOKiGlClea21Bvbic/G+
I3kWtYDiabvuufLSEb4CUMOjgURYXn17UqckhqrFLSepfRyzPLvTMsf/fWeG2hWFzl/4kTc41LmO
57a2CZaVQGtOfl7NO0cPi33ly+2pTiCAub5/K58LonEabtQEgL0u4ZrGIBdGm2KvcOrJtRFNdCsz
u4f//66QiCCuW1txn2B5FQU5apuRp2XzqexRno8YUndh4TPvYknvD13TGic1g+fhuqmVcR3giqCS
KcIBGKIecPl8J/BjpwAThNgfQ+J3ykk17yQUgBChCh/Kr4JHIYK32wvvjS/R30q3YX9tqZBKcKzR
mmKabRE9wOSbWVR1OI3z01yae5k5TQD2f7Chr62IQ/sqNMr0SeuCGSt9/VKOjTuXsesPP65v5drJ
f21ELPWVkboa2hpgJjFDBelEuQezsHHqtzZr4X0HUFkFESsjDjTkg/ShaL90xrxhZOWZIeqm5QsB
lii1LQ5ED1VTBkEbe8XAt9ebifTo13X6FelZ/b6c/N7TqzS+y5RW3gd1v0VCvrZG6AIY9+ONVbl0
l7to9aU5FDLku5WaPc5admQQx7O1rQhl7UIL1UBWaNgQDy0+VpmMYj0KH4uSj7U3BsdDcOBgNPHn
66didT006SlcaARdywOe20oKqJXtlKryQ1OTbadS6cU5LOfXDSm/KiCLAMURYHJGABjiIPG73Lq2
dvK26AyqZuMwxZ5U4Bt3YCxkZRfE7eQ50aSeJ6UIHqpQlT40bSt7QWZ1t3E9hg92a8mo7sq8P6NT
AF2Ag09R92Bnxx91O9pPIMfVF3vypcINjaF8jG0VDcmiMU92KacvkVNSweRJQ2Pa1KVxn8ST8l6d
FTt2i6rKvlZ6otLPz1Jrr3RVd1MmUfBgx5KyH9tR2gcK5O9mNtmffbOxftrxqN1XShZZnhRp6RP0
hxFBzpDQUQvjefxkJ2bSuVox+k9xreanDMHil9SQqUP5o+0/TWU/7yUIRlM3S8O5gecs17W9HpvR
e3DZyUEr0vhmKIvovlVD6f04ls7ZSOPWVdLOOpZ+nJNhJGn7o7Dz/CNeMmrdQR5h1aNGZD/prex8
ddJOOceq3uRuFw/BMyIj1r3SzDxCrOKuGqPodgqMgj+t4D2CjDu6UdE8O0t+Z//tV+bsTt1UfPPT
cLqJuwFBTguXX3aa6hUmn8+oZGmXd05+qydycxvWOUOUpT9kXtk4BERMW+3Nwv6gTQOCbR2CKjB2
9i8SwyifZHOArEel3dgVYtSAIkVW7ZS83ZwVXDvk1DSJv8HMUaBfnDy7j8cyikhvtbnT72JLnn92
Tp96QdCOG4HTmikgPJQ8BNbmTbllzs3UmXpM6WVzm+vhXWtZe7VXP1y/Tb8cwPIyEQsymYAG7lty
9naaamVOgY8FqVtM+/Kc7ePDWO7DDyJ2gktnl576PcoIkN64kScmS9ujSlf+OflWbKx5zVm9/i2L
4I2DHEVzxW8hRbynerxPw89d8KMct5i7Vg1BiIlv4W9y7EsPQv1WiQqRt4UZKqBhYUm3wSwPZwiO
IRF0hr83Nlk48zeb/MreIgomrDchr8TeALFxC/D40b4pH0fXPEvPJfQD79CWgzBsJ5rIcczAsHps
buLjlmjtWulEVEH/Xfdig6Fe61VJ43cIlEXoabdc/fGzfa73/T76EdCCCHIaze4WWcBayEDjTKid
KiuTYYD+IIeqSf6rRrqpBaGXJm1E/m9NUMimXEdznlIXzY7LTxpHA+5MgTgTqXQYuwt30L9d/4oi
Ebv8iKDaNbpYYnBII+G/tGAmMdTOLRZU6XOXfOcxgDA6cnVo3n11C+qz0lcV1hCNEvhx3u7Fwx0q
sJyq8sAjJ7JguLCHbleNMBupP/2z5cmH8FZirrZz02RnfdlCWr/1PliHuo/lgktmsZdrVZLQt/KJ
tfqpywgjXaMffbhFvLi+xldWFsdR9i1rgJVG8OcBtNsjRDG7an4Y+nuhhqt45sG5Vw/iUlTQPkdb
Rfu3IAGH5A1PTjeH7GOZwkVj1BRFSMhC+hHFXqbK4ec4s4ObvtLm9406WOdAUcOjPNXqhwxKes3z
/WCrrriSlTMygWQF004C22svzlWeoG2m55YYpw9OWu6qP/Mv6cHB56YP/eyakhc8bnbN30a/l0bt
yw8clYYyZz1GrQ/9nfNNCd3h/XQfHrQH2/nkeNC4oPwUBx8yybOGfbQJrl9phvIDmH1CnAkQD7Xv
yx+Qp0lPlsYPCNGO4dHxv0QoJYlOqLK3H6edaGJsYfY2jS5WratVU40VRsWBgzXhQ9btUv2kx0yG
j56gZA+UxA0et67T2/fmcrGLuKECIjFmTOe4jVNUx3C0GMmNKo2pH6v6HPpynbrXfdWaNyTJhEVE
VFzfTDlm8tRKfY3B2faZjDmp4RZ+dcuCWPKrLDANwxj6TxMukcbIaUMFsG6EX/5vq1icESMdh7Sy
sOHoAfWwxFWZaLxuYvXLvNqoxYnIogyVNbFRYd7dO8Z0LsuzYqIbqaTJb9dWOASvTC0OQaS0aUYQ
hvimnj3PjnwTKbf11FgcCvmPTIE4p9TBoNwSZqWH6pSFQFjcwu/vNfMrl9C1Jwd28XF3ff9WIBZi
Vf+ZEufk1TlIWlMFBI4pUU+kc1Ae+lPvFefsh/K8PSq9duqEBInAj8lw1C7epVIb6sZs2UMyg8c5
CJ8mKzhcX9GWicWjVE2mNtshJppS2VdRfTNH1f4PTPBVWAGyNYyaXu4ZirJ+Pw4UKXMzmj+WNCjO
dhoTel43sxLu0a1SIVWwaBlAVbP4NlMdaH4wD8LdaRDk9Ko3faU1fQxuhOT7sNOey+i0jQlbQd8h
eKkIMR5Y58lhFvdWGdVinpye0sp4EL0541txDHfW3kr32Z11bJ1d91Kd6cMflR/hnfEl2Zp5XF05
jzr1G8F+LC/LHo6dpFYh+M3DuxFcWrYvnsm/oxvRPhAvTNPCjoOu0o+NHV+LmyBg/P9fdplY+GkT
DFrDl5Vv+nNQevJ9dRQzLOlD/RDfjvfyKXisNuKYNZtwIQDnYKEa+M3FaZJ907FzygGW4QT3XddB
kpUn+p42VLPRLly7G/SGgPHDawGlxeLg6lVh1mlO61V1Ess1G+nRTocN/MtK/wkZyv+M6IvkrJil
grYeE0dj6kkfzHt/8qZsP/wNQS4K4/ouq94l1kl8xfJo7TY+4MYKl+MtdZMClolZIe5s/FzDksW4
tBd+tVOvzNGhab3osAVTW3uDiHSEBia+7Q3iJ4UqK84rmr1gYF6yIn6ckTzUZAnL4/wHT6otckCU
lRgkWMa8fsbnkyQyMSWozGMZO+EZgLG6cQ/WjiQJBEhJrgIP9OKcqFmkJklBnjlWyXh22i7ZFeXU
neex2YKlrJqioQW+kDIq49SXpz8vqjSdJeoktR53p3Qu+89NmeS3UW7nG7WSVVPENAyxCPjBEoIy
RkM4x6JUosgBlF+j+SXOqmRfW9bWYOGqJZAadJcAG0DXdLko0G6ZqQ4BV5qC3qEzKLS5Tl8mh3as
ij+IFQEZGOjaQXZCBWjxsRw7dHI5J5mMg9Y4Z6Fh7eVsW7ZgZU2KDBALpCkZLWMel2tqfKBkmsmH
EiTiCO30zUeK0cYpO1Y7+RDXP5seSj+IaTaKSprYrEXeTpGHreRBoBO5fG3rIYykbs4A2QRJfydF
jnqjwxCt2dDij6iLumFhVpGbTTpjh1UoPxplI50K2Dy/qXkE56BcBiVZMCO5uhMjmG4NzUs2V8Am
Q6vyiqCxn7S4Cx47Iwk/ynOdn9QIpUOpqZTdHGWmLabjaKdJ8xB445jIvRf0enQuC23yOvZ6S853
xaG8XvHyFeozPxoVm62mzDu4EyLNO9UOvir1+NSM1uBd95nifCz3l5o4zTNkoAUu8vLDFnpgT/PE
tagAfnytK1vdgcjKoUlMnewYJzLAVot2V2vm1o2h99ImYuBteQ0mFyFGRXtvZZSuMLI+DUZi3P4Q
nBhTLX7Wt73X3BWHIPHqIySRx+tLXnujwKKBxcAL8Ni/WbPVRMowd6LNLD3OOzO6rx5gXucwR5Rm
gmjvoPNNKe1jctgS+VpLYgUOTiego5v4ZhaltEHbGtqvYuKwh/d8N97lh4RbZBybc+2l77bD7rUo
/8LmIk2KSiuSyoj1Tjfpx38G/c0PCPMBBhlOW+/hprWFR1LUSA6VAGvMIoZPoVd54aF184FBf4P3
d/PRX3NN/+3oG5q6cXR0mkjYY+5+156l7/q+ODpUBKyjcQMV02GboU4VO7a8NURrtpC5B0hgLd6t
VDMKbeyJ2oQ7jE7ZO+eh3CcflW/GA92Qm/hbRrAjQQ1dnmY4AIg7dir8Xb4HodxI5LyJEl+JfCCc
+e8HLT6xH/ozrUJ+kFCGFSR9ib0He1bfake4ZL322dF381bDegU4S62WO4t+D9BEKj6XziNP1bAY
UgLmup20b0U8B/eJGQXHOE+Sh6YuqD8quRVSnEHM6KVqpfpxKLvyp0lD7YDax/TJBvKxkQKKvV98
GxTJafTQPRKNkcW3sXrS9DQB7jCZZuepmfTMaKLw9CSDcnTuW63ZSNXWLKJuBjyHV58x/4UPlaXA
CqUUi+VUBPdKXk7vLD/NvFpti31CjMAbkuvJp+tubOWTgwgVdV48Cenawqrmm3EfGnCqJzqb7haa
BpeoLW/pzK595As7iwxFHqJ2lmXs9Ido3guFFMG51VA7L1wx2r/tsFZeQC4WvX2Q5rClaWLlr6oS
TeHk6tgLtHBaGQepLw52lN4WZf2pRxdnd30bV9wHVONwJCgQ1MNwIX7MK2Mxoa4UTbYBxYT11ZL8
ym3q5mPcRfHGKVn7XrAxwFtIxYVQd3EuJanK4iBsTbeG0sf1rfHBTo3T7y8GhIqK0IVBx2YZ5MpR
3/kGhGWunhhfsyZ6lPTya1hvDYSvVb2pdYtRCjp+EBYswkH4JK3EHkoTJKFpPwwSBVKG8GT7/Yga
040eM5CHdlFHfyoyba/KR9mrC7M4mbkT9K6lTsrNOOv6cYaqZCOhXruMpKCgskFOMCSxeH6KxE/o
h0NCESMX5uUWTZ65iV6MxryPw4o5b0T6Nr7syhGCTkETokXMRr6BNKShLimlESGj6LfjuRkhr4dS
HRzWJJX18CfGKBaIOU+hELW49n2rhG3aUEqNrftaFlItfw3GVl629ohTAPrPyuLSD5oCmCzFipDW
FRSK9t3s2a4BmU3ubT7h4v+2cNkX1kSI+OoOqlGamlaJNf3Ynof7wuvd9JONd6kh3pc+Xr8jaw7t
wtrCvcR+a9tDjrXxELyv3jceUsEfBbOTeVB+bnuz1dPxaisXdwXSxLHQBswF7V1el18mBLQ1K98o
Gq+V7eiC8QjzlDIrt0REIRMWzkqMmVuwANajCpAGQeR4B7XTWUwhssC9fhcho6Ke4uPvO1EAgFQN
wXQx37HM4/3RzOMpwXjavUzhDx8VzsyINlKV1Y18ZWQRbRRCPzIXRsrGvEX0+C8zhFekabfy9xVH
fbGYhQexFL8j2cRO7z+HKs00aqHXj+D1ldD6vjzvvd4qfi1joUDUosubXRe/BPK0YWX9oP+7YZR0
Ls2YzLcFjRB66LzooaZNB/n+k3+Acv2c7gOobPf/t2UtnEY7pjFiEdjLCh44hUS5Q1wg/v24h8/D
WDZAiF/T7perqss8zCID6QSavwdn0g03LawtcOvKK8JsHXYg9GeGaDldW+Ud0q9zjZHpAUj7SRkm
zkHmhlK4A+N1uL5xq18KflUeLAjZAO8vHCDcyXU9IgLExHv2XjvxhLY7/6MGj7l56O8hT6o3Xsm1
EwiAUmdOQMi7LMtGjZ5JSIY6wK1i/ZibzucwKE69+vu4Qti1eKhokUOTSJv88lvB/17XTOXAxGs3
N4pvPJVD+9z7+gZ8ZG3/gFkw8iUIvShtL/avDTopK6xKsMCDCn4aQzd9jI4j/CPVF/02fOdvnPRN
g4s3RMmqMS8dDKbn8c7+qv4UAmbWs3WE9r0+bnfcV3zSxQIXG1lrkRPKKuex5uAreQCh11bDaeVI
GGJslbERZDqBnF5+K1tCgyoN6LqQb6SfQ7tyXgx/1mM0Yeb5eP3Ary6HCTOAoILtcFnV09KpnPOO
7ZOlxtOyk8FU4B9YAPvyq0vHIP4i2lbVejYCR2yWT8fKUv3kZKS99fvXyCDp/tfK4knKyy5WGvG2
Z2GsnjsqkWdE5jI3iORi4/Vbe+CxJerJCJRRiV0cAT1qO12v+D7li/ToPIZP6RkYxBchbWzv6n2j
uuFD+in52Jz5t/3miV9Jyi7ML/KkuQsgF2AKzE0+lYhdQUlLcGGilhGPaB60exEcJodoU1N5RbCC
XObVuhdfsgBfMUY6hmtNu22j4dFmnpr/4n2TK4cKCtB2Cp/iJpE8X5rcYgw2TtLK8MHlD1h85Gi2
x0J3+AHyO/U+q2GU3AUPjCGg/BDu4B4a33ffTesM29E+OTi7zZEu4bwW0THJHL0lof5AWrxwbjFD
HdFod0APgl17h6SN65/bwPU/pH+jc7GfTlW2seS166kKmTbQq4Cblu5UmaykjpUWOv8p8lJS1mbq
NzzoSt2Zqe7/TCwcaBt2jTJImOgP/6jZCJkZ9bQVkqx+vNd2FrdGyVOrDTTsxGftEAEvB1v4UHk4
ay9+6D9b1AnlnVS57egywx5saryubiVFDNoz4gwvt3LUk1JPDSJIPUrmfaHr/S7VenPDn64l5GSf
/5lZbKef0bnRs19ggXHn31Q3Wn0MDxY1UP2Q7YzkSMN8d93Drr0XzBqh6wSRPxwyi/dCU3vbtyeI
T2GsbaAeQOo8HIPm1Af+7w82iUEPSDoF4MJ+U+pqpxGqYAmCv3monTtrcL50thyBR1UUN7ejeGNl
a65OUywVpDhM829SqcBQJN/IiMamoTrZc+c5GpR+E2dmend9D1ctMVgEJY1gjVm+Ul1T2NGUsrAy
kx8V6UUy0X5Lup2vbgo7i8+x9CKaYLHkRsM0vyyLRrHplzGQfSIWPhRVeZazF3OD0aHZeBVXTyNt
TuZdKYqwtMWlM2uiMV8DzN/sp73ysTkWnvPeAn7uu91j9sF52kRErvlI4FIw+whSijd0k45dljp8
cP+wNateg2gcJIwO51/dIa4s3245FvHqLLfzlcFll25w2jrVBwxq+rc5MZ47+2ePTCm18htT/3r9
lKxGm2hL0AKl8f+WgHFSC/q/PsEMBK4HHY0jkdTXe4X2RnjTudHn6/Z+1ZDeLO6VvYU3sfQ5VK2M
sAYShcaio6B6yT6p3OKGUsnd/G5SaPr+U53x9/hMRk5utz7pmnt5vebFGUokJdL9gN+Q+jftfAdh
gZf5W7Nqa3Uuodrx784uohq5C8TACDv7D6Y+2vs75X1y1g/yydmNT9f3VWzbtW1dRDKVb8ljIz5j
m8W72ix3Y7ORCK1tmojgwYwyrf+GecAy5z6xYyFiVDjhLrTam8aQTnG/ydK8dvxNiHRoP+BM3jxr
Vh23DCuKhFWRPxm1+tnR8/dW6nxvkujvqkmO13du9TtR2gITC+pbSKCwta8qhE7GGNcQM1Q43Fjf
o1NFc43bMLkami7bmJ7VCwd/CCJDIO+oqC2+FDOvQ9sxC/GrJx2MwEVOwptk5xxexBurwOafnPfX
JhdRZgLooNH5C9bw2PTA9jSenFt/VVO84Z3XIi8wYKKzIlB+y1qdpNQ1zLUgRiR1HF5i0yxuqR1q
N1nShPt6HpVj6MPKOOk5GL8u3eL3XnvyAPXRaYGcAIzf4sbNDu0kpcD8ENeHoqQw2X5xptKbna0h
rDVLcI0oMBWh/P0G2hBIIRNfPjFR0dmdSz3+WFoA30Z/PFRTuJGerd08m2FQUloBZVjyHoSNMxAz
MI5gd2rmKVHknDOlryFmn/6geggolPstAw0UDN+Xd4ESsO8YgwWMNonrk6p19QElsfxhdupN/7jm
snjIGSYn4xTP+aUtVdCPaRJwPvmmeZDKXfWrsz7sbBrcOxQ8j+lxE0Cw9pZTDFPxy/CCMXR0aTMr
VWZeZRB1Yt6Kt5xYJfMiIBKiulLe/z6RHvzvfDYxYit62IuHRjJHSPsSmtga6M+H0Y+z5ymPqblN
frI1GLRy98RsPq4ZwbS3Y8swJ2dZK4O2iWKnJBdJwl2mJPs00nZxJn/wmZl0Eyf72ofOxq1fuQxg
FSiPcfGAlS83daqHfGqKiGKpUrZulDk/wHTNwDKkcVeq/tZHVFceCMgVaMMJyNjbDqFTyvFYCQ4c
GE8zbwhfqveU0sWwgU4sER6+R2frGJ+Gu3zff50+hqei95Iv6fvsx3DO6RYetwoYKxeUNIXgidFj
gZZbuHTKk32vdrYQFbRdK1DZaAkid7mItgoGq1sN9wl4KpuMRV14uKQaTDPtgKzNOYDJIvX/cpT4
W+m0X5qp2cIerC4LjWShdga4cTm5Tc5XF3HOBfUzoFrMRCX7UimyQ0MUcLj+CK/4AiEzIdqCRBeU
dRf3MjEMqckqcKGc4CcLYc9TbAzRhvDK2sEhrBAzXRANUeq6tAIeRJJ6iCyAF5A1pDLcI+G5GAyI
pJWhc5stmb+1VfEWMspkEja9iSymGc48q5Cp9FutB1jMNcdP1/dt7TzQGbPoytGWfzMMqMzNbMTi
GejU5NAo5kRz2H+x0+Z9lVvHP7AFvwMyH/+PtC9rjtxGtv4rDr9zLvflizvzwKU2qbSU9n5hqCU1
N3Df+eu/g7LHXQUyCm7fccQ4OuRWEkAikUicPEdGHZx9HU4yocnaBOUOLRMeOiN8MeQ+tw0hiMDk
qPicOtHiyPDIjs43xLRZKuED3xpTbQZodcQ7LUjfzGL8rLQKRLIl4QSwJUdHGZB2BYB/EEnuuV+U
nRZP4gBbTRPcjL65JUb1oFX10+UJpGkWk6PjKg5AIkVQoNbKhAlSTylITCSYKarPdEgRK7POzSG4
OAQAVI19WtiZmL9ctroECwSoFnTYeNnCWwk7uhbkzaae+Minczu6GZ/pBV3wxIcI8svaDq0sD/9E
Igcrd2KT7oyTnLoIG/A8BhYK/qQHY7siHnQtfLaUWPAuj27JTdAtiEoKGB/Q1MJs6a4zSzWtKSOI
HOwmWfVS0tiCSdy+HznP4Eu7+dQU/ZSTMQ2RLNYlzaJDOe3sqBOuioyr/bVshDadmthlJksmV7Vt
gXqDhpriKNmC+k0Dlf/lGVtydkBJwHejKvBBFlGWC3IRTFEADKXWda4QqJDFKjogWdAayNnDi6Yo
1StVOkRazuwrLI5W1z72ldLG+yoGT1ir3YLenhPWl8zggQ5cicDgA5bHJHX50EPICz9EWA/XwHfh
/FCeO//XRVSgU0SFxVB4MvFixoxGTwapkyICPnttuBWS8NqqQh44ZsGdj4zLAHKB3gin1LmPCaHS
Z8CS4xk9UtONLpaFaKtCVkfOmGjDphKS6ftld1iyiD5bMPJqCsX4Mxm/HgqNMorQurHKfpvW42fu
W1u0rptOnUWcIsXCQsHf0NpGF4mSZZyPLgduQ+piSAfrxhTeimC0pmB7aSvlvcg5rBZNAeIHjBjS
/VmnWdTlY60QHFZgjgVPJ6pIsfxQSPLq8uwtbFek9yAdRXqP6iArCznVZAzyosZTIOhS7FExd4ZZ
Tr++Y+lVjLLFo7N/VnkJ5BT84kdwSnAjQz5eNnea8fzrA8GjKaUwh7LFjA7IrITA71oMJO3Gt3Sy
XutM5uWTS5MFOCngbEhg51hWQwwqOaeYES3vbE0hINkgnKlaNAFyBPwPEkC4mZ97WBxVSarSHEWv
uq9Eyw6SVHFa3ZYKOIZ5YoN+w8k5IGQqUcOY2rifZNtYTZvEkdbjqrhpt7QL7B88hoBdGshOSvow
B+N2Q1wCnAR7INqF+Ns07sVeuEeGwXEBmn4w6QneQdAXiX+oKhUTe+SBTLJAhb0UaXjQ4voQFxia
Rb6bU/9YayOvnW9hrXBnRCUM5B8AxLCVfEHUyj/0ysFBanyaZKxuKkVtTS9VRulljChvzxQP+kYH
eMQlYMK19bhOJ7T4CsFWHoN2QFtORb7Jhh54l7fDQvhAhQDfBZkz7G8Wo2PVnV4PEeYit8w1Wjf3
WZBPdl9mnKNrqR/VpI246JWmTSPspCP1bLJmQt12BJsHrsryc5g57R7tItfaWo1s4Uf/KZU2v6Fx
Ie4jG6SoOgPJwOx5CPzr8Si3aG0AQRU6x1JUtHBFkaHM2hZ4syQl2Vye0qXnUuQ0OpJ5tDOisMv4
l2V0UZMQWIwhvdFktnU19TeRlzrTAa9SaIkJN/XtKHtNYkMVIltzE58FBz/7APl845LeR09yhg9I
2vK2kqJkU4ex4IgBFdjKCsWrxeYztpLXEfpbuAuAYLRIq9e4s+CIoSrjMYJ8kDjetgGgK4mfv1Tg
xIhEObbrXg+9Vg4zm3SkctsxhKSHambgJ7XUG2nsniMrc0mjvItt+xSPgYcA9p4o042SBC8D4Gi2
VsAMJNMEkNvJO7+L33Alf29M0c1IfiXW+cFqyTYzNKdVoSQVlPKHLJFnNROldTaRCGIeqmUHLa5j
TSI9KSl2jjyozzR7sDMpvG0nHknwbJdATo7ykkCpDA+osxbLtkihoWDg1l773asYDQc172+VON1d
9pzZusEMFVvXgQfHu5jBlK8jOQ/0Ejy9yOsjEoP+PhY3apCb20mrq9QmSioDB57wWlCWRoeoC4pN
gKHB6sX4ayOrYGykqNepqB1/JC5AiE4j/nJPHkZHQwDkWQGtRePWuVdqQ9uFpo/r2ZjIttXvBqu2
JSQt4ADnpONLN0FUIUBrY0JIEV0QjKmgyIew8LEBRmdakdoNP1UvdsFhF3vK3lp3N5bu9C+pyLM7
W0CEUJCvAn0IztI5a7ofacUo09Ik7SCijWnhagrsWsOqOQnA375NqXxG0WkyR+Up28+W8WgcjaX0
eR+PuExKkFuRXuTA0NsiOK1Q17C7IrSF4fWyjy4GcuwEeCqiOSIq4y1yE5ZqpaL5TrkNfVtyjU20
C/YqoILJtnebm+Zbvyk9HnHXUhQ/tcqEtESLJWIRWC0H6dZKRBAlPcQyUqva4BzXi9NIwXvgbleo
mNy5m1ZlPzQRwbUxm8qtoKaPrVxuY03jZFdLSQGSELwfoV5BaZ7PzYxjE5OMPgpARMN8lyJ9dCI0
6h4ur9bSYFCZx/1XQmKNnXBupTIzK41FkHGDBhIHUSWJW1WMkp0wktS9bGpxQGDzpNValMdZaF0Y
lC2JA5jStNquwGNVk55jYskJ0OCOfhQqm4FO2/PRNCNYDRMRrfvWWONcyvCaksdfoSLdJ3n49A+G
Y6ACSBt70ZPCzFwbUtZHDcMpw3vSfvmowv+fDLBqVQnBBbGnPOlEva7qwQYBpnPZwsLio8oHQDRQ
vThW2LxTbyNNlSfAD9TEHkP5tgqajZzI68tWFop9YKEByg3N+khzTWZRRupexECvkKn5K+RDAIi9
CWPiFg3ZRzFZwys59Sk69af5uwxMHa66pgLGZJpO0nGf3Et0FYzaLURtbUu4T/NuO+WgYs+epny0
xV5ehfFXXfCw7DMEJTUKwVcg5nE7QZsbE/YgKysUOohkj+jo4Io+pxUbCv0JPZMzPnZGWVNsrFNw
dBUBTLWW6IA10NGUZEd6NJ4o5a6tusMU8JCErKuwJplFRHohFpGAW7GmB7aIzKroDlLBSzRmmTFr
hsaQk5WryjJrohwjG3dt79aQoSIrsAiM36SNDo4YwNHiwE7u0kcZ+SJQCXyJ+GMRmHWe03VknGcS
464LO3wClYKiTb6C1znZKt2rb+ZnpLriFpo87+BWgfnQI061Eq8sF+D7e0OyxYPvkVf1BpcJrhbZ
kleffhgNfidzMxZGJXf0ti2QYTMp8qYcTcDzQsCuxvw2yn3HCobDVI2coMqzy+RKQ2JIYGKDXXpb
ATh4068kT93wmOfY44Fdeia3VaEa708hzNTI0nU/sbmCTsdnhUtLy4TsUKp9+DA1setWvQeFMQlE
CFTmC2BjR9/EhwCLmjnSL1b76NBQGQN7LFSE57ooVQhhyjzEG4CQdAAvC63uJaD7tGMrCL3LwXZW
kznawslHH6eQnLBvU1ZJ+RPpG0fvDG5yAK2TIzjkqnbBVuj6gf2rNRnYQ43k2BVCSTDZjrhYLRPL
ossGGuuPNA9eayEtUamNt5yBsWf70RBeAtA+oYFWic2HMHOQ1y3wwBdfRwfR6SebIsNVNzyEAXqt
dk8FVo53U14KSCgB/mWV1YPAK1kZqwmsUo5RIbKTd3CZBkjZ0c+YgANSA0/2BHhz8U6JHsYr3vQu
hPoz+8ypUpdxZ8YZ7IvfBP8py7q1UTVOVVyZ9eRmVsM5qxcnGQVDMOJRTUD2/b4TdeCGjAE7xIqd
KEfb+/Bm+k+RGa84y0kPDGYvosAGZmGc+IA2s0+AYKUe8FyFgQGB4om6nYEUD05kj1QMt9r/w6VE
wR0PCpRwaVbYxat7KZYSdaBtsOmRT2W28RLi5U9bB+BNFOxmV27VTScWdrISErcMbWvLg2ws7U/6
8vnXVzBRvI+Be45EzDDZaiu1daXaoZ3+xjrctHdk178oDSd+H6EQ7FSfmmQCuCj11ZD7GHjpob6l
r/214hpX08Zfd1uC3sFV6DaQN4kP9ecuR3MJNA+JPXgtFA95LJ8zSXe6i0+/hYnygKWRVBiog41e
+QywSljY2quO9hrfRR3Z9u3hh2A40bV+bd37tvioXxm9zcOILiVrZ5/BnAS+X8hVk0zUF6KN/PXH
XgbgKrLFKy577dIePhmzwjws5UXZADoNY8NK39U/iGznN/VRXzLbjK8pdPA8ydEc0eZ3tM0gncx8
H5mfTpIGvQ2boiCwDeYfSL/iwKM8MdpavgZPPb8NmzexCpOa4jJrTUUIe+qa3GXusCk8cSWBtQr8
MJwTgTetTEqa1IYRyjSCNBnU5WsDBFQ6GHfG7ofVWPcdgSD00HGZAWalI3ZG2RS1IrlWGjCrrkcv
C9zoioo0D078Hm6QEe6kwa72XDYl6pAX9jBLDVZ1guQf1zH6Ect2DYoQ2Q6ubsu1j+AhvypoRVlJ
P7Qfshv9nVN+1mzAjpoJW20V6nWUY13zH+Gjii5+2s8P06biTMSmaRPfmXhjZuJWE6BlWKFxS11T
lsFkjf67fyBZ/MfQgHmmXH/4F+NHepFMFZEwtKyGgamE1D3vvW/h9oRw89ME4zP5mCRlEFNYzfDQ
xoE3BK/hJDqXj1SZxpEzH8GhgpMNjLZ4StJnDxllZxhq0YNDpnKlFXrKkGC6Axq/cHk5cm6Zq2SV
bsmE5UpW/AN2lsAz5pnQnoZVbAoWzBvNS5hlTtc1vKRhyQT6u9BlhcdswKuZu5lVN/pEekJHOLgS
xLv9rXXTXSUOlDBW8pXUOzwYwny7Y1SnJhnHHxO1aqbuaLJFh4aOfkz/LVhPDvi3IYfkg6mDd0jO
cwTGJuP4RVL3tV7Cpr5P3kGtcryFOo0tVhsda+g73POQN7HM2gla5EuahLXrHT10Qtk2dy1CCxTg
excucyO6yYoX0+jMse56OrPMGSyUYKDFOxLobZTYNhIF2iZQ0ihj6OXxVnHRFHBEQIxTdUD2bVED
An7MO6SzuZVskhLqMUagjXYUdSst4FEXz3McLB8eFQywloHjd9Z3nRqRJFcCBpZdh+veQXrrVa6+
lh0U/G9prhVUrnKTR8ixZFfYQp5nw+Mwncfr829gO6dUkKeR0Dy6bbbVfygubUUbi6OGXbHOvvFF
+pZcCK/yEKqwZDQ+sFeHFsy3skUwxxDqc1XyluH18hjg/udj+H/BV373h2/U//lf/PkDXKdVBKIm
5o//uS2+soem+vpq9u/F/9K/+td/ev4X/7OPPqq8zn807H919pfw+/+0774372d/8FBqasb79qsa
D191S5qjAXwp/S//7g9/+zr+lsex+Pr37x95mzX0twVRnv3+54+2n//+XaLV4/85/f1//vDmPcXf
279/vgfv9cd7NftLX+918+/fNfFfqgXoDYjiKE4Uldbff+u/6E9U5V9A3dLmAootoOyvv/+W5VUT
/vt3QZL+BZwgqMnxIoVyAbC5v/9W5+3xZ7L2L0hvgecBbJVAWBva7//9urN1+rluv2VtepdHWVNj
OOepmgY1ELof8Bn4N5692dpoSMZI06uIQA0kXpugLLRE1OdVsbltzGpjppVjlKhQCKLb+Zkdy7dh
JK1qFXfuofcCrbzqDWNb6kVgN0J9OJnKPz/29OPOs4zjt4EYF40eoGum/bvMmRLkmgBVwsB0aO+y
AhXLfiWsqzUv2jE7ktoBwAAzignQcU6zz2JqLOetEXVgJ/TqZ7kG2fi0sXBwFRBfhPgqhGUEl3vb
xLqfxNi5Ufrzk/Q/aeKwCMPGd2gY0p/p8AAEs+vHFAGd1+Mhn9/p59bYTIpYU6SFGCIYYVf+Tnwi
iotcMb6rZFTFB9dYBbsxtjv0qOaPfnFrEFtJbKX8OxeRucudTzcNVycjhzxepukpRq7eh49SZ48T
VMwc44rCLPyV/4DWypsYCLLQjhT7byz3eco3nwvGrcbMImESYy56vDBL0eGYOtxSfFSgeULv5nex
V+x58lDLVimGCFBx7F7mTI2sWixkCEo7ipg46EWBUhPeljtOPVNZnty/zLCnizGAFBjdF1job/pO
XDdHClICVhgTJ1117ePUM+xgk4GuBXIHqOLfC462j1eJl5e24XQeUGJufUdrrdpXsqKcxuXLr25r
uv4/P5EpnBlBBwYLAZ+YhulaL627MCok2/SLq0pPHKXE68xYrBo0cF62y1mB44X8xO+MfIxbw4fd
IKlso/u06o8q5LEcMm/s//Wun6NjdpoaQv7TNGDl2FGr2Nomvo2eik362q+gkQWtODxA+DdAEVwe
3fH+/jNpmxtmtlUhjL5i5jDcuPUzzW6aa6DaN8lm9IwV4AxusNbt8AAWNDddy9vBsdaQswLlg+4p
H7lbbnN33Ai/hh2bfxWz2WhhOO0UfFW8xVNm7VXb7pa4OSprAm7jXnhj7I7Fb255+Dyx/K9hinpF
4gO2SSZTb01LsGS6y8W1vx9/VKjpJV7kGTd+aDfQC1NXaHfhV5SWA+1Ps0y6HvlypIxmTZe/QGh9
rB20uDlopDXBsyFv+HW7hROcbqefFpnAEiqRlqo0nNbetMpvtJUIQJfX2TV61OntX9vR57jEhTjb
+rLLneeVsylmGzFRuAzUBuB5QGJixwQvTqlynHp5y/41NvZ20EbqaIYNvEcNB9tEMj5ltmk9Xh4G
zwhzEhMg7TqJDkOAXCbZj9W9Fj1fNsE8VsyniokKadaYZTthINqDuAOfwHO7njba9+kl2vcra10d
mmfZTcFmgJIqdyssnwk/Z5GJDGKdlB1YQf9INbotRG5cyFHcxy7Eua47T7xW0YeYusVa5SRwiw5i
4MKhAntOey/PT3rkdWFg9nDNDhRoQrLrfB5cjOmz/HNiT0ww+61PzbCYeoyN1h1UCPgULtnm7+pa
WRWg6g3dxCkDJ0Vu1brhBlxN9TZ1w/v0VsVe5F1meeNltiIuAAh2NPZPoCAYgGnoxNfLjnRUvZlF
+Z/jZaEnQ6dlPSlo2rgL75SUVj2Oyzl8UgY2WqevH7u1vIlcXKlTx9plXgKKYl76yrxczOZdYw7x
KQ7RRDCW1KeklVAhzmkv5i7DozxIR65KgINrN3kE+/ahcnTRlvbSu/q9ea4O+QOv2sw8Hv/3W3BN
wvvRghRe0Q5yq7bYwPIaJZL4TvaSnY9Ho6v2rbzObihpq9Xb1Td+YW0xdFiaCQ5qNCsZ7JPuSIip
xj5mYcrBtTs+y5BkU4Svy2vOFLr+HN+JFSZADUIooH+koBFedMApLn79caZIO3mlON2aJDa/1LV8
ZTixyoQsNHCLSmVhbKA3j2wFfNe4Fulb8Rblp7fGltbltbCmBwxaxR20j7eP+oYvGLC0pYDcATAS
fSVApjEhpPKjUZFrICiUSMYj9rRNC4mToxxXid1TpzaYGCJCvbetCtiAAkPkUHYgeDFAp/kuezDv
5G2yjQ+yK77oh/4x9v4Ge89SrnL6AUzcGKyJVjLxAdCdQFERirFmiS7xAHup8eLICd6mFDXNEFwz
PHAm8yz0h3Od2NaZJ7BYa3yoX8M25SpCCQ6vffpjBAaYdCXyTqLje9p8pvHUhN5/XYLAzvmB4ANf
q5h0NembF0AeTnyrb4kb7YxHCorI7mqHylw1lY0wvTK8CqICSFg32brciLvcy291DmBr8fIP/SI0
/KBffy42GJSDHqOHnH5S9N57xaeE7Mlyoi3uIdS7+ZRoS0Hj1CL1hpN7SN2ZDYliKFRn5lMl3xjT
Xqg5+cbirjkZFLNrgKFTw6mhg6pNZzD3qViuLgclngVmzyS+WSiFWafOCAZAk9xFesPJ/ajTz3zl
ZAzMpvAJaLwkA9Oktge0BdgRuMHG4pCVodOYV1aKvpNq4Nhc3IioOaFLd0l6sAyaMq9C2BwNEarl
oiOjPOuD3BEI3MvzR+dnPrqfluj8njiB1Q1kSBVYarPJ89UHXbiVpCdD2sfNs65xaJGWLqVAc9Aq
pAEtoRk7i6oMsd9VberE1xkaKO1ipV3lX4LXruTX/hocu9/o/cDiBNYFR0fxEjw36AiEEC9bW9SF
upi6AudWpNyP4Zc1tXbS89iqFyYSnUl4c0KzHqh8WWBx3wG3T2QNfCyFdtUpk6MG4qaIa+iRgV6/
s6fh7fLKLXg+EDg00wBCBi+UTOZD5E4ZgV/2HVO/Qrv/KH5e/v3MG9MxIkN6EH0AoA0BWtViNq+V
G5M0NjBA0TDyYMcrE8lcZqd32f2w/hu5HD3JGV+kbSuUXQBziCaEc18U87zu1ABpq7hW19qHvpuu
M1f7LiZ2jttrg5wSrxWjm6I+UDn+h74q7smalzszeIg/h/3zK1g8V1B0mAsL3tKrK3MNljeg4/KP
kaAmJaMkyiOwO1bC5qMG8g+Qd1TaFWaacyMDi1CC/KbJUkdJUrQnfA+hAgp9LzSAb5VcuZbGfMtZ
XJqrMVahkweKMrAeon+aXdx0tKwkzitENdxQRlD947TrWlQkqDJ9vRGtkhNoZvOKFwQsKiDX+D+E
UxbOFeM+osh6PeGAm16l1bCdNsHabG1aHQDkkeO97O5grTHnAjhNRWA8YC2o8dBNHFLzkMhsVKEW
aK8pBGfwcgF+ynNvlRuwJ0ShNOGhMAU5xWD7tbxSTc75tmwF3B1olKEbncl+tUwaIzMUJycj76hP
2nJwNRi8W9Ti2iBw/WWFzubJKaBrY6aPxjShZieC7sxTvQEvD51njeg7BjCHV7GZXZX+mLyfBpnJ
U7OhE3SCYdGiP4qfDcrv7wFUerx03YEtEl05ItquAvBU8p+VucOlx+/JcIeWdKV1HC6BN5q76tbf
KvtUxnMrLuUeD6E5i6TsaJkt3utl1UYFRluBOLjbalfJvY+CwAiUdArmCpeX3y4YRAiFuhkF3dJ/
GK+p2jhT9SKC979jep0gb51gF6y1ewm5JJFrp1iHnGakuaOCTwJNeehNRi+HxoaxWsw7klTWiHc6
5U7P63sj0r8aM+Ts61kKAawF9hsYmLEh0CXHYnHyqkvLLugGpwLNYXRbQ2NK/aaTQYOQQgb9m9CL
0LcauhI6SsiV6gOoIJfrKdbeE+sTQj+K/trE0leqJ9Z0I+HnMmciZhdWYKohP4WCL/AnlOeL8a6s
7cZGnKbOIduktlOvfcpwo8jA2aY+11/6I+rv1zGqAdVaeUs+c1dR7Si0uVtstiDMZzBO18hVjpdm
fAYkDCDTXgPKiaY+QAlRgfI/5Otqr72VG86xwjPKhF1Dy1pMDx37dXpj1VvtGgAj23KmnYymfzT4
rKAkuAcQ77LdWbRnxspkDmnpl5hxmJ3Qm2qbKjpQkF27l41wxsbeUEk/ak1qwUhS/OjQZ5LJb8OU
cjL/+dY9H8qsk7aLR91MYCXeUmw+ItPHACRRvW2oBCPHGp2X0yyAcVWdZgkngVBAwx34hsYOFQcK
AqONG3+H/ZtnhglHaSMMSahhTOra31EYd7KVV2THK8AtLRBiAii+wPsxpywbQGZeQQKqA4Yg9RQQ
vyXC4IHGZX3ZD9jLGZ00ygaE5ButwZDNOJ+0SrCUssnVzjFTNDq15qpLYxsR146IwHG5Wb2e2gJY
Dw2eOtgAUOA7t1U2ejilLRaocYtrEwjsvYKGZIL6RO5U3xNH+BYCeQXuvhuAvrzL41zaVKe2mVXL
tGCqLbTjO00qOlp+hx4fzradFT3Y4dFPOPG/ttNTvxhggtZhok0FuRrk+cLet2U7ca2/0S0xP/uZ
GaVOdGISRBhWodD91a1aL4NLQqVSd8Ob9BHZBj+9500icxj4etKTpsQIidk4Wgf4b8jp+J/nUsyI
mECfDLkGmYDjiGQKHRc+/B/1UXEqQPG7vB7e1Y8mwnHDO2JmBUt2+ZhoHwEfNCgQ4ETx3b+vtuBy
8ILNgCKtS++KwXZ09VWwFVCh7a9pks+9O1H3Z+PXqYsyW7GX2r7ocbk/+g/yq/5Q7o/VBGhuGX+D
CGRhNZHxQ+6NCm2ijsE4T9KMMeJO3zrCtKpQQmgSnoYdA9Gl+EOJ8upBp4fezdA7fO6ffhJlRd6l
eDZ3TeiTQmbZi+6/iz98wC3zveFBZDnW7ehTvpavBPcXKeP/MA8yF0o4BWXzGQNADwpGBVPaAxST
3gA/60Is/g59IdcldGophJv36rl04IFD56dFJgYQX8mScYDF4bW6lkGqTlVUlPXgKQ4VteRBZxcO
CQtvgLSBCV3zqLCdz6+QF4M1TkHvjCg8iR/gBbZVnZMCLtkAJTAYV1EaBMcsYyMgppQ2OQ6iwfKh
Mber0CrV8ows+KJ1YoStU4D8ELyBBmSw23x804KCSiqqj5ePAPqhzP6yLHTK0xOIHqtMaAnzzFKT
CgOpQftSWQ+9JNphItmKWLhREq/88Xbo7y/bpL/z3CaqdGA1QG4P0h0AAs8XqE5QHkq7tHMksXES
H28QBdq0x9Jrp+cglTgZ0EIMOzPHtt4krd4BFElwmn+LDvDACDcmwSYuiu9evovBNg6UxniFexM9
kHg37/kiwvXBX0g5VkEnxV7vk3KIrIgkHY6FpzwPbAlsjJenc+6L5xboF5ycd0qWo5eshYVagxRz
0Nsq+AvVjFdHXjID7V0I/qJkjSHRn5+YMVTw66odzEjyQRS2Y7f2uSXWmQ169UPbPvhhQbk9Y2O0
kOYHQo2rXxkL+bqUi2LdFkZ6b0wFLwzPcjxqCm99cHyqo8hm4YYqjGWalYOTlftBvM41JJODZhdo
a7+8PEuGEGyB/QT6VRV1Jj8gZU5MrYBOa5qgOdSAAI7v4+wqroWKx/i+MH0W1KFxLwX/BeBIzGae
RIUMwZQO4OfJNilEWZsS2iNk8i6PaJ5hgfhTFUE4jc2LajvLoRoOXVFqui863Wu11ZGoGodpnW8V
tHhlzq9xbMAGNYY3PB3EZUiPWY4N0OSJeh+D5EArK88St1XM5V6fL9GZCRbq0MZRUAgQQsSJjK3T
rWjPf7JLnwwvg6q45CSv6uZXOceOBzHoH0GIDJ5yVFXYAm2A0rta+AjvYWsB0xzb+gjCPB2vsg2P
yH5eU6Hn1IktJo8r4kiNARXtUJ9K30HcFN1YNjAdeBZ1Ba92A+V6eKZSHLwbxswjYRfRV0TKQ/Hn
rKcouZYOREX61gb3ZnYg5CWRny574wyYQ3PU02oMc4sRKrBeCvTuiUaO19F0ASCwrgBHdOrXzqtu
Wrd08+2woao4wnrANSpek+sAhf7+igq0cr6GZm/nh9v51zDRWNL7xpRHXAd6J7dzWzE3yQ0SPC9E
m7pwD+D1tW5LjvADGEjB6e3Nr3E+Hr3qbDboipyE6cRoYwNdrSiUkG/1uLPG98sDnKEAwXaD3o6f
5wATz3rQk/qQmqcDzICWB4TdnVYqqk9oMLs33QE8ClVtB6/JLa/KOtumsIx3tyOpAY5UVvmhg86g
2Ql+65SKtrLaXRIBpB+rTibwiEznbgvKRxzWCHEIb7PqqlaCK7BPZNznqs4pjdLF21vBZTpZtoJ9
iaqqCg0s5iLQBv1IyR0bJyDjVsLlFJwuOBlqTn4wT/EwGFC3gRcdV5oZO0OoaWNZ9VPjkCi1J6Pb
ojvKU63DlP/wNYCvdXLdl1wqnMXB4UmW9jwCic5Gty4nrWwJPaYQvf3tTbaiZDiWI+yBjduFO+Lw
nvV4BpkQl2hFKY8JQqisg8Mt+lL696B9+XXnx1z+HBWTuo6dEQ1jNDTAsESHaQXE77q53cLvt+qD
dY+eIVrVCG7Nw2W7C56PdAUUCQqKUWBcZg72whjyNrW6Br0wRrwuG5Os8WpV3zaNFq0JkQQeVmV+
7cYBD8laNNfqIENmn750KFZYuOGAZWI1rbQVRfzJn1StqVob7sRpJaAh8TxknhtjIkrgl3JbNDCm
Ws8WenBTIfcuz9+Cb5wNh5k/MSzAzdLDQlhtJWM86NIX+MmeLhtZqHWdj4PxQPS9VWFOYKV38Mbm
0dZbcCUWLxISJWQRiidsBx6J9IJnwCuQFml4McHuZmwCizj1khqgmNwqvT1JAHXF9fTWdgZ4DeM0
4VymFu7y8pk9ZgOYYGzUJjRWOMMH9BVBWoAGXEqeY6BzCrd5vlrT0gDB0YhYjMIJgHnM6U5I2HaQ
oWsdGRfEMUnXrV6vUsH3BJX7gL3gJijL4AaCHY6XNdbrlUwIzNHAU1rt+evUk66KxkazCjIJMD3l
nyJaVAJXDleX/Wbu/nhlptItSNvBJsi+d7UNFCREX0jwrnbfph/GwLvqzIcFsT4cAKiKUKgHS9Xe
TDEwWhpQZkOGIZBDMX5rDR67/cIowGZtQZoC9TE0vTLrJJIq7SJFSpykqhH0C/KtyItfYl2kDmBA
+AmN37gPgJybrcsnRpe0cmzm0J8FMViqu7HgO3nXeJcXZD5fZ2bYzqbQwuteMkB7TJF9uxvRCDA9
Iafj3AtnsJDjaKB5CTYU7NtZs+yYgec9iTCaNK/tHjy5RaG4UJuG/t+21SI7Uod1WVCZ64mTpC5E
KoyQMq2KYKEBsIiJh0FcoaM9xQjHCtzgNsQBMmjsSgd0rCi4yAm7nFJ384q5i/N6YpWJVUWSoqBW
wGpTGndhnh/SAK1/2TD9IhrsOLEndpgYlYRAi0ci1Y6LJSfOG6+u92iX4cikzB0e8BpUdFDD1cG1
wPaMkjAu4snqcyfpDm0tgs2SJ7GwEGyRaVCyTAPkn0jc2GWK9ARMgzEegkDmIHupBylywWnRxpF5
4kt7xUuhloZ0ao9ZIHGcdF8Kk9yZ2pdM3zX8JooFFwDTKFptoauNMjsLadPLMKkEU85wRFYy6I9E
4EFCV36D5OWIg3+vP8pv/WryADX/qr7St3RF1ViGOzPlN6vMT5ZjVIRKKy7GgIMxsxuhsyDR44l+
i3WbHtq1cKNvwcQ7XDU2FbRv0DZo+4bNlaA55+g4hjEajv8yzExzJMi6T6Qxc3SztwVtdARRegi6
1BunZBPF6mvSdt+LjNwnSsRJ7BaKoRg0snEw51NRDfbxoWrR6FxmAx30tOqJXQCpCXVzwa7XhuQM
mwjdyGBZB7EMOMjRRFjs+xdeHFiceI3W+ACgEPE8e35FVQVDLougy5yy7O+FLHoMWsvVC3HdR1LP
i7L03DlPLsGXDzkcQ0YNCRzV1CNP7sN1NaiCkKIJUtyBtU2wjavwgUpaTo71o/nGf32Y9VAg+lgG
uiTw9KBgkOxBmAf5CHVCGNT3lN553KffQhdNiPsBDE+ZVznFnlciW3ggpGoVtCSHHBCc4Iwrq6NC
QJqJGQXybpXe1DcgJHKkTb5OkHkOXn87vZe3fHDB0m4+Ncs4chcLZgg0JX5x1EBwWJjulKx8CX1T
46ziQmA6Gx/jMYrvEyOPYKiL9I/EJM+h8nD5zF86Ek9NsC2GbRGOY2vCxPTRXDeP1kuLNMOtNsLe
BL7IHhCgGptXHpv1RFBnQf3PgrACALgzHmkhGcqegDEC3hlthO+0W5WGnvouvm83l0dIF4PdCKem
6ByfbIQEMhmWksJU618rKTo1gfvTjHtgy3YTaLqE2PsH9lCyRXkDUti4jp7bU9QBlUGhxoSmbbez
/LS4TcUuWkm1BNrnStFsITXe296qOcf/UnihpUawq9OOXPZg9luKRlEKeGVngKV+WvnK5IKP2kEP
Kccvl+YU1RuKSKGi82zPUCIXjVRYBGyhPlC9eglhhJcOfUuW4A5K7AbqxIECLO24U4PMjgPsTfDV
GgaLOroLweQW56Etht33y2u3GFBO7TCL12ul7A8T7HTECQ5Hknp3QpPHTfyjbRFRaJkj/DK94UPm
iTouD9EAsxM0R7SZEEquRXon9TAt15bsDX6E2jRkbLZQ6eI+ZCzawkMkegdwIs+uXkKVEkkBxTpO
ww49nbWDJKSG3Ou2dHt3vM5XUKNDzxvvAJybRR8UTRxRF1voGM8la7LyKYBZ/UEwWkckmZ0PiXt5
ERet6JhEEYcQQA1MebEruzYhlZ86FThtUfpXgEFMpaf/mxH5fJcXxVT7rQgjATATTYuHxyh1UugK
XDYzPwBo59jPsTC3Sz0QoAaswIzYoL+3DneyoHLi48J9DDYs6vVozkIbMWPD6qLMlysVmsJdE11H
GgFTWmwAXVpL7b2qDYCdCGG90ciobXDN/v+kXcey5DiS/CKakQTllWTKl0/LqgutJEGt5dev47Xt
dCaITUzVHqZnbMq6IgEGAoEID/efSu+Gh+vLFH0yokFTgPU+IQ3DfbJ6iEEaWmCZdZ35KPl9hfQ3
po9qSRYoM8N9NDMZYqVL2G7qj0mOuQTANftGJnQhtMLk0QH6FzAeQ6XTbXsNGs1z1wV4y1rRGCxU
2rxjuc3lvYYS/ZkZ7l4z+7CpIaiR+xDrsZqt8Xvc1T5JfOun9jTsyc75sO77AzE8e/RlzX3ZEtmf
n92pJCwTA9keKivVbU92pvOemJLERLQ8vDLhkPAJ1ME4l8jKuqWmgYEqIDFc5zDMkZcbv3rnttX9
684n6OyggnNminMLxNtiJDFMzTvjUbnH+3zT3haIwTeu32zsXeiZqO5s0vtxL4OpCrJmjFahvA00
NZpLq86/MlV1ooeY8nNs33lsv7VoKC1gQ4VsmY8BPPBLZhgJikFok/x5mLywzK3aTsw6TrUOUSus
fCQsgU2UXWrLBJ8EEezCDBddoPldt3HMzBQ/nAmEtl/+/OtdGODOQQoOsiViO8iKl2gVkO/5eOhu
6qA9QaV4uU2OrIWdzp79AriNjPeJyNbHHYVlzuZMrbA+28F7Wp0tL+8VSDE5d7NaPzvGvMmM4eBk
0a4ws0Cz6V0ZET81binYnpVS9QBR8hvX8EmHSlTfH+bYetCGFPhbNwDtKR6mxY0xom+E0eVi2aFM
+OSmh9Bxt3GkeFpi++2wgLeTSq4ewQHEvoJ0n+C6htgUlwrRGih7BbNAvqmkxlExtOhYaYq9HZf3
MfvSlTP5dv1Lsr+QC2gwiIsIpU5QDfBVH6rQaOpnfEiKzmSQp/oMn0n3YRiinRxOflupoackTr5R
MsPZXTcuiGgXxrkEM2p7UusljDfklGofuvVUm5IqrtBTMEWio7gFuQy+BkSdZJr0CuXoUCd3aQoq
UjeR3OXCVXx2PZHTucA5XsblnlhVbqolxNSc76AFAj37V9DsSxyDbcXqO7GJGCbjhJUwxzkL/s0E
DgaVjfRldn/K5re+RX2BjjuHnp7HXpYWiyPkmTnuyxih1sUo3bB6Tf+mePRjfoUuBQIzUFjVU/VV
vYlQKrvuDUJXhOujA4in4woN6xqZM5lqloNWBewtiuMly+gno+F3Or1rZ9fLwLtPtUHyguPYM1mF
DJBE8DCgxw8uW5cv2qCXG1ZpDS9klHVLoHkYki7TQAuD3HyYuhtG0MfGRJfSr6ptFJg/p2FD010p
h0ALirCXv4U9N88+c6uAyyvpP3+Ltv18Cd2nty5aQsouB4TEkH3odby5tMe5VWXahWXjZeIXi/YM
umXPBaRvjmbfrYq9YzWSAy+ABl3a4/wq13IHCAfY++cNpHnZPaqxhomhABDCj2CDmPdL4tXFQVZu
Xp9SWAYsAagEQ8DRYFROoToUp7TM3uPOOKqt5dd6I0lrZFa476d0mp4NBazo9JYJOk7Z3pBJ268R
cSwIQAgMxXpMra3eDkTRAPE0cVDCsOuOJvI4v26VyTplSjMcbIVRbpA6BAKJqsPjOBftiSkw3CZ1
b7/OWV1J6gTrGMt+D6CaADhCv5Ynmpyo5qZumOI2brJ0AxguPdBySf+4BQIrGAREHEdbcQWTAS2P
U+sFRQTscxXyowltH8dJUw7Xo5BwMWdm2J+fncChnaJJXyLMTsf981hq+JT9Igt166oRC+OgO8WD
HBf9CmZIxiTqNCXzp3xwvHEctm4EBQKUsfAeNCSfZ311gKUV1W80m1HhWIOC+wgiZZqb+eqi3Wfq
7Cd4qQdaEccQRHM/oqiZNkM7hn98Y8EsRN4gOAykAtAClxs5pm5b2j0zm93UvXGMya1uT1493HSp
EfTQnr7+4QRHD/bQtNdZeXo1R5VaOXGUwcYIbs/E1XWnOkHRTvczNyJfrpsSfT44OtNhYzOxfNEP
Pel4xgFFegjitnA6jGoR9Gr/TJpKcjmJAibThP6PKS6gtFZeNqBgz5Bou7gBX/RNu8NsmGt7CSQV
Nwze5wyeDV0J4JglJ064o2e2ucvBwbx7HI2wrdJDWoDRpQvQOJLc+qLzhtIbniTo5QO2zj1VHIXQ
OOpgJKK3ZflNk/Fa/B87+K8B7kCPRUnadvrcwXFDwT8EoOLQ+umu2yi79rlJveTRweRd4svGV4VL
A4DrE78M1C1LeM5CianNalykeuYvmua7PbRtQIxy3RMFdSRW8UbSwqCv6HJyNvTFVUwH7yHfKENE
+XLfmdBcUuzlJk+LG7DKgMG4sfadsTxBg1SWPggaGShhwf/AJIBzB+KayyVOUL2ryNAw96yANwrG
yWd9IHMH4GR/SIPF2Yz7v7jKL4xySUTbOSmKazBKlVs3Nr0Q7a5GNoEgSsUgkW2gpQDUuYHu2uXS
QAVEICAMK9NWQ679od6icFpHRwPCVuQb3GasjrKHrWBAE/vJZkHRskZZjy/AjIVJinyq2H6C0xaV
kC/kJr+dMRC3Z0LNQK3tJzOoXtV9cYy2sgqT+HOemefKE5Zi1sD7wbz1qG2Lh4XiqXuv+MtO3aZf
kPV3EJ7LJVFGdD2dL5nb56yMgB9zy8zPf2faQ5RFm7a7N6pyqxXt5k+pG5Hrg9uGkZQwnje8dy8/
apmVTlmGORZIrduhs55yTfm4fiQFUfPcBI/vd6bOXKIe65nH3CtJH5gayLZCWQFtRZnILYWnKuyr
qU7cpoAeYGB747caFEE+q0bSQH2g99o7k+DoA5QyQJW41U+MCSnHm+r2L07jxXo5n1HbXB/sBOtV
J0APjcEzxy8hpHCu76oojMMMSOUZOG/9AO6aGMC8DF+OMaqpmyxYvocJ3mbdscNoHzhpb5tfXXSU
3YGCGH5hlos1ZtK5+tBnuOqzyRs09Ey1fitZmswG55SdYWSznsIGGwZh1ArRo43hYYi8sVcfSgn2
l7/7aP/Zzc+x0bOrKcX7AZqT2E3wt04eMGO7nIbHPJwer69NeBgQQdmBYyKlXBI49HVq9lGKpZFi
S+anGeqyc2hLbkGhFYBc0ElBnwsab5enOo5pOuUWQI2hi5BVx33ile20J0hvg+vrEX0qgtUw0kam
UsAFqwXDajaQ5qmfD+4uzuajWVu/r5sQjOy6SGL/tcF+w9m3sYw5i0DznPrWV9DZYJQDrcIkMEav
fS1vo11XsaGHO3S/2ARt+NQo0gK5aD+xk4w6kM2t2ZxDJss0d2gPwentYl9Uy7Z30tPcuJLIL9xM
dtFB8wGgMz55QMcGBIWtA8Rrn3n5dOdOh+tbyX7nZdEMOwmdYfb8wfAzf4UXfTIpaROCGscB81UK
eji3PqjQ8PCIVb/3efK0xJgeCbNUUucQPBAuDHOfsK5Nd25GGI6axItTUHObt5gv9OpOBh8V7+G/
S+RcX+naCfVrWOrnVzXc0/Tn9S0U/v3Q0HYYuxfaNZwr2EZntWbh4mjpRxTngN5sJJFd6GxwMoRZ
KNisYA122lc1qWEB1FpMjKOKHjsqWYUosUGF9l8jXBiH6LkyOBmMNKBpiEAH2oDBHOIIE+AFoM5J
vez2DyWOPuuKFza5rcsaVBsVBe7tPtsf03MSoGCzN+4dL34ApWzgHmQvYOEdebZKnlIGAhQT9AZg
sd4YR4KpwjAJ3NyrvoPDxCPAGOqdV9wCPprLsCmimtT5Yvn+f91WUChK4IdsAkdHxALSGPQC5aHA
IIKMHErolDbgbkB3qpCe4Jy+cpRMQ6EUxkZ6UHP1d8sAjtcdX+iWZza4hzdeNg66dVBuKCdV25tu
p5xMxdSCah6JJAEQLwf5HJDseEjxmPwiTitSUyYSoSaeGx9s+Ugmu5f4SIjHDIqFFkZsUAC9vFNi
1Wg7FRrHSBZRkYn32l7xa8AE0xf2qJAPUoh2D6URjJuhkYXXKfcuJA4A51ZjILQDMlQZSFD1xksH
ybEWbdy5Fe5Ul7TtlFmFlTLHIFSt+hQj1tfdQGgCJSyTVThReOQufJXqY6U2euqPhftcpuRhyMzN
/88E+wln932fzqNixRhmUGKo/k53tmzASnQbmZgshPwtsEeryhilZrGk/YKwAKpSy/0wKtNfClCq
15Mklgsghsj1MDpjA16Ibgo/QAOuxjrKujkFNVO0V6BZnD64GPlleezQfpXNv4o+DmqoGKABvGMN
t136iAyL3gJ3Wrregjdr20u+jSiDOLfARYFoKSM6t90/6yH7bm/uDAjiyaimhDmfBZFpgNVtNKP4
a7ZG1bcdsgZuhh6UuYWO6Q1TOWlvn6B4AQh+iXFp90u2wWS4bBNFhQ4QkYNngYBhBD+BneUz/1Ms
QgErhG3G2qVAGBb3w2u1Ab0gBmvLKhi/y8rfgvYiQKhsnSh2WC5edZcmy7pS+8rM2XKnoHlJ96wR
1O2ZUlT6QDbOd3TZguunTGfBgA+BZzZdjhEcoIs2azTYnPDKmkHnD1Kfl2hPkVd/TYLupjvkmwFh
sQ1mMGBVO1Drt2BwXN7KyityT4sQJmWQXFGYtHFv6sBuowjKh2VcKGNDOvwm0qY3JdllarILIQh6
fenCL3xuRr/c7pZQs5l7mGG8WAq0AIPPMtaM5IfxkMTQpZbsNovv3GbjAQOQqsb0tjFEemlR1+qu
0coM9w2mwJyWeka3HVINZZdvuZR0WnR6TBVlVnDwgAN01WogcZdWnZUyD2ZiDfWufwLTyt0n4YDf
eWQG73q5rXZ67kWBXCt39RUBK8DoDCIQRN0chL7LxfZR21hx2IIVNk+fR4qyS2/5nZX86VsaZliZ
F1B/tI5WV1HqdmFfORSFMjoFqQsdx9r2ydxLPt0qqMIMKOxBEoFCGQAN3KfLSK12mMxBXQkMJYOC
t1KjSkysHRIvSwxq44IAoRFIqbj0YLJGcOKVCl4Vs+6HrRrYZXbKLOgnx9Ep65vtOIy4qUCiCmJE
03hTIF/XuzKynnXSyv0MLn+o3DAKyYyfoR670z/PbPsOwjXH+j4KZFwJAi/BMbeQgKFCoa0q9UkY
x+2YA2pp1O3BndqPCAS/TjXJpLpWtz0WBQoY3MLgL1jDUYrRMhZ1QnJcJ+rJHI5ZbvhhU3oVlXX4
RJZQQtJUG0UCiD5ySWWmpKHmhkgqlyX6QaziAw4J6sKoe8Ylc7gewwReqaP2h4YiepiOy3slmiyF
G1ZsVeYYYfwt34b90soCpegbYTgWNX+D6dnxaKglxtgg/gCBBNzVAdkOEICJ050NshbP+rFstAmX
gAp2e4lhsV3wr7P7Vwci5TKCxMZso9QCu3ENTl/F9jJURCKz2vzFJrIzjXoL6whzR9sNx7AMbZih
mDzT1BJC5q3EhHAlqBcg9WPQYr4fhYZ3qadRlPm11W80JbmbMvLSFETiDmIzwFqB0AsVHp6joG6j
os1VvOcrlxxLK/EyWw0miND9xYaB3uh/zXABQnfjsQWSH0/4tNrPCxRUVF1iQnSI8IpF7QPNa7R5
uUNUjmAZWXKYAOPIXpuRdVjWYehz9PDc/6cp/dLLnMbslVrHGYrDgjoepgKjfmvPoRke67KNHZ/m
Zq5KSmGrTADhCMcV3MUY/kU3jfO5onfNPEb90E9mZFF6rjobLZ6CZbDfl1E9tVkuwZsLNhTIXjbq
jAItcGScQUfttLAuoUZZJZBH6iL9kUJfw5qbb0utyFjbBasj4LNj85UgBtL43DnG2yqH/izKb3Rc
nvIqS45FQ+KvAB2Ufu2qltct4Fy57pWiFWKKRAMCyGCJI+cySe04cUdhNCUlvl/5OAyAAKjzQ6GP
EpcRhF0m64liJtbIii2XLgPwZw5qFQYBMKzA7FtvLgrJURabgC4J2NEIisBcLgCZs2mCijv4WlTq
N+Ps9e7++n4JggUW8a8F7hSP9TIqINNFU3Vs76ow2eb9+BLVMiFO2UK4vaJJElOrBCxLi3tvQk1x
iJ6vL0Tw4c8Xwo8Ntmna2LkeZj5xmxc9DfdFon81m+qux5DKdVNrVKSFZPbfTVtNhyxJPGsU7W8L
XwjT0+VQj7sms9gYLzQ5P1Rzzp4ctSkfI5WxgRjm2DVeaWkFQXG1t76ZIanwr+Xph5rTJg/qMqrG
nbEADeUhEA3lvu41EJ42pRsdWgf06tslV6oNCs7uHxN6YzHImwFNQyzC9c7FhDocdHWegQ1KGB0e
8oY8noPrGyZysnMTzDvOXtFJ3drVMKO4ljiHECKvw3wby+pdou9/boP9hjMbRe2UGcFG4Zi8T+1j
VmFCQX+081gSYARR7WK72O84szMNXTs2BfzMKh8w2eXlmEad0x9Ijm6a+C/y1Qtj3PmfUK/qOobb
UvqdnuQbvS89NZt9RCTJsmSfiIsDYZSaHQCoaEbmwxZlI3MzuKBItErw2Fx3BlEoOP9QXCjoh3gy
iwlrmrXHyL3Bc0diQLQUYoLEBe1GkCbxcXl0yRxpkCzwrWKBEqTh0WxfysRC1mgUHBu80P5pAmI2
gPs0Ch3S3Cx11nOP7oZT/WYdky/Om7YPv7honcRsat8aPPXFuJHPe4uc/dw497WaMovGpWK4LWXY
RfG0aXJyAqffksmaF8LNPFsm97X0xXKaSjEz3zY2xIh9pXzo1fIvnO9sOXzsJmZD1KbHcjI2GmY9
hErn6aoELijZMz5oR0VZl2OLlXSzcersAfqGz1lGwL4oe7GwPbko8Fy6Bs8kj1GEStPZnoEsKvVC
onzEdvLFLaIfYdaeorwIt64GVhdNJrMtvZi4LNa0KwMc5bhmjV0SegT6YqCwHzf1k7stts2wtX3j
nt45Hw4GMjYDsCHWu9w517g7rB8JGOPSAd3uSi5rLtU6TVnPJs6X71TP99NS/UyAv4uosiN9taWD
cZMr1s950rbXg4vIXfEIZaRRKDatHotWqVhDtJigcCpLT59xyU4Es+A/rlsRhjBAMqHpBIqHlbD7
aJDUDhN2B+TDtzEGZqMzmr/IZBmeBz1LpM/mikqClnadgEUK9U/MXbVR62WYqir7ymuml+vLEV5p
ABkAQQ7AAWB9l1eaEWaR2VdYTqW/DWqy6YYpqKd3O7W2WvKnuAb4Bgi2/mOLuz4rV2lskiMVwMfx
O/rSNs/XFyPyAIDX2MdH1rwiHZjV0MG8NWJJCBrZIqNerD2kyZ9OTn2e8H+NcKuI03YYC5b6K+F0
UrvwJgcQ5Po6RB/lfB3c/dLESp7UI4LIpAO206XeRMugAJl6Nh1iDJ9dtybeNbQcAEZnjzVy6QI2
DTvbqnoWsh5J97tJbqv0+3UTokODOTl0vtD5BFqNe5nVKkmdmrL4qzYPYYxOeGVI9kxmggt/epug
u8sA4cuYBHVUBI7sQSbcp7NFcPvkRrk7KQVyC+AYMYozVL/rMo/8PtYl7zLZUtifn6WZyhLqZpiy
3VJiX6t/DpGM9oz56OqWOlsKf+pJZWMqHJtFMzX3cCltwuwHeBhmL9Xr4Pq3X6Mv2IEBkwTIHAEZ
Xg11lGYymiaFf7Wb7MVY/LLbZpqXPiqb6TgGqMICqD9km/pZrmoss82DTt1JmykSRWwlyLuW03Ko
nk3Np1ugPz3N1zbhDaCLwCHJmodiX/nPmnkQag75Zq0o4SuRS0tftfIYJEcj0akPftjWkWyxMF78
u8Mm5/tR1ThjlGGVBcQUu6T4ZS6O4/VhttW64kfUtF+vf1LZ6riTgJlA5IH1DBycNSSLN9d10vlK
3rrAMhS1ZnvXzQnPA8snwNCL/jlfTLJMJcZAPDbTJr/n7jamkuxQuBwoAjPuH9SreDhcPYC42mmw
fWaOwlhWBgu7n/rqb+IsZB4waIcK+gqdo7alEo0N8pMI73hkurMze0kkGz0QHW1cf3gCgZx5rZ2i
T2ZbmC0u9Gl6H+NjmmTe0Nwl5bfr30RkBgN0uDAA6AJHLfc2cK1MKyi7olw0MofwsevLve5gjCSV
jRGLulEo56FWipwLEqn8/aTmQ5nYE2sjnvo3kIqDCGHeli9kU/nyiCHyBYiTIl4RxlzE31R5Dt7J
3oAvAEbu1cCDYRTbr23JAfr8zXwAhkgn8iF4Ahq07GechXigM+AOJmLisA13rDMbBuQpBjk6I/et
v8smbsR7eGaPfc5zewmuKod8xmD0SPf5pv6F9o3v7mqoP/p/E/3OV8flL1ZXAA1uDKjHIOA5zs1g
AQFfS06t8BV+boV7COtKPPblgE9FT0hcfoCc0c/3xRba0XqCETAGffltbK199ji+ExD7b66fAPbX
X/uE3AkYcowmlhMWWSnpoccQWquMB7u+S6w6sMhrpMomwsROAz4CgHrQVUQJ//IjjoSi15egA82o
jcNdvC+PENTEDArx+3s5iZ4o7AJISDB2DoUJvEUuzbkVhXYny6hIgdlnnfhGWB2u76FwSeB4Zz1v
ABZd/vlBKKZynRiP1iZgM+YMHom04IbNEhWb+FkGkPxsAfAf7dwedw7A3lAmsYOi+ujXb+6+35Bt
vm9fo6+AmGFObLe89ZDQKgPo7xzz9+QoI50ShU0QC6EnjF4gw4Fc7mkO7Z+pA+GqP5Nm9KKRpr6u
DV/UmH5oZVtsJdsr+oTn5rjlDlFrgCAA5jAMZnpMe7B2Nsq36ahvQazpeACgRFsZ3FaUjTgulE8Y
RfB6IiWy5nlq3ST3LWO6N+x2Y9n6oTbaw5ImB31RJMmP8JuCzxSS42wqbQXj06alq7XxczZsdvyu
9JoauJ12MwXlk73Pj9FjdWOdxg+XYvobAkNMXktKnSP6sGc/4rMuchZg7b63nZziRzBBhuQ0BDok
7wrIG8U769nejaca8DiZN33iQXh3PrfKvau6yhoAKEGdQNkv4Kq66XCKqO9+B0WtCXzz3nxElZq8
lc/ZrWzFoovy3DSXc+qFOZKmxYKhf/sYR9Nr2oz3qiZzYYEHI4sGlgKdecaBwV0lkN81kywERrMz
R6jpWJ5VW4/XT4lgJcBkaQBPIF0CWok7k9ECXoCiR1iNMQc6ZkYwLbY35x9/boXxzYJYCRWK1YSM
lqR9MjPAbNjHfkS2bQy24smRpMqCtYAZHmAQDXgJBle6jC9JOkRTO+HAt2keMy2xKQloa4QfxF4M
STlHbAsTpQRggzW1HaFZOcYKxrMW8paqiJjz96WzN9e3bY2c/aQDQOGACSxrK+p5MGNMudNG6LR2
KfpoZXtfgraptsv3tDE2iLK9Xzog/7K6+MGujR9QBZZ1yQQ3PShf0KYHxaThrrhyMrfUqD1hoWZR
7VWK2yqfe8XTkeqCJABs4cpBjePd9YULouiFUe582YViLFaPdQ9av6ub4nl0AfAZFnB35sZphhrj
X7jO+Sq57AKsHOXgjAB9uYmxSbRXU819kINIHkFrTCL7nmebyQ78WaBMm3TJdI2ta9sc8iEgANqH
Hp5B/Y4RxdUvYzBu41MfYLDewv8f5IUHgZTrmyuI1hioweiOiRSfrKiJqjmu8nzAka8aEvWbeaLg
JyJap3637BYhc04hjiexKfqgKOWy8TgQF+CFcblwyGoRa3RQ/TSjZNoPhQrSTpAv0VvEN/e2bULt
xtBCGbumyCrqL4jUaOSg/MLdEG6jGFlRICAstP9oqmWnhHhy1NbzYpX72Mxf/nxjz81xXgtEuGlG
qPb5GGGDFuvPBSPibdGC51bWHhVcDEwmggAbBvD+amJZp1PpZiloT+KyfrLRc5/R8r2+GIEJDLqA
PwBFSxAl8sMaZbE0RUtxIgrX/jZk80OpIWG6bmM9rmypF0a4VwwZnaTDqWOMcc5uCYqAAGYOqfKv
AMqA0uJntY3HvesbgFyXQa4EFoYHfozFQXlIn6Vj9sIVI43CPQvk1apUN3UoW7RlgsPponmUt17r
1yBg/mH1oOq2fzNx2b94K+IgwqBtAJm0gtUWyQC8K0MKzW6zRaPOa7svTa7srm+z4K7CMARwDgRJ
KcrQ3DEY7KmK0hRoMgyfHWcT/ONOciRJKEm4xWYQVFgqwUAVl2e87jq9CW24P6DIEJH65qQ9+Idf
/2IthAA+RqDzAs+8NFI1qLQuCuClaRsGFuQBRmp48yJrpa9nA+GZaHOjkcYy61XAisaUDGGDDM++
t46Gn2+SLQ3wrj4xTt4YmgCylFIQlcEZo0KFj+FrVqAqqvVLN2sED3q3+anZSuahZjd5yHYOzlDL
7gDRt0K2B3klIDLRz+PiMRBcOskotlFpoYDdjIBxPRFVkvUJUgdMM/5rZHW6KW3zil00ozlvk1zB
OJNLF+UbtA7n+1Y36tekimkDDqIwpJIbR7SfKJjhltOhvrcSGe4x3NYqNUKkUrW1VxXu26Jojz1a
iyD7grbJn7slOm+43/Ccx//g3NJK6i6caoBo1Yj66vwSAd9Hwcb9x1YwNcdQukAFrxFLba4hSWmw
oU1nBtH4vXeNTd/LFJbWvqGBvAVMk4xxxDAtcnnEbCWfGteZMBOTYXjOgFiKUXiRLSNvWIdbBv5k
/FNAEWJei9uyyVJIYWUw07Kps5mAmVcGWRKZwMMJzT2NgBiNnyiaC5KHA4WJvouDrviZmS/XP4jI
AIHWEEulUHTmj9GyDKiUQvnWV/P9HOmQlZHNmq3dGDVfBnKHDprDYtHlx8Azp080m+1S/mvA2C5p
f5VG4w0yWQ7BaxqGAM1mGsGoePGPpxZsbSmNByBkP+Z50xxIANaQrXGI2834ULxjCDGge3U/GYH+
dH0TBbXMS9NsD86yYsjDUtoVMF1v3GcYX4Bg8OMIAsnljolWmreLX6QHNFj+y/qFDgOXlYTLH8BF
wwaFIq3N8AO6jwqyBJj5Qo4aefq0tXd6oO5Rwb2+ZKHf4OZH3QblMMy3X664gvCuWyg1EtNsDHDb
ISzKUot17os1sekjJG/4pPyM6lCXdd0nBSDkYAaL3Hd0AyHJ7Pi1AnxML4EFCEqZ8BtQ0SHWAvyy
GvEE8mUys65EtgjVKLD1g5zinjwlb5oPBuDX/4KtmQUh/pNhLBrjieiOILpznyxSpza1aizP2KnK
psFIBg2sQDsq5hYU0YEc3CM6iAY0MtgQK3Ap/DzXXDizAVoKVBPd2Yuhrjrl+2q+my3JVgqiL0rc
8Aw0yhwW7S9dY6alk2hRzqD/rqdHvzr0iAFSkTigLlwOA6gz6b513UdpElenHZYDweFgeFF3C3oH
m/QIDvbkfthHu+kYP+RQ1DP22qbZAcs7e6pnHvUgfZa5qug0MCAh9IAwoATA9+WS84EMSkXxW2wL
CbcGKZLpz+9nNiPESPNwmojFh9FOHwvNQhIMGB9iSGQGVnoye0NyPwuyRpgB6xlAS8jgVvioWU1m
XZliNsKq+toJ0Kh2V+4YLBJKRl/6e1AtyDZP5C9nJvnaa12ga5xaMLm4S9CVH23bBhS85dcDlqAS
xVaGjUNzEMeAd8uUhJFRgKYc8wt3TVRHnjvGQNhN0S6Jqg3Rqm02ztC079NHNUv8sZSWe0UnnimB
gq8SZYsVUsfNK4c0Lk58vcnfTDwYj9kWjnootJ2ys/bFju6ur9kQ+SVCiwqiRTjOCrgDGhV7GgYW
1NL5I1SqF9qbpRfpqMiE9nJruvfFWJ4UKNipCSSOzMdOfx0IyqeDiclgslUj0wf9pFfNva/hvyEy
CmDW76aK9ovy3KJtpZxK9WdI3U3SxFtDPVVxvhnV0deaYY83W+EZ+mlRoTSYDR7tqT+AEbdu1RtH
f8oHunVj4uV6f3RjTVLeFKYDrLKAjABFv9VjOIpVZ1ZC7Pbskx9W49VPxb2Bpbxbz/OHezsHuoeR
5PSevnay4obIo5m4Igqr4DDE8MdlONCXZZ5mDdsetuDTMwcfZEM+GB0kIXA9b25BygJJG/JCQHRW
yAr0p0PSllgisVGDU5zncik3FHqpffU02KAr6WbwhLp72gxBnQ/w+MzTnCRolsR3G1nxWhg7MPb+
SSyGm5sf4BnSbEYtHtPR6mP8DQEw+6K9u3fL4/C7eauept28z9+vO7gw8To3yfKis8QLc6kltQvc
NcnJqfyp943fwwFyeFsMvld+czP56YPWeMou/pEc+71sXk8XHumzJXOBPyQkBx4e9kff2ikz5rQB
kQ26ffuBj/8l3UUnezPcNKDk1G6h9vPao7sNWYb99W0QXYXnu8DCwPkuhHmJZxDbBQNKRvOXsXa3
JfimiSZ7vwnTpHNTXN6H4RlDLSHr4mvzTVgMx3k2fTPBaHpTnkj0KzJwqiJoh1AbELunpd+3YSU5
2cLTdbbnXLJdAQueFgp+go4KF7V/KQYg0dJ6uvC+ALUS4B2oUq4JnMZ8CJOoZ7P+aF81Re23zkMf
77QKxHXVBDEzeNhrpv+C6JnkqhItEAU8NO6ZVMIKaWSjILA4mDDyU/2QQ060SG6t4cd1lxF67rkR
bhfVqgotWsNIt+0bL6/98Tf4y+1tf6v40S4+GPfhqdksG+uG+AlIM+46v/ovOq+ytXKhcqnwasqZ
xnKGGdG6dfBMj0Gll26uL1doBnAnxjAAZRReLyHOEzoacYJD2RVe694r0z7Lv123sS4WaRqqlHgU
MQlfg6+gOJMyOhVFggHG/61d4Z4tMo+AnKFWLb81Zm90ZeMKooMPpm2kE+COBLyOLfvs4OMZnAO+
HCa+PdR+MumbMp5Ps/pMpQPQwuNwborzF0SXFE8WmAJj8w8Dz8sODLxeeSihVz18ub6TgrQFVUQk
LICvoE7Kp2qDM1ho0bG58Xk8Tdr4PKsyahrBziEpAsyBTUEDJ8b5XZTXU6YrONltDewIhkGpl1rO
B5TAVa+37D+fxWGk4ZidMpGOQbWT+1DZqAydXaB9XJnko62tu6kfvy5OK3MIUUoAQxhU19CmBpMY
dyFlzqIspEI9ntynlmc8jpt5A/21woO+0hNpvOQJgrDS94/ULHcDZYueRXUBs8NHc0p+6qB0VHwr
ILviG+SD99ZNfi8DAwmOtI42uQ1KSTBxrnQ1SGlROkSoQDQluG1qgIDR89MdSxKMRY7CiCeQTCGX
Q0Xi8oj1BSbJiYORxNqZAyV7LNxst9DnJdaD604vWg+qY8DJsmLiijykmI2wqwskc0qm7LWh2M72
TyR9kuWIzjH4Dv81w5W0k7iG1A/LGZPDcOp3+e4Hy5ESyLLLshJRBs4YP4EtQMUBWSFX+RubUqt6
9oUMvCbA0OYeaLHFYO2x89pgeMvxj3IHYJEe0I0bKNvr+ylKR3Xo0OE/YDRl4KLLLzfoY1uXGf2H
HoiB02aGTov99AXDnnTDgIeyJbMGEVfTuTDJBcmx0a0YOCK2uRGgS91+3NK9vv+LFzNTV4AEBgth
EEC8XJnZtoaThbhptFp7ASL6mSZZ66F8/HJ9C0W+jzsTpVuQHmFOntvBEhFRWzrYaTrjqZ/yZ0w1
bMIST0ltlAxmi7wfKkBoC0DADKBF7pgtkPhQgJdABWXJ3wo7vyk17UdiZRLUqcwMF6domGRmRmAm
dj5K+qubv82yASOhD9iMZNZFFF5heAi4TgrI/LA7GU8uu+5qr89scJ6n1Tu1y9u6gFyEUkyviAF/
8b3ASOHiUaiC3oPniCi0UVFGqND6qRpq21ihz06WL3hxGKVn2KOMe0y0mTaG9SCszlDkPMJUM8qu
cx2kBHMeemr0u8FrV5/frvugYAZEg/TFpzwsOqbIrS6dvcHYTuQSK/H1nXuv/25e7H80mY8l8cN7
09f32a/+RsYZL1zbv1b5yRNz1Jy0NmHVNLPt6OrbrIr3aHxKghTzNy5gEOATgMIHtQcbGbxcXDKq
bUQtiDQYdDyWBjmapcSCYCEEs4YoeZlIc1aZrxENDimyIfEhFfuak/m5BNYpbwrJwVqHCpTVUPYF
ngxtt1Xzt8DwXl+DbNtPFxVyGk9Z0fggGPeoTC9HaAha5AADIMVetZPUMLb7TAdiDFQr7lsMaiZM
JtlFBALuLMxvy8aSubnMIldjQIXBdcDlC5pbQq3fk2p2t/X/cHZl23HrSPKLeA735ZVk7dplybZe
eLxcgwTBHcTCr5+g+8y0xKoptvrZ9yoLRCKRyIyM8BJL6RTjo9GYXPf3i9Zw9LFTUCw4A8aEpPcy
gyGVgVwrQAECb4opGUYB4llfRYcgaHPy6fLBPC8B1lkM3INbZpkLN/bkjhZ4C5OyjdSr5MSN7ZFl
2zKaMHXV5GtFhItLBBMVotTc31k6fee5wp0m2NMtQDJAiMZKFNMWjdphUzBvDRl30Rz80p89FDYX
aYgw20iKWZPWNEyg4buM7TUv75BSGm+YN5XTWoo1H9qPhxrjLniMYRPBmn5GA5mV0QhSZuDvZJJj
Ni41X70TRSOSQTcrZlNs7td4Cc8P+QeLSxJILf0gnzxaJ6eROq/geH9Nr3vleZxCBxoKduDxwrkD
QOZjnAJ3Fw5/085eiUsPhYnStrZo4/rd9rqhCwBDoHyAr0U0RMJy9qRtcLT9VlYRyOvInqX0mT/T
Ld7t4JSLo011Qx6cpNvmxwbCNj+D76tF+tkbPm4eFghy9QAAXHQDl11H21OsKaUAIhUYoKGqk8gB
pzDYLkb3eTDBL4Z4E3gKuM5sW/n/XF/9/Oo8M44KBRqeiHBnjI9VNHJU12C8wNS9cJLIcCH93m7r
uoZuyEq94txpsNJ3xhZxjdVelLmdhFCyerOb5zBzwRSxwlp1IQn/aGR5wZV4wRUNjATP/U32p9zL
22ZX3Iqj8ThCnm/T36JOef0jntdhPpqcffldUaTTslPQ+6uSERpWLsgUjPy3Ub64QXMUdDh41Zpm
yYWi6EeL85d+Z1F3YU1HG9tW/XH/uEn/XL1MdyoZBdr94sVI1+bBLhTvZoMR+o3wUWCfFtULCLm1
IdOznur9+Kq2YFfbkS3FqyN/QLDZsr+DC5CLcNPigPK3vNEH9jiuXBsXptI+/orFU7Kx6pBbUNhO
rOnByh6j4H6gKg7rYmOa/9TDlEzZPpBPDFG+tz/P5/nR+CIidRLVmz7AJ3C5cYwqK2FAaF13pLUF
LslNaOHT0fVgI7yVm2Db7cjO2cl0xnDUyVoMv2wNRK8ItAGAS2evLTd3FJ1gDeKkP2ZifSPhwKwE
YKY6/jdoPXy/d9bmW/Odz1YtxoDtHtaGpogj/U0QMw6iDdicV66OCxBZF4UatFyBrJjxgYvTUfm9
9HUL0VVjr7bhzsZbH+NiQYrJyS3Z2N+tnXeshxgKxgmGN44K3Cb/yYzPhdg6t0BRLcUMB26wxZkZ
fNRxuIVbmUz0+wQgUlHYSWsNG+FHBxCiP1x3nvOsA89mNNB9EOkFaNgv/BNDDeNUFEg4WlnKp87O
3T36nvap6agfj9JfYzW6EM0B3JvbgOC5Rba/CLRGZQyFW+OG9lgY2xlYoNUTE4fri7oU6YDaC/Dq
Q23ROhNGG+vBaqcIusPuI9il5iMRbTwwoc+Tr9lpnUn6Qt5hQ0kSHxEd7POyQG/JErItaEwQS2+V
MaaTtRLFLtwW9owoRjQF1PJssMcwetA1QFQuaTPd3I3QqU5Hxyp/BEzxlDoatNoA1/6BmBrtVlL9
S5fjB9uLmwpMG7SPwGCN+b7wsflR7oG1SFCSBug4wSx+WqxidC80TPEWfLfcxWHEjT+1bguT0d4+
ihv2UN9kO0Af7sVP78k8lAfxo3toj839fyFvgUISRiYxrIUSz/x4+xhxMAYWZYXCBEWpp2AvuT1t
oRYqVz7qpXMHtOysjTMD85eZauSJ2iEEC+Q9O07mr2qoN56TJUqsiRReQCChtAgA3KzVAVjVssCo
wYfngwsHQ4OuG08aEzEMEuy2uiXKO3Xc2RrhELdS3fZdv4l48UiK4QhP/BJFv8w62ofkdztQVJOH
AhEh3wZd9yVzQfoaobJRynSsmhQhzYhFvqZte8HrwYCEb4QBDBdglEW06Aef5K5SePIV3uNQHdGC
2xClAQGp0gGtK9Ho3UrouLAx8xMTvVRAjCOg3j5uf6BVaHGiMjSQyjs0+fp73hzQJLiZaUTyvfNS
vzGVhCRuVvrF54EfyFm8bVFUB7IZ7aSPhpkyhSSDhkRydbQJiLfLdldN5oTJFolerhN+Oq8G4hjR
CuIa4Lw4Y2r1S0nAfY96AckM0H0ziJGo6TvKtWuDbefBcTbko1iAhg/WtjhQpBRtVFUT3tFymL5x
EvZ5XFEgeVZu8POr5aOdxUMhq6iUU4WSizW0mK4qZQB+vCZ0/+GK8JXNurimeboa72a815cgxc6j
vVfg/ZdIvzdvMTGqtqWz2o67aMVxQrzNwah75otVRmSjOVyihOQ0T6uSQtsa/t9trjv9uc/jy72z
M//7uySrdbWQfMIO+Xza1NpQ0AOro5POpDxMJM9XzK0ta+HpqPwWfVhjWYARWg9jbRhPRebhpXx9
VRf9AZkNqnzmDH9f+F0zenJqZmpb39f7iPLbUnYnmWNu+7qdi18P9SGAxt0Qlb7FcgwuNBrByNhY
3cZuFe0zwykxQxqaqbTFp2XbwDuMysj/WVu8ZoTtEOZSCGMPXuY3aRiFzW9UpSNzJeG4FI4cBF3b
RZKPHs4i9KKaXjDp4oKSAlyJUI8w4xat/Y01ODs/IJCL9zu60l256Bjg1cRIEPKcM2RWxNQQjD7W
Zg6WKZKpM8k3IwvJ0/UNu+gYYOcHVVQIQfplpK0VHq29Cf8To28kmCjPjzXV5baru8+3wCDGAw4N
1JoxTnKGnu656oU1P82mXucbp0LS6zKDxASE1dvrq7rw8ZDthhjLhrOf1+gtDVLfIEBIamreBqkQ
Bu4OhwXdyovhwtf7YGf+He+CBTRPK9pwCVomIoOdZQRjnHOQs6ts/HN9RRd6KmjbuNikeaPOwcQ9
tdBsNmaGlzS6JwxEGsW+2yFnigFZAYE++kXVgx23u9Xy2oUzHaKyBodGRn+OwsVn7KkbcDB6NfUu
6FQeM6f66qhwM1HWxk00Pne5uhfksdfdbgDblxHWL6UrftequZtZcNIuW7lzLpzIcB5exBgPOD3O
4CYBZE6iioGhSNT3rGVpUfxCahQ7rkjGcgUcfyHn98IISwfFBrqqZ1cPlL1YA2kikBzehn3cPlRH
aLpA0dbq/srW/CekSBe2O4RBd0ZLQLvgLCMxCrsPowJgl+yteSUg2anQgdxA+yHu78wt3+iUHYvn
tYLG/ML9WMyc5yiQniAXmlO+Rfi2c6fkUmhgQnwrTyYXlL6+U9Z7T/OdqoZDKMvYw5vLpf1qRe7c
zT7aXgTzGhBFzxdYMSti57dHNijEg7QhIRsjMdyT8YJ5nDtMAtx7nzvEWC2QKDPeAHAHEHL+fUC/
O8SOVRi904PjWTvTXYmqPcRbqTr0FJt9/RAvwtJsCZzfyGixsaDWWE7ggOmvktDFsxPmRmkuu41y
+5Xq7eKVABN4rUXzwcBJxft4cVUp7U99XymdDHZzAk7q60iqjVupH41dv2YTngq9t8YHs9i5vzaB
lQLmH0V43PqLuonNwI9M6lYnpSXv2KCmuDVRakDrFaKWrt+sfMVF0P1rDpxMuPdnEPWZAAsXbuGE
nasSKro4bPAVc4DUwSJyfbOWZgD7wkvNg4ID8EqA/y9SJhC6hUJ1Zo9LX59s8OjSsfhiiWgtZVoW
aJDDfDRkf7xETEB7wimTHfwvSzWDcM3UmDqpyQAcQGX/aFg9bvA8Ce7C0byJCH1083YvAcRLw2xc
8Z+li/79MdjMmf7DQdVoEQEymVe1BX7oJHcwjAb+oBvLEf+FDQRT4B9tGDjrb09hrjHUOvUJhAOe
Co/uHaZW0ppLy3hvYvFNRTY0jR3BRFfu3VAnfbHGor08aPOHem9hcdAEWEmglj1bKNhtH1gHLzB2
RqOHTVXzndUjz4Ygxiddf2l0Xva7UGVQ6vuy7WjCI7IvhgygbejWrdE6LwFnfz0yiKBRO8s2AUk3
H413ZiyIWVbdhLWFpXXoNH8NHPJoCjMtazDpgMWKDVsnOjV6erSL8vn6ubu0dXM1FPxDgMRAUeej
ccj6ahKQAbxRQTfeOu34k+e9u7tuZHHR/V0h4u/csMekDRKIj0ZALNsxpto+GRsWN/lt1vFjy90D
9wGGd3U69kNqybUJzEsh5b3VxRXngsu2hOYzYBYFePLrb6gibapw7Sa9+AHfrW0RjjPPGjWXsMJN
88ggnRELECSseOISPjp/wZmvMQKLCoAwZ5ipqg3GciIFTcKX9qa/meXiWSpO7Qn91+KQ76t79hL8
vr5ry1LobNRFoQHAAFTM53Th47YFkE5xRo+B3QQDhD47+jpus9j24wiJgtr/Ag/gr8p6yKe4/D4+
58c1sOCFDcTk56zpg0sBQXLhNnnlME6tsE/cKQSXlEib/I5U/f76Mpf3KVaJJjquR7RgUO1Yjplq
ySqjbzAT1Arvrqj5cQzInQwdsGsH7e11WxcOAkBGsxIcmECQkyxuubYxG8cG6UoC0Rg36bI+5hXZ
YkR+44jgtvSrO8M3Xnou1nKhS59yngOFVSB1URD7uJUlr4Eh6wpAPG0yxsBtvQrVF3FTse/XV3jp
a84DwoD34zY/Q172kyZaFBECtVsdC9K8tlx/QSNt19fut8+birBvQCIA3nY2RgvcGYqWmd0nqEuk
Ch91KIx9aD4HxuG6odnP3uXpOAdzIcea3WQmt11WzF1XWQFrhzEhmPJjQ76v7R/cdw7EIBurXBtu
Of+CIUaPgcVB+RnvoKXER+4BRjIEbEymxsf7ilrdsZMNh2Sik6ee4bCV4HzuGh/sLadLvZZN2uUl
5harG03vJnuXF2uRZGVNf6/Ad1ccFLkMq89hI/Xui6f+wUkZOptBgrp2lFA0cki6BvQ/j8tYFjAi
6C3CO8483pqiuvchf5yAB+vEqNyTkGyu+8WFXBI25ocxiswIlctUnBQSd2dTjOCGRnmKWTuMNW7r
Ue1dVZ9GW6UFgZogHg4IJfTWDNrHvjReaTOsfN+La51ZWBAskS4uiZwM6hiGadAxoVCGiKY8xhR2
en2tF73knYnFZdqTbMpAtocpV198t6vwp8G7fWDXa3xR5xFy/qT/Xsr87+88RbmTRNEUnxRTelS7
gKRBzEPcD75My/I7gDii/CT99ny8UbkKZqIGSOqg3P3RJJW4/mrL4IlVvkHIZB9Ew8oRu7Q/7yw4
Cwlif2yCAq0d+GIf5GnlBfdiCkVyfYfmHVhEqffLcBYhvlds7IIBRhzFN2GWpzlIgQOb3Y7mm9SH
qqAr7n9pq8Dv4uDWhMLfGXXl2BdjpquIJ2qw8DKc4q7+youvXIYJmtKgD4ReJvdXSlHL8tC/duud
1YUjDo7hDYxlHEmJtYVoTwSFUwyJiyTYYXTndzPGn1a1/5dNjNGAX86caewWHtJlqq8NHyv1hqqJ
NcV4hGDTsYZ+0EqidylQojj8v5aChadkealKYYQcKGHnqyq9PSPREXftqRnl4bq/XDrR700t/KXJ
cg8NMiyqqO24619K3489tYYtvbxf71a0eBtabTmFEFriQKejSkFOYHxBB9+77W7C2NkAm367Fvn/
H5MzlQ6KMkicl3lj3ThaGFgZsXYuuGZSCHx/BWfZt3CEyODOBsvFOlxoWUP8l5Og3Y2xMmCFz9lD
fF95GppmifsW3atUfekeaar24Q2m536UDyRRL8X9mpD4hdQEZ+HfRmd/ehcutac9HsybyKPo1bKL
JA/Gu6yzM4hvkyOz++3nnQaRciYrBUThjGeOZmEe8GHkySibFwDnN3UoQEgcVCs32qVzEFkQCAJP
GkYcl0mQV6oqlwbnYM3zjJh7ZVrJoY45ld/EEK6UnC+F51lNFiwpYCY5GyxTZje6GGZAIBufeX5r
0JWS59rfX4SsEfIzowZwJqkyFJXuS/L6+U2BegAgsfMc2RkubvQh2QMf4Mlk/fIlUI6oXlO2Jnl6
eRX/trJwNRlh5LoeYCVv9abyEDPgBtcXcsmb3y9kcXBtQ3KXTvizYuB1tR3HnJoITQYE59rayR9z
i+ffQ087a9Tza2tb7FBuKjeyNdYWDf1LYYePtOdrkqoXs0W8LwFF8ObZ9WWWFoY55bVscXZ0bG3V
oXwD81UbBzoBXRMiYYRS5O/rH3TJHf43KL23uViYZYF7z7Jhk6fu0cSgqwaAcdc8NkmUFEn2TB6y
WP7m//Bddj/TYK0Bca3ZwDIrwWN31usAE9GZEETlg7w8b+H7YlvdsV/cTcpNdgBkHeDNej+T5ng/
OpGgOh+laznrxSCC0auZEggjWMt7oMkLq4DwOmxLMN4Xj33kbJq+jQ1nLfe6eOWgefR/phbf2TYF
92uUKxLyQ6VAtuhbUKul5NaNjUc+xeSXka51jy7d3+9NLpISKJR0LYoXEKbxeGLy+958q5F2XXeg
y/v374W5i4Rk8kVmZJBeTPxbkQ6vWZhU7Y6OG7OLq1sO1tQoTCaoODk7I0zUzt77T9d/wcomLhsD
REgAEEv8AMutfo592SVWT3lc+VENRHPtba+b+/vcXTgspjnnWY7Qw0zMEoxbSDbJdsCNOliNF2PO
AaM+skZEan9Xoi+SYepI6uip3bZZ7uexS9s17NmFnbVR7UO9ZoY5owrw8VKHwEBQ1cTnCe0eJ67i
GhVT++f1dV6IeLABOlqItTvIaBehFqh0S/aY1AJ1BV4k9UvmrtUsL60CXQdU7lC1PO/oaNcAFTMw
oknA53q979/zOgLfrhit9PNriaB+hr4xFnRGyaU0FSBSEhy1mZDsbNbWx65s13CTl74Y8CiAMiKU
+aiHftyVvlWTkQMMBa4iK1aWERvZSrS+4Or2ewuLVNmsWcjr2UJU0C8kQ+/LtuwH9Ad4nDtr+uwX
t+fdchbF3dzWpHcd3LV1H6SmdgFsAF/3xDbX92YJ2p9voLkGAy4JdNbRYJ9/x7sMFQrcJa8qXK1i
i/pxsJ1A9tylINgD2fJ/UPa50E35aG/+yO/slZMefFfAnmTgCGRAsTdQrAX9uWpFrExIUk1vGVAV
LQOnF18j3b3oJO9WuzhWnVUAJuXB+uh/n5wvYfnl+ue8uGvgZ8F3nOtNy9AQttbUdgSkcwrjYVu7
eMXxRac+YP3Kvl0wBIV5ZMQe8F6gDF24R1M3xsStGjmrrDQoYp0XaXW3ldX/uL6gCx8M+AfoRKHS
6VwY6GoUU36FuICBuWPVtffBtNYAncPlIqIDhoyxW3TM597ywgPL1tRGM8FExL/W4tXvXw2OZmv9
qyciReU/LrNq5etdWBVMznoOSPWAPF3EChnqsjAoTKJ6cuvqYOeTtZTjwga5DvAT0EBDV+0M+xeW
vCwql6Au3ECsscM4YD5C2ePzPdAQZjCHCsaUGfu38APPCZkpBgP9HnOsbgS687uia8N7MFwV6add
ASmiNfd6ABE5w+DVmFHyKHrJYGT72dpfVLtytV/8Yu/+/iK8Ml0y35/9ADSGyJr6MoeSdWNCRpd9
u76SC4Ec8yWgUsHVit76sl409DIAbaBCSym0s0PrtIeWMb6t/fIP66LPJ0jYH1x+aCcBSrAMCa6O
yOTXMJaLXVXf1F6XBIGZZtbKSb30+d7ZWRYxSZi1Xg31lYSAAXI/SvfZzxQIL6xyf/3rnR0ezJmg
wAA1EqBb5qV9jODa9XRt5eio0mHct0z8Csrqsy9+/Hl0wZCu49WP5s4iTBe0z8HwontwDhY1TfIm
a3ZW1g9rYoXz3/kQehACUF2eiSVBNH8GnhmnwONmDrqT2imqnWMANTvy1KTWUVlOASY6tRYWzoLd
X4vAbWM2BlRbS2+oPKfn0FVpk5FFu95WJzsQIIGj+o/qvIeoRXlAFS7eg4TZ8fV9O3MQsJaDTx/E
GjjCKKQvPip1hDn6DkND2mhjBTEXw/kSrHK/nX/SefQ/AH8I5qswJTP/inf3++RPXiQHTHIXFWSv
xukOMM6fkI7b5GXbxtSmeqUoce6OMAjNbQxcz22kJUKi8TPXrLoM0GABRkjgvQAAtZoVn7/w7WAE
/f3QhgYkEqWPq6Jm07RQtQRaV4ZlbNXqtubet0H0X6/v0aXFAEmAO2OmMjhXo8iAZAhVgBFKy95x
Sn861Hn+vAn0cNBSN9EZA73xx6VUodcOOQGkvx0q9NDb6LluDbZyV5xF2GBWfwpAmA4EH6h3FkaG
ik1On+OhbVSTtRmr8WiL/oVF7ImN1go2/MLegFIYiTlaHEBeLI9U6OcV4aBtBQP8cOoMDF+WNI9t
Xn/azrwxGDjHscUg2PLlGRqAnzUGlE1H5oKgztxMwXc3xPDpZ/fHAfByjg8oF+LrLV6XsgpCTjyo
UAxWHZsq2kDFfuWmPfcylHogLPB3LnGGX350gWYcmLZr0LvmrfkSKJA6BGLt/XJmA3F75rBHgX/G
6y93xbZ0KSrNaVKhgFbzG03yFR+7ZAEF4b9zud75TEDROMboaqtP+io4kbbZytpb2Ysz15r3wAKB
FDAhaC0tES6ibIfJjmiRqCiLC+HG/tilJvbm+pZbECHHJ/9wEwFxO9czQJCNxshZWWOwO9OTvAwS
JlQD0mFqtpOXSKsq/CrFiA6Dji6xeki2pi2VEQiPG7BBG3cys0m4CxXxOK4R6UIBAfxQzltf+8EP
NzT4P4YaKN0GBVdGXNSC1LsSKLc20TUJTmzI+JiyvuLZdlSRrGOD94WZMAz/8hdRq1zVcSkw76Ni
vNnFzGDPdah0jM3tCnDWtUMJdnuWTy7IiFsQQ1RVTIFkMXOw9SJGPBSqZuVXUvYFPxF74PNIoScV
6ibMG6QJhqkS4OIhpqL2ULXiPv4Ja/UqTjE/ACb2sow7vDpyFoe07owuFq6tI7Axm+ZQ2nEG/Gdx
7CY8VPZa8LIBKLuS7iBjiKtEBR6YrjmKaFt1RPn/TEUXwimdvIVodDxVMvA2QL5ptnW4z7190Vu1
7mICXvb2Vo1GH2I2P2zyo7BrxzxM1M50YtutE/0yvJE34PzMG9ofcwG57X3Q4lX71jZO2cVRHmY8
1bSRIs20zgSYix33kTdNdGjQRN954ahfo1GUacualm3kaHtlnFu9LlNeulxsqG1PVZzlitw6JZP7
qYz0sQ14f8y6wagwZ2m3d00XRCeTyFEmdj7Sr1py8wvphZf4JAt30WAAtEuFmSVSWeRnWeXFtuW5
fWPUZk1johk2Tvh9/VYzW4JzWfoRZupp8d1tdGjHbueE2U1t8+lW0tb85gR1cRfIHoM+dVfVRyGV
jdy5CBUkaJF3vFmdFyYmynRPhpvJW+GUWQo+FG9rafyHWZc7djwOMxWJYXhE75ppQjfc7KeqjA0c
kh+WJRRJApl7h5lq56flN1ZKLWq9grte3Y2idV+1zeSsHB9qaCZ6bvkVD0UcmEb3lpliEioE90nn
IYIKFvXfWdeIIC38sX4Z+oLksVO1CNwMSK470o922lmDsQVbVnc0Ksd+hCaKXaKIlAkMsIJg524C
3iyJzGF8pkBkPugq6Pp41F15bITlpKIKLWjiBRqav1RHBwc6ITZOqIXRXe7Thyn37NvQhyZp0Eiy
xXHz/MQlhYiRI0Llwh5JWvBG7EftdW9ZYFhpqb023ETW0ANCWyt9MiEl36Vt4fv7irTTHt8av0Fp
Z0w8HzTnEZvaW0618RbWk8tjVhjRHfqBRZbYmmJqueCyeMGYCN6gmWid72VhyqNvhDoGtJs81FWb
lTGGCo1ThuiD6V7HwwwvKUL6nVsZeKLK3JZvnp8Px7BHxE9D3YlsZ1R+95RroBp2mRi7EjR+ktya
jZvfFUpl9ySoIGLTD5HhJ3kJXFbSDN70D42ID5gRZ6KN+xIHFn17agK+GBpj/cA1oLyNHIMTXudc
x0afk/KHLnH7x6ponS1puuI3GAaFiNsmyECK2BXe3gnG7gSldogGAwFndonZc8gagcCsVDEfe9dI
BpXTL5HXiOfWZxlCRUGSvG7cmxbaK6+2Ut4DuuHNvLtZAa33vmu2djb625p3Nn/03VL9CjiXsDtm
VKZUlfoGpQYN5n+r3FHfnB4iZ0IbGxrKicqNBrI0AX2aDOX8LjPS7xT3G7DiRN64cbPcPVCP+Xd+
3ho/kTrbcZCFwU3j1PSfXBZsE5ki2jSeld/hSa+PwB5DXgN0XnGRDdOm72mwb0M1gZfJGPttA1GT
Oyam8Y5PRgv2sgKQ5JjiYaqAe+2nOjFkZASJiURmR6LaSj2H8zvAa1hcFVm+m7gzpabbyJ1RDJGV
2IOlfkP5MTqMtV/d5JxYv3MWuFvPdoadA37bPz1mBG8js7cPmR8UJ/DyixcmEZm6Fv8Es5O4j0KC
2SgbZRDV8ulE4C8nFMt+ORUUHg0yqWNAcrDL5nJ0t+Aj72YBheYg5MTuc1rrbZWPGPDOJ/sx6DQ8
lpXB0Vd2/w3yzUZcNVm5RdHfTaVVN4lXRMbeaZA6m7nr/yrc1tIx41WbCpuALN8vs+EABRjz4OdU
7M3ekA9ioICUKmUU30CEQ7YVWNNSl4RhDKZbNx5tO9tS0iAeWnb56Gq3fgkYNR+8zMu/ZBLDHYib
5EXo3gTsBftYDy1NJrPmG4kBoS2OJKNxBgGpr5gZIgbunhqYg6FstuXo9Hd2boxHsGKKL1VeVRtW
dlUbQ8+h3LS5M2xs2NpNkd0DypMXXgpoj/Gn6XSWBLmCIxkEDUNvdFPBbO+7D+4nGle675/w5cMT
6J/kGPt9JR4r5smN7aqu2vBCs2+4GfiGtrIDVCfMvJRPZLwRrIYEtptHBwIyrTQTaPKXVlvcKwwl
3ZgsrLfQSLOfkQs029EMiq2vGvDkKm0kNjKAXYmr5AZiNI2P717TL11bdKnsansvIlBwhn7m46Tn
w1uuw/JnQUMWG5j73BlkMDZD46CuWSGg8Gmwb2XU2GmrUdUHTRhGv8ahfgpB3bWvFPqWvs/IiQDo
FE+ZD8YCZ4BiFuLMfWV6zcmRXZNIw6S7MMRMSa1DtqvK7EfZuTQpqHnHWt6k1AuzrSXaHAlxHzzk
1NPffBm6XwazrTYoGZtboqWTYlzcg9bNgJwFfElpU+Yh5sihfIyehrnth149aHOyN9wtINbU0v4J
4nb0q5TS3EeMWm8KjEM/ndqrHoSbD3EwSW/T4zvculx1SeM4/S9IlVsPwYymJj2Vr6hc+GnjTyTl
rmIPqGd6J0Aeh9jMoAdAxvye+4Z8xD2BEz4ORpF2RTcdjMDOTl2j2qcG1JRbfMFi26mhP5RQrv0B
Gha6gdJwAQUzbLnbKAg8cl88NFUz/RPxfNhSwxRb5SnkNCxk29ZBTSJ3OEuZP3q/WwwzD7FEDD4W
ti93nVk7N7XThtbGjjS/sUXbp8BKWQ9IOSYvnsZIamSOrdjigoOz+2aDiTqz6Y8jt72fpTTHRzPq
rBu04HMS9y5pD27P/F9aGvazbdYaXUyVf7MNN9jgupIbI3L6tKSyezCnAcGl0GZPwFYO/ZpiQpbe
NU74KzSHCXe7kjuq/fFkmrz4wYcSUu8kGh5DkQGNVmKeyJLKiSe/KPY5HmanqA2s7dgMUBOTZML/
G1nfwrrsbsHp6m47fzJuJEiqwdhYjtUb9QbU9CTTw5NlVLqMw1Lk4z7rOrt7cD2qrR0eYipLS2B2
0hZivk3S+YSSHcoAdh+zKszN1OGd022o22RvXs8oqtJGtifQZ/iZV9P0NpWte2othUnDEoSir23j
l6dC0zwFi6v3gJSrPjGcy13ggr4KNEH9RtatjSaoFz6CogWk/+CXwhmfQMW2yWXfpnaW6z1KAc6O
DUJuZFHJrxZSoNiDM8Z16IMymrTW1uSy3vHBNHeO29M9dAXMnYaI30upCTCmjEAFspPlIy+1iAuz
9dCMrXxABvwoZU3kxI4jvCdtax/r4W4cYH48nXnmH3DhjIkfZN3OLCILPWMaHAeoYKdqMMWJ67H4
3eEU+o4xpFXWyo3JDZYQ6vRbl45e3FEoFUE4zNpgzi574pW29sT0hp0CecnG90h9m/tddT8UJNiY
nug3eaOC1O0qjFFi+NCPO1/kJxcV2puI2cN2xNBlGGs1VnvEoHBTF7l1qKrKOoToZSMUkFocGtYG
u7K3IFCmOBdpKAuPIAsBW1pgd2CHAXnifkKE27HebG+HOhzfoqiXRew60/Cjnyz7l2EOHSS41fid
gL7qVHtMnTJfk73XmdNTywIIQTGM8PZOLja15xeHwBDZH0oz5xlaTYAsmNQz21hYQf9SqaxN68mr
DqKx2J0ZiHZnsErGkii6q3pocGdGWW71BPD4qMA23uZDe4DeMLmnrIEIRW9P4B8bB2SRkS1SycYq
9fxMxoPBzWMgivFQ13T6kgU54qaHvBgKUX6gtrSr2x8lwWBUlkNEw2MTgBSGy3coa3apCMYQWVxR
fq1M6h4BUCJfKynDTRg1U3UASMk74ovirqEGZezJaoqyiLM+yr9KP/fqWHcWZGhbBwhIoZvp6/+w
9x1LkuNYtr/SVnvUUAAEOTbdCwrX4SKUR+SGFhkCBDUJUIBf/45XVXdXZdmbmtnPJi0zI1wSBO49
94iisBBQu7juBrQ062oWB1EhmQ2VjSDrqgsQXBsMajhT28LR0FnjEgKt/pCopk4+vrx1PuPEDXvW
k6fMqpcLzI1dFg6kwpdQIovHhovSlH/jStEzshDG5w6zkHBGsNOqhmh2zXKff+NLqvc1FInd1vml
S2W28ZKqqstvKW0rDYp3OY8JeHrtSWe6SiBtabYwKLU2EDYa0NgC+YlDob0iFZ0fh0V4xWqWLr+C
JOac+YK8xLCD+OArlT4uDI4TJ+479GIZLkVSjA3IDVNQXrtJM+Q597B3X7eSyjYG/t8HIVsQ4DBb
wbLrWLZsskZ4605iB+bS4VVYO2CITbQd2rA0Ru6CbhmysIH1PqiJhYgXtxNA7gJYD0ZUTnTbAG/4
Tlx/iWEPXpw646c1LNcKGPSjWi832a1MqoNFXktsbrupmyS62wzVnm7y9jVjab7x08A925lETFQ3
k9VcsgzK+EHuG4UOeBS9+qpyClFd5kE5Rfzm3YOp6iHIevgzC43QbjQBWBK2a8rHucyLvdNkaTgw
wfYwY4HtDigSOnHh7XJwoaIxYaE5InVapwjupqLtL62e+bnrtWMunuhaspIeVEWkU9PJvlEgqpZp
xP9i6ezqET0h7FEBNgxzKuDKkAfFsWi0WWupaL2CXo+RU6t8W+/GVqORa8tO7Ufbh1sjy2AD15I2
IekwJ5lH623flHaivSCNF7Ug8Ntgx0+X8VYbUnFAzG36sgyG01DgpMDQc7EeSGCRDTY39J0dvGwH
H8JNMLlNUuTU7GmLIR9H7b4hyGVAplkpzdkHrNtFpeZqjQNgXmEbbvzQ8ovZXVVBpiEld7C6dkEr
2XnE7f6MEn16IUHDH3uPV1s5Mv+9LxEqLxwxJwoV4hpgjhdOA9pEaiR/EBNzNl3AyzMczYLLGCwc
CYM5qLtuMRTrmQu+xVKmaD3tBYTsNoiFGrywmWUZ2ehKRCjRCceIRBhjzcvpbKYiZSHENLkT9ZT2
b/DWFQn6Ob0jnsLKBrUEUwTPh37a62mAbRQG6Ctaj0gsddg4XdgoBVAq8IHsokwfkZ1eb3LgL/c1
I2Zd2p3JQuMFy13qT9lHKql90Knfhc043vfSrcKgxDhLdWYzG0jZOk5qELyxLakGKAfsDu6sm9a4
qUSMCJQ8rjV5FMyUIYWP5cqePGSy9GrOV13LslCMuTigThYJipkSW3TnhRkty0OhWLlWaq4j1gQ0
5kyRN8OoTOxOjPUaQ/isjYE1DdvKyfods3VrxUA7GoB1FLV77DTU5EDIJhhc9aM/J0u9+BucenUd
dbLPt5ZufX/HSVBuinZ2LrmA+1xkWc1I1xMOKLIRwNPcuHHncj0gW3zH6VggKQ/I4xDpfLGfyoHZ
b4htJ1Y4BoYfDFCgg10oD4qBFkzZEDnnkL/545jGbBRDHzWIKS/iQgcM/1EGj2gZ00vacvCpyYQx
k5N7LeD4wkGPw+VW0AAWdTnn5sVUEpEGJcQ3RVzmuckie+TzYci1fXZMWr4Qd8aVnawyAzugq5pu
41T1spyEx81T0Ah/Sij6n+99LodHU1lLEVNn0s84Zyk8aF0Psew5m5+dwbRLGDTsJg+gCypi2RY3
00/aoUMZDeL7sLbacqfzLD8FalaP2p1SrAmvGymqsnL8lkHuf65UN+1d4vXv0BqThBMn3/p2Va8n
LlAJ5r3YjFVe3tkcbzrEBkOGLWszaiJiACSYQaVJBzf9d1T0xYb0c3GwG5FfF4J7LSS5N30Mi2c/
51aWLqhppXy0BmzJMwYqGAqC4VuH8PMG9CFH71AgUi0iurEO6MYKN/Jyb7Yix6uEH2HKCDMAt3TM
C8F60HcQgZtuN4xM+ZsJXvpwy5TGx/XoUkeuW9HANwAka61WZAy8DlM0VzdI+wIvdnxpCkxgnrkm
WMs+TH0RPjdUY7m20Jvn94ra1fwwD56h10qUKEBCqzMNtuBWwCAwNLIa/bsiy7rjhFg7uinnbpy3
gxam2BV9RYcwwGcl77wdLNCcFDAK8SrdrLM5QDq0GUCAZpd7J4tWznhJ3XlwL3S0/PRSDThEHhZY
U9qH1EIXHWein5swz3yolIqUa2inQcGszjm4J7DK8md0yQ24zNOOFKmDGRU0jCoFwSqFc/JT2Y1j
dsSwx6rPqe59L2mcNuvXapkkntbPlYNTwnFT3zwi9glirjmtcaohzLP2d2KCsme7FAV2CQULPPva
kgKF9FK56QuhyKt61CBP4zUFlKXXckQDkBjZexvVOdjG9ewBg8fiVPRZgm2NQJjC4kMyDnALivOR
Zdn6VkRXcVV2FVr8EjTI0Aaooq/ohmcJvyK/d/FuZ4EnsooK2F8UZA0rHgQEjflpgN9tdgFeQvjO
6V2r3mLtKJMYSrtHaRUkjRvaef16gLZIQUMDkuBdWtd6+d7VQIxewWS/XSPB5sGqYmshU7fleQ/5
fT2kzFlNeObs4AMk8O6cGZ3iyW3BdIydtreQH9z5VSCS1JnkAsTCRtVhwpQttvUQ6LSq7zugOmLV
EFf/Benjz3Jpn0N/h/wsKJUhJ/iRblzAOFIRHD1RP1uv01RtWaY+KcMo3q6ezZjvAbmCbmlfqVn6
pKzFmds5QmzEKmAzouC7A07XU16X8uLk9RuYCX8x0PL/PAOCvSComKh70fn9SKzoZO70QC26qFDN
mfpiOw+6X2dTY60ax704Nw6JCyexX4ZP//E+/6f4bM6/DpnUP/4L/35vWnODt/UP//zHnXxHyFDz
pf/r9rB//dofH/SPU/tZP+j+81PfvbU//uYfHojn/+314zf99od/JLWW2lyGz97cf6qh1L+8CN7p
7Tf/pz/82+cvz/Jo2s+///TeDLW+PZuQTf3Tbz/afvz9Jx9T6f/4/dP/9rPjW4WHPWaff1u/Vd8l
eDa/Pt0/H/P5pvTffyK2+zMiMG/qFjjVYAJ485icPn/9kffzjQhAYeDFYF8NasBPf6ubXmd//wmP
ug2hKeae4CLAqwgzRdUMv/0IZocwaQEXCDpvZHf99M9394fL9O/L9rd6qM4NRO3q7z/hffxhvYAW
A0nkjYMDmsCNkPUjdTMbF+31bXlRlvs4TZD593C/DANY9UadI7vEsTFIcwV5tXoAP73e9qOZosJF
SCyKpe+5Kq6z5RwRM4rUOqafHAqbh5HsCkRgArZlOJBsSBU7ZwMp2p0AGxE1nhhDRlDWBBLTAibR
I/qV/N55ABioweJsdIOimciHKu8+tOMhplY4Vtj3blRP/vfZLr8XRREzOr15VH8UfpGFZBo2ME5M
6/ZEbamDR2B/biQY9gp4Xtp0T7PSWsu8po+FB27gDLuA74NrgivqquE0qcGKWFHUV8Ce0OyD2dxe
CETN23YS6WuqXe80pSl4raXUS9SUZIZlQd9iIpKOR8DLyxLawQitB06hZYkZb/N47LHBYaJ2m6st
Egin9Hthxy3GZ0kRcPGUjWhoAIIWYesb/Ya6OH2wc5QbQOZLibxSkmvYknSMvQCrYd/toMW7lFZQ
hLDJJmvAPRKg420ggHyYfVUWT0PvNod+7Oc153N5whynQ/ieg+07nMjCnjn64StcD1wd+gMGTxiB
5tZ3oQlGLQ6pL55sxYNAAhzO0wAgEupTv3jTMFUGn7ZZvP5WkZh9FpAMZSqcJY6jmPVJKDHuAeDO
sYE1FPB4RuS1wYtv7MkXO9oZficdnW6DGXFenlU2mwAUmXg09Cm3cd7hpPVfJ6fgAdqlyRbQN1fL
HVVWtcr6CYjAmE/bBm0KDdmgoKNpJ+KvJkWm15aZ7qwy5cUeeDePdUBGoBj4oxMMYEVvhhhel4PE
iqXkOonJ3RokAQGy9fQJqWrZNs9mLx6spdwBV8VcG5Pndgsn0XE9ovhAfstSg97ZgLbTYui7Ltth
2TpqKe7ysnDDvGJTNGSq2C9enr+i0iDXFohSPLC8SII6x7dqEMIVK8auGLaTKwOHOI3zYQkS0nrN
FsNocZ7hVHd1ljJVQP+a7jxVtLuavOMPaZmlr4itYa9uULM2ZLk3boPFQj3NO47Du1ocAnCOuqaJ
SwxTv7jf86OL5SRCjceM4ZDT+dUf85HfPg2FwSzmXkcklC4bg3ETkCIAjamZ3UQFrb82FhSAK1Cu
JnRKBdYjrzIRBwGE2WbK02PlAFtBEP1I3wtAEXU8Kajep76eV8CP4ORRc+CwlLqx21Xz/axc/YCd
SL3CBIkkDET7mOaov/3eyvaI/mEr2bf12XIr5zS0Kr0rALKdS5nTpCnpt97w5TSCEZdtlNRyN/XG
jXye5ik95KWg6J/STVqjA98hhK+OhMWLsLbTbtMOg711VV2tdc/NzTzTXgHoX15mOR0NWlcsJ4T2
JaQZxCfh8oVa5fOU+XtUe5iN2Nj8UtzloNJ9L0fMVFQ7AhYBc+1QBRKc/c5yH9wWTlIw0ELkFGyD
13MaTCtU5HrTGNd6V6lTnGhVW8dhZgNujzbdFWScYlpW34UtPjMbPux4WRYbNowJvAyatTeVzj1N
0eMW1LoMFhgUZW21h47VXIXGINtWedqcEd6B5jKf8bWMWJxaIdf4hu+gk7cjsBlukVScf2WqT7EB
5ir53Wn323ny+/PjB+b/L8cHzD9vdEBwlBm4YH9kAaXajH2amotKNKaOIP7DbC6ESRNdgX37l3Ko
H8qvP7/cjc7zO2IgbhA6FWK5ALVHGuuLuXfflwPaLoDecZDohO08CVVsgrkIKFzrv/Lb/CPx8s8v
f6P6/O7lDXEb6uHTzmMQw9so4XpL3Qwb7XYc+Lb13HVrNev//iv+I0Ppz695Y8n97jX7phqy2TYX
l5/SsYi8v3a4+CPP7s+v8APPLg1SU4/4VFMEdIBcaVS/Ikc1BoEjLj78/AnhfdDb/5UJ5l99rlsh
+7vPlUmjBc2WSy6B5HYRSNu/EqL+ryb9CUyA362hW837h6L0KIfP35ejv/z6P+tRL/iZcwRCAtq+
pSQEuCz/qkeDn291JVx5AX7BJQxX5Ld6lNj+z/CIBm0UaX4I5oQD7L8KUmIHPyMGAU+J3hn+sBBg
/G8qUpD7cOH/zWKDvcmtqgVB1qfwW4HnxA/EQq5Rq5actKCZZOc+KFfZrLMYMCsmCflyVyEts4et
kQts0vHM44A4ezh6IG+9ZW3cKoiWcQI8eK1rEp4NJFTcrMlCV444pW4d1z4cVvNyOoEZgWdk3p0u
saEgne5QWd7a8ZpEBO1bC7LLYA9hVSDSXHbbIFMCot67mrR7yke4pDaxdg8cPAi/HqJMAx0UV84f
W168gyoA37Pn3sn3sqOXRg8h6x4p+Zqtaym3M5hiYOWFqoVZAnlW2XQH7sqm6NJV75qtDMaQANEF
GenYstNSsgjpDCHw0hWa51XeUCilnfPM6dqtp9Am36zC/sor9wRbmuO0PIJ5eljUhmKY5EsZ23kH
nKtoAA1N+8Eby1BlLEHaLwC0dVaC9kGdTyAae8wHX9PsFT7tfPlukeoaiJeR74hlVrn6Uvyez0NY
1CcNABE+WyHaeYlgR4biq33KyisTTRwM912xb4qnKYXusBFh1z4t7b62ngJri1Z+Q1Ic6xcn/bLE
myfOfn5OeYopXBkH1sVL1yod44K0YHS5cd59FxBrd0ub3GD2HjiLD49jH4Sr5hC0xyG9kOBKyylM
AwTEeOuK3OU0HaMWNLCgOs/EwKnYXZWpFfvswOqHVB779r70j8Hy2CgIkXZs+tYBl5XkWIlnlt+N
TnXyGYksB0WB9ziV/svQvlIJoPzFDE5iuzmcnfWBuRJdQbEOcvDtFI2GbnTjutnbVrfucIk0P2SO
Ey3ug57ecuIdU29bqmeefbiTSHoLoRPtQy4xqppZjOUoUFzqeZNP75P5gJcAhg489GeaFFpE0gIb
LvuuixdMbGr+iGN3BjCT7ef2YcoA12V7eyFPrj/e+QtNoBRJUtLwBENtdArgLCUih6qnKsoxTJv+
LatvKpVxa/F1Zz4lUkXmiw93rYAdZ9fEi4NxSB/a44CV1mMgdQD+tC0zzPeEeKy96d4JyDPKiXVA
CqSBWcOXXSbSJS+ocuW61t5R6fnXWuP/9vOffJy4/3+MYf32/QdIAr/+63Zu058BQUFzAgkuVMQ3
Dvavm7n/M8zFAA9AjwnPR5hG/Gsrd36GkwhcXgNoB20KzjsOgN+gBeJi/4dvOeIrXag4Xehy/jc7
OQjJt8rh31s542BUA8K42bPgh+zPSgSDkB6/KBJEOlsfqTUvCI/KqNNG6QL3rHWPkebVEbfR09JL
71MAe70NcVziJxptLI990CCm3TAxe0+RoXwagAhfOZqYOhoYMnnXBdfBfLSWsTiNCi0gyFfeMN4J
NGOnhlmk3qTK8lXcDzeSGJOlOOK+aK4BQxMQBeA8FruFj3ggTN66PvZ7pk8Ls5trSTpQR0ng9Su3
GdmXXCT2ehdEC6ReQa0+rqi2eB/B69j+MF6KHqkCLeTklcR/FhyNMNBhxiLt5uKYMz616zTnXhth
WK+Ge9DJrGAFLc1yhUhtjpum0odypPknKJRV7Mo2nY8QWeD9Zcs8H/vJq5xo0qODemkY8PfG7tNP
DFn5k0CjakepRQuwWXmBD6PrmSFFpcXsusd8+ArAuX8Rs6U3MIl1ty0O8a8AxPQXcHjnZ6ny5kNZ
wKlDV1feW0AHMGA6TAY+rJFZPYgABmraFHLVYiXtEczBmPDaxX6WTVtiZ8peBUTPF1M5AhHMGv66
a3jed0Dc8bUeMW6ZmkhMxjktKFYgjvL74b0c/eZaO+gekq4O8tUCq1fMhExf3lvIDu5jrXwXfSrG
pEWIc3Z6g0xVirWpap4lBhzYo6eHWoSDaIpH4eEaMQd4Mp4i0HuHgDKKTIEWK6rnQ3NFy5h+y12r
eh0xcIkRdISPJMvB2jipRuCn0lhZvTWfkL3Za4zJSuuYQxP7zjjG9GHfGe/Da1PNQozCl0g6BRZw
7g6wunCsrkzmRgi0oAyykWXpTBUDknNf+mmo7hx/xDO0PgMHcIT7iLMivOXvYBguV8eW/IhR+/xs
BTk/mjbFhYL+KkvQck7bQVXg0cAqXjYh8In008UowLunwg2eKkvxpxRnqgXmXEbcsDZLpkMqFj5F
oEKCK7u0MhUJyqnsjS0ymOIFkZVxRRz2hW6lPadCzj1mV26PuX7mSRUTe8CiLYlX3kEIgFdNRZf1
SIlpmmdNFY/zVulNXZbVDmADAeKSy22dq/K1nuvOhVn/AA8mo0FMHRaEVoWZmNTBghLgVOK+fg7q
oD1PoBl4YVqW6mvqZ3Uw/oC1Z3Vp/Y3luDsxpBfvTT+mn0Gt3a0kxVhsrMHuX3o9AH4EZXF80pix
qBAGC3SOHaDtFN66XXDmcmqeMTqB3a3HlVnzqkWfXg25q2NQ8dRXiinYqUcZ+hZgQxKhL0AODCvU
UAcItNTXrH1sDeAPTp8FONNHbUpY2AZSiTNrCnH0BS4RQvGsawEe78l15pdATbiLigrvIQfjcTuB
mH5sA8QKRZQXBoMulVluRGpze8eFQF3oNK46IOlyWcPvx4HZAHMz8B/AXsi3ypmaayt5s50GHTy7
GP/A2wTt0gxfufH2zc0K714W09auabuyZhdtGwdjY5PDZv7DZq0++R3WVI2Zip/Mbm9dMT6Bk5om
kwMwwsu2nTL8fdRZkbh5VrURTMnUVwN7agb746ocV07JyLWmZXAeBjb+QjVvX+x0sr2oFR6WuQvi
yqku7fYMu2+xn2aKxATT59bGW/AVVx3mIbtMBTfOU17ZB89urO+BtJ2L35TdrpF4/rRdcJummPi3
oc4qfNtYpwhgkIWFnXIAMx2jSmltZsid1FrNNgiYN34n/rutR4SvceUv8LXv4Xja0iEFxweTl/OM
Qf0GBoT+s9vBYS0sqtsizkxlcEKAklGDr1jaFLWzwuptgddx8MjMjnrLBPtPTZrtvFADWQfh5gS7
ouEDtFrvy1Qd0EHE84iNNS3+Mwak/VdNc/IJDLeHRGEyfb3Dhr4YUF/BG4XgBdS+WFg1jgrjAJ20
i6aUUc+9agaxbmBf5ZxhKd0g0N5lEzQ5o9RumJoOH2yGsHNXgMRSh0MDXxZ/yNixlbm7J42VogHp
TJxXVbftSTthFNelMNoMOrOEOVz7vhZ3AHesqsBBdzv34IHVsVa59na0LcD5AUi80kSvS4hkciiS
gB+1T7ZE1L2CCGVPO3DftPG8OJjIfLeAMrYRXhCs0sCR8aALEo2I7Vr5LWrsEPoJRBnUlVPsZ4z7
1oZbNJTLUq7mxXjHoZvAT2wxKoSFThphgLegNQNofMZtnX2X0k7DUQl5dCDPSSDUK/fVUlhRCqpZ
h6lAYMDcDqpkgFvxcSpYEy2Ged8AAC4vJRqSpLJRI5PGAx/ana1VljYzoEo97SdU6onKmuahV+AE
KMZFbBcVPbhCdvcY+putLYC7WSnowIAxragRN0QTGJ3TRLTp6F0rpExmmgLmtKa+CiFpsaNGVs7O
c/N0VcIEZYc9yYo7PanHHqX3Hhz7bJ37oKOTrmG7ntNia/uL9VaBkrNqfAL4uZvDZXxrOY1dbyzu
NM/rg0h5cwLdo9/YrJ/iAIEoa2hbSFJ4wxyiasDstqZsNeTy2vq8B5W47NZeLtixZ2ROgNUVcTe5
aHK6Eve2rqZIlY2JO+HfcHdjxwRpcKEXDHxtkMGxQjwj2zp6mlZDDb4h5qvg8ukAUxOmxr3bmG/C
stWql1npITbCFzeLNvB86t6qV4Un+5A0Tobnsv3Em7GhptiL79B/D3AAmbr13JTLs6pFegJLi0SN
lvJ1sICEdjPeed5bMPUFUf2ywOnghIHLEtOlFBuNkuUJ5mDdm+zggxT6XYphUa9g4dYJDkQKE9et
VYBkBmaTF8GZydtl3m3yUPcphg61BygYH68HTfEMq4tv0AxkiYRY7M1NIfipC1IlVp55kb/49lq6
Vga2DHgqUCGhLsnH7mCypXxzVc+2mODAQacjYzIFKBHypcv2UKWCTYHGaL8sPlpygNH3TVFbW+I0
3pZAwZwIM5cR9kEvQoiEXrd1KxOPowpICZJO1OBXaKocenJED7uquaLlJm0tvZXCoSEdUzux+jbY
9lUuHnk/LHs6uG3C0YaGmrTuxjNWLqAwB2d9KbHPRFWhs8hNi/yhstz8YbGNdSea0o1Zxt2LZ6XV
xiF9BZfvxt0vWlWbnNotdtSSbTLVgbcLAUr/wAdwzxnksDJyOl5urZTUb5Rm3l3rQK+fBoq9zNAe
vzVBB/hlwYEB7d1gCo3jFihAUlaZe8f6LDg0uG321hjgTq6K7FWDiw2KC3hOWMvQeORiAVsTNgr5
yQNjLTEYrsMzsmtuXEKhv4LWwNQdAhwwcRXeTm17LfQECoIVWMaBoTEYyCJS0KEqR8JFX/JyDZ9z
vV+Qr5NgC/WumSFqg2i/5lCnzhixucuSEW7LcSs02/aZs6yNAAVLwiAgzmgroaBP7StP62Xjwzg5
ZgMje7T4+XHA6P2by3i5a6tcnlHkIDQSFs4bp2lQTVZs6TGR8UpzI3GVO2MV/m2KY72hqtGfkAn6
STPDi2BmQJBAxS/jupsCcNnqHnAGe1VeA0J/peBdiRJpBenc9Jy2TbCiTdUfm2V6mEHxT3EtV2mq
yz0uenPnWD2yZAP1mVW4I2zjAU2a5/dqHByYwXWTONDbWFEUct5yLYJHb7InsPHwya8ZalscED3F
bAxaexRIxbQBXjBduLHtj2KwnYS5Q1mGYFbhGsOVD+z85UZbk5bIDwbrtgkxeq6bKrRZBb/YuGbz
UiScOZW0Q4H77VKXKJwudgcG1F7ZXVe4t8kcvSBJij7k4H0fsLn4EWV8ZqELpE0lrGBZHk5z6e+g
6SObvh/dNZ3xhkKxtAMFnbaErq7jaQsVAjpaifNAYltoWteLSvQy26KuFAEhuWHrenC7K8WcxVnN
PfqksHNJZmJula63V56n7xbllW2Eukc8WpJa24Zi8wwwiHxETBS0TWYQl6otodol3OoPlQHS1KEI
QortLOptW6c+GPNeYWtor1KgjgVY6y3iZ6k424EEJNPwros576qdgM3/Cb7HeeKAHlyEasQBGncu
bjLAgjmd9qBDpu+OY9+aWrteg9jXRkhVAVc4ndwOEgsQjmsEm4xwW0WsI2bsrgfaqoe/eT5yCsDN
bqs7sEKHO1OA+df7U3ABy3aOa1kjLAeuXSC6E7cLe0TmXpEIR551T9VBcezBHPZGG5dj28Wc3wl2
CpzorRYTcKAyO7hWCyexEmTewZ2WTc6LT1lVbqyEf2htCXajNX2gHJu34EXtg8J/hpcv0t3MNijx
PYzgfUWlJ/279hfWtIUN3M37byqn2SbDlhDlVj9hFXjVntWlCfXE3mVuHgYaPOGw9iDRaY4cAPDU
dVM49nZcU5yJqnpIvawO3YXc+6lykiol25l7Xcw8TsC/tPooVfSlRmJ2hK7iKU9nChtlFJi9MycY
4xRxkC1+BA455joz3VUl2ZAMvN0Zik4YX9w1eYMps3sVvIdGYRI7HLrBho/pFEnQxETa9augX9B1
FXAoBiJcxI4dgNDuestqqqpXNQ4Xbst3DmkL9JpAfyGblUir7F9naj4GGHUN43i2/fojFfoBlMj3
LiuCdV4AezZEhov5Bpb/EZwpzPWGiwSyG4KLDgC86m+Jnls1v85FevF9H2zTHDgnote9elO6ULXy
d7+ZwJ8odj5jh6FetvAcftAtu9hGJHQkD62rNjcD+rJsv+qiZ5Gd48iFE7N7O+dEZPEA0CAl6zFl
IAA4EHaO5XbKso2qg292L8AAc+u95Y0IkSgXCMPnezaVMTxFLAip20fM5J+QTA/WYNHdj65eAcq5
I0OGJ4RdmD+tZqXPnc/v0Bc9UYGBKAkuENtGk31CzxP6ixsGIHqFZUmbCMo0CIuzeMyQjJSNFPRI
uar7csVye4KGluBHDurwXPuRnbXnsWqvqUClli2ftbGgHUq9k5MikBtwuFksjKJmnCXse+fmbwJA
J/SCd2OWr70RkC59rECzQB2P+SK7JzXSrQZ/Hle8sB8K85ApNCDqvq4MOLEqdrr6oyyt+7rHLUo1
dlGYGlJy6wezUA3oQrIbqj+8kGH8TjzMpAvYdOTfmqZYkrxotk7Rfvk2JKRuTVcZ8e/Bdnya8vd+
Am1UtkBxvzntftJnCwF2zgiVoJbXKoNwKXfA60MbAOrkmLWhNyKnHcJbh6NNBooR5v4iQsZAr3Py
q72AGOrlH0yiqqu72wrzQLBLlwlzd3VS85uwg01QzCvQVVYEJ6kLMkFv2qS2JnST3sPsToCgQaJv
6hf02lHBrq5zDKALULxYeWr5f+ydx3LdVpu176XncCGHKdLJjCJFaYIiKQk5Axvh6vs5krs+8khl
tv9/2jO7bBIEsLHD+671LK8VrHYAHnfrUIU2JxR7+lyoYCyLqtoqqhYOQ3TU5/JBG1JfH3p/RkNX
Wzh9JUyAoAUgHbAlkMLSSMLEvncmCxtitnVM8rEa6In49yeBkQ1EpplvU/3cWVlDowdjpChgvFOa
D2ZPBhRGUt3aRglupSX2rfbKUeVtvfJHqbull1x1Sb6aOZgtifRwFjF5TBuPbT+Nn+6W9I4teZjf
Mk6PMVpEs7JxrNYufi5Pjq9ZTsN8VR9KfCZ12wdEAnhRt5zitbubsypFr/Iym/lLMggI6mAMTClY
jeoJipjv4PejYYdf6oeE1zclWrbKNvzSRke5n8JPHcQranNfnaglREmgzF/XVb+Xev2zMBqdjI/4
yogz3aWswKse45RPJ+V242rcLEVHco1Wln5bjDi5Z8dpbX/V5SrxO0wJzzVghz2LanmjKUX0VV4p
YaQ6/S/n85QUQdml6cGUqLvI0Yify5QP0rDe97mD69GSFzbV5WeYCTHzaqlvh2a9jygp4e2z47y4
AirF4W1NnPypXIz+q5iYVFbRb5VywO1kpuq+T+ynDpiTFym46eSyjL2u1gr8eQkDqsz7YMlMvnql
rj0NFdEujsuUbos4f/TFOGFTau2J1T9SsnzeRHpkPKdNhuVST+vmiqIcMW1SOi8K9Ip2rj+ZEtJW
pv+F9TXopTZagz5X2okvTbOrGHG+kj6boi4mL+u6GD7oktSfUhKwuu/RyBKDstPIFx8bb2rcywZn
ODS8yG4Xd6yq6ClnBxt9alZgSe4ixKPEVHHVkvvnuJW2kHfgsZUQ4sHIU5HcTMVsHYupYSxG5Lu4
cqFm7eObnsEflBpnacK7UjzhjpAzFc0GVedALnvfbh/PTq8VxrJkUV53p8JQrpBV2Rthl/lHNKX3
ggLK/hfXOrf+37T2BWWIXjIdV8aUHuI0I0HFmFUMfkuzGYg//5cU0l/XI26HHMBzt+GyY4yNdCVC
yHFFVXpda9yXtN86XfuA8H2hrP11FUsj0JVdPnidiydImKdOV9pBOFXf8UlQbSWDg9qEJZBcU4dR
6v6DK76XSPx8jgANMR4555gd2uLvnyO8hTpPE9Ut4/HFyGCzED9dfkCn+dM1DNjyhMUzeVmXd8UD
LZuZqWeMHE7ukuXqo3T/z0PvDw9OfXuJi+FgI6JfZkd2ozShpDdtBq2m7f0y2AinVK9qHv75cpc5
WucXBeyWcU7dlH+2LvQsKjt5cxKyK++NcJkC0lOrbjNstc3kR655GFRMjL7Ze9bugwsjgrj8xqgp
giwDVwV+7xLuZOARyvJkcWm+bqztul2bzzho/W7fePgo86cPLncWQlx80u8ud6kMcuZctHjU+kAJ
2aGG+nhKPYAvB8xZ6QcBgxdCr59jUccJQtAO2WS0Gy9HPzWdpopXd9lg+jxmfuJX29FvXOX0v4hZ
OP+yyzsjcgcAL+Uq3bgEk0pSRYeK3lV2lD1K6tKmCCl27ulx4TfZ5uFHuq5LbPt5yKB8OfdETQVB
9lml/XbGss2hnQUK3qzw5lALVdqB28jXEZmEJNddJ8FHYO/LJInfrnjxUSRLZMX0a1zpQENpIOrN
anyiJFyHN1hziH6c/OX+45QT9Y+P9s2dnteJN3OzHsfarJMnKh0GPy7vde8M6iER9maXZN7xs+1i
YQijYLpttE+dO92n/1bE92sovX3YF+M2EhEVa/4EWBTh6oubcL03N1T9AmUrYbNx853MvYvb/8V7
/sNU9O49X0wNtBVxQP99ad2b7hDm0I302H3VXro3At433yvaDS//UPCm/NYNvxhk5z/uzaNXzL8v
zgkhWAKaOUl+1D3jmO6xOu1oEph3cG1in0bxL+nEO3fGO5nmR2/9YiUxB2vMz6MtTjzDNffyqfZ+
Pmo2jOGyazYfDu8/TYVv3vElUj4tlU40fFDn6SI/nDn5cFLc6P9juvjPmD7LIN4+WDhSjSN4q3/f
nXPI/JL0PY+WYmgzXXx4d3/Y4GC+gEOlkSBuE+L9/oJOTCzSdJ6fSPD2Z2TR28KPg/MdKpidA/WT
tj/Pi5H3wYz/x9f45rrnp/5mBPVJ28Rsvd1xz5j1OFUVIWCV7cq8KKve/2KW+sNrBAaCuE+3bQVV
4MX3smLQMsF58Knq+5zHiujo502up4+npj9Nwu8udvF9jCoJciMWyzevMT/PB/jxN/Pm/22Qsrki
aZNbM8mrvpgLM6XTV3me3clTwunqPGh+DdJuL+2k8F+9OyCtJumLbOSIBvm5S734BHO1kns7k1zB
+gL5JiTfwD4aX22GDNi27Vp9cMHzH/+fNfTX9RijsA3Z15FAfnG90Z7WuSKVTqbMJGXX2RkEUb78
80293zz+do3LJKtS1QFTFFxDWbr7QuJMF0Exevjni/zhRnTqZAxATVV5gBfDAlQYXEVuBAGbt5Jg
jiHfBTj/wbf1E2188bwIoseMhcMP9eklazI30qxY9chNjgD3As2P8wPBdzjN5wgxgEc3ESbUnXZL
18wnsuhzf536peyWrJAUhbd26aLTow2heJbm/vMTeL9w/HzMoHYxZ4HBRL11+SqN0a5oXdMWQU5B
3OFNTAXKVds+c4kTkInE1B//+YJ/eK8mWFedNF+dhK2z2vftPFPLaqETl0SJ9SDJ8bGUln/FZv51
R28vcJ7o3kxkZp4rdJMpsuTUZ0YLi7AzfJQse7HF+v0iF1usKK/PaYagWDyoFcZTc/y1xxBb86jf
93SdbsZ7AFz+Pz+7i+PH75e9mFVMCVnP3Ntu/tg+djuQIKHYtht65ezsrB/DbbX5e134P2Xkf53T
Nv9BGZk8V89vle7n//1vZeRf5Gyb2B1VFQm5Y5yH8N86d+0vjtLEydoWzkcmf5nB97fOXVH+Uixc
mswCsqlgu+Sn/hZH6n9Z6BcdjuKkeDOpwqT+F77Li8gdGE0684yNJBKVOwecy6xelTZqlWWf5P3q
9x5sjCVowvaU+BZ5Tcln/p05hk6Cc/Mv9xB/XxnXJ9rPs93TuRieEqy7Up3vJ8/eTI9lUG9yb/bQ
gP+K6sg+mFYvv4ZfN/rmcuet1Jsv3ZEy4AfzvVz48Bw22MG29UYKhGe/jiPBUKX/rzcSv9/ixa4F
OqjczxQoOYajYXEFQVSoBHw1rDMWQQ8Bz+7NsLv5tUq821+/P4r/fsWLNaqNdcRy8r2+EbvqHkqk
a92iZ/KWrX73wZUupubfnufFsp5VMeqF+ee9LQ+EYxIRfh41cRFamyqgV6gEH1zxPBf/Z2G0ZWTC
VJ/OyHmD2uBvyXND45TFYHw9P81xkwaSp/v5cfKV4HxOmT9YGN4v9j8vZhos9RSjLJ1P42JnvTaz
Zi7d8zLeTfm3ak6R+X4Qz/2nK0Bi1oluMLBY6xcPUBk6WV+j5yi6l9uHRt7Zy7cPHtj7V/TrHrB8
n/d7/H601u+HvLXMcC2HZ3aVT9Nz79FvuwFYdmvtl10dpmH7UVrq+RO6eEHnDZBmkMlNteuSK28N
RjT2w3MfNDs5ADp22+Z+5NMQ91Y4IW70ObkFXfjBh03h57fLsmXmYAChXyVm4bLMJhybJnPxks7x
uBdjnj0asz7s+16LD+YggGW2DlpvX6sBHDI/mwdn1FV3bvr0RkXShtLTqJ6LTNJ3Ip6SZ9turee4
KuU7xIaKO8AaQIxaAvmpgehESSXgXcjZl3XtO8mtGsfyB3SGpzyyDdWb1VJ6dc7uUZH2JHcrA3Hk
mYxaC2FW78ToqwcT0bBZ3RZo2NJgjIUq+YOqG1BV6W25SjrLzwm7Kjw/9CkJ17RrjOWuqUt6e9UV
Ze7DA3OSU6XqzVN9xrkcRmMqn2PRZK+FaefYZdWCZlwlq98qBPiWi3xPSZ/sUjS+lk38ReY86EUI
REL+NEWFuJ71rLiDXe2EJtRkHRZRNcSPvVbuDat9GsC5yJozHoZCphtjNX0gFXbrEy4/fY40AIVD
ISGTMHKLnx7K1bmp5LXF/hoRLuZqfTQl5+wvUQF0dOT0UNqdLWUAkgG3dpM2cQ7BHT3dNJNmI49E
dtqHVm3aP2qzED9ALCVIhRS5T4IunsvUx+jRg/9JEkza2ShsaVuZvf4l0xozQpq1plskdupjsY56
TAJL0iVuW1Rdv2VCLvHHr3WlIQlfislXY9gzeHBpExm0k7/THEi+pm1xJjoXGoqptIja6yHuzmBO
pfxGfNFCU4jG3KDTfxHQYsKk7E0vguwGNFxiJ+A63dDvhoWEAGqYSSgSqDZrf2bY9s2YbXq7gzCg
CNmBZgBITVPyY+bMG7gqNChZNfxFkdeNM5jFlQYXMzQEuhIVWcvtombJrsklZzMlYFKWoVFfpNQc
vliz1D9YiJxvs3FG/VFOYqEfMGn5a41S2I0Lp32i1gd6LJPT8UVAqZNdR/RVsI69czQKZ3BbpsQ9
cj112MgFjROIgumnsY1aJltgCgGO9o5GIiLExUAdm+omBh3ZpEKnrs7LNADxhTierq4YRfuE63z1
xzJ9XQxZvmdwgFjvK2WafNmJEPMvFcQ8o9FafzUEr2Vko/AKUlJcyfA7jzoOKtlrx7X+pNNFuVoz
PrW4hIlgKOPw2FgtculmAcuHx0gtc0+fFC1Y4oZPhg8HgU6D+KOxMAS4ugM6dXak11Wbmy8jeMFT
C3znLgLltK2hH/iD0TQog+X+MCISP7RFJ50K+Hf7tI/SINJK/asap92TM5ndvRQp2n5sbclw5doa
74akTj6vOfuLIoNIbSsYEbp5WsFM6WdYaSQ5u0Lp1Ptzs21Tq3G9y4Ua+5mmIrQVIOkBCJSQA9EO
tejRLeYvNAbBovT2aSSoAU60KXvo1YwrNJTTIanFA36OGNLxoCv6raY13YuYs+TgQBZ9aUujP8RV
bwZRrBLxJkODbY2UIFBbW3do2zJvMsYl6C2h+53ZFF7SFvYGyg2SIoDOt4BswLqKtAb8U81+oWf9
CXIjvDIa1vNNiybyWUdyNdOBRry7KJPziu64ebUaJS68Lqtxgc9OEn9ZBq2xEWo3SYj9oGlg8iI9
CCYplwK5tAdoQFX8VE+9thntgRB28juGoC9azVfKpPgyR6MaWrKQdnWsllsAHpKPV1+ibjF1ppfB
e6rcVgFe5pIYNNz2YP2vYHdjsXfM4Ws8O80QRJldf7Mhi59VJJO8h+bWDW6d5AK8btai4CgslGdK
2t+b2NxaIE/qiDast05T0zT3hPE1Tz1xaA+5RMKpK2CyH9K8Vr9GWVVtaIBYYQ0Qs3bnttG3ky7Z
UNazIkjkRkFjQXDJl3SSSHPJnEgPkmVeto16niNw36RoWVrksDrTc+dafRr51TR3d0Jt12srGu2Q
CBzjOZnOxn4EPuheZZlQGteuKCO4eWLgn9Pn5WXFuvO9ph/8vE6JbkARGcdP+PEtCgjYLZlw0iWQ
03r8LqM6Y6kS+mej1NSvMqTPjZ6P5AqIFGJtK4/ToWRYPgAxWl+KSJG/tyP8cmmQSjQIRv64wJsI
Bg1pmVErM3bRzNga/FF+J3LgUONsHwAoW58KBf1aqaoLYquRtvmumiVxbfdKBkKAd7D0Pc1wpe+S
q7LPcmaknErZJp1U4yZXeyIJaKVHEdLOZk4BXOQ2xGvDaO9NCbmUm8fG8ghrHX5rw2zAbVYvHQLw
OpSjuKFkl8AYNMe03ZeWav+YCBjdK/pU/cAUUwIBBA4aZrKDGcPSsvw+TazpRxwL59pZE9UfBkNO
g0Qf86PTVmmYpLK6S8FTCRdeS7LTjWl8LJcsejEow+IsAoT7tYN2cWKVV3bNoNuhlnT5tcYGc2tO
A+VLA/FWU1PlQVBTpcca+ETo6EDa0GCNOZDzpFRf+nw1v0i17Tys4HdwGiVyOA3nOKwxgrIhaWqK
FnYsw0zVq409VSruMQ1wn1Wo0dbIZc1tW2e6ihoVPwMO1uW6Ve0OW8Ey3EiaUe7hmOJ2U4t++DbG
hGks2DT0XRpl5aYru4alQ1nQs7nqhCm1IQVxeRy0Vf7Knj/q/FXw6ZX894yIUkTPhtYgh/JEK6Qh
VBtbB4KW4YsrT7BatfmhUBbcM+yCGlfTcwg64JSlIAbBzKxvtPGN2lTWHVtYcCtCrtunhQQREj6W
aZZ8WXJsF0vG8gVGy7Cpx4IAX8gZBTchmhP4nDwL2CG0r1qlMe0YRY1ONElGqNZkFcYDOqcihVUI
WISwUwxekCUTtEPaOPnWoONsnjSqkiAdytkrbei/lVzoh6KsuvgsLVo2cSpBsMhEpu5QlhO50Zgd
xjB4tThmqrJ0rqVYHw2vZcq619W5p5bqQHeZzTnd4gcn72RFELAGQ++Yh5zp49nM5uGHqjJRoQsy
MOimVisdUvbWn5JR0zAwOXp5BefSMF1wegrEhUZGLj4qdv2yChT8sOucZtexmBzzSAJA2CvxlSoh
6vKUztI2gJzH3MXPEPUuYNq+wIs1yNCRmlSi/VJn+eKSmHCO6RAdmLVV7uUvTbkmpCmZgvSHoeEH
QLqgMfVq1hDfchAGY7xWIw+BR3mj9Ku4b+ZCT7/UPUqqFyAcLVLPMp8SOKtqqu8zXJDIwuBvinhI
vlfzWDqMgSnBE1y1+mOEHWDfNHxm0oQGFGkfm1oxKZEVoGyTgS4pyMBUq0VxJcCwhRBYlhSRl2i/
qyD8thBqmofUMKKdQZ2Z/bMU5T1uajT3lQv8tTjgvJmt3ZyXIDnnErcPtnO9Qgk69auJfJuACL9m
9eVgzoL3pE6rwly55OSYucJC3NalYry2pClCLJmZE1T6qDssXZKp7kLw4lcs6I23xtPy2eEvOAIR
57Qz29iwvKYi2Pe6bdgfXeN7YoGIs0LdapwHVnDtpeFArWoyjXlSWvNrhXYzW29gTdRhesXaJZVa
HIBSD14ngRqOLFAzZD9osuI2c0/MAcaGgmvr4ETr+boVUxPYqcVXgk9KyLs0vVOGhVV6JjGZGChe
nLDNsAR7zRyW23N6tJxyLn2VtbZhv2crj0rdZCc6BEowdziy+YIcz6h6cVK6OiKRGVmvc/7o5X4a
/QxHw+dBU+gaIh95nVWIPk2ixkEPS8+zZUh6KHtkP0aEz0SUjyFYt8ZFQtwcSUZFB9XlxQNZZZFP
8sPolxk/Mc6FFNhlp21BTq57c3KyTVUqI0LowtlCVWhDKtHz1oAN4CIpwadTz+UeceJoLuHkJFuB
890jilM+GgQB37B9R6xJBECM/lkdz5QvInvZOU0v9khMmqcgxqfXSrf8m9Xx+KbIrp7YysYzzhvZ
LOwHB/tej/c0m9bxXlLAO+DRHUu0RVn3KWereQXXLWOoc/Jxu7WVjr3ZEDaiZyr4nRQVSFEnJ8lg
9+PWcpvdCnymeyVxPkorU34/9iNyoWaIr4kyIT2E98f+dpXyxBq+9UF8Zz72J+fqXFizXetH53YP
zs7wPygz/F6XeX+9i5oToPLYMIdv6eOsumrQnpS7/EhM7BXr50Psf3Te/71s8v5ql0UNTYmHcfgW
jYU7Qr0dcVc0eut+cE8fXOWybRzbUgk79lVik4VJPPHqO3M/bmov9xgsdeKzBg4b9u8fFDMuWgXn
ks27u9MvqpRVl+rCXL/BpMemQqqBq/jLQ4yg0UOBjlOLpiTuUo+K168r/1/p/r/I+n3z8n+D1GzG
tPr+rnj/8wd+Ve8l6y8TfSwlfIK4Zd7N+WP6H0yN8ZdmmtgMVdRIjJ//Kd2rf5mWQW8VETrFdUPl
J/4u3Vv0AmRSsB3KVaahU3b/N6X73z5zm9Y/ZBpKlDRV2Rq9/8zRcGokDlQnI6KW7BykwvpgMP5W
zru4wPm7f1Mxh1io95JVn3pjAWtGZJpyMCtp2ypj+OaB/6Fqrcna+7o14/7iWuebfXMtjs5EKMhm
AJ+yZYlaKV9jzIEBHKenJLPTGLigrIZdt/b3to2hfEqxe5dDoz0ADeB4XGXovM2EoPRaGWHrdBVW
t2m5zgsN/ZRRG4fcJCoXXLycb51MOA9JA61MX0s1KOxo/WRGnXpddmyKU5Pi2aKrzUYB9buN60Y9
4U9uZmoLSLm13JD9WWMD0QKsv1IiwnVczFWR18gdkHObKA07LgvAwMaawH9Oh/uYmA1wAI0ZtNnC
Fqzv8+ZR5Qhzpep5t1JcLuxTYTlztCv7pf5GVp/xAxzx2Y5DzJwaKlqtARprR227FgNxI3j95WOB
PXo/JMbiytaUPepjqVEH4vjqjFh2LLwGz1Fi0zGONRk0mW4nxOVkmSkwKBpRUMhR9Kk0yyzoDBO6
pky0/V2TNSsNkbXQUg/JRXJo1W7adkWRPErSIq66uTQCh9JXTPRVUbxqvVScgDKye8js2bgamqX9
ArdX8tYxMo+9NlrPhPGxT07gVqBfrmlOrNl6pVppRjJQhQm1Bozu6HL3pBgtWE7hWHtOH+t+ipP4
AHwbF0UdLzirU3Ys+xbv0cGu6+wxgWOnuoq6yruEUt33merSZoVAyqswW0hw6exKo2I8K53U300W
uAp26xxRkKPDnnF0/C6jUV3JXW3fqS3SFaPMlkCNCw7iZItkX5PYcY7LoFAfG8b2hUJazt+SlIUJ
68mg/KRrBW4jaT7wlfSf7EmHoWOWlWe2gwQnCDpchoj/c5a0xgnGhnyspHgIcIUmuHUxNiEDTDdZ
Nr/OeiFdL6Bx/TU1IszhtkyOltScKBM3t8Swz9t+qKavedvrezyV0V6ZVF7UEqeHZWlGwPS66ZdC
N4Nm4Dg/mcb0rZyVLkw12JgmPUAOPuX30lDST1Eh1UQvjOI60bp4Y9mRGQ44oAIsYV8mCf/5VBzi
uZpCDnqaN2Mh+iYqbP1DLcqQMFSMLsRS+XXURwdCySbiHHNzP5CTRuhZvDA4ZmFR+TiXO7/bfbpe
j1OmJsQYiPWQUo0OkINIhy6HV0BIxbwTZAyQRctBaGPSRNiqSd6FrR5X96UmGecoshoJ+xBp9lFX
uvycvzUttCdxANOb0cSyU5N5uiqhNv+Q8GbfEg457Cs1aR4Tc+JYV8zd9cLWFkM21Kh8jbUregHp
TqokKxgLXb7Gflg8pwLEtjO1AgEiVGqOidixfcJFGBGaKLvrUZ8cdqhdaYdxCYzCzVtF2xlU1Ut8
BmDU2XxFMLWNiqcCu6ncEW0GTqBPktvGXJEDjxMl4wlQOHmyyTD7Vik5WeC0inljtEbEJCQI7yKh
vA2svq6/973trG6lK+hPqygnBbAslJumtAvUCuasy4EkUW5R0mYhgKacoqDvs/7zKOf6XpfW5Z5g
GUrWo0QZe1X0+PwEYJ47kdQ/LekCuwb38Ym5o38ACIYa0xrWJwQRi09FDxCpSNdDX6+2Dy+9gsCh
9tFe64wMkaLTXPdGjPA2IXF6NrmDmmSSjV1TRu2w3YW4HJyDmXfaZ8GiSUOjW/xoxholT6btw5VU
w8wR4trUY8wkhNDhOlVIpaGostFW26BMnZQ+bPc1lMxIDhfMsbe65HSbis+CJIJhuVayof2UN/pw
IA5KOuZMS27cZ1Y4nudOhCpJshPZoJ6I8E22DodNb+2N7lZXOw3pDEfp01jL4lRVo4MxMstDR82n
F8lZDZfqvXNrVkWUukbS6ncMRfNhiNfet5up3BNuYp4SQUXFq8mEjTlixSR+yADvj227OteAI7Bl
IPQ5xMJYBu5JiLtFWYkOy0Y5gNKu77FEj2Hfj4DRCOomHWxsludZqivSPu1MDQsBNXmjGIVhYa6q
xUFW5eGlciYnMEhneKrTbKBCnUv5bTomI/WStD6IFUwygW1roLd52gNSLs/FJqm4o2xc4ZTJC8lt
rLWM3aRzlj7QBws3iCRN2IJ50uLOMSRSfhTsvUSYaCoAb/oIX5vWLshTWsriXG1zli+SpUExsR1l
I4REpoxm8p1qSiU7bmfJ87EYMmmfyla5T+wBWRO5BtNp0OQRsG7iZF1gG635Q+Vo2LjQ88RLNjVr
YGGxeZYpFH/Voqx7FaRSfKUcKh91YCPUC4kvPa4cuGiFRBa4YU1cx441HMzRsbBPyV31vOYKbZCk
NQcFqlu8HIuksV+0DvcJdiSBaRCTz/LALq3eRvJYcaiLKySUtrbHCAufYYw13bOiRbkfpFXd4Snu
j0ObZAdoK1HvTblSkg1Gvp9X6GCPkiWOmNiT+jqdnO4OnVQOpC+eH+LMorqU2FO/j9u+xkyIp/QV
TJ6xM2JQQv5St8NdZNsZ9OI6rm47DjQ3mbCjh9rJQLLyx2Z7Ra+t3jOsfj7oZpN+6TQQvy6YlnxD
ShYHzyIhnkIklbURzSQfVaw7Lgqgzp/Y8nwHwbrck+hlXbVlQYzVuE7RgXS88YU+UH7E7N5eKypB
HkPUKluZ5dwfsrHze3Pi19BHwwZvmqE0WeVWsltxZSdEnlhNOvrMr4Ovz7Y452IMXk9TYTMNCq8l
yxXr2JVyrYHUwOARSEAMMHib2l2zIPkK1mV0op2Q5oVVlVkqJyFAXw/LrNDpamvkUlmhVFdZm2m7
Zbb7TWNY9imRFparsRfkqtgWVYui1Q/Msvw/XS6f5EUFSktWRNA6puFVCWtUAituF605iVt5Z8X7
Fi8elLsCVpZEYGVU27KnNWn3hR7P4td0xa6dobJ8PFIc0nuJCMW4hdhUxuZtwTK+KSd6CXFUahQm
YDCAempil//CD48KjnuMcr5EIVKn21YZmzaW68dCH7T92iiD2KiEuSRB0Y5I+7phxb1TTZP+SOOo
pV0dDTIF72TF/6g3DjbZqnyGL2PvtH4mSZ2A1vsMHPN+gHVGF9XCh6hjRtxWvdLeDnRVryAaFXvw
TW3tp0VnbkDcZK9VLJDmVrq0pdSf8DjifKOJkUiJfli8zGh734ElsdP4hvxMjp29ZjOVZJlQngr0
eV63xkzfq+GQABJrdPOGsZmv2AWuJ8dM4lMVWapnqjCB5TRX/XySICSfXdSkSeafE0UUAWnGBDLb
9XpNKDOz5qjI13isU9/URXtLFnRLFVmq9lap24eJ5uyD1rZqCH0bJWRkyfeyveg05lrxJKSoA4Ne
K+uVNCdqMPOZbDrbGD0aq+oTXByiCJd4wKrntNKLU1LRNyL2mUQVsnV3V6cnmaezx2Nna8ZGJQxn
Y5Y2WDV0hksZOOs4hZAr4s/gwvFWpZ1t+dTSqVmz41s/aVLV+rmhUIkVRmx+7RryJdxUysB5Lklv
f1eJ2PSmvqpCM+6gxFed9CVigxJ20ih9mqVE3K3VlJSuRpbDhrAq2wf4I8gArCu23fZy1MGMeLoJ
ddyxauNo9WMNggzoMwCS3LJvyWcs9mxE11OSN7jRZYgxQHKS6UbDmr+PIMTjtUzKjeYM424gCOUQ
63L6bNQkWNa0a2Y3s1rzROSQSP0kcZZvpH2B6oQt3+Rhj4V/N7K2Y2CPm5M09cuXqhOxl4lOJeqP
mDtkomRoOopxM9lEUPJkoDpScZX8uJBwSkpLf+vEtDaLqCaQtZEInM5lw8/IEuPEYNF6nDLkqxWB
bcHYE+RpgMzaUl5Pv4+NxqvtzTEUpmgHTDBj/NpSOyNYiBIuVRms7h6oNMKdLEKNKRNnYqdMo3oN
Te6WkEpgnmBXCPRUa8qDZqlhByfIqRTtq8yhAgbINaJzaHslEdaJTp5NYifDQ+70COJkuf3B6JVH
vOhxh0Fj1TvN73qNcFCtLeP7wWKbE42ZHSgC0YFrU8ldWHEctrOtagQRkHzBiTNZvyiE00xhQ/3y
AMUjHQOAMdZDpabTN1BbTOTUicUTKRyS7srsRq+xJAlQJvYwhIWTKKGdnQO1CCurvlkjjtdtInoY
a3beDw9mFMlHm3xiGLT5fNOYyRqyETc/Qw1gsHIYpYUUlWmwapEVakoHPSKWJuVQJmt8F/Wm89xZ
q77tFFPbtNZsvTqSDRzRsqrzqh83t1YsZdQ3k/xUEjhaeiRkxcfOFLDDJVNcFRQAvTF1KALbY/sd
QWRxRslxrm3yH0SrLyhmYBuYK7y+ZRIVrvU02WBCJWxRHqqzEmAoXLiHoMkWVA1dXyg7A/Wq1ysG
YApnhVbUtJ4xxmQiEfX8pUmJmrFME3mirF8RN/dFayYSZEhv1Vh/u3T6bphi3EJpGUe3kuVq3GPB
JmAWqCEd94ZKO/VhoV1phWI8tSoxTS4e+fF14Gx4qxaWBiymK3d9StOF1aQ2qfmxL56o/R9LXdSv
ohvTU474is5vMx2dRch3rUZTDy94YT6qk+ycck7U7Cbl5uBUdnlqztOLNxSGgUjbkshyhJO1Q60/
mC5p8BYPR82Il+5GhHUONCO/L+XldWpJQqVT79xgSBbg9RcjQ5CR185WBwHRAw3Jp45TQMTxf4jW
q6HtJc5eC6ERGioPvkfbuatbWfJTB4IHjehoD62h5pW26atUa8ZjN6fRRqWJiRt+4lfMZaduVGNo
Al7QSvoGYbh99d+UnceO5EbXbZ+IAIMMummSTFs2y9eE6OrqovcMuqf/V/bgXqkkqPFNBAhqdWbS
RJw4Z++10zJI6hKhlNe2TFEm680xagsqSQkvpusIjN8oNdazrwo1YtNumZbIxHH2HXvtR1yZLfO+
vlk+4AezDsuVook5zIAeiweugC2wuhqmwSkfXsramvOdHiWegjbSoK3J5nUE6wF7yt0Tbdx0eKKT
StwVDHV+VQCRr7u1SNwfTmsx8XLlV1wUnO8InNdG1E4KvtxG2Mhcehg6R0b+PyuGPLsIXQrldZwF
Vpv+mGz9dbKqX8so96u2vs+1wRvFrHtob0mj+NL06A1MzY4Upl0rqitqk0dQgdcDrJXOnTmSkvW1
kUZ8niKx6xSwMU/urIrySlnlS4c12y/KddrDqMS16DB7yplvlykrjDaun9IeVz9x1yRQfcEBTjg/
rDnpAscer+1ZHZvIfizKOLuOVEfYeIYCSge9CDciSa7A8zJdGzG0MQxkuj1xhIhImDY5cpLL6TU8
YfqvwswYhzbFi1BMh2GpJGG+JN02RzwGM9KewVF275XGr16VcYlSXr9SyelGIuDqcgxO5roegK+x
uEW4xwjxbnL91knqJ2c2A/K1yU2OtqOojmpu9yXpFVYzHwpMbc7QholiQba9M3G9pyinn6NG00/V
zIRPzjdqmK8ax8uRxBXDlWbP3s3c6MdIDfQ0ON48DspOt+XUvo/Smj/IOSZbvWniQJ/rG9Z+duB+
7B6GhWJSMdv5sZBUdXDcWUAFcIEMafRLmYWTx9lZ1JuirWgurXCSk7mideKQ1YK4wc9H90nMDifq
tjBOTjzZO49mmi+iC0QGQlWAOhAtglPlGxgSZEkwMw5q22pPKWeZbUvsV2i7zkM+smEOaUMpQCDW
3qjS9XG2Eqak4xgCjOsp3WdYEyZZhlm6IH92u/oI0GG94e5+GUXeHammpu2Q6tVORSbOTNTcW/oF
pT94zSP48g/FgXxXsaWCEiA5GMjfQ6+0jzq5sJVlq4Lx4tIo8xLKS1k+0sWaAQBQrqgWNqDuGp8C
jqSgdNuksTQOreegm3QZZfFwlQdWVTPQhQJvJoGvzXr2c3AgjRPW82qm/RsUvfd6KU8ac2c6Jq3L
YNLuQghrHaVQ1vhtpL/iq+Hk1iUIko3lgZK/3RLWaQV0C6zrJXOrYE1Q8nE2txmxlB7SCcAYRfpK
JaH7g9FaxPqmEJ08O98x9q1CsJgeTQql9og/CEspZsHRzrwXHYnNhAG/ibYFJTGQEVhNKGVKr+Os
puU7HJDFtrNGJE+ofJ8NoasTVRNmvdKxT3NcZ/ts1u440RX+qMohRIL4ntuSR03a6prEmeFQTCXs
PwaEwdKub0jmwrF1ri9kiJR6c5u0xlMEVWtDvhAkvxI+dlvdkc1GJ8c7LxbTaV7p+2h19pqMnhI1
7JOKs1ZlptuiJBfIHJancTDOY5m8krkOjX3+nFVzQRbWL4su6XcvM/P9LPuaajZOle4v/+86jT9c
sHsbNCe3c50dx0EhjKjDMdd2vbGnrAwI0Sw3zoAfPFJX5Tgw+gdFUQ/XXTSPQHbjczWwtMeEJDtA
VnqxJz/mGYnstkoIEdOafM8xGhIfEIKGXhVENh9I27lb0j05TdfZQLwV2SzN7Duyy0JqwluEcX6c
N/uFxJxRyoJm2cU3lMVwbJzqhRBR1qp6vEpcgpabDydB2jSKeKcSeeraYc9GsGuMhb6mM1xonbga
LWcnyhTut92U4myr4ThH1sEsFg6QZQI0HZ1iFk2nIVXHtbUOkoPp6GTzpqvHZ2n1VIOlN+4iy+Yk
Yw/sbQTkpNATiWffV+7nmjgXmjnAW07Qvq60d+rIayzcRbjCG2E5Gp7jFVyBRfcKHNQQ7wCtPEdV
/BJFhGpmlC4xp8MNI+M80C5SHNWJr7xnN1msmxpom5Z7NOSJvSHj6iNfvNBlmWs1E6ml23wKF42J
6T7pufol2vW9aUaP91e7cfOVi6we5sGDtDJcrWnyRioegqb2khqf7mZPiU3f6XQgSKMf4AzXcgoK
TtArE/aNpUHMVcb44k2xu6nr6NrzxlBpMz1+ERhm8aOgndnTcHC1nEpCtbeXc8uQuz+SzNs6Kak2
NtJkegU/lhbJgTu89qaxw1r8JFAW8xbWjPZdamxRO6he1fDEs9VvSNDVoezBtRWl54uGcq6jWz8O
AKHm/kMM9nOktcCCInnXS/4HWBv2tjbNG+b4d0qy18OSG803iWKGRMwHA25qyUpkupdQebFBnweE
nvUEQmLsHBWo7unYGQa0mvhW1vllAch+jXMkj0IlgHSX28iI8KxyWXbSSbki9s3Q4YafzP3UyR2w
tuNwGWnoTTh77Y1lVKeVaMIGoYPIxssu8lBNVnDBGrnOeF/SWEAndiFEZldidR5nI7me1vQ+5Sg9
pRg7G+MNMQQTLGKJG6hxqwOnLwHA71I4dFF6qmEq5zrdDacMZgg67pjuMapvDFpD6tNeyZ28T4sv
OfX+EjW7MkNRAGip4o93Xe7jntWfmmlyQNI42L8mfBla5kd5Qa9BjJf4Un2r57Mfl/VtPrhXCpKu
w0Qj41B/aso7EHR7b4mCxUGtJ0IhGCjJB9g027p8nKOZEu41XUgg0Emc6a7dhrEKZ1LWgby7EfZ8
gBkYDKkbdI0CcaH2g3NTTfVjXU9bVpmN7DQEF7SXjafZKoPJLR7pGXE+63cmG2YEYCRnb6OY9xHI
3uOh+LkUOIsZe3XLbskIPNOQNgvjnAENhyK0VwQL04Zn4DLcDJUNow71A1vL2hqnmfYFSyXBjNro
Ky392QONpQkSdjlaKGSKkfJr1stYtqQhwEyCTjfDTVuTO2TgcLKc0Mt5vN3lVnNQJubGvX55MF3x
2sbeoe67E1T5ZyXktswyVDE8E+68LxUVGmdKLJzT2TQ7hKVJmCRYNL313gXS7mW1nyGu0/IFwbIu
Q1dYpFoIXAuM+oAgH/tY8df024XifMN56lDqQA4p4QMHHoJG4eLQ1YNRzKeuDXOBvHtZSy/ovYhz
SvuSL8X7HFsvIPMCEuVOmjHeOrQ3k1KafuM0p9nhZsw6igJ7k6YPyYL2b0/uJhgpypDkTjegC/9Q
Gepx+aYgJklCPlEGqnUzq3NGjF4pwAvrYRuTtNSxKDT1j5xrSIrbwRjaGxV3d1O0nUV6aOEOt7X3
CA3qw0q8F+wvatNG9Q5QOUisqn+KJ/GgTPcGHvrTYlycmE0oWgVKJNdPkSZBoedX0SAeayp30yuv
KLDDZs5eHLYY4EGgIAWApqW5N+IJ+moBlti+j1cWCgvk2FzsQeNeD4Z2261fIwrXpGsJFQYMi3aY
4QmLnX2KzIU+l1teFSDJ2Wqr+9Eq7pqK4OFM0FBhhS4F2l7vcKkU2oUxQg7+eVopJa30eVzQWNNh
yAaQ9S2HG6/qwr4V24quOT+SAWjh7mOSboFJHRdnikCFtgcJYZfNh2JGVSeYgjRGSbg3yR/VnRe9
7z8m0V43JGBvnK57WHWW4oZAPwsMczhDt0b0pm/7OQnlJVt4Mrc1BXRc6tu2X4nrXh5LASLWfvHW
AynLmwbhbd4IP7c/rQpLiKsC4dRso7G/8u+zxemupG2XqhfjEnGdkzTS3IwAcs3+c6pUCKztBSLg
Df6Lu4g/6Hb8o2BKtaRPKCkCFb0PVfKYDzOK82ofm9ldDrkblv2HNkSc16MtSb3MdXiSsomBAcrv
sNSit7RJrlaPRPC1vmHavFOzHqRTtrU5p/W696wbKkDCvxX9HS/dPpcaB3ZgUso+ty7XYs2uqhhT
DaaEO30WtP7M5A7K4y25zkBah/6nOfX2xuqZT6c9UXWZ1rsBRfsjJ5hQT9K7TNdblpr6AyMBncSY
EosJBTogItKTIfocHPE4aQjVWN45++ab0rWfM4t258THJWl2L0pxsnrjsDo0GkoYu8y0SQJ+LhPz
pwkkTxlwpBv6dpp1rMvqWqjpIQYUCa7wZ1S397Hu0FinrJhm65Hsv0+Gi07A18Y/36bo+uxs29v2
D7UQxmZnlwiZRuzkBQm1FKvYZrN40vISTF2d2m8kyKJrsK3ykFVEXHGj0oMZWZzXB6KRf7ZtVwaZ
Yd/ghdutMsXEU6z2A4J53Du55NC6fpD9axLUjoh1bkQISx8XAKfkyM1uRBP1QVkBJkMajYK5/tk2
A7962VpNBCxNBXDxOQfweIg0Qis7l++j550T13jWp+EpWXtAzCR1mt2ZGL0g691zOrcMumRp+50X
f5C89zLChrG8mUyN4TWqfo5WBd4+JzgbmnQ5noZx3rnCBsc/jsgpnwl8vlGmdpzT9at3WX6idW8p
LOSNeYrYgyDKcnSJKQQ5QFCbDw0Y9lwROT22IWPRA4UHp2pvzQAZegQVR/6AQW/Wac5ricV8pQ8S
TPZWj8C40UC9kyraZfNxzQzCex48G7NbpAXmNAepwehH29Jw5YirIZR+8PqG402zmbJh/7vdP8P5
Y3enM73X2b6BlRHuHR+H0vExYBFOotM1lyeDB9WJNB4X093M+a1lVxuv729SNw86jBilloWWXW7U
ghOzO1YuMZmMH+TU0LN5rMh57mL7Sp8/asKT5oJXGiZ4OmSbiKKoWn6W8yuxBVvP3NEUYWrxc2RM
ZDRDoGzrUKGz6MS5Xjq/hFC6oQsWzM6vPhp+FtlTJa+ajDXYscJBI4civ3Psz0n/YTR3UDovHjke
iad2CDwRB71qyMk7NvGpdOgkTotve6STjNuB3lOrn3pOapmb+Ek8PtsXivdI+3medyhgaI9/FMlL
zVWS+tUwoa2Wxs5z6w1SWirNDzlClo1fRiQwOtX2hLBdMx8aAH418m1P3GKR8Y0FJTMJV83VWKP0
tAAq5E9lTTOlh16NQ8+iJAzrgbl6h9GtxNOULIfeJVewNYKxZ642TiTFsGHUwJIs8lpt7IAWigr5
JJt2b7NmdKnjezxcK2qfSi83mFf9yOr2l/YTeUUbB5EK03gu97sdnxNxXRILBbJrdWFJMqBdOsMv
Cu0eUwknizMZHH6mdqrJkBZ0BjtHH1bD/UQhTSGAKNe51dmv9LH08c5uMsCwBdoEO7L3OrmzhIgu
Onwnk13B3lYGGuLq/TLvnVpKjepxiNKAAcBEuVhGV3q8d7Ojsz72xZO+BpG8BgW9d/Qbo3hOG2oU
jzc7ISGb9Nw+dCT72anqrkdvW2s3Nbz8jryVpeTBuh3au8Glrx9IeUtgDOsUUMUNjA0kStz88men
3ZAs4zXpTWrj0EIgDdc3EMoNspmMtO4pWp8s88Vdr/ToI+mTKxQP6FjkBrh5UOltQEot59lXL/lB
HRkMdXTq7Kc1SoIGGztQVqJhKGKsU6Ndk7pOKfDLcVBTxzr+hWo7OOs2aa7H6MsihtyZ8pDFzneg
ZOoWnsH2OqKNMROrPab3CiI8p5mNK7PrJZY4tNheLovIegc7kkHPbSs/ae2hpmr8Mrr11IdZq61p
lmE0eYHC3KL12dHjCjtmtU/tGG19tJEXejkmtBF4mqvA3sHditEXtMuNYaylnxvtcR7mg+0iAklN
etyPHl22WZrHgQlhor2LEspvkd9Zcee70SOIaJ9odd8wP9NED+3+te+vx+ltMTpqg+JQRUeUWgkL
ff8SQ/CvVk6HOFFbTsBDkgbNqPOS5sRorUdkOZdgoUvhs0HSxARBD9c03+bpsI9K4yIYv7c6bq+F
nt/Y09q9Rwvi90xlZffVrv3VxAvAAr1nRBCs1XxaNbVBCOebWrMpCAhNSB2QXXLCc3rucDkqVIB2
VQVK0/YTkPFJI49B1TccagJXSw7D1B9sp3mf5PniBbLKn17cMJcvdk7BU5Nrwz1ZSR+1Nt/mZkGE
CWDjUSfHKcUt44zPxeQwO7afSbLVEen3dP3FTVXx4IE0Iq3eqvaQXpinYXQaZlxz5Ez0KXMCxtx0
D/JgkdZZUMxUVneVd0i+cwu5TCZ3OhWZSXe3Mowfum1xYtQ5d3DOZp5Vtqy16xoimGvIXSX1p7gd
xHC7SP6mzurhgnQ6yg95dAbvunU5ArfV+NPJmkeSlX9ixDjQqUKQqDf7lRqCZWZDTkFOC3317SK7
cgxxPenp9RDH916DyRN+9xymffmK+utpXMDBzNbHjAWiGq29sUItHqc9udKhQmgM9HorLycHQU/O
oKjBmuRHDrMGzaoIaKqv2KkOsYI3SodlFEl5Z4tm3iQVx0Sns9gXY+8VyKjlA3kd7nB/skeo5KvS
qvq6mZlaijg6TGv5rHGy9CfXvcmm7pKnES2bDseFr82w37s2fnTKdtcUCaF9JT0SQzhh1KX1Liu6
51KRmlfSWeg9Ds9jKY5YGSmwTHQltEMdeOvRfRaBwim6NpzT8hUgOK0kRY/DZQa5SnE/CcmMDink
JouL0CBo2M965uKYG9ttJ6vi2HPk2yyqPSLdVKHp1Xd6jOoPXvjOc6JPTceqWgll+AbRWHgQ4BED
hUUO443mIaZzyfSjdB6FlxWHfOrxhq2RDwr1K+0WcljIPsapar3MuThnS3RTdMldsqi3TO8vnSwP
W4HTBlHfjlvcqefG45Vs0V58lI02nqvy5MXtkTPCp1jYMEvmNGQnYJrCklbA/InrZ+LA22NqWwOy
i86oWLRqETJRfbPHbG/RoxtslD05+sZq19N2fssIG3hqjSinP2so7wofFbMm3W2uy3agELVZ9c8e
2pabkXAa0O45sT0mGgFJC6/pxy2dzw+1ZPXOzLu3rNXIoZyqu9JAVDFN8C4t631O+jPTnRNGwS6E
TH/oBV2NHrXdXK/NxrWnLTPTx6LGcZFyyItUih+1eVQkDWHOzbdjZZy0vN1bRXysmngKge6eaoPr
npXs6cV1bE1XGO+3XoRhutDxpNO873OatPVl5C58VU/vQ4yvnhSNve7ZgYBL7Vel+8FZ7y5W44dp
2ncD86YRx5NKm6NAvabwBuFdJHQgdeY91Vc4JfOjIxkcWSYiW3M3W6TQdOqwFh7TF3J3sA1fNSNd
QFSRpCMuuIT7MqgWWopZ8Q6UIeyl8Psyz3kcNAbgzkX09c6c/FhwenKWKvILPDTEGQQuN7WV7ZeD
wwRlwZ3tRDd0rBijmMDBRvM2WWTI9PJnK/V9JaOP3k0eqtY+Obm5r6zqHC/eQZj6LaEqJCRwkhFr
RqfYPBLz7Q9uZnI0rsNauTcyUTu6Y9uMdpY+v020ecka9xc3udHTywzQ+NHXeGOxRyd9if2MAs3m
jyb5PakPmvdqxQyIqr7mlGGcyxr4aOeGINY/m6G6pbgIh8TZ20V7fQnG4dUPzSr76pL5dorN96Vy
TqNh3SZa/yZKXeyGRQ+iVGp3ZorRw8kMdjDnqp0SxQBCvdZj/UBGDy5d80fsYcnURIOw056aE90w
18FGDSwAgWy/uAwNJSzeYsI046eLTt+jqpIkCWphe3udMLgtokuFuYy4hCtcbsi5HL16Gii/whlv
6LCLCuV9ockRSSAZTwGGwIJ3J5MZgJOOyXwX5wm1GxsCZXMyyWo/NBPBTeRjoExYiHPlilkEX3fS
Ww6IN8RTl8OR4KwZE3NeT1y5YiyeigjJqk6mDRGjBuenoVPGNZWge+UVLTyKlsFwOC6NB6LcqlJE
c2IRN5piEBQh1WCa1OTeVdSP5LpmZgxQp65EfNfmpLaSY9CHhgvLwnT74VZnBGmEyC+SX5ytcwz2
RvXVGhBIN4ipxC2lk8MGOph+rntosaYh1g5xUzu+rBojWAYpQRYwc3DINQ+bSmUnN8nNj9Utl6M3
SOf1IhwmUmxO55vBtjCrN5lLKOLA/USYh4Wnm5jDV4y4Huh3LwcwSu3RViYlgQITjpXY3veyhIju
SElORzHoL15KSImGCCqQQ2Ue43Rl1u12ox3k6AmP1swAeLmgAS4DsgcT6M9ummKdk5BBfuImbhmW
Ih9sg6xy5w8bgfedszrpcWnzpvF1lIA/6pZaNq3jnFIuQaFFlAH2m2jsIyYinUFz3kla87pQJqD9
yZjpCtrRZ0muJNyLzEZVU8IKwZdrESZlwSIgxyIbS2ouzRrrc7N24yN4fPPU1VXX7WNvQQrqTc1e
OON4laNJCvPeKM66eagWjicRYzRiSLInka9Mh+S6HItZ0cvXepI6upE+aW1h1k2lF9/rndGdqqFa
dqXu6VtmW1MbTPbofYIPqo92i2RPq6w4XPkeL2Kc6TSVOkyGhHUT+cGCKKtqf8nIWE6kPDX7aGk6
mvlO4d6ZWNz9rsDUxhbaz9d26lho5GLhEynVnyOzrh4L7mEwlYl2myPpPw10167q6iJ0cZx4j+M/
3dkXunoUo/oiL3J9SERmBRL53bFuhmWrt70ZbahCtd0yEd5ERJX86U4KedjqjbegAsoXyatAapqV
rse2h5SqauN+aFuXyqJ0Tl0lxm0+xX2Kx3hKYJsWzpT6c5NZyF1diBxWSSG/mKk5+3m9OgQ2kgaS
Ffr4q0wn82Mhx2X0a7vEJ2zJaglbMQa2pusBWTKIEqPIeB+IZZtoo1nIk4rLPBby+1FN87pzIU48
64TmhI02Q5oppvrYog4+N6h4ENHxQG8SZE2PQ0U0RGZqIGn63HlmGnpNCiX4BFNKDMz6cjW1lr3t
QO1cS+awZy6rpHWn0c2Rtd0HWZG6fu7peOCUYf9C5dccpGKiu5KgdeoTctrdumv3I3GRzxrZZueG
YzQgb0uXb9Ls0YeoXD40pfEyGEiGN3ZlDXemN3dhkw2EQonROFjmgumUiLTizAiHKUg1xXSxHea3
KYFZn+xjUwj3gWUubXK6Fqj2ImQdKZhJjuGgSuQgBBriJQ+VmlcHbXszIsn39HyLsGr9qlliw0oJ
2iWoe64yVTmCNJLauTdLZD+z1Y8fSTcaezwS+i/VVsOjSujruiZEhCxT7TnRGXGN0+S9T4vunQe9
FkHE3I82vq2nb7FYRiMkvozMNNSU/ZmSMP00vHU9NhzJ4rEP9HK3evl6ZhzAHldH9rKJQdMcUppl
KVP/MYl8eIQoAJkC7IVWv6XFyqgdt4n1MhlOsh+iGC+wp1tU9ma0UjW52e0CpuXK0uzqWjOZrabM
v9DoD+pGDILJoIu4ZlvPTAQT2jz6OCoUqZXtXJFYzV+u5pJWFc1bWq/jXJNQWGbW6lsdFnQpsAj4
KObytxlr8jkdZu1WJDFHmoVm4HaKmRByiXR1rNIepSLo/8c4dq2vvmvqfZsb9d0YuXGBQk0iltAW
kWCa6isjNH4n2MwKO1zQZWn+3HQ1OYn15Nx7aTc/12KIyGgy2vbgGov2IFSxHKbR7EKbRAca9eOC
5ADSDpOO3OVM7abtO1kUcjfzTr3SGM2p58p5LJgHOVBSTDTfPJSOeopb3XmOiip9GdD2slm2HEJk
XDihmO0wNshotEZ0YkumR5/sXCowUWw95qQTo4jqlqORGM2eGxoz/9WMs2wXJyQA1/OdiZ76XJEC
bFJ2n2tSt7ZR/ztnDT7UpjUQQm8qQg9NTOhkUG8zDm4vpGlkBwe5MLVWMoW/o/h4HtcDJIXsNhFJ
+wc77XfnKaH2+AddW+LIkdL6Daf9ixNODBatTL07zmo1j1bcW1vsB53v5HX3B5OrCUTwb7wuPgrN
BU+kS10L/+/yVf7yUemAycPN7OPkr9t4n2PG8tmHgjG48CkvZHUQKSz3HzIYffaH4EoLpy3IHh/J
S7xVvldftfvl5Y/gyn/9XkB+pTSFTiDANwPzWBPR4aSX78UF30COCuYTJqWdGWpvf/ow+7vL8XIR
TMdE5mlZjiO/8+Qj3C2F42jsi1P00Eqz+5mbvLGRfE7KlAT2ZrkcV6D0k9Q47seF9HLaSsci1eiM
Oa5NLDrHS7OQ9Pc8PO4Y5WMMCAbNzmha6NoiXOuynHUjZYgEduvTtsyjsc7IIBoATmO3VRVx6xp1
hur1W7Y4e2ea0Wsrx0OvOnQp5vPFv76bNXmupdWGCL51FrviV7nOPzk8Gy+5PcgDMT85fVusZKti
IhRDQmnpn7qzdjT7Yqe6KrQmbJKatmIH619sGypXIaJr1P3pu6HLw9xD6+qZxWy8hbfSTdrhLsEm
GfbW8LueftcZfv23+fPfrr/UBY1aEG5S/oaV/+UhLPWujJMZBb3hqn07ts0931EGauzka4MK6g8P
vfFvD5c0YAi6JIxL+3s2QtQJk20+OaUIYU44pjTefCvZRfaI/myFNZvR8fUTNQ6k4prDI9AxEs5a
O6W/U6mA5QVVZteK+7iyyse4S9vbuWPzKbtMfjq6Ve2ItqyJMpL5VlbmfPjvy/UNTu0ipeZVNSzi
D/gNIBW+uXJp/KBo1vn+SOvCetUYDtBNwB3RkWkmODAmMXHkU1YxLoLNQnY58UcSDwHho7Ea9C8t
L6rwv7/Uv91DRzgC7zqwKeP7O2QbC0kYuXVETJY92Za+zH42k5OUonjjaN/I+vm/P/C79/lyERzT
cWwH47CU7jfvcwQNyOpb6zib6X0f1R+WSMQf3M//sg7/7SMuz9FfnkvLmpgeE5iK7eogx2uqzE1X
yT98yD/8/r9/iHXJweGtt83fKQl//RTDzhFh28fyi47BXX6ansrdsFGB3FY38WN7QJN0bF/+++IJ
/O//WPfRzfy/D/1mtl6ApYwdKaXdgINVqPydKeV72cJm6jLiIOP0wZ2yvYsTEuNG/PTfn/6v1/Uv
H37573/5xZT1Is00+6gB3FLVeSmejO4PP/CyP/yVQ3m5qC5LrCmExWX9voVKQ9dmBsBHSzwT75b3
Kiw4HQh9I5gh/u+/xoVJqrNT8fd+h3gabTRSKkDUjB/d6NOqdyXChf/+iH9949miMPqT5MJL9u2N
X5TIZtk4R+M+uZPPLduh55s7D1Wvnwfp/86g4PJ5lmeahmXYHgTUb59XTWYsVJScxIP97u4ulYDm
VydQT+wqfTAFF7or0x0mh3/4oRdQyLf79rcP/vZc4lMSfeQlWKk3uetfML0Xqmy9S3ckBz7njLRI
3+VXE6H1x1/9L8+MZxsORZeuuwJD5t8fS8lpRhNmRswwABe/KXPtarbi9QqDmsSCAyzqg4C76H8K
Vros5ixgBoQqF/4zS9m3dazA6hRzKDxZXj3daR7OrJgMpI//vq7/vKyOx8rMCs/OQXzTtzfOTPpO
aINzZHMat3aPy1DVM3nAQ63l+8Lugcrjm0ddtEC++u+P/pbWww80LKjXnBMsLq1JM/Tvl3WahwH0
lzgZ3UQAUm+vB6XaNVhwer4Y1WC84WVQDYcoDzldZ7eWr/qq2TYTxe9UVd7DH77PP1af39/HNWjh
U0XL7+9rwv2gLBtOFzgO0nUm6YYVpCHRM4HwpxI4EZSvQH2sf7jR/7gHfC4nPyE8G6AIt/vv18Hl
yO9FpKWP8xDRkNPhL6oyvrb0WN937mI3QduN5X5i7vGHW2D8Y7W/fDRhYexmF9L2d2h/jZHo9xI1
BDAp02AbrX7PGgLManqNmVxuAFVc59vmuP6ik/e/nmYuH27RBYYyC4ZY//a7M6dUpcv9r0uQAjXD
vQLT49N/31Tj8pb8bd0wrN9vLWNjh4X/e0mXWPXgGLN+8jju4NKbHdZ7W+Jl9KKQmdSwV4XTHiYl
OMbQkif2sRmQMURxMDZas5vquQsWPXb8RvTGfZZb8wlTXL1tEwq+tjbMpz6ZUQA3+Lz/9ED+63e3
AMQbwNctSpq/PxiisJnpOhY4sRabtWdl9zXanIfcMYqQPaHyndXumZWUNJiQ0fhjwRBi0vr1Dxfx
Xx5QS7dNqPPS1o1/LPqGaJZlUOaJZh4hbLFFCW4oTcI+6vUTREw6fgsj1L0sS/v43/fP/Ef5yP0z
bRqRUlwybL4nXmgNQeImbTtEy9Uel/jrCg7x2mvzeWO18kZ6HH0ZczE1B2hqVpSUOVjNzby4XwmW
PEIETY6wyezsGrvEGWSmdJeHQxJlT54JigKKTeWbY4VbsUqYcsiXiAYsiFIGjr35HhMUuSkls7k+
ITvSioCKcSpBaLFWoMIkQ1WnxdxMs3H737/8WxLT7+WRX87ZE7bQBYHz7e6XRdVr6Wid8PUiv3aT
Htikru65RM42ccZoR6eoRMGf8v27QgvGoW8mhNuOsV+61Q7VZayINBitV9Q5NyK50F0T9T/Xwr9v
0P//mpeH5y81m1UJPbXBiOYt+aiSgbo2NE+t5/7hcliX1eD7i/zXy/GN7TWVZhEpyzw5mkLgnN5M
uCx37Gpo+VfOt176ZeKXx9JkvCwJsa9rU6IH6360rRo2nVXVGwjkAbKbFxQEH7TzPgwIwJrbncdU
YOg1+meKz8cUKQtTEwTXIDXQH8qnaHHHT2dM7UD3zB9mbPY+pnW8kP/H3pntRo5lWfZXEvnST4zi
PBQq68FopM0mk0yT64WQy+Wcp8uZ39V/0D/WyzyiO8MltasigX5ooIFEAAl3uclI3stzz9l7bZVA
XDvYqJcBsDNGxzGLVp3qQNm18Kwq4Xepws9fzA8mME4QiQhriJ/FhnZCy7GPHc7ztKHcEhuCO1UY
/Ox55ulN9ceoxHsBYKf55Dz9vlzkZpEpQesIDTxl6ZstVy0jWku0lCPyP891khGTmxITvhyqUCwB
kOwbYSxah0RmpYyAo07F6JMxW8M9ztVlLKWJ+ddfAj/9Rpf1/6fHZ25AoCaatTNpyglM9WklbUzp
y6/X0gfPjsVxmAMxB9DLTv/zh6hlPY+F4uyaFK4K2hgDWfPkfLJLfnRxLTZJhXepQyn+41X0p68S
amGvpCLaX1pTyjJbOhW1A10BX12kS8ZWnwHhPtiWf/o89edvlQdQAiPN4bSvL/NhfMhkhH6munQY
XOA8XOGv3v/6Or5DcVGy8e1kk9oN1r79NjWgo0VtO3ThtSvax9ojukEDB4HR0B4ZdbIXCj9fVR4x
Tl5v8qat3WyHGsvoIZwuzEdEHGgL9pF/gQ72HgzAQ/U58//9PmHB4bCgAamKTnn581WpQLRqsqns
RxW/Er7TGboWVBpn7+hdhnWisddJF1qfXJn3TxhvRou8FvUybKT98POnFogFYktP92h5Fna2Sy0P
bOwnZ6DPPuPNTtsWfaYPmran82GvET4n7FyTWBdqL61/fZ8//CTbIcjqUp29O3qoc1sn6sw1JNp5
TwLvsJXHKLhnjUrurz/p3dFK5brxMF1i6rh4b9Nj41Ye4zBN94rKB2Voubt8jSXdIwNxp0jyJw2y
j74XKSGyTZ1tK+8fX2EGDLABNrfNSh2h/Ovmpk3jf+E+YaC7tBlAbb5jbIZJHRfMmPZo9HvmSq2F
nC/vsMdF6urXV095XyGaMl+FTiVHOEt/e/ly4UjKUKn7TM9CiM2pYV2Tmmxsa0RBO8lqh5OMS8en
+SyTxcVY04nBDzsI9z95Yt43q7iRUAvpCpBPejkmv1kAkMOK/oL06e1mh/RVW1Za215FjlH62DmQ
9eaOeTYju9u2Q1NCJJPFQs+ZN45Dj3VBb0rkpXq27OTZobdd/QvvPhNALjFsTGh4+b1doloToY4Y
xz1+4ZXCuQ6f1ApS22o8Vi60ss8uyPujFR9H8+eCeWTDfNu7rpmJs09RmDattrZgDX+RqjB+wryh
II9GyfEstVF2MPRkPM79UN1lTUIP45MH5KP1ZdHJtohB4b9vz5bYCPRgCHmve/X9EzQXpA9EOfFe
El54cgNiPnzBt/8swOmDhcbwiKvMA2G9P1dqsxHaDOcOZtaynLH9quYmrM1PNo8PSuRLEi7HSFOh
kSC/7S3bCWIco1fYogK0cZIi50+NqoUHB4ECubBZJe0hpo+b0dZRVPPG3ptmam/w084nS+jhV1oi
ujuVzMiHCm1bT8ZFumgbBAuf3IiPLghPAjecaEXSid8sD9Me1SY1wgNokhcmwALeYlB5yF6cT67J
hS76pk6+XJN/fpL6ZiHqjV0g3NrbYUSYiaoXCDjVYlFRKSOdV4Dz5SLwg7i/6rtoOeXYecahOxH0
ctBA9ri905wLHTTImIy9y+hj8FWrGxczYSJNigW906NylYHoWxZOeyrqbqUBGSMQpfaz2NkWo/aA
LxRgQMUiH5n1K7D+Qp3/mE32NdDhbxfD1yhqTuj61jDugefZyi3PEUS0GS9IVGYLS+nWRdSfmFHe
1pF0rIp8XIALY5NzApp9WLQWc6suVKSMHvgYfB5wkfB4WGu1HLfWaI6vHUcEb9KVr4zpqlV6cahH
YfdtJHvD6yxMkaUybPQom5eWqoZ+UIWH3BI3up3AN8t9WUgwRjhyeAznPjvNfHKT3hQpVk8+TGVb
ex0MzD3KV642mMxbE0jSJ4XJpS/687HJ5ATJq46+NxzYt7lLRR2V3VxFh9gAJBOWxU01ho+/3mTs
jz5CIV6JOQX1wtsjemHLpsOc7tApjkQw8oSPYx6kyC+VOL2mW4cFceyN9rmrJDxun3z25dj39vvR
IjE4y8hgc98V3XVopUMWH+jObAyrRRKZbIfKcjtm+Wb6AukSconsO+jqHKnxA9F5cSoWCUYalKsL
fMRw3CfXGA5Uhf5gDWtNPFHeL9RxWNvyDTk96zYDQdUicNeBc2ngviaYIA3WdVZYqTRYlKUzXqIU
88MsrWSpI0snegn1i9VnMg55UO77HhFGld+H0aRiqxxupKo8aJnw58TcZ+TP0aNAVT271mQdoosd
reldhFE37GwEXmCLGG03BAwO2CDe5xYqSYzU5b7IsRnNLe1J/rpCR2JKFvSsFpIMmZAcV/l6KJ71
+TTouu8Ur0PXbUNQL2k/LkzG0DVhIAvDYFHX2itRCVdOCWO1mPdSaId8nWH6ZHu6HOfe3S7bMkwe
F/73tqlRxXAgQRBiqkj3slquGDN7QYZtSus+eTI+/CSHIETyJ/hH33W2L3a40UrAgV3QBKEan0Po
PV4yGZUXxln19MmD+MEX4w2r8zq61LNvq4ui5HQxD9kB839241im9GRFIy8lMwudL44TDnfYK5xH
G/HmZ4PCD3Z8qkDZppBmAVhvm7hjI5sJBu6DLSOtniH+91+LpPZ+/f0+/BAOOJgTaE2B5OX7/+lw
GxeWOgxZclDMmmAjoqC6Z5kJBS1xQJ3/QgUNGwlKva6yd73rDLdpQIjJGBE0oC5aTHJSeN3Gn/VC
Li/CN4+iibaZniYnAeQ0b7+RlJRinqy9es30wVfWmDDItfyvTZA+6A2YP33Ym7cylZmlDCCP7ZkP
i9UTySFe0s6rMEeaauvb0IkgcHZ3scrZZ1BPZqhddTNOt79+FwGWow64bNRQy3++i0xVygJv+WGI
LzvNsM6TEMnmZ8cs86NzCT1bU0M3g1LHfHttYT0RDGbiAcdrn4g8drNYXkekTYXlEfJpjz+r7Vah
fBDSll/VjZ16QcYWtiTwbfF5oAKgX7aS02/ZcBrui8fAQTh259BBaMVhlu5GPC5I7Wp2dJt+3fcC
aiyi3/FZsA3r6UNjQVpN0mUnnYLxLkqfCbwpzSNo0oWEF2QaJlTthhvjWHB0rnqCN2WVNvcSp5Kg
8cPENSbAESI49T25S7G06LJ+E82R11f0zLoXOSZNpIKQkpZeaJPQyxsdr6eEtLT1lfR61K606KFT
lkMLttvrVgzVKL7swdPKpd3dzqVXxcwSl+nKEMv62uzWWbqe9NeRqHbDt63IBU3spd8dCIkxRztX
pPei+ErDMNIOZn2QI9kdXqLuNHTYLPzCYd1fGcnKTq4DSCsGaXMH/mspPjg2foOpX6eKZ18HJq6m
lXHQkzu130nSo41lYjhGsQfdKBd+aKysaFFC11EvGD+3kP2S/C1wgZSA20iG3OEJ5bqEjxFvrGw7
p/C58Ny2+1o/SfOhKFeNuTHSnTZcD8FtUmyLCeFQ58I+GPtlgAs1kQk5XGTPjkweyQtwi6ndpvi6
Y9CzvgGiNdjbxaaDSFZfGdZDO9N8X5jmVs9RuJ8aGyE2qV1bB+wQEJPJF7eqvuh2yuhG2dkCNgt2
p9mWLRTDtVKdBR0p42pC0YdZ3/RK7IMhOK8V3hHD8sl+g4EpZUBRt3qKtG5hIr/Sn0JAs6lbDN9N
uDvtppMPRrM1I86xLgJc4pbQeI3ObaA+4pKY0o0NMxaitwnHqvFk6zEQvvNAsMg0X4nST8NlMa5m
+yqu4ehChRq0RSl5peMi0uVHFWVhDeeE4KQyX5LuBiTFA14Tx5ofhS/I4dBdolWk61/JDOqgpX1R
kgyvbtX3sI1IiW55JMbynIlMYESepwUTEXtTGsYaEuhjN9d+Acqlyao1th/8sN8ni7ENjIC+gjFB
SJCPtmvfKAJZ7jHStlnR7lvHLSwy5xR9I9AzJymaUXB04CVxIfO4Z/eyXfhBd8ROlmbnH8g9otsa
/E/zdAKst6QeaizFk7ovZZn5DsTyrHHneo0ku+6+Brh3iLWSZoNFd+rFhsUtsn0oX1XyaTJ243jU
pxul2ovRY1GEmuvgacaDXVzl4c4xYElsBumrViGlY1DsrOPiFpdvED7k9W5QNoCc6LTn4vvQ3yDc
Zvcoehy7ySbM/UA+6rqXOdKCKkytbyW4Bz3DpEBOoKwTfBjsUucgFdB+RLrodADjM1Tk+SkfoZXe
RhFLzp/6vYF/0O4ZlqvAmqgo6TC6AdZbc4LTajyBxHWKk2nfDQAGy+4xMm47yrtuaF0jhtwGUkGm
36XMwZE2XmlQHO6d6k7o5zy5Sur9rPZwta506TFng2nzZ0HTFWEiamzhxTitu/ZhHA4QPO3iOEkP
an5O0rtuerLEuJ1stLDToq3WefEAFkUOr5BfwVUIsqVu1q45+1rJeFklspPUpmOHCtDBTXBo5W2n
Lmf2FA2UvJsUe3BNEgLphOjWeZ/EPqwFILU1p6hhWIPUAIYFXqKQXPz1+PYx88LKgHymHHGDxJgG
wVDDksTM3CdwwscdKqNFFvkCrgMlNJbyJC28DBTLZBskqR4jWGJZ5izQXsB4TJdwMthNNfDUeL07
2fShWKT91sQZ3IwSnlqxUhBaDzYnOX1TxecejXQJjqAk90kQeHwIhbqQy2XSTUvM1b2EOwKBvwRK
jJlgyGJDl40huUlvon6JhxAkPVJ11nH7xanv4FxwdheTDyxzYcgU7LQKwgB1e+dZ0qturmrZN3A3
870nMEjTo2VtrPk46/eADvEhMKXtu00eeFXmNwo9Cq/5KqpXkSAjxw7+VeReomBu0W8QjlrFOp2u
1XgdpTdSCBJ4GU/betwONag8fTEAMRxYK/RulFVqYiVcMWOapG0D6kPfS7jQo7PULqeV3O4nYKgW
qVhrXGgQe7j7ymLiJfZiDJsapEJ4lK0r1STh094S5kkgJbAUsQrL5VB/1ZVE+aQy/6iUJJmLDixr
Q5PfNi1Tw+YcT97RKKiSNXkCyxPY8bU+BmAifl3vfHD6NVVkO+gKFYXUi3f1jp5O05weAO1CvA3H
bBcNffAX46AdmtcMaW0oGBft6NuJQx4AQM1sjqAVRZ3oimEHEU3b6JqefNK//qCb99MnXb7un4rw
epjoR8gsz0RjN66jr3h2IZb1AmXqxIpjSP7JBfzoXtE6tLh6GkP4t/KJwVKDpjFK4JkShnap9czw
4p5MXn59nxSaxO/LceuiQOIYwzTg3dzGyEwlV5voUAcUHT3UqZTQwAxXaxDWe0l5cfTMLZpbZ7b3
A1IO1cQGXr00ZsMKMxdzmZ27DgBClJjnUFhUHHPlrFrQkBsboDFbDb4hLpLu6T/87FNmsl7IS3Ss
10kaeSFqvavI7VaGbWxkUe2XNe8jQ/GCEogtpMthpivQhcYmaTDJRLk3F2IdlWurwvbvHErnu0jX
oXQV41c3VxBdBczmuqZkWlmGH0jhFYKu3SD1y34+5Iof2h5I5aDHhBc/yqAXwMhCR0U0uNCIlwlO
BPFNPW/GDo24OwdLjFZAVeUUTM8CA5/BuwJKVVZvRb1yKohQy+41eh1wrUbbiCwec5UXAdWMB5Ae
0nI135nzsqTCI/nPsjfVjGVrKQeudMGEWhwfyXpxHjWHGLSVDioYd5UgtGAJ/MVO1lQrY1cfLlDy
xPgmTcdu6BimuibKGSuAgRO/5uVZBjwggRC4C+FV6VxebVg19+N8P7XfnD5d6bW00oP7ltZdmN9k
UELD9Ks0vuSYnZhmuVb8RZU2RvGtiZ4TICgB9MDWfKR5yFeNohsTNoJxNRQLw0L8DojhStrzQtQ7
N++uoueWIJdtoSFGAFO6mtudFnmOxMtp6zwk8o1tYCzi3nkEOtdwzaCA0gWEVFAtnMFeAFAAczBV
hwhIB6VbnZzKwh0tMB7xGoK4m2k5yhJKOj+mdJ1ggT+StTI5sI+ccalo4YLSObC/cE5gwOwC2ki6
hTzw+zmeqGAaaHtJ25dPSXodUINm4HASC55ND1NhFSbPBhCnSNkUWPTTZmmK9QQNji4Ub4VBMKT/
PlNa1n5H6sgQP8BUEKkMYn+t19GpUO+76GrsNxzMgOI9i2RXtbLbFZw7cowb2tkg+25QS9QhGvG5
dGx5g+Ql54le9zWMj6o9bjTnqrnEHDntqlILT7Ue6cwctfaxmI+QgCi4YteStAWZDwtgvy6br6cI
ewOrDY/t2RkOHOfdXPlSq9tO+DoG6AEYDG71+2TeSCR3JBWob4n3GUzHqGjovvHqHRtuaWob6wYu
eNcZnlxcwNnzY5hOV4MZuCPO+TxfCysDyQOO5toI92MBuWczKDdNBed8j1cxnvB0TfQg9ZOs3ycX
njhgCBDesEEAo5ThLsFnNoZ+i5yviMyN0CqSDXgK47oGfgCLIcW0iBtNPaU5ceWg/xeVCj40tkK3
zju3ACIXdcSOFEl36mSKoARSQZde0BvYa1l8kDSOSfYwgvwf1ew4TDEW9/0YbqTuIOJVLIdbpX/I
9BOw6+Wlrpi+WylQdc6HVf3drr6E0iGiWJJUyCvnvsvcmKTRKfFtY2XE5C6Vmwi6DE3K6tg7+yY3
3Cg429TZI6esdCHxzcpDQY7UuE37BwmyRgpQ7VSmyJfEN3izkQHqJF1G47bvv3T2l74+l8mLTOZN
tB34Bhx4DBkP2iaBhiAr61kchvYGPiL+2BV5T/MIoeZhFt8ig/p1MRQrZfYr67tmc3Pib0N0rqXX
ILzvhls5xL+FcRZUZXGeuk0lf3X0jRPsMmltDCBiukODv126y+9s4eXG0qz3GSppY/AJChdiVWH3
7hctbuAcBo/NgWlbZF/jkOwoYGtkKZ5m62bmCOh8r5yDWexgL3jdfNXqrVdLD6P5rcoMiqRwHYTn
NNYBg+6n6lqBQYKT1k2HrVOf9Z7G/wlaKF/GMOgPb5yHPKMBGmrRtyQ2lhIYh9yYeAzI3WmTAVvI
fdzitSmpVlsXrrRn8YNpHK5KHpYKrAnK7KXkpOgE80XfAlGSOk/VeasVuTtoldfENIfNV7Lf1ZCH
VVm2DdGZ1aklKmOujkJZFcW6b0jEkNYSDEUavIvhWFdHJ9mb9jkKPQ0YJP4hCJu5jevqLr/8ZPaE
VWk5UGLr9bGPMVK2L3RB17MR7QF7LcATeP3s+Ep9VcXjtgGMpzW3lLN+2UlHazQW+GIQAt8nEftX
oHkI2DdtJO1BELTjldBoTSSl75BwZFgNbx6wovQmZMYxEJTywbdAs9QVhTrdlREeEO6mRc8rSL7R
KyaPwGbEizU+ZRirmxMJuBu2Bcc5pykF9k2rHgb4TUFP1+NQWoeuSzHt3sxhy1HlCG9my4sDRtpe
tzehcopNsj3Z3O8yE66hr0CZkmi9cxPvQI/E474ov+iJG2pLs7rF2J7ky/ybLVb5RtLXnOM5as/Q
q04gJ0UBuHEV66egX0+cKKKH5JzX19Pow3Wi3XnU28f2RuMFZS3j5lY39jEpqolMxLXzPQEh+9Li
AdGBSN62SF36Rf9qdidGYVGEBIC7/lyJB5Slk7qya0IdyACO8CTu434t1RDViHwpWaiu1aK6foUG
zmtpm8vXSXlnjld6dbQExPErDOQYFXAzYlmHzw5Y7VqZ/NFqFnh2B/aohkStOAdLcKsqPPLXDhDk
sH+GhtuT0RZai4woW7nY5cHRENdyfdLZ7TNz1esr6oeKPNB4V5tnw7pJy5sgo5eWZ499uc3LeZPJ
hB1HyS32Cai9xF+kFAYQfs3kLmoJT9fdEpxiALQOUpwZEiLRno14XUP7CEyCipNnyNyLUNrawCCz
dMMe3CaZS5/IRkE3S6+A5HnB3KpEWetXDZ5rNh4Hyi4k0V2QX2vmQbFuCFEjqz4W1+z1Y/gFbikQ
oLDeEZhHIBHxLAfQJd7ctu583U27NLw1eDiDam9XxMqdqumWcOj+dWAuVJykqnezitDs9lHwqqYV
6sKqiSccsF6YnUAUQD8zzgisbJLhS4KW9RGoRdz7XYYtGLRMnzjXrO3NEGunSdz2EQiteZV0V/Od
VgZeHQEkjaDFpsxmlJOa+SGk4OrgiMpP7MfJ9GyIuKL2AWtm0mksd1UVoBOEH9vjEgYLRb/WzXDx
x7OxzgFTBzWvUNLOlc0FWZ82X0Z8fD2jH9jVC2V6boRHj1lVvEK6SFhZwOuRITAnFDZ2lIunfLoZ
gIxV0V0lNgol84wCNgHCl6rXOQ1JYCWFeKrF1iEyrM6eMo10Yhx++T6trgMwtI54yXRY+zVxZcV1
RcZBvrHFLsZhWGA6IaZduW+qhxZAaX1sCeatvDKlAF4xgBVfAA8uhuAUwjGMV+A6ZHLvjb1Zb4dm
XepePq7YEXg/U/fSbFro7WuP07NmPZy0wMvBWdU2TGpvAGem8cPUdMF4LbSTxjROmzOvq7GiEF0V
JudMPdfOl6nzTaTlzqaldWvC3WGZ2HDs50fhLKvpqVHu89QvybxyVFoDEQep3J2J1ItZxrg2lfFZ
J5J9MA9cVWwQw7CX6RW9jj3h5/TtmE5TxLPlqhDlnFsrG6DxMjl2G+XVIQxa8kMdmBrI6uJspXDs
rK0AapfcU9Laie+QhWCR2bilthnblX4TzMuZxPfhjjCNgsYmM/nJY6BDMpyobx3VC+/afNVM55TU
7prDxWacb4DmMIaZHmoWQ7I0yz28Lxn0kuwlJIuzClsvsVxDOZTnFGjM5QAFYpmCfyNk7NZUF7C9
VsO0CRTq1mUbrlvU/2QQWiRWUlYkBSJa8utuK2kb2hC9T0Z/NpUtRwQyK7zixby8XcDPB7fZcCSe
kyyrxNjGyclMjva0pXKuh94FZautnfrQKg/hcMWwSmH1xfkWIzgkXtQpmFVoiL2EyTcjJsc6vq2T
4RZmB2JCY5f0oAZRHNyG5fhs2Tj49XYmD4YUcS6eYeycG4d6ObLPNXldi6wBhTDsBmfbBd/n6aUZ
WF3fK2lYqrzqZeT9M2D5CfCHDNFrtk96iLR6sBYKdIZkWctLMT8pAV18OmsEIbmztE0rrxVHjTaR
dhL67TDfEGDtwOiKcIxEV0lw1LOt3dPi9+tiJZxmocO4G1etzQP9tZa3Jv3tYRcKT42WUnuXSfcN
vUvIGyzWhwRSqHOS4ZXB9gpPEJRYFcQxRoNftOuBNapshubGlE5hTOWyAhsszaRxkd8+Z5swuRHF
E5jkFUrnWZwJQ3LC5Siu7Wh3WSnlabD9hKN1k27KeG03X3UC59Jd3lyNzSMlkWEs20fp8jvQqvIS
4rt6V7tNKd2KGzxeGqX1GENVoiHCuCag9OsEgMRLVFPvXgryx5DGpHLMANYYkLeJz5h3RVY/Onlv
eT0xXF4O2nqrVhEEaVUtObtVzCVUOvu49VbES3y1hMM4exDZjokZnwks5JMhmPKBYIFWg2NcJKIy
Sr2LpuBPbZTMKdSp5oDebHn46Aikx3Dt+NmSgFUXNeDleWBfermMAgFsf/LpH3RU/vzhxkU39qcP
z62gTzWNjsp4JhVwEUAt1X9vSP3/vOa/MzhnpMj9+rf//I+X8d/D1/JdZjORKN/Kv/3b326f09cm
ivPnv//tleZyO22+/eOfP/97hLOiKb9hfWIiikTuMttmLPt7gvOPP2FuiW0TAAISWFptf4Q4a9Zv
qo6+mNwqg0G/rvF4NWXXRv/4++WPNH5FBqu0yjT+wb8S4vzGIAdtW8cgp+oM3C2G4Qz4f35UkJfO
pWRk5XWYf0/0u5HZpKAvYNEyGPFpl5wLgcWCZ4f0yKNUBJ9RIH60Lv85I3//G7zpn0ZBm2qO4Deo
We0ZB7+mgIFqJ8vhMG0McsvsmlzJp9y8EKTZv6VvP27d/4Un+Ra8fJn/x+VffikRdMVh1P54Rv75
/w7xiyib8nv79m/99EPNf/744z8erZ/+D9RUnqPr7lVMN69Nl/3+AX/8zf/qH/7xNN5O1es//v4C
Lqm9/GthXBZ/flAxA/7qIXf/x39vX//27b9t+jIWr+9+8I+AcvU3LD62RaSWIlOiORr/5u+Pt2T/
hiRVJ6Dc0XiQEY8gn/lfIeXybyiJaZbLmCU4kl7683883zqp5vS4Ef6jqeGBtJy/9Hy/7c5j/GQJ
scAMxZItfsOfn++QIjhFBuxmwB9dKp5lv+v87KitpiW6j7vwU1kq341/8p8PNAvJcMjgMPle+LGV
d7MH0RtjHpcTkq2oHW5rZFEzNk9TSuzbzkRa4xcZOU07E+qqEy1UhVTfAxjJxHmZYWwF6gb0XlzD
Qc0bo2M65GR2JMBzh6rJVE9laKVWe7XrpRc509A0BVM5E1ONfEYwqSwUcQGcEbWkhcYEJkrUYvIu
IXoxGN6amGxNzi8SVGK2yMIonHDecNyTzaWlpBooxQGnLFglegpzKFMVRkLRtaVh8sdX+DJU8QgP
q65v5UAbgxuSfgUqOAZuSb1oW4SfLj28ugPj4ZjBVcbWQm1iNKFB843U734/zIkBNheIo7yUB8mk
sRxraGfJ8IoNWuppRXO7tiv7eyci3LmXPacPdpBvaQiYSOpxhZgNPViC01J90/SyCNbAijLixPL5
kv2lFLP2SLBhkz3oTTPJ9CxIOKNLGkYlhTA3r34dnd6KFyQ/tvYhZA/CkNvFmGFNGQnNWhR1xoHU
EQknydie7BV9TgKRJD2ZbvWiSS6xgb00l0+REwmy5+RkbNZFaZqNN4o5JvFcqZkSyjJZeDcO83Qs
7HqvAaNQei4D9D/oUByUswYqaEwk1LrpZgfgf6RazSqe1VEpkFJ2WodhObMl7wKMSvaSFEfGl3AM
HvJYM4cFDkkGikqAKKwL55ZTAI3T2Id4AbvfKca24JPCyIEKE5UQdYNKczZoadRgnYPmpDyvM2gr
PDnSI0c9ceyIwSLOB3PBkrG1rVyr9JSDhULm9LmYZkIFs14h1BhslNKsOrlHcTFUg2nByuOZRe94
mTzDRjIewwl3zGJWBJxWR+0mEjMqImfgfmrdLSobzkLd1BD7h/mcGGaSXFEPm6lppb5SDXG1Nupm
MtYVemlzW3UiGHd6Z2fjsi/H3Loq6smgrOph9LllbeYw56yeQ3Siqq2zchrHlujC66A3iwbe14GK
rNcWjZlwhA1DtX91GBCSPxU6o7WwzNYkcT3HkIdSQmQ95iYrJfk07GiRzeRsMxmBwufimgbHYlmj
6L0m0pgZID6V810ediJbi2qgi18AhY0I95WzjoAC8rGvZzukBFUZBGd7cP2QYFNmXrkrDwriZdNI
K3y25RjON0R6QRAt+WUdD759Epxw7dmFZ1ciKdZTZg+BKywLUmuhDKOzVdKuk1Am0bShg6EVPMbc
DCbvQRyRZNoHuuGSLpAIFjDK8+2UTW1BZ8Cg100YM2PmQnQgfQTrgyntHDiPubB6vwiS7L7WR1Ls
A1mPB8IcTKv1JRqq8VEhPhVAqFPKLwQYYYetkMbLlx4Erbo2Va17YeQXurE2hLQkaEfWSz2xS6Ic
CNIkt4DQPFO+rvIY4YHcjg6AycBsdzHwYxihHVmxCUMjyaFRUM1ZT8dcGTQOM2Eob0jsSqe1Vf4I
haCTSSRYYSvR2p5tOoupWqSK3xiRsNwQDwgJuqlGd02385xplzrb2aops8haZj9i3TFz9Mqy6Ws2
IGWc6Z/B3+9XLavli26R4rTuykumfBkqDVh4BQm1Z+mStEWBm3BqbaKQggXeDzzbGaLPshLE7fp2
Ps7zkqXM6DwRKZlB0WS12t1kZMw3yc7NFJ8SKxLnmJg04gyaTDFJhWsSc9MQkIpC3WxLEKSZmuGE
g5hTEIwMofCsjrOUbXVbtDQDmzxIUMEz2Y72XIPquSRh4q6DpUloXqQie8lroHMLpQ5gCFYd/Ew3
5OgaXM3AdmF8wzAl3zNEsT5IGfk6RNwAWioU3uerCStOtQmLPJNcu5AF3ycWnNTjOtEvjaa8Gjw9
UykYtTQpu3XS1NMd/lc7ubeiITzmF9fxSQxZw2jB6Zx+B0wwAuNaZ9lRl7GE7tnS+ttqVDsi8GRQ
dAsytOdmyc7c2ZwUMTMYz3HZqi96N5A9Z3cSM0SzdgBMAt1HnKHU3IDlSGOTzG9gYtoXUM7IRsKC
sxfIwGACYtwITfGNIEerLMVKltEpCs3ErYJW3SYpP7ww4CcjUnSaPt106TSHW7Vr20PK20F7tkgX
vZNGwpkhCTljtuQa06wAng9Pyxr6SBD7TAUVtXrJJTXsix1iYnru14SDa+uRvZc3QS4xpxjkOsm9
mKcallgVVvWKVMxSZvAgj/JhjBspWcJlR0avwpqM904djy2hNhOTG7ILptD767XvVfVanFvx+toe
nqv/F8rWiwXn/3w2O8bhq/ipWr38/T/OYsZvFKqmyRHPUREcXMrO34tV+TcKDtgUlJ0Yt/DTXWQc
fxSrqvYbxSNMlh8kkYtg+H8Xq4rym+loF6sqRzI8f479V4pVDGI/lY6XU6JtUidD15J1g+PY5WD/
p4N7zKwjDuvSC0LG1uSXzwTrCXmmCZfXUm36TRfI1loreC/dx7khsnNm1hFITqHram97qiO0PoUL
Jw/hkxrMiQ5lVC7kzA9AGjMmpT6zZsODfJnA3lRMwZzfJnFX+IYj1BRKbp5U+6YhB5bkrArpcqcX
qW4w/KxoPdWG0cuvFEdOXfhyRWRQvcLIHoPYJIYaFVMSjMFTbIyDeByj6ZL1045ggRlFTHPPrBrV
YBNR5Skk75ADVImsXkV916TnWphkdlomhYKME0JUYtiwp6nnXOt6eUASajfMjoWlNr07xtYAbzbP
AW+B086rjB5zCj8mi9dzaDaMpo3a+p/Ufcly3Miy7K9ce3scwzws7gZjTSSLM6kNjKJEzPOMr7+e
lFpEJdGVfdirt2tTmzEqE5kRkREe7pAIBHu+L2yMpFH5K3Ba5PU1REihNKGWgD3Y4LHsXgepS1Rv
mltDOjQpzwF04QeQ8Wx4RXmpDGWGOMtYlzsFDA/9Nq2j9nosphDyphAPh+gVp/hwcFlkoEUlwFtB
1K/X/J3SxfmbnOsGaIyNEJmNNJTwx0mnoQeQjPKTlCvw89Wgzc9GnPC3QBVPMREq5qGfEbbtPlD0
UHCKVAFda81lRDGF05rIhW4pyhN1IKC7VEIjWuqCpjgUjZjML0Ni+KUMJTcoR20GeDhV301j1Yhu
oPKTfA86ygQE2z1PZjgEaAJbhcZzxasUiDnnpAM6e4gc8G0P4pTVaA8ogz8m33lkDAKAjr6oldBL
AcFaW4KDu4AiqSVA90LX7lDATQZMIhpBFNt52ymReg2q5wJSlNhTqSveRKHTUMYPNUhvxI4WCDVm
XsqgANX2YGhauS3wbuiMi1BRm24v81ULJhW/zkeAQ0B/YqSQWimRXojPUSCBKvUyS8WiAZdAM+nF
Y1xiW1COH7NiUA9iE4fQKQQBTwsom19NRvFDFyaVuzN4Ia+bFxkEpw06ReC2NDSE9F6toyfoWUIv
lxeyIeWuuDrPE/Drt5XYR64QZV2lOZXUizXkpGdFHdojB60xzr+Kp7niU6jGltr8A6ydagdVjhSa
KHoPpe45VyTkxeBJ3MtKJsiNI3f+lByrIhW4wQLhpipdAKDQKjstUaX2gseGto4xp117x6UQxWqt
CMwlMVQOA792hjGZ+8oVI8VPPTxRegjtAWsPHXdU0MMyzHuvDNIR6ndB4afIwFGIHH70Az9FxyHR
IWFU5kUouUGDqZV9FeKb7GE+wrmMJ10Viq2adHXzjO2CMJpWxj3+iDSBENNuJkgpWFFvgBUl7Mew
wDuAk0AyW4hldiFOQgU4vtJmUWqB41yArEqfAUCrYjzU5rB9wH3KbfY99/sBfaWUb+oGIJm8aasM
ShoFZG6uwHnad67Q5eqwlbS4gsSEEoBJ+zUSozhzk25sErASB6gEDUjGyukg6MIAYSdFjmqHz7qy
Ru8rG3SwSiqBcNVIXA0ySp2LE3NuoiK+qnyh70y8lgBTzsaheNPkEnKIkZqDaz6D4OilDhroEcAo
I5yMi1KL5CywNIUXq6c6ijj5ORwxh+OlM8iGraofg8Rqm2KQvxCb/7acdFKC+v8ugpPxvb+P4Puf
+XRSUX1n5PkVwWXhP6h4amCqQe0TZJ1kuOtXBJek/6DYgplUMAsihgMn+SeAK/8BclIiKFANAVbG
ZP6fAM7JKERhcgvQTR0kesAFSv9NBD8dCMMUiSFhBhoKR8gVeJBYULVMPoequc+jpTICiYXu6hb5
qR3K4UVT+9vFnhx/1ZP+J++yIx7bbfO//4+kAh9Vpt+mwBYmo5CG1dGpAojSNVwVnG21UzcjpClT
hIkyiR/+nRmy4kVG0g2KNGQTzMh8gFYNh0nmxqt0FvUOxRL2eTlUnc6XxWHUiB3/22hzZuMQFuDy
SJjC2k1lVwf9yd/0jmLV1vCdxRImsDaTdHMWqww6vWsTYr21o0tIeNmVhZBNprWybe7we3GP9rV1
fmep0vvnJZM64sIohmVnuRlhFDUpC7o4NlkqJLxhMfeK/Xlr5I99Oi6YZMY9wGSkSnLipbEQD++i
ktC2VhK9cqdcDS77plA2nIAJDqAsxo06iw8Dor3t4zXKsL62vwZGMZFa68D40uyGBpfo9dDlMQTj
IG8+AESQltuSyxlbelrsfd9RTEfi+qPYDLo7kTqssmCgaOVjXoBTMEYCrqSjWg/P5zdy7bOdGKFO
aqpP5VSJMNI4Q2rKTuElhL3vDYql9j84JSsf7sQcdTRFPxqR7cAceJXtYF+lpjiZ0T75pjmdC6Ao
3tJu/SI4OKYmZzNvBjkX1Lk5MU8d0qQdJ9RXYL53i5fxIIKNE7owGUG0+qZoTkAMmYwNPmW1eP+K
oOtV0P9SVVH9dFgkaAtBNAUSaIoJHPO28RIvO3BevAsvzlt6nxo/XRwA8ogUhDwVmFG6+ZWJAnIQ
aENgcR04yHtXcIHYvRItwN7wb4IrOxXYP4tDdDHfKB7n6W7oDBvxaX7A7ILLAsILn8+vgmFRkJ6C
VogHJTh1Sf3EF2WxxqiI8DpVluigvnkdOMDlbNPL9AZCgaHD/MCfd/vUJvlNCy+kjzK2h9jMD77X
eZkneFDastDy257fbYq+hXxXWIKwAyIt6H4+jffWsyC3fY9RvPFVzD35oW9BBAkpMid/MWbQ/4Pj
vTimDups/x1VyGfLSA2Wa4wnDUzkFSwT0Y44BMSh2XQyY32nHf/PRqiPx+liMk4djCjcSxU/hTFv
NS30xaEU1ZSSJWDg7vyGfnaqZD8lzBULaN+it3y6KqVQO00tYDABlCsGLULY/BAKZFZ/Uq+VNGN9
VX+MGFR/OJSG1Jd9HI9p3lQaVB/QLgirn4LcQ/MbOC10lc4bpPrBv/aRTPUiUAE38YlbuzCUKfAr
WIRUUeCRqenMelWgV40CvZO5bCIZpkXqeMgATOVgHCEOx79uD8SlK870NFuinYDqV3fOr3Dtuy0X
SB+UoketRoO5tnjKOK8WNiW6fOdtrHmSpQ3qVkOZV9WMATaqaLbzGcOIMWMVFMLl83ciy1w4DlHC
mFPz/p0ADfBNDdMWl5NTH3M3tnUbcCkwBTyI4NC38m8YG2EskPnRqFjP+RIkkIh53C0ERQw4Y5bP
9mG4KK5AVm2WHstXkj95Gi7QDlicTCryZxPYqgFGhRvpE2AD7RaXoNStKHg4//EogvTPW0vFfCMS
K6MG8MSUPe4pd/tN5ybHchcw6f0oNYLPligfEhsqGmgCLNUaxg5VlUNZSwSfPfSEZD+HjCgQ6l36
WKHZECgqZhUxj2n0Nzxm3zEnDcSlDLqVHugtyQCzaZY/QLPrMUqFg+9LUIBh5Qbk55z5ArQ3ynjo
TwUkWMlesOk8wNXccJO5zeb8B2DcUIN6xgWlwaEBBzPQjDC55AVCh3ajM9g8KGapT3tvUG5HmIsZ
zaf3xXQv4puMqWgHNAVO/73e9BvZnK0gsg2EYuZBZngHOh2PxFEWoEsVmVH81sgQwzYYt5P1nWj3
gzK1HkDN3MQY9IYcYMmT3daLvfPfaeXVeHIjDcoHJeDWR4cLdhpHcjHtNNwjOTXRVHwCuVR0JN6A
vBkT17AxoePVGssJEl997kBSXijQ0QoVJ/yA2vY90Ul2mVXu+13vxJvaAyz+8fyCVzNEQMZAvgUu
9d8TjgunCzEnFYRk7wv2PWUzbwpL3WoXgN96ga067KOy5mcVdEvA7MRDE+jTzGQYoMwN0vAQr1RM
R98IsAiFSEt88k2gf/cCi4V/5WxiaWBHJww36JZRdy8bhK7osUQoUat79A7sDP3D87vIMkFdvF4D
gmcEGwpQ3k9l8ZqBLuLfGaAifCuMDWqNMKDp3ghEucIPjIO3ugQwmuOdYKzAmtK85lAmw2CEwGU3
/YiJkCHafmEROgixeYgi6CjAn8Z38FVrUa0Dk1HxoHbLfvD98bwBkXxK6vKg6YaQibIZkj2Zur0C
9MTyjEcfR7/oACCBPz8Ana25GExzKju97KAXmu6CbSTY4o8OBPnlbtirImOda+8S/AzgLMFFCriY
RN1hsIOGEjBOADd2Vo/akwoGCGvec5ZsTm6pmsVRtPHwOqqMb7hSdcItXhimdhjtiDwSRhhuQGs7
H9rjdN/9HDeGA2S1w98Be8GGBq8enIVNKrXwCXW7UpM9T2/74c3nf5z/qOQ3098UlRcBiTvB3dG4
Z6MZAYRt8PdlAZqlgNYUpWiBnQJgHasaZ9a3Y5ijkc7+XOUxdEBDvNZ7zAK8QWRvg2niqyl0AhAu
vo5OYKHXBB3AR1Y2uHpuwF8L1RwAhgF8pG55IwHXCDAFlnqBYZnyAA3169ht99MxO6A8Upsg+b8N
bPnm/A6vfUED6mRgwkMEQLP49F72/jRBR3YGc5BwM3Gwzif2VyyAwhqaAFAFeO9SL4NM0dbot2HM
uIYu51buIHWqKuCBOG9FJD/001FB/AbwWSWU2SSJWJgpo7SDihIWwu+iGwxzXCfXwt3cOhBnJZIv
JAGCyEwKcVVMXuM1hs6cGdlR5A68WTNzCcav0aiHbg0USj3z+DV9P2/m6TqQHoaUeeXJmTizZo2K
boh4NcqkiAwxnn8YAy0cbQOGOlvzMExMKojsHH91YRgH4NHeQDil6Vm1BOTyeoaA2s2dGUkYncJr
TcI00fnPuXoTF2YoL5pM6ImHCW7i2BC+H2VjTAfoHnrtqDhQVT5vbC0PAorjY1GU6+QCPigwNoTB
PPQRwQAgO5OTOaENThzU7SdXx2RF67HeBWvJ0LskEcg60X6CftvpkR2LTJRDA4skJfv82HmcI99i
6sbkQb+eXjBbBKt3HWYA9keDEW711F7WQu5egOQz+hIAW1lAcIY7DdJH5mihFmK3kDHGxHXLuP8r
JW6kfNBsAZUnKabTR6aq+lgROpgly5ztxsrApY4ujOGlTovRHsZza90TLOxRZ6cQ+2BK0f7FcyHa
QGaiCzeJjplWu1GtAnI40FR4zL5lHnR97QBCpGCqtPpgO+zF6LmDMmlhJaXNelys7QJYpgVIukCL
HX6Q+thcOU7VCGnA98eF2LrSJvEae4TwuVdbkZ09nj/Ta+nQiT3KsRdyHBV8xwMq8k1wMaxdbjrF
Rv15194GO1T7oYAp/VQ3mFfWCiv+Nv7ERjEuMXG5lHsC5z4hYkFTFAwptBP0y1ELIhK98b4mhfeB
kDczfe1a6IQdMmaDARZ0baksREmEVitrpK/gjHMgcDJdaroJekQP44Ne/TJscxA3yHv2c2blQp0Y
pmIORi3npuHgI1DWvAFbsqVUJYMNlxxWeg8FSdHQjdZwf+hOW6ZpWZg0WFupfR/xNAMOeWpKU4xZ
j+wVxw4uWrT0RLgGiIdSH0udsy6uORiqwCAx5oqNCQg7zVj0tyuOHWZQh8WrDBNtEuVqwcVZSkmH
LYuCqwbEMUNpgpIPTIVABDOO3+q5EAUsiHTxRMSrU383602ulCpIsfSLettY6a3ipi7nSBfc/Wzh
wWnW4P4wjbvzN2/NrWOJH2Yp/5NwYhAAkkmOfX/QwNShmbFLDj8AMCkIV4p/QF++vq0fNqltldIy
1AElwAuuMO4E0OmmvjXlKQareTsOC4exxLWDv1widePGWoAoK6YR3p/xgh27o0Qe8oMLSXE7Hi3C
JBDvmTny+hn9WCV137ihVPIQ+qampG3T6SZVCpASQOgqeFVBOTYKx3HKN9AX0cfbCkPI3XQ5jgUG
QFkihmuXcrH894rrItcUlRg8RUAwmhqvWhUIh1Jpgk460sviC9d/aYkK2f1QVTJEBpCWCK2t6EPq
9RPOUJuDP0gDOcK/+67vQWyxMJRaOxXK1OS7jnYqHyR73oBtAZI7Vot+saXu2SNOq0eX6IUB56IA
qUo9fLi8HTOJeG8trh+ySbY5/UbL5NcRpJX1zLqcLGvkZC9WmGpJUKQkfx3dBA2G/HnQIXxTeK+j
xbvpS3453M2AY1+w+pWrNwbcQqCRJqkmTSFnqAD04/UClGlcusBwWnw2ML7e6qkko6EYw0TEoEss
aeVXSqnBBNSGn5ohEMymTb1JkqGPPLPeW2v1Zsx4flijXEDBcULYZjiZvSu54K7wa5CZ3oJuwtQ8
PPMSqxqO7U0nb4bK+QcNG3ElLqJ9DWEcSECCLZ66GJC/K4zJRyGRtPU1t/NmNPZalFgkR35kpZSr
yZuIDBY6HND9U983Y3FquCQH1yPgqVhsu22vhp8hVEtz8IB68h5iXeoN4x6SX09H/aU9anMBRM1a
BdK1oC0ylHynozDRozjXaBeD3OJFW/Tx8AKUf5PaQzhDjjtpk/K7HGCIxuz8eLw//3vWEjnIz2JC
GPA2zPeSj7FYvg6wJ1QGcUWjfM/PBTDeyCZBnyQGFp72ZqU8iGptn7e5uudLo5RfqAxpluIR0Zuo
UxHp1B58FHiqkGcD9pwZXFYe04DMfyyS8gx9WkmGP+LZgKE7u70D+3LlVh4JarI71bvS81lRlHxF
+isvLZJwt9hW9J6gztcgaIPCV8IIIEi9Od2EJO5t/qjdgz5/sMG6cdFf9l7kNgwQ1dqj92S9VJoC
6ZaJrwSsF/NZW/8tHrzEIY8iPEnSrXwArGvzhV71iUkqS5maKE5m4nzb4ipTwRgkP0xCwnCDq55p
ua3U5Ym1phaHFqe1tnu7uAHZDhikMbNgQ8NkcvsHbjd69UX3PbyXtowzu5agLE1TCYqCIVKe83Fm
e7fexk8Yh4AOSX41fwcjmNk7ksMLN/8AcrB+P1H4IqrlgJ9SZutU63UIFZCjC8zRiCd2C35ZsM3e
a++qZfwmeB0eS81C4Xkr75lv27WgKqFI+9s+nQ8ZUzKPAUm04R4PE3ghC098yDapHboawmoITlr/
Ptzn6Cj9d+QU721PHKkP01Qc8CVD8IUIpstJAHU4d2hE39OyyP3Sl/2wQ7nAQUymVhVhh7xlU8jR
gITEiyCWJzjKz6y1akDjOyD2vgA2Qi8DEGQB1AqfYTmcEdVCTRpYqrIXVChcgBI6Uxj+fS05WRih
H+oE5R8bOvqAvSjYRn9sQlaHafVigL2EzDtB/Yt+oo/JiLEcUllHaNsH4baKG6tRBEbMYFmh7gEG
0qVImXDzdSNzK+52qnnwl0kMK2t9Yg14OvSZAJbWPlHMYqhJ7JUOzxCMLIw273QXwqOAoaRHsIRx
L6OFVrFZodCRg8vOnAIzg1b79vx5XMv1ULOXMCsG8b5PRXUl1ThVmrGfXViD35t/0yvh1qiky7mV
vPOmVjd1YYqKixi9rUSktQj+5UMKXE4SbHpjYuzputNeWCG/YhEL0ZgUtQ4oHBMEgsDCZBZXmKVb
glrPJrfMN0MMlzgzOM2tyFV+nF/i6pN9uZ1ULJSbUvFjDWvEOM1O3/VX4yYknf/wZtiiTeAmjcWw
uOqyF+ulQmEnSpi2V3CGGgdc906w4QNQTZmVh3H4urEb1IJrp3+QZmtoAX7aJy4rGLOOEBUm+R6j
xWmEHS+r4U7kW3eQ560Uxq/18Jve5xefzfFXSrOcLljrTUJg5uO4UhczmoNkHlR4MeI9kTGWw6UY
3gp7UocUkG84eY+m0Mt/q9j9Ozx8GJapqlYmYt5pIMeqHDjQcVZgP8uhnw2CYZbvYZ0hmYpEc4tZ
jl7/HYTHH0ZrhnaCAqTggBZM3UQuKzSsRl3MrMgKKgQKhk5Or0xfoMqG0B+aQV1Yba5YvDKZsa5b
mgSO3fyFcWJZ5qgIiFEpEfUXrI/kNiAb3GngPeN7S7YJKCZ2Em4f9UcAuOfSBFVD9aV8dbFc6j2A
mcGAAx8q3gN6+Tih/tH15TUHyvjCN6DhDNLTLJoPjY+e1NCDy1aU+R2UdY8CROyMSGDIfBOv9yl3
X/wayivmhgEilAG7UUPVIGwGq696ht7PuuP9+L6US+xjoS/mAWd3whxqNhvzwUgbQEhHrXXOf9u1
xcCHA04NpgTUDqitzeopAHkQml+hBsLDoYFOTM1IoNa8DTQ/MS4lEEnjd+jgwr9HgoBeRIfFQIV+
L8bjVaypd3rh6HXPyv/JQaQ/DdA+qA1AX+oz4j+ZBX0SebhWgjEiIwZ170a4iNlR3KB3D7a887u3
5sqX9qijYBQQ7o3JUcDLuJp1t+0NbORVqOqYoNoFfWwXEIA4b3N1OzHRgGSfB9SFFsmT5DKa65yk
ID5IMiJAWyZoSrb2PD6fN7R6NBaGqFtfQ6pz7HoYyv3A7ednETPg5y2shn4UVf6shTp9LfREjTyC
H0u3BSRswFv50IGaEKVH0r9B0bx+CEDWV6J09g869at+G8AHQ4P8p4x5fioSYxp7rN5TKYKbwXN4
ks3QhXSQpeygG2DpEFvcnl/xam9uaZIKvW0xxpNPyqzpNj3qD/w9KOoj1TqiquG1lrznjrk12Qka
6064Sy3o7TSsTV9zLsufQEXkIoq7ThTeL4l/7V+jEuqmuenbpCkq2tjs1uOYAGFmzYEKWT6XtRje
hheA0Ifl71DAxhg4YJWDDTrGAvh4g8leuAZ/Ru7x4UbJVVp4nibFvLafw6aoluZkAE5p1IMVZEcD
AwjtnCdmDfUfI2khRMwAFqxtsqRDRw0ARBR+Ce/e0nTfokImE0xPUeniuK/jqEeZJw+rEDj9oi9Z
SSXJZmjPB7lgCeQRIq9/0vXguV5OJB9lQwBl96ThCsVFh7RcG1YwXvM/4OgiCn5gIvxUfu01LuW0
CNMi6UET7BygDCcFygb6YG/A2emvOLtk6ucfTLCt7enSMuWQioFvI3VErALNz2F2ZxsMEleBE13I
Jv+q4kHmJW7CavisecGlUcpFZahw9CBiwrnNSisxQDI9HM/7hLXsammBCiKtrKS50uPT9WAAR9Oq
5w2r5a8DiN1y48SI92tfD8PLmH0GiaTM05AsTMf6fqPCWF1q14E6grhLdFOoXIJZOWBEqrWtgzyK
BiVnTUUPm3I0mSwkPOifISTnQ04ifeOhvHF+61Y9uCZJ6AMoIuZR6T5vkaic36QwoZizZEUbYQ/Z
DnPeTRGwNIQR9Uu14qVFyqdUhBgPJAeYY4L8lqfLJkCm6HzED7kpWXJuhrtqw1jk2t1emqTCVNlq
SpYkMDmG/QFyl2bRCF4nBY4q32Sz8lAq0lb3wdX8hWFqNJMW20t5MS6bOBDAwHJr59tiQ7IqiKgU
KP2bwmNxHdoEQAQpr4O+0YvtP4gaa1d++QOoIwTGLHDgZfgBjdM8iJbsDD+Ny97MtkBomilgrYGr
MK7jukkMcYJrV1PAuHrqubsh7Pya7LYghhC53WWdYAoy4w2xeg1BDvSXEerO113fgr8MRlT/GM13
gDWbcrMVofNy/uywFkP+/yICpqGhdh25gjEgszA01squ11giWWseDIH2z2qoOyEFkqg0ZHihCipr
6oxrWVQhrTOBUOstqrzzS1rNJJbWqOsw8sA3qcr7qIS883faJkoA1wP3OEpF7U0FTSOTdQVZ20jd
A3BqTqNAxkOk6VEqd1KB6hszsK66SwxkiEikBYjJUhlSHmuxIpKD96vr9Y5a+W5cgpTFRmHs2/T9
N2Ht39dmWBapgJrPUwkSQVhsHAjfiS/ohlu9KYP8zmwOeM1cs6syq/UgNMH/rJK6XjzoA/jw1yrn
pxGTUc58gDbkvEcvlbBZ1yDGf4kdZqOC/F06QVrapW5ciFaBxBO7ijk49Y/uPnQRZp38sjtCB2cj
M17wrK2lLl7YgJUUXE4RuCA1F5p/dhYy8CGrtWgCpMIMHepAQIid3u2uyiUQkcJEa3eOv8Ne+jv+
IrturttjsFMuR2t0wM2vQwdtL26MLauKuPqWWf4Aao0DJDqUhMOt4DZg/INsrLQHG09xreEJ9chZ
KR5SCImH5ireZzbE+tTLghEaxdWvihjFA2jIAyVP/YRCGLioIz9hsLirSbM4tGMOMwR8cKDUbbTl
n/hX4Vv3U3v8BfoUHEhOxNcsAoD1PGTxOygPaLR5O2DOkhAAjDawZnZ1EdpQL3Wqbb4bHpndRuIL
Pp3mhT3KB1aoMMTZiHXLXrmVLWmjbwnMnT+wscqrvm9hivJ9XabxRUZGJUMDXMC1Gt9GUteAJfE3
h+DfuqPVK7MwRMX6tAxAsUy+ZYseVI4XWxz4jHyRsRa625Vy6e/P5Hf3snJXl5jnULeM+ER+55lv
Qw99JgZfgGEUZ2HCFFD4nB7Rho6cXyOEIlp4R/FK88jVyDAT3n9lnBpzZ3+uBD0NqoZ5ko4EQBI9
RJezHe2lTeYliQnpAis55OC3tOqduMdE0M3ISJ3WQ/PCNuXc43IGsyUSRjPc+tf1HSHdSazXBs9C
WCVlBVY6zvqglA+s84DXkA7AzapbIb/ox/tO+H7+ezKOJT0aavj+LMzkidFwxTB7mQ4BCyghFAGL
dIa1FsqHRLPA1yJhSBj5S12vzUyCFNH1+cWsfyFooIO/B63zT2NVzei3HUpuSDy/dU5/ACsKvhF5
wFRgGv5nL6bVDfwwSY9WBSNAxwWhl+B3ZUuiPbI13ZavsjtIh91A1tZlnYr1VQL1iqjIoxZCT1QV
ajjkqFwSdyy5gP570o0g/0b9o9IEDhzOhEIxY29XP+DCKnUYeRAn/nrvtrZ+LUFhZiZcTC643ezw
Jbor7gDfZGPgV7d3YZX8qkWKXwstyDTBJ4fZFf0mkZOrRmGN5LBMUCeTa5M80MjJnHsB5HeXWXbP
2LrVJ+5iEVQ8C/sUTFIkniUP+q7x2sfGBmvGgb1b6/nnwhIVzgIpxHwIKV9lqQnEyhsP1bobkJ69
l7A6QHcalK/Ezdfyz4VdKroBmD2KqF2RAp381h6JPYJZ7FUzNkuLDZM8fxgxfHt6LNSplCfAFjFP
qHSJC/WvPdS4bLReIpvx7VZPh4GpbpHXMN5LNySMgQ+0jjyOZE9MTZDigNn4ljAqyC7an9BINdkd
7PUbvjBKPV0I73hgkM/Ie7on2OB2wQx7/RhZMwaaBjR9L/SvZPQLi1Rs44u6zRqRfMCh8TSwgGqt
9S93kuz04ipXMRg+i/bX2Sy3Cd7SkFi1YgwuoGGgXee6LR7ETcdIoteT18XKKA8iKso4K2RlpL4T
ZWaH8nE+mQIZlLDCnQ8l9a+tVJENHS9BzIdSt4HQroHEFSZbAPXA0mdJUApFqw5AOWv+qQtWeM0K
CuRif0rLjD8mJepC+HMJpWVyYppaqq9mPdsP8bgpy3hnQDC50QUQETcDow2w7m4WVqlHfaz1fFE2
xOobdBowWwixPLOAEKTduCleRdClQgPIRqeHGY7IFTi3YOqKBGo5zxK5l7/KdpC0jz3y5CUcD0Zs
Gz8Yp5dEgXP2qAtitCMmfMlSQZUOJp/eSh56Gxp/SDBUaKXa0ezmN2Div5cYaee6A/r4stS1EdME
moPvD+G4Mzs5gA4kg+Bt1ZkuviJ1QwJNTZT3r9jr95UIrVmoME6MuhbLBhVkldoXoIyA7UPV3Eq1
50GozRiAivNfibVXVKAtU/DUJ+QjGb4OLdbJjNvX8xZY66ACLDrTecyR5w8UuM1a/6ZDIiZkDXOw
zhrlP/gYYrAzqeZIcr2RisIF07bd+ZzLVTfnl7O2Yeh1obpJRIY+TcmngyYMPUmY0TixCuFQoFd6
3sIq3B0+EI0ScNmBV55ajJ/PjZqTxUy74EZ0oh1GKW7jS4KsMWzO/XfW6Gm/YZaiQiBPpqGZ26cB
csBFND43WXQtKoMF6jnosQO+AGwLJyo3kS7Ibq/HLNwJkXP65C0Wi6YH2PugkQL//WdAfdHN76bL
CrMMxRvJ1yFdve2gHo0Oi2pnD3MGfj8BVEZQnrzFDL+C0QcQZsGXIbOWDRArbZQaGqEAC1aQfcS4
hBVuUHXasSpeq2fh40NplEeN1brMYvKbs76z/GgnTqnD+DosE5QTDUolTXJSSiejCIIdOQJkjbAw
Mq8s7v0bFZjSx/M2yZWn/fbyS5CftMg6/HIWUogcoXwIqC4wcsOjH4CQ1PdrW84kKAXzrCbkava2
NEn5Uyn96+O3bvZSXMr4vqHLP6MbaTUYQPgHaT/ZN3qRmBHWIa0ArTuFLhTKajCHXYUxHtkTUKuE
msZGu8DIEM4Qoq+n2Of3dHUAdWmP8ubg3PDBqw973WRNmKib203xDWMsrdk9GZ6um8rLnOKlweYc
WztBS8uUhxenjqtaguhSk+gqV0BhwLFaFSwTlItPWy0P4wH3IAL77iDe8qPB8lJrDn65Cton1r7W
xzLxUhAUNsen4GbukSaSWgV/bGBZtsYXwlXFmlxnGKZLhJhJ5P1gguGmVlszamRIPaEPaETXMn97
/pCs0RUQobu/DiVdKWxC2c+UEbb0C+UpBsrpBtQvTn4ID7092hr0TPehW26Ea+jD7MIatfRZt6ZD
ipl2Nn/rWtwGHQyh2hERiWgkYNN2UG8L8dBo3pqH5hJi0lfhFSo1gFu8NnflLrtq9gnD9ayGvqVR
yveA/niKJhRLIWgDgv6SbzAMbhwwJx5DVjV8NEL1KuVqcOfVgCcqUvKt5qI7qR2357/E6hNo+Tto
hyQONeQe8CWyh8HR3MJDyLGTrWARKhU2PQJrrynvUBcQzlNjbG2P/q/v+25X1J05RCHDDa25doB0
VBBPAN8JwuxT164ZkV8ZKbzQND53Yeb1tdMVnM3j6Qp6YOv8Jq4uCqMRRPkGxcX3076II1MfVVzw
7nhKaDZdhv5tlj2dN7Ha8zIAVEWLFHkSLs/pgnwQjw+Jj+9E3o1BYDaorCMv4PEfYFoHdi874HxY
/j504sQpL1iPyFXPt7BPnde558bEKOBc+f6+xpzC4D+fX+EaGyqW9rFC6iRybd6LSQwLtR3clODp
bkwIPWKEDWvb9gpSabT1IlAngOHRViAWz/iK61cSEpeSCJAXlIqo+MGnsd/7BCFEOFtECxs7AhzY
mtIu3kP7gpVTrZ6ahTkqlowSoQfVcUSz4JpPHopuQGvpO2NTybH4FP2JPgPAniJotqhNLX2uCCKC
jmttyMuRbCOxOGtEZx1jrD9Tz2D0ZokA6lmD1AVPyzjUkvn9K7Z2ApnDH8W35r72bSBnZLTqim1z
5E3xuwGJnnHDhimt7+rHgqmP2KpGkEwNFixgMElRvW58MgKW817dVahdoPOK+iIYbk4vYw/NGz9U
cBkJYKG/C63gGoSjFnedbjDW4Wl357/i6prAGwlCOBV0YjTWa44KValAlAbuKc7UpA2X3s4NK/yL
qy5zYYX6cp0PcFUhYlHyhfQa3tXb8YlADcUd/6ZdyTvlanZj8DX1G+5Fh6Togy5ZIAGvtjNYt0om
wc2qv1n8Guo7+mHWzoWGNfujAbqmkgjQl513fmNZRqgrKHdJ1Mng5kbl4RleWwp/nP/7rA9H5XJo
CvaAkmNLozayZfW2RXFxgOLlV6xAS5AInkmf6HL8ftblmoeVsi9rwaoFvYE86jDprZVCgI/F/bla
2QPhAlTZobIGT0mdfjUWlTklKUMMrqngRgZhIJJ7V7BUd3RAMAOqF1bZdDU3XZik3p8Q/c1zrAu+
snqo4TpS7qmeCH/yyNjL1QfacnFUnFXFkY/BtgS6lSsg4+1iF6Nph+XZmEEFI7aVWqyLt7I2HS5E
VaBIDvkcepBZHvWeLwmrQytJN22RAKYNquhwtHR+ZkGYVxwXgS+jAYrhDcxNU6trDS7gOKIS+1eI
qzFNAVqHzsbYHXD3X0lzIeMDnirUd95HYU89JQgUoNcZYnHqhQomemXvb40GQ4YcCA0GTKOfvwlr
j08dGQQSMbDfwjlT54Qf26FMRpj7C0kmYEDLfzCc1hEs0RQffR2NJ0ts2Dw9K+7zxDS1tR1fjlCY
xStCMiPBU3eyI33neLPw9G2pmJjEueMPyWu641vzK1QdJ7aJn1skoEkNGa9swrIJGRh0kwgMXkbW
FG6GHJImzExpxW+e2CN+b2GvaQDKBY04gZQVD+1d4jTQgQMg2JpeQYQ93WGNvtVp1vmvu5YDn5il
IhRoJUsDetKgLNyLu/lO2kc77VL5Pn+XjzJhGrCglZs9d1eR7Tv1K3OXV1q1aNqA/gVkA7wCrtvT
VQcC1A+nErs8a4NVSVdpBtGTjIOsQmEF8T7oK5PHRE/I4kNa3e0Pu3T/RmqCUInJoTZy1JXLt1p8
ZGws8dhUlrhcmUR59KrkpNLvsbHxwdionmiFlvRoXM4e4OuAtOErgyGb4GdwaTfGoYYWHStvXAmV
Jz+Burkj18hdSBilZU9+iyWzmL1R2ajJUR9M1ZZ2uTOL+6kUoJfDwriuvYF1YOh4vBZBBSfT01AJ
r7ZVIeDTYUTmBrilZ9KjTuAUeRGQzNBhZf6rHn9hj047ahGit8SeH/1MJAWA+mc+P44lK7KsHhyN
x3gASKagWUUd2Aw0AErdw9vLRm9O6Kq0IiugrKT7Ov9h4lNNHQwUqkjm2GTP34lg8Lyt7n1bBqLV
N8Hj4uWXRIpL2ub36Y51IVe3cWGbPrUpvtsww+PmCUTaawzPib4bA/CYVwzPs35CFqao01nWfVeM
hMk7eJOudE/GgCWyAswCA9CGWe5dw0p4GJ+OxuKroVZmqG4AVNpgJp+D3mt9e/7Ss3aP/IKFDx9V
pQN3BL5cOUIalo8tFd5TQtXbZ8k0sNZCRYuBC0vFaGFJG3OvmaWXROFqRt62HhsWX4iKDYaOz9MS
IrDeHR5CSLMdYzu0+dvOhrD5Y/Tj/0i7suW6dSv7K6n7zjTnoauTB05nkI5mW7JfWLYscwRBEpy/
vhd00/ERxBJu3JWnG1naBLCxsce1tJ/eiUNZownqS7eT3WipggjhimeB/HRMsEaOv8PbYNEE+8hR
5JRdv6t25t3Hh7e5pbBZQJZ9rSYIzkZJZhCN8HHffMjDyYBHZUvUY8vLR3r2lwhBP+olGS1nhkHW
b+1df6ietX1/0UVrQG7GKx1A0vKeRtmqBEVpdcWblQIiDR1UOPoMtD92+HjjuGl999KdrUpQE5Ya
dj+g19Yf17p+nFhtg/Yd7MMZcYBVT5rs0WypHqm53UoxmriR+Ei2oCPlAirInmB5GJwHNSPgBKL+
ook4tpcSSuHUZNKER8ZWxyaHn8ylAQv3Epmf++rC9PW4jqZemszaipveqIvw1gx16hbT+Lo4LR4P
62EEF33EIwstmH6sQNqVmcjNpwfRJwhJLSRFxDB0AU2ha/CBYj1do6H8XBupP9mPNTC6O96mPXwf
Z1NiZja9lDOZfNPPjOZkTYR0Bq756HyvzE+TdZfJGmdkIoSrvSqAK3AJzq13vrvTaVxPjayyvx0m
nS1DuNtACwIigQ4Z1jQh+16as1+CY3yXpO19wtSruVBik6i7RXUDc6X7zLL3BloEM2rfdZP1PHn5
FRIRkm6WzRfp7KuE629noAxWOVykDj7p1uoCtPIBBgYIzoUsh/Ga/39/F38pj2AHumrtl47zi6z3
Crlui4Ot7YzYAIEo4u+Dt0SO5esDYHojPvj6XD6AjeAvTPZuW7xfnyGYhKx1nDod8Bl1djWazh5F
IYljvbmpnuohUQNq3ncAmakxA5qbk3wl1CR7t/TS3dgq3ans2+FIB1WV9H3J5Almx9XSiaUpP8T6
uVVmYJT8aAp0mg4vv2HIz9Yl2ButaF1rrBEUqeuyI23/qGvjHJkUGBQGsrFGiaRbjv6Ij6Vqm5GS
BzQvPnNrvps2T2qUMCaeluSRts27/F/MHxzvRt2vvwMiz5PMwN3ikPkAanhrbUo7sdif8a7m/wkm
bpy0ux7T7SSuTvqdZG3csoh34kyc2K6eOHpv2yu2lCeHxkOaHTivAgdNV1UOUwBm4ej/KVJw4cHf
6zUWj+j1Ux92B06eqaC1RTlpQEbI498AzkPXDjBnNRPsoDAjbze01eca+XWs0K6O1Oi+5OszWFJ/
ax/PpAhXgPOo2w5n6URXkwJ8DawK0SSysSsALtofclBN/tnvDs70+FA7aCzfjbaTeZwUqvE719l3
wH7aqam9B37robCGyOlo+xuvoHYmT3g+WKdYycAh4G3dehk6+uK2yc+6IBJTom/ZEsyEAm0BGLRg
ahH0n9kl2JvWVxdmDLuHsgtG8kkzA/2FcFLXO1A4BNU+J2hmmV9MxEm3hReAYNbyjc9l3KOBQXL9
t8z12QeJmZhZX4G5zl+NPAeED9G60kfvZBF/fCu2l+2CmgMxO5YvaGmJtpXO4jVy1LVR6Lwk2o+V
T940Ehd/S210MAwBWxxwkhD29jZ0DAc584ylhpJqpdJwBkxB0U5xOmjh0slSBRubhy4/4LtBJCqS
ryHUme+kDLReam6xu7C/5CmmIpy/89y6s9PDGQnEUOZx8wUI9+KNRFFP+7VyO57LZ3VzMzjD05ir
V61FHj4+L5kYYR+ZR+zR5rhEVvmVZg+z5foZ4D8/FrIVYb5ZDNeas+2bFhAMZBxXpUOHTEovEJLF
WVg9Wl0Mjh8jKI72f973/0aioIfpoC+zy9dVNV9MtfFTaeVKphKCpTT1cUiZBZWgHMRE+57O0nrO
hpJjEQ78H9gKXCbBne6p1c99j23rQ05NnUfmlzu3ADF9j3xxccEpBg2//J7tJMe14Si8kSvoXp/w
pmaue5YC6Lg6Jjv7YQXMUNzz8phE2vY+/lqkoIFFtlC3rCFsNQzfbR4SVQZ9vilBd4F8g/cT3y2Y
Yq+xJztpoAt0cHw3S0PUGgPJlulb1/WXDLEBzSZjih7tf2m4BkDfNA2cCC1QCJBTULaEEnkb/o6n
n8kTnI+eqppecX+nC8ur4ou2z+69YHmqr0B4duvdSDsjZevjPz+7wQlSD7RLsT6OWAyEr2uQYgT2
vR7TuHiRRceSAxP1PlEwrmQoXP8SPFLKU+HIvIBti3S2f/wTztZTLQZVCV8PkPc/cwQaPk2ZPyin
vzZOKVuRoORD66WtaeO4qnQJWY4+5IFJXt5NS25YgK5ChQcdgcIJrSkxW6XFihSjPpB6PrRKeblk
pkTMVqsTunF+yRGM0mgTW9NLyOGUE/wpJPl9EfMq5RotSaw+eEeYKDCZeZcyU8FN6rs38Uy0cGhq
P6EAwjGXwIYzGnCETTCsT5YzVfvUBT7XcVFXwwsUYtlfjKLWJfMkWwEUIOfAWYkJKMxLi86NlZmd
VxSIR9UjX3h9zacB28vsYtlLsQI2NYZDg6NxBih3IuRTWU12UwLjGWXK8XWbgTdLvvJpK04PWQBF
51pmVDY1CKVB3nkIcg+xHmI1a9FNA7cpGQsb69iADtoDFdPHpksmRbBc0wSquJIzymqsDmzlZ7V+
zdZR8qhsZYnQEPtrLcJtyNFzaNktwEeTTw4wnzuMNALxKQe8RXmTXfF6ehnm97Id3MKug1gQergI
seGXCvccEL2tTjgNXr8UgGMhuuPbTXIFsudQVwwnHAwr9Weynqreu6yNJPx4b7cv55l8wdEqC71n
C8bRUdJK57C04+qhgZt6AJpJkIXGVXKvORcrCvmg/alOshB1U2fPpHN/5syoatRJTM1ChlHJax+t
SYGeWxLt2b6DLtocgaINJuR3xSXFbLOW4V7kGUBDvDg9Avh5euY8Ioi5JV7kVlslOD4dFVDA6KNG
K8jbFdVtN7RLiRu/HMs8cGJu6IYnjhc+n+T9f9taeyZOOD6tbcG2wClhiwO9MsagPfI+AQVdzSYD
KEmKGnY9RexChsiyeXBncoWDc6mBFiVOC8uW9UrRMGbvytp3Nq/9mQjBXXZXk2lZh2xJNgNPwGyy
dG+vDgsXNskSXbLVCP6eUzQj1QusZm4Q6E4na1gkWihZjJhtAiWyko0IaXx9+bLmD8g6l0QGLCHT
PUswlLRcvYFw3TNPKjDO0Rdzeu5/LqEOfHNZV4xsQYK5tDJgBYw8l1Wr6oWlf0ttoIHMlsR32GrT
PL9OYguXM47TSDhnXRcuEXp6j4SExYNmRcaltnfD4ifvsm0Pw/UaWUem+94JiZEIjGhRDe8slFU+
t4CI3nwP16QzgzWUVE3BYMUDLAqDWF52wxHphJgEYzB3voMR/xHf0wdooYZNjXtQ4T6lQYfJf9kJ
bCktAJBBGgFWRMMQMwydit5javCrD0ogOtGQubokSJGJEFY79bpilnyayiKAPdQ/ZZ7xOxJ000L3
mgabKTruVQ7gOsvF+bp9Eq7qt7mQxsRbsSmsvwcqKSBhIvvz9sgU2yOtyS+3d//nzEe352T0BTir
KslqNs0xPwrHBT0XcEkE698AqJKiLZ2rh/7TvnV3CBT2L3mgPk/P7rUWlbGd+rJHlFsn0ck9Fyq8
AVNmmc7SQigwYfccIopDMlRHmS+9qQxnaxP20fMMxvoJYsx1ikpXR6NGKdm/TaNy5q4L25emuteg
Jw76php3aZE+aVp51abKs8TpMTZ27DwiEXZMMRhnqoYcTlZgY6LYDtzDiPyqiXoxvdapHBdka/fO
RQq7VzheXyiE11Jj60nNAuepveIVFfeAKeAqKOzYlAuVrVN4Qpuu1Yp6gVDUOBbfAtkVz0AqX/k8
BI3lReqtvpQ3oZ7wkKZTNqmdwgMCDGAYMRrr9utF92hcjfWRPXGk4hp3AJzVO3IxIhP6W4mbXwok
pqwp+sLYwL3ptjZv1rral0wG7b39yp7JEF5ZI7eHNeHpJ94QPqJJKsIIM5Cvyi/FcdgbEsdhqzPl
fEsN4aE1VWbR8TUTau8n/WDCpFRhEpIidED9l4b0kj/wcnAlicKK4eSspYmlDNjKsmGn3nUOvefK
UAo2ffNz0yUo6GIldtJR2BQgs9+a0bzXD7yXrjvm0gaKTd08lyXoJhqz/4Vzz1tEAFbgPAyoarKg
BBlMcV+e+hKc1XjFI3eN2wYukyzW27JuZx8gKiemFkbD4Z1hYwnmm24Ns9wGMKyscXgr53EuRtDP
eV6zeeB7mujF82KlUaMBfDMnh7r1Wn9sSFzopSTs2VKWc5mCkpZ2wZDtw9LQ9j8CZXPqS6B029Mq
Gz7cmriCt/PvF1ZUS4xFzNm0YnVjrAbg8FPR3DMd1yctrkEnMIEf4TEF6l55M2IaayfD0JGtk//8
zP2r0aOYkAXSrbENydoGJJF4vNsSUKRSDXA0GyLK0ji5WaFYcIhASIn5D9T11yb6+Pnjr9t7f+GX
COGw0I9rZquDRSjWXdcXwVy2gLnNwqySAYptJk0Biv/v1fAH6my/dK0AGQBndMkdFLxJhBKO6heP
TdR80yId3c2lKrGXssUJJ+R2CkYeeRbMK7XUT9da810jBV53R49Gsb58vJXSBQoeS00UF97lqzoW
N02cRiTI0FzKIVGjZb8Q35F0uGy7mOjF0EG1hklfEfBLX/UcFxoSjesxdI/DLgPsDgGvIy183iyB
yGfHGBglJCvd3NgzuYJZ0QyimJrCmxcw7qHsm4MCADDyklxyNIfxagF4sSqlk9y0ZRbAUkxdBQWs
IZzmNJb2OPEGRscgnV+1/fPQV3jt2vq7lS6qn5XWNSq7+99ZK+gcVBTR9PcU5kNNdFZqKnfjAW0E
Ix1YF7ZyxzP+awCQ5tuljRCoJEUgc7K3Ogs940y08CJSS2Er0uXIeoB5AZyoOXph6ti5Um/U52IO
4UAd5WAIUqnC20hZ5njNtMBv0y/VNbA/a3vemZKt0egG+vMScn5SWdFm25b/WqspQnVNrBpHAw0G
fJsNb2e3ga6BeGrGM0wvk3RX7evZH0k4XbY36yc59eKmsbXRD4DBef4dwu21B8/FymEseiWNXf1u
TKnk2rwWUd4ZWxu8wiYGB1RbzD6yEtQ9iQHSGT6jNVzhypSoMIckRdHBV8uQ2oGHCeUZ1lBLg/4F
0zU2DZv0oF/81uMFogbYDMBJv2shbU0lT+sMn4K+saAsl9gh7Pbjm7MZip6JEJ6WBegrVsInF80d
vWLobzJ2AP+Ujstu+uDGmRzhXZk7dzCrGReUB3BVaDxiHqvENrIDYN4QVElezE0n/FyeYIeSeq5y
zcL94KdIQXba+eZn7oYbX4ur6XK8ywdfzny6aXLPVimo51wphlqNsAWVktynDlB7kBK9KweMhC6a
JXPGZdL4z8/eatBQj24/Qj0qFTRMuTZ/TiZMXxcq0GzK8eljRdm2OKALMcFq5+ByCBanKY0aeZKV
76gWt6vPcrA+zPsexSsML/a3xowxa+kjxqPsd7fxl9TXaszZGlk9Z0hoQSqy83fsLml9GtDAOCU3
DlhsuyvQT9kAJvwLmSH+PH4kWXg+G7eBCXJh64pDf6hDoFiEo2/szJhey+75a5bpI1nCLdRmgDGC
Uob7yHM4HtrdEMyxtx9BZFpGg4s+/PmY7QGmUfKqVuxEts8zAv1J9pptm4N/H7KYojSteqwKBx9S
YdEMw/TlwY7/AugqX9BHCxau59zbKLuM/Fgxa6ADjVdjaDZANeRg75EHli1rq5/aA9nl/ynvq7k4
U6N8bibGKOTx3ob1ssiQAYfDGTiPdJdiFtXZtQ+IP7ImSPQQGaX7AR6wNAW/HT2ffYZwYyczHfq0
w2dUh+xHE/NnE6PNgEv6C6RMsi0W8leJgvEzM3+17OSK4KYO8RACYhxV0Qpj4h9bB27YxPM0gV1t
YsgUvp+YstWMFgRefHbEWwDDh0HQa0dPAqtRqf+xoE3//VyS4G4Nc1HYtQcNRUPupYPWGMDLumEf
zSzmWXt5imzLyp4LFOye2nZmvvJOKd1TjlOCcuSsx+q0xLYpQwWSiLIF98pcU5vRAc+HU+ZHNUdd
wn6pi1un/J1ex7M1iTErM+ZMV0ZsIi/STIgpA3AWhe69i6FIm78emJ6SOY+yxQk2DlMpHOYVkYFi
3i2qEzAT3SXmF4vKug+2nozzxQmuRlEaBor0fBeT5NDWGPTEqDeYOlmOlelpKFHILZeUqz1mFzDK
isgZV+PMtBSrOaVzAc+Gt9wboXXxytnH447EH+/Ux+Ik28nNp/hcpGBGarVY4E7g+DhlygjdP6wc
JgHsxBxkeQBAViyzoLJVCtaE9Gq9eC6/dmob1ATNv54shtu0Ibzg79kW+nBFpdTrrqpbBe4M43VD
vAk9Jz/kWNyBHmLa5rs8nNg0yOACBCyWa6L8L1Yr4VuwBQTrfx5ex3vheUbR25kj5iKliWhum95a
SccyOMgh3iHkow1hE9Wktaa1hGaySLl2kXEAOelnbpzX7/aXNixBvuqTHxb4y5FokZ3ghkv8Vrpg
OR3iMNp4aK3iqdRrThjWBvNjeeQNR6jCfrM+ycHr3l/6tzIF4+noLWN2w11UG7BO/UO2PjfAWNSY
FFT5vYK+kSSGpoXb9sBNwer6MLnNTFDOtTs3NHbFVTIALK4DKJfUOX3/xL6VKbiIrp64GuE7mpzy
Ow5OV6L5aEAC4DfLx2+lCQbUza1myXmPa5tcZrTc5dYkIT/beFzfihBMJ3AzvDnnC5qOynV7x8eE
gecaaT+1iD+tsoK4TCVNfqhntjOrLNZ2XJ65w8CC5fkamgS4HwiCGfXZeO1hSq5kYreU0jNNQwNF
t+t4qnAN3ZJ4JluglEPlxrNqBoOqBZ75ZS4//8dvA7ANOKipBqw/cCwLb0Op0nXA+CKiXsx+3eZX
3FmpH4G3kn3Wn0ECipE9Geb25hmeyxQeB8NhA6X8IhQU3vUMpDEeuwCBr5vCOQKqauyFHy9zcz/P
VinsZ5523mTwDBimOUKDeD5VFozsvyirLOJ9/0S83U/RhDUDupe4vlT23azeKUjXLrXkHdoyJOf7
J5gsAsgISjj6xcK+K1nrl96Xj7drexGe7jqmiVBa7KDQ277N2wwFg7n4mgJn3lxqUG7vPhayvYpf
QoSbRbO0ZWULIWxQ/DYnft1//f9JEHRbzWeXrAS67dCHvAPLnwxTUrYEQZF1ZWpWnb+W9WLts6I+
LEslMXiyoxA0FwhU4P8FdwRmpdo96auDO7Kw6w2JSr1mvYWH3wZUOd5+dLPASxQeCrTblUalw0fk
NTCUEYN1b4F4it62INwZA/Bps7B/NPb2S3XNuTutnRE4n+E/RlCPCyNqdk7YNgGetqiWjXFubDO+
DRjnIGpVwaop7AEwxi0DzRW4vQDPLw28XYmso3PDQLwRIVzbeSnmolER9sJSBMraHlPV893Fxiic
ZEZ7I3uL8BrEqGBqBLutKQ6NocFtKeyUcujD5La4YXfLyXmsjMh4nO/pzjzwgkv9tQnGMSy/IGu2
8sEuJomvNtQKrH84aLwxlgaq6bfPWp6vKoaTcDVSTKP0ZRNV9Kc1V+HHF3BzredihG1tWtIOPWfu
5mGA7oauE7IrTHO+WI/0BDjmA7nkbGbTvQtMr8HXvuVPy55K1rp1tucfIZjLMZ8BS8GjrQ44TInX
+RNt47TU93OuSxa85S4AYBITxyog1ODNCSYnN1c3Gbn5Lw7lFU/N87sC3KcjJpyBF54Blb+RyNxc
3plIwQit2dJSQ8HyZoznZbx+tS8A+ZQZksEDflaihQDeHUDhdPA/AyfxrcokbO6HhAciUw8KrFRZ
LgDxzidY3Qr4S3rECtQNC+fuYxXiiviRVG4bzv0vpVW7jBcYlCJ5aOzmlCRjiSqZF2Wqd1T58MzH
AjdvxtkyhRPsEYEBvAGWwCi+mYDLVuhuHkeJkG09cQDqh2ornC8xkmxcrbKcFVKU/QC0/vRiumpv
i3teIJt/0h/svn6RtYpsxOSYWDqTKXjnlaaNo8ltHI2KwxTle7OJ170XdBG7nB5KFZTXsjwAP513
p3cmUtAZqqJ9uAbBk6/0Xkwq+zLJXMnLtXleHHQcKFrAdRZ7mcqFVsnM87TNcFysmwnUgaVE82Ui
hFWYXleulG/cONWBWoAAz2KxPUuq8Nt79WshgqarC+gy8xT3uAZrUoNwgwzBx6q9MZjBNeCXCEG3
LaZTNeELsa459Sc5tp/AnxFylJl1x+H/zMv8uQm8UEZpu2k7zgQLNsprxtE2QSjkj/nlPFwM7heg
A4UE5crMeewSIlkot+jv1e7XOoXXbVqsfEp5gdQc+wc3q26nGm6yQctQM5ovaZV+rxYSdao7hB/v
sGiLHSBEYy7bwKg9nlekiN5aK20lQ1uZHScJrL7rWacFKID9rIHYHrgtlYGqiRrzKs1EUg/gJEDU
EGO3uQXWoj2jR0PVB+USl60/IjjpJM/nphQ0hCNtjqnzd6ZKnWhHMh2dQ7PRqgGdyXCd5u4g6fYS
7xhfC3jgNLSZWBb6MgT/k6Ki3bMpBxN9MZ6GlYRpdzVpa/Sfn8+5FMEEmi1JXLWGlITmew/3TOn1
0NSysE7vP5YkqqC4HsFmACQWAXcPSUxXfC2vAJB8mTrKPvGQaZrtvdvstB8fi5RtIT/Is6cSbWxt
PzOIVBvm207n681TOX3+WMiWNpzvoKDhnrEQu20gpMhJYFioAuayQf2tS6RrgJ6FG4U8q+hDoYRr
9EYGEWl26nvv6JSJ77l1OGmV5O2QSeI/P9uxQhlJbhBIShp7N5fOsdfW1B+Z9a3UZkkwunk6Z6sS
bBJpnMGtuayKWAezqL56ivWEHlyJhm+ej4md03X0NMLcv10SIYPRoF25ACSFU0bdquWfCmtVbz/W
Aow54O+cm9hX/XbAj2oDyBUJKkG/c5fmlqln0AMdAU2gLxo5NrZV3TWNWjyatGsfuiItfiqronxV
WZ5cU1CUFYFlJnMaZZNd/9DMKXvqvCWoiBLNa0lfvJLVWtiRCWWCHGg6PgDfyiaou2wBMpnFsv6l
twrAVtfYzcFvmWHlGJAhYO9Ci2+VeakBCAlWqJVPTC0ZBz+ltTKADnrpCvj87apXXzS6jlZcJMn0
jdXuqvtznetK4Gje6txZXb+u1yulDXlKy6mwvqWFl6PfpHaUbgoIzdn3ylPdNFj0KWehm1hWVFcm
hrvWZk7NYO2GZY4XVOQWnzUoRwb5Ms9o7LSz5bocWfHZY+mANYE1y75YByUtfK8pTAwONqt11TIO
Nz4pbuov44y5n8bWy1NSIAU4M2/1DnpiTzlGnDVngKx1aMK8A3RpMOnoCjqs4LNDr1MD2PFYtdcJ
/LEOXtlIJ2kPxgt4F90FIyV9cNLMeenmbigCkhJb8RdbaVFdTgy8BLu5crIhyOuWzEnq52mTKsgf
01Rz+zsT3GyFlwZt0QEa9TDTiQFQBkmkvPP8rlTmjARL6uA4QXmW2GiXLxOmXANJroSpVcisXU0L
G4BEY2DM6xoI8q3tz+s8d3tvUAAa1jCkOW4SbWJzEy7EZOZX3m1VfUZoNSTpxTw0qWUHGDLvLOzx
XHRzlGhe1TE/MdJmPSjemlx3w7TmO9dguXlQldJGeklJtR/j2GsGsOfyie6BhVvWt6ZFXNSdaxTf
Q14f9sLeqZaE+qnaAaC/oo3+02FZFdmVZdKd2ngEtJM2zeqTgywi0sCdq7uYVJvXaZmfynYkRI80
xeu8FnC7c7veKKo71nuA1Tjr7ViaRElPdjG7+g+XMlbjZQD7odb75TRUZmjrGvifjgOzx4dFB/PE
ZdZM+Q9EPS2yL4NiKQFhDbs1nGQi8drRyjxlSq3ZJ3gmbQUEZ0dZYlWbYT9z81lJALHjVIDyqfOl
+FYlKwoqGZu9iAKAyL5wFa93I4cuyniZuMoC5rh5cMzYsQuziVTFLQH5AUSLyXdzo3Lu22HKy33j
FZkVGiZljs9WjRb3qKNQjN+jkajdG3npjLGpDmYZ9eDOWva90iY46zIZWWA3k4G+y9JzpgezWZdx
vyozy36sqTH1L6uplGuILh6zLgPNItWwo+jmN45p7aB9SO1N8LeNSV9pseNMrht09pDPPnyLcbiy
53VdLluntC2fNMoKGJmmWZQLVk2T/jAuJqv3WZOsQeFYpNxPbFgBguDOtQEjsNS5D8PZ5lcK6ZzG
bxtNbQ9lksxl0LRKRQI9SUw8en2iKpj+p9kyfJ68CbPMddW3y33ZEWvVoqHuPWcIWdmpXeQQ28X7
76ErNNCdHPkgGqUjVfo5VgrDRZtv4NGsGx+0sdMyzNMsXcqAie2Ow02BtnQn7JPKc3xN6xoat4ar
qAcb+j1fVMuYquB4zScYgB1ZtKYAPmu7NH1y+NjYb76SroZkEVhzUNQVXq7MBbEF2IehT8AhXi51
p9lbRRVbzJA4MO/6kF8flTNJ/NE5e48dgmcDOUh4MEdw+HXLPedbWffoBz6qT+6zVke45NO1vAi4
+WqeCRZSRFRTDB3GEYJZiTxK3C+fPt7DbQHAa7AwmQ/OB/7zs5XNVJ+H2YOtV/OnEW12ICiSxDyb
/oX7SwL/+ZkEVx9ZaZiQMNrfTffCYi81ef54EduK8EuE4C4ZWtettQsRjIHEgWEaq/vskEviSOJt
MefzqgYgFQYwKUIb4KO8XQpeUJDQDJCzEgy1eJh7LzCBO5Zh4WkI6ez442Vt7hxQxoCRhnl+2xLF
GXqWlTOudF2qcd3SXVaP4aTqkjjqrRgHbd9AAbMtYMwBEAKJNOEa6alDm6QcfsyZrdHIULgt6Qut
SoJizcgUfbwoocjGxXEyE8uDy2mCuUiEPkwyJV9IrX235jrR9KdZK2Y8UtXo0sdmHZzitkQ7g3Xn
Jf2kHDJGbXDE4f+qb0fDXpYQrfCjley6mTJl8hu8D17hv37ifz3P/52+0Js/vUX2z//Bfz/TBmCg
adYL//nPU/7cUUZ/9v/Df+3f/+ztL/3zunmp7/vu5aU/fWvEf/nmF/H3/yU//NZ/e/MfqDvk/XI7
vHTL3Qsbqv5VCL6U/8u/+sO/vbz+lYelefnHH88Utpz/tTSn9R//+tHhxz/+0B1cjf86//v/+uHV
N4Lfu6dDn/3tfvjx7f1vvXxj/T/+MKy/o/wLFx7hMGjRAWL3x9+mF/4T3fg7prPhjFqmgZgc8B5/
/K0Gf3j2jz80/e+6YSNBiwwEeFAsGx+BZiz+I/wS0tEAxYA2GLaD//3xf1/35px+ndvf6oHc0Lzu
2T/+gCTcwF/eP2ILfAK0Cnxt4FTCRwrefw2kCtrMw2eKx32CU28kgJ9j6eKiKFk3o1JfoHdrxMOp
0QlI5TXRFNL7tT0bxq0JCpX73lhqNFd1Vj7XPul6jwTWVNLPU8cUYw9C26aOOwsm7TRn7ViHuWnB
5iB9lS5T0PVMNQF8AReRXPW5ypIvzpAYGDkqcl11WVB5Q40RJ0UZPXAt18lkD8NesRUCNoaphDM5
+EvTmgPdD38qe6fa474qhw5jL55JS9+w6lU5ulXXW3epk5D2umVFU4J76PUaza63ApWszdFSnCrN
qAUqPCIgUpEatxr+7Yp/m8BfBwFlO4yOqviF01UFGBl6tNTM/O0OXQM85rvapm7xnHV1PR7gxGCU
djQSIExnZe7EBDOh5jdi0HaIOsXN2aE316pzfEsvBzWwQPdqVDDDFrwoDAywNWReOypR11Gdgs62
W/NQdZvcfkIVCC7qvOQIRdjSVa0/pyqrj85gNYC3JIaV/EjLrE7wic0yB4rFUIBqspEDYbbE6y8R
/7TpKU/ZioFKlcKDbCY6m3cF66bxsvZ09LB39dio1wSw59PBHdTu26p0XRonU1E49+bkdAbKPGPX
h4bNiBMr1ZxpO1Akaws4cY1uCNpOz3tMLbhdeb16ZtecxobW2h6WX21CR026h2JykJYvQCNaHmcE
cBWSeuoyItM2tPfTCKKjgAwMczTe4OKlzRhTAcnfaFMW20Yx17HNBrsIVWauWtyNit7Hls66T22e
ZbOvVMzrThXNx/lGWfSxvrbXZR0vvawZwCLaDWodoW/fMAGbO67fhroGg1KiKc4NWIFKsAiPZR8b
iqWi97xlThGby5BOsWs0MzzAVHXs55GhoXDSVPRRo2xjdGGVWAjwolbFGNZPMwdi565n6Vw+LnjQ
wX8+1BoCepOqM7tXMrPO43VZcg14gkCxH2KvSR31RLuiSV8Sq6r0I0vbloHij3vaYbXCXQTQRTpP
Jbom9Slr0UJZolnna4719MjBuoZdBsnqODeF13gqKCznNW8RX9PS+mo3Ve4GCIW10tkjUKhZHyuN
AzbDWJmYa39HULJmO9smuVPGSZOXE8QMiVo2YUUWqnif1LRryaFgGnPsMB0SJFlMuKq1jj9kGL1+
VZoukG1wLezF2zWEuBoQvVyq6kWkFkgYXuFZLtD67AE/G3gd2eCA7bc04EXt22KgdrS6PHTDlk+N
shzyUnXX0reVxtSmMBtx89Io6RGNRQSUxcYYLJVOxgcEVZn+ZSlqq76x+qqgXxyt8b40Za1fgwQP
edxSNU8sNW87jC2p1tIsF5U+edpuwAQ1Ct/w98EL0upIOxjU9nuvVlA2rk3DT+BKh7laeSHPExxy
xctpaNTLCCDg0WuHQ91jitGvskYBRJNilLcJMRMaVVVat9g3VtqIrDCV5+dui6JAphTpdEH1BIje
hVdYJECRys0DV2u7Lwgm6zmgALH96mTOsPqDqkzZRbdagwq77GWE+UAKLoEC6Jp1CyIYj1xYeIH2
QAzHvZjh+hvRqlhNuldScCP4eEcaG6MhnRbTZZ26I11dlYWWTosmWrxFz2KPmKtZhUO22N1uNvvW
jFVgA7h3djMM44XaLbNzhcGdbt43az/r35TUstZ9YRIL02bUcE9lZpN5t47z1H7GgHFB43WtzMn3
tKWqdrWGO3CySh1D/ZadVIBLhDlSAUihDyiwWvr/svclTXLi3Np/5cbd0wFiEluSITPJrNHlKnuj
KE/MAgRIwK//nnS/3V2FKytv+9vcxY14F2/YbZQI6UjnnGcQSFDHykNKOSs+ld9mPmk8dOTE63Ae
rR7nSG9N7CbrM2Yk9eJ52MbEqY3Pg4f082DlZSYeUsxOGyq3rVBzaaDB78Yip232fYB5L70aIWhn
X3kmb78gBBQVfDRdZm9n0Gj4zlxkUyPpxXrxgXzz6rhILaMKGRacu6tSb5Bhj4qM9skSPeT8UVbi
IipSnk7xmCHbRh5AxFWDj15tZsR9BWMt1Cz8GdRSuumaUhObhtsD2ztQsYCGNWktFXhGBRvD2sZK
DGCkmBVHKAlynLw4uWBDmxflcq2X1J18HKcVQBywfbrLmJa3xzabxHTgWk4BMyjx/I3Gc/ajsOGP
uOm5WcJ6QFEUNeZCuGLn9CZ0/IY6pyqxcnWKmg147P3oLq6vd4t8poorG9l8A4OcLC2c0icTwRTg
7rKAPtAUotxAKR47okXunm1al1eQcoZ8PDrhRGZllNNe+0GJhr6CixbN0TS7ChU7wamN0hgEXqoo
NbVGfXH54AbOYoGQkQl9/qb0nmphv/Qt/axm7tJ9BSu4Mjb40n9hS8Og/4ehVVS3NJOxM/btMwpF
pn1gkO56bPNajRuHDUWamF6dVmHFTOrFsA/AHhs9MsEUxAXCZ9c5gwRsgdRsjGYblTx0v00NwJg8
HevDMDutGaWovlhxNjayvKr7VPK4AmOuT8y+8KanypsI/9EvllPvpaWpYdu5Hdfx9bq6juiiFjdE
a8Sajp6J+nrIaGPYiJENtQLmjcQMSToW09UIN8R+I5pBfFpMFC+iSenltBlqPvcQ4O8oeLrG2HXB
UrdkCoHkJU5olsQSEdN7tLLnUbfFdtEtqm1akmewHmz0SoTc7LM0bHqnbjZq0Ipik1manu5RMkF1
pTHhaonPlZp9WHiknAInBd8gmmlWDgny6soMWk1KFqKfkgEtZGO1xUUrBn1reHmJiMMHZf6Z4vxf
/vDfYGG/lz98fB7yr8/8vzbIZ16lHad/9mcCgVzAsimEv1GLRmJLTrnAnwnE6W9+NvPQaEMecFLH
+k/+YBl/oJB/su1FnoocgqD88p/84edfAdKC/x5fE+R7+q/yhxNL5GX6YOBsOWngmjCWBhjqlC29
rFUMOPNSNZkQdgSoS4y3uXXLhmcG6pw7BKjRzXrsTveobhXe9hrb987Lr4mJIzyDnLeJ20XdRmbq
+BrEJ6j4wLuPZvvRnh8y9aAvV1l3Mw4d9GC8DmrcU+ywzUxvneYrda/S6eCyO9u4//ep7Iemxv/W
2emrrPZstvu/MIdFTfe9NXjIv3wX+fPL5ffzX/y5/DT3D6SZKHa50BKjHpTYsZb+XH+aYfwBaS4o
UxqwRjIMYPr+XoH0D/jQQAsNgopYakDaILn9awX+AcTRya3iBPGAtKX1bxag47xOYAEVsUHOxq4A
9O1PIYnXK9AC33VphmUjmcUljqAcck24v85bTyuQsLIunwZQcfQR/Ife1BPcNcuPsiI0dpqfqeLk
/qC86j6gNNrHbCDyW9oTLNSMFA/p3BU35sKMbcWbrAtbqELv2LjoINtODjIjZNXbgtP6IxBogP4P
hn4rq3Ha49Zdb1Mzt68kpTI23Vm/USllUSr0/mrWK3OnzUvzA54W5lfSDMOnHv2UW3BH9N6vqVvL
TTEw9+h1S3HfNnoWTnUFZzW2qO5OCW0O9EmSR0/jy/cZZeRdXggrghfBHIJtZce86cQWJGj4thAL
LZ92tFk05MLc17rbBAMUW5+00UAXKuXLoUXHp/DHVrFrnFALLFfZqAdCx5UbV6c8yoHwnX1p1ybZ
UFVCTRJGZpGNNCdqlF4dKjqSj2K0RKLMguwo53qISx+7dZH77FHM4ZuFTM3z6HrLfQXU81FCli4B
qle/qQajgC+pMQb2oNB2K1SThhat0XCgIu38gevqGtOMdHFwzW9OoXLllxLSIIZTCd8zpbuZHbrc
4jpC9rJsc+ZrbZ9lwUTSCcdY1kUlepxfKkEVTF8st/etGmmqssiQSM+dAP+fFAiYQ4kLVpc6ce9o
IiBOoV0L2ve7Gm22kOpae6xcIo8TNbTbcnb1KC/l8kApquj6oixcTAUpdhT9wnvqdVgnugafi0rP
oQ4x94/z6KYKvat8TgZmzoE2O9aO2WTYFpOm7hfFh8SSthcRlg7bJa2gFtggqYQUgCnustJSXzOj
HbbGkvONBT1/0EwGggZk2uXtJ60Y682kWtT+LJFfycLQk4qW4rEuK+0wFIO8YemcJUUzkK8m3A4q
UFLzPiZWm4aqoPZR4kId1wQ/D4Vh9gVpKRXAKlfIHiYHXjy524GKlfZW+8MVVud7hWKHMUNsryZI
ilRtX4RE2uahzLxhTx0dF1jKXNQqUBlKCDOyuEcaG9Ue1++5J4CVy6r+49ALHB1NveAK12l1GQyO
rd31ddNmgehFdmfgPnjEJU1+FXNJ7vt+WtAkIX2MMxNZEmpruJF6C4qhrZ4/oOK7hA01xp3Z2gRJ
R2pctfDi2nWsquFvhutcuhRGXE559jC6k34k3mweC7evo0FbpG9USBAnzbx3nJnHZd45u9rT4afq
UOZXY4o2mZdNMWmsrkJcachOmfCEaUzkZN2CpnnfJ/qU8U2GstR14wpUOCaXHaVnDKGrCx4DGm0G
k9OxiGoWrmpeD70Ae4Y0uQnJs6Ku23gqZhP6D035EfqEct8tDv/ad50MZ3NU4dR0FI1LAqZhU4sP
+myYoUJH6tYszdG3gAYOHA6XaJ+jnLdj5dKi0OYZYZ4BezFphjj0Bmvh5ynqutho2ThtSneYd3Xa
UGyYBdfEutBihF20xQtetWHhjNVHu7TLHUqcCiKFGm1uerSqGt/Nax6V+SQCZoj+g90PqJS1Qo7f
TI4pcdHF2ngkJ9amIXPaBgqVEt1nSvcOeS2apxxUP1B5l9lLxqruIrs2rF2baV3j88poLHQ0syoL
K88Wqc/7ufmWaYNiqLC57nFkkLjdGNivV6Ig04M0WtcDwNTp454P3X1pL9mhlHZhbW0KKgxpmn5b
j+CHDR46Yb6NEseVQvsaCZ3N9jgbpBVqvCXHVrBxO1mkjXMjqwBc4EDKM0GuWzEvH+zl1BlWrtqy
QnoPzGV823lYo75SmpVUFaSYFcoFN8aUQVcYtZ2gdz3m96xFFq8q29eNmj/ONCUNBP7IuNVHCXUq
lKaCtpizYB5E/VjgCkQykj4MnWlsLSOfNyNSg42DrPpmtvtlt/AZfruqVCHtZL4jysBC1z3+CMA6
7yNXbwuwsIHrQAeG8gz+AX0zH4bF5qFbUf3ekKwIqZqhujcpb9MUvRsC20Tu0EuHWtEwtluYK7Jr
R7a4huXKPNCh0jZN1WnfeaovOrLAfmNQFnB4vEZm74DL7onaCh3WiAc+auOnRrD0Ic8hMZhXvV74
7myoKoJRI6pf6eyyp7brrXigefcZO6sKh3pZbkcgR8YA0UgpFOLGMraReO24UqOMPBShjD3NhvLb
gjMs903mZKg962YVOctY5xuZF1q+UYymlZ/XWXszoOe6VUw4PyppNQ+iREua47MkoO22qIXYavLR
r26jLF0oKizDpF1XbdfdDV1dfkqVhqq2dVLDgrX3slFTU1e+9PIUGAch20fl1nXcgZj7hRGvibLa
VPuCdShD1MjaBHPsqCzHJWqtSoD/Qcz2Gqe0futoDj92uYAHzGLKm3rRncm3UdW7zhvomMPI2osL
PtiPRbVg9U+j+ESbSu31FkIUhMmMbbqF2/lG65S5a3oT5icoIHVolkPxlaUViaiNgrVlbIqObE1v
WfZeNcCGrGzkI+2qoQjaNkdKL1mdf6orOYyoODVGYE0puxMe8z7nKN0FZTF2dzqUP5CwLwT9bwc7
vdL0757kZMsqYn0Cs5UFRFLnVjNmx8CgZX5A62EKVGu5Ick11KUWsz7AGTGNPbTBd2bmKiwyNd6O
/WDh4OrBICOLdCCYmFrtlbLQ//c1tTQfWilc3fckKCMSaXUigc65NcZqSoABmiAvlUug1zqPzV8W
Z7LvevBPPzCnW4wNiqYExAtHqDj3AE2IPZJmz/BBGcevYK/BHtHCpQFoBsNWcd9kKKOW0OPMw4x1
kAZb0PBH5b8cPs26U6PUX8whwn77OE822zXdJEPHqOf93JSGrzPb/DE0tB1vhoxYV40pUQRHO6X7
BI/AsvYnqP1s867PrnWKKJCJmfq423IwYdAp6XzNyas86uySxjxvtY+ilFDvqtHC84FcKfhG6TqL
h8o1Hnth1neTdJvTXbTt0IHkxQZUEC0QJxCVibZIXIwGzmz0LhAfCZ0jNipcJ7NGwf9YGPXTIHL2
1JMKDPxWVOjD1PZhoJa4hjcBR5nf5EdUPdJIR9UmNhGGgnFx0t3sagX3oSFE96ZU7Du6nuzRTdNp
xyxVgFCM/ul3qLWmXuhxBfRa1aXpY84z+xtIQQTToBZ5h5vEKI6167D8E2dmkcL+yCJ9u2vcskWy
B5WSCniNrDl2qG/sVNpMBx1VxYOL3X0lU7Sd9Hl66FBD/WhKBEA0WSx72AjwI08cCkTIG50sONDB
9tRSsjE7UZYfm6otjmKoDYSMsmA7YDstdEncVKaHvszczxOAN0+K2ZO+H2SWNndlZQIzkZuyZb6L
iqkZLbTCBQp5TzoBuAF8zce2zebjBILTGNO59GDW2FjkesbdGxgVW4MCkWFxRSI0CGAoJcVEDwtL
26gy+/Iw1WgCJUTjFYBpTLfYJrcqGXAmeai71EK/HOXmxq8aSeLCrRkuyDQvnx0qhfSFoZOgqXuA
ZLQe2xngKdnNYZdJ9cmdVCHh3lhYBXSJsmaQSapEJDQxoOmgF6zdtkAxAahGm/TxJFd3Y9RO1fio
nur2I8iDzbQXOG+PuH702q7Soazgw6EsvXa0IcXP7UcL4cY6ne+o94WN2dGwZzgIfFIsooVg+lRe
wNeT11UH5HyQBULn0gNTADgMdw3OhjTA3DbC3JRQW5sSspEfTuAS8YUeyFO1VTfjuNGOEM+J5i+3
7O4SFeJ1+//P0R0kehb4dZBxXnMqbRwhWWvaG0KvhPPdqL4v86cXCfh/2rSv2rKvqio/RwCZCz0P
9P3NXzkli0Yq3LXgLwGAZY6PkfYXBlhhCn6OYEEYgJ44gijfuMjcX9ZtWCla08jTINuJXbcvwLwe
IzcGAm5ThECE/IkPQEXkTJv5l/cB8xRACUAOLaAy1pDwzJsYTihc7YejNe5SjV94/msI6+lt0INB
Exs4VfRGIQzz+m16p6BsWNBbRkfEMveSPKQsbqcjw83ahp/D+1/HOD3un6LXn8NBJw1LwPAcC1WO
18PlqHlZouMB0uodqsDJ4I+BFv+PpPdQqXlvqLUqbGagJZVjqO4HMuog39dgrfgn0YgGlwn/IrHo
0nCriUSuN9e2wQP3ft4ARFoFzQayvifF8GaEYP7/93in3/MC6mTzorfQ4Q8EDMkgZxhISPwiFsdk
6wWXTClWsnB/fTaQLFC/twwAeF4PNpZiMTsNJJmPEvZ+eLkpwdo4qXF6uM1ddkhcUcN+HXBVHDVG
lZElbQK93VQ7PUQiQP0i0NDchKIWOciPEnboy0VN6NPe/XV5/vOeK3gStyGAp1we6Pt0weXCryJc
zHZ9gMwhfapu/wfSCm/tvxMd6a+ZPf39y89YzRmljAfgNP/Iuw2y6KGIcqh/nl7UIlDTbx9Q7B2e
510ZXdTjfGvRosNpAKoC+s0vsvqdksQy0aIudtPh5JqKch/MTcSmjJR/KfavqHenbwpX0RNqBxAz
VLzXiyhtZiXR8QmGgO+qG5Qab7FFQKuWYf1tiLPwkmXML+XN1XirNaTBt2k2nS4wqs8nPaNyEP6F
aPbrckHAtNARoA51wd1ZLRc1ywx0Moh4gi4+BTywv7BPVnDyZ+2vcSO9JA2zkkfDDML7BhZUOjBM
YNaiR/F6sbhA8sD9EpKWn/X9EijoVGDh3MtH9QkiTfnGjlUA3TDger6wkN5Vny8p47z1A4BIRL+C
AMB5qk2//gFpXUjcn5fQihl8rk8CQHYEem+kIerAoB2C/wW0906eTtAXzb+WAW+eu+37s/6T0fVq
k57m2gGGCTZAJgo+q0irUK4WJuuikytDgaRr8jto9QJq4qcJQtTegsxYcddF2o7An6sO5m0PQvBn
lVxa0b/cZlY/ZBWCgfBC2dftogqmvK6GogtN6uJioD8dievXtbBfIKV6ihNrz0ReAHI/9yI62SkT
QIEnEbfkS9/7PMiuhy1cWg4L7MWDXEX29AEKDxdFOn+JEnjPU5AwcOnB+lurxo3KNmtrEJEVqw5i
kk0MX/XG109CbrGe/GeV/19H87+xdV4s9RPi8hUi8iZDgookg3/vX3aUfv6rvxqazh9QaEAnAzbs
6Ofo/zQ0DecP3KbQrjxd4k6QyL/7SUT/A8LH8MmDE4yHftTpwvp3PwnxBH6fKMLiMo62pvdvGkqv
t4MGU16kE2D7r44wQziGYB73diCAeE+T0/R3DrXG1EdVvP3+YkZu/lz256/3/4yxinys7Es9Ba3k
0NT3WfWU2s/vP/d0Fvyzyf557uqMmDyVOuOU0UTTUOlZsiECMmM3VeDmFiiMvT/IuQk6/fmLM772
iEyz0UFNB9ydoPNwYbJqR4TWMF/Q1Tj3GitkvV3lfduZrZsAyXkDZdt7loO8MdrWg0Yv8vZPc/3W
XK2CvzRHHEwjw1wt0O2WT2Nd+7bIQ0N8t8Ul9vLre9E/H2QVU9FfoJqLFmMCI1pw1bwN3Gr8Yny2
2BhrKFgP5v37H+X1LeGfgVaniGMuI9fsgSZu6wzRUnYClrfjpSvCuaef0vAXn3zwQF1yWjxduSyL
0T3og4r2X9//6WfW0xrVXowmWRbhuok9CoBTTo1/JG8lv1ArOPf41X6WCiIJGpiHieV21xWZd5Pl
3WrtJUWSc49fbeW+hzVhMdpOYjXqqu+1WKJYhfpjG70/O6tc8+8va632tNZ7iqKA5iT6vLFHw6+x
LU4cwqe6+zABaftR7fILHvNnVuu6mlLoHVF84U6ScccIiFs/0Xy4zhi76zNyP/cmyFdU/N4mX6uw
aWweuGqZndjMa0ENH7+6sr0jHK85tOkFyaUzm9xabfJ+AS7TLDFI09QJB1Nx0yiovQHy7fe2GRgn
1vP73+lMzDohLV5ukb4vVDWiVpjYZgHwXCNRfaPWEsCD4Lj0+o/3RzmzEdf1DSPnJepzGGWwiOfP
KVoUqA8Fv/fw1S7HuTpkAm3vxEH03U8FaTe2pqkLTz+zUcxVrWSwKppnBX56JVGEh+KGCdQ8eM2/
N/8/yc0vQpRXMWHqbe4m6fCVOxBAmkp/yZ56V13YiOd+/2qjw9dMET4jjvDGyrYnahaq7ardzHp6
yWP+zBoyT3/+4h3gEpKqOvWwWgk6zuC2omllg/QPXlURCxAjf+s7m6c3fDGM7ilT4qe7iceW2KHp
XaW3/05y5+9o9ZNl8uLZgIY2kErq3GQq+6DhvNmmDRqkpuvF7//4c59htaNJvQBH26cukCLNrcrN
h05DJ63q6wsR40wMXGvPZJpVqHrRnKTIapTL5TE7QaFnFkhbXrWgTlvz9/ff5MxeXid+oHsVM2mY
kxik1gDrRb0eeIsLvLtzS2m1l2VhtoajPCcRvQJvtv24TEPluwIMAwkw1PtvcOZbrMuf2tDOi8Zd
cN51+yMT3dM02s9Lj53xe89fHd1zU6gU3htOkg+HxcapasGvVi7b959+ZorW5Y6sr9MWeEonqVyA
ifJrNephPaUQcL4k6nJuflb7uQTayNHRCE1cQzwTwkwIFXT5B0cHVuf9dzg3wunPX2w36HyafJH4
Ak3GvE1v8hMyfCKoaqLG9/4QZ45Qclq+L4ZA/aZflgIvURV3M/DqGnhGAp07k1sBKZrfOx3W7DMx
telsOW17yLXZiIXDzNhMKVq0Ttnv3n+RVfn379hEVkd0ag4DnOrsCopVVbdBQwzkBIC127Cvefap
WZhCZ7fvjhWrZRd6XlGmQLPOI+reNKfXnjddNGN/+7u53uq6XrsFnIQ1Pic27BYRH4M8vLuhcAfs
dwCh+VV8qbizKlf+9dKQ9Xj9+eaxZFWZYyQAFbyn6lO5X1hAb9yw/2r+AHt0SDdGEaRfLszx2+HT
XZd3DGhyZE2K4ejRvU6vpqDoAkk2UGDxvxZwfyIos7gTXK+y7SU1lrfjqEtXUWLsZ811mgY0Htne
26n8MM39w4XXOfOd6OrQN/KmnAiO/aQLyzvUeOEDOMFBBi63kDg0YCAsNpfqU2/vM9RGX38obhBB
bVXPCZm0q6F1b+YC1KtheHIouCyD0/9WUIVc5etxStHMDvPKOTG79Nrq2gcpxb00L3om/NxObyTW
P6uuLwJGz6AExXjfHAQ3l3BxUxscy6Yvl03XElBabK9tet91Ic7jq0WQJlaca7uutSB2IDXrpmPK
A9mKdhE7qRi7C0RgAs0duxvdVHXSqFb3dRhChqxz+w7MQlc7tLLr1YWI9/Yapj+bzi9egHtyEqDJ
isOQmcBjtE7WmcCkj9oTgM8uxAQ4h7UOVSePRkvUTnPhavP2gYRu/usvA9uKZRlcOiW189Q2n7th
DDuoZADQG76/nFdt87+CAf3ptPXizcACS73O5tVBCBScbfPaBMfXBCBoMVXg9jAnoR7wiWlQZsVe
M48D+kYzIZEnllior4M3xyXO4RwmZxMfuU9t2I+9/9ve3mn0p87di5+WQ5KHyiGvDqk05H6wOns3
mZZ1KGqtvXDgr3re/7z+ajejmlTqpdZWBzB72+FKsUJLN3nlQn+D22URwNsIyByAXYYrrcjGrVrS
UfkSE/SxlOlydCuD7JUmxx+/884wg379wctM79EE8aZEzIkCkLalTxMkEt5/uHGK8L/uQ2jJvX66
4o7WVxNQvKMch0+4JLQCmsyWezTJIK9wAE2ABbrlTrA+i7usPIn9iuxfacD9M9WraJYxVDeHpi0P
Nh+NTQ4VgRjoqyocm1FeWs1vB376s+v6YsnU4JxIiB/zQybS8jNPx9b1PW9svhO3qz7jr0a/Hg0W
ZmD+RpIJPbK8hccu+i0fmd1Ne8gX9t+dpgIAaNY1MIWtauwr6Oea9iMQj0UFPEtpJym4C7eNLtgT
d4S1z8AN7zeANs8X5so4s/Gt1Rk90R7kROglJfptfQd6N/tRfbIeyCe0JUBIzUHC8wF1h56uttMu
XIbenjtYXb5eHH3mjAwOM1PCzSIapmvWywvR89yTV8cxSBh5Q+x5Sibq+pN1a1df3l/Q5x682r0A
V2fFkBn4ybYMtexLXl8S5n474LvrvLublEqZRaYEAoWkhOZUd9WAdyEJfOZnRP4LqiErQ8O/NoW7
Trznfs7ajOhTojbWnoRVwCOgAO7aRITNAWTqLcwTj+6uC2nILmySc5N2+vMXe8SUw2BxYeFMcR87
RAH172wN/noXula/SW0qwF3BBq/EtTnUgSZ/ZM2Npy7VQt7+4aB1vP7hI6jJem7V5YGKxto4FXGO
ILu0Fyqd556+io1QPfOWsWjKgxTAmzZuFbbm6FyIvKc99GvgBR/q9U+3S6HaweDNAalrZNY64M64
OLoiFOa1TZ+YbBGmfjMH/xn9X3xgK51QW6F1c0gdyydVF3KN+rBzuvAub99K0bR9/S4oPruz5rS4
zIltph8GaL1a20HWfrd8e39bnzuV9VXA4Aq8rAHzdQD53H6GaXMXS7i37Du2aFtbI91TBcT8wZgN
DeBEq0IhmprJAEBULAVrYt6J+oKw49uBGAiF128LMELmdLbFD/rQbWEdeVM3xbPNvRuq7EsXnRX6
4O+dc+p6vtySFGhyOxtFc4BYSlBFXYyLRwR2Q2ScQFbBBAcntZOxjMURRcAgDd6f559IsTeWpX66
eb1YKSBlnGIc7uUD7Lfs6IvhjzGAQGGz+S79x8Phytw8P9xDZTzUfeET//7bt0tqxWcud/ppG74Y
WnTNYHpN0RwIiAM5lwLKzuWtQWT0/rud2c6ndvHL57OpZaY+TcUh5W37THKDR0MzWheCxblVsQoW
Tqsz3JgQilrngRGAYDNQekp/dC4Bts5NzypgVKhcG6Cdl4dRgxo1lCdd6LKBzkAJBCjen6Fz77C6
YmRL5zZg+ZQHZQPgk6cbc4LKgbhR483vDIAu/OtPIAFedXpalYc+PY6QdKNQQYS0/GbglwT5334F
BLXXI+iQfARlDa9g60Vk1Ab8nCqfoErLwHN4/yXeXkfuGpEkbEcHhHTkB0qb28WFK1BVX9h+bwdS
yJq//vUq82STEfQJNQpWVqVEEadFsVdj2GY0HDWmXbhNvn36QDD79UDgT3SF4eTFQQ7dDoSLGGQO
mJiIDRhIfqFDwrMloTLB7Xp/zs7lGd5qc6d1NmWlURUH3KsPVg+Ukkc2Y0kDYyziEnWLAbQp8Nvi
zC4uTObPGu2vsewXNxt3dnmaeiiWgCoVgFUQ5WEdyl1/Ja+rYNl+rYDnMepgeEakgVsyjwGs2oA0
C0jz721a11tFhYGNkpfzqYTH56va1sOiHra80eL3p/XMUlwjpee5hMzEhNywc8fmvu9kvxPufKkZ
d+7pq3BQUlCPKEiPSUkB0SRfzGL4veu/u4oDYLVAEpU6UzJQ9Fjzz7X1/P6EvB0kgbd/va6BKeNA
YOP6n3bfGVQAGu+rRu7ff/aZzbmWw4QobKXxofKStgJnxWxBJEvmsgfDCEwUtv29QVYRgNq9mAqG
xMgZzHA2Rl/IK9uro9kCBwcyTr83ymr7N8tg4uKM8h5FPut5X2sK4RPI2wrdDolqLoAqzk3Yas/L
XrfnYsH6MVptNy2QLura/iDK9hufBUg+6lK18kzQX9MTJMR0wceRU2LBdYu27V71TWSxfFNeOrjO
bAV3tY/Hriwmu7enpBcAeGZ1wMSFVXXmZuuuDZhkJnmbtki+ADD9ATEddWyOfSBD70f/gSbN/SUM
yrnE0l1v57HIaAthpCTbDQS2PMvBjRx4WYLk6xuxe2TX9r7+RqMu4nF9KZs9TdAbMdhZ7XRs8pGM
OdZAazthlzIoAkPXda53bQHCZhXDVjYiZNqDSLADvv/eZB/fX+Ln5tVZhYIKGlM6iFSIjcJfIjMo
Imen79IdVqCPNsDmUqP8TMhxTqv/xbXVIGosyhlLw0ttQMSiLmc4yC6c0z8baG/N3yoeyBl6WVOv
pmQ0BZRKRQ8aN8ow+aEyQUZbgCkqcUuz8kdha1Mk5ejuprQfI3224OZhdyrKOyaPZm61OxfKSPh/
FVTgIGYW1zrjB+jQAW8GEnkAplqFDWTWAYE4Xu0LGzoPF+LNmXI/eJyvJ8nhJTQdLXwMGc0bvmt3
NE63Y1wF5R6HMswp++BkAQgR5R3dcpiKqUsL8MzOXcOV9MVbSAtNpwT8e+2pvVHH8oHsIMm+c/fl
p2qf30t14S3PLbk1WmlkktmiMRG843wrP+jH4t7BiqNPdNtcn3i2v3fsrwFL0LwG1YjhnVhRBjKD
aGR6sRV4JpauIUpqhqo/zfDs7DBFTmw/lVtzm+7pId/pUbcbd/amvPaC9zfpmb2zRirZI8/aNMOE
pflRM56FE4ns2288GmDuVeAhlFGup62emHaXGKm392rsiqyIfu/xq+hSz57eTm6vJ53+2eiTQv88
yQuojLcbMPjpq4iiutLQKuzdZNxbcXuAQCLIVfbB3dZIxPmWYO2ya1R8ISAXTcf6erywV948rzHu
apN6uDql0EXgCeTxIfWVaxQqf3q7hBCCmG4MdVIjKynIwO9P4Zs7E8OtLiEQmKeD7WU8UX33rDL+
rGkX4cfnXuU05ougDD0LxyvhbLOfZdHeVV1O/IVYw2aUqTp2AiyrLB3GC0f4m6sYL2K+HswcoCqU
0VRPjKlcPs+6guJfDdEAqE916eP7k3XuhU7n64sXmvXO4ZSaZK8ZnMbQvLQDcCi7xBrsaQcCc/5B
Y453IU0/N9iq1GDOo11CbGdJ3OLBcCHLOn01l88LUMkCUunvv9CbcQaTtrqNCEGxewpu7h2w/P3M
gagD5EYh69V5n2dPapvfGmbdzLTquZTDMhp7qMk+6yaA4S6V+zbTvzXOJaHvN5Np6q67kmNnjFDx
h2EN6s9QBoFk+ay2nvm5cR+mLvdL2F+N/NKB9v84O7PmSHVlC/8iIgSI6RWo2WWXZ7tfCPfEJCGJ
Gf36u+rEfehmGxPRb3vvEwdcQkMqc+X6FibbHODoVUWX5JOhT27tFWHG6Yuj5ROM99bSG0svmO0C
jnZzD9uAPMGaeDdouPq5lfVDtc1K+nTp+df//sdMzmBqUaTMDY6wIgyOGUgkD56E04xRdcPK/F3Y
Wf5TdhCsCCbDJMce3BC0pNbfYfWwkudb+vNni72HeYsJ5zPrSFxSHiYpq3NSt10UVKJZecX1DPlP
zIf5NFvrKoUtaKcacpRd8I7U2A62E3CWUBgy7rZI/TWQfEzmykJcWOzzQkTPFSK9nsC9oIGns9//
nHLvezGQrW6Ce5gyr5xqS6+ZrfcBytSmhBvqCT75t0lpwDvDfYF6YV9KErXA9az8nM+l8D6YC3/P
L5mA+1nAm/Z4pe+0xo56Imw8YFXrZpt7NAwaGVuZd2G477ZNuRKof64bw2tnAYF2y9yZVGkd8Wnu
lD2Yz0nvonMYqtyITbn7lNqOF1qNI7+nOZJhoQ3NbuOigkHMteBtYd7/pzLhKeibLRt+J42KHVCQ
FF25yi/M+v+UI2rQ3yyoD04iH367bn8X5Fk0rPEfFs6CedFhgnlBqpzcOqaAI2310D9lfeOHqVf/
Ftr48fVJsPQTZiFB2Y4UepFJnCYqHzp3eB+43BvZcP/145d+w2xfgBk1HGz8PDl2GboWqzJs2ikK
BgCp1nIQSz9gti1cjf67Cbygky77MXKNvDqIyevjRHXOys6z9IrZwY8HGzX8C90jRPjdbcqSK/yP
8yixa7GyPpdeMdsHLIWzC21V9Fi1b7aLEoxL4s4KVo77z58Oj4e/Fz9Sil5RJ0qe3BSJXWvY00nF
MPbbfv2Rlx4/W+SD200AAjnu0R5hqZ3aP5jPvjlG8U+dYGhPvG6ef5yNqh80BWbJOcJG+l4m1cGE
3XqUGDAqpvRHRVFYtcjKt/58Q0Yr5N/v0jAJsmGrB4tLntfxaPaQYJqXtvCeJ6l/p367sjA+35TQ
QP33e6ZJ+jIJXHGCZOqJevxeM2vlTFn6HLMlLQ2BW15ti1OnJ3jtJPzgtzaBFsNZQxMu/fGzVU3S
qw3k6OoTqGe7wuwPpZXu/20uzZZzU0/5SGExcWod+H6PcBaHk9Rqv/7nMQRsTv4e9bQbZcUbgqc3
HY/h4vViF+I+uy42hlCxwjQLh0av3ByXPsRsURMGKyNA5cgpZfwASF4sWnIMTPJvq3quFy5HDu0N
3OBONYaqhSul44dJ+W/rYK4MBqQmZaUHf9EBaHYz/eb3aK330XEropaKlY1jYbHNJcKeJy1raKHT
BNbj0oErOMAePuw8OP1Jgq2EmWRlf10IRNy5RLgemG9qppJjYP3QIGe5dvuUTOU+42888Q5GGuzQ
B3Xmdn6hCmbwxZrEemESzDXDPdp6YOuH1Qjj52hwfPi+ZVEv1qQJnx+w6Kb+e0bzbKg6anf2McsT
cquhUY1N4dA9RS/ltqd1svundfkfvaWd9LUb1MHRDgJ0YSTPtPDSMKVrLWILW8pccdmiQQz8OWR3
tD2GbvEtCVY22qUBmi15+MLXObzO6lNmqXc+ZP7OZ8EZuIs+tkYlVyLBxfk1W+sqyF0PnrziZHpl
7HHL2PRwGI6mgFb7kVyh8NWY0buGF8kGzvluaJEGzGVNccFvbeWszPOFYZzXfNrJb/SIfr4TV/15
aPJjkSUri3Vh75wXe0xLD0Y3Yu/Mff+CW+l7DhYqaJjFG2BY8ehQBql6vnJxWFg18/IPfHmNinAG
p+Up2A9GJSKjhX0az5++ns4LO8+81MoZDEV82gh05tQiZvAIe/ITbd/iQp8fKmk2G6hXx5W1szAF
5+XX0sysPIXB7NFNCY/Nyel/dBXxj3g1wOkFrVbes/SFrj/2jzgp65CLsnQlTrCbjGHOF4EYEpqQ
zKGouBWwFGyYvzLPlr7P9af+8SrohZO+KDk5if7DdEGJQGgPLOXK05cG7PrWP54etCwdmMLTJ5gC
A9oRgiAJd83HPJ/ir7//0t9/XT9/vAHRJLMpyYAkFQFU3l7Fz73K9OOkWnMlklmaYrMdYcwaWKrm
3DzCkZuEHFDPqCidx9psbmCGLTe5WlP3LrxpXk0EHUYZ7ng17k7ugkHDwe3OK8YQsquwY2//NGDz
umHeASLUcuRD4AnwLfeaWxgjnkzROSvBzMInn9cLSQt3bDaI6Vhzsa0rHmXozm+sA+Ur58DCF78S
IP784iYK1fVQJvmphFMs0C6v+cCqKEjZPwnpYKE1m7Qg1bhJwWt9tJBKpUW5d8Y1iuHS4MxmK+Zk
h9yzbx45JPVXnpTXXLB7bQ1jLUeyNIVmEX3mt0TUTtucRlrvh3a4p8I6W2l9SIfsveP1Wh5q6T3W
318hg20sEaluTonnRMx8NQ0YaxotXDW/w1t5ZS5dh+W/mUI4v/79EqfUnDOFuZrI9gekm3ey91bO
pc8VW/jKs1XtQa+NkMtCXpCPR+6NBwThO1Y4TUxScYsFEWXSPI25N8ARd1wrCyyk71xndoNP2NTB
uie1jllTXGC4ujc6Fbv0MTdYRIEFHaTcA+IF5FQfMmet62dhIOd+PiPUaAqNXFj0KrvV7fSQtmuN
Yp9LeWE6d50hf+zASdqU0teAQvvEVDtKRHEU6LmB/X3Fi3OXjmgh0RzNRsBuATwYOZr2J+W35ibx
BM42AN6MMtZF6b1IWFL58VS4uoYwqGRDqFuruG9hWN3HPpyueSw7jdbDlk0rV7uFFenMVmROBKy5
fYwMoxZu1rcW/LDQsGFMK9vt57IUDM9sQfYjVAnwGRiPRlfVcSoZlqVfWZcaYKI9ijVdTKqkewH7
2AULrwXNoOLWuDW9hB0SJPrveUvbjc0kPNQ9PYW1QfjW8+DZMbSWdagS2qz8qZ+LMfz/WAdaJYOQ
vkvak7G/6hiS3dWlkW/sPYDlwxklGfjg3Qw38ra9Zfvq3not79ItW1nrSwty3mMNP6VW2MC2nowu
FGhAKgEO3xjjRmxdP3Rk6P38pwNwXs5E+f9qnIj30OBWdSA+bSo3/rdHzzbFioHE13dGe6oKGQlq
bFLDiMg/ntzO7OAD+MLwMuGRo7Ca+zFp87BnMKPu+PvXf/3SUpidexVxgmocEOcQUY0no0yHgy47
dy8ct7lkqF5fvn7Pwmb0v43kjw2D1VYFNCg+QDvkLzwlkd+nK8mOpZ8w+wBW4EiAKsfm1OfBrVZV
1HsgTKZTcNTWWq5jIf5wZodSWYoUzmiFeawLWIs5SAKQ1n+G69HK/FwYHmd2MAUA6Ji+lhRANfdR
2PmupOWKr8fCo+cuU+iyxN7SoLgKubL61vq9dduBFjStRPsLI0P9v0+CvBmNVE8jR2RWPLbEu+mL
4bF2ipXAb+Hj0tlBk2oiLJzPA5Ro30Zcyel0UUMWodC9sgVd/85Pwo25igugnrSnfcoh5vvZVCy0
4X1Qdt9d/8bozT1So9uvFwCITAtvmi01WqDv3AYO/KQ43dtABgbsBhy+LWwhQ1XlEa82ZnZTwSc/
3yTsh9QwXM9HYC2M0NZqL5I9zT3gh59EB47etLP9p7JgOz6+lrnYjL6Me/Va9NkxyJq9TXdN7YA0
8JhQM3SR1YBjUs0+MnWUMMRFZkmCQevw0IRXHn7/JVEjDiHgEFsFBCz6Qu2TNm97Cqv+sOsJUm6w
MoDsECIKEB9eBSFRgn9MXqBzB9hPqN8FuZXExKPvW1xWgQLUFDYTx9HS+6HceM4+QYXS75+G9Lcj
9D38RyMHtutlCtIPLIiBngXHMmkloI2/pb81x2FbTFeP/Z+C/ua9PoC8uyGMQdXnx44ZZuqZ8+EF
ytVw8OJxfA+AI83POThN0AnC0jNK5QbCkoEdx+maHn4hGjTmp1KoaEjf1UtmIAIJAWTJJaiATQi8
bwzWRzQywBILK3RHgJZBWZ4mHrv9jvt72ilAMggg55uOPDILoMukDQv+E1gAOZEQQBuTP6a1H03O
DeHnynq0zCcHITIarkPP2OVwnm/VORFoffTaiIwfVmFuS0CeDHkvfaTKLRAzCg9fbZu5e+Rr0yG0
rV1Nxkilp9w9AHMd4m0IIcBgRaAas3bjohxsyjOi1iuwUKSXqYddGvhQgBSh947gIgmdMt1kGeyA
AVQ1vzfOuXbdLfioIddlPORO3HEAexq4gQ5ZaBbPUj4B7BFxZwA4GVhiXUUqz5HejbzpnfJtXhkb
it7ZGlGUulE1QEnDTTJ+M4QdZtWDskD18UKqtyP0ywN7BsLVcx6xlsO8gjEPwTEcDuiUyba1h18/
fvOHi4OUFIN/I7ybQ8sekEkcQrCOQqHPLXwH2Fn+pGzHyjB7Q4tzFfyWxi8z/4Vq9OCcEtXHRfb/
XMZF3/aFq85cygNCL5rz0NgA9Kv+jpacp04hegaA5qOf6vvcND6+3hY+353h0vz39gkem7baLOFH
iFbtc2rWwR5CnnLz9dOvF4z/bm7WXPiYC6do4NVeHXsPOB10SRb8bGgCnxmuxpj7PbBTmcO+tV01
RQSI5ZUi1uejZ801kG3dEVqwxj2i5ZyciDF1cQneIRBdfNwXdTcePDmQlR+59LLZ2Wn2wyAU4HjH
wQ0OknmwzonNId94NjtgDX09kgvfad42XlWDShCswzzE9uwzUNUMdxinOnz99M9POXSg/D0LUD1G
v5KhyGkUZJPL76R/1Fg2QVmvnHILY2Rf//sf4Rfa6camGx0EARNgKuAqtIGGno8dlXDCyly5Vy29
ZfYlSgFLOEtD/zFOV4qPHbxngQALONn1kF4xOM5/PVwL75nrYJ06S9quFeSYt+w1Z/2xg0sT3CK3
zQgyC4h0X79m4ZtfEaJ/DlqW156jq9Q+dsjJh6lZ7jADHv7t2bMPgi879APsBk+6x1ZJJPxGHM80
V2K+a0jxybqfq145jEoTUeKCmzN9JuLaBDPdJYb3b4thrnJ1DdMXuCXkJ9NIt7r1T7VlXL4el6W/
/Pot/pio6HUUfivMK3Glepb1ENW1fU58uTJDFy6c1vwiWDouL73MGY649dahXfS7oLJ/a49XoWVW
ty2BD0oKbHzoKH9rZMbKe5dm7OyO0gVMqSrR4xEHh0tBPZKPJn0TFoxJmN59PXT/y7Z+9tVnl5RJ
AogLqwVyVFAZuRsEGRp596CMJJiZd00ysd9O1sAHBHwEcJFIv0dk49ywoRufUKkPIhZU+uhaQQC/
vA72/kbv7MuxTz8GuLcDe2yYh4IQ677JTRCa4EKy9wE+BN2pKoEZ7Xr7PvWcLGqhqN6VmplbU6G4
5FLX2LTA58YWM73LUCeIDXxV7KWXb1qn+jGBjrJ1gCy/THkF/pUfuDUwt1lQ7IZx5G+pNZJdgU7k
SLXg4UE1OCbgRA7pK/GbYM9UYMZdx/TWU7ArhPf6hHBFuLsgUe4D0PTeq0XcPMrtWoVqGGxAIwu1
A92k2HhAPOLM8Pt4ssDejtCEYGzsdmjPBpGYeCShK6fUwhY/17h2FhBYgRzHoxrT58bLTkrKx1GJ
25FWK3elhbXzP5eVP9aO00y8zeWYnZKexj1uAOgTjoxurVi9tHbmtjO+6OyUpV53ktkQ5wiObgS8
66KgDLZeYx50y27dvPtdmNkV1pBbKyO3tHZmp4owyBi4CbaEpLJOdWLbEeaDE7bcF6GLkv+WZ23w
byfLXFqd68y01Wh1p2Sg3/lk7zhQYaFvQkYhWOVEU5WsHPne0teanS5AWTBAIaH8qMeUPeZOJXnk
FVa2I6Wy9zwFEL3BSG51kTu/fDImWzRnABtXltgUTcd4amhf71MuzT2pG3VnAY75DFd5/1J07ehH
duJ3l6DP4JwcJGnWhyqjfb41heVv0GTrhe6VST+5ZRcXdl/EQ1qWl7Sz9AZsU8AiiW3r0LCB22KT
X97keV9uA7/0jnBQtcO86/iWulqegPIjZ9igA74aqCuGEVBg3dHY94y4SS1+WxhmetKOl+99PZZx
lwOOwsxi2E9XEVvHW/CWRlxEWNmMENi44oJLLN3SkamtlffvIP/le2on4i0pGDzT7ExEENnTA9Q5
VcyHiscptcUxwI4WE5xNoZ32Pnxwu/Qug9hpQxVsu0WPC6wxJnLbBaDAf73lLkQIc1F2Y7tGBnOn
/JSbwV3tkQtp10yelh49uxjAxTep0rIdTiztQ5s892m+sp6Wnjw7i0BONEUK2OGpa7PLkOHaV/U0
XQk0lx4+O4OCpDBH8F+Rr5lOjazirl8bkKX1MtsGWgJepOFZUEq56r7M833Z2neJTP4t8JhLrFlK
PV0rbJ4DoR+Dl8YD8IQhaZs1g+CFbWwupm6NzHIrI+hPIknvx17diGJqQsn4c8VzsXMn4EG/npUL
IzWXTJOpteDKTbPT2FevCl4yAlwXlVn/Fv3NddOgdjYk7evsRBgaXZta0hjc1zX7o4Vzcq6bdtHg
5pXCyU5WV8e8+8aq2wI7npTjygxdGp3rzP3jlMTG5VpZhukvxG8uyu0E/cMUrKwt7/N+SVgoztZt
BqsOBzTX5AhErSw3LqmNS98EaBJ2q+oCiZxAzO9l5Xb0bfWbQZVDDo0RjD+1lOix8mgAZ0KcQPKX
PUzjW1Y1bbMftaCgk09t/jZ1/vBtEBR3xcovyygvUCkpFKpkhuz6MHUc0DD7mtALKQxvOwnL2ntK
SSTwausm1e14qQrhXlrfzE8Mk/JZ2uW4bUo7vXjUT7fDBManosR4A/ZefJR9DcxjS4JrgWZKL1Ui
iw360tuXjMGIDp6QuOnD76BsbtGdlsd08jiAwfW0CbLM2FLHKrE75sU7cwCCHTuebBOJAlnIQH7d
5Zau0aBbTndwUBl3gTGxX4DWGneqN6cLadriyLq83tiKBaGGV8ipmii9N43ONkNR9PwoirTBHUQN
twVh1rV7qNZbc0j41p3a8s6Axh+tpJTfuFMn3sfWkDvCefbbmhrrxmb1S9E6/a7JpgMM0M79VMJx
E50icWFoGaObK9sCYgur2ACuGlr4t6nX3LiJROaK6DdrdNyYqfZRSDgb90rk+4GMQDL6Tn80rRL4
xallEXOJ3jqpuGG4fod1yvdmpg+To/bM6Q7cseBIpPVPMThn5OifmxoAVNt16hBejDzmScJCVGcM
ROXWI4eZbwj7PyT34BG641lw4YGAJbsXvLmU/yCmU22rBmg8X1koU0z5vcE8OzQrPkVFWr2gggFj
PbQ9kNIrIloFU5yX6Lx0vAmvqUcbBhNlEEEO98MEh1tb9a82dd7dVF28VE4hvvqBmIETGilwy8g5
xW5AusjqjQ8QpZE8H5SOEzFgzWrXjgAfRRiBanqcZ+rO4ZrGqSHJndMnAHWDJLoRubOdRnE3DVV9
g033h07KB9VVl0qh/gnALf7nwvoAe/QGycUn2lDxUBDnozYBtTUVHI17p0KCmrRkO1W295vU7M52
UxjtW2jszAlQyZUhDYxxHhxTj4qwz4womaoudHuAxUTXPSrdIhc2VQebYMMcWA8jfR78HqdrEhMA
VK8yvqHoMGIjam9cJ/0IHPYw2jJqaPuMRsmXsnN+tgGMeeCkfANg+8+RwNHSIXUQZXmLpxHaRVNH
dm7nayCmkiKC6O4mEVkam/B42NS504fCNX+UAFq3FNIKh4N0mHTqNqumg0PLB2Mo9mPJXnsui8js
6itY5cyZvpBJvldcnxtqgFye9sfKxkcGNfXGzlAL80tibQKKDbX3UjtGIFvHdkZvVZp99x3nYXSt
J5nSQ+N4F8SdIqqIfXYBxg6LEm5M/RgcuskL61bcWZV6sFp9dllxlAmcTpxu2ucaeHpvfFIK9mRV
sEna+uwX07NVIK4g0mpCTsHzcqv7tBnRn4KbGvLbTJc/W5wlkQNnCwuU2xAGHk+8Jb+bwnyrx4Zj
OEr4DUMODyFcea49Ue+Jh3qI5wxJiA5/OKPXRQ/kr3VH0iBK8kLfgGHUbd1ggqajs2PquY/c9+KK
VzV0FkmMPc3cMPi7bgrCf/KM31iQ3mKqouQxcC+CpvM15UmcJME2uCbmhSl3CdDT2rIu/lS/iQ49
WGDPunEj7dijKUC715Caip9ClR91Nu7K2gHhC2xR5oxbuLmRva7dcGoBmCBwICtwwW7bYQgJ7PGQ
L6MX6pAE2Ht5X6WZG1e43uAqMO2lI34om33XLe6+g+yyCN1mH3CaeS5s1CjyGsZwkzl+FGaisC5T
75rQSCEU0HCoJQmus+l0FwCILrFT0KxwIrDizT1LkilMRHLOZbC3e60PqABPZ69C+YtZ7SWR051h
B1M4EPdFGphAvAqGi5oceOJOF4MEZxIEV9Dypkrax9a2vpXKsB8bKDE/eGXj+0AxGTYWWBd0UCfV
Zz/GcnxIXKB70ewncSc9dHAV7TBBwnxS5xEbJE6S8bdB2NlNrecBcOzIsZLdFODCP3jGpnadk0zc
B8pHvjX7FC5YrnjOJ9hhlUqTsFWMb/3BfDdr49zl5gkG1n2UO+bWFXVwY9FSb8wc+3abehupcTse
uvpOmbpGFSw9pE0Q56loIL3FRCwlKl1of/oodXD0tfHe1eZNT/2f2kwvo6aw9SDfSzi/xAQ6QL+r
X4LOeyfob99cAUcZLZ4DtM1VlbZ21B952JDuDv3HJCoL5wBCAWju9bRvcTqHcPHrdx6DBNOe4OfA
JvvWarKTDsA6zJT+AE/6EUD7IlaTfajr5hIIZYVJ3rxBtoLubyuApxmMk0uuDwgpYBvdE/j8YtOD
3T6Jnboctm3BfsFVyY9cObRRhvbIsOuCX2Zts7B0jbProeLs6xvfSH7CKwEBBGkQuxf+Y+9k92j2
va8d/G1pAoWfhORW2hx3sJzZp5rJIAJiAXZULLlLMVvCAk1EKBJl350e1r66wQk/+QbAhrKioeD6
fihQX+y76s3KafFkTBR6oGy4k5y+oe8XEML+IDCvRisvsUsrN2zA6d16EmmenpRFlFuVj7JV8trW
OFxrHym7gfBnK6hv00GcWYETrRYPmWQbs0d+qEdFS+Z6X2SOty95i3ug4354ufPktbAM4YURNpD8
Re1kW1Gdpwn8dsyNyZMHHqCqgAUcUZKbYdqK29ZlKm5qzVEEJUNkm41A9rYTIZVWFxZJr6ImkHqL
yQMN55S+jgZFQzsUyX2Aiqkn7icEFwCT/3T78YFlhhX2g9FGpUQ7bKbqJ11kJ7/G4kPiwQ4BWkaS
BQdJptEZ3fp8pxwTDdnafpGZ+V1Q9yQb8VjBkSusMhtV0G5vlS7ycsFuHG3wVgMkvfLRsaMUma0B
ZdQwSfWJkBLskIT+ypoWQWOH0pMA6c2tJUKdsoOlmBTjGQaY7Bb1VDPMkxZMa8eBW0KX31aJ+mFN
QY4iKGp3XgA8HHXMwYnVkNYF5rjMH5Oi3nqDixxUC8ThkN+CwrzNePdqZ+6bYtDZ51qf+3Z4lZ31
qFz8fGIkDyblftTT4Rmdge+FnQ9RQsDgdQcoofwGHwq22DjX6y4kKvjQY3OuOILgxL4pXPdo1S2C
jbx1ogRZxy2o9FUfJtKpXMQ/lbqvErM8uWWFyeHzZpcaSt5ZHnghYdZgu2xLCFMSVSgKeqtr/Khs
H7ZIheJ1EtcVxj2bSj+JiEHFHdE9uCJOVRevgTkCjwK+kj4VkqA83HQ50RGY9h6PaoT4r3Ac68bY
dUrEB8mQiR08pPg9c3p+RkkwfyjbKj0j7SMeM0VhHWM4+QNqjWYA+2NXJhE3POioaUmCC9O+eu2t
VN4Qu0DuFWRNveOG3V0KGgw/3TIFVCoTVqeiDJHY3qzN+gCJcYoRM6E3A5JjlEMIa0fvDi7QGdqb
JGMHbU6D82g3hqwiiKqblzzJgkhpHw0dTEMKEbY15kSctWYGtyjqFnClSpL+h9no7jZResT5yd3h
ovGXvjqqDX7822V2lq1AVyXNm/8h2Jnzkpe4jExV/o76m4y/fsHSvXyWsagcMphlztEGjAtRYdHD
5A0PuKfcBSyPjZqusbMXMiNklr9w0YHIQeccj4NJ7vuW7nhB1szCrjnD/2b+zXmLaOopszSQXTvS
aw5sqoIqHHIQB0bT/IYZeZzU9CacfiV1+fkN2pz7UVpZ7UuIEYfjQJ8wgyKP3AVF/k/Xc0CG/76e
J0nnw9B3qE4WreANF5Qse7URU8Maplf5Sjlm6Rdckw9/5ACmKdNmA+Hb0RJlXKQ30uijiomVJMDn
KQxchf5+eqrsPBdZqU4BK6pbd8zaE+hNxk2TjPcWC9hKHuZzL0gwDWaZDKkDbrS4nMA9XR7uhIzu
bBIfXBHdmfsM2/uJH9w+bLrwOGVhZP56dF8fy8fHYrfmsb007Wa5DjhHa8vtYKtRdVOk9S/q3yhc
k1nyWCLMGJNsZU4sDehsD4CfDsu8ESY+vvU0YeMry30Pa01Hr/mdLb1gtgeYLRIuAv1kpzY4F9Dh
DvQq4BGQR329xyw9f7b2MzHZRSaBXkRuX/z2PeQR2hSEQSpw+vLO0P82UPOmUnhcWSYTTCA39A7I
9K2Ns7crvw2Tev36hywsnHljaeI0TDuZrk6OInuDwj7crGsv7K16zcbxfwWxT/ayeVtp6/W9bMsR
fVBjnxwzC0hSpNmQ1MfBeet5GQnReW3ENRuhGm+LqMkKY9uVKt2gIXuCYOsaL2jBo9EXwU2JZrFb
moGf9W8DcP3Cf+wcSH56V78lfuoJ/e1itofU9X4OXvfw9fMXltTckJONAzycSzHgmKaH7KpCE1b6
QHhzU5HyuUJoj+a6aWW6LHxNb/ZjEKdxC8oDpNSrrP9QSDU85hKsCtXobPv17/n81DPnwlbXGGA2
3pgMsFlUtWobf7vKkdn6+un2/1ooPpsts73WQOWr7IVZn+qi44+17bpXuomSkOJN04Pm/YAWlbq1
dw0cjcqwFkOzrSwreEcN2XpsHVNLRI41wCto0bgT12BsCFRCY7Oc7I/UJULGHdWowWSQZaHYiZaj
/aCU9SycklQRZLvqdtBXom1Vj4/wopzaOOhT3LACS7ZNJBuSuVcj0m7PpHKzMOBO/2DjznkvA6+K
Cg+N/ghmJ0xxH/eNJgbqIYDNPMxMt1JyQNlpJSOYHZJvWHv+tzzo+EtfOc0rwy//CYaoeKmxh7zU
2mZoHIQYHc1jAZKi8tp/R4Zxk6UGP9qOoW780ZPgqRbOrQe18U0uBu6HltUVUIONvYc0BgryYVVb
QRs7TmDTSA0EYUrZdtMPMHnKY+MIFlVT39z03CNICrssw9U1Y3JvW8Z48JOMPORdNj0xgP7gu+jn
e8B13mwPVyOWl/2vyszkWbQ02CFNMl54qR895r4O9tQfPTsJQkCIJtxmcBknqW3A6qI7kAAv6QBS
iRMXUtkEA4F/ZQbyPxnUrODLb8sgZxEwJ/2WF+KWEQcRjwa1cDDutVXVGzcYHkgGctHICa4maWGf
zdKpYjMQB09VMoaG0Ywl4B3oXjP9mJjkuvMk31w4S8aqMK+qXAMyxBI8kqnhYoNicR0CzYAB1vYr
eIAiTI0W3ESc9UYPo7mW2rea+tOuKvIk5LxWcYq8CgSmoGs02Dgj/H/6kKRDF6NIOmw7pZAINHyY
yUonBFTwfz/Q+KXbCn38hkejIciP8FjwkB/LnLBonDYUHkSfVQ+XxnCqEScNSMPfwg3IPri5f2HA
0UAKYiQAXhr+JsvNnxAC8W+Fl6VHhLhsJwFHGiJVj/5dbpj60WrwaUbhGjc5pumtrqjYVzntd4Sk
vwpOyS5ti9sxoXdcwnFBBMZ91qKenNO0RL4ZDbFWigRj66TlLlWon6G32ts1DelDv8K88S0nYEio
gy0XFo4L57IOdgE04CP+dP5gN+4Zn6OJhD+Js66lC+4STV+FaTwiHQhTif/j7Mp2Iseh6BdFymrH
r1lqC1BsDTQvFjB0didx9nz9nOKJTlcqEhqppeHBKW/X19dnyZX6lqYqbN2i0DwoRVtKd1D5R1rl
IZ5zVGhO2Mr41qnDS61E5X7MbP1XPOV47UYRDAjqgfl45sebPjaf6SatVroMd+87xcKNWT0pXzWk
Y17dAWxctWzaRaaiOBkDkrrVcJSMZjPt62GwgLclzyLNEo/HneFM3fRkFCHKZMYY3o85ylYGq6aD
QYAgNsI83UpWaDg7J82rrOy5xtV/qyO5caK4yB4ShCA37wj+saPGZQgdTtbHn0XF7xVW1Du9tGO3
BV/NoaCKQ54rLFzNKp9GXv0maUV2XEJdeSAKrp16rTuWVdLrcYTmCp54UIkdq8GX0owPhNBK3TZT
XgG9YVHXAsT+aqg088mopgoVsxYWLYOS3xWhYaKEBLyz4JQdaD7KjdA0R1h4CoI1W1LBYxMhJC3M
7rT68QwP/6P42gbBCy9Otvne40XMGUHQAHhWiwAoKKQPwoC4bnG5f4NrwXSyas8OEe2ANwAha7rW
xjy5g6hvq7s5yYAkbEKtxZ7Xja0Ak85rT3B4hfZ/Ilj1uqqOPsOxMHcRxqmrm722sbvK3stOKh+j
zbJjVorUHyWH6jxeP/DoMaAq5iZjbD2YvczEzuJ2dxNnI0pDBd7hjn3WJA+DppeAR7O02MaNzT2j
nKKnZlAofJWyBrBGqOIhGjXbxsR8GmRQPutO0Qq3nfqodqpSRzV70mNHUXVj11lUeatJNKBkh1eP
x1xaJXFgR2tGrqjtZmcQLSshS1njOU0rFHFV1ATGTRIEHZfh4oh/wu7WaAiqQQYlNHTBjCgTILz6
8aR7woRE0Tg0jnjcZK8qHbT3y4fswhE+F6lAIVLWEs8sQSWGO4i74CVtXEEsLbDPNHt2g4iyjllN
iysMuZNX8a52iLupnT3202+CM9wz7qYDPShb4T9Ehx3wKunzsEIbWkh+5poVosLTbNERESjaAFO+
QylucnMti11qfHahGBNZw68XF8x20O9ro32xJQ+ynPy5PCXncd2aPbtP8KYmphoCfDOAJlhxy7VT
46bv8w2zUJPvmrsR9m0TWZHHWFgAc7kFRYPWcFtgpBrZI/jJCU+kmWmvZIhLGe/p798yahsiMkUU
aWWg8WLXE9Vh4W2vGbd8LP1sgizFmG8vj9rSl2a5IrRESAmIoAh4Vt33XXo0U+UJ6bYPYdMDiGO7
Sq1W0vhTBn0mLaWnofzWqapTYrsXKJFUBTI+65fBTYTyDNFpWkl9l74w2znxNJKEg4B90POeuiGv
dFfPu0PHhl92OKwBnM4Xx7S5bEjUwSU2DrPxwGTpJDgA4IFbliHe8T9iyXeX52WpK7PNotXWpJo9
Hw61tA8GyrRSt/CeXBxAE1pZwkufmG0YuyIgmQ5WEkwiccs08oEQ8CajdPLu83InvlCQZ6Z8ruOQ
aCjCVnkMQacX46W6mR7TA/hKOPzal+GtPh4YWDOOuiI4uhAA5oIOSHgTXWoqGP8cVWRHNUwkgiqw
ubtY0GQzllG6NRQGVHMG9/bTjW5oV2L2QjSYaz3YRTzEvVrRQ260+5gYO67rb5fHcGG1/aPyEBq6
GcFJDVJ9L2mQ168CeIIyC+rm9vIHFsLyXOVh1CFiWbUTHgrEiLNZfOqdljph9TMhVY3Mtj1vMitP
kAsfSPcK78lw28QF2U26tSZnvTTvs10/gXUax7yGDsak0G3XavLeUCpxV7ZhF2QlYNmKXugAO44t
4JEs9S6P2xey/5/Fzeh84EzYwYppgiEA2CJ7+2544Xf5DTnY28KJXLw02E50pDedM7ng4P1G1Qnc
skP9CAeOlXD3RR069wtmQzsB/tfAwhXGLU7jdV7kKs5LtgdEwDk++vf72HnPNuI4ONur32/Af7tw
RFCdt9uTafHJWAwvaD4Gx7P9NdGNs/sAQzKbCsirmbSq6yFQ+ZXsPnDZd1cG+xT3znVV//vwyNNW
sWuCriq72h88xbF24AE6ivsJUxb4aDQ+7uxO6qHEC8cHdUUcY3GEZ2FYRRFXUU5+Br07bVo/dZQr
6+Qygf9Gf3R7d8R/yb7xCgcEAaf2wRl0gBZyakdzMhh5F265aw7tB3tNbsgHLvLW6Fhu5K85L+qn
aH1uYGZRPDJDOegFfiGALJ52FQZiU7jUlX6PMYmvwi1QbnBwwwu3H3pR4l+ej7NnB6Nz9Y6qpImt
qC0mOj0MShBDxRX1rB7vu5fbX1hIc52ORiHmCJOaIUjkb95s9TXF6C+2z5nhmot0JLzVlQlCWEH3
ET7BIdY5rSXDa2/iHd++4lnYCX089butN/wxDqfJOvRXiVNe1ysH+xdT6twvOA3ptzTIllSk3MYv
QDHD41vdh2QfxCVCv9nxK35F3cqTPtAkmwQGGYmveBwOoMa+2bRu/ry2UY2F/WTN8r4e1R3ahQQL
+270+2155IfuavI0BJEMC6gLmG/d63t9X+6E81a64MEemuviWB7qo74TrnVrrcXRU3A4NyCzKAaI
/pDUCgaEVt6A+BXeU9i4nMwIm125Q7LAXpVXAOOiG80dHZQgAuWx2q193jhFkHOfn8Us2Ql4aoH9
E3Se6b6AgOvAc9e1t9F/yW24QyIx3hjBEMS/+MY+osL3Zm5yD1ocQYTZ0fzO1x3FW5uXL5T8uV8z
i3NDMmV2HGE7w0tbOTaPAOdMz+SW/kK1tb+qj+KzftdWTv7zuFzs4ll0U9jE4DGDj01H+iBulff8
mrqlP26sg36FWV5hvp6XfsF3ZjFKB3YhAxkVi+1QXolbFIe3xZbeY0Af6Ba2EzvLVR0wHrbWfly5
1ywEkLnCw5CQWiMSs5rGQJ/EqjsUa2Dphdg3V3cYK0CmVPU0RYaOwpJvWC9DKVGcXcOqL2UWc4EH
lUqhEoljFIUlFIoiV7+z9tUuvMl3RlD9gtLxR2ZtoL24YX7znl6bjsBhLq6jT+P35fh7Nutk1Jht
iiiaasUI4a+WsdoxQIeoa4aC0m0ibWcAsuzyV76cE86s9q89+S0WqgS1YXIyuJHe9BK/hTf6Id6J
jRYoN9RXrot9eBvdyxtx4CsH+tJS/IqH374I3evephJONPxVxg5DBfnRekZN7xf/HYKQ7Q5+tRnJ
lgfAhX+0O2N/uadL586XD+u371IT8pwA8Z1Stdyx+HHYNF7vy73hnUJ/6vab3otuyj/pHpZZb+wg
7iF46J72xA/NhOYE4RxqZIKARRoAQP2S5yHE+aOVbMBY2G1zVrARhRNNS/Su8ivfclQkovW2v66R
CEnv9THCiZJtrPdim17bnghq5KJIPh35mflJIHz86wPFc72mtnj2SsP+MdZBDCX5qLcI6XAdciC/
nTp6Vbs9JyvRZekDszM8VCawJBoYplfjWz8cVPsjSlZgGF+s2zN74isofFspGVSGcF3FCm3d2leO
mgeM52bYs01yHHbEK5EbaIcRi0Ncj7v8SHYSLuGXV+lSt2YncTyWNug+mMYe/AlF/ZUrb8W4Um1Y
ansWUQzgdSHGf4qamuGFSQQI2klJY624uHRwfjmSfRu2uNfDpJjw242j9SIfIWxynT3IgG+ap/g/
+gS0h/az2DiXbdJ5npEpwZckj4GPLV0zo34dvlI8hIF6sEJXNxcS+6+E/1uHoLjLe1BphuBFd181
J/EeX69TBznr9Xt82LwXziZ27iMP95/MGVy2JTD0U50/Ea54ifMneLrL3KfLy2Jhd3/F0m+/JDaG
kyUBnOrjAgg3i1R+b65pfXyN2pnlPjfViRULVMYRjRd+8cfIcE5DgdcZf5UP9J69ipt6X20gceNZ
d8Oh82FpFyQ/28Rz9jEelyOBR2sk4iVu7JACGYy7UTfdy4O2dNLMmcecJwQv6Yi3/Bd0RPz2GtLF
R77nVwrD7bvzla16pXsCOU8GD+77y19d2GVfhbhvU2WNEHUzCtiK5jpeHB9jzp1uTcnifDWPAWzx
982ljJVOyUYMWLdRjt2VFcR3+S/7CvTtW8zRIT5Sr1q5JS0tuVm0GCAPOCXWafBY6fY6bvXpf5dH
iJ1P97/krr+NUKW0Legip07E96J4M5XbWE+8prf8FLXIVnwCr3n5S+cVtDFes/Q6S8pOVhSfGo7G
cTyUe9C1sFk7Vz1Kn3+sfGUhTnwx0791iPUxmI0jphxcOdg83+gV5IQ07mqGsdcmWH/G0S4R+Y6t
okMXFtmcFmoJxQK7Cl+so+vSeLO066l/XOnNwr10zgid7BMcW8PJCuU9K4P0FnkZ+UepN07KAbzQ
37Oodjn7qKeVHXOewc/onBlq9LCv7fgwBHqDi59QnK5jbp2AagGWRaIoOzMFWzx6a+iaE9PS+M2y
ByWP9KzIEfI0M3S48Zwrx8L4dXkAFzbOnCoqbEXTGcXcAG2JR920eaiVbGVBL7V9+vu3lRbKiicn
nsHeKrMDEAMvipG8/exnz/Y7sAFZORQN3bOyaX1Y39U3lmbkKz/86w3wzCGjzm7V3J6svNN0um8M
RbsaFdDOqJYo7gR0HBgGdvTZKqO6sc0BIh0NV59zWuubNiuVozJo4WMoEmBt6FCZez2qQx9c1vo4
KQYc7RUzwv9q6UYFAXETjlrq5jQ17muodrzAPZ7fN1yjp3diZW9GUXmTUnA3VVZrXkYgR2zXQCQp
IoT1c93noK4KYGpanj43ja0eUuCad3VVqbcY/fBxSLvWb7KY7uDpEk/ONFXAuqjhoR5K9VDHNtnn
cao+Q/0RZnRq21evVpJDGwBqduw+q43xhtRZsu3SHCCIqUpuqVT1RyUD2nJUcSeAAjqkz7TIhvgc
kAqma9YJcIWiVzwAuqodxg+1IDgndJsYKBQkPHkb3460heupYcORHD7zsgFLL+pfG3iX4rYDgPem
GJimu1qWTVcjtG7vYrsbbnoo226iQZUvl9fQwp1VnYXboayBtapMrCFz8vIkc/P2NwGJM7Eep9T0
Ln9kae+eovC3PUBOCgRAkp2QFD0yTZLJW6MtS8dOCrZy9p3vxz/eRgSCEsiVNbbnpKEbwOPqnVol
yRbYzRYKFsYAyohcU/JfqAGh8b87BEkaDhx2TvdRoXV4WZY2AUypG46Qh+F70ks9AA0HzwXxiOeM
boA+XV3BosPJa5s/xSe/B6ezIYZxeXzPF1f+cUbSaW+B7J7xfQ0ms5sVApxeHr6ALLOr0rxcSc7O
R7J/PJHqpgCuKKMMwliprzfDPjWSlVhzfoH8Y4NETQ5kcxxxeHbBh5pAHDHsjM/Stlay1qUBmgVh
jUx1UQ6ZvQ8z0FAGE/LpQt51ZQsyZLRy91jqwywaZ3BYqmNi0z1E/nypcUcHhUobupWyz1IXZtG4
KUK8qygF37eCxXd9mxZPWUvItdRL9Z5OKl2ZiqVZngUEsJ0kVTLG9kYhbvPQ2up8TTtuaYRmYaCD
y21ca4O95xYpt0hXT5VAYmw71V7D8Z424L9nFpnj1rMJ7PIqtRlOiL5ijkgU8woKMQXQV4XiwWFR
544BoO+h6EW0UgBYmJk5lB2MU2kVo0L3GpItsNUcpuEhPTWdUnm6vL8XLhFYRH/Hm06xhKnBrGRf
dpTvUlvgyaHPDOEUJbOOvGi1bUqpZxvg8jLw++sKkgBCTcD2VSi1UyeGVRdo0bk2XItp+JGWIcPS
+PtnDXWExnKmBlyO6k3Kab5nhbqGkF+ay1nrwo4MIazC3uu0voOYmObCxXdXVM0zUNKgFOqxK4fp
5fIQL6zNuT8TyDSJsMBH2ocq2WfA7xbdcF0Z2uZnzc8CEDGs0Ba4PO9zAPEb+klC7hbjj4zYGJmD
3xgDXrVJGd1D0uEl7hqvyaEI87NfPos7VpkUBWs43zcUWERLS4IGiGBIAtAVBMrSyM8CDgWNOp6y
UNkbeQL0LaQCgKdFZ374+2dBJ4IceTXBXXRfjSP4zXgpcmwdqk56QX6W3pA5rC3LRTNNFKE5AURc
jbrXTFp3TaivlM5O6/1MTJv7BjW1oQAhnyv7amgbl5eVdW+CI3oQYdW+0HqqVg7J85d8QmdBBhB+
k8SiVPZ2Ll8inb6bOfTXQIiGoqRoPGimgMjfQ82flVDp+9HqmhNHKItyYsNKc19KSBSL4URsl2D7
g9j/s41NT8vuW+4ZyZ5A/GzQsGyBaIZAc2/FTmmsyVQtrN45Pi+RYT1C76kJUpV4udUAyd1ER6MW
75cHaOE4njt5qeEQV2VbwW8gPQl5gGXjqvYaR2jpx8/2djdGsgRssgpC+lKL3IG46tg/Xf7hXzXk
c8t2tq9j0CSasIIkbNfX+T6UI3xZR4j3usCJC9+C8wSsGZTxT52Pyk0ytZMrJNDBjtZDTcwgnXkL
WTcxgQQelTBPYj34KyC5Q+eqOxaQ5WjdkJ3CRQOcNnNlbePExU0SsteXO7C0HWaBQ9ES1kx2CVso
OyOOAToIqM0bLsROs7TSiWz1Px7y32O3JoZ63t2FkTnwT1WYAJO+xogVLb0KOy4ecyMqmWPD4f6e
aRArgfAL1DI9jhKLA0gG7lCcZSBjtISuRIGvsHJm3uaIwCaToWmbYoI3D3SjnLCOKXGatIbpFq9D
y3QAGPwz2kb6TkIDnNCeauVGMMmvrH7sdvokB0fv1c4fMtoe7HL4tJmk1z2Vg4tQBuUGEpkuHLGa
634g8RvE+NO3Nmq6G4Vaw2tIIO4QT1RAIMhqvzhGDKSSGnKDjmZMg6Ni0g+E82pPC631hcoJ0uEm
fwKpJ7+qdIi3a+D9PZtqfmJ3gvqQtlXvmVkS+12i6NSNWZZvcy1/bnRhBQXSGKjGlPp2YIN1kG2m
+rpqlhAu6tm2R8c3daxDRnRKpAcRrdQ1QGxx1cbKPdAuoVA+GYnh6OAHbvKpo9eiZWzTA6u/t9Im
30rwv9yCgomXwE7zLk5HXA+KqQfsPkrwNFBCN3uEGlAuyn0FA2DUBev4ropS6LPDXN4CR2Lo5Erh
c+EsMWfRcIDesZWxVguYKB+6skY0IfGdmkcPAHx/Xt44CyHLnOU6TLXGrk1EG4Clxg+1mdZ+bCDf
udz6Qsyao0abEhJx7dA1EIHvoBhVlNDvKa0KSbf6M5wWmaNHzSa1GCTrQQVUR/hcVAfUk4QT1+Of
hFHvcjcWJmKOg2Sdbpfh0Mqg0n5LKPgoSEu0PyHW/uX2F5LnOYDUGMx6gj9DFYjMVrwO0ZMMDXXV
mB5EumuE/ThVxfPlby31ZXbz5fqYQuMwt/e0saEOAkv3GEyZm7hN12LS+QyIzM4plFpYk7YgPDU4
XF0zFhs+wkYhktu8aPE+QJL3yz1ZWlyzM4tVgL8PNh4fpJC/CNjhKKFAUFhfmfSl5mdHCspAfYIi
3gAZGyOBPWgC7Ta1MMHWK9cMtZY232wuGsXAlXpo26CY2D4Eb5lZin95cBaansMXIZMei4kOsFiy
bfpfUojoHpaDazWspdZPC/lbnlbmClGVsDnV4O3fg4TyPlhWl3/4wrDP4Yus03oV1Wzw5cLkVlPp
fc2A2ZJrt+Cl5k/b4tsvbzQ+wWleygCeDiPU+7TuyhA/YmcwMocc2lkkT6RTA8H0LuoeSlD8VPrR
dvFKnDgl92dOe+s0Hd9+PC4WUy2mGl4yWtV4kIhyIZoHAbte35WxdqvItVvM0vzOFqZu0k5IFSeP
NAyYo4A62Nor+KSlPszCg0HSqEAhognyDqJ0vaEnG01hsQsF69KvouTVzsS4ubyWFuLqHP2Hia3A
EmdakAzV3RBCL7rQUO7JJmAAFehdGjr5kEx7uvy1pZ7NAobUtVQzU1ML1CJW71gbMi+zo1fo82g7
QN2ACJS16l3+1sIEzcF/TRl3IE00Gpz4dOiVZ3gKr58vN72wQ+bgv8KobEVSbMDEaEHNiuxpD5MK
5Zrxnq2kBQsjNUf/FTLloTaN8Fzsh2teg8gIAYt9Soat7KN7ppK1esL5YdK/NFS+bRjLVoy64JCV
UWXyu6u0fcbG3U+GSf+CwX1rGlxjXY4tVQ5F+Z+Cx1uUi1R9Deuz9LtPc/OtcRN+w6ptCIDkJhRC
6wOdfiS0wyDU+XfLjdUOcqpTdsiKOvzF28a6tgyR/hdCc+CHIzMPHoyWtTQJO0h4LehN5oXT06R1
K2vn/PLU5ygodWi1nhoRP6QUxBMo2UVT65T2mhT8+fRIn0OfqgTmWrqqsoOlZA5eCUB0vzf4QxUZ
K79/aWpnUcKgQqsjwGYC0P+brVUq46YCOXulvL3Q+hzIRAwWlQUyiYMYJi8kpHA4pHhXfvrC0M+B
TFVn4DJtW/ZBTWtH1V86Haosvf6jw02fg5VA88nKtIjsQ5EiVOLWOeWNX1rDPovvyJqH+FIX5sd/
PEDBIC3pYWomeTBjrnlTlRUeeHzmChZ8aQpmezdWlZxUej8GqnYU03U+ffwo4MyxSVMdm0VeiiqI
KFAjHA+0ORtuUkOsvEuePyz1r+fTbzHHnuoMZHvBD1wFycU2c5D/k4c+b7btmGykbkB+FD7Plztz
Xu+H6XOQEsT3NFnYRhd0Lygmyd/sGVRGJXfIlQGVUqe8UR+H14fyzoYE68Plb55XzsI3ZxeGvq6m
aTRCGZC66f2iLUwd3nu2CiEBqvNDQQf5RI2B/ckKPr6awNP7qOPR+5PggCOjut0koMP5VQWNa4f2
aYlHjriq/lSDGI+qTI1PDl0/p+mrAjoOfdoccw4BF2h+AE4fsFyzbqKRtSDyI3bB1sTu+BrO/Pzk
aXOjKl7UmmVZ0RhA2Xgj4jLxEkHeICtUuwZL7xqRbdtuWFkpSyt8FsJIEWsdbSW4moZ9yCLtBnDR
bCUKLLQ9R15xovY5FG6qIG/rIJPqcxiPfy7P//ms4x+N9gyv/7B9zLWgasLnFmZ5+1yGsL8pKLwA
oZR4lypQjrn8rYU4M4fjxIPdNLyWuAQ3vTN0gzNmrZcl//2s9dlCjnTOIhmi9Q7+fJooPNV86qyf
Vclx2P2dIoycEkE0VQvSjiKxZADkVGBqb6XeNSvbf2G5zpULhV1CzkS2ZqCQ8dZsYBCdyM5LqYED
JaYf4J9s8Yzq/WS0/hEuLPNO6abI7oNSqbOnHmDcTStbyPNC3X6NaX5+2f6jX6goY5iZEIIJyIR3
PahxI3P42a+fnVhwcc27kw5P0NH/pP1Yi9doDYp4fkP8o1g4JqqEwBSK5qnWQIQfBLRchAqMLTmM
UCdo/HDkQD/rxWncvh0umtWpI+BWfSBh3OaTtgi9uoANJ5RRVqL70gwYf3+hhSlmB1G2PojD9jOO
lSCp+Ro39/xu1pj+d9t47TqpUCoKXvFGaF8VDS72zErEPTUjQt3LQ7TUgdmmDg27LWJqJgEJB//k
1WB00d3lpheedzQ229JxJjoSQSc9MNSKQ6S9aYGaLnMVujfRtDVaMsL+IOe/pqaGBpDRwuY1b1h8
lArkQ6XoJr8RJH8RMSwriwLi+YltKFsoJSL3btUy3xsdS+4H4Ha2SQbB8oYR/eXyb18Y+zmawuQy
UhplmIKeQWXaHobBz4uSwvcislaWzvnHI82ebbHYUAlLJljXcNo+txx6MwmtoNbf51chsw5Jb+SO
bg+3cDRbY/+emv63koOk+e8VNZqJ2raA0hyU5NUaoFNsvvDymMJy4vKoLWB+tbl8Tx92UUOgfH2w
IcafRZYbKrUPJKSj8ycojvs0y+5CeCsVa4/DSz2a7T8BrTJpWPigqVe+pvwuVHOT8Ks2XUmrl9qf
7UHI+JU8UXuIWJc3Uyb2E7RVYAtEux9Z0DDNnu0/I47qVDcTEcj0Ks8AOtWfS1tzzGpllS11YLYH
k4ZBqzAU9oHGpiON99Finm6+m1XuXZ7zhXA+RzagJJjwQqQiEOlrWP9SONwIKBws1cGz1WJlYS1s
xzm+YQxNWAx12Csl+UAO5XDzPxsHx+UeLKQFc1BDXoF4pBp0DHQ8GjYfTV1vYKwAc+pHCaFwJf64
/JmlgTrN0LfDqJF1YfPQ1oI2LPfQ845QR8i3lIavcJ5JgQQTK7XOxV14ijjfvtRbMB4MO9SfJpqZ
XhzHf2gPOVhJP8IifMmE+hCGIgjD8XcbQrvpcvcWnqa1Ocatgzi4ykhvHxACfEg4bUfo3Q2N8Osu
dDSuQATNjnMvzhKyQT0Il5lQtit3g4VVPkdwgHmqcd4rIqD9gw0OXBpTSK5R56TZdrl7SytwlkpY
mSVSk1p4LBMU5uSW1QCi3l8VALqubKSlLxh/z1o1QhkRilHkMA1K60IEcNjadQmJUVbHK5/Q9FNj
Z06AucaSmFRy8hmCoM4YkQO8EWo46tSjZ+SNcTNAUBH+623oT5UmoXpCeBHYIzNg4NlaOxWVbWAI
I+MlURXhQVC+PUDSRndyksdI1kXkWi187GGDBKFrWZnYOxb38WBTxk4NBNcx7u0OIpmCwzFyIIEp
y9gdRlPuxdBSJ6KxuKoJweVRMv44QSfvmI8Ax6sQ6X1sW8rvR72G4HxiW37DaLTPy4Jt40mJfHgD
xC7p9B624krtSSV+51SHOmolkv2UNCe5SmBuAZfv/SYUKZzu4m4DCcv2F1Cfk5/qtTjAlg3A+XRQ
XMgBj0+1EJGP56thU5RauKV5y/daIgHe5jTdK2GOVqWg6U0SMf25zVj4DjRIwpxysthnk2rpHlX4
cAsHneYRzqBAV+aw4NnE0C/c6DQf3D6asic1mSAj2rYqzAKJuGqlFvmGTNXHWCahR6Pcuotqvb4H
6oH6aQcblayX4rkl7I+iaY2rK5XlKhK6kElIGDypJrEjhkaRDvVqYJrCcAH9zvejXZLneKQS4rtq
9ETtzvK6BAJ/bFSPEZScnWTI0g0QFfqurZNPWFHBviXq852AT9he5HXj2oYtblM9hg2PaMCVrWHV
qg76+NCMDeZbGzPYN6RJ7Zs5Cl2Xd95C3Jy/KYakiMBtsKA/R/Q+cUwbPe1Uvd+w1gz31B7HG03F
W/xKHFvYhnOFlJ7lEv5YlnkgU3hoR3VHOljodmuP7ku9Of39W2zWZAmwdKyYiJKxhOI0ACN2YUGo
WOkAbqOd6etJnTxcHrqlvsyOHLyEWy1vjDEY6EfcQRJ1DMaoXBmopZg7y1w6qk5pczqTaaiPTqWV
MLy1oEqcmIXfVNZPj/5ZAlP1kK4lfSKDPitvo5Tfwg7wCV5Jm8tDtNCLOaAqC6uurmgDCFd5U9Nb
UYMja79G9tPl5k/Hw5l4O0dKsbZN8LhUkoNM6G2hpY9Gx99/1vRsJZVtHWW6Ra3DhLHOxEHChOxn
LZ/G6tsaTY2RI1PhJbQL2UNrVjfGWK8c1Asrco5pGbNcT5BzjMHJ3Y1WkBDRxIl9ePmHL7U+P6Tb
tB01uxsBAiHQ/z0xy0JvgDjUz5qfndDNlGrtBLn3YDJxbkaRZbs5qFEOp+ByXf7E0nLU/x76fLQU
RZSCHDqecycKxz+m1j8mWac7RFkjAS8N03znKqlMJTVEYBqPNr/HFXCgK/O7tN5nu7Ws7LjKc62A
QkSUH+2UD4lTc21ameCFO/McitBYSdPkwDsEvMYrwUgp8XE/tzaFxZxwgpsCiarmMCQD3RZlqa10
amG8rNm8hxmL+2Fsx6Bo7sf+CONwqB2vJOtLbc8m3LDxTpw3OVQCQT5sDfGuTdlNWqyJ3i4dN7Op
TrIUau06dkQ+/ErwUDx0/2V97mTxg2qvmdosdWE25w14J7CXlEVQxeSoE+MNpmFXtWl9XN4SC83P
QQepNhGT53Ay5SG9MvNxWxVl4wzW8N/l9heW7Bx5YNgdWJMxHjHCE4nUtH6BwPp4uemlnz4L0bAK
yLrMsvMAvkiORsHcFE6lrozL0u+eRemugwq2met48WubXcGJm3D5s0U5h4BKGUKUHt7ZOHNhiAag
UgSJcBh+rsTRpV9++vu38yWMWwvy2SY98DHPr7U8nsAThH/r5UFfuM6bs92aaKU0s5LmwVhqBLKA
ys4Io+cxTYDRLGAUC9VfAp+Cyx9bmuHZ9kX1Wq37kOUBXHHdNIOlI5yQNFg7Xm5+Yft+ySd+G6m+
pn1NwO4NclV3izx2jYHDpVMD2Ll0oPS+8pmlXsx2cGWyGtbsQxfEBgFhNe2LW2YhKc0Yrd5+0hNi
zgYqMfAYqMlKBm0WAhifbrMi8qra2jIoRJC18+H83JP5eCWwUbXhISwDYzT/FLA89OFAdstwfWkK
VAPqAcyquFBW1vH5YYMK9t/ruE1jLiA6CPvHkrxqUXptpCXUpnRzDTZzfvoBo/j7AyotY/CqUDLq
J+4VzTGDshSc2DxA7F2mpiu7fekrp8H8tsimdEBpPjdUoLqOlEsvgkytHt1M1m+4C66oLy1MjDGL
hBGHqwwrLTVo0yh0rESpvLix4E6gvRkJGDdVpEDRMzPvLq+28xGGGLPYmDRKkZGeSfisJVdFa+8i
2e5/1vRpMXwbrbAW8EbNerxTFpPfR9ADgbLO5abPJ3/kSwXsW9N6rFXJZAADJ4prxYy9DI4/av45
tn8ut7+wXufic8Lu/+fsyprjxLXwL6IKIYTEK/Ti7rbjNbbjFyqJE/ZdAsSvv1/nyVdjmio/TZVn
RrSWcyQdfctE04qRk2tjtxPqsSyddz/RKxf1peaNEB+0LhUqIWheQh9ct48yT/YqjVc09Jfm1DjK
1AnNgIRW8iThQJFz56FouzUvq6XlaUQyrZqoa33RnrrZC/EeH+bitXTHoOrLbUT/dv3XiIymVhzo
sUk5toDSggv8VOUeCaJseomFWENkLAySKRjHXJi/5m2vTylMBalf7puGrWTwpaaNEB5U18/T+fk/
6p3vU5Rd+4qtZIeFlWOiGu1MU6tjQGZmLag4cD4h468KBMzLy34hrEzht2ZIoob3Wp7glDcS+BVl
6mosPWhYl7V9hapjuZIaFlaRiXK0wdXpea7tEzzOrzqvDmEZClJIlQ5BlqFXrJ0ghpWu6WwtTYhx
0Oktbif2GAGalVZwVGoDPa8xepd6YoRyo7sKoQxiXm01R+j3NIGy5LOYIOVCvTYcawsmyLxZiYol
rQwT/thbmeh76B6jxAeuRuYot4YJt+P99M6qNT2bhj1AS/amAEH3vUgTG0XlSG7tcsh2c83Ytvf8
+fnyalkaVSMVDJII3bhga446+ub2/RN3/c2XmjZhkgNtbCUA2IYMIMUblpj0HbwAVzW1sQH9t9Tk
mTjJInbL7mxndxpaGN4/g0y5Ej8L0flfiCRNld2iYdtOT95gwyls/NZ2Ynt5VBbWmqnnhgcwbc8z
Jac+O2jUamYcbeG6CDGWCX5ZObwyV845C3ngn3LCh+21G4g7eN1kn0oW39vaIbC2meKgIOK38NdS
2dJHzsvqw0fwHOIXCV5TIH7niZCXPTTd0i7esGKEznTfxSspc+k7RvBT+PC43QTS7zhZb3P8Q2ci
SJ32INZqaUsfMFIABF2xzypst30El2G4GvqvalL5KenPVtf9qoTD0nfMbd0rGMQJEG922sIVerC9
IUwikOisfIqOEjX/u8vrbOGY+++19MPMsIKDjwHa5ynuZVAKdmj8lzaZg8z7jW1+d/kjC9nDBBLm
A051Vo0NfqhQFK998gMU3LV780IgmhpuiVuA3T/19KS4/Uqb7mc+6dfSrh8v//al5s0NHvV8FyPv
nMBw+0ucvMV7jrq1Kr3GL1jQEvXs8xr4MAVlwaYJgF96cp2ivLbalG67WLWb2q6gyOsM01WXEYiT
x8l0qHt7vEv8km+AYy3fmLJaGBsRuMP4Pv3ibJ1H4sPvKfoa9x5L05Pg8ZOsQB/22Jpg3MK6to1E
AOOijmXjQE96yv70Ub+Ncve1HcbfXLorB+6lTxg5wB+8QebpSE80k39JFocKd9HetX8kWbSyZS0E
jYkoVak1T3hdY6ekeKtR1oAf6T6pfhMf0sP019fWnZEB/JwAIl0OzolX5/JhaPUwpHdXkv5SB4zt
PDt7VyWedE6FHd0P7nxfVNavyvcOum3CfmRr0NvPAx8p6/+XklVDVa5mET3FHiSj5gFg/8hSw5dC
k5liYrKO1JApzz1xiPvGSbrR53+m7cosfx75zPTBFr6bKDci7smPwQTu8tK/VkUUb5mVTl/ar5hv
hD7PYcRol5ELmBDcFvk33nQb279K6pUa/efzzEwfbB+ieqJIy/I0i9TaxXEzbF07T274KGF3B1L7
ruZCfi0TM9MNu+uHNkJhBkhiNwlU/Ccu3vD8sHLeWlpKRlhDHEGCpZb0oK/nVejCTOAEOs3XpKiY
iSoVYnJiMSPLtyNATlUS/5FZ8tr07N0GkPhyRH+emJhvRPQAa8jRp7gqAuUEmc/6Hsh9J/QUDZvI
WiNzLH3EiOxe2xYMFzt9Gpn34McQP4z6B29Oj0q1X1tUplSYI61IOx6w+3lzZ2tcTbM9UK5BOvxR
4eWRWog8EzQlXA9Qi7olJ8JkelAKQt7gqvvOK3z8su9f+4axr6dcAVcPCO6pKXQdTFzY+zHlL21Z
9Csb0VIvjODGkrJqDsLpCbTNTTLxw+BFu5asqZ6cc+h/bzbMhK1WI4OGTk4Bc5edDQ9KQFWquLvG
Mf4mJ/YPhhEMfDu7V7W/Ni+fX0qYCWQlw/n8q6BwMvdedy/8M0m0n0hyUILLN182810z9bhCNKIR
fy7P09I3jbiH3fnkSFfPJ61IdJNKX1zHkJZ4TScosIcjDN+2XjIkVRhNvbdWYl6aOuOYP4ueIDs6
wwnlL2jC4aLinTxX7S53aSErm+hWa55lbtEIpReZZRCBnvdTNAddL2Pcver7Oa5XtvmlbhjJAA6l
VYOsHB07T1xHQ/oHSqx7dGytNLvQERPlGlc+mzgF77Zy6sfYSt6taniI+HOaopakHLW9PF4L3TBx
rnwoq36cRv8IxaAmus+nx5m9XG56IV2aKNeks1NcfmbrWPrftH894HgPimNVrBzilpo3UkA5WY6l
cx0dC/xy+7oE3JOQW0d6X9sUTYSn17qQ8ZhTTEBKfjQRHGLwiCC+loVNil7eQriFxRSKGCmBdxRv
4qB0ivfKWtO7of45iD/JYaYIWJN5FehyUXYiyMaHptL9BnBgGmbFGN9PGXsAjs0Okqn6HrltHdY2
dAn6woG/tdNEex+4xWu77+BaY0Fu7wpyDC+JjmmYUOt5QrnhQBtIMBW5fe1WGg5pc1KCAFgVkMHW
bBNH7t82a1XA3O5ss1wfMjipn6JEiw3K0Q6kmtlZxon+TIAYCHg1/HLHGErdmc9eqbSbTd7KIhwz
6gU8Y8UG2j11G1Syw/8PKlcStK7jbfEfQeJAujDNGcSf2WuwV3ZpUsBd228COJjD7maGL7mj/Smc
El9v3dbrg0rrLADZJT0WaT3tM6v7W9qqABJVJLuur6Ido30ZxhwXUQcQY/iPe0MZno+seB+Bcu4D
HOjZw2RZ8KKOBhdeBt4Y3UzKjkKURPo2iGQjN57MZZBo6Oz6M8SWQTi7nwove5tHO7mb/XbcD7MA
MBT2lUGE9bvpSO8/eSp17nKNOuDInDrAk4PVB7Jo8YAF41V220UWlXDqbvmrk/r9MVcNDp0JnwNq
TfpIOSpace6XIbXKvxWtIUJNB1irpw7Qf3lHg7Y9Cz4JuvGp+80HBL2Z4VLN2r+wVHsauh6wTFG8
TLnygrFQfaBYyl9rLkkIJT54443A0IJWEO8kc4FPzfNHORc+/Fkbui+F/M0kNKVhxvVsQ5w3IKnz
yAbRb+B87gNBmUJZWqVwtgAaNMytHI64boyFNMUtqAgUKvcCtFy3yf72VN6KGE/QjLeQZZ6qJvTa
9I/vQc00auVtW6p3gCev1DjmQUtB0cmL5pVZcM7G61/YxnW+FaQB7Hsu5yzbShp1d7ZIKd+oPh5/
5KpHhdz26DaXlboFtE3eRxaQpn2bVFs9UA5kJFfbJm3AE4YW1jbyhx+j7jqoiMX5FinaDqMim49j
juohSfVb1nTjybUGdzfJrtxUNQTDhBPZx1iVBURA8hS7KmI9Y/Vw5sR/o0Udh2TOxqC0KpTqhzkP
Bh+lLji5ZggeqKn6GQ4btQMRpkyOMXbMCDGmh5vCqp4LP3ocvAk+50kUh4nVsABM8p9KVhC+pxNM
ymuuX7gN7WyUPdSNbXfWFuWB+mdFkvlou9zfuLzJQwe82pD1BAbIwm53uaPlY5U510ATSzz9O/dA
QVUAE9tNoKV8d7LKuQcRw9qUsXagqd/XO2nxH0T60Brs6YsQ8o3auY9uCRp4TfWgz7U2aHo1gW8l
ryIbnxKWvnh21oYcXUSz1S9B24Otou4aMMB2o1juhNZU9uAwpyBn4txg2XuWDhDJgT76mIRd6Wq9
GeoY+F+fEFjDVk3mYyocmMOGUGwvriNN58OMGl+70aT2XjgkdveJKOsHXKbEyZbK3zZN7oVJlqBe
WsDy9Vfv8eoKsI3ins3QGd02sNI9QAfdGYIW63fbJ320GacqPkJYlz56apL3YB2Lb2qGrrVyCnrV
DUD1BpUzwIWgkJTQZ9i+u/c+lU6x4YQlpxYJcMezLIwI1jCDOTDsjYT/wLAZ/Caogw4bT/MI/DT2
26vm7JrLpjggcygoCjpquI2irttHvSi2CXd84MnLZNsUaf5M+JDDqRSs9iNc57PdiHPd09Tk5LlD
YesHH/TsBj0Kh9ukqqnc9rRrDrBwpvvEEgo6eVExP4sST8Jui7RVFkXibiwbUpiuhsYCm6IaInnq
HuJF7rGDtv/OYQAmjqg3x4HCm3K8HcuSPndWVVzNc5IeE+Ih/SXAwGQ5ODuiv2KN+DaNdheMrZZb
K8Wjj3AtCSt6AK47B3qJ9ZT0BwfqeyFruQiJV7ONjGCbXjnNUwLpfcyAxYNM5zfR6EZ7aNhngYiq
734i6DGJGHxb6/KhPatPENvyNnxI1WZIixcMyvg9t2p2BEeEbiauX5O4hgC+giQzGM0v0KKrgkll
9i9Vt/Yz1EVuIq8+qxbX6QbcAsj9ZR7oztgYd2OVl0dm+3GQli0JhZN64ZC17f04D91fkWv8W57H
13zOPOx3Kn+9fLhaOreZF97KUue3bzzFxQ8exClCwZGNau/715o3TreQj3Krs3j9KfHd51gM8PiS
/rnfeoXm9u+R6JPjiQmDdtx4lpnDxXGGpECQ3I3P+qcDQPdN+n26t96cV/E6Psl7eYM3sYfLnVo4
MZrQ6KT1ajdJhTiSBMIBfTEIFXiwGgbEnxdJqJKcrBzvlg7vxsVKtiWD8Z5jHVv1S3oyiIm1LdMS
UqAgJjVfPbsbN6nCzhvQ7kdITIECucsV859sq5dOUFhfk2ZkprAhaSaN8m4kjmUp7xpS3iTZ9Eal
enAq8vPyrCysZFPYUDaEwkjMEcc0O2T1a1X8ma1qZR6W2j7//UO5fZhisGApyowiGa8cL9mC07eX
2PQu//SlBXWup31ofmrbKuHeGeuqYUGIRA4/b2njhBVlr/2w5uW2ILTOTC9mSmcglzj4643Vamxr
3eEsGF1EdNM4bMPt6pkqUO9UdD+J8pFS3UFOHjIjc0xxmuRF0A1fU1Vkpuihn0x9S4F2xDN9yXZF
T+Zt0YNia8ky3/ngNqzcrhcqkp6R3hRPWyACcPt1Iah5Q+CQEtYxcOmX522pdSO74eo+w5wIoiyl
zHE4/Au79y81bDKH1ByXCMAiOrqQ/L0bGmfeTIBy7y63vrCaTaLQ4EdZa+lOncpohNxGFOVj2Csr
upkBUn68/I2FoTFlCaEWR3EwimEkK9iwzzpWHbB7d+9fa924s1tRV7cOwUr2FJN3Sdt4ezyVFH8v
t/75+BB6LnN9CMfzqNh9TqpT4T7T4a7Wj1n3/XLTnyd0YqIJCZhgDYxvG9Sw7Z94T/ylHQ0MYTyE
NO2vlVutMWGW+mCMEIEtj5on3z1WSXefTPS7srotLen+cj/oUvvnv38Yo1mB+hWV5XhiUeKfGrgx
4HReR1eiGpvzPdwvcD8kBMvWAv88cUcovqmJP3JN7BffFtICzcXzHkZ4qe8g6tntXU0U2daSULnH
g3f1M0m1Zx34BNQr4KrZTYS3zm2Z4wY2+T3/4aPMed2TqNjDv9X/27hO90dK3EsUQ8pE8W74LeOs
3LaU+tdJVKD63dt8ZXkvzeN52X/ofs7SVtRFDrRawU6wZYROcvbT0+AZdhA/q8XKcjnP1n8PN8TE
Pc46z32Q7mpwd9NnSHFdKX/Y1FH2gFPnytb2eaBig/z/nsC4J47ms+ehVbeHyLauUK5ee1r8vPxN
TGtdEccOlDOm5gRF8+SqTRN4TdGj5AD4Ke+qnO0n+EYdU9i/rNTalsbLSMi91AwHwgIknu6VFted
9sNMZsEU/bm87BdWvYmCHCNXQ9MDb7KUDP0m06T97uMh5zC0zFl5uVnogomD9AVLhiqf6MmxnU1f
PqvknQjc7gBv/lofzkv6w9KtBgj6xCkQcvAei4JRDHfdpB9iUNpXVtQ/1OAnq9YERca5BhGvKDvI
M4fTLoWFsxv2YbGxIeseQstBh/3Guhm29i4Kjo/xJvpWvoB4v/L5hQVtgibdRE9OUVTOSfij/o5X
sPSq8CiuBJeHbyHyTaikF0lw2/u8PRGYu8pXW7zO9HaKUJV5v/yBpd9P/39+JGsdDyav7sku5q0u
Jhxm/RWY51LTRqzHTkdr3EedU+92j0npPLT2eHX5Vy8tW+OglbUpKeYCTdeZ/TgIRPRQDXBLxAMY
imxjuzK5S6NvBHjTatgTAH546mO8xDSOABLKTq23kZ7J4nPq/2UkX/MEW4h2E/WYuY3rC5zvTlmk
IczwBzcjEHD+fmnATNCjHOD5mCqI6zkWXBlxCMiyKSi8l3IN0/svKX0Shib6sXE6UqEwgYUUuqF4
Hm9wlC+/y+BuPnbwF++unB+AFbiP9q7cWAfrh3qpX8pf9gOIj3zDD0VYrEza0jie18yHjCOGOp/j
OHGhUSeveCbPp4Lhxsr7r4l3ExMfKT1ADRwUYE9t7NffhPIgUACO/crSXogaU0gSwgMeh/gyfj49
q47LN2vwHy4vgqWmjVjXQ0Ms1A1wr8RKO/DKHZ48oqMvHgL/IxrJBuYoxuipHLOjz8Ufwdp3m/sr
YImleTVivoG8UzdHmNferlGFro4RbUN7WHuCXWreiPXWhSAEZJ/YqY3YjpNfVjKGjf7iucfEO8K7
pbSciALllrH3Dr5YKu33l2d14YebaEe/QDkUmZbhKj0GOOgHjS7xULWm+rPUvLGBd27VAtnYOyfo
4d9Kj28FtMe2XUGbL/5+M16htltkGacwt3Gu2raB+kebgUqf/bg8PgtJ3HSkzXriMNuGBerEmd5A
rO+oU/uudqYksOqpCvPaWjlMLcSXCWVUXowtKeoYDIZoGbqdtsKhje8ud2OpcSN4mchsOAbkw2nK
xs1YY4r9eHO56fNN85PUbYIX5dSNree46iQHeXAkxSPpeIKzzKsztShFRy9TtLajLmzcpkdq7HMo
utcjO43xLJ61zwC08YZkI3RRbDoUhLaXu7RAlSCmTGbRlXaUQP7vxBDXB7y4zrjMlaDBVzS7slEJ
P8TSU1d5Vjo3ddGQDadZfwUnkeGoLUW/xwRM4cu/5fMFaJuQR2/K57ISPhY403yX8KHeQYwy37ea
lG96svO9I9I19dfPB9g2EZB1l1RRG+fuSfXpVggWOk0V5NLfyXmNO7XUn/PfP2ywc8GhEcSzAYRq
b5PwBK8Z415wC7pVf3n2+2uDZmSF3J7TOR2Q7Ru8qqDAavW/ZvBFu0kF2vb3lz/yeUzZJhiytdwI
cIOEnQpPeSH1ijTworVi4MIStE3w45S0XMcSYWXTXIYjm+V9XSblA9RgnJvM8+EBxzId34iC8n1Z
crFLvTQ/crzE37RWMaMQUebVShZc6qqRPnoBw4hxZO7JHYoboMufomJYmarPdwjbREpql0F1IIdP
bwI70GDgkAfu+5FuqxSPaF+bKGPvt6KsyXqK836RDPoqmeFL3Ew2u7/c+lIHjK1fCC8HTgELGtYH
gRX96Mq/Eu/vlxtfCEgTG1nJPMMDYAqFWFXArOpm0Pam6959+vK19o3y4aCGuQZH3D0l7VNiX2dj
ubfdIqBsDfS81AEj3CGtWVkw6MapkauD4vAh92b1OHfpBtCDNSLd57Ub2xT5bDyXKdL57qmAPl0A
d/Atj4YDsyi25+K6GQAmgfQBXulLd3d53BYm3QRL1nVEWOfji2LqEfY2P3oWrHjKaeWwvTRs50D8
kCU5nn4z3mDYkMloKDTtAOoVj44Ydx2VT5c7sfQRI6qjvMhqGQPvXsfDH6uG1PTkHYszkluvPXku
jZNxi698h/qQk3VBJwYsCDbrdT4EHWMr4bGQl0zkYzGmUNorZXXK8v6FxLCAc3GEvTw6SxlYGIEt
z4/7rEHSg+raLbesn20xvsKyesCrOfKuikQAbvErh9e5tJxd5JeP/pRuIOK3ViJc6J6JhyRFyikD
b+AEPA19hYNf+2NOozVezsL0mzDIs4XU5HY4+meNfiRFlwU1Ta+AkCYw5lMr6X2pC0b8V6qoazpj
k/QFuXYl3g1YunKmPTfx34OnbVqWpl0f91D5Jienea7GbwyPwG38kNovTbImuvP52dY28ZAV11CC
HmN2GvAyUSkWttTbq8z/BpjnbVLqW0t7K8G4ECkmdNGeQWWLIIQLwe52gLhhmkBTXqhdY7srV+Cl
qTDCXXmAUp0hMJiKXyX/PrIVyYCldWTEeBdH1Viz3IaOTcED+ObM9yzJs80sumwn8vJrglo2N7Zx
7nZ4Em3x+y1cVQG3Y34fxtnK8C8tJiPYe5+ofqpGwLIVkH4ESpYzXF4jsPPqRzvrtis55fxbP1mz
JgIkyWDEkcaQzYHMPN05NCY3suf+Q1OjdsBx5im3xZgAHQqBUDvM7L53gKGEDOrZovCLacXEhJRs
iOY5gnNjHpdvnp/84nztMXhhLZjYCcFKKGoTDKMuoEpBb3L9LeOPLewILw/gwhr+D3CiHPO0mNB+
PqRhwZrA0e+XW16IP1MzTzlU2GleOCdSpSVGXrLdXPRNCPJis7v8iYU15p079WFTr9uk4Z2OgNMH
Tq5NnSCt6aPj6UM5Xk/R18S6UUn8/6+4Q0QUZFDhp2rhIYPEARJKIPGeQZKV8/S/953PVrER8VPb
TMDHIak3G3Tg6IXlsf/Of+Ft9dBv2Z0O3W2+LR7Te/HDfvRvyFFdZ1fFffFWvXnOdk3Fb2ktGPkA
fgaqTDtIljK7euqod6XV14yobM/MBnWD+720Qd9q/dvZ9h+tEWq6gAReXghLA/gfzESp7Eq2kByS
cVdv4FtdbQAgTh5U0c+he3ZEDzuQUmBd0tZ3WaJKKPaO6TfhF9MNy90ZtO282RBHAd6cxHiPSkX5
hv9jPFhpVoR2M7eB1fY1rAyEICF1lXzL4VW+s+YMls++HpIAb9gsVF5fbG3Zjo+Xe7YQ/yZcY5zs
dhiiiJysKPCdrXbbTTP9SKYvTowJ1WgkWHveiEdNkri3QObtgLBHGYZ8CYJjs3O3PkYow8GeZcQ5
+TIpdx6HpXtW2/5K/C+kGHb++4fWy8Jx5Fx73alM7T9NIbNQlPqbLde06hauQaZuoy50yyBkpk7E
FVBF8CDKTOAFteVZ42zSxt1HMiZb6muC1TY9X57xhSg0ZRtbiuLfKNzmNDbkrS/jd5KuhcnSeBlp
Bs3WpTsjCufYcbcFb+2tX5b5HR7Quv3lX7/0CSOHeF40eH6agBWdTTeJ59yyht6Mcnq73PxCxmdG
HqnITGBdjDiH+82xz70HjyS/QQp4hXT8Lf7+tZOwKd4Yk5bGJT51mghJ4enp50HSQ4RnxMN/MdUv
QFuvFIIWxsuUcZSICEE8C4D/Rj1Y/bTp43I3lun95fFaSB+meSRpPYuMzjydfBvWAGIMRP9DwKjG
LulK6l3qgBHhDVgPOTgM5xlhclOn7I8tBmuns2JNv3apD+cvf4hybqWu9ht8QcpiOKHaCZ32XEA+
h4AZcfTrHp4El0fr074AuX8OyQ9famnZ9W022sc5nt+KHG+yorX3VrTKkV76gHGUGAuYBBHXd0AZ
0ts+fawSL9DNmmLUp5kDP98I71E2bm8p4hwhw74HyP93WtA1dvfSLzfiGlzLdkLRzwEQPQuq6l7R
P1A0Whn3pR9uRLWIKwm+C4bFpyBW8Y7dkmryV064ny4fATLK/09qLB0+8C4hRyaKd0fmBXyUynco
mV1l/pqv+sLomDd/7lik71s9o9gz4pIzB9Y4B6g1rIzPp1kPXTj//cO67MumyKPGtY/jLPfOJANA
IGE/VZ8ZTuHQ/Ly8+pcGyojksQePW1R0OlLxCxSijRMD19p1YVmvvRl/bvGBjpzH70NHBuHmXZ85
DL5IKE1Hcf+GJ9742uIjPPF0h3oTTL3BWyqAGd36eZk8jF45rmxNn9Ye8HEjumWpeO/LzD66o95B
5zkYxyYcyWPrggNoP0b0cHkcF1YzN4Lcn7gzk6pwjhqSxa2VBjJZOQwuLTMjwKPKcorM78lxdOph
a/XeT9ZPd9zifGWIFn66edtMstrJZxxqoJfFjsCQP7tyVSZy4cebN02fOL1o83g8ClB3Ss8Fs9G9
Addye3nU/8lN/ucOBQUCY23ZdVODBxYB3zJXeTjleNxLZUu3jPNo3mQJXNhhsKsmkMhafV5cauOr
wXoCM7LcQa05uuIWFU8z3KY2yQwkWchljXdjd+72cRV5sJ6oyU0tE/dQd8z767VVfgUfJHJjgb92
U3ZWgjp/aclbmRXeLy+y+XcChu7PZhJ0CvNM+N8BVh32NRiXv+MZZt4r6WFhZM0zPIvRD9+KuyOZ
cF8prJ3V/rUtsbs8sJ8egoVrHuFFPkTjAFLdUbdInXMVjKk89m7/jh7dMV/uIBf0t43d58ufW8h1
5pm+bxrfmonTHm0C+zSW30Vl+t0dukMupz2J6rVTxcJSN8/2oEFmIoJ+5lHZ6VXtz3dzUf+53IWl
po0EQMapBQmVdUd/VleZgkqmxPr64mQbOQAEwHIgGe2Odt7+nBLrpgbVsu7E2l68tJiMjR5+rJSP
TiFhtqaB44Zw7Lj1Y4sEuu7WbOqW5tjY78Gk49x14vJYjkX+2hGLg/jrTFc5AKmnCZz2E0gjaw+/
Cx8zi0SRKIsIkJP+mI5uH4Dvf1uUIMhapL0uOfsGla6Vu+7CyJl1onrSKXFVJ4+zk93xRN702t81
pH+/vKoWti+TNQPoilJQoABk2lLNpsZbdFBX7l1b1Ufqpr98PFZvcn9Y2cSWRs1YBqxxksGOu+E4
ZPRee/x7M9XNleqKCU458PsdpmQlvywNm7EYJtn7Tint9ojTPYyDEJZhRycasMRfoQkuxaNxAiR2
m4KZj5HzdFJ9o42XPHhsFg+X52WpdePFN0syC0bHfnvsVPKDZ/mBjzg4XW57YWzMeygQghp+knZx
TEbebfKs0wGZHbEjY7oGhVv6hPHzCeTrbFgs8IPXPCfWva+mzdRGX5tb8/pZFz3YHkPdwuewKfdJ
bZfbPsvERmme3V8eooXtyfX+/0g5+hlU2AqeH0mf50lY6tp7GMAJCRpsxVtFilhCzaGvQiDM5BDM
pPFXvrw0cue/fzjMuoWXR5xqfuiU87PRxXdwqRGG8cqqXWr+vN4+ND8OqYOdcCyPEyuhxDvGem/7
Z5arn60J6C8sXdNzwGI9x5G/ZofKJnIbR96478c+W6lqn2fgkwOZqZ0/1a1KFM0AJq4E5FBvI5sF
lmhwhliJvKUPGDkKjnwwIS9pc+yHqS+R0en4u+K9eGfEi/ZOJNL95TW2NE5GitKuIiD6keLoNW67
B3KUXZcqLTZfat2Uyx+ryXXcgtVHnfXe1uGchHDPaVdmYeG3m3y2bnSi2Ifcw1HK+FvujU+4Xn7t
Zm3y2fzUq2U2dOXRrugTURm9BkU5DiEU8rPnbE0AdSEOTFF8LWuolPjZcFQdqNZw0HmLk/y1icXK
AC3sq/9Ibh/iDBTbhsWZsI69TMc3qCj7+0bP6e92dPObOhrpN68iXYx7tkxeL8/40j3YlMxv58oV
SgHcKHOIyMBFF7Z38fTu9vUJUhc7Z+jZ1QTRI4AVfktaPV/+7NJSMM6lCtLUUIDE0bpX7W2d5k8Q
+14JxaVBdP4/WUGXorVquBkea9rnYZnCMcaDztnc6+di5j9g9n1dZt3K+/jC2cRklpWTG4+taLqj
bJJtBjOObKj2foqKtn6Ad43+2uZLjai3nV4qUoOjJv3uOeb0Z1xm9yUIsyvhs9ANk082JE1qQx8W
L04oqWmIHqUuC+hQBsP8RKIvlqZMSpmlh/M7P3rBh+re4XgJH+HFzVLv7+VFtdSL898/hA808OMs
S3qMEq/HwK7EneWTO0K8azkAWwXp6K9Nh0ksU2WkMuli1nXF4ZxdanfrDynZ0bSIVxDjC6nGZI9V
oLj3s+u2x8SFRJQ12O8dVFdCXXx1ys+R+WGwoO+UgzmGwXJh4BfUynoeeAn48QgNktqD04tYCZGl
nhih3hSFKKoct9ue3LfeCwSdy+Lp8oR/Lroh3H++6R86kVuApVjQHjoKoF9uCl3mY+DpwdtBnEX9
HWhbb6RTyYcqb+hrNHv6BTwwbzu5Q35UwNVeKTjc7xIgdLepB8E1nggdxNzKT+1U0vfLv3IhIZna
/FE1V8CMRyiV+eoAf6BvKraeAPy9hqBu2IzeTaKtLxnqYECMROF6euK1y51jCTBTeZZcmgFq6ubN
5a4szKXJRJOw2QAr0LUOpeoeizJ5Zi28PTs9/b7c/sIxyiSj+ZDg8YSqo0Pn/OH8wWE6yOJbZw0C
v/TzjQTxP86upEdSndn+IiSwMTZbIOcau6bu3lg9ghnMjDG//p28q358lZVSre5VSQ2J7QiHw2cQ
DcSgcqrloarvWPlceo/cfPvcLz9/0T8r8Wz2OMC6RR4Ma8EwXaa7RaNTUXrho5ON19prl8bn/GH/
vKWoPE00yTH+gMgYJZNs+NkqSNpdA9dfGqFVVhgbDz2uBXT3cArv4KQI8l1RnXoHXsYfj9P7CubC
/w+R+c8nBJo5rh0XeXBhGHNyDKU3RGVpTDjudKJKAQSdGj//NVYGKm5YYxsr+uIAe6P2cZlgdaXU
AtNvx28+d7hZk9NUQWpq4Vh3GMu3RTwSedvOf6587Dns3jl3rGUR215RScbROdRTXkXYMsYIG9Rt
GEKFwuB+qRf+rZ21G8H6GHinpfWvDfM5u7735lUimH1nyXqFSKqKkgoIDYbOY1eFDCR0I5qHvpb+
IfMD/lbD1AguzF4BeNziJmMBKmvFSfDktxDM+HgcLizbNcctrcOC5Oc5D/zlrizpfV+6r1qg/5x1
+8+94px8/1lWM7UiSyFoeZCwyq6rEvfjT03/ojt9Zc+/UFy4q9yBS0GofkPm4TCE3h23v30ngIYu
yOMGGPFPVjBref++KVzlt212hIzT2+QZfhNCYWznNPNduUBhtoUq4sfjdSHQ/4f7FkLuV4d1ekQh
o/Z0mmITDNU2p6TZfPyGc8p4ZwWuOW+aFcFUQ0r8MBasOwDaLOHOXH7yRO+e1/0/8412oGcYpfJg
u59d8EdKEhHvoTbXes+Xppv8/+c3Fc1zEL0kvPzGpyxNK5TFpEmMmn+6ih5d2U7bj8fp0kysWgcF
lNQGagownzkvkhpaXsmw9C6sIxS/MhUXKpA15Y27odfMEJU7FAW0F72+eq6K6XZeoKUKYJo+qzzV
9sq73h84uua0KaM7VvcYuJJCgoyOyDe/mP6TwsPDJy8fD9n7+QQsg/8/OYtmA8MpCJttaWINTksR
QwIjro25kj7fnxO6lvOnVQhdWivEweMHii5wX9UR3EKvPP39yKBrJf+8yMd2XPDz9UgObJw2Kr9m
aHFp9M8f9E9YUNLpHHInIeQd02FfiTwJ8uAuyMunPuzGSAfelSm4NEKrQmHmTR1YjXRIals+z8wR
SUq76k0uWMkfz/Klb1mFeKa7ItS8VccifFLsqarrAx1/KPKzq+mVXeP9ji1dE9RSl0xoCxJ1tNn4
ytwsbiu9970AE87HSARwoCnnYe+E/FMaBIKuhf3zTFtlVOccIKo11LcpTM1wGrmysC5NymrTD0OH
NhZom2PV/l6gb+uNP7mXX3n4haBb09Wakk5LZqAx3JToARdbv3NjRwVR3ThX3vB+mqJrKX9Jvc6M
MOo8kBCnijDlLy5lP0aT/Vxq8uBxjFURNg8fr653x4qHa1UKQD9dAArK8JgJ/tt1ukd/cl9AO/75
8ePfjXE8/jyK/wTiqPM+deZ+OM3dLc5JxP76+LmXfvb57/88tyxwGZYhg5y4CRORDjtDu41sP+Vt
gZ+9CmtuYepVzYCxB4AoAG4eex1NiObb1r0mp/DuOsIrVovUz/2zPPg8nEJ75/M2MsuSNAWMccbX
j4fowtCvq03TsKGdNIZ+GeHo5zxW8/ZzD15tO7nNIAntQUR0TL2DNyzPcL2+1lK6MCrr8nJss2Ee
U7jFzt09ZfeK4IKim6EIfM1w5dILzn//Z+FIVbShKak6AWT9VPb0r1+fTV2bExTmnj43Pqu12Zg5
yAzIuCALUbspyoVufDWxzcdPv/QBq6U5QzSxdjrdHhUEtjdVj/yGXiJ59sOAvCzcu3ZLcSHC1pVl
DuRrCKL/cKI97oqc56EOYze40gy79BGrsnIikhCPKFioTROgeWWN9mr6DB2nrTGAgX08Upe+YFVR
TrJCZguwTkm3HTR0mJs0lp+6aoQG7yp8U3dJXU5cmMiGlEchDreR5GxK/Eb9+MzPF+sKkrRiyRoB
P7swWJLe7mhXx175+vHD358AsS4diRMsXiXg+tfYLV+2nU1Mtqny7cdPfz/1iHXdaKrWFlmA3DYp
GQOYFFHvSjF06Xef//5P+DaeKF1GvOGk20fBH9zgZ4ty/hpO8N1Si8Or8f8/neK+yZZLgWXpmG4r
hnBMxrBrjnWZ6sTPx3yf225IPh6kd7d5vGwVyGYhZhp8DBLtbJPkvS02GSO/l4zg1m5K2W9a93rD
cZ165Vrt0qzQ1ddByqOexIKvU81d5jhHxT/Vpse3rOK5LoFIA4hjOEGJfK96ho6V2eF8ciXnvX87
h+evQrlf4PON1DacpEmas4p+NDwF9ba/GfptneGS80rp9X7KEOEqqqFVmBrVwnTTQHciqrAlL20P
pZcrtxnv1tlcrGtHAu5N35i2Ps5Vkx7L1GkOg2LuLtS9l2T56Md+CuE0d6rrY0CXa542/92P/U8P
Au9d7dgZBOy6tNPpScDAI4to09g/ogqyZzlQt450XSnYccJh1Mtldue4PQNEtlfjhlW9c1yE5rui
daEjmrbVL3eWdkjg+hD+4IFb73k96CVamLBHBknjt0FP04+yqZpvpZ76FHjbSt0yiliqndqJoeUx
vfT5wNWdYV178DtPff04oi4khzUoexzY5A8p4B8mGx47R8V0/m5D76bsr6TkC/O3pmMT0dcTXD2C
w8wCsXeMz3ehBG4WYhgeeIh+cUipab/KsvMxsc01gvmF7xLndPVP0isGHvSdR8ID7G3dnR/U6nkm
3dlSwm/Ji7V0uDKAF/LfWmQid1OP9RPI/kVn9BuMzJ3Euko89ZNonKiybqHQQuX6My1nLtb44DmA
KG4+B+KQetocZVqG4CNPwxDhLi64RsH4Tzn1ncW/JiJqRpTNvIHDLqJKQvnTgESSLukhC6DcbzaS
ZZHr/WWNF5vMiUn4w8tN7LLE5Xq3dCy2zkl1tyJ8Ii2ukpq4HV+lvxn1wRIwDNl97oHpqp8bOBBI
Lxo5h2nOlfk4x+c7P91fpSMD27hmZNVyMwfm4Jv5l4BcX5yPMO3ycv/AbCm2cnGvnNUuJL+14EeY
h75mzNNHnvbisYW/9AaXN2yztKP7uRlf03kmZ6oXWGLkx6JpADsiSjWR52Zl0koSXBm0S5+x2ub6
YUrtqPv0GMrsBylkIrgHnthQXusAXIqS1WaX2164TGQCSqDi4Kony/14aGxUpa8MdkKfymVr2Q9P
FOVcjYwfGohKwAQkAo01qYsMm5G4shu9r/6BbWG1vIIRPtykS/Ehi9V+XIqhi0tj8/0INc/YBkFx
w7Vrk7Zzva03qmDrZgPdQlsUNbvsi8SHCv/vj7/3QnHyP5wgA56OpA4/VIO9n4Z0U5NrHJcLC2JN
Bap7BQawl7EDaKGPcq6XeMjhh+Lk88PHv/3SC85//yc/y2kGIzjAYpAzVOcWGTUlieAGdeUccyH9
r1ky7uAH3dRW4lDwPG6K23B0bqZOb/38msbMpTesQiZDpSbTsRSHpYCwRWATjwf3So5bOV+9Sbg0
wauoSVG+aS2UOJg8fNBjdw8a9evnxn9VHRYdqL6sD+khBbB/rtBIlvhfkXzu6asoyUc9SDMKinCH
fKQbRBW/hX/2lae/j93AJniuNf5ZPIqKPmei8A+QoocfVtaVtbMVuciL2B9nYjclwG5jUmVDeWBz
qh5qkXneNkxHuJBNZAEVnoSySRpYx+BOo8ixqRVplMKlJ3H6jm1H26dXBvrCHK5VNaToRzlmPj0U
M6DJLpCjlo1fPh7mC1l1TXQKqoZoXTJ68GqydWcVh/IbQBC71jExa14+95JzAPwz2DOM3rJUEHrw
BxKDQvPVh8dZrHP24GgoCXRedg2icOlzzkP4z5sGBf4HJQpQ5I40X5fSDriSrcekDLv0V714w66q
y/yK7M2F+F3zHHyHtb4juH8QgE5uMwk7O/gv+XHFKWxU+/7ahnEOqHfqkTXhAcZguWgdhx5MB3zs
BujYLI9ZAO0o1L2zjrxRp/dh1bOIF1LkEZyV6i0NmH4iSlabj+fw0seuoj11M28+S0Qdqpk9dmGw
y4ndypbvWj198hWrkAeiFVAPDN4hb6G/Yrz+Fy4GvSgzc4iDzjWc/H/wh3eGc60kkasAQqtARh/I
DFvriLRZ8ItOLmwAbZrPOC4FDDoXxtt2yzgklKr2qSGcZhEnWfopTCU0U84L+J+FaiaqRZo7oNDN
7vAEuRxnOw65TmBLQr5/PGMXP3QVdpkIagBVDILB8p0HQ6+C0g0phl3ePHQlfCEe62lM8rH+1bbF
lW7HhWWyZq3VOC912nFhPcHmL5kdvnpCbbNBFwCZNFd25vMG/94EroLcVhNrB1AbDtPgnsIyLwDT
sirq/fTvxyN36QWrjZlAaMQ4dphuiHcM05uJnQZ+pWi5kMvZaj/mcyWFhA7XjbZPdeMmbf0p/QGs
qFWADl44qCrFj/bHL+18tO5d5+w/Ho9Lk7oKzBDKBlXh9NNNX0FVld8HsMlzYfQ1LsOVKb3whjW/
J5UZihSNYaHqy7L87pWK5/6XcuWV1PIfJvOdNbOWl5AeNLqZU083JYTxhcgeWtr/ql27HyqDwrGN
/Vzd+nMTD/MSwQs74hxFTQmGDtjlBsoEnid2hhkoeJG47H14H1cbXE0lCzVXxuA/mOR7v3GVE3ha
dYKrxtyQIpu/Tm3IkgUyk7gORksvq9EoYrNfbKDIU2/hAeD+WODVmMg88JGmSjvdmbKBgGqIznVU
ZwzqjmNdvqL9NcybkMsW6CtoxO/8XoTPHy+Md1dzyNbRvsCVeGk0gUMTgcmfqiag9rI8+fjh70Yh
Hn5+6T8pUpSyVWhyF6e5CmQSznV6ADsn3+jZFld28EuvWAV6qYw0udPg9zdL7GVtcp7d4ZqOwLt9
BHzAKtYZ3HE1tIjxAQuB0ytKw8ifwxvepbheo/NP1UkZ+X5/pUl/6WNWCaAInHayapZHKCTE1WQ2
Zf0UtNfk0N+NUHzMKgdoP5zqsiqLE83mONBfGo4yVAJfU+4+Nd3rFOAUBgBZAPVOgEvH1EVBDWL6
VP38+OkXVuo6/pdm9uapC81JzUWbsDAAS83hmJGPH39hdNb8vsJRRTHksM/m7mtj/4awQB2G10zO
V55/YW7X5D6W85qKZoQ/OqDktncfVRA8wD7q2gXwpeE5v/efWGswNmnvhPLoYfTvlt4sG8cdrqkp
XBqdVSQDvIgq2YccrC4dWFePL6r0j6ZyEndYvn1uAlaRjIPiVPsumELuct+7XwFj3E35H5az7cfP
f/dgEbI1h8/30WhvwjQ8LrQE83/O75YiiwaaJ6RVG1zNP3/8nksTsQriUc9codiEkacN4IZdM/Lo
DkRd2cgvLaNVEHeKDlLVBjHG56TooQPZ/KGonz7+7RfGaM3f63HLT3je+yeHksgdfgPlp8cfOvta
BNcEYN69CgjZmsQ3pCzIQwc5rvbRjXVr3seg0Pb3LhoRXcLzer51Qg2f377th8SvlvrKt12YlzXF
T8xpiWdOeHGAO2FvfpC2ujLlFyZlzetrRrHkTdDL47nDpKzOojRL+6jMrtnUXfrtq+DGfjmhTQFP
0LYqb8eA/MyL+Qqi4NJvP7/yn7wBYqv2lxaMFTER9Ox17ySQzP4L7RTnyoHi0htWgT0VEFCdlRFH
Kd9cNsX50iQpiDafW7Lk//9+hHRbDNkgjqSpf537vSp4qoDECzxQjUv+OS8UtibqZYRnbBjxGljB
7ZYwf6qhIdBbc6W/fynwVmGN62XPzQWigi0PwJTxAJI++sUPv5cg0n08UBdS+Jqj55xxTb7H5HEs
va3kfbaVbr8N+v4tlMW1C+dLLzkXUv+spnoksErmmGsL8p9Qt0r0MHAAHxAK6x9/xoXVRM4j+M8b
Snea/S51xHGSP63XwBx7icriiu7FhThbE/Mqr4ei/oQ442ToIgiQfZ3o8OfjH/7+XXzI1pQ8Kf28
1NCfOQZ1uW/6Ko/C4SypNDnHyrY7JEbcnuWntEQXUrfXVNYvfdIqvvNlaCBqp/0TIRpmKJgWltJr
Rcf7TVh80yq2OUwylxxe7ycCV5BdD6H9gw18+1yyPtsAQgzJrTHrt0Ur9I0ombdtSt/ZenzkURtm
1S6ENOE2YAJHsK6FmBKlVbXRKZng166vak9cGoNVjoDRgCM9TvxT1840NkNVv8ncE78/nthLT19t
+Fa2TDZNHR4Njh5pIaLMfuoGA8O7Sgt5D40H1+XzaSTFjy7IT3rocbBt642+SqW+EFBrTp6bZ1wM
A+qV2n4f7CutehCNnj4emgvnp//h4znuIlMXRak//uy6LMF/fChXpLTfjuzVXLvHuDADayxuUY9j
x9C9BbRv/Grb+dTM5EpGuJDQ1jhc0Cy7Kp39EB4OHe4RXdvEcw5DQ1bR9G42QDVfyWsXdoC191ua
uwomxo1/ku4EWebysRf2tg7DrbHmYJfyShV86XvOQ/hP+vSgkTHjXdguR2j79QrWmWVYsciDzYNU
LPl43i9NyCotECdkgHrjY7zA3+I+dgfRqCsTcunRq1iuO1DNTDuLY97MAI/7xiRuiMbIxz/8UjCs
Ai6Fsvs8Qlz2mObknpbhPZXq4PJi86nHr6HFDk1l5wV2OQ2le48u6JZQdSgs/fLx4y/U1mvDttol
tNMgI56gF3LqcxcuQK2M3TbbFHWGw77rQkvaSj/Kw2s9S+r/dx38P02vkK2hx3qZGG2WZjkZD47y
pfXS1zZY/AMAJMVumnJAefOiPAWFSb8NKgdbyPLq2+R04UaiYdhFuKWF+rTfsGcNZ6YDrRYHu9Qy
zt/DtM8PRV109yMLyib2VOfdg5I83yxmLOLUkc6J88qCut2Few55me3kFvKZZtMIdclO7SqHt8mU
1jhlLJV4DkBZ2+aia24kc52j8IDe9EmGnOqV4k6ja3ew3K2z2DVj8+qh1+vF+X/ccDN2iZ6rMoFm
lH1o7NDDdiUIhzbOfN870+zNcRpgDzyJHtdIVUuWO9+K6U5SPf0RYeq92lHUh6lU3pcRoigibk1a
BvBbBx8CzHO5b0uPP+C+ctw3sF/Z2KDzvg5UNjtSoZWpfNizLXUffmGzV6lYBoGeY8cVTrpRfVNv
hEULPacV7j9l5p2ywKAb1sMasw4z4OUEF4kJiX2RGkCyDEO9K+SgvqiugoLl7OckaXxaP3oQcIkr
wxPY/z21nvpTwop4p93u1QPT5a5kJXDBHW5P4YEczRaN5NLpmzuziDqRECdSMjvUaXYYAQpaymkC
S0k1LxAut5usGXMIjlMalzgtJWVZLFveOj+dwnE24VK38Lyun6kDVHzY0S9LyDewzyKR09TDNivM
H9Z3f3HPuzy5YVPs8crlmLquG42uKHYiJ7fOPP5gshQxFEmeyCJO9ey/uGGx7GYb3HQEuydsy3U0
5c0tyLXgK5Y7LvrHWVnYOcBUC9kQ929FVX5v5s6PZYejaOrOY7zQBmC+sL+bOLTksC33e+7BiMOb
CwF9iL4eY3R+yZvVMztO0LqK+5LEnXUn6JAzaDbhDBRxVfBnr7bODsyR+zl32XfKm2arl3JIZBGW
p7YJRZTDv/o8TmPsh2UV6wmXdWXZmTjjdNCJabIJzbV5GPtkdmAKfNaCRz+f6WkrbJ0dzSy9nRbB
DNpzN218FM0bgIfmvZsuJJFZB4KSbMuDa4p2n87NWfam7g4UStTQNpD8MYeVxqs3eJONBkucXd93
KNBqSvZSKhl1XVMDSVq3/RcxE5FUVRWemC7FhnakvC2Emh6EDtEAr4fYKZoOPfcusYq+eHlBE23y
Z68tNo5XHOvMe5nnso5NUfwF79Z9pq0HyLkrIKpPg7+21kcHQjlCA3/ZwXYvCiZR3qZqPhY03eKc
/afmSKZk0c/wzRhjkZe7sbagYVEXv5HLTd5We7fR3/xO3/YTTWwmd2XW3mlrT1kVHINW3Pp5+iWj
4Y85UE+DGz4UmYVroLH7JvOrbWPnZTNRu6ddD5hnOt5aiQa+2/xwq3kz6/7J4/xmIelXM047tfCE
Zk4GTyN9RPkWRmj33QzS289zfeOr8oTi/zBSdugaULcpT5OOFW9piktSjwSxTCHT72TOF+Bcb2dL
DkIuXzw63PMheKWQTBtzlpSV9+hmdqt5/tdMzqOi895R9N7nzlNN/Tn2XHk79fzBWeRWeunD6EFU
z3Dc0+Oy/rYS9FiUel+nNbAq6b6u5K5bLADnyDcRSikY3AYgkzTyd66L76lXvKhB3BVL+YD1vVkM
/klNgAxUzwqtRxj1BcjjELzFJoPFXcltNbV3Y0l+M97D04IT9JmzLYCQkAZxoQbAeS/BZQ+GSAw2
TYYiTFxrfjbufOP4822tuyNVfQmj1DnGGDwTkd6iGlboUPCH2WFJtVRvDmzMI110b4F1XirmfPWa
5nYWyIoFhR0i+y4bfZczeFz4g/hTEfuUz95zQ1C0+T7WLR/Epqm7B5hHvqXMblG23NTMuJs+9b45
Ig9jaiFh0Dpsm4kwUaHdC6c/6bRPukl/ERXf5QxHOMcJ9lApPRDt3A2ueiBL88bCpYy0a37Bjk/H
U9DeOaBtZK59qyuhoqaZH0rTP3h5+FjMPzJxhh604sFob5uRZj/l5Q3QRXdFld4E4RynGb7CVsAS
izR4qfz2lpXiJUvprTBQUV6Qpnq9mMgW/luI68+4DsRvDltYw8mdhiNCUgv25Lbj33kOnlNkDlUF
RVwL+S30m5tcGBkFvrmvffEFXgTwm9FPRgPt9Z8okWlPyhvvYT76kjneQ9iK7RJiDQv5tdfDzVIV
96iP0yhzNWRS3D+4v3oIjL6liz602IGjbNab1m+2Ln4Z7sF0ZIfuXpJpP6cu3P3UbcjsG1orJA6V
2DW4QscOqn6NUwv9bH1Xyam8IZlGmqjRQvcs43eM8uEYsKzd+hmdTj1d2m2QSjeGsiOAt+3roNBk
giHhnZcRGIvVzYkovMwv36awaGGyEg4JKfpHhvCxfaE3+mczBfRRKA+rv8jJ3gDysu01C/cz53cV
0HAR2gNpYsv81Vum8WYoBru3BZzx8gFdvyqwOXYB3sQTBdN+8oMReD97C8emJ2Z9G1Ht/gkqrDw3
tfDxqVQZMU7ugVyA2EC693D/E1FgYrsyt1FvuiMjWNBhngwsj001vE1Bc5R+4UdLw9yINx2w2pzt
AOTSoNphoJ0y32X58uhM8xIrd3hdXH0Ecesex5hnh9I3a/Pn0ZqT5cPGrwoQfBT2tuob03WOV1Zf
oX/1sHDnhtFa7dTU3NYLh0jnkKVJHiocDr38lqXtJh+5imgw7mYfNewCMfICl7Gm1/uQiT+8ZQny
OtlS4uN2vyngUepmJ4U3e81yaIFiV4W3KQYI9ZHcdeMQHU2QW/tITNnBlxp+BQsGk9EvvuabznH+
oNhDP922L02hvobp8pxSKKCOLuNYXnaInIo9+Lzap7S9CVtk3LZD6Sfy/AbGl8tGh8ocUXdhY89f
CmMfuoUfq7I6mFm99EroGCjuuwCLIZ29rYJoIYK0/V4v3Qu3027xyv3UOt8a0ySoWVAHUp1uRNGM
R4+3e9r2uwzmtugy78s0uKUplLBY2EHf2pyIFz4X4/Q4watgmwO2u0GjTJ19ing0ZnQr+/lUu+VL
l7fHXA/2kGWN/F4ax/zuRK+/NV26HUeYL9sWrg3QUrwr8nCnWbCVVXqCLf3bXEuoYbWFjBeO4Ox0
uMRFwPc8HdVz1rvVQTQZ6FahkVuv0XRjmUDGCHN2B/RKHTHYdEWlCy+QnPQc2oYhXEt9cSx678mZ
mXdodeBDGomThzTtuwevyZdYEn85VTnW/ASr3UT17hyXWerG0rQOeJnkl+eKcT+XMIotKRw62Nhn
McykX6Xb8kg0/TfCfBzaKwKUblcmOUz7klk5Q0xqxHqZS5143YAKxsHy8vMFW2hT3rm+3LsUt/xZ
HYRR2eOynKquiYrm7Gtef8OFfrcRWfdDpuKPO5EZQ2arjdDOEg0DEZGQBsnfhQUsb9O45fNjlyHV
+dn4xmjxCkr3DYT2W1CIcxWNNHuA3Y/ZViB+ILAnftO4C1ZWE3xzwupZ26mMcToIo6wMHqin6Emm
Hv2K4w7kWrym2HkT2rl2BM2j1C9ZnaNh6aMZ57Xpt7HpN0UzHfKyj1u0dTy+HJcx24CvtQ/EchNW
4cYtMNfgl0So9TZLUybo2UZ8RFfNINYCUE4qdHT10ic0pfHk+KDpV3+Nt+jNUI9HNjW7wNpXZpZd
SMwbC9IhFo59yafgJhzpdqyDOwid3Y7FEiP178LMu+VCvfBKsgT13knQDsKjDF9jy3pHdCsTMyLJ
iQr6Sm0Gb9sucN8GmfUROxcwxVDuvQBwK1o6bgQo5SbLlnuz9EVUYH7iFmyhyDPTm5IwhqLlD2Kg
xy2N3YwwivlWL0Ed1a3KE2PyYDsvHU+8YAoOspj8P3OfOdGS+emhaZ1hb6VX73g/DwfrpDzpetGf
YCyJvZe1hX5wQbn5M7t+VsYWc7QVlRtsfeGmL8A2szkxzoiTYTN2e0cM7Y3kVXeaCqdKhloPOIGF
yw6i2jxBCQ9NLIuPbpADYyN8QFqB+N6hbmZPuNut7+BmOe56Rso9rxy7d9wUSXbK66S1abVf2sHu
PBMGbTyqOkhCEXbPy1imh4oJ8VTMtnpKh2KOgeY2SemMTiL6sk5ETdwXBg33J+mbfhNIXX+V7cJP
gSnZEmelId+5Z2ScDUDzLQz+ta7jTWNUTQM5wCC2e+auGG6gUuDeQo/TBd61axBfQx030I64VTBh
SKahNbd0DHBx5RX0uUV5f4dKp9m2tlu+4XQV3GPXQa9oaif31pvUchTj0sY9GW009S6JcZzu9wPF
/RfqWZ0wMPGjpSQC9zA+ObfSQ7YBugmIr4KHTyPGy5/T+ThqzGvqFN0TlEkrEsPCuiiAxh2GmxbX
EveqrL19rvP6ZhCDxhlJDEDUYxE9oKxIs2j0hI09kmUHYDWGBzhA0UPmKRNGqiTq2ckQ9wqnpRPO
ZjjgNT2/tW7WT3EKD71+o1mKk9Uk6UYFqjrmE5MJADrFDqBaJFDSmGMJP4cknZmMOxmiA9Hzchc4
JNiC2SP2UEmYtjBh6F+VVN2mCNvpGWyQH6weYVBjlPPUV5WOnbkLHybO7Q0q6gWQMVBoeshRJ0zM
/hfLVfaCrnwJ3CewfcjbMqIWtgipaNI7aCmZTctbgJrAJooEqcQX8JbHp7QeCOonWPNSCCKeTDqr
n+VIHYj8Nc3Oq3RRQw5GQMofURc8hC7FVUmeGhQlPG3wuKwm8ThnKh41CSKfYxjms/8f8mqmexCW
jBNXQBZHAIx4TyAasK8o3SofMTCiLMia+iujfXWbIU/0iyUIX3kfMnk/8/QngLWvKk2LTUiK71ml
zTaoAdRyTXNX5tULNXxHJi/+P47OYzly3QrDT8Qq5rBl6CS1snQlbViaRIIZYAL59P7au7HLnpG6
SeCcP+5CJ3wrp7Xz7YQAbYxMUds9GuOKoEtbNwTDXVOv4mFzvODUefrH4rGKjSm4BsYkj343W+d+
UFezcTLMjh79VSrEiNp4jCrO+uMrwce0hbf2D79/6IzATuwCh6I9VtyI5jDFg5oT1ZtvvYh+9pae
EBjQIkP3M4GLKBXXKyw1mIrmnqw+o6VRCE3XyxxuP6rmzdyibBvXnspyIBet9qeo0+vJHcffsCJl
3CvtHxaCWLkhmofS1N/CZptjNUzyseU9mSeRVLhvsEOJPdlC46tdtjWuln5JRLA82GYxpSJXz0Sz
nMzWslJh2XXstvlj4ZbphDlg4pQdm+CN8e4uH520YHpImNneu5qcsE47N7A3/x4dccC1ePAaVMjL
+p+ajTdzrr+2cWdTGjyAN4FM7TR25qdf9Oko/TtJrNde6iDu3PzR91EMBg7DzT7t97PvfKJb+6mD
7SR3cadl/ewH63Ozsa0Pxm0Yl/l/rvKoW9BULORqj0NzXt6IwFwfFXtJkTQdVu1iX7vMCaUL8NNd
jSK8UoYUHhq/6h5gbv6whRi/pnxc065q6nt8gntCwk53WKPNfOb+kxfDWxdy0vzgcWj6+ST6kleb
3zU2OjtKPJEvz9Sw+ynH/u/F0sfZWEkwYzyh93vXZTL25qEy2r9rZz77pn/0TL+Ou3ln1varq0Iq
ng4iwmtf/mcuzQNYxGXb1Uk7UsfbMreZZ1p/V7M5uloctqF+EkO4ZwSSb0kjigfLLduU8e1KXq5K
FkueUee0qeO2gI0LWG2jpigOay+P8xmI1ul662gVhEGzjtyPTCLZ0nFD7xWLsyUb/yDpRkqEDHH2
loud+IIRxt4Naz9EztC/b3nrXoO+CDK6lT/GYItiHQZXFYTfheB9d8jPixfk+8+0tweJWwtYAPIs
43EYTfRV67fqsS32fn4Ae8paszqb1fA2+sPPkBc/rR/9MjXIYa8swKhh+DBa+dtdyvw60emSuJ57
wtU1JuEQHvrefTY645XAkDle3fbRqYtkjzoeMJ9mGTIP+Rrmk604IcpmFNkggd0393NuglOzFrTb
zMvm/KlCyBDb9X1wQRH48SDdMG7zmrPdo+wBVQ81wvGyuP29wSp3WTT1qLx93YdHRuedKtr8Tpgb
QCWxPP91wlnSnMEG/GWifWJu6weuv+6EH9HMwlnUMzDKgj3EXMNqScg1HDHEzabrJXnNIFOFJTNW
NfBazPZyaBH3f1jUt+1ZywoOVBWWPXWBu/c2u4JK6H208wcPytRNosLdfldtM3+1fRv8mw2v+jGj
uVNJEGFWk9SLvuV13p38ZcjTzmn8x1E2Etvs4r55gugf0K7mujiVkQYBjS/OInleFzWZRXxbWYN4
kub+tm/DLFN7sUVmCUNsSVn6sjhoszZShnb3XdseIKbwtn9qXZvUdQL9Wc+yeXWWriVyjXX1cS/G
0ooLYdT3vTHLd+YNMIfBznk+SrP9MZ3ecsGu2vr3LuYh2UDez45WEjTEkY9+UKmTOa7G3451P1Fe
G9lxH5jF2V4NdbRUqL9LmqBjk9i0rHMD57UhRuNsKCecYml37pLSsOSCqnteYJ7qoJmrVHiGtz2M
BvHCOQIrhda3Uq+GL08zQ9gHsIsUKKRke9w8Ub11mJDNuA/Z7+wxxNHaq8YnKhKCit/RTH1LGfdu
OdorqURRrRKT+YsfaWryjwAq4WB1ysf9P8gpnsga6OJ2cPWzVvV2XMhR/zvWgfxp1YCzw2EOSj2r
5K1q7O3IZFoAaarcSHQ3VHdtT6pgN7asI0JPG7eKK0VxcJq5yWwVtTgiTWe/zMKTd3VveaeV+Nck
GKVFs7iq7weuqF+9pgrPLnv3cdSVzqTXdddtKveTgcybr3YKj6qZ5rQbZurmaoIqaq66DAJ8edq6
zU9c0Vt3ZiBkQuREeLTHMbq6iOZ/VpTWkoaGrhVxuBnqgA+9f5aEF2TuGix+Qrt5/bxGiht2qzt5
J8fOfpKyJU6U4y5uZGf3sZ/707meA/UHAmQ4b7MyXhn09mPZMXCubbe/M+OHCCyE8bLJkik+qgqd
zlMbpqR1Fse8K83LtM/dUTaefuPhjT7H0SxfEFsNdTLyExxqWxdBXJih1eDsRXoKnmx8Fp4KPpfd
0anAPQHhNNod56i9zpkBUfw05JX+Y8tV8AGWw8tKzhbLnw4SIi+Z7sS43yyDZCZaeP+TeY3Cz2Cg
k3kX23axCin/o4VB/R6GW98OgeDHIKfayxwMP+1AFA5r7+/nhj32lxlsN4OounkcLVWevLVY7jG9
uydBp3diCpOhkcX5WDpa3+sgN5w4DIX9bpnz+jNtU/eTM8DwJ+UVSeWPy+vMP3Zcbp1Q3aSAc5vG
C/9zS1Uex9ACHTC76FQO0f4fpXb1xZAIymuqV3FYK1LAg7gOLJ2fR0ayl96B30pRooiOm2OwgHkq
q3pvtmFY0tWxWXRG22mYa5wlXstoaE+NPRB84EaG/Ynueg0Pq+cad0q5OqsJPWjSfB2LP6tRiS8z
J4tIWvX0tsmpb3ABTb/stpCHsK+qzBvr5jBOtoxNnxqNabFuE2IUfDfbCkc4GsMmsrGzCDMKfbFM
OKHYv79K4glQlkwdOC6OxddIigEU6QaBNDX4nI7IIYm1MhJ8pWD/VRlmejDmMu2jzjrnRKDwhPJ7
A0rleXPnNrdJECIqhoMy3qPQ0slsLsFllFK1ibN2kieviVibKucxHzggEszlJAiZq965H5pgduJi
IdeRU2+7hqyRhyWaf4WWr9JWka7FB7bGRimNLfXqgFCgvnCEk/LfxKUR1k/zMraflbO6D2YzGXdh
uTq398p+NPKGkWSiF61s27UiTN1rfSbWCs7RMIqXsS7QyUzKznid3oiB4/nK7T+62O72sP2UFBSn
YgHfiwbZJ6qxjvXUP+kRCmhxTl6w3BfODnAtcN6I9WvRxrFuGany9sRBTFpI6Lztul/AE+oH6i7m
az2U+7EGNaGIuHs2ZNSm9RJ8wqtlozDuCEde492dRUp8dpdETf/t6vGv6zIwL3mJg6iO9nSb838z
8m0AoOAQdkOQ2UXHTu9OFQgqtSAbigQWe9/jiK27tDNJmHSa5sTfPsa2Xd6bJP/ajU0/g7errPLX
p1yXIcfAotOSWltioyIdB/3+e0FsvUAyJ/W2vm4Dp1NhGM+VLyu+Ofs7HIM7C/yWtc4AitPmn8Zf
2AVKMK12j74Ldj5WjZzDU1AHwXbHldEbebIV1n9DSz5/v7h14pQlY7D8oBTwspeGkxTwQClv4y/4
N4qnIsiNNjwtdtXFMuQuKIZOxPs+jwjjcnZ1E7ew2avfmis0RqNqxIpjBdiLTKeJTpbYq/PlRKrU
exT05dF0kUb5m3tui/ol7KarW9hXRxa/1ESVkmUxHLLlUw4/37nE0pX0lIzq0BSmdeILLp523uUn
wu69szXO28lXEg5jY1SSTvc8FmV0PzPlZHZp1MegBJN1LfdJVEE6Wo2ZFEqrlJKre7cF18rdArma
4G9w/YiMEytINDtlSjfvYY52Fbu7eSHBOsGv22T0SPUJBLQPWzmOaWvAxXpt94fNnGWefiBIs3WD
6AAI3wDB4ila0pHUAKSc/p++tB/zKZzvfF1FbwV2w4xA8S6u3ekjkNRfN6gJqkb83iLDP1REoZ4x
sVtxZc4tJHovz81mYAU34FO7tg8fMbHOZz9aLrsMyNDoC/mX/2sdR4OLOo9tPOYXmrNR8xlKd64O
Vq0Eafq7F0PjB4fR8oxkKDcvcShhy7jSL40eaRvfzdc5rIOs8qroOoYOSKxXPxaz/95t1XQye+2c
u07/l0uDk3Yo5xTyw0uJbRu48kFghW0tiS3NNcVsMiWCszez9PBm18IEF2hy1JWdlZXCHtOu7Lts
tGWXNk4TsiOra2Av0aFmi411jtWJKyt1RRsldU82d08GYAZzCcsxhDqGN76v9h6K2uSptGc7T8I+
H8/UADZ3k9PPcWmhRKjcPTj5ZfU9lBQXwG0cB6fv3uUQlCe/LWwI0sJLB1paksrsbL45ek/Xcjjm
br4muu++ZLEN8eLsW7xHAwzltupsVjPA0OCxMIjmtylkAT85PoelcDLepO412qECiXH5xVdkxGMQ
WmA15pd2UYcvU+AkvdP/9nPLTWVlUAw8Ni92Pb/TteJiZ3JlspVBn/qDhr0vZ5xf+Qx6rtHAFF6d
zCCTmes5fB57AJXLNPLOJlTfuUbe/2Y1vff27nOnP4WdkzBar4vCp6GCj57qbHBC45R77pRV0XDr
I4bhh03f8bzABti1jjId7l/hYLb3O+61c2EX0y8jmLl7grAiGj2qSAImvlOYjZ/wUHfJGOr/mL77
ZLGngiHZW7mTx0erxwY8dv2jrPYSYIn3Kt9L2Hpr8I62O11zk3ZnMoksXidG3HawAl5d84f5p79u
Rj0/CdaJZLTQugA1fbQGL7jrk3KYh+ufIdjVQ99V27ExAb76OSIoodz5Xwb/Fl24j0vBYETNo8Oc
INjLN/gpqRwTjoevehgH1oNpmVJv6lWiTUAPj82Sc+d2QvgF61lvLscNmUu2B92vNhd+wpPzbUfB
dD9F2M4aoFDR1m1aGfO/wCblZPF5sAg8YAMYz4NariUvGreHnLKGAwWyyu4+OiKbD61rlek+Fe/l
4l5ne+uTfUR/77nu39Xv7naXHw+b9ZszzYewae+6LpoTM+fSBz55b8u6SzZyZ+Pa837zUfzyG97o
MGTbFqL9PXT7MS/qhJiiv1XnAwRK42PY1Riv7QKLp+0/kbVlYhrWzKFM7li7w4O3NPybhF4as/ds
Fvlds7Zt0jSDOPha26nPPHDX9y00i8VL7lrbP+KI/pV6v5c7Y5TbhRPagMGpdSwnYf2Fcp/Yzc2o
KmOb/sI3IqmKjnZez8r4G+zH3hvpregmlvo2Z4HfGcKNaC+Opl9Y/QGHPlerM6Jx4vxQeoujiikt
Derdumem7O/EPBcHH5b6reyJzhFFH5xG5ZbHwDSLbIxcKuPrcvwJbHu5N3dEcsJrpteN+tGL7BnE
GKFypMW1XIOLEnM4JKMMm2/tzO5fY1bTlGJnprfQWrnQNzn+3wIvknHgeecinDr27OlPR5/pmlD1
UnzzbqjDtjZt/lqB4YNsVaI5Tdrbv6cuh2BYvHE+U8dKZQKdPPMxGkjchTydDuhmflelF9ytttem
w2za16BpzXu/He0/YSW7Z3CuMQv9CsmPctpfcLrrad56nak6lJk/bdbJAtc521W+kRsbWinoWHSY
3D7nGx4dOgujPPgsDKlPsJJ1si99cXT7aToE27Qf12pw/mi17BehqvJxN8b5CDCBuW8SztfOXfBb
hFv5b1b41tW0DpleDfs067A/CaNzXymqHglTakHuOhQtcSSRRef+rJnwrLFI2jEg6zv0dwM6Lpen
Tq0ONAcqgJrGOCFRQAT8MfeEODQ3aI3fyTgEkWivc1jQv1fpXlTk74YFRuOoTPNAjAfan+0v2Q35
khZEgySRkiTSVcP+AkvcVAQ33Xp9DOnZR8dQan42YZ5wES6uE8uxbzPX3JDGtWp2NvKhBsKvpSBE
smg2wuLz0vgO+k7i/PGM7YqaxUraKSpfIwHfVo/uP1Th0z+e0i0GPdZpU4CG5NI140jY4LjN2ifd
zZXnVv5tFFnMgxO286ff5iURaeN6mADZ3qK66A4B3aJcjqK6RktYv2oGbeKoaveTrds9VWoUSesR
VtWsoXGPGrM6IkAgrLPsU4cL06GDvEwHb9vSDZXXI9iTAdnt+e5pWXv7w5c+HOSooJeuCAqiG2Ku
UU97QBntDcaRG1k5+KCbbszPSxQAMox7k3mVXo6Fw6BkAVKkq13z6kx1GZyLfI3ObjsOvw3ljtlW
zRwUjSk/6P0enie7tM+9G80frl71Ux0AoQeLhZQ6V0CZNVBass2De/TKtmfUX8rMH6QEcOsRDK2z
v5xNLvYkl071Z97q8W5xTDKSLGt8a8O1TKnpGrNq6+1TrzuVjvNixdE+ncalJ7ner9rEQ0eaGE2n
M6RF2ytTIkLEIVDTSVUCJHkrgsQHDngYai6YWJK58C9v2/K0I27SNOMgU/Qck99KtPaTr7QN7lAU
h4j+jPtwy6mXKIypevM9f74spVBHnAHjWS/TmogCiZFw5Prg771/dLbcPgqi617tNi+yZatV5ntT
l6liUN+VKiyuhah98LbSzlhQmsMMEByHzlJx88yo6hAJxdIy8tSKYMvXUDanSOw9wdQAOYKT8mpv
bNm86sVdB5BxcPk3nxB20bthhmvcr1xzc2+rIbWmyCcuSyy4dslFmVWpvye7kEmkVy8eQHHTMnQx
xSoDuKnwFhowC5eQat5QxufdNTnW2DN+Qlm192UEjDOQFlzgZDZ7lHybkVgF6mHYHzVnOipDjBRY
3bv2VgtSR+K889bdd7KoXpzJdRlk+v1OVJhNIBeay1iLLY1K7T6y3ozw/oqqJhHWXxGairs6zP1k
GXYg9XUSENueyxICQ7TPS/kLhIiTttxU+czyXD/otq2i1MfrnpQUGWdV461nXc0q4YPnY13X7giW
hpKnrudjwHl1F7m9e5lLPRy9QPXfbQvbaKltvbdcFJFxMJXiUdCdlJmRN53tOtLvZO84Q+pvbXv1
EYX99TXaTLhDAtyC9dGiHRY5IMgwolVdw+m5B4SIjNvOfNAsvrHdWEmt0aBsThq6WA8GEmwNBpFV
dEmVD5zjFuD2bczVajhEZv0w3uKwu8k4yrx6rqLlyGNCEhCTBnsfKlFoQHtUBLqrbNb6EiD124s6
derlUtSQ1c2UqTm8OCvY2mZDBe+XfKvvZWnKo1kZN2V0y7Q6nIvFSTwZtqmunAcyH+QhMA0SbgSj
XdDWz/jZmAaF/8Q39Cjb+ZHUX169lUWncNqY2q2HemieytVMLGN5rcvhOd+hOIaJTAQ2FU8ND5Gh
JqRIgrC7tmjSuZ3Dg6iih3az1V3AIZataprPDVxxkhvlBzjnsRbiWksSEnJ0cI5TXm23teLezP9b
1ulgOqFK9QqIBXGY2ZV3Rb9bnHO3We52qMAI0Ru8rXPymXvReSaD27+HHkKc1TGsC+7k4mDWi8Vx
EtXsj3X4ThFv8OJPlCT0/V49a90675OXmySTL5v8Q6q3dSeRDYmDMxMtw244aA1ogviXz6cOn4JO
ehlCRStmZCMFYirmZEKznCg/DA5DDa9XGKwr84ikUvPypNrpWLG9qR5SBHrB0QmC5jANhXtp3ck5
2zaVkm2bG8dqjNa0oLw5MZuau7FFyUJ+lEwbebOdhX6oT0vu6wSowz1UUg/3qkLl6rDM3G+yXblz
awdItqrf7Gn7HrwS3OqmnkOv7r/nzjy8hp6tH+SODkH1OKcE4/uFQLTtQkoHKkqA78yyGLyX1nO/
YKhn0rmC+WgbQfMLVn28C7wbqkIoqEqw1xABhcIN/NDdDiPw2aMbjvwy7IT4UUP33a2GMJPs1xbM
6DYfd9H4zEfuDvPqN2WyCXs5gu8xcvra3k+EnPTIKtmR6PKTanlucC/8iTZpPVfCUjDKfnsvZhvx
ib/UP43QwUvb2/NdFLUNPjZK51O7L1onFsSWMvKFRhPErRrd1FcF72LQ7cZVmkV/KWYq1OiDaGFm
iiutL5wKvbdd/BI6WljtPzsn0SOv2/GH+C40q3v7YVtQ21CkT1FYE2YwQnyE0bJfncrjrOj8QR0U
gmcO/5mEeHfpL4aASor1vukXUK/6uImdEAG5dSiWelA0hP/pmnPYNh2E3Bjp8JHL7mYmtd3+2gm2
gtGuscrKCFxj2eZElLcCbrYtOy37yXjoaMT7G3JnowGa86M7NMPZccfKj2ckNgnvknhQTdgdEBuT
ShJO+fdUjne4bf0jOH4ksH1W6zs6zeqPbe/0uYgJi8AO/1s7c3Epu+CfKscXfrbqJNzuW0R9C+bb
RPcbT8ojmSg+H4ODzCU1+Px/iznYPgCenoQbrJc2ItJ+Gef+tCtDXsK9bs+mH7IvlWHB6OfOGc7c
JtP1qg9bXhanal9IUls70jP9qDnv4VzEqIOdW+x+yTWOgNe2i/KNA0aiC9gkMWQFmTsTPyzrs8wo
dBk+iJU0s9XaNGGlfn82Nv0RLJF3aNkXjr1rNwlKyzfAesT2IaMtseHtQ0vZzD3kWf6MCHx5lLXu
/m02aq66mvxklfuaqsALj13Xc2CUmE06xtLEH1ukOpQ5Ie4f1qMjNjfZzXW7cfb+qzELjNkRNuTe
g+wnuJrigIp1ux/seKy3+qGv6UmcxlEm3jJ7AJ2uA+6wS/h2LdxHXaiAvbwT2YqX5LbcRr+lkAHw
d/2XcZahQtmeOmt6BO/dcUCUAA7zCiGIXHRQXYo2qT0Z7uzHxrJiGffa8ilo9jCptAqSBQDtQ5Xh
/BIo1zyZVlhdh9/gxP7BHngrQgUK4t+irhUM44s3FzqehuHOUzC33bg1nAZw+4ZTQmmYo06nwONH
lYSwrD3qrdpqr5a7Ta9TtSIMGFbrpbhN6l6F3spsedW9zXpHHHjobfli7OOXKLdnvwueh9bH+KzB
LprmUqOctvbhXd6a3cCNHkYije+C3elP2jfNrLNcyKMbGcv6YWX+GF2c0Xry5tUC2sr/rTI6tHxM
8VzwQAXmDeKcnCMP30tjlG9eU0EbQfgtteg5dhn659HxrgV+0WxyEQP6rViujmbUcdz91IUGMsfB
OzEKtimsb3ly/Om1WDT2NpPTPG9p4akD/RYMzt+i7V4XHO/FdnOxwJnscH23Iw8if5+efcvz07nR
5YmkdyeFiiTUC7FNPAjtZzMvO7Ir+7lAqW21fuY1so3twa7S3W++zInrRRigIAEMX7wJ6IOigrey
bd6b+dWAr4zzaioPs2M3mdwqWIIuDFKALSe2nOJHztMMtjGUt3bTPEOfCxPOayvniNgKJ9SZ4xgc
IAOswrpMgLveAliKguyTxMUp04J4XSDrLxy02x3q4DZZ1I1yU2V37Gro2Xr08sPiRQVQY4BSqsPe
Yvm3Ajm7QJ7PLXYl0Xc9BSMCBYkP68SKQF515zxxVyNGRmPAhxlec6TsaE0L434uc3FoixAROxRl
LET9nz1NEmTC+TBGQSfOOF/y0P6vEqhepLX9Ge3pxzMx7jHmYjtA4JMxwPjnYOi4yO12ea6C9i3v
/c9iFG7c9wsiUjs4u3bxsBPthXfMLh8mrbqs1tKD1udr8ErMk/56u0tuI1kxkq3nV0gmFVPQZSgn
I0aT8C9vXJ489IopKs+d2aHKie1GX7vW4iGvShD5Cf2WSQFoAmluJiVCMXQRghAprZ47t3gld+jB
MLzvchbPe+3eHEX5vT3kivkAsFtaSEFvTiIPx8N9OHnBI/P9w+AaSe/Xn3stvziTJCCTcg99rsd7
QSQX8/z6MjfoP4nf1SfbMQtmdUc/8kR+kaKflZv/NpY7GhL/zVHeQ7RzbvCCogettzu1deep8M/o
Nl4JtrpHTMKPQx1FQvoXyK4eq7TW1RfitBP6RopZVq9L+3J5qEYJP8DIcKDXDRBVrOfd2W3kBBqx
W61YeMBWbWPwkolvEX6lZ/kOVaYc/VvqHDbF1OU37+l4JB3mH0pwCinCj+0WtxeZ5aPheusBwUsV
26x1ceu47zwI76HPY9aY+tWCs8qDEgZ59F+MfqcRysozKI3Up7g4bqxwTvmu0zXyPpTZXfMJIfTQ
8yPmVlMe8IXxzAfd3xu/l8i62PlFC+7F/NGdSfZc16lKIrt8XQvzUlj+sSQZ1LeNd3tCuk8gvo8Y
wQUUS4K9/RmMMlt3N2Nv5mCr8ehMffBe3nI9mpALO0eog3Sf/yTDxxanGsIazVzRDE++FTzl+BK2
yTyYs/nBx7ImleV9Rro4ltF4wplF6rl7RgHJOWBunz2NmbCfw5QsexEyxOdXNUdsNHt/7CH3LlDL
jB0jQmCyIZH5yeYdkhJ8Vj+PSnzvfr0lCyYdXvzmnzmjPCAJEWxSNh99Xz9CQGMBdUAjCzniwmnK
C6/5H2UtR23p24WOSJlLDguQX6TkWOdJgxg1q2wfElyyVA/Uf/ijbSUhUmfKfRlym81RCaKCENmc
BvWeW+NaVQN3Z82X5YaPiPInQDP/P7UgcCPCdrmaRq8f89WDkynnMQvc0TiXoQ3E0EYmapF5OnTt
xIHThtEvNDLWSeQTmiuJSj/Y2suy8hmPUTBke2T/Z8gKUDif+0u0wV/WQLvndgCPsTZnP4zChM4b
5F/falc3bqMmfzR2wftegGmMToMymrFt4pWfPeNxVMBrVqWnK/6Kl7Wt4GsjeECEXx9Va/ffCpLr
DBPeXVRufQuFg3HaczsN2U1iu5U6Q4Bi/ZlJawxBwwEbtDTlAUT9v8qpDyMD3zTs131g65DIj+xg
e3Y0yT2Rm7oGD5i5KxkD+L1thnUIETgdt3Wk8devzPtu37zLbjGRUgtAuZUPYwJ66CRdvs2ZheLX
HsYjMqxXGfRn2W7PTQdvOObMdY7GxyaM+aG1nIvBopQhKvyrDAybUVG8zcr9ZRtAgfWEs2gO9Haw
a04T05i+SjoNUhuOPCmVJA1oEFXih5g8S2/8IdoIoFeAu4555Bwts4Nl129A8lTpBZwVUEOMcRqq
ekD5dgB2SOdyXxPqROtUkWx6j7GiQLpbDJeoc85wTRv+ikIn4W77xwlS6mBgcBC59Uirwi9rD6E8
g51xzVQGuAkiu2gorX/lsN5gb6yvRbQWyVAVKis0flk84sBqM6hyAU+ZuKaF7pP4qudV8Id5PNbd
/LQ12n9acfbEbemaCe3ORbogyD9GGA3eenemqtGsfEK1HRV7tnFP8sh5Y6Ix/NVON411zZeo4AOZ
H5m5H/pFuFnt79fe0c8muC9NnONn2Cy0M5bncotuAqpzhDRZ503mF9Xd0LtFakJicYgZqBRC/42z
8qWJ3JfS7L0L30kXD47zd7a9z22QVQq8/qgt54M21ukAHfOvK3aG2Jb3GvG96PtXNqynmvhzejpU
3HMkxv02HwpVM+UAlsd2NS18OeoLbxzfwYB4KqytxLRYJndzf6rq/3F2Hr1xI2sU/UOPAFMxbDuq
gyTLlizLG8KROef69e9wVhqO2A30YjCAx0M2yYpf3XtuTuWkCM9sKe6bCpJ5beoHJDt/7b6nHpP/
4VQVUX7HdFaG1ZfAbYpVmrNO1vrwDsFfs6pTcVLb7jel9ckY5JsUXvzPtsLJvV0ML37Ho0b5HljI
vSVosTGMdEO5l5bzZtccSWuOoIZTKyu/RZPqK+o5UoenDBbDStXz89gORyXuMk6kKcRrtnsMA5ZH
mcKBTO+RW5036jpW7d9a2L5l0xfUPU6nsCbro/kUJojNer250+gk60oqX/RcfWxs7RlByjPxTZzG
ayPq0+Y4CSRXWl6epNTPoxzXlR8ejSI+Z0OmYX+yYb7HG0zu95o1qfyToxYYx5HBt/JtdAJtf1LL
jlJalqJNo5ZkFuBdII59iRr5G4Pkc23mOLmy4aH1rF+15b5AcmOd7+YPPikha9tT76PEp6JiT/6Z
h8rW4804zVupbfvr2OAEXc84jHJacYylgpyy6TPU91oUis8lUokdxJz+TolsbZUZVv3Viu3isfAj
bF7oqhC++YjdRjtgRyTS7ZAgeDZrVOoNesCvnHPUZ8uKtEfLU7O/SpW3oI9YTmNXnm49FFpyTqQd
f9KZ/X8pqSw/az2LLTGkyu+6a7udX/Sc8aU0MDPPrK3SeRyYNhmV4joO7lsDX7OqZFipLRzth64U
7aFGx72zQ0OkHMDbyk52UXi0yIfMttSoswDf76p+GPLJasx6hSo00FGO3CZ9tr/rysJYYwocHmrV
5sw2MvFsSbVqsMfHo+AW41/SUVnLmFp6yqNCO/6vIE7YsQLRnnzOsv4Qg4mqFQECw230B0PQQ+S5
PxrLtq+AJhZwH/Ok3tiOy8R2Uu00pq61Ut3gd6+a+TpE7ccxtrNia/hyGQqxAMyYJ/WGMuJhWsmd
8B36Wfst6jFGX772Ak1kntFb1Zrm9sxop7BglYcUOEyY2DnoocWMe8FW9Aq2ZIHL8Z9QNUNzHL/X
u1PrfcnGc+k99tEVANrHaQ6uUPV/I1GGXsaaMzgThak+KXW962SEJtvQ12FCvlRYHqnTrlBU7A0X
31LAAjv4hD7t5+V3uPRoM3wQiAtZFYkgSDJ9qewvlUrJ5Pdtl57RTAZDSUgIx3sZMMJXGYa26heG
jps+vjnPWfMGyOlGDHrVT/RjQvcuIyx83VOpfb788z9uXeY8a63Arpr2fuifbO2PYf22S3sNlSXr
ni9f/uMuaM7D1loiy9VmKJOTLDmeb1uSiNT2ztb9HSFFaL7VTKxvu9P0gO+gO+DKYOEQUn8as782
hbaGyoYH7D1J2BzXN5EhzXkGm9VXuWZMfNQSn1aT3FPpXrm5cuVjfzyKmO705+8eoRxb/Fp946Jv
GnYwK7am2V/5Dh9Dokx3BgtCYinIZxFwaeP2wYjS30STmsjeEB5Jq2V+RqqPhFK/8iRLrUr/95Og
NHNQrpPmZmlvWvlo4uvI6q+yr6987KU3NevPFCw11GcVDE1TyvvAqqiRo//+cbkpLV191qX9BpEi
q1TnmHru1jK7JzcartCHFy49D1kbOsRPbiRdGIQObIZiq2R2fOWlfDzImfMgtbw0OUQG6nF0PLYR
ZqedhO61W1atVxrR0g1mWMCqzKQDfq49Ga1KUrjDFFeKNF0VkfPp8pv/GK5EQs+/203l4j3DqJ2e
vHEMWEp6wRfcssEvi8LdXqWI8dmNrOpTLgvnXuZUzG9rr/N0KcQ7dSct+GzOSJVU1ZUHUjA4Sg7K
bpP2V5utNrWg/2KcTGdqFu96eO1XTY24wDsOusISKt4bXnZW1AEunPzmo7rVjOSrm4fbCkvElWbx
z0N8dNNZ30cFkekK++qTaw/GQ1j3xUvTiYrtOTqaVS775OhxqHDnUfZ7DqGX7RJPQaCL9XydtDmB
KmyLVoo19NsM+fejiBXgMJqLZZjlQrFRoedBgXf6/g37hb6Li4gDXor7lO7tZtCQNY/KM+p5eS5c
rXpwELkjjKr8Eyti6ggNlm+iJoedidvqQZfe+CXt87heuyx59wHKqK3Z9q/NGOtfurZHsS5UlpA9
YXbSKRU84b1DFXAoMpYOuSaCM6oAyiCij7dtgyV+GBT3WFNX/8mBgYlU2xDauZA+Uk2DHb+vmG+O
iaLUTYPqVbSqdXSlPh0+J/Y2D2pzhZRH3aa1Oh7csQ8PvZETvJEg88htFJLwRvw7qfl4KLS+OOBs
UO4UIycMbbDbYusYmXU2LaNBbm1iFKMHnc3ExzQX0urSFWtz3keKzHpvUvra+Was3zvQN+rN5U61
0G3nUOaAnB5IIDgHpYvmiwo8Njz/s6S2u7t8g4VJ3pyNxkhUU71SO8lon3weObeuKYGZL7Fi/bJ0
tv2X77IwpzizOcUwVFanHV8Svi1lgmRtJH9U1lux9nL5Bktj8+wxOtXvnBLe1ZEDdbLTgnD8EgDq
vzLyL/382aTS5mHlQh5g5O9exwLSAviVrvipx98u//qFrzzPKFOUogCqpsmT0NpPUg77BMfWatSt
p9uuP60s3g1dbgWpxhn4/amTQgyS20nfi0vntqvPppY6B8YGRAG6ZPpaQ+yo0q+BeeXamrn0bmbT
CiJUNUp0ZIGy4PBSS432se/GnYt2HghP2iH8cfUp8XPATz/K17jrmpPSJt6u6kfjJZdmupdGU/50
SdXcxhP6IqVGsGkRxQObsrx91HXV2SOgAzurP1pPrpF7K1x19TF3DI6nLRguPbEmG6o45qFjZ8o+
uQrduzzuu+cCJjiFaEV9QuiiU25UrT8mA+GDWkTpTusmIb7UvLWb58a+jLV8I+XYnTIdV281kfCM
hsIM4UPF2iSdC9ntEN3bFE852miGBMQUbm5bb5VJhuft0dFjUfLr6Ohx1T3nOQNwDOu5iTRwfZnt
go4u8NHpursxAXP+wDclKUVGZrEH3uV906kznVA+ixfNS5JHAkAQOhJM8KAZanWnwTg4S8qPCfL+
0tjnCB++9JKRH7kmEm7c8qhytOGVgpf5TYnd6sHyg6Rc4frI7pxgjNcBQrrHMnMpo42lgJzR5p/t
pCHuoCinTHfTlBmuUpVyh9SzPWo7+dkcw+qol5pOHdbTj/aY/MSYReplb2kF5AglvYvQfX7VGy2/
t7IiSTnQQU6MYhFUVqsBnEtLLGU6arXaU6KNorst5l7FRRSj9u6uRm0x6U9SRE8Vzk6YLZxJImcQ
Zhhv0TxTBVcGOBRGpBWwkiL8kyN1H0/3SDsTNB9DS1oKdWGAtXV0D02L+mxsCZRvGk7x3TTX1qIN
oVhlnnr2cwfggUJ5RnPM4IwHqp5kk+UK6wLsZ7tFXiQLyq8ExV9j4S6sv8zZIIXhKY4l2MKTEr8U
Wbau4jdf/6Krn2L1QWsfx/Ba1sHCWDuH4GvYz2wP7OBphJW56lSY4nngv10eTP4hI3+w4pnz7/NS
IJoV0IJNjiTvMmVMkWrbELEqU4xY3VTrHLdD9tlLAmuL/LzYCaVs7gtEz+hFcPA4Nuon366NPWsL
71drYurNtALnS5zmw54icnTmBFwlXzjTlHWljOBMdLOutNsmO3sayd6Ntrnrj6kPyuRoIS/ybAU0
UoCuFj6AfSUvbWE+smdLUeEOoxiRgR3N7iWK+1XLniGhuN56Vx7h42At17Rn687EEqWkmTtHTfTP
Xa39UAPjDun1L0Wt8pXOoe+m6IqDk2l/WzrlJrTDK9v0hdalzWYTzq8a08NIegJQoXPugjEyteWV
9fTSZDJbh6CTKUclC5xjyTqkwRSRcfYOkunKa1u6/GwVgsmlwY/MTNgmrylWP7t80LtrF1/8JrMO
Pkql6YMY6FTupI+hHz5qFaeJqK7emh6Fg2aWG/TL27LJkYBEB6f0bvsk8yRJESNKqKnpg8xthkOm
FP7dQO3pCtpfW/ji8/BHcKEplibNPXp6EZwMvYtf8aIGz3kwVaSDgM1cmxT6OnXwpmGMAdXnRcmh
0jAI+8h33pA1ddvcCL2bMpNMa9YEVZHI3kinMxPC8zi2WOWIdeKrpe2FgdqarWgo/Qax12bw0KO+
IWVsGLZ9ojFBjOib0lIz96oY+2OtVNaxUcu6vNI6F0aNeSq2bgI66mvHOVr6M0irJsMk4Bwzvb/x
+rNRKR/rwVQGJNWaWr06FTreIDjpZQSNsb/xy8yGJeFrrdOjBTty5LpxyoI9N/qZyYJ7efZZekX6
v4fuUU85w5SWTcCUUmTrIi+7J4rd5Y+CA0g8GUiEroxEU1v6YJqzZkNF6Vq1ZifUqcASQY74ltrV
Kgv4Z8q5TG98nNmIUeptKHtilY5e90OADoH0uqkbEMRspC+/sGkH8cFjzDPQhUgGHLMauHQt/2kC
nq3dtNylBfN1bMLddaxxHWXdFbb5wvg6z7W0zBapaOIbJ9lBH6yUdKt4OBVSUBJX3tjSHWZd3xxj
JzCgMJx6FDrdOOywbKNke778thaal5j1fHR6HJiD8zg2ECrT/Efv/PDF2YmurTyWfv305+9WHrGB
YbLnSOMIlPguGdGCgxPYy6T/dNvvn/VwqQQxCi3ev6VIY8tb784O6KlV5wdE2KvYjS/fZ+k5Zt18
jFJUO5qOVyBuwTGDrsCCUA3XKtBLl5/18r6se0AWER85AARndcPPxvG/RRwgX/75C31bzPq2BSdR
VpHuHjNgY2xTIxPssv8jl3/s9MoK0JhexUcdb9a17cASUo2BWVlJrn52DMO593GtryLkXmfRknce
RLaBax0jDnhzq+PwBjJLwNpqG3Sa2JDYgxNKUdS7KEKE3QZ2+jC6RFtxDpatGx1rwZi2L04lRpiX
eE06BSd5EPrKqst87U4IFRwi0vKNaE1rgzA0fiix793loed+j1uf4lFYp2p4U8/U56tqIB4dG4O6
PDlo8oRZ4QnW92MqN5e/2cddk2f/d9fJ2NE4vRKgk4RUhc99NZTtTkgK5FePiBaa3Tz+LwhlluvO
ZAu12QyHFhIPF3tGFsW7y8+wdINZmcegNOjKzhtOvmmUe5FGGkL1EuKNRHly2y1m46NT1disgPKd
olpH00VbApheSnN/+fILPcecDZDxGPZxRtzN0bHdbCtkl9xZEfk/GSY8wKeyOCQsLG58XdNrfDda
mkk7gMFltKTsvArKiqXmtwkgfflRFmZGc9agwjSpo9puopNb3uXGSRQxAFZv74P+8gb3VEXDlSl4
6avPBkunhYMMupMTr6CJ4YaXn11pvAEHvhbk/HHXAHD17/fkhgXeybym3Gb+GuuXAsE06MxQXIk/
W9rXzNPhJCwurUeDcTLT3vsJzzN9Q4XlvyRWGkORzx2dFCtKAl/UPgUE7jhbME5AjSLVern8rZae
cNYSkoL5Und4hfgxV0UHBOVe9D9aeS01ZfrmHwzWxqwtuBYumRxP5BFJ/ykFdkw44evln77QY/6Z
H9414rBps0Tmwj72k1YTs1oYfK0Zeh3BFvFaiMnS2ZcxmzFrZUjjrNPGU53ET8oI7rh9sh3CN6CO
Rz5K5x0Geydxr/SdhSY9D5Pr1b5304adyoCPEOUVfK7ij90Fvy+/s6XPPZs7Yw1+WVHwztopy2kS
h/t4+uTZsp8v32Dho8yj5KzQMWRe+Mz8kVj3yclIvkjrEf87PqI/l2+xMLzos7E+rK00A7lIk82o
MKAppxYEZrwN3yo1mYKXXoFaX9l1LbyveaRcNWLnyJUcr6yT4JKPSZD3yp1m4QfpQCFefqCFb65P
N3/XkINBMW0CWpFKuQ9ecvDNz2Qp3HbpWffW9aSKaoNFva8LHcOAPBTQxVuz/3H5+lM3/qB769Of
v/vpeuCHUelzvBIwkDzHOJDI0/DKK+Pj0ouZje85EdhJqfL2ldY7ObhCOj39hqD/Svll6ePOunbW
B7LCdjmeLPB3B6unGNoqCQfpRoYnGcnfjY8xWxTnnQ23DYnzKdcA5uBTlgCFADxeGTKWHmPWp62i
HhzAF2jhcWPAGFoxfKxSLV6xJr78lRfuMM+BA4tJUKMxsHxrbLwuyaoRCKLFc+R+vXyDhQ89D4Oz
tcyDt0XxIbHs777Tf81D+1F67HRvu/70YO+aqWYXnDfpljiW0nLYPZv3WUaaYFRE10SbCx1hntGW
ZoOmq1VB2Sqvn1HGH4Ub3NaH/ykevvvxCrljELTN7FSn3orIHOAisBCzb7e9mlkfq1PbV23EuCec
k+qGTQtnQCJxIYRF+v62W8z6WYg9zZemlp0c98EVLxBia3Hb+PPPwurduxldvZIAWIqT35XeCrun
XFGUv63m8s+S4N3FIzvpgspVs1NMTnP2M+E4brzS4BcKofO0tzzlEEmGkUUzkY8GgdPqkD6nJQca
qmNu2wJkalcGOPvH28agef4b9Ho/JDoMib0HccUtPNzWrhFuIyO4IpbVFzrxPOyNvDQ21yQon0id
iXZmRIR2aScxTKQ2/opxwv+LsPqPW1na0R9QwgMAwgHbdd4mx34JDBjyylhYFMOJ+XoQfuEcyHAJ
NyGuj9+pX0DvBamIVTwdP4kRM0XqePGaxau/qbvEfb7cWD8e64y5lqstS+iLWWAfi1wDAFQWRXbv
9qVLebIoXuMR8uVtN5pNzbXLxAnFgcgaLVgb5NbX4F69npJofOOjzCZnK6Y/NIUy5b2RtxZhTAr1
o0Nctx39vOUZzLlUPSGOoTFGZyTjNeF8ol0nZAf05g+hX1njL7Wp2UvSgFT3qZqAdyrAoxWad6x1
oWyMVpTby4+wtMCfC9XrIEpaEZrjKavsBhgANQlBPX9X1jxTCCiVOZUkO7dPwynzJNhpWAqu9Ept
GgL/u34ynNnoG4+aNLJxsI+WjF9yU3l2Jjcwur67xJTeyvUsgK3CAYnVHkdiSwxNeW7q8srYvzBp
zaXzUk+80LW68tTjFNwVHG1uVa+5duK4NMbNhv26zgt7REN7qq1vIWkfTh7cC+MxwIuhyRH6cL6t
4isNcamdzJZYYHg7AMMGnigrOGR4gWvRkfI0XpnBll7UfIlVuZXE6C6OoUU4kwJ0fLJG3zTNGHOx
fODnblWM7XgS5MGFWJWnnD+iU24bZ+ZS+aqAzDMWDZ9B1Y1NWQCQgQ3ibxLSszYIBnaX+9HCuPkf
ybyFiQhDFl+gVKFxYFyLz4H1ihlic/kGH39iw51u/G42LilcZjmcspOf/cm77zHRmFn497Zrz4YZ
mApurMWMxSNL55Fq+9D/VKGvXr76xxtWjJv//uVOLwY0q3F+akvc5LEmiQfNQa+tAJuRjOIazbqN
FOMpdb30ytbm4wZrzIXzGtoelK4uMglTxp+JySl2kYoD/fIDfdyzDXfWs6s8E31TR96xiDoM+QaH
70zBb4WNl5LqewBn5drKfelBZh27wQRaSZ8oqEiOn5oiAOYYUUK+/BxLbXbWrQdqLRGFbxN2CgHU
o34OMuR0pHd41yQdH5dDjLlwHnhZWyRVmJ9K4KeP4Ny2AmXaOs9h3tQhMqjUSu4uP8zCm5rr6IGy
a4Zry+JUmcYpKJSjZhVXLr0wRxrO9Hjv+h4KyrbG+5qfKv2vR0R9gPm8TMn1yo1VZ1OjDKfTJLtZ
Z+Kmid+Yy2ahOFgdLuP0REhl4AKW4zzJUKQKSU8W2tPlV7YwpDizxsW2PHY5/ckg8oBKyb8HQb+u
ro0pS99j1rjcpNdUxUkqZB2CnKTxO2v+K+124dJz0ayBHxk6R2UfDfvXoD5FytfL72PputMA9u4z
y9EI0qpkpxnDGR8g/qr1lc+50A/sWQMieSwlVTaxjpjCvqeVn8AOI28XAAyW1PAPCO3dbY8wdfV3
j5CnGo5Ml8k0dIKHXtV9wOIwuW67+Gya0KjTWTF7wlPjj38qs/zrZtemz4UhdX4IlwvDSVqFumnh
VneFNpzMWNmnGRb/1nhgKbqBUgQuaLzSoxda/lzkhlDWCBEUcA5s46eKn/PWWAP3ufyali4+mx6I
GpRJbLCibqLvNvWoCHO5ChrntqvPOm2tD4o9Fk566mtj62bwnQyyRlqf3dNtN5h13MJKslABKXSk
kL0eNMD/QNKsa8uxhZczV5QRASV6MDr5yYlfexMCpPOtHq9NaAsdeK4n84LRAfFe5ydr9MOVZ/Sv
WMq3l1/LQheeS8P8RolS+lZ+UnT9m2fBDQaxCMmpBfqcpacxvyayXdoUzVVibK/AXRPjfQplqXwS
yYjm2ZR1vreC1t8PwDp3TVdRYjObfK+mWbsZ6olK1TnKr9yt29vWUPOiJMpCfRTpiKS+yL7nXXAm
LutazfbDl+mIuXPL5+K4562EXDkn3/ljFP8aMwFB39XzeEvqxXCSWtPvL3+6D9c53G1qLu8GxSGe
di9ebx/Ip7+zmuKMpPUJnMyWIN4r4+4/ItX/7GS5x2wnC2RVlVnR2IeU/KRm5XVW+LN0Acb2VmU9
FQAmnlowy8dIFMNTSmp9tHKgXZ/81BwPQy4yFX6QHe+ivoJqGFfWOWsyohYgXtyyz3L+Y0omJbVz
NavSjwHcRL9NNo7yqJfx4fI7/tgrzuVnk6ePzN4ZbW88DmP0gESVgjMIYBlvM08AjjXJWq+gMMp7
HTaODgmrd3+o6LUv3/7DYYW7zybYNg67EFko9Z1gmAIO15KP4NfNlcsvtdfZkG7niE+DzATI4pX2
XRTk3uSX6z6pBTH0K10juILQoe6KxGepvc6GeH9I/MSwRIKYS+tgIXql/zBmnTgog8eCE5Lplcf6
+K0JZzbUDyr4TEiX1TFronY/Vka+8U0E3q0N4PyWDyPmazVgsQhckYUeLQT9Lv47MyT7pfeBwxqc
19x2k1nbU+FtjAmwDk7x3a+i1w+JBzu4A1Z3+foLH2S+fBuTpq4aYZbHtgvXXgoXPTHXhv8obzoA
coQ93fjdCFXVNki33KiO9JFSvsjUBXB/rXKw9Ounr//u4ukAZKrtyYpQq/axtM1uAlGeCNEjcTkA
0XL5HU3v+oMBcL6CExXIzKTvu+NAgJCvfwtxWPCvxn+DfwiY2b1yn4U2O1+6uVC56pR8o2POMpc4
yg4yRdzEwFrK6kq3mOaFDx5lPtX3nqOlCN7FwS71cB3qSrYtCO67ZV51xHx6N1NfJkk3RmyzGSEt
X1XviiJwrvS3pd8++9hdp7pKTfDA0SDUYqMklXvPgjG4MjJ9vBPmx0+3fdeWTKfpbL+L7INRDb+r
AS8Vio0HGHo/2yT7oQ5yF8fdcyfd35FCEPDlprXwyS3j3zeFEhsLYwyzo6PG2zr0D9KIDrV2reUu
XX42uI9W0KQkuEYwYEfrcch7428nNBDCqu1ceW9Lt5iN6J3hESLEXuAUiD+4NFZjcOqj59vezmwQ
z7sCPLyhFGyZZLSVhqNRk6rix8rCw3D5FguNaq71Nno3yEHvFSdy5x4hpuxTPb5FYeKIf8yf7xqU
36VW0/hxRRgkwfaiXZfsWd00Jt7hWv1x4dfP9XhxRHxZ3GslHltYfx2BquSFjVd688KXNWdts2tH
LSe3piR1uiH4GhrIRkuiYmWmSXBl+bp0i1n79ONMEvEMaKuE7EaY8iFUrJPd59dWblND+WC4mxvB
bcMn4cnjENlOEeAE8qjaDwp7SicaPmX9b98d//pO9zWLvl5uTbY7NfsP7jhX8xuVCRu6SZHNkBXF
0klt3C854Sg4s3K9/NQ2gmga3cr3/E1VW8lhVFZjo2Nywyjqn9Kw0d+ItzLae5OodkL3WEjWd6k7
mQ98v8uIydKhpajCIoHWsrSe/0UXD7mGwWcFPw+MeNiH3aprq+wuxvPPmT+RlHYc2vDGOItMZWN8
0ZQwHwBkjhI/HwEXhUvBUqSyxWDVqg+GZ5qHHqwuJqGs3o1WheFBM/ZJWYmnNPaI0Gj14dVQhUtS
i5E9VG7UPMccehJTznKZkPHCnSLRkaDFlsg3FazMVxtXH7FeWoknxHhEUP6ZzNYBv+n4uUaEte5C
Q9kSbxKQeUtmyVC4wDbz3lmVXj5usOt6d7wFArsGwrXdIK13pQ8ofOxIZCsDQ+6dWAfAqTjmTk4u
VQWv/DbNUncjcse5U6iUZ2NyDNok+Rw67R8BNWEt/PGhUbC1EaXQQUQnoENmGfv36KvSD/WmCqty
3cNO3OtJ8N21dI/VfcsSwHMOceoRaNWDXcwoLcBNaPN1UlpfCJk7E7sABzbIh3Ol2/fE0ldrJwYw
ZINu2GECPnT0rk0H3YxcQ5iomfpdmYL0spHUMhvMRK+b8KjyiYSuOvY2NS1lFQCt3el1+RwN/u+2
iP+6VX7WhfWsRlq2dwgFbzv/Je3HfWqGyioSRG8Z5mBwlN6cI09YK6+sVJiqRAtQ5N/JpsiOkJ2R
VrZeL5/VEIhjL7xzZmTGWgtK8hPTrdvV8Pfc9lmHqOfEFZkSyoG41N9CD59ScloJNE1q/D6+smnh
7KykcIB5kyzXicInQi0gXbC4Syc0XpAZLP0jqO5u/6nhwH/fJ9kXtNYtpkKgpKniDutKbd/cKI9w
veZ7QSiqokZUImKwsqTAjru2se4S3/3e2/G9EefOlP/1bRpkTdf6HsrwzU84/ColB7y5Qf3Xbups
0xaYnj09eUgH7ZXwi69qGh0b0W/xwxOA4np7y6xhjbYOZNkkk2sjbZEfRJW1sfXU5oS93LHwY+FB
VPLK0ik9Wn2kb0Rn/CD062+SijfRGwaN2//J8flj4VohgODqvmnys1eG91UYYFjOrBX76EORDSfY
O5/r0D3JxPgzVMlPnaTvg1GUxQoI4WeHEIXEjB51M/kNn+9NuOqZd8jikEwROzCJXYsMeWjhS7tx
R1XX5wBTz7yzKPIfVm4/GBK2ax7mv6Le0e5Ar/L1HDe7Sw1Qg13iveYT8QqcbgVgprGBO0M9LFxC
BzL9GMWyI3/RgGwaE/phFvYdMQNbrxXNVvH1n2pqfaniAbxtcF+31oPuGmcv8rJfader4GNTjgmN
/lcVZpxPlWlJHB9IQx8hnhsYFVhig3tpqsWBsfOM6pPMnjB6KxIaUh7ikZVehdOKA3Ey9+yN2xnf
MRo9uy3Jcpzge5ED+9lOQCkLd0vwbn9ITCg1LtxfWjYRBCQtDBs/FdvQ6QG7R0SqO/j7lfw1VTID
JhqR22y2X4R0JT3Xi360hIevE6mr+66LGFtzWjdk23iruaoDq1ojJEj3t6arnXLRT1vjSKdF1DHx
zP7X1gRpLjPrT1fpn/qEYB3TSwnQSnB7Ct96HO3B3Chx+lqk9X07pMFKIrFcF739IgLzF8XtbAPd
SWfvZds7zUx1kKqAYvsuAYreH0RQdVvpteratMQdFPbnZuKNV9JzP2nEpm6BHD9GY/9DRdS8cSv4
xOiL4SNLqWw0zz6CH3tkCPxiRzgoDFHnK0EmN4Bx4NmNn2zjNG4JFtMhaMK1hOtaQJaHPW9IMguS
rvmmKNVXUkg/x1b7qSByfJW5RbWO0ihaD2kNWScqn622FHvVNn4Vw/jVxyhAq0TYo4fOxBv4jjJy
k5uFuRGi0FZV5XxpDPIa6rY6hUF9Nsz2Hrjq5zjLoZgC3/Z6ayQ+zHwz2+E1Gw1eR4G6SDjt2m00
YNp6gv2Pv0jW0fOIQycr+++QmA8mPvJVo5DX7Ib6G9ACOBFj/136WrH1+qjeDk3dHcgj34y1ddSy
cu3Lbgsn81ipcHy9EZxUQ5zcKhfWIy7JRwIMyrUVwAgl//SxSbm8KuIDgXDALRwC7EZwDkzNyRZN
KEGOftZvKYL9cdyi2OpdXoNYHeRGOP6RE/vvtigxuA/hXyacbDXxQjvSJ1eUFNQ1/g0wu05UiPux
aEE/NLBiK0eX+3JoT3j5iLVnY8hkS2IjkG0FiqrtiGln2u6kF/8VQbStWhADGQUd9GjhmkZO/mZ9
Eob6bI02P2bQj0wM54wMX0g/+beRYIcdVsR43Xl2trUqkd+po5KshW4q4Ojjck92cLRWFEK5QCiV
YB+Jh5CK8rNJ1G5b15NlcaDqbZZWsSrk4K+9oCl2hlCfMp/MwDQnQsHNrCcvI5C1UqsNCyJ/D/zZ
oF1DLWKiDr+bsmfeqvqBSBXxJWlS4NVWOnC7eGoYxPwiA2/aT0ahmiel4e3nNildxIIxRkDVi6L6
QVZDQLMIh+ehG+8VwN5EiJPLK1v9b1N7n02fhNQgLO7VnmhFmebkOTUHgZKXCbYhusyzfsJMHQ66
0Ip7/jsnWdKwSfC1LRZEY41BM4RnrGnMzXrd7oCw6E8Q5qJHqKLxVu9Vb11Yef7aVmRyMYH5m7I7
9jCaUjPZZEpI2hOo6U1DShX94aVs/qYpDM2SIIeskaR3FnedFT21OXtQuwbiDcbq2Mf+HpMfk7mR
Y0XrwFGVfNJG30gqsInhPaPuXMfAlGGV/24dAlji4SErym2pDnvILNqKuA5EXMRnFm3zEMbhhkxz
APzRs1+dqW+QmkCgtZJZa+mZp8Ix9pmWr8tC+ynN7C6R2r5uok9GHR8JKt4WqIbHgBPWStlqen9O
mmofmQ0aa28tS+ebSTWao63vsYHwpQGi69gjWyDb36CG4SH9MSCxR9lzso0yo/PvIc3vfMdfJ0r1
mvXoDHP/jgUKEZ/ep1yFmBEO2zy33sLeekqdX6iQYIyHn0h3XdtDATZLxved354lOjJCnmLQJdZT
TiaRPTItGy3CftN6aVvd3QqSUixSTg5JAvPBL8g4djejYnzXIn6VEtYGq8w/gU82p8hYourqKQyL
lWJgfyQ6ojSYvaJG/c5x5zplasI3FhZ6g8i8JLLa2vlhemeWHvmrNisgUXYnYDSwi8HHu558Dojo
6Ot6bbbZiaTnlTCMJ+Sa3ko4OTOSSYCGkoL2MJl+O7IwzO5VVK96p57NCaFMjMy2SRJ1lQLSIiDB
S8pjLjROTEqxK6My2RWla2Ml1w9DS1SoVarOvq1rbe/WpDYQBvnXI032PrWM5Jh3MdG3EfGAkQ0E
U2vlriN22NKBZsmuvKsSr94EsjN9Aq/7+P+cndlu3LoSRb9IgCRS02vPg2M7tmM7eRHsDJolah6+
/q7OU46uuxvw08EJ4NZEFsmqXXstfUMz1n4z1Gsca/Au7TYdrvGgGvK3xOv3XQ1zMIpxw/Px05ch
OMuGN9d0xqEl3qtAh3U+pN97gZe0n5lvAuwpvrzVqgBCuDw1+RFueGGmLI3NKNaF1y0rT1R7ywmi
r3Qwo0nBXnoZgldgUScIl0JWWHwVxUoPG7lQtLU/1EoG392ir59KMWI6bJHGzirVvOVantzpuum+
My6LvXJ5JGpRwT5sM/S6SR7fINjRb6I4jLeB59aE1KkUiyRsBNTKQQVfvZAd7YB9+MaKQz5vZatA
7AzLsdbkHCvOaT18r4XIqcPs26FWb4kaMLc06zy+rY0x37SliSErS1h0k6T61NwnjVN0oIiqybuS
LPu41AZTapZ3bTU70aqO03vjL7J1v60wMVpl3+zvbGUXwoKy9rkE0F/R8D9pDh9jfnZBOWkCREKR
b9F/yyYFbNjlI/WZFO+8D2WqmtMWP6iOXZ+v+5EJPXAV6NTRFXXzuQvM0hwGAkO37sihYCcJMVEx
0lzOm2PHEg2Q2LmSeT2T6jBnqY4cMLQdYqx3rAhtdAYuptAElft4+S2dqeKYsyxc1mJFxaaFRIr/
2AQxm8/fRfxwKnjk2sPnLjFLxoVkRNves8tjDsxClfT63mvRi549WfJTrf6uNe9GcU7TWS8wTaHv
b11rKIKq35m6osg98wHmRV8HQDnwc0ToXhe9+IR1/P2t72JMr+qNP1R6cPuzSl2u+yVWJKW/hzJa
xZixGXjKCFmAnQGKANsYmvW9pbuNu+irKPnC0avbJ73XP4zSdvFepyuQYZFpbE+0ae3abf5LAklZ
VJAP2BnYgNLr/pod0pn3oc+GDM5/Nrz30DhkZWOdFmbBkbf56hfyc4FBnw2YCM5MpszSPPQULFvt
WQZvA8ZHl0fjmbu3Zu8aJhSIhnj0DzFGqStIrRiX2QFeBKb8XOCZ+1ogFGeVy3MfW5ZhaxTTjzEb
7CUspZ9+CmLw8mOcGTLW6fH+CZ59LDoLOER9VPI3wNBtBbQ188dFy9kwBz9ti2RxVb1zJkhYpyzy
PxfD9x5GlSRIVN1y/FJhdQ6+atg53fryw5ypk1mzSNrbEZ7HENYOgn15Vkq+iFylDQwh809nGLus
rzeXr3Qm723Ngqk7BUHElgRAg+DUXUAQcsNPfvbZtAj0zHQHSTtNWuT3Xcm2JRvWZGFfp+GaOPHc
3c8mxlg3RS+lj267eraip374c/mtnJkTcy+Gqe6C3IcxzjkvvrU9YCd1/ASy8v7yz58ZPvL02f8Z
PmMihsIu/OqYQgjzkrswmVawL5a18S4d/8rrP/cM83ltdF7jRLybwbzptWeULKr9cfn+z7z2uQ9D
LsMixsOyPIbhvWG/Xl0YDeNvI9QHWf+5m0DVln3QlqO/TzTNfNW8zFibmqftgT4H20CF7CsqHMzi
ylQnIBZUZPIbzR7ntmyj9zUUL8MbcZWUHewxDr1fkwrqUt8N0xFkW3yfoTPYaEbSrGj0jdadHTjf
rcRpby1SSUtWDP1LWLjxw2CCt7c7waktMfuDSffLpmrYyWt5egcuyVhJs4P7h13qluAZ7urRS5dx
iYmojWY2XsCBdEw4wNL4nXnJ+LOdnGhTeTWujlNzgoU25Z3KXLXKXTgAyzSZWn1FFYfCqN2Z9xru
bU++7pbGwpHF+EP6g022xG1xZo7SfI9SyTlEQzm+NZkEFhu6+ntOXpEIUXQbXwzObx0A5pZqJYop
c8jVznOaYOfZlbExUxNwZY4ChoPzKSVZQwJrk2K6xSMmX5NVrh7dxmtX+ijL5VTDRSJFVm9bWxtu
Oe0573Icq2U5Ne2mJNezdicAvLl9soCZoGI/aUClfmk26ZPE7pMvHvzz7xI/q72r5RWq7jzSb/CQ
8Q3utImDRViZ4LraqrwPSyZAZeZtu3IwXb0Nx8jjBRvxw5iS+6hrPFkXtNjGdw6tMz/qMrO/OFZa
/SgFOTTDS/qd53WcY62+fp/csPtpYiC3NRMYxuU0pE+j540rA4dojux2+WUoGus+CcNpyfvPtp7X
i29hWoE91U+MNAt81dbqJ1jUJ5M7Y5UoE7ZB6/jrQfOByMfutKxdUnyu4alNqXETJVCVb2IUNhCx
yL/18yBYVoYG6tA5ZT4R470CA42WZqU5z5jYmVCW2+h2cEVVrKh4ddteoh0HLtXeup0Ytp0ScjH0
jr4dm8A8NrkxYqCOv78LNmsHoI4SjbAlGXWWivCt1XXvtLq6r8rGsCKqa3cLrZDdeA3tr4zi59zT
zech58/cvH0azCi7l36c8/Ngx1yLQhrMBfElycFFMi/uuioeV27UpEutOmWzNSsob5RRcYKrsmE1
NVQQpHvvJe07b6E59KiXT2NH7DLMWTd9mWnPltkMd4Uz0lrs5T6eCir8xggMb5D8dDGkSi2D1hMB
VwFuXCfLqKa2K+3MelRD791GnZDHOkiCo8QZZ92ASlngYu4t8NlG3mpW5H90yH+tSUkr5hLPMemZ
42Bjf04+T+t/5G57YoOb7Ytfet5+xISVzX0Ub1y/Fy+Nqr3bTpBxibMouKv7vET5Rx3FDlo2uq2d
b0nfhje6zbbIm4Z4OyRjsYgmo6fxLHfuUPPGKSaxKns2wkB7dDSJ/kcnSZFuEC7b2BIjIxZ1O7xq
cOlwYqnE7VAZHbC7Il2VDK9j7VE3GEgVbbAyC5ctlv8rt2avhG9eQnYgqtdp10KaNAD4LpM+jrZF
bzXbsXTHdTvSPRGEWfZH5D7dkp5vHWA/xoQt2131AxA1MxnCdYzL3x0VHZMEI3sjDC/VFrLZuCbz
WS293Oi3UuTpOvPKaKNbJ1dk39XXDo67QN9taz86gLOmgX6WYAi0rSjraQXYStsOUwmqvtGrdzOG
sjSZ2fi9Zon+3rtx+wDEKlk5dZzfeLgS3xt9khwizODXYWq8sKFv7h2vHra+Rsp5IfOR6poIoiPc
tHAhjc7HbJeU4lRRC/ZT90+VjO6bEcEVdRQNh6HkIOiI1NuaoH0hYBwldbNjJarpbsiEvXUsQ1uH
LbVe6hvuNizraqsN2Oq5fEgcMvKX8FTOCKkMrzKtY0Jnfk7riTb8CiQWydxGC+LNdG5aLApgV6Go
+DbJMX1DOaOTtdapoZQlpQlYyhCdVbSvpqrcsxTVO7YoAbAn8ljloqpt98HzE/d3IYCFu6Qu3/QC
JXue9uS1BYj7QEz5Hl4o9cCqMrawjiY6R10d84iixBi5ruOd1BQsOZgJhBVpLfXW8nd9hke/L1L5
2jRdvGlVQ1cF5c+16pruWxL6/jM2LcXeD3kNcZWIjdUaHA5VWxBzyEJ3Vm2vcM+Ld0YkYgCXrKUl
3n1LXMeN7dADmA7THIatWQerXkYTyyHg8CTJb8BbQT8Ljbs4zvJd0JFTLLsQi+gaQwc3Hkfw48FP
U/jtCsNHtR7ryiTIetGRFhD+sm37hcFG4Z55M1ItIAMrUpU9Bu1onypAL5UbvpqaCwy1jrNt3tBi
YPApFxV49NVgTOmvasz6baPDQ41T51fZY9zqpsUAQq+m3a6zy5uw4ibDGMLrqCfWguQzIbwYWkqN
kfFgFvInFdr7QJW7lgrRwpoUVF/L5m+6oVtU7mjuXdOLthpG9UDHu3xpn8TjI6zxtVlB2nQpcG9r
vWvwuabPfmzT6iFGWbyRge6S/bSBoifDxHrg1UykoF2p3N4Onql/sSuiQiTqrT0qcWyd5NHDafC2
qj1tHWc26M8E9Bmi4mpZaM1rn1EnaIbmPvQpsUCixZJbuE+Bn6m154o3r8ue46LaylK+5wNKd2IY
K6+A4A0Z+3fu2OVCau5LDGJ90YUTRdimsxchTOd1ljjeZmCpprDTvCdN+MvqBvCufzt7I9NcB774
g1f6V8dzHs3Yc3YydfZBD9zAMFmFEp+Zl3FH7Geei0p3dyRWjV3h8YY8z8wxbE3HVWlSFXET+lxs
El/fcOd+KbUUY/sAh7nKHwsUD/W0JGNaLKbSowQ81T/6Znz1KwBlDYvk2m48oEZ2dBdo9ivp4u9D
574Mpno1IFfufAv4dpSNhMBxiuDQlfrv0q4hpQkbNC5RzCP0QpUdvLcEnOkalY7aOJ19H4GAWIWy
fLBt/zUJsbeTAUU9qbVcjii1QdZRL6veegeIBRXacX+NbRtxgFLAjOv6zjPxhM3jjjK44/2iZ4g9
TgnQ2Cf2s6Hrecp86CksGuNiGEio+0npLNw6smCwWfdRFv3u4j5faA6alaEcjFU1qVsoye1KaHG3
tCqXPMYIjDAKo2LPjOAUQe/31kjoMPeM8E86+n/cOLApLmIvz510i7aaTkUFWKw9ZuwK51r6p19k
lz7akp3joJvl3joVKkyDJjyG3JvCKH9lO910KtY+hEadrnpKoEsaCJqTeuN3ObliCaWWnW6hQU9U
aCvE4LXwD3q5Gir8DcKie1ZS79dGS/E4jtiyYBRZ7ogX7IVj848VedMB7fT3bAj0TTKoiaTncAIm
+8+Z7uLl3lfDGgPzb6POtVsydAtbgzzeuSeVra73q87245WB7mFpsBW0WxPYZ4ngA8XslyAdWsTy
Lllhr3W4Hfz5yUa+DYJiSAZrsZqGR2zN3rXKpejmWMW61dkkw4uhxFOxrAypcW9QEzwoaprLNPKa
hY0vxbL3THIKxaCBO53etSkDJ9obgK4tVbK9jv6kAEAWpY23o6lZXB7JiwkdbWkTSRZqrIe142c4
/ttevEBU8p0SX7bURpa+kXizHmpOEBjLWBvfKIvfYeQFa8209BticL8zWTg2Cq7hyovNR3q5y1XU
Tuiyzab/De+JbYJTUxtD8mNtAvzmnvqouimUakEwoF2hnWA6gvx5caPpFtvUhr5qUmllK7THzAmL
x15LtEcAaDUgN+kvgAg/OhJoNG79GSIiaMchDFoaT80b/1R2SYpoo3o3WKDynDbCt9MN6XuevdV2
0UThCMe79xKRIIzn5lHFtr2WRvx1wlvtlC/7EmRsd8j7mfvAoSbnd91zmRoGRO3uR9SN1NTb2uBv
fe+I7i9eWpTEwLPd9gVpf1C9UzxRXaDpFrlO8DXPaQgjW5iRF/Tf3dCxWQeoXZZBzHrISQmOt/bN
NfNHMwlZcFrmX5tXxXpoc2thZwBu7ax+Z5uT7g1ncBZpn74rBTYx09hR+nqIN3OVb6LGlzuhNcFK
c4tHaBfHoRu8FeqPfBla/UguEjHMWGk3Uej6ay3Wf2BFrW1UNdyNddIuNRDMTHpKrl5pBJuarR4m
HnAo+3yIl2jbkFY12Rd49dMmh0PYChHuLbDKy8AK2rWss1/epMJlw35+WSSxSVQ08k0X+PaK4wzQ
8wpghVJJt8zJBq+6fJKEIJZ9zdTB9uRAK10yM57AP9Hx/RO5qI1W4WATSABN0IMrXrWJkRx0Fg9g
guJxctyhIbcCpHVhkLOX4zws/bfBz++npkAaEJy2m2K8Ax5pLrW6GZdSS7UFBlLRvdlZKNcc4e6C
hiZor7d+1FmEu45dj8sGl7qt6rihrMNhJBTwiK06K5dp1rrb0cFvxJAC6oLmfA/CUgCdzV6bYvCo
PZuEA86qLZKe7WCVoOErxHmG4gBWZ4W7NMgBb50cxvVQul+QqdgLoPNISROPCkJI0ExysWkjlS6x
+6TjHM86DMFk9VUW9Xenq+q7vMBDLY2yeGv5uVyGSZHdk7Polr4o0seiky3xD5udrkCIY5aDWKts
nDASsKPtqBwAIWj3tqnZt2t0Y8O6dUdAZGOFlXf9iDkVsdXKv/s0cqeNOwHgBX46sufYO3r32k/F
oztQs+y7Sr/PVANZXCgGSaVhT5mmwzqvY21n5ap7ECFqOlVrLJIuhdfUZ8uXSPIeEojRdiyoO+CK
1X9HX65vij5i3WI3z2TLYgQZUJ8gcTVbYVjDYvTHTTP2OJjEwa+87ft1c/q8ud8kX2IUEc8S8ele
cf46UVPVuo9BjXspMp6EzjBP2tHKSpvnvpD4pWOe+lXrVYxdo+NSPtcfx6kHh6rYfItEwzSicrVF
pI0DLTRxtYhGp1u4ioUxj6YMBX/yHg/xd1uIdlE3hvOtq/p7rF+bpRqEsWa2PWetQY3QJBnhwwFe
pDEerVEj/X0/Wi+Tq0i2hT2MWifKNpXmmjdGrztUGctwFRYB4OU+8oNil7qWJhfgZShBqsjvFlNW
U1THc8fgrCmNx2hoxH0vxukmVYN5F+t988UOCxZZTrDgi3zTYdDpTSHDwyBopFm1kEW+RZ0Tver2
CLQk7/JNNhnRrV5BYM/Vuom32IC8OLpifkFYvsFWBVI1mJWtKzi2jInWAxhvkjsvMBUU3dqH8zwV
R8NsUrhAWbGJh8TeRq5VbL2wRx2rm9YaG9N0hSK/uvXQl3JuSyXV7jEla029ZGNg2rxq7Z5IxyZi
41anha13sdjootDZqrIwv/aNLqj01zk5ABWgcJjM+KhlubirG7/eVOjg8RG3/H2q+/qSY/JpLdaa
VZc1yc7RgKV49sQxph6zYzyq5EVLE8xb+ijf2CGFft+R1VEy5lfKKsJdlgm1tcZTDX1Ku630QhJr
cYCozXVltzRpflqxQLWrJNLVg4sH1Qla7ObPg5NH5GGi6cY1Uvd2Ymu0DlSXgNeswwOcO+/BbUZo
3mlRcrwNihfWn35JQ9BANMDr7m0wU+OugLZz53tlj9zJjA5dnjsI+PraXjR1Zu5KEeGGZ5XImBKn
K79MeZp/lblXrHLTtR+wEzFuImtIFhBzLMA4tQX+TDMF/x9DRW5PEGLs6n/H3VjQm07CynZPyZYB
ya3FtFxHuof9gRdp0cZuYve7H/njlkCeIX0jWSWVG7ILm/LDKKIUxS8AH2uZdY2/koUXf67QN7de
DWSUmR7YhaOGrjUmPvGfPPp1OYl8Jj8tTv/+TxK8jtpUr3WhjlP0QDWvD4AVt59LsM8dVdtpmMLp
9NtOcafEtNSCjXMw7TeMPq5Uzc6kwMWsQlPgQ9vIziuPo6WdDHW+SNJ/n3sxs5KMkdLXNzVaeTTk
zag9ZPqt21955+fuelaSmSYQhYOGh4tfxzeT37y4uvZ6+a7PlKzErBQTlaWD3Q/EiC6MvvXBqV/V
vK/LNgWxZ+4KZPAycz/VpWrNDVRdBP2YjpIAGKqAsyS1jXrpIL65/CTnZAyz6gwUb2vsOQEfYnYX
YxetyAeshKOjXr6iMTgz9OeOqWPRQcMITe9AlSldBCiAnEF8gar+8/ITnPl94/Rk/0wt9LT6kKSt
ONQcYRyBr3s1LVUiPveC5j6OpWkqDxo2FnUBcr/K6jlt6bax7qLBB7NpfVbEcBrF/zwG2HtW7bqw
DjmyRUnm+BSDrfSajuTMd/7bpPzPz1PgE3E5CvNQ+i9u/+DE9aLWH6Pk6+WPcGau/ZUT/fPzaQyq
uI0Gyc4OFaVfJru4Gb9f/u1zH3g2jy1jLAoPnumhwWS36iGg818NQv3lnz9367O5HE/oq5LJng6l
nd1RE3hwtWT9qZ+emzrGtd/06tQtQ/710S7Ze6lr3/PMXc/tG2F6ZhZpZPhwuMGDODhlu7Rfl2/7
zFj5W67852MONLY4o0HreI3KWMXf6+jWdX614u1zPz+bsHor0kDqjBUn+1FLTivGb2ALi15e036d
GTBzij32n9BVO8M85FiCUZ0jsf0u2msc+zP17Lk9IFx3Jxn9Vh48g4YDOy1/TFn3BBzw2PtU90ad
1PLlF3XuG8+W3cBV/ihdYzrk/lvW25zQrqELzn3h2apLdRaWnGeZB93wm00Skj/0MrO7M7reWmeR
z7Ho8iN8fCEaaf4b1WQGrcQuCDt1/bMyb02HTT1n+WuEvI+/xf9xzJtRDnQPQ0k03GY9SXTQ8kc3
qFXV/oQVu7r8DOcucvo8/0wHZRjsxTWcMmlOW9TB01D3R01Mixgybmj6V7af8hRv/l8M8H9o81rk
bVfJ2tkrLaH5SHbiEAb+cGPUXnpPddL8GmaAHxc1ZfVdXtATYZvReINytjc23djLO93pIdaGmrHD
Tsagzyz3jpSGkxWZnuHGyu3hMQ+y/rbh4Pe7V6lLoxMulrd5cKrR+cpWX4Qy+40JXOyEtOuqJeci
MvuDStyd5cftOmgayZObFiXBnLpR16qA40Mk9lVuht3GSLtk76WSUySpfP/KduvcF5gNV90UA50M
Me1FzrS1J7GZRm9b5yghUrUYbfGpzlWSvP/90EldURqAl30s1K1mCwqylA2735dH0ceTWXqzZcaF
OS4otasj0E+8vtW6rtSVZebjeCfnnnLJySvejuOS7o6HU9NdT2tLN1wZl+d+fLZBDPIiRaIRYQmq
vcTtsJIxwOfxU3s3ObeRc0pZ0RFIo62RkS0vkq1zknVrV175uVufBZ9pnDzVjul0mNh4ur5a9t1j
1V9bZf5uMD+YsHPLnrEeEX64k7uP0H/jDGuTetbSQC0zh1qZlTSnx8qH13YY9WlhZH77KxJWxIpE
X2wRhMUX6lLuSiVGTLUiKOCBa58ylXKlMxvKQafowygK/RC74ij8/jH0goM0s6fLg/nMhHRmgxne
Qp87dOscAEjedKGL5t+KHjiE4uQ66L9r1XxuSs7NsRCvJl4YSv3gxnm7Lvia69DTDjS0Xum2PzNG
5gZZYxt3eWJp00GEnb4aAhdrnqCgI8jDXuryy/pw5nvY1Pw3rKi4DL3BhjyX5+Wmt8Oj717bqZ37
6dO//7M0pWGHrwEpk2OXdj/pZEOaWZWfWbq57dnuQ7Zk9qOek+EY0dCmIbsq2u9lGKb47cgr1/jw
7XONWWBPI2q6uFPJQy0rGnjH2FiOLpVD5SH/vPz2P9yBcInZTABwYrWtbspDZDxFFI9pKV/a9VPt
XtsPnrvAbC54iJN9oXAyjE49ecHLVEUrY/waNfeXH+DDXIMn5lYTdq5PRomx2TGLzZMzmFFvinZo
D7rshl9Dq2HhOzrRPq2RAVy+4pmvMjcjMAhDjWx4Ipuu48L7o3s/YSl/7nvMFdhJ4LqKljh5gNhW
Lcch2Xh6vO40isZWr7TV5x5hFvptKdpYN058hz6kibcPbmMnusl1yvGfu8B8Uoe08WKVDRakUBt8
224q29vZY7u5/PNnJvZcc50k5tQg4vYPfTnd0hq5btrySjg693Vn89or6drqPBpvQtvGWJycEtuF
RB+vfN9zPz+b0lWksoYatzz4hlzRwrog778K9IfL7+Xcr89mc6BPUngpBr1gQqv6D4ZNBaXfy7/9
4aLGRJtN5NHFyQz6gjyU4mtaUUHN7bVf/KjGN9oIny5f48z9z7XWlNHSyBycATF0sGv74Gmkfw3b
Z/1KsvDMuJmLrcMYe/y8041jI4z3anJLxDzOZ3aCnpCn9/bPYlMUsU+Hs3KOTpjeZZNA14gXghtQ
m7r8cj52zOMKs1k7am7NYYfm0DGjgIuwY/iiScoMBb25y5a1eREOFPU6oQXGQotVd5/arnVDkSq+
s+nWX1dGinLl8t2cietzHx7hu10WZICjBvmrkI+i9SBW/Zm0axZCZ4bb3IRnNJTu6AEds3SpQS3/
epKogDNaupm1qM30c3FKzmb7EFklzYYoBC1kpka2L/n1yLqyOzv3isz/jog6QBUXKR5B4NNmIpq4
LZP3qn//3AeYzfWxL8ekMeAF2vVDZO7s0kUZ9TDk3y7//LmpOJvuuZFT79N8++hH6X2GOXBH3+oC
teAVF6Ezvy9OvTv/TBdkJ/FAe7U8Rh1S4piao/uWaObnJqOYHcsmPazaVMTy6OXdko7fpVHcWtW1
/NCZsTlvTCg0HMYaNZp4cmkYgri/sANLFo1neBudRPISd+IrQ+jclWZTXiefq1VmZR09A41XrrH1
w9CRadA6ER4wb5/61vPyWyRjFK2mbR8j/E7DfHQ2jQZiI5k+lY71xLwGFw6x1Xbh6TGCt8k5JPbn
IMxiXnpTYxqg5jG5cyvL93Uh0k0l+hDv0CxcX345H1vYeXRQ/3ekNtJp67bNFL1LZferKgq5aVQz
7VTb/560EqUD7SmYXYA+0u/QRaIONSYsO65c/0wUEbMoMhq2PQSyl8dSo+W/koa+aMvyq4jGO9f+
VJMTH2gWTDJWi8A0auuYx3KRc+KuW9ZG71oR4dwwngWTpPYpMFpFdQwDw/mqDX11P4g82g8GrgoL
DIx93KSwxLj8xc6ElnlJUKGTwcJycI5+Hi7qwt75CEbz2rqyZpwbEHOgom7WTTNpzsnMAQ+GFNmx
vlWUGNpOLWWhIzJ5tlHrad613bRxZt8yLxLGdHT4MmycY9DQVeO8u8abgj06+o9Tcyvqn7p7n9M1
XN4NKPqE9mJf7Wf9O8r/L43jCXMWgdJ8SEyfvoyj7KoV7dDLqsmeafxYFnrxq2ySzYRvCv6UtF3V
Pwd36ldoKJ5UF+4Lh9w5Rj7JJJ5d7Vpv55mhNG+Ml02rFT4uBkd0HqukD18jK9oHeb41TbTYmX2l
zfbcGz/9+z/LU6cP0dAmuXVk7BzzIN+7hnz63PCc7TlSpIk5JSn7iAYQhCxGRBgK5Q+f+/FZtNCS
3C+0rDGOuPMgOccDpIcbQHri8s//XRI+Gg6zQNFEaHGsosyOHkZvd46U4Zb+v2afIOFcWbTnLa06
jva+Jsonr2jo+IcDmyxU0/jbLHGdFfkGnKQ7HWfFNK7HnUA/hu1NJX71Y1qvJseL1ikOF4+5a+jP
9G037zZWTGKJiVL1rcu94AGBufEaxYl/TL1YvtSe0rdu6ht3Gj0Km2SstQAnu1R/8mMbl/shd51r
2Ywzo29eTW+smqY5cyR1mdMU1bedRh955qavUxCJ+1RW9MrQenRt3Tx3uVOE+2cU5rLUHSyKm6Pp
dIpFOdvnwkCQqPkAvnh8Lf96+buei2l/I88/VwrGxuu9WplH30q826DB1sweQCkg89b3XVBiYSdq
q1zpsmqW2GrQiETfQ3htXJ0L2bMFQo97o6/9Qj8qQZHQFvrvoAh+icj45EZhboJgVrJ3EMpbRzyV
8FnEOJ4+Or18ufz6ztz+XD4wJQ7VNUfvj4WOUjZtowate8KAPvGCr1kLnNkIzEUE2tDkgMITdRzD
8VmjJYO2DPvP1JHBoafg2lJ9JvDNCZGqnzKXVm3zWE3xvfLVO62czeLyazo3nGdf2atEHnbYuFEf
JLEC5+W5QmJY0Ie0LEbzNS7b9eULnXmIubLArFUXpTR8HmmNuM18saoC/8pPf+gt4Im5ssAydOya
DKiNhduv6/FN1QHLn71MxHMbccTuI/p3r5lfnBlXc6lBh61bXIlYHLXcP9IycJfHxU/bEdfC2bmH
mS3uoUopxwe0GJmoj7CmzHtrMWSFt0YKPm2lI0AWdSHqwpJOV7+xx2sj4cxYnmsQMttOayvDD2Ca
bht7XcnpqVDmzuBTXR4B597caWT8E888KZ2xy6jLeeVX27mn1LWwrhVFzqSc5xjAUS8qt5AF3beW
2nqd9aKUTk/EFAEfb38inf9ha8n75ec4N5Jn6zlux1qkhpBjsqFuwr457TKvPcffxNEHi/ncrGSM
J7qIwkgeE4+wZdpRuA87aWKsqk27IBz8JQaNWIXVdCQWMEMXFLmf/cTAZa7qkq++dbKE6yStaraX
L/g3OlxihPR2X43PXVzm+8Cq9H1Ff/LKa7Nm7QqnWI8oezfK6uXCsrNkKZwkpn0J4SrYzeepUvqe
6sNtXzdiH5X6d9AXP2I16htH+jfoo5nMSaLvsnL4PQX0B9Gb+oyrbrkwBLZRdB7km9hU/WroqE9f
/ggfxy1zXvnOy0npSWr1R9pjMKt0sF55ou+yes5o3bvBAqfaYpSabS9f7eOha/5fKbyg/wEnjvJo
CsyB+2ZlskGsP2Us5ZnzajgNdZPr4DR3FK1xa5X+IQq8L26UP1+++Y8ntjmnqmG1L0q/h55YdY8l
jSuN4yxrMujeNbnJxxPCnNfEM3oZ+8AORsytW3MZjv4vM9SvJXbOpVjn7jo9lK2wV4F11NOk2sgc
eTjFPbeGpVaqmzak5yt2Su8htPXgvsEFcRM0kbbSbdV8cwek23ViFA+fe5Wz4OxXsV1Mlq8faSwu
mRz9zqWZlO5+B41N9ZkCL8PhNAj/iZM+fKWEXm/jGLvfEpdmoPwZwdCVefPx8mLOOTq64fQGMCLj
WKc7rFi39A4sZW4ii7nVum9Z1j4m15B7ZyaNOztUBdYUGY3Cb8xs7T/Qc34aYXOopty7cvD5OOab
c74ekn5QbzTvHu3eqbd9XLw0jfcFe4m1pkIQ42P92+7V++Uvf+a9Oac49M9HsbsmV3Tvy7/ZGLvr
FoPWLuIQn/6Bxtn75ERXLrIrH+lMcJujRFQw+E6JxcOx05NlHNBAGjhHTesXjkaHbi2vZGQ/fIGu
Ma9lVx7tvNCV7YOP0bLEQ2MsMDvENmWKMCiI6gVpvPXl1/dhDOJSszNqYA8hJoVWeDQ07X+cXVmT
pCoT/UVG4K6vZe323j3rizFzZwYQd0XQX/+dmu+lL7csI/q1ogIEEkgy85wDaIvVyB2QO/MGSpj+
ORiCtQj8VZtDP4Y7W/FS5lPuaajI2KhTUQCFy52cvBWTW2jezGwLcCzHILSu0kaA0hbF+Y0GQBGw
xduzdNXIIttMY3NHemC4aVkKRxk61KjWdsWTGvShbsUzQG27inaHNgt+3O5uYVHMxHaWC66ciWig
e7vtBK4FWeOVDuayOehXLs6rVwNGZByYlNCwAHPIdA4Bc02yIdyjJmPtLPtb0f4fZwmtX5bp3aYE
qzpUtKkLbtGRlfsWUuTnFg4ZZOFRid5Frv3Hr8BEspWANbsbFLEgYq8mEsNfCWj3BfTw3gkMp3bq
o67rq+N5q6UoC1vLzJoK1J0xJP2qtAAKWIFQpS7B2gK3XaPMsZ7v5lGu2MxST5ff380Boj2xY81E
pnEw7OygAbLP2zG/fJCiOedD9AWo2bXa2AXzN/OpVgHfF/dfnsrsC/iG5v7FZqfbtrhgKGYitR99
MoFOCZAgXtyBPPULIKBrArxLn22Yic7jKiIz98HPx94GPr4Qzn5544eCALDCy5DerQDXYGboph6s
/E34B0wV4HQX8smKSglBh/L37flZWGaTcs6rQ2cafGQ8chsVR20wIfUEychYJQQIXCjG4BZ8ut3V
wnSZnHN+IcBCP9MaDtewdfOX1pv38OxvN76wzr5xEUTSnUs3j6o0FgBX98g0bqd5LXV8PWSG8K+x
FFDl6qNyCsDXPDjjnR/k2HRQk9sJv3K2rJX81ZuDaBONlrULEQrdETCTHW+PbOE0NfPWNdhXwAJm
QfYBNfx5AAaz5nkC01jV6o/dPp7zb0MD8UsHXdIO5R5ijrd96Vn3gUBEH5c4335sEMbywGEDe0Cf
XaBJ0ZmADS0KTs7sgT0lXxnEVd8GS2Tc0BkNLFUS3wUQDWzkGy2glRJWhXiZAOpPUBWoL/zuazJ8
C7ZsprSHuQOPSGRD9bmpz1JKaHwE95bqP7bm/8lp545jMwKkmGNlbQI4M72baQSoFQ6EA7jIipVr
dGHSzOw2AzI+8HOAEtwawjZlTfauzN5Ax34asvo5YIVaGdBSR8Z93WmX5u7Qu2cZuj1eihmgq3A7
RPEHdJEHq4i6j7i4kW3mt+kEPnpGgBhoauu57cTZIU5SivyHrqbPhEYr1ra0/saBENAshI78JYhN
f0TgkYihCFLwtYtl4TAzU90Ksl3DbMMdhPpHGgp7bzXjykIsfbix15vRhpayg4UAkvgzpdJPuKw+
uwqURLd3+lIHxk6PRtZmvehJ6o4xiABOGlTwebhS1LXUuLHJg9itg9x3dUr7eeNrDxx9cMNBNHD7
2xf8ZDObPDEE2Ke5rlNYkP9QMsQ2rHb62jBwpUX25G9dHoMbvi/pYdQ1WxnUwgFv5phzhBqEdvzo
7BbWUQfqBFZ7cOiHJaiNoEl1e2hLnVw25jtnwnUk79tQd6jxqfYZl+CwC+XTGOt/fOSab/exYLZm
/riPhhaqIJBYzqXzGtT6Xmj+Md/BTAX7LAojEoGSD3wbsCqyESWI8bO1U2PpgjdJ0ifHRnjcHklq
Acas3YLf9W3xe/Db3UjHY9OWePsXJ2Avj5w7K4fvgjE77r+XJKR5z4s+nFMdRbt8CJIuL44l+Ipv
r8bfZNGVV4xJmO6gUKnwLkBXawYJMx1tdhxdWTxPoes9RvnYvYKyxL9vQoeDtzRkiDUB3v4Z+hXF
k9SkWqlrijCca59hHAjI03Y9fDPw6DOd+FAaKIIiqRuagP8ABGx66+i1Z7RzOQeu9WWcD5LIJrYq
ZZ/dGGIy1pfY7kDLBH2IGholZb9pRbArFfgNezA4gXAHm60EmWQZPzq4xyNJUtbECVaa6ZcCLFO3
V2Jh75kJSZpRn2mvt8+6C2dIrQWBg6oR6NCU5RiBaRJhkt3tnhZMyqRodwlwgOXUII5YhhCR7tvd
5NJvKpQfuz3M+qi+D3unJbZ9buYu3F4IxMGqobJt20bNiprAwiHyn7R7NtTgVIPKGTIR4Ovz1WmY
15CFSw97E8LeV5ZEJLdEMfkEsU2EdHPr0QUzNUSbAjCaTTo/dW20oz0BcME7ElHdD8I7NGI4gKF1
5ZZZMofLyN8dxY01F5JZ05wOACw7UkOD6xF8PrvWXzO4BW/LzFH7VWGBq1LEALXSrQ7CTS/A7hb8
4SoGp+ZaZf7SOAxXAkn2Gmxn2j4r6Mr4s/gF1odHQGUe9cTylbn6e1hd2dFmjtpvo7qlzO9SKimk
W9q6s3elPbiggxoEB1MeD7I/daCj3z1roYimWXmulGIvPriqgIIVSu2z3nJPXizxpbVH3ko1qxaa
3KL6HoZSPNI4K3JQrVveAamuJnX0GP75yH4kZn7HAu+rV/JLDQmFUJCsWlBKWuLFIZBUud3D9UUg
Zo4n7wiLcqtU50L66nEMZ/pChJjAjGlFn1DQ5KwsxFI/l9P9ndFmNIyaCpCqVLsulOP4nRNbd61g
e9A9r7gP160Wmoz/7mLu9czzOa9SJy6Tqh52LqmfO7d5g7geBB6yf27P2PVuQC36726kDCuncfSQ
8rA5e00HnUvqnuMSNwZQZJDLI+Rwu6fLhr5iu2ZpQjbGIOwfgOmMKR8fOl6DM3zMypWVXzjrzeqE
Ih9cCwjgJoXwzpFG2Rtkwc4jTrPbH399wW2zHoEwROVoOXQpyKZ3cQmsnv3aVlAmhBTc7R6WBnDp
+Z1J2VTaCM4N5OzQEfaKM2Tk+7xeK6hYmv1Lt++aVwGaD8gIRLzji8eAgj+tZzlf8WqWWr/8/q71
KB9sFWvepJrF3olHrH0INcmfb0/NAqLWNusOOp1zyxk1OUN+tzr6RRlsXai47SmA8ajW8vKH2tfg
1rV0cGK9V5ycrCwONVR4NkRb4C0trPxcjFV5X0E+6nNfdNHb7U9b2D7EOPUtu3HGKnDIWcNbzpsY
0lfnGkxg8kLoWqyMf8k0DJ/RpnUbhPbsntUcW9+g7zqmwg+gacXEGgp9aRzGMQCQPhgAtOpT0TwJ
MPEj6rUjNhA0YDH07d1HJovEl4fmOysBDzdATkWgz7JS+3r41UximyOWDr2kJBzHlY10fSgkNs5m
MJUxCJNTcFg4LkhOPXXv5tOzBR7vrq1THnnfbo/m+qqAiezfo/G5OxOVQakcLAp3cQSCqiA/ar9b
eQcvNW+cByOK9uC6yukMUbu9YkUau9UWnBn721+/NEuXbt+tRRXNDFXuCKdDz31LmuYXmUFAzYrx
l2OjZLmLgpUdsuCzkNg4GyYrsMqRI9DtfB++6n1w3uuTPKBOF8y/P4M37zV4pE/kLkud42txzz7x
n7dHuDSBxoMSVEkEtQzoFyyRXvHEhybpZ7273fjl4/97mZHY2PcE1Tbaa3uZZrT5nLnOk57LlZVZ
atrY7Y6OgLFwEe4iRfsIWvlXOkBN+/ZnX/bAlc+ODKMiYIiFiHSnz3UzplXs/ABHmdhAaPM5QOFQ
LyKxdQbgLG739vehda07w8hiHYcFCHZwLSh3a+fdU605sqs60aEH1TUgWCGcYDmA+wbyrOCyQhMV
3P+RnwgLLLY5BW8XkstcJBCB/dj0mqUZleprKEvrJoUm0hE1GfsKEtC3x7tgcf8pxVAFVFuA+U7J
3LzEIIUc5vycRd7Lx5o3bI56gNX1cpZpNUA6NbTdT1M515uLwNftDhbOhMiwPIhhl25olegg/AdF
XmBqByWpn0O/FuToFlvx1C62ds0ojKuGQXgUCrnIsQ2O+scV3mdo5J3DYvw6s7WFWNhCoXHReMqC
sDq0AdKpnvZgV4GO9Soi5fKZVz4/NK4XZ/CqUZBOpjXgJx1KH9nAobkcMXByRvftMD27dHjrKhuC
o2INgrxgWWZdjAUS2LivgDmVIRSMG/tcieYE9tQPRRmIWQlj8c5qdZYVqQKPuypBQAyoMFlZ76Vv
Nw6Bnrd1YU2DTOXw0mi6cepv5Rp+7+/D99pqGJcLFQKi3gEOeQnGbrGlFonPQ1dVO0rYtK0j0m4U
FC3u2n5kSZPn7FE2VfWrHPxixfVdGJ5Jh+FnSBcqjmdNlnPQ0PWVQiGxLje28NfO0QVzNiuIsnIa
Kke3MnWIegCt0bkADeDtLb/09caWj6GfMIJ7V6Wz9ebEF7nAk0ARx+3GF24bs0zIK9msRrsv0wiQ
nKiGcFH5w/MsqLLc+cOZ+83KubUwP2a9kCyguNkVcZnyQm8DSGXrvF7xwv4yd14xMLNYyOKgLB4q
xCxmG7IDIi8EEDZ49AeI9SSdtOy7oQYPfQhR4HPYhu5RKL89RrmgJwLC4V0bd8NBIZWMSCu1fjJQ
jmxo7PN7D7o6AEyUwyupIMczWnl+BAQz3HRhRk6DyKD9HUzFvs012fksbPYzvfAcah68gJl6Df9y
de5ix/TJnbLJ1NgDMFBlfrDJZwWGonit8QX4nmP64pxDggUEOm4aN/UdOJcg2sPBw+6CCPLEa++3
1RYPmVf9BgpqP0b+zwYcakhMQ7TaLaB4Y8ft621TvHq1YZiGs94WPJoqydyUlPb3xm/vBojOQSMg
SNq6/dle1E1ud3T1dkNHl9/f+dUgmunsvkOgwIoQaQ+D6hxIH1Jgjg/U8vB8u5OruxadGEcqeO/d
Kh/AuxvkRZnMynkTMoY06xoEfskoLr+/GwTVMN/CFTasHHX3k+vdD6BSXZmhv9jn/2wpfL3hmMdN
QBh1W5L6G2sD+bX+HmjVYl8++1/a74EHFZBd3ANNl9g/hzQ4edvyrj05e3cXHS/qOvVLhY0ISa/X
Cmo+m+4TV3uyUStftzS1zr+HjheqJ4pocNMCUm2vNo/z+xqcfCnrUAu/ciP+zWldmQHT0SpB0yNV
0+j0wlkPjetRY5v7XrsVEaOHPI7ZpyYMx+kFshDzi8hZLBOAobUH3GeMioHci6MtDlaaQL8Oygiq
wpXdKS+qt9CBkqdgYPEh6t3uexldSFGnFhz3oGKdJYqmvKzefcgMI8OTc1wgTxlHtS7LP7XNT88D
AIKvvK6v3h2xY7pw0MwQ1aAA/6Bs3IZgrLbBkBb3X5T2j73/w87+fGgMpjsHlZ6MagWQeZHfhRPd
EOUeLdJ9xDnAKAxTn7oQ6k0DqXAaIAF1ialYKFLUa6/QpUkyjJWEvu7LAFQSF8pGCMtsUBuXePl3
204nUWwJxIduz9LCgWDSxs09VJE47C/FNQeRN3mnxnoFb7yw4UzKuCyOez+wVZBKaM9rCAYQgD7a
YeXc/38g+8peM5nioI6HS9UCsKEdkP6hCEc8ZZDHOgfIoSNS6U2/VKnJtwyKAQVIrYAH2yjuZ0+V
jRJqABvcB4fNwWGCsG6inRl1/F0802TwJn1oZogFe3aucmBhnfmYc7BYwYQ8KKIwBn21QHnnyYrZ
fQhFiW3hQnBAziX9ATWFaWfHVX/gYsbaqRp8+T5EofZgYAo2gFe0r1BQ8fed52uwWnrhgY9ztlVk
rncg+B/2mWzkadR8OvVgQ0HRaye3XZTptNYqBHi1q05OXuq/2oznrtXFOQCDwrGbgHHwRCO3SOhO
j6TLrd+InX/261F9081AD1aTIfXn19BQU0F59iYw7W3yFiAQ8BPqLfPHcQ8lE5zG1B53JNTyIQQJ
1QjvWoQPg930r16HtL0tPXx+WVY78B8AxVWND5R8j2dyAmdqtiXK9w99XEIhD8JuDSTkgwxiBfSP
zFv64M3Kh4hPrPqtlrO7G4K2T4DKgzIvk94rdB3rZ8BMuZ2MzSABpXJU8KOnEaSB8pG/taLo6o3b
BXzaZD50k9ySNWQ7ksZOysDTWzUEVjIOHjT2YlE+RazIg23mzRB0s0IIla5sm+uFFLFjPg6GUfZF
0wNmyIIxwp7k4R2FHM7XMucA/Fm+3ShIsRTec2uRiEL7ooo/5XYcfggQEDtmVoSCG4eMjWOnIlcJ
Ff9waUPSBIq1a7XKC+6OmRcparDLQZbQSzX3HrspAp2a+F3asPNqClauggXfjRgulRN2yFiCuQM6
xC8B/UoFT0jeJxH2Z1OtnEJL4zA8qn7ufZ/POODA3g910DmhxN7m0Jy2UQ1y+wxdIJRwTIJoNkA6
qAPDHdAZ0jvZHSLSLOro94rX7Gc1ZvLZ6uzgPHUQ3dGii3aiQHIOWnEMNJecgX7Wz0A+S/r5U9aC
DqMNBARsldYfu6xMyktR28NI8kim4azIEXQrEaBmwtlPdRs+3Z6DhcM+MNxwC8KXXt6ENfKmgD53
ABQndIC8UC6nNUD9grUEhrXEVqODCMDL1IbYmR0WnzXkUxMHYigQAM5OoUA69WODMWymCaOWcu7i
WR4P5DTXXfzUT8wF2Vg0f7ndxYJZBoYjHnsyVCCTkClkAqet8Io4BQ3B8NI7XnQ3qGn4ebufhfvd
jDDgTGWN2wdN2soJkqsU8jciWqsOXRqEEWOIAivGyQf65BkR4Hwof6HqGWrUvj7kVbsWa1gageGL
BihUDKxL/lfSHG91eoqgu3x7cha+3wwv9Aw3fEYKNC3G1wB6VRvpVND+yayzR0exvd3LwgDMQAO0
LwIOCBV2eY0YuHURvVXRn4+1bWw7Dj0+1AYjPduz0tlBw7jbg9rJ+VCMJHZM+FGHEpEuLmcnRcoX
lb91M3hfanu2f2s3mo8tLvAHPVXjI0QdaQL1139mx4WCt9eTZ0gUeVswdju/e9200Eir/deO5fnG
dcPxrSEWZE9RUHPfEQX/oRLkN7SLw00ACV3oVOTkJDvlQi0wnJM6830oYjozAIL95I+Il1Cxsg+X
FsfY6rwpqtJmsk/xVvtndPp7P4uOt9fmrw99xUE1gS2VhFJ3SeY+tXT74PtOoSA2XoP/owG26lQO
jvU80ED+CbpQoCjDFf29Dcat713WhHeFa5UHoJrzXSTFlFCUAR1A8u5/84ec3UOWtdw3HXPPVTxl
e7sBwi3pQTmC2LtXfkN6otzS3tGJCw/xkbBKJq0chrS0uTrMdGq2Vi3x9hKQz024E8FHqsFQDiQO
aIH81ttAOVSnXivyMxBSzVNEWP5ZiM5NIbJHHzkDkj3igb21wX9xHqJx/uR6wDiMmQNh48xvId4d
d8do6sQpYLS6F3mUHUHjKaEQLsQJ2sDjBlKz/mfRAigZhIruirxsq0MMn2CnyAT50LoH+3MS+HH4
xZMdiRKo0cn8pIcoHPBilKAHBLF9jMgT+Wzr9YLSq4kAaDqYNsEaOWSzO6GepZCQrp4uyuREbwfL
C0/S7+wk9jh0y0HWf8wGp3kux8pa2XILl5yJU8oGSOwCfqfSsvoTdt9GCLlxiJdOHLKWbI1/bakT
59+hEKdyKJ0heZfaMKZdTCf16Le8BrmQ/gf0pA7dNKiKOd3eBks7zLgkhizzujlrVUppjmAxJJk/
jeFUruzfhYeySeEaQLfPbUQIgIIKn0kbH0H8B/WM7kWF/DBASHsi08pAFmbNxCRWXQOZ61rbqUue
JsgyjDXAxRpo3OgLOMFWMMULV5JJ59qxOdI6hyupM/JND+XTVIH6Vvn1xher4JGLIV85mEwcojtS
uxfUAZeM22065xMUHDK1hipdavwysnchxtbnEZ3yJjsXBEXJ3rCpXagDB2thvAVzMklasybOAg96
eGdc1R5I9aOdg0rX3W1b/QvdvTYzl17ffbx2wfxVdlyntppRYzIGekqg0hpuoT7pfvUhErsdZuz9
gkPe2/YVoHcXub2jNWd017rIsm2yz1DehkAjpDK70fWS4k8+eU5iZ2LaNVNbVRC55mznVF2UjGMZ
7gtI+B4QbyYvXe8OcHM6udPZbsz0+KDoXB0YQGU/RSZBDDJBvp10VnHqBOgalbSQaqjapvlKuWd/
k1zkzyDN9e8CYXmnLlfii84zesdQttptiqoLDk5UQzJEy57vWNuRu6BHLn8z94F8LlESfxptOtYJ
IrnZRWU93kOdz3qc66whK3O8lDowgX59FqDy2Q2ssztWu7IR23q4wA6svcfPxPI/hdkXyvV5bFC5
+Cl3ISmf823kr2ywhQPDBAHqOgMlUN1dzFP/tkm7zSXf08Y/VK188zqeWLFeeRcuHRjGyRegMDKT
LrbZPOW71mK7CqX5eBFeVLFL+XvFZBf2suEe99UMBkOoBp89IqGoBBV2VPu4fE1WYmEMJgDQiVwN
CDqxzqjFg9x8t7FBoWDZ1ZFH57ldyyQvnHomDtB2g7gJGwyisc6znLc+f3PFuLWGeMXo/OuzZAIA
JQDdPu45Dxqv8gcpO7WZB/8pu4TfP7QMppZk4fAx0gKJG4mSnjZsUZjQJxVdCXYuGK2J9gsGz4Ji
0xydoyEbkyKa55OQLNWi/U5c9VZZ45PTdytX6tJcGWcgaQggzH0wp1MQ39W1eEL44ExU/cGxuP8+
Yj27dxQk1ee0vgCLc0i86yKpxJywiCR1D+IR3a9swIW7wuSZtaDsiveECx1wZW39MUyKdiWqtNSy
sbVr3D2lTxC5ihDn80X9mvnh99uWtNS0saHxgq6BY5Jtmpf9F6cIvwhEpVcmZGGfmcC/nnjORekB
JXpRQRA6aaAI3ARH3WX+zh300+0RLBiQCfRzgCP0YytsoV/B8nSoRPYMmr8+sfTor7ytFkBfKBL7
txXVDDLWOelQcx79uFCp86cgUndQcN7YxN673vyAp925BghkDH4Sd60c+upGjEhoeM6TBYB3pRrg
JTXeqQxkp20CAd9dyUAIOm9orj7ibKIjw8B4CO0oNlcofxHKfnaA4tiNvuX+gyvEP89QJ0tQatUn
txfsqsmhM8PkdDFAQXgMUVUFaW8obSWkXSt+v2pxETGTNDKICwRF0XTTvhX5tzJ/YF69IbW98ulL
7V8W6p3DJpumRIEzChHtVvg/rDEkR5+XwZ8YYL+tA4z0ynpctWmM43I/vuuncEjg6BLFYawOzoWN
ihdEoRTSJh9aATO2STLPEdEAFPSFZRgcoTvW1x85zvHllxG9+/K6BUo1Z26ZQiLlIId2l4/OJ7yg
V3ZijGb+4zGj+YtNvWse4T8N/PylgI2rYK/mCFrn4MzTY3FHZ0DTx9A6iIzVOya6NdzXwi40iXcQ
SgpzVLyiRlcUAAdQtm9RVJB56lvYB6kv7BCXiv3j9tIsrLwZA2PVhTZinlGDBGa+Cwvf5P4uoN11
u/WF6TNjDVGbe3WZMZkS+9x2f4LAB4ATxLRtt1E229PivgHD2O2+lkZiLJUd8VZXODnTqflZBAeP
HspwLUq7tCTGeUxsj5ae36Btf0OHH3Xqx3LT9MXGaY7+GlHe0mQZpy9ELbJhVhzBkf5nxv840n3r
vDjRxfTYNeM2ImBs7OeVlVkakXkCz6XdaHsCMVA1NJsMNRcbKtk/YOvbVg0f8cbz7kXF326vzVU/
OyJmHCNXHJhyFykH3J2JtnGbyGyTWdaGEdBY6jXOtwUTMGMYqgoaZGabCqzr7s7uyTG8AGu4uxK9
uljSlcPAjF40+aA8FGnK1Mv1N2l1B+JG+9sTtNS0cQBPlVV0fgzjdcH2+Ap0pwNpTllnH0mRRcTk
T9KNX04hfOzUQS0B4lXHLkOU1Wo/+PWX9Xh3SjZOOGGWsyHtJ/egmnALMelPtydmaUmNXc3qrI3j
kqo0hhuXOG41ga+7IHsFgemVKuIF4zRf7Hk3IOjfC5UqCqZsXSJX30FS4XvmTIjwrNxTSwtsbG6h
iyqOQEmY5rQ/+lX8ze/HNULApbaNvYy9680TF2Wq2ocZSqXEXTv3FvwPk45H8jIeWsZx7nUyPJTK
Um8tj5udjffZkddyzYAWVtl8h08qtPueREPqgqr+XulJvIF+JEvHJhArN/nCUP7zCI9x0PkjmNnH
qnt2xmFbkZwlilYv4OVZ2WYLC2G+w2M/E/lkX+rRp+GOZcNbVI+/bu+DpaYvw3q3xRzRF1pGTKXM
05tAtsgivXysZWPz2jIrpgnEeGmuUMMa5BvH/djeNUVk6kgouDHDmFpCAg7W7uusfMp7veK0Lk2J
cSnzzg0rVRAYzdAccz/46mflvLk9KQtngvm29sLoIg6Wj2lUsoPQ5DDXFCj1fBNYb7OzciYsWb2x
bwOIKKDQVsk0GsIH8A8dIbjyXXR0xeKXmjfePaIhHaO9N6a+022CLjo4IL3WiKHdnqKF5s3XNpja
vGLk8InymBNA+imKYQv3gWQ8+GAPF9/lnc2D5EGzoJ9p6rLuW02no9BVicqn9u32CBaOBFOkpRum
LBxqjMDPp1dV2I+94+xZW/ypIuvb7S4WbNQk04lEMDXAQ+LUcZ7aooVIsjzcbnnBgTO5dFAR1XPH
Qcva7l+HnOzbaHzp6XyYPffBssNz5APLe7uvBc/U5NUpYlcJdsmogM4MddXjdPBsBefX5Y+d1wKU
B8EQ6GxoxAu6Nba+JfMydjfgB7F2IaGA5HzJEz1ShfL7GQXTdbU2rL/ff8WhM7l1hKUCoeauTxvc
cxcS9ene9kbEjkYe1180ZAwTKZ814QjjT2NQNZs8jrpH2g6+2JAmDu3Eqih07oQohgOtQHWi8VB0
ts2oxA9E/qrHkYCXcTOSoGZJ7s5weYM24Gev7MtwA2m8NVzski0bZ0mPaGYwCYCrXV7Ble+9r7PK
foxjv7O6DyI8//L1vNuPvbZdYC7Qh08fwurM8l+3zWthqU1mHQdpYaSO/BGlrmBlLDeoBg3cH7fb
XpgXk0vHDkmHstOuS0OozTZgy54A5uBZ43mgzuqDc9nU3f52Vwt7/W/93LvpmXlQ2C5EDFC0CPWq
4Q+EAHYfa/kyuHctR6Pt09ZGy6r9rZ1v/ZoC5tIXXxbkXbvcqj0mWoV9Pec7AkK2mgYrUdKleb90
+b5p0K+rjuICZRok/5Z0nxwPGgCwnq1N1zL9S50YZwRqotngzXl2rnh16MiUODZ5ZHl4FNAk+tjU
G367Xamy8ThqswpIoh2RjnDOAtpI29ut/zXxKyeQSYzDXZRNj53ECpQyPI5ghT3wshW7mdjDBnqd
SMQjuKV2XEBFyCu6dt9MI9/6XtmcbHu2Nq3TVNsZwOCNVxFUomdNaSVMWxGgx4H3gIrntQKBpV1q
uBOMN60Xz92YxjLOPqH8OESkpbeOI3f8j+0gk2oF7LgdCmYoeODLdkgKwCCBaZjrFX9xwVrMomJ7
ynnZMT2m5CLjqyp9x3j8maEae5v147hiMEu9XDzKd4bvFj7uAW9E9YH47pSf+TAlPDyM5ce8dbOo
2Atp3LkWDEboH834q58+lE0CxYBxFrQdyhq0i4Yb6z5H7Qdj9YobtzQjxlFQTbLLnHYeUYTmvDoE
pU+5Fd8z1j+MU7RyzC+cZCbTSh3LmRCUFEBzR73xeLqr7fHt9h5dsHuTKsXhggKChEOyod2z7ceH
pmJvbRGs2MuCb2VKuswhENLFTEAzQYbPzI3TNssehE3yDQDIX9ksUHqW/3JGJKdvj2dpqox9XIU2
D2O8nFLSPpT0jxt9SIgqjE1IZjcQME/3AxpmrwEKHtlaZPeqAaFh4x1gAyTCPFKrtPJBcSiLRPEH
qtk2EisRoKtTgg6MPZsNncbdjS8v2xdPvsWQhbw915cG/nO8o+HLiN4dBsUU63L2FLg0i+9yKhNR
lCiRIEneWHjH6JVerlooejG2bjXGjMZ9r1KP6s3I7uxGoJ7q1+0hLM3N5fd3Q8gRuWrA+Qug7dRu
4uzLYH2+3fDS3BiXd+UxqP8V9piWcX/ucdqA1HbD1I++8LdjtgYUX/p84/6Ouw6k2yj8RLWneu1G
viNOt2I1f4MB11bX8Lkjd1BNPo3DRdoPKqx+35dJOEmaoAbAT1jYRduxGsKtCipEDxBN7w+UtXQn
aJtvmdPYx5jWPcrw/XlroZpmN3UDaOghFvjWggcOAFYwiwjitPhzeakML8LfuitQmwdR+n0WuPFp
Rmb+Hidfc+gLvMZkI2xkjCbngkijCfPj37cXa2ELmkwL0qJgpohxCPYz7s7cGU/TCOmWWf+gcq2U
csGMQ8OMm57Yo9Vhsyjufu5m60fE5VcOEarbQ1iwt9AwZM+xp6Bu5iIlGUrrBuK/omQzzRzxanH2
UPXjmtD6gsmZyXvoPwoNkJpMxynfl3I6VC77ensMS00b1jw0zAolx0O8UO12sL+R7OfthpfW1zBl
p6rVPDsWXtsQQ6AohdLVrm58eaZ5x15L2fjPtztaWOT/1PpMvq9jCDSnWrItsfSxB6avjFfCLX/f
Wle2pBlydIJm6p0QWCDXkww8tTWYusIeSee2ZRviQ5PT7sFLMMQDfRtCmR1m6VVPIdfOzvW98JjZ
SieFgl73bHvzbpRM7blFq49Ns8kkWcWD70Z5P6R+VLmbIu5f+6Z/A0v4btTNipu7MMMmlyTOBzL1
Udajj36fifE+5M1n0NCt1AZdLyINY1MwLIpaUNQELaK6GnPVecLbQcqJJOqilbIRzLVRKC9swHGy
odoPcx3uoa/Cf3Lknk4lU+xQXUSP5ewXr7Qva6C+kRKuSI+qUuhjQpBxpM969tUnO5+HnYK40n0t
SztB+YvejkHrnoYQ744GpdEPyB92jw7e3Z8zysBCzLRd/fH7IUMsD7RmQ63G+3KOAZF1IiCpZBc2
26wLgr1dc3fjM2i1lV9yAinVLR3GGjArp927s9vfOajRP41ZzTgqS8GOgC+cy8957rLHQrEKTLKI
s0TB/zi7suU4eW77RFQhCSRxC/Rst4ckdpIbKiNIDBLz8PRn9bnKx+92V/m27QI0b+29hiLYlGla
RGQw7WOq3P5BJqr+UI4VUdkqVoNEIPIhJUJnr0s3c1tuU0FDy/zw/cX4tnuaCNb4lWHmM1cuUuh2
dHM/9Bwof6AkYo/BMoodKZkb43KKQr3sqzMIk/qRQpx0F8Cy+KnRvrznhelvxANvztvAXbtztG5t
XNiieKeAjMPrAjfhbeK1yXEA++b1Rnsv29n/bA94xyrm8CEb0hXgAJxaWOfuSrda4oY37iudDI8h
IFuF7tTQgy6YxamdpCFiWhk1U8ae3/+CN/dZfAD9bzSVKKN6FKmXk+fPrwSgflkBTdnnzqMy5EaZ
+s3MMN6x2ss1UXSmjSLgQzZ82zEJ4nPTZfEwzmTT0bL/LNPB3SzMXW5EQm8rMuOVq3maughk6qD2
oPPE5aFVfvmVuJV+kES1R18v8xfS8G9z0KhTXcPmMyS6DM4VCq338JMRTxrqh/t5MtCJuYjSvd/X
VybUuqgoIaLn6EXWJ98Z4kazWAoI8o+f33/6m+FEgEr/f0cy77qyqclATgX760B5cADfiHYYS/6D
JbcofFeI2O66ogiKu5v3DAlRGahPLUvruBBqb5v+iVJ/51NvUzZQDG3I74w69CMnCJp2mbz/hPyj
DCxN6h5UkIybTWvlY887B2nZor8BU782NJff/3lD21vjYWNfTrAkH80Phx6Dj47LKsxbqt4Xi3Um
6DQCEGZAk5lqKOaYHy2vIM498Bt755WVvHb3mCu3hxeKck8d/yG9x7mddsi/xUl+I9S71kWrnYK7
dMb0Td0T9+fPQjebuWo/t/Atfn/6vr31Y5BXu0SaA3UNpDXYoYPyQXTzy0Ow+GZX0Sy9AycB2TEY
uv7Nm3Y8u7B13XFdguWExFyI7FG616yc9+9/y7WmrnYPk/CpaDjJT5wEYOzAvchq6Ok0Un95/wVX
xmpdqpw0AHtV4OaneiQ747VbpsVXhmOVBPRD+bPAXcOCJScF9fwEl6KcHqueQcZkmW4JqL+ZJMLD
L5vQP+ulhIkJNNGd5WR5C5kPAACdZ1uyLZs/T44IoYwZF/6NmXFlNNYlSwJj+URadzm5aowAOYgt
/U7H3++PxLWHX37/pyE19RwhVe6eoCK2EQMoTo6KJ5FtPvb41eLnlWd9wYC+9ymwHWx7oefn443z
5NqSWVt9KFbnLcRTm1OWKv5FLJi1SCOrNIukDor7qWw9KHY486Yw87CDJ3sQ5/nSgdWbZJtWu0NM
vfZj28O6dElKOgQOUkknBjQLZDGIc+enzQenwHpvqFDUbA2iFArlpbz9PnQdcJsf/PLVaodczZJC
CsYFSC8jG5aOwX0PktYx4xOJ358Gl+F+I8xbFxRLmua8G/3llFdDnKg8hILyx2bYup7oB7ORVYID
eZmzWLmgqsn5BGD29v0v//9sxFufvlrpXZrb2Yfj6SlI1PybdG3QRHS56GSlXUs30DKS3xavDfLI
t3zCsARl6UXUS7NTy6Ye5Ki+gYed32X+NknEcpy5HqHmNyb3KeopbigoqPSVEHUUgAP4RfdyKncF
SrBnjwxtDE9OF2Tqat4TSL9stKbefaFG+SPxkuSbVzfJMyzzYARbUX4YiroMU6Tx9myYqsi6rI9x
NwvSsMGdtoim0hdRPZgEPEKkV18K5Pz2fZOZJydvm72Fjj5YUKaA1pCB8uyAWknd2c+oxqcb24r5
2AmTvAxsaA4IL1XUBmC6WB1kd7V13ZjywNn7AB/8RnG33/KygIgm6uB/F2l1EgWuaXfSWLsXsCO/
51boh+TiC2Xzif2YROG1ISuT5VgUWT2HMFsBPWccVPXp/bG8cuqsPVACaJEHsGWEbA3MukLwjvJI
5eBxL7mGfAhXN64U1yb7akttZtIQH/Y4J5ch5cebdgqLcrhB17nWhvWGuhhETD0evkBxOJk/Q61i
p+YxGqdf73fSta9n/z0QCpLBKwA2J6dRA60N+nl/ZzMx3bgKXTk3/59f889xoxNiXIAWyKmGB2rc
w3xkA6Qk3aZ1wE+p11TwAsubz3Iu+y5UEJn6/bFWrTbQjPkCFNvMP3U5bloFirSRdaA28LGnr3ZQ
xiqHsnGqT0VBU1iMtU/1TaWbtzExgbuuwXKXpbZoYRECrMewaSCT9KiafnmkGcleOHAT33PYjm/G
ICsfi9kRkZvZ4exKXe2BVl9AD2yEH2pkKvFlDj0tAUI5f57cc0NsE3OSePtkrP2zHEAnarK5jwGn
puj+5KbMwGXq/88mKv+n7NLOKW7UPoZ98Z9LJNL9+mUBROn93n9zSeDhq/VWA8YufI5lXarsOw56
IPfKJORVeZeZW0zta+9YLzsgi2oQMhCDDSlHCcBrIreZx0/JbINN5bvQpX2/MW8uEDRmtfyWkRhu
odB80kYd0xZYrlxjVwycaPIZCeExuJe1893ppxupAvnW0GB6XX7/Z0XO3F94U/AeeIq0vhTzgOiC
yWMoYOOiiqoFqAwC+4jX4/cb+OZUwPtW52kJ3Y4GRhdgHqSAt+qgO+tE6ShX9Q0R32svuAzhPw3K
IPYGEep5Pqna6WO/lzRqmoR/09CuuQVUu/aO1ZSDCI51JSyjT4F+9ucl4sFeDLfocddGZDXXUkON
aYYxOWYU+l1+Gqb+mfYbjpEZul+q/dhpuK7QUwt5wUZ2OTQfYSFfeqELo81SF3Fd3Cq8XOum1ZVZ
wNeiGOZRHj2EJX5z5xRnd7xxTr25IjGPVjs61RzuP6h3Ae3anXR2MZIcYu6ZLvKqOfrYXF3t66Vi
MvUcqN7NnYF1Ej/VvIuSWXwkrYO1ftkD/pmpNVgaZaBmiOolrx4UKxwE98r78oFvx8NX61qXvm/s
ReyuscEZ0GwvrAf/hfvqQ+RevGC1kDtA1GdZEEh5oryzm4P+M9NDf1dCxDGmwcRvLOcryuzB2iGj
pUQrLkl9cgGi/b7YCRI8iMrFmc8lK6AtYaovSybaSEsoOEG7ZAN1s3zj99MtkZw3pzFauppqQga5
i9zPdKqsjoybRjT9mdPlxiR7cyLj6atJxlB1V8tloOqy/oErF7mHsKPd+tMkfwFUcWvLuvKadRUK
NOUa+ldIhxRNkW/yNmwcnC6Drf0Tpvit/OiVrlrXosqaOI5MfXKCfVqY1d2GyzYMGLvRV9cev5pz
leqq1DWlPLYD2edwcw5FUgUxdO1vSeRf66bL7/+syV6SwuetFEcCAXFPfWK2iQZ2PyY3pvO1Flx+
/+f5GgpnQy794IiuQhWnOtvA3XV9cWNLuRI+rE1J4EbrZVOJHddkXh2JDk7BXZqAPggfFGc/unW+
g/yLh1sq/91UzLkRtVxrFftvqxxnIqjsdcExr5ZXRF7wbTcPJOg/vb+XXRuU1TkyJ6TqvYksJx5s
bOaFjJZ7p7TfRq1vBZHXWrBa41XTFtjgCT0VSO/GQM3P+3a+6GL32XIj8rnWitVCN1XJq0VreXQy
9lXLuo5IgFo7qcWeWPv3/a56u0Ahg7XeNeeewvxqkL4ZQAGI3HlnIG2mQoCdHB5hxLEg33/VJR55
I6hfK17bkoxZ5l+UtnT/YNRwLxfx9P6jr3TV2qZkzGa9pG2LGM7OwGexrdTf4YYSGe1/bDDW+Bnr
pRwKDkgVFeYbIVnc+NOhmO8VBEI+1oTVQh/nwXi2zOaTFF4Rji2q21UDf+gOaDOuAQx+/zXXBuHy
+z/7CQEazE+HhB+FQjhtfS8Foyh9fv/hVxbFGjhjIBdFZQ9trSV4cCHFW7jBroKqzceeTv/76Qlu
USYdJ3ns8i8KLsoLsNV5cGtLujaFVguauqDk5xlWG4qjyTOX6XKsRcLuurZ2YasBd933W3E5et5a
BatVbROPZDat5ZHb4eDR6k/xanwnqqZ6pzKa3RjmKyOxxgXAU82dFuhWn7JSpBA4WPK4GeA3Nejl
g2frWrVXl07tU5YlR4O+GQiOb3iNOCy9cXS/eauRwVrRAinSgebLjH7y5u0o7oT2Ik7PaXdfAMBG
sxvX2SvrYa1soYEgICbAa6Y02ZmFnEtzy6fvykivlS1kmifGyHo+JVA3flIg9u5Nk6tnb8A+64+T
2AkUzl7en1ZXDvL/0blw5dDU1RgcM6ufMx/2eqO8S+zyVYw1iL4KRb8h19DN7G5suddatzrC50I5
xcx8RA4o01Ca48Rolgjomwjz4ctUJ7csb6+N0GrZL3DPzRqroZLUOgZQ/PavGf3X93vt2rNXi34u
ZNINM8rYI2svfiPkJ0T7byT5ri3B1UIHEcLPmJctpyF3vvnZ8HPOxtdyVjcyo2/r1MlgrQ68iHls
uqqdTmmlCe7+fncuWDX8rDq3O/vSpHdQZg1iL9X+XZAv6bHKMO9o3s93aZ/IONV1tuGp9fbv9+WV
BbvWEXaoC/zWCIK8qusxhkKnfPInY3+1PUDfrUvNAxtQ2ImD0rAbe+nbXczkZW7+c5iJQaolMEty
IPOnGmCfBY7xzofOMrZ2LBzTUi8+mSHcPX0K3DkM6t+K/Hy/q95eO0xe2vPPd6cQYcudLnUODf2b
ArbqFT8bX0fAUSONdkuC/1rnXOb8Py+pvMoI0Zj0qNuvRUnCMm/vikncCLHfXjlsbTkYFLU7Bl7u
AMBMd672tym5hQG99uGrBd+5rjF+yxP401T3Uo0pak/0aSi8W7H72zMV/Ij/9kxO1KJyMMQPSXPX
gtzGKgC02yYM3CnySidu7C1hh2sDvdoDCpBYfAanl0PmdpGj+zAdMcwLuF7WhJW+pYJ4ZTDWMfy8
cMUsbZODdavzDJNoJPNvXBDfDovYOmhXI/REE0rlQYqBRprqzxrgnxjn/MGk9Y2XXBnxdfiuEyZt
TfD9CZzs4KwXFUJCV/hWWu5a91za9s9KUJ5XuBng74eR0Wd4aR99t9i9v5Kvffnl938eLfKJI/kq
HXQG/177/Qz+QK2jxthb7g3XPv7y+z9vAOtB6FoV6bFNG7oFZsm7X9yiuXFIXRve1SlO+pLVQBkm
B693dj7WQO89mmLc9C65MbbX3rBezQWcjhaE1IcU+om0+RHkXZzTMybS+yNwZTGvlei0Ur5fWS85
dA3E21jzC0zuBwBf75lT7WgyvubsFqriWlNWq9lPEabOni8PcHo4whcBjpXp8zAFT37rbt9vzZX5
tI7bPXcRbkBYcoCqPTy2lnC5OBhiXN5//JXJtI7ZbVDLxQN88yhHOmw6nigg6syHEHWSrUP2SXNT
eMhNHSs3BcffZN2wxbX59ywncqd9eqt8emUc1tAZx0Jyo2gSLAmndsHdn5fmFWkMf+e1pLojQ5WN
m/f768qb1reDspwhnTDY9OjXh7qGF9urHgo4+9wozv+/rtX/XgbZ+ooAXwrJfVixHL9+fTg4m4d7
3A523u40hklUhnOEFROZ8JREv/0QurahF7W7LEJaJlYhmGJhG7cxOUJx8QXI9119N5vQhjb65MTA
54e/3++EKykitr5bWOkwmPkk6mizPDjq2bQo/KR1uoX0/XBMQEVFlm3WBBgmXw8hH+umCcWi+ce2
kLWZkVkGqIgo9BKs0mT1k5PHS7lZzLcKaFdO6bUJiRzbekSCMz2Wfb0fbQ8FnT5/nMmy9fvkHkDh
Wzy/ay9aBR7BmHv+SB19THvhtmHCmvlAEvhAQxFZ0qOVVMFEYRSv7w/cldW+VlOr58SVnLbp0fTj
Ixi2xyGrbolHX3n22mLVSUH7yZshPY5++uyWzmbKxxs3yys7+vpik3AETVoLdUxap9tWLi+itOxD
Uab9tiNGbJicIr3AKOz9brqy564vLhbpvEA1mN59IDZafSMZPQI0e2MLuXJPA3Dkvwd43wUjjNzw
+EXKDQchsOjFH5K2KqorD0rbWmxFC8ve2uW7xiALW8jyx+Sx31UDZfoyab6+38wrI7YWiqxondts
gIh5nQsg/MHLYM6NNl6Z12uVyImoGZYbtcJkGCCvWIZ2pECwpaG3+LGjg/37Lbg2UJeW/RMKLcFY
1gUtFGot7rGfxidXtX8AQr/x+LfhoZKtzS3ssLiUNBITr4EgfvFdF/RO5n2kS4W1mn8vu89g2IVg
P0VgB24crz9x2PJ+rHGrOImrVvYZzKKOo4FqXfuNFv4hT28Rha4N/mrnEdqp2twn6thU8x9SN7Hj
qZ/vf/iVM3ItDTm7hYTHgM6PHRvl1vHzLEoKhz5kbcaASE/YjUlG2BVVZbbWbxQwmMlbf2FHHDTB
t6Cd5md3HNVzQUe+RMDnlb8E4WkT0trTXQQ9eHmggRmaSHuu7bdO5RK1h5FV/cWA/QVNbzDUYjZl
y1ORMn+BVAeSJW1K8wMASPZOTpK0YYnQoseBJ9pPqmm5E5ZClL9KmnebqRAFDxdwa/eTGZJdpuny
s+xs+VBWEudIS1S19QKbtVEXLCZmdZKNMQAnUxsNlL10zOpNCb+TLyNLhzjzhnpL/YsWVMtpVFVZ
t2s7M0RCUuD3CybCYNLNdmmo/C3q3t3gaK7i2XfGIWQiUXctpAhOAVJD264Y0zZq5oZFth/pAdj2
4fNiy3KXV6kOl75qIpnAt0BJVv1qMlvepc3ifh9SKAj3bGyeoMxbADXKU0g3Cvini6AkO9TuKXi9
lmyWYACzSut+U9lyJJGAofEG+WC+wD65TR5oXiU6YglPQZTs0/6+kbV95FxggtTdGPzxBkKBvXL+
mtqBIU+LVzSeROjS9d7ZzYCHX+wwwEN2QUVKcsFfE6nZL5RcpyFKaDE9yoUOfwxu8se+COZDw2og
xrMpGFDwz5odKtbZwfP87JzbFMK4rhn6KPd9m0bjPJdPiZB5RJ2WP6sJedGcVfa755tqm5BUfJ3G
viti4eo8FnVV7jUEDX8GMhNdqGEh1YQAHjIWk5xUYd757sbllkZYBGUdOqMtnyivYE7Z+VXMxxxy
+/BDavHjbHHIuwPMN+dk6b+AMN1/MQhZ44bNxQHTtAWqgxgYS5QdWSA4Vs9PXaXLRzgdZb9Vzt2D
a4IRoWFixsjpspbEXqeyIVowqb+q+eK4OEO5D9JWhD+QIpkOODbbo3Ty4uyPpuNh1leYMQIeundp
qVDhYzATt2E5uhku353pf7TtYHZZoIM6JLwlOJXmVj+g/qI+z2mdx8jL1HkoM/RpiPCiwWobgakI
aOGFFW/G+yTI/CyEgbyXbUCIL9kmmbJx3ky4myGhIz1An9tc7IU1/eclLyZ4cC/Lxk+75k8zuiOM
HBt0WxgYPwX+17AQ1Ft4Ds8wAMHf3CHZqkQkm7SHrkS2+PpzGUi4XMKB81EDQ9xGbVk1aot0iP3R
WXE5S/Ou/wuAqqtCIoW79XPuHQFm8DcBsQmUTZb0kCdp9V2l47DXFfmm26p66IZy2OdO4T/NxvEe
mzTJ4DjpuHvWTGwzQRf3ACVhs82wruKq01Ps5czfD8Bl7Tzb0gdVZu4hd9QQ0bLLdpBMmEGDrfgZ
gvO7YXSghpqUlX9W7tD8lnk1xhPxk0/Wc+dTO9JkQ8Hz2eE7gRwHAXHrt6W6LykgzyBZmghE6Tjo
oC/MmmPQe+ZITOcModcH3S6Bickp4aLKoqydhiBmA+D6btDbzeCST7WFxFyR6HwrlRi3sizHOJk7
T0QW4qmA3XcW1sF67OHd1p4npfo/hkh/n1L7FwhctknBaR33Sa3qjSMpO9STN+5HUUFeDfcw+ZQB
TncuieP9rZMp3zlLNh3qhtZ9NLeiuxvh+PcnEP74ImeIC3uZRvpY2GUn/FqD5A2SfFDM+bEwsIGt
3JHcV5YhHJwh8WbB/QG/0+P0oUpyu3Vw/dz7qNI+M292P3s+g5ekLmFO0Nmu/OokBmmrpHe2diyW
jZtmngDAPvBj7koVZpBuCiW7pEsZhWtsCZsvkOZTmNY2otTbaUQNIpyx/X8jqnC/BNOU32eKZrtJ
DgmYoHkFRZyeHkcQKc92RkUJ/iNt2Ce1E8t+Trdd6toNiED52TpVHdWt8DYYYfXVSu0C5c96KEL0
9d3iwz01zPXEo042Kp57yuPFWgiWd62675mLvcdNCHsaaDDveZ7VO+hogaRtxXJwulzHPQEGdE6Z
+YF3gp5qQTeA13nhfw8yJ39C0Vdg2szTDMvIWn/2ihY29DwzbQQTXOco4TXzyWhSHyCBkW7LxM23
Pk9FBOZV8JIOXvlcY9t4cuDNA9veNtgKPjn3MzQuTqodnXCCzyuqv0J0r0MGCEM0qV5HxBPtr1lQ
50h8LV8hjlVuvV6nr+NY6HDyXW8zwQH+vuVAz5BcGOBPBr2f3GX4EhRjidpfxo+VY+o/CbPqTD2j
viGRmh+dYaQ4RlOymxHkHEDvZmEywiXYQ71l3wYX//Hamfr7bNTlTjqu/53Vuuu2jp2nOvStm9x3
su+/IwCzOzlqx0CSKxF/tBLNXrEliMqC6POUVw3s8Sw3T2TqgnNjFhB3rElfXJkRZ98UnXyeJvir
F4vwv/fesLyMZY4tVE11VGY8eKHKg1iIcrNxjFUtcBWkhf4qLgoCiQ+tAsqgbhDARmGTQ5cLtt2O
f+gdlu2SzIFApzN57jbg+RKPkv6G5XAdNeWlkCCD+siX1vmVNDjqRjEvYzi1ChZgvC+3IlU25lWH
PLdjZNRmFlu+hV8hHKLop8UxbFulU3fMDRw4U+gjvXoFk8fSLbsD/Ih0PIM3tfUFbXYeoGeRpGW9
1UYvGxA124dlQl/KsW+iqjHmHhSMqd9mrZ8/Kp/aWGKPPs5dxk493Ow3OPyge1awAeFBPcz9AjmU
wYZBlpC7GQfVZlRAcmB0kSNPoJJ5MhBPqyAeyecH1ACxOzI+RpeQ5HlKZRcnfQCg89SAeihbbh49
Cc5bxaA7kme5/mucBLQ7kjUnmjJ0SsPtPXDvLFo6QpJQylKdYUgYgB7Bx5b+KlW77KS20463MB+Z
s5o/wPu2R9fJdt90jTjAqafABpMOe0CAZBE3YiC/+zRvHyBtjdVJRy/YOO1c4TiHBErtd5d9wc+L
TYs8ihsRt4DpFVwctgg59LMYsrIAM6gx3haXszaeqTIbelGDWxKcPeUEVeXQ+Nl0srOC9skgbTfG
nT/ar4OXV26YYPvKwtw3DE6wiDN9v8EWu4wdjk2oUC2/kx7m1iWgg8B4WQjQjJ7G2dpKPW2KQqkz
aqy53ciElDsEWU0ZasNrFXbOPAYn64F23eO+WqCo22W1HxVtLveFrVIDxT5o28RlPrBpmyhkA7YW
BrUgyZg+S+OFlzRKcpHv2DRA9KnmwQ8FGdvfyKyZWOSOE5eU9U/IEANlcUm5mMW1HSQSZvpgcGG5
Z14KNT2hh1fadQTjR5a5gE1p7p4Vpo0HS2ZuvlZ6lJ+IC9+1ihbN51R3ZkYvAOebz0LFiCjrR3y0
OPUoW1UxQmXx4lIHpua2GtTXS43DjbnvlJsA6oCHWTTLg4Q9+B+vdyFZmxNL/nT9wM9zMphL+3vn
jjCNIL3RHqlDr219nKQwbAq1WMzOn93sWMPEfQPrdXcXwOLyJAIwzjJsiHFX5tkR0TBuygGcM0NU
z80D54CmRppAoj5svXGC5Wa2sD+27PK7QuWfA5Z6sUkJeXBQrMZ6kNbHhO+9L2k20hwODcOAGLDo
vdgF4O1hkswBsRyXCfjIQkDYzkJvVCO9L11DkHvoj8Djuvu6c4KvTplCcsrWenlKJyu+FjWfIpcI
tgNqBLwwU6lnUXfm5AbZ9M3HrckgH1NCNRhOk984ksoVLC3m5Tdio2kIXdwHvnv5WH2bHK15CAG0
8sEpGLtzOzI/l+0I1zif0OfRU+4xK31dxzlPZnxRhujZU5xHrcwduJ3W+swGiWFqpj3zs51grYE6
riPPQZC3Oxhao+6LNceedSfSGGWe7rkGUOBeFMPyisngbWB8brcMxkL7pa/nIy5aPEZUXUXSNu3W
QgRl0+LOdtdPbRJ70yxexqGfHwuZu4+oHQ2HIhghut+DZe1UuYlw26RHR6j0bGhZxCW0E6IGF4oo
MBeaEDw/tuXiMmiVgjmzT7HVf2nGIj3n5VI+5ylIpXTygAoJ0n6D7RfuIBXytgvKJC+QhQLhRujk
lPM++No0eXoMfB7EiC/qY+Dp5okVw7gzA0+OOjBeDChlD9+oejlkEFr+JjKn/QQTP6ovKNpy3y24
GLeWTLsAxqA/BaBHbuQGtBORbE3zGWS58cQoHR4QD/EghGBAT0JvbrsIxrf1tuCsjoa5cWToOgLx
7ZTlHJRc2w87iD2WD5UuyJ1jpVsjJVeSBzleIkasnxd/yrwtRETbX13F0p99V+E+0PezebFSpbDS
0yD2sGwS/QaTIrub3MY8qAk0JECcE8SeBPmeTTIoOeJqf7nhkqHOdjAYynYqGKY5didA/KpaVfhf
1v/UqTUvvKcWMZvsEc5VRDUaEViVOZsGF7PfJUz1nr2yKvSuFeVSI7Qx7AXzb3mZhG9g/hs0UxKh
an4Bw8o+iWoHrrTNAF1gaP83hynwIRSBNu6cCf9I+27U4TAsBmguMR/qKh2xAZSBc9fOdo5nCXOU
IE3sa2lhqE5F3SAw8dzmOFcQIIxwPJkfQ0EIwDnSRoon9kQF9zewNGjasOOgbRXeQh4BpGNRf0kV
wlbSQY1RDQ+TVg3ke1gF75qmXn4kptf3otPe3lXSe3AJkT9a7J4ov/T9uRiHzkLRZzTbAGp8PGzm
BfGFLOFwH5eEDUh6p5og7APwO8p74fwEs24y2xHiWlBfSnAuU7WgLisqjFHUB9PynRdymsOBNANK
Ae2SRxA5lG7oQhEVDnPcnCdcKyKY7hSHIa1hHcNtfhxZ5u4Go8u9zb35B6pEMsSFraTA38Cv0gPX
cyuHotz3IM3+YhMTgCgaK05pQ4qNP+VpPEEUZNv0JNgxbAJbgPnnr8mEMAj7ZNGGaVDTuwLqUBtF
kKYOQYLmezddOI5I3bYPCFtNlAG8G0MlHv2aifyx4mDK41KSOTRibcJ+ZJilEeJaE8E0JDloT9SH
wkH9LIS3T3ZXJMWwJ7kq9oVL+2c219MRItsQflsgWxKNHsQqXMO/gvVjdqJs9ZbBIyEWAWUw02Qk
iVynbA8QUIEabJfn3ieqa4LZPKhtlaTNIxS91M5VhXrRPjR1QJLVe5Om/Qu82dOoFNilzYwUVDd0
YjOM43y07lQAWeB7KsYFUd2llsotLt11XOrOB5u+s38DQUHoGLJEbfM+AUEMalo8AvYtR45ggPqg
hSrTvdcq92myAzurHrtilBVz/c0Hp+vi9MVChLlZGTVqgPtP0Q9xqWiw6XFxPwQ4HI8X0P2hUW0e
K3kRCMB9atsHgfnZ93I0Yam0+FwnPoNizuh9EVpUSArAoLtpDRTvSkB2K69f/nhJNTiRa8vmrpRO
ukd4RbdB7+R7rO4pthMkDUHH7V+zXPFPFVR2ESNp+HujoA0PczCPT6qbsrNuBY9QuxWf/Ho2B+Sn
5Cuf/frM8zQ9kr5RT5wI891JR/K6+AJ+c+WA1w+1jG3jOX6I7Nuy7atLBJy52Yb1/lDj1jyn/8fZ
mTRJimNB+BdhBkhI4soSe0bkvtQFy6yqZBNiX8SvH486VTMZGWZ1abPpHgsSkIT0nvvnz7wp+l1l
ZMVTktvFYzPS6mPm9rTlw5Rv5jRBfzWjzr6fuXXvSFTDIctrtqrWxcbMKscf+tI6EMehR5jckoB0
fXKy4hrG/WLCouXW8iiQppEEJWJYf2BKR0eNGnVQMFOVXs0aHMhdnu8LMnPMHwlgWJxUYe7204bj
2LMaKuwapVP+ZpWM4BhqIKFUE1nTnNMAsZD1G3In5cpoyvYzd/DdrRukyuRjluLYLvpdhvTOE8ka
aNz7tP8wEHFzJxsu9iYTepOYETZjs6aonjiu2XmYL+a9q3pxIhK17MbSHM4Rt0kQI2vwZ8i1io3m
mt3Doe74xVjQChFCnUq8YppL00+yPnoocbj6TBNV3Bso+IPMwsCCyGn1zEFy36BIaftjgdNdjgrc
Khq6dl3UcAp7pkudHQWC2MIJtIr2VJbAHOKkCt/2MNc3LLayNQe9fWM7OR7cJNwHNRVVUMSY61Vd
4OwnVaRQ6+1YyDLHfJoH2lhYGVHm8nlBxC2xcnUyy8raFzAm70wApX2c9YxtgteyIlblbqqpSXaO
dHBgtTTeMfySasvSabhBXAHDnmeKES6uDKC5ShPfoKoWoZVgt9PUotgOo5l5IyPmW6mryHdSiOmk
jItfdcnNyuvmnD6JmolQoZQTdG2nbpWe41uUocx8LU00q+22M6AUYZF3LrlaHrACvQLzcZwD08ms
YARh+yXqy+rGmjJjDY1PZ/hyiqlnxXMS2Lab6AMgBMz2UAeRoRbCXJt1OqyBxcfHtzaE9qsprULM
xNmzB9H+ICxTL+OEbfFU2/GPqEj6x3R0Y9TijOqm763z8h4jNhiclRtwA/oHfN0SnPW53I4oxhyA
8EOoWF7WClLVZFLYmCl708GUth3HeFo1NgrfLnGjlSMsnAGnvPkwB4nNT99lXqSKdG+MuXsf8Qr0
2qGLhScgdnxQuoF1mTRVve5cSBD6iA21T5lVvk2UK+BXMK/Lri4OwlIQSaIOcQsvWPJodHZ2qgzq
bh1upCvYaZGjmDoofKtc4ZUodTfniNesW5EcpaysdeWO1n2DMu6zynvTF4XdvxTGjFduIPERaWZD
/ts2sJXGyVdsUK1pD63C/or3CXnKnFnfoU7de8pGCWeO8ugGZ7kUicjDvJIN7ddNHtkfuYjmdd83
KLtqUW2ntokCnLiy+2yo40NsYFtKasMN8PE2nrPRnm7T1FCrCe87WRNRMLkCvhELJBBO2LJWOOjd
OAga2WWNlbIQG1z+IcoIkF6n69lbYXJu3tICD9hXtoqerVHVe17S/BU1GA3NpcI5ZC3xAWSg8nTO
q6MJqzCRB5f6Vi6GV0RLs8eUOI3pd5PMPlBzdN7x+uInJKIlYFUCi3qy3b4/8yToU2ZRinZAlZBn
kwIIXdUNUuYVMZ+jGeCxvGIeY9jpQZchyk2bDck+H835JsmVsULYur3VkV18wpjM9iqnMg3sNGq3
7UzQkMQ8Jhs31+yxFM70UE5QFWAoGS9DbxZPbVvz3KOMkTuBYIkN01P+KzaHAk6JWczYs7Y2Tjdo
pcswrpr01q3G/o2Wdr7J09H6dGJ39B20gK90pi+01pZB6ANwTkxxle1M4ZyIhrevi9zSw8zl3kSm
a0ajS43PZboYaixmNykDZaSR9LsJ20lIBWx5ako1oRVldStZCBlGwHV4VtkkQZaVBjaFSbXR+A56
zCmu9Xj/6La+kMQsA9T14DRo8cXFLhtM8WA0NYayyZIVWKwONjpphzSOyGDDSwad8Z3R6+65olNz
E+vBfmxJYh0huOTrDANsVVZuudL5TELOCkAtVeughdEZeywyaAziRIcPMNU4wJrkLZdMHorUdKZd
mlhyo+u4udFmVNrrzEapyBOQmgGqihMGhEdx2+GU0WK5nIGc/IHToIWxif3PbZy1Ahd9BMCmozue
xWO+rqWDMkiCdn+O5itQPADlZU7WbnScGC9pn5brWefFBpZzIxSEAs8yp+5u0pk6TFPCd6yN5EtM
gbroLXBZkGiAnPZ8QC8gs018YeR46JXlnmLHQA9FR/EqZwYwqeigbWpNsjtmDDjrw7LmG8aYBBJf
UT/ms3Gle31BAbBkP6LUg6JymkD6RTEyZgv0rMiIQIay6BhKGxhKXRXqyrRw0e//aogsRIvaaEF5
TTO5I6S1qT/PMQ+SnokTinGo/InYTIMBdWjTKyNePkoo3u6/73Vf7EAvuvR9baJoImy5ix2yrtoi
8Sw03tAFXRXji1JkHWcGus8m0MFor9Lil8WmK2qeC+qHJRWyFbKII2fKdrSzh7t24G9w+ZBtXhJ6
5bleusJC3zg61jAh5CPZGQXJNsQGeBdiBycOzSiLSu/7R3hBibCEOnYynYiBijMMreBiI/+62aBN
Oz/926+fNUV/SUQwZx3tpKzc9XMS+9ZYs3sTwMwrnosLD2gJc6xYcw74QI/IQjcxT7iPg2FqXpOl
fw3hFGSJbWws7pbm0JU7BOoUHwW6JEenmIrfhajFS5EJsk0cRnxEO4tTnwik6+W6DtLM1qvMapt7
PSq5agWZt9xIqiuuuwuTbcl77rlt2glHAd9u5xvt8s+cG49jmv92ZneF5/s0tVjbRtgZ1t+/wksP
eanymVttcSx16BLZIHKSzvaFGk0PEfZN8G+XWCwgMRBwyDHFApKjlAG9ovGJGJ0fxJVXVNV/CFFf
rFB/gPN/DcOZURR94iTeVSRmvwW69YfGFejjZc1go6gPXQpswynKp/h6uiZ3/RS0ltBI1bxSCKpN
AZpK0RQjs+7v3aQdtgME/ldCDi894IUWiABTHBt1Afksjl1jqzxaviXXANmXfnyxhqAWJiV2EXKH
+m3hpQwpJz2d7Zvcda8l315YQZYwSAhPp75AmtcWRYUTGiL7sq5vvx8Yl356sXyMhl2JqsIMrFG1
1uS2vBY1cElDuwRA9jxBAJts1a4AantVOmrc0aFEr9xpujvWo2bi9SMCGuYJW65WtnSXc2n908Ju
L4djllQjyhO2vZOJDtsRbTQ3a1AF4le+/ufH8//D3V6iSFWdu/nUAgKLcKGpQlGPKjm8RiNoK3XZ
qsCS566Alkg4/f49ff04uVjuWEtakIJAX36w7c59i2iMyiBK24+91AO+ybkJDI4Qhvujg04c2+Zm
HH06Tdbn99dnX90wLn8e/X/N7ySNypyLGpeHTuGnFCXfGFAzBVxWyZEm0TXx6JfbKlxnsRbmPbaH
cd8Oh0qPH5Gc7mVRQAgT67cRjgqLK/kvKyIutFwRFdFjCpbXYbSa1Gta1YU2uB8bxrP2yiW+FsLi
Gou9E6QOSRxZ9XSIS6rnEFxr+gCWCdYGU8xPrpsMxxIH471OM+u1dIj9aVlUH3r07IUnS2XeI5g6
x3u1HGztvn+Rlx7wYi1Eqz+O0whxQ2BKJV6HAaV4ZHvKiGFelC9Vwq5Q963zL/7fHOFiue+JW3tq
KJrg+6rqN0Vmo2lVAbLAgg4LP3C2R7QN1lJvZfwZ2901Seulqy4WNN01edKgfriHjBp1cLYFod2z
5ggaRuxhTYBPKyAWIT5r+QnD/MoyeiHFQSw3SmZf55Bq5sl+4gooMqtIrGiDfYplBmVi1DjxOHUw
ooGYBnk6N5D6SEbfYoDjf8VtBlYmvIXpsElNY9yVOBO9ER0PXVgPbDyKdLrGLvxyGsNCex4Vf03j
CJokszSp2DnzS4LILKdhqKkiIzYtrnxrL13h/O//ukLPOK5hV9leq2orO/qYOgYYj4zdlqjtX9kx
fTmIcRuL1WhoXIDX8xiwObv0GnVDerVq0psaZRNX/P5+onz9XXedxUqUqspg6D8S0Kzno27OISzy
wyL2lenx9RfEXUqvERk0NhA76T03uLxl9ujakDNEBFi+uQsyU+bPTaScl1SO5Fqy0Nc7W9dZrEcD
T2YU+od0j0L8AbDcHPKwYO5Gn6R3dpE+Za4ReUBlXENvXBoLi7Umk0zFKOIAaothX0LMo6oHaL1A
dblGT750R4vN18jr2So6N4NiZiQZ4o6r6RXTC9JTbXSVF4mc38BUq/eGo+oP29HdlYPReRT83+Im
3KXTJOammTXIW0YfItuBSbWLp/bxnwbeUvOdzRAK5Wgu7tnkboap25IIvDCLXOE/XHgpyxJbhB04
HTvwm1oFekG1hm7Dt8Rr3F7ZqVyYN8uNSjw3FTrdjO8QanNbJ9CDoK1kUevaAn8erF89+cXcLyer
yQY7VXjy0ynOk2MKl4xRVSeUQ1elbTzGPbQfExoLEQ4Tfm/Ub03fXXl4Fxae5fYE5OzGbnk+76Nm
SG5z2lXb1lbOqnNSBOnaeGGtQsnq+4FwoUrpLvcotOezlZ2FlZAckLWIx27bZaBhGbKATNhS4qaT
bRuYGkCKxjVIYEKggML3gA5NCuNTjFiHa0bKrzegGPGLxcMWEEzD+AsekIMklT7d54UZvZaUUcj2
1ei5rIrWrLabsC9yO0DyjXPllV9YKpd1oEhH8BBAmLWf3JOYiJdNz8R0vSEbd0P7EatrhpRLM2Ox
mMRG2Q29gp2gGbj0dGo5PkGTyGNuva/T4u77t3rhKsttUTlawiUdoD6kvhvMX9AaeiSDVPsaTODS
75+f4l8fYAYWH2nSCnwXBhOPgecETw2BeEQZn9/fwYW1b7nXSZwIGtakF7s01ieXg7faX0s8u/Cq
lwWhDjVMxXs+7nNpz29sKNM70P3NwBCNeJ2NVr2jjTjsmD1DC/793Vx6Xov1pDWQslxmttg1JhQ9
+tltP6tWe5DCXbnAhTVjGfBlRRCngMQJ3thIW5/a46pprcaPSLrKDJ77kRtNq+/v5dLjWxxqnLru
bArpPAIKX/J5OjF0sWc6+RzQZRQR/ALOie+v9CdB4ItleHnCNrE0QRKLYQyyLzKu+mny00xPPo6C
xUpAcLOm8DGikYCDBfzJas9mCoVGDaHkOGT9xjYs+TpBCwwJygiJkTn3oZbUhZaGqUMzpm4oB2NY
D1CN+NjPZ2Gikv7l+7/+0ghebEzakqLVOmAEAxj9ULfVYySTf0uBd8liFRlBcRB8AmGnQFPVKwC1
H1Jra2aKXxlPf1y6Xzz6ZTkIAh/OeV7oPWQHzhvUOFhBWoPd5cUIAU8FzVoGr8XJoTjJNlkVBfHM
T/MALCef5glzyRlCl6XWOusnx2c9Et5RBq9DZ3DywOrT+ERgg3gfigj/AaiQ0EnhqYrg1f1RMkG3
M0OnKXPOxP+yVIiOPGtaGxiUswFCICTeQzoHqdWOKTiajBJue13nIozbpr1DgxwpGmlV7ZiRcI/A
ggRxF9yHLerXa/w/3CdiJGeQWsc2TZpAh+Y4nQppAvR9UuCc5SFKKPFsyMZnbPYhfkachCz0z4hZ
4w8VmdOviluQzSaRAbEPMftwVDnzTRiYrlmBL2xxlsEpCpnMtob7a++0I7w/Z/Gugj/o2oJxYXQu
K2fnGndUGGWzp5A+gjJGU32okyJ/+KfBv0xLoQRvnScj21l5fFSufEnglLwyNi/96YvFFDLoJh+S
2N4bou5WLWJMwVfU6ZXd14VmlPuHAP/Xt83kiQX5iSj3opQ3RW5u+6zbZWO97ftsPzNXexrOK09r
E94QsWlrtwlgGPy31fXPzuivqxdg5CczzHl7yLh2ZqnLTddB4Q5L0dFmBErk2biBZpSu/+09LRbz
1KkswfTId4aCGF4zWF1qeWUTcmkE2//dJMDBkkIZSfS+g0Q1tQa/ZdAP/CPZ0V4sr11EM9D00cSF
oC69AX549DOEoq9V4UCu4qjyykfo0l0sltokgj5dRSB5gljV4aAXvcTG2/cP/8KuYJnHYigIMgHY
xEd7buCs+UhiEkAE4fdO+m9//DKWBfL/XhiTiWlYC6hY5XMWGWs95Fc6Mhdm4p9C1V+DtetYU3EH
J9+WNKsa8s5Jpr++fzYXHvsyJcQskGJStUzvx+i2l0eXvqbq9fufvnCe/9Mo/OuvlsDmIHMBQbQl
NQP0s8MKenOHbAjOdhlxQ312WFr331/s0n2cH91fF8uHwaGqwBke0kKPoR8xpDDUTL+//3XYir8+
qf451v31+1jEtWMJdAggL2twF+m8nmZT6QBhPMbvs7H6ARqzlsEQYscK8thz7NtsNVs55NUPl87J
nqTbeZrtdeHIH3Ph2jctNwiU7Ta01BGsEPtUAf/twVDJJ3hwndQKAcbqJo/B+1F5cU3KIyuN6VBG
Zrwe0ex5c83eDhwrzx9zlsYr5rbxKkXcxyob8zgU8DjDmFHDJwSnAwyvOM3jb3Giwocgc3qMDKM6
V8HeZtl1z2Si+H43IqIFROHj/FkrNz1MTWoeI0hDfCqgV9e9KQ89pdWqjVGLRVk43+BwWK5zEltv
TUmgA4ebDK4mI9uwLkP4jW5+WgVEJcAz22tizy08cfavfKalJ6229KA/z7e9Mn70nE53Q8mnFcHA
eUAe8Es01HBAGLn6LCEr9qHuLEOCguGJlCn+d6HnYh/pEvkXPR5iG2NbrBNtvBOJ9mPPcw3LSAm9
qevCjMQiM7R5ouF5qIqw70zhyzkZH3pp/0AkhLvVNm9vKOwoG9NgBewSvdo2ULL4UnfYjKWm9gEr
075VFb8SR0LJbSG3JR44bHTxnIct6eAcMmcNCSR6PEjKsNVO1rwE8VO1qMy6Q6uhG521e0p0KUGZ
aKG0q9rMXRUZIR7cMwr2mpGi2yPfKVKkAuK0FPblUVLbd87hGLKizSYpa/0CHzdoIgNxtnBfgq5T
ITvW6EZAj2HILlaziQWagggH7Q82XCcw+1LYQevoNMjJWo0NItDmShZHuNtfOz7qLTSR6hlOU2tV
jnl7D5v7uK5qPlYe9vfTRw7tZwu7oSAeej19iG1bDlu0nH9kxvhJJMxrztm+h1eDECCENpGQcWxP
U4EQ02hupnCAZ3xFKahHtXBaCNaNid/GdZ8dzWqo4PxwEI7nIKAUTyJxPiraTliw86jYV4YzvBUp
MufKjGM/WLbWpsyaVyABEbpUldEtHS1brWeSjCcNY2QQV+cHPnUYJYNsDyNySVcGlLG+MKPWB1xS
PA0pFPtDhBO852S6yY/jnHW3iSjk2xiLcZsDdwNXf2+3wANMUPyXqUCzo31nTv0G7ZwCW6OMfNUh
+CkakZEILp+1lmhICN+IkMZW2m2CPW5P3SKAGd167DB+lJdME79PUxTvfZhx5BhY83Cf1U6zYnHR
BD0maFDxh6q3jLXbRBk2DGUh70SMLGNTlhW+LuljUZnd6HWwjeShcvFxw5DNoAxFGDDoAfw2L8eX
2WYzC0TSxqe5qJBrjww/vMyZgeeHKC3iHKhbJ0Hb0iKB7TvuC//79fLCarlM8elQtaNgAAhAiHvb
K+MWcE8b2GPnGhHk0gUWhZGRcriwoe3D5rF/zxVCnYUNja6yr+zXLv3++fz/13KvQWrpaWo48FsB
aKKc0T2hVzucMsea/u2jbp53K39dopg0q+N5zPbwLvKfXRTP8NN1uvu3LYl5vrO/fj41LVFPIDHs
a5rbYVRQuupSnqJmQf71Eotvbq9YBS8rdyBX4l7NkZ05fEAv/Y83sNgyu04pJlk4dCdR+0qitzTp
vYpeKRpcer+LPfNc1UhZF3m0o7xl0BjjhSPUMon8AeCHz+8nwXmsfHG0Nxc7Z6Lis0wexQPbmcc9
Ay1t1+p88jSMl15bQE7J+tK80oL6+mJimRsCuX8ZC4fjhuBZ3tll9RChuu73cGWFsTlCMHztvVyo
S/05z/01sOZE9YPKGlRWDWYF2SReM0O70B2nOxsWVRC7Nrl5TbP29W25f/rRf11saObetJ1B7OJ8
9MvhB1wvgXIfhrrFsnqtA3lpMCyOHq7bmRQPCs5+yPmUNU2ox7c/kWn3+C8DAaEn/52K2Id0kdGi
xgMCPF8B2CDhNY6zh1IW866AumUDS6HefH+xr1v1QiyjcFpGEgmbYbp3uIjWAN7Y2P/A12YIJMYj
lzt1vUyO6ZM7N7AtknZYY9y7wdA045W9+NcjBKkM/71fPbkzbdz+DNJ/d7sHuxUAx9goU+G7LuM7
1VLv+3u9dKHFEmrHkhbNhK+vHQlYs3qF4mVrvuuxCro5RmSw81R0bXTlal8PE3Sq/3tbJQZ+NBGA
BWrDBKTAwXfZcGOo8hOrDr+/ofPK+f9LBhoz/70EKn1QHCDNFQZdK+hbuRXTtZzGrw/BaEv896dJ
MWVJVOJZwV1+rw37hhrQjXD1klnJP3ULxTI5KJuKDKIpEu3sjhzs2NqQVsDGPl9RI1x6OItpimNA
mrIGegd3TsLYbu5Y8299Fkya/z4cVKNRXhosdydmNOMk7OAm85l5jLMr1a4Lf/syKYi6cTXVwhS7
qqKhq9NfvFXWlXF5QXkrliBxYbeWI3Hs2lloHPrcMOyjE+ckILrIgznj73VPm4PTOF2AZN3Ib8F0
9oqa2n9U7usysqNNTmtQQ9hkBt+P5AvDbQkgTwdl1fX5ZaUEGY1TtIOj+D1O9LFDcuuVa1yYkEsQ
edGeGxcV4buhxpFLVilCr7vipTWrK8KArysYYpkvhDoR2FFNKnYimR/rMa+CcqyOfZKu4ng4xgMS
qrXSD7md//z+qV0oigqxmKU9FHlWO+OKE0y2KxjFV4VM12XsvMJB26J7OSCEvb/JxHiC5mQr8+k2
iaJrqVmXHqj932nAeoChapjod1XHHE8llbuSSJn3a2u69s6+/qCLJb3c7RjmgmrLvQXYLZnEfTGL
H0ZjhODc/CgsQCG+f5KXxt9isWgJGGRykPgGtV3tjVP3yHMH/a16j4MWuXKRCzezJJcLg2tTl261
d7uzPZXq5heKsTyoLJI+I1B0uEECXfL6/R1Z5h+O8hefhyXOPKtNbhX9GCNPdpLAEbil0usKhi/4
o6Ge6LclYF8vRd8XrldaDRxjPI/UK9SR3S2ccsNNrKxuj1ec3ZeIXFiXRae32J2az3PvmJ8p3sFj
5VbyGXB0BJZiNbBh1AFg9BlgRC2Q3GXmd0q4rY/gtvxYclp0XhLDi2jzrg+jqqRr1KrUTR89GvTd
sctDNahwKOGCmn6ck6Ljat7ROdsibywkBId75FUq+dRxIHVYGajh9xTXGO+7xrV8ArlkA5Me+Bg3
osLlbN9IAEZA30iJBkb5ny7s/3n/yhFAb0zpGpnK4SysoLRhq6ozvY5z+gCuws9cZQAbfAwZxe77
FGXbaHiDr96r4M7nWb53BOzDMDVL8LQICkm1FSZj7Dn2T4jSQnZuZ3ai9uD9Xms4oN0pxuYdQAEw
Acgq68TJHt9MYuwH24KfNtk2sRvypHlqiV5z7LUY4GJFY8BPBZ6ZMYKLqh8huXgQ/EXlCMU2g2R6
zWR1Y/BklRZi1SUxbnSsHtArW+U5nFekLFZD/ga6hu9kbwJqf0dD2dDL+edckjs+j/AnjsDaODue
yltABO478KlWSG6BHWta9cOza5WB0SN2KEVZpR4ghjCzNVXvJipRUoHzFOX4eoALcldDV48jMNhj
DsLl57CcbnL6HoPqAj8K2Eubyd7bOURuyU5JI5zJsdEoek63oDx4DXszAd6DTRGQQQAWJpSTgA9B
SN56ql1P1Hw7I90z76kvz48oX3EY0cYcfkYeRInraWM+1LzewG0QZkUcIBncL1m0qtD1HETvJ2O6
TgFqhFPZb3q1znkKt7neNeQzJWbiRc919V5lh2qK/S4JqnyvSgAdj5Ck3+iPXnrWyzSiOW166RG1
H7qzb6xNRZ6BbXLwJ3uzLQx/ADbI+mWN2afV9PtofiyRXBcZwFwAUGQACrlDdRSeZZjkjTo0yQtw
57bjR89NenSysIo29SlRa6s6TO4OKIDqkalNcZ9miKgM0KDGz+P2LNvjW1ofpyzgiV8ZD12yY/Ua
HGowCecHIwkndadpF6AQFQFhVh+V7dfjXQkiTgviphn2NfzDCIKfUeJsn/kLRyg5Jkqq8iDjYkXX
EO88c2Q30OTIWRNYrz3+mTinBASDjXCf7Wmjdw4Nst7xGsCB6Iv+NOLp1WynH52DkSEzALPraUtS
OL+5hfFYgGN2B/u6rxEBHykCWi5mJDhdzLPUszk+JPNNdLIYDAHKCsF0C3HiWKOaqd5aKAZRR7V+
ojA2mc6GFDwgrPThDw8xidp5B+BYwbdFec9Tz63Op/JAg0dF32mPx+SZ4qjM2x4gvvjBVIeZrlxe
gWrzGJGj3ZzS8YEDvlGeOpGGReUbhdfKI9BhwMMxcy2L10keSuSeAZwAYGMx2R5GXGacMJ6SyXdd
D3VdDXaFsZo31PWTwatRts4wnMPuHolmsjy48LTvlLUCnCire8BUPoZhbeEmf2VVQB4ccM7zjfme
zJvGCtX7VCKtxoc4l743nxGWRPBrU4BIfNyKy3/hb8unle68wrjt+p3JXmPjeIajsrsJ4NbOH54T
+OWHA7LJwfJO4lUmgL/ZGuwFxlIrBcKF3jPTjxCtMAiPzTdNvynn7Zg0KDDcxnM4VDuzCBy06Dkm
Pr7syD0yizqkqT9yTz2SyrPQMckG1DLlGn5gj6fHSfoZfGKiOwgy+QMLZwM1dDvIjZAXI94VSBJ+
Cr5/ol+q7EfN7qKxCeBf38FR6hso7DssP1WmvYU9dZMUcB5Xra8iTO9ir4vfRvNYVu8tp3AF30so
wWb7t1ncJP0vczoTEADssojvAl7cDgmgUdlO8hfAD9f5gJmf7a3k91givVk0wWC/TWRzBvQU9guJ
unDMiWc2iAGPNQBzXSDGW/jTUQZ/6oC0seY3mdaBqG4UNDzSeuLiuaPUG1SN1sb92BVBRJ8b9ZzW
285cxw7zs3rynRLEvBzMt2iPXSf+MpTr9Al8RQ+MDEiMAHJCpBtTuScz2KKMDxlvDfmLJ3vLTX0T
TKKKbxQaOWWX+HFjBk76CNs2KGViUzrQt+IPp8YhcjD2YIqd0XFAEkDTdAHrAVk7FCaCTPsWW9A0
AIUNzQE/cRASOJ2UKQONWega7wxhGHmUrCK1JoCsyWJVW6XPgMx1snuwKEHi2KQu0CBuHLYV9BiJ
ClUaDkx7/dB6dDJvkG15JhLdE5APRXcL7GkwpvQMt6h8puHejdYKZYzUiXczw2ueNYCOtF637gP8
YHttA87IH1Dg9xs4SWVrr7t4uOvOcI4JDvgxP/BhvCnx2bOB4HIdwIUdd02LGmiWzD5jsjyEWj2w
pAXuLYvvYdEOjPaT6xJixAF0ldcUVGuGRYSAX9gRFNFbsWY9DbHvwSNJvMZ8nc16qzGEJS2RYfsD
zVkM+s9UvCYyXptAN9XDPRnuHPcjqwyv1xzNYOSGGE/dKEDTjAF1Ooff5lh0edjyOxOfptg8RGZx
IKXak8LZTIDT+yiif5pWEcYRIgvaZ6m2jukEjRie58m4i2gk/ak6SXVwmyyIsb6Be9IUtxn2Sdg9
2Fi5JnUowdNprCASzzC3eXTQ1M8t0Cn0GnEdXgdZEoxV9pZm2FwJ3x7e4gw9oaxpQA3TDyCx9L5L
ocjuOPzEGE4HCbLs3PbrCNpNnP3uuI233NCbQoFgkxfVnSvfwMoNEot4ffPpGPaexPgYqcqP85s0
ejYdOyijo5HeOmBZ2fktwfXBGzuhtuRFTPi6EquB17u8Go52JN8altzhWQfj8OLOYEo3mF/1GHZ2
F8Zzt9dD9ytvq9e+awJ0AdCGgujIdlcIFMLbmkJu/i5V/JSb+WbiIizO8vKh+wT4NAVpzXcRbhyB
9DMMbF+BYYGQdtynOnaVukFf8IMMepsr0mJnA5N9Md0Y0QBye3vvtO2q0MBFgN54JoAoLNRZW55y
OW6MTq4YqUAOKnIvbYzt2IIjwtXGdLCO9elmqLH+Asxz2zJosVTCfqL/REIp5jcXNOMgUuwzdjhW
rn6wIZPDu7PkDPQH4z+BngRb1TScFTq21MP31PQE7JDHmVo4hJ8BFw98qj/+x9l5LMeNLFH0ixAB
VzBbtO8mRW+kDYISKXjvCvj6d1orDZ7AjuBuhjMBNIAyWZl5z/Vd1gszHCNGD+GWkBu1nX7GKiFA
CsqLak0PAgWM5ktEmLmK6YQByTWGQCTiXaA3+y4wd0NQP5SWQvMhQQLngrAZ7+JJIZTtv2FN22/Q
/bKBab70NK2/BcT9brkQukxUnusoj9b0dmmE5r67skz1kDY+MGbk56nsNrGfs1cpWCQkFbsYwhgI
DrU1bBUoNyabTSJwtuJAt4/MsFglWXNtYBd/KFTlQw4BNjAJjJ0gEiCjgqQ8hTzGWi2Eucmaxlg3
ifKsajkn244koW90GzhuzDqgwm3t3rlm+ZQM05UNiwoJ4nGq7Xg95MO+S+JfagiVJBMPllM8Om1/
AhzglRmH4bGNnfU5ve+ZMft3nuYpHKf+3i01m6K43+8MyzaumS7PBSnZDewceSw04yMMqHXWYdg8
1XXQrZMi7dYK2kMvsFL/NesN3UN3AbAy6W0vkf0vQwu+SdlgvpcMREE1JUchVRQLfdjA/uUpnTjj
SBB3CQtwc5KZBouLCGe0ZehVo7hCyXpD8maPnprtK8OlZezNLUpwlgtbvrmjuuIY9e470wYK/ApU
3rp105PMm29Z0q3t2NqJwV4ZZwdqI8N7teJgvaI0tgVxvcryvjic1YuxXd2NrHm97m87kVIOlXvZ
pco+gNS0tstsZwa9u5o0gKqVVd+7lX9dWOHH6DTbqiw3U8FuYNV0FZXw4eH4xEcDUaiH4J581nCO
jPzykEBSXjXQftdRzTicqrj0pG9dZR15DC3pOJQ6Lhn2djeCUxH2+CvsIEqH7W0z1c8Q8z16KrzI
6BEzqPm9UftbvfN/VwqjC3LMvmrGbu8qfXgltDKkKjSKdF+LxFl39PcczCmzXwTzeQ873bmqZV3u
wPk4mCvB9o1lyaGxtTKgLWZp13euYzTdpoNzdcLuz8TAxOXHiCL8Hhpu8AiWxXiqHIXIhXJ4oHl0
WFqA6U1okTWg7pUwQw0yY25dmz5pZq+oMhZxcH0/pXTLX4oyFteBZWJn2Ko0VQ5xRxSQwslXxPA2
tk0OMzfSV7YWU+qugCPTuQHlIm3k97AW6Q0b/XTruNmIsYbefNO7oPhWQQl/SPsmuJeJ9LO3vmjK
mBObpJJdlJb+8nmuYSFdOfeskahsMNIp1VOoT+1V60bxNVhD5ULebiGt9qcX9q+ijlDM1owdh7F+
RpjYr378E9arZ3YslDobw6CdHVkv3Gwhp2XNqnATNCyX3QqVR2t4pf7tDBLrEXh8/qL0pcvP8kzZ
1GatpBR/Mnf+LtoD5Tm2NwPnyXhNKnZFI+FK345X1paBeqxu1H2+6/bguTaf33/h9nO3GRGlAsKR
WZ3c8K033nAxAfRyIWe9kN2aO8v0Ms0pnnTVKXcrzorRytDiYqVJ/77qVVo72O8+f4iF0TYXMgod
a2RRpeoJ7wgg2tatKNzD55deeD/2+dn+Hmp9ShKQ9oiTMlWnsboPtOrUVhfqHQsvaO6qHWj15LdK
1Z4C17mBC3VISFb0Mrsh0IXXe8ms8k+b37/SfueH++sh/Ey2Y2Ha6Smj4LVHWW/8zIveRKNkG1tb
DvaTpkMXsiHvGauxp61sX6aNO3ipUtuPQNXctyAqdKh/FG6R7coYHieA/CEHjuqol1RFC69DzKpx
eVL5ILWEewwFp83gZ8v50s7bNeJOz4RN/KUvOpeLqqBRAbZSEbaV6YYABDOQsr0trfKSqxkv9V8v
+zxI/3rZoYQVpRZOc0pE09NQf84LaMmF4uzCyje3GGe1npxglM0pgLjr5RVHyaS+0tXyQaPoV5Kq
RHrlU10QX1v9bP2/T0NgjFtrN/E0KcgE0+BZfrS4b3zpW8zdC0eUO6kl6u7o2+4GC9uKPhOM3BA9
XlgZFrL49mx1jZ08ssa2aujSbvRTzq5IpiiPrSfbyovfto0pw5eeZO5cKKEDw0QGOwMxKCdMUR4i
xTgWVbr92vXPFey/RlVShwQeKUtFLeWuGNuVr74k9iWj1oUF1Jqtcq1uqWbWFwUtGYI0k91/b7rk
QmPJwgo6NxEEJY79BgByAtP2wfaDq6oMt1QbLhR1F77w3EOwHl1XGTGNPDbJ2K2cqepJb7u3jVY8
9PpFKcPSXWaTGo8Y4MnFUJyo15yGyD80o/OuC/mmZeL+S194LjH3/YYeYdcG1u+8K06H2QamADSL
fu3qs7pgYjSlmtECfpKE67BDSAvk8qmw/QufYaGTYq4mVyrAuU5hIIfwv5Wmu+1pO7btR9cd1y2H
8ry7cJ+lPWIWjVVZn2ewCfPTlP7wA+OQJ9c4zq6V8U7W6YU9Xz+vDv9Ywv/P00tafe8Abzz6Vgkj
3PA95p+41qrA+HAVNXmZVLe+0bBPoZ/ZrTZdTHM6wlB3NaS6PKpTi4WVWXS3qp3YGmUwMrl0ZVt3
pjlxliLz8IKn5BcrleZ5r/hrabAdMLx5M2CEWTeP7iQ3CkSssLSvWprBPx89C8N/rkIfYyPyK5XV
B976JteUq8TsHmKh/NCV6u1rt5gtQUlsWmrRuNOpwkfDiWqYk3gHVba9p8f6kqj3jzrnH192rkf3
ZRKNqgRqHg3dS2DDHC7t5m0sop8JbQaYojyeAbcaNK9QVc0LK+DC3JjjchyRmppfIYIvYvEW09qW
UyHLyjIGfpJdUfn8mZXWhZByYSWfa9Ir1UGUXjYte13+pNrnSm/7xer+XIGeaCom21HccW2yO+YY
vLahODUu+f7Px8DSi9L/O5K7wFVpB6z1Y6VeV9ktjPJDYm+wlDo3ra/78pIR6dJLmi0i8VT6LV2t
52SSuDZz8zj6yvvnj7CwPpmzgCOJS/LQJT2bU1zph35UMEEpAv8FB9di29g51ktKqT98frOFaHCu
HgfEOMV+UKhILx31ofEb4PhoC6wenpo2HGrVGR8odDcTmfNhSjwS9pfMoPXzN/nHTDJmAUlrCz8U
5ByP5OTvpsiOX7MutjcYqeQrRYMqDe4fX4deKyP8yyiu5j2g7Q7spyflFG0MMcpdSyzgeJ2RGidz
SgtceQLS8uFUtYdEulC246p46wLFvNJBpF8YZQuL2VywaaqdYokEyWOpayszfW9anIaVm2a8MAQW
RtdcsWn4od6TvpuOIvP7ow7mjDY//VLP9MIcmQs2dSSzmSZd65jClW8oN/r6S2LeGxzccbEhPA++
FjH8SVj8ta2kgIg0IyGI1aqBKnshUpwzRrBzIRKsz8fvwpeYswMKSIC5mbMaD9FLRqeI7giUsx0Z
1EsrytIdzn//6yE0v80591rTSegV2UWczgw6OtgFiBicL27Ac0akkBh+2lWjHiPT19ZVClSxFn67
nURHiU1TtQtr+9LDnAfcXw8TlDD+22BQj4kWrJG/HNw42kdN7024CXz+RZb6x4xZnJhzmm+bvtOO
edbfA/l41Fu5GS3cvToJZduIoIc3RQkSue+7rRsZ+i3sfWddIJe7sF0uHBjmMAElacnud4F2NAf/
3abLS5SVQtr4ksn8whI9x/UNZE8LJQjsI7hhHLseLa5uoE+LqEPEffPFp5htBClJb6L4UD2Bv/Jc
sdfRsavWhczawiuai/4noMtlR4PsMUqyYu1GmH2Jsk42toIh2OcjYekWs8FWYG1oEPTKY1p+96dy
5Sj0EAWXMLgLiFC8Ef87ln19SGnD0mAxRUFmnQtE+UuE0eNbZuCksG5yp/pZDC7+KlUnTbpdjBgd
2kRBq6akJuwbCIT6R6Jr5obOMu3FARMYe9Gk+hfUNUvPP4tF6toQsiwz8xhQmqTslb5QRtlJTAO/
9n5nMUgepXkyYH10TEzjRW+HyFMj2GW29vz59RcWiz9nm78WC7bYTlExEDzlJS5F+m5kYyC0xuQs
uPAECzvRXBVNPbhx7MiKTnhrn9Rq3JIE8T3Z0xYxVZk3mjG6MuMS9vSPFPofAcdcIj21ne+Xuq4d
hyHGE8He5JXYCfHGJoW+8grHu5vUYV3v7VUy0dpE3V3qzxhumjXiuKHyKuOHouoXpvfC6/2Tav3r
9dKx4ei0DstjrPVY8KjYa1Xa2RH0XExPHDP82jCcy6snXY2VEGO4Y9xGu5r5p3fIMZWvgctBR/53
GqYRnY+xZRpH0T8o1oclHGBpP5JJ82CoXYi3FmbSHyDmX68qJSIu04Ga4xCD2V8VSZBv9V43ce+V
hXNhMC4s6nN5tZaYeLgY4xlef21M/k2u0YdUQ1zpvTNL5PM5tfQkszVBV4NyyHtzOPrTpB4diI47
X5P9JkWBemGPX7rFbFkYcXexjCmAeWR3w2MaVkpHw1VE3wsrRnchwbE0eGd7Uxvg9VPqRXMyfVvZ
xEX0KuHjesNEC0eoXHhZC19kLuGskjFxQgtfKNAS5knNEAoj5m3AnWOjOEmaQgX9zl9LC6mz00hZ
ow8qY6YjR9PtIGgxQ4dRtHdFFm8a5fXzz7/0ROe//zWQ8zTtQk2WEaDJO0c8KGVFD03q5UHlBW1/
YSAvnB7mqs4SX+nGr3Kwzv7Z0sV+dMzywmdfuvR5zP31+ycrhkckSFBNWI1GQKpRkF+IG5dezSxa
UJUqsnK6hI9J9pJVdBp+YK7AgeQdx/ALy8jSLWYRAx0gWE12ojxV7kMQRXjzKJB6UV2qV31qX3j7
SwkidTbFS6vDOQXfuKNRBXjr8OvB2HQcWe1tjUG25/fGsdT6co2D5FVviwufZmFGzqWerV1ZPnad
/rHFXWrt6LSVF5UrN05dKUAc7Gz3+RBe2LPV2czvfeySkw5jjt7W+wfmp3rNWx1hPBnmujKCmugq
xyBcNawLeb1/5yjsuXaxbVNu6NjGsRFSn1ZuLhyMjcN8naDw3oEOMTY4qZnHurWNX2UG5OvzJ134
kvb/yRgpPOSjW+oYUfuPrWvWnjlEm5w40Rv8keYX/xnjXyjqfkYDdvP8+W3/PUopYf93jsVVZJBP
aChF5/2EeTVG7q5Dq2I3xplXmGmyqTOaqT+/2b8nNH6a/72ZKjoNOijkMrNtr7JEYOR5Kb5ZqBnb
c7FiJ3MzDXUeJEo9O9ykNLo8BRtU/mv6WYJ3TtIIKm7lN6yAbqYLq8i/R6c9Vy9ONKQQwMv6NCDF
2tZpGq6dkb7P0q05nkUFfngWqoMsV6IL8/289P1/UGnPRY16BCKiLkVxCs24P1hZ5OBrS1urUg3u
hTzKv6c2Dof//UgRFDLYNYZ2TGPrew2ZfR85sFxSo9n2+MNdGApLDzKLG8J0srQp53Np+ORN93nz
q+kufJWlS8/WDH2UtWJKczo5CuS3KQIRg4doRw8xfNHPB/IfGNQ/vsNcPymsptOy3KJVRE8b+nfD
bPyJE2j+HKe9OKHrQPqruKM5rSbnPWjV6hf04nUelc2VaZTdNo4dtVyXvfNQOnr1Q0Qlbe3KgEzG
E1ierTuc3taOoQICScvmwq9eeDFzKVqXBySq1FQ74g8LZ6zhlgBZwaeLMLwgIFwYPM7s3eNZKeAB
Caoi9YSB07SuyJ+K6g3o3ubzV7/wEHMJ2iQcH19TBINpTJMdc+6nNfnNtjaDSyLrpTucn+2vsKPG
UsfGeI0JMCT0VpvZoSyTb6G8ROdauv75739dv6EZbGzOABNKOfFBcZNwqxM2rwyMavefv6SFhXau
vsXoVGFhohs9KaYX3MifcaH84iCabRh2MKS0DdpU7yyr8RpNnlzDQQpBd+Lnv33h9cyFtL2mqJWh
ggF1aZZrsR0fQdrIWL+wvC1dfvb2Vdcnlsdz6jRo/bEJtF1eAjGqrOCL72cWWRrDZHcxQICTFPdD
9ZYWH/KSWHbpp88iykSXYVD1uXrqAhxzLdOvd4Odjms30LUL55KF6MeZLf6x1rpNW+DLbuLqvS4g
BSGZGCb3SI9VDJAifUrYEFRVI89lJu6F5MQCwsG2Zy+tAEZeGC1kozpX9+SsDpNq34vMWqVBvXGR
X9IO5vk1Wg0MhSFDdxcGw8LjztuTBLu1WfVkwnUfJZwfZN8iN78O4m47me0+axSEgWzgQr+URdNU
9fy1/rF1zDWtOK4lthQZX5EO7A22eO2dOmKUCeQ0tL8XtiNtj/eeYS2klXIbKh2aCju0JLUAwHKp
x4tSvRjTcEKaPOc/WgU5nKjK93RaJxvLqR+mSloeLvPKKY+LDnfTNjlZIXnB1nZabzBqfR2Bw9h0
SXg7uL7APZsKaWQnH11aW5vSdbOrEpNM/O1z2LVt8wj/7b6tlO8d3pNbvypvhdO9uzWyCZJ0E1gm
dVph/THALofkUKniVffRs6mqSDl6+OtcH3HFc3vaxYHiteYE90uifqrCxzjUnmmaV2CFGj29/BRR
2aZWhrDeA8xAPTWJrk3d1A5TNyEaCx3OGoorva4rKMSMd5abRptIgVSXJ87e7O1iZ2npfWwiV+nb
6eBTXl5Vfv+LA5/pZf14r1XgV4uwRyc9yn4bQuU80KQ+XjtnTZA2jP7aguuwHswqOKhDWK3qydxN
dX1bdPZ7V6bYiZnBry52fw9TF3hGl/2otaTeRbZN06E21XstgxxbD0W/TVMK2o2ZZCu97MaNwFZ+
pUzpUTPbU+f0ltdiMo/Xn0HmM8A6HBfgaZzoDqag5RljgqoLO3XeQvELY6DXLsFGvAXiuYlS/ikf
nGsjsYy1nY8fmeaieUFxSdh57Qsy4PQiyC1eKQoFjyzahIHq88yN5hX0wq+rFmQxgsRqjQQiRHVS
PCR+vO1MaW3cnE6QSuFDABsePSh1cm0kyNWLyUERa8pkq/X6GemTvjaifNem4SUzWl7mBJ8s/ua7
+gsGdQw5UR04ZtzLUQ8h4/a/g5oEuqNqDN/YelD79qfb4xuTUg2kSfoH4s87mKE3ugSTH/tpsCo6
FQJbE9se7b5biL87szTOViTDvRGI3wWmzmOmHqwkvIfO3OPmPV3nY/HgDv1r3zXFKsiCceOSOFyV
UfaMgdgZtVqux6A7aLr1s47iOxO/RYE4g+SVrkFFrVHFJsqrlQJacPtAPRBGggfOadM2ylHf2ml4
UCf3KQ2amoJGQeHMaG46nhwYujF5YtJQiovgRlfcK7XBey4u7Y06YTubWhnywxoNYqg9dVF9qhQF
hV/P+7Yd5SFrRvWoRnrnmbmBFEaf3I3R9uVKbdHEtrGyBZsYH5IUeU9qlMWjXTYUhNJUoAZUy31Q
IPEMjBxtS1kU56xzsg4CsG1OflbQxj5EHjOI0Z2gEYvd9qeZTb+w84g8vUgxzGzFyYzc72PR7lVs
uT0fwOAas5l3iVRgYwpKxFXyEtrjXR77xwAaOKmN7Ebnp2yE3bgrJxwP+KHt42K6DxTjynSG72jz
NS9z/KumsWoUXfENHf7XyF9oOXB0UGxdt8UrABGMrCmwt5XtKWC5t7xPXGHlrTGQOfEdBK1F2Dz7
0UDCUXb6Pu3QNam86qxJkEcMw1aqFb0ehXojegNny84+e8F2QCbRZzjAfT3HDlFMk7xYiRQtEwnl
m1oGNV3CLAqWHHe04UWr1HCuHU1DQ9trcAortd/TyPXMUGx2U2lD0M3ddeNiDub7aGiaKKhWY6wE
6DNNegwcOgDCNEUROBXflEnEr8lY70skDI+5yadVA0DqJu6hfdqKDen3XVIg88Q3+NRjhLXOgDM/
Wol2cG31trWaB0cpoRFH3cE2W8cLuuAFo5p8xbM9jZpz74KZBDtXDKs+mG5SXUtWlhDXmWH90DL9
QUvzd6mEuCUlB7xQkaC2rD4wX36WGRBg1jqG3OB0BxH7r6qtVqsOEuVeL3ubNcPQVy19D3vXIpff
VBFIw6EXUArQaIRlvkYH9RM6Zu0pbfKQTIxSmxqr13Txb9itpsdoe4jTrtiCVw4QQerPRlY/wS7g
EOLY3zHtfu0IZs4Cvxu7GUg+1PJ3lmTJKnajDxnqNpo2M/IKawRI1/uTFw8ohEvNPPO0AdVxPo1o
Uts0EihlHkXK2nRysZ6UDKk8SADfaq4MOi+PohHmvvOdgTYqefCj8CrWiufJLW7UQO28xBo/kkZ+
KGb/c5LNg1CR72ltfGyd+KdE+7vTQliKg+9s9AmpbRAat8qQvvVJ9qO0grdKQWTWqsMub6oNRo/v
/dR+g1360mbdoxbWuVd28gTVGy0+/sYrjb5bxiNEUwWPp45uonXf288yxlEQ8PRRRNQQQ0Xma7Zf
d23mxWvosFYINDCIvvRvLtvXBvuvCE0R22ofy6NxxnmNWtmvkh7t1OjIe/Q3hRfoyY+q10yGav4S
TMBEx6J+MopKWdOBk+77qr6BC/7kquVz6BuDZ9jDbsxxeih7JOGqdYBbGm8JSV4tm45tx3oaLP0p
kaQe2/wbZnnfDZ1FtS0ysaogFK71BGGYSwOA1/Y1nTWomhBgnqHtA1ggqWjIdMsc5v50Y8jqXo/U
fsvocXdKNOmchtJ3JUHlIx3+rQog0NMYoR2kHfTXqotEWwUz6UWsJV7FEoFw2FFO4cDOGRU0LQai
IA5x8ltEjTnyUsjag5uftFhl+8zCA9r+63rI7mxfuNumCvVN6LbZngby3pO59Yst+sXQsltQC2jr
JHtxGLlgTeVL409PYQduCAdvf233+t2k1Bl2XcmtNpS/RnXId4VW5NdJSadOZ3f2SYToKKOSkroN
JvQ2S+t23xNPQJ811NukhnGROQUYuwG5eN3W16xmSL2b6JseDPdRUj2ZZZgcFUq8nm/QAOYwUdeB
UaM70KVJFSQb8Qaznn3HGZBBpJp6UsM6uK3tsjhIZMq30RCDXihrnFXSbrxLXb+5x9BLeAnJzcOU
mx3QEGWfN7K5CuNCJ24p+23TTulHbpsuwmMlNrF1j7pVMbXFLz2EqTmEfX2tNM0Ihv2smwkS7aYc
FBinfeC+WJry3CvDdGv5PXLI3tKrndoV48EIR/ZSq3zu7GKv2t24zWXibmOp698KOJ7bCAEIqFB1
unJdPFl8JceEsen0VSgF/FoNWXSVW+p6wncM6LG8A1YcryK9eZZFhkI75Aihx1BYRiXS9mErUGza
DuJOksce4KdoVRAly7I1r7VcaPuhdz5ipxKbupve6mgQiJBTIrOqCVZGq3VbO26fLLVED6qV/tby
rWhj0rt4/lGwjJXBOoQ4jnt+p+arnFh66zut2OaVBhg1qttjEVbuVpnQtis5Wge/CJIVCF1/PdpC
7OJhZA/sLeZyCfuxUZRo3YQabD6l0H6U5PauLL1XV6aCmt82gvQqtwbtSTQy2KOlBesrNPHNlrAD
8HYK15XupG9Z6ibtLqm78kWrBLxC0wZaWfbu75xG201tIoEfDO13ikmCVyU+UB+/45mzAIE6bKkV
tmrxWrNNf+vo2bTCMV2ufDv9CIdKXwW5GRxjx/ppIlclkoGugEWq9m7kqnFj2smvpPQjTxajwbmK
YYexd103LIqAFaooJQ5XtJIQFsm6qsXJPo78ZO0WErSuma+GepSHJgXr0Rq9vpZjqtD5Jgx8uOLq
2o2tZOXoZraXIxI6N54GL8H1FvevcfB8EzxJn9XaSq9G1mhV1Bu9sOLt1DSvwo3uyqwIVwOjC/gD
slaXsHxbtIyJ0Bze7E6psJyQtzUnHy9r21uzYgawQNHhV2ue37QPLT6PbK9ZtknTosPRt3pIVI42
QaE0GwcV45Uh4DU2bn1vRTaaSDmyGeniF4ZsgD1aW55dr0Nc9AhMhpJWCtNXXtWs/jW6/GKrNx+1
GLKFHWec/6aKvqWOlHwaOHItVJezW+9/FKGD3Vpn8/+n2rhtRmLvDrw07s/cO0wakDmQCZom+J31
ndjyKGQYRXqoi0bZtC2EhKQCNRKmjXYXU/zEyoRQNtPt5GT3TquuWho81mMsC3ArSIL5SY3n6DK+
c31QQSW4G4ZrhNZ9iqPVhGfCDTLpaO2wjF5Lv0Tv6tLkV3Cwx9i8EnvTMRJP0836luXax1BxANzB
QuVakEHjoHpumtin/C3jZFMVqrpNBl3dZoVxpQZdshEFXghRL3/nBvgJVQ3bTW1ZTOyufiF+qXeW
G2TbYizdbwg4cs+hKcuL2uy9zGFATD6IjAARDRWx9kFWg1N6pgodOXTNH9geyJteQDQJJ7YwwQO+
dH36UJkGsItSlmvaurhTJiKIZFm4UtPhoIxgxXMhH2IVVXlqhI2nYn/GBzWHNSZl/S5wc4q6eZB7
9Fzot2HAtkQLyi2NOWxjHFp1iaVvZyQE/lH7XLn+3TD5D8bZiWbI40fbFm9WxtnP7rEEMXO1uM8n
nZsOyOfFGVgVlf1PNy0KmAuqy0pVZJ6TurAdlIr92jXC29hQ1GOZWNUKnhrn3U75XXUknPGC2LU2
R/UhVK8b9MLbOq9/S7W7jtT0Z45rG8LqIljHhtW8Uzbq1w5vHDZ0kn0rUd+uqFTzXeu2AEDOIKR3
p93qIug3QjXNlVJDHO/NMvJyhOWe7aMc7ruyuclxWPSCUf/R1WUFBCqHNlUauHCpwXkQxc9q41RA
cAawbIAmBd20iMUjPY23TY3VZ9JyjFVgTezgfg5I7ztlX6eTZDxqz7QiOC91MsQPJsjnvWW1zsZ1
HGyEiEx3Ck4yQLfM8DqTsiLMZwPT2LG2paE2T7kVaPbKrbFBzrUaYGmZSUYZgpOC1MoPUvExYure
dVYQ1v0riOrBx6R2/aOWnT2KUgzkaxGEBei1Qr7WtaJvdV7jg9bk1A4lTTc5BAqc6uLoKlFr675S
IufU1PW4U/1J3Mc+dNJUoD0BD1/+rvMumgBcAWzBuTs72n0OkiF2zLXWtHwWECh7p3HPeu/O2UxJ
W+/CjFxGH2TlsUui/pQOIfmzsbCB0XTSXWmN0I9x2OSYaoHXr7y+dYISlb4/aavRHcy7z/O3CyWA
uQJvTEejHhKylBDPj22SH+wgaaBMVYfBEO+f32Mhvz3X4RUtNlEjY/44mkTCVQ/qxXQ3X7v2rIRR
QgAo+jFWj8VgPFe1zWKq55ecpxZSuHPZXUXLMwe0CoCrpIDtamCNAGekbK5Wc+H3L93iXKz8q7xQ
9U6gW1quHvH2JsiXktxRb7ySUf/iDWYVgKofiyTN8GAcOzvfohqN95qVx4izZHGhX3Tp+85uYWoZ
bBWOjCezVn5Emv6rFc6FS58v8Y/061zel7FnGAq6axqGxVOcFjfTYF4lU/lDM6zrqZw+Ph9FC6Xh
ucwPtNLYErPZR5dS2xAekvqHr+4RC3v62eNHzS+UGxZmmzXLnAeJ1UdV0WtHHTNZqf1q/pA9SF6N
l3gCS3eYVR2sQOVXN2T11BJr18rcZsqHA3IiiS/5oC7dYVZ0yAZ8CYqs0k5B+qJ3P6Qd7kQOeaQ2
dl/7GLNicxX59ZRlgXG0RRRv6A5GRjUlv/HHeFSa/qj0LCKkPy6Z8i0NsdkKMmZpAqiKIkow+Pmp
Es6uM7O1VRMNlFK9McbavDAVF+40pyG4akM51B3pfpemu6YdAJydbhHZkADfFPhKfassWHKfv8WF
zzTHI6TAh0zXEiTkBjTiXR+VXqtXj06CYQCi/NvP77L0SOe//7V8qZGjYw4a+AAxb/LSgWjT7mRI
SqPHK7S51LW2dJfzM/51F1/2rTIMaXkyk99V+DpYt077SJw2XBJyiH8vM3PVvl+yAqetAgSyLo6j
Rc2CrDv0SnHJw3fpBrOJr45uXY2q0I7ScOBAmf5za9P8LeQl/+OlVzSb9xhdVZELsQyOTGCQ/8fy
Jj6jJysk/PFJXnSlXXqQ2ezPlakb8FTRjpVP5rAYmvtJg1c6hPmFIt/CZiJms18n2MusgUbsVFOK
Q+fE5wofqZ6vjdfZZA96su8c09WjNANPE/BC4tcGclzY/cBzcP35TRbe0VwyW+LKLtwc4HXr9ze9
07xyRoBmOlkXYral689iBteoYiEc5OIcNo/nApN9zvchivvaz5/N6UZD99BNGmVWyE0OII9UDdad
MV34wAtV3LlIVlcnPy31CV94tzC39GINxwga3KoiR7VCxndjB+U24oznFTK/JLpemB5zkSxBeo8T
1gicvX8oaCINrDVGPnCxSg+nk6/1QszVsfrYVcVU0jA3kRaKSZ6X5ccZ/f35Z/nTbP6PWGgukK2D
vrNTHfdYUxiHIrN2eaesMsv6nov2Sq2clRW7mxhxm5LHb8Mw7UTWbgf5/vntF+alOZv4bhdYshxN
7RiL6gTs6ZF6zKXm24W9au66LOupT8nIO8cwqZ+kme1Ikx6cqKHyfGFML33/2bx3hdNAZYHhE+nq
mmMafRI6lRlFgIKrKUyQLvmaI6E9l81G5ACwyfGnk2rWW1UrKRNi6GT/9rOv3mE2/7shcU27MuOT
YydwCjFOY8cFt+aVwcPnH3thhTFmS0CemFGpai5aQB+R4RgWZ3YpMNZJ177mwWTP7Zc7hHKxjCSu
I6lIN7oe3RUjOF8xXmrRXXqG89//ChoyhNFNBlPv6FTKsUzl/zg7kx5JcS0K/yIkwEzeRhBzzkNl
Vm2syhoYDdgYDPz6d6JW2X5BIKV60epUywTG473nfuc9ysOtq6aFnWSu+fM8+dS8N5GuarozCt/3
bkqXdsCtDsBqfs2eJzRLJeusn2zkhuWJlcgIh4pumsZ/riR9TgcGA/gKFNevfWxjZidQnowi4uqE
lArIfeFxUj6gZ/zn9eZnivFCsyIStzWEyataQXrGQMd2cbAqLJruw7o/SG3vQqv+pkf1O4TjW4Ub
ZG7RmETJPepdEepEdIiOz7Junq7/nH9RhwvLKDGWAlvaYPVBrXYsAOveD37KkcbDTlQDk/fca7iI
tqRvdlSX5b7oKCCtbeDgckDED4SEyJMrQ/BxLGUfg4E5+9IJq3vYL4f7AR4m92oAM5d05XDngyi6
Vh2igxaCNve1FTQHWQThmcDe7KOBJ0+US3vPgI6917ii33gDaL1TAaiq1QbslnKUH1IxFDf90Mst
dha9jbKIvgbBwNcd5Dmbsqn0Lksk3BCQU9kgWajWrYbXoARQq1rDAsJD6B0C6zCK2iP0EB7It5OO
2wykQiuIwhh5ER9+kTrbekp3p9ziuO/CcxM0Jq4ONPEAb00zOIejmvC1yrR8Y9oJ9zXCY3FPg2br
O/B5diGAP2eFohgCm27rISG0uf65Lm87gbmntpMzFWEiMTATT26UzflDRQRZkLLNtW6cmltPiAgw
TAUsiM73qbAhJSrBQb7+2y8vEYG5ZVqsK/M2CXvYBf92UGnFUhiMsnRhS5tr3TgoD2mZTsT1i1PX
pZDZSeBSd5Hf8Vvdeu0CbezyWQ101f8ucrIgWJ1bDS5UgmwyQq5DrJyefE9IVt8pgBePIlEatr4A
yqLCj1kLk3SmvCIwqz8n5SLrGFgIgRZTlsD5pQd2tWKKrSY4E+6nqp5+eoQU72nnWjGi+Zg5ruDR
whn1vJP+/xoRmHu4D1JcF4wQzPAp38GWkIHX3YJFIW4myNJW1TB4iBwX36+Pk5mTHcLe/+3mOvfO
paxtf5IFJOUhIqQAR9M3YpfPQWOPcKgIvzsZ+ZbQcJ9M7m3GwTnOwIPHDrHwpWdGk7njswa2QkEa
QdN5BsdEFqpY+lg67cJgvXzCg0nFf9+wJEiXtPBqwQ3e/cacMKaDfXA8e+cWdKG2cWYum5yEEH7G
0L5gLhPl7rmUt/by7Xru55+f+Wmz51kBz8i6VKe6oOtWfhsmuhucex+x4IUhcJ5Rl0acuRK5A7X9
EeucJ1y2abLpe9epg0ybbeqEB9zHNqzQscWdI7eqheDq3FsZG7+fglhRI2Jzaju4EWC9Z8/IicB7
dbS+O3arFpbwuaFlLFQZmIjJkCTqFMoXyEegNAL2vq4WRtbcZzeWqFr2VtYFaF1E7yOSdxb7e/2T
zDRsUhAsgHfLKkLGtBjZz8nJ7j0USlxveqbjTUaMNYxZxFzZnwpqv9dD86QmPq5kBR9W+La+X3/I
5StPYIJi4LOXS8j8IByDo4PAQOohynMG6Cs9iAIWFOgz39Y9v+GniTFWlDa5SDt4DkAR1jhxUYKZ
myxVF/yrFL8wLcyyfOp3HSzAS3YYHcfbI1OMFLJXcvJkO2l5NwnsEITBvkSICp71tYDjlRv027oU
wzcpbVtubKiE3zAGp1eUErgLg25mfzDr83XVOJGVNP0xcHE1CssQyu3pruyst8Eir/kEcSBrYHp8
/UvO1C8FZpl+ITpmFbDaPSBoCBRcIPwnMjQu1EXTWXkG9ZoExd4brBoZXL/8i1AHGDHBvhunB69/
ElA+7tFq8EoIguihB8WrLm3+qhCWvMt4wzZVky/54M2cGWxjSDgA2UMmlaljpCYNP7U8fVD1BHOY
yR1vsKmLHYxZ5V+iPPnCoFXaX++kfzTJ/x8qvlneZ9kQdbrSk0fklat9Bc3AXsAqB1zgAXnw7ehp
l2zOMw8yTMjLnR5uyUnK9I2C8vaHLSx6BIGktFZVDi1g5Ef2o4hgOQ7hpt7rwSOPHrISp6iw6l9+
Mw4wfgobFLMKRZDpntqhg+opyQB9qnFegNiGwR6qbCSoG97ZDMKp9oXjWrDOcfJ2r1s7+4OyjRLs
UC9/r9MMavyuKl0g0oFhj0PkkfejHbQ7pEM8SF3zkYIep8dfIYX5GuR0wA6lkRMcgtovdh51rHLV
ZK1+5Yk3xVWgYDUQNfWzbpzhAdwrDg56A+h+wuW6CHWxJg0gUpUl1PckzXXsOwx8cwCboe6QbfMa
NC7KMVtoalUI2YfnBN7XVj+TCtEHqUtHy+6OYQu1/ARTnuw+h4ObdLovTs/zkv55VSpT3EJLIo+i
jU6II90xTWEq39NtZqcHUQzPyksX3mZuKTA2bsGgMJmGuj1CrWlvmki/s258UhQultra+xaIodkE
I5Tro/wfweb/R3lg2ts6MACuwQBLToz5PfRSk2jTDcw+x7+RmLiGTk9Vf9UYJeEqyZ3iO8qUwwed
1M0LrBiKfZA68EnzQ7uLuzESYgV5ovyTqazbRxEpH3VG9a3r5e13d+SQR0XC+9UF4fSrFgG0G9df
4vLO6gfnrvz0eUgFqQeQ99Vx8pviAN0KfKx9JhY+/uXN1TfvLD2UTjQpIZBzsnB79rJgIY8L0JdG
8fal32/eDnpaDjQUiTidtSsw5r313en9etOX91PfvAmkkhCgt3pxEi6FQj5tT1yPUFR9DSYW/Cvp
+tT1reVXI9KQSBtMqfPCKVADU+Nad6NQyT7ItLuwZV3+CMG/e92n52Q4CqR92GGDDHJvU4wK3GXH
Rx5yQl1aWjLr9Xp/XR5KgYkBIWkSdICayGOC2+C96q0SkN6y+fW11o2BOpCA20GHJEs5+QEkV4j0
OA5fWjlmDmi2EWTlcoTmkzFxTIMmBZaaQPlf9PkeUT9s6y7u9JwM/cId8/yTL6wbpt+67kSRoVSl
OyoeHWQO67EaStdVw8on5tsfg0+fUHjxJawQ6M7/neBNg17zGkei31oIeiksVmietHEos2xz/dPM
vY+x7HZJBAkC0ptHNeZZBWed2noYx8b6m7kEdn2+U9gPQ23VDLJeSOWuP3RutBkXJi5LlJJDOnkk
qJ8Ar5DqdZu4D19r3LgmjQkrlepVclKog9dTCjHoEvre+Rcuu/T5jVtS0qSuzn00fvphrd5hsbbi
q99Agaz12l/d3sY/stVWrG7fT6f4dot/7g+H7WF7G8e3ty/3T3ydrA5Pq1+73Z/d05/Dn371R21u
HnaHw2p3eDmsDn9uotV6sytXm7vjcbPZvO73+Nf34/N6f9zdHddoJ45P+zX+n836uN6fbuPt9j1+
PP9v63X8Hsf7+H0PdeXC8nN5avkmFiRE3TMZNAZgDvHTB2xI1T3DzQqVG7mKUyqCb1GNmqKFp80s
2iYLhODTpRnMTw+oq9yqydkCz7jj1hJP9h/K6v8/nm9SP1oNnNWIyDGSftEWhS2rHjYRiBhDGyP2
I2yHUgigca4Nwtc2K540m7ZZ99zBDef6yLy8mPsmCISgELNHgF5iMS/9+yG0xvfGsTjOBIXaZ9p2
dtefM9eP579/2jTs0YWKEzLXQyaQOw2OtP5bLa1/l6eub6I4sgyFSWmTY0SkMnso4L606SrwZa//
8rkeMhaGAEXJqZY6PPjkSTj3WSRQ5v04FdnCsW8mQuib3uUwZ3LyqG/8w0DFXZ5XMe72myJTa8Jh
ZTbWhyQCGLeGIrwmD4kkEVzRnHjkbH/9Bee6z1g/RDbWdssRiQLUCaXd93n6dr3hmZlqojlG29Ee
dxuMLajsdh4KgjZ2MOhXgKDzm0QyD6bIo95ef9hM5bpvql3TAOBF1AGLo1d6qM9lay3sre6rLenc
XxOu7Kj0aoazbBn2VxzucDl0U/H1h8+MEZPyACo+dL81zEmHJki/R04lHlogV2HXWXQveVWThefM
zCLTbl0HQ1GqcAoPttiK/iM7q62X8sJz49DEPQxqYl0diuLYKI0i/1yHfNjDvaCDkS5BQp11k4Bz
aOWU9cpmhUItWuSIfI2aEPEHPByUUTS93jkoSvMX5sbMCDLVxXaPAm9I3HPEG8hN66Q/0mysIJpO
nwaU4aHMclEpONOzpt1HOw0BTrpjc8yndlf7qHabQvi5OUH99/oQmXkVU28chB7krgMqGGs3aTaI
BZQvUKUPxzENUM9vh9Vj2g+AaF1/2uUBSczYXeeTscfCkhxRf7Cqqi2sUlZQ17bBwqI4M1iQi/rv
eo7yb5eJRDZHXVnQuDICLEjfVjaqeKYw2JUoKAZSOiiFF0O0Bv661FWW75lFw1OY5+NPN4hyfcoJ
QiNfe+Xz8vZph2lSnEUBGq6OY+9AIOf8EJ5y1/nkgL/gdP3CiJzrWONsimxqUPQWXMJLFmwJHCpT
ezjU1r3uvna9Iv8ChZ/eAxGnUjLZJEfbPyVw6OnB3IDErNbfrvfT5YFITLxrVzcclQdlcnS9RMFZ
FAU2Q3eymdzXUbptyq5Z+CCXpxQx83wqEa2wtVce7bxCIfLIX/Jx+k1LKDCvv8nljYuYAeRsdEpP
pXV5jAq6C5E9BojlS+kTYgaBs0gXPCQ6OdZseE1cFPjKEfUoZMqadSerrym6iRn8zaTdjDLAaKLh
sPGmF1Aads74mjgfX+shY5aCjIdLp66S41D88G2s44DKXW957uMasw1lUKUeRrRMnT8le6T1N8db
WFtmBui/JefTBACKIqlaKpJjUP8Opii2aAn+AYyws7uq+NKFjJihNmgiODwVeXIsoH+kOQqgoaG+
3jOXY+TEDMO4Ttg2SdfnR6ixUVQWSERYg3BM9gkFPQA6kOCGVSMKzBKK4r20jfjCmJ2bDsY5rmLw
1nBYnx6bqRYgOqRsXZDkazQl17woZHoYXEviRuJSe8Wd4C5S77BLfLreaf8yuf9/D3JNaOBQkxIV
+QQTTnIXpRrZX9fym23FGmwxLtjkzAt3KBaBQ7obVXHfEXivoLwUUn6c6XRzb9nh2iH0aUwnvZaA
wENuFjxlrbwBEXBTu8BIygaGpBIUhJAA6Qj7pSLK3/2pP0ZpOKxF5t2IPPvDgyEenWo39sTf0Mme
YETuf00ZR8yYVtM2dQCLWPhXhzZwhEPzCHaGAEZgyTlxRl1BTJ6t9L0WSMYgO6ZIdEAQSRFx4Age
O8TZpgm/pV73knKUjicL0aeZYWeGunolmcYynx1bAL1bzbeJnS2sBDNTyUw30TEfoz7BuyCkvyaF
/R11dbvBZzG8YuHrZ38EAd8NbMnjZ2ZNM+NojcLeG0mSwXDE2jv1tOXQT6FA/mtrjhk5QxFCLriH
5qFR2/oixb5CFg6Xc9/AOJVAz8HhdwROhT38VPJN2+3XFjMTamtRq6lR/p4doeXgCGGGub9OWJYo
zIyO3lMr1T0qvrPue9hbsPBqCxirX18SZrYBE2wrHcBPlMQWrCRcHPsSnIlhTG5SC7Wmwmpj1Dam
C4e6ue4zVk7bh34vBxkJDGK2qvOGrH0sdwuNXx5VrhmvyhqdZxGf0mOQD5iN3c4BVF42Cyq3y73k
mvEpDdoKD0SDMRuRWIT9TQ1eGUpw9a6WZY5UovP+lc/hmoGqCqbbAvWk1sEB8Kf4k0nQQ0i2cgoU
bKl+4ZvPsGMhLfzvId7pPInqX3SWLyt4Pad+Gre6mO6kpvmdxnVw7QSaxqmNovmx9v4E3vTRWljR
JCQtnRjofQ/0D6p8yXMZaIhRG2/J6XCup4051sBflGgt0AE5hW1c0TWPFor1j5EVyZM38u45GVHq
fL23L49I10S/Mj8oiNPb6dHh3W1XdIex7xZGzNx4NGLRWWD3virRNPXg0l0/TfJ3GS7loOY6yZhJ
LhQBOndwSkApqosi7w6CVN95ZR0sJGBx/aXOMeNKYeiG2RiV2bGPhukZFqO2WnnZZB+uNz/zDmYw
pwzrfFQEG5qUjynQGRV7dKJq5REaN/lSVdrcQ85//3TIjZBaLJFaxMIKn9yiyu9LVkh0l3fb+OQ5
S9WXRDyuGdSxYDSeh9BZHhv3IevyNWAFq8Gut9e76vJtGCZL/30LuyMRMjQt9n5P/SbTR9rzZIUP
49hfu9W7kbEg8BaJRnCEz6cLeYArPIBAWzJ0QC9+LcbkRsa8LgATId2QZMeg69sdvnL02g75ANyv
Q17GBPWUKwDqlw66cz3m/rfHgFAomzzEet2x5gYitAMFmpSAa8iHYimmP7N4mHRhUFgKKibHAktI
QsQSKUDeyOhkCx99rnljjvsuHxVSTtbBS4s/TjK8g1PxtWulazKFvaxII9sP2SEk+Y88YL80ye8G
qheuGTM/3SR+kjrypskN2KGhE6hYzmkM+ELTM8uqaffdpkMgQ9djh8rz41Lx2BvGNW2WCqdnxo1p
+O0ipJz1wPaB4RDdJhV0+AUIa1ZNny0OKtj16Tz3DsZ0HoTlS6+z2IGpjxJVLzVc46dfX2vbmMh1
2UVWPdjsgHOivU7qqH8Wee3d293AFgbm3M83ZnLeCE5x+bAOMvMPxSQReaSPNFsydP8XV7pwRzUz
DIEVpkC8FwTxJlLdj91YHFwYjm0FLlz3asKDW5bIdT+MHDYlJcF5dQy/28IpGTCTUIc5VkH2gzvC
tr127YMOwgjwxKYoQX9Mg4UVf2aMm+WQHaCYTBdhc1TCH+MWCstVSdzX61/xcmreNUs2aMe7Oq38
6shZGG59BR1RmXn2IbctdW+nAqUsnYySdZpXS2TgmUeaOYBoYMCjM5YePTe4qVCNsPKU+OEk9a+S
JQ+Dk951fHy8/npzI8hY2nRQc12yASEU/iPJqr0ova1lL6jJZho3MwBDMgJEkdMEtjYF8IJRL48D
4DW70IGL0vXff/nCjBD6f3cXOF0RPjmJdSgccnASGyRfW33gAUePku9a1Xs56h2SpZvrz5tZlUz3
by1giy5rnx0GCa4TjnvND8Lfgl6vr7c/12Xn5346JbU06JkToP2yiHDuBodySqtjS8uf19ufOYWZ
bJAsmhLfD7EfgBwUHH1N6ker1wLkVi/Z6w5VxKUAvPT6w2YmplknkTEo/gqOMn6r7R6byH6EDHTp
nj7TUWaBREBTgE6pgxu4BiMVkV6ckdYD6FzXf/pc88bi3bi2Q2QZVidVg4JUvsP8aa1wQfta68a6
jRB4y6POCo+dm94BCXofjelmGJLd9ebnJoXx45E1tySLkPAgrnzKeFSue5c82qN8sN38Z8Gnh4To
n54zLJ2/5maF8T7B1CR0bGvrUGMmPIFrDifUPAODG3JSNy5taI6vv9nMZwnc/04PGLoqmTUuzhxl
dghgM78K0uR7KL7GGQGr6L/tT6jatVviQJteq0PUivfUnQAIy6IcnLz+awkvNzAW3d4pwJmjSIJE
0XNavw+q21bBM9Jgm+u9NPM5TDRLMzAK7RVSFS3r15MCrEveteDHdY23MLP/STgvnAxMIAv4zYoI
G6E9vX5PTu0TO4bbIly7YGuKlbcp43qXbsutBybFW3Gc9nTdr51189Q+2C/0D7ICb+codiyP1bEf
1vy52Y0n+23pDjUTE3Z947KZ2yStWujXjxaQywfFChhUeVn3awxd/o1OvAQD2up+VXXigJ1YiQja
Zr5UZzgzSE3oh62lsOymYgfLe3KCW7t5Uf6Cx8nMiuobIwclVbSaCoyc2k0BkY76/FcS6ODbl8aN
ifroPYBEpTeyQ93Dl0JVDDjTaYLePP2YpvTX9YfM9I5n7Nil10/csxvscNyVr4DmTm+JX1pqlYcZ
Xdjl5p5hfP4A5cJDK8boAELVnrZvEfWAqqTx9TeYmV4m88OzbXCeqzY4oIBhn5HuYxDqGyX8Ge6Z
CzN45gX886M/HQN0mMoeynvEFcJ8FXjWvhQPlbtk0eKel8tLs/f82E/N41KY99M0kKMuRxsUVOZF
IA92YwdIUCL2UT+Na3jq5TdsZNWBU8lvszDx4SyQtq+Frf21BSXxsbbL7mHoK5RMwzZ1NQRJv24h
2Qc4PvtoMOu2nOTpadSqWOiXufFv7Gw1WDFBBoHisebeR1LCnYXS6uH6Z53rc2MTazrP6b0ckTyv
ScAEjdZR+9IV4/p66zODxjd2ri7HsGmEbx0qm3+4qor2Q63kPc5IxQ821eHC2Lx4voORmznyU9oi
VIzi2xqFcmtLWD/9tHLXDrtx0iAeamdhqbj4IfAcY4AGtkWzydEU1uoPUfiN4e58vZ8u62zQsjE2
w4JYdCI9PWr46/1GIgS85uJP+z1zV+Vd8Z3Ua8ZX2cf1p829hjmeQDTAtMLDaPN9yJ+V/3a93Ytf
Gy9hjCXNPBs8JpTY4poQwVxC+hyVUG8lyp+vP+DiEQ8PMIZTVOdW3rmkPCWK3mtffS9J8lemLVC9
ngfPheLQCuu2hlDh+vPmOso4GNGMMdZlqj91oGwjvI0D9/WGL846vIixo9lkajStMWCpVRT7Tibl
yvWH7sCE/HP9CTPfwoywCV1K4aVRceLldOzhgXJSYmj/+lHZ3fo8XVJEzvSQGWmDDGGyo2CoTwo+
qiOYw9ynz9ffYKaPzEhb41CRuw463+4atgvzAn48aSl8fzXRDqjo609x/hGK/m9bgEWisTVzAZt0
wHK6E2tkerKahN0QoGGf1ZD475NOplMFrMhB+Qn/hhiI960CV/sjKsOMxXzwGrhF5rxUsHBPOsgx
oiTWScBuhFB6I1KYuHhcFLtwRB1bRws71m2a7OxwwhkMcbLoBpl1bEFD0jYPQQZ+bq6E+IXkCgxI
LLvXh4GhstsO4dKhbWu4ydVo3VSjJNsER6IHZ5Dqcex4+DB1vv2jgiEDUO2wxUH83wFI31f1+D2t
qXxQTQa8iIDADPyW0FqNso7e6tw+F1MO9m6acIIDtSSV+0QneQJfIco3XusOd6g8bvYpKLs/U2Z3
z22e0lNli/RhzGUaaw55Ku6g+QmBmuqejdCQVjAkRlsjWL6uZGuYaA0tJKWAOzddEUKpmBc7LmC6
kI7yZ5U07WNWaWcT1lHz0+uF2LCcdFuQQzJIKBXbVSjaf4gaZZ2GSKh97bfeoetJs0Z/t+vSdoot
dK3eG9yNkp/YHFEfk8AmFTYj3squAZBv+yxfO5pJUNHteueTtI6dKNBbVHvm68CS+iWD2c66lhNd
u7mH76ldmm+0O40bpjMZu2Hjb3LWlM8I5vA1rkzpOglCjgdb+QE7XbtmNQwGeu5mrylz6g1w0O4D
zUJ417AhimEG6GxKq2k2xO7fc9rXO1KTOh4wG7eoisYlYeD5MR/S/F47nG6ipOQxYwXU4Xn3Q0da
AU3DYJckavI7knX5rgomfje2FpumHDsCI5xuiWYwM/vMkM+ocRRLCtGfWnXTIflbKbUSwIRcn3Uz
y4bJhCWpG8HoEnN7VL8G5zEaFjbouV99/vunIx4A9kiAjBUqcumU7FN4EcRArtsfkG06SyvG3G8/
//3TMyBc6hxXgbXket8731k5E1s4Lf2DB1xaiowNFN5Toh17BZrDZtrKQ3+AyfORnAJ9i8wLf41i
EQerftMe+rvxeXjtX70P5ESbP8m9dWCbbwudOLPLmuEGzdyxcC1s42F+4+Z/7NqNreY56UH6hzDc
sd/HbgkOMPe9jA3WwZZdlVbQnwYgyEsrh19GvfZgp3R9mF0uu8HabuyzeSlpWPohOpR0YqOcyH4f
ko7fjZUXxBbwZRvUnkFQQfxwAyv1Ma4Zs+Kqm2CzNejpdUBAZwfGf7Fwk505qJoxiq70YW3lgKGC
y8ZK1o+V1cV1Ma2y8gX0roVhNPcQY0PTrt86PqDlpzYN0KkfPAJ9t8WCln1gyi117bkLL4xVM9ig
msRlkWu1J1zZxKGCc8dujIJpncO1YOdMnbV1RlTxuSipvoOPHLybsm6pPmLuDc+Hnk9TMO97qRgH
10PK6s7hMBzTcFhdTRJuA4GTHHlQx9dH0MxkN6myESoPRjhg9Kfeh4dVdebk/7ne8tw7mMtIKkfC
LCwjpC6G29ApizWdMljlhAWq+zFANyhRWAqAz8wz31hYUF6bgTwp0GFwNXxM6j48AULknrqsiRaC
lHPv4/73m/C8UqNgNtwpqoCtxATqP22ldS/8im+BLBhWbsqDL34WY93QhBApGtqfYKaQ3bAhsECB
01+KsiOpZ6waRQmn4aoH28WR4YM9wuNBBAKHaPh5XP/2M5/DDDmN0ZjUqhroMXIfFXlV4btFnq83
PfMZzEBTSkTVl1OlTprqOMn/qv6vbh6Ja60akiwsMDOTwjs/+9P0E/Dw9AO7wAYxli108pIfEjdL
F95grnOMyS0tEmUJcUADCqqzDd6qSLsVTlULP35mdzPzpjCCgnFiix8vi65dNap/ojmi6oG7h/K0
XvuqBXZBioeyqpeqdM4L74Wl0symWkKK0BrS/hRgB191egNngGmT3Rdic/2jz30Q8t8P4gipm74F
QKnh9kqh6tzJf19vee6nG7Mac5njJIj1L7XtE5w8d1km9rxxFXTToR/ndnAUeviKZA3m7uasTicE
2C2M3cqtYzE+NkMI8OLCm8ydBUyohLS5yFXtd6eEJQi+WzAyjDKqbirStgecv/t1KPIE2MUkWkmc
9u9t0pEtPOJEPHZlDwpR7b8I6i1pxP8VIVwYFiaDIvRR8Okx2p5A/KtWaTghvpftPRyB4IOV/x4y
uq0pXVucb9PS2/UhhUa9tdqFiTAzz0xOheu6sPgj53Ns9BxYd9r/oF/Kr4fUJNFlQeCXtMSAR4BJ
6EMNt6Tox/UBeV4FLnWasToEXjWODBBS8NBR6gaHGC/7JXwUdgxL4tSZyWRSWzs79EkWNfTI5UMD
v7cEdi/Xf/tcjxuTycXAC0GToUekDpFaq9sNnIk/pjZY2IJnJqtJaW3hHzVU54jJCILnWsN7LW5p
tvN97yEj6CMv0D+b0Pp7/W0ui3jxlY1tMi+SdnQVTmEsgLWKPUzdHTKJzaZ3i+roIpxwA0OudsdD
+O/aY4BIAbBO29yuhjVuxtD2kUC/FdFknwZs6EDaKPd+SPi40BszI8WEv4muF3VLc/jy9H53U7np
xqq8ctO4MKwlE1l4ykyfm1VMMlIcOTVLnfq4qABzjcPbvEQWKa7zhXk6Mx7NGiY4YYo6sXApzJz2
LpPikNpLid+ZH29C7EiAuyYAa/0pTJ8EVzBSLuIO1xGS3EeRjKtsadOdeQfXODG0rm1PckAvoUxQ
6hhuctfH4OWcTkjNAlhPjQ7NFRru1u2mORRPyQkGUXEVl9t026+CWG/rAz22L95NdJI7+LfGC08+
760XFiKzMhZpPCiIBgrk8g25B5Dp4G+bLS7q6cq6y26bU7vFqehB38C9Y+Oe0iPb0Jd6QWLk/Hu/
S08/d/SnI1iBmxbW1xSRcBBvoUCDfrmfhHJXedF3/QrlatFLGsCM0x0EQkZ9S5F5hlGodZcHWrzT
HjScNWwlxnsnLcQNr7OQbGrQWvm6UINOY9ZY47HHfyNb1sDmMNK0j11usd++A8PLTioX5sMckOEs
iLZFoPzdUMIlEpnBKuYhbdY8F/ZmchyKyy7IxZWg9h0HoQyuf1b1MIRt+JdU6XiSfUPexyjNtx4p
vYfEC9OTT2DXmyc9WZUjTR9t1xObNpGePlsaR3sJTt5r1ajuIAIn3cL81I+tqCzvYcOU/p3gNZKs
MmvkuzT34X0wFtlLS2o4F062Kn5TCa9U7sj0EOUDnLFl6+uHwifWT2bJ8MaFaSvMTHkSY4tU36a2
4hsdBfnvrPIsMOer/rUb/P4OgTpkzFovWI1E0zVMvYvnqC3SVVH16uSUiQKeekzAgwxkHoe6rPcO
xDtwG2vUjeUBVbABU5PtSig+nwSAcxtX1MF9h267BcIARR2grD152pcn0o02APdAu72PrKQrRIkK
OIM61i5vS3iwcjuBP7ZyT/bg2rDstOghs2D3KrgPC4NKdd5msuqWrCYu2VvaJVMB5h3qLWE1DYNT
BI590DqicdgwXutbyyXFSwMft/zscl2eSCveWI4YcNMo+mHTZITLSunBo6Sfeng3amuR7jCzIplV
lcBQJr6kPD8Rh7R6NSLAXsQYXPgpGepFn1vbR+REqxRFe709+T85oagcEnI1qeyNd/meWGHykdmF
065oNb7AB17vuxLO9E6khoX729xydl4TPs2+UCcYlS3DBQhOMG77LtTz9VVl5oTwb5n71LCfDLBJ
1TU5ihwDs5yKjzYDaz1rwwUJy9wDjCN2TbKK6VYSCAURJc1hja1W7ZSPsOX2CN997S2Mg0HY8KlK
J9Dic/mYZc+wNl1Z9dP1tmfut2a1eYp+CcF7z+FfcTPA0ASaB7jNW3t4KOzykW+vP+WfauXC+mrW
nKdWOGS1xBfWqs1eYP+Y3TSMO4cG6+I+guw+wRqLuGUXOe4x6yoXHjothQ+Ng6pST+Yr7QOZkRdM
3fcyl3HZwks1SRjf2VYDK6/JttajKIOtI6xp3fCxfkkzz9pNUmf/Y++7muNG0mz/yka/Q4tMJJCJ
G9vzAF+WLFpJLwhSouC9x6+/B1TPDAvkqkazL3sjbkRHdytKZFYCaT5zzKYNA+6UkWjcvtZbqG6q
cBjWEC52eiSclk1wOO3y1siHhG5o78du0qf5IWJRe2qQru1KqAsCksRgRg/H2qPCK3Ubk15YOKGH
I1cbyZlopRlCH2R7qAoYj8sAKkYQqrARniUW0du/UHL/+W38P8FLcf3zoTV/+y/8+VsBLF8UhO3q
j3+7KzL881/Lz/zj75z/xN/cl+L4lL0067909jP4vX+Naz21T2d/sHNEnNOpe6mnm5emS9vX349v
uPzNf/XD/3h5/S13U/ny5x/fCjzL5bcFUZH/8ddHm+9//kEWDMx/vv39f324TODPP/YvTQFZgnc/
8fLUtH/+QfVPTEWVRCga1wlMlZEMDC+vn/BPgFlC9JDiEwbNO4yCWkMb/vmHRMUnCDtqqkxghIlX
stB+m6J7/UyRP2kLJ0qoaFxx7ALxx9+/29nb+efb+o+8y64LGAo0f/7BlCUb+efSVzUVQEAq49cp
FDRwjHp+yFWzXyXDyH2D0pLf0ywWuLp9XTid8Gt7zqIa/VipbDw61qOb6Xn3FXoW0xZPEUFRXkCz
JS5wnJlNpakbneXSSbRRfhX7SrULEjV1S4XCYhNdQs3IQ5LdS10xb3IwuyNzzPVyr0ZRmMGzvfI/
j7nAndXMaNcZLcDVbqpX9LFnegUrrrJuXTlGsw+2OVCnNms+opFbZMQu6z6FO8zCJSz1eMj2cCMc
vtOSTtYoK/IP0sLcd4oD6nZ5BG1laAnpZtTKkjBzmNY5XRVzHfomCu2NGU66jtaQymvaongekzY9
SSxNr6Ux61KHo1W4wWaWN1orKTA4azMJPr5s3OlFxzdKmtdHSffDoxbXqaVPaE1pyAN7Q0SE1Yau
ta0DBF2wC4YufsAQrZUk5bBXWeLvaABn5qatequR43I3sEHZD0En3caNXJklqOYbFSLOAOtGaW3V
oioHI1DERAwBzdCdGkT+XZsBQRSkMflMCi7v2ZwgSZmr+hjoKkMPuIDZMPO1h9Qf2s0ADNOmUmMY
yA8U9PuBlNbYpp1FJ7+GGMTQnFI+97eIEYp7unD5o0z2bRybTwKYfRfYhhlO1XJyUyk+d4tcWaSg
kvCQ+qIBzbfoigcp18C8rwUDF18Ii4Z9hOxMxM+tiKJNRBBIKvLA79FtG45jDSPBuAuqrayHYea0
NGqeIBAnARA1V7JR0JhDRJUNTjvG0Dnhdb1HzDXA2JAkbqLpyq7IxtzVaD0+zrBVchEAQvyPwFHK
CyZo1GC8DL7TPPjexTBsTko1tSIpgQlen/CDlHPfBG28NuE0mNh1kFGnrXL9ttKaxOqVZLpmbQCZ
SeIrbkH90M2DXkQGx/P/3khpAtRFE7jgrTzrTY5mQhbltakPTWNoUjvcAzgMw9pUD+8z1kuPFQy0
96rcShbUYSuQS6TgcWC6ardCGeDPPYzybRb18bOSStmGwBbQq8FF+Vzr6M/xvIfua4oEwaBBMNz1
mmAmutnDVQxAgclDFfJEuB6ckGE7Rb4Ir6VsgKA/DL/tuZYg9FnIiyVD2T3iyCjtEMRpO2eRb0S0
0DcKySC/1Zcy7PuG2AI2bXpOprnZFHEmb2auJBZuzcKEEmr2OegzfR9HOnEo+Dp7UcDpHg7wbOc3
aGrmU14/JbxPHJrClBoNuvZQQPd3G/h+YWoyrFf6sJkdRYblNuzwOgfmY/NTNvfSCRYOo91kQOjB
e6xzJg46fDYlilUntLPbEXd2EMkxcpU03AdZg7IoLE88Pvnxna4X2TVHtdHkXZyaCijvx7Cr9EMK
/PuVDOsGJE2Q4XLKURdAcGgc+zShTj3EGjKRtjbVvo1h3TU0VjI0vuHTik42SD/afhAQRV5Wk9vC
T/ukVAlg7vUYu3xuii989LNtVafkIe3lYSdToJYoB6mCkkbaxTRoGjiWs9KFD/Ti6EymQ0SkGpG4
NLhQhdMNeFPBYTaHrUvbQFCipFVzmDm83ss04wauR3ZFSonbJfR/PisFIpJ+KCRLpTFkrzoolGCl
tPe6VLRHPcWW7hPgJSr07ewIv2oXwvnFEzWOZtoXwss7Pb9rmli18VSY08v5/JimVQqIvZzaAyxp
922shJu4ZM1e+B2NjAA39I0alvqVlJTEjgoVjgtyqZtwouJXsCVKPDqlUFGjND36rE52EDBJd3k6
D46S5fykZx19AQchgiE0G8XtxKTG4WMz3w9N1k6LZ2FkqwCj7rBi2xLAmGB6XDx+nsBaEl9qPSBP
UYZDzmc0OvCIhhsWwcudKU1u+xKUQ3wWdy7TZO4MkhLflQySIIbCiWIpxSQhmVby+r4vJW1XMjpd
4/6eTAEpl6/aPDX7VEEVOKIElfaYzNQWXRHdFVHSOHHH6C2wb+Eunhpq0W5ChjulKqxik5F5kjaJ
RJhSmSsOJP+Ew3MSPZF0JPaIGM5lTV/B1LCsJx3mzaGS2TJ81SBTCgMpbAix0OioNZTyaMQo2Gzo
XHReRrLWzrOuAzkNqqZwokWoCAEaZJC9PkGBXGphOK5AS50HnZ0BC2b3GaTJOQqDjgbYjAnkfFzi
9Ae8B2R8iG/EZeM/ZgQ/A9IsNUu9EpAoTEF1UGhwAsw8fuxgVlkZPJcmK5mi0ZLCZPgGbBJyyDjE
GU4gIIDWkALYDwy8OrjEt47aVONGb9vqZsgrsOV8OWygXkyi1rcDGYQAliX+qUZ8b0fwp7djpWhd
FR73+5BHNVKtKandri+ZN3VNgEwXvkIb5ncwLniN1H4rWD1E3+qiKX6061D0LHq9Kl/y27Z+eWkP
T+X6b/6vDFoRMv4iaI2ep6fzkBV//6+QVf2EkFcAz0fBwePqAvb7GbLqnxTcK1zXEbMyodOFGPFX
yKoon+BKIGRdFlSGABMS0b8CVoIIWNdRRVBV9eenvxOvEvU8GQfnVtaBvtPwDfA9CNjD5/GqzEQa
i7aNjLmcAOlDLVbzQ/m21BVJmVCBTnyYXTlUz9pCCa0WoSOB85ZEkjRXPpNMa4RvQdyYQpxPa7sS
KQ9LFe1ZR9Wl2uh57A8O3LFEgF5D1i+mgCn0cKTBQEqaSY0RSE3JC+At8C2+jXPfSK3FYENPDrGS
DGQ2pdmH0rABsB+MsK1qVkDrBYX7KpFiQns3R4aHHxnqNEfXa84Rx8bQuoxsJS6APh0ykgw4GYI6
twEoFV8T2GpRoxFa5qkp1B6eRFuWDdsFUlpUlsx6VA5M+M11xNWzPh0qo4GmnZ4aIennMrNgqICS
jtWxAlhBpxdtMGL/YbuTAdp+M8O2T5cT/wEXimhPcgfK/DEgpO9xuYU+2CNGH4NT9wgNlWjWzE5U
SU3NgrNCpfbixD0gIJODXPoqxbSaZhNABy1Q7QQBcDWD+IVqjbLzWzUk5DQPJYukLRTaOi13qpQi
D7ZaAKzn20Cr2jS0ojTMihfaJ2r/DX5WyXQkFXibuhU0XT7NDu1CXX6ok2EWijNi0dUveaLwbkAq
XrDmm1YMGjMw10gwm8JBDgXREJoJjWRQDgAlghkQKMDhGqp2lB4hcTjpn1UY7HSQnR+HZr7OajoJ
IEJZ5hNzbMjImRExSFeiTtW3XXBVN3nX3DRtPCXPPh8rfS/5tOX7XAP05XsQBo3aQFuujWc7bUJp
nO0mYRNaQT3pI0VC7bbriGZqYQ8Ryb2fKHoLr2ToU95DQ0IO5m3VT/0YODoQiFCR0OtSQBy7zmCA
d4MYAYUBs5bjsQejO6OqbrUpoJBW3XAVcFk1KUEakyKpSzMDVZQu/5aKgSkvIRQktS9DodEGWVIP
EYnZQKjfV9BiYjnKGF9AbEB0anLIZVEVdY8Rpq4mxRoJ9zzEfczMREwKxEASlo77sh37MNgMEkWU
iktFRSPKUHRlTNXPvYpSJpQatUgPaWKlEYzOpVMYqTCg/kICv57iwmDC5zCys1EUkVHsLMMEClHX
hZZoKpAlCVR6mwaOEyHP5b4z86VQCdOgbFIaLl/Aaa3w+BzUWio4I5QjoVZkbV3lb/UCYv6BhiKx
5R+C2Q68xq13IZx+UiP4ntvTrnh8c97+lYi/TbxfhRn/mXe/DqnLnECoi2hQMnsHOdJaGoPGyI3G
lk1ipVZ6m/rWMJgAeMIzLD3GO/jaQ/db97Sv/ZcGQNaLDLLz3H/5DjiqBYLJ5b+Q51nKh2/qkFqm
j3qhypDUNAd7iszOlezWGE20MzKjdC/xNj54zMt4XFEYpEsw81VBVS6luh3x/A3qau5khybCO2LD
dzfYhMdwVx7C4AJ1+rwA+jpDlF9wDHAN1RKxxhrEoJQ1GotQZM17s6v2A/0+Nt9//So/GEOjioBG
sYrCvraWtupYUAP+HGhGUB7r9MSgbJKefj0E+WAMIePRESR/2ETvmrBzq1U1YA2Gf68G9mCjnudm
7nxDVAMoTb6NwTccjEu9yHPwzOvTEwqiAFlwGauEr+7aDqrOc6Hm8H7Z1Jtkm7mKq2+pd6lRvoJG
LONAKh0GQpgYKlCgj5yvQ/Q+w6AbQmbU42zpRL1rI/KMgtYViAdotPid48PBmOb+LVSLXVLAdzPr
LjEaEby8KYQtX0LTKeM6V6iiyu8mmyNWBbk0Z0bXB7BTQShfUUMObicIJFNgK1Fd+vLrt/p+RHgO
a1ifKrYCmluraedZBOMlOcGIELFm1ZEH2rZnsqEJb+CRWUmXmGXvVxEGFLpGOIG2mHht8b/Z78DG
DD6Y3wDLM7DXPvdQX6Zi/hlUnxWA355s6wANXqRMxsNkTKUoi6/1asB0SSYS4mUWEpgRfewQ+DD+
+sG9lv/PD0/OqMoINgTBw1sDHdUkhlRRPWAiW9XRH0NLN0PnuXsonWALJMShfSA2ioWRo19fQm1/
sFj5ska5RvAk32/3WVXGKudcMbqtf4o8yMz1B92cTebUrqhcuNVfmOz7U5pzgvgZu5ATHUfn+e7w
ZyYY6gAKbgrfzezMLZnbWKNdOMHVGBu18j8dcDkW3iwTKHNDKGtp/DH0u1MHsG1lww/FZnTze2mP
msWFCb4/ZlDQJvB+wM0ObMhaSqOfG6lP4YBnjLoBpH37mW1LJ76dM9BlDOkh2kwO9JiHPYRIbNBu
TuzC9f/BiuVU0VAHZzI24/qY04dJh1UXxldIaMrpzehf6POtwGiwsAIUCsc2JLVkNH/J2tNgiANp
ajK5w0U7Inm4zjypd+pHclPsiak+jYd0sIvnC491OZ3fbBIMKpCtYUhVFQpDpHH+GtuS17nfYFpZ
bai34LGamZ07oSWZ3ZfxhFveQjnCnbzqAlxh9Thfx0VnQkH/QiEyWUcVEOzO4byCZYkawsi/aEr6
mwt0GUFBJ4MwjpcGy9nVzCAGRKtRYlgTiFuWaUHdzdOMbKM5YLheWB3ru/fdaMt832wHqVa0QlYx
Wv6t3hMLbq8WNr05mto3KAE91P9GpPRuzOUkfzNmL5djl1QYs7aIoyFOkgezNTprOWT8o3qtWhcW
y9LmWS2Ws0e6agNFuToW/vD6SIWr3s4OM/trAmkDeNWlhrqtj/RfmOfqQvprmsjjcY7q0EVcnTRZ
DdMzf6LUaIPCQKsI5CwDQj0X5rYsh9XcxLJQUIVAjE/XCoNdGcMGLCcED3OwVSezk5NkA+7paI72
vITYvx7vg/WPWBNYJ2QTFBfuanUGSQYVc58SI9YeGKhx2YVg8MPfLyiuPRT0KVtrd2o9hMBzhKEG
kK5Gq1835ebXE3iFX6weGFjPslAZDAMpzubz1aeWA5xaFeBj5K3vIu2zCxMmbVsId3uXEAorr/nl
aET68Was5fZ7s9KBWyqioRwIcgJk9ya1WWXMAFcFbuOgZX4UXiQMfXPxGv/gKWJcXDw4mtGAXdeR
hlbVyqzpCM4Q4rR3natdT19gb4B7vDVLs3mGs/qFx/rhkDDnQ+giyzrGPZ+qlPho3pUNMXpUYIwE
CYNHPMlWbbJtU0P5oZjxVr30Lj/YYktcjVIZwVNm70gIfCy0Si8goG3AhHCXW6jrN2ZwIKdmT63a
DBB6wo+A/zuTfTPuml3B8FozOmFcuCqMn9NrYgHbND/WO3KS4Jh1V58k67djpdfV9HbU1cqV2JDS
SsKostvkOwhl2eFV6ZFmD8dPK3F+N3P5OR5s0xAgqAhD13u9ygs+Skm2rCLhondrVqZv5V62ye1w
W106yJZvf74vUXrVZYB4UYUT7/alnMUzjSOIoWe1I1xmI0+xat/ubfovzO3dauXLkcw4xRlGKBKG
89VaooWa1C1I9438NUzRnLk0m3dXDmJ4gp46wlfAINg6G0mmRS2/aBujdfLNbPVXbYjwz/S/K18B
rU2N/qm6iqwGjOLQ+c2dSAlBJRlnG0OJW8hr8Ddk75g6ZlOJkJo4onDZaDWudPS9as8idGohtIdY
81L94/WRvX1/GBaZLnJMsfyPvC4zzXPPCxmmh6+RvH+iD+KBPybe7MXmZC7Zy+hxk7vTPrFy89to
TpER38A2wavv021uXkrv10fDEnOTBZqCsFvgu60uKtmXSVYs4M4CfR2JWQzw0mIaLpRg1lUfxGkY
hqhUQS9BFSiRnC8kFsTJAL8w9O8QreXXjZFamSn23CV2f59enNXKexnp+/l465MHQokRPEpfx1tu
lMaMLdHb3TFBkAiixey2tubIXuWbqevDKMCZvEu3y/sni7MW8h5LswS5G1sdQ7JKu2HqWWE0FMDU
ljtamoCGcpFTsg7xsX+Qhmq4pjFtRFGrN9jPrJ4CeAe/LijNJLvkULkggenmEirmW6wjV9gcHYVL
18r6dMDIHFUhGeUEwIfU9dqpOZGklofLyEuAGgMlURvwmDNRTLSoVbpyNV40CfxgUIFRkVcAAo7g
f7WSaCFNZS/8HMbMsIx8lKSLufZHI6AOBCAUCiTAba1eHFh16AhHem5EP7of2pYYuRUBkos09F77
XFjUSK4uX1rLWzo/FgB84QqTFcRaqAitplUBnjREMkSph233Q3UaV1hzbdY22EJe4kDy4cuF4299
8uLlvR2Qr5Cb6G9MSgQol4HSVvM03kGl5zv9XkJ6Zt8hKQQRKTHSFwVg3McLI1+Y6lr+E3hRqAHO
i/622yOXip3o0IAjgzVDbNkTN8r33x0QRzyuF5XoHNe0WMdc5cxz2HbPWDJOvRfbZIsaO0fI1dvT
PrsavL61/o0RceDpKopTqOuvNX6WK4eOUpMj4FqS09AM0bUwmSGQRVWOtJFvLgy4RMhny4cyNENV
JnCG4z/rSFadoxj9ICnDVtSQCnuo2HiIKbmlmK0pWZfOtndnzmq4VTkKYlh6kJUYbs4BiOliya7p
jFCu/1aoqSGho/E/nN9qeyQtJGqLZUB+pRvMbNzZaz0Vt8d4f/lOfJftU4rDDGVo0L+WjvV6M3Zy
NShkUjJjSi01surA7uwJDSG0K11tU+EomJwlC4/dX0/z3cmDcdF4UnBfoOWOct/5Ldm3sj/ESoU9
CBy1KE79/Nv38DICuj2oIy5dp/WlVJao9Af1AJqzrZ1+HjPyprKWHR+jrnYxWl0Wwvm6PB9vWbdv
Mjswh+UobjHesBVm78yODOnE2OHcSMzBmazwRjETCxHe7lIG/j7kWE11dS/ycmST0PtlS8jmDJ6Q
QLcbFRtQPg1tJ11fug4vTXV5uW+mChwWMAQDxktq2OehctormVlStPGyH/rkxgG5UGN7V1Fclqmm
o84ua4Av4fY4H1Eoct4lCUZsrd7CpjCjzorsDEUi9g2AWHeOLeX61yv0o61BEcsgHVh6CO+q7noR
t6osoTXIoMgDQKPLncoMrbA1vkUdKuA/z5tLUfO64A5csqooOtNRosXqfdcdohDxKaZ+RhXKKPft
BsnrVtswA0TH/eVt+MHSQV6FSjS6eSi6ow90/mC1MeCMSUv64Wjc4s7sSbiKxRVi8cDUPMm6FIW/
u4yXAsubAVfnKYvUBkZuXQobrium1dBYKoxgvhJpZV54f+9P7vORVgcpKSSlUkqM1DvFUeIeXh9C
jdpuE6/+kRuaUyIerp0B6ciFkd9fUUsauWR7+lK3XcepiYrQLVHwUKdth95lYqPVvVRQJRexxmjo
dxfGWyfKy2Bvx1vtx0lDl8aHL8prytEciVfvwN9ypK3sSRdY7B/sivOxVge3P8ypXrNlwXwLboCw
xkPtvd7IJKe3l8YsVOsOzWRdmOG7DON1hkstQABVpa9JwBXPFKkcgWWHplzyJAPvY6aOZEZm0plR
gUoxUpxdfOCXnuxHqxVGDv8Yd3Wow05gZiUUSwDEMMRpsJm5yOEiEC+9ZK+4E8ad73P3kjnMh9tS
Q5VdRZisKmJdww2nuONZh1J0vOGpubSloHbjjVtYArhL1f+3KzvL+nkzoL6KkTPgZqEhgQHJ0m9f
3mu/852ktmY03iLnYgF+ObDPb8vz8VaZR00WkTmO8Sp7MvveUD39JsLJE2uGb7Rm5FwMjT84DvA4
gaLTgPJDd3E1YjcHXI99keA48N263SB/9OrG1M0WshUZWqewfFXcxJI2l2KdD24vfjb0ehVptFT7
QocOrzU74Rc0NQ8D8FFQUV5qoNoud+nNb28YASInsmV0pFA2X/tygxxVQtllSpbMw4o8YsCkxS0B
d5Gd1IssfWNdVPl8fwqdD7ma5ZypcBidQWhRDZBqlzt6W3rcXbLji2Xe98vnfKzl8zcRSLF0MNMe
05u/lRsJJRbp2BpYOt/QIDaDy3Nbvvv5csV4KCsDkYZY4F0pKwkLJoUlkNHMDTx2v1Qi6TdI0Ziy
1z1evD8+nN2b0ZZT6e3sUIskdYXRBlM26zvVC63eWPph1V2NDual8d6Hc8vkgHFFdIXi+bvrqqcA
oZd4caxOARhUcfp4BKKU+6REEbuLYv4Iho1+A+I0vRRkffhgURkVCkc+x9ZRegEyzjxLA1hQ9mgB
rt0B58OgBgdcdOtefpHv7xFM9c1wqzXqS7wHHQjDpbUnj56iflYvYbCWsGK9VBT0wSiX6Qd96CAt
MqQBEN1eloqC3G1wXusamws7fDmR342Dra0w8Ol0iFueL5KM+vUCvUyMfL/kicul39rMoX/vWf1/
2PgfrzH9fw8bP8CFtW1fzoDjC/bmJ3CcqZ8UGYDsBdYoL28Aa+kncByfAPegoPyiI4DnqDf/Azgu
EfppISCi5Ma4itBwyWT+znUkyidZRlVsKaICIsWAzPgNrqNyvtbRMQWcfcFaouMoA4ix9meGGmpR
FZBLMHSQk9TqUc0TuFBWfCOKxGv7pDdKfbrph/QhZrCPgO99m1QzcrihNemXIYsyAyxJY5C0bVc1
DupjSjC5k9I6FJJJqJduwwzNGVLNoZHf64ThBE6yHzg9TkDM71kT76A4cyr4KdK6b79e/SuzgmVy
gFTiGer4F4qya0Ww1k+JAHhdGB2ZvF6+lplvMTnbh1F88sFDgRAcMuE4baBQGkNI7+sUzLehVN1l
SbkFlfleGrg3dhC7DUFQYWTfREbrXxMQUYRAjzSJ3Vq91emOQ3GgTZ0ozB0IfIK7l14pZXPddMV2
anW4VjYGL35EhWb+eobnx8hfE0TtV9dVwCBx8Zxv76qWgmDWZ2FAC9eOaXQdTnyj8e4wQRsgj5hb
psU1MMuXxEvp+bnyc+CltQd4MBo38to3wwc5q2zGUjeI8lAEtUvafFc3/m4YB0vpH+Y0NyPIwiJJ
dcSMSz6Xd3IWHDIpdEOhGnSotzQlpuiOA4N8THX76+fyqm75z3Pvr+8n0BCUUfsDxGGV7Iw6D6H0
0Opo4na22oyfq3xyM3kL+YSDOk37kSu7URuP0J0FnSl0UGA/8CZx5fo77QkUvgK7GFtwxj5DZ9uL
ptTtCg28pO5z0la4DqITZjVDNAP2Q75XtpDDUDZyDJR9qdxVk36Emog+kw60hfYL7fIEQlrjtgql
R9LHuyaOXdpIVpilZt2wbU/5bqSDzfczHx35WJTKDQoOqVEEoaPJ2hONssc6y65iVbjE506bpXAH
Ho66ll7J0ZdfPzzGl6ezfnoCxTCcWjgUcCycLytZZGBhJIMONkR1VFt+Am/SbEO+hSfogRJIXrPn
TmZwEoruqZ5/i0P/qz6xz8HQX5EAbIfyLpPDe1V2VHXezDK35pDs24Q+t0HoQTjJrH3VkpXAqTX2
NWmIGzWOSJnnl7OZQvMulqEQIlRnofsF2rRjI9SQ295utfBOJhbyPLNrwEGsA5CbZ8i99E9xEt73
JNvBm64ZOcrLA+jZEjgSsY6iczrfaUUMFxkcXbL0RXTCCYpnfQAZhADGF/YHaAHYsoQSYFwexyzd
wuv5NsFS9VvJVfdywD1NLvfgcp/kNNxk4BMEkak29AgEw7WPMW5IoX1Xa81U4bw3lpoJ4qADuBa4
HOQoDxBsKfqN3mmmnpqdrF4JiDGLJIFpbg/etNjGGnluhxR/Lsx0Qtczl00qS27ZHIahu4qglRXW
kVN95pA5aMLCKeLw0JPGhU7DoYHjnBJrJhea1aqxKfxiX0TTLpd0tw2YzebCcWI9sgKwd7S02oYQ
CRmh7zbywswi3auKbCei6SqmIC5ANz3oClNvyeZlHsqDEtfHiMXuEMKUuk0mo626gxSJJ1r5T7qh
5Pmh5REwDHQ/0uwRnplgc1pyIzoDdartCGaHNJB9UYldOkq24idunw92FtRwChvsNG08yS+uoiG4
r+oEZNw9mBzbLEwsKOl4QxDYAVOcF7Sor2NZdeaWb9Rhfoi14Efecc9Pb1ipOqDkijsQN699tb6N
R+b6c3nLtcQOFebypVjWq/LJ54mZNIUhQV6P99omxPnD9cQGpO6u1dhjTe6Dkp0yVXaDWbjJGH7X
OtWdJuIoCrjxPNvPFZo1nPG7qlKPIN8bvAf3Y06+S7z6PI++PVNxNy2n7kIdmfmmbx47ph1B1zuA
7vG1oeV1MWV7HQIVEK2Blvkm/lzahGCNoKQPdKKkq7tYR/oXtwwtQ+x4XuGFEvQVquJWA/Oqnt0p
044xGn9szvZEui9FaJJW3LE6em79/LaawbGsVTfJp4e0oQ30WwOHdYrnF5ktSejuA0wKDfsHsFi8
osqeJS4bkEPARqxuEyW1gy58hvrQKQsljyb+3ahHzzFokrmS2WBNPsuxdqzAGwIY/SnwxV2pdQdF
BXZnIqe6KivIwjfHAIT1Tqu9XuAcTvzGLNPQzURxWwvlOAT+dtaS+/5p6LAe86E084rbow4trkVN
aqqOchpA9P6HVlUvGS1uq3x4yKE0YAyBhIWLe1WMMfbtXSklN8NOS6RnqJcYUs1O45juu3Q4NCE/
qnV122TsoX5B3g89UAgIGcMuEEemt4+QQjwlcWvBkjY1YL7Xz0uROq8+F1H4PSwQ3eR+ch+rdefw
rPd8DhUCVdwFSvRjrED4LvTMCHzuyay4TpvBriOy66P0axGme61Qj5CQahJ1A4XeW6WLQyOg8kMy
+XeZTl05Ld2CIztlnbA4m0KjXEIJhjgLuBaQcan8Q6CA7oRN/uzXKprXihPNVW752oRGWiogxKP3
Bq8E4Ht5Du0TxSIcbcyeMyhDdJUB0nhihWglivS2bmov1if0ACg7QQHjCO2AHyC7OHKp3Y0NMIel
+iw1/WaRV0EvG1SnXAE5C0XCVNrSEScMylCFGVmkiR8AonA7MXhFLhtBMRiScjNrkL7gqF/ICQxl
oDZXl7cpe2ygpz3O9WEspd1QpBaQ5FufhVDQah8YAY0v6DeURI+FNF/1nR4YjILjwBoDpm+PU+7/
YFFltbw6geR/gAWlHR9GUtyUIMpSuZ6M7EmLUoSr0hWBnAzyLlvS6p2k9PDQJqo1iOhYKwnER3U7
66kjq7EXgRbYVlD1DKOTHPXmmH4pm9ADL96uqbwFANpU5PgmUntvViA+rqYn2us7wvBoSWdWDdnD
TOIArRqv95NNRF3IU7maDkH8cnYlf7yjqXbtd9m2xT3w6xv6NW17d0FrCGsBUtEYSn/nF3RWxkOc
p71upLGMtsODGITl91e5MkEJGr6vULaaYtnotMCQe8UUrT20JwYxeOmONaFZBshnkPL8Vvb3Lyjc
/Gu84v+HdHBQD33z5hadnTMdHKPIn6LFtuSnqM6inPP6Ez9zQ0kTn5bmNDDhQHCg5Lhgn34mh8tH
oBghYVcoEK0KAFL/yA6RHC7YM7TRCVmQSjpe/t95xfQT4FtLWUFTkY4IXf2d3BAlj/M4cAHUqQCF
oduECBrwj1UcWKLpU/9f9s5juW4sa7Pv0nNUwJspgGt56UmJ0gRB0cB7j6fvBWZWF4mrX6jsWUd0
VETlIFM6F8Ax++y9v/UJWiq5ky9btlixp6OJbx0E6r6t9RcjYhS7HAY2hEG6qM3BcspWj2z6Pe9L
InCIDNRuMIhrqmojdSAKShrgYef4wamlBQDdrm0wdXX1pWwTV6qmbRiGT3E02GqkOmFN8bCnz1rG
EkAJHLkebntdeDSk6K7JI7coBLfwo+NUmDs4LK43XExm6aotGaJEvp3KZ7WEppJ02yHQ3MoSdtxU
rCByDLZjWQMUhf/EY16Bf5xw6nGyanpHbWK3SvJe5bjKeuPQHWvVq136pY8JnFVRuFcaflkbbvWK
ECfMd5GOB0hR7Dq532Z4j8v+Y5MB4Yvji16SnV7EeINnkhScT8JNQOeu6mcnfRaZ6qN621k1kdxl
2LYP3eT9CEfvZGbSjSeG7oh2exCeBzAWktxui6wnnlJocDa0At7NbZoFp1L5VijPoTHYaS29aL14
hWYLXxNJfp+04psshNzTU967ZbbXhcmnosR/Q+P3Fie2O99oL3IF/S0cQdfq1atGkXaTOlux9PGm
xd4+9GPbSB5gpt2GvuyMk0xcmY0uXmUHOr23yhA+4bEHSVA27HH8QXX7u6eHuyT3RbuUAltR3lu8
zc05KPX1XT4+eboKaqLaN4J8HGKQsHXimjTa0B62CU3BESvaGqqZ51Gam1SsgR3o2JOkYFOHdDOY
wi6YvLuoR9g0DdsWiFg2dBcCOCS/oF9IrjY+vBfLH1xA+ccy5urejg57/V2g6W4ERkSZJtsfwBMq
ynbUzVPEpyyG8BR33k0dP5qBCN4pv9CL5BiZmRvF8Tsab+4SfHdb8OiExvhMEm4MI9+0SflSBOJN
lVr0ubJWMAreqH21o1/8ZAKfcMBUHtvqvi6wj6jwlBSS9kovhMGOzQSqKaniXjpocJtGf7z1fBLh
g3yy0uEhl4rWtoZJt3ORw1xQNmowI9OgOtpyOL5jqo7Wf0L51yfZHWQ+J/Su2gAMADPAmzzb76ON
NDTPksW91eQDYcvLiTDTIrsRRtCuKDy8Wn+aCc7NSmlHwlNkaM6Ucb2SswfFit68LLiOp5p+yFJ+
NX3jSEB8aMf651gRevZD/QS8LdlHPkisvjeeOKh9ckn6k87ph0S6tX3TAqGIKMsf0PAKdakwLwrN
ztL0XkvlB0Tem0+b7M1f5+BntR3b5ufr61/blqUrBlpxeiyX5Wq/lxRakCvJDeUfXtjskrB0zOTp
z4P8bm8E60DjzyzTOGuXzaWuUoOCQYKUyZl3jtp/+/MIMlm+s+cgfcHxgAIbAOr8nJ8y/FPim7Xe
KZJLYf420oXLYYiutFI7RZO5hyyzSeBu1oF1qMZKJS9v3VVD/s1qiJ+sLH42MtryyI3JtjEo+Gxo
+1GwXrVCi2zByI9ZUrwro/DXu/9HkcB/d8z/P4cPmS1L/pAHzqv85eUr827+E3+f9dKctdXR89Fc
LesIljlL/z7rJeNf5Ia5X1KPMpGlzQf6vxEi2r9IGas0nJPHonl2zmP9fdbL4r9o9jQpxcxCfVK4
yj856xcNJaTwyDJzL6AJm5SPfta72otDJPqK+Ouv1lVpH8WOfsNZgGTUl1e7vhfFzr+Hm3XUwAXI
yy7rrGXUU/nVpl+zwEXbckXfqq73g0Yde25/AEO/VrtGGf51NfGK5ziKPKkJsJtYa1EKmTSac4fR
f47h6o4XceXJM5JNyS1uGjl51G9WF2mFq0Vi4HnKodDTIRmfVKOL2oMZp5q+S5SoEF7azDebh6jH
thCUWWHFIGcbLfVH306VzGhVWy9rq/zuy3EOLcktW5iR/UWUC+JQmy59LTSd3MVKpealU0YtHA27
KxqK3VvIFFOJCDLOguq6reDyPVRpUX7j3B7CHzl3ruY+t5I62Yxp1nk/Swv++1HVAmN0xkzq5N0Q
6zH9D8AHyVTHupIfcqsQNKeUSm+0C83qh22uoP0Igb6QlOxUUtq+EQrp1ugEBUJRHCFt531c4qGX
DJeiXJA/N3WzDfZpP7+sSsxIGMQQPyDpilb6HVgvioi+Gr2flTlhambq/nOU9m3pYKGWXKqikIJl
qZL+RwlNWHH6AtaI2nBiu1qdldskUSviSTUD7Mk36CW7NqdhspvOy45JAzElToJwH0t55qEsLiJj
a6ljLOyDDNtdbjlJeRWPIOd2adcopt20VnDMJr2lktH547ST9THzN9XYeMeq0cPHUZKyOyXtxT09
shpkY3UgI+QpMH5dYfSlLiARjF/zdYiajROzEMbBipysAS4i82OmQL/HACSpVTvuhkqlKVhqxOB7
BIKwsuVpCDZZENPupqpAc+wYaZoCjDhIx3YTVIJauEptWplTBZGSkTlWxTvVL6fwm0c+p9sUfkBZ
V+7qFK6cHqS3ZSDT4DHUcRm7ptrWr9zKcZ8NM/NNxzgOmkiiF0inWqIyACZm9KuVJuGhE8bgJUXk
8JI1qe9tBsOYGldPRSl0ooJpbHeiKMyADUk4tgMvhfQ1mZhjCPL4siIyx42zyYTEUu+TrkmRD+Dw
Rt66UQDCnLw8D8IGQowgaZtMS7BcRH5X0jZtVHF600qGb92k/TTI4VbOO8FD6CuYdbcvG8mTd0KQ
xuleV4IRVn8pVd6pMfI4O9BJq9J7SRYle229QvqhBrFU3qd92kueq0NNCTy7IEVdOUVJo5jt11ik
uJISePoGc0E5v64HxdeuB3rIie+yuMnePRKIshvGXpadqnrwUKrnDV2XZaiEzaaOakoFCrGYvmvy
mPDRjhWlLk+KkKrwu6dyNG4iIdCCp6qeyIXTPC2aN02qA7rU0izSCH7KUArvQ3Kc2vd8rJsZRtZS
OsJivNfvmOaafKgkT+Id9UDEDgF+nd61Snim7bMqiLMreNplej0o5AsexFwanTSDiPyjDMXpVJtq
CItNi+Vph3jN+jEaTfwsp0nyJES+3+1FdgT1otQmv0A4Kg4vLWhrZR+NRYXJb5tOPwDezD3m0O3S
H8EUkdbKu5bMqyUUmngyCsOv7VEcPOnA30H5zoinV9AkVgj3BvK39r0a4z63Y3BIIRn4mEg2Nmuv
rvjoTXHQkoHguteISWyraJqGjzSlVvw9F5UiKXCkFXTAHO2AJrkRiryxFUHog42QWsHg9lXq1VvR
UIjiQfbo0TFrODW2IXW2eJ/nEZRDgTx1f1EKnRJAsrNqbdtnGVlALaxIv+NXXF36BjgiJxamgkxi
IWAsxk0wmcNbb8KXq7brHIBNkiV4IXoZ7Vqy0hXt05RncTRDl5IOnz9rUIc2dBpfFl7jSp2NtcYh
10iwNI2ADDPK4usiafKQhHOEe4rdWkZWA5NOdAFi+EB6VoHWyv+Z7T4LuQtC6sC8jploA9Q5Cm1x
NenDo+dlV61v3BdN2G8ET7otIABu/EJUrupBh0E4SXeWZJwCOReBrwsPWTd4O3GUTQCoZu0iEI12
gwxab2pOZlsE95oU7Lw6/UUH53tveJE9IXO0rSRCV2AJARxxFLKJIuWHaKR3Qh16kJGFLubbujYa
x++sk8WyvROq8tGQIKrU2j4usu0ETz5OtOMwaNeG1j4WwGZtMtqxE0lAH1kMdtmhe7HmI9UsrkJF
6VyA6zTAgr4DeMrRiLQoSFXa1KZ8l0K0sltDeR7G5kctqU9dC/kmwH4u5HhoYtG6HgU/v1N1obC9
XmTBef4bIpcbut1cYch/sZ5IvTE1B5l81mSlxSEJvfGgqvVd1Xd0aVlFfOR4QKUrpbs6keiyVILk
l1Q23lWE8fl93MeSa+r9t1aLboSS04rIudoKMd9qwIDV7pVG22Bdnl70UynbVoRpkZ/r36KWUKC1
NrnUXhWtfhDDdHIMiyOsHRMqHZ5RvVll2zhVLEhc+kskD2WjCK6Jy+FT3YvJsTOyHx5MtHIHkLTA
tB4yYp5XNJ625RH77e41nyLh1KiljPdFrLPJxfh+UssPD6Y1e+bQ/xgc9bYQ8eMMreSh6yOPa7Mn
wfWRG1G4yY2Rw6CUY98Cdh0Ph/m8Y63kdIHUTeEAeEjxTAhGy54ovWG8k/cjJqpDRfoZwoxWGcXG
00CRNl7QXwiZP51G0FiummSPtRjgi1mGpKvJQ9pV4FOlILCxwZMbdufHqgsiIHetWYcVVZn5BCGk
PQZZcWdpgSDCcQEUPvtsPka5zzzCKHsmMpZZg2G21WQ1AMTYS/gIddbbejr7qJTWnRIP4BUBlZJg
H/WeS2QHxTfDPt1VgLod5cA0jmKQBNSgLKoqIvRG/nTv0XYqWhRjdPwMtcJPNjIkuzvNjx7lHgDp
oAnu0Jq3jVRvskHnuY3Lygv3gfhQ4pRaxsqxS8hGTTX/seVPd61hccC1NO0XsWePtZH/kDHM/VkZ
8cNUmRDKNP+g90a2n9Skd4pCwvojJ0fOjTW96vV0lwhsBwGY3i0koMnV2axcswlM8vTRvoujHwli
TDsz1dyJdcG7lM0OVatoaBXNV/RBd9Cj7SIcLafSJnIrhXRq6wYsV1OITqa0OsC3Du5yI97qk1Re
YHIeW+7ApmNS8OuKQwUJbrTDNGwBDpv7tDLK917MyBaPiTXYemamTmL6o+iouU5wO6nGUQpq/F7z
u8QKq1cdhLKDpUNwaXbK0+THWEcCKjSeImYx+RaxoeHX/EaferRJtNAHbCnUh7oXXkRiZnsgSHhL
9CxVd22fIADtSJpEQn6ZFd5JrzO3qRL4r6LIhlDftSmFFb87ZXN/f4hvd4j3sm0ovuI2fahuo0LV
DhFC4BtUeNkL3gmGrUFQ2UlCLzuA8tQZlXuIYsVwRio2mzSMA6eRoE5rnpHvSgLTg+4Vrx2OVz/5
UXsOvV8jmj6OQ/jRNsUh9MxlNTpeWF6EgQKEvmbNk9F51wQdnq+PrEOVav04pXyauCvnZ3U0o9km
qbJTKkKVvitAmkqxZvviJNmW13qOOsjmzjIjCnTN6Fh1852NM+YSUaCzG5uWslCBWadlQSep68GW
RrHeBCXGjzmHqBpz4fDM4qXAzoaPloWndI5fAEFmB+IT383JFx9l9gEXsNIeV0+ScKaY3oR6E39T
pNJAr8AKsa0wecbzjHqWYOZuW0v5rug9KyI32NCj5sn+NgiL4nsXFN3NlENFt4coEWR7SGrjMS3N
7prdorghlRhd5RTErpiP/UkliKwxF5X0K0nLrF0U1ZUjhn271aVcfBRUyNRhU1HnxlvtL/zeVqB6
Aw4gb6ie6hzIlURjqpJ0pJnVYJsahUTUWXduR2nTrPGNB+ZPXa0SngLJvAU/25E3Ni1HFQx41YYM
87IY7q0c0C5ux4FJAKESCezxKraSp9qU0PxJOBmR7QwTRy1qvz4WKmxKJ046pb0aaKN7Dr2kd+sg
qHXH12iFEkUP5qMaDT3Xv6QK3mgNjZubTPeT22BQqcPRXDu+AFNPX7VcI2Urt3mlupFOb8WmqeFb
BkOg0x0e5s0IdNsKX6OgiZpjXwulf0KbxOVA8COA0ZpnMVgGX5y4oCoEWapgIftJ8CgEVeDEYQAX
SyDdV3MH8emv4BKTmd9pGNLSk+YFWv9Y16YZ5q5eDDJ7ss+Xlg+0QoTk1uNUVfrM7TzizyO8Ti04
8aHp/+rJNEan1qNd4aKyxlE++mKstDjOgGxApK4OEJMbUoM17txCqYTJYI9BPgaZ43GLUhOb7JTs
23qlCoQfYtlY8T5QBBNuNYOp+0KDCHpRzHwI1Y5UsdDgKZYRaYiwIXi3zSpWA4oAamJ0r6AiywFH
EHq16BdIojy7kwVN+Fl6ukfB2G8i48U3OjVLdnJSaCq6jUrs/DcibFF4576gkViWRTy7L4kV0voi
1epRjG2hUHo6L6bhalJ0gIJ5qJaxkyaYltlkdLzGwcPapE8i6gVPva9Kn8sCeZ40OBAj58NlRbxt
3MtyIHi/iHFCtGp60UZ2MmSxgAvzKEiXpVj3GpD4LlZFJ6qmQn6ox6YrKZ6S1L3FVzuNTj08fmrr
wVDXOJW3AmROgxTrjlO1pRjqTWk+2sgsZ226Tqx/kOCzJ+9D18YmruVVbPW/RDmgdF0amv/aiRJe
qp+SWr/JrZ4nikijwOkAEEDPIDmtRU2obX3BmLzseYY7EKzP+vzQ6TbDt+4u2KxlbRb9beRsLLhz
SGQkasl0RC4GS7qpirRAfY4OMxYk3vX/lcxwIaQgGzUPA6+CLlkQcMoSnaZ6hgdDwnhWrsOr7kTb
mtPsjZ/jFljpZhaLr7zCRV53Ho7i3Fz6QwZPO/UirwveX+S+jiUxLfCTWzsxegKn+2BPVbfZpfG6
Mt555osPNiOKDfogIZ4s3qI3Jpjj6RW5vXEz64txeFfdbjOri6OdtjbaXHv+VJuen+7LaIuexIE2
r7E0q1/th6wp29JH5NQl9BrvgSKg4zvZJvuZPHIcHFaec35vn0eWVKqrc4s4girgjOLivSpj1RdJ
KL3JO4j7m2ibqYe8v5VBpUmblisBjQCw6Cy3WivHL1/wcmBaeT8n6sUAFF1bSG/RAfsIzSUzsDcu
jSOs7pqS0CqC8mwNfoyHPEXEeVCnIX7xoJ7ZkpCQpbf6GAChzLbmYbiDjOHOkpg1qeFvX+qnsRbP
JjSlIFEVfFP1J4PCqhjDc8n/dsj5H/mIZ/ng5RMtkrNaw+FdG9KbdD0abkqTnouVtTNdyRTAbrnM
3mc7ac2CeKFSI9U9zxfULxAZZ/nUMgmtxCa0Bkt6M+7xX+Cw8hJbh5noPxqPws/4pixgb9rZKvL1
N2+UsdAywIRkEzAXX0+zGnkoa/lNnC6n+iGrfhlr5qMfhfmvK0EX+fsBd868mjOqkh4EEywX/13d
JQiXKAABMTlWN/HGcw0nfLCO3V0xM8zyQ4k9oLoXL+r9ymKcN5XFT5gJnuLcqgA1nfLElzUhe36i
T7ryrvblRvKD60D09zGZjUhzehW3gOHVyvsdPi9MqZXS3G/WB0UMuh/At5Dy59D+OnZZiCYu4u3L
XMyQXOgfJJKgf0ibahe8xZLz50ddVAKZRmiNVUWEm0Wr1BkoOeonWIbD+KIjS4ujn8G4tq+tDbBY
gjCuW1Hsxhdx11UuDfUAlXxgezBSKze/ke31RX82IocuxyEoT14eWYXFx9NoZITO7b8XdEPoxYPn
rdJKz7bMxQiLRZDWDUFENb4Jey7kW2mvu/L9uBXddAt+Zm0unq04uEIUg1Fh0OsMwG3xOIrVmoNv
lq+Fa93L6UV2MLYRwtAsPNB2EFwpzswwWZWf/W5UU2LrpDt/RkovRo3jcoyszH/Xrl08gvblTnBe
vPsWPVjq7tcpDWvDzd/0U7XYbMk3p3yzLvqZN99a65jA6/3zTP+qjmTD5D1+fqLFRwN9TH7OFN5Q
gni20hffvVKmUzM/mnpMckdaoTPM4pive8hivMXE5zo+BkHuvxO4vFs5uQp73seki3SH503lOvpT
fyiePRvqK+JT9dLbrFETznfSxU9YHExBO+pCxFsVj3HoKNtshune/lInkBvCpnNwWH0voWXZxbF6
rI7rZJEPu70v++jiB8zh1qfPWnFnKvvYf5/j7REY+834kyrWdf0Y70p3ei9qu1Tc7jI4Js6aZHzt
c8/R+aehmz7IC1yU3idcT7lsJFZrT+FBnN65eqzMrLMQfDG11IW0eEQp8vGpk1P08NdaISDeRqzN
aBOu4ijXPutSUThEZTmS0nwnd+Bfof+p74pr/Vt3nbjzCYlu4ZkZTteLcDt8owsbFMiaEnZ5tVk+
8Dz3P71cUSxDmvL99zlmTI/xB0a82q2iJH//DdE+aXiTcINaLFl1MkNtJBLAcPsZ92fRdPOjchH7
Dm2uG3krB1ziXPWCHpJ/fs/56xH/M/Zi+RqJRltLMo/d4Btk4zgVfBAOuMRrz/rk+tvV5brQJf29
Q/1nyMVylbKoyRRWS7eNaHKjW85ON/nO2hhOeioPOEg+Kt9Q4+7LbfHfKIDPgp6Pxfqf4ReLtUsb
LvWW+DJLchE32/WjAcgy2hc7fYXA+/vd/j8jLdbmOIj4BUX+ezPeF+GPkACviFaGkFZe5se//zRF
O/IgVs7eNx6rA35c+2nXn2a9bbyy+P+H1fh/HkZaxGueSB94yWqMTipDaZ7d7zKATeqNj4+0dVQ2
8vcr6ShC5oRCeLFqJb2yRj7CyU/POUbNqPUsxfib5mo2EEkCrMiVb8JbWqxgVLUP+vdwlXFyfuf5
Olk+tsRPw0pksIs5SP/Y2TF+aC+Hizmqkxz5lN36qwPOy+3sJMGPQSJcRbanLNbG4HWGaLAcVQQJ
RnzXUYr24tRRsl9/jhJ+MzWx7iDyp20NEdnHtevTc6VDXUHEUd/ljFNSu6fW64Ta85/H+M2zWKDo
UK+yr9EmvZj+fYl2CEHHe4E+c/jWqlSWI8O9/fMg5w+CiJ+IRyObAN3+LIAz2pIsqfwuqc4g9veF
Qs11CNaC03mj//pZvo6yiNsqOWnlUTXe5suKwmWl+h6f5uRMvE2c1eTM+QY1D2ZxU0HJz41lEZNa
vhZYgSa/z4QkS7aVfbdH1XIsfBuonvvn13d+v8bcinjxo+uNHsblIZulct91nfyT7filOIWAYGqu
1+GOBKmi2cZO3cbbNYzGb/YSQCyihgkCaE2SIItZbuHFN4iq8rN6wv13q26i+8pzravpIiXFNmya
K4N+DkdzRDsEA6demvlm5bHPP+jXX7A4BNS0xAOLXzCz7ii22qA23Xorbsl77fKV2XO+DiDdgJ+C
zEAr0tndk4au1Ejj6DkL7vrgzZNfhQS3kMlbicQ/duCvk5RxZhsA0qS0oi5TiLEnlBmVnOfkIG7G
x2BLoz/a2oMMCCVeg+mdLTvQKyi3oaKSj1XI5y0iI68Qwzgrn3Ov3URVZ+dRcsQacffnz3Q+UeZh
jFnyDrhHYT/8OgzybqqYTUsiuycrmriFeEfHhPFrDoyGDboa8mm7PYy016J1Fc1ZPXZ++5yffsBi
4UexTGG/ap+l/DI5aNtk23xX7qzn/AkDm3mGzqfdGsVj4RLCFY6nBv7ITk9ECFNvsXEa+K4V4dQ+
z9wJiondhfoKs4NaZgYMLnkPnfQgunTlqC59cfSdjNY/3hXmX8AKMUjPzJnixQLt/TrWs65/Vi+x
NqPnaDrpTnINIfqCEpl+rTjwx6Nju7JQFkz1vx/807CLWZVGRVrLDNskDhpZlSTKVX4sHSO1lbv4
NJaX4c1818As9P/mgYE8sOviuCRiivR1opGKizCWVJloKH9HYl9opsKmL+wycYTLGZ0kftfpLbj5
8wQ/33550dQYZKD4JtYTy6qGHzdFFiQG487BaOBk1z75PyTqYCIxLnCSy9XKxjxlv2wT7EKckwQZ
cyfzmZlOEk50803Gc7cl2bfJrvPH7kK767eSU9n5PcLmNcuw8wFNFYSKPJ9pZKqWKdwqNqwul7KX
tr8TsmMtZCuh6fkapZAnAcWHW4yDjzrv9Z9imTCJkrSU65c6qmwabF1UJDZs883Kpzo7MvSvwyz2
IlmQIWsJ9Yt2PXJkEH1u1YN+DR0VdNAqsnBeYF8/0tfB5nf66ZnAEmT0MVQv8bfgNCNnrQ9iYfFd
ulN25YHa/U3s+u7w458+IyWZeQHIs7u6fmaqzgVfLXo1Iynr7ZrraOu5xaZ714kBjMM/NK9jtRso
5/DoYrnJsyfE4kbRSvlYNLzQ5imjQeHU7jwXDNzJ0OzykLugyg7/+OlgsTAmeX1CqzM/DZ/mAFXP
x7f0vXPnWuXHTRfr4v8KN3s26ynk/YVqN/nHOXSSEn8wZsl7Uh/GJMa5au1Gdn43WYywmCNmLvv0
98lvdNFC6RrfIthSnVOeirs5bkp2a+fSMo7BGYQPpXPaaxSVlVkd8XlOtiAnkhItcp4JRz19HdrX
sgUYIKwhQudd/vPc/xgHQaNoaRgbivpioZVKqliFVL/hNrqZLWRMAfBqzcP1VH5c7Wrcjm7q0tJB
84DmrMyRZfD9MTglEdAahB6E318fEt1VTtNv9RbjFg0nNNqatIhczNXJeLtaf/ndG0UJxRmA3kGl
APN1sEGqK7Mrm7fmqfzWf0v34ab7LkLZ3/Zb/6a5mjnoya7rV/bLs9LL/Iyfh11MnBLIBbKJ+i07
dQf2MUzpHN0Vn2Y6MPYhrytvdLkQPkZjeeNlCEjpDNc3DnpAe3fzllfb2roqyFLQuSg4qA3MR+Vn
/uE4sYZd/O2YiMtk5DfIr5cXjFYpqjAJ27chppqeWg6NTX9+qrUBFpFKUzJ1BLl5S+vol5XRdN/J
xuqJcz4I24YIQUqjuQK5z2Iu9iA9gFYm7zSnHYRrOdtY2+jaOwmXWbL3HXmfXP7zJU61FaaASK8M
4y29M8JsaPWW95b4z9iTq/RkW+I+lFaO0uWBzX2dUeZdhAYLVFXzv/90uAVpKYRh3b2ZJDlC8SEu
5U3Xrh1la4PMa+/TIFJZpfE0tB/1fi29NXVO0NxRD63r2aaGgViif6cFamX/WBt18ckEpZErK+ve
6BrbGj70IC/b+7gr/3n2nYWNH2+Qwp8oyqilzKUhh1BXQRGFA1uk19xh3+mRL/YOxsa4TJJjHD96
H+nwtdlxVgBYDrt4p6MlmEMYDKRB6HGf6DbFeXXOiucPY+1iyhhuV4f87Qv99KSLFyrlkzUYWv82
R6u+Rs+B5wJyij/QgvVBQaDrtns/WHnBa6MulneEODBVuu6tGe5V+aIz75t+bX7Oe/vXU45F8OnB
rK/zM8kkIan0/k2/NO69XbujhdhRfupgPWfO5lqeZ+WBlEXpJpOzmFbs/i2tGrsyj76PFtVbeaTf
jcGprUDDox59xrvGkloXA4MxsHOevAeLpmtjWEly/G4MIhACVMoS51dj00SvkhHCRRaynOu2vyj8
hz+vrfMzmaBjLsJ8dEac3ciAs+WGRoOSZ9xrqHHLn7RzAhm4+/Mov3uOz6PMW/+n3YmmRh9Yv/jW
dUQ01kGVrxD0r0zi83MeIwAST9y+IAcSuS0CtiAQIViOxiuaLje/U/azD664VZw5cb1WKjt7bYux
FpcwkY5Tru7GK7J4ZJcOvCvXSgWnx8r9z29u9anmhfXp1emSp4bqMD8VNq132TbeNbZGnrK8X3+q
8x1v8ViL7yRKDdRUxXiNDvGV5CoX4ZulXhcffE5qnt6Pci34Xd4y5cWA88T59HQyN5QONtrr3HfY
PcxPRwuJWx/K6/Viw9kNYjnYYj+v20otWiaIZotOzqu8ExyyTPYPYddd/hfDncXWH8+Guy6epaR/
l9FFKXmToTOceJQdzGn433x4CDuZYt+fJ8n8Wb5sriRVZu9SZNfETcz9r2+xGczcz0xSAmno+PKV
0q1sdWt//2K2S6M1iaiUXuKuvoiHcjuhiv3zE5xdghZPsJjlU9InQRk2L1F1nSsUuMybIYNUZzmC
WLiB8vTn0daeZzHNM/r6GyluXirUTuJgbfX44c8DzMf08oMoZH/If2uaemaV6wdV3dfl9JLQvzeo
4lG0un0yaCe/nQab9PLaMvrdAymYSSgquS4QPItlBJlD05pcfBn9yq7U6pR3uRMoo+1F48aibYAr
Owrq0a7IqRpNv/UmejSyCqzdWiixxHDStwhJ4NNPWSyyxgrLvqyoNwu0oii+K/ZHP5KRbDQ/o/Hn
hMIlomckB6Y1afd5nLghstIsfaiTbSL4h2J4qFvFnmbNl/Xtz1/lN9vb19+2jK5gNupCK760gHtG
20fg/Z1KCBLiJ09yjXeI+I//0Gd77uMEmYvB7tyGpyjKsjFW1gsrQuX/YnmXljE5vVdt/vxUv1k6
mHhzbaKNDGT60rfN7NCrNEL/EsWF7kICQAnR/Kg0+ToIp6Og5cc2Hu//PORZ5vrjof4zpraIryTI
ZWVTDiTORnIWQP6zalM34Wns+Z60xNcHEbKHvyl7b+9Z/XbNzeEsnuClcthzZ+MfhJWLDS8SdSQ2
mfRiYH4acjP8PvdwrjzjHJEu1vCXMRabnipPRYYs/MV/BnBKMQaZ3735Zn2Ptjr2o803C5uM+5Zs
wn1/sVZDO2uxosERrygyJTKxjIYT/NcdHame4AetQX+lcV0d5A1+oKAF5noIdRjfSa6EY4q9QbLu
4HB2Ii9GnqfbpxNZCwMtR8LxMqejPjxld81eta1d7maPa2H6+YKcB0PsRXqenBA1oK+DmZERSbGo
M4/+yn0V2s748BuR9wIy9h9/F7j+Pwrmf1G3+jS/z7BvuzbM3p4FO6zr5/Yz/O3jz/0bCKP8S4f+
TbaT+jjkldlU699AGP1fsFhw2lB0JBu0cXNA/w2EmcngJnubhS+VRtVyLtT+G/4m/osau8r1kaSU
RWJY/idAmPnk+LQgaRsnxKG9gsiefA2b6WKydJRFojC/7Du0kX1nZ+KtCXLN7MOVYGRxmv41ECPN
tzsJG6HF7iLFlZ+0PqpPAFMo6asXTRdWLnaLAOHvIfRZtDT7vovz5vNplY1R2aRVml/Wjfort+jm
SdS7MBe++xEiU7PeffrWN3+9o8/0KbQmv3l3ZAahUKvsJnylr+OxWxtmi5B1LDukdtgzArBtvVp8
ktRY2NaaJmw1pekfx6K1fkS4mu/pXlawiZTq1CKksDJXLsT4e10X7W0ddsy0EUUtunBpa5SQ+Hq0
wICnw2Hbm2111P1ghLOFChEaWDfeq22WPZTymN1FkM7vhUEt5VtV6rIMTMTUGL+gnYqo48uu990U
eAEmxF5gtYcUaXMMQcA3lcdaTYrkZMhFcpe0oSbbAenCwJbUElVaUxfjrz6sUfymmlX/EuWkPCSB
DopVTdTGaRGCDg5Owf1sipPmGGPJkFDj2NN+tFYJjW5q1UOThambjsCcwYdjr/K/STuv5ch1LGs/
ESLozS1NOimZ8lLphlEqQwcagCRI8OlnUfPHfyRmTnJOT0dfdJw6XUiAsHuv/a24agC24dq2iWsl
UjH1QKrKbHcb17r5Yrdm9quskzoyldo4ZGXb+JldEBDZmzrbgD4PvgPAVkokxkl9Gw34dYcdMVLU
OpWoIvfNonZ3pTRzKL/LBIwAmaUaqjz6POhKRf6CH0NVBUVHyvdp0CAAgEIKhoG221lelpfubrK0
4dSYEAV5apa5oOwVZXW0MpPdZnoPnrEWu8e8odYLm0RdoZBaKA81TYZbsJ21TY7SQFxLTOUvyKjy
4PJuemu1zgpcUHDKjeoCtIT51D31IqnuAQYSv1CziLo/mlTljwLS66gktvEjhQ8P6vPbOHvHGo39
jNlcn2u6p8Qfc7efmXF6vxOQL3Xcp9yhVhEZYsoGDnKgara73rCJfaMNWmYcrDgFRQ/hdUU8ZkZS
AFqslWq6SS0nF0FrVI1x0kWSOr5N9N7ZDZNOH8vaScZdKkzNgEJgxERE7quE3VFOcedGkNLZ6nEL
dG8+jOngd6KHeWCpjkXpVd1kAUPdGeAriqmogPmJE7BYG9RBgqgulYeyUCBDKFAS7NgVv6Omw3Z2
W1l+4xTqC3OBJ9YmgDgKYAf8NhtBXhVjPYR9CX32VABxNjL+2KDy/cAasPGLInOfkyRWxTPJ+b5v
ySABe+myLeH1jWQo660MFXW/RXNSmBqNYzFtbYybX+UK1m+m85D1oHrEOcWNPwPEebJh6Dq2SmBb
IOyqnPKHeJLtqUYJ2rGn9rR1gVUBH2/QAIcDDeNpbGx2BwbT4HE5lhuuVQ548Y30U00HtLef9E2a
C+MWMy9+rcgMQzHTIYwtvdw4yiifaZWkoV4rFeIeTbyVUA/+4tSFTlHqzFfM7jWzawF5L82r+8Fu
miP4JxB6GZWxgbgxBwE2qV+pVHWAkAS4uZMGSq7To6yqSivtXlUaYJZbG+W6Qy2GI3MGfkw7hQa2
GlsfXEeFaaoX2iPRzA4Y3Pa3jM0ShhBQxk+u9gqUlBnyof2wJk0LLJSNPRKjHFOPTSasEoYYv49l
8DWdMhUEchvMJHPsQ6iKdj1YXAF27pOdT3qoUPVjqnMB9vVk7Vii3XZuDvy7CzSzFrcwxebtrarp
J6IWlT8aDk6lcjC8eiiaoOICFbcAKgIgBJSBbteJP/VAK3RwYgG6UX8tzPKXSAfHx0si8djQj0+y
6vo95yOWuVtYO2k7+gsq/wmiQAX/q3ROcVQHcEbVuK33POHTe9yVeFpBIPsGRFvq5ZWmo5ibyz1t
E8Df1Zge3D4GSnmYtMqbIEh2OQVtI5uEX2mtG6Yd/xiY9bNUIHKyKAEXKpHlXVN0Gf7/ccJ8YAis
10nX+lMJzPWzm036QQPf5kUmDGbGhTWGVdPYW5hZgaNslO5LN/XlLakmum1lVb5jPNSnzM7dXaFo
bZh0+nBnaDFScmhcjB4VWNwec5vc8XUL24ufU1a1/qhzDcsRhIMZj2RN+FPcj2O/KiTZFihVB8Wm
c6YHVZj1M7VqcJCl0PFFNJA3NeCVHy3NzVyvBUBi5hAY4GyMQE7qVE6AgcCF0gqySoUssLTUMZwS
vX11EZN4I0Y7WCHvauto4KyxfVPogIK3uBdAw1X6eJNl21aoE+D1AhZE+OVAmRRKWKaq7vNcdYNG
qw5gG8XbxJg6LzEcMOVrVHgP+r7TwOPifadvLWMaIYTPH8fUANu7buvDBMaJjy1hG48zSTkHSh11
9z0EUBqYH1p6AmtXz7yiNWNMLDH4nLXWUyGGuMBHTTI4oA052YJYAFuQUrXf2kSaYWtnlHml05iB
3oz3tlqXd0Zr0n3ZWzdxge2DWtLaDqhNOpR6J++I3bYHhzBziyLz+ARYZ/G7SwZ5NB0QJJIOac7K
st8Ady3fmwxLz0OMzX2ySle9mSnhN72W5JOHQkrtgdqxlRx6uLU8GVIWJ4vGkLDGankq9bw65FrJ
7rDAwN3QzKYVmH8lb0Iz67AMEp5i2mKjqm+ciTShoWRT6MCu6MVqjHjlSb18fs3XMxQna7P/DGRS
iMB/vy4ZTMa1oYujK5zkV9nxLWlz6bdAkx3SzLUCMsk4bF0s4gSyhB3NmjYEKyv/KTvOA92oko9m
EHl8g6S7AUZsDOosisbZD6sHEmzlurqUDeLXwuIbQksToiDcz5e/tqvijFNpH8eeBG7yxwLMBjcc
YH7h6QrSiBmD+ADQuuHu5DQFQLxuYoEll90nKLSw1Wc7eR1tAb6sG4BntpNpvrl+/zy/uTv2rHqB
MaCu4JWwuH2qhZZque0eE2swTmNr8AcJfMQPvVGSiE+OCK43t1QUfg7I7OkMrSYaO8vrukDrGSRH
4vi2w0IdYQ+uPCIPv9H2beB440+j21EVgQk4nuyNTbddT4xemEEQuOG9hGiYjQjwUmEHfI2hZdQ+
io3+hrKLMWzfTSz/cLa3HQL7ZehCgCWC4YNVnr4Srr003F/bnv/8y+MCECqX1qN9bI3+VdXAxM1L
AKJ7JnFh4sladvb8tfS9p4uPO9Z9Y02lfSx7oC7gtdQ8r3zNtQYWEYla73Fb79AdBJuyHUybVMdL
Dq5vbtOd7HwBH8s17dQi9vM5gSwYWkGHgNQY6oW/j6CB95lLJueIPeCvtDTcd+zWDix3jHdZi+/Y
N1kVpIIkTzX0yfvrHV4Et84aXwSeYBTRGlrvgL8NvgrKXLPS2SVOs7Iml6U0/68Z2BEhaIza7+Wi
HHCUMY26R6PYq7U4sYLggLnTq9bDu8Un9KeSMPhRPF3v3KWPCYExAPNgy2rGUgVXw1sJD19oTFNN
7HIMc+A2jbWiMz1/7c5A1RmzDPEbSr7mEf6yANq+1Ag8HSIR0w0UBfuS9LvRUjy9qLYyjVdau7Dc
4FYJDQliHShiWArREaszZNmVURwnfkc+6g5Ewlb4rb0SM7jwiEds5ktDi4lhODRLhqwEb1kQsCql
9VFVoL9L22B7PDCBFSPM2cYkhuGPwdIwrVPz0c5T2wcujShg1kgfChufNhaWqVB3bpWaADSlzt7U
yx8c7h5QOmti60hXhREQy35MIK9smrFqAa2jvQ3kltXg33Z686AAp+U3hgxGyRU8q5imbx0FbkZq
3Rr3VSXL14kVxTZVJx78y0kEawLMWGBlZp+6s+iJ4ioFWJxt1BtyV5mFD7LUw/UW5qDV92DTZxOY
RPCXB8rYXuxqA00sgyhKpBzMjcO8dFP408Ha4JK6flicTaC5LQi3NHtmZ7ifUdIv03UwpCA0Tk/A
O4WdjrsNUTeF/tFb2tpN4cLqgwIJ9vLKDBw+I+UgPQTQMiujrjDFDSpC2K7DvXzjED496NwGV1a3
oUa3El3b2FkLQx5r5DepMaX3NAem1ptswHkJPKtObdlgXmVudotLYALkW9Km4BW2Snc3uEI7uLpB
tq7SsuOIbJE/pGZDt9c/0qXezMXsuKtBInHGHFGVjLjJ0EaZMwOGM+XZLgq5kgZYa2Nxlrbu4CpU
b6LaqT/GVL5Yar+yEV/Y7l0gYj4FGBq2rMVM04hBLZHwqHH6WzuH1jOBP83g3F8fKzBvljMaCmBw
u1E0poEpBL3bYlPUB4WInkVEG9qwBITD1YoTbMbUO1nJh4xaCAdV8s6i1R4IrXvGx10Jl1NQacVR
lrnf1+xe6TW6Af50NtuBcLOFcy0jNwS3LPh4nzKF7qkKFZ1hgpbYNANCKzCaQyirt/3Bqd4Kmd2w
vGRehg1ZB4HZZtXJJfSpFGbUqMmm0LRXMSH4l36iQt3yiGifju1U3xNTy0MIrBFK0hmSh/HwewD1
sLCBaoAJFp6S+4mSVzsxdogSHpRBBDEAhp7lTDlMUYb7bEhvOQwTcVN+7U0CoGlzTycddhDJc1bB
YiOOfbAP37UpK8N8dn6IIe88SWEhAZIrk8/iEU5VLSluCB9Kv9AH+4AHO57PBoRrnu2kD6IY7hui
bGqjj6gjo7yXO/hK5p7Gug0bkZ2NLRgr2BPchDjo0SNypBp4I7iE/OrVcR+blS+H/IYTaFRT6wD2
9XvKjbehQsKWKPnz7B5yfWJc3nxQ9YL6JpBRlgeyM5WZ2hVTVFrKPpt+1Oh8VwyQEaxWYpydyp/b
3D8tLY4v1YpFU0klmk4KgJG9P8K5Dbbkzt56VCMCvOCp3E+h+1Ke2Ov1Pi5FNAqg9Nhh/2l6MffT
yTAENAzRLA1Sb9WbOUdpbSjK+NehF0u14llj80L8sp0n3dSZBK4nMKV4yW70V3gfxE/wczloaBGw
zvK0DvA6W9yLDi5uPNRVVUlMFoniR0MiYt9eH8C1v36xCzp5zU1sHgjZ3nYNZCBr5p3nzyX8fmRb
cCkE9whhrvlC/mXMEIao9bGaImNL5KYDOnXT3MHlJLB0z/oxw9xwLcXp5Oxk7Bk3a/qZszUwb424
5iPUjJqdsxR61yupZAOPYryYHVA6Kblr0hZwQL5yAF/c6/9paJk3rxls+mqFR0CSByjb2Az2Q9b+
SzHIfLF34c8A5cFcTYAr6fexLEhWKCoOlNpMdDPAIzTddlQKTyvB39SdXL/nasZ2oNrrxwLg7iBz
7f5AC1gQgGNYB1y66U0hsrWH3Hmc4vtHXvae2lWvZ6MSJS/ZzxiOjU/Zjb1rTs4dKvu2AJagKAu4
Uk8G8LIFhO407FYTzpcm8pd5Zi4edpqSGi04ohEPxsDwjdB8BQFn3gvEsdj8+4L6z70ACnPUtiP8
C0f7xbw224YmgBxHvd+HxcO4pwEOjjnDzT0Afv43u88svfiWJZ0H+Z8W3YU0wxkIrWy0SKZ8M3an
Cqxwqr1lheE7o+K7lbptqpsSDoXXd4iluG7ZU3cxsqY9yCLrjIh3KgAwhDKoPuJObpKU/hybvNsB
Gzpss9oxQn3ENXpgE0wlG9mDxZkmPZC6SZPcKJW7dvM5++TzcsAbEHljHHBnRbUd/qFRTMXJ6Ijy
kJbjcJItM1Y2yEsL28DOhe3DhBR4KUgBODkfS1gHm/WJm7qnqHcciYXrQ7zWxuL87OvMcu0OdTKa
cxQtBSWh2jDAV6+3cil4BiIyytUgPkEGfPmcHQ2t4grOSmObcqDTd3Zxq/W3iuVVQRJagdw0dFdp
20xseRUiNDEC/7pdq5m/tCNDzAQpIwS953gsWmZTGadqpOPNIXA5A0IeGVLuFXRNPnV+XM/z40tT
8/z5cvQUpCm4igXThiJgEdgsx+7GusUdDvoabdf4COEHK0N8tkbRpAn4F7Q9ECujTvR7k6KB2F7B
l8xJETBq7XWleU/1rPI1yg8jVd7YODybVf2CIqOVti8NLGIUOIMQgISyaLEhNSSdbT6qU9angB48
us0fWoeizDbXu3hprn5pxl7sQqXhALWgdBFXm3DMflQS5RPTz+ttXOwK6iphNYRYADQp30dRq5CH
gQN5pLs/db3zJzMJnRw8rvTHf9IOdBMo3YEb0VLBhxQ5/F2c+mRmSO5wuplgqGkmcdA6+som+ikJ
/rZ5zxNjFuDg4NaBl13cUwtbq0iJE9J+tA5W7cv3FsbPM7YH1dn0pt+497ofOUB64Zh0bmc+q+7X
G7nLfe2o79P3tdlyfi/DD4LcBg9HeECpZ5U3CC2pPElZFFcaHMv0IUUeq1XvIEDhAa+ne+pkI7wT
u2LHSUzCPHY+dGTXnDllgzp74TeImCHVlKkHYmTwG6jggCu6ZGVWz2t0OW5ff+Y8Vb6s4aRQndEc
WKRMeDzAKZlnz9fnwFoDy7nGiVvWDYuY2jUhfCtSWN80/67I7vPe9rUTizj31KQNhS4oshVQmvKf
2poo+dKaRJYIui6IgBych98HSeRFO3W0g739jxJ4uum1qVdOwXkUzj7DlxYWJ5QjlQ7JwC6CS/F7
wmHTCIfu3qeqsp1yePK6zSqjba1PiwXDW6tWUk5Pw6G7JUClzmXBhQ8x6i1+RaDsktUSrYsz4Usf
5z//MtXg6VJZCGtFqht7hQpTzfj++lSbd+Brgzh3+UsDsPWqSxvRQGneZCasGp3GN9KXmD/HHBnm
rvLqtlx5MlzaSb/OjMXyaXEetUbZRjIWXmLam6R/1WCgnWrb/6RriHbhLgx14bIiAhScAaSPNoLb
Re2Pbhk2GEq/kk0Dih9soKUaNvm0qxzn9XrDlz/a/294WQ/GEShkZOiiUv7QdObZaRFeb+DyPPyn
gcXaKinPXIJ5mJgbAxm23vzdcLJy/zuPSc+bMeinSKGCf3qG0JW9weDZ1EaobbO3ptX/jpF0hZt0
XXm4/4aMWaHGnT/1OO2VRLxkCnFWfsLFccS9AalNpFXOat4UYsLjNLMj1znkbAzsNN5cH0dtoWb/
700QZBD4V0IWibvR99kPoVfdDFUXdZYjtjktDK+E/c8uTeFKT/Sh2ad5z0MF6YxDwsyjUjfZXmqK
gGqE58EQzyYdadFtlWIqt4oyQvcDK2G/cRMedIkk+xFpv00MDmBIMr3y+xKGOMjaN/COGbJwqNse
8khoJKdW9i/XO3f+Rpo/ILKlsLWC7hkX2++da6ibZgSvzzbk+yLMT8in5B9AToQWzvAEDq9/1gpK
L30wlDdDrz9bKUJo/b3FrMOtyB76SGaw/4DJVuIEK326NPO/tjD/gi/bFYQbnanSFjpA1p5y1Ukq
rzVsdtJ7Ju6aMskC4bAUhbs1cIuI7+5Hoy7CskFId0rGIXIG9ssCzfdQpzDKuf7j1nq/GO/RHoli
p31E3PxtUrWj665FT9d6v9g5Y6T+pzoboi4RWxiIhTA4Pmg83l/vx/y3LI8EvMigo4bBuo26ou9j
jOmo5NXYRXHPN10n7nA+PItOEhjWrt2kLnZorr7/rCdTl1u0apMOjpJj1JUZDBPz3ZCmj9QQKwfB
xVaQBlaQArbxxJwvEl8mjaPl+phqMmrLRwIGZ5J81BZfeche/Pg2TBQ+qStnCoxx7DurL0XUynfe
3an6f9SFf/76xZeXpLDFMKpRB8t7K/3LuBb246/r3/3iMM3iEQC9odxeRo/sTktMq5VRR2IPyHuv
tX7PZp7XG7n44J8TgnNxPbbdJZ+AUYNMam/MGmXnoDV5fKdLzQ56yFVBURZZ2DEBOehfkpETzZ3i
pOZ6Cn/E1PAE9Mpv/SSqk5OmjhPoegUncgJX7qHX9IDALfD5+q+9tBS+/tjFsNv5iHcEoiwx/Zva
J0jdtz08E1PU4Vxvx710DZupKNioFQtPssW+BkfGpoFuPIKGId2qNHsrKXSUrT44O1Kh0qpDQnSX
FIWFeNoEQmaJojJ1QjLVLbJxZ7O6DlN4LnoQwo2+Ss2/kz3CZS1Vq9lBCImAzvrDOkc78Kk0fOL2
boS8Wh3GKqV+rDRiK+NGBNLQ/2jmVB1skRCPJy69g7dYfB+PqgJtK0QbE2FlUGtq9q72MIr1JpGY
YcEFzAO5q3q17SRhEZcQswzQok0TbHXMEoerLW0wzkEb8EcryR4QJZNbijtbYJmZ+exqhG7yYnCD
GGnhfa1YErk04fx2xtbcarEtNyVchEpOiye9A/W9S6D1V9qk3FbTJMMG8mefUbW71UUf7yeZa8dZ
ixiwrhp38Knr/A6WgWHM6bjXaJlEjsnrnWUlddjYwg11eINFFlawL4mwPLevAAtQBg1F1hUH3QJm
bvCXz51gouBwq6yHc6JWoCQhbow7qHUclAR0MMHwhnyAow6KEuK9E4PArxIJVyU9brZtXAy3bNDY
0c6hM1+ZQef7Dxg3iCshyjPTYJaRFps2g2I7Y9SM48HOmjv4w67scBckPGgC94jZrRgVOEudC8xK
hZMbAnmLY68MIQpk/DZGNSXeW50dwo/DMxgM/Ip+peFLXUNAANo2nEfa2SGRJdzmslfRNRbQovXG
SVkZvPNljhTGPy0sL+yjLogm4jEycvO3atk+RKmeoECdwxbj+kJf6csS81SjJLSR9hgJzfIta9/A
3vF6A+c3WnQFusfPExVONIuzrs5Yw7UEmzjE3wM0mFgsh4bD10OmodaOh1HoKy3Of+P368LcIsJV
QOzNqqT5WPlyusI4GpJtd4z4aITItW0U568h4N2qmZCHrqXuLtzYv7e22JEViVIRxZSRwCciGmp1
ijfC75xMu8Hc8azC9RTJ4AOZVzA2MArfhBzYQWmq0lnbvMufioE+SD3bcUr2dv7BLZikTVbYYZf0
c039a1sYLBmjNsOh9scY45ausGrlpnghCvy9F4uvlJHJcgdDj8Sm28Nh9CZDqJuCS6gBhVUGcufu
167m/0OT8ECaDS0u1LPxUdSw5Yu63jff+JMCrNlPGN8FFoyQivLd9GEY669G9M7Ptbmj/7S6ONdk
qprQecsoexFtCFfIpvtEjc4wOhX6Sh5kuj/5s8l6f6O8xiHZXF8OnzHM89n5zw9YzE6dwi66wr44
+CKwE0DHpp0LJ5SRhKh48NNwtccX95IvPV5MUFbkDTZqLIe3Goh3PykR4/CGERBcsdOP7a0xPQ4n
CkiI+mOlq+f3t+9jvZhUvHdz4XIZ2TAH/Et/w079v3MoHeokbrIShbz/G6DqxR3tS38XcUSFQlLC
saP1qKHn9Z1Tmiv7y1oD8xT7sr+IgjW5nptRRmqIHtW9bouVSbLSwtJ6wRjMCsVkY1QRFB0RvI+V
h//bp1nWeJoFbUAqUKP42L80vyHm3cDoHaVbHjmO4Ywkch7WZv7F2YD4DUh7oEDCDuj7sFkTXPcY
S07u8JrDLrepuDfAwu96xy43ggc5ngugjS1p2hrB9cqaZCRHtlNVsjXFram9Xm9jWf6PIM2cUTUg
slVhG3cmjwZMCHQ/rKh835eBNsEuQr9xH3DTCDs3ql6mEELY5/jBCq+3e2khY+hmOBwkf2fPIQra
ZTk0ZmSRuwp1PAoKsxzur11uNP3C8YlUrqajgAbdWCZAzb6bxrTPTl2Aesv9BN/Fwqu3Dqwf74p7
Ak3bBwsqqBR0+CiAkxjkIwy4EeEOqBFc7/CFp5lrICWAwmdAoFB+vZgycDQlXSkNqFDbat6sZdjC
BqCZgniT3MaPrgynl9lsKflgH9WftZ3z0ir82vpi4yQq74aiIpGVg1zX9IXwlHH618XWqF1BLbFh
ApEBSM5S+VNChZ5CihK5FMqiSp/r69KEb1cG8qwr31tZSk9GBvHcZAyR/li8dLcmGPMMTHKPh/ah
DqDDOK4RHM7W4dygC3woGOWwPFs+3YU6ILqFbll1X97bwiwPXcNQ+df0gq95IF3q3OftZWYcI5yy
2I/jMSv5ULOodaX1Bzj97M0d5JqlmDYfVt/ObVwloU9GOTwgk0ggz8vmy64/Es4pFMMRdywY7jrN
m90pzhv8Vst3ht10VgyJE2zP6zDT6+aNGvodZ065mey8vq3aXHlk1piFeq7XLyifQjVORzMZDJYR
/7VinTzzNlNvDHUytkYylH+qoiF/iyFO//ZYkf5Uiu5nCQfxX9enxvngoVvYTwzkOW0kxRZntGGW
pNVUFpmWQClZfRwxJivn5flcQBParFiHZB151MUqruDFRgwXyluYe3vMrl7ajj6i0Pl4vSeXmjFm
iqwCtR900csPhMKDzrKqSBUAJrfqqY4V6vWjvnZ0nj1oMBG+tjOP6JeJMEhwBtShgpDYr/byp7lr
j3AzvrGe9MnTTqpf3o3bGYpi3mUrB8/ZAbBoeTGQrGTpbCgeycG6TWJRwWJbUUAYqmDwnmdroO3z
m+rc3Gy0gUWFR/by5VY2jtWadTNflYOZkI4yzE2/6YMpnN2X1sp+zt8Di+YW97YCdsiZQHNKk/+u
ZV+huNswfc3hqQcDh5vSNo5y4LclnW6nqXvhTRwJ3j26yIfknH/g0ZcG12fUxZ+E1BEq2EAfRM54
sTiKnKuEpU1ERxd22lXAyvgn2AaB0spnq9feB8vdCX38m2vaS90Xb2Bcv5C+Oagwle71aeWRdmkH
Qt3Q7BiLg0JbChtzDaUNpWgi1YEYtBReixRb1yCxYat+qz9f7/ul1QQ5qGGDDzsDahabqmENiZpC
+TCy+7F/dEvIQdvH601c7I+GbLyB6gXrLPBqIpvHDZtHI/3RuZKGrdM9S6AZMpIWB9etVy7VF3s0
w1hQJgpQ9vJqqALcm6NKI2IWyB2dTP5CoX6Tin7tOFprZ7E/1P1E28ziUct+0RHXNFhTK7W6sqee
K1OwWlD7MZd5ogjozMmlKN2Rgc0SERmTTTo1xs6kVR+kY5WEeem4H0VLMwAYEiMoR9XaTg1lm9gW
LMhNZbodHKfKYJk98h0y1aCSwSg8D7hRmwGq0tZ4VZc2LsihgJuH/4EL0NH3LdMw+pTLDqKBvPXL
4SPtZjjIrqdv/35CIZYwW5t+oqMWzcBB3LJiyqNepUBWoEasiZ/UyXpoDfeH7RQr8+ni/mjp4Dfh
tHGgOV0skUEZY1cabTRf624LqDo9VnZsaws6vYP1qt1pgKQ4XpcLUL6HblQDpyV4cFHUpWeOSR9J
JsFhuz4GF2YfMhlQa0EFO1PGF2NQk1wfpDlGkN6p4aCruKuzEUmJBoVs11u6cHNANg5hVxsGRlBI
LbpflKlsJFcjOK371vjDKGV4vYEL+wMamP+LOnSs2kVXhDGQ3kIDRLCb3JnROUnrmRnIJFZTnIqy
315v79LQQZeBb4J33TlmOTPjOp6oFpmU/05UNQkye9Q2vV78+30cUXFsqaAVwspquRqaBEyBIhER
BLvT4McDILoN6W2kEMoWVYoj/B1j0bb76727NJpfW53X6JdrS8lVYeW9iMw23dQogYsRflSezCKc
8jWB54XljvGbnV3n4+Ms9cjteBpBnIn65s6of0Jh4GugKLF8zaP60geDuQPe4p9P7uWOjjwYLusM
7ZTwcCmVfIDgSr5VVPl7fej0S1MdWtzZ/MhF4d6yITwS+wz+fpFOhd5snFR1bphJ24emM637SmEK
SklzI1R5BTcmu1DDtmHWswA3NOoraIjLpOdvACCIn3HRuaPfp7YjPJ03JBhrQSOeQ3WEh2Dn4z7u
+E5b0A1zHP4TWkE37HVEgYtkguuZgG36ZICIh1qzcIqd6qArlRaNcHeDItnif8t87Pzrvb80yjgD
IO8GWmHmLHyfOAQ0h75wpmhyyWZUcAFs3Q2E6yuL4uIQ4yWClpA1OtMElypVkkKoUdYyuctYWoU6
qX9e78l5G+6cbEcyCv+BYHZeIl+WAAGEK7UmNUprZ6/S+F4U9Yp4ba2FxR3WnDpHoBgp6vQ/egd/
e/l0vQfn2QaUN8x2cSB0wPzmTIzb1y52fXxx5R54JP6Wcc9CCDmDi1D8pNwZd+QBKKij8zTf092t
6VchCPGphzjrlsOKfi2If7G/qKqEBlmdYxiLNxfjbCpqU4uEah3MqT4UeA7/6wNt7rGNOxuUwfPT
6vtHk0o9yUQBMRvgJwuULYNj5msrCsDzOY5GPhHgJqRdZ2dZypxEj4UelUPtq+MvddS9sVmDZp/v
wGgElGIgSmBeeCb/q3QFxUiqFjkg/Z6UKkXpR816simwJvw0FeOWYBWuXLJxImOAvgcu0Cx4oVhV
wA4Adft9ABMjzmoVx1qjINfdqizzFa4+lPHEvY5l7wV1I1La922T3BPbhWlT68WOEjEBFQOkdW3d
BV2L0plC4JJT+sSwvUq39m1mArDUBH0P+5L+R4VkW8zyDcvGe5JQP5Wq54BjlPN2p7Xs1LPy2OcS
AeY232QVHGxoHXvNAJm3MQhU58TyUWgTNLMW+6V0qIll7mNSxxvMiLCaxnujkidp61uZJzcg5BGP
EssreXskiMAmaePriInm4LgIswgmNb2ZnB9N3vglSR6ApQLhB/Ons17poL3HvDoRvbopTOl3Nl4e
0Ot75ugeOg1VdkyFI7jr3sCPGLl9+qAAKy0mitR6/UAIQtd5BYRM2iMmOOzc3nrOMfzgi7AjM/ob
AaG4TIeXQcC9gOV3w0iPJlcfe0YCveaF52rZEYO/SycKvxmZIh2YssduMLSNlVX9bU/7KHbcw6jk
vqiKHW7UzNMJeUSJzaML/hLkML5SaNs8qXZmIe5d1638FjIMb8LNckjHkNrD7UAQB2PmAdU/u2bQ
wTq2PSUZQtro8GIp/7TqeBRx8+ZYVlCX8CMzK6+oTE/LMYTN+AuWdANSjuIpa/E/yjh+bTPtlhKZ
BJ90uCp2XkfJQtQOZ0Fd4ZGszQXyln5TT0bUDe0Gh2VQA8aT4XBjI79lfex3MfMR091hpPy8yDYA
Wfk2S0K1iTc4Q72hFAf8ezeJCU4ZUUD/INrBHvQQaVY8QZ1sLWFw6a6Cyyue9zou8uDnf18dyCMn
dmM30ZBglJNa2XdG/VyZ+bYq6como38Wny2X4tfyu3mpfjmAmGFUqZblJ3OE82TleLbq3Gq1c+BQ
YraS7sD9LPwe7KcAkcMwUcIakzYF+8tNP4DUgoTxSWZPRdz6hcl9FbVtGv1F1cHTJTB46p0Nt7WR
jjuQ0m+7YTw0BLh80Qa0w6ds5MN/sXdezY0bab//Klu+h1/kcOrdvQDAKImURomaG5RGmkHOGZ/+
/CB7dyWKR1zv9XHV2DWWyEYDje4n/EOat69V0NlCXti6SsUo8xvY4Yq/6gxj1fYRvU+DpdJoGz0s
H3WklYAeFJJdIkPu5e0y7ySyqi5yRsX4VfThM8Is+RKE5RYihDsaVmhDlvK0a3QRNPaG7j4QtTvE
W/J4jXLIamhokAuZg8zkVdfGiy4e7IbsKMsexEhw1XarSZGTxJ3jT4AK8Q0aW6eXSnuooV/Um9YU
F0Z6r8S9PQU7U8ZRRnGrIlzIAnxyNgEvUdw+3FTjtqnWRnInZfdi8k3wb5XUbWsTItXoSl2ywIvK
zf3WHQt63QF0gLZYwU13aPdcen1tK0l9H3WHuqtRy3xu22sx8Wy/t2wtvhm9H6GM9mCHZkGw1K0S
qSnDLXtpU3bTuio6O23u0gJuuzaSYiNbHFxKNWqZJapwIpdwL3tXXn+toMaYhOtCejD76zRDk+lK
w/i18ezcfx6020hEy1NoXd2/87LXwmrcQB1cWIKkWqsZLVTBbx1b47ZrPDeN8oWUaxdJdelX6grV
t5VuYvHqtTasfLuWlAsx+Ckr4TI3AQCnjV3ItBoyzPNG6SLx8idPpYsV6YHtj0gamkWDsqnkGNp0
X4QRYScWyNWAGmKBN21/FafysupGNE+Fb1EW0jZn3RTFZa1ceq3yGiMrLkrRJi1GdwRubgo5gmzC
UtFeEnG462VrlVqpk1saezimi8NkU3eARYMQ5KQDAPAf2/ZB0S6tCL3JhuJ+FjzGlnyBxsVisOJd
Uo2syA6X4QDVJTFFGAFAzaGNe04GUIN2X9Xwpw1hTXmPgaKM3UNxp8jXnb6Kw1We4S0KpOKl14bb
JBj3ijld1hXmTmIdO4m4kYy7NsanRUsvdZk1OmXFqjXn4xravoVjuuKJSwRj154ePqTypTRML12l
X6p1tslzK3eyXNkYynWJBGTR5CQG46Mi1yDAUlcJRSDB89IVr3gHnzzfWpvxvTZoTpBfphKiWBFg
AB6eWt71YUzyhLJcoNu9chVhlhlUzQUqsY0jlbqbSfqVnypbFS1Q0UxsWelRDPXXQTy5qfZqFcNm
0GTXKLoLwHYXutK54WSup1axZb+xLUxH523AG9JFrfsc+pMdaJ5rBh2yyg/UsJA1yRd+Frti/C00
fadD7i0vVUdDyCCyrCWi9xvJ71GDqByvbK7DDNlH7cHqHv3G28z6Omn5K0EIEJ9ROK+l61mCHeT+
NgqvNalx9Da2gyhY5BZwtbjYVbJ0KfTptdVGGGJP4iqSiw2ciYXoMcOaoGRADZbafvLEGbOJjeRW
rbI7OWsXHWdPLHbLzkxv5U565KhaRGURLsFnb3FaHhaVZFZLIzHnlma5HVkpUbozc32BfxSvKtD4
y9hDIzBoKTOXIgWHdtOA67R7X38uvd6dyoNW+OY6D+MJsKd5Zwk8Zy7RHnPV9g2DbLe2rSRz9fy1
AwvEda6/TgNOhavvz5GjsNsaqrzWhnSf5/0vUUuffTFwLbSP/ptRZq0UmjdAqY4Sv6nQECiPw72p
1KTupRZgRKuW6jezls8aoZxKJOa05p9jHVUnTFh2hlCJO1lDPcVuQnuWnA8A5ZTqoj+Um2YVL88p
chx7NfyhVAG6lXIPKDFYYR+P46lX+1a0FNrLxgFkjKY6yuV4T+15p11N23KjL40H5b6LefPs5kpw
/3KDmWRuVl0ABwn2+FPHivpuKJPnwYO9qrxiGZjnSt4nSpQfR5hv+7uAQ5A80fQGdTf7y8zuOd3a
vDVt0SUXdP3lOV/dueJ3HN7gSYDkGEoSJBtH+bVRjmGkCSrU6WYDxXYV7KSFuD63Vk50YpnUu2GO
kmw0qouCigk58OQvmsvZw9zbjHthF9zSiLPVfeio1+lVY8PBJEJCZ8B3g6t2bV1G38+ZOp7K6d76
ppJKRe8TqCWI5UILC0iLhvSj7jq7TW7N4Smd1Miutf3X7+NJGReZmFBCTpJi+nHBOa07rDJ7aTdu
vVWxHNbiZnIwN8E4ODtr/3ny5Xg32Bv49t3SscJKkKZ4BKcmLaX6zhhBDGDAlnm24vrbYhHfmdVN
kG4rNm+r+BViirgrM0wlz72mp27x+ws5itD7LihkUYD3/+LXw01SwGtEJgjo/YU+DmcYnJ85ZrN8
BFKds9a+jLPZ8c6qyn4lC+KusMZqOyYU4/RcLZdi2fQPhhJGG0lLBjZ2TYIqWI/CPUGwty6QaR/O
1D1O7Ii0sWdhtFmg8BMMpx0Atke+uBt0gRpxZavjOejq/J4cva6AlwxMRN7ab59Sn7zKTB06olck
ot0NwYVRR69K6W18iX0vR2+2EImwzyzik/MCFgJsygQFebyItXaMpE6ddn7VhBeSEExrfcyKuxon
cHCxQU9y0qUX/ZhYK1+ss4dEQfvbK/uBzpFioB9NcJCgu3fmuk6uMszXaTPwh273x51y4oI9nZ2y
jtML1bgMSaia4dmDiyzA4f36Hpw6vudiExiyGXlxXFH1iiiOAkvc0cKz0Xe3o+pb7z99PcaJ24yy
Jfx0ESgE6+jobCsGyiJep+6KIP/WdOW+0c+BFN8u82j9fBji6MyOy8SKfShA4NM7V1wAEIhcklpr
kf3SFumVd1milqEu631xnz+OmBzGGPni5n59jr97bq5H545cmnEW9sxVC+BIHCIqGV/fzM+IP7aF
93fz6MhpdRyGSMB2sysMYn/qQ7P3t6ljOPGmekCNAL1vKlfLcwHCCQAC42IYP4sHUwM9fkUFPSvl
tNKAZatb2TFhdwsOW+8m3yCv7WRX1eova0HNM303ovzxPTBLpUwST9nRy6jcMmz7la93los/QYpP
mKTf/zd3dpYOnWsv4BqOdndd8OtCa0QilGmZqE7xOnt+Uo3LL0cX84SretNwuuU/vh721IrBbgfk
+Zuv5HFRuS5DM6zqdheP38Nx7bV/GSLMXXz//Ud3cZQo3klisE81dKdkyS7K568ncGoLoe1kgnai
Kg4p8uNjUodYj6tJ2fV6vTMTbwkpfq0U/c1/MYppaAaexPgxvSmyvosB8O214iI2dxWqCuvUorJk
pLi3N6Elul+PdCp0BGaDGq8MxIWhPs4HGUUx9GsdSG24bq+a9axJJZ8VOjt113gwwBBA0eicFB9H
qfy0TCYyminV7oxKuyzxQfCt+tx2ceossWawIKKWp3jOpRrlFDf3UVSHm7gVa8dEOGOBFJbp+n2+
jNCa/Pr2nVjPbPRg64A8A4U8hmoB00p0KiP7hohtJeaWVDlxY471mYPr1H5ETPSvw/s4KPQFZBJx
imA/8la4f+yR9EduD8GJboEl574o7ej+HG78xN1kTGhkGK6xFI+zNBMlKQpp4i4sE6fTZdsTbqDL
eD1CtH8dtQonZ+4nz9LMs+vsx/WhmKHVF160b8Vtmm416wLW3tcP6tRk8DRDbU8CpfJJmt0skrBS
atSWdNAinmZX8VYqn5XuvmrO7awnh0J+fcZx0/o5blqHMabDvR7sZ9FHmj7xOl1H7vTDdGu3d/Hp
aC+pGTtI5p+JoU+8ylDi/j3uvFbfbRr0kJvUgxHv5TsEDx0DS5ihelHU1pbqflGUF54un1mXJ95r
VqWOuTg5M4r3R89tALULpZPqgdpC/xsI2poslvaal5wL3U69aNzNuZUGFuCTYxvmKwmygvVOoQ3E
EbLUC+svN8IByVIQEEHWwN89DtyyBA9sixZQTkmuzi4HlAu+XoInp/BugKOwbdRTc0i8dF/pL+iM
4T90/fX3n3oYEP5UAJMoUX/ai5RITdUBQbGqsZa5PK4n6qomjk5fjzJf5VHwScf536McRWRF009Y
cLU7zIdcSpOLPiyQjsUgKPj59UAnsiT0WhTcw8CAAqqap/tuOacp8hqIfuwritfZ8AzgCx1Og8Lk
MFVOnWOkZVbxmeD95Jg0vGcA5pup3McxhT5Si0aP9qMaNcYsS9xuNBF3pMKQ8d2QWusgmlnl2f2k
H76e7YnFAXWKMtxcYmAdHr1JHrrleJnAA9RCuy6/68Ld199/YnF8+P6jx+b7KLgrQb+TvH3jP1XJ
5rz+5xwqHK0MEis0RsDmAfc4VouQGtPrFchTw4uP8YqT7Ysf8r689A7mOl56i+nMcj+VG2gsjXmb
hRnwCQNh1XIIwVXgTBwX3TUezoPjuSrFJ8XRnrNtsRKW48U54MWpWhCrgwkSMiOHcxzKxGHlGT6j
jiuK3vixbaW16RpX+ksxLdT1uTLXibcNO4FZewO5cXg4R8uCNoXh9z1MvsFwfZyVPH/cNEK7yb3o
29cL5MTSJ2qa7RRBWwErOXrdlEorCpmykzDhPZZiLyr8lEH8hUXvFslDFyVndsOTjw+JDMpp/PnD
9PH9+13KQtdPZUWoXhe6XbdWeJNFvXdTam3uSiNeyc7Y0e+76nIt2mZNkj/PIKkQ6LXQqUT2onhh
DGb8IvtSutGnyrrO6ng4s8pYvieW9ftlNr+57/ahZvCyXpeEnTJkTjKVy25E703rrmrYwOiFxyuj
754wtcC+b3KA01xrKr5vQ7Md+xKHnh90752mijZloayCXMSvylvVRexqebCR8wKqZLSJJs+O4m95
A2gYh8QuKRdG/Oh5iTOVg8MmviosnPakwUb9e5UWFogBiq8hmhDJo5jVS10cVyNwUxA79JTqlSRV
O7EPdi2+lanYOjizXPUxDc7M3xpKeRUZxY3QSbdp+KLkyk0Z60AespXumbicFCsp++HTZLPoGIft
1pgaNxzMyxL5VEnIL0uhtWWj+9bKueub8Bclog2zWLSBYheUhoWGxqYxOtgkuXhiuKr6A0eFVSDn
m0lS3SSI3SYPtp5QbFJlWAyygImgvE0t1Q21btvQG9OD5noQfqVacMdmbSeZ+E3s/E2omxe+6BHW
D0tBSRzfOwxRd0k2cElRq2peMtlfxWN1b7a/2gkgqfQMbGbZmjGotsQOTXFVBgf0eZZm7F3h4mfj
WPVsof+VKd3KEiJHodfXYmRRiulajsNfo09tudSXkUzHvO69RaoLAXVXQBI0ndSo+Olphj1Ir2an
f8tq3xHyA5mHM8mlEzaJ3eOIWIi/ZDlaCXKw9PNqZaCC15WoAwnVYyf8SMp4qxo+orSVsMWeisgD
8PpUOD6YGrGWHSF+zr3BlntCRjhCOECuJvjsefYqxjyust1EYbD2BsspDd0ZvJRv/zYaCNZHCDCJ
ykYZ6wINJGtr5fFeGF6lPriWInM7VNHlBCdZiMbrwVrVmnDo8H8ZGmXbCc2i8hDJlzWnEft1rFd2
PogcfIatZd4qwhZRDhsbtau17j/nde8mYbIY6pshNOxWuK68H9rwwwJyNIx2Fh5U9WdPjykSF4Qo
jmVYroype2nexkNoK3W6GvzAUaOBHl6Gx+eDbMSLosrcNMZJSRhWulC5vRY6YwR+YJJv2qHfSrm1
qCEGCqW4JKYDmVCsA+FHjdxI2EqLsKefnJvo4WaZtikN9NAlc7znUH+iRFjZeIbcFXXo5DGxhDD7
1wUISRKZa/4+iE0nzNPZ+21llmDJPeUqkYwFYB93xKUwNTAzx9klCK7FTLKnRHSlMLiSeT4DAshK
U4CgMBf1XBibwEAZv9rgyS9itEEi2Yb54oDIWCamfhVV3TrOJyfqzUXS3DRlve6S1jVGPhUiyKg+
1+ZLoSor0KDLIG5XgxWs8SpbW3F+r+nYKUh00IR7I0vXWt4ukkpctFbtjnG718CIpP2uhskcUW+G
o+uG8rAMaLP6MZdQKstWalwNPkup9m4Q46zmlxtawJva6x6M5iU2n7wBG80a81TL25R6uRhR7y5Q
PTT8V0xbYldGf7PwaBDE41PTvUJ33GgYLYbGCGSwQS34tlceJemhnZ87BR+t2s8+qUgj28AYuZWz
Qx4azSiLAnOzTby5CrRkbCNNCMSl7GLERhT+ouoOkbAzmuKxp+djGcjdhQO2tUqVbb10vBwksuCY
+N62ZuEVNWhvu8BYG17rloC1pHRyRst7kpLoMuhw31Q743VIpRvZr9dNqFxWTXEPeQGpoWbdJMVN
LtF/r5pLc4Q/YKVuL5vfRQInOUgdFO9x+loKAPtGKCZkJ4TzwybHrgLR63w2FtT1dT5sfNo2Esl6
0wjfw0ZzZ4r8jMty5fTQFQRFTbKS++9pssmggehF5WZ+uSp0wEFlsI484QnboGnYKJbnTsJDWt0Q
87hFN7hDJa0zAFxANFoPA1dENmiM7/MuX0uBceawfrNyO4rtKNlBLZ3JJNInBTn804zRNORdqE7C
IUCD8kKcdO+yl1VvKcQowzYxLOS46668ht0fyDI4AT+rJgydkMHDDba8BNlUXcpNka6UMNXZHkIw
TWoULL3SiF0lNYWbpq7YDYZ4dAU5bR0AHvpyijV1kyVBeZMqdXyhBTEWwlnffeN5pzu4a+oKe5Bx
0XfleM645nS09y7GPIqKDK2Woj4Q3jqr4j2CRk7txncB8syhmz5+HYGdahq/+UyT8wB/o0rxMdIY
/cmUKljX9Z/N1dwRFlgnurMmtOAG92eGm4tuR8/0w3BHKUEB5igXFOGttg4Ya2vSwzVW0bq4P6eq
fTrWo0wwc8DA4B6TXUGHjqPieTstzXZKzboR+ic0k5GUKtmNZBdflmdZ67GaRHMlDZADxTN0H8vR
CMwowamDOGahG96ZotCp6HpW+yHNpC32yRRMq3TJD6Zpn0UtxqkPktSsC4YMEA/8+l6fyL609wPJ
H5+sqOaBWmTWLqrR4olFkFk/WuWc/M6p2WgqzEFVm5l9x7lCIOBPSWNoHwnbSr0vRMXOo6cOEONf
n8v7YY6WjS/3qUL3YK9H6zaqXM3aeZp1pq50KuZ+N4Z+JOMdANUqlMzfp6YJWKzXh+axjYbiO91C
+bFXxelGImS+j1u/PzPyyTceogK9XyrIOqyTj4/KA0wh+Za/B+C2EA4FyI1pFd7BLkabQz+jvHxq
Wbwf6yi1mJSuKgukK6KhTB8HTOmILCPfWE2DJi2/fmqfJR2QAJVRTiVvpXnxqZwCSaCNhDHY60E/
XKq6UN8k+lCumtogPdDQUvppeUKMO5Kn3Xlil4kO5syyExc+h5sOZlp3LDbmAhCfGB0sjG73WqZr
Wy1Vu++4sE6bbDLyc/2cecs72qO4apQM4Lu9SYJ/fBpiHTZjpQx73felhTl5st15o7/w8+hZilL5
urD0zdc36sQzmSkPZMDIJ1iflMcVIHeq0Tb7qKl+1Kr0QBT4CsD6zIZwYl4ors+eenj3Uc082upD
XOcRvmv2iTLtrQzspaQQZWVdsk4m6cLo/lQk/Z+X4f/4P/PrP25Z/Y//5e8vOey/0A+ao7/+4yp8
AZ6W/2r+d/7Yv37t44f+sS9+ZrdN9fNnc/VcHP/mhw/y/X+O7z43zx/+ssgaHsxN+7Mav/2s26R5
G4QrnX/zP/3h336+fcvdWPz8+28veZs187f5YZ799uePNq9//w0BuncPeP7+P3+4e0753NVzW4XN
cxbS5/vj+/71oZ/PdfP33wT1d1NRIAVCTNLmUqPBOdn/fPuRZPxO/Z4emwwNCwI421SWV03w999k
4/e5xUQl+s3iCdrrb3+r83b+kaT+DvmO/01tA6oh//ntn7P/8Jz+/dz+lrXpdR5mTf3335Q3a5iP
rwDxFoKQCv05c76aj69ApgtCL5YBaiiULEkSVQu5G2VMcGmGud/9Iq3MtNWoxloO53kCh5pPcAts
n3oR3MbKGwO3peEWyLaJpH5018WtUS9jA1fqhzrszaemaTFPy1QwyO4AxhEBYxNIOXEZcomvedWb
mFcXeV72s5xua3wjwJbSrSKlgDUEqmWCi1OwHO6kUslrRxmlvrCrLA+bGzGGyL8ouxq13bEqUv3a
l4TOSVjtKG9pOYRoOmjFTdfBnlB09Lm2cKinpncp/enes1SRD+BIqHvfsqkVo7Wct2K3ogSNtbG/
ESzTK7clhtaBeIv9eaCIblZXrQ+bxqo0cMZKSr0Lu3Ot4n7s+b+EGSjqoAqXyN+LVib9utQ4OTME
tEMz1w5IgFjKdD0RA6vFYdRNTqIbCX/sChx2MMhF46ZiCf1jJ/oNko6+o8VCZZmxXQVa9EYvFPxc
BYs+Ujcx7xSC9JlgSPkVd5Nl1fL69hcYtufoCrlaDBM/hELQA3m2ta6yBt/Wcr8Lfol1ZPn1Qi3F
rHlpqVY3d3RZTE8gCR/MRH8R80CS8gdLE4OOvDpoUrVwS8NoiznDVKmqWGU94FJJZae8yrMJlHjr
V7Utd6J50wcZvYGmJ0e0W2Uo1vKY5a9lrD6VuQX2LKuf9KqMDkJpDJFtJGNyQSIDuU1K1cpuEW5f
p33durKVVxea2fmXQQRAOy+jGatf6GvRKtEqqiVhIRdx+VJGcXzR+YG+AWQIlg10OMKyZqk+Cp2g
oBjZou+i+y1SiBEdPNsrso7aQzZBlPUTSDCBnj413GvRHpvSx+4uJEnM6TTtQnDxFJ3CZqm1Wf6U
e0X+Eypne+9J6Gs6acXXorrjFbSnNPxBHTEcChLRlhFWfiZnASLYQAdWnikMl9wnT3Yio2yXKbJA
h9CIFfRM8PzoF2x6JdPWvN7BvFAhzRN7K7sGcmCtjayTKwdITJ3btWeEla1g37eUYiHRHCsM5W+i
NxjLoG28eJ2bOKblnodPeSXH6zD2Glw1VJRocLk0WcS+nO3qqmk3nMXhtdKkBlT2eMCuUGui8ios
EvmKEqm6BWoqV5DmggQz+ti0kCuMAZ0rEVL3hu8ZnqOCovadTBCbi1isxLkulfe6rapls457Vb01
siH3F0ZltsIFraXQsaxCfWjToVpOUMdsKYuD3NHAfl1SBM1CB68y9XGYsihxZT1Vt1mKFi+QbtVz
u6EwfsbV6OHqLrQ3tSKUd1WMTmdYi7Xb0Gr+EeT0clx/6sSNlYWxtal9mtsILyKP74xqQvJu9VpG
Ctj1VPMEvUChUC6RsxU8MYABJpfyT7GQ5eVEt/Gygr6EuDfdcQD4eQrNKYpi5TLxNbN8NvVGBaju
SaJnD2qtTS9DIk2hbjeWLypbeRJ76Woy1CF7LmmPQKPRwbuPrhZ6VLOqMnDkIreWQV5OmDOKpQ6Q
Xo3Q2+nsMO5yv76oWqRsRafuB0H/5VEuF/Y9AL8Yd0iviy4hDCt3Yx+E1iIa+hx4RUK5dK2noiI8
wWPL/UcMquJwIcS1l26GAWdYyCOQdR97hiYdHoy4balX1sMvPKXSfF0K8fDLqOIYT0GEL+XNVLWF
elFakewtR13x6gc9HMND4CNq70wVPTaOjQleCeIHOD/WbWMh2BpNXbTOdZgHtsZG/khrTSzxQ0gr
c9N1MTkYyVFQOWPdmq99LYjkhyIKD3Ys4D2/CENx+MGULLgOg55SaKEc953dvJddfrumxCS0/asR
8rY7Qy6NaILyCh2mXDG/mbFgzmwHU+vC5aSy47iGIki3OvbMr100ZbedKBY/rRJxdrxvIAM6rax4
DzMiB5AxmryxLWtJIVN1VNvkyRh8GPyVpcSsMbM2UU6Ta2/CQimJ9IeBOAP9MkPzwssyHSYkSVOp
AfEoe+kEKcuf8YdehS6xo/WNarmiLnCA0gSKJM4hoYWd1ZYN5riqVbQuasmDsuIQgAYCUUF6NuM8
zajHxkGFenXd6FdWVhuDHUqzNilqLlqwVhCzsP1OEWAq+Aog1ppguaXINEkULi1w+C0/FmSIPGxd
QE7lXBeibSFHfbIO6zjQzrS7P1cbYLciEEZLnbsGofkormiTPBt6Xb7rluaqh1K/gTS4sljIj8bK
XIrrYPUu7vozsnkfyczJzLs45g0mA5xJo4ulEWsdw0nkibfeG+uDnzYuKoEOZLCvBzie0dsIkAlo
3c8uYp90K6AydKWQjQdxG6INpWqIK+ouVT8XKhil4P9ASvWo5flpxDklf9cbyoOULakYDzM8ESLD
OC1gOq0NhEw18kUfH69zpZQjkMcfI1KwMPBYxJ/suP2YVBotJ2U6KGqxCo3KSPDUkWvZ1eCDK45S
Nt7z2CVNfUGyV1t7OEa+diZDOpbAebsGZMtwlOBfnz2q1THXvKZWDgRAi6C8syyEyqVpIfRSY0cA
XeR2lUHnbRoQtlK8Flrr0ieG8C13FEw3LlZyRzOgPdO7l08tsPeXdVSYKKuYfd+UD0psLOPE+wFg
ayeX6Wrqq33fxEjiPaplaxt9uEvCLmVfmRbFFK+7dHCUaYd5oW01ogsar2TrUyAgybscSldOK0VQ
8009nMtuT10xfV1gd4gKffbAnVQzDypJPQwCHTpO8VI/Z1R0boSjwpMm9waADYx8lXEhNa8tMdfX
L91R0eltLbyfwlG5JJ+qnlKmevCrEP9UkeDjVleBlofdmcLMyZlgQQNXWAebf4wT9yaK7HWm4ach
IvjuDUn1baoyb3L/6nwMHWcWSFcA9OHsH+2KvlfHhuFJhwaNczTzfMmuMGGzPY25kZudM2Y9KnRx
+8DXzUUZFPpkBDKObp9mhWJDvHagXXehUtiWvdBuoRhPfncxhPeTdW7Az7eRAed6igZuggrX0YCc
eBgtNsJhlFHNYxPJbXM6p7NDhnu81X8cZL6Id9uiOaaJ5OveAbnjRbgmCkvs6GWyPfdFt8PrTFgI
V6ObLOJb00kuI0c4q3F9bpZzkefdBYh6p/et4R0iXllTehjzc0XQY77K24MDZCWRr4MPB5P2cYRR
7MsOhuShSWWLPpc14heJl7ADkfyunErDVqQsW+i+9yRXtNQUpe7gR5oPX6/WY2efPy4DgRxqERzm
5EUfL4PemaCNoXLodXRoppwWdVIiWsDb3hU9HpKTFC116CyOYvWvg0rX05j8aFlksWLXYmBuSTHP
4UZP3XzK/BRmOOtZ2kevkNgnhhgrxmGUkoY0SbvzB/n263l/3nU4/2ZvQBUQzlwb+Tjt0FDU0sz0
Ay7yAH6s/oa0ed03Qm6z9OIzW9xRRXC+xx8GO1rNIdQv7Of1gyVQwzCTy7HT7sJcPRO9nLhrH0Y5
WrKzpXKpM0oQYbU2+dWBB3tmiHMTOYpWhDQxkzLUD0YwITmBH4cUN0+9ZK6/fjjHYOW3G0Y7BbQ3
2kXqJ60crJ6LJIvMQ+/0C0m6LpbetXjvbaoFWI/vhm6b2uJ8YHRcuP806tHsgCsHox7Po3ZuczdT
LhvbtItdsfXdc4oyp15/GLP/nuLRGpdKP0OnYh5MWpI09itv0+EW3lBhWJ3DgM3f9TFwhsT4bqyj
uCaT095DzOpAJQ+oxssw0hufnqwitDXh29eP7tQifD/UHH2+2zcDgHZdzFC+pLtITy0L79fXA5xa
gnAKYdRQzsdw/WiALKBOEdTRU+o316klLkxgDpPcLL8e5dQ0WHqA8hHbMz5tD0rUGdQHhAPqAUv0
fRY5u/PXI5xc4wTABIPsc0QjRwtAbGsKWFnx1CUscn8t3qMNIyxQW5PvqKpsRBhXGboyo/v1uJ/v
Hwruswgpwoeg5T/FC30xeWFnPY2hVD3CqUj2TdSaAGN9KztnZHXcMuKNYjCK47RtaR6Rb3xcDaaE
15Tc+989TaSyPH4r0nKX1PmyaXVHHFKKo8G1nxhOIz2iR73w6wCtHuUajzXKFYoTC4RQoSS+ID28
nIQzK+nE0cfVAf2cOc/8c7yUJrABWZSH38tIt/Og3BLMffMs49qTaVj5fbAMdbw/K/YcWB9629g9
uCo+4OT6OVmAN/rFx1cU0XtUnCHRUOozjqGvnMJjkcvR95lFk+1nq/URHk11dS77O7Hs5oFmZyis
o0kZjt6fMRjzqsrj7+qqT2z8hwKnv/K3yCQh1WRXz5oze7t7zl9edNRVZkIN7VAmeLQO8snXKS01
37OutKv2IoxUWzsnBPb5caom1pJYhMBTUAgcjl6oPkvrrOzSZ+NWWrbJRlkPF4LTbcWl2GxmprW1
OTetzzeTIedNiFoB9TRE9j6ub3oHWlWKxbO6sg7dbe6kTugYK2XVLZS53Xv1LxOS/9+Gow3HsfQ/
/2x0fW7D5dNz+iMs258f23B86I82nCrShkOaDeoFZGCd1f3PLpwi/k6Q9wei3CD90/nJn104QRJ/
x8ePmvS8D9DImcG7f7bhBFn/HQMsCQkNaDg00Cg4/fPy/oM+3Bw9/PsN582mNQgQe/aXIAMlf/q4
VqRMizWtFwRb86Z1ApCvrqVVkydO1Kjrd3fmz6H/34Wyz0Mxp/eHML17Qj+BofClpfWutzAdhumM
JtZbIns8IZgGJLmcItQAjyh5yKhleVMg5wbi5VZPqA3odBQRxDNkhOTGfqNGwi3b5lMnWhdJDoF4
PkUFNd7FQrOWQ2lZtMoVzr00Xv+1Lv7D2QO/ZD0Z9E+h1H2cvVfrdHY8ulxm0lwmjbzHdXb19RBH
oeIfd/jdGMeuDHUbBzQBGGO22pgQPImWzbpeWiv0qJbKOQT5iZXzfrCjG43CXaMlFsI7KSrrcDuq
q9wzDmdmNANiPj9NE4gV8Dwe5tFdy8egGqyGGQ3YiVVW6yDrYgvJtu4RbgQkmavmspFXifD69cC8
e1+N+yZm8S5gtPxkxJCNcWWMFKzeuk71cyTzjyHPPx/Wv6Z2XPHEOkGQRsS2bSOGVJJVixjKbUEn
7euZHJ0Gn8eZixrvplLJbT00OePE/5e081qOHFmy7RfBDFq8QqYik5osvsDIIgmtNb5+VvaZcw87
m1Z5Z+apzaqrOxJAhEeEu++1nxavdClgJBl+SV5auSfDezyTAil11eQYdpcOk6cV/Y+vJ5HOZQPk
THl+qsvMZkib3OTr+fRZzy5tv05Bt/ImdCUUQXZf2NlWQniO7gHo1lB7/5tn//YDTp/527NrE2cK
sgGUlm/Lgx7Mh/pIKc82j+LN5Bu73kFTe2kRXnros1NFj4eAUJWM2XkQ7K7DXex0QXx/Oj719uxw
qmvvYuhX5CnsiyqeH+fttwc+hftvDzxJKDDo8RZsMejd4Ul19M+ObLUvOFLQQfn1ToqlCy/50phn
W0he4omcnQCap0sjLE2PUqWTBK1nBY1fBzTuXTi3/bU0/jSvznaSZk2LLkt4ynhbPNHiUddH2ctu
T/wEms5h154OjlLjiL0XjY7inVSpF1EKP4amU5MltHwW6/mRtRfkJTQTncm9SPSBCz5l9+2qGpNT
KatPCYODl2o9z6blzpp+ocPzx3dOlyvtYzow0HNPpazkI2e1whuIig2t1Y4xXzpGXhriPG6AbGto
PEHDgq5DljbKIG3+PHNOE+P8M57chEnx/WSUq/QASPNxFew1fDN69BD9QTdvzWGzhpfMQ38KtshH
EfSStD+dxP6+LkZJ7sehZCjNnN20v+/HxNEvaarOCnX/CrXfRvkL1/lt9RXCGhlWzihqAN1R9k5O
fPkXpoduvCtodb60EM7SNf8c8GwPtqxWSMOMAXsXiNBT6uKBd+Co7y3vF+Pa6RWdf63vD3c2H5YS
dqWQMFY9wPD0Og/861PzKntAZ93JH7jMJE75VI1Yef3/oKEvfMLzzDRxfF6slvEl5XOtobyW96eq
/Z+n5E+D6ECVac6kNfMf1PC6MqVYNHuCt3CTRF9Nj2rr0lz8aWF9H+MseplJuVKBHNCmoJYL9Udt
vWS2/NPC+j7C2Ww3eqpKhs4IbXtq49qHUjAWjct9cStqF/a7H5/mlPjimoJA9ry5X6+NltRux5wv
gIc8joZ14ZP8dEOhGPv/Bjh7XXGKd62S80mEWnysTCjoUl/v13z0EAI+/vnzn5WA/7Wgvg929uZG
2QyzqGYw/bE+pNSsSLmACfZOm0oUhAgjn2gJqbamX14pN9Hzn4e/8C7PbRrXaADZp/Au6+a2lDIb
ROn/bYCzeKGviaz1pwFSiXY561GHsvZ/G+EsSoRLgxZtYIRMRtjZH6Lokh3Oj1H22zdSz9IblV7L
7awxBGLvDQfK1/gYHozX6qB4daBojvTrz490mmDnge/7eKev9i2qN0ZcFYXFeFZs2iao3PEkWprR
h0IxD4UeQvFFfc6PcYj0AGnKv8ANp3//bUypWcQ6wd3Fpotlh0rsfn2vSfs/tN7qkYGFuu0Ih0tt
+2f1zf+e/d9GPTs9ZlJf6kvDqOl28Ti2Oho0V1/Zw6Krar8U9idIqj97DSgdnNHht5q3GCBbqVdc
qr//eMY7ofP//QZOMe7bG4C4OwzWaSKdTpXm0/AZA8jYcbhseN94+mZb0miOjIQoig7jlY5p4+X9
9ac977QVkB+hUfofyJNSjeTWWpER6shWN0MQuhaYbIzbT95sIi8j8lZHcnLP2tK5tdbokDf9JenG
z3PhPz/ibP5lVDejbOZHpEJot/PHpOh0QKYXFu6lUc5mHFmL2Cyk0yhA5AQ8ycYutEP9wlr6McJB
vsA3AMtR6sx//6pZInbqMjIKUD7b1N/F7kKE+/kx/jPAefzBrDsVJaaNNAD5Fv2V++aqXugxO829
f0SEb09xFoFonFurJmMQs/2dKo/qfOQkckiXq6b8n9Fb/r0k//M8Zx9fE8l0FKehBlSXJ8WqAfT+
z/Ht0is7+/KC2lFBOGllp+kxrV4G4zHKL3UE/ZiWOyFP/v3hz0LLJNWTOKc8B0T54lpHnGwD3j7V
Mv86HnvTc3Mv+7l3+ZB8acqdBRKartW+O005o5ccaNN2NfyP5E7/+kaU5E6pXPRHlBT+PqlzTcr1
xeDZanRCjUAnrbnYVXfRU/2nJ/k+ztlJqBlh90AXO4VE7BUcosB76GaObmcPFGWCPFD/jw92dhqK
hiFX05AB9RaKeqH4Jh3jsXDJEOjHFNW3BzvPto25RBM3qgM7ehtO6McnLfdl72RCMzoLLhgPkZNd
TNT8tIi/D3oWigZJ6LvoFCk6ubo2jcoz9DxoOgQHcYPBQef9eZVd+Hh/7b3f9rO0BrAyyQyXZJTs
cKnHY+PPI5xV6/57HkqIfk4pAVzHzhayGWOQC8bntH2HQQnPVwpOoOvLbQI/Psu3gc4Wc17FVU69
jtNJJPqY+eD4cGk7+uHr0GsDGIvsIVDZ8zp0HsdJqC04ulTRy6gXtijft2AnGirRSf/15xf3QwD8
21hn60rTBxWxxGms4lku39T6wQgvfpzTOznbM/42yNlaIsEtz0LDIL27+pW3+ifMdH6EfOLkTEE7
ck4mqP+L2P5tVCTKfw9Neh5NSJAY1TBgNJirXbAtjtN44fDww4T42zBna0lam1VTaoaZ5Rsje6nJ
5/75E/357Sni2bYeyVFYKAYDJJgDWnnuGYLm6biVZ5Ec/HmoP88GirZ/f2XmMq+01TNU296KiWIv
5ma62F7600XTOtmSUX8mHfWPGi11i6KpSygK5tXkra7l524xeeXoR4G0a98qF0Eq3n2ds2zy10v2
mT/caP42+OlzfotFUoS4DXkJn0t5KqJ7SeNYIR1DWBwdbpLThW/34wuFPIcYkSLoP/yixkit8dkq
QoyKJLgluT3GL6Ce/vzVzqT4fwU/ZIT/GeVshmDSVNVFzijlIe49BXD7DWeM0D1l+qG2AxNZn9pd
c3/5lvDX9vSPpU33Cu1MkE2N897TyAzV1JJSiBgQfWI3DBqPJqa6vZLczIMKEST6nULyf4q8/G3m
/pZczEbj8H6al99/xUmxiY2boZxA0P/EWmpJivLFmCKWRxyVb7NuCvBHlMac7vOqC4mhiiFYlrfA
DlXg5sQo5fy0yaIwsEaajZw2j8l4oKqrdUfD10b2ZLUAeYbAraYBRurDLmhlYFsOKsey3+WCoa8P
oiyFL0JRddyDlzouHgQWj+L1S6JiNwShsZzpN047ufWkGAJRs4kpkyeArsx6bBV31LVUfqMwPkg7
UVl77c5al2I18b9pizG3Naleqt+hGssdxxChCzp9miZPWYH02S3Wp9YN0qxkqm0roQvLH3GMQhso
I7vyjK6Q+Sp9ySWds9OyE8ISYNOkmcZWkE7qsWmeb1dBemkEsppWpR3xbByDRQqxJKQ37YCGGYJU
kX2MMUiaochgVjTD4gs9KWpoeZ0jzeNLn9NaH7XCs9VartTQlVvK8memjdt6LR9zSQ64YEJ6F2/a
pDvGGqZdWjq9otl1k1YPMug9SlvtlyF2iyoNwtC4FQXLyZRsX2vIM5nIi/rcWo8JTklSIR2KrHci
YYSmA1Iqs94G+p1LocSlJ/OnhW7ZGOrRfZa+641wi9iVYvhTbOTuokkYxNPuoiWjW85wrxK+nL0i
kGvlh7KWrwq9306Aa4au8JKh2Q4gWLBAbzgmxYtTZ9ZmAddfz8CxVDsGaG7dNtadGZ98mhxLeJIg
OrWdr2jXkkhDlcSa2Eoy3jJoOFBO3FQNpnCHZvqNAZot0GLWbVfjoe9fVRmp7hzMmau2VyXcpOE9
yQc7mZxs+YIehHBScpcVolHuYncPsmyBo2aSDcy2anmVt48trsMFoWzC7UkWW7uQnsLshJt6zNSN
Lh+SsXM6FafiNzW5WTtETtounPfrGghg+EG01zQgphggSnsL92N6SZei26wTDd7hXZPihhb9EjUg
idDtQ2D+xiYbYj8196F1VevlRpGO/VD7wlrZqQayZ3HEeG/NgUZqILeQhvauIB6rKd5m3a8xvEvF
2plFw27DYT+HB7MdArHBvGZ8CecvveZO6TRVChNs08ebwtwO+NSYcsVfcHrzMBjvxXAloINU4plA
7s/du9BXXgIraZmv9bD0Wt2wcTVAUFgKN6bQOFr1u473lHNC6aqU3o1uJ1INUTdTDhrfzvLdwvm0
B1zTbYX02MEik/flwL+Rb9riUIV3SeEU6c0yvo7FV6oGHVJFpGRy/DGlr9H6oo/38/IBK3gyG3tC
1taiVMZQfOjeNDWnzENacF09rXswSJ60+ZWh9BREH6VqW43bjkW0ZHDekOiFYW3HK1QEejOKaIMf
uzsSU2mO3vSSl4mGU0PtVTKXZe1oI6mxsXSxGkMq3nWHJQmS0rHqRzmhPSF3uvJ9Dj09dRW8h4jh
TtzdY5KEid1EINLAl8mEm2ujey3bT1HbFYuJUsEu0thuspuTV6S8Bx9n8+bDhL1ldNY6MOTHGU1p
hjNYsy8XZIWhZOta5QzlziQMajdzKDh6hmR8vJsQCNW64nQKqq3kTS5vcc5t1ee897uu8xMOgKD3
mtFWwzAoZDcE+ZPVmyk5Vvkxl6FPHfvcwykx4aX0qFblHs6az4KRw4dV/JrFyImGd4PjePc+4WEY
PwrtgzwfitSfxA2+V3VMp0tgijg8wWhtNnJ8lSSB0B/i6oHOZoeEjV1l6AgtVKqgxZTXudzrk2P2
Aap6A8h0GfTRidX9wNmoSq/13ElSmdaa27hX7lrsQ9c+AEjdDJs+uk5rPoCUXEPbGzACwxQKR7xt
oj7rzR1hJV9JMLVB07/P6IPC4p12ks9a9wwKO6t53dNRYjWpLRFKoAI6dfSKANEVwnUXzTSAFDd6
BDuQMlTbvef6h1ZlTrHKnpEWgVZvRgtdrvyqLKWjiI8ZWkgpqpyoUKG5Nr7UXRkt0ID0SYxv4/B+
ytF+doYXSVe1DNkuvFp0LSiV1lVCMF5tzS+qnMYw3AVhcGcRNLPCafXCK/XDNF8BCeNPJres0Chz
aOua7WJCB5xne8mvBcvLObPmMcmHfD2umn6NCUfaFfeFgtNJr2Q3ZfgkReleiEy34H1NWeqtII1J
ZHmqVDmx/kIB5LZVp52wLE7MFzJSo3UgK9xN65PCJqn2uQ9j8nqegUshFc7ml0Fc8Lzr7JGIhlTY
nJ9bGHeLnD+tGKzNz6WFXWCcQB+6lsM3FeigXskvVvTRhdu06Z+Naj/n0a0GFbCNr8QlxH7tZhhj
G090B3lebIo2RIHh2UzbcEN0mT11tuSMoD7nW5h7JIaFpltsM1TUJ2XSuNUPa7w3BRkhgLpkd4Nw
P0HFThrxVq/A77Xj76EfryoZEW/fYxmmz3Yols1Oz5rduEr3mThdm6F5bMfmUehl3xybTdNHr4IS
ffQWcWoekwI7LSDNubDynSXDMYWJTTavr5G67PkPBcca2zdlWoN4gvUTl7s0FHW3UYn0c7UjBTDK
mIdOvY2H4k1RnXa6BfZjWa2E5jk9NA0NqYO1V63uYxqiAOG9PaQy6dLKa8L2Dc0rB4MSBzrleZXr
naSkh1HYjUoZNOtRlvZZET5KPe/FyDchOtoSBIOtztFHJir7VK85PKzRru0OXXLdN7yC9BrNsJ01
bx0up23yq5QfezwbBD9vChebOlzaaO9x5HFXGb0ttp3TGh5C7XD4rBUIF8U7Uc/SblblufwU4q2p
xhRPP7E9CfUngI9GAnWOx36aodipjdPrXlc5Yvm2jr4Fm0/jDjSYtgW8TLtVXzB1sdMcUIB2J5j3
bHgYE2bKrpoeu1shuRXqeyk5Qo2Xf5evk4ahmZ/8ZQD3yMayFoGl72PDt5agKPz8aSlck7hDajNx
ZeMmX/2BT9/yCjUnLO8k7SYGv3ZvkorOXktjr54IdE4772vzmA67SgdDrgaC4WHyBUCO6TcOvkzL
S13R2BSyNu243emekgUQypcXPGjQunUmzq2OZt5HzRXMQOEpCe1chMfgRIvdc0NO0k1R7QzdWxWc
wwBY6BAXs9au1drjVC1pXinfafnjqnNli50EezeyYrF0G6of+Ljqipe7rD9Z5Kfey9Jumb2xLZwU
ll2+OMh2df0TxfTUOY30K65vS+MN2kQT1XY6/arbx2ku3L58r5nn4Z1abNPOSwXTGyciNnvcOmCM
iqJOIybKU/+razRfSDYmtTaQFHbJL+VPe96kJD+mqm+k9IjUHFo88YoIUmPnF35Gw9sUOsNyyBqy
lZRWl7e0pGY3OEZ3j3RhHG7mQkKm7yfLvby+WsNmEvZ599L0olMan1WcOLkO9p0aol4sxKTIxaXA
aVLWMkxKI4o9XV6RoVN5xoBwGfed4aANl9XdVEYueAxbGBKXwzBHvy4NZmTqkt/Q/70PNX+60l/H
roa5GTSVP5y4st70pFce0kjoJ9wLkKCDGOmRjbB6bICYzGSFz6e5BlBZwZRtuTAAy64gIfCWYgMw
GzcD+NvFg1dpdyYmtUWrElA5mw1+ObyLnJTZUmP6+wtON+hoSbPhsxhEwlU8SZvmGGGc0gaq5KXW
fl6D+XnJEMJf12Qq10Omuh3OLR26yqrzorTCBMnlI6gmymDFic2bXvgw0x33UzCcIUC2QN+r7UZv
3XRyMYrsZ25FLqBQlZ6tO+U1vlfzm351DdGJDdeqn0xj03yI2ELmjoSrruJw44zx/Jn8/JEjZ8k6
Jzvcet3oi4bXkCoR7WEmqt2sBWeqK3rujAgJvlPNt0bxVZdeHd9O9bGwNtmR7xGyGqbKLYWnnDQR
HWSjHycYeB7YY1oiIa7gaIZNJ8bxkaMWpkuseUdF+CgTL59EAcNrioKOUL70bBU1kNeCpRhIrxKd
hoqd3VdfYUzNbqh8LJuGX3Fs6w3DbpbVH/W9fhi1Oya1hblmuYmwnvyKsJrD82TdWi/TdQb65NNa
bd3wQN+qpivVx767iqQt3cvaoQSOGnma/JB3bFp2/IzRpcYttGBv84VupyQBnPWJrkP0aMWbxkFe
D6+hrZoDFAsXSPEt8zCpD+0UNPkmqjFzvlKlvaxsR+swLQc8GPMSXgYM1S15klS8YaFMzR2EYuyF
89pNvuL+Ba2wCTvXCHjt7De0y1zpsQdEJBQfqvQZ1PNUXJfRTZI4012JByz+zL9kdAiEnNc4teP7
k9tBsk/rXYs8W7MX65eqBoN8VPPdmnsKt7xYYbz1GlT0gZo71ygMSqGR1LHq57jUCoCNwdfb/M2m
fmj6oBMHtPR45PrthzLtqzsju5IrP3lOdSeqdigp1+pmvK1TWy0xsHWMbC+2DsBWa9k1+yJ9ltnZ
HiZAyYjiZbcV/S7atuUGyUx01X0uX0O1lYTtSFxvvaV7yAZytVexamfargPMlt3H8r0CjaVw5OST
/7m8a1RCthMrbhpYlBaW1GbFk6lUPSXcZPj8UWKNbW09quFGFG8kDCAO4nbMtmb5Yuj+WHimDEDc
6w6nTS1anC57SEfVrlrd6es3vQly9kHyTRA9bUW0pe6rwIO9n4+rdcyNQ/d1avQpZlvEnB1LFYA+
NMTWVJg9jNicVNq37VYnUUESDlIwc6zwOQ5Mgw8+ZRRyryk3YJ8XScXk2FtZEG1R2LQsn4DLdvGG
sakyBNHkVvFVjA1unQ5sXtu1epXnXTPZgF5VTF25JnO5+UjrLahfbFhl1Q2fBMmtWju/GcVDrz7i
4NtzWpNdSXJ64UHmVJ67QvZoCp9DvF2nr6p/HIbf6nAkzkqvnTzb2nJs66BkIZm9Ixp3SeMv9U0+
B6b2KohuN75hb5Grn2rrtxFz01kfI6Jplbi9Rh2md5r3sg96aAISShU7Ej8a/l86CVc8Y3HMves+
Ac52q9vtpqe6tKNrAmzfH5X8zsx3wnBUCiWoYOHWXcHVH1ztBrc7wNbPQ+cvzV3fXkHVzpYHKWr8
cnnS60dt+kw62Ie/xvhBmFYsdvd5cQVOptHdtHtIomfcyK38NTWhZSEZrB4kfH2be4MIWsV2aX50
VzVqYGFfFXdqj6v4rpdYa5wBBqyBF7aQJhjIoAgY1Baja4k3Fgujs2fzE6ltF2I3yMlmAzhocSEo
CZWnMoHN2NMiLKR/dwW1tua5BA4mb1pCzGD+1pWnFcVSse6FzF0sP9GCQXeZwpL1Xhsb3FJa8YDP
rMaFGiA40IUnPMi17FrGdJrNWLqvQPO0v3RuQUu1ybq9SINTsbqCQbfRXl/dfjmOhq+A3F1u0xFS
DGc0khuLfOim+9IC2yLbzegkUeouS2cv+k6LepsjMF+zibZptUmx8xY+NWqServP6r21eiHabh1D
7afxOjW5Qx0LCA26cWtyTV3IGiT1tm2BVNH9hNezemW9NAYzusiusenhCl7dFYR3XkQR+fqdGlJS
2IzD7coFN7sKVd8yMPOl8gT7mr02gQKduANXDo9Ld8Yu/8HlYEi8otxKrbvep2wn7z3HrENYePBr
UtUtG0c3N9yYlXSjgala3dYi8rPHia5ceuu0r6PfTZdjKbhP+9MOoNWEP9y9xkD5aPkfNk5aHKkv
eQCSy2gjjUeaVGLAS+NB1+xIpkHYblN3FB0uotq1mh+GIUhjJrGdCw+nE3fxOuif4eAMqT831+Xb
1O2q7iHn+DbNNyO5KctNMg7b1wh/YUqdWkJIk83sVgrZOHSzUlD1G2Ng3UR28tZED11+Vcw3pKMq
ZSNjdi0CLDBNCPLP1nLTDXhpVylpJkBR+rZqPfZzWpuHNVD1vdC/xNmdlvqnzFWSsbFZijfCpKYp
zSzf8/kGL2/1lDBVP9IodEqcFouG5hzVaeSA9SIPfpp8TIu3hNdKv2ll78RJ09jofpcjkcjNCpfI
Xr7OTyugC9nuLD/T8Giz1U383NCyzkgckWPYXMJzPrnJuOHNiXNgDaDQm95veaN640S6W2UulHrZ
ulXro3DDQailNRRWPdeidpeUoNBeo/tC5qw0bhrSesI2k/fm6Gixwys0lIehdKPXxZS3en81kApV
6qcEYjkXeOugkqzMpX0xo01uH7sdLBBHaLbmXkPw0mFvz2t+jaR7U1nsNjo2kFZjMkSdcKXELefm
a60hnzp4WroRWkfp7hYrSPMb3XJTMeVjAyMs2eGiXdbdn/LAp8Yvu9VcvQ0qfFJHdzIHqEinZ4IK
SMKHA5Em+/NTGLkzCOXVS36PAzyk3A7l2y66ynW/CLcKU2u2U9lP112u3ZYZ9DOH5kLOvKTqtD3c
IGnwCnXbJW7I7yjs0dhWYA3f1BuV23nhd7AYxGCNt12+r8i8Otz2dY6zyWZJ3cogZWnrE3gnOqIc
BUYFqdM4GMjpN9m1FLHZXq/lC0lQa/zAA9tqnibVkWEcVq6enNYlD5Q0yEqvEzDrLcR6J5SeJm5V
JOuWAmP1D8GSkKs8LV0wrfuivRKw7lihWg3k2Qw8FlZypQShdvmlkcQjO0+Y+erH13TdxM3NwMWS
ZRd+0XyYaF7/qZUeG4vAgVr1zDI4XW/j64kD3wPIGzvsnTnhPagejuxuyHmrG2yRjXQoHiRSYOaw
50IF/9xOEM/Im+mZ6TPX/tCUB1PjxvQCM3yIuJkTybj2XVUFSaVgem1He21ciaPnnQSF75iav4Xw
IREHm+y7nX1hZqH8tuojsWnIgrxxCahaezXWe2Fy5+yp6DxYjaPgqfdq6nWx2+Yu1YGovZW4a03b
AqQKt8FbOkHE3CF6NZa/VG7TblXmoOFN8nHRAoMDWsRX8LmElvSNaB/6fLdIv7MTO742uCJobkr0
jWMVsl3mrGR0V6XEGLJ0U9KbdXqUub133A2j6GmuZKZvYc9DTLZLKh+GMcHAj8OjvACfN0DeYX0A
C/NaSud3APZuNMw3E39uimuBn1fzFp1KPi1A0Y3aaTsrM96p4UzO0PNutWkIA+CQjwkW3h7GJ7oP
lD91sPWRRbhiBe4qWbZK2yQDs7mkbXpXRTm3glGsSeVqIiBFOy3F4pgswoLrScp/ZVE+KQeuKLmg
iru2neKrVUujYxeqXM3UTF1Wfn1SdltF7MYT2i2cfE1L8ZWYKgyMRlL10T06P/M6y8eNHBU3fV+P
QYW0fa+KZOxDqHMEdOFBKxu3skYnVSuY7pPoadXiiXnjZzocQMvCkXAxbLUyHw3WizHGu7lI7gVD
3uZF62YK24FMNr8rmJdtJl4JQkmzH6l5GH+bPBtlv8jShwLwxKFY9SPizV+Doj6mXbcrFRARlXU7
rCQps5VzbzptYww/EtH4BHjKaSJrNb+IZ8AVBs13vSL8HqLxKxEawlWUkKK3xJ21iPz7sC8289z+
Hqw29wtrokgN09nohu7ZsJr8RW308iDF3CinsTR9JGXpXVewEbVpyK1rWvRNyl98jAVmhZ5M01HB
diZ266EZHkDOS6d9gvIhpi9ihX9uV+Xp72oSkugwRetk7GBkp+oTaopqvJtnie8kkbcnMMkhv3aB
kifdl9kwh/g55NGwrwSxlh5pMcuhzeVq01Y3WbtwPwmnbImQrZjjOyWCgU1fkCJGjOds1xphKzp5
np0wga1QWI6YZur7mKcy9xSpY7OyBEl7r4DrDRinVEniF11MZnU0tJoiyZp0GKeM+UtSDNa8gbFU
LtsRo94cQGdJ/6RaaZn41YLzoJ7SrhH3JTGrpl2ny8Lg4crEny9NNUzHKZq7ksl4iqP435HsyqWs
Bp8UjUNNKSSczCABrpxz5goNkv0JqMPdSZya76eoXdXCG5a2JTE5VD1EPmdVxOp0Vw/rSb5RgNxO
TzHQDW5bhjUX1rHN5zHcGitTZZMZS3hnNrGcvCOmm3NqdhOgkZ5ybWynFuVMGpLnQa1pji+Bxjjx
kkAGyC2lOh1D4HAOM5tUnZFkiWuRLjxysrNSNCQ38rWQtkZolULkFYKZcZ8SFIxpfkl1Us53UyKH
7XNkqGHecjeqYfJ6Zdi1H1WbSWEQJxWJ1TLpMQMq0rH7vY55NwdtqSafo5SOX92YUCGkt2fBwUqf
xZKr1pjgCaRYAiRLuxdMqyLZqPRj9yGtsTJuw14KlQ9DzjQcYeZa0P1ajOs0iAZL8PtZAZEojHAR
HewZcGYDx4NbSaK1RuKrs5DWe6XS1M7OR6HStq0u1RupzaMjZkuy5RtmT1ejPnEKEyfaq30ToGFc
2HJikVBYmNGlL6FihHZX1WPoNBEviDw1aAI3V5kJXlngaR3A8F3KvdWvcvqgzbDY/LZIZba1LpUT
X0/S8LVIsJxwm0ULX01xkD6aSWPnL5ISj5K86KjB1xIK/mCOw7TeKL3YyMey7Myd0rN/z0slO1Ux
J7uhSKx0HyYAJzy5ySdKAUXfJ84qjAbnvDCRB6/Ww5CmkWniAJ/O6lJ7YyWHLsn05KUplei9Bqk8
25YYJpUzRrkuf0yl2TdvdS1TKDBFvQqdNOppkxVH/ulZ41rmtxZ81Pw3wGCO13jPE9NjQxLeqpJQ
TYJBEO864J6qk7eKlmyKJI81t2imAoIuhmwUboqmee4W+Mv7Up/JqOpzNy9BxQN1XsUErG4GpVxT
Xu2QRS4M5IKOhRw9TyP1pG8jfgby8FziCjKEAJdsoYco72pRTqKlTYUeuxeYP7/DQelUu+gmTdpM
lRjGZFjh/FJsNcYXMW6L+sTKDHf6XAHfzdp2pdYZawUP1FZoSCjc9dtMH9urOV6kaypck+q2lVIP
3tysJHa1AthwUKV0HQRdsSytW7QSLkb5mCxK0K4WeTyJAKLc5GqXRhtD7ubV1RY1edBwN+Xk1Yxk
lYWhLRt2HVUrTshYLXVCsWgFh7BVL67cFaeSd20lL7lADZvkOq3nD1iJ1UPQS9lOruJxqwz1sG6y
mU6Mp3ZtZFJC3ZJT0Tf65aEcJVfPMuHWSsPlNUrjFbdMuQ8hBluo3IsZUmdgRFksOtoMAtpd1FHq
fatka9+opTrIt3oHBfdWq8y5aVw919am2Knrogm/onYR568uYjc49pkS1kCAl5L1lBW6NlFbtPT3
WTGr+YDSD7ipXUZrL9lNM3CMrdTWbOh1UwEuTwjwqlm/sYq4wWFpEJLhVUOvr93pjZIAKfwv0s5r
V25lybY/1ATozWux/PJWS3ohZOm959ffwXX69q5iEcXWbuDs8yJBUZmMjIyMmDFnLFrCxufsNB+G
W5c+1MplWGxLS3FSPHdopY1WQ8m6jvQgeJUbGHspq2lM1cpqRY4wZFbMZR05KS/quBPcbiPKVgci
Uu7qEU2aOr+rqrfSfYK2mGQ3IcoydpF0lClqR4wsWw46mhG1mLXAQBsf+t1c0ax+FVVV3G0ECS2k
TZCEFvUmxTGUvWK2FF0lYQjQt/csRYJ8Nhe7vYu2kkk1PG6fQlctw2OvIMq16VJjSLfAPyS0VsyY
sNgrlj+qwveAbJO6jd3+xoQ7z6QeFo84jd4FIPmrcs24UlZ5z9+jZFHDpElhVs574ZZp9dGJGbT2
f7GtbgU9cOA2vwqDPHKfBBZ8uQD/Eqf/3Tq0tVrb6I0weYLushOHbSz4pnqACZj76VZWel/7WbQR
5egklmEKHLm8AzenSeOZ5ddEyxtYXCUQQO03T8jSX26oo1sRDFVD5yfsgmzjVlVhrDslqSrbalNf
fFcDJeieXMen7BXmphJs06SgFZ4bcm19pTEp4RguACb0gVIhphgfaRA0x4UD01DplnXA2yhW+m0l
qXoA9qEp2w/dT6wvYo1YK+EttFCUwc2gRG+jDG0mE67ndSiGIJqQB7xJEwS7bN0oYS+FkiVkbIRf
4K11QxLRb3IhXrOlVong9M1NPdnUmpH9yAaozVZx2w0RHYjI0dai1De9LagaHKB9VVjhofXaptyp
DqSX1GryAMn6RCmrG3ii+uS5yhWIoCMldc1VEHDubxMz6KuNA+P6YOs1H8dO+7Ax14MeBVAHpg3N
OkBbgrcBVGQOR6+EinsjdF4NZNQaaLo0Xtw1t6Bjocc3e8+IN4D3u5HKqOoKSmo5ZZ/BB8X1kAtp
kO9bM82FFxhBVdM2k9Y0ATZA3kv7vrKkmoe6Xhxlp8XzAVkadm82Hk2pIBHeatNrWIPYWPWPpBRS
dztE1HMz1yvouosDbNeBDL7DqYIxASDmPfhFobh/Sql2WnIhA2Dw2gnDpN0KUi0kGzn0jHQ9mFrr
bwsrLd361lDaWqAUkoQidOel31WSvCndoIRkWRwErXyy+sHppFtmeDsKr0PW+msBPgj3wZfdlh5I
U5jtkx5kovOWVp1p0hhudQmPccXqpa6STnkuK9/INiJcILTiQjfgLYeWQBa/mjA8wYtjkWQ+h2rU
ml/koTSegkxDkyt21IKcoZeCu8ELsuxnZuVWQWOV+co101KrSOEEP2emLFO77TOSKXeUwtOMTV1l
aripO0HhsQhXcbMOBjlRDyYHrDy6LuQSB9wYPvFeQDEG0Llr+hFlhd6JDlLYd8E25BIod0MWONJD
JoaV8FAbXSMdMlURslXWSupz5prZr543WQ+4QP0TyO3L0Aea7fkVqG+ZqgeJ1zaqoRbeM0slhXad
u66BwE1av1pR2kqgX/y8+uOF5JLbtG9qeuChk+ubGpJsHppeh4JcS4QJ90wAD+kdry2j2KFZ4Ffr
1C1wG03xKghzhcobDqmJ+NA+7iVKwrXuI8zGjK3y2AtKUtwYsKL0u27ISJcEPrN648P3b9xKZhUC
B2oNFUIPF5HItUWuqxxqMaSTallmB8mrbBQUsCR+LVzeiQpxUkA6TRlOLX62RhbQbi4DYGh+qcnF
Qaxrg0cMB7RYI3IQ1nz0UvtaNrkq71Ac1MxvchxlCti3PkwoC1dlVCFj6YjWujDLLiMdkKLkSApl
+XsrDnSus0QJQnTiYj/0Vl0Y9doPsn+WLmg1WJmB48fTPEQmu+8oxEaq3u9rNe5IYJ1K8KtdpvW1
FdlhPsiU94fBK35mURnE3zpQN8Vz6WZD7a5yuLyq11CXcsrRvBF04aNGtrB5gfOJf8YOi1Zo3hJL
z6gqwiFeU+4U9UQ/mJ6UOMhdOqZ1DK2Q0nDWWJQWg8BKh4dekMV6m0Y1ZB+p3wfNM+qJQfqC42X5
TkzFLHwVUyPoeF44npytS63uSbV1swT+IYsdL5//ykjLnHDsKowBvd+w5t45mH1u3hYif3VnCmov
P/0Xd7xTFJQh0LSOcosevM6hjdsY5sxGjRXL9v0MxXKf2CqsF5DAl0DYUaQE9jpCrCRrU0Juv1Xq
NoyYfm4+zB1V8NJGupNZQV9e+a/yOtxSJvk3JqFqgs9QlA19Su4TdT2Du+OUVgTSeKvbSbETbGeL
buqxeqJj8Xtp8n8KuIcWdZQH/v8Gp0w/BFReKhkGwZSOkod5I/ztNMmnCXgAIUYzkI2eUiZATVcq
+ggIDCDdrXYq03zUppMIRfQ88IUXZp5qgdKXKt3LReJSZUzk4mutxeGwvb69U/A/9Bbwp0Hri0Y6
DEraBK5egYmJYoQ5VgO4K8Hpv+bVSErem8pKpNC39DGne/tpDv5vWVc1CNSsyQBAn4kc9tEc+Myx
AAF7gw06f9dQvMbgrl9TgN8uTWrMWoXc3YAlDrnpKSlhGzdhU3UpVilStxKi9r+u7+KEiU7TP9d1
YmHc5hPUf0kCqbVipq46bePH2Q9J9Ji+80B2uYiPDnFMZA3q74Xj3btyeTuUKKwKB+Q823aRZnIc
CDkHq+O//zjXlCmjjobSaj2ca+S0T7+B1l9pO+sIh8ROf76+7umwA35sicaoEAZLP3Qpk8GbIBWR
qiFmQoK+S7PsyKjmveUlO0FQDm3uHGVziYNsOrv0H4vcZkhLiqKhjH9+stFthqAnaTLkUVG1tsCl
9OLdADpMedfRWb6+us/hgslOsrx/jE2Gl8DCK2InYYxe0a2zkztmDpALX6MOCkyTLtbWWF83OfXU
6fImGzqoAHSpUYHeyZpb9Kvtof3bYTmNUUoUD5iMMcdPJk120A+g4rf8ALhwaRgHJQzjWy7t4i/H
eEcrkPeYKvTrzC1ML4q2U7o6SmqYWgbpm9N/98UPTw55LzJRSb/6+q5Np2CmxianT04lChCoPwIf
B2pO7dql5tnSGL5u5mIIcGpnsnUVMiE9FzctWVmwSxl4uEixptUO0HYH9CJE/RnWvZ1XtUueuLTC
qSdmiKEY9AlWXrkRHijX28F65J0CXGO+SLZr0xB+EJfYVC5IC1iwbEGZOvL7mjqc5eenzUmyIq8h
LWewbpyKRadLXA178MVesUl36hrOhvEcOK+NLW7lta4eRuzZYelUjN/v9BxOf8bk+ypG6AVi2Dq0
8UtGzhPT+SUalbhTk1Bau45k7BY+9Mx2w3No0joh6TChsz1ft8jjUBMi1l1ulA/dY3BrZWxz8o5o
xaBkqW0CfUvGA7rmuuHRgU4XOl4jiBaqpoiawKW+PdUov+BvgOwx45cucl7FpvhtQNhaJYdSebtu
7GI0+NMag1WqYX6qxE1WCZey5hSlqK6CW3Oj73xIGJgL/oUq09bbF7Z4szzPNY1vU5Pjn5+Eb0E1
W5RSMemUnV1QjJQzaSG5mjVhQiMO3fH4DSeHtLfUTItQlIZfBtjQoKtAD9OX61s3vfc+r/uTrGmy
c6o2qKGQVSrpfJKRdUfWsZXjbdjQ1Cfh62ynTZ7jRYnT6Tn4NHuSZUyW1lRaoJhjHsNYNdjPx7z6
aqHgl5i315enTFOIT0MceJyRnJttPP9MZeY7Vl2TprloWG/ie5k6xF18Y7w4OwZpjsUruCRaoWuK
3AfhrsrtrFzF1J1s73u/ptDsSOtuw2D5/4JYWJ7Ze53ZcklEb2MkP5z8tjDi/VsIjrKK/yg/zWP/
Tf9jfJSbfiNv+t/eT2lPx23T/QERGT0DN8/uKcNsgAmTWXobZ9MvHNlpqGCrDJELjlOEIssFq1U1
9J1XNeC40RD84ZjBum55O8aqusAXcHH5TA1NrgCE30zJCDFU5czvh8ExVayHIFFeTK+4iXVrT+MX
+FNuQZYvmUvWZ07V2TIniYk7thFTBpFX/XHU5yh3IILc3xC9rUbSHNBbqHG9XvfC6yYpFZ47ocMr
ic4RJgv50de+lMKS0M1ltJV59BgWZL+jfPY0yvc+4nMCLwa4MqksgkxomM70ADykEoxvDNZcX8+l
p6CETpcLAQqgzXBZnK9ncD0pMBnJXHWuuHfDcI8q30qjNv73Zjgchs4YMsrO4uRLxUXBi5EuK8ia
nRGXSN/9ED1vfd3IzINnrAGgYQolh4iC0mQxPCi92pIbbTUUjFSBNvha6+VNTvdSiIcEXRo5WkuM
PlmN/MVvLar90c8h9R8zP/iTWt336z/nMjCe/xr5fGurSg2RcWLEogMHGSKjBjpjKzcMeDD8dd3U
xTC0To56uvJJ7O98TS+o5bG/YM92gGztkZNT2YPVXqeH4PvIA+5uzYWvenkYZF2n6cr4sYz4z5QR
Mw+FpM41FCi7BsmfMi1eDdlcohqY2UbQJeR6yIRpZHyTj8pAMt3WigMRhtqN3BgMCAD+77wHoV+i
+ZkzhTizZGKFOvD05ah2uqUUGoDLVEUIMUFNK/1ZNbeS/3j9c12ecdIpXVRkyhzcZRenoUocDVlH
lS50dmwqSlaOJNMarYHT+yTMA6KKSx4ybtN5FodNy0RQTuJrXYiqVxoNdrdRsKl+9MJ7Zr4HCQAr
4bZTNiZN9N5zeXylW6X9en2xl06ikK5Ty5EQGRrlwc6PQaD3KuqWqrpSHBqyjMQlK1kTuoX1yTN7
+pkWjBUy6FCmvmgIlZqWVq+u1uja3icHyA4YwXX32rYA8rIyD8pOO5oftKrrW83uD+hMPo5S6Khd
rH8tcJKP0Wyy19BIoIemQBLE/01OYxGIbTvI/JYuY6BFTphcrIHF0ktP7bYHVN7Wwb41ckY+Xf1v
CfnwKxwLMQCJAtBYcjnf7xJVRi9DjnYVMrYpVN+d6uX6B72gsvi0oIoyDM+iArJ3vFNO8uWu0rKY
QTl1BB1DFMAEtuzZ4ITtkRiUCbF8nX/kxVrcKjA9L1MffBYDpttLPPgf++MxPrHf+koSyiErVGq6
XzatgeRgbEfq88RDMM+Wf1o7sPQbf20d8v3C4mf8jECE3hgfeNS6m9xkldQTOryInIPuYrHy9xHq
jNWN2e66m/CO+Yi1ZDMM8CIIewaVrhu/vKy52yQELPB0FAGm9xud0FZ1A01eKT2sKw9G/WYu8Qxf
hkDCHnA+3iqsDwea7G1UZkYINmCVqMB0LVxYP8plcazUYOG2nrUEc4U8kv6MQm7nlqo68HJJxFI4
aHZgZQdgSDBmfMt1ZYE7eSYvQN2Gihl165FcSJw4rGw4WVO4A/v2ItrdGjBXsPbgjGYGC+YANDmW
GZNmPhVUzTLEwxLPZipa56vLOZdd03DRiy7DnpKw93k3R0vPypk9PLMin1sxW9JsPcMKAIqvhthv
c6aaGj1aW7TE/tr3zkxNYhpEI11supjSeouZy2Klyd9lId5dt3IZOUGycapIoy2O17QoDh+JGgtW
LDPJd+yToyfeohV90Dpeb8GDkt31xd9v4WiRGx8aFVPjPXO+hRS/5TAeIpm7GF5q3bgrjGCnDs8A
JhYc/oI2RqcqTWKPjjyPhBnNKDmMgpoklMqt9xoxLvDhvFkP1aG0U1uqH801w53bXgC/vKKNdF/t
lio5l1fx2Q8wJo+XKNH0sSUHwmFQdhHk8CLMJdc/4AVD9WSRxmQ/5cToxWhcZLlpANZuR0psekXG
jib1ZpE17PLdbYwVAUSTONkUBSfhqqDQ6+sSY31h/EcvHokddpi8AQJdS4CCaKIuLe/yxI1f0OSF
b45aUtYkaiE+XpogncApw2ICKG1fQgIhtiQ2/k0Cp4c/JnX3up78NrQnI2JUuPZfDYgIGjCbtSUt
nJeLbgDbTbimCQkXEMWlaeEBEFFTVgNYQHWnbK3QNiFp2Vr2WF7QgedDVLDI/z+3BQr6DpRhiW7G
NHDjOw1UcOOUrZH+GCg1uXXxa2iAI9KNX/CmyzDKVwUwYNAVIHn8TAVOr3qrKftQA6/pvKlHWLME
m4LnRn4Q7syV+7XbUczJV4t3/JLVSVXDSAShlgysyrtuTct1r0E1wFuqf9R2Y11b/RIwg7vYVL7c
WESsTZXvCWjuMq8qtajNShez6k4/Ws1KZN6EadqHZj8qDgKGRZWPAUnxdvmbXsbdc9PjTzvZ5ygx
zcRtoYtTd9VB2uuHsdqaLSoAzrirKcIISodZR4TogrEQQkTJl6TRd3bunsw8WFu2/oAp204WRcbm
FnVqbLIoKC7UhCrZfy/qxt9VGx098KWoOpMPj4vCTS1qf/A3T0IekiNu6TXY6e1hm9zKf7Kv6dMo
2Q1j+bra1aB8DpUNgAX+2M31AzK/xH9MTxKAkkZW3MKi9bmf4dHftVvYcrbG4bqZy4vjfIWTy7/W
IbdIVMyYUPY06U1YLsn5zuRo5ybGn3DigVkRtgwXYKLZKlvP7t/I7/VPLUq0aLfNXftDXkqnZy7k
c5tjHDixyXhDpNQ9NvONtG0eQ4b2+sMYYADt2/I6uo/oOIQv3Rs9rvIxflni357dVoVuNdKEkqJP
a31d1sZ+MIxrZvSilx7D7s/173YZyFjgiYHJpkZGKXXhuMCuFJ6KLtkXFXwxAPuvm5n/eCd2Jhup
J4rXBjp2wvduzZzhzj2OVK7D2AO01S1DtwvPsKWdmxztICwYEvxcmEIOT+ub2ciFNY03+fkr83zv
Jjd9nsRtOSisaQxV4p3/hJo1xBSUmMncENYLNsJXhyHZ0m6NFUXT6+ZnD/bJjk6uID11gas5WK/7
hAkB7zZO3mWeZCmzkZLypFR467frJmf21ES+W9X1EdF0CaMCOq1IXjesLOPOh9NDZkjmuoUZdzyz
MPlqYYecBOhM5vdCt1lH4PS3RaCaN4nc6gtFivGfmnw9Xq+UYGhYUveavr8kqPREQyiHlasyEGj6
dpzfVUwVNNLStT23baeWJiE4KoY20IKKWeDsV6i8WOZCsXCmI8pD6GQp0+DbkiKZHgaKtfDi7pM1
qgTiIdjGdr5u14y7daimrvQF/5/fQMIS34TINK1zaD2ikorCBjr5LzmirgPJYq38lvxswSlmPB0a
TzopdKpUljmJHSO8gYmgkWSp05lzVt460XkyGDJlqlp7k+uG8p1XrfU2fr3ujcr4ZS58RDJMA8kB
ZPqmTz/RUWtQ7BkOD4cg8zUWuh/9W3NIDqO6Do1EbgKQU3cUCrbtWnk3b+S9sFMfkhvvnQfGKK31
bKzFm6VwOhN5TAOJKVml8M1pnOxINPi9Dpv4sGqDUNiLiZm9xPCE/ey1KnnwPCCmULIkg319O+Y+
OGStIl2nUbpyWqd1KagB6/S4Kyy9erIkIb8fyra5y0yRoefWZEz3usHLtxtWkLpUeUvhZVMcR1Oh
R+6K8I36mgWbBoOvFkRCBqMV+ha08T1zGdvrFuc2lmcbT2+RxwsaXuf3vauLneeK+HQc9EDTB8+4
qTqxui8TVfzjKWp7W8j0i/+FUTpSrNCivjC95JtYoTeq18NKaqClgg2xUG9q2H1UJj9Dyl/Xrc1G
C/PE3BiuTnIaSMYEsUkxN3LGD2vd7uRPfTQYIMZybPAtevPuloLFXGA32VlTQePBAlx+bpRxRS2X
GJ+C96CFzC83Vm5bNzu1gSjg+vpmvfTE0vjnJ8urBk1uMxlLIxVUJnebgZ5eHX2L2qfrhj6z9ml0
QMUV8Bvhz7og+fV9TcvqiOhg3uXv/j7fhPdoLnsUua3N2EsQjhY1Dd9WGI36rHP/PUCU6uHJD5h8
yQLcvK+P4SmANM41936rL2zmTCX93MTku6lKy/mLMWG8wMahfITPEJQh/w0To7qGQHlTPfHi3RSL
lahZNz1d3OQ7omPmOZ+7W60l0v1o29zIX6vVCoocnmjCmrHIpZRqzklPTU4SOi8c6lTIWGwEpYAA
k1ylJdCL/7ruN4srm2RuVqa4Q5RjpkXZALocOzyCWRE2jW2unFWwz47Z3SIgfe4SpSdBmVujL0CL
/fxYhAnTT9G4tkLOv9ZUtV2jfM+N+CdzeVsHvuPIjKEtXWJpnwvh1thw58wr9BUnqYlbAw5vRxfN
PGHjpm+NHzxpyXsQyzcuyHh/SfD2AvunUxQ+NTg5E1kyDHHdY7DZ5qAIPFs/6qZt/dQAwnnrfF1/
OA/Wn0qngNp+CE/xL9oLi3jYuRh0+iMmp0bxh74KO36E12t7vfLWXn+AvSs3FvoWsx/1ZHcnZ6Rx
QVS042Ippd4m23hXjxKmi2+pudcbm0pjhBoq8Pdp/aIZAr+Mkk87SJaDWwaeHdqMueyU79qbA0We
/bfjDP/5jv+YlM/91a+LzOkFaCItFfbHfh+E8sK1O38OT1Y18U2piytTKVnVeBEq3qZ4bR6VG3p1
qwiSZJiDYKG1YfVdL5z/0QUv7o0TuxMXZegUUtLx3hiR7mJqRy/Ws7tjzG6b3Qc33gaqsDxdMCrP
u8o/+zlxSbfW/CIoMKruetipLLt8VjcNvIK/NfgLaMvC0Zauqnv4Hse369iWjex+l93pN/Kt8JS/
dt9gaFj6BEtbMXFguewdiwLx+Kvy+7EB/unD1Xt2r7xDHYDGyxIaev5o/rMPkxhPLy7oQgO/qoUv
iXEnG81tWDebwC8Wdnyuknl2aCZhvu6ZYm5HD3bu9GN44x+tjXxQnuSPYlXZ0R2l1AW/WvrEkxBv
6m2qRAx2oVTofINneRfuhwOoXCj2NrCx3ip36a30RzhCAeWurV/Xrc8ap1mrSSqVTkq35+cVgAcs
LjHGmyb1tomiyXtGDl/ddnj2m+JHazEJVpYPuVctxEB5PKYXx2l8HoD7pDQxRc56SkfhEfgWQRAS
Cjt78B5ggdzDmwBJUfzh3YvrcC2smQyC8WkPAOpBe4W0b6ngNIN05OY5+R2T7z0gryDLBr9D3UH8
iZAVjZ4tXBA7b2HFc4+UU0OT7wztg1yHIoYGr4V7xh2euxpMUCihVDSIwl7Ol9RB5kPlP2vTJ31B
ZMlrLx73uPlIv1e/ojX8EXax0b5JR+0Y3ITb6E5cwm6OEf7Kd714i5lyUvsyNgve2qN0vbvRD+VW
2EWbdq8crrvv/Gk9WeHkvhnkVDZJgcaOjkstiDQ3tdUD1LDt2llpb/5ijjBvEY2QsdkLQs6YXD/6
EDutH2ERdqv1OKWQ2+ldDFZ/VOvN3pZqBjN9Vx4LvL3oZTOZB9vM+QltQsXXjSwamIqQttmjsocA
THwYjvqWMkW/FP1mIrslkmhqtB/pv05nBfugBPsHYw2nsls7R5gdxkAk2B3iiO1rDO/l8a9lx8kZ
qJSLjCaCUIErahKDsloqw2qsFzTb8Fla/ejQkusQhNxo9FYYe1i4vWaeC2fmJi6jMRSdxAn1kCwu
niy33dfO70FYEruVZs7BmZnJd1NBE3voDvCgraVV7MArqiMEkt515lYU773uq2F8RGgpSJgOrSWp
yZn7cuw+MPNOaLUuqnyOV0ZMTOM1EkImCTJLWl7YugRkBcrMhTM4u9JxeoWWhCbRsj/30CwNJSMZ
9WXkHcWdjbQ3NvEtLMFkI3+vg/XpLP8Ym0IdSingeiZ4rjgqDhtHtSAoAdxr2tfry5o9CSeGJl4p
y61vgG0mXJfBBm0ISKEWDtusI55YmDji0BRGW4ZYgKEJApAWguebwX35vy1j4oatq/YJPE39qoVu
XJfgA18IwXP1FGZ3xkuctVziEi0/ShU3Yhn+HxkJD3cDHW4U3vbCo/5H28c7SABInYx1xHsO8ufe
DuSjmKItHh3r/fXFftbcJpfP2W+ZXOZ9p3qaNm6pARRMXmfw8a7Vdt1sIWo7GiBIg+xB1bajDPT4
w4Y/KWIsyFjZzZ/q3WWMHakImE7vo+91Q7oXbhN7KXme/+r/bNfktOhN7/bF+EG8HGUUikwl/U9G
lRdO5bz7/o8ZdXL1w+0Vou7HTuTQ/Xvpb6v/fn2vZw0YpIw0xqlNfOYeJwU7TzbAJcf+AM8Lg8d+
7H/xunQhmZiNYic2Ju+MkeMvyEJs9FJ7C9fYppLiTyrfylwqWi+ZmjwwjBQKMrPElKDFX3SdUbw4
3LnmH6dof/7fNm7io0Gd95EpYwlOubvUD++rbimpHf+Ji2Nwsm8TH4OjvtfrHBMtbWFVLDcVvEFa
WG4bWBRzGbI2aeHkzdUaQERaMgQpXDxM4Z5fAmZkVLCG4dYaqhGrDqxJbCc38oO+0o5wPD0Zj/WC
h89lt2cmJ94BWLlTear15A0y8y3baMu49Ep/iO5lYC7iWnnzNotVgDk/OV3nxE+Symp8cTTKMME7
QDgn3AMVpmdHwfipjm0mNiEXYCxjEasxV9Q9W+/EcZoqqgurGderbopDsm32/i3cNvejMF52n72D
iidhCt6KxRmDMVhM/el00RN/4hHnx1KE5dCPvzEqBwF2AGUc7ddNWkbw/xS/IfL+EHS6asO/6F+N
uEpdg8JOBZ01ucGU0rfgJsS4WxZ2TZvXH5B7Eh6Epc7AbKp9amkMeSchzZCg7DF9aOA0RHm8Orkt
BiDw7q0Im2+LKDgE3/CgN9KwjiVj6QDN3QunxicHaMiRHItNjDvhStS26p/8GSGsffJF/im7u+S7
tIFl519M+gD1O9ncyRnyhqTtrfHYdv5IU/zUwAt8PdzNPZgsLMDbYGmWxnc831WzQ37DdzGhy+03
Ia22ShkfdBH+/Ih2a6WuIZA5ZqG5C/zwJQpYI0RZNoQOfz9AwVo10IYW8w1jnDr/IYlZtFC8wZ4+
uNrXxG8Ogxi8/ZvFMjlBRYWsG3c9t8E5EcVaZbGwNm+62+YwQtJ5/9LQN97l/VKgn3fZE3uTmKAP
csnsD/aCQ/0920KkDThneIf8eHFcfGYW7RMWaqnQb/DwnfZ1YwWGIsvA1vg2rJ/Tp+YhZDAfoB+v
belduou+ZW9LAXc23hqMMf630YmDdqI3gMTAaBemSDJE6zx5cNwfZrsESR136iLGnRiafDkYtJyg
cEmYoOE8yqA0Hb9dD9kxkF9jObG1foGzYvaBCMr2f1Y2+XRWaBZMkmFQMJLXAiLdHn55SzoO6Kho
0a6AScuqv+dSDzeztbfKhwVXnUvgTu1PjkNciH4kj5+zeyAh34BofkJT9JGs2A72wSbZLaHi5i/s
f1Y85YrxgorJo+DTgZwdMidv7tNKsKvV14TpaXOb3C0O1syfDxOWViZEGOPWJsEnUwUzgs6p/wR7
pcex/zE2PtX98mTIXCWREUMVa1RTxwrR+dk34Nhr0NeEeHkHuzzXc7nND6Ol8F+F1BNL8rmlvJAs
F84dpMfuUEdQtvUufENFyDae3Mf08d91dc+WNrmDhZwhw378cuqu3ah28DHWhFDUWGX3Y6YVIoQr
Py/45+yBPFnk5DZuTdUXgwybfr8y6lV2yLbuxvxVHbujc9vZsBduRhqQnqCqL4Xx2ahzYnviNpJY
aXk8fkqR1+Avj1H+nbJ31u1X717/gCGdx+umug+3i9W+cSMvotCJ4Um4Y7lOVfoYrsaXq52glMi8
b8dEk2Y3v8sv3u76Lo9R7Zq9SdTrK7WyvHGhNdCA2viSxLA4GfGqgN8zbpYQb+MJuGZtEvIST5EA
PWEtOMTP8cY5/KzX0TNsMuulx8GS80yCG2gZT4sSLJXFsxpVcKUjF2Xkm0Dtdy1M7a0THq7v5Hx0
M0FaQbE2zpBMjn8ipVYQaSRwIroT6gZBzVsi3EZmXAWND3zGX2nv0Ml9bZfwzrOmoRRg+hdgJBN3
k68YhUPSQFCCSsYaBVGmjXi6brjBGFrMVQZnqMRVKaQJ1v76mud2WeWtx+uf6Wmmu87jEPA+CZkA
iPfNgnsTvQwl0dad5d13oE58NDl0Z2ECdzx4Uw8yIHhiBFdmWGcK7TOFMOqCRiO/qpIEebKYPvoq
yGsmJmvZMNfX1zd3RcLrArMUtfDLGbLYbSQrg252NcgCChuuc+OFKNVcNzKbIJsK1F9Uahn7mYKs
HLmMfN3n64lHVEuR2oAX5xNkrf2pD86X5f7t3CaC6GLUR1MVxicnnw1tjNrIZBQCzNzZqANpToR0
o79E7DIXRDkJ400IrRn58Ll3NF4pC8huctotJNPV18Z87cMSyuKFTGpuOaAMFUbFJBBy0wdGKUSq
q1uw12YJ2uiaGR/iLHtR+qXk/nI9NGJEJgl5zTB1Ou38AL/LIIPFTuDoCKnV2auTuM1jp7TqdyNN
tgtucRksMQcPA5ADEfzGFLfZOw4Tiw6ipNCf2+DUdsq99TTyPXibv+d7wBT0YbQLGLuDYeP8S0mu
EkpwgWLKE/d9pKBtKPy4vpzLo2TJVCPBHJuqjN9NbtQy1RqnG5Dc9Yrh4PXDsSqahWg0830wgWPD
FqrroKbOVyEzcKE3DQwEjkzF2TVgqBbRACp1aK5hpo7sv1+RPjbOGaoGXDMNRQHKHbEZo9Hu5/XB
bPVHuDSrhdhweT1/DgEysq1ZrGp6hIowrpIa0h/4l36IzVMYodejm2uxeRuSf/GBxnk8nE2X8YbJ
7tVQ01p6DouJov6x+j95t+RkMyVCFnNiYZLQZXLRS3GChfH9mMAfsB3QRibWlVC7iYjLWZvlAbiZ
rPzc6sTxUk2qs2RkZ6Hz9ZTK+7jObkZRoqiCSyh0jmIChKh4QWfwunssLnd015NqUmjElcOTALFN
Bp9MZeswB7wLd2Muhzgfik3ab5hIFisCl9HwfL2TXEBWqrpUgv/e5Z6hEhmc0H/MAo1S3hHOhY54
OeOaddWTrzvmCifLTbJeQ3kFXcnUjW+bpkE2N0bcst+kCBsomb7AGjbzfGadI+GjrirMx06PXyEY
ngt/DDKOn3hoOArNVQg5sAXQoBcXB/Jmqh/n9uTz9enD0Bm5W3dw8tnqUR5lSwf9WJjbn2Nv3IVt
fuWlt5kBo+xSDeSzeH6e9ZzbnpzNMvTN0NKxDQf2tjVvEOFrKK//ElGyQ5lqgwrL2NAap0mtaN8B
bWYUHDnOkqvXLmkzGcxoL/2qeQc/+QKT86xGZil0Bl9gdPAC5S7zsdAP0uc8prQZzEdf//6/MDsu
9tpmTA50Aqc57NtsxkjDJqElH9r+Zpyx7zawnRtAcpcBbzN38ZmzTc5yUmSZU5ksNTr4ezTI3A1g
k0O+7X4n9lKcnLvGAF+MFUrJkBnFPne0QJUqWS5SPnYo++sQYal6ZZmlvKvyOrp1G4SAFiLV6LqT
HVUg1iIZlKBAuThKuQ9TkRSjn1psR9K9hDKi9wUthl2zW3bmuYOLNY4uzwaF/00DVCsPsKMhZROY
7u/GNZ/8oLClREGy0US4F73NJgt/uWTea1nItHUoiK89EoHXFz0TJhnO1HgrMSN0CVpIU4hgtC4A
ECUg4Z4VnrjOYkhnEPGpFvZ3zhQDUEB3VFjMxSnSTam1vlQQa2OOPjURVInfdMl7A/CzVOCeCcFw
rvxjaBKCS9Jf03EwpEHuYpSuXZr1bYMcb6m1tmwkC8nJzLPTGod8yL1F/rtMiKWmLfvGZUztm2Wt
EIwsHsObYS8+Oi80+FFaCX/xYjqqz9c/3VzgUcgktc85KpiYJuEwi+okSwOfVIUiu7CCoyh89LZj
4RLM1+/eOC7fbjOHUgETBTsP+b96QerdDCEDcrLQrhqheZBDCJpDEyFwrX/Lyk5dSGRncuVxcTCl
j4Ni+OF5BEhSXxjly8hfExHCRXQrg7L1/4VX8t5kcAlguHyR7xWKlBeJhMCSlmivSh0flUZZlfEC
6HHO9zEx0lXqJsNvk2CW+JIZQTfRrrKqWMkNIz0terB69HTdJRbMTFFBAz2myC9YTB2icC+uCrGz
c3TOr1sZz880Tp4sZkqB0vkZlKg+VrriIyzfhVK9t/wK6M6z639pF8s6cz6nK8QnKg8G7jDZO7Qb
HTettXYlePAMFsKqQ5CwidIdl8OCM8x5HE06hqF4zzAkODGlxWWkFAVJo2OaUPQgoKhY6+ubN/eJ
TkxMi//ISOmtLmLCEpChDe94bKwg6dlet7KwkGkRrkX5rDYqkgPPBCUuZbtaE5YS+8tuuKWcrmS8
Tk8yXZcX6P8j7cua20ayrP9KR72jP2yJZWK6H7CQIKldsmX7BSHJEpAAMpGJJbH8+jlw1XRJIEOc
qu+hosKmpcvc73LuOVWjMBLId23tXv2YdX6NBsOtaJ2NV+Ledbr2xR3ErhP1GeOn9sR726urb+6d
pvehUgJiwX2Jja5ZTdjApeeWOjOTJ293H1xkv/KZ6KpcvdON5I3swJwMihZShcbGDlliHLRwQKL4
xXlpH+R1tvEf/s76/Wl09YQ5DeFaweBopaMPneIEPDFnLtdTjjxyeWCiQqPor/fr4/L1AxmZC23G
QL/tIutbddNCrCtocpBDBt7P8mKM0aHrQPDECM9SwZzYnh9sr7ZODxqheeSLbcjZ8PGpns4BP08t
2wcTqx1igmSrUTVMLGjMMYKa8yIj4Ifp/fjmAet2C1Tm/V9vz/A/GF3G/e5IGH2uGQ5bfDooE+U2
CjbtndNCpU0/8/afnEBchkjKgkfsKI1k0hTKgB5cHIgORoNzAfjrmUv+9AS+M7EcwXdjgU4t4AoE
JroIrC839JC/LMgingybKWIvxutw+DuhFHzRP4e1OmslAQd2m5dIUpBvUMV76rLmddTMy2muD5MD
HArqPzmUAKz2aqz5tna+DGYD5W8t/svHD98D9D0OwurjFFqhuQ2baozd8F98+KeV+v65geUhWT2h
HwysNorWzUI502IAKljgQw5KBag3o7tabyOrg9pt9+bZ56pBp3YN9LgWiCqoxI5YitOyq8quhzTd
kIMVEGrQ6V9vQkVI46JwZ4FzeUnXrl5QkbelpwQoiusUGgUDKgcop2XPM+H5mQ16NBhYQrabIFyz
0Q/+q2Xs3f7sIQiIylYHoemeQSbRFBD7Tr2Hz9fpOG0G/gQkNxGtgDgAJHqra8T1kXl2vBowltK+
L4gWmvJN6aYIHYhhj4MVD9OAWgWC/NyKzthefveHTQLbqLggiQsyKd1ZeyOGcDlES6FTPtgbe2/H
KPtGzRQNL17QBHyfberHzy0eOXaAlQG2Bp5qa4Evrg3qGcTBskKSIC+eKPnhapcyf50yd1FHDKR3
xlk9OgOw4RGQgcElRkPQOk9t2w0IguoS1HKQotvQbLDBOdZG3Em/9Jm75wr6kxMVaA0igAh/PlLj
2Dg0clG8QFkB7HJHxaZ5hpQfE5MHhuDhxoBm1zjnkNTtE1Zle02ZGC5aGR03dstuy8FRA96/yErv
OrfeugLi420T0U7FLDsY6bmtfRTAAj7qgyZyaQpbyNJXm06bPJK1bPQCmVv5XhcCAh8a1JOl3aQb
b8zU1nDc/sydd+RSmZDAAAvdUjMARcZ68UurmDOblMgedvVPU0/30KTbjxlUa8fKl+Hn83/kBS/G
ECk7HkHy46hWJRpLKFRJ3KDpDb6xWz2FNmhpJQx6qGeO8InJXDhWMJeWhWTCESLXY1kJJgyonsp8
zPcokk4xtasqD3yh+i7sHfROoaXU9s4hi8z1+UXDnA0dFygnmOg9XltWBRSaBXgUwVRczP4XvxR+
vUPdVt75oOUCcbKvzRB0YEwJ6FgyIJzaEVokIXW0UoRkJjWo6iGKop9xac0jz31R6waf+XKfmcfU
tIDPLkpzzAqUDz5VW1MJYcZDmhdjSAXVA4u0YBBAVULagPaireUa4Ij9UKDNS9R7nvuRIV1nm5fu
D0W1MK+yb25ZRpmaxzNe6vGm/PhNV35w5/gFJTO+aWs+FJUNmUKC+AJaOJ1Dz8zKaVN471FlwgW4
rsxBwBN6CwVMZaY2xmMxb0kKyYBFN3Yi8kyt9sT1Aw5E+PdwMuB/r2u1djUxDQTBIHs3KfzrvEKN
YJr2lkztgGtqU+Q6gCejtq2H+syUHpsGHyyK0Q7BJYE3zfjo16HC2ubmCHCGwfLrwcmhAkfkBTfJ
RunFo6zlYZLNNVAc958f+eOAA3kqNMaAeQfSZdYRl2nvEBM7bCIBlwVy8v0Pw7HuyDBeVWkTeb0e
NoV/6FtUKt2f3GsfFAr06ESREGIdb3pcTIZ7pnhyvOQLXy0oUHANIWO4RqlCkrDSPXQ6g5nnh0Jf
kGWDgzKrQqApzrw3R87KIi+0BJFoYUSX7/pynUek6vjQQHu1fBTaN8q/fT65x79/4WyFx2WhgXkp
/H5cVMvKS2WlDLD/1DJwm0mr73eGUfyNV+KjoeXOe+d1zUCdpMaEEBFueR75/XTVj8MXsyZFbI36
mSfp+JWAMWgHYpEAmsY6fTQ2lFOlOLRRA2aQ6jAbTnrTgaFn63L7HMPAcTIVApvQLIBPgFoa8uGr
Gezzxp/oAL6iYjd8NdCvC7qNL2n0QtDOCiUD7Wz/5fG7BEESZPjBC+Ys9FyrR74hSkDhV5iB5tih
7EQe2GNeB8hw7mwNDAp2Op7jjFhuyw8O5a97H1zQSDVCrGTtcTGHcVr38LgE9a+IUDcCaAgA+cUF
4c5rDkk/1jbnwG7HhwxXOJBRBoi+EK+ux6mo5wC9jHvVncQQ2J2Mbd5EeQYWaDGbu1yWoKPO74rS
joUN+eaK8diGK6A4D5WOUEj5zrVmd2d83eO95RIQCsOvtnBssOAf99ZE02ZcJLihGlQAJaFrm5ql
YmOYaXvmrj+OpDHti1IjhJ2AEkOG4KMpr7eyCdLMVhDh0oWZvRWNSQnCjOynnsddqAfi9Sxp68nx
vTO6LMu7gyrphKergtH0h/HN3GfJkv6goe4HxZURgrZSi86G78cOz8eBruaUzFVNRxM2u8gN9K/I
gWRxCXI5e9MuOlDn7J3aWUt7AaRNQZtzlJlzyQjRj2Vn6a15Z2dchpJD6d5joxVOwpk2n9+xxx2e
yzq+s7dyRoYpkxDhgL02zm8AWB/nTS3CdEwsGlcbLQb7YlxkwVjHfhkRcPTMoTHH/PZ8GebEbbV8
FbQf4EAt2KjVljKoZ4iOQqVhYY3oFuaRhbDBC9RTfyNvqlvtrBzg8Qvz0eJqPzmKmd1QwaIu0KyN
20o2f91B+GhitX2qos20jsGEoW28KxR6dwKJkXihlgJIj0xh9zbHcpPvz8KNT++kP6dztbLUFH3T
SFheOK3ydNt0t4tdGhp7682yNsLad+EU8C/nmvDPzerqhTNtMikzxY1sMwiqo3SChEn0+bY9ZQJ8
gGD/15cndF0lTFsxFNpyEfRU5QHPxzLIDb2JP7dyXM7G4XhvZvka7+6bSpa6VS+HEaj/W2il7Z1o
3A+RHv1fJFKWnbB+yBa2QfgyaIYD8uWjsRyJ1naeMW1Zj3atgUAa81LMeUDSC2cmZ7pvT92k742t
RqZLRexygrFaPZXTTUlfF6Gvz6fvaAMiBY8MExI+C1HyUTrC7SsCHUrUBwdExVddUaYvKRmtHQEB
9j6b3dQ7Y/BoUL8M4ua0oXmJiu5qBjOEldbEYdBzVeIB5V60Vaj/5VhjZWU1dUbOfNYKWLG3zW5B
fVnbhVLm7GO3fNsP+2FlZ3UdMp1MVILCc4HU0cBCv2AZIo+6Nze/6yGew6YcnamVvdVl2NtDCQVm
2DO87qBB9lJmZylIjpy1xYYJdxaJgwXGuRoTHMZMqRw2sq99XN/lLDSiBRGtfSUinH7WF3pkJmlo
/GzOOg8nN8dCmQEEpA0phNWthOru5NcgZAo8S5u/UD9nh8zuRRFaosry8POtf3IuXQPdiHDGFhW0
j2c569NJTdTG1uc0gPpqDnje5xaOO4YxldDlAy8HojwwJq82uwOaAV5AtApvVlCoQD7N0CRRh+rZ
5hsHSr6Alx9ECTCg9T19+tz2qYON5Ca6LQExQLi9Cis4L8dBd5AjnnrbpDvSNVmoeW7TbkqG7GgA
ulFa//UZRZyJxLgNRA9UjlbL16fg5ilNnOnBbrLIJJW99SHLtft8ZCc2CZJbcD+AlV38+tXIWp1r
c0lB16ELbQ+Y0p1D593s8y+fmzmxPWzkSBYWY3A/HqGZ59mk2kgh5QacxpMa2DVijXPk/CeOGmzg
1gYOBCiD9X6HBgfWr0Z0wltH9GFmFCywBgUWSwHIJQVHOeANjVera4MLYGY/H+GpiUTsuRD/4L8j
jhr059BRy6ohqCU6LOaueWjnDsqvpCzOpSGOczAQkkHEs/AgIwN4pL5JsyrPgNFW6MtFG/cc2fHS
XN084lkDVY3/BjrJKL0az6XbTwwR3Q8GiiiAbx/X0JUPCsYGxIEBVXWsSxmPLgktdQ6KfuQWYHQm
Wg+BfoczcuTq1NyYLFPCjGegSRasP7n2XJhWAOvRfE7k8ORcvre2etyQI1VIh8Ka2jQXZlgm/S3b
G4kW998MqCsYl/yWXf/x1P2/l/G/stf65vdHrf33f+PPL7WYGprl3eqP/76kL03d1m/dfy8/9p9/
9vGH/n0tXvl917y+dpdPYv0vP/wgfv8f9qOn7unDH2Le0W667V+b6e617avulxF80+Vf/l8//Mfr
r9/yMInXf/32Uve8W35bRmv+2x8f7X7+6zcwSL87N8vv/+PDqyeGn7unr03z9I+L15q/Hv3Y61Pb
/es3zdD/+UsrCLl++FDQ18aSDK+/f2T9c2nsgJgQCmnoTbWxRXnddPm/fvP/CRFDSB2h+mFjPV18
0tb98onzT2DCcDEsRQq8Gkvk/r/j/7BSf67cP3jPbmrKu/ZfvxnwrT74KUh5QhcGLh5edIIa7BFS
0HX7LrObasvtmX5vvML86fvc3oPgBV3dFgTV4rJibqKPfrXRWxcCf64lvmWS2BepW5O4Bzt6IGz1
PLWtvpv7uQZNQt0HTlEUoVu0qIW7A7Du9rxrDARQWss2KGxd5Cq9mYVdhVnV+IGQQxX3JnSyMj8H
VrzKeFRVsgtNS4nY6fQKVfYKRB5UPWc108OcDWVcSfaIrDBJbPjBvqs/a1bqBxPjEC2viQmFL7kd
PbQuszGHunlKvvRDWwSG195mBb2FEp4X5sr2opmVJehl9IMhe3TjFWaip1kWIHeqBa40vtI2vS97
ewfxZRKPem0+Kl1Pt0gBFDzszXlSgebrLJ6lqX1tULHazi5jdGP1RU8DanBXhrRBaW/2KlSHfTO/
7ogGOq48A0DcI8J/yixagE4xN+0rUrpNf6N7wn6bweAVEINNe6nnNbSJ0MFHclM8gpi+i2Xm02jq
pu472pWMoJu9DOCYMu1pjAJXygMj7/yNW5vDtVFM5gsSjawQoJtR+ZNs/dzaZvk8bHkxWjLos0o3
wsZt64fJGcmdY3fzs6SKIgL0ummKbH3W9jWE4e4G5sgDq0BIQTWAeQAW0+oHW47oVfMzW1wtfMFg
HqBKowH6AtFI3g/+NXBm1T4vULeJdFPr/GCwJrAUZIMRQZkQO5DmIw8YSf0MIcA8TGE1eJkG5GOq
YkoN8bPILCU3Ex8yTDoTcddm1Z1jTSloKQ1l7irkl3a2PzaxLPvuhmQ++kklMx+hBmbdD6L0d6ZL
yXd4OBa+tdYZd0Xlkq8DlfOlpg/ikvQS7ZEplzu/ZO4rzk4X21KlYWNjeaWd+YktdRDo2pB3udNa
Pb+sq8zdyFrRazQd6SHp0n1J6vSR58I9tFzLo85l6gE3EG9Rwi2mcDLa7G6qhnpfCWR3fTl5saeR
+Qsj9rxtpDfsC42CCwskkZvenoAzpK5mP8p09kJILL1Qd2Qbu7BYjg2lUxVyOljPZaWr164GjRdr
NfHTkKqxQqMp3YB6dr6ZREGgWVG5wKvalZlBEr3XTTT9cWioyzQbYuW6ajN6zD30Unph7dTsptL7
hKrSubAqhj5Iq6Hyupk9trXHSdvqKZG3LXR1X+bBQker0rWtIVsLfDfaPG2IJei+qoAUp6BmuU9z
A9t1grte0pKiL0HPEoGv/jOvZHZR2XpzSFMxXMCTtGKApEFRlLvi0Z4yI3SpSyI4feNlW0EYE0IV
cx06xejdtMWikyDcyX0TPZevzLCn0ADV+cbxejRQGjOPCiIA+PBTELdK2keq8ev96Cj/p2XoAyis
mxJJ0I5PW6Mxm0Nh+9ltWRPU9oZJuiGYkl00crhkm2cN6OZMoraW0493qqAPihffS7cMq9as7kqv
9GIw4KqL2h9EkjkgEG1r3jRJgUf/IOdGPRSTi9BJpEMODENRm1bSloWRBlXN7W06ORLo6dI26O1E
vZ+2zGd3C7kd53a269q6BEOpFjNe+Pq2K2SFFVEjtoHH3TSSTHe3mW+Wj3lR6n3ozC7dT9bo31Du
jc+1pcsol6OIAXGoFYKbBmGirexxKwARu5f+ULHAn9Vbrpf6HoyoU4gvaAPM3XFrn/UKDY6TLy9Y
1eloR+/sWw8FJECguekkwCmzCH4xSOx1U+5rT0w7sweSQZPMj2qOwDEAzhRCEI5R37QO0cAJPdLx
yidtgTtulu43HU17+7YyzGfJ++Jg+ci7c8uiG0pHiO1xYUa5qN1wSK10B28YfRGuroMMXLOdXTNb
xrVk+OugxjPwXPltfwNN4AynuDDMuKhod215kHjvpNbEwIy7m6GW2Q1oMdAA7tZ+yQMicrbHPpmg
o6R88TCz2rhCTJOLIOUeR/+2J30aitkp9tJh9p0SnLthW4GvAy9UnkEEec6uGq9xxm1uVeS2Q0LN
DKGfC0amHtqhWdw0YlCx8uYRzaOq0G9GQKOes9LXLnHIoGlYiOpJ1gJVvwGPcqQLVWrQ/6y6A6WN
G2WdQQ9mxfMLWugOBRVJIXYybdod1H3eemrNUWqPtxoz9oqViQYQCypWCesmcPuM16odnnPFD4Mx
7AW9r3W5Z6rbd56K6qx66+ciyMfLPhuiohYHMjuXqWhDXj/6A1qRS7pVprybe4XmeV4GwqKvDp+j
Cel0OeRfG6+N0i4PWvl9YCQapi7SKoUtgiYOC4R++VRlQWNYT045dvGUPma8DNNhDOsWffi8AIIl
8w9tWyQ+ZWjOLy0sPokKvJ2eUGHfNRfdPMSuJsKhlZHpW5Gbd3s+lCEXWiAdqKXW+FrGj1TrI1Hh
9JIynpp63xNzzxhkK5du/+oxhQINo4sGmLmdDQHUhwZmdBJWNqgIKj002nZLZxEK1EMqxMYmBmtw
BTRquSvnLyVNY6nmsMkgTSWhMZ29DmCmqT1oU2k8Fpp34ZtdyGyxgV8UQaMzSW00hrExbOiXoqmd
YLKsn7gqdlVabjQKbYTSDuuKRSwrtsCyBYU7hBArSypDD7JpDKf+rdTTqDQfIIeZeLzYG4Z4UR25
V7m8ZcAKBC2QEoX91LvoXmzroBRjaPv0ui3gxRXPljkdaAM/YbqhA3wNQ9+1uQ9NyR+AYMVM0y4z
6WwcZ47rHJwT0qt2UkcKU2snd+P6eMnQaLdjphnMdX/tNJUBQgW81V4eFMS98Pr+DSQZMWdoccnG
0MX6NwBmzDp5Bl75CuO55FW76x3sft5CaTHjoQnXifjNW29B5s6kcKuiEko0W8uq/USlVD6PGnoy
kQ7vYl+K4tIXzHzhpd9eMPhRsdE37IZ4XQ8lIZo6Fyp/oGjkzAo9Ea4Zpu4MUqs5C4YWMCoIVyt7
h1uTB8UgNjZJb5r8QXrmwc6auDYg4umkIVJgSS9RVZjBCssnH04tqv6ZCYZO1w1FqiUAekMqUqsS
BkVq3boD/VnMNX47YmdOjRk4TvbUuE/CbiM6lFmkc7wNZgVuOO1+uSMMARKfFuSPLUkG7EPefiO1
c4U0U+yg1aPM0V/C5JeedYe0wIamzlfVt1+9rt20knmhwMlEIJnd8VaiL8uFsA78Iq175WqIhnyI
ShwmPYWIEqkik/n7yYNemnjjY7UzSyh9uLdDyrDATdR4j7JAspAwyHZB3ruAc9CLvTu7G0d7yNxp
w9DVDKpJ0LsPsZHKyMi0uGDupgNEqIcQ+GyrmyYbm1AT9U/Nu7GZE/eDfilt687O2Ubj+wEcG1kj
g5n/pAL+lYHn8cKor9K+hI/eAWeFByAHVQ0WSqV3sl2O5Z1HwJkBRGiNGepSueGDsTcHkOb2tDk0
Vn8ADcX1OFJ7R1r/XtTmXhi3wFc/GoOImF+Anry86IkROaUK8KTFzEwTp7W/KG/CQUyRoRdfJfCT
RXZh9khqWjsxob+igOZnD260QI7P5TyGPWg6ISm7aT112TjsNjMR8FhNbGePeUm2njWGCLKuzSHb
k9xKMs2+6bKvaknSWPcluLes+6koo1zv4sGobktA9iT5rllIPov+IaX+wU1ZZCBMUU7xbeDDVido
ndJHjKcB2SXoBRxtU9pmKFwrIoitRluLqu4h98EgkrGIz9BrBM+ibKpHvW4PhW+h4ofMRiZuFOOI
zvxAo9U9dTCapnDqwEVspo1fgQE46I74WvrVlTdBj7FAzyZg6RNPvyEp9LX265ijdRb8ST+HHr0n
deUf5r5HEcokLGqdhUxFa7tNpTV23OmGvFJ2TX7SlB0qG4Wrvh02ORT9WFgT70srx2RWEmCulqDA
bNQ7j9k/OsdrDvasw6dvXCMiY94lo1cW0SDycWMI41ue9eYVmcid9MosrPEcBkBfe0HVpv5mNjon
RmCPUzH4NyBdAwOJP/j389DbG3NEMFm76Y1bVWmY1gDUAC7iXqOkQS6p4eghcIS382yoAEuk7Vpf
km3BcpFQv/EOapDdXvfSamPm6mF0Bh+HBI4zRTwT4KBbm9GQ276wce00LCwqc8Bx8L17E9xggWm0
fWR22PcIOBnCaPpD+MaVV9VJ506Xlqe6zTyaIpaAsW2Lnm1qTyZc9LHlA37UGurBGMoHvZRI/00v
XurkG6SNqsCC+DIt0fhRtWGPBiR0uXl6tu8QCNhtHYEnPCEEYuuFDlLGO82UgY/w122RZobXFRKV
O5s5b26sWr/xfardm/qUJ56r3TWk6iCbrO1L3iQDMALffBt4pGiyaX5HG+LszDn1932q6nsyVdDN
Vt0QE+zHEJk2OGuEQbgkG+tQjToPnDzFC2fga1dzFzacvGaaWQamB9SRqfM3w5oe3dJ5Ur58Goj2
Vs0l2eOKfiWkx7T1gwNpdYnjNjQA/YEW4Jl0iIL1DG8b9uUYOETd4dIdQo9Z11ODB5/NV/bYaxsy
1+j7Qo7WzMQWJCpZYGV2ZLhk2EDI7bKb60iU+fd2GOCcLXALxq0Gxx5+BkuvOhOdNHP5JWvcKyQS
IPhXk4fObC5Sbn1FgImwlvMYR2mjITfizs7WIhMcN1DuCTthwxhZBdm29HrmdTzy5tKeEMdO9SHN
xssUR6cT9q7Sn8fUiEnGN1X2vVZ97Ht8V4DSSlizehAaqRJTDC/lNO61dAaFkEIk45sbJJo6qChN
u97TEBlZ3jVBXgNxpEbCdgkSmrwAKtx4rkUBKPDwtamGRNEhlBrqkQMEebWXUfU71aSgocXA/G9p
7XWBJvEAkMGKygH9mqApjnoNF3O2NPA7FSIFaMKbtHHuLK4NIRnHBz7ZVpCr/KJC13fUMr2Ideru
yDxeCjAd6RV7ANh0p1nlFNRzhcsCcDP1Ngh5qKhfJubof2EmAadON6a4p54Q5oZmfTeT/BaplE1H
+4dZmy+MyQHtnuy/uk2deGP5zQBJ5dj0HRammzfm1G9pKsNSw9ccyzxDeJgvYjNFE+sdueC9eZfb
zqUlHxsfurLNt6mYSVgrcd9qNSQdCWbPsoLJLhIJBFTQlajM1DYu7dYCbUDnvs7EW1IJgm/73t7W
wsZNN4HhoJt1UEVnE6C89U/qVTdVoX+ZZvlEsEMCwPmeLF48iipXeECB4fZ67abOm8dM9Cjps9A1
6wvb1HAB5rdpqm+y7LsNb7Mf56iuRFgbLrDdaNdlxoXu9l9ZyrLLsVkw4KAg05uIZIXjB2llWftZ
Fe4G4H3ntqPZfJ/bFULLtMFlkEHhrwB0P5r8JgJXktpBfMj/VmR48uHY9p7YoVIPHFZs5E27uAq2
zW8pLUZ9M/LSZHsmHG3rS+W/WIwUm8xloBJGQGWfQ+CvkElLPhJkQUhwohBgQ159Larg1IbitldA
VuR3KS9VJ9XwCkH7nYrFnRnkWchnAJXPVNQ/1luOza4y50j3MWF1RWLnxXNhsDYwK1+DWqBwXirW
F1960UJLuhnGc4Xij9W4Y8NLneIdSAHxZZdq2HclrfRt2fbdpvWVsy1Gd4b8HEOV512K+o8U8PuU
78fi1R/2AMJC8hjI+iPlKW/OVKbVIGU2tYuOGeE4pT8+t7B84z8r379bQI+0CcA+/nfUCIZUFHVt
hyW17tw5ctg3bv9a+vTMgp2zsqp3267qe5nxxGYH4uQh9w86coWfj+TU2gAoiJ4QTwc2fV1PTJEv
n2ufJbrDmzj1pwcNHqSrzSKZxXSGPm1Vu/lj2rAs4G8FKPkI+VsgR4lIqUxAsBsvYM/RhCCM2sx3
bZTfpUFtBI1g4Fm9mOFknEFEnh7on7ZXYKPCt1HOtMGX3fQIgPMA+By0hSOD9NfkiI8HuaoDU1JK
FBGw+6B9EKBLpdv6HdUSj3p/6yIhf87nr46DdwerGVONNfCKxUtnoY8NlI1WUl5WhwoNe80G4XUy
JVXYDH9rz/xnKn8h9t6ZlZWZ67MFoSik4ml+i1J61PYiRg/3mQ1z8gC8G5/58eIgIy1V0ZUJk+QH
sNxdaPjw7LPWO8cx/rGE+ceaLYwH6MtAgWh9I+eitO2srpIU/Q5wM2ZiPwKKEU3edK3Nxe3nR+7U
9QSUwH+Mre7hRqV+zWWVgEL+q0MyFmcWlKQ/t3Fy5t7ZWD5/t0Q5kAG2mVdJ6VUR8ruxp8BjitrD
OdDDOTurKwocAYwj8EiM1kC0jvKvvHTVGcjDCnb5x+rgIkJnKAAlRxI9s9tYM5sr5F+D7mKOxP1o
hP4v5Uvl/OrJ46F9jtXy5CK9s7naeqiWIQc/gc6IDM+GSe+BaD5zu5+zsFQt3y1RM+c9wBdVknVA
hls7q377fAucvPDejWC1zdjc5aOBWdNy6MhBYy3Dae0MPerKv3OzvjO02msUrda8UHDkWx9gNtrd
KJGXcYGwNhiNv3V4ANACjAL63uii+jhrKHLYdcMYUr4V4mR7vJor/f6vT5wDLgp06YMBCViejyYG
06hTJeqk1CGqmqc3zPLfNJrtaON9/dzSqdODVkhgvlAjByx+NXMmeFh0A94fKF2uCPKG4SSZE0pX
nFmhk3YWdjRoJZxoaa3h5cpuqpHL08hF04HHb+oQ2fatX5zpvju1qQHt/19La54NrwRoE1WcpC/k
RW00V/7YPf6NOVu6RQAeQH/umhhiqtEeb0qRTKMPqqGcaJHT1hspnHPSASeH4hqo9btoKLTWPdVT
ziFgA+/LQeIPgaf7ACD6GX6aUybQbAy+LbB2HIujQ3IBjN2dAHzAu0AasAxSNJyeeaxPrf17G6uL
DJnOCntCJGNHt06p384T2btuHv31VXlvZXVmSokcCGhdE2RCXKATEE1VGQBB5FzH1alL7b2dZUbf
XZpakVEx9CLJs/axq5s7S1OHmvX3NvLIn4/opCUoyiw9mbgH1ug0iNM5VlPLhPH52eXjo2uh77iw
qjc0CPnh57ZOrtGftoj+cVS4h/igNTKhk3jzOrg4aW+EcmHp+NzOqf3mocPZAr4GBLzrMc3dhKRT
zpNGqjvIDb96gzgnMHXGxHoobYv4YXJZAuFAFLy6nO94lg9nzs2p+Xo3DrICQaa1wXWb8WRGzWvo
0x/A7O60nv/8/5otsjo5pZPKehx5grsForIaSkGupbaf2zg3ktW5oYalGo+wBGCE7wBJXYBa4QVg
gs3nVk4uimcQ0PiiU9Fbd1y2XMjRzGq4t86lm9Y7xzjXWXtyHNCIXAjgFqGD1TgIr0HSj8TVNPGk
doBu6U1UeKAe/u3zkaxAxb/7goCGQRxyYUM+Em6t+mzsmc8TPoKLxIlFwudbnV0KYC04vR20IvSF
CE2gmQcEedI1UD7gwSzbWwAwN+54Zv1OhrTvv88qrLRF7hFN8QRi2hFSKpn+w+NbzUtM78AjcBug
32xCJYkKKIafy6tYy6yu0xDvja9CTSTb0pFhh+pzy27HRVxRp5Le26n1OnVgJPVb00O/3wgqhkin
JfReXTuVMlAdB0PI0KLSBM4yawYjPR9r9E21M3uWRqdkgKdpcqKyzMs67Aazu+utAolvmRZWLHWU
9d0sKx6UIvxLgxDVixtWuTHtAeiW0rbLK1SplPOG+pOrb92pc9DIwaz2f9g7k/W4dSxbv8udMy87
gOCUXZARkkKd1XiCT27EDiTYk+DT12I4q8oK+Trq1PhOMr/Mc2wESTR7b+z1r73Zov799znxqa6F
FlegTxyUMKAp/CRIs8plomgYiDMbd4cLSoX4n16WdWFla3jtCzBZ0xL8fcwz4Q3mIQYlGwUIZSbI
+T9tpZyWVcH0mJSIrpW4n3ThFXQIlhSyO7hjA87tu644WEztCm75YtUvTb1tl/vw9befAGqEy0xo
tiGm/HhqbADUArSuuGBoAH9ks+NxZQYTK/2l20909Bytw2WGHbbqUkfzp+W+De0AHgL+om58ojvU
NSe64vBLHpVzIBC0oL+hdJ9TalRf/v6iPx3Dp5GwzqHjPjVqf3xIC+z7nrRmDMjELp2PpUz9AW4C
06Uk5hTVf3qb0H6AWoHv+YlIyAC8m6WNcnJYUm9K4Lzt51fODsrC/4HRxvZpPg8G+QW0W5iz5zSA
SbdXd83seIqclzX3uscBrWo/7HCJHX+CjjFZ6nDT0PwPNIxbLPG3oc9OtbWBXkI4VpwbqvANpwlx
47rv0/TRkDJYVWLVhgGjSjRAkCz++7f8w1Mjzdm4WZivOL+3WfVb8CbQLDCtqNgvaEIJaclf2wyb
EVioo4+Ozi8pSoPh30f8XDoAXNUB+xFt91vx4FyU0aqe6ym+KkNXVgYOaStR5n4ce3RH6A/WcMQV
iWqe6pNC5Ye2JrmxXlimf5jAFLAbkHR1UNQ/7U48ddGyx6x4RTdor/ssv63JgYl/vkzQZY1dQEcT
9mdgEpg+Co2kJCZuoRLmVs6N0vriuZDQGkHPvVw0UP+06eIOYwOsMJhuwXDsXAprlbOSbSWxXPjO
TIG7vOkmX9zWEcMtoJcC/XY/X4uH7MHCddN1Z96g+VlEbii81Z8TnOAHnf0P5P3Gpd+1fY7f5lht
6Ws9tLh+DnTf6pP2qXmxXtIYJsj7CkbZzpdZeoP9aMezdyn0/byFnL2Tsw2ZaNk6oEPkVN5mzmFb
zjmWM3xgqsmHHfhF6fe2YD6s5W1AsIPg3mGhf+kcZjw1w+DYroyLTnvlDlNBk+GarzNn60IAeWmg
7a3/9lZ5r9AIPyHtMksgqebxfl7Wo7L5JWHun8dBLQmYBKhJztmzC5pU0WDcxLKoHm2lP/VsRcfc
JX3kH0bBGsGipAQlJEjgPj5NTSAEg89ZzIdvdE5659s0v/593/lDwA2oBWgPKMHiMDnf3w2OFCzF
CKRK1Z4WbrM30Qh0qUb5p+eABh+EAxu0DtDSPj4Hd6vGKZs+7oSAFKz/xiy+awUN//4sl0Y5W1FF
alPOaBdn3RK7K7+DovC5cpp/nm5TdNQQMLhwm/+J1lB3E5qGuz7mfBh2GTxiSm/hOKG4SkcQ7SCU
uBDBfdqXN693sPstqL/gzvYpgBsyG5r6AfdBnV/U7V1WoXelsW8bOn/5X7xAhhE2ph0cQs5yo0qf
yOpmY7zQOot6q6KxOWfsJ821SwDFT58Kpx2kzPp21kFVd57nsaISNm1ojGZ8GalJe9XGrg+IO12o
J37e6c4GOtsPNHAQCnugsb5jOyeSu1oGyx31DL8O5xg9qvqFWvmfznFIcvWtHoryIgz1Pk711DK5
JmaKrRUtvPflYdwV0SY2hnUH98ArCtp/Oh8NiNyxptgGEiOfFKRGxYWb1Ty27Om1GY0rs4NWFrZP
pUf17MKF0KepeDbWWUiWoZ1/NUYei+Jrtz44wzuYukEx/DPx+SllQaaAKzIQADFNzmc8/p9FU7Yb
99XPXAwe7GbR+HIJovc5QcfDICzArqTbCPTOg7x8GGDmNvE4beGMsVwNP9o7EQAm4aW5l1VQh0MG
EA/X6HFaLmy6f5okH4Y+26lMw22hUuUQ1gPcuMILAkZkmmehf9N39iYmCRpff/x9bX/O//FCQTBC
GoSrAgAxzybmSJesGC18O4l+RK+9QSnnOt/bt9N+fIHr6l7e2s/i5yUl/B/STxPBFwRyuEZEafpc
W73OtEMZBpWcO230pw2EUl3zuIMLsz3EetxfWA1n4MZt7nwcbzvwfgsA8ozbOSBwSflUPGY/0KVu
xUWkv8JbLoPsC2yofR26CTpvMt+8qVvvEnTm886G8UGeQMVnA0ieu+eCc4H2OrNJcojfmpZ6Yn2E
9vvCkbA9xIdwaiPRo65EoT4EHvM8oSZaTUgnhqRHl3AGp7U5vUA++8O+CWn/xjbFnc+W+W2P+dtr
XJD30XXqEueB7tDYHWu+OPRwDjBCWPMF5MLzXBzubEH0YkJCguG2XdP2t+slr/zKE4jTomXXzeEl
uvWfvhLRkUNTCoImEp6Pj2emo+qWRSbc7jl60wpogzxLX17XtXD8CwvvU+0LHwvHASy9CNYBcpCP
Y7XOopw+a5Lle3rvROpLuudRUcGGZdqhzQyz8O/j/Wlu/D7c2auEn8hklGmTOG4trtBwCSWFNvCn
vw+y/SXnE/D3Qc42k1pSOuR4JmfsQT+u2m8m6Y8LusW8eXaf/z7Wn74VWGRA7utbyeO8YluBFFz0
dZ8sdu3P6pZrb6ni3t/H+NPz4PwERUA3kfCfN4ogTJlaJCnJCE3/Cqj56BSek+1b+x9fcmEy/D7Q
2QnaEjfDidcn1HxcYLyA1j8Axi5cOvzhZMMgJsT0YNKjlnCe8upojFVDOyRTRHcqpD6g7bis9asd
j/pAQXku9uIreoMvzfQ/vsXfxt3++W+bRt4i/N7eIr9ub7Tn8q4vvepLF3+vrlYtVAmwU0GP2CH8
+7c7fZzzyQgrO3A5kSfBl+FsgenaRHGzuiT6Lr2pqMfe16vuFT1b8LmyH/jj5OtRc9/D5/OlOOgx
u8m//f0HfJ6gBBUNBLGgiLAtZjl77KU2076Yk8XVx6/taOjxmNrukdf8nxdPMBJ2ZBynFu6U7bNl
x1HYdst1Tjh6iOHCU0IfMR+hZX01ZHdpEv3hqZAWGnC52+zgP/n2AdYJHoZYcFQW/tb/qYekCdKw
QiwLbJPto+09+Gd8/O3whroOEjw0GQD6DPzoxzepOI4jMNoSUo02WC/8O1PzNzL3t4sGVcA//moY
C1RMAEq20ubZ1VzNl35pmyUZlBUMXRHRLoMPWxX9fZTPS2J7ov8e5Wy9T7YxE/A7EoD/nQCrfc80
1YQTHBG9UV5C5fzxk+HtYRtDlf1T7FGbi+jkuiQTRV1W48eJgPxP1qe/P9IfR9kaJ4CQ2fo0tn/+
2ypfm2WuxaSSFUoes/iZ1Z2nFZdQHX/Yw1B/ZfDK3YorKBaejSJyK7M0amFR52+gdfQ3co9K9714
7qMa6cDevuq+1tfsRrvwwT4fnyh+EjBYXTAfwa05W8zNYg0VGVmS6d29u6KlX+vY8s+nHsYA5xYt
1SglnOeIcuiQRK0ssTR7AdjAqgcYa0Dc8cpLqn6t4/8PBPk/FLn8//1P3sYnHkjS/RRv20X6L7jI
RhDZ/sC/SSD0X9ulLApfaO81wfbdqrP/SQLR/wXwBtqPsGoB/cBG+18kEEL+hbY+QlGPQ1/wljv+
FwqEGP/Cv4oeHCQ7W6YDSsh//rTbX2fVL0rL/wMFss2y/z7SMP3Q9ADe0GkM6GDssz4Lt+LMdPuh
8Wum1Q+pYrdLtordupRjnDYWOUi3B7cmb2uov9rGY7TJb2AB9jOtBIEMi+xnR3EklaPwUjr1fm9J
0PDcat7l3e639/rvH/97E/vJLOjjj0VVF4Si7XLTBsBnW1K/bQhMVDp0CVBGFUt5rKq1C6dM7PWe
kQMYSe5uGUu4EhTL7ZwJx2NcsYC1voZLx9uFt83rNNxxJ7eDYbC/np5r1EbTh5hcBhpuDdeU3qZN
n+0k/htLMyBgwXoaKpeHAiiRwK1w6DuWOe54G+v1Qg4OxdUvJNdBOkt3N9KYIYBMGtM4upBr+RYc
qiKu5e+9OaVebg4GpJYz8BjmbLT4fYgRJLFg4FP9hL1YmXR0HmMr60BmoNfmIosEbl3pAalm5tsG
5CNtDQLloMtr+N+696TT3HiFx6ffD+ZXt1Rqh73sbtp2sxR/SdU68gaO0m2ZupBxAPTeK1i0kAW3
3mJt0cwLFbbgUHuqEf3DFmnIoVsJOdC2ujY7M/N4rnJfS+HgPGeQKTf7FZBRrbSdp17VX/Wl3E+D
S8JiXJ19W0K8pfFLbVTmx6xmm6EA1cBGHTkNblfRpfPxo3dL5mhuiY9uTOiobSYXpmKtBPcgT/vD
6T/MRvWHQep7OFE2h3Eaj3NtcQjTXeKzjBaooOqLV5fdi56l5IAyp1+tbZbM+nqEoMq82uy2M8fh
V5vLzN/n7Nnty79/Pooh8PIyELF+SspYlpWrWaAkYODyRYp6vXFIkd9QmEQNBfFrTMgdZIioPk13
UMC7u4yVTeRo9Aa+EJZXQAgnSpN65qiJsJViCCTyk//Fr8R71k/Ix80m4ONLnsy+U6ZEgWppV7Ab
6uu0hBaaU+jkLAVc3KK/rbll7svRz9tlTGqjIwfeUHEztOVN1kPwL9Lh0XbmGyEgzrA4ii4XfuOn
rYrhihRp9EbuAm72vPnI0QvWCk1In6nMiFg/vpGx4lFn6eXV4JiwZDPwvhYsSShdsqjUWuGXzpVA
u3x4epWqhKSeZdzPCzHs0vYO3rwwloKo9++/9JQoftinUClBuIdwdqvc457149t0RJ7CsGyBFant
vLdzY33h2TV8j28MyBBkOga1ml4muxBPg9FgGfblu1QLwy6i+2mqpig3euh+J2liW6Y/jbV7J9a0
YrsVPvq74Sh8tM3WP32E2dz2ockd/Qy9q14xQOLdO60djqnMb/K6tqOMpY+6qMFtgfqYUGho+8bk
MJlvmGdx0R+rDMiXclRRbc9f1oXZd245k9uqO+REWjFiiL3B3iEoG+/7bAuK7IIcMjOrPeEvWplf
WjMfY1msme39YbW7Li4icGaeLXkph3K12gk97KpudwIp2QFGXb132rP1GVvbOlZfRtf28kagH7HT
/aakbC/tFLIdAirAasxuiLaTTlMXqh5ndb/Tj7M3W1bUiXDJhID+48d1YZfX1wKsxLrRh9iqTd0b
cVKjsUpesXrCkbMs3yl4mVCaP2RNtVd968MIvcPtTWYnUzrvoNcVgCi1eZBabRUgitaOUyHkhQjT
/NjY8O+fuhkLUDSlgPF+tqoBK1KFtXAc3X36Y+7xzurJrjrPrGtYUGvLy9BXdWBD9LYrhkn/1vMV
JivKBv1oO4Rku2hRJzPPKlngwhQ2g1x2X3ewbChX8ZyOrrhwwp8VcX99eeAVYSKN/lKUy89yJUvr
NE7Qx+gDHZPtcAaLxM7SjVpxnGpjgDMEma5QF40YOiqhunbY3qTlcK3Kfgr+vopPxYuPqxh0tq2L
CqxAsBzPA3TqLHbKU/igu6MG05aqg7DXLFWiKffp9L8GkJQO2lLEtFEK6mEjg4OF/kTKYeNqYfVV
RLzPquBBAalmLGyRh6veglmhuiZygSo5gIGYpOiiD0Zk/dHcarFdN9mFt4ot5/OK2q6KkF2bJ/uC
8ws3MLF6RgtR+mMj02hAx+sVmGR7ZeuJmVmDnxPNjfKVQiA1gIzCdXIwSSMCOlbesu0w1rC+iDQd
wkyOnWfNpEQ37thEE5dm0C0+bW2ArVR3qCHQ2xdpeeh1o7mdmyppCITTjWseJjnRpAHPIzrFXWLA
OZc3pYq0MkWJeYs8rDz/QhicjlRhf0+r4qqYhfM6i2kLpuqwpW99x3PsZDBSz5b0m6ksYAlSB/yv
CVnUyo7glxmRkAU4HNn3aTUhwmA1IpxsvLLbGmBtaVlJXg75TQ+OVNBz+H2IeUY3AgBwkdYqP3cG
55qzKjpFYhTQmVfp1q/FJLOwZcDTlH3+0C5O78MSC/kUCbmjbyY+MzkobcxvGDqWACS91mAVYgt+
nWJtRiCKN8GcV0tozNYcdLJ8OAWogLnnNwXvj+jZoTtD5s+Z6m1wcIxnHTXVCJ7IQLG5Gqgt2wvK
V9iKs0lel64Rm1pd+bpuX+k9oAlwIWMeNSt5M9flW66mJtIa7WhPlQf/rjlGMwbCwMq5QwMeCRy3
/Y5nyJJ1XXauvqQAyJfZl2qoXyoDHSHCLqvd6RMzKjVEusxHnMbgqV5/O/2SeYa02qWHCp94Vg0P
R+GqqCX1N9vWllupccCq5tHx0rrHuNTpA8ivH3tujgcOhw5K5pByPFKV86vTfrOYCCNK3j4iM9Yn
r3GHKRokSD2a64hArmj+ZjVgDAWs9pwUojQHxkQ+M/DXZ9kKws089dHpIC1a9aAPxgReRvWUmzlo
7XlrBPZCwjkf3R16N6yHcV2uHIFuB9yqA4ILiXcnvAp3LaE7DdxTw+SGS+fSuMSbTKEedFie3wCZ
1kRlX4FnlCmwc5B9+7Jwcr/te3CDFjDkFNeipipIZHQsHkGy2sAi+Bj9uMNVABKSpk9f5neIWlIf
vD93N2/JC0xvvAzoFMjvpR45Mz/YLZBzHV3hp8zAUqmZanZVV9iJLeYcdHgL77b97kw2usVmbQ8q
FDIBYnw/RZHFVIXY26yg6cciSOt58OYI7Ul1pLQGP2Zl34yeOt5pknPeyQc0iERZa5DD2iCa3xa3
Kum+4UAasPl6TYn0cCgacS5wb7lBbA+AP1gehaoqYtKq4lMKqWVabKYV2c1MPZtgw4GbZBxh7+kk
FXd/TFOlPCpHeM1mBQ3LDDmasuopGunLYFdfZNO5O6tn90AXOscSrHhwY4q1q3ent9/YVbA2oJus
pOt2vdXxB9bKt3KdbiRNba9xnC5wwSzFcuzMkHXOEDoziUEut/ZFkwI+b2HB150GOFP1aDXGk1Hk
+a/zrlnrR3fW7ZArS3i1rLDCawChrBT3KL3trX0O8ykmDxQIpuOCEmUxPrel847c4aowRB2lMEmt
NQb6G7ZExgkNoM5CFNpndP/r7YA/FzVuqnypsPEB7/IEWkl2FAnJiioqs/zmtEwji0DMRbpyDjha
nbysdHFjNZP14H5vgXsalrxI8q2TNeXwCBpkcAp+0WlBDqPeCm/MpPQaJR9QSQ7burLuVc9uUg0O
RgKObpBTMOD0OOZy1sH4xB1mrxMV2BF4/aedbOU0mmRr3DsN17HS+O1Y0TFa+ASbQU4lfgMX3DNp
MV9PuZwL/xSYFWIMT5OIuvzKbfom+rWYDblWN30DphPFBCapHtXZbpYViU8zrdvyWQOg6G13brHu
0aDCwqIvvvZt1x8LHK3Dlhv1aXUz6gquPy6uWLksAXbqPBQocf3aO1qwnbgOgXeOaaqEIL8NHIrD
G0nkmEhnYEEJ5iUkhrAnyrskF1m9b1s1+qU9cdBDSrRzL+PRxSHoC2aJaNVqLTgtkbxwVQwWCu43
cjPWJuT7p4VErCzOLLsKRzvbOd0CVpSj7dUEOpzCdj0DfkiNLg+7slPh6Y8h+bA9d5LOrjemNWTp
GMk+Uim8B8tR2AnLxbsqjNAuZzjSVIfT+Xs6MSn61v1pg28pF9JmONfuc7S4zQ5DNDkMnsiMAgQZ
AbPegkczIzJoGYSa3Qoe1mlPBb7QLZrpsHChghTT3EdGFeZ9Oj2yoaseKvW9qNHAKFXxBL+zx7JH
WE1KG8Yeg2v6aW/Yh7Shu4lqV2NVOLG2VMhKc4bMqpyqA/iGfYgOEviL27fdKqZkZfJKlaN7LPIn
M53d62kZYTNEuHnnvNjmIPxTVA/ret0zUmj9mj6XkaYbgdNpONu55HukAz28ljR4VTtoj3XEsNz2
uf2WZkJH0EQLzy0AH8mX2k4MiSINELrfc72ZI4plA3hJRLOVh5alnOC016Z2nvorWv5B0pQ8JipF
xxhfokHpQJyICTHy6VNN1hJUmSGjsq35rkDHFTOwJ6aAVcSVi419mQ0Qo5q5Cu2+ahKxLSGnMuMl
W1jUOu6GgcWTUgASl0bjPswiEM6UDcKgcacNafFMHHzkuc19oXfpdaFneaAx7lVyJ1zzTSt08gDm
2rtVVb7K4IFX6xNYa0h0Txn6aUYQLOAOHW+QykCFAAJiUlC93AML6xeAH/k1nQp/qBwCF/ER/Bhc
xIAd2n3P5VRH4+Ss4QpLjqRo1IuokHiuDJ2MeUl3p7/9VASQSnpGZ9dwEOQIDZtF7vTZ2JWMge8F
AUqoawpaB9S7QmfVXyWYorHNy9gC6sirxmW45yVuvplCVaFx0ayghAxt7M47wpI5B5gKDBIzPJ2T
jbDyw8T5g1hI0ta9eWUTGN0wXHw1ZZE9rO0CCBQ4xTX4rknZpV/1GQbcZlk+jwKnlugRXZe0nv3M
RC0yG9Y7woEjGgRxwRhG6w1MrZaikUG1kjV0bQng8Iac5SP6AobCiso6B/kM7L8jMcD4e3AUsRK8
fbDqKH06Hdma8WYCOOWjuButqC7gQG1hgNzyyh/TNY8MVTtg4SLWOC3fkqVraOcqNotlCWhm3P9K
8a0eXAJ9FeC7b4zfxtRDx8oDA6K+nVUNRoAGDBy2FKt8quG/qIFDESFbaROpzd1RwPWTrqmPFt+j
XHGwZRWTgZQEW9EWrGR8JhFLF1xJWgBN/tq32zV7l64FkqMB+l49OJPvKjB5Txsxrno5IP3jTddj
t0RCYSXbnnpKD0nmvlvZpAF+W6CQCbzgrxIrvBtDLozKp24Drh/N7wCRcGpkladgjBrs2QX3M63d
8UCIQNJg1VewTQ77KQdEkAP5Ivh8e4oBrb7vcM9vlf7pcIIrTWiy0ditvZNYjXSjwQypDayCzG+5
gMzp9BMnUYIkKwDF1BVcjPP3UsqDyR3hu30PefzQt8kyR6e13xfgh7mFgW4rw04QKg+Ps7ozUQ+9
2ZwmlrIBZQkbyak0c5rushtJMK7AyJo2KklzdjU7IGtlCKOqknc39Zpf8+3IGMb0WDW9c61/OQU2
ROblnpvyh+4CGFSX+a2zAZzI2GbetNANWKvcKK1M6QuZWuHYd9dTsz5pTLTJWqE7zJr2KdeCsrBF
BPaq4Q8w6rluWF56NSwAotMHaIHnbycHNDm9tAIwkVHopVkaGkUTn6bg3LU4rZTcofV/DLK6RaEa
xecBzK/cM2gGkqwkWAREMH/CR0nmPlv3rWVdOyj/8F7Ia6PNvjcrbprAb8xh8oSSkecson6xV3JE
FfZRTeC5pS3/svD82lDoJ1/4Vy11skiiNGX4lQQMKZ0m+75zpwnKeGBBIRDoApTouG41107VAY+t
sJJSfLIZhXrPnt0itNnghAMciRz61WwRsY5NnR4Je2zb2vCQeOxMCqzI0LbvBBCooMZ9jK/oGuvW
NAALitQs67PR56bjw27ou+wrgtYLtMk4PSRxa8aiGtceqgL80BqnLury7RqQKW8MOjIDIauDbGYZ
r+NAUeiX5Rik7mgcNPDGSdFYYd6aqVdYNS6tu8orkTn6pz8CgmewlHR9EEPuA0icJ/pmsM305XkZ
0j4ABv5Frobtz5ZdhIAgumaK0HEaAwtIZ9zoIZuELbZVPNS9DXvWHOgzQDVJi7CyBTLYm4CqzM2p
hjyn1YGfhL4JSO/njNfZfmpGANC5E6YQs+wQ7YEAx7o9BFK4PSmuzPyntA6iBsmyN/GHQSJtfRI7
MJCOGNLEFC0WSPzLDVveoF4BH+2qn7NQl+lXk+jv9jL1h3xcUHSVBE5ysxuo3BReZ2znM0T8MaZB
bNaGht1fFhHu+A8wDxO+gq0m7TaKdwrOlp1eVaZmXSlBURtFmt4YHOg+onAp0gIuCNMNdIIV/jyU
9yhcvBdSwlVHocUCXtsctsh50CCZ8t2U+QWlHFc0xhtjAIO5IyIre9L2a+O+ZsCg+yLPld91YG+C
yhKUXR41Jehf5YyA1ZrHA4UkxQenjo5I1EH9Be276F9LfQ6geNV8tri9Z7n5K530J2e72kFqxRG0
oOafDHXl7KCI83QJFmTDSxcHJXL+wXEDcLNtH2iL57ZSO90UKl5bEcFm41ue39rdZCHIbA3IEDFH
p3KEiVtPve0f13XB41bqB/CwDSgps/bW6iAhXuQ7st0S1GwadUV9pGIgwDDmP7NW8+QswDMtm8Fb
9ByQwMptvVagvMG7EAhrfA5DfdUmYCnaBX0rJJt9ixZpwAj+3R1+cDAN0Gka2bWYUN9lzW5JizpB
ORbJfPo841lUgQsAaetIa3OwkwckGvb9Snxij+q6y5t9Pr9z1e9o192Ble1XCBy8wZQ2bKvLQ3ad
8uLKMDT9CrXlB+rW94CtwvJx9MdqfXeWbdMe+QJiNHmA6/me1KUA8w4fBnj3pGiHsHSyH0Or05ig
SGQa3ephsYBoK1E06HT320zsL22vt74zsefGALA8LUIiXglpUMyr3bdR8KfUGlG1Yjzh1Vr5onQS
xEpf6IBteFiXR6gcb10cSqDJ3SHAvM5l+k259rxjs7tvQTAd9EYFrTG3US/IEjiOHq0sA5qRwyZU
jgw/qiZPoH2UEQL8yUHatJTiyLPmHUf3saxSdP1WMOfTDEivAKj/aY/4VkA3V92KGlMm77I1AwFK
d7VILBNi3IkDaqqT587snwZXRh3BM0ph8wCuAxUWibCCDWki8rn1G4LgvjbbNxOQ2RBXBjTAsfFQ
1c3glx1w4jD5hBw9RVSW2expmnnMGycoNfSQUMycgrMda7OrjpfvtguvmbUwHroii7AHJ0NLp2up
2I+RWq7PB2RmbKrf09KEEYNVoiGd9J0/mHBrx2zmXsZBRc517QG3bftCrB1snDhs9Jqe+mbX3cyW
maypoIC+IZppnIaEpDbmndYfxFo5wWCj91QrX6zW7EICSHbcuTMOcYQJlVTParHVwR5F0Kw2BVy+
9uvFaDxcfWjle7dtZWyucQxQuDwMo7zB10ZJFskrQhQD5u6ciKjYwOSnVLEpw5yzZl8ByI9KhMcH
pgdWBb52z7/gRn4JhzZHwUgYoYSvNkiIgEBCBIygtMEHXJsXOtpjjPD93TQfTLMtsEFSM9SLnXS6
r3I2925O0YJdtoneA2BYI1f2ayVVNIDKXpfzFAFbuXpdlR5L09nnJvbZ0WEv8M3Tcdmah029+m5n
JL1l3SLemCFvhWcVAsm962QicJR1jTpzaJm1jqBEzSFuxntwsXHHLdtbNmLHHyrW+Y4qc99ccOB3
gwOMKKoAjlW/29NwrFk0NKjV8H4zuzCCLsRHDPJq1GIB5z7s0fODcPTSc5kCVRNVw94CYdDR5NUk
0fc9IovCq2mwvcFqCglUm+P0IruJjNgG3TVJXa776zR9K/QZGF5n2k8zbm6q4R517Btg+WLSA0ZJ
S6TcJTUjO53AYM27FxNrtUxNuXcGAM5h1hBrzV0Ng7DYqOt3UDcCqZo3VTSP3ZC/Fy6A1EVmDntg
KGEl4mInadGE5qe6gaNIkCbs7J+obOZ30iEAh08INFAry2O7KYDD36PWh7s4a8MCFvStYtjRZmne
67lW+Wx4R3fB12F2K38yOjioUlzZ2WsfVi7F7su14TCPrdov9Rc358WBZ0fd5bBN03A+LX0W9pr4
ug5VGpABBHfKF+DXlmFXGyBrYgk4iCDM0SeUY/swTZzE6lC2IOGiCwAooRnJNpnvcFamQWGTpx79
4tB6TwikKrJvmRsiGMbuYuO+XKXDVcN07meQU2iEoYo+I0FO10PJ1M95fdH0liVEZw+K71f0AYQE
dFasUYTuQ5WDup6Jw4jiwIxGgQi2E8RvDo6i01XVuIgg0/FasxHW0NqE64oGB2jsf7jyEN6UQu+Y
D+uVzfi+1eohUHCU8tfUhhWsXQuEbGvoUIAvFw77Fg2w8nlusIuqoUS70hotFr2b7COd4q6evpXZ
8DM17TtVTzCGl+x5XJFCzPb0JumhptjfZD5ST58rKzZVCDqOGSwdKk6sAacd6nHcHOq6VzGvPIKb
2ty42mz4uhJZSHvYp1DEzL55Lw2+YkmgEKFpRglvEqD8C9g/B+SY4fTH/TGglKiNudcZcHIKNgBR
kbvQStcMcVhLdZCSuh/jlK9wVNduK7QAHlzXuXOyvNrNnfhSztp92eRwsWjt9xEsN1jopIeyFsKT
zvqGsOkIDrgIF9Y+27Os/aoYaKAm+RN2LQtCdl0P5xlNHHC+cMYZwYsmwDGeHAPlkJkmInPMYO70
twI9YDvNaa8hHdRM4NkFNjvAxGekL+1bwxJujHPIB2BqrFQP9LQMB+vtPzg7s924kW1pv8u+5wbn
AfjPTRVrLpUky4OsG8K2bM5MDpmcnv58pBrYbXfD/e8DNLrb1sDilLlWRKyIuC4xF/Ml6Vx6n4IM
RxiSSr87Ql4eDWv4RuzNk41t89xE1EMxIEAXOyxWrNde3H3sO2C+5AmfpTP2mtPGT+uQ/r9lPCIi
ESAxsJ2tU1Yt0Xdh21j6hiadCPoAL3jYhAmftm1U5kyNuOX9WCBkL3gRyin7nCTpqW6YsE2S+NEN
HuBkPhjJWJ9FSlFcFy7+qhg4+Cqnem7wRsZAfwyzxm0Pho/RLREp3vu5dpyzSFJ70y1/hCjVbonf
PK5fhFoOnmR2tbqm6xEIVSevSOaH9Ttb4dBtFHa3LU2ctRsKm4du+Veb95hQC5vYjz6wHqxgth+G
DLqtMUiDHIfxZBaF975arNrxZxrSlFIxQ1glpop9aGm1sUxgiQu8O7S5+yZotkQzqTOL84Bt7ezv
3XzRiURRdOzAC7fzGO2GuSgPvb9Ps9g+mVP9nHhVsGepUjSB8ZJq4DGREukTXrAItJeuXk3+IS/r
4T5SjrfpKgv8nkDFTTZW5cnIn1s57kqqkoegHwh7LCaCkxeZQGX5+zdVAQz9wdRxMGdJmsa5PZXZ
GJCYIppDrukpTvSNs2PN8Ue2pXxGfjQ1NjaWKI13/dKM5nMgdxjWvNEPTfklJQjpQInLjCM2yIeh
sYa9MVMRW9AxWBzsC1eiThnGBNZXenv4PqyL3dw+zuV32cr2AxvTqj1b2n+ClylloqLZBzUKJr90
q8NgzJ/7jLMGmqNL+0Ib5WygfArQhwHWXoyXvB+dvTXF48FfgnEIEj8H3Wvcpia1kydv8xhTwSco
UqWttlVDkVdFfXo9mqnvnNwhAXjuo+8zDkpbgny7XSwpxIViebRzo7omWrVYUETluXP5+HZJykSq
T82D2WrxRk/cbjNN79rC8Ql0QYVXSPmB4i3tG21nDaaJ7Ca7r4op/eiPn2gIYMDsdIbIyu4qIV5b
MvV2QdE+a74aHi3Js73CSjW9fR7HH/PUXTypTQvnE4K4Z/NDncvgVuM5cHCD7Luc8pHcjoh+ylPe
eR4/+REw94qa+J1jb8ck1oHKoQgS4powiVd3Kw4/ubEB8Jp4pxWPWFGfKkWN4kXZeLDtpgkRyZVh
puk30Vm0l056ihMbAnBBtDHe5RE2I+O+y0sa9anb2o1RHmsjHvkUQ/322MYJvcPiV2rgabOv6no3
meo5UwFeEbl3o4/07mY2cYrRlHp6j9O0mEorLIK4O2gNZNts1WwJ0Y8AaB3f7q0fw3MTD0Q+y3TX
Nz5PgdYX+96Vcp+g4rti7W7u4mG6UpIn55oZ/mJ5mCHmxofclM9pbryPXAxl1Dxh3Gv7P4C+93M7
5peVqKstaIUCzUBjVtmeCol9coFA/cWLhBws7Cxa6xVVk3VqqcxR6kCJZ9iOX1ICJACqvFORglIX
SiWh6Eae4uTJz71yI61EhYbq2I50YIz1rKmbSXeAFRymqdiJ2s12Mpj9jVN3vITo/WrHV1w9fB+W
4zhZNvMNWMo3aTGBOoBmLHO/Ytul/fVNqCiAXg8ecSGNHfnH9Umoh/hjxJDjuYUpxar7HUVkcJSL
kjLgepy1KsZJ1oDMGjPcV50O6/IKb/RuphSYusnAebP1tqpqRZgKt9hmZU49r0AvNXxT2CNanK0L
Kps6ZYx1gue19HbZveHXERegnMAsP8lQ0ke5910a+kPi6f21cErAU7eywfyWR1yxDS1yHKJQhpCc
nX0bTVeHaIe9r8tPXUWYBsUyvUWiP9pwzadCmUSF1M2DRIV40Vv7ZkuolnkITpIYlC1YGHxBnyJD
73P33QKLmkmbnZIcsFshlj+knfWjlb5/cEc1HVPJiSRRtq/bOrkiV/3szZN3M4IJPOw5nU3zfjIJ
MeuUM7zpb8Chmg2i7YpuHww7ilPnEIja2XhY8TNRjLtMP+VnoTkMD8V4s06i3jcam2hG3/9AYkh/
q7MQJpnVN8izPRkfK/YHo1tv6pkNfS5QokX2o4eGf9Mtu4H3kkDVXoQpEvKbvGtLwM0+R1IlB9dm
Oa/OzqKv9Doro3LAn1ziNzMN2UWmJ833ywutPY9H4N9HKdL5LCnv1VzvMkYrdj2+4bupc5/MAbDU
b9rXzsWJqHG1e99qX9eHRi0WrG3cfAC7/xT35cdg6L3w7U1oA/8Q1Vqza9vY2tZJfbaVd0swLA6r
5lYlT11B6gUai09269RntawhJJhi+4/g9jgCAmwby/5k+bHYONrU7I1K1ntJaNnkj6iYMvsPTDzo
KEjTekx2Sclm69rkeDg27KXwSz+UzlcTXvsSuDERgWV3KiAni9wOaN3ouWm+nYPTk/EXl96dM3XY
19TRV5Hzyq2gdpUjfjBVF99b9fyYuOYXg9r35hmpOlcRSYrrTQI0NQ7W0BvEt5m7amEr7Tl7b8i+
usOK+tXq0iNe858HAfVtB8aTm6rmZE3OvC9Hw9y2hc/kh23GD6kUr75xXqUK08xgc4vQ50oM1abt
5+HojdLeTLH2PTOa6Dj75iM6k8lnBCJKCUqoS20TD4ADcVuP+0KyTU6p8u7WU4ltX+yxrwtjPacn
w4prZzYNoaNT5h6ZYsNvpZXPBe/aIyM4u6nBQ7tSSI+TVDv5FmR+P9l3Y95pF0/zv4gK3/pl6UC/
5VyyvHw2yVwYqOcbO0dskZdf457Mx1ySQUiuWxM138rWdrd9RvxUF0Bij6gndUt/L7lDXE0mAxPP
Rmqjkp2KEGAMESrnNNGrUEMzT0BKjvsI9lz5B9lH18pCBNT4csc4XX4xg/O6Bsk0jZBGzlPoeGIO
84TG1EzH7/OQ/6jdxNo2aBgpuqGdMTtLiPUx581awa0bWlnLdgc7dGJg8X4tSkSH8ZRTE/uoBEna
Zoy4ujTRcvplJY/B4nfrs27oi/CqTaM7PZh+xEMUf9Z5lVad50pCr8v8ul3Uqvlh+H7/MExQJUTC
9MKPHkvbUECTvDVa1uNArZxL3uYdoBfYbNnJHSOBfNA5YqIqyijvCfHb+cosN0UtnsduKimq7a3j
2cGudpLPignF5fpmcmD97cdwvVclo+7HRMUnm0R1OOHycV2u5kXKklhVWEkCJKA+FOAHrD7xIKcY
6mTTO8QsDmb2ad1H3gT0KKO0FyNNtbOWz59nBAoUdBor6FIYeI5fg7EP9n0VmJ+DCUxND9RxKLVq
07c4iEdtcAXbj8+ZRr6XVgn9EPXJa6r0TZsq88oic4tqP78pN/juu9qpz2zs3AfUC7aJLhKjf5Qi
jdJ2eqwCWECbIYGlPvVkBA3VsuIOtoJjpjKzo376mOasuKtyd1XtObr2LgmMbjuCyhyGYhrvVbYo
b4HrVceD1VeUoPTOGXBEGEUvhRZ9X/lJtZD29dC+jqmzHQbyR6TWXsmHIPbOcx96g2vwphqioMA2
trq43TJEbhrjVvbtFC5pHCehx7cgTjqieLR+S3ePoHdRbrLHxAevDu7F8MmcOgvtmMk8QNuErMhE
YAWw/5UsSCax0Squz5dUEsajJ79F5pO2W2+CssCbhsD+MMQIILOh3Q21WW1jtzusX1+2QPGtq2MA
MFLFt+t9dSlN9q0XpTvUH0OoWUVyM4dLnl2ymIRVXPWOfYmnKx1bslup/EJR5mSpe2+P3lnGqJ7x
3xN7a87u198YI4Y6VBhAVETQbLwUkocEP7WbmTw5ut2U7EuNThz9xCjykr4p0cLEqG3qTXYCQDBo
UZ5I8Kbipo3TYZgb7YyK44bO/IMVF8ExFtqDrUozjJ2c8g5VnD0UyWG90e6Yyas3Qs1Yy0I3EhNk
NpPYGqblAWS1p1yY2KAOvUaRiQaSB2HtstbSm3tDnPsgvji+INZakqWSJw0KS4cCsmHEhEpYIv8I
noUonxQzF7fKQ4bWdGNxyT1s3eQIqK/zmmYsB2HhNN0WSWC7rx1xk5Flhw2XcR3dmBtKz0QH4iga
76KxFt+KjCeRtqzeD+SBpTFBSi3AX7jePYF96yYro3kDus8U66JOtuenCXTjgcwwRGtteoo6DZOI
sQFMJwY8XMvImKhREJN+mrQbobLntDdOmFxD0yyvTqU5DUIZVIv1DJcj5tdVfD+g9NwJO712LJlU
nz4DQ7qtov16VY0Ctwht7O891KW55m91D4WdP9v6ts0xkWwMezo7NqE+hOcckVI8duyeZ7OuP2W9
vU9l85Kk451h9/nblsvrnYT0dc4OIVi51eyy2diY50DLvDStmxzW3SygV9Sa8Q/lTFYA4joTRC6F
1yZ3h6cgt7W3FqdchBGZZhkoe4f7tQuOVXVoHNyf6ia4guME93726JACu/VkDWAbdEFI+s+bfGgS
5IAF3lZYTnS37pjladYyF3ciiv84axX9edCdy9ZPD1hYXsgABQkMqqe1Ox3ZwEAYI3RCg49nRyG+
YI+Lmm3ZOwsj1K1cXtaVa91HCOJ1DrqApaam5cCk8bh6Q2uVzPiNVV/Aja2TaoaJPQKM3Urjo2nG
JBdLNezX5WAV57J8HfRG39mGM5J76HzzY0ZKNXVqstTbjjKSR2XjiVmLwd6Ah9uoNDrC65PheZ47
xUZT+TTNh3HCAQGvLoeZnCU5p0T7lMUUIZXwp10a+1CMaYz2M44/4e5l4BZKZ9y6iHF51q3D0Ce3
zGoe1ydZx07MFHwqYCwsewkVWlst4k02OkFBt6G9vBHbGhi8MtXdOg+1Los2ZCu49S4QnnlBQxVt
iNmiZ+cVQ0Wo7cy2DDatX7gHzQJp86L6RIDpO6/pb2Wim7uog4v00/GFaFBrv6pgkWKb7+LI33nS
gVCwsHgtiEtDBnurpRe9ra2Fjq+RrM3HdXnJvFxuyebTtpOE+kmygne+Qkraihe9U9VR63Trriyy
sF4ELk4hXr1F1WunPY8n6dU7/IPFWbfghSpruAtwKOyBqhfFOana/gE/2wVhofp084EkOxukzyNZ
d+PmXkxZizaxWbpNvBW2TdukR/QR5mZMx48B2QXbQlFoZnLE5HHpjwlefi1Eg2DSAedrDcC42J0O
RT6WP8Dlncv6fyQmPsBDskgGlL9RV313inxD1nNwggybNrr5VSxn0/n1hyST081FbLcRdDyUjl6o
ZPdlfcXcpehe9pUZsTqhMl9qVqC7VkALryN8Phq3i/5ATYxwmLjUY0UQcNhnQgtbbyZd2s+nCz6c
W4+14Axw/NwSlNs58Xf0uXC/I7/VLsW1RLocWi3RsoLmTDOsrdbH7V0a+PtaGN9iTUfZrWB31h1/
Bk/YkJFshOkEIKoNGs2qVt2NkdderFGSOmj0RWjVziNy2/f5YEHhjoJMZmQwyHUR+Mi2eJjz7Bsk
THETTRvtRVlsIFdYMYP6Q8sbux9asWT2GWHuWmcb47xd7hvZUadFJafQ+Ja5GYAROmgqPi8Pi9Iv
6IGZTHS1zLkNUYD4imzGKnd/VKiRuhiHwc4t2M1FBOa8yL8XRebbouHo/bHsSHB0I+PZLqBsgPPc
0PSgvDqVGOEAOE6/CDaWjPBSpU5SZjxLOEYef2Q+0SKLIwwLsDXs25xlIiBaHJXwKk9bgSF/bPdd
Dw2R5DlhZEmYN64Ii0XDHMsSMX5U+GFvfyvHKLjXTIIvF3W1VAbBtwjh6rH0D+C27pZgYOjCZbFT
ov2j0KiD9NVpyF0U2QsSkHHTJ3l9dKrXhhgJ6rakIBctBkopVRjMnXyc5EwAo8ZmHYBImQSFOpZK
nqQdErLsh2tdppnd3iqgMdNFQRC4FWySUb4rEkmsniXtfWMXL8HAxMasR0/2EhLXNuJOKbFTeclp
qYz8aFSgIOn1QZZuu1PGcLXGyT/PzfRMUltyR0mSYwXFW5U82WfmafxTaeTGhnIVHduQ7TEX1C7l
5G7FPMjQMkFbLfamZqS/auf60Ez540S6X1p4j5PhRMjz+/4wm8M7kwX51pWchJGe1puHQfxIR4lw
BvSxO4hM0jUjTTWjhk4aXnXKZ7m1qBbP2blWXRYGjAOyCLGwsrpeiSdVrjqpxIkfmPV0nbuqnptT
gxJt42dawFg5qgLHS+4NzQnObzrTVfOPnArhIZmAwclpovQsICU0G/liar2CPJq7li2UjhWKBc4K
OeAULIsMldqY43DXeRJJkTmddS7jIROGf45Q15xdUnM1ZiDPjedXVzMQTORQ4UhrfNIjqd9zOWuY
ObMh5Mwnjc0emOvo/Zc0sIpTMrLF8viFKk/9OyXYtP0Ro5w5uZNdUJJ6K+Nd6laniLjVHQT8wMzB
Mh+1FFFt1XZnh15860qNiailW06cLyOgxl0DGL3vDHc3BQOq7IrE6fVnAlCLUxsjEF6fmlFhTY2E
sim9lzeArIte/ag+pAiVLms5TCbzGXmmFvotuop5KCO0PQ1SpgSyNqrj1yB6QChY4sxKTVL58XAp
+jm9NmP0mOvTeKh1dyQ/OHomnpppCQRCgRl9NfSaKbrJOE6e8yPzU+uydpvjbN63xGs/lFqzb3XF
jEWGgDoO4nv50a6s5mF9iqwuQFmpE5piSPSbXkQQceHV22IBK6uPDNe+IJXwnvoc5GTsyxMQSndM
ySU6jfV3TVyGqk/RwOflSQAz2j6yeM+2kWeiS9u3qXQAOwIn5O631aTOI3JmoY0WGiGxe3te2xJG
2Mruhi4CQY3NV7UMOre9eC57qwkRfJihUtlhTkV2Ebn5yPAPXQSCp3UtSmUU6h5e1FZQN9vetP1D
QfVF2RqhJ9ysYu61UlVMAmMeE3/obMzLHDO/rRc6USpiVqT/HOR49pRO2lwHFW8JdeHFTMhzrSlR
tlpEuHbj3rugpL4NneJoSIQWHBKzsPYAY/S0jvamTA4FkmYW3f5hha51w900eXXyhQTPdbVxu9Zz
VYryF0UswOCKJwVIFSCTDmmKUZ3fF/MlduBrjbx+m/iUzZzRD+BvHSWuOlsFJIHewSUUhM8wPseo
u50xxGFMp4UpsWrUEQ5T3KfIQXm2LrHr6eZSP4/wg7vJ0vQjxlY4mY95yIDBeIyDvrwD9vvYaAGJ
stQgqD8HFAlC7OfSym5VV39YcnbqSB1tPu4ZpdCnZFxKenqonYzi5N60Xt2yN8+pKL4NZICiy4Km
iIyvqNmat1tekli7bwcLUiizq2tFPGMG2RdqoHE7pb6YmDue1vIuVwaKCCORezSUE8NLQXznxOI8
DUF1dZnV3c5dcmW80If7qBGrzPp91L1zBNfOXDBBhHgvqcEwHFtML6R17P222q69CbOKW4Gl/SVZ
BFc5MYzrgESELpLYNOQHpJQK9pUtQxCf18VFLusr0K/i72OE0EtLLvLnZErEjf8yxvG+HGbBos7L
0pUMK6/j+GbqOac8F2HsRda5zt6mMTp0ghu9rYIQsrIK9cKZdoGFusPVLCj86LpeAAQF6W39v7bX
0eySJM0eGty7aeE/oJN/CpSXn9WUXL1osC9uPLmXtQ6gIxCXGu3R1vPo2QbRl2cUu5c8zxGGr89D
0xO3vlSgSB5Dw1QTjb6awzh1xZVkm5vJrNdBYyYG3pl3JPDmp1ZhPWBUZ/wBgY6zJt+vnMm6xUa6
3t9GZvIhUzJn247ylVeypx4qh1Oe9FfhIyVKuKr0cKjoJSUNCQbxsfbScIUHgoJVZLGUB3Jr0OzB
7jlum7NS855ViYNP3VIGIn24BmkXHcZZv1oyh1FcSNYO5Y8zv4gxCD1mAD+LodmQmjttoc8ykrmj
bgvhm0lj6ctSqBNggO2ojOLkO+N3P45RR/IcVdgPb6Nx9h7rRdpusEdmQ5NcKrIDN9EwT5fRtg51
kXbbeZ7HMArs9orkPVzL+zSqk6PlwdWlRD6uWEHfOsY9428PsP7BZr3yfWRCnfbJRukBO6mWpXtS
39NN05PbPNpKXFAlpLeZtg3JCIqysbLsUzRY39caS2t0kkvHqCXPvu0Yhpf5Pk2qhxVGTIIh3Tpz
Pd3zchOF5ZlvHU0j1UdIxO4I1fCCoKSGuXHAEZmn3znwcwi28ZJBPmBsTCX1fZI4l1i26K4EgiIT
aWbP+bjqsM51uCL+Bs5pfsh7gmCbDk5wRk9j9Smdlj5P4O8DWNzcnZvIxVsA5iXVsocVoOiVJh/G
uL+vR2mGGEmnOwN/pq2v2erizRTi6+zfFKiK6etm0zWBc0HRmIZzIj+veynx9v1xyNI+xDV306TV
sBNmkiJtArfKC/vmU0U5szQ/BOXBKHeN8tiwFq8QljBrt37FK38ELbu5XuAIJBhAS7tMO/uK6e2k
3caD7gMHP1qZjNFsA9uJseEv4EPMICaKNYccMkbmQJbNOo29S5rq2Ts7Hvx9t/AvXdl+DDTWZWKz
v8aGxhydZLUnmbRDUF32yGe0IrQHV4f0guNvOwNAklJrr43F+6SrXqEknY3Up6Pn6Cc5cGMEzkmU
WijeM/GJAfF8O1dacK2Sr3XcHlqPt4Z9V38iN0x/iun9SgAtnbDTjQpiiq5OH2+RG7zH2XA455Li
TOgIFWBVMEUJgIsHizE5SvT2OlbZl3VyoO64A4u/SGMmTrj+VcxoNrL1Rr+0uhnfEqB0yFSW4KWp
6Jv4nWTcGzEbI8RT7d+SwKOxWzTpPcNy58xp6MG66aUb5vdpVNxJN3hxKVY3iLX6rYiK59HvE7RU
vUMBqV6GWMhT3CfD3km6ewDW88yFIGfejXfaTOdnjhaAoKbhkKATLSzr0eWhYb5smOtkq7sQiGbc
+lexfG6ntLbC9cOx8g+wJhm901SEuN4Ml1QaHqLh7DGpsuC+/IqDptjkBmylDbdhEbqhlBtd0vdl
O6lTraW8GDmyCLswoYOH8jmxa7FnWuZHFLTjThQ6Qiluke1fzKzXQzeIqx9MvjhH8GL/ytBQOMT1
U1sNw6Hx7K1ret6TpZfNCeL9bt1Xm672LoR2P8BKxXfACLg0eK3k7cdpG+u1Yzfr585InXfrQ1cN
U7XjLnwq4WyvrZeYZycw6tCtOyPEiiWliatCFnGLAaFoky+i96QAXyBR/VB40w1hL2dc6mdrcrPQ
oJLb2bExk3nS2o/OHaae1Apj/gnh5jcEIN19j0a/jv3p7JW12M5KS+kH6T4TDPtiyVCOUZPLoitA
3IE9eF3XuoLfXWQTGvul/DYwNdxY1fxlXmbl1vbUcaH4RgHjh61GQwXCvICd1Wcf1a9T6dYHuzBe
iql+ypieODDbk+6ArYhOzgZxiK3CQCxsMkjaFR+N0bwaTgPp1Jjf9IRwXmnKkd9S7zvNVQ/w0uZj
25twlEa1swfvJdb88+qfkdX2pWqBQmZWWBTW6BltkbUbo7f6yzy7Z7G4tsdTVbGoMuqu6SUDT5Pu
kXo94f8AzrW+OYyQwdpkMFLYVswETN9ns/HNkANKxhxxQzvxIMcO65ELbJXAcq+VSNUiOfYU0bs0
OBiNfcudCSGvPTz509ayUWuvBWibdJ/8xmvPyu4R/iHz4Ofax9wSA2HUgmh7uIepLCifzAiTFMX+
Zkivu9AgPfZTNxzcqiyB3ZrxWFoJACCDEsSgIyo3GPbeMaSfX5xBkkk6unLXVWV7zaboXXqyl7qr
9crmzG7FVDkJOswsDMiTTf/RU19QIIkDcyvWLtOMi+vDVeYSJ4+FDVuNmKqi/lBHjJ9mbK5Y+psd
TSpLU5R5oD2ExHmcNyQj4rHyfRH442lW+CzYSAk8f0h3U+YwddV33Lde8kn9oT1qcY6CMbVjIsw6
Bh1qkHryOPp7ra+jcHC8LysVaFnZdw+x5zl3+g8rIaANvIbK6Oorq2YoJC+ezmx3aGkVIgHXPBUe
YfIdJjCkDWmkazfc+4hJXmb0SIeY46+214njbBEPsYJ2VWoAQjr9j6HgY8EmYHOnxfupsgzmgPcm
jlhnslGaQ+3M+CBYLP1NU95XtukdrLp6t07RG4yJrw2n20T3LujZuwwuf9nOWqs+DAs7aKUQp+VU
WHtmSa6As8wULa5frJToHWBZDTaSY52XhJbmQ3WWKLchrFGvyuw5yIrikLlMZFfy2/pjpTl9ioxB
PwvK2zLvoltl4dDUx6axd5u+v0N/qH/FNCLZSAn/3FQ8KczZj4lLO2+36uPA5MM2LaqnaIKtRcPM
wlH4e7vQC4YCmZ1bT2g0qc/dyG62MiC0qbYQyyrGsvOpeyosx765Kjd3ZLK7W5SgF4GG/y5KgJ+H
0RjpXsNDBKd/x3grN6SpnUvX+dccMuQOA3N7myj4uTLqnEOij8xrLrszQ27q0SgPfqXOXcoNdsRg
XaANL5MlkqdG066RBYbTlgBytlLyYXI49TbysPNw3kUdviWt2eL3mPWwM+5IgG6BTLO1yM9Fn5J9
fdvnUFgz9N8MPdwA8goc3972o2ru+sO4/Er2bgWfr/AYgPYakP7sxmgO7ufJ2FqL4snmrbXyuIUa
LbOjhuNLiCPSvFuNIHz9cXXewCzFPSFYBbWapI0DRZaF7ohisyriAjHixmsYRCt0BPIwWvlJzxnv
SgJmMoI+a46MXJSu+FQjDaq8SH/HbXtTfPRjdjZsQkENTb5ve59xDjYtZpKtc+FDV03PrS+nex+L
w7VSjsDtt4T9MgyoxfUhjwZvr4SqdsmMailPfmDg1iMTt8ROMDGxt6cNDu0vtpligsVYExQn7NW/
/uPW9zeucn/jOYOa02SgA189nsjVO+VPrnIYWgxjywa/NTtGOjoCuY9101p3ZTUI5lyoXogxAN02
wSoH6SLumPT04A2zcfkjhuO/8lB8L0r++X/Lz3wTNYtunMjV4e8/f7pLv7V4GPyQv/2uw3dx+1J+
7379pp9+M2aBf3y6xdjwpz8w0p3K6VF9b6d33ykY3j4FGonlO/9/v/iHK+L7qf7+P//6xq2Uy2+L
U1H92TDRwMXwPzftLxaLtzT+3qZf/vITbx6Lhv1v1/M8MyAyltFl+z8WiyZfcHEOCByskG3DMPCW
q0Qrk//5l2H9mwgkFxsu0l8x6TL/47Bo/9v0dNPBb9Qz+L0Elvw3Dos/O+8sn4pDuHDBfAw8Ha1f
nGYhZXq38KvQMhhHqRGjwSprAJ5DUYc9Bg//4J21uJX+x7RoPRyPMM62ZBfYtuH+YqCEAUBTlijr
sL39atKKPnZp3O7Yn4d/sIwzFxOun47kud6SmkAqjY9772rW+KfXpvKZMZ1hIQbU7adpjrKdUMWn
0tAJoqAQ2Whlxeh30/+Qys4OVe19wD7xtY5j7Any6iEpWuwCm7kMJ9XMvE5JdxRaV24yw4qfkp4y
qUzGWy2mZJO2iCTYwmd0PFwxPelvuRWIf1gI/nLpOCFrufWWgcEzfsQ/G3uJOKoxwCrCLCOiftP3
BdOBRTWA9saeg4jqT0/w3yw7f3f5LJzGkdLYHibav9woOua4wpsw7LyJoZd88HYggTn+2TUQAc5o
5oJfmf/ktfyzIxiPx3KOHl6wvBgWb8byqf500wwNcfUUQR0VtrWv+io4YwINYRrn4n50dLzlRoSu
flcmKBLznF04bd79/sT/9jIHpsXLio+pYf1ijieHdNCB+8JRk/2hhxN8iHHg2E9jJ3b//ZFcxyX+
C8DKwcnr55PVp9hLe/ZD6sVhX086A4+jqNWHBHfSf3h2fvYmfLuu5PGRYW/igmT+alIZZFkymJKt
N7DVRldlvBc2gomQAaly7+XNVDLd25h39Twzpt5OMzK135/sX9YZnMEBFXjnMXxybXe57H+6s43Z
q6jJsy32C+fUYIKGAt3F6s+mKfv9kWx+068vvqezzrom9rR/CdqQdhKVAiiY9gmD0rhJzzEu9i+/
P8jfPSV/PsjyIf50OiqIhJ8g5kh889VRhtzIvv9Rw5j9w2X72+NQMS+Jg65H2OHPxxkzBAk2pZdv
1sFpdtsfFFboHecoOPwfTuhPB/r1sS/oMW3ed92sC8bKYgEWXsdYL3SNXv/D0/i3d+hPx/rFWrpK
89LQOFbcmTVzkajRLU364v906QLLCsi1cDHp/vnSYRuM1DbLQ73NUTSavFMNIQEMKMGm/P7a/e3b
xZvlkeBkA7f/8iLbqKiEyYuMNOcCO7/t9Xozes8Ww2xud561Q8UM8O8P+dfXiZoCXIQsm8XB81cj
Qo03WhU2VfKci4fEQIyAanCvI+y5g4X+J//Vv7thS04PgXVgN8avT6HKBwdgLAtTfe4pQ01jU+GC
c/r9Kf31IKxQ7hK0AhEPvfXLjlO3ir7Ay8JkzudNmXbz84QS+un3B/nFHnNZCTmKx0LIPxgn/sW7
MzdNDfVXKMO3gBXjKDCgGrdRCIPuHKxte9ZxQUFusXvEh+X3R//r27wcHKUs1R7r669e7m2GtbHN
KQrG/jxEndp3Ly//IVv3rxv3stCSHA0s7gac8M+PfSSdevDRd8GlhU5qYxyYMj1IniQzo00EAu5+
/v1Jeb9YIHMIn7MifIcT49isuT8fElsLqypVhObVqNwLB83zTY+oXT4x2Vnr+8DDMfUYVH7x3q0C
8g5nq9LvyqhSw3Yqq/Ld4FeNt7Hb2bCP+RBbIFBCfiBYxS3241iIR0OqAKfc/6XuPJYrR9Il/Spl
vUcZVEAs7mJwtOShSKoNLJlFBrTWTz8fDntuV7K7K28vxmzGrCtbZSaPAAIRv7t/bkxPbWM3DUzQ
oXsM8H8urar4hmlzei1LxKqxc29c1q7l2IM+w//F4fVBU5jCBqXBtABo5mM6DsaNyIY7pL6nCYfG
msWXQ2esqxsREDBkKE/YzE/ubWd8tnrTxGtXMdCauOgvISFh9+i78ZlIQ/ca1rVLJHPwh/ewkO6i
MNWyWCYxjKk1x0cAeRgkq0UN4Av7RAMcujE415KAeiWgP3q1xpFcpIOLbSVwdc/ROwXGSVnckJvp
hhedudG6aIRxNMaSSGtDgAfQbu9EzTKqp+yY+0a0obp7WPASmXTN7AZTnJvAdRG/C8BL1qnx7W3e
VWBHQGbc4zqAR5g9mLrVeLbbR7gLjMe+xeBhBeTwxhZuh9sa6U0FnWQhatEwd43bk5WmN3JKs2OR
9WjBVbYOpewXZlbjvW8TImBwy12FQGzTJg92ED8blfVHWiS4PgpnFfcFGclJrzJ8IdGYeEZSZj+y
AVZ6FjslfEBGxgtfkGTH2TOtNSImHX+ZZurts0NZ/EgyB21+zvRv3SG0vS6O8MWPWGq7OVRv+ByS
7UArYS421l0l3dEbJLOroYMi6xDwKqAmJOz0yUDo5yAVMvb0wXqNddtdQCNzgtVkhPj5DPOdySXh
Xh13CrIMiJIC1xwgTzw7GSFgfApHoSS3lh/tbYavYT+oK0dqw1JhDFelFBIrSXualOBs94QU0zpi
oK6kYmETr1dj64nG74cEdLA39fbGUWA8RON0w3ZTOfd91rPChm4PhamrVgXXGPv9sFu1KdE6JiQQ
XiQVi61p85ONcBNmoblTFPnkF8UdZgx3N7oB0DUAO1DoGfiBZhmDGVqRMY+2skT39JwRDhRidamr
Wb7SEgGepnorMtdZaBOeh9pPn8M23SV+hfpcRhu9xCpJcVqHN59RQzHK6DyMnbYJ0rhYMhCNl1QK
KTANfLFzIwxqXVjfhzjFb2yNseggDegIuV69BdSMl45p3XC+HVb48sG2Otl3zW6VtQ1FY4F5VmKY
aBNiijHwKUvRF04k333hIgG78cquZxplYHVAi3tgaCO5aKOxFY5iWrRuq95ctiaoBguxa4mizF/p
O+0yNplnFWImFpn2CSrKY9o2yra31XXXwR8Lx0nxhmTKvUlpf6TSeieLwiDZgM4g6QGuWx1sgyDe
1NPQvZsi52lqSHk3dfDqFHT7lI18VELxbYr0m84C/OYAiV0NfdmT4oxTr5Qa3uG0Xub9UGNpDlmp
AumjcYE2itzmBLRzWBY2JS9GVrXnXtE+9K6ziPba/aoyBhYLpQgvdllki4kg44awbOtlRdnsO6Em
j8JW+73eyvbWAFH4POmwFsG5v4USNrcqK1CNOvM0RamaVTmZ6wQOADwG8y2xeyhPjUsUsRfaCWQG
RkqHG1KnDAAXTJ4x9yrVLSYY6Kt5AcreS/qkfO1ZEZjTAoGMtVp9cmK9Q99W6tlNk8nvbhkWz7jE
ikeckGz5Er2hH4vQideidhkLGeAgWsTo5oShFbUOFqIxy9OgRdF3ywmcbdk32Ufr5vWHBgb0nrRV
sCNEXePGLdOH3hwBLYA0PaObaAXpZDz1AeE64SGm1ycLjuTazNQAh0MwkmWJ0dk/zLhPJ6axwzwy
KzFnMtyzg+8Os65HoVg4Q3G8TqQWWmnsgzgBsqiaiu+fsA67UFTLgGdQmTdI5DF5b053zziWw2Cj
wnDovBwyAFPlSnMHlrnI7If0lId1CzeFuUclsX3kUXJPgID6+amYCHEavoODsKWheSQkpCTplnmi
AczXKPk7SNmltquvA9IyGj70jMRshqu3xYk3KrOnFw6PcRRcEf4LzmXAhPrAbn4xO4njR9GC7Xvi
g3aDXdyYmVi7UD64UgVkgVNU6WgdSmKGlMgkYfMgjan5IVIcvlwxHT0AAVmUmzAZAI46Qm8Dgmmo
uBslD4uHzIrRFuxU9TnIatzf5hiTdqjLtN5X/VBYd4zMQYxAOMjefN/Jx6ULWy3AROL4Nd5BDOnb
0Cj6gRy/ltsLNdBimxUcJvCBtBlT2rxGnlhIHkvmmqE6TLZ4FJCAqrpv8lUTBZk4G+wQSEp3PtkP
mo4n5answfEXXlxqyHWVtLN2RxgvUECh5dJ6LQVuWJ600NBXUs2y28HR3eDZN/pAXY6adJ51gqv6
sis0O9wFsO7LQ9+MiX2ROna0ZR1jwFklMPuH70kfVOoTNBKtZ7HGmXGBQeYARyIOH62U2mDKBrep
j9sfORbmdtGwctgUmqdOxn1ApVa0qkMHHSYhiAth1xwYPqnARBG8bbP9w2WZ7dhllOGERKAPxX3n
VqMGcc4x86M1QQPgNQmCNci/mkfsSEWYHIos3CWqJjsPXBTQRiWO3H4Pm9WYIDg5tUny1eiPeio6
QpGNGuhnkvM1CKeAvYfEI8qSvxSJHc2LBX3WHy32DjJixB3vuLFclmqTnV8CdnmAk7NL8CrNMFit
0y4q/zbtDcXvbqRCZoQlrxf5yexsJ1gYeTRhVXerGSIXa0CB/Cz15U5kPkZZAmJSI2ivR81aOk30
WBgUBd1aaN9Z7fFQwjHSVX0oN3XH/7+KTLOtTnpttwXjy4RO6vHBKCenxfVvdGn3fdKJYdo2zwaM
JApgTnY95F4LtfygFJ1FztTT8g/Y442/AopJLqSvsHt7Emivtgq52w88eVTDwy5BSMOJYvU+y2Lx
MqU5W7qQF/DSqBUNisLoIRW0mVZITyIk3ZRNBPSlSQZ1D156bEhAqzEhP9z0ySKli7Rl11UQ+YP4
1dxqBlanHdpEsMsdC9dOUIlyCVFa+95NJdTnoYF/tQwDW8gTYim+51q04A7tYsRlwJFXZXhmRV38
btoG5GHKUUjgQRsOFWRAlQvrlr1SaXyvfcWJw61rR2GUexhcIJBT5AEx/FUmdF61y8g2FHtYkBBq
NRRrqx0bdVm1/cgOIplC87UJo7jcTBbwxMmzMHjMFDZGR1XntYK4gVw4WeWnJKjF0FfPAaKR/9ri
uzRWap+55jYnbGjnHrSvDnJ3XiZuma0rITr1fcgbLbjpzCw2xX7CBWRjlWr88cPQi4j9lIiLaVWL
2qrAkwHv5QJSubp3gctVJ1bUBrUDz1w1U5M10c+cDLxSYRuSkFAUqczP3tY02BCxKzH/AADaUsgN
ICO+2ErrOIuqtRDXs7rEZujz2VKNC0jC3ialUlrrUp2IpSfRlBtkwaxQe6zVSQ83Dc6f7oNdKqRz
tgkcuCD9lqX9YjhCfa6NTGob25qIPUdTZ0XPJnmMdmNiF7BXOmQ0og4RZTPzCNksDSg5oa4dEkUU
1oWgdtHvKjhkgJ7UjK42nbwFbFsqPqpjBuqoWmt1g9edJoQIkIpqBe5TNGG2Z1wELA2LjBq2a8GS
V3hSdXIgcyniP2eAoaqNBz9L8mBnTcQz8V5z7bAXNzRLLs2sgdQ69hHHE/iV0tySWjF/GHYz9N/7
wR2atW/bY0Z4eUKybnstekrMKTY2NRIeRz5o95Bhc9+espueqKY81H1k+y8j5gsUO6CwxT7JLIt7
IIsmMkEgH49j5lQ6c2yn1A+xm4/JQhrVbKsUiYaPNkwb+WzIUWHdJvy+FpgDiwWcYJfUgFtDgKor
lAbPlIVebzh/WAlkC50CSFmEibtKbbXgmKO6GJ3xL9vJLe5Y7nufr+GssvtImOhXZlLTZj/ZKacA
I0qqofRIuI/NsO3KFL/coqiCggd+g0l88DRtxNWogn0i45YWRr/Rm3TMnvhCkfEBkdgJe7XempTi
nVzLyE4ihatZrgskinCZIpovzGDotnnaCevNbmBehAreg+c+6lp4u6TFpN+4/pppWXYKLPw+f32U
1+YZy59mp+gKTBoddkY2Yxjkky+TrHgwbTrPcQ3v5JZtRbnBX7SgoHXy9G30i4njP817GCcxMOAE
a8/Ng1+Vp5DlI2cqDvyacYHe+y9wxFbX9/Mf6ZX/MzHypnjP7pvq/b05fS/+P1Ak59HRv+98W1fv
2Y/gt/u8bYL3KvuN/rff/lfWfK9+NOGP34781/rPYuX8l31qlbb9u0UXPXNQA12QWiv9b3+vgxPq
7xqoSJ3vy7UNy5gFyb9rlcj4v6MqaOib/BGNIQp/qp5/9n/9TTHd3zndCeJKps4eGAXgP1Erv5Se
OIidyBeOQDgUyD3mVzG8Kn0jDtV63Mb6iyggQndwU1zYagoYh23auT3JL1FsmzlbLmHZHKAR4N2X
vfIEYtuynFXe6cNl9jgEEHI9Bj7DMs5MZQvF8tHUq3jdBiXITIs+CPK+Prv0pz99F/9CWvsiTbLU
M0W1GEzPrYd8WF/fBGoWcmwpKTDIlFfHne4jwD4HINvLOrSSR5kAQpjcs5m7gIS6aLwwSTygrxRH
dTIPfSrLbae1abCMJIwtnmDRTXeNtupw3sLWkBtgbe1DynmDW8xdjQQjmAdC3Rj8WNuyWf3V6Pbn
oSPvSBg22jGFQ66lqTqS9E9yiOPaaSAdrVsnZpbtfRAwK3EjGxzapd0ZTzYuDj0KD1VzT642vxDh
xBkELXkwc1J4c73EFTJVqQ1Ms8nhkD//b0YJx0aBWREg+G0DsMxeKgdja/jtWzPVsJBm57rR9h3n
t1KedJV9GvHFC7a7fdS8jWmEdzXRBHYoPoreVY6FSkdM2Egit5H0t9kcdOOJ0uzY3g3rmnnpOtGt
YfHJEs4GvV2njfjx1xeAOS+j/1hm54/LtGkJs016EhmfGtwvf1aPqjCgKa+qhjXRuo10/DsjTrMn
8AU+ltKWDMGFxrXHuI2nVR4DuB00NwOy3FuEY1zyBeJVcsR/tfrmuzESle3NS9YMPnCVSjsjb1wd
jU47kmmbW7wQ5OhUCtubbq7hmIsBxw6SMnsn5uPRpYCRp1RRM6Pt2VL3eCUbzWJm2uFnxAvY3hiZ
gNB+tb7WoY7nMqxfw4RM2l9/Ltfh+58/F/qqEO0dYSCI8rmoX7qrGiXBCh/k4J/ntKFStHdxAFSf
aQWg9Y++d+Um99+Zh8ljKAnQs2GTq0nx84vRAHe4GsFHv5qWtpKt5n9+8frm7+Xr66PZcbZqaCYO
jC8imQDvWYV4R7dXh7Bdcw4TKjRPYTRnDXYbvKssXYlqkvhTHefUa3AGvIx04K1v/aqa/utaSBmm
xpmUy4jMMZKC9eWmK7qaTXcv6FgMY3OPKJAs9IYYbWIPOgUVQfotJmEtYgBN1yaJoLwp02Q6Q3t5
VNPM3o2j1NY+FJqDrpKEU/0kPFiMLWXd9fsyc7qNE9IzNBZKsxrUCK++hveutRXtVx/s/MH9/MHi
c+Eh4V7fkqZ/eSuksoeQLYIPXDbtGZlwOlz2diu+gZHsuoluRxhzmx5KqVbRTM7QoQKVGoP7DmiO
W/r6NMHBEnDkqxzqk9THTZ1Tllix1zn84iL4evPysbsqXYTcvO6sJn25SIcu7g36A/2tG+vQ3mgU
wR1eY0c02vRBvg9GknJGlYcuLlwv6JBrJVfJQYsZoXVC8/765fzTw8RU2UEJ1FSa6LCIfb0ma1dy
NJWW3LmJO21oy4xWhG3e65rSByUaMKJTkuFFKkGsIgpXSTPF+xHbpaaO0Rwmn/vW0OW1EfikGZRy
fw0VtCkAwet/NXxiH6zE9d4IJwayitRXOQZAgsB4B5LCxWMvgrdfvKufN6K4IVRm7o5NIRgYHiz7
Xy4IGJ3O57V9zcYxsxsZySbx6hOOMtXFSzONzpmjy6ZM7wiccwaaOx+jznhQ2264AT87En5gTKo0
Nt7WKGdRN8fhUtj1gz+SuNHdRFn89cvGy8DW6cuVzP6IKSuluWyj8Dj9vLSPkragyWeo/PkEceYg
4jDRsEcn9SNW2wG1aegXNpmT5cBY4+jaPSW27nAR/lhwsAFB5IfBxeLi24lIPFoToDfNAqJFS0y3
q2MMSqOOy762CtiNVv7DuBbkTcF+chJ1nzYImYV7G8B1e7YmiM8dAdvWrthL+AmtKFlISVB9bkBk
XpNf/VxVg+4wLRp1MlaV8ujjh900uEiX9HGk6zqocmqUCIFedxm5lVk7bRTa7pqgGYfoTY3GOwUQ
yb3G/N+cCmeOtgJtpO1nUOsPZg/uLk2MlczRgYrMXhU6rbCjqZOHA44P0zDlopy5ppoE6WP2vr5i
iC2WLAbm5Vr35o7v5ii7PVQgq5nOBv6dw3VvpLTRUzHOE8YiA09oGTAfiAIhtfVnvXYCTxGyvlWn
0GMmqxzCAd4uTpl4yRgpOkVd851rypvwqd7luvmjloTHr8t7G4yM0zmaRIZzul46Ng0TYNp8ubZB
pXgh7OhdrxU+cd86O+hwBzwKwSvSkQgd2agYh7HGw8x8+/oFD4xX1lIFmkdpzJb1dc4lBoe4MJJH
c+hKXM2EO64/mzgVUa9W+06HY+B9Xh6CAy7SwbD3/fi2iokKlDZcQGEnBHRJrWRlGG40JrUkDx6v
n9nEtmeeLkBDEh3Z955ZQIGwuWmT+tt1w2XVUgI03NhKI+79XuN5O/9NmLAhvwTjMuyBN9MOZUKb
aM3LSKOPYgovYwACrxqDf6Zb2o49yczQ5vmX13rI3MsJDzLOhnURBf5R8aW7hpZ1uYYBCkCvni4y
UPt8aYwIimw56e2HPxUJ0+wo3QYNMiqx98bY2Gi6t1YcLNMIDq6o62JZxY8D3E/Yn4w7r9eviFpx
svo+4NvndVQirnfsVz5jYf/Y5TE2YlxO/eBJXAt0ahIvp9aX057SyZvSqQ9WS7FY7KThDrXku1RJ
oukpDFCNydSjajH3VsAgvCRyow1ii/m/PPMdj4TsBPR6GyTPI4pHuGhkMd1ocfA0lE50NulaSiSA
pk+KYdbJ7+kMLw0jYmG6W06HkkDx4zWaZcmEVbrz7xSHQdFcIyS0Lt5aNAEjSEc1XFulvuuliUQk
LpXgHchEM87XP1z0bu41dpsdyxp9e2vN8AAcISiWtoYG0tL91dFA1w3UXOmlATKqSPyFmL96mREm
nHvwsjG0eWyEBI4TbrCk0Z/1cC2r/n1w08dWGcQ+gUm8IO4F0IUqn7zg96olrMwKSgLYmoRJjWJt
r+v2MCiRFzMoQdF1VmJs9adWZnRBZJmyv95S1y3+kPaHYZIfgUzzfTWS+Rp9B/h7Fj9kdXN2WkW/
MYBjM93KnxTMVkB28mPIpGlzjUdVlO18VgRGYzBCTu3vTRowd4M2IuL4cxlYBb/qrKSmja4aPgb6
MLXEvDgWUeYZ7XIakD2GtLvWHSB/m1N1TCdSQHMOTDHP1O1UkKvmLeYVW3J9EF5hLpQPN5tibiKw
m7r9fEucqyGfD7kNQtzhmGNZR12jwTntBm1RDlVzV48dd52qNtT9YPqzgKos86FIVk7KQPf6vcs4
jhhIErOo5rDuteclHiyy7CPtaAj7i3gCaSAcei7nhSRQ+2/RDGy6vsDUlkxsxtY80xBqLh0aI2Sj
Aq2bD2PVwBO71XcdGEoSI9pTJ4imAHhuX0kFuB2tFq16i+u1u7ejjud8FKoMweacv+NUt2STm0Og
KNZCoCEWvt1uNCPDG6SJ9MLDZQH2erhUERSmCQYUNIxah6X/SejVTVbHOnf3wZh8uz6wW8DUmEUg
rA5Ejp+KkHb6+R1fDy51XbIMdj5BBZz3614MBjwzElCiOvZqB7NcmYhDQrKlbjlYVJYSe0xyle3Y
OoCW8i5ex1OIdjxz3RL9RgstuQiKKvJ6uUOlV24LulM3WjPnYouL4hBnqas62l1v5oJMwEoApVhr
vfMgpAC51rnja0d+MJr7aKFZWWvJE0k3o3GT+dSTfr5sY8zP1L4v/L4J91iZFkHklyQ+1ffrE9Sf
1OhYKAU3NXU6x6LUYAvNPJzrJzIoOYB9RTFP1yczENGVr071DqSAT/dAuu/9JnhDsFz7hbFpK9gF
IJdfenwIYHyDbRK0d3of+O8mHiZCKnCA/Vs3jLR9Cz1jC0CfPXUPeORVzq3wnwQHUPDxEkBmcmqB
ZGSirm7dtj6HhW+A2TAB9i0qOEtT5ZXMHs9SqpywC22HYMAGsqrYQbapEyx1vQrpeUun3RUybWVQ
6K85m8is4wPulvu+sAHayEHfpEH9zSpc/5D45GJa29/gPhipPR+dz60FhKXAg4yCONnoFz3E1VTG
/ms/2sWLoqCFkYV5z8SPwm61BxPTwEPddAe9V9VlESX9yuCM/YmevT4grzdWDbli3/CsBAyQkKwj
7E2lvR7uh4IU5LzkylSjPoHR/odJJYLaDRlu9TC/pwYMmMj8LGC29Ha9/TOdV6/EHECYZJ+uvzhK
1W4+j8o5RwEvTMtiXGs3+qVoTPVQN5iMhtiYi61AtvUSpohF1YxVWLL1fDln3U76JZyj+FXVLyDZ
ZvTgFNmqazHoA2kLzYhaO+A7HoSi7KJMycv1Ya84wUNmm3AFSmzaYCW2sGLKtWLG44Uwd7GcaiNd
5taQnMYUitYEGmfOMNFUsFE5AQDrK/IVXJ5D7+fHXGvAZJcDTWEmLPo679elwQmRxBu55j5J0I0N
UKlZy8RGETe4D+E+MfTmzuIDzv1uuM36CEtWca7aQT0CDM69aFRwLAGq8Oq4tikbtj+uN4RK6/OB
nmdl2acByO95AUgmuzqnqRQnxX7tjUDcz9KS16fm96zuzJXDFbBMJ5fktdAuGPXLE6UG0Pxxt0Bn
j7pdhgcs120OsE6ARyhLgqOrpcFKC0dzr6s5VQG6HC+RLWXEIym5uFN2p3R9+eJPaEjjRysxm2t9
W+yyWjsl/L7jFZ13vUyum8+kN1NcULPB1ApxhXR1TeKYER0eC59H88Xpi2DVpGgb5EIy3HdgCko7
GLZqW2dsuJtv1OIW96rRvI4tf0gvRrrOo4kxDUlumwfrKZr3hyWEhVv2xoiNtshXvivuk3LciDF9
tmuz3Jka5XhVq+0GMT3T4Ggc9SYDpd9mHD+xC+4czAa7ioooD4zsDbun4BKpTozsBP3dqHP4LaIN
TlkUPFLilq1LN1I2YeNUXpGAaItLMO5q/u3zksFRe8cqhGFEOgifrrbmzOwwXWySdQjtxEskIWMa
XNx95/NaSk1ZijFxTtdPLtNK51QmcqUyZDnQ5o6ySrUgaIAF0ZPCs4wIjz++iKWC/P8SBWoFBb63
FyVmkUU3ES8LesM56wUQoqCLbtmQeAN19OepJQtFzUpVflxzctdfJtJp9BRuKeOUl4mD8LEqbrjJ
aauragBdQPge6SbfCi35MQSRc67Qcj4vCrPCoKKwwvJ0JmHv0F0PoxA7AJC9HUhfuOlVX5x1VHtr
cb0Lg5ROmcKf5On6C7B4Wgtsuq58H7xcJKP0R9YYzspEf1073ajeUZu7B2ZR4aUi6sQD41ASgjua
aXHvWHi0+GTdaqXi0YCHnBK7C6uac4VOVZGug1fOR69STHvEyxCG3yraqil78YQCAgXxUj30Hdl5
4qZLLlV9WzHz4T6tA1hF88LWuOFzmTYv1yxpS+X76jo7vP7CQ2Q4pUIkj6M+V9EJ8d61VrSWY8mu
Ng80r6RobEECDvMswfS9Inwanud1mO5wdYFHixtrwukKcY0d/7LEQ8wsFzEw1KjeVEjfADE1yluj
QjOOG9FsCzpMKrVL9uNo3FyxO31RKwSv03TDVs3+LNe04+LOxLxysmx8vPOIM9U4cg1JPz5T5sDq
3QaHgNK4g5Lk31j3ao8acRoc2LccYhWyn+t3e8KKLYBdpV8aZjl3MVfPlEnZZyNJzoPsX815/Fy0
oHMV9NZLndWbUaTs5uN4OGgcNGme+igDKmujPjxqVB+U/OCbvoIyaWbcaX0cjuwth1U0I/V7i1z/
ZJv3Td8cRUeiP5N2cEiqeHWdXsu+IUAoDTZbUB8WHXHPFds6TkshtO7Cnq0iRpQfS6uuti3J/FvV
jQ/zP2WC/I0Uec/SZQrAZE5smrd1Zd/WWgEeWmVuCr51WgXKH0NXVOz+g+kQ2NUFqZ3qi7avqIZv
fQo4M83+TBF//tBTYik2hiCC6BZ13zgtSO9f6TXSDQvaTUx3CeKMq09G86XcfsgMdPA4saPXVAfy
c22odyDbrJ1qJxzdW71HPmZu16sQhvo2BX+hZJQNKc1dkk9yDyIrXlnNfD4sSVvJWFh7pQefR148
BMlEuU6oTeruJVW5Z3DnwpvFQ4wFT5crM4WdIHK/v73mNw1Mht8wq5aeyxA9sgoBjRfqOeUxTIp0
UJ5dbYrjldwehzdJNICdjUBh+fNDU1bZ3lZKgFOh0a5Che+ZwoL51q4NvEbj2KbrHE72pknosSOM
TPB0PjBkc10GNqjhQgs8lRiieM7xtD+ORUd7bF57Grfwlih4vPWdSkCqUydKAAowyBW+qMgOtnlA
g8Dcbm3n1FyZLgStih7CtKfqyOd0wQeSPyt5HOKnZduoor8cZJ2dRwH9f2Lzu/zruZbxz+M4k6w7
M09BMovM8peZZ85lpOeVjHdGCl5TH2BUQuPgVJC0O1XmZ0ioxb1InmHw+rdVlm+r+VBi9fbhKuSU
pdsseZAO23KyVhblfIDomMiM0+Ce+rw5KUaXn/SJ9ghdBEt/auTSiO32LqN/NO/H6jZM3ZeEcoMD
yL1q9T8Y64p5MPfzCNo0SHAQc2CabjnolD9pMsDzBpMwf7IDtIgrUGlhbldF47VFHG9CFo07O7EP
V12xrix3kfp6vlTjYVoO1sB/ShQ4fdcakqF8KrWKWmDNDjx3rKI9NqcLBCz2EUGifQJMZeu8x5YJ
HKfvjzTybVOpGKcrLQ0cwQ0B7+qoR3gXgpGGgVF0+rHMJ2gr4UirOo9rjhQGCF7fOOPo8EKoRtsB
3xGg5rzauIGFl+G/N6U+0SIP540FxoKGJrUrRt4JdqJQThpSgTKu+FkRYLnx5nrl/F9Q4AkV86+v
0vtPKeN/K+X/PxgZ1lXEo3+v0F94ljf5b3fhj/zPSvz1T31K8Yolfmf6TQaTdC7zfU2QAeLw2yCq
W/bvLt+WsNCJVVs15sz4/wkOO7/zW/FN2KqFzMiF/N9avGaTKTYFajyqhW6h0/8nUjyK1093jBCI
dCYZJFKSDrIDYubPd0wWdrJLojpdYURja4+ZyoZKm0O5dwCRlSVdPRR25cV9DH0S851XB+MNbxO7
trlCw1tnOv0ASbEFUrarZxuaNKN3q/WPZXuXcp3qfrvsLYrtSfvrRb3zCVV0Xbsfc2up8XQUabay
qAeWJl0jZbExK5hdPYi14hio5iaRARMPzgL5hVt/HRjmJmcWW5rjampAejMjYxo6Ew3AV2Rb6dTU
XiZ7XbDxtvKLpcdHiyJCXxsOPkO8iV4lrNHe2MChC9AeWnPTZ6SvdPfCxPoSh/1NM52sxmG8kh77
IHoggHbpePZlsQ+Dn9bsZp4lrFITABGjQfqWjhFPYt8xN207bNxbqxXQMQcwO2S5YmY8Fp6oS5XM
rQDdJk8+3InO3C6nqDBibm0zOadqwk6OKYFHGl/2fPlHHJkrh34iesNuzDs2cee2TFdZb2wz2Z1A
boO7K35h5jF+Tu4KRBqLpZPsD44eUzPML9JoX5ha6GthuhpDZAsOMhC6JxEs4tZYg7ldAYakCqbx
an6LSx1qkMeLurjDZLvoeO2JEXOGKGmSMfCkZ1sHjLlS/qE7t/4876NyJ6z4AzQa6TQEMERm3D0u
MQH84kn3sxA5vw0HFwP2Ep0QsmlpX0LWUx8os2dLrjrQ2UvpQG7yk7NuZ69M94+Anjl101Xwp1v/
8vmQ+S1r00seZk39X3/7Ocz3zz90dlf8FCYdptDxORCVTXHXms+DPYGzL+kkS92Hv/5R2j9/T8gu
+DR40v0rfappjTALmpBDgEqZVS7Tpd/vXB05BNd7KQbVS5TooyyeLV35laj3s3J6fZ9I1ZwEVZYf
C5Xs5/eJzxVAJ/UdS8en+DY9BshVoHYwHq/DSc4332EqsNdL8+CHAvyGsRclnehV+62qNWZZ0U0l
QSkp5UMKr7lsj0F4G9JLkDrD5Ref08863t9fq3BJc2I1xwr3Zcdj5Z3mopeCUY3z4wCn1XTFJoqg
dlLtHAzon0l1z6IUeYlzsGv3GQH1R9kcmsp9UIf4Fx+d9i9fDuNHWA3IvERNf/7oQjEZpL18n922
ujYA9GCXDd+CYW5nq54LnJ2e0q79xL7xZUt8Pv2oC5jeMj2KNvrorPL+F5+Pas+pvn9smK6fkOta
wtHmmDyC+JfUn5ENijmZ9Chgp1nL8rFAD0lShA5DiqdG/0b+4CPN2weKhqk9jZcTtR40ZYpbGaA9
hDazIkB2zznp5t58mopTjueFrPOHESbHgrQ6jDkmterkPNQMCQLoZ1VOnHEO3PVm8t5HxsLxTbZZ
yVsQiQfSWbdzHaBTiLfcoF08PZahuAV/sXblm6NYDKJes055VGvzTB02hpbpdlimHS8R6BD5kPJN
GDiDDe2kNxqQtoxeDgv6WPKWKcFHGhU7VytfEuyaHGDdwSsqij6Me03X/hDz00HnKFnW1TM5jOPo
G7eTERse7ev3Lu+VdrNz7FvX95JX4rbNSQC0vXlr2vJba92SczwCw6VvafSXTGoP4IbOAcXTOUmq
uE3OrRl/zC+9bwg7ze+s1tgOM/B2Wf4N2u1bDlmp/kdN2XUxaLdiRKbF5QE2ci3z8m2apYbcPtug
hJIxfetmfrYoM35JGB9P+kmhmWoR1gatMUS4mv9N3Xktx420afqKsAFvTgGUoymyaMSSThAiJcJ7
j6ufJ9mz85NFBit652hPujskNhNIpPnMa3g2u043tYKqElJSCI/a1s5u6ieb5sxMl11oI2ETazyY
iXPoouhZmrtjEIH6YiYAcSDaqTeghOKWVVEN+dXc5L6mleukZUPNo4SaNBZHShr+QcT6alTS17gW
rsAWFma27Y62/SC8AaZUP/Q5ktBVfZPOKDNKXJgpSg2+umwBxP+qnPSexOzKoi8iS+DOe1z16iVG
t38kjp+l8JdcQa8Ahovx2OxN45B6BZy7YMH3ZKYFXCL3TG9wj69fzk1v/pQDDC9Rxdv1sBH+eVYb
fOqAhWDXla3Qxgc+LMtXufUzBKMu5VHiGSm1rx7+tVuP9U044fUQPqoB1Kaizp/NzNpPg71HU+1K
q62bNnvNK5bRrIJicxSUvKXyIFnRbq5R7Uv4Gxx7NShtFMDLfid0eVW2BsVjSGzC7hsVJI1kAG7D
gvB/RBfHQIHG1SUTrwDR6SoG2H3WXjH4yGM+CazBDhNhqDaWhixo/rYrxvFlapo//EaIS+wXqz1W
Tji7leY8DGNPdDLfxZX4gkiSelNo/BpTgC2WtBV7KrCKq6TDLIbUnMlX+eVCtxeBhFWWWIqH1iww
Ld4FIPNzP90hX3ocKh1/Z4Hd01tA2JNYiDK2FpUkCH06Zyq0AKoyzoU5pL87rf6JSSoZdyv9RZ84
xO4UAiBHoDhrZyK5McyeZz18zR24xb3d3ymWdCv2GDXfVzu29sTSO3QNn0dD5zW0CKl23AJH609Q
suHqmcZNNZD5ycNaChBl5RnnQlAKB8MLleIXJrBr8CR/jUQ7cF08DDShWhtLH5tYjqODMi19Mmai
ThQMRoIdAZvWJLdO1B2J+1jJKACODlqudtP6bz/dlfGjHgZAIhIeiyMuwq5NMyl223c4c1eEmWb0
z6M1QfasDdrNoggBeliczkzpwu6tK9LvozhTgpw/nalhWR1AxzbbL7p2qOvsVW6yKxHzqngfvk34
kMENk5pxZ9FqlTkdpLBBvZ4UUxoP5bT81uArgvf3x1mImkkPRi88ka0dwL09YmzPEkzOuZ4f5YXP
J0LqoDJpwfHNtNy6hRuRUutKwxHLLI56OUkRA5yue1pzzKbSrdB5AMqT3IVW7vUyswHvrd5abHKl
vk3U8QUHJchtnUYRn+/hUSK6qkJkB2bVfhAfptSsqynZo/jFp1QddqzNjFjxoSobkDawUFPBhOCB
xAKWDbzCFYXLpMStYLZjr1T4YL1ZH2NKMVXUFQBE4lfFaO+dprsuRwNI2fJD3Koat02SFXsKXIcu
lFaTDTZllPABtnLuoNjBKzxxtrAGb1pRDcsc5QAGA4VE5WYI9H08MAtSUqO/XeVXRZc/x3rwsFjh
68KdVjUXhZVcyn19DCp+RkwXGq4rhJhWpZEgq4sbY4oSat88OGr2gBbiMUt46ZB2J2cshII8fTUG
9kG28Ksbcx+NyrX8W/xXLTsPVT+8VMV1ouwdQEME45xNQ5S/1PW+7/SDmLuJA1a8qT1ID3lvHMSH
jgOVxdB310l/aUfHqp8uOwFfg4ulDGJWxbFhm3tN7Y5hwMZG3Q054MLZK7N2eHtC1QyfnZApmhEw
xjolfw6gVkAkPhpqeaVL1VGS4DyqA7sJE6wowC4NcW1qnVgndBhO5vMFeElk3wpuAWztV1Zu3A9t
/6NsMQkzUA6gdNT7vencNE59mSmZG0nxuhT3cZc0RzmMnlEnPIT5Qm9ZMT3xok1c3zpZh7xTLj30
Cb0jNBHEX0DPe8XG5Zf8mKCs2NrKvaVbKGCXx6X/bU3xpbi6RbhFhRa3pAokUWbvxEWf5OqBFbMX
P193xt6ww0M1YL06VneTqVySmRFXmPdc6X+pCK2Soj2OhX5IDzUtFPh/KhoTPHNtsEAzMGB1ss8h
tjeQjdFERlJwaVFPBqkplh79C0552D3EfspdSCSco7HtjlguhT2B4MKDaJSP27Us1d3K1im4xm3a
rKiSIszdCcutqVsNwGakzlUq9Rd+2OAeKAvpo3Rv0FPwh3Dc2GF80erRsyE5tIe4OqTIXBmqchwz
thrc22cRnSeJ9BcMwiUQFq/np9+OfjQHgG/wccyfCsQeV4T1iKjDi5Ph0eVRCsYYV21pxA6zoYa2
RLuYSZgi/eBUXJO2cHmHVEhBANHX50Hrj+UoHZLwkJU9UBKdKMQymYFIhI92xMNpub5f0sEvrjWL
OoRC1Pl2H0kV57RkP0yx8xDL8qtjj5usKK7mmNumHqSVNKmHAGV1JTwSpsJqVFg04tbFWvVQS3yR
AFXCMQl/1RtJGFqzSaY5fUW5at+FATJJOJWOjcLLDaz1dBav2aQvS2EJ9KXAQRHnvkn251Ozxfge
Qo2SozQAmIScx0DllUuvMbvDoDavSKXTjdONXVXpOwv0SY2QuZx2VPTi+DVzgr/TRO1wtH+EBGeV
oW3sLHml1cXJi/6oNzuFh/ZI6Rmso9aeACipBxBnGjrWJtrWVC3qcYMWJi57fficjfEzKlubaXI2
7LnfgUNIJqts5cCY01VbHRZcfDZFjt131mKl2gaz4TkoBwy6AZBCuY0tLjYkgsJVYGV4ZbBklY4H
oRCKtAPuG2aU17i4HoDXYYs9repqbP1ooAsy6Djdw84FYWrchQIo3VjpivbBH6vRJXxRi85D5FfF
RSB5NaoOA+55hG0lhZuskX7nLUZTcnylp2QUmo1eN73Oo6r0m9Aigs0C4Q+HeLgTbdH7PUYxepby
I22TPQrLFHTQE09BMVE+UMG5lf0qzCFg6gHeM6BdD0aTccgAvHdjZOwhF2q7CJ4SSmkNNtYsd2eG
p1yFHVNLZ6UxlQsTq0e86gNAgKrmJnEl+xI7FqEr49JEEtwsF32zVHLkYntiYMHqIgUfe7FC2Shp
6DEzF6VYcvGQTzB/bZfWyoVmLLYPg6Txki651HPtUM7GhIgA12EQAwPtTUKuKSjpwIerbkhYK+qi
+4qKbUoTyIA563YPxFf27YHWdpmxsVVzcXXDvDca47eDfKevK+gRKEH2MIQW9ZmhctZJEFxkNJt9
Wx5a9J8H/nzC2RbH0tBVOx1lUczNN0g7TBulAdOYFF4CYtXXe+Mn7DlAHHQd3UInp6GwdZ2NzvPc
Oh24k+C303LbKRGs7LLNb5El2Vo9ka2WCa0pQllCBqVEmYN+7Qr+3ZsEFfGxrkceUsizugBS6G7e
fC2ylj0XD9kjkeZDaioHrWYBZwVYMQ79OG7umkFHpMOJIXRydtlTSkuFlk5v9a1fDfrvyTAIoTGS
HTuE01EGhZkr7tghOMyFiZMVCYMaMEFXSMna61Dpjqpp/zWQc/ZyGLPBYIKjSLJnkb7VBI+uCcDY
hUoo+4NNVIg+72vX1MTjwU01NMe37I0a1IGFvOcPfFRgWzeYgp8kKNetzOGU5UjtYhIgjrJ5SVyl
d45pWlyJIXLb2Dtd8lwnWDE0RCJdeKUv3bEl7h8GHGiU9tgaPIa4DcSKqbX4qZO3lpE8i9BWUtUN
XnYXcFRpJ483IrkQ5Yo5x+OYdo26sDYXcQz0RfQqvDUHibcQN+CIhRkaK4jrjyGwwc4kkCySZ2tK
f9A/XWXTYPrRtjrkZeS3df3HjEC/RYe4zF9iSfLGRIaJi21Og+8QFVqQTxSOpVU0d549qI/xErzI
nf1QqKE3gjPFYRy1WYpwhcyROP7qK/UWYugqaXnrINmWXb2VY1QAGm1XWOklrpAU5xYunRbcASiz
fLNgmmC0A87vg8xBG3PT5h3WMTQDQYqSfcekOa2I7iSL+9x0TXo4XT0+5RFFR1Ou7wY8XXs5e6Qm
zOE4P8VI2LxJx0Pm5AbhSwf5fV6EV30x/O4VExDBGtr+ExfrTk2HewGvo67wMEXBhaZdYY2reUgR
84iJ5Aa9/IfuMeDE2kC+i0CVpmG3KoFSVdULLkYDsuwEWan0YIOQQ8NMZjy2Zj+Wt00QPWcDl2Aa
5reAuy/CaqLFRvrVc+HNVYTkB/ckrPLXREBTsmDaWnV/X/Xy9m0NygFjATg7zmb6HM4BIjoYO2Yt
MYZaBYdgUAAD/o3n8MeZytFp20DA+WkiatAF2bQImH4sZWk5nQkEm6JVNSYruZdH37SkB1EAoJe+
A3tOQK5vQmwKaZOOMQDCJbZiL0FjSbCRztRekXo/rWOZMm0M2YD3COFVOa1jTXPR9pRSuHas4QYb
Jz/3uk64RjbCPWm1hWR3Iy3SjWPXF2lSXZT4dQEK2OZsOYU6wwI3/hkFUJi9oa/imV7YnG8lakpV
vZJIynRC/USPNkYr342tBE2Jgz5vrad0TO9EpgbU/co2kpsuD70YNYK5vir6ei03GzO5UQB+GCnK
yC1NfCQ5uGn8IgB0FbPdftlgpribFE5EERWPCbrIAXi0Tn6R4nlfz809WPKdwNJ3SepZUojvgj86
Dy2yq0iIeA2i0f0c+r0RY5MNvDeSKFlUOVWY3mMPrhM144AuSQbNKzkN1qqKLDjCD4FEE1g8z1yv
tCx+7sOaYzX2x9H0DZM8wYgu0h5XmlYEuVQOSpui0Khbl0l+THVWLlcpF15p7oepvbAm+3YhxUsV
Y6cR/mkFtR96CUq6rMeYUpkWY8VA5cRI9H3GaYin0fOgGPd1Nq9jWBbgVHtuj2Bch5Vz3XbpTSMk
1nJHdpE8kf2u5ALghS5CDbyzscG+DHErnX1VOxjPzUg+ydW21qtd1cyYMuJMVe+1KfMUACDksNuS
apdrTvoV6iBXaYIkTKBdA00+o9/2qQNhIu6qim67xTUMPfDj9igri1pLbEs+HFJpNWQ5FsOKubOi
n6GRPCUVYZo4ls9sSuNTgZlhLWIJhlbYlqcSf2qvFV0dsJoKEWKUwYzYRb6K9+BmcF8TBecMUDb+
jq5NBu3NPEI3QaenZEdS01MZFLXJuWYV4Xq0GQLEZEiOZ8Sy3u4UY+yOIiHvk+Gp5rcIk2fvrUQx
UkgQuwC/6WvFfJ619DkFNSoqnM3kPOSY0AyFvZsxSUmj9gib8pAOxF65lV9RP9vVFam6EwHuibma
tPrYL1g8UKmZbHGNUYgKK3JJUZ7RRDYjctBeXGqAFI8DmbDZUCEyWpBPuK1R0pIWcy8yPPGOEl24
haBaFGp7pz7qUKupjlFj4eoA++q1w3AEUv5qBRMXK9IxU32ca2tnlcaG/fVQFuWR8jtKTPZDrtmH
HMmGNH5W4/rYSfJh4Hdmpc76sx5GmnP6cmGq1bGl9quOPL6oFIj//e3MCJt6E8TkbpZopE3IPGpV
+PqWcnMLIzkpYyCrsLPCPJ83YQRmrVs1eKmh709cLMsKmKwOXwVDP8whN5skbMktOnAZsnmKmm8q
Td6FMqGb1BHCOi05WpwS4cgzieJsSk+S2V0NTngIivJC7fiEMRTbbCZHHpBkouD93NDJm8FnZhi4
i4qIxpuK0iXcn6M1kOuaFOxKaqpFBmxHj2fKrbyoY2O/WD4nTvsE8Om/Zaf/FQzhfwMw+ABD+P9I
uBzZ+HcHwSfh8vu/80v0N8v+th9BCPxP/4AQDPP/qG+ngY4oAJxlk9blPxgEnb9Bs+GtA8R/0C/9
HwiCpEH5lzWkd23EAuj26XSr/q8egCKDauBkg+qJIBGtNfvfgBC0k8tbR2zRxO9FVlDDUXXI5x9P
SzQkYl3LOSMV+YlE5qYIckBnU/RAov3LlAcLz2WHYmVu4tFWc2P2zi/ZiiieFbVwzW5xFFN3vTRe
2pl2kCFgYA4XXCPl4ynVnTVT2C4lROMyLf9FdrAL6hJFSvl+0bGFn/qnNCHktfKbSOV3JmhtNXPl
vfskX3SHT0Q5BIaDoASqKZ028CGOLo7ud+3hOWnCrJewc7D7lGZpcotczXZWww3aL5ckKIB/HSJl
/acCT6tWz0m2v8kRvGv0MT4AYYADMDJRfqB9/HH8ZGnMKkdtiZi/a+DelPeFke5oVuxTJ9yh6HbR
4Qk6GMaVHnPNa8mFplcrezQ3VWn8rDP10gEAO4cKPuftQxhWlypGlwWKJnn6OymiX41JTwdrz2vY
q6/oEK8AqWKKyGlrYiUSTHusIcD1kc+a0fyrHrDmis5cgG8v8fEluXBR1XdsdKyoL510M+MOxN4A
t5ccs96iVPV7qhWOeZOKYD1a4TGKyA1bhNdDEF8L+uPLhKXq8FCasr+Mhp/VG3iHnmM5W3WaTTC5
lWgNDy4mpas2wqLNMWS3pu2YJilA8HIfa/NxtOCvVjA57EPFRRD/UaH7fb98Ttq0fD3bEVtDtUHw
qFilfPx6KaJXsVLwYtmYXFez82ii8Z8CbMBf3VO5sUiZr7Rs+HdhzNuwGvtS0RxG1U5laM2Ka0nV
uD3N5GIwfqjo4U3Jsq7tx95pfMRz/O9f0zgBNpwO+AZQebdLSlJ12cSHiEzf8FUTExi132j2M9ye
v3M+kI4BV59w7VNCY6v310NegygvwoMyCbpogN0B/smINvmBEbu5jNcrp0IdQ6ixyj+02khdyaOA
za1rTG+tFJC14HbXIBvtapXP6SM429BttP52mY8Y0F3YDrru9XhbS5Zn5CgVTKTAKmhoxPY2xmD8
zpIeMUznplLgYMSIodctcmumH+Cu+f30cE6/b9Z/mp2Tc9JyphZACLNDDUEdfqrgHM0Zkm+fnBno
JI78NNBJ+ErIE6T6zEBy/kwaiLNx5TZmdOZrnx77YlGjNMxe1Szb4p8fFzVCSmWX6KheB0qPqaCg
yB6+nzDhvfFpxkyDoBjsHYL5pzfLHJbliPoBoKOVsq6GC6fyp+1yh1exh+RcaV9I/rm5O0XUvU2e
ia0H2mxAZPRT+wNKdtnipIw5erIXFJvFp9GcroYtvDbSZKFc4kH8OTeuAI+cnH0IRRs2mBwOPhS4
P87mgi8I8m/C0ByhpzjXfoa2BWq8WXeIsDTp/szMiiXwcTguM1mAashu+JAnwyGL4MSoyFGT81EX
XBfrfKPuMhfQ9Fra1efkGj6ffx9HE/nWu3NhaVAIGkpGU6Yne2IxWtVqHA6muY+bAALBo+TgCan/
aTLdHZB7SQzrGoAeejvzts57uAqm4i2NdFlExfb7mfi8Vz4+2smd49iRNGs9jyZV14Q2Hjp7K6e8
+36Qzzv//SCfNFXCoZNq1ImZ7ZbLm56yQi/aUH+BtD5z03zlVPTuw6Ll8XGqocYA1HEYypiJQroW
60ypsB41c0EC9481/ZrDSyuofTtClHZs7rs4W3//smcf4eT40QO5oaov3jaDILPIj3pLu25hWUs7
CZ8Bp/xRRQfZvJi70W2qM3P9RajGZKOFjowrYTMJ1ccZQArViLSF4bNdvIVjsIYZ485rbTX8bc8s
HvXzhfdxrJNXDe0yay2LApR9rbyk+/xOXQUAKP3I12iFuRz13uirV7Qsrb/6Vt4au+/n+vOp8XH8
kzO4jpsRcgPjJzY0n65taLq0bmGrj9ZQAg06p3RyioHjdGRAVUjvINMFFuJku8Ak02trYcB2pV8Y
pVvdYhPqF1tshtfRtt+Z23htnbloPh/J7BhDsVXA1ISGJC4fv2hVtBZiJHHsOWNKN2x6Njv9Fsre
sUMowhu15BHEs0uT8b63UaEcZq5xyiyTl0JPyqr+3B77dGYQzJFbQemQbQDgpz4qY6SoE0qKkReU
GRZ6+Gja2eRrY4YofHQBV21r2pQOlWoTxdVlUeQI4cjbHAJpnBp+lA9nTvMTFSKyEwoDAvyrq1zI
GhpvHyeozUcTJEWJtaDcrfS+ql3NUHxzQhMW/3W421gK6qsAil6XixYLCp/ynaRy2GbGdqAxMNt4
O9M0NpD0hrF7MUDLtWJlF0zjTdbHKIinbiqf8zv5tHp5bLIaUiuBpgSi9/GxZztVZiQuEPDBnFIf
fiYmuCVfDR+14l8fCiCihQ8NR59OyvxGrnl3A9WSYdYt5FGAzv1+iTF2nWFTD/Wt4fx0muh2sgB0
JCX1Yf1WzpvV99v0tLLHBwLIjNmzZsLbUc23D/hu+LiOMlWpR8mV0cfpYvx+8ESlyQR01ukEEmpf
VsY6bmVoziXudh21XrpCigBj0IIjh/e6QHoEZ+MX2u8s+9lOmjuTII8OzgiZheOyXAMAoffebFsj
vLUXwzd76botel+nzpbDC5J/BdajYtGHcJ7U5CVWkHcIEeoHg9w1AIyoLDrGGodNq3uUdLKsdJOE
1raeUDPRwduCixpARk4+1GDblW3tnPPUp4iSWSLwgsigEYCppyd3EwZyDNKSrkww+3qx+DYd5b6i
raSizZD5IIx7CD+Uuy6taXbxdFqlhUHfxzh34nwKPE+e5ORcRxlY7WGRoknusbEHN/L6TeKn3oAQ
p2W63ebf3yQnI55sYWca1LBtGVEEZAUAJhNbQ7fCyPdHtc7Wwa7Y6jcorf5ILvvmAjHYdH1ODPTE
l0UcI8y/WKgYzNif3XoWFPCLDN0kICD0KWI19hWU3FOspVEy8zUZ1/EbJXhEZXef5PqDI4PmoECt
1fp9Lv+NrGCNOojb2vnGlM7R3z6FkI5KqYozDoIYR51g9rwPIbU6KAZ5cCQUhKQd6hj7hEb5kESP
1O9XcjXeGFWP9Np/q5dSS8Sk8PafiPgbWoCYEgDoVNJIo4UvzkmcHOF4MHDFSi42xx52zjQvZ6+0
YtcJzyTrny8V1RQFHkejB4a02cnN2sJBLwbkMND5v4/H0dfl0U3xr/3+JPqcUtH4c/jOVFgUSOGn
pYi5LMNSBzLhobmNlHwa/A6WgzUcy9j20S0rYax1v1OI5EpTXebjcqN12REL8DPY/jfxsA8JCIrq
dHZQ4MRkQvvkhhYZ9pxXkojS6C9A2Vi12kXhRJvSnH2pTTzglZ6kV2s4l4iIIFC93NXV37l9RJ0r
QvIgQtODIreqICYi6EmL5qoaxr59ttGnhQUYPv7rmfv4xCdJTDorUztxQr0lhsOV7sWWl6ybbbqL
4M/6sX827hG/8bs5OlkSAyKGcd0p/4zImht/KG51M1zqrvoibVQXj/qNuZb5t+39717WPKFeIEGu
h6jbx56+ibfUYeFgbspNsx28epetzMDXziwI4cD5+WVNIkvNgjtHavpxg9eWFZXxTJDXhQb0bkg/
NEDR+3brCPLzLlGf47RYW8N0abQ9IMJp38XD7yCuN5bhHAun2et2BgFfPxPtaZ9PHr475ExOHZPW
9OnGnCsAquCskOIMsJbBBqadtasJMsU8wftC0WfG/hahrlvoYesgUuERQ5sYM3+K27U52wdDuzER
uFadHyX4GTCbQK4fcCQzEG8wrc2YzH5mWas+DJ4SpNhDvJEDY9w2kQxvIPBNbb5pNKR8krsJnR6z
KP22uYvHM9XXz+cPgABLbElD0bmAT764tchSVeVLTCzY7yQj801UQOIg/vdXq8jMNNqVlmhcnAbz
WqpTy67Bf+MOb28Uv7pZtiJPqkyXrphHF/zMB1Teaicn+8gipoC2YxIhU0z6uLSkojA1/JUibwY6
h0nCFieATd7gTKRMV4aqXVZQnFMIuAFsRXPoXa2W6eRJkOYw1EIeHGZ/6Mva5McTsQDuELQxLhYa
gJH0E/roqiz3g3EzWT8mm6jSPFg6qnZtvwE/99RV9jVKOBegXm/a0UIWzQD9BnuFz14uM1C+SzKG
XZkvmzgAOgBv321AHCIudznAfcpwOMxoC4aS6mJg8lOX2xeEXtZm/Nr2P83O3Kp2jXzb7NfLcIUn
0x98vN1Cmj1pjNdg+9240y6TCMunOpYPja787RJoctRQkdFzSRw2Vg4oJ5IPpQRQQn5BxdRrFN1v
uN9Vp9wm4mxFRUZfFDhf5V2Hwrye6L7VLNvA4CZpb6pcvV1s6ZhT4I16exWFP2zFuQOmuVaRhxpI
igPF2i7VrdkukCST6xi/E5OcFRCg62Ac1QwvGT81YUtfVu1VhoBsXlU3ufHHGYzVgmkAaE0vtQqv
nhC/jBxeOUSs6XlSNskkPKuO0zCugqb5PTrqDSZCz3qY7mnVQ8UyZy93MCDCgGSFQ9e+M6VbU6ge
x/lTGtgP8nItzbijpeqFivwPkW93PbSz3wvF+hxtlqa+nFFQQ1tnZaTl76CfkLwIkX+nGdFIxiac
gBaCi5FBQX9/En9x+nDwUKTjyjZVukcf165qpXU66Jw+GXLwyjbdjOTZaCadqWR8ERcQ3rwbRxwP
7zIUi1aS3jRORGI/rkS4m+quifB8+qC6SM09Tz+/f6+vznviKcCXqJbLdHtOkj8sWfE6gGnjdf64
QvLLQzoyTlephwIHU626zWbcAsRD8chyJT84c8N9cd0wPPL3MrkG5aKTeLJS9X7sJcixOoq1k6pj
4gaQc+aW1VLTpwgbu0nbnMlwTlz6RIQtgsj/jHpyEllIjtS9w0tPR6V00/38o98MlxKXa/cEu9lj
467ggnjaLlBcxZuv+vtic+7V1c9598enOFlTMbfZkiBd56mbYIMtvHrRb2s+Ozc9tavuMr4AH5JR
uZqv8sGF4rspNskmXdfPxGS+dKZeKEY7OZ0/zMnJyiunJsdXmacxbRpzjeQDTz+ziT6XrU7mXRRo
361uGQOhVqbnTOyG7BSrO15JHh7uWyoObnXRPKLHeWbMtyrQp/fCZfLNwxgxgJPorTabeRoldm5u
Gt5Ibyvr242ZCcit4xnDfRbiVloIPXbMcv057bZJ/hzpqSuVNlLo9rXswNQBumM91aiZtPOzjXrM
kHuyDr4nHF1BP8sMbAWBLvYYJ0p54/gDQkCRNTyldQsBrT1qWrRJp3sN0KUetXez9oKEq6uMcIzl
cZ0Q4zs/DApF1QITgcJ08seg6VAl+kZTHtQcJbirsbGxXumV+6jsYRShY145F6WebdWodLO4vEZB
ERblq9ZPD/Zi3Z05KL4ITGCE/888OieBiQ5aSUFkUBwU2ku307bBTxQFXkxXnIMUjvLnanM29Ban
zzcf79S53A7Tdmj0twUje8kfYNfb+KreDYfzYb4qjprTsUhoZbj71DZpx3xcnKMTzCNe7QSYa20t
PfWrxZcfp61ZudUaHSWKDkbDYdAsrvYXtRlPv3Yezh3HX10zlFepshL8AcQ82SBtN0K2N3iGOd+W
TXSEUOWOVb+yluQish9qW/EtxAvOfNqvDmGTG4DKrkhK30Lvd9tS0gtbgSPCcSgrVDwQnCmXR8IZ
NLFV9HLTP4a6A/bgRjocEzgpkxmslUBdq/Hs40bJLsgPo1X6aZo/nXm0r06ld4+mn6w6BAjQE++w
yWpXE55mHlfvNTRJb0RUjkC1xpENY6Ezl9KbtMGnpfCfCTmV80gXe5LbjLUeXZmb5ao9TFtjj2Uf
fCF38Qxv+ZsAoIzcs+v9yzVI5xFhIdQjKEB8XIN1pNhTqRIit6tgI4de+EvfodC16R8a4jvPuToz
veKi+/SiQvyARWVCiBXP8+7LswwDdYLt85ZM02Kl8uyKPk3vo/b2Um3Kcy3Ir04RYgoHsXlVxj7g
5OZtLXMcJvys8JCiryv/IP/AlNKjSfUqrt30BbT7ujy3wM+NenLT5h2+SslU0p/ZaUAOAggVPnZL
oMzd8GFZWb8RNI5Z9etz2glf1VdE/wsfB3o2yNecrN8cqmJmZfQozENxW68Gf/HJPS8tfaeuuPxW
Yj0FPshpb1nFzap96LwodaMN98SZT/3V0rLo32BYBmDgE9ZcMaay7TOWFqYTVLWHbQaEIytuFuMi
z4P1TOEnQ6hEoXJjxhM+rPnu+yf46mx7/wAnH0GKNXmoTVRx8/aZ2oOfgjMFzLbJ1BJiNwd7CUS1
dPzvR/3q078fVfz9uxUeDYHTNQvuBLl+EUT71trEzZlFfaKX9U84Kbw6BCaMjP3UrruzECcOwymC
UIueeYrTqeRJwcvQXjvD3yooN0mjbju18xux9GZrm2oVJNPXbjL8RZ+9NApWGKX4llrsBu2lVXda
Czi9h+dQPwwayFLjyuL3yrN0m0k10nlPdgejRHlZFCiJpvSwBJTEwexE5cFJj0bbwX6qSYNQp409
mh2uA59gqVR3jqNVgftNDyULv+UQXmlzGVTDqi1rIqLuoiG1/v4LfG5EE/WJPgL9Hs3Ctugkxah1
q8gTNMPfDjVY6dc48LjKQV2Xa66an9+P9tWFIZSYqN+iqvKpmUWDq1XUng23LK9qfR2r5zCAX6Zo
FC9UgYihbGqdrON6iMqE3j9tx19kJw5dgciHMwnL1MVFk827OnctfHE/07SioEKnE0Ge00YngNNq
iivWlxncIhDsFqPhonypVDnyd9dTWJ3ZM5979yBJScgQHbXJkvhwHzeNNHV4X73Z3uh/UQDCzBjn
gXlXQy+sMWEMxvKmcopDM2MWHPdnzokvvuCHwU/m1xwmM64QbPfM9D4aueVplX2/Rr5akXisCHQ/
dGT8dU7eT9bjRLJNMlwBaGpd67J+lLwX7aK5aP6ea+d8cQCB7zXp5ximLuu6OBbfHUA4KwfxaNQR
ytuta44/kx7ivdF4Z17py2EENhZhQkdzTpu4LeyXJswLZm0gcEuKgOKtiNgoycT4lczwNZCBbwxr
NQ3dhbXUK0VGbRMhzshGX0CpH75/oM/Pg5WdMLLRQVvSaT2JZNoqlgM8qrlumh9hd9Mv905/Lo0X
l+fH6OXjGGLfvJvaqQJraToRJ9xmWqd7FFjiFb6Bfra/HS4tb1iNa2RKNvIWSv+Ncfv9C37elGJw
jZ2uiuDptJdcTmqp9jWVCwVSwFClGw1r2MUJV7YxoZQ0HiK5ePx+yC/iUjEmDC0iNQc8+cm6xdsl
0OcZPq/oTk4P9d70inv7Z+JLHla66jq4hC6rSK5yZkt+9THpifGmBBAOPNCPE120uYOAPO86g+S1
w9cBfVQ0nVffv97njW+J7yXiQqAt+psl1rvPmc7d0KMqC92f8k+o/AWVe27ji/zpdMW8H+JkxVRO
P6qRzaocvXGlSNdYx4CbUWzSu8mz3ay6DD1528brc8WeL24NXo6Cu62zK8CGnGR20TgkXYOtsjde
2Jt0iyxU56r3pqt4gCH+ol1wrvChfLE7AMfIQFLeSopv9jzvprMK+qBCCEok7IM/7ZRtdTmvzXV0
CM58ty8mVcPrUGDGbfqzb+pY7waKQG1raUXSqiJbUOb7NqZ4UrWubZzZ8J8LZoBB4UkQalHIwTju
4zLE/ge/m5GB4qzzHZp9WIqt8BXzEsXEobA9d6aKo/lktXwY72S1mCVXcYu0Nb5Jybqopq2Eis8k
VWs8rb2iXR6NGAY88I98vsVKYSWZ4xrJHi9JEfEaC9zmew/XwbtUG55UW/t/mvb/zMbJxWK2Q1pW
aMR64yzRaHiogVup0s1sHb7floB8P88DTk4mt5hQg4V68XHepz6Mcb0XG3NWt5iO+D0spXJMf+eA
Q3I4/1NQE/BeK1nx579IO4/dyJU2TV8RAXqzpUkjKeVTbkOoHL33vPp5qB7ML1E5yumeszgoFEoK
MhjmM69p23bfdtiwtw/V3G4SVbBV8R/Ry96awUMZmPJC26uT1Ovy2c4gwss9ggIzavVpdxvMgdPA
dx2bK3x8tlWSXcWD4hjGttQOFvZCEhonZi47UwwQI8xuUjO+4Va86qXCabr+otSyLfYb2DbcsFi2
GZJmwHizt3DUkRzBEtJYEMTHFjh2Xen4+SQbXes3pS/cND2tmAQrasiYV5oYHq0yv0v9x4qymlGF
v2Q5xwEpL/eVYmH98Tvq0gc1e5wW4S/L2CbhvG3oD450cRIr3RaAZmdOsFIdLypjQKiRciEtoTjS
6apjap/c4YkOfw3noGJP3LoVVKTrxAq3bLSbJtKNvazn9ygobLHWAaNe2j3eAxiZeYjye9RnNoIk
v4lWelGOo1sP2za8nYPyYi7GpznQXVN97Fv6Tal/gziuS+bt9hpcd5gY9RTaJSiNHHwRdo97RbhA
sOUpJ0SR+AnNvy4EbZ9LtynYUC0xtpN0a/Dztdq6vi5diW3nNfFwUdLJayK8EiCdliZ+56qKFLjg
6VKw67B8DgDW51gWWmJ2OeHZ0VsPfevfBeZ7ZyKcJW91v/kFvfgwtveafNsOv0PTfKqhh+dgwrBz
UGrPsnzcPMBnpRnhPMAMLHVyel6lFR74Kx28GI+I6Lw0IQAnXid6uY3LBwmK04SikwZlXfcAnqGR
ojpphyM3GdVo3UwiihJpZQsNkq1kQmJyDRHHfJfj1saU3enhMYf+Q5RphzbA0HrgqNYRKEYgpEfv
CXVGVbq0WvQ7B9jjTGSr3Jr6XZ9zHmT7rnwXQBiLNR3L1N+gnIitk537v8Dq01RElSBFo26W4cC/
BHWDC/bRKo5KaUs+zKIJaeNQ+auxNcykvMUTAvWkKHTTWH4p5I3eSheyPNtGxLpChMc3LLduhasu
oKDBwVMIb4P+HqXyJg+Gy0Dwt+kAjG3ywf8CpuouhbHZV+zfLkOojbWEr5RYsSyw+270P2HBZsLo
rKufRTW/KAZrMycBxinSvqvurFrY9j38eOUNb/GN7KNPYXW7bLDsAbWJZEIf0Cxugji5D6B5B3p2
NMf+KAyhbc63CCJKuuJhG3jv+0jmNxISe4buZmnjiFTVrarblEq7LUxM3Jr3lg64MWk3RSs4efXU
pI+mhAVCdMzCzBsWLsCw1NjJjBTX0FquH+24fPmPBxwhRNCxLHTDpm3raiYwfj8/iLDJkciDgRQc
BhS75Un3eiPclnSSExZTOWaXvRHszfZgcOaP4r/RB5WvD/dlVe9jejFy26MIAPSEWCs1KmfIA7qn
h67HYAOtvHpGXkWKgE6MTqDNGOui8yOBWpgyPBv6TYjhQosGX6OAYYt15Il+Dch/yWh8oRq+72XE
1YfXdKsVBzCBqCKMnXGhBdVbjCGbQZt5KJ/CFoc1KgXhBNA4OWaTtVes3Mvk/CIPhEuzHXaZH3jZ
aHppNSDy8BjMV3L+Con6apHIC5ByCDQfme38TuvvlfbGn2DS5tQcQCUhDAIROUYxiv6GSYY0qF6t
ROjMoQIRKflGNv7lABbDQnQbzNBBMhED446SPEyccwCDr0pVvUgwShmhStcUmNKu2mZmdMjVRQxL
vgj1V4GlkyUWNPR8E4oXzeJB3Ed/Z0lmyqJ9FTxiy8OdccMpDleM9TXf4MvtKEX02ifmremHV9jD
wLW1ttMsuYP5W0L2UE3aywZ9mdnynQrXu8yv7qWcujHiwFRdUSpHPI7EWdEyr8L4vhH0297wqQ3J
Xpj/Ucz2F8x92G/vA/YIWXUn1b23cNhawAET30xu2MmLBBAil7PQ7FpFQQ3nVUUnYtayTd9KWxPn
QeQD2bULOsG/6C2qbegNoifzrzWhzYV0WocBgULZM3vfzVMcFcTOIzfrFN5MaA68sNuM097S6Dlr
qWctfqaF5GXCr0JOHb+W3rO+kMn1UDGY0VxQn7KpZgVA15pGL8PXJx0fDd9ygmByyj65Hmu4OxML
W6etEIaPAyoEUzLvhlI8KDWeVmBacAC4SvAbMZQNNEQngJXXJD6NrflM+HKiyEDsIsMm0uEYosC9
SipmUUsLkLR4VQXvivig508yBIUm4yS2rkxDcwUzRi2IhRefSd2+8wWo1ImLgTZQbXDI5jqQ1FXk
E7oFiVJtEKt8MPISyiq8bbuvUjcXtAdMIHcVapXOoOpIWVECGfO92otHoRJvCzk6pphS64ljIasm
loEXSy8/R10nahTLMxofGEFgMx+N+09RdQTSUQEyQt0g3mEHRZEJLhSYmC1FWsU5D309nS98GnAV
T4YSsIPIJ540D9F9txXuu03/pO6E80igk3E1ytjY2NLyRyH7azw5F7lQQZUOnaCGiJjdK80j4Czk
IwyUwKRgJEbRnsvmsZOQyyp+yxOM0c661Ecs1HDgA1efJwHw2FQ/E+p+MNm+RfyfnmyJhD9NeoHO
QawuqUyTPwPid8TyqgXPr5WVY2j3Klf3KEt2XiPaoCpu2WV2aRxG69izN7VR30Ta71B+6ZHFBlNp
h63IdY7Iu387FfdxXdpWd20UITp+9w1/LwGwAGvn9DhFtqiEacO0tYSGQNZ0lRCQK1JcWME5YX1v
+Cj3RSNqJu9NzHYMYaUB2Sm0t0h8a8I/ZXCpBwZPtEWr3bbQGTEkmym2ZSKlVLiNu5spe5Mhtp1Z
piezTPjwixizpn3rIGVW0hZNSUMnjPurbuy3YWXh4JhctdMvK67uTX94HNFIoSn+emboE/UChYLa
/xl6dYBMKvUQMOmYx0wPWVFgHbNYt4wvrXEXqf8wSUF5HS+guCbAyF2zytygr5nos3Nw8kFo2ooL
rE0kSfq6amJjVmJzoObcoiAjxcItVld73boNlZ0WWRuYHfZUD3avGVRPevyfwNWnLdSdeDhT4DjR
xObU+PQoq5OtMudCwsSdqhSEvpxqUIOquDgU93hl4Qem2nDId53abFU1AYdX3bVKc4DrD727RoLO
2mryJp40b+hkVETaKysGerV4MM33P3+9k7m8CapbFgH+aMrqQTuUY8bA53hr81fRelF9rDNzeMUE
G2DR3J8H+ygdfdvXiy4CmB+J+ugqk58FS1PTnmlp3bZ21Zoe/+ShSIa4nNPumgSFa8is5X3hgsg4
Vx850QQ0AK6jWEDpB6LnGmtpTuAmxobRy/B+QlveCpRbdG3cqoRXooK2W9S0sFZCSSA8VkD7TJP7
mUsYPydUTAYnFxH8VlFUCa+lIXnE6g1J5/Y6ag4h2is/z9WJZJ+H1XX4H/RRwAF/XcyYRIZWKy7t
DUEEASYgQSW6iWKdOziW37P+JPx2iOHQjsBVrK4b+kz+IJYTn6R7RnhqM+dQZvLpojCG12GoMTRs
94tRXouekyK2pa3Kop2D6/35dU/t3aU3ZdJ1h1O3vosUZMzwzuDbYN9TSHhMyGdL8yffdEHXKXgp
oHqwmtGu4Qyv1R54xSZs9mDsts2AOKgt/Zvc2qnJETbnwFynyo0KJdT/M+by2p8usk4OIy2PaRkt
xT/JTd1eosmOj4+D09ORnPRcT+VUERCyNnEZrBBdW7eMSp6li6tlwEXwBqwtynKiJDiVeLYBd2KF
fimlri5pmR0O0JNSKoqBQBbDP8M2fiixHCNucEdPdplSC4e5cyv2xLhgP82FKocCCVXqr3PaShjc
SwMN7MGJZge14+1SPq6oVmU2mVvutY7+HLjWn59X6AmIJohwiIUc69BFjHVrJzCibMJFbvmWhr2A
NGQKBF7iRXdJZUvXpOF78NHXtaNLnnmG06ifOKfZWOhhUf/nEdZV5FowkXVN/MBJU3x/40s56x7j
mDOsesHN7jLLQCSLZXWlByGC7VSE2vzaKvRnRFqbSboIRnJvZNvi9Ngr+l7QZ3sqVKdrwJdMF5FV
Oijq2vKCglbQxMjTEfGJ9K9StU6mBLaQtWSqxkaXrYs4DC4xBT406YgY7KL2Z4LmQAIxR93biIT7
UMpgdoPbEgevyiwv62+pRpftq5mHx7SYnoUeX9i+K4DwTPyzzrB7AWkn+AIxaVpWHAYpt5vS32fj
MQMYKjf+TT4Vbksyh2X9z5/1o2q6OgCX7IMDkP+zbVbHgplgYjHpSDxmowgM1cDl7AKTNZCwItZ+
qavpLaLqfHMkOKY7Dfe6BggQqA0KS0gpw4DRwpiOE4bLZXURkJiLY+x1irRJzHdV6jZmQWpvidtU
NH/7ANCRSnYGwzxzgJ5qStHUQMEAwxveZa1hYAxzl4lVHThAbC41CzHWWJ6u9Pi2D2aMDSXk39ON
QBQtNtq1Lg7PU6y4Pjk5cnq4EAm4yebez3N7KrdEDoN4jC6SxXOtogs9MedGxozaadSLsUCuB7+7
sUO/TGndMJFI84c37iY7VdN9mQTnpuT7iW+qAOtpnn+Qgb/1BqNKD6I2FSiEpI+FNcPozY6KQTSM
QwpktptZfqy7AUSohTSceVkpsDDY5+dOrKUw/3mJ8VHAWC38aPqUYFNWSyxNa2ueS4rOfXgEaGwX
JnrE5p1p4dQmekXtDEQjgX4voMM+nEP7LjHVanAQEoQSHz0v7r6vx2US5HJtzgwuSH9UeXSqzLCz
4UGb3/1JvUFP678ZUfKyX8ZbJuPTlTfKZaqgukCFHS/2DOB0lb2nEdk75Vc2/ZkwablAf3q71dQW
kgAFt2c0I773Q4i+8ZkBvp0P6/dZnuDT+/hlbratxAhBgqVJrcX3w2S9iFCYqNPchrr1oGU97lbl
S2mJmwDrTWx8axrd8YzCffc2Seq1Hz5L2I/2Qr2R2wgVPlQR+ndt/D1ga047w9czBGo711LSzVRL
Tjp3dm48lhhZ/7wj1+HB+mVWd7Ze6zrlFV5Gka5i834a7ubiLzWz/8EoC6MRgS6ZfHS17S1oMX28
NFkU+gYkq7ZuHmGduKX8X15+/1c+6sm1/WmgVT4RQEAaLTqPFCIw40geqzLYZ71kmxGWZhVwbP/M
bbHEFt+W26cBV7GH2arDxEv7aBET5filo2il14eBgzMT520HO2PeoM995rOdek+CSBiq4FfQB1h9
NsHP+jHFzxN/nxtDEK9EGFuV9GQh2pTnFm0zc/fzF/x2ci8LhTODcsJiPomx3tdVnwh+kRWlCk4O
+bBKL7ZV8UdFZVM08QK1niIMeNriX2xhs9rVv88MfmqWPw8ufx28KYYcaWfYZuo2Vh35Ykjt5p2m
kRvfZE7pbSsK6nvFwZVDfy6352Ktb0H7x7ujsrQgBIDMrVU9lDrE/0aTfdRY4nsimwojk/pFbZ/K
CCeSsXdDRbuoxRrBz3i+Q9j4NYray1gvzrCTT02DyfxrS1WW6G+12PS58H25wg8wRSFfrfBMqvGj
jqfdkPROEcV39SB5VpJsfp7+E2cEo1IPXqZgUUr7OvtIq8eJ36gWBQfZi/vR1cVbvacIhxnDzyOZ
y4f8sp0oHH0QES0iWxba6qDIe4T0NfB2dq9nhz6LD0AmX6RY+YvtFOyLjioAKv5/kLGz6RjdzJ3/
UIzdAPkzUxfNe3SRcemS0/cZOwk0X64VqVG2fhwu3WMNAE6RvY2IOhQyArICVT7OpL7U3tpcJpjL
XMGQryVl6ZhJGap383YoUnuYjkXSX2RzfIym+GoGyWWbA3g/I52oxhiih7uJQ/8ExTXMPULFSeT5
MKhR4g4YOFr4MSup6FS+QFw7eI1l7NqOilddv/ly53XYLAsxp8eMAyNe8YFkuUb5hLTbIatrNMqt
+0R+0iJ86gNKzda8m+qCbgoCh3VfXbQGTRYTQnpioZKsofmcEDqP2whJI38KNxZw9Z+/0jfBGaom
GLzBSlc//lsDgmodCi9UYDIIUE4tPfE5OJo6xdJCLG8G/y/a2SzNR7VC8B3pY13i7u/Q+59gTv78
KOvUb/0kq/Nezy2/BTIIE7f8myaoGFoKjbgzZ/z3s2/1vqt9B5wDdUSQAHaMZJLwK/AsR7/RN+0h
vDhLNFzO0a87gLlVFC5BxFDI7VbnLL4JTSjldEaXAsFwDfl3q37IM9XHcwjI7+fa8l6fxlodq2qX
1JIJ5AJRjXkjO4qbeBl8Ozyst+muPYZnYEInP9an4VbniJkCM48zhlPTfJdmtJL/iMU5ea2Pq289
gaQ9AOpBfMNoXn8s0SynhEKBHYeCp3VDgOVx8Subgng36Rpq1Zotxo2n1dT3ly2ra7ejQD0Vayv5
EqmgRSdBoumkPKVhgd24amxnRd91GTSPtjkElMDC3HQ665z+4TqjX9Yy5CLkXVRKNdyxX49ZTTGb
GPIjD97RyjB/jyk10ACDkaE9qOeuEvnUaFQNoJaCV0Q4av0xRHUw256PMUdt7aljux2sxQTl2Ge4
oeJyjpQsDUoEHwHD+3l+OYVsLflxaNLtWC99g0cJIHyZQDRDGrUSQi+TnuJxoD75FlmZLbWYuerd
xSz1/112zDJTAL2BI6Ix9b1GbcYRcALg6/YiiO2UfxZBMd1N9t0GTia39Nb0fj5mvt2ADAiDANw6
9xNszNW1RBQpTFMzG7bYvVsK0jqM3anASwl3fh5JPTfU6kSzQsw2LER9YaMbV0YqbmpKMmr0J43f
RBhg6PiqCklDnB0GXASrmA8VAMHRhQ2aCrYa3xqhcFthqUNxlV7ym68q+0EtnQDkgIih2dxNXt7u
BF+7lIrb2GywpjK8AHnYIM0v50p1lj9X+X1Y/KpGBCRVFbsGoCRUX6AilF38G7LI8zxb72JTA9J5
PTMB384/FYA7uF38ednC6zJ3N+Gm3Halahf9FdAOsqDhzBSfOoY+f8zVAdEbrTEaOjM8hu/ZeGcC
xClefn6Jb4TaZYV+GsNcunOfcsS8sfQq0xgDXwNwpUhUXS59YtXO30ePmx+e8Lky6OnXWhoZizrR
NwnmORvTHFlTwy6l266gEZoij/HnzHt9y64/3us/gyyr99N7KcDOmk5hEBRlNwXuWF64Efs9Err4
TNizF1vegBXDme33rdL6X9P5n2FX+28SslFJcfKyx9/tb+olwTNKBF50Qb0NMBt6C72nboJbQC3H
aXdu839DJXyMrmqw4yBXkACsrmSKWYoyZR8vbW4bj0Ja9k6XCtl5OznO11RQ9tGj4hQbxQGLcjD2
P0/6qTknA0HZnGKkShfx65yD1RrGKoDlP1RX1gSLaVL/Bzvi8wirr5obbZOKKtOr4cuqDPIWWOA2
t7L/bnLO4jE4uam/LYJRa76RL/UBrkLLplDlXVIrj1GFiSPWen4h4sAwPCbG489T95EvfA0GiG+o
NxAGLNrS68JD3BWyn4YTGsgB+XgPtMSOTDF1ldaiRFO/50L21MTKMTLoPaoa9eR6zOmsWuJVIv+R
83HXZDMwP9QBe0o0o98CgU13AAMHx+irG9N4ikJQvuZDpoCvkoJsK+nWITHiF71+iYb4dhKqS8lv
3KVxi6/00ZTDLX5FnukbZ1oC39QTkLCm0U2mBtvk4676ulBUTEJSPUHtSXvQt4ZsK7t4A3CvdhoU
FDYIhyBYsKhVCHv1HuSBU3mXQLXdn6f8W1P14ykwo0bRXeWB1vGXPOMKFBjcGnhk25GKYyfioiG0
frXehHHqhcAt4/lWBmPb4GhmJfcp3cQgKt0hybcqFup1bjiy+Ffv6xsmboSXY6mjI4+Gu5Rjf37c
Eyc1k/afx13r+swI1dcLpp0TbVmETv0qHued4HWb/L27wuv8QW2cc1v6Q+l7tS6Ju+jHodaGScp6
XSpqMjdNyySpAPv8MN5KQ/PcqoWLrSkumxxpwXbsbkut36rCjZxntgkFsMPqNT2KiL4DEtMB4Rgi
konjk5zTiuhfhum3jCyJiU3ZnD5nhHW5ldj9oiIz/f152k5E2Zx66LDhc8Oh9E0GOtbNCWgmL2Dg
naYItU3KJ5Z/oRgAuT1MSOLE4n00PtTGHz2bNqaJ2rYOxTdKvQTkFsowGyOQsNaBGxnTcp1GFC6v
M5CeQ8U6BeL78wOf/M6fH3gVV4FaR/Q7UvDrgrAuuZEXHH1OaxjVkgNO0pkum2f5zI48MejXYGY5
2j9dlwRJWJuYhYpOorRZBm135m2zQXNyE1/4TrELzoYB32+Lr0OubotaaQe/QZASs1bRaTVAUOcC
jW+ANGpPX0K01XVhFXM4qyEhWrhfAHDYOO4AytuJ25wh8J57l9W1HwlRoAgRA8mLHdqUurXenTuu
PoAE661IUvpRzdDJwFa3ezXNvSnFIggc2sXS+FJU/yQ5tDXhmBv0c823qqEej4To3KEsoEX+Wzcp
rwr5jhngOpPjRpn9zYEtF9jSDQDlkkh1KmScrCa84hdvEddyrFnbScptsQBrwYENYXWBqPZexvYu
kYpNN1V3Q++LeDtO3owDKChiceeH9bFdfB5Lck69GvbAdndtFe06YMdl3R3joMARbHCN+FFt6qs8
jciE1HbjD7mnB1CXuMoTS6P/KF0NY7QXmsVf4A9iV17vP9eLXHw9wC5nbaKDnSS3QYIjIhDXJtRr
e+h78rnw2s+wJ250SjnDNQKkNrwGK7oSRdevRK9LJmccQQFTzxqafKPh16Xzy7r+ry/uRKV09AYO
RHKlD+wB/8bw/4rpY2DdtuDoAv2yLUq3qn9LXQe2/hFDDVuh8zpRJqNT5wm+tSnEQxK8tRoVLiDp
cvG3KH8NHaC8EE/J+TmOL+tyF5UohWkPZnnI86ch9Q+VrrlKt5elwO0rNr2mOVo1guCTHexA8ZB7
CWXqdtrtHG59NSML9lqAYgjLK022qWm/AArfSJ3uZBTdLJyGtALQYOhvVICAInq/gQmFkzZ4lj/I
/b82fq/wWi37GNfQO2uOgWpjc63OjiFeCtEbtiuKoDu+zgvGTAqohA9+hHYtaHi01W89jJvMOEAo
3gyzz53wvEjRZuBBVMgqy1Ic4+KibutLFVqRP/wp5hsRDIcu3Vbz78AvDiDHSMeB2huPqQqBnD/2
KqfvW6ZKuOhRMZ58NxDHJYJxmwVKXLyK070EbNFE9UdfhMbAsWaVJ/rx4g9sJ/3fKHltuxcFn0VV
2Cs91xGrfE5utOGyUAzbQHGvYw0trm9CCJcIrLMp7UwQ/gP5Z9Y806C2hf6mZ3Kk4Vxk/EFh+7p5
VaBqhkbYgzfKt15mb/Y4tg4jag3S0B2kPL4Won6To59IFKE1t9qc6o+R3IXg6mrEesoLyTSva7PM
PH3sH8SovfVl8xZb0kNrVX8w03sSxvCyFXXP0jrTjpRotFEdSeyuHCpHbxP4J6UOtkFEbyUgqL5X
xfld2idpRPSvQMPKmvfloWxTreWNqaMaIQTFHpLIBoPLTS3g+UgxOA3ejP5ilI5mgmJJpHhyPV2A
qhghjPblLSTENo9uy7yE0Dlizgp8IlJMJ8rNLa1jz4+7nIQ9+os8KJZ6ikD8KcNiMZ0cwTyN35mb
x5xIFpW5sTnOyTFMfs0UviNsttsqoz/GVw+uOx0GRAZwuX3pFvBIyJIzkLMjq1J9lfVt4UL0VkTb
KL9QagWJgmLri3dD9A7J3Z6N7moU6HMl03boCq/XGqrXGooohMng+YCO2KOGPo98UVN+0MZkEcO1
jdba6UW9qy3RK43J6WLsd+I/FaTBsPjXITeRmQcFtWsKr95g3hNJ63hq59qFoQRuE1wtduoLMQz9
dkPp3FYpd61vXbYSYmgjWOxeOdS98CJ1wQUikSPi52HL8ivZ5wrW7lIhsCvjvdrltiVl+BNdxBLO
k7ObG69iqnmj+GgkIGRHznK6DnV9I5vGIV04VsxyV8S7eIINEx4we3aSDE1GizOuBBtnKk6JbnQg
m45P4TBr4ZwNzFBWBtsmlR86BZUFBU34ctoqOtkjDZu0iv/kg76teuWyNUQ3jkPXhIIQ1LNdA30n
u3FFOFp6Y3mxmtxBcBo1/XFuZs7X2A2M5MVKCVyNaDMj757oLaa+LyLSeyrlOzGGKsGUVoA5uCuw
kcBiHddNjc9s5E+KT3ogX4d4uhoZUeScPOYovhWi6ciD6Rl65MbmA4RVjq3aNpdEJsA8CUXACdNE
X35ujOJexnw2D+HL+R0mzjGutooD+sTNjAlFl2vMad0WQepCP2CJ4uqY1urR1aT9S/FfodfSRP9q
8bFIZLtt542JfJdaTa7fbKX0chi3Wnao5X+BLm7lTN77/V4K70uT5w19eyxDfOnutS7y1ByT70Wh
MaydtPlHcTlrTTvJITWikipxT+FOLyUSTbwnKb1Vx+fZ/5OL3tTegINkDwos/Vc/uF/kujLjKhTx
mM+uVUTPZx9mKa1cDZ2v+qah8gkhLa7+KMVzpj/l8z3vYlFJm8CFt61qp/GdMBwVxMlmAhclrzkj
S1v2YdDcSvVzzQE+dAjPm51XtrPT0zqWI8zvyEl9wXDTEIFBMXZHfrhN6VyV173aOb2G+jDYK3Uh
AqYg0+ELpgHCqUmzGVMT5+N0k/ocui3sET6WPogIlWWXgG44jB46XFma4TWqKEflrzkRukHBt67/
KjxOmNygfwL1MNposleSJrdKdj+IkAPvpyADAjs7iwdlgtmK9ewbJoBujIbwABKzuzpv3Qw7VMy1
Yq5b0bQF87Vk5UbDzaBKwOx7bstfNZV3y7yu6hvdf5KrfT7/rdQrM7xUuszNTJp4CqCH7H4ynkui
L1VCV5dgJx8zV4vg7qkPk8LH0H+J46Ne/wmkwrWMC9PcdmXnmgaqWEHilv1LncjEA9Diqt8SNlaB
eA3vSu9fZqZZ5O6tcajpjWgnJYor68Gl2qHgXh7hgjpNC7lON1GwRjMkv8sEwQ11adtHwWut4ZGd
QBQrME5S9W0rvhqgKg0p3Crqv9x61YLOKzBXgpGHXjxCTZm/m+ZkF0XzgzrR0ezhUCDKpVE3Dqp8
lzXtplV69pXoKNNTEVMoRDxbMy0anu2fXsCPNKz9DfcOiPBK/zWNyr2YZe9y1xHadQgXteCjB9pu
dcJhPKbJbdT6nE/Yy5UzJD8hvuLsOwdlX8qjqysXoje3rQg/SEH292tOI2W5EmUV8XKM4maz7fG2
WJTmzjWnTsX+3MUUgBkL5Mgq9qc7ocxV1xO6VTqRbbCfjXNthOVJ12/yeYhVSji2If1jHLZt9dAh
65V4xVa5T46/VVtyRBfdWbwWzqWha1rGkjt9HnNVfI4rSZyUmjHDfbtvtiFOvotA9vn5O1Ez/TKS
vipBh4JcyUrFSK07/ZO9/CbZhv+02Pm9aIgVbn8onZhqpkXw8z95SegDOv17evXfigPZZJYIRTcU
otpw0zbiRemPdxLmu4Gcb1sjphQALz3yN0VhnUkZT6bcn8defVRBl+q5khg7nR/KHo5NHeKrO20K
GNGA8hxDhcc8B1d6CLA/rzk5xyeBzrs6EjIrovdz2eF7N4ca2FIIo0wCcGONHDHUahjCrGYmyJXU
aF+HPbC7lig6PVPDPZmVL4B9omDqWSg6fd2XsV7PkzExVH7F2bbzaTdoW8mjp7n7+Z1OtI15qU8j
raZYklMjmGVGaqwXXfTGGZZ0e1UbByMc7BCF4lL4V7Xv2lA6sn5J8H9mfPnEvv08/moPiUEWpwX9
P0o5ygtBG5Jx2SH+J25yL6/Oav+d/IT/edu10qHWyWSDyyfEXMu21GM8qE7f/wqDc1/wQ8hyfR59
eq91JcKM5tmoKkaS7+LH/FHY1FfVDi02J9plHsmuQ3Zuur+nDSSzaIvz+jZ7ia9BZG0GqKJOY5zZ
x6fOx8/Ps3yHT9WrsMytVjWYZz2BktM81rLmACM/M8o3QuVyJH4eRvk6jFwh1x2ZvLa67d67LVAu
GBGzE73Ku/w8WWD5bd8mWcUwCa8bBKPXrVychnGNiBjNuMFIhJIc8O2D4LSIOSpe+mbe/7xYTzSP
lio4zUw0rRh1zTECQ0DHDpwWb6eW14cZnJEXePiPb5XMrlxx09GtAxrrmJvQs16FM5eceuoe/Tz+
qljXGEYVqQEfMUst/OX+znDzdelIJAO3/iYEtjenpWMqtavB2KumJ8t4T5PfTfrPSrbQkDxib7Hz
3U7s7TajcFD5Tt7dTySNORFKT9E5j8LnpmJ3+CMpS1ccyp4+SjI6E3bvCvIX7Z3eKPZYGJ4RC9tJ
MHYd9bQU6t1MFUglRPEN48x5eO69V8dhUKDBk2nUDnEfiIPXUT1XUT65Oz592NUpSEIgTqizsjsU
TOSbXaP/0trpDGTm9Fn7YbOC4TkUl9Xm6CXoHWbOKGS+BqXGf6lbHQSPGvJ4iWqEc17U7gTaaVmx
i7PLfw25zOynba+boh9UFhXkpcfbIMLWX86IAqZedHPO1eL0R/rPUMscfxoqjpIJnXPeDm1lp9RK
AoMzkMnlM6+3O3p5gNGo+SDeux4hSWLWG9svt24iUPZthhwumQUdPKeU++3Pu/1UbPwZvLBaE8Oc
anpcLYvuIzZud+gObc7Hdqdf6j8YidUFKCtBLLbLoqiKJ5FiziwcavLrquxtjWLHz+90cgl+eqmP
E+7TRxKGKs4DvIdJtg/lXnGDC+k+YKSlcWXLLxSFtpS7fh701Ob6POaqKD9M3WxWKmOWEj5gwWWB
dLclbX4e5OTN83kU+evyq8MR4jGgZrvf9G6wMzbZnf+o3PnoRRbk2Lc/D3cqkPg82nor63I4RT7v
pAh3wVS6MkousYlihf7/2Xb6aNF++mLiKE9ZvoxkPcSP89WwHXdGYxcHzav2GIUvCvrGXvvz8+ud
DEA/v99qq4WT0JvyvGzmbYJOgbkfLxCkOfw/OJacHWp1qely+79BQqn/ponPTaldaDl1RkShZUxj
ZPNd0reN/Nj6xBFYcfiUL5DHcfr6VZCDzVT0FwUSO5b1HkUPUn40zN+RoNJqxm66pu4o0sqvBkCl
LXKl12ouoSZm7kZo+5gcuVY4uQkQRjFWNin92zG6MeYcxZyZulnxUCrPBVWdVn1Q5MKzggfNP4rR
YzRRMxLekzG26Yh6C/snFVovE+/AKAINUDyJ/pJQ3ErFlaG+KlNhj8mmqPHfexOE6LlMBhRRFFhp
0EJmRGva6lbS/hdn57UcOZZl2V8py3dUQwuzrnpwB1w76ZQhXmAhGMCFFhfy62fBK6c7yAwL5kya
JTMpHQ5xxTl7r13fIwbe91VGDWE429V3Ctb7oZjXk5DB0nNJPOxFdBLAAW3ofpyTzl5VdhSYVfYd
ADLlIhhiq9CjspFqSumHY7sdtPrSpdELVMFNV6J/xIkVuWggS+NTanyYYbhYnE0xP5X1w0TrpaE/
Mhn6AbTdrqjKYz7VL+/cXcuz+NeB/H/GPP3NfF6prROOS9MRu7wvHwng2DaBcSAI75ht32tx/kLE
8KrF+ZY53ztdrXkzTxAIf7QU0CDoBN54t/q6Xc07inAyXqdb7wu8l4HtdL6XO1sj/7j0aQsGv3/r
v5okLU0zscKTfobq8fUoVbnSEFrPsSiTXHcpTabunUXiL6et/32FtxoIxyX8wbR4BXPbECAAMvNv
lXR+uRb+6Z1Yb0Z1I5p0MIK8zqJtTi6Gv4Sj1nciCH0rsLaTXwTV2dwsreTiXcT5O6fRejPY67Tc
AHjy4inpQGlY+haO4d9fqV/Oyz+dxzcjfNUo0tSXmbJrT3GjruxIJ6vwIep+IKb8/Uv9elZefJTe
L/040HPyNiWUZiW/9b57MHaV2NB81LbKtjmYkkiYIvHfec1fPoM/veabU2ijg9bGktdc8Lw26W7J
7LMsWNuscSwyAN+5LX8hMuEp/On13pzPPPSsiDyhZTmVPQLL/RR9tbcWdL31lQuM5SfAdHeSQe2b
+84nfnyT3xbndxmh773v5db6aT7tchE11TL22HfhtvAXsLTta0T6GoF4+LPw+V+vPGztv/+bz7+V
1dSIKJZvPv33WXxrCKT9If97+bX/+bHXv/Tv2+qleJDNy4s8f6ne/uSrX+Tv//n6/hf55dUniH2F
nO66l2a6fwE0L68vQvrj8pN/95v/eLn+lcepevnXH9/KrpDLX4tEWfzx57f23//1x7LX/q+f//yf
37v5kvNrG1FkX4rvb3/h5Usr//WHof2T7Hecu65qOwimPBYXw8vyHc37Jzp/3SAgxEOVwk/98Y+i
bGTM66n/VD0bLTEafVTiyK3++EdLcBffsrx/4ol2DBfgPswAzAJ//N8Du/xn1vnPJfl1CuaboiP7
erSZlMIJQIdaTbn6zbo/6XRtRCiNBL5JzH1tuRfTmse1xgOK9GD6IDVc4o1prhW1fkoUo1uFU1lt
6kWKILq2CEKTjnmHf3z/0yn880h/zue8Tov/O20uR4ZdbQlxQntJtUN9UwXu6ArEzYhYJVSTgyWH
8c6Ih9tcuZhtC3CF1vpxNMgAN+RzZ3nlZ21p+IXSIeLOvaixpxwMJd8M9UhQdCR2ZRb+cHo1pInp
0BMfR7kemtrbql3r+nnbVBvdaE4UPADOxv17qQ3Xqe7VuwFhAZbKvI4JSxTL6wdRqHo2kViGSLUm
+jcOGzB/uH6IEkrvtWYod6oSqb5R6fQ4ExO62/JhUM0voye8bTWV01KBjc7mWBXrykzNTU509iZz
hAc3lsZW2KfHedL0PXDRtTFq5u2Qzn1QkGy2iuZELMlX3co222rTuw0FHLPFmGsrzS5O2mOajDe6
0oYQ4/BwsYqElzcdjLhsz0NJhxVsTPZMBPO5cArlLJT8Yg8c6lxORgAG57EZYu/iagXbekWId5YR
b3gAXHp7cUygq19CTKhIvxnFzFJ1YvpDZAXnRrmXtSq2ZZ4X614V87FAGICUZSBpL3adh7oIj5bQ
z7NX+4KvfI3IREAewL3QsdVc9537Xgj0lfXz6uLioII9xgKBkB8DkMfri2uPCqY4taQiVykHKvjd
qQ/dIKcVqFrV/MFwEODYLSjVlmbuqqmX6Kg+Q/kgUOWGWu5XZR8em+VD4Rnf5lxxt0olnVvNjMo7
22vuQxk2z54pa18Jq/JidttcNdj7xe03Jansp2E6FSYQQFcZ693QDzl1uUrf225ZrdwuUsnanOOA
NNZiqxF7yfp8ei/P7s2e9PrAojNHtOwt0GbKlK/PAo1Ls+htLwmacMh3cTOdBtF520IjGbv0KKMN
au5tR6O2joPT0kq0lTvHFeIG82O1+f3o8aYU9OfBGAAkuGmwM7zdSLqiFF1aJmlQmdN4uY4WzMjF
xSMCPEG5fTSJmz8jSx3D2NwnceltpYLE6p3DWN7zqzuDpCFOimcTe8AQ773Z7mUQCeGIkHTrKYgM
J+8bnX0ROBiW1qJLXBzHxMF1YQbs07aKhyShqtlP7dFV7Ju/M6gur/f6eEhkYgyiV8S8Y7wt1Edh
UU/daOq+ri7KNj0vb2IxftFTt9tJb8RpXn2IHV39ugQ2rCw3IbStsenWW9CXc0e9jYAUrBV94I7O
svhzmURn+jrzwazN8fIpIkT5pIawtEvk0Y9eGn7Wtbq6VyPznQt8bQq9eieAt9hTLWkATJPcbq/v
NqiCozGiVAtMpxL4ZNF5kNGBTk7E2Ubth5OnqNPeqBPkUpWx0XIozUPxiGrnkvVNej+ZSnKvaGLJ
Rf9eZLPY4vEMj5oC3tnJxnGbVUFatjnKKSFXocUsZ/fyc2wrX6Qz2n6TdYlfLaa3yWWjqSbNN1cU
8zGdk3snKWjt5Or8ZIb6xUrUh9/fVvrrbQ/5AEvyD4sKxGM6m6u3FrimgKjdZmgl44ldvOpGpu8W
ZuXL3B6+WU0/7eoqOVzPjDaJU5vUN2YcyyeCN8W2a0zGyiK6qyaVdO1G88s6rk74DNeZO6DSMojO
UYw7ENzVp0yOGr2jiPugUst9lqknLU60bVPVzv5vPDFvdlrLg8tCyVwu6ZJ+wwLp9XU1Km5fBjGu
a0uEkvTC4eCYxV7t8xxJ9miDK7DS58YdNiokWsrvkbUbSuNhHNX+0HkNKMQYFWc4dN6Na5tAV/UK
JnbenvTITW5k7TXb31+NNxuaZXqiP8rR6kD4dc16+1ARP2UZI74R31NJTlmLWEWeEaNog89P2COx
vDvTDAtSilhlqGhj9nNoZAE6Mbkj5nheRZ2hvnNQfzmP2P102GCeyQGxyHwbg1mMjm7KmDRVfgzM
d1aj/5gLK4FhhFh4VvSbWub3VeSVewMjmTdZxl56qXfCn3WUVV0uxVnEIHaOcK/1UmPLKkqcuF12
VWpNO6pB73QM3L8MloyTZJcD28KouFD8Xl96THrkvZLmG7BUBj8yAR9W+ire2Gpl78uyf7FRB06O
kj6bpjVtp4S+eHa0nTk9oVxgaeWoNM+9RL0dRveDPs3urT3qx2yCHamCMcTcrmiPbZ591Kcs33iT
px/QwyJf0lQs8Uqf7oxkUAThyJmA81tMN/mcscIwja1BP46OUGluQz2aLyMLNDe/JMa4j0o32ykZ
eLARHU6a9+E+q7sEwvpL1vbWse866+iMAu7eHLW3GYvpldTVaZO3To9YNZRbR6OJZ/bVttVK288q
ewiSls6lZrV3cnmdGcEEJP6+OkIM22aKSnltmdf6CJ1PhxooyyP4lH2DGnFV4tr4CCGJnD8Bppsh
/yRKzAucJ6DdpnWywxIdtzseHXuA4DIlvOXS85gmy3k8oRJ+z6ryxt+zPCF09Rmul3kQsNZbHxph
TWUtGvKo+mWj4DpDUHpVv+eLH+OyKKHQsyRqW3IA3KJ3/dJJWJh7zk3toikLhbpX3PFZE+Ar9E5L
dtJaZKi1dbIy6o7Eyxpu521A/d3Fldu/N4cvI86rmWbBDXkLL4D0IvZcy2370x46cttq0qoZFGox
uXsl5vktomyfwjVA2mVOH5HLsbWORXOwu+mTNln2hXe2aJuclacKRHllUiabCY3qJu+65uM4OOs0
tJlDfz8SGUsZ6tWh8gQxNyzRGZ7Ff98slOtahdceqtj8+yQCjFMUm1SiqJgalyWfS6d0UMpT5eEO
mIjsWS4/gRe+Os3ylp2p2CblXG5nVNd234h7iTzyqSnNU9KOnzs9gzarI0Wnr6fflXRN9SouArVX
6H6xAVhF1Vz/GFYkoaL/YtQ5Yvv5/M47XMaAt++QrpjNQIHHlkXM64tRq2U3q5GMg+x6/rTZodeX
18VF77+q6DATs7duvBrR+eDB2M6Sqvaz1s/KUu4cLUM+rLgSGhuqWqeaHD+Rvfp1WdOuBlq+3ZwY
Dw5z3mWWE1r7Bmloqmbt5rokd4V+Z+Wqn5PV+uj1eXo7Z4NLRqUy76wJC9jQ1iNOOkXd9rl8/P07
f9MOXybGJWNvAUou/+LmfP3Oy9StBKVA1jOZE2/GkAWJoES+ZTtc+9ITl1hr9XU4omRVD0XllXeT
bG4LHYGp0rcnI4nzE0nWYdDOlnXkeL1Db+JOg5jcoNZHXJtLL8CS6AbNQCJJYriEY4Db8iednlII
/+62jaZHN9cfpCu/Tp2j7FwFJXMam+0Ol1cKwiqwTDXf2A7pCRBB430VhhTBvETf2cvdljEZb0th
ghyXxjt3/xUw8eresHVqLEx3hu05mnUtyv30oA5xNmlGP+i+TGUDyJiQqGREXwyyAL5x6DV3RKf0
wXUvSw7uKfV6a2frGREZ4YTEVJfFPmpRhMeKkaKYLOKzkQLRF3V1rAt3ODvdzlTi+Z2l7C+Om9A3
0lo8pmoKBG9L9kmjaAh1ZpL74N2XQ9jtpi45JYXlrU036YIibOlYJlJHngzQthjyrT4rxn5Sq/HU
SeauLEH13OrKfVvm0VmJ5JbeUYxOVT8RJpMHbjPHn35/P/76qJlXQessGKe3W5t+1DsYqj1HPasi
mO3MZFC36U+PEjNg1cz7BK+J1qTDTdtG28Fuq1OamfeDm9f+NNFM6uSAzDgynmr70Ma9HZCSTgpO
d76ebNFiIHrnmF+XQ6/P0EITpdenuhAr3o6PsZGPZSKaKKDk5h1UFy2HMtfTRkiTxiKX4FiUEu04
81LUxOlaj8d+E6bGfFLIX0nbJr7lYsW3Q5Jc5qCmuvdU6kWQCp4XlTrVMVVEAoqj//85cCwZgKA9
gyX/WyKiqrUhYYxVHESV4/jRyNSTLlYkWya3CEYU31CG7/pi3qmgCcXSrzVQZXS/idJVSLBnxHpq
dfc+a/I9mMhbJY/tbbdseHn8H7LzqBfRO2K3a1vi9ePI3ow7G5IJ+AlUhK8HrFS41ZhmrunXoeee
wnKu723VfbjuSmp3vWwC9sk0Nuws7PqpBNHUrauM+5pa05e49frt9RfdTnc3TTPif87YRjpuSYtg
xhhd5S1ZTWRIcT76ZyNq3NOyqzjpVH1OxkRmXasP6QagFWl0Yduvioo9b5OEHwen9ja1NlgYKJJL
GMLbi+p2lwvLPUVz4/oUiXzNrpQnOc8Q7dLZFzrygTn85hiyPYKKa49hpr24RtLu5onhRcf7gjfA
zU/ZUkj9/X17zbB9dSqXhbwDp5XhF3XLtUD208imjE6dCLi3gdUeAGgMJEp/lC5SURyoGW6+cjhl
BSbVuevRjmpwXtp9NEknWqGiCsIxe0RjifhbhPcydl5GXVd3NW3vcz3PrAe9l94dolu5fDCxRI4a
tVXvoXDL/HGucn+A2nWCpV3tGjNEB19gyx5EQv2QdduWFImAbCFME1HbgJ2aTnHOSpp29MmxbXnA
58MAVCf/bz0WHmaKw6CGNAKkoIppb5lideVZuQEN0jdEMa6bPDUCVXQI0wxtZw1ueMzlc1pCC4l7
x8XH231sW9aV6Vy7rNbOQ4bGn0KU7zbFvDGHsV/Xuprv7Sq+QGYKruUXdNw8Ilp7m8fFS7NMnL+/
ssayInt1ZW14ltdITHzvLNne7HmmfKg9WyTMWQmAVttFmF/VUX26ln3VVic9G8NPkMiuvFhU9cif
qfryBrvj2sUZ7JfDaFNOVtJD2WqolQvrqCS1sXIV4zBb9nAu43Jfw3tIIjaa1hTLg46bKLi+lxnq
V0D8ROqrsJvW40DMSOw5l7DDDjXIIqa48m7q+1+X0wsfim0eUl/PZb/8eliwByxGED8M3wbuEvRq
Ju97Jf4B5JltSGUX+yStps/RGPpmn0wXnaFumJzqky3VjQpSYj/PQ07zLGLemzJXPY09tpG/s5z+
a0WTBALalCRYEApAEfHNoUaVTGqrI/sndSkWjbqz7dVUbKM5z3GPmA0WDoKgphmj2ASpfVfp6kcb
r9rBM8hr+v2d8suDWSAaDtxrCnhvi+Cqk3SJ0mi2X+fQB1D/4K3IE42h0cLha/TOjVgWgEYvs2BA
nLaTBOEAjYphwFf5e3DuNx1Orh31BSo113ULo+pbfXikK3nUYRz2+4Lcdhi9kHfr8VKy5vd7y3sa
656YGN1VCGZq3Z3lysAI1X53XV0rDjDiSCvuc6wtG2UivaCCAbNKSv1DWoz2EX4FEMz5klRhssta
vTwnOkberHHeo67+pblwfSNLZgj8CYuS07Jm+GlslcYwl02dQa5bFqjwt7SNTMQXY1afr50G8qr8
oTdw0mWFfkaQ8j1S4/qJIhgtGDuYk1p5jh2F2rvHBur3F/0vi34OjqPiVINbACf/tj1nK4NU4t7i
LC8b5yjst7JM7CM4vXSHp+iurZv2Nh7MzRR3YutqyqM3m4x8pqx8L8+9fdd239MifsTXKo7XEUMb
Qwy0S+W3Gusgw+t9LmbHPI3xsBUzvKU+aqKN9CbnLN2lfJHk63qZllutAwodKYHTTPi5qHZvsgjX
Wl7bD61FN2jC+LnqXIdxtBZ3gx0q2yiKzXNrDt5B87hfzVG8M4Cy8Vuewp+H0OUcUdXGqODBvmYF
/foClmnWpo26zNiTaW/skEG6GybCnowoj/0WGdBeqfPyVDtu8Z8PRWk/qA1iCuEV7iGVyYEby9pe
P4uWL13/D7vgV2MOk8Oc1jfgwfqHXm2roxnO/YFZUNWS9k7Y5Y3JEH60uk5eurb64EgxHa5funYe
AIR/7g2l82nnqE9OOhIWx2R26ZfeY2xm49acaqUgBIYK4SpVJtKxTIfxDTj79eI2CnFf0JEITVqu
tWaH4Vrtw8XGBY8bb+G9dLHCdgSIHWUapYdkkX8RGxh4eYtv0snwfcXqacAmsqaSnNwID49sM7Nc
wNyV7NzKGI/l8LloB9IQk7S7cYsIkyYFQK12NYg6S1HTaJyQrX41HRVtmo4ulao/D9QN3WNk5p8V
jwyQYWTGwuZbYJKx9H3ROVtdIzDtP9di0MuSNuYE090cd7LB7RomqnWoU8QfIjVvFIJ5/LbN6T6m
eA+tXDEu/VhhANcc+WiU88bLsvSRCsC0swcpnuo2HHbV2EhQ7dgOCcS7myMFvWA2fYxY/zxKyxs3
QxZru0EjirAsnWhLfMj32DSmz702E9dxvU1SUysDQ2G3GLdDu09NOmWmw+pajWriqjT1nrbkV4Ue
UpC7a7YP+aNM2Wq27N18zZJGvepT8cGyCKlUcuvBq61nSo6BWU7iWe+q0NerfFqHMl4EaawsexeY
Qkt6x2hq57QN1fvRDW2/6vFLO8ODMNX4QZnn8T53fMeUx95L84Ns6vIMOU2QZdk4G0Q7xgdc6nVu
t/fOLGPfSAcLx2ecbDyPHI+8Dv3M9KJzSPFgneR5vTEI4fbzgZFL1cJi4zij6itMwHdTaWzicaJB
qcxQAvWOUaAh8GUzjqlHgdHuqYyofmNr+a3aR8Vt1Fd+lg0e0EVoAcdMFB9k5616AYNQH9pbaWfD
9jrkLAu4gJ61drx+qAdle304uqnXt5qqxdC3xm1D2vQ5dp6kNNWT07Mta2KIE9d9eG0OdxZz0r5I
+zCIaiSQo2EfxVSLjWMMzwjNPw1edlS9Sd5lRXFz7e2n2bS2NZUlT601x7jOyrVGtxgIQfekZf24
HsJEO7Udg7cZL0gfbRhPKoICxuMgyVr3uQpltB4SUyFukZXk9a+61wci8lQnwAUp9qmuN9iNC2RE
JsXL3q68bSJRQGraJswxmpajhEKnF9pOFXa0xstcHYxxdi5xoyS4LSMviNCW7VhDsJsIB/AScZ58
1+p5Z4/zx35pm3oEMVhteRcTIbuDzJQwkZrpxph1EOiaGI+odZx1lLfxBhuxsSpMJZimYd5EWqzf
KKUxb8Tyf4NN829wEpLcYjyCllk6Z1Ppqm2/PPDxFLO2bEV4cFOFxEzsxxBoy4Ba3LexiMdzPp+v
5SNNUe1zv5RUKqRb1yJaoVbKygg9JxCR+EGGq/C70RV7oatRt4+KYr7Juc9vygheQM7mK/AoQgfq
kmGpWb7nVWJn2k2/j5c88+twEObhR5uBdzXp+RgoNj56L4x6Cu1t/5gNKetF8PunSdzOTWbeGpPx
2Rna6tDOjNUFBA9VFIAjcq/6hMR0KpPsJpYau57+pKd1eaNUJZtK90bKjIX01NyNQ1Tsr/3PppUu
OjS3D0ZjbjDe19lzFw3Roc2t8G4ET8m1LZheRhz9tRwswtG3ldfP30MX8cQoRkhV0JEmUYmgtfKW
rWZl0kqQ1or8wnpX5Rif7bh/XIgFaTiHx+uHrIWfb8q0wWgneogN6RTkkgS7DJ3rVptH5lS2ZlRd
Ynt8LPW6WKt4Xn0v/ZzFhfpChfDFdLAts6PsdwzgzamV3tY1sJxfR48xA7iRTsCqrKzPISsy3G3n
bjsYs3GhFoJxe3n+Kqd3ViT30Qu6Lsxn5vtj7dLFnlv7YVBFeyK+d3cdXNocmp3j0EJv7Jol/VgM
DAzU6UuSf31FUaJdodPzp7Ss8s9mEHO8Zw9LkgeFwCLL9iOSwA8ddtLJWyVtI766YS78pi0uyCTC
i2UsBxp5kI50G3FwWSNsURTnUA/TtkMBY8ccj+L1yqYkppZWTrQatTJ8Uaqna2OjFGqPy1wM+24S
GvR6s9he5TSNbOzVNHawDBySLmwQIkZU0u/WeG3WecVlzhR3N+NxH+wyXRF6ioZgOS1hTyqGExo3
iF6gWirG4/UUZViqU9EQ7Gok2Rlb3IZ4RwVgJfePsEEAKO7Q3FY2DED3cZxZ/NpFfY++1HqQpgKC
wb8+Z8aw1O+9LtrTpN0lZRyeMFOn/vXvtG64EYaC+kb/2nRtTMJQpq+XXVAbFcaBtS58LT1WdyTa
LJapijtURNDHm5idejifMpJRFVQphyYSh9HpF7cj94cNn9ucqoMuU4cw9okROdsIkuk8liaSXFtK
N6teORT2fiCWWDH3tFdlfa6aR6dz19Xk+RZam8rGnKUFdfx9hnzt9o/x+C3+umh2+Is8DM1GqX3A
EzcDObONC8LDfbHvjOITYxRqOUL4gMPj/O+KUWV90Oi+UGcJzfVz7+am79TRdybH+FbF/Z/AjXu0
9b70hSWqjaJrpyibmIgSka8NK/ra1sknoju+wAvekam6qYAIaPC0biJ9YpehHeLQH9sgmXVtU6eG
G8xVPF+msb1pRkJfeiDNWxbFcm0VYbUfvBDrYsUcbjtFEhCToRxcWg2dczPTTmOe3+PNBuPiJR/N
NrupRYjYe2qKddhPW6uNUAsIAAejO8Vns2cZTWw1MNZwJn2Rul5mzbesqS+ZoJHpRNMH8lyIZwST
rYQZ9SfWB3CYRDs9j1p8smIW+ZXcjBxPYtN+yAvYFNY6rVRKl6nRBqWqYGIbE/V51PMnpdWeZdZv
COkC00bkYWWv0a4oW0tMI/UgpkGuekRPfahuxkqUm2y2jwlio0nEF9ZneCklvRAtC8YUxIGGqtuU
FOdoeMU5RJS215ZC09ltnR+W3Z+g1uz52g+1pgPf5GstafaV3twhLHzKW32GliaI7x3vPH2qV7ZF
j6+S/Yac6+/1DJDA8oZ+ozdQhhywU4qX3xhoVOZqOhlzEYi+Vh9TaA9rxH7VKiplfmsMxMtGmecS
a2gVa1tQCvWY+hQ2l2xyNlSAHpIyfCwT5+l6o1C57dFmAVcQUiXRuq7cg2eHVCKhO0Zune3iaKuV
yUVxy11SlJumDI8z0AxrePRG566JvlpdCIm23jCX3oZCv9Vr6Y/4JOZ+VbkmmPVBQW2nk4tMo6Hs
udw5VpZZb8dbLruZEN2bp5azHmgsr4aC02Lo3z2vI1gr7jWfmMOvqZi/zsN4LqfuflD1J0dPkIM1
1qOq1UEXdvu0T7XzINTySL7rDpPxKmpR5lnAUpyPloTQNJZTFFi1a98pslO2tUZDGnhQs9bQ8257
cFNi3TTig5KqgW1VHphoI0hUiPDzrWffmuWPgtggt/hqp9ZBdAoV+/jzWGfsMXTz7Omj73QVBDB3
J/R+Z9ZYMNKVOt2Zlm8p5qnxpksy9EiHfsjpOHj0CrKtAZx51ukgFVl6bxtM9IQMb8fW/MTpiiBF
QL4MJdBSvcL1I1QsLfW5CxNlN+nuB7pzVtBMlh972bTPLIkEdNlJZeORRt+87ubyu0dvzNU6qiLP
0VMbUuq8IZsc0pGvGyU3OqC5DDhWj/61E36YMECwLufxBO/4Uaa59xxp08aD4vqUUxQ8Yi+EsJDn
wyc9nKbVEE0qSwprpdS9vBhx+5jAsfqU9s4cCAXFgJ21+aFoaCchGjqlDfNnV1vNoZrB8LCZvRtb
xH1k1u/03Hm2HOKWO3OdVxiK0RKFFvnmFg9r1KxCRC3Nx1otfIsNuYEXtgnBZBFCP0DeF72fDZt6
nSsPU8fbJZRdI704+YCKqPU1qXsBuQLI3qPhtqMR2LpMTHpcPLLwlPvQwQUT1o2P8IbscU4iM0Sx
HYWyTyhM78PWSldT5CQ8P+5BLcN+TaqCWDkRjB+5wzt7JxvJBEMK/UHh5BU2uRpheePFrgFbKfs+
DdYtlT6qwjWnfBg3lrMLS+FHU7GjmLEp8gWdAyHGI9q5ZkEkv1ML2ljA6QZ4UU4Plw1WGwu/jWs8
atUndcg/x8kTwpzsXtTU47rm1KtoHB3n1hXm996mRlZ3u69JQTqmKL6EodxEAOG2Ocl5d0KboBrZ
6pOnDoA6NTvQvC9pjoQYdniRw3HrlRUb0ZXFQmBlRVNz6CtwaEY0b2s1eak7ttwExpfWY5HW4bmL
Q1zF7JboOfSrGOJq0jxww9i+y43s3JbKZG9GOjv7QpY99/GYHCK3KCArFMCi6awnutnc4fraqd3M
zRaxWYxtcsqk+0RCXKBVDDelA34SjYledXvZC/dkldwdFmta9BtzT6QtnmW7adZOlteredLTW8XN
77Ik/yqrVAdaEQkSOErlzihx6KtlfOwCKzk5db9sAumBx2ecVvdJ77IuKB4Xx1XinKnvzQTYZpIx
mqhZg+ZNnJYbbgFfcg8qjHFVpK6jOfLVBCgQ+dCpdnDRVTsuTnUvW8LQFNbQA2xwDTY8Hat8Pblz
E5RGl+wIQu43Is65NEzruaJurESnAY0vrueuDbxbhEFErs7tfV+KJ0K375CvFlula6ZNphntjshj
jRgRPT3SMF23lTA/a4ijAs7sIq909dXy9WJ5504cnQUx3il7mzYS03Mx9s1eCaOX1iZaQx3Tyo9k
BJC9m8+RxXDNBHTfxIGupB/UH/3wQ3PvBGN7NH7NkmitEiXcWRoAYtboIfBqj797VpGmPU4po2vs
khr1nHffSuh7kDxCHk8rzg7soCET1LSpU9aAWBsLJzlKS6z0iPTzou3rTWqoZQBPkTi2sEmOZN4G
Zpilz05pQX2iPhKeM5VQ4Ix8xIhM9TUYjS9DQTy5TU2A6ERqw6SPnufwnHg2sCIkUmV7OzSUhIxi
19tldioS484aY5r/VYSVdMIYvl0Oyx2ND/FE2euDUQ1QJOtq9Ilytu5YCmwLCqBHdWLVP6AS2ORG
S9uXrUxhqDgVx/G73aRfVbdnYyHH3aizhHTblJY6QYNOzeMISrC9SdKPBTVds1HXFeoRL7JW7GFZ
r9ar2EOicTdN/VoC5mj6J4mwO3lOiu9JDtLPdFgR6IIo+qG7JEr8THQp7Da6nYe5GvoP/ZCci6rY
djIcb0hu0B/SCr0gz7wqWX0x56c0f/Wzm9gd282KhbOr6h/qWF5M5dTq2bGYx5XtRp+blrqm9GIw
y6SpmT2MssHxS7GwqejTxwWJ9o4DZjKe513bMkEsyj5V5HuYn3ounQ0ivNVAOC9i0WiBNzMnBqNy
SFmh5MEwECTFneTbS+BjaBtHwTTEcdDAr7FFI0OL7mqwkhqL+7h1aNTE2kbXIz9z0G8UhI17elEF
hqs2T7SRoGxUnfNdsb9VPJU/3NJ4ZFfIzlj/0C/21vxommw610ycA4i46WAjwkqOmZ1Tu+AI+hdQ
bHYehP+HrffacVxpojWfiAC9uZVIeVe+qm+Iru5qepNMJt3Tzyf9M9iDgwPsLUhqlZOYmRErlqkZ
Jhwm6+ZW+0Dbe8ZLbwXwiV708l+Ceb8GrZHSBTQiX2njsdY27K6jV0RjuzWmS959jvFtsIBVOLnM
ZZeYWxLrIebO6s1qXpMqzMT7WEWltiFXPsMHNAkNzo1E35UY+Wl0YPVAnqP8Yw1Q9huO6u7HcxN+
Q/jy19n/nAEVa+e3Oa40tZmcrY9BX78fvaNKPpMjNpQqiGQZde6WY1C+x/AE/ZAV6HUfABM2foTN
sW2+svJlZMstVy5vd2Bo18VNQ0/voyBg89ctjcLJhjikNgo3zdeiSZaN4oSMkpkgCb/2P1tnOtc4
vUaYXrpRUyYyKok2UtW28Ho+r4aOi4gemRhsjvIp7wxjO7uYahWBHTZ5Zb7b/YKb292fzGEYviQV
9pVyEwda81P29/evxN7O8ot9n5bBnlrHDq3ZHq8TncpWiHVQapFh6/Oqhf48+cFNAkW57mliQQ04
Y2rYk3EamN8C97xN3/bQ3jt7k45OdqqgGxymwcHTY0rt6zJJzLYLkEmlXrrYdmCcBN450OHxDxq/
QsqGs1Zj3DyTzpBvbDsr11PrH2Es44s0t2dLGXvdpExG+u4y0OuRhNQqjmalb+tmiBbP5HT6nNyS
+T2gNLgP8uFBbZbMCbvGWMWIcr3utYWPFJcfmAWs+I2je2B7SbfTVaFnkYt2jiuoG2T8khcQmYOO
C6qzYm3vCrvdNXm8EWl5pFghV6KT+RP0rWmVik7f9dCgDp66NdOuzNGFTKec+eiz7nCZsifIraeS
FZc4516HnAgHjmbZmqyX3iFwxH5jX/dzUj5xqjbI2vYMcep0MD50Q5FDduhGVyUNe0v7jrOdcaht
iC5FSzboUG9c4azjXER89it9Kc4dsYK1tcAOhTwlgB4mPxJW3QAScH4lO2UOGwu2DzqcsJX1YRyc
c+ZNu9F8IU9rmyp7S4xrWNzbWKwXFaf2/X1mHhHhSRg6A9cf8FTAEa/unwm2ufC51jAJwIKTYz3F
kdfAS4YtlK1NEqJl/UaMjGM+Gya+0gCCelBGg2VENdt8H1c0/PXW7EbcJOkSJtgmiuszx+WVrHn4
uOtpYRGja2xoJUcV1gbhUMxpp/oJzDYys/Y0YWQJLczE26sTW9HaB04qUjzyNaRYAOsz/2XVr2x+
acy7T4NaG/WCBz0h2skLCnKcWSkr4SszalL62hjGteMlsFvtNRnpK82CU60UUwoDKkK1IbX4RNEA
eNiGrQHWsIvlL5c8Q0lzBO+XVSq3fo1J7vhO7c5JZG/bvDhV6jqpMjkUWd09VfcbWXsffXyETmUi
wq2PaQdQq2olOE/6sPUTUNLfQB1BPbDzZNo7s5xdEufLWQtygy5tXgO4EYM1xgfdKY6ytNZaPa9y
QrRar0KpRdPOX1RaHnyuYOV2uGVaOsBDwkXo7QM57uqhD10Hd7dFj6rgL67FC5OgZUgwsQTCHfHi
oa2bSGRdKMTS2FtbnrVRXCNp8mVlrwVyiC611xbU+qqGD1BXYUMLZ3O89QolAdK4YtYjsvQiEduR
6q9p+iXrZ0JYIzr3de1NYeW+3nURuY4lc0qIHUpyHeN3WX2zKWXujevA27uJnW7GaY6cTPNDXXNO
tdVBO02XIpqr7pzyS57vR31F+bxRhvlHG3lGY+GsramwI/gQWiQ8DRtXt+ovolHwbtqSvZNHpVoM
pgyDLy+NMzpbAZJGRpew+XEjUXpuwFiAzJsB0T/D09xo61Dih7VPum4PF747V0XmhbieJHRhHB+T
Z53dOUl+mE7dMCOjgC3nYwwRIl7hrg2DtxH9bq75bNXgvWR4g7Lqt63YWhmCIlKFYr++DJZ+qrv0
4IOdKZmdGiDKaemBoH0Q56F4jTuamWYKZFgJk07KI4ScDMb2KoV8c0emMKbsjpOw54ua1adnNMbr
ELzCVyMbSH/pPhxVX7WiP3aLffGS/hhrf8cg3VhWtYUSuWWae9RUvNLTP1ZGtwc9d2n8yEJpWOvB
2oJJVY/GJundCyTXE2g/+81Ll7tRrYawoy4Do2KCc53F3yQnwN4kyLXYi5rKfnzSSPtNSJWzp/hA
F4PZLGPg4Qksht5gX2lRNYYPN5w1+IP6rRdbelbK0QHjCTVt1YKFlEp2msB2Qsbxu1AwTy2amSiY
JD6vCE8RipUHYbefvpfLvT1U0HQrCFmmdKil/fkpUyRiKU2H2JA0V3cw6mvlieaa21US+bZRhI/n
2sZGzERY7NqZ6j2KEPsg4z4jujnFSBqd3dQrZO6JJ2/BvLQU93Z3kw3T2Q7pD0db+YEoJlm5fdA+
E2eqdi5BC5P91xe+v49bSVohcRCRJqW7E3n3K2VgcB0YLrybza0kpeeNH1odZVveGp/V5g4yuwbe
giVaK4+iie0z1zDEjeVS+0sbol+ssdMa+qiccRu0zfLNn8mi0oq3BKjhuKha3hvnJBoqrE6lSVSN
tRgbx9f1z6nx35J0l6XuPknNrwHI/hzbsgHWiY1zPJZi25hH30m70DSl9lxWTb0xEsjzfgBvNw2s
OGSM6x5rv/w3+sV8bE1vOj7uwYAztkrXbu7NyCB3d5z9tjBLfNLFFJauS4OELEN5WJIXDsipYwNf
XnGBxRAB+LtltHesvXbhLTDR358d0DKxdbOtXm/o6kTR/K7zmhI8c2j07jfa3dncUAOZUBa1GoYl
WNqq+gQES0PuWrigjF1k9EaKCsUt1kkv+yfd0269VRofmt2rvdJ2LXOzZ6V1Gh4qLia7y1JwMRKQ
VqggQyGS/04h8zHYHKytW4ORJxUKXETAcmu7p7RF96z1KESYs9D3TkW19gK1gmRN4VWDVC18Eq2/
tmMZYZrd7/SpveUbB0w1TSEbCnP59NQFoxT+4u51pE89T4WztxK1XFtRN6elCN5Y4NPZT4E2RnxS
jOrJVfjUuylyPGnRjgqfQFZb6u6a9UwMoUKt0xpUj8pFhkYsrJ2RQcH7VBw4ahrkjQyE7MwvPpZS
3IZ+NQ9fY9//pNiqXtI8CUISweZzqVJ9NYJGnfw7tDO59rvLcRwC05wTwzu64/w7Ax6iamz6jduX
xcE1xV9EQfEh0cqaVNoJwI9IH9HjDK5MC/TDivsDfAiU1ulGZqUbod7/N+axGw1zeWw03Gkn32xg
OBugRFlcHR73/ruxMg8DZOxkNy6VTBZ74gqUODhdCKiycYy8vsC0zCzY7V7wxDrI1/QEGLx507ep
F9VFK+xqYw+1wUpVtA+LXW41t9M+EpPOXet3DunVO79jYARCd00N+h5pQKKbGqoXi8Iq1dz30t/R
IMpXI9bfwYrMqBsmgsziwLgMyiT7HE36Et/zyhazvyAoxHC8z29z952kPhuf8oZdMsfPTYkkwHN8
Biol9u2Pe66Ro2hZAoya7oQR4WKDXU1tGWr2WK7rbNmXoxXsyLn330Z9kus9Ct4NTI6tAy8fbrfd
NmgrXOyIibyffzXlnqQePX1vNYfiKQi1khBuEcp7jgKHfT4hmu7FZmFlbGSZK0JtsLhmead7jsbk
s2UWYPtT94v9cN6cDZGMe69M90vQt0/4czPAWFux9eoZhPNanXDPYJMLxgTHir/+5A4Djv+ui4O6
HZT0b6rfFKUlTrCMsAaSwYILn99u3aA+QkUZDtDgf7wxGdccL91GCY3d5B5I0WgBA3oL//CieDc6
aR/n2rt4bVY9YaZR8jfTXLsM4T9AkCH4tu/YVhfHgvNGqHLljy4Ei2ecAqvXqsOWEGw12JYGduEE
QHzbZJmsVFnRbTTLPvM2y+Bkx6nyrQ0MxSZKliu0xDvE9zYaxq9kZ5iZB5iqryvBRwr86O6HuV3e
RZNsxipYx5nxVOmpumCRYSKRZ86W1kH3nhnts53oT6Y9leHUY3ReQl5cCwsaztTShJRyBPfOXAEw
480vwWiYl3vdmSXVgc/wlsdZ+cXWulXxAAoZwFBPG5LKFOlgVBKboYSmChanl+2lEV5zKUE9oiHQ
uzXZRTlA4P1JfrqzDwbr2ktn13bln3lILyXDPrOzwIvuX/y4kToMCVkPlEKkkGX9afhTd9V73bNo
QYcIfo2MNPm0G/mr9TQZVflrxdYfYwBpK6gFkU2hNXiwrBe/jJRVe1GrNHw9YzSP+iA+5sR/m0ok
ms6IxzeneL9KvaAJTWhNa4QXJdHEVpoyuIsAKPVVhuYwRH17SSvS8/ISJ6cyxjifc7yNX0yqwcYs
t50SyXZwCWwdZr6Utr4308OUJz+a6HZWIUITwc8qyRvihB4KsnarmP2b88px0NotGuCfWyO9LuOl
g/NkGUwvAe9SQyeA27bG0G6DJNQU8JGDU3cXnFu1jBsZtPjSF39ghV2rztDfLAqOljDBJm66p4x6
vHMgC3T6ttUKJ3RbTHO9qYCgPv2x3Xs/pYNCCyeK/RKSEbJGm1woJHBaRN+/jutm3Sb52um7ZM1C
wIK+eYLdTHgStdJKA+ctA9gIrYc/dg3ZLh83iPnjVnvXG7JelmrAWDYmS7gIGMTbLSBJjjQoNGwQ
joaUSyuvME9e0sNseZtxYGRUVpcKym9bZ+YrRw5DWRUzlcy6k+tAbhnyhs1G1p/MyQxm44z7YHfh
0p0u2G7SAcCo2hX+EF/bQX1NdOFWaf2r6sp+CvQlmgZSDroJuq4XibnCGFZL7PdOdAyjmZpofIwL
s3danIZQE4OPIDE+41nnSPpjMx9wrU8VyB3My0ha2MtiPufaN694RYUXpuVZtz50wI1kYJEyCM+l
B2rOQFxDIWU66cFheNHF2U/f8LnopfaOhKo69nqeXIqnWAA/ZtgcU0H8UtV3Ni0odVmfbpwe86ub
yZzhUeze2AiuQemXb0k9HPLRT9fkVtHWM/k52LnXbAOhneYlcDeZbS8gjgv0aWnSRSDvJ3zSJacW
VvcHKquArWpx9qKjeW4c+Fhd29Z7ghY0LGqKG5C1N/zUcsFFjTxLz+YL083MeNMG1IkJbskt1oV+
q8RzTdRL1X6T7xdqJJ8mRMNaJv9Qg5K9uzGpYNkfjzcjLZx7pNXsBHDJH53gUttQLn7JBBA/Q34Z
o9uamFWUqXoaGEwV0OAcToGVacP3e07bEmxGozButew+bmSnwiKmxuNWaPvGkZFZ3NBhh4rrUJXr
HgzBYyG55cc9aLV3I9FdMAilifotfWs3+O6a2CE6wnZd2nurJO0jG3Tv1uVTcK62ns2hE6RJ8bvj
miKriDiutDpD+oIA0gQ9OWNW+juJ/f3g+sEbekO1XwqDMqj3wqpJtV+Gr1a9DV8idQrkyrAYUkzI
6EZSpK8VHq8FiE5SMOi8xcWHvx2HZ01s/eSAb1NYO1zo7pXJwTC/d6X3auexFXYVgjXh6P8K9tfc
KrGwHMPOSb4g+O1F8g9vF8gMai1yAGPjmwtWm/8uTKqbbDVWTOjAegeSLHQOzQpz/CZu7dAMSEhh
dNbvoQXATkx6b9tXk7ZeXCGftfgVk776yQT0PWt9y1Q1zzfZEZnUzIKKEZPqL72evQ1WXQKRYYc+
LIP8thc71DqLacOEEeAtgYVAlppPoKdrtIcegx8go2z6Gmb/J4V8fGt7EV/NghHW4/ksxb5gZHa9
EeULJprn4T4IxcIDiZQ+fvVwZsiQUBAJ7g9Z/AdYo+rVGFzr1Fmz+N/LZhcWiZJs+EYbnOYimW9V
PCAk9BlJxAGCK62wnop0erpLFIcsQISOsPnJGclwUFo+/GLEIde5IsxXdpcuKBhykD+UvdMnrzrO
N6B5G75oz+SlmSwOFgjibrkpjDqE7ePKlWOl69xLyU4wVwg6iY15nQkLAiIO5nd/fvMIEFp8NmD+
7wy6QC4fdAf3fCSy49a2rYd8JCTmnBzvbDAobod6bYzMaPIPyAdr3a8iEZBMwnDfa8fIaagMGwiF
0LOCU8dETmNcbNCCDD3QhDfQ5mECExBeNZEsCH1PhA0YnPP3rvCzFXOzHqSxndHPAcAwJEsAhbQ0
A4u7Nck/y5rQNv66I/DKH6MEIqrBOJqAohggCQX32huxjfyZ3XltVNq6ucMyiuFEWW5EpoeLc01r
oncXVsc9z6E+9943RK1QzMmhjofQ40XHjhKjI7ai/2SXzI0Ls/2V1N4dcC+fckvWMScrwXNMG1T3
YpUAAkAOssf8jvASVkkuPvvmtwo0hlT9Gm2SIXN4mP5KulcISpvZvof5Ep6peCcZO7QWxFiTyCL3
f0dghV2wwXKScbuaFgio/daib4ftyhWXh4pN/j5v5JgIHQZzdKShtDA+HV9hsNTM7wsSjmgAVrPx
pCFd7fsvkF1G1riWtnsWwrpAnm1N2R2EX9kiCyfnGWOllbI/HBefj73mcZ0W1S5I4JUkL577mhTD
atRBRMQL7+RK8L2MtsO5oV0vkhGOz1XPrnnPrmntX/DN+QgVegbS35ao8cP74HQuDgPXtqEORmOt
XQgIo8BsRH+2rc3dAmbgjyzygMmoXDeUcm7xL+7d8B6EcU+4hqAdesHflD9dm4Bc7uuJQd3427V/
WcmfsosmXJ6mN9UzZtUufrknkAxI914m/PPorfk+0sUPyIKS2t1gzK/c9reoD45fbgwYRxSjK01f
QpOCuvO/c12sJ3K6ivZvR+4WlAxMQutQM35a0pFcxrtT+jZoAVlmLtHjzjqtNN5NrAwEPwSXA5lO
0E7wOAi+Y/fT99t1z0+xO2vTyWix5MbF2LvIRphkP53xr5gYYThVOJQNlbgZ6eA+FDnbnDinBr8E
uu8hZ8hpkYHET+CXxNJqhU1diG3ZKrNqCo00DPzn2R1BMxngYdvdizEHhGegUsG+2hR1nu5qHyG+
UweXWu/lm2nAJ1EehiJeFvtfcfvOlNaCDP/sxBXMbDHQDJk/5hLsF8Yur6gMxtclU+Ekxj08+OnN
XEwrqkAZtoZIseKajF8xl+EtU3b36ltOpJz8G7VectNEPBwI9QEvcdW5s+3dsOTans340qfkiepF
YTOulUddTMVzLrBYDYIQUrPY9i6OsEz6IW6m9GbgBZ63HVHhPUMmzJ4hLO7NJIHXV9YiEvZC0tBi
6hdNT7cGPljPj5uBCsztmWEkhdTPrszao+lqDaPRKXglfoKjikP5hwKYGtONv8txwJ61T6lC9Unt
DICfnTMRO5b6ZstH14/fkjQBa3DFJht3XdMY2Nla/5YetzhPdRnDMge1AEqvs47pSGgyO+myzHkT
2XQlfCv+27v5lYRZWGc+lX0y6i5B9f/fTavH0IzTDb4h4n9PP5757wX2XSeGg8S0/u8fONthuwCM
gwhb9nm83ywT0bdjuxweT+VSZVw593+Y6gxc1yw+Hy9T96QdVf+Jx65hkJnoZ8tzxpmdyP+cZqJv
stFczo9/EIvQz01Wf4s0FuvOGCuob2oPvTL+bIpJ35JB020MJ9U+W5W9ytb6k01JcTQcsK7AjwGd
DGLPq87NvzSX4PLGK7y1w/yGcKuh/VpWecUyM/WMTbuX4jCnwz9+hS9HaN5HfR2mn6qNf5IhJZ9J
ZfauvGrzstyMWv6zPdl/9cOyheyA40FtkkjA6T923bOt7O9mbuNomkexmXyNt3cGZzfFU2XFz6MN
tRY8TR5yDZBiyGR7JZf3r+9qxrZ2gS+L2LB/S1fiHmFoqyEFcV7yAP+6Wiu2UALHTzMYcShtDrKB
XZEPLYOXVl5hlXtboWHbG8Mw0YNC/M51O0r1lApxkta50FAomYVxq5N4ZtYcOECp/Q4Lup9JquEZ
YxZrLTE82iUyX04wIpZTmoCor+Q0JLt255vjs1ZVwP4+PIDaJDpZuM1hLEyQMyvI2sOAWmSLmntn
4EbcqbZgPiy2Zd3RX/HKfPEiJDzpbhoJqboL9ZFQatbF9aKuwl7CDkvHOttq0HZGG9vbvpX++XGD
ZApEwxRyPULZfcBBjxstzkBn/OUEVoqUKnYke25XOLu4x6LNvMNGaLoI+1oKgnIL7MLg/4MsPb7Y
KUFB4tY6LUHJXv34XiXRA+vBM1oGP7yuSRdonzXRBF1NRiMkX28DNcxn18gmlK5MG4qzJ2R1g1XM
xdYok7JXO9pNZzx5hg2VjfbW64dbg06CCKveiJjtNKHWwlkw/L9Tx3tnDrGxttN8P/fDv9plMN71
3llzsqci98oNVlV9lE1ohX3tftgv9b/k/ujxVNI/B/0WzNB6NnFCeXXz9qdhlHySYwXlsRLTDmFM
FqIdq3dlllqvXdmgKe5zlCv3h24Bx7bzGPE+HmZcl9c5MI5t6yAcarH9SkFUX3wimjui6+TYvfd4
yBxNB/CfYJLqazYEVmZNkB4Mvz86UnbXHHe9td6OF62GpTjTb/ZeBfMwQyhMXPpHUi0awpRVOQBe
z0rCM5u8DfxMbMEX3Ttbg9kzWrSxQazzLJrN0X5OjcFfo5nlAA5IrcNUafiUOcmWqVLLb7eBZFzX
IwdS8pP7bojmEcCpKa2zZ8tgppRCDdW5/bD3B/Mi748e/4okD2LEoLjygrGG54y+PPz/fd3j7uOL
ubBvthjr/eOp/24e30vzLO0AkXnzf/3SwQjI9pDk8/33gx8v7Mz52iZlum36ZOt79q+mgJmLdj/1
olGTIDMMo5BNYwHKm8fgfhTXO8Xrukj70rF3HR6PGo/MtSE2tR0zCOOYO+1TkgbuzSbxx1ucpyY2
yp3TAgukZDU+u8pnNC/mfKd657lGv/5rCPDXEuxkq85KqWSbpXoajPGsO/XPUgbBJRVBD42L5Y8f
zV86SXkwShAlZ+nlSrSFtWmDX9LW5oNSZ3ci/XNJLJeRPgwNNno4uKL809kU9Y5ubj1zuSgqwIPR
A7y1htQ2QaE67OFALUzTDo07qAHIOeKtYEN8SnpYpIW1tvT4j5sXd1ZAL05SZNUqWNoh6pDqHZQG
+uLMIgkdoJ6Nr7AzI+32Ey6ltklT7wRH9w/uWvEWiYiPeq5/IwQevHBwknVAZWjFKoSEZe59o++P
WUp+rNmJc1wQ9Jjd3aX0hRyTpsPWZe6A+KfJuU52054bs9vF0MK2SQsrLEskZHUT1k7bfPZs0Rsv
wADOa7cLk9Mv34LHaBV5usehMG674YTSwD7Zsi7W0KpgldgTh00mL0lXBdQS+S1vWM1qgJ7fNolF
o5F0FDvkH8ZYxDZNnEFavDMSRlIUU9lTwXlwWznANKg/6cR+U6y9zKevkz3Fb+f/sSb4IY4L+M1Y
+wCRKigZdxiSSMk2C47lAmm0nsj/E8337GoCUJLo3XiUza4uvf0w0GTUpYCUmrwImBErTql/Zm29
QvStN/VEPQ9NbFWj/0grvKi8xcLkfk52whHGQXZ8QzMeTqnSy4uDKkH0fFh911EeW4SKGovcS4yp
hrI3QmXlApUl5ASEgfNJ1pyMuRbjTHB/6E4xMMD9Xu/1FPz/PUaqq4fji1nhRp3qixPp9vA2BtCR
qLTkRi5wdbSBfN6eeHd26Y60kdYJc7MOwgqq4FS22rmdkUt242hfTWVHgSeBD1HnTbNbP0202BdD
Mjhqn4Ygna4W8BSGWtpRR6a+omgzhwy1GR4Iefla47gHLQipVZ4W49kolu+p14dtMzAunLCqXUGc
xqlyBo8v5LQpNae46Vr3u2WYv7eNf1Cixalog/5soiBUPhayIi7UqQK42MNMQypbv5q2wxszMfKS
JbKDURU0tY26LoG1tWWln/JR/xT389Kz0gsi89VQd7/ilvNr0uAdjIPdHGt6YsxZQCiya2mnL/oQ
lLsxS5jN1vlucsXKwMjjiqOb5vH3dAwG+HVprG0HzYo7vthJZLpJ89zGpowoBTRonmpXxqK4dhMj
OIvNalPo8S2x8cxLNcxyex/Ri5DkYyvhzafc5cRfMRLZZYPULsGS7QaJE4sT9+8Z1ehqDmAduBxx
JHTeqZ/N/STojv5ED0Gi5K5yBhClUVQR9GWNdnXsO3n8EmWBS7jGOs7buoiKOMfcwgCcdSdETxNy
lA4U3eu9f25c6Wfo8Q3Td6NQP8zQKyZFS5JpUU1gHWiQ1iNksP9WY14emJ5s0gJ7GMzijo2CyOWX
RoaHgsyIC2zEuqcb8mOFCi52OI+qO4kELDVTp3p2n2Nh+UTC2ghdaQjglKVrZ0CXM9VNQmYusvkF
5rEShrmdBjzZYFoFhDcX8I3oShLAGd3AJyq4+0wK4dA3L9kGzQZWznWyh+BzLj2di6pSORxlXPky
snjZ1dXHMI6RIdjFU++lms39FLOto3zc97+nYdbPcraeqXjrjxIOzaqppLg8HtbGp9f4w0XmlUHr
REgWdsbVFPRPaTY758KFpLVYr0MzOu9j54K8ZI22DWrzwJQNNA5lZphh52milFzLIPmCQIS22p8/
rTwAezUMLzQHPnE9HTem9+a3i7NKu/IsfMWCNifcUjsbYQlYRg9Jrh25mPU86OmY9VOV1HPUY+N5
n+EC0WfSXftpwTlSVbfKaeQ6mPz3eqTBZtBqRyNQQUW+ag+ctlZc6Q69YGj2EzCiRaiEI1Bepu5r
kXgVoMP4PSf1m6NazCvq30PeMU4HnF3BIVyXWUdCrI0NnF4kXDtp/NeqymZn36fRpf+C/6EMvWWv
HDWHKbRu+O8xiEpDj1xfpsxXx2kInpKAMCftt2ALPNWtQ2YsFpHkM4+XuXYNhLDTlfQs91ZbXuTn
CKxyGxRkGAFept4wQzaGyZCrutcvBiqkBrTUw/xjjbndHun+dcyMcjt26YvhLt9ZakCGDfwuhLeU
5+a8Yz3v+kxOe3hsz0b3N6eI2OORhrd1BxxW2fTo4wSpaUpNnCPQPzbCWMlZ+Ri7MrrA8XIB45uM
SIJYXI3O/0Ak7x84UaaD1JY3LUig4SI6VkjqFycY0LLOF0NUaDD1Gu50p3+m41LsTe2XXc1WqMA6
9ObLrQPviDPPq9kBGsw2eFEmsNRpWvXPNuvlZuF+XGJoZBQEkBdV327sjhkBppvxblAFhYW3sHYC
62zOmfek5WyoWnxsKrHswQG8W5EL/9aK6Z+fiXif3R89nl8QA1fQJbpBnLwgL6FmszGXPWBkn/+/
N+39nou6bUBTAlKcNyObqo6V2MNPLE8TOJH3m8dzj3suhs8E0pcMoqfqIHMyyufRmNdVIF+1zFDR
ZJa/g7b0nyzak8B1y2uvwaiw5Lw3XJOM26EdjoWB3zGNH7D6aOxEwYcRu1O2Y2XruXspUr08mhXk
UQYr3K1i3NAchp9Q5e+qkAxjidiBEu6UQBHpyETXSUV1bpSNBsrkTa7Zfg9ukjzXE04c1aCaY+eB
lMkxn6g6NEmIsyHPj3u+uJ+tPZeib/WfCA/yD/b9HfYraK1z8BxoA004Cid/N1g1NuvJYvj7U/H7
UwTE3wO6m346Lr43H0l1XI5zcDBrTNuncpDQbe/PIzhe/vcKPRi7g57TUdxPGFj2xZXUlcWAiAUi
W17/e7oJxK10fHn4P57H/sQB1sPh4vHV8+SVGL050GOU+WHfSZt594Hq8T7mBB17PO0iWN4SvNyR
rmy4a0PDN5GOTz88bgItRaUR6zoILJ8pQMHj9vF0IWskAaIAU1zi9PLfDTHbOdgdZ1IVBLWOD83c
6CTnDcW+W8aXxwtjp+KjkzVu+p1xWlTHrnt/4/1SJcdKaOHjqcdN7giMZQsYYohb7JXv+nLXctCm
IOc5UemExNMXaO22qTHLdaCCwDy136q81U7K5TyucR77dEcy4WdrSY4zONVn/41KdzpbAcPKZH6N
Y02+U33KjaHF32YxjEeIMM26Toz5w7e9iTFQ4GJvy8PFZVyAMta7xBiOvI/IheZ6hoY8WufZh5D6
v1chloNbxYynVTffxCgOk9UFMr3FQdUixLLGGRWQwIIP10z4NQ25zZrLaGmOifxZElIM7QuFOUW1
TYeQUFddi5z6Lvh/CDuz3raBLtv+IgLFmXzVPEue47wQcQbOc5FF8tffRRqN73Y3cO+L4CSKLUtk
VZ1z9l4bTfdni45kPTg5fqPetd8iJ9wtfz/R59n7voO0HP/Yp17KbcrA5tUtPwRuq4sXN//3g5SQ
EuLIRs+RgLBe/lUfxX89BSJmtslNg2E8xRKlMv95+TZNWdwticVBoo7spOXS8ki9hxnYWLLdUm1S
zpeXvBj2OJKRigdFtB/dfHxS80NA/w8lfbrrHXtCxS7tJ1/hG3Gd9smxmecTMHBUonj2vdldNPXd
qpRDSZY8meFMpbELpmPLp2n1v8P2I6674FeSD/deZfeuhiszaQEyyawNtvlH6zTleSwDcQ5HHRmp
J6onGiH0i20UG8mA0UDz0ZEsDxQxzd7TcCx53cgHPD/8519LVM1iShQ28v/6D99fdVG/iQIWsf/8
A+jq/uZnG5f8yGeWgeh5ktmzrbnq0s1/otvRPGTW0rbnT8uzEsGuLZFF0XLpP6wU2VLWdwRsDSUd
G8wVjj7WW7/zU1wKVbpJcDBuUCbWx8jvdouAaHmg9dXiCx2GtVa54shce63cHdhHeTdt+82ry+Rq
x5ye3KTvUFjASJh8+8JvnW8H3ZB7J+P86jWzzJ8uhNb3QMR7Izs4FhLuugEamaAdAtVfb3qXyc/k
e1zeKrEZqhdqp5qJ9HSFsimLE0bYfv8+CWPWMD40391EKpUXI+PWRUzqXvvkMWh/KSzFHpVGtvZT
9ZVJ82dDv2GnwbAka8OA/eQXztlHcmInXANypB4FsugXqXdSLVbIGvGSN0gMwdARrmEbHrIw805W
yl1WieIp4WCGCpMDOwPVE9r1J6mBlCidgTukGeZhWIcF22KjS406PDczKdaSXA65opvhUT+vIAvE
J1y9n2YEtoWCfu+BasbMRl+1kn+Z8qcHK76naY9tgxJ9W3sumVl8uGsCo+1NSlPuEvofoXLEIeI8
4cwlCf2TX9B1QwgWxGBGeWRw0dhbwwz05z5iXNHV6Z+4DftXj5FR4kQNZn4Mc2KUxsXCG3YusEQZ
kTceyvGrdpNjIPzmlPQvtWmWZ8fAAiZ1l+Nzlq67pN15Ikcs1Xr7viXpo6w8Wmt+Ik56kr+41MRb
PnB1oH5Tuv0+08CpjPtcrb2y/DdELaP8SWeIUssPQakbkw2LElvYa9kT3ka9zkDWLKwTmK81XEzv
DPeZ5kYBNkINVnbWQxQGHVR3NqB5+oCI5eSy76uhPrmt7e3HjlUzVJHcFw1dsj5/ZnGo92HJ7q7p
nf1WWu2xC+svIDTlKqvgcgWcfpknaRzWjPS3NJ2Jwh4bvKMQtqXJS+oYxslQMQowVkiEdZjQxhFH
QzuFuyBhoSBkJlv1rr+DOMGzBsSoOQt6yWxiryxg22XG1NCLD2OGDEuawXl0nP4AH7PhGDX8QLuR
Mgs3xa7SFf7DdDzQ96pW0MsQRtdjueE4SO29GdBBuckeip19LYUFuAILSEJHY5wzw6HvIdYRrXuH
uQ0dxdWTrdA9PKsc4Nbog+xbG+GP6aDkbHHONQ/LJA+iwM6+swFj4ZLlZeJ0sW6jYhqFNm8l53S8
QBWniZO5ANlP4AU7WuLSjSsK4kVk121RJNZrXkt9MFV2ocTLyIEW2o6kid0QQ/VqOZvQJUpNmFhR
y45kG0WBLjV4ArZvg2yo36ZuxEllTBZvK4rZUdL6dK+5U4hHO6ZfTabKddeiDymQq3Kv7dMhg9Kc
4TmjEjpEpu9eHYf4Pppj9oYmh3FzU2oz22W0oeFG0yobzGrqq33Rca4x0Q9qCdwQGlnoB2XmrbVG
jreWiXjiThoLgu8fKL8OkwoQykYtake64A/An8W6Icxs30Ue9fuov1QOk2XKi4D2YzLHPyDCTwF6
DpYJFkhoV9tJh4vfUwrECvcxysuHBtISha+erzqdlQepD+wgJs5oN56Gsv1t1f4nYYlqW73lOuJ4
GwfIyoERYfmvUYX7L01975oU8qMsoMO4UZxfQzf8pWLjh9Wm5d7AOHGdWFx1aqRnV81epRbFWtEU
FHlZ5p/pluTHRGSX2m7BfIlwz864ajkDf44i/onb6I0SNr5a80PJWRtwqrfWbXpppgHSZaJp0VSj
jSkKQxO8nJ2RR/IIDjPf2ukJNgyD/SLEnqH4jkDoD1aGRbckpvxuQR4QEkiuH7rQJpW5sUb3j12L
v0nih8z24rXtpx+aXZcPT8H2iCIShKaPwUNxJA04SHTwn/3wgAWzOnGSpLL34Le7iK8PbU0brC21
EnXr9GAa+1uHEURTSFziEdzDKPCeVFP4iEYDu5nT8sq7ln5E0GrHKP8a3IuM9PoWOi3+YphCvvrs
9RqJqYaWK6BOaYoEzDRy7KZMsD98uMYokVWHs6IMMVUZtjgdA+SyxBbuoinXD7n0ftrT6Jyq8VDo
5UC1OI/zaelaNtDoZCYJlfVr6qXI5FGEtsjClDhPPaKZbtaX6Cl6STgufJ54FYRGz6HlehUwZQ4i
LTe1w8wvZO61aqwWkK+qriT+DJQu0lxLH1twETUKyzKt55l5EWcc2YOGQSVRRycc/f6pMjkIC20/
0Ey9BQy/Le74W4WHSi8uQx0Yx9FGEFKEUbLRlGWcnf53lJvVtRatvkZ6mm4sNrMN9iVj5UXulSj4
9CSDyDgQLhAhj6+3U8ecyxPFR+A0SJ/H8bNTLR2ZCN9rD4gHh1SFbh/Mm9ulKBGy+A96pn5ncfRm
g0grJvEkdAuqU5pUyTDjCQjdHOW+ah3CvLzonzQMif63KXGc4AqONHh6qdeu4jH+l4eJt6vC4SeV
QXuce95Kn1mhTsd4KtOeSqxR+07ieOp7v1+HQJ02rR4/SVv8tDD4IR6rXjPs4Relij06ld+xGH7B
y9hrJUJfMInGpsHPjsL6mI2u2kd9X1F0062AlAtfozy2GT1RHfX5toh0e99O5F9pRgGrukDXVw38
Tj6aVcaO2i9Ni8yDFjv2RyXcl8pO8LKUGuCMXpdHSzjTvp9n2xJl0y4PveCumy725tblMDjq46GV
0ztU4oeONLgPLbkdVMo6L+XMoCRRokLVQQeacT9N3Y2siPzqk00cVdsBA9NTLdsXRyl1PFBhA2xQ
ZO5kJJ97Lp83O8IeaFS6RdogRP+7zpD/h3SxKZ5e130bWmc3a2H26Vu4d+7N1rw/Xj6RXCyBKda1
0tap8N6DGg1AXGkufZZso2iyPPcFuPEy+kxH1d8G3NC056Y1rhL9zOnO26FH2ziaRavKaF4FZiDY
KiOuxfGh50mzc1WOdxubpDd8+EVSb/JUZ/wEOsRl/LNqjOmXCkOiXduPKUEW56QplIuS9623f444
lHZwfJu1pQy8/qkB0EeZ2ynqnifGdAzYnG49tvNAVpnmyvbrfwkmo5XuVH+rkmVASOTFzS/TZHKO
3L3dGYRG0NbjMkwsedHKpF+ZToVILo7co9nsWt28F6kT3ZgufiFJnLaSk6CZdtElSLyjMWgc9HIP
K5fGQXB5sEI3e/ih+FsZk3NqGhq2VfVeasNfWBva2iqTYee1xt4gLIb1g454Z2ioSsv4ENgsy2Ye
M8xIeuwM9nusWn4ZDmCoi8vdFP6NHdldB1PjECp4hXbKZ4qkdZ+h1TXyXjtnTFSgHhEDMbF4Z38s
FezLSucYFRW/rN74xSkk3iYY1BmNFercl8xmuvjTVlN/b6gwoNCGO0uz2rPfxReo+zriOE5UfajI
OilvahyiXdrY/SstTibF4bhz7THYEqFrv4vMRnfcdv+MpEs3uXUtmrq/ahpqe+oFqNEanr4pvmJa
nzaoqBIsCmQNIBXZ6FnuoUaxfydsD/THYPh4vHdmTdtHH5zDZFTQaJIChpg8hj4oRqSg40aEEKm1
GvknuaLRrmh4R0JKcly2m6DFxOPX+nPjR8aWgfxB1WGwnX25jZlo18BleweCxhyLwZUTf/k5ccgT
JfbKtWkAA9XEJtVSJrDEr1yvfmEvgKM4UaoxKn/RA4twjYRghbRkrs8tX1JLoVGlFBVMVD0gcwVY
m7bUMXu2gc7ssD9QMDI8yOnHki2HDIFDbatGomgc/6MyerkrtSmD8GUeow5jBcIfgLjRVxCraePI
eg4UU5jV5CifleGDrB/7vZ9DI0aZ2l1rP0czDjTMLSTz/fmBseZPx8jsvZqTu2f6BMu3eCGjlO8+
sVilYOJKzat5Zsta2zYprgP6++mQG+vGhr2H2QPf7AzBtjyfUEK38va2iVevc4lVD8XLAkZr+xnk
nNpMbq2w2EWco/aOIrg+GOl6W1H6xyE2Y+/66liGTHyzWdVcKks/gWV/HjNz3CyYRYMolk1fK3Nn
oSpPTWfd+zjqQsuJr3mB9WfsdcgRKL07XyUbJxm0u5uxQ6aVmb2H9e9BH+yXkPQW3DrA64ArwmUy
ObtjG3BWRW46m1j43lOY0QjpZx6rTp27ly6yPkO1d8PGuNNHe2umHDsFQ5rBjvJ7kwFzBTpyZwfL
aSsW0YP4mZ/Q+u49b/tJUZvPorOFcOlKUW5MzCt3Qnf+ysbv2XzblzrMCu6Ftn1ZnmVH07BDX0T8
H6bfxtcoJ9MU8PFQce7SkvuCfRs97bZQCh3yqnXmEcg2tea6vOlLEIlvtAj44HQRgFJqEJaI9Cki
mtVFV314HRlTfgzHJaiCJ9ZYxawn3BaZiYLJ1c5NmsaQCxj41BUzXaeqb7INnSvNZxAPcBA4cjr3
JXWIVs3a0mBE1HZQrmujqteg1VCfdAjC5xOogzvV5rdbs3JSHhNDdW1sC0l8bZ21Kr6Hyp5OLZVn
VwE918wkuVKtlscAq0RidYlOVJabbetBEwdVueQY6gFek7i1v8OcTMu+WI3GOAru9KqMg3e9rKbL
hFppTxLrR5PI8RRDW9+FqUWMQCWHb0al8gnTxF5IJ45d97J8FUS4Pxqnyp8G6W5Dw+1fefpyEQWj
ml1znOKWh46FoiiTVQ2l6G603nNa+PrJp/uwmnqKWYD0CRdw1DKVdKtNQIRqJzVinDizPOmYjRjU
OOIFMwh2Mz0i9jGn+MzpxJ8nqZ9cgep0wnV6nBof6BO2KY/VFMvOc+2b4t2axuOAK1LO2M1Y46WF
TAhGrAirMODQC6lw3AmJCiQ30D1LhLsIsKMR4m+R+Hct6SA6pjNgyx31HZHwiNX9MMfIyq4SD8TZ
hAIpdZj8/uZ5GuZ7M6eeLA9x6utIYUd5FGiIgPFjI7GsZBOGnsb2zrHb6+NPHNl3zdSQrXEPXuc/
DV0SIohmtjsmI4BR5Iz10Ngv7ei9+nCnby3nRFyc9rnCPMSQudp0Ha0SzLEDBeKI+knD3GHlUGKE
jkcWFf+GKwH5xpySmUz8d9tM4q8qJgihsnd6gFIm1xL3+xOP4sinECLTRrBP+Ela3MIqEF9DmLGE
INRbTyoCJ2H5//4Twqnl5ToedSakWYvIs9bhPY5R2O8mnXC0IizzDSA17+BhFnnnxEObdDA5nxSV
WaBvTca9JoppH1fqtWvFiWggXreJcnNQItwlzG6vFAPNIRb1UbbdR8XE9S8otXXgr5Z4giAK7TWf
sHdFRDVuDTFwDk7G+uk7u6aX9F7neLLlQZjjsMpdGteDD9soE/GNMyuH6zF8ZieB3hpMJhumnx2/
X78WZu/Ceq4ZjXC2RKDlk49rw3/dRBKTLBoBPsWWrNE8SrLDQEiIFaPLQ2+d7WArNNtCjSwjjYai
riE+vpiCJwWsKceDbE++/ot1g6HAZI77ybP/dtLU3mjqAwGa3y+ozBlNY65hw3jx49J9SonhibLw
aJhwGTCT1ci78bP7kbU14wyhETP7G3P9x7yDH2UIGousyrupGZjPA83m+Fr9rX0LdzmX8WN5u92y
bw/L7Y5XmKHj3Mqx2ckr5kPbwGDsjDTCpd+f46VDPVp53tvkvwRjF2105bUk6QBF+o6Do+Plb2Sr
ufvvvS1AwFKucWU/qK6jAwreCYeq5W7TwrB2qY2TpmKwRW3t1AeNfz4gOwZcAstq3VWomtPJ3vsZ
vsiVriV/sDyTC+bTjqAUn5DTNl5GL6Frp32Oqvg1B3J8HJXVXEDkgusSYtNjbkKTnz/EzBVdElaX
HeA7mHNZpLFhmSflVbs8CI3bEvfgN/jYBtew12SwEgNeBwezkdpGi9t+M2GLvvut/pefDm2V90HQ
5AG4EAyhs5nGUn8F7EA3uTH7p7QsT6HSP0i7Vk9ahyik1NWvQUXRKaezIN2Pb0iyNZ+tprjwr0qO
9hlDro8HGHmCQWdnB9zYfTQSEXui5WgqNQaTvqMRmokhXjnWgU3mK0Vc/TGN9LGxbgTNLKQCwzqv
3o2BgJMQw7eSSYmc4egTblZG6hydcT8TgmLaJSe5Oi4vaTKNvz1NW3WjkSBP/grBoN2LDo1fN4Tu
JWgH1NXdzAkL2kvqEnlqmSGKTHhQcG6hXaFxrD1+UPJmlPBC+G+j2MW4Rw5lxLCZrIiN2bXD07J2
4gtiypAkoAVNDSPPxDh2ThUr5i3ZiBO5KWJ7m/b++HOIAUJFhb37vtaMDtd1blk/nZnMXHUmtJtc
4kORzEAne8QgpvnqMBTGzy5WyRbmBaELeXfCU8chI8TJJSbTOkUm+o9qNPHjaXSWkjj+wxttfghL
pzwjgleHqFPR8zlqht0dhCgw06cWWPuMyRXmxMIIjKeiCPEMGE351B8KkTWc/fNpS7gXSoPOWpmT
pMdg2gUOA6Edgp5KuVQa0pY5crGygVq1LffFYIl+o0zwIG7frBExDDfHq89tv88GQ97JOEjWdRx7
oKs5KeX4ZZZ3a1kKaYiKr8wyko0/rwyBnmNBcOzulA4z6TjJt9XMpaCv0qNvnYzfoQmsVW0WdjEf
O1ed4UeoeYfoJj0D8liPf3Z521JcZVvXPJCkWN09QfXdhea2SFr94C4rVaPLXc3EelcbeHO8mSnb
Vy4cZDskP8DzD4LoGA7oX6OM4w1hHJ/LT9UN299bekYTno7cO6Lf7mrUBpF13LWVrjfHvEunXTN6
v0NpvZqd1z07PbdBHETMeBE7cxof2jve1Bma0dyMfjwaVeHsrcFOv8YWkWNcpPhTVaVvwy6rHmOB
4CgWnX3r+uBTg6n5NcAlRssg1F7nYlipZsh3AO+By8w3z0DJhDEAL2lSh+uoVNlzWs2RIqi0Crtt
ntqeCaCeO8+ePgLVnDvDJGJtKq8ILx363hs08i9N+N2xAlBGk5scva6CbDK6EZFgBEmmBEXTQePo
bfZs2orD4sZwZ2sO2ZOP5a1hRIkCawqvzTyJL4XoDmTupucw5SiUhJZ2yI2kxM7AgcunFDhrdnmN
auipQ9veC/DXQMB4scSJzLaGK2aGTQfXcW0nZn3MdZCnTQLHPptBzRPuXnwX0DIz4pRWaY7CxSK7
7BgakDL6IsMdO6d/1rr7C1Ck+yJtFgWjiOZ5JQh2p9VZWKDFnOoycjBI1BYqvMpnnA27d/QLC8gK
0rElxFO1zrTyvDq+yBy3nqHn7/bYDr+WFYDhVXUecPxuu5o7Y7SqfiN6BNDSYPlvk4GAIow4ePyc
7FYRN8iRmrUrUw3ycZO0ZUBKrMkGij0z+xx6tBUOIgUM6hnu46LIL7GMJxgbI0rWUD2q2cRX4E7b
6F7Ft/A1qE2qJpYpxY8Ulc1wTf5JFlMn/XSbsbv5ceGui9TOD+D2MUizra58rMPPll1ffQQBRC/r
Nwv917rA17PjJeoH+tarsVbbyKWsXd7xJrJKrP1436tQpRe0GM5uKgSn0kk5V3qbGPYEmkOP/sy2
aprqWDbjH7o24brU+2Y/DX+gA6Nl7EkbsEH8NJ7mbwMX3RXT+RqjVIGVP2zZLQJtJVB3/pCNEvth
iHs8nWTeCRhdCA24oNTzRJzYs8B0tit7Y3h8v1tFT+LSUgyYdYdVBkgAQqHvEhZw7Nll8YUlfqD1
P3AmgHZSWcUBhkJ4Tj2Lo9Ccbi5YaDctR/ftsh/jn+Kb4KwUhw45K7cetaWNLFv+igRN2mg+jgtb
YnJtNYSjlYPFciDZaeTSlJn9Etc2uqvR5rXr6KjnNQ/gdyNusQz6a1OjKfdhASyRBJNFaT1VFWAr
oCIrMD9MXigWLKO80yHzN42PqVTjGVtTVxF46ZnSJYJLWLnRvZTqYEntCcxrwvSrh08SI37BNURb
FcBtpeXWC1HyPaajhmCcKO/WS8HZR8ndi7r2ErY1Mj0EWcelSC1bE/FqGL+o8b5c64WHa1epCu5P
MtzpkrrnpUQFSo0UzCGgcA6W5E7TNzSJGxIsAPMrV2NDnJ1i2hxnwzTU2moSc4KPl+ZeqmgjB/fV
5DZ6tvrYvmIGeG6E3h17U7/Qq63WHYK70wQBDv2i1p47O3yvw2Jb2SMW76KzLp5hf5buwBUxH6FM
woowZutnaA3NuSWFsMVxFlp0I0GMUPmICN5pP5yK1nvYwFTWVjbCkTcjPq1eu4BejK+w/WgkIP5H
L2djdjHwkMaNbt0Qw/eoRFPtSHiLNXb2JcrqevPdIWAI5oJBuyVSf4/HHChin7W3gvnutQnm+LRP
+iklW5qv3aPJwkxhTu9Gj3YdBQeIXadDbFaHEhvpI2ww7Hu4EsLM2PQejAUUXsFZoVBFTZ7Nn2yi
USzzG5Pr8JCl8rbYZiyEWGo7gu2wm0x7ZIbFx+I5/joe7PZjWdonKd8HQq2mJNXvA0K/da7jKq2m
8iht23yuOjhTTsCxZ6KFcxKh9tsrxccUi+jL9hj5Fh2gHtQ1r2gDaon8xoGFfRd1/UZhNVysvK/3
AeEOUP1oE40JEBdd9OpotNZqbHFhjznEzu8DrlbGnxr36EdRe9MqTlvnSg8UdOhYfdYiU7ep6UjY
bSPk8+ab2/fhVY559MCo6G6NjN5YN7nhoz7nl2X7UB6knO/FP3WmYG/OozlPttl1+artcJn2ODIP
QdRbD60pPzphxD9aNKTuoO6phXyTMDr4hQDzedEaP5fY1HKw6fzBr1dU+zuesbM5MM5a2/iMv/BA
b6g8dHB2zkOkRWeqHwIeULn0+nGYmviZWiB5J3vQT2rx7ubOIQb7ZnoO2bUG3dWQJKj1mOrDRdkj
8oYhHNCvydfW0yG1qPoFQwpzBLym0CxC9U4LBotzo45JAHBmuU6MEBu7HDZOnRaEKWSAwHvyWtM0
/L2UUlbcfMXF5/KT0C7pL4XFkqi6lyiZDJ8lbkiu6Kz3NJf0DcEKTAw0Bg5FCBnMKvLhStts+G4g
MNkFwsHFtsqJCb7off2v1hnFhYZMbmNcLWUPhYenQ+BzB1iPrH8vPdKlbZZq/U4fpv75e2GOCHU3
cRYvF5cGnzRDsa9qHPzoe83wqEtOD4ia8les0xYHXEU1OvqTseZIEl6L7o3Z2ipUAbVtpv+MJOhz
e6j+OPNtmCJi2pNMYLLTdtELDAwS95rgwgkLCFfPlh3Vx8HGlZfX9kcWBtr76HGwiPg00R6k/t3l
KAo/zgh/T8m7QQzPn0myhAiZFs/emFKWTlF6WBZHQUzhx2gW7045ZE9V5GhPAMee2lK1P5KaMTsW
sHCnY7X4EXsDQjJNxOCkFHUjIrJ5D0eXfE0AYY1LgTY/lABORjQbx6UMFAb5RVlhqqsWjaCc/Prd
wwuybDNTAu/asrpGW6UlMQTfcR+eJT5qgHF5Esitn8Xox8as3NktQyEKyO0SepHJxj6VQ/tihIv/
Qeh4vDDc9VV9/s9DlZNYIBh0nVGC3lGlGPQpovRCcpm+T52CxXkEOAtEdOMFDC6XjbEZyabnNN4c
ctM31jmzvL/EdwEsGxtw4+0E4D+CnegxVr+I0ooZLEfNPvH5yPDBqJMh5vqqRVVb+jETfXpclE9W
uXanBFUEnWn3DBvM35tSnvoo1iBRkvFGEjsUFlEwtqowJ8SiSveFRQ+iLDn8B3NbNVF2SXuqe2Se
Y+x7n+/moKJbGU4lH7S3yrtoOl7eEMY/iwkymdajQ6TJzHpjyuekaa6NmqY7sG7AvBm+8RiV1Ilp
pvXKvhNsfBPJcefb9FXmeLC59HEmeQitCRyLGNuDA82EhghWkTJ0hkOrsHxUWS/P3eRFm9nOial2
gDxdkJeALu6rKbVu3Tu0SbnW0rcuO/lLfBFWTqA9iQtFqLIw20CeDXttOlalqr53eK1ACiudFqeo
of9dLqbWgQCX9Nx/tuibp6JPfmeUqBuTJhwLgvmRBhFcI95adtZNYoroxwhsKjLHH6xnh8huknWY
CvvFDKfXDAzBifZd84KGNDgtF1/ugLWqq+w9NWwDujpaPV3z7X2TILNCKdwZ4o+TZgeYEBgah+vc
KvyeSOCZhfNYhtGxbSx9E/SchON0kjcSWp88s0yPeti77PFeeLU88DeAbn0bbFpPgO3awWQBeMNs
V3nS5lcrQNID+eYaqzI8Lh9DoyH4tgf9wgSNubRncjpoiHGnVF7HuhXshcqD9RLRVsUc0GghvMKH
cvc4IKK1I23cXlSOruWKg8AXEkUyf24n5lRxKZ5Cp3D+CKe5dSaoFEkDbsO5c02lZjxSD31XWXLI
TahzwyHVXiuG9KtiQFwBO/WaVt6jNntajDEtsKWXCuMwKh5WO0Tbsej/ALGaMZqSGKYIRxQyKoXc
mmi2POufVEnVDvwvRWYmjLcgC5IdvyRpJPP38MRamWSGB735Rg3yJ83pIiOBn8BtcHWKWKOz63fh
ZannvjsL9c+SRLfnxiIraLaxa7lxXpquJgfgufnpKnv2+hT/aGx2qNBN/zoq8gOWi2w5FS2ro2aF
4M0MtFvL36VuTcclc56m2v1Y8lGtLKyPXopdEgTwjmLgnWG0x5toujfacOAxGijhyx+N2CN6Jhdi
ZiJ+pvAIPzqKUtyU4wnp3hkDbvFwiI556Gz2y8+bPJC8cWLVm6AQ6uEIO0aaRKABYHNyujtSeJxk
jJ/J5H44RoSpMPf5tNpZlSvajXBiuQ3HvtyjvlArQiN+IJXHzTSyzy93tF3b19okO0ybbrreOX+C
IH/CfN2x6ZNRWznnyu3Nj3IqnrEAw7pVbs+MBBxYkkp07ElRH+0x+UplmR91eDI3GaBxYvc44jsF
bSvofhAvuAlt+U/QkXv2cBuu2tTUSaihE7V8hMvPsnsiCwKqi0vkiv6yfGU5uOq+O54Oem7sMu09
c0b0WQbt37rQX2GrBNeSox3rEiOH5Rk2Erw0g5vhhVT+MflviK5wisZy2ms9enSg5fEt5MbdkwCA
Ympe0Jws/TWhw1ripCbiF+o2JbsPifAPF93SnOlBDWkU7WF5yTkDoINyTsKKp9337RnOHPwG/mqV
9+l6Wd5RNFXkQIf1OQvmfjQSTOsSl38bN/I+BR7iXYVQ3iBSBrRQulOJkZz6fHjJ2+Hd4ki5lDFF
Nk63XkNZ3uzCrqYGFYN5ifpyoozh69xgXpp+ZGCZr4iCvpSJ5vT7mFL5FbxNP1aPQnC/OLL4kRpI
2Z2YulFLYBMux1dMvT5HArffyezF1AinqGeM13LHFZTD+OJp04/NU89A4Dxa4+8Y0/YDG5P7yLMp
PraWDvc4HX5VIruCWmGuoBOnwaWq0+HkwcZJfiu7gbrXXxm9Y7xNnnh87/aWZ1xMWDI9xe6tLazm
yeFKWRseURpL09zK0I4rNso4986EzZd0bmB7EN7q/H8Cw3X/fwR5Cke3nFlrb1s2lhL/fwSGG70y
rNaEm5bqDm3SiYhJtyCyC2rIMe45JM2HyQnlMu+8p0NYYRk8+DUmHFzyq6WbmjAr6vB260Y+7IQB
MkOXuff/ieI1/3eEsc6E23DRLDJb1z3x3xNHdS4K0ZcjWg+IzsQ/yaFGhUiDnvneQeXyVXjaIeok
AQca8KnSHz5g91X7MCqGg7TuhdONe09m0Se8kIOr6e0rseT6Ne6lzXXC31tGpKG5TRMaEO2uiEDa
DVZrX+LB+aUljs/147ylXQ1C3QVFHg9sMA0til0zDd4qGLz0JdSMU4E1m2hiBrdFGju7/3c4rSGc
//WBGYahe7BdfDpwxFf/9/dBo41J1LcjiI1YScqXZzsh/CqVgKgYGVvrRKTTzyQzf6RTPz2jNfvu
6zpkjGCBi+LbQEPfncfDmj2HHNRTysHNH++UAEWEEnFepHQa0o6PO80uhPmWdLNWq2hOTuWQE9ZN
RHAORcUILZ+9URaLzzhl7yru/D18qGXyibjsC6/weOwZkq1hShKXQQ2yqjBboFNW9TGEtfQ6VHy/
gIZYyPn8RoHCWHiZhbQ6ssKlg+UEHoYaP4MWnxAbjCIhh4bEoljvispvLm3U/iSnycX2IfLdGBAR
aQ1T/LpU3GlhcuLzgX1VuREcvTmzzkPe5DvqjyG14ZMmDoNhw/L2yKAokK0cZn5Rl3tyHDmSM9Eg
lVddpOc8JoDgRRVQAwDSNer0asJhumn083dDB6cfMTk2UpcuhZK7sUJu1ki8NwxVyQTsq30VVQpe
TyRmA/1Vpki8qrpDRD+PsDU3cHcdf79U/kVG2GYOuwqmqrgEqUamjHWre85bXkhQRRsbZ8uoPoxG
/54Xm7Uzx7pxYzQtIYrfX9Zej412PseGQEXIrceymOsuigSybBy3/2QQBcC1Sf2DD+joWDTT1/fe
Y9tWDX01+z+Mndly21i6pV+lIq8bdTaGjaHjZEU0Z4IUJVGULOkGIVky5nnG0/cHOrvS9qnI7Iti
iaSsBEFgD/+/1rdqeDGo5PoCB5Yk7+qoGY6zkyHs4pBN2wX8pVwlrERF/JqNbEqd2NdAj9C10AYY
eZNJOFFbj+FWL/sNqtEM04hOikyHwvnaPYM5Ui9aGYbvbTU9qZb4Lncw+wCjtDPVty1CL2C9lO7J
EVvpRlh8GUIPVw/jPpfDF1WFPFODt0GLNKiUvdr00spJ3Ibt9JjXAUWGUFMPQYNj1qaFRxBBQ2JM
NTzZDXsDrewqV+r4yMbWQEwLwxN11YxvSj/NPh/OTdTEhxCMxCrxzkZPTCec2nWF3vq6Vktw3pFD
4+nLPoaAYaIjX6qD9tg3xKuEetsfM0P7cp0va0//InyILGxFnOP1p6ZrvvWGReXyr4cJaf2HUYJF
NEa/OaDZ0NSfRwm6QIkNJE9d6QhyuO8pSOkFkaBjJ2mjmqBWfG5gTQmUw/XNOXpJxL394shqNwoq
3Ko8fx9pawTIO5lKxx2ZW7u5ee2b41foqNhxZV/vioJxRMRlc7leu/6jYTSUjTvTOAyxaUNXJD2j
FTj9stGKNwiKvH1Aeflo6xZNdIl6Y6VjF9jgh0N2UXvggKLBeJ/SEZ6/T+AatPad7Q0PrTnYS6cZ
xUtGmhDGRO3JZ9Y1AUkd/KojG6wBBq5rhCI2hoet2dOOSVuN68JiB/vXp1ifJ5wfI7CFqRuWrgmp
mbTbhPpLhnndYDFhYDRXhlp+q4dSdylCJfBT2VO3qnnso1mspiA+0HvZgfwPyzWijOe0TB9M6XGx
4TNThSEOxH2symhglWjC9h+i+EmZYOCjIFMPoD7x0xGiIZVOALinllPHQMlCJTqGnpHvr5VhGWny
b0K+jXnm/+nzUSLUpYHOkJ6Rzpzz8yXk1PlYjx7SN23QLRiDOUwhao1HP2zPoz7uYlRmq+t/PUOe
u8Ihpt04uIv6KgZo2dwUaPr2pPpZSzr31s6RprKlFJ+QVSejC7q+D194Pv0GhfpOUzdu3zD9QJK2
t7U0w4dWWFtfwhWkeq6vosqiLqkw19gKOY7MZuWabcpLNuofKADYYF2XBdctaRaMxk7LS6A05rfS
4DRbf/ftXz/9T2fH1Ag+dxzVcjTTENeA9K9v7Dv8+vff1P+FOEO32Isaq9gYV7IETEgH5X2qzexQ
JKzc2VNm5xTC/N6TDegxWpPrCgN0MOvCEmAISGNoYgzRrGryd3aahLsprpSNxEDJalhcYKq//fUl
q/6HtYOhGhoGGJZQBrfXz19pZgyBhWTeWHk070ZEbudJyXeoaJ5CtsZk64AgKCZwlbZhoqk1vxmF
GGYr/7JIK7J3EVPF4TB/3PD0N4c2X00/n0/dsFHyqCZ3uoRU9/OhyXGkby4ILrw2brS+DU9Zygoz
UjQqR2G+UqWm7+Em9tvQys5CoIW1zOj+rw/jP3ytHIbJtlKahq7q5i+HUbbUre0J1yhwsXgRGU9C
DgaliiR6UIaHoAJYQmVYReALlTFCLrYespqFSk4JSrS6qzrQRUKHrEnE8Q5YDaI9O8KmWY1Q40rN
/iuAu3D7N0c9DzW/nDwaW1yElMCQrqq/fK8DsJwojCMkMBWmMEJgSEI0jGKF4hdYTUrqRkdu+kKN
mBJZWBGfOCnPKk2gmyG0Pom9JAI7iq1joGCD0SSV19pkwdKYIBMdS2GjG/hu2Ps7gJPjl78+ePV/
Luw1TrXBjeQ4Qme1/vM333SeyFsVHfB1iaonz1lt9AcbXQEETtk/n0c7sEn1NPX7NPY0lgCO7vYR
BS8ED6RfpyksPTtWT6FHUGIB8+NkR8bxb45yPoU/nmKgnsJi5W0j1eEcXyfcH+53CNimPo5+tdZ6
nzUYzK0swFk9Rz3P4lyHNr6FnfHDqAhyJBqeSnaXk/wFzzEHMeDWhnyhGkXGlt4oa2COT39zgL+e
xvkA4aYjSuTzS0ObN3o/HKACpslrqoBd7uiMS1H2TLIA8OgWKdhQWjQlgy4vUDJKl4il+DZEVuTD
kVcuZQNH0xuLVxYMr2PdblKE6DexhqHwb45R/nIShanpfNUcKnc5d/v8GX44Rmw0pLqzl1/5pKWb
WpqfGFba1sEoZar2EU867laqW6wblee8ZnZwuLK3tabCrVUc19YVZaOPxCf99YFdr7Efv13mcpOV
psGXawFdu871PxzYmOdZS5WY0Wfew1yrqXghfW6gRD2izX1Ak7lEHT9cWF271x6wg6zyhONkcV30
eGby4GWOgAIhghU6on7DOdAuXZ+ubWjgz5bwXRGYHdJi2R6vpWY7sqNToFb+yTBujK4mxTEOnM01
4T2oAQh4jobAj6SlA6EqZOahiVXVxFv/9Ye3/sPQywKG1aLGd0Mt9JcrJ0syBAq1/GPoRXDSrVUY
FwEJ6QPsd3gPXCV+sMkDJ6cRiszF18EXVaovtkIWj2zF2mYBQgYs3FyfRA5gb7BY4kdRBeI07Epr
qXovgYZCOx+j7miXCtmp1wKRxF153bJu4nQOYJ6ad3rT2i5Vh4drC8VATgl0ooPVm5XI1PvxBbb3
IffmVJ98zNmSFS/RrB1XIzT0ILWjzcz6P+Fcur3qXHJGsEWVeM8EBuOyKHxQ8IL4wLQnbowWqlgB
pjBOYhze0864FbPe1GvAq2/GoGQkMmKbyi/SrsEpw6Vpm+KoZY39FBRYFFX9KOFQupNf4cQw7Ilr
G3qx1nfuX39N6q/rMY1KDV1dR1P5ogR2959vni7US4revljTN8av6nfNGjuEuhpntq5S+GszyD5o
ommHycofbUV7hjesLUujoyNuIwX/6+PRfh1wOJ55njQM1bYd0xHzZfXDPYNwaNQK0Yh1SJN70fMb
6xCR1OTcan7YbwYuhVUoywTiUVYQ2maN37t7FIqZEtXokHfDe6hZ5g7xrrbXynJ24YbBPkXgPYzE
s5aFyIHLhLRosnfbbsng6+Rw5uv3tqbAFm0jb/ibocD6dY00fyzWi4bGYkNYqvFLnQnlplKKBkxQ
P9buwI4DUgph1HTvh4DAal+LV/FYIFYeamVl62a3Rzg13MWORsRTu/ZaxXkbI0i411GiZQ9GEVkr
JwIfdez6GcsanM1umscE0SCagJmIbczI8kdfgrIoJKGCqJd6KFoVWgYqvcq5w6gtnByodEpaiSJQ
jdJi2lyv7tqCUzlOgU8ZSuonJjGxMO2cewbP6HcNLlq9b9dRKilrCPAKxuSsBzLsYZNC4Lwm8gpS
8az3sgL8FzOCT+sIcLY1n9IrpWZ8v0NykOzCQKH1h3oyXlQwDIsijGj1x8hazeFDTcKcD5eR70js
3FUdn6NLoyuDDkykEDRAvzQUvKt8o1HJJPtHFt9vkv/6Ovxv/xPcdjL6eVb/6795/jUvwAwT9fHL
03/dhF9Jz86/Nf89/7N//9rP/+hf28/89JZ+1n/5SxeImXn666/89Gf5r/9xdKu35u2nJ+usCZvx
vv2sxvNn3SbN9RD4HPNv/v+++Y/P61+5jMXn7799zVu0C/w1P8yz3/54a//x+2/aPGj/149//483
58/4+28PedsE//g/36rw69v/+Gefb3Xz+2+6/U8hdO49hi9WOobGGrP/nN9RzX8y7kiVlY8mde72
3/6R5VUT/P4b0MV/qhooAaLpmNmFYXIU9fzf4j3D/CflSUdarEvZJs9/8P8d30/f45/f6z+yNr2D
3tuwgzLYeP484LAgd2ybrj4iIeHMI+Av89RsRbFlp9HAVYfW9dgJgCTwHpo09DejUz3k8AFuYcfL
oyRVWRluDeagy9CDK5kiDER5qY2vLa+bPQRU1eNGEUqr3k1iqFw/Nl+vz/og8vBkd80yzBJlB8Xy
sw1Mb9vXtB1qgqVHtUMCQL3SXyZG31A1S8UD9UHfHZOY7e/1bTyO+PHlkghS66WjeL5EVj5Re3V6
RBr8GipW/VFJtI2itPbB1otLaIjgIamJ4xkIX91+74QI4lGh3a+ZXRjO+6Q7xfmIV8oJKGbauX+B
JebhxaRyXeBVemg1I15rRi+OeQ07H9Bf+WYPMI4xQggmcnMKzLPwI3lLxztcodAGuz934K69OAqI
0TFJ0l2UTaNbdV9SPR4OZjXiVhys/hAqWul6wL6aVsbHfNYXZqA1N05v4A1RdBgqGrqFg4QjUNeK
vFRB86VslOCEilpeopAU5M7XrH2lVObFboZvndelN44w08cMfReZH97ZrrLssVegDZdSnqrquZ5V
1lc/lxgpi8B40Ted0yYr0BWkf9R9f7bGYi1lboHkJQjWCjtnh40HReSIx2ABpzu7QxbxTDpT5rZl
LnddqL05uL+IAeWhN/2C5pmwykOAC2Rtqt1DIIybtB28h+sDK+9brSiGU2X5umsYdbcMu+RO6Svj
7NEsucWv/VFMH4GkB84lRyjoVJK0wUdeV76Bw7TB1dYFwM7b5CF10LQkFnN558ckQ9iMdHSCw34L
lsa6aRmOFXCQt1bYgOIgAIRqajY8Fbl4tIf8XBOI2I8dzV4zeIhbqCtGAPqi7k5TkRJka9bRcy3Q
aBQ0xVMQyUQkjc7GGmA/U58tn1Kd/z7zoAGxNLxRq4zEV43T5xrzQ22l1k4hZZk8N7UP7ykL15wF
c8sRj19av04Pmo/gGwLeG9BmbRvkYACuD+g7swOqr+wgKo1Qh4nG5Dw4rB1J8FCnYnhfW/S2l23f
Fesfntfzc72PqcWidLpyOK4PA+mtoYXtClRLBUUCYG5i3lTkmu0atT+PntYfkHf+8RDIpj8UsT8c
rj9d3/jztbaIWlexPxEUhfukJ7sPbvghnh+KMisXo2VPG+kRyEPEXr1NogQHWybRygSpcVcpKpEA
nhLfdFn4hvaKgO8EPZZt5Pd5WCp3OBaUOzhp6V3luddXOsPz7lC2w8fQh32dZmLNQE60/cyqrWv9
UQ0MTEWTWRyvL10fWHwgCZx/g6sw2VpT9TLZ0VgviCak5BFjLEAKzqrkeg9K2hcY0JSA8FY/nlkS
0UrrNVIlaiM9eVGbniL0+t9/kokfrIeBBUlZZxIo+Py2PT+g0MbBW+Cnu76WNJ6OiHuimmmgxltE
0hOQEaNsHSlKYrIM62Bylw85fl5pZP29nGVbUzOVm6QlYkWMNEOXDasH69/vDv9+d8Tx6uZp/mEW
43iKM8W50cI9Xqn7RLGfqRNCRyIl8wT5hl7LdUOfWkq3bDF4rYVV8c4wkQZgW4cmyo/AjgPif0AH
aDGtPhW+QCQD+93wxwNyZPUlLxwcCGPvXzhbABFphro0d/0TUFprWaqvvW4ySoiJSIZgNqApyUBY
4mxmapp4XGNui1YqQGubujRCT3BPcMag59lh4K8mywOv6+meySaaxHjSrRoiwdG1QjeDbOlE68Gq
u0s4G7elo9FeIHPo+hLNdeI6dCNwfSsOd07K+Z8mJ0Rik0VAaNlICKeG2Tg//fMNG4rfLve6kzeY
ZCYNUXhQU4vsrR9+pHqiLqUP1dZIAMFHQa7tWxuLkAfcByUehNq2OSGkyu5ikbaP+NmX1YhccGWM
cxYh9ixOKy6vKa9fss5Z9Sn8PSGUdIkNt7ntZpV9SUsZj1bRvBEzgWWOXWMRocxRRxQN410amTzt
Gw2ZOqttcDE4w0fFsJhxOtJMu1ky2EXg+wxgU3J5/RFKPFwWk66Cn2k3Jp1gYmsJUctVUiEhl46r
62tmOGg3BHp2a0ZNNmXz710f4gw+lUV4wybqFTJkIbEaGwV9/iJQNGg7wA1hBUOaZ9q+1aN8w/De
nK9djZA1x6YxAdUQ+q0yUynBN4AWCcI1eh61I7olwDNymIPq1VIT8yIiOqxDjL4qkvJyfUmNBZdo
GG8BJ1uL68wlZ3+NUVrZRteb/LtcyW5bdCpVa22kVWcLWlXioXfkuDWdON2TF5feG/RmoDFMN3Hc
ixvVKpN7Iy3gMSRNvr8+vT6ktAuWFMPH7fUp7HWXUq440iN/Kkike07VrNuERdFur08nP7tJQSE+
+CZRrLgSTxifPmg4J8++wSSRZYW6UYIueY7iFN6GFjR00ur+Irrw++sq+xe3zOJidf1XTgf1ocwM
kORIq+YwIwWSOvKRqCifRk+PuMrw4/pWFz5TACSgOCGX1plrIo3avUya1d4RpTQ8qLGyExJpkF+k
eL9tcnoKkWqnhlhg11SCfJvbjX22ewURJt3LjxbEgGa2LgVbiDRK7ZxaTey/b87UfhrZO2nK9rqs
wivknHrexVODvrSElOr7VDxCEu5WiZHrhxSDKakBtUWZrCNvnFCjg+8wiXLItM38wbugLbojAEC8
mUIU+FjH/FQNuLfCGGmOPb8RF+3FISiDXEIxnXSWQWssPcG2MmvnUoHdsTT99dpSTzgpa1UO8BFn
bUgad8q6J3ppc10X/vlUm5eJ11++vltOOPwZJzZZSRtvNDV5Z9isV0vAozvPq3wK43yEpK07+BMr
L62SXUeu5VazKAf79CkPEdbZcwtmd2GFavE2JhjwSECabhWv0vdaFh3jzk+gkE3yWSGHDRJT/G1A
MRUgaHyv9RFRIHbAcxX0iFxztUaeD4nD9NzelA0NHx01KH57V2/VYe9PaXMwm1zshsrvj1pPkqVZ
OhMQpgwzRZHIk6aTZ5Cn0xfPUuYFkBbeeh7M3TCb5FvR06MYfMr/JdSPWqHnGLV9fR/KNtkMZEzd
DL0vdmM8tm6Ib+Ug60zb5qx4I2HnLlaB7tBhQNhIOw3PrOBjFEkrvyRsoyFc7ElQpFCRdDwnIKr1
GnYJt8P4jGoGFFMyCKJjqxFUqbX0aVo85lC8Qtixa4YiifEMmpuXvonGy9ZNva8wENw3AGhoL4/6
V23C6Zb2/isMU/Su6QDYLI3iEy5nEBc91S5Py6ddbk79ofXQwA5D2dywWMTxpRfrvoz9L6hvapxr
0zu6CS5Nr80fixEApKX4yieBGnGnla9dn7+q+scUie6BP9Q9gMVq6JMG4+76dFQr7RCkOPIwgHQP
4UwjtrV01VsmUi5nbxKW8B5rLe11mVg3sV3Jo50k31CNxlib6u6eK6JbQyqz0N1zkaLRKU5OWtTb
1kqsYxYnWBX7tDtgYJSbELncsqgsCnJVe7o+TPNPIuZ24kI0Fp05vuqiKz47AcZAJ8EHZXi4Dqew
+mAY/BxxTHzxm25chvD1zqDtUEOCCp3VXjFZDYw9WSRpBTa+QrbUZB1kG4D9odl40pD6rQeiCs55
kXlLEerOI2pkdWFZnf9Kx/M5xUD3odvxFi8VQXEDSVRRDRcBeanpCfWDAjQdurbY1zqjA7M1CVHO
KFA3+tFB7/OI4KioeHJU8VTHFD5qLwC6GObPkIXhigOBPKLsim8CskewRIr0Jev7fWWUw0epRe9y
aOvHTngDDKy6A3ehd4wSJQVRHBSLyOjyV4qcdJcyJJp51fX3pDR/5EOQv2pJS4KnkedHr6OFqFZk
uSlO/tpp6IFEJTWXkVs81gBjrq+XM48mcPqPPmCwixrPe4QX6uZEF79Jh5CYzgbrn/pqeU5U/+P7
6zXxoKFhypMRGViXkCcsojFJ3jShfI69BXzTynYBmrFj5kWv9Du0J7SQ4WEsOuj/qYkiZWrEtsmr
cn19FyKeQ9mboej6bp1WrJpNRTtcnwZCXjy1Vm6vz8wGvJ6wgntiZI8d1ZAdCyv9UBVNymWaWm4i
mX0CUyq4YgLb5apI9qXUwCoFgM6FKLVjS1DsbARSb3LZkt4KouVUP0HQI/pUZCEKkYHFUldW8PmS
TF1XqI7PVDLEHksPIdKElh/bwJj5kRb7Ea8VcELU7BFv/9e+tvoP3Yv3UhvKl9zRAVNmWXpDpbw5
jp6VYjAWBHeq0c3oNLQRLTs5Dk7awXGo2SP4mHd9vzFWFnHn3NS3vVN7r0Zc6msPdrjLdeucIZB8
Xt8n3pfVvone1SQ32cVHvTQcnNxBJNoDwn3tAGDL2girU+/LziD7EmHBs2Q37dk5BvHqmAY5Iz0h
U1/MeJqeA11oS4hO1X2gkfhSe2V7wKekHXK+0KVW+F8qRVanobejLX6m/iaNa33bCGDjhuLXO5iG
lN4jEeyVQQ8PTlXre88ySjeE4uUGhk510siyg52jKYq7wj8aY5rv6gq8U6rDOMrjWXCJR3E75IjV
rk+vDzU+PJxW9V2UyuTBtqC7s+Jimn7LpOM90PMlHMTp7yq9yS4EO6QXzNSbjP3QXVtS5gENBOHI
XlLe9W6zyiu3vW+qh0HpNLfpE6qpxA+f2pqxuxLa+EDRJ1mahR8jdOleYs7EZ9rjs4NhQF2zKwEG
eeYHAJp3mEbqc1gD3yClJ30waMqsy4mRMTZ6pOYE62wJjU4PEgyTC6ge8tzYhaepi7y1U6fmvddX
hI8UziksVXaAVlDUK5vtdU+CYpusLSdFIBen+nYqGNPoLDgM+8F7AmzqljCA/qI6DeVEXm5jX7re
QO4ogIhZtNi9Fo54kbVRnZVIt48jFMVlA+/ntT4XYZ66Rg1hR/PqaBsQO7Fjn3cP4R7J1Wi2FxoO
01abpiBZ1ZzW4/XBN5K7nrwkly832KlVUy5EF3e3jS5bosH5CQBqsDV1bO7X1/58g/GUZCKapMtf
3igrh3y0xmI41hVye0ll02mynbMRHt3IgSGR4en1YSzGW1SGwU1O6fusOVTNAqkhCckZ0eeXYpUV
VV8c+MaZH0CZnEmqHc4INIHpOZ7iXl/LlKY9pYq+vz5rw3A865CF0NdOxfr6D64PeZQeoPbFRDrz
NxStIpfVQZdh2fTAsfFXDoSbyfv+kJXRWK2KRFfWTV+lh5qg5zhJ4JZMwlpJrUNWqDf7JIs+UZZj
nIw928UvPoHeN2Doa0Pjpgn2sII7wWghiHR2lWxrf2bwk2ShhnBVHHIwmpAAm8caty243yS4DcUh
QN/p5a9WtnIMt8tca3oMvXY38+Y7tO06oH44DD6cBohOzP0frQwA7jwob2bvE/YH6wXMiybm8EJ/
KeV9SOtE0V6TpFlWiNTp+GfLov5WwN5k5S3tYRkGT0JB3KagBSVEKbaefJsKAGmXQfs0hNkyt7/1
9ucQ+zsJJDcbbh0O3DbXBuv9UODWHtU7sio6cIDkcM0phADYv2gDJYoKmXEx4C99wugEDeRtPhzd
e4Y1tgFlv66TN316KdKP66plyFZDwI6/XJp5wgjj6lgZ2nJJsuy2ioOFgllI5Dd1d2hkDHk1hs/8
VpUtv/7q2GQNGfT96hcfuZlevwWVtQwx50TaDk7JQjVfVHQ8fvNC/2aVzIGuTbziXPccqEdYB+nP
2N6ITqUScmfCjpMJgv/uECSwxcRby6dV8aH56rHg77S4byZQOXXNkEexRtg3RXWm9wMUoGAK0tQv
kE3gkrAlKpet7UDx+cZSh9S5z1n+lpA6hPSEyDqyQr+O4bsJs98I39O03Fa5t4rEYyytlTfc6Xwx
KP+XABOXyXD2QABxbST9a0/0ZxuBCCqAthTg6SyIcN6rCLtFO18AVK1aelHZV529o1Oyv13GnLOR
6LvS+cBMTCJHxh+dJu2bX2aftoCVzRfQYYL0gmTRKGivch9p9VMFMBxmnPkS0RrVsouhauu4INYS
JWqDfIdgPpM4VpTAiyI9xJI4G5tQKnU1X24d3rImJigs74gP3RnRsSu/TigCOIPj0kE7bK6It7RR
6q6G96hci5GvGznZ0hILo9gU/SYRK+KKIAr5iyGTnI+JfCEkUN9MAjVcU1/PChGxrHJ3mpnrq6Yh
8YErpkLA75IlsJ40/6ktqhtqOmGzMj5GxIfdfhOwEnMKpIR7uHQeVA/MF9VeTUFMLEgWkR5uw3pt
1G6VbgNjA7067Nb2BWdU3+2kvRkBNLOzBFZPYZ4qB86wL3PnMH2KMJv6NPx29aciDaYIFA8H6otA
1JjKa+vJbHcWmS740GH8BRstPLAvK7UHwzwaBUHpW5iEkBircjtl+zo+5doGVnNTMguhTQKCuhvw
pXu7eKCDaqzAGBJ7abc3dGgXmoKM3+qjCKnhh5f32W4NNypeypzY7ANIO4jJ+rATyoo6sg4Lzyb4
fq0R+B67oryvq32Ms81bd3LBiZDlxk5vI8kGj+rgOhrXjvPFUS9lRVbYna663TctWbbVnlsipfBb
bTQWGca6zclFdTXF9cDBkHfavRVEFscl+WQrYZz98qac7iYwdV20m5h2y2cYe1xsurxvRr5CmL/o
gg1iZ19KhQ3bSj91FpDJUY7U/sPLnALloTDk6lIfrWATRluSv3H4FVjpzA/6Io1OoA1+c9SaN5KF
A/xM1szm4Dbyhlhem6KzQUDGyglva+Wb0B8MBRZwPEfOrqCiLuJtfIPIr1AOYfHWwP6lSsxl7jgb
AAN0dGB+obG7q3C8RpQGQF7CIFlI89Z5N4MdAzFdmvlKrrYM+aYCL2dr9wsKIMSw6s6BDiw+/SO3
FQulWsKM4XSDKqHYMTBqUrGiMIvP91GnYDcgv+5YTMCpiOotyne+UEKLlpk4I+ZbNAOgIMQ+hbkl
IiOLb42cDRVcXtep4RZvW/pF/d40HlA7L6Q4G/VrK577cUsRq+nuAnDR2saLw2VhvKn9N7O9zYod
m2Uv3tr+vtVhyN/iJW20pR7iPSPGMAbaes8ujxEfzGsw3FWyoXKaHKjhrABgadTX0EuzjMTiPwYH
eCjmBk1+HR9r5zFVXBmQr0xD4WTGm9HcydcucpVsVZcrh8htOgrFkswbGBJcHKlOGWQHWiTqv3Lv
EpZZEoUQuWWzVfQNuwbGA/J3gWP6/i4C0EVnyttp5GRQCe7wry3LfNPnmyRAo0A5u5lzoPhlgrq4
oWnWDS5SY99fztcHlLYHZpT3PObO4oIlvWM5RfN1BLNRN3ayXtL4b2ERVnB5Af8Wb+TrePt0S+Nb
83fEtfqYtF+a8gG4xzCi+l2ozoHwpUhdA0B1VuOw5Wgj8sSqw0hOuc3yq1EMGJV2fdt7C+GABQZM
XxfVzlL9s4rXasl2KbVYqZDLJMmNKOWN1XM84KAJyNB9H5hL3GGhSCfCfISbjDHRJRNIt3TTlDUc
Aq73XLfUFVXKapGZGsWxJ0OcRJ3P15Szr+a8LIwOwK5pZKSkkOdpZmLNti2EyFBwCP6YJv2QWdzU
Q/gAazpwoyBD3FB4h6Qu3h2/iTYWljRWrtZuwCS51RPzthyc6GCAXF31umUspCWTLeVFNiA518fw
1bcDEH2gxpGLL1BrHobh0qBnCXoPNlXd5G6dbWIfFMw8H4XTcNCRky8gbMXLEHSkurOaJ8l0mqTG
vlWiDYKtO3qnixA3ocdC3jNZLL3lfhi59uTlroztNVMB026T5u9QjohIq15zaDnzhIoektoCKzS0
7/G6x76Jk+NOKevKvT5QX3sfUvsJYzf+rWKRkEi0DCWbykYy80R9cSJsA9hvO7mwF74OkJgL9ti6
eJty0IARS6mkP47NqKwqJtmp0w52cwmM+aZDMBEuINnCt+oAgXJ3KbWxnMHlniJcemQLuZboowcd
iI0ctpwZ1Xv25nrrouM1KNAUfOE1dVs8tw2uXV1L9x4Lqg5gBEBcIk9gHj5LlP2uYVvvQ+4q070a
XHDFsiLIhw2qhMW8dEN3sxjAIlgL59ztYLsF0VtI8jpQ7y1gLzs8iKZ+ZyhuVwhs+DweBaeOLkHz
plMCJFF7pXn4JuwxIdvdk5j17zxlP1J4q/hYlr/2lY+iqFgsEcFtb3R4h5L/OUmwF5PYoXBlyfSk
vZRzhYWQCBRIBFWgGTbu+NtiIm/ad9zKVLeKdEEYcoO2n1qA5bRPD5FeHPoKySuptqZ/wzuj6T1Z
dnTsNdJmUHMdvMv1xxKkNWX4I6pNJrIRTJ+o96U53XXqo16EmMuLl9CsXhL+HyfAbTs+G7n6aH9U
srzonf9WmtzFgwAQetEIuMVOmPp7QgvBe9JQ6+TXCi5Wk9DRVwOGWJg4C5ykIeOHJ7hBkuRejtMy
6r01dvmFA38haZA/aFSfbPHRayEhX/S4XT2SK4ZpnCn0DGRls4O7g7WUYbx3CJpKObkSV72S2s0i
iUy3ZpmP224R9DUryoj1Q9KCnqaZgDoBmG/U1Oaeca8PhqfObIcnor0nlP0tPlyUbZV3QZ3JIFi2
xYK8dgKoW37b0LJ3NVO0BRtsEJuEFhCll29j5aRDLed+XpDZR91RiY9+zyhd73Jxa1cRxsIbh/bD
xTehJWvbwtnzz+jkL3ToOjrFmrr8nPz+pcwqzop6cYZy1cc9RqQ5aflV1421IGwZdcjBCqEKUEyX
9TYaTtJ8CtuUXt5DLUAybkSMCC36VqlfgqpEgHSIJtABYhuxWG9QIFffyuDShyiP7RGzxvAy9qPr
FeNmDM0ttzwgrId8yX5uQSQjl/tKZz8eMoItTFZn43OQ75p81+k75hUr2wtygwuXqLkFhskQ0jLc
ck5ue4eLo+PuIrx1XAEAt9ZOuQX37Pdrfs77HSknHQF+1sSKHuvXJlKWRCQkGzLMwPTJXWJarCHH
eGVPI/Da5JO0Ay/b2OrB7tYamXaSm4AZkuX1vPxk4krKddyzelv5LKj48iduTaxfp0C/pfMOBht6
/cxZWHnaoWQdGK+bfOWDLM3x9e+JN5+GJ5azJH/jFSWTFL6jSXEKHu+GD2JvQhAghatO4yKbqJmu
83jNFcG/8z+Z/Xm3Qtc2kNCnLkI3vOeTAoHjPoCbQoSZU37Bo4VNKAHh2i+zHOzACgAPZ0PN+KcO
gK6n1F7jmqn73Qg/SdnVyrkmSQ0nJqu95tZiCVQ2tzK+75WdY5HGrHAvHf8vU+e13KgWresnoooc
boUEQjlatm+odiLnzNOfj3Vq1943brtXL1tGMOeYfxT7I/3Co+kUhYOzYk4xrtKYQy3Vmmc9J+Nc
xKzuIgIxZ9fSvJwuR66w5hKNEwU7kvvoaeL3nZeUJseMwaG3Qe+pj36buMqp3aIW+Zn34964qRco
ieVNcsUUhph6jRRjzGHAbqagbUk3tA1hhVeTXQnEWivTKs3DDZjQVdV4q3p1pYOYkg1GTfqIT26v
5H8nsTyOyyz9yAtq20VPMNaA+NSBkUpHMG6FwbjAMFUCMtmtTsE50gxsUDRJYAE5tpLpwHwmWwZq
reax/vLNfwnh7dIOjYccrGWylSdSleFEz8zvRWezhE+Cw0nHZz5L4gOVJR1hY2SIxh9WfGZk1Sm9
rg4zIUVJugEnrhYk/UQJuK1kR0E/islbq7acWekNng/mtCvyLzToXfQbGkfyytTBa5NzHH/05LDF
scMoqgBN4IVfjivNc7l6dFyTRZe7dXeP5kcne5ks7YjSXk/VbVFUZmWHP/I0ciFJ3JOrW9Y+LYug
EQqi6DoLePqtz96nl7y6We0raC5syQTJbdXfLmIOVLnDf2vikSRAxMgddTdQYptsJiDiX0F4CHW8
Dc3jTFCnf23SH10QN9P8oM+JcumOirGatZFeoIzpM7B7+ZvwLi+cdcyxzIIyhk+srspG8a8+19SX
3+XpY7xPzQxqSLcwklY6dqHI9grV8zX2JvlGVXLIb00okKC7c8au/1WREkHXpcoFafgUxqwnlVLc
Bfm3sVw3r+vXQXbJudX8+UGUq62KZCLK5wg4KCKV+7/vhSxg3cVoLK7JYu/AmkDMfLWXOJrUHxVh
cdJWzLaDxYn1O5s8kVE7Tm+8PCF78lL4HDMrrfMnXEU8r1tTd2qF55Lbb1hDyOcU1VJ5WtJt+k/S
N1O6ofOgJhFg1jnqbciAbDqBZ38fJ47SuMrwXssnhSrDISC/mcwu/QMBFB4FUj9cwV9VMgsnjYX1
DtqY3TzbziLBVGSejx5ZhwrcI5mhecQbIQGo9FJ+govVHPp9ljIDwzGYdFpjmjYBl0Hw3dLsTiUN
jOsELycd9D3FawM9jRp9bjpZ3bWpsVt3ipN/oGJC1N1osz2SPc6sUW+kiJCjET6awt7O8hq5AV5a
Si2Ii24IuDGFknd9CaYofk1yCqalX6NV4/FYVuLGaolqy9KIQPQ0v5L7Up9zQfyQy8Gd8o1lzE6l
6J7WC2d6hppr7s1OQClbK14wN5+GXr3LcGoroYX4Eoz4fehr9dXjNh7y7idKoQBzojTBnWHvGjTq
sk8rlCYpbAfdV6z91Z45xV40J2+dXvyQJwjC0TlNNKDEDzZTEl4ntC/lUL/pcsg8q0igSFA7+XBr
KB+WA7pkSYR2Uhq9UuBRIXBDVmgiF8CLxv/+/J+vC2VHamKiPpa/aCxIuog1Rx3mboHcSasmfN2W
R/8g6PijGvHco6naxMHe52kqFLKK43IBzrrQh3XvTuFgndRaOA3MCmNmOIJvuJI4vZcDoUekKy//
bfk3NJTvFxv1icHcCilWVA8MTS3lJhk30NZaCUoIQNF45KEmW+iQ5ObTlDw+JTo+iuoi00ShKh8Q
Wt34jxAb4KhbyIERhSfRXCsjIU7S4Z2i1cDphYkQS7D34AqDC0v+TmYuh/OjiUeg4lMleVYVvX1P
DTYqXXHbWyuv9Z9Gkq/qRxyQvX0ZuLATk8+8qbqDQhNNcZqJek53YfqkYZrMR6rClJVK3BFWLb5i
TCKzIKpO/JtAOAn6bdooTiXcW+FcKO5YnZdyGYJD8JoG+x7RdUNga9mvUup8REcecSnuGut9kM7G
u5qtu9QDarrxj1h6oHY4LUb1JdQO+OTFck/DaM7Tqm96iqsCR1R2lIPZ09Kldy0KSI1ry5ZTEymd
+17PaU18TdFR1J1i+JKFk4qTtbv1FU4KL19KRzzRZIf+poeO6NuxuYrNjxkd9f5Lrgi1xHN4ypX1
QOFihCnIhbUoJKZS39MLtyWwnjyeuV9N2c4kN6zfdfVvbm2pkmHz7nm9ktdQU0wDO8C68JQyh0+q
W1Nskr0YvsdmyBpPBXBkv+VekUrXUM//DLMjiKe8iOH83UR0PA/dNiSzwhiZo5viuySZpTGXnKPl
AwYZGqb690H2Hbksfwdad7CsARaUUOb4AovZ3MfN8G1BJSKtl16IX+i3GV01WIhlAamNSRmLSLoG
KH/GWcPoXTOq33uooEZof1TSXJH/tHgljNYtJqYv1bzVdZTRIpqQUWsgpJo0HSOe9kytnv9DiGiZ
xzxTYIQLaVjwNLLqJmukmigghjTvaVxiu+LHnYOpMr04pN5UGddWo+wSkFxww5prMPYfcVJwY8eX
JIxNt8sbx5eD/lGpgysE1paQW43ulLXZhSdVURM8UcRXU7gZ2alUkA7n25JF6Q3yhk0Zy51XjBxV
JIsI/BFk4SDCjnaa9t0gfDTRDKybPLvheSg3lWEspUAUXgoDe2896B+qH22WGN43LJT6LirNp9hT
5BdYdfVOj+MvE8C2n/vpOOU09rYR4RsGkyyKGOqh4r2ml90dmIMVnO9K+dgK5ZyORIybthzSDzWx
VvDVYGZUgpCYRyLfeK8alLmWJtyHQOEEssfX4tYyszklGeGO0AEQ0kg0QIFVpmpEnvdIRxETM7rR
9VUkhFCLJZwcvSPCrfaj4opCBMeUsbfQop3IrCyO5qLRW+XGTzKE/jkVnvmgFucGLc1ozNrKZAsV
+gkhTpf+hUOg0cvMWGGQtBpj+FsJ0lg50xzh0e9jpBmwhm000MXrF9NqJhllk6ClshuV00yfcYZK
A7w3SmgRxdOiX8wiB7PWm4L/cDMDLKC2MORNRBgyp8FZIrVbFb7D3PDM1hjWlkj3l0JcQ/Cd7Dsy
JFcleKQ1QYX4aUYJRP9eGgSERHJ6EVU2FxHJmmo5qq4zRysZPU7ImjqqkXx5Sx4SQ9lgM2Obb8SC
e2pyR1vM8r8dtHwNuU4YKZBG3rwGNiO1+5JNOFq94AzP6kdR8i2MdfDFWOPJGkC1iO9XzGM0/0u6
3tr5BhVNU5Uv1RPZoQkMc49GUSNY0u40dsewPQqT4a+nFHualFq3JvF9h7CvdE81b+QlSBgnkW/0
3wel7Q+tqIkuCSUzGgFlM5bJWa57yZ2REx4QKwjbrgw4QMuUqBABPobaqYmmcjtRXLGerTGzqzZp
UQoaxCOE8rOkTCptVUcWEM7RNUt/8X8f+u6lJgGGuqY4ykSo7gWS0f/PB2MIGri3Atv4ApL97wc5
akFq//v6/3wazgOCFX7hL4RsG6WIRiIEZY64cs3e1Kibvl8AtlThCK+zS5dfspr/kMS8qsNW2naW
sRsl6tFauVS8oG0fUlJNb3GgIEEdmo+W6Gu7yyeSJCchc4LMKj/mZD5j61UvIQEOhPPSIb4zcU6t
k7Su14b5/+NGvQRke0onxTPzwhXoWOU4JPvFiv6r2JFaqycKIx8OdcwuK/ZGsfKV6APdEmolH2qC
cMyL3/JIFrPlVRZIic/SYH7QF6HuO7HJbGxOkinlHyN+FY8voKc3UUAeJB6vETcxpOTcn7KQiN8O
c+7CxIsk/6xCgOtOIZ+NGNF7miX5nqQSKinxl3E6qZxA1vRbi4CB7DXsySUmKIJtTRonCUlb+1Dn
RiLvcDsBI2RlCCiu7vRM0cjJ7Q6UDFaAOtJJHep+L1fSjbLMZ0X3LlAuwZayRoQ1adBCjE+vJXoz
Sa3WiYTyvZDMmYpoo9kOiRCdWiJ41xIVkHpQTO5IKL8tjoBc5mC1657MItDzBT9SDa/qimmf5nRy
tHF4gmw8VFRdYpPPN0lWlnt8YB9SX3ROTIoZ/dGoZ9W26DatT4iG3AH7VadeIxW6YghqDE6j2qGe
UcxkyA4BYSbTGUZ93jppnS/qd8oqUC5zUiLAD/nuXQLsI61hgP6R9fwC34UtJ9v5nfJNNaxIYy40
oNHoe8Hn5NUYSYfmUfE6GlHWWLZnVhDzexS+ZGvoaLXqb1EUcIbVBnbOnMqGQNqpvdldx4ntu+nE
TzoED7hvon1vEc1v9dW2FUHACurCVu0UC0tp283oUuU6jLF08tUJ1GGEX1Hqo1JloVNifV1n0fRd
jjrCgbFScZZP31UbjtfaasZrxE7uFX6yxHuq47UgKpi8dWaiBCBjGAtOeXq7nkqp2ZTnGpMsIljz
iizNvMbUOXFUpOHHZChBkknmZhm55AsSx29Z/po4rm4TRUVFoev8JnzFc9eurUR1fEX5sXgVoXmZ
VMoENLiCpQiRs6ll6/k/Y9kTZVKsDdiz3HrEGn6i4G8J685ovg4CqJ7YXAvi0sl8ytOHQhCnxuoT
Ztcp8JJqJI36UA1H1E8rkWBXUtBrnYlPhaqoJ7frwRpHJV1rDAaRX8M4yHsqhNDerwyChsoudyiX
tKfsxvZBjYa64V2n+oGSyfdwYr3cNk26UStvKo8CGrqB3bvZibStZaNKqjY9EkTJKMia61udkzfj
NORhxujDsBEN8lrlhjbvofY+QVnhqbUrujkEzoHhmQsKdELCKMmjFuBpCuzTyXudMocq3g+h6LGK
5tPBmomRXxqXj7HMK3lGsHGt/s9MsmxbVORyRcOjT2TLUYp6NbNpGeVrMuuVKO6t+L2Ut0uGQz5+
5vFOE58sar24682TDEyS3FHv20LxnRkIMQN5xc+xBZO+oi32yTF/q0nXkJK/aHiRM2zzx8iw0kXi
Zgg20eSY0TNNXmaz6WNPIAlf/4qla0ecS+vK8kGK/ZVMZYgA5WQSvdXZyJLUDM0E4t7iIQ75Ekex
MuDwDPzl8SsrEQi9Imp+dZ/aPhZWiOxSuhbVcUzutXUyoNGTRoOL79YJyXUUHpKqokVexlHAH3lP
Q9PpKReuZQReAycMyMp/IZj9OAHW8OMSO+VSNwVn1RM8OkGZzLmdYi70aSchWKj3Mi3Lg39rgT4t
QFQIy8Kh8ajleNdBVq1TyCtunnFd7rPcbjrqhfqNJowINN/8Q8H/UA1XH9hU9uk1Q/W3r6lIpCR6
K+lsGFOxKApn19BamqxgH7PcVabIYq5PVxsGG+jdYV3S2ZJ+mCLwxhbBM6e6S0MVF/1imQeY10F+
hwHhCN1RBEdrtRrq5NYFKP2SPShUPP01S/9QfsTKWqwzg/j4el2r72O8g2SyFWQmQ8VdnY2uYiAZ
WigEq/v1G9Ot8mZjyE+F70kXfb/YidraowNJNOSTyIbdhBSUKpC8rpzTPj8gNSlfIk3kIrKLAvlF
WlS7KrzggMdXe17uxYoUQDAxrgTvd3iegBx7L5HaHHr0HpjbmP6Bej6n4jHzzw1nAV/+9TuUEaaN
1IWitUsT3ijAg7+XwsGWkFaY0WFqNtwsvvzNgD90R1wemOOFQ9gRELkutRo57DHlMK7IFkUGDK0y
QH5zU03zWJWEgfJWif42H4edyr2CEDMxNgsND1WDMU2Nij1sQw9Eo6t0mjUAcqAwOMVtVP6sQtF2
nLZjijW55j2X/nTxj9DlHShoiMdnAEqvNfQoNFbXI3hX9JoC1A0K/pyC4GrufoE+OvpaRG2wReKS
mFmMhh4G013+EWKEQP6VCrQD1dcAZReURHHixVykMJTEhf6GraSk+RIoiZeFvsoYgLDBOtUyRCvb
A8s4LQSvzNIIvpWo3BrdNSd1uD0O0qFrdv3s8agmys8SjxJLkxtq+qHNf6z8O6oAoaVfIa3XknVB
cxPltCXqT6GKHDF8WjlBpoyayqpswPJ1u+B3ikJzJfiBnU+fUifblnQdtXfMpl4LXzvTCkSXp78c
0heJ67ZuDnGgsyeUq5mLKFo4V9WdRSZnZhHDJlF20idoYj6TFM7M3zfKSVHOSfsRQ4RrBV7v8ksZ
abTmy6AjR2nb6Ac5ksnX4QhN9VCPMQA1klovAXR4GdWZ9fZTJOKfAMQ5cUJSV0n4W3PdyQ/ZjK2y
CsWaVNaDpRZ4fDaVmMOMLMs0wJIcMD2VETeTvPaVt5HkPrl+8GolQwMBNQC2bnH6kmaPrpj1wtsU
p8oL/VMuwbfEFF69x8HRNJ7k/dOuvooBMIk4WbIYj+jBlegaBZzt3KK/Zr3HAhRrR5/Da34Lzas8
7ibrDQ3HXN81Yl/VF1oZsUXDrvC0eUS2kp+wqmISKJbmqMSN9ItZOHXyqPk6oge+JTVtF2JFVdfl
fMvre/QLKzHH5qlv2UIkRxb3DVcJJZ4wcIWIpfgJ/FvSYRIkte4SDhPo+7GJ9gnx2PqVAO8RzjVE
DLarS1fmSE2u3t+c7Tt0DoZDZRspzqs5vss9zK+tW7tmOk3Wsam3FXUiuau3rrrMk9wd+xTbibWr
mp0hHGJpl0i/bX6SKVrNfkP/FRlbhDYg/fTVD80GpXsXP0lcP5nTS/FP4fjU6m9N+YjLE+NUq+/r
jhqJIiSP8RgkB+LP+x6W8y3X8EhuuePBJ0CnD8iPguxW9Ve5o2wwukT9g2rcnOBHVhM62CNpL/Gm
9z8JkVLm+K7I5O2fehRUuXGN/T0XgN/UF74lYt6z6hNFU84CtyzzAeoHTJcMuSuLbdnCUWP7CqKe
7i1cCIU9VxjOv1fOZvcY892oPzrrJvTfonwalEtUHmPVyUXmzxIp1FEWHU099oh+qgr0jQFm4bMW
k58NkRaYS/sC/bYOBXHoac5K8JGm7zLeZRMHH+oMIfOSYSdaNyWH8sQW6HIyNLJtbTjZkLCmXcPM
xR2j1DjQSt4jrzM8ki2brOfJPmfyYaKeBuATnwZYgy//VR2va1vIb7560wr8Rs+cGaAhQwiRTA9Y
6InFuauOBy3f681O6p9jVWAkb0AhgePhuP2XBKdce36trQb5r89/m/GFFiMkEj3xWhIjJHG5W+Li
JKhU70TPkW4wWroj1U7MiZ2UJLb9ZDyH4SWrzG+erH9V5VHVmdk2PZNLjmOy2Zmjoy6/H2ifTtgi
E8HDN8+5dO2bQ1Zv5+ItExAa7kg0z0zXNFxaLFYY/lYR0q38QnaGdlJY4WtM0Dk06zYV0WdcJC6g
vu6MJ3oxKYa33unSIa6/Sm4ywSk3+HbGzyo/Z9bRlA6hfzFUwMdNIx/G6FWxE0TxYTK8JVfU5uRu
lRjNkjtNuJK2r61XEn9CXnX6F/HZGYXS5p1rHU9ndTqV8za2TmH/L8OvAP4q/7HojA1v0S011vkM
dF4+RN4H/5JVXpV9pNq+Kdke7aLzyDvrUPwo8XutuuSk44i40VlCdVIXrAvkZSHRGec0OsfKWar3
SBamYecfUHNZdNGkyTGCKtR2yvgVDp/odNGv8l0RW0zjyULNE2yUcaMZJ1F/WkiMDI8LJso/TfTJ
VUB4GAgOv7WenSPhsyuPWeuKZ3q3M3Uz6U/UwDNqTUH/6KwfiadCXXRPIHFNdEoCdOrRydc3c3PK
5HsdLuPyqw2dgN6V6A2mYFVlN/5K0q8W/QMpEPq51q+R8SYsoBcHOv8yp2um3oSNle2FwVSbj35k
rvROAiD1CFlMODxV1ANUVznYDNa5lh8cHLlKn0q+12jkgG+k3mTaRp1dzMh5moNv7ZTolTY3dF5N
+CQnfiqudfIXjuc+PEvT10iV5+Aj1ezfsFbaOt1bSLLI3fbq+o7KUS8Oevymxq6ZMzEW3pg86HPI
mk95eMDfKir4cYBo7JkqT9b2huym4ZjA/tbiraif+fhbBXcWeUjLCmeAds/lr6F+lipBJUQPbHKf
QgJtkZPgS1z08y6N0Q9kgwVJD9Wn3h3VunXwsa0qwlqV6GxCQodshCcTlMKPIS0KT5x2ufpMLNOu
Y6cGH+lgwJkikdymMNftUtuOnnER9/oFTzStpuIjZ3sZz4V55n0u52MabwUq3aXDGN/pu0e8ZcGh
VI5q7WbaFefwxVRTIiQw/okSYmhrg1SnFA7cxgMxjMwyA1VG7UdBBYu+tAxeR+4F4y3Kn4s6Nvlj
yaImqHgXEOz64aGEbsr2Iv7e6TLmJw4KZbxNGD/UvTVSlFdeZ8Se5qnJPgLzHxsPC6NhvgpGN7Yj
NLcIYuX+Pqa/inVhKakoBE9WgCptyPlWpSvireN1NpU3U3cIBtC/5uFzWU4IfISnti78eLb8Tr0V
LC3SW0t9eY/Ks7gwvlxzVrpSuAzxp57aITF8sspmrfwliOvDDXceq6oqQfhIV795V/mPIUUA6IPK
ZBtLDGsLLXIkpX0qHwRF95EHDIhckPJbnTvQ3wScwzw9d8r4SigaAEUMcRB99yghslvb7Id4X1of
lrQxgKjHq0BhFh1lw2+Q7NPaFQOAK6SzCuftsSBYV1oTc45kUfHx5pc9Y7LIKqhmo2WPbE0y+6WV
mk9DddUquJUy/Lsfnos6+sr5wbhrAD2X9G0pcozJXw1i7/RTzGIzb6cMa1Jp7jXEE/wGYqvsrLBx
MsRNg9+4UfNpZOErFtAumhIhyhA+WA/epZYu5sb4t5jaJCs9thmMJo9XgjzXDA17pnuZuiyeWgX5
6K1epmFav6lVQvOh2B3yclBLIAfERCJU079eI/eJBnVkvHZtzYu+TSXb2L8apoZeWih2khqJsLRl
wyMduUn/QURstG53Gph+0qxn8UOKvIE7vtkVzcYUQ7syvEPc3Or5iHyOA7FqPGvSjenFq6WPXnqw
yIvBWireem7pwqf9ddfvTH1bZm403CH465oD6Aqlcgw6Jm7AWkQP1Wze/qKeDiVUH4v4ZeB8G+2N
7he5r8tgUCB2QRrYfRB+3bVn/WJNNwQwmJ9r1MLmFXnPwBk7NsuTYFXtPqXVRqMPkuHHgzjv22yl
RddK+aYdqMQRIhEGLlZk9TsGNG5ldU6Yn5r3IoUdX+v3ob+Tc2Qr+Inz7zo8K8j+G3FfDLZGbkyN
RC4/lBM1ancF5zRDdYPEJz+Qz7LumPdT4wpYzkdm/AiZXnRMYFJfUnW36CFm/OeLOj0K7UUz4MCM
Q9aeu/hUNvsSq6saXYzppk23stxNiF65XX1OcOUT6bAg7A0Lt8KkU7vFO3hoiwk1bGdyV9TsiXnf
ckBeiDWyk6cCCXSjRG+41fADSyT2/iAUN+IdB9fSXlRtFTHkbqZ9qeFe7TylJmPdA7ir4pOmwhp8
6v0D+bMs36d0XmTrybibyfvExgWL9mGpiI1/+qU+mRAB0JV6OPQYfjOb8dhgxZyPPUuhoHC4dnA0
UA4louqQtymG54hOsRW0uGU6/rp/KR15cen8FA3Eh31OvHWYY2SeGAgR+KGsKy5YXFUyySlqw6xE
zMAZ/J+Vx5xOzEgj99Xwyin2xvNFzED6N1m7pRqXkvPWZdXLzfsCYMX5b17CES5ADQH+CWESh6G+
WvnfRGFV8lkvHClMxUOqv/v5TCpkrzlpyrDmzso1HcF+DkZ5kipbEZFDwX5edOO7Ug/WH353/g7P
ZD/TPb8qRwPnE/IfmoJds/GSzAkztFhnMXBxPWsCG/h9YMaXH/LwQrHqV6g8HJC6ZLiHlGCHjwoY
XH71zADJ0eQ0K21KNF3CD8+C5ZOXhzSWnB1ilQbm4CH5EfuWW7SiiwXCcyX0z1Ryc2aWxdSsfavN
u98geLhL02cWP4UBwVl1tIqfOARCDzcUSPYcXf+h8q6l68y8QmuFseUK6uOJmGNmwu5jkdfizLVL
jWPG6FAtr7jlwHEB3/cuJUfNr1h0Dk3/6gZUy/F2xJcwYUw8N9KfaFLABH1bewJ/K39k4sXq/wXz
axyfpfZYJM7JTSpcv/Vm6pW+dc1rQy/StmbsENmDkCKnZJatLNrWFTp6T6sOccmi5KakmlcgBBvO
aY3vFa2X+G50aUWawl6Z/wR1j9UPOTlY3U0lD7/8IH8qlF3d2FLz1g7rurwYjDz+sRzWRrZn22GM
k4w7ViKMQbqGDQ9W0RGzQ8ACi15ELleYQiV9LYy3SX4xVI4lOe5OMZL1mkMQ2y3uBnETRBdgeLU7
jqrLzmGoR6Hh3IUzxUOYOkVvsKL0pGjjT+5H2wQ9ij2FMYuPYTwzn1Jm+mY+tconRbYej3nCgZL6
7T5fi83RKG8kS3BWziHR0Mgyd+ckW5dquag87XruVuWbEcoc/XwkiiY+NxxeLNZ+ydoEivpIuqs8
SbgVjDdDy+wNchNbniu70n46BeH/yiSMsS7vvgksDAYWWP06s4qtQUseQ5ASv2QLshNJByGRXp5x
bDppxY6gxlVm4HzV1oHiWLqLhlxlMUbgEXJ9JbJ8fNhDAimkqVvpAw0iyBFSMIun+JPVmg2nXF9N
oeWA/TQb8c8XVBc8ZPlRCP7aOjoVba+sjCMpFLyAJLMNbRV5AGSh9KjAp00KmjOsvvRPMdVBh5NX
+Zg7RAUoENUaXIpt1OJ1i0WzZgYxg39Shnj8qySuEeID3zuLLksRPg6aJlmBg8Qt3wQDYYhC2MHK
EI15q8pYNcjaQYDjsHlTbtNzKuNBZu9Zp8W3wO4CS7QSkGoJvwHR4wSAbapcsRcwrLHI0d9p5Ulc
2rDSVYa1tbzMPla0U6y6tXVhHhpMtxaPIzraIF8NOHZlQOOJwLJAv1XgOBNsnD5M9KJGe9lsHF2h
+BlYQeJBSxNit/jTH0cnIluzFxlbkaRULLtc90EX7IblAx/JrhK4+p2/FvEFNShmmc/Kt6pDB37B
U21jIkaQdbKMRZ26dO8VXBxH5vmKhXdNCuiDJ/itf+v6a0XFFfbaUt3E2rtRftNXXQyvChyPLi66
PL/y5FgZ/7rqXUxvCQJX4D9uQLdQ2mMdcEa769lzIpmKxP5haVnw8JDtc9YJdgKElxZQfA0yZ1Rf
vsj2SLMEeqhVIu179ZhOcoYEF6cVgoBJog41+qzgWWVuBzCpwtik5sM6pS1atZC9ltFRdUtkZisQ
90j9MeutnombLGvsgCElVx8oBiipwlubY1BI6Yuo8BRTsn2pon8aiwJuGKZ+punWwO51Z432EXnS
L6tmvF2bCgWluzziHKSQ6RnrGKsdJs5pjeojVNwIRCkR1i3NIGjvmjh0SKTfRnFMG5nITf0R4Euz
yVha2Qb7FoJ96lR0iF2a61BIkd7jlEwnoQGcUm9oxXAECjCjjz579YhB/M53pzHeQMgQct6uASx6
fS8P+l1vwkMF0NmBf4CDA50G5mqouYMpE+nbg0ExX3Uaab3XuUGeevXgoO3hAmO9LKsL1AN2HMAR
v2fuxwaUMSKZ30J2HxbnmmFtJVCPUjM2kxg7aUvgR+MMOp5qJEXG8GVmAlV0D2NW4MAzTyUDNoHo
QtqCRkJ61eaEbr7fdNbnnJgkWRKrBK3EUWjCmagVX/3oH43Cd7oMRqFC6lzVWF9HDFYp/1yMJ+YE
btvJ+lEN/d43A3N/0HhjhD2z6LHxkYXS9dEzDEdcdeImbcJPTZXXGTpaGR1V4X/LcOWldvXVdFNK
0SZAM5ZCf0gIzXrpmPGsEdHgZSVieHMv5g9q65wC1USOAkyzPL6x0it04oiV16NNGjW8sWr4b8CX
MtOAqctLCfS8Xl7anJDJcqcoea0zM5o5kLtPTcG7CnKdMBzB0I7RQ8olu2eyZWxLF5IR9WRh11QO
+NWAepozEiHNiyujsYS11PsrQfWPjFvKwHvTqU7F/JZ7Cut/Ro0TdINgctRHLi6SRU2rQdOKO/Ln
Wa8HjnVvFJzbRL+u6qxdh/W3KJZYSsgkLE5SgEXTjO1p0LadSeZggzYSIUOEflstFoMAEposYipk
SFCeJQ1zIeylWLybDfkm8aXvvjsDBSZHgclADqiw6zC/W3R9rVRN/tXFds8KyW3+TQXhGhcmk12T
aI9amDZtS3JpInv0+qJ94cA6IidfkLaGUqeqeQdKqmXNaVppBcQmLXg8cfkijYsMjs3ySGIvGjgx
gTfnv6RUrIzxy2wauxL9i9WVoGwNCvZPjfQvraN+U13sHVZ3QJGF/troYXQEu8dg2aubQ8CSjORe
YUWqzfviDhvSeL2wqlEo2q1m3olIm23KYS1yaMN1iPYsHzd+8jGh22iaK36SrYXDlsYbmSzbgJYP
EsyOlHKsKgoWeJ7P83DQiH2DJl0ZFFk08K4admmzf8V96+Z/mk5usj6ue4MlIyICoItwvApXYeHE
tV+DBNpOv8XFqEIAUqFt3cs+vdEFsqZz+jBAmMhwmHBUkF4+m75cn03pXu7ZwaLC5G2queN3soKJ
ET1AoeiXsSncBiWx73/GAYGFeEkT2s595SI0+LiGXUy25dqKY8luEd7mMY+WMaCG1zKdkxsvzW9s
Q+fX9dujPp1ShMvpQKbJoLvg4wRNoOQW3QpqQAEzLZK3skX0LIVHA8FJvOxp1jGx0lUvZ7sGgaRs
qfBGnylzfZhYNirajLWMYWGlacPGYibO2Eh8actUPuaJ12dHmp4N7N5IZMrMSreDqOcry1K+iNJc
L7TWgvOgEvrng7rGAzsqtt8g/tfFLPnkcgTgMNflragWOxnIaP0uqjMmhb0gPpT2CbrHumhg9zHz
5qD+hA0RnZx6mdHFnUIbCsgvAs5CgS0y/X6N7vW3KVntlbZGv0xGCp47YKz/x9F5LTdubFH0i1CF
HF6ZwJwlUnpBkSMJOYcG8PVe8INvXbvsGQ0JdJ+w99rBQrJxmkQvG9dufqpEvEykZSU9NKqXiIuB
KCFQBleW4Fa1N+RtwR2inSrNmv1if1rIBsA/QxnOaNskCGfzjFEAxAIUxzMK5qz5dOoBYGI10+t7
y93avYX1zxpPLWpbgWg7DXa2/5a5DpPkkVaHyMjpGSW4x011SyxWCL4k5qCiZHXBbI5VhUqAjHRQ
ve1c53Z0qEeC+QC0wOKe1Q464OlkzN/xCGhZQh4Npcg4lRk+eHwWWYlK2ABMYb2nnpwZlZOyEG9d
Q3Cw01ChD+BeTrei5QeiqgzB+Nj9LW6fqBMlzJ+Me9COV/O++66FtCj5ieiPqf90inLUSIhaj7n+
lg1gmeTP8afA20+QsC2tehA33mTdccdo9BaohYjIqcB+hgsDW2sFRg7WGSf+lBekv1OsDJGAjZOb
dJTMDOlOZPZqMe7OWcW2lLguvMCNLMQVNBthmcg/iaLh4o9idyDPnlY+QtINfJ+Sma0zBXBvqvqC
y7LBjDoDSzTjJXKdDIMW6mClcMemWIzxVm/Vl63D4Eol0FZVZt+HlOZl2fE8K2N8MBB1Okw4I0rP
0S9nFpb50AGoXqT/UnGk/H2ndFXKe+y+7PSSmUzA5L3Ukq6K6IAw+kfj40Qsw7Za9oxputxhiGLE
0+ZtuI+paW2Gqg3nVUxGq985l2wY7lBgd6mi7D0hqeR0o3jIHw65zZb2zXtny/Z8KNWlFmr3MFXf
mWpN42ZefU+q3B4THrKlWRF1L7jY037JmnUyfVY09F/whmZKA7QLLoHZsC3LsQmefIoTvf91UJAF
9W/zf/Q3myrVXkxszLHS1/SlA+YIOg9iPhmCmDC7wXgvPYD+Mw1iATKgED8YgznGQOC6iZvDNlb+
4+nUV37dBIvaru5+ZOpHZrS6g1BLlY113QM2cb6GBIVN9OsZa9nsefY+o/LcS0fs4IZ5VM3T2O5D
P/mRbPmZVweLR02fnklLxs0FhPOfR1I1xAkDx4ZMyisDxWT8F/XdIS2HGwVC0mLgAwlMs860tFmM
+gJdlC0+Y+kLN8OiD8ejExLT7BWrukOqyrTcePXJOcN8/HKSY9YzEuzVmVXV7GuuYhg/DS3cV0T+
cJinHzYih1WvyU8lVPODX2doEJCRvEBXaYDP+/DPAENblajInxVXPFbQD3vYwcGdyzWKjRpsWWk6
QPvi5ilPIGAVe7sYWhX5QVFQx/RrKLkgEkhhWyJbLjE5D4+Iu1L08hdh9yaHmLAWph9u1Pg79nVe
La9vuAjpbroq5Mho0YnHMf5X0kjZGPbPwaBvZWMTVtVP3YefNWVXmz+jMlu3JfYhlcfO//PbWzFs
FNHMumNQ/2Ni2ekIPEpKnrrIt/oYHQrUVW5rmT5GcWcDJxb1gVw/cl+hto4KdmlmtGwNqESxJX8N
ur9OExNVubLNPXU+YiK124dPygmpBuWPx5S17spLo2xE5Y+HTLMfveDILRsDSZdAF10DIyuMEuUu
zXLT0lLbNpcTiVSPQIPjPIREgcQedZ3Ohq0FhchPZs+w1I6LNLlKpBsgFfLJ7Ku9ZF5XDMG8hYbv
zyrPkvFlon/3Gn9u4k+An0rzKeFpdB1lrbaPjKMqndTL5aSY6WbzjqbT0/6IWSRXlEcvurWNG4ZA
FVzBpMA3YrfUw5dt4ncnURnfY0Dn2EmPlJhHrWEWiZe1pb1NTprGxG5s1zWNRqo3H0EPIxkUFlHZ
XUJ/rPQkboOySe+DJP2zI5p2ZSrpozQKaLAJsAcahiOQWXhUXg05fvkiWEp5Z7lh5BwSRT11cn1D
X7jIIQz5hKQMSzlEJN0xyy4hmPgu1Hz+77nrthYtDbJRlgvGXG3edbTJ/4QSn9sOM9gwlOFCK1cy
ubuzOq1/i3ZB0CmUY69zDe1ieLeYXynScLbCLgnNWc6H0YpdMh1b86a9ttWXFFzgAAyPPOjf4+CA
gZDmtr/X/IdZE1Vy5MWf00szE6I60KWTBrsrGi5Z/E+y9mGQoXPflJVbtzvfXCflWXaIWN6xjg3i
bdmu7fCfEjG2z669tpNrN7B3OnPPY4WTjcwggJk/aWC9B/Onos+wKIShKzBbanGRTraz5J8yYs73
qTxZIxEXudJ97VdQ6ID5U8Jtots3Z1A/Yt3/R2Ay5mCjudVgJzl/QpYygWctlNp/6VFDiJcTvOTA
q+aKrf8jCj0Ogv2gEi4SbsL42bPlV08DBOaeem07H+N/xFZr6qrKrx0G29NAj2N7Cx2vHvILm46W
IW78LOMLknopWBsKV3eT3lorxdItta+MZ4FuloWU0fLFGha/ldk+6ajdMFHvsK5fY4UbGO47WI/m
KwiVfaK7zbg3x6WIzxYsmvBpBASQroKEfJrr0D/h7uxHaZd6jHt/Q2chNSC0tzBGcUnKGCUHdpFb
J7444zXqGX497ATY10/QnT3vM1DBSSByMJ62J9/H2E27nXDWVXBgw83GGzLgKlQRJwsOmLKzkK96
TMVbhWiK8VTV0g6C3vjCwdbPVMGMjZix06D2axZtAKEILID2iRTFXuEugWHzxFrKypxUGXbCcb8B
510Y9OEyEddHdkxX6iLmqILceJQTULieRSf/yqW48qfOeVFNgCOAJwjl3uliFWvLHMV9cS7oM/1P
yz+Z5qsyV0XxJ0lnNfogNoJ/dStrP2wCtOjAPrB/+efC4wf/EAWH3T3R3FQ6USOp4d7sV7G3jXtk
E/yMq1ZMnmE9iY5w6U59WJnzMSlgrZEbyoYDmkzAOMnyz3aqurXSADSfLYbsk/iqRhxMgz2MW/Wo
nm0WdmiAhTuCK1A/quC3Nl0pdiH8NZhORo1ZYQ2t2FReSYB1qwgGFEJ3WTln7Z5eFyAE60jEOIUG
HuNTDVw/2aesuKY2PNjV7XIsdkF1DpVjIzPnWktkh6AU9a/8mX39GJQPTXq27axykBo1RjFnFDp4
H8g/HBbnDpOREaYfcfEMmtNdmJ8i72GLm4FQL15X8RqFjmxcQ+vN6l3PTk78YCMnKZcavxIwLnU4
Nmxo1d8G0QhLdlhXaGJa4RqFG7GOM7ZsRqRs2/EyTeB17TgM403OgfqzUQ6/PGq7GBBQgYobzRlX
PKbQ9qLJDxNnWoZeXHAS6sk2Vg+YgcmAtiV42Af9U1KJKzkE/mc9vPDis+tcmoWz0JDSOYexuvK1
q4zf2HiJEGcLyNdUB6SioHXjSzT7y6qyrkI6B+qf6jNY0aL0YeuLkvmd5YR7IILyDDT53fa1NZkB
XDy8hrxwByLUo/FDhzhTrhjrW+bOspg/Ha1wLaQDH1mTukUIVEkMCEDop1ImeTMgglqyYTym5chA
p3I0J83WvEUlVhcz+ggHaMCllC4yQ3Tsv3OsmYjUXEuFO8yCYu4zaaOKO0TkSayaUDsMDHlnWvOd
eyEjiTND136EyMHXFHELGDFpTx/9APPy2o1uUO1je+2YT14vyyFnNP+uUuPHCBXmA8ywRBOiN0yO
TOgyG5ncXeTPkR6AwVUZHD3eSh9MglX+OOWPPca7OMyuhWV+6iWWAqWtL5HExY9eiIxEi9pBXXf2
s4zSNTND1mvonDIWfyFLpFG7FZBOrEvAlrF0drrMd7v2+/1Q3gpx14fw5oc1QDR0cDhlh0MXbApt
NwQ4RMSxCLetd4lkxAwIEd/JtO/AZ1AwtqwGUFHxGKCDcVgXq/tlKxJE1cG3FHb0oSD1ME9ujbJ4
i6QJV0hEc5Q7Gb6EzH8YqqfNKyN6S6bYh6UTzCUj/IoyRESKwwHWxM+8SNk6i72WWmTWaH64FGpV
g9mky86m3XWClrkuGGZ7Wsk4/A8iijSzdOaJPg/6njnFYF57edNlbpHvYlyf07+6RHSppH8otWJ7
E6PoZ3jEPh7xVybpOIKFfAvslvsM7+9M6MUReZU+G3MMDTlljlWDGlIUOrjIr5R5FKDrYXfPa21z
RDV080WWH1swE8Fc/7bCBVuCTtwlNj1IRwqkv45+nrbt5XxUr3iBiCI2kW3jFrWJYQR4s/KLFWCB
VtkMI/TQJX9Aoz3kCf3RNs83Ju2PTr/PjG6dYjOG0hyvGQkZyGGFtrfrNZla2oetfWjhtuBPRcpI
iQRiwQ9Jwcey3ZCXUffpAF9YxYWymGug0UclRBhbs+UBqYMDcO2n+151h3DJ2E1tdinO++DSW1gr
+NC4TsVuaJ7s4VCHBLG8T2vvTkgFwxo2jXJsvZLIRwc+k8Vq9iXb5smqGRa1lCdyRjGFJhHZknm2
uu/YALyLcIyVaJ6DJVto+o5r1muwgCcXLwZJMyCEXika0vfeNdTNrCDXJTni4pLeVnrkTwfpUm/Q
F4I8JG2zW3B7PAEUZKweojOQazx/Cy25zcZdDRhgahYynTo3NzhciYNBvKP3nMxBdhvzV+oAUTBn
gboV3qn3HmqwlIN8kvZ2A6r1Zs2NatYcj3hkqTzLg95dEiTriNkapLI+fRHCtRk0CdeyVvLTzxC9
1zPMIcxT+w+LvcnUNs6M5q/N5yuNkrFbbRDc5QdBkiM4b4Ude4706DC3T2GwxLbXhp/aISlgT2qb
gmEUrRcEVQef3rnvPlk8D/HcV19A2ZZEm8nlN64Ltb+xAv9NPEb5RJ58CcbzufHPH5+1f+uqm1n9
quoX9t5h+pYHjgtJ3g3RT16fguzA1oRzdvqU7OLEBEPejHYF8+WfJ33rZw7Ee1aJ775ZGGCu1PEc
t+xnVz0e90B7SEigm3XhnUtxD/4CIGP0xe0pbjfJ8JGj2UmaHeWTYkiuaQ9/1rInZatfKQws+B2y
lUHGSzRuYvPPmQYpXySLqEmyEG20AlSqK/CXgNP7a9V5VtXBjHcO/mv1h6uO9G154Tn9LWSJmDIn
UVw4M0r0a5lHBXIFoygJYgf7DwLu2j85faO9R/Ex051fKoeZhWpLFKvEJzimH+fpP6v7Kpynp/z5
FdG3C8lI4V9zoUgpG6yem14Qn52pMQK7JrtFFaJDvfgiuGeNPIe7X+13A++L5Otr4gMZwcIfaDyk
4hGPhKLcsZNNKnwEkGimV79tBWvuI8mX/nCbcGI1w1IAK59SvlQFiTpLBgNdwDHUXpGfVj3iCHJq
k2mdOmMEfxcmvvm3iTkJa7B+b8WZaFNkGaug2JQW88SjhJ0oD64VaotxPUpL9avo2CEi0veYTkV4
mjVcyQm/YdksauAhOiL18JUiAa/Ea96pBSvNcYFi2MrZGFP9WGLPMD3SflqHhI+9piMC0G9JtSrN
YN8CeVX6MFjhEf7wjHjDRO7TTF5TKqB2YLSjzdRSsKe6EhC8qMRBNM8SZnAH6cKWFlorAl4jJIxs
u9CBMcVZGEQ9GeZciTnwaO4hVmUM5p3mz4qUjcSUKsOt34wJMtddHImlxJS4dv5SKjpikeQO4DKa
pklzhbFEi8BcBCF9ACnN8Accbe2Xd8sA2hyOzooprmfki3nMxtP2+xHwVMjZ5JTIfmmTbCtz5dio
rvLQFOs0lUkkbKnzVTfM9fpzcJJ/TKeWVftOe/t3cuvM0nikFQTWFTUX1i1I/kkT8SMkGS/a29ic
V/Vb1smOk++K9lJ6KVt6lOImLC9PBhAo54gCtdU8mcx8dLhtYR/o7BZCWaCOUtR+MrDOaQJymRvN
QcljWh2YO4L3/JQ0K03gmMkw92Af3ZZ6sETx36oZt1QG6sWY0vgie9XgiJ6ZGrC7IRieocYUURkZ
P5eNn0wz2bQE5anWEtQ+y/9u2JbwIYK3awtnLkVb3BYl8zfLVuYqLPcWJwgDMAyPqs3z3n64js2l
VeXPxGJW2TIdkm2dM1dm4gBp+G3SKRRO950h16hozPfUJ3jHFOmgxLirg5ilqCWGVapbT6Wuj3jS
WmsooZmYCGmxqDMWYqGNEbqOiANr0Hxa+TTRxXIMxxflWAqmpwYbZZtc6pWxs83gT0pgbbdNw1Iy
qNzccD5LvZEoJ7uvZqAnsAmx5IEYtLqdlw5rwzGRXtg0P7wc9azcaViqIeCxEA86FXMGVCALfmqp
8DjIwadUyM8EWSJRVp1wboP3bYTTAUKMZWio0VyiaYLJIJvtIgPvFZhFwLqa+iTYI/M2FziDpARx
tYTVqfaZvxeS46ZFRxMIZ0hjR1A2Db93q96rKO9cR5+MkRW6jqDM+10MFsPzBpJG8hbnLDFQIU3z
rLSKGyPvy1j3RHoP7H7KlNQ1GLwOt+ekO1dFMTfq4UPKiouS6Mo6IWqVcUBD2VBE8oWH2ZAtkBv+
iITUtre+g+yKdJFf0UQlsy5Yzn1Bc0dc7Yq0S9yTZfJR2U+Wu5TpavHIlUJZxSNL0QbUVhxnvzyq
GTaQOD8Y0/8QccXWFSo/a0UOHIZOeXRRwYRFxlfShSA66W/Hul4cpVjmtB30hNLcvJW9dtG6a6Me
rNJBBmFvVZ8Yh2mAZ5MFORbcOK1BLZRSe7e9huSmvBZXnXVEFpOYa5C0RVQEBanJH4lVphLycXpV
BIMYUT22s5QALoApRlC1ANA8+8NTVdXth5G7YvrbJDZDtzaUCfUd7UuyBlxJ2cpK9QZ/PiawBw96
+Y1esh3xDbxLU50N0OfkMxiaHkftufnrCSTBkuPo+cHjRyj1X8N6Nq+ke5maOrMDaRmjNezqP36J
ovoX07Gqe2NAboO0usTfXeLkYAvLnJawNIOmtEGnpdrmrqzUpRnvu+6tsf00IsqqnP34PXVYSVDL
dCWDCxwZu9CDn8olxRQSX0kOzYftwXKoN7nTAYhVF2PHbD/T1zRPgLKbBSa36RDqZ+Ew8K68AyLi
YvlsF3d+s5SFCse8M27qgEEMd+w4GzECmQudDrQ21wyZSiTrsn5tqaZEAqqrbbC5slvKj4a2KZUd
PFFBAy9VSOdwlxYIdP+SBnbVJRMW/OWY29WmmTrHgkWcRMb8Xw8HVA9+IOzyO7Njzxlxso5T0bZo
BgguO2HfeMvQpqkFggoFmfyKeZe6bIbvpmWfkKW140ojkhyyOk02c/kuI1gl0vibYVLNSP5UtlVQ
TdQfjSXIPz5S9p4BZipL2SIYoCxrC/Kw+BWA7KKpxMuh+3wh48bgAZucFXH83Vb+3OZZT/hScmR0
CTyiEkNvaPyTkgXlflT9Q8A4fWyh+ltaeDMZaywdH04VRGfDWCFL9MkVTWW+PzDFRbESXbAwonWn
Y61TWGjn94B9sU7dGGoNVmZOGRnjhbnrxwNOoUg56Npe7x81T5zD66KGH2AaZ4Fzo4pCl2ModytD
MLPq1HXZbbRkOZJlbOxQK/izJuKK2Xv9Vmr/jJoPCUyYNkvyzzLH1rjOih3Ky7y7iXKjxTdhwSQ8
l/pViB1KLiSMFt6J4IwdudG+FSoyib9qpiuSRZjKT6Kijax3iQXvu2VqYF5S5Wbj5sC5SmDZTGDG
H9MSzcvL8VC/v5VqPxQH1T6Z2d2TkXm6CuJ6+ZJGbxwYRX/iVA3NvaWuxejPB4xfLSBifkFzDdV0
UPe5iagQ3q7j5uEk5Z4BHFG+5f42yRPlO4Jlu/7yRrgFsGkQ89J75/6txOWQkB9dHHgZy3+zIftI
w2Pq/FEwWfIlNK/LLvvz/JeV/mUeBFzq0ksg9LnW/fTxIQpOkf7smg8cZbiTSk5I7LWqNK1HoRv2
XC530U0eln+qufH6o69fS/bvAAJm8NjRf7UqnzBWE4FtAWiydoolV+NFLYmyHY6afOfuXnaYMCqy
nlLnN5VcViKO/kTjqmBCDujk9pHqxt5Brb6F8fDCs6a+eMgD8ck/sbzd5Nue+LYm/97aLtdMsUZl
iyu8aFfwmXHPqdpRxZv3G+XmiefDtD0ERZ2167PfiROO0B+5WFNfUwxG7Udd3JlDp92Fc1IPjn5x
MeVfGjTieCqEj6ghNbZaL8f8zotXWvh0i7ijDqpxTgEUt8gj4oFVkXVR2SR8AY9HpGyzLsZcx89o
WHc44Q9chezWNY/cnnXZbCv/yRJmE2YnDY1quk+z1yAujuAtwSRvpay50EcrxJEyM44dN6y4cHdh
xWhqP1oFjfiJJRqu7el4zBLwDbU1C2hmfQ2DV/4I7HtvbuHlsJSYRcAf8fr7+Tjz9QcJjHKx1zCU
tAstXQ3+TTXELMrR+2wsdVMgoWVa3LJcCk/GAIh+m4qNIVZWfhpruv5toy1r6REebWR/AQSSE2pJ
I9+k+V6PdqZ6ZEvlLMtyEYL4rrcrAFfbBj2vv80trn+3rBiruVV0L4oHnpnQ3pX+pobt0EB73YzV
ReVVJbe9c3t7A1yoSfaK2HnZ+W5BW01QYyLn8g9y9KH5h6DaNRaC5APEica+yOw3A/9gav9KaSVZ
W7xPRbhmyLjUZ5gNBUPJHmvH2hh5eLeD5Y6QvFFsDO6kWXEY9CyLkv3GSSEJlTO/Q8ma71epA+lk
Kvd3kXcBQpWSU2oesvQSwOJIj7KD8WQhCGKMj8ayQVb37xyEoCKtXUQP1T9ooP6XhOvOCfkuR104
7HwyqKpNmj2pGXfg356d8gVePnn0CPTzbS7uFTvTcIfBUdVgNC4D40kRjAkqbt1W2fNoxR7Xz5Gf
GZs1+e+evYdY13ULwD0bfGNmdrW6P0jwtAkx3wV6I1iU4VIzD+k2sw6afRfJEsOP6q1R3bElM/J1
aj78YSMYBMGQ1famvRD9BjeNpC7lbo1cltQtRJRt6DKe48FktqS5nEFpxNbMjSJsZSs0KGAgYMOh
ZPKyPV5XVbvhYhM6Vd86XCKsU+fmUG4UxG1th30efedkSeQxwZtW6RjZ8VzsGCUrGgYLcY63AXgZ
beR2uEzYktbfTjF/raOeE5Jih57tGqRkKkhG4BqDFlBG2UkPvG1PIITfgsMyx/Kr8FOUJEn6FL0D
PBRIkQTXBvoFRoaRpXgC4CT86aFUGQh/qy2+yYSFXJeMyzC5L7D1nerwo/MPDRkVFbMZ8Jq+Xayt
KU4Ikgox8lWynLYcQS2/vMxC/o98KUxpHaVqSvdr+IZi3fmu1O6390eQxLHESDOtum1f23eTFjlV
UX3kPjSLkv+qd94tnk2kyFQchuKGd+aKCvclVonu0ulg+88FUb5jq8wiKTNXvWpMJ0AIDk24cPf8
Bb3ohj5Eav5kRoF6c1qVbPOaE23gofe+EhtFafRyBHahXgyAruJgmv4EaxV5rWORkyaK5oZ8v6v2
WvtJzqjnb7tiG4qlIWvZLGfdn9pVtS5GyqzsIgWDuVOyNfpDzAf4kmzROavIdhhTRDxs+Mg2VblG
FaJ3a8VZKaikzbn4GPQj+m+RG70bOCB0sQGXo61sLFj+mu6OeTdeVDnNr3qtxltDhdHn/eSS+ASY
yGF6UNvExVRmKOJQjPw3DS6bLgZtbL9JT3WRAqLmUKSbg11ugeTN8Sg+fdD7idvQWJH+1ENslEEH
ORth/DpwanwktTpzzwFjLCvVJj/G6h7/eDGsO+XlV4yFIaV+5hh9NaW5CsyrpjfMmko7eJXbJDu1
2DC0IwYZFSkUexRgPAVF/gOwjYGJNiFsG4xD9yG5mmYAQyvdoFQHzFlzqfLusaD2hocz4iju+epc
u9v5GN4SIla1k4EDEy9PLq1kKUrnLfjmeYivUrY/Y39LziGPODNCFlel+HIQfbMccSD6OZ5ylnTJ
/B6Vd92ESJaeZtpfUDmIko0gIGT/M2sucUMQwVmHMKhhGd1pxP/ANUy2LWNTHTWLxFjXgLk1bJzU
bRG9T3vCeNW11cpxKM1AAioGSHOPow3LfokZQuCbjbBjp8MDRa4IP5CgYdHMsk1iuEbwpbG3EfYy
iwPE1Odw8N0EEVXCqAUIVcZmiDNHoj8cH6qP9XBdymud2xz2EkkgyMRt9jl4ikmsxx8Qtq/I4ocH
Kk6GXR7Gj15Nr1LfXhPazlKotLPou4qlSoMNPJDIm1eMapDGnmGdBVAWa+uBDzPM9pQ1q2hyWaYk
BjMl7v/a/hCnpG1QXZyDdlnXn1ZbcIoBMN0EKruujTXy3Erp1YHmkjs4JPGGd/YXezIWqNlwjWpo
PZu+OZfST8UKqTA3RbDrOuY47uA/TYvZKfg+1abXyX1md62HQ1ZH/pA37caEDIZ1S6t3Cid3GmtM
ld9d9NUPv5n/AZeVBEWSQ2nBFIJlfwqkcsOI8qtfdagVJSjVJlfDVH6xa6p2Bjbfji31NsCDWDAZ
nRn2pSiXGfgREWzT6sMTm4oZKXzdwgzhQg91tishp6pxvKoeKJS0pVktmbuyXKhNb+eMxcVRtuB/
RcWO6IuLwfM/g2wtppyBNFl5CnoQTP/Nacq/4FWKOha6LCTMRZm4dn5zmKIj2UyVTVBfFIQ1WfKt
6joURySPaNr9Q1W3+1IS/GyBBdVQ+27QGLTEkmaXyD4b0W+i7zyHme26IHsM9SdLVJGyhrNTzkul
Q2jgWWJXxyQvWbWPTq/ZJ+nk/HSwRGP/Vm5wd2bsxRciu0p+hs8fWaDVoPvFP2ukOyFdBroPyAmy
1zCq2qZgN2XjhyUjfau87MUBID4B707/lXE+5YzLyJqjjSTXjzUII0cvXfjUNIMBFp5G0PTtZtuz
ojEM8yklGawZdV2FtJRGnvJksj1OGWd7/fCN42w+zvXo26reprnmRk29NSVNpIF3OchgieSrOskE
Ln7JiX5D+2p56GFchiRofiBy7ULNRaekO0vzZcmgzREAPzL7kFtQiZ4ZWheDnWW3GKttTKpMipjv
YI/fzZjN2+IHNqyPHcZDEoipU2lcZzC545icbdv6zUZQFL9okrLYQQeWnBoHKywyfjZrESSYynqo
PdiovpTmuePvetNhMj7MqZkM/5mVP6gqkPhL1T6JLjZFv+LtcGSgQacph/NGwNXSHnelfJMAtiLC
m/mmCWHkK/RmkLXmDfrIhB+tkfat/49fIwbdMDhowNKX5D2JgAFrOAtDYuseNRmoyigvMo1vIfw2
8Iet7RitZDYPo2IxCMxWJNt4CSrHArJQRJP7YRNqOMGKmuEtc8TXlsGB0sxj/ny4Rc2QOWY11xgL
yclniWJIhM+WD97yj0yV5pjOWO7DT86WooEtpWFBiGtYVGR/MZ0O/Z8J1qNRAKmsoHL7SIendjjM
6EBsokJi8wHBs+hMJDvnvP2XEFGZeHwsKQ4wPWRSjYGfgeUsCgx9UyaS21PU+3hipZbVCQUOLTzo
7IKXuh3vCoCeVTphJCt08dAmJOMaFd1ce1pWua21xPX9P1IyvZkmORPPa5zL3GUOPYdMs4P0mkYz
xp5SOJAXfH3V+uZ+NMP5gN5MmYznANBDSkODXSuBcmRmOYwEn3b7HiRjlfLzpqi5KzZWOUd6z5ip
wlKQ1hUVW02HbPCCmwsI5fNuPKojgseQ55KEPhl7GTCAWsn5UA2kp76/E0RHErnJdDdbqLx3Glx4
+4ac1QUzuSALeAGDIRwmXCRUhcwAvWUZB+yWMapAXrrNyvczMh2VnySxfZTmPvJXMH0aCS89wVOI
neVFoYPS/MwYu/n/rw7CL6PCf2VnF9Mf6NyA9jaqxJyeos7XjiTlycNShQXKCjldK3bAuwu1NdLN
TWQRWzRkX3m1qWKSKqHjaJq1zjq+i05e5gXCiALmRj0E/yKZ59jn5urb/CeLxK4zG7aazTGueL5p
wMZyAD9k70Ml/pCHHCif/gfy7qrCSK3US6YxcSDLYDVTT+rESYuydgXCjwdz7o2fVqdgdJWPuM5m
9b5aVnYBV7PjHE0fRL4CBYSGiEx13wHXbkAVw1hOIPKP/BVUsExSyO/Drx7+ym29DNKTvpQLho5q
xzcp85CPmD6IqhId39a2lHd98xHydtuVWAz1STDcq3cRM5U4eVfiFwWU1PM6aCtWsF6yMbc5c7m4
+CXMej5wG7Q9EZhsdhr+CvCLSVhTGounp0eSUX2icM0BoA6N81QRkdNatyF14OBt2WuOJssECjE1
Go5BDhIvw3oYYwGlELSkpUxmBPMwofT01jtBMSGjjxk28EX8EMd4cDeQUMGNHKN7FWPqn4Yk6OXk
ac9LO5E/6/HSji8ZmUWVvAz7Z3B0arBpvHWX2mcL3VWTSHcPM2oG/28gvxK0jn0ZsXunOBx8O9gY
MBE8UDYdq3+V/0Dna4rDZ4yuVYqDdV1Ix6gBHkx0kCFhUeRzunmW8mVYpPZoJxPQlun0jL6AoL6C
jhC0cvi2o3wGWxv1I1kyePb76ATAaqZFjBYOg1xjv7GX+O+3FuwBmTqsZNRhRdn0Di4n4f9QHoJc
WWpMdeM8WpTCwKdjQSyBiNATYIdMwQbn230UBXGrVbqWqazI9eviLeyJhnjvztyK4KdtvytzmZfX
PsDGPMO53LSQHjRtUQXVMU9+guRUInYe2tMQcEZb1qzEj5Pir9LtdgfJl4gHhXVOuFfwx5nhv8Cz
F33y7ADRhYDWu7UMo0mmPuIY841ubpYeO2NrmhJzQN/S7wYJV+vFeHewelesoLxtwNURa6g42X5Z
jC9T/ToQgojcd26MzlzTXhG6iYrD1gtATJmz8j+izqy5US3Nor+ICObhVULzYMlKS7ZfCI+MhxkO
8Ot74eruirjlynsz7bQlOHzD3mvX34Lq20SBnPC9e3MSWM7TqESvX1jj9lSY1yF5CxRoZ/P+lByY
NASPThagRqqI0B9U9uCzMl27aDYpFOFXjWmmby7FeFGxhkqag7AfELK9tCy8x5D0Mj29G6hie7X0
CydehDqVF6kFYbuNPOs1wuxgjh1sAfcWle2FuOUjIaQbjb5mYrKI64QSed8kmT+bZwV2phytWE5c
YwXbw4kAaeNCNQh7iUAbmLj5G4SK41paGuaxf2XHKrZjW/n+ZWgqiaoBjvXJz4BREBnXY8oI3N9a
j5cOJlRNYAZBRdD8kL2qnw3dQm9j+YRLSlIKDchGQ/8dV+TgOe7SUr/6lHgMvdhF4bAZC9N/aovX
omn/UdorKWJOHrCS5gfYYgV4RFd2JmaeeASxDyIKt7cFttNpdEKqeLhJlqPjbFmDnPJgzqsYuDYg
8sG5yt9S2uW+xakMHam0D8zdvbD3S5A/zNhIC1P7hzc6W4cZGsWxEy9DpHRWvam0klc7ZZzN5QEG
U08vKueLpM6H18OzzWo/EsGJYgVrzt8sapca/g/imJLhZQhfs1mh+97aKrMGdF5zz8KWpFQkL+qE
2XdfcE2AvRLeXXp4ZT6D6LsI8evfBfGWFqTQ2cyd/NQR0ZLQOJp8JIC79gVP9abHJpeOVyj7SwN3
6py/gQuObcnPgBQEhD/ZPG+s0bvO8is4QBB4SGnfSO5RsEAa5UeWTmvpCUpnxpvcpvYD+UYycWXv
IYZC2rSjQ4Hv1GtxYDAFRZBQ/PzNcPiyWfWlUmgGIyFt8ia1HyUmzOYry/iDHigDAh2xf5BuwKQK
VCvzg4ZgrpT/7+e7yzK380SV3yMF7uzlmI6D93mRrYxPXkhPkHR+jRxMyX54DFXabaiPk7oX+UsG
VRLWEIQi1Bb8wFk0rSyyYnVaX298Vy17P42AkilxiGwuWTdZuM8M3nrF7rcWW5zCm5XJVFrsmkzl
I5mJKKdUV9h1P6LqILKX0P1yWZY0VQJo972c7yQ2yE4oN2410z7lQJ6OxdrlqjKM13OeMCjkBtiH
7vCq9X5OrSErBVPxU8XaNuQZUzJIMvrA72BzB3JkSAnhuzq76Qs7ePifqD1ZOIldROhK8W/CrY1R
ESf0lmzTkJLLMJ56BGvoCHRqoAr9D7dp1DycEj2Kw16E2Be0YYzPW1RmM/nYclnRQEhPGdJX7Ai0
n2iufJHMqwGDpQgwAdUu6PnBJfWmpIhMH17yYJ2UScGSjNQvhsTuwxhPuH/qBlPXR2czs6i/ZiAc
TaKB759lycRz3P7IGmvVBBgBm+8+eu3CfqN0RB5M+SpEMufqd9SnSm1QRf4yXYmrV4NkEhQ9QkMm
qGzaOXlSYE02L6NyhbwSUsGIkEhPmg57oamfHqxBPSTTmogi0IeYyFFAoDpxS6K+6JhKjmsTj4fq
XDz7R0bXmLGbTlidCMkI3bvhVSOoeRo8BLS8UAZVcXVgOQK8rqbfEtvAWvP4btS9ahyILl67+Ofd
6SPpHlFZ8S6zHiLeMMTwfusRQFBN2eUL44bOuZf2taPdFry4zK3j6CNW9jqjIIWXdV5Lph74VGZI
myr4HM17LR4lCRC9hxlitm3WcP1Fv6a8h04AaZGce5fBnDJvMZj6JBiOHPBj5HVm1MZh+TbqSBOT
nfrqchAGPfUVQZ3OmkypfxDIxznuyfvHqCS3MeL30s/Q5xUF2yaQCjA/0xIlavTjxGgAKwh3AFxC
FFY19jjaYBefTVqsHZgwvTggO0SXUKrWR4b3uEWwGLZkMM7plntdwQdIb9F2767D4tTzc4SbSnpQ
mo5Vq7uMDIJjHoQ5DhZSmImWkdrQOPREr+go79m015OzNNdNyMoHDCACNjQWgAD+NXz3Fktx8J9Q
6cpfvX7VKgoZBq+EB/jY+BcdF4MGHzHedAYMUc8n+ZlXBUgET/gZyEv1qoxb3fBT8o36m5hVN/p3
xvLd1H9cE0qPws1fpm2LxJE/RVbdNGzb8YTWYzkoAUtXLpTgKYg/Mmfc6ONNfBeELMTBBwa2CqXO
fGenAplq/jZxujjW6IvqaqqMVhg9ufF4rlHWjphK5PxgH25kiNPvVAuG9ezfk+qusMqAf4LmdGz3
Ctb0GmfKSJ07d2BRgB2eHLZVwwqopiVO3Z2czhmyU+M34BUqmVgq5b2FoD4vem3jm/Mz7Bw/M6iW
XWABf6kFyaZrrX+anfygW3U7IBGp/mSHnbYf3S+qy4eT1R6q9WshdRZW713w0nD1DpxXFdVNXA49
1bm1nUa8H9jRIHaC8Eii/haW8rlQMiYCJRc5Nh6szmxeiuFmNEcbk2S6xAWxyAAHMc9k2Q4IRtXV
1aSYtGj2PaTPsTRaLUh5ukpp7TQb3byYA/maRbHVS/eJsIEJVUZ/MFH3s4i2cmZGiuDR6NK7FvBD
e92+G5JrtMZRmyHM8+LgM1epm5yAQdSQ1a8SOEuyN03CWQLaXmh0MApZkcxW1fQR8GIIZvQVZVZZ
1ps+ylHE9vlBtQtgOVX7NiCz1q0w3pgOnFnbiPpVVvbvHbJmGDeme83ZB4+09TwrPormNEw8DzBt
qTxGVk4crJKcTSw0No8166+KUEqTaHSC90JwkuTtOm9sLLQROtZ1pONlJDKmjEK2naMFC4FQA6TA
M15hHjBmn26AUxCjhBu+5cnETUy5VlTML9DPMkVkdmjkHwVEbxRfytAv3NnRVMrlpJSU/atBRZvp
RNlLMXpnMoAUoB3Y2yKkeZMFzqiVykIWzOin5LvTMKGZgmJ3JtC4Ym2qP9p4skmGQvgcw2EVSLwW
YTrLXNQ89nW9g5uQWy9dOyEsq1lc6riO66sMGEwNYlZKg8dGoZK6v3ZIaGvCdd0/qVFDjMiwSUpU
0kFtslwF3d8q7raMvqJh48DYLdSILEuCkwDZSOXNbcSvQ3qjWT6N5oumknnaENJQyS+4DYy24c24
0FC0yVqp5A9wq0DqCBlS94DKolblQRlnHCZk52iteUM/oQbTSzIfO7p9ZIHDmpE0PuaIuZM9s3nR
9A5jZ2evJVgHiixtLTRg25IJ40KX4VHMJiV7uusP2d4cMiEC/YJAui4/M5O5LVOAcUDdq+dsB+0J
oaPh0SV0Mt3nbbcyJ3Nj6Bp4gYi4DmFrJKmgXOkciOGlwg4TiX8QfRKasbW5FdFfwf7RpHWIOh6c
Ruau0yF9dV1oauN4yFN6YlZFB73BWtqQVGCukyA7mp9jEjJ4NbbJCDQbOEQXkJsteOX0blg4Mdam
XOwr+icb/yhwe9Yn5jKnkhoykkF152sgLopvi1ai1FDE1fNizQ5YS4qoeyftUy8Iwa5DuW6a+oIV
dN/jLsSxSAAgplnYvxDV0SR2a1vFqVt5kqUSp/I44yH79lYQKc+hnxo3UmxedOm90gnWUPENnnZp
UK9s4mXY/RAqqGa3PkmZgX2GnXLJm/RhGtNzESJl7/R1zDreeQ3b8FxKLzqZlkYfsmpLDju96uRp
hB4FTYFi1yA9cIwQOpMrZ+BTGV9rRhhBdwqKl4D+JA99mVyQ7+XMfD3vTfxofAo/1iETUO/79LlJ
6B20dpEr2lYZP9FV5HDnpfGRjziALAWERxm8gVzAPNp+sQKj9JH80HjUD00ZEUTUYEutayxJnaqc
zFExSUbWF+fmn1MeOOzMI0I2MkQywK1m7tsqe9HvoN7CfLdxA+qLEjgy8oqBZkl0CZSb9r4XiAcL
e1OFRyf8hXgAoe9fCsaAvMX4ux73ss3WVWbBuRGMnDlaiKl4GvAiqMNljP1KrG2bNeVKA5bmBOc4
4MupFwgYkfBtlOkaX0j2TBU866dLcgIhRIc517rioJjrjGxX9iGn/T2b0i0EQa7Zo0mFrMidWSEP
RytU+pWxSoKj17xQCefO2eihyTkPh/i7CSUFNhJ9rvoQCBPWm7R3zWbw+DkOBNNAqki4iwocyV29
m7rnEgIBZa2bvE88/TSeQTD+8nMlnae+AJBS5y1lUimBLTgIgWxBWdVTyWLu+wXvqG3U8YziEZh7
u3doqut43YGeJ9jB2ylz5EBs+dIWDGQxQORZIZiqMZ7N7GSTvinkUU5k+2gRNHYl32HLpYCkDeIT
ur2BC7/BLWsL7RQ4bMkLm9DlkbmQWmxtPDWxjSY5q5FusdepWObY66arqS29Lbal7PJIh247mIRw
BRYtXo6FON6mjFk7kWwD23lmDhfSLOUsAgShh4FxiILyORRoKJpPJFa6eezKqFr2VMTQb7YJz/c0
4jYyNHev9Dlh7c17LeE+s/LpseQZ86zgNR1qlo1EvKd03skgXJ8aS3IoZjZVXdyjVqqb6RZO2d7I
H10Uf5BUs2/hPbRLdGI832Kih51iNtQaR36w4xRX+y4LNznGOQU1n1TG97Qqb4BL86zE/4ixwdXD
k20zlEBhMGYooONAfkc5CsrchnekrUsl/YhFdkSEvVM5wRNjj+gwHT3f0V302xTYjFEYlzrIUT2n
H+hGEeJ44hpPpFb1DuK0oCKECGjVfHqGPjCSFLFCspIOzUj7lk42wDuVVZX8mnAVHZ2AEpLoqthv
esZMkLOBLxEp7gwhEcUIRJKSV6QHPac4gu1gVQ9+HTLAtD3HJLOSMWKmeTjvcgyKmtWSuILBorR4
Dr2KPH4EmfJUo9boCBcLvbjhxBpSv4/CY1LcRkKpcF5gkcrFrVQGUiza0xCOBBvap2CMyJax9+os
cWi/45iGstUwVibEoJLLHbrBbwcfkZ0BtA5d4ICArWvKrQMKpydvqijUrZHfyFtn3PKC1vKisUEF
rkCOn06AF7VTuYrQ46qtdUxF8ho31tHmYrXMa9gWaxtRxgj3jAvTY41NzsKQOFvV0EhIQnFrfaiO
9t2jF0XbYFDilyoGC+3UudPTkE9LC4I7pkcHjrutoTWoK8YioFkSAmbqeBxug03FnyiXHis8QXjw
8/TfKb1VhJgkfnwynplfKSUhSmZ9Ud5zgqQwnzEecVJsg5530opM3zUBAy/dfR9r/YwnGqGYan3a
rDYqxOqsz3kJ+23goUkav+iPZQNbHXKR9zYLSdEUhTi0mXJnT+Eqyxr8PQVwZ/ocbjbYneEpTTEB
Ht16qzNGy9Y2UhJEjWyzjuNrArsIw5tD7/od9ivm4jWtHG4m0Dhi57KsS3wESJO86yCxlIOp0Pt8
kX2KME8xM9+1nm3H6dfxJH4Ke9rhy2a++5s8CDlgJs2oDC1ByFisDp5E/GVDlRmfxbDXij1rH/Bf
mnmSAd0T1hCdoVMwvv4lZ72AX6/d9fyfCePmiaeTiNYUx4WTiycnKA8orj+nyf0NJidbFpyaK2tl
uDCamwHYgjsQ/ICQzWKJ8eV0arcfrOnhtVwEoRx/rfGp/K3KfzEhw5R5aJaWAYvVGi8I93Uy4fE8
uArNsR8RkjJ+IhSh9wq956yzVhref/Cd00gc3XIyDyNtSER+sL4DnwXjA0/cViP5QHmFyKXmR+aU
bnwncsRDgNi5YH/aN9F5/yKe27QFRN7yrOzIQAdvWG6Dbu7DFMCtwwCeb4pP7vjqZIpzgQgJVonh
jI1vwgxcfWlIhRCymqu6zfUKflV8I4Qhfxpa/iKkG8B6102hvhjaNCzNgR1sNjuhLIZYUfyvCtCH
+84UPxE1D2SbJ56kOy939rztT+5lDHgG4Tv9gFdf6yTt9mZCRWHJcuckTKs7h+u//2CNdzDGJxTx
m3zsvgYd3FCbibOD6oWwhlktyR2A5g5bKkATZDvWxRmOpKygk+EKkP225prWrM1Q7rni+GdiTG3u
hMCB8Ey8pmk2PuPDFi28tzDNRxJVVyGtZ/ohP9xPMaYRyRviXmdvYwgNAHtRvMbQIq2zJjAH+6rL
/tlX5TZK6EeGH2krsLG11UiWdPXhaZ8ioriQJzPaT+aWc6BR8GLj4Fzr5tnJcEzNO9DkjHHUiOKL
Kji8ZZGckSdrdLhST7aGWDGtRT2qEknKgYybg1gMsSxb5hTREiA1T/b6QO6vHnxnDOZQkgpGaAOr
TPNklY92ODKc7kIT1hDCiYWNdyuT8Ed2vf5BYrOgtpfKdyyvBgfSruhwd0Atq6p3eN4aNZ6lf/T6
y9jjOeVJSBjj9InPh2HoK1/DSU8NmPHiZdbTdi5iEwve5lJgHbeWXOVYYUa2vfET5Bj+FoKzY3pi
ZVcoiONPM2pleibwgWmX+gbDswq2lGNFsCWoJnuguDM5RuHbfs2xCP1yULHbCImOIcDfZxbtb+/d
hhBz+tharINOYbSagosCow9hscDv3RVgONxpuxiR+DsUwOjamZUmV6MaVqX6EpZ4bDyMZaqgf9NL
dVyK4moG68jB08pPs2ptvG+0yrkLWGvpiRVI3FShE653FnJ2JtmE1+TqOoQ0alJayiU0IT+gg9Je
8DHRgrE+nifEKUcXXzJpL7Ipb7qrfXvldywmtm0ICfAi1Qxw/ymYZb3NkD6o4qDMAKli4ckqkmAx
Bg9ErmrAena4gnlcfnqUv50QIUIV785jzFoSyPul1No2t1kvhwUPL324GIPLdJYUxE43m+XU0TOw
VwxD4rzvNaYczerxi1N5II1Sq3MH2N8arYVRegtGyb41Ax1kcRB6ddPy/nlSmpuGqy6I6B9qbW1N
B0CWF8XJ3wUuw6hWeXaUayfnQKBr1gbMgvyPlDCocPk114d2m48I7Wu9/LJMiUMHJGTer6sBBgAQ
TwtXSK/eUvHA57NIVV5zHbhdNFiQU+6JOfxmKjNANZ6TvNBPwPSjh60ZG0fXUVMgXW2t5pbJMwHH
brExmt1gK7zK+y59dCkcvsDpbyYaoOxUml26UvXXKUP0EvbtOnQmorVedOquKMWFb0yPOLcuBt9I
j0OoHQOJtKFG4lLJbtm22r/egv1Zmj47qFtOFHJOQj3B4yuPHDvMSaxdsM652H+seispRXq+MEP/
zKUHpJgR2a1h6aji/VkC+7Xx6wk6YMAUMJd07WMCVD+6NjPoSw7yQc+E387wgJxHtc7xds8ZWaRk
Axb4bxTMwXX/KkHLpPQs82ZtvjwG9dvSHcKNGOUsO7U3GU96uJlsDQ1wu1JN55HZOv1Ax9JX15V9
UetQTPpTs8wED1gwT03KdfDT1tGbtFDyp+a7SW0dHgzzSOg1uZIRUG9EkHrzLxvy07whzq0jqboF
7a8twSMa+1LHWZF7q5A3ASu06jd8kkawWgI+oxkPVveoEZwjKUn7Z6PbRCYpLkWH7zl+QZjp0/DW
xs+IZaJF4lxcmYA2JkE48IX0sQC+Z6wVijQDgIpF3t1MbFePemBvVRl8x6HcjkX3LQzlB5DNhwiA
eF6ihqVxBR+wUbdKgrTY1PwG6Y1wDuMv02g33fsh24bimiqvCcfc8NxSrWVkd9ACwEcH02k8B+zb
PK/Mlp5CI50QCWuZ5jKIta3pEbwUoPh751IMOKRHtg0MW90hXaU6qks3BePfYAdSDmrtvGSI9TDZ
rS3cUx34zRonkq2+9y5Qc1AJQZAdsNb1tKnmTxAzvDPrbdGLY2QqS1tzHyU+uTDFWqbB3mKDyqXk
KMKGVbRSVdaHnbtfNwR85mxIJ/2naY5WMnx4gHLDpsK6AWaafYiNrN2MIkhiwSEy0TJDO5KrjlfQ
LfGxNKRqJExwMoSPPY/U+2Qka1gnHlCtoA6+NQx3ZhQDl2jVs3vPE5c8VzT1DXp865yMyHS07mxO
mcMPZH6mrcczu/AlbvzOQiyXogKei8nXKF5pHbRuVLZpjX1GbqvMofuDpE1DHY3fXTDZXHk8Pkbc
XS1C+kn3VmqF4ynT6XsVRVlLx9hF3IcDI6YcufkQkiQ3MIxQLJsZzbiLHDozJ2W2BzSAkaQxMABi
vjM6jJYJZQHOzoO3s4Ob7sxODUrKBmEqqou212knkYmk0W7KdA/CNAVm0Cj44BXAU/l6rID5lMCR
OFn093F86crfuiBAZVoHdAH2nKEE+cHUlE0pMHAr/d5jbMrdu8G/6BfDzHN/hlC1HkWygUvzTzXA
wjvtov40FesYldwmgXPMs4ElifYc1h9je29Akii9XKztIUZhn3BWUgxmUOQzJ0BbdQzCeddRLOzq
x1E1HJftymzCq5rGhzxBQ24QT7zSI0j8oeP3I8l+qL4cwFpt/jq0h3o61ta2GHd2yMlbvRFGh00F
IKr1O6tYWli3NdiLGAhgaOw1RqEGbiCT+6qin1yWmvKkjLyp9TnmWSPKQ10QltCWa7culvqvjWFh
itjfF1IhMAsLOqDZhdJ7ECZdvNDgs1ifof3E6U8aOpDR4lDq5pJzR9AyNslvI5+0nFgzFZEp52jk
eEu9+sidfqdHKGgDTDLNh0UbEVk/EkVWopuniFuCU8VEdTKtFSMC60ZfWfVstEQ5PvJ6ZEjhK1O4
hlrBGdY8e1j3JYYpl+UuD76JaVkAMr0W01PusmLPJYyX6qm0jX0UB9A4f8zfzkDJZ/4wFPgylfuE
TJb4J79riLagq2+3MTqsYMjOKhe6FUyrtiN4Ydqnk063BU9af8kssKFxTZFi9X6hI/Ti09wSzzs0
UjJWd3ry2fTXLnh20isO5I4a0wkoFFKduKSb094UeWm992SyFrgnBAWXpP9qI4beybNt5duWt9Iu
L+qQLdYGQ6YSNsjg7ex5q5sXvDa/JokQpjP6XnV1C22tWN05jWPTL9J05eomoruQBncsXupW8OYB
n4YrLtDHFoy6yTe7MGpGPM+AlHdIlp99S9tmrkqTJ9KYYoSTp5gVn56pTKCb5iKA9pu9jF5yfPqe
QiNcNCHKIwfFXmUSDjYOv1MjfBc9Y20CcYoWFrmxNGrImm0L2TIM6pv+4rG+LfALa9ExHBmcVdvq
vd6N70qUPovm7lXTpRr1ZYrNgK5gwj3TRm8wxk89ERcK5Vds9Bsgv9dYi75DasQkErtiIoU9Dy0E
iOlO693DIOQ6YeNRoKUslOeJvfQUcbkXVJMlfgqjY6vVX5volBnOkxnMODfKrUZf24qK8oOHiaPe
Q/Bu88Q4IT0o4edUJvsgMICNz2PvB0XgrFh99U41Ixa998YaT8PQDH5fkIKpgsiXhLwX5JJpLeF3
Dk4sooNgqZQeiNlIrOLqRSlXxY+LgNIDOhI1N6EmKlrPsF53inwmv5BaQH0SDoAwZ9FYjZ9LL5nP
pmeFPSM1GCFRu1xDUhpyXKuFBWcHe1fXGBuidK9TmLC45+bixZT6e8wwhhIFThZDHeSSdKw0xh0i
uZE4smIhTB6L+VdBf44sc95+NkfdBQvn5DEcp40tp1NLM4EX/wxa52gENLFRsTFNOtscwl5vnk3b
ZVYCLnJEX8Ba5oh3hmct93ohNyH8eERY1IOwGgqD/cDI7YUNN2RcHfPMqsjYXMtaf5PTRPGQxyvY
W0sO8wFYpJnvmvJPlb4pU+crb5qHOSPvvCnbNn3f+bhNN9OQbCySCgOCpkbcMKENXEBHySOY/5rm
OdCaLS01Suk8/tQ0vlnLOHp59OZmxDNIgBckieI5hqe5qNDGlXAUayTFAZ+PCx2Xlo5yKGX4Q4me
7zV13yDii8gs1UK59LoPhdVvnys/TX/IPaPxze+xsUjZ6Ndeo0E/szjEqG2PEp1ZhyyeFHZmVQsy
ckR4rXry12nX2aay9VYnCVS2RzSgx+9pS06HR04D7aWh8MjwOBb1e0PTnVET2kZ/lu7dtjuq8PLe
xOFJK1l08pSdc9eKhnckeBfy0QbSrzDMNhrsd/GUTAVLM3eFLWrjDplvQ+3QCA9xYhBLGKHy3gVd
jIsuV0iPSz8KBgJlhqXHLSZSrho8sMuA3j+Gj1IHc2IqQ/Mxfoposfn515pNmw+D1cmvXnC12Gbn
D5tLFLkgFfJde4Qt88pi9Aknk849AFBfusXBZcFaz1rqrnuVJB6DupWbQrX/odpzO5gfBKpv2FU+
+klZa/TXvJNNPdwb46E7402arI8afufqmK8Qs3Bezyw9Tv5FxN2nxfZnluObE0jvYy/Yq613CtsU
bRL9c7g3I7b5n9xyXcLIYegnvCOwEd9sOE8obejyhvwpimyuI4fRcN1BwAhJtZ5U43dUcsaMOK/7
bj0E6sWwbBNNiHUnR3uCE88MvHSvdq9x9tsjKiP36BEGETGAbwqgXAVxofYFQ5OwdXYlpt/o/VKZ
wzqS77qI2F6EqzbjZJbJzs9bku2hLAjWGAMXZwz5Yf7jTYEF0/ieWB+wQ91FhbIvGQ5L0088TkZr
Ig9BoYOxSSNV8XlvWqwPA7ea3VSrEv4mJ7jpJSsvTHdx20ORiLlh09SvBiKygu7X5ixKG/OQEOdB
KuJzRLVNxs66GLp/ALFPBk/wPmAoGt8IHINb0PmawWxVJCvsO7wDvbkpIJ+yVtDWgaqilILIFa9p
E7FnOs+U6DwwElC4SA+iiv2eqkGyGfTypR44QLiy6jH1+VEKpKv7qBTXFlBtDjqo/5OsBfuWFbsq
3zLO3UQjmlpgm5pTSRKi20SNnUixiWxJDkORQkjvzgArqLmWLaOoHGReQWzs2gscniHpPsPuYrd7
20OuSbN70C0aYRKMars8jzz9rIihfldDBs3Hi520nyKOVypRs16sfaCucFLB+AgHkUhn7R7rClSy
TvE1/2Mg3xxd7x2dRHHsqAjrBN8QxHiwNpB3062Ziv0gWxbZAbEB7plpNwzO9DuDrtykzWcyoukO
qbMFFlNrXM9BnNNwUnPAmEG7I2/a1aDlF9oeHvQXsdLI07VplfUEWekcnsuJIg7fzxwfbbsM70F1
Sqs2AcqDAvmVnbmSheJ3bryp2mwjgWuURGgNrTibXkcY2mPycK6U4O3dmAXzJItbnbPW73AL5MUN
vspp0lehq65q+C0NGwlJDHs8j3Z0CxL5sxGCoph98SGDOkgnRCdhi1egsEqnIOkm3uTU4UWC5wuJ
1nRgqb6i/GR9mS8ZdwoaB7n1NKRBTtZMiC6JuHDvHlSeMrORObNpVba9/R4mYoVHuczLVahlG5Md
Kuv/bYFMoeyV9RRZW2ER+0YSR568sbuYZb9RjpWwHFA39SQXkYuaT8euVyq/tfXDGuW8vw7BhHFG
aQ2gp7yJ8720LN6zhuWjyBRa2hSM0wA/U5Dr+fd7HI90Mn+//Pvg/cQsmfej3TKUyHSYt+4IokDX
RL4HAwoaK3du0TjB81GqnDBofvXff3Wq6llnES011izp/Af+vou/P4rOPkOAvwsKu6Bp9J7YHNPV
zt+SWbfFPs1cAkTnf4WkO59Dgu+rOBEEwfL17ysUKSlvIzBe1Mpdte+b7H8/hK12NDSN7LZSzi54
xeY3VJ0AYJ1lzt/n/n0ffx/++20JJ8QVXHg+8T5dj6RZUcdPeouLOqHqH10anv+8Dv/9vMFQPNKO
w4OIXQy9RJ6mOFP9Pg6eypapLlsLZST9RZEjmcmmYqzVhIxTieamnN+Pdsj9IXrEBbuy+W6x3KmA
3HufWvgYrXAZ/lWI26eOZbYxnOevRxHIKzR/yBSWGhlyliStJ3ayTB5qM3a27Ogw5HjxJbLINKxn
s49XhwAytGNsBlT7irXV55c4QKeYt3qySxKKHql057/X++9DajA/SaEb4HChobLm72Vy43KP8xMP
Y/o7JgPGmMjqdYaQ+pv5/28B/F7XD71Fve9Y46NJrsv932f+vdNuiwJsjN4bo2aXFg/7tCIUOyeM
OFOM3X9fGRFl9qozrIcs0kxb/b25ucYTQBiQCws/kTxPMlkP+8oWJG12GExdN+bi/fsafx/yniRO
zePs+vtXUn5chrjzi//3we4JAEhcSy7MJLB51wXkmyFm+mt6HzKfmr3iOs3+71di/lFw+mtVFq3C
0p54FjMs9LD6uwzmNPrv/9w1rs2qfSBTCBMv7y9evWx0//NzIcf637/5768vpg6rn1evy1j9v2/b
ch2Gcyl1+d+dJPP6KIKJRO9uThMNo53qFTd0VGIfG4QZiJJz6++LDeYhyqqtiXiDKRQgOzQwZ1WK
K20WAnf7WeWlTFWOtv/+/Ep8w1rxr0w6bdXWHBU9ACERIgDgzkNeeldHfU3KChEFw4ZT4OYWjLWr
HsZUnDKgcQJEdP3ss9aYTBv8guzrbV6j9Ps7LhJLjOvloj7Uh2ALhQI1AEv6dbjBcoo8iOag39Xb
cDMs3+zFF5vDQbuMxmoogZmEdrLOe+ZySfukSrwWlgxGPyM+fhM8TUhzxMZW1mAFoCS44QpcALBB
QtImx3fI1UYeV6/Rm7iaDzKueiUrtghX7NWJ6p3T6Ghyar9yN2DXiBkBJeW2S+YNYA5J3tMZErJo
JFWc7DIT5AB6W+IffMNZYqeOEFIRzxstMbAT19fgOaW/a96KL+O9X6oMWwSFyNKCirXSY3CJ5PG6
ytghPknufYiOkP63H1f9b3Tn55qVcOxrQIkyQ8gQYC4z1sDU2MZMa1TIydEZ1IKwWRZiibLO7Bfw
TSye/v7833iqMZmnZ7IR/6JEQFqwZI4ivkfs/kxGmKF8AzjDkG5hW4QjtnRolRZkVUQ2IzoYRMvh
g4SrYz74ersyuKORpecMvn01IgFoVYJL8DgOCR3x4aEhJsIjzvCDc+QIUYKCDeT7R4h7bq7Hd0gK
+P4h+CXTUuM1kj6vdRgvFPpz0A/kv7ERpiJbElRWU2mi/GURUq+YT6SoRGEz+0nR+sM9AOaFRBQd
wvzXYcDm73F+hzuJApLBBsGDb+0HpaM1LnIoYUzolyj+4m/vFzlb+zH7E8QaVyGdM9AlXBCkzbIU
jJcQxusPXjroUIrjK7/yHyURqo7mGydSoPj9u4frAJMWkGpIXuGSrQDiRO+HqWnlnMhFmVfR9Cmc
B8x/fAuR7Q+eSoMswffw1UT6tK9Kn6BctF/X/l07DWcWm8lB7oYPCQF0i8YYnba+bgkyXMb/8nv+
QZNMI8QPEHzVH+5X8Y8/wDeaP1u/Cf0LIXTzq6DP0rPF/1B1ZsuNcsGyfiIiADHeCtBszZLVviFk
2WIUYp6efn/L/zkRe990e5AwgkWtqqzMrBIfopcT7MPj+Hyf+e6N/sCepoWT3rmprATWQ3kXzanR
aa90hQZE4lPtoX+pj76cjk8G1xeqeBuvGa/5Ntqz4GraBdhCip9hQGFhT0Ux1Dgkt3SQ8yOv5vQ4
D9H+gFqJC9edvIZfh1gCIj8d6R1P7WcGrlZ7eO2jJ7vzDuvGAXlDeWdES95sOLZkMT+FM8Nx5Z4d
YRlSW8XQbO82k02n0Z6bwyfl9nPy3PSBs6KB4GytB29Ozgb8pHSq3aAKtffJk/+0G38g+KG0eonf
sliCn+invnZ8Ti54D6vcoQzkIsjWsqxpD+9ZpAntFmaeDB5f4JALmxYBHDaH1M86/CzxmILypVc1
FSvZxIuJsPOFGsFX8LOkaHOIPQSKfqV/heQH9tQ6pdfJgVfkz2hDY6+6pVcDyQacZc/YWadoOTyM
E088IQVLeHHR+byQ7jdwOtWzhc3/8WVPB2BXFNWw3NeRhHmdU9L7RUzLlf3HRhE/E7j72Urex9/4
mmAYcDGP1l5bkqHGNGVlZ/gn6aid8IzgeyBnm6l6cMbe6IgneFdlnfWUfbzz0ZWvTZkqvKgQC+pY
uw2RxERJjH3UHvpA3VjzRKu1xTtrmC1L+TxnVB3kGPtRerRjEDQfmYx04EMgLyE9w4HjFyUIrVQJ
EqSQnAA7QmycFqnDZ6Yu0D/YP5aY5NOV4gRYXFMm1MC2hKQ2Hc4Zvpm/ABB84xPAWqcbZxN8eoFh
aE9VrtkT9WBUTCfcucKxC4AEh7uLHRqrxoubCTMPzd+w7pOtih2N9U62ShkBv3chV5sTLLvkM6kA
I19192M3gA6jx8KhvmblNA0Wy3RZPOWF6IhKwKFcgLKMFRGGy0KQxkADQjVGRCjZsp0wT2BWFG1y
6uwWTMjREDUPyGq8oBLjuENjpdNlB/ALxhodf6zMgp9qqLGZqND2TdIKQd5oHb0K/jTPYrQnIDdL
82nd2ivBG93eBh+hJd7sN+NWExXNZ/BDYGfhiBDxjI9y6foP5SlcQt1krz3AFfb5lqcCuqJg8FYz
EemSZc7Xdx4gqK7YvDCpEwTHYQMqSpROzAoQOxE7g/nV3eKr/RWFEK6cyYFJ1bF+Y7h2h+cFUobx
EF/Ta7Ikr2ZbGuMlbTGjvGEuVQ8uEDWsqAFoMpLLVcTQmvkJt9FF3SDUm2JNETA1iXnI3PTExW0A
0EyHRyMv6sx7KXueegZjfL0bVNKn8oIwdoDbKrnwqk24nfQvHLMnyrYUAKRiPWO4AfDx6ZxLABSo
kphsi08c4lvIDlflSlRH6PgWsQij79DVZq9/3c4HqwXi2vmf1W68KBes/4Hfs2mzg8tXsZHhXsgQ
opZuIQG4vGco7kVING7jlbmyOLYR7vhA0EzXEHmbM9G9DWBApPYb4Tkidrc+8gv8LX8mV2mlXKuz
zvtUrPCzo/HodI+YhkPcMTlzFYWT35XH4bXUoZZ6RB31oT2CM/GIxJWNIbz3w1R9WPiO7Wi2zdj8
mdpNVKlJWE7ZU0L6gkbwYUD7ZlARjYpdaWvVMoSROLd9+sslg8LaxoDeOYQLS3tjQtC2xRb7GFrx
OW4gFFm9Zu0nryZHUjIyjMdiDKA6wlV619W3UVJo1ZYcO5NJ0zFdGyt6RlTRk1k2Bp09KJPQbtug
YbixvlAqbZxbIY+ErpsaVC8sUhTdWr/562xeRj6jbsH+4qNZmNBz3w6j3SBXA1TgHZHQFO2n6IeY
Ib6yFt1Shf7ZztsLgi5AvNxtE5f5KRYe2chNVSd64NzaVndmB8D3to3pXU6LLf08MnDtewJp6DM9
AItGECC/2ZtVhNZe/6YIpOmFHmw6QrUhbh7a3/6CwUN6kHHxY3IQxfX4W534W3k/Ncht2f0Tp71w
jPpifEPLwP6UhQhiiT2J/kuuUJzaw/jL8Liydeuv8fdlTf1o5n8Ht/qLCUjG54tFHX9pn5AYvyOS
CNB8SDDytPsMThy/+5zsywsXqQ2c+hd5JJPZcM+AtogFPpeEs8g/pH8+g01GF+nSG6d2UNRf0NCa
S2/BM4ZQjNwPHQHGJOIE42Ra/oZfqBZIWngFTbSODwB1AmTUggBHAxdzb26LI+P19zswzZibnNPv
tT9h3ZPbwWCTGaIKWROOMSSTaXuTVwBtX5CfeV5JlJCds2HyOx5WJtwir/hnn1sqVqyCkC6eSzh5
spN84mCbcWmZkvn7Zprfp3SeCMKNG//S6/KPgOICrmSOQzdligQTJxE6sQJjDQ8T3pNeFGWGz8kv
L4Eg9UY4lXtW8PeSj5E21a+KcA83av6kHrv0NxqEP5Ijf9a/3Ovy0oOwMD3ym8VWGxTNUx4EA58w
1LCdF+MvMswrhC+JG+nLwJhPuiVyca4mq6mQnASb92GTdh53RaVfnKwRUws/Zy5d4sT0lnO3AV79
8tcS+GvK7L2pmAyE7xFa8hZBO6amUyb9sHtp5g7n9cldPkfjOi4hC0yhd0fYBJBZGSJdJWmKjRkR
KD6SiiU/0T7dJoQMpmeifyLTIgXK0gW57oi1AtnjcrTHnyD9svOCwKHCCowTHXVOF2hIyXt6bXF5
6pjEZ1NAUfOghiPXJtPRcWBxuttAKljCA1yxGRBbpK+26FXPSie/FeOLXw9wVMIppDX2FM4vzNyi
Qdk7Q9VKhqpaS2vidObi3YCG7wkMcTWTG3Q/rthurpzha1/eKVHI1MhhSVL5YkI98iRNaJ/ywFYt
fkGSOAKw2flsbKj2wu75Ki088mf6syXzj8RrSPeAciidbmRknDRfousJ70h9mPWJISopJp8rdLBK
o7x+NXNqJLC4ofJKIBxN/DsO2Fq71CHMhsQ5GT5m/iTCBqXLFp8PXDeXhiOZCzQurXDlR6ROEZBi
+GAy+5mjI2AWlrWb0vdEFej6rb5IS4k5ognUKxRlD3nXQB48hVcm7JakpFwCaP6K+NfWZhwAmuUh
pwShshx2JPWNoM9yqpw59RknL/DDEiIi5B0XWJ7dl/Pklklf4Z1CVuqF9IjUkS9w5UEdMwjtEwli
h7uILv4Wv8S81hazAahmICFAC5pSsjJ/kd2DrE0uXPX0fpBORgrTLMkwaeWrkOQwc/3hG6ytQTNF
SlrxbKKLYrH+xN+vjVXIMMR2gW2wq6PRYDj6wyAX9CGgOT6wkT3J90Uf6kslQS+GhRl0nGjfTGDP
xm+z3UQ9HcWYMBiXuMlFJn+kMZHqKjRysk2bmMx7l+2vump/Ck16voxcda1OWhfmILu62Rs42GDF
MPGVuTaiC0zKVlokOr2JFqS2CV5LpQC4qkO4nI3xZnU2pIAK/UQP7vRDzuJ4lcfnOKJ7IJlo1HQ9
IIVNiNSdQiZQmD0jiVHGqK9m20t5601i7buN4HPIqFd1Woa5Fsy6kHbdW1cXZSzZjhLBtO/yBs4s
8x3Hxs48PAmk0IKUXGoMGB3FyB3oYVGKlqgYyS1Ln+F3Q8EiSUes2YsawCbJRuwhp5x0bKwpJKgR
IERRq4hVocH2G/d0+xoLzrrNgIA4tdW1lPCn65hutD6SmSkN/A4pgeD0ukL1+6zBDpem/4kLFEM6
cHye+sxZrHLWUeZrpStLk0P0Z6Qw4kUjY4xOaxDbCZ1ENyTxevct5XMd2xvo5Ue7Y0yDDO7NXA7y
8fJr0sMa82Fm0UNXdjreglqlw1lgSJyXGqMNz8DvZuMAGSvkDoQjKY4BpGx25jlQhKaqGNd1LExz
XwyR7PX0xpobsQC+i6gACw7qyZP/QbDkYF1uQ2YIDsB165AC+71+1zcBsVQLDcHK4DGKg7kk9rjo
cJBs5jDrJ09CahLOyTHpHDY8Vnip4tHcrze9oiGKLa+9CdHaePAjqidCNQVc6CqDZ2jYqnngS0if
O5wfKRniRSLcs5h624Cw4iKZzbrGg7W017HhNctHRnTpJlE2H6TFxAo5I5/sFAUbKr5QWrWYkY+T
AubN4GN5Y7xcKVCGT3WZvMYGj2hd9yIDd71moI3condBkjmNElK1PtCeilXTD8DQRUrUbM1y5FYx
fdKvsBVIa2jTEG9jU7k12kjJBBPRtYMRi2lIMS8fcDvtQHVHmLyq1i0rG/G4VL7O6bjblujXKTRn
lPBU+Ea/ZmIP4Aq3ANhHlNCWE4h0mo0JPR81vwEW86RtCgBB/AI8o0rF3kvHdIStFvP5YIVJwcRq
V0oPDvXWGOduRnh7gdRkwf2VkFTFuF2WlVy7pQrBfaBRqycWmlELhjjquWmLWfbyVccmjEAebblf
B+9/KjTzhntSF4CK8tggPBlx/oykeRgGzMIIf9oS4btR2NvXnscwe8/fwXakvYQWBVrRXUGWnaA+
Xhf+bmKsqZ7YKyx/5esPIi4aKbYVxmkRrTvJ8gYEvUMxEBgN/TJCm0NIV3hpEpI7Wc2uUMvPqrIr
Jgibs5KKMvREV5AKzBKFJJNj9HGXnIf44lce2IMNLqbTEPNYsRUFXLxRIQ3b295YByRvPbsCs1cR
WgUf+Fj7OTev+pQ0g564eu5LhYnhYHoisFNopwOEvaX6/mjNGVaTZTPD37aodybdAZKk2IVbXetd
/6H3A/W8R0oAFzdFX2SvWggpEgKm+dhgFVan7w3sqoth6Memg+Sbp4BtASI56s2gJ4TrAT73VpX0
MBX0Q8vsB42pMJMQJ7tOxvFDMyd4y0bstB2NcF3X2E3vcuCv9BxFSJTnbrXhkCBQ0oE1w7ho8oby
Wl95LvO7udJu0ILY3unDAcvk6mrsXPbD8omYBaQvxAIG7tcKiJBR39o/6dinH9HFQPwyeY/RspOi
c5l3s16SdC/v38HMaHHiSLnkaCzxKwDO8emIwc5kGh6Ju/Gqo3knm5fWZ7q3ZiBm75r2HhVqsOiV
8pKlsCyR+jY6AqOx7+6auY8NFQCjRuOLv9MatwaAKAZXoGjRlpBwmYPwN4e84SHJGfxBHGklz6o8
ynaWFagu6JHyYgVRIJEuw+WekbUQiLsHgR6wYPKl05meGSrDEZ0Xwu7+iLd0hYVqba1DGTZ40S1K
CUSlkpHfZfKw1F/9rCjRuRTsEERPZanpONcrmjVvs+7XVIwdAzqDwYaNgoU6YrHqmivlm+VhMSic
yR8NwLRVmh4GWiCOIOk3xpmtFAszCgR91TpVGu6Ytuf5A/XSpFMpNwt4E6xMAE4DteGIwyaVWX8c
FBnzSnKlRoGKVVgTpuwUibF8a5In0VOhqrmmxiVEZgujEDfccuLR0QgPlrBtZFSPjol4CJOR+czY
RGRqx6j6kg61zf6B8Vx86A1dX/glj1CIpYwmDTU8DRB9xWqnx1KVs7UUMFYpS47gBmghRLIM55Wu
PnmMQ+TErJ3gwU9I6hQNu0a3fULiUm/GA84PwCrRbduyO1/jrXoDYQKjbK8koeAqVxkN0v/H6SnQ
eTbEj+8K0AwIPDsVwZK7TpJL8su/VMfBT8Hciyv+TJT6IE3a7b0xTuTh0oEf9E84GqDyCGOmylNs
ePhpkgj+5baWNeeVD3Jb//RWRTLNif8UzCbgYJw2aXzYXcItaS+5u+iHYEjNXww92iCcJ48ZoBJ4
D6OWgILaa7MZr/HCXgERGDP6TaARZF+cRnwfbqk+A3sQ3Q16fuzTqLI8O1mB6AMLvM/BP7JywHOG
kuIuBqhMpspWRyIOVBuJ9NXjerNvcjh8Z/ghJ0qXhWvLa8CXqC2STbC065n0O87BBdMnGfcnYRYI
ClCU+8Sf5pwFKHfwT6CmKIEf5pd9QQYh3Xt7jTJKRoBBHUnhjpQWS83X9P0YfoAgpV/5FD77o7+x
9uxAYtYOVedkoR8xUGIeEyI3yRKwY6uNuAMymfnKNSdxXfFXgX6h70PdR/9FaBJ5PuGHGwfTUe3X
kMMC4yguvI2vhkf6wb9iEJ0+E0ZNOjOY14L+//eYc1SuGVgNa6x9kpJwV9XbXxWT+CwWLghLh0jA
2uRr6Ys+Ca2qlhTcJn2dkl3QcrIUUWlwCNpVXDkqAB56FmvI5gVHGAkBq2I33KgDsFWmbf2aHGyt
26eUoHqZ/4NQfi6/MTPSE4DXReuvO4hC0lTflp8o3V4F8y6mdDaxh5Col8E8uKQS3qBi+46hXBDn
v6sPXjFZV4wUamcK1iRICREWUJZL9OEgmdJZEd8m5HY7vyZLB+l1+s9097pIxxdaB5JeKDiY1QFS
58Cq4tUh0v7E04oSMXdK2ssDZoT9BdfeeQtVZqco2Q127Q9fm67VAz7BEpVohyGRhkW1a4PYXOZD
sMvQgzKInu0An69pmkl0xuAXqUazyZjaGbw4X47oWJgYtcHS92O8zATTDE4Qg2a70DjU+WqiTy6d
CqDcwX6FW0Rz0Mqh0Q45UN7bWnYVWINLWcilBoTHf+sTdyEEKnawiM6JKp4G6QsgzsaFP/8QYR2P
bby6wbwHRza+pfcVARLNR2VwKmGJ3MjXUfbYW6qZiavfOqPNLcvSomtVHsgaSmQiO/W2Wbb3/l7Q
7KYw22Dnwjw5m51lC/WW8GI+Kapp21Ad09wS/ZOfoIYI69G+oRfIL/Wn3MzJZ0UzzJ7ziuJsj155
/C+N4zGj6tQeMrvRgbDBWnrKN54/o3GUp3ELfmqaLEQztVoIXCKa4gIGnMncpegf4cQCmBTBkVZh
wRPAD2A4i82MAxJL/JP9kV3Zynla+GVnMejM4TkDaOCaUfRQj07RR+wxWzw2cfUw0NM4RvjTt5mP
6F32SBX0Z34P/pXbeFucAWXO9qHY8CczL9lpD3BTsobO3aJqp3lE15KB50/tQUiLR4+G0Kx0gNYd
sE7xthmAnkPEYOY8IcpcIQh15JkvemvaTbulWCHOyq1OX4JRFn+dKyRH0/CI5f0yORMaD5OVTsTN
WG4O9/yvWVs3bD5JVJ0HhSBbL8rBstZm230YtpTTt68+iO6R7tFNaOMlPkJEFrh1VOfJBDMUxKjT
5ubv6FelmfC5IV7TzvBLvKmw6aIhAZJGXzk+mulqDD9sygpCAmMDMq/Ft4Puljl9TcD/poPbes0M
ZeqRvvpqXPmn4QGhG5DjQQDiDvxXxqg35C/uxV9zGYeb9KWebEbaVR7hh14XIYmNpiMFZsmA7Fou
95gQ1wSAYm5uARdxmOHmky1TaJEtcx3wPBQLDHNR4h3ZtMC1R4du4QsFwV+DmtUC1JS/Tj1aSPZJ
bj7vYOgG1S0N2j/QiyY3bQneKKbR4KHEQi+d9gh4xmNIkzA78lLpqVoLeqCN/Y0RBEYtXbOSE+Mf
zYEEfno8k7qF9voIcJYBdhWgqKf8AtLJsPWIdVToOJR1s66itN34yQ6lSLcGaWy+U+qhBX8e/trR
LKaTCzS+CSkM8q5+Ov4SNHC+fUMqCZziVGA8hEPAp/qdAxKCjF3MeKr/s47Fd/rx0y0Yuv5plDwp
+M1Mta1NEvOLxzTi4/hCFtl5WrsPGKpTXZLh1zbwRdzi8xtCGWGuZeQI05H6apMY9VvMNMo3seLH
WKeE1whHAlBa5EkLM4WXiFczSNEOlVLFF+HWVnGeVxlamTkBLUSITdOM0smiiZm8sA0z1ywhE4gL
eF7+MA/kDU2/VuuV2sxpxVTKvi/2SbCnRVN/VWh6lSOf/+2i8XfNlf8wbvZq4plA7PEs9zfjcJCV
Y8INpVEeMykYKBphCx5XAZNekbIiOKUdkstO1QDWT3G+a1OPoV6IZ6QnEYm5BNj2yGdNwqOKlg7Q
ew8e316oDrHtiFQizpST+a/f078WABKUg8JGWHYRL/AycHzuB+C++q0YhBe3s2eqvjPeC7v74BYy
qCd5AAChs6zO/o1VZNzye0wPXddntPsA2dvpP5Ku11nl85EWsf4JqixUihTCKF/wWEL6RBBFLzKE
ZyKSmTFECMfzIdY9uE41zNjNxdMOmUAB3V5iyEEqQTTkxTxeqiaQBHYTNnvQRh4YEEh+SyeOx46M
jdDAngHvxO9nVIkH/QMYiCSg9j0QR7rMtOUg02Ae/RzJLjD8pPNwo2r4D6+EmBKgbOoAP0Q3WNtr
GAKwPdMUQLrNUn47bPMl7Q88y3DQc0KrzTYT7golAD2librSMXJk0JDiDI+XrzlBNpyGiJuNF/r3
GEUU5djykHqoC/PH/sEZCKaYdE7qac/KhB/6jcEvKDw/kGEqL4BcgcIwBiJtw2hHmWmKB/4ftLMx
dnEsgcoaRYxGcO12UfmUkWyh2EJNu2+6JQi4Sans9z3Rd00OOV6+lWCqtBkCkH+xKkhY6FCMLn47
4Vf9C15Pq4TVMJirQvVA8zFIyb6SBzh9xzLhCvDBUaGR4tCCgavElAD+Cv/+skbIm4YTHi776MFa
xcWi3trX8W4/oTKk2/4KRt+OHpJahqNh1Hal/YxOwHwSnkn96zsjheDZKHP1Nhk8Sj0wZ5bH+PIo
5iuXnI1kgKSPCpccmSXj13PKP7lc+AW2BV7Vra2TjzJStJmNE7edpA4UOve9gBUhxiE4bBbUwRlP
ognt6idQNnm3wXi/BnfFLRmKFe1mxqSPKp0/KLFstsgRJ24MGEroQQYakUGqFnctDRFQeeTp/ZOS
hfqbHLiaQSkhlSAGg/awDcHV8B/AQhRBPB6UeCx/9iVo6lUzh2ry97mDyiU7oEPfMmqAuScGfwA9
DQ4HGGvN6hbLLia7fNjYxiSOnngNqlsY0vAydZd7EtFW+qgiqN+9+mXgJx7b4anE+BrJtwxvyAFU
rmnx1C6jdqUasGeNXDKgDcNwS8RFo6sAc+B+8KargZ7C7dtlnHj636+YfU2jUSHrhW7DeHKFZo/o
e0n0M36JxhkugDtzqS8HnJhwhmDqKrUFACldJ9wgkOc3LiqOmpxWXafJfFTRULov5LgaHoWbRnZT
2xMNQTYe0ONKpv/v6Izh2Y5euGa7eSNdor+MLSrO7oGDI/Ckp+XmWrNxvLB107ZU/MwNJkcNJ7d8
Gi9Is4iJmezhyiv18Om81vin+TglTGkcweIfK1btnKeTVFAGr9UcNmq4Ycyz1F5OcaZRY6K3wUiN
CQKoIqoFfSUAOJI+RbAAaDTRkMaK7XVmE6YiobVCRyb6oanEJh382IfwyBsplVj59ZXqhpSDVc2O
faOqoz4W9ARVcHNI56LaI4tM5SVJHaIWUgK2lvYJiYAgmMZLIh3YIF0aHgYyDWpwqjoM8JubTPPF
pMfhkKMUOIZgqIWryAutmBOC9pRO949sfgUHWy+pSVKN7sVLp26WpGT11lQPlIQD8UzRhpF+7XzO
GOP4O0/dRmfcXhzSd8nunCufIDorB3GCD5yMrIXIKQBCNIeEluvNpa8wOEPiygYZOVxFLm0PWAgf
jhYb7bEC0NQj5YqPouK/Fhuq8NeM64ockxyGR4R0peJSUnxXbp0uMJEkOEzQvI0iPYNfxotbCzTW
0W0H8gM3JMpmCRkn+jmFzjnMgymaAF4cDy6kBk4B+ynWB9btb4RVx/oe/aTH97k6J3gJPdmOuGkk
s9G0+MeaGE7RQwC8ucOnCMEFmWGX44OF7cWCr6u/Y1ntfKhcS9tU6MdtOBUUbiMmbSrqIhxdsZN8
xbOXDKLm8ASz1eIuzANadDMut/Zd/taJB5fDUj1yiRhrkMrpVOCsmfZtvJedMYchSmzNLTRtkNxE
Q5rgTNs0C1eFvnupooVaJmtdOynNDiEqQwk/oteBWC1epK7piqcJQX+WJVc8YnkaA9XLYKjXjFrD
isGbKOTRiD9wjsDV7hbb2aV8byTTM2sXEixrnyE3wncZiwAc3cgS4MS5LwbhkCRXTE+eTvbN2vyh
U4fTtrS3f4wtSv7MmeyL3Msu3af0E17SX6IBQaD7NAA+O4edju/e38GpWlvbyT+60hwvvjRr6Wz/
QCMmI1N9xzjqHJaue/EZXkysHWBS4QWHbO2D/zkCPKs3hSNFSDGNvxpZXCy60fI6zWdsVuxMpE69
gVJySXQMe/YG741RUg/ZSSRW7/qTwR/lOG+MeRKLmwKqJ24WtyndjdGChaNfuw0ZM2LXwIFaABWA
mEQ6Zn2WXxAaCMKVJVrXPeGXiR1MlFYw750GD5SYUC9+he0vwoEGab8Dw2OCwub0HxGBm8sB8NLH
wlMBEgA/+MK/lvfJ1pRQTjoGf4GN1cIPdM1mS+jDdIp4aNVTUvJJ4nW5y0Z94XiwFMpfY3Lh6pj7
YCd/clxSZK4NjX0pWMRfyQmjQII0kbj75uKZe9gBn6iwpH390awzcU3DXvA7uu/s8lYcoj1zFj6L
74RuB9LMMzQEbL9ID7nrcEzozU+mhknnSfALXp/JiTdxYG6wBpfoO+JlLCTMOmJcVF0SkRRzdBs0
6t2LfMSYLJR4b8d0K2aaTjcIDyPIBi83u+R0Gr4QpNKmxeqIVh+AQ+8MNtWaW40Mm1s09jzEA2ME
oPZg09Kf85mQN/lH6g1EpIlwDE+Lbjl0yzf+hWhcHxYWFLhku9hUCymBMXxquCXDWkq3AMdzfdVs
BOpIgHpyFv4wIxLLaILovlN2PzH1JN7RFutpewVzEtdchC4QTQi9vYaJ1Py/7j1hnFk/abYNS3z5
RAsdKqYAPAWil0GaIFcF1eLn5C1kuHRJSHWzq/qwD/kV+PSc3t+bPzySNPZ9ZhIIJrrSjOIC3C/a
j08yYIgGdKJRhH1h4zh8wc5Fd5NMPf+W/AhoYo/RMKBc5r4m7IfIZigQKn8e4lmhVKgHIXTOVRjI
+FRA/wPVx8iRESnUhiDoIdYrnnntYZvWMAVA0OMZo2qkxCMf7KlW+LpxtXV+YKSBLzg8IYWPSgB0
KVzI98xfnY2ZcUek1EgfgQrwyKVlgTnr7/gxwZyf2oTX4RnCo/jKkDLOVIRpiavggpi4PLdESeZh
8XxBFDbVWZzuWflQQ+J+YSbeJJnLhacTGX8xg6d/C6eHJZJ9lTxgpA7k1bnIkCg0LaZ6wluCUcK5
/yYEGcsbUftR5PQOzihEaj4PnwqSExWWnsz73xJmC88e89MYVRKKp5wzhdUUpnPxYYsZD6dFcUZU
h5zMR73438KyqRYFGtVzSFOdMcXUZgZD5Z1mjxUfmYQBdG2jxhQ7JVkDy6qCKs7aBJoJDqkteOn8
UNy4ba7O4VkP1PbAxZh67kGJRAtx8qSr8kPmod2AgjDKAFalTQ1HBBDFeAADkHBSYJFSUPp3vBO6
O79hIZou9RkHp2WIEFWwmoUrmj+NqXxFU9J++jeSGJ4SsSEKrIHNchn9UAe/5vDoeR7+A9MFVg0R
70Eeoh9Ajjh84ELdKFygPaNwk41ygNsPeIWQFFSa4bBdtLH/GJ5vm6rboadBfn4K6QlwMHynhRYB
ejapwV+jIRNNBFIe/oJ/qgdm+Hr8RaB4qHycLO+JBfKL6wXoWrKi+KYj4APw4z49eoD1hIBK+sDy
jaQcIJkEjfdTqZPAgB9F+Q7nCWH6CS5C4+JQPwFd6G5zNUBOXntwHZBI6DnHyQrg5siwFoQCXHAO
zUXMM1qxTmYyVs/RK5i1WDtjJOimwAvKkhtZGzOGyMNF8vNdFGxBHZPIwyOIxrlhowGZv+HigaW9
MCkTt5y/ZoSu/RygklIgVbB8aLHyCpEScSf3jbyFvwvJk0VR4GBJU0JFHgVHx6NVA8+d/rFAJLVH
fu8ZLnFmuOODhnZ7l/Hm4WaRhlGBYwR+Y+0EPywvbidQFsfjQ9Nk5dNCHWJdvGV8OUXJzrLiblgY
z1F/Rfj0EI+BhDFcBuoUQZEvQEco5s6siwSNwd+aA/gguTOflP5WMGedQzam+wwVJD+CvUpPPp71
APAiulkP+fbWjz0QyoMeCaoNIiZ4fw7iyXRCPvyNZQ1SJsq6B71cqDxinSsu3WpKfRosA1MePAq9
+sl8OBACVfQgwEZpugAvUlYCPvKxKUKjJS+rUucTFUvIwnymdE3JkxN8lkTWS1z+lC72R3hVxboy
CVRwJHB9oxl3JpYwH7SZCCIQWEVNAj954ULjAzMVlJ5hn0nw3yjHOpNJ8+q/4t3+SzZwA/HSRnZD
6L/zwVhznA1bBBDGe4OGks9wGLf0oIUPbSESeGAKkeBfeSKg7az4lhPjrcBFE5IJDwo/B9ywf7B0
OVIm/2HBMJChkdCXA6/ioEwMgtNWkqTTifsR+hGOWTCS3TMeNJ6orosbOhmqCa4ul5Hz4QYAl/BD
+cFzzG9KjiZaIuAj3A1+BmrCdRdQ/EE/cIm0E2UHZ8d7FJwLCUq74QGD9g9EaW7lU4Ve/Jrzp3kn
+Ex6F3+JsEWU+osMkKf0L2EE/QVue0rvMKI3NPP4JReMj8HXVDocuzZdZhQIfcVrE1/ZB2kzoXq4
yo/uBvrNlejp9ZeiRmuvAf53AQBUtGd90Yf8g2b3tMb0L6haVPY0f3gT0AAgLa0hTodTbNnq6b1M
+QS39O6fon0CSg28xAViqSFtwKdWXFF7GtPeCHExEi31/ErMtA+8Y8d+zqK6jk8O2JERDDO+4B2c
NXkC03wObNp4gF6tUzeTH5yQumsegBP8YV6JQCI6c0Tt8RYrleuEIkucm2DcI42bQnKjiSluHdsC
96bC9VY0Dse4ZMwyu2AJm1+CMi+eUh41dnRRKf+SDJMPkoqGWGNcIhiT146IRIF8jKQPIqRowYGJ
ERDuKnZOaIKCn/ivXmMLELGJOwv6TISA3r55M23HZS9j7kX+9qjV4HGjOO82xRn4pr8S0nzGQzrv
H7IBoKXoZt4pmiTCEj4LGtQDj4KN970Z1uUTA7SH6BfzXNN0QPZMh1X32BMp8noY8uG2vrIDUqBR
HIZH/0FBzWLniee6z6tNusXAoumZhqgLEmI+6EzgTSlBpc8c4xmjhx4lp8NrX9hoWvSyxvq7P9Qm
D5DFO3AfSrATDlwdjsJUGwl5kyZOSUZI0oI8+zBS5qGr2JP2k6rdRoyg4Ha31D4NPeLRV/051kCw
i76zoIqdMjCWr3TQVobR2rhVWMUuwRAAD+5GO48yw9pqjrVqQjvkgha/oVIZm7ayhK6d5qSuMcde
9WlP4aZFawWC3izBipZBdKjofGTbQIu1vioVRi5mDVNSmVcmJhgH/qEpbWvdvuGKWnZS3VOpmttW
KF1fejfPa4q8qO/aU4Up5A5y2DJXLWZzpQpPyST6UMCB334EfvduMQz15eo3H8ebEmvFv0Cp0JBJ
AVdbxbBAmTDm4O8f5OfyQjXR0Bh0cez4xSTkl6pe0KNSDmu1tMyjeHJ55+//9y3q0nZdViHo63uA
mB3E8odkaO0nSGI0GLhr9X3wgQsb0sWEhRfI8rjMKkx8rdC2qfxNCQE23w6YWR5wes0dmHPYaIuf
5eIfuyIRza14Mvv72d8/tVwkrlVUyf/62fiyB3dMoKX9ve3vdeWrAFSHd6uUqQz5J9RPVRILZKr9
VtBel46mD8u+LAamCNT6aWJEJohFeC+VFow6Lbrdy5e73d9Xdp/941bJKDz+z8+b3FjZ7atmNKaJ
Ij2Lr00DlxYrLPa80IiuZQOGmzGOdqGI31ZRB6lWl0usoEwBbjZIO81JuH1rPmMupHL+913P/MXe
8qWLGsFPHzE9wHjahBibFl+5Fvn/uqhBD6hPrBW8Oqa1dvUMCyH/Xy8p1SwoofH9vQzXtC4qAUFe
obmwg8LwwIuAJPzAd/S6SDaMyrhkBZ2CQS/ypa2g5Qveak8ceGunRgOCH+JM/zK7ZItJQHTNCmjk
pop2W9wU3bel/d8/Uf3S0EnCrGwY79d2ZnXSszA4ke//fWPIWX3Kc5udyCaHndSopKu3qa3x/U/X
XcBchSbJ8d+QGGfEnJCDrkTaojCV4hIU2hWfjWFbie8izKbRWVrK5u+XYywTJUs8mUaj1xb1K4iW
JnMHGGMqW+u07Nt5JlvJrsACwDNbzTiWKZBwVCn+NWowZGsivFOTSN2bttEfs5Q1U1voat5+bqDw
YpYChNQfqoJ30VOrGeY6r7PuMYFUbsZt8aUEQ828xknxCXQMYo6LDf1OCDljkduHOrbQu5p2u2uK
xJwRgN4f+sSoF6Bwr/XEKJA+K2ax9KU+2YwJTF+pAPfwu8481HZiHjr8JDU9zxdtxiNflGZ7fUdY
ykSN+c9uS3NmWuow//s2YyAVHtTp6tUwq80e1erYJAO4RKrGq79vEzu0583Q/rzD8jP4H5bOa7lx
JenWL3QQAW9uScLRO9kbhFzDe4+nPx/2PxN7GGp1ixSJQlXmymUyfOxFRUGVUQowJ7NJemYRJuVC
OKL7DCZGQ6wXqRDZQfKLjKb/KRKdyi/c/gsNJTgsoTq7yPvvgc6f4qbHxbWrYOOmbXM21odcJ8Nt
MQHBCkPmiFm/p4+AlZv//ibPlIMaNckX+SfuoFUzJiVtA61UmY7DoCTHbLK7DkPWXFogHgzFTc5M
8qeqvAbZXb+Mx+jSVKCG2LkRLFxXtyga/kotSj8NC16IlikCPuf4wGAYUBKcIb8wlCaqqK5Jz4U/
ccJ+QfPLJrlmPQ5RMLMr3K6r+YzzVYhZWgDbJLYKfNSI6ahLsjrDPm4eURxq0L+rmZ0tDnqsusQI
k9ABxcZoVd/wnL/kWOquskKDNGczFWXdwJwkpvdqWre8KfHPWh8mJdH8wKQxb5MB/BMrgf8e5Al/
AHF9MFsWH/cstGndmSFXnPEGLFwcfIZTICgiw2fDPCZh/DDSMPDnzBSPLW/oYK5IUmGJJ0yhgn2e
YeZTQjUmdayA2gq5mworXF4C1N+4pOnyFNnDEMeXiUBwsVbEv0DvfnTiZimJwM4Ydrkxpkg7Melw
LrFCxsBDIbE6NWr7UIVkN3WLK5TQhcdkkolqr95TVamA2lvz1ZzISS+tWb7mrO1MJzo277EOU/Bs
ddJWFhGrWJGHIEs+jKooQpBvQPbnvD0EyAfVqFY9vW8XVwrZBwuDoFwuZPmNsyZhD8R+8OYfRRzh
PBYFnhIs0eW/h0SKP7jjYcP2unDLW4rFIcj13/Gtmqfpd2jpJ8kXnG9zafx1UY+tuSgbvmpp3UlV
DYgQzaQ/REMAi55SyWWnrQ/V+sCPH7pJfjPrKnypLNPChJK45jYahadQDmeD0SGiJTZlK4qdShGz
18aq1H3USIdmLn7aQUjOSTGvVA5pnigWKFvChbG2WI03NkjZS+tOsXGNHz/yrL5NikRP3iHegdAL
2IosdNH08UQco+jIZTTul0EOz52VPMRCCp9tm7mzrqDpM8BqqBa01zkufWifMBwixoby0oHqCwlk
Yx3HpyIfS9fSRGGPbVpzZC8onUrrhDtVEKBPnBDXPKQfyVz1ZL1ig5wlhDepRTxem4D2rxMa4UnC
hebNUU4OsKgKzwqL8KwNH9LE5xyOMvclK5WcuFW7cFpMDYWGBR0gX0TtYAgQgYqcm6qrivysowaA
yCaNu/bRlOp0jpKOmM71QRyV+axb4qOQi8m3qs8cqm1ODEOWV8q7RtC61466BcWC2yuqJcYmLN07
nyfM5KEfXA2fRSXsKbuNwMTgQ8xv2jT8jiUSuJjxiGcuOSSq0CAiMF0e/z2UGNybopjc5jH/TCOk
g60gsczmML5gKQ/dXhn2/33rv4dpkbDdyYmXaudRP/73kC3sfbGEQfB/f4zCxnLyBoQ8TFMSz4Lq
JZPa4hqK0f8elKgH4iWUzmuKJjhoorbYj4Cb/LI0qDNg5YL4E3jr6mFXMGvLGCrRCSlKK576Xu9O
Sm9mu1hktqcmsuyq+LKhCdQjbIWD/30F+5yKN4w9czTxlapXvr+lWI7Q9ZDC9B5bBiVLV9Mxfbkb
rQXX1NAu8pKL97yuer+fRmDB9S+xIlR3+jQI2xbjk4MsLyad6/rlsu5GZZ/Ag6tUaReqon4eDTX1
26lWPL3Rb1IGs6ctDBOi3xwNmBGSFykN4XDNFoRqcxiKe02pGOEHUKmK5Ej1yK2bBtJBRLH8Jg1g
TL0cvBhDiuJ4hBixhA2ZhRKw9mCUox8HVXqYZ30CNjdyCHYMGTk8Jhw6NVRqSCCWUHlnIy/ysn+b
Elk4LH1GnrNan8O58JIxUE7lwNw4rZECKPKsntql/N9D2oo5hRVBk3G0FCehA9xolcH0i4B2QKCR
iDW59hoF7tO8BNqBYghDhJ4CfxnaF8sykz8BomiPBBpMx9xkKl1t2cblcUpj4zapdeLEStxBAdcv
Sh9VjzRtyc6swvQ61gRNyZWKL6U6j5JLoAWCSVAxnZoVGVRTOhxH6mlhP5rhcJTNSZx3k6qop4C1
7asprcgSVhZcF11w8fMzz2Eqe5RJ32OYgyMR0j1u/l+9BHU6TgbeCpN1x6h2Wy3I6QDOIjEmZ7y7
zHr0IxtEDgUZGhwOYj8Z82PXEANjyfCkq97DbbFg4KHfFZCpAMve1i+Jz8alZ9v3siuIqcah68qC
/KiUAsXtkwuC68AI+iMrzBWxEEa42SzNvwF3GjgbC5AvtVOR6V9JOHxXvcosTpq+l4rhnQkuSj0q
4RZ6RruDFrjQkQH3+Ahzd5cLGcfTeJB6fQOQLX1kQNrtFZvsrnbz8C8f2UcvsflStT9R+5Pg4TC9
oTbp05dEupHPmkkvcX4Ph5scvyocr5lyaZq7mR8t40kFUEHooadA0rRCowq0BZf69z+xIsjfF4pB
YEN5IOGXEmE1N8kzB+gy7F1qWnA6BpUgNPlxrXCpVldacnvk+yuFTFlhOJ6tYzDgW+aOpxffhX+W
C6JWvsfx+tSYNrdHUcE9jj58G60RRADTPh40gDBAZvMvF1G/qP1q52K99GQqY0GDBR/uZejchD1O
JBrwPpMdj5/mLwU2i1PavvPD7Ax575u//Bs6Rjrs6Y7BAq4J+bSZf82f6U4FewVRrg5KgrBkS+pR
b174dQoAvfZoyRf0eSiFYPoLzRnCLOTl8cprY2oGRKJjMt5WtxJruy/Qcm22QwFL1T8QRn5hDNri
I+wivO9l3Y4R1OAFkW3nX9wX0LmxohitnYTtdB/2vKTwB2023/DM1WGEQalvrXtP1gZh2xtV27aM
t5CqibD8nfEdWIhJDh5145VXgi1iwqTmK14CFzJUw175p1+n+xhiAM2ccrswA41XQunC55/dzZ/8
arjaafKsexhumzf5Y7qXfzgIQCuFALJa2ez4PCfyo90SIwdKRX5RvM+QJODfhU1h4cVbAfYK6Axc
yHvpgunjvbaB7hvu+bWe023+VRafCls5DYBLZrIz0L0UIOYwtGYMtTZRBcUG+4XddK++mH0tOsHN
uzlzyneiFYNF2RbWQY/uuEjz5msuPu9n8FgFBnqKlQLmjvJ5kC8ySnLWGvwGEDLrIQVvDWoMzLLA
RzoXpSbPCXuXaltgzScemTBs5Dh+SE5m3EL1CvUcHhQEwWQHlZvTYBvXpyLxs389Bp4wfp5y8eTa
JMYOJhirvo/tOXcYEgQpxn7EcPpV/aMv12EPDEnyEqHCYbg3MhtnKammBXIsMqchsvACJJSzLbwO
C5XIiyigdN1GCK0BNRt/IDOydIhK7bPXQLvCvYbBd6e8I3gKD0qYx9V0V0h7qNkRCSSUTdDC9IRe
y+rOGZ6HhZ92l6BwuA+44Qg2lR8bIhxSfau/zmQ/bso/Q3Un+WtSL+tONrksNU2yMYkc2YaPE6y1
estti0KgOcNl4BaYvln7xGpih4+XIxkZ8MMxnyPSmzWcD7aVX8eCy4/oGJhwrl607CRAdhHtqDmI
+AUg3nltfvFYZIGQ9N2DPbfEP4AU7gnvCMsXTCeqypWqN0t5j1Q/qW3+AQuLf68xzysNEmG2uLBy
Lbjd684tivOMlj5B4WNVb2V36WMYOigdUF6WfKnzWzEv7s8GuWm1PcInY7yXHBQNCdFGnjyVqEPm
CBv53xCTiraZIEhB1TJOlbANmdpL9lLtY/Fd4ue/JSZyo6Onr/igb3T9isdW2l8ypnXcpsFT0y+C
/A1jHs9fajsBF0AMYMDMkQxHbyoEDtGe4RckFwzC44kZlc9vIw6YJy/HwoSuX56iR/pCFLACqhVi
FX1oZaKWWzImtkp/iOO9waIrjP2gn6TvHjSafAE5+hXLryq7QRXlWWsZyOmNWRDXddPPz1a0B8WW
TRsD/YaQLP3TEa3jmP3MyoGcZj0CfuNu1TCWv3VvJGuIyS5TL2XvyzV2IgaLUnzox4Xw9+GPl0CX
VpZ49L102icXvZogedwwmky5fNm9It2j+ArzeyA6QnqjciwrJ9N846Acof1l0XlIsDw8Nf2/QVJ4
Kx9l+m0Mf335ZTUPromqHEaJGFIfU8U6wxaGS6QwAIArwxiIKTSZdu1RgGplUAOhRbM2wavw1r/w
UZIkTOI5jjX4Y2zRBpMKLJf4PxkfWXrLsncdwwR1g0dZ091S812rPuj76uoaMKYcNuGh/Kzn/dA8
YFyiniDBmijoNDvn8R+KbdXj7h1Kr6PKme/R/N0Yz17DPeC5kDGqXwGTzIAJCq79xDn6eo015OtS
v+FvPybMJ04TgUGclj3ekKuQXBKOlXXo0hOLvoapMEMks81LEN1BiZkmJV8GEsFPzhKd3LKTKmAr
/GaovrHsZPCSytekuzL/Fbo7QYlMyX75mkof92fMOVeXTTP8i+NfYf5Re8yYXSySLcoMYpgjp+KA
w7SB1KTVnBmm0K5jgIRh/XWJHMM6rLdTsLJCJIe7U0q3koD9lk1s2sKIkssgeSUA9+lbe1sGh4IP
ZvQ1eQsThC7b4MkTpy8jDNYMe0zlQRBXId4m8WOoflDD64YvSB+BdZqGl6q7Z6lnru6ycCY2PTGL
xr+Wexlrz8/kMnnZN7E97BM1hj3wyZJN8cYdJBhPUeNqR9yfXz0uFMEOGUjB7H70DeY62pnLx7vN
yeO5R5SW6rWRvXqwy+g3G7HCym7ailhtm4nqb/zRYAPdLdOhMtThkJjGkeOlVZwRdJ7Xr8sj/ihk
7XLnmgOqHfmhCCs12yHfT3iTZLsBSqbq0TGhYg5E0mx1SBDH3GWGRqsDGiScLRJvxyJIc7iyOJ9y
tO8pGlnjIRwGrAx6hC3b9MzmyKceFNs03MsPiYZ/gzWDWCGSpB5NBFtv9wQXxhl9hO6LOrSZIyBr
iNRt2s/Tfhx8PIZrKsuJUFl7+ibEL9JPnerNLyQhIPHR5mNC2hpcms6eYcdRwGB0B/+bVEgTewdm
ze1CsEIyXOX4Zk3/FMluYfVwY7bxezIkO017zeRzMpCmZIvUz8LIsAQwgqOIE522oHJy/cynaIbI
Fvf9SLabW7af/ejFpDOyV1q7EjoQekD5fVb2Mcaew8UJAxMY9lXrr2rcbEsEljq/lrw8jajzw8nL
A+7JFseF4Fp0x6j84WpTJBKetKlfHGJwU3LsB7ZLfdyWWOfIwltKaG6BmcdwNCAaZpZXhv7a8ojq
aoTIYUFuxQRVSEcbTDxIdYE+G7ylCkzEDhkSopVpb+ScBKTdhoIXMvFPOVWw4cGT410QX5ohdysc
cYTKzaEbFel7I99CVOgZXFer2DCoODHXxv0lf5G1h1w+kD1tEHhjPvBPFf5k/SqjUaT17N/L7m6m
j6CaN8q7ykA/hPAy5ZdCOBnpXcxCosJx4KvEnQkROcYaQUD9bYSHaD6UWEyqDLhKWbAX4K6FYVIJ
6aNQv8U/4JP+s8UNajM85tPynb/kf9EDGRjntPrRzDvZbw6Wre86D4nPBnstez5PvuGM53qfvFsH
mA4vTLUClf6WwnOjvGH7pXF7U0WQrApbMXGMN+17/ONSaG8dqt3T4i1vySURdubfgC8TFaevOYO/
0Icj0MB7168YNcHsSjcTzueDM2luOtqZbEeP6W0iZpm2k/jDdi3zEfya0sFQPI5FXfBMyj91l58K
6ivT1jnNTYdFytfm4IWpTd2F227Un8XBp/SlztFUrGJ2BbQ9jlLcbUb0VZsMlvxE6pPHDWfZ5GJR
FBLxbLEFzjsqQBVFUmLrKf138lHprkACmbCNsEIYzoF8SHjTsi3AlGPjgp+fnct4H7JpVOwT62Od
XtmNLVjyJHUh7ZEcU3DrwSNRAR/kyGGJLLipt6sEEtp0P7pUu4AUOJ3RvZdIlCgPlxO0cbH2FsNh
m9RErK4P/DMitThy2/IF/w0mBcjIURVgQSU1Duxd1KXQXVW6evFUqnbe2lSjApkoeCCRIyjtRZU0
Z1cP9rgaQ3UxkHszigOMaOQLNvMf4gMEUsT4DZfjd/i7M0k75KUwGD/RRURcd8iCoG3wp2Awasjz
fYGKajxxCTl3+SvqpaTHomEbZgCRa9WLfcRAjQM9kpeJNi12Dlvk3HzJIqIIQb4ovZGWQihhyyU3
j5FxibC9Y5LMqWMWroawlp20+sATTiODwdxl5CjiSfPLMxqH8SX/pKNjUU/fdN8kdZtMCBKsl7bC
qxltmHTm+P+HO/oywHAMHPgOVjrIubE/AN+kb2hbD2ofQinYBdF/fBBYQ/CaYRB1GpKnHb3W2hda
2AJsqMa5BnnoSSi3KlstthOaiXFtsnhl2ibaRO0OlscnQiq8ru1EkuuO8hfGrzHRaF/K4pjQRP6F
ZJmSthQeAuFsdsS7kAiCLAK16/qfatnakarGRHQEURTvqBDy/3rbiTrn5jbQrxSIVEs9aKa2GzBI
33EYkTop4kAIGjpuWdslkFdM7YX4fReTdVk4uKXXLG+BZOBtl7ADI5pHuLJnY2ADBaPh8d5IW3Jh
cVmnkBZKCiobeSipKLVwx7qae80KUC5sQ2oFZWP+Ft+1dNA/NM3lPDO+2XK4OaxvTnTOuAUaBYKT
L/2L7aC5Bv9mBliYv9FA9q6Bwwc+6Lj0j7sM4hCiNVYwMkkYHyvrctM9q+vijwz4HOvQfi6J06fY
S2w5TuGAf2XF1uTpKjC3NWYhPeC7PUAsBTlycxKkajvN7HbyuQoUwRrwQogGaddhe7AaM2yJGxSp
qh7CN6cR4BcdEskDE1FulJdJiIgA6h/oA3fyjro6eRdPmoC+eEe4KmdpOh6HixLvhDdAaE3cjfhp
qphVwgDaFL+I9jG810xvnaSRGSRu0TJT5aKgz5QNrgMjEtfSDZMtPx1zfA+7AjHcyg+0y09uEjm1
65f6j86U0ZfC3kZOEgKZEurXNuQ8hYhgMoy0I/NWYUVXu2w8dCBYJXbod5tHL/wzSXPW3GbZiahG
WjYWsEQn0lyZDemP7wnYiSeHRaIM31blrgKOJLCWirByAzKoi71FPKNI57nuQ8zj2IS0Yi3NkApN
LL2AGVLrz90ekqzau2rmyNEOXiCICPQ2MfjqTZ+7DUbNUwjsNlu9naDYQXELrC/k6nBp8LfEegoN
JfbAAEwID9Y+u/GwymAL4wAXJwfPxk44KsmenbEhjmOCAekWwnEV4KQOhguy6OSgj4ldwvoGRWS5
IynpsWlA9rFhG8VIrtc+RJkzbaCt8CV5D7FGI9s0XW9+pucISTGZEYK3Qt6vQu8ffknA6wDBzQol
udriJ/J+ti7ELau87uoAQmXj0M4H4wFjdaM9UuXyLkJYbNYFu9EUa29pv0g3AgbT2QEtwP84p7Bj
j8XTZQdhKEo91EC7EsKWsgUbgwWkpHs1/Kozhy0LIpAS2LDVitQr8U6mBuTzAdqc7ZjU4xzbvs18
oduslU2ZOnFic/3GK1ARajLKa/YjKmH1A7/RX5GjA3o0lziAsggqyfL5UD/CP3YsvgtLgiKb07IO
PeId2EzYRuAtf7PL0YsIDZH0tgkHG5Ul7P9b/Jk86r/+bxw95bs+EXrQXChTuO9vnfDk8zoYh+Fi
HLRjTpliC4BLRN1Rrx2m53iXjirBrtv2nhrbwqkexnfhkBDmTR4iduAY0y9Tm6JLeos/2fQyR3kj
8PuUXOoTxuic5P7wFl3062qlysD4D+AGhhsfV/zUU3PXyzeMLqGs9a51KXPs9lw13YuSSwjcxFUx
vAZOZgMcsxEuOmghnf2/eKI7oKR0iBcM4JXX26a1O5jRsPDw4SqIX8NRfKUEKxHRNNtRhPFsdy56
oia7Gvq2QyT/iZYuR8aHqYiERATg/to1vqkdNPMlwu0II2vEIYh1bVLoBWVrQHrKAI4K1Y24MVLY
x+iNd4v+2SlfwXDink5pMgDL1lR2D61//Zd/Ut2xcfXsDICjsBwXMiddQaZy3IoQ2zVbgD7euxNi
L3knw7jDlBlzUKQ9vAXV7Qy7UXcKEw8LHZYtSYcAcRYOgxS9FDvlKrsYKVQInoycBeyB0+SDIQ7k
k5xCFeYFgZbQX/8RCURit9TsIaOIK8F1ZNK4VRCXhGRbP9i0mLxnAr5hq0eZygEZHErxILYfkrga
mKkKdHZPwG9yIazEw56NDEuofqBiGHwD9aymZzDUQAB+Aid7A3IKYHiyZ3NEktQwOCAo6+G/LlsS
em0xhayBIpuc5g3FPcgFOCU1H2dVy2Itb+UN1tBLeZ8g6wm2Nh2mkGPoMpl+FYGybpQfcWaku525
PXNqjY3+iSqp+aEpWaNljW34r3kPThFmihjzQaKkcTKxjPHN2abrS6HHIzpF2QSDEdE9NylUM/w3
AMqr+2L9GHfMfTiRO/JAOHBJG6NwANb+C3zuN3pS/YMelv+6b85kyiOUnxY0jm5T30bOvkdOlQNu
veVlyu7Y/otlHJA2aBhqea/qB4xgKmFvcIAiVaBVZvmyOAIUOxsWR+PX5/SeXIdj4xfX4do9qNvB
FvjMWnRKoGQf9NQmMC5YwEfzverYz/3HjIbFWgXw/2f5weVgfgzsiTN48k/5zGB9fBovwqv6SwFW
fZd/2jfTrXeOSAKPAF/EcDt+SkDT1qGh1BVtc+Ee2nDoYvTxRjXdayDJ2HudGAEomF9QQ+ECQlBB
C8UKyMyLHoR7nMuf+oetcn6Pn4YLCRhGIcOJ9ji8/p+BC+w9bV8+jT1S0uf0Gn4sr+Ku21b7sDwZ
f6QOQwBS7AxHol/pFXYw1Gf46oudPrtX/Yc5E2cT+zA0VCrhBML0ZbnpAH3cZE9KndCNT3SxiwGi
cpY/qPeybwAP/bfzJLBNLCxJUI0cPrT4hQf92n1HD1qmtQ5E8ONpqmeVbEtMM8kjhlWwndkxdLdF
oj5t+hep2q3b6EP+047mq/xflYRbW8k8Raep3LFnJfDsCeuENMxQw9qM/I7/3d3/wzGh0sNgQsWx
T+JdgN088VNborOO2UdzxUAFQK341SKXqgkrFQpt9o8RWTcdHihntQO5HmiWqBH6M81STB1HkYgc
DEHwN1ei5UhAGsS14WKCtjASeaGTo6Wj0Gef5s3yTrT2QQ/AW9EppnBsJR102CkDmr8ttdiXxshu
gFe5VRd6q4vV7IorFdP8ynuN0IEByuGcQTOwze/8gQRjIbLrM8GGCucyno4xMX3E1WK5shX/1RBC
mU7hzLXgQLYFNWywwhf9FRpAguD1iOwQPHRO8cG7F+GrVpvudz6rL337MoLHruKNtR5c7zLZNmrb
Uj3GxGyu/Yv4t5a0ICpQrcC+UKQAeoETBkd4TKzgqIbNub5BhSRaNOt/1JsxxTrVZbVjqMTWRJMT
cNrywdT/NTzf2aV/qS4L+EWzTQ/hobh2T+y2IKViowMJGEtBfRPQ+Vhu9RRR/jenGTfo5S0jS8ha
8YwFj+3OXnInUnbUwSp0/3BTXTMGSRtll3rMQC3HfJWegNrJT/BKN35dnuoLXEmBNfdnfHORZn3L
ljn+8aUibtrQr8JjH/qsxYgSF62LeYRDVaeuFuzYhloaOdVXIWWiy+OdgPbjo4817YPCO3lvPlhq
zXWcdhnO0UgQjsNz8edT7hEd+qr+qxCPwP5DtJ76YbGrmK5CBX7nG9hXce4yb2A3QYa5MSWX41EH
VnIyfw5PHF2Fr/2wgWpIIt5B69lmwa/YWjnVOeH4ooaf/lN+CT/hfXH6V+HC4pDwJ/OHY3LNz+yA
xVP+N772Xw1eP6he+ND+yXARgJjXj32dz+9nogYggvA2njKyFuZUvyBjtJrkBDLO8+Zz9qG/0sXI
eKGKTvfLlU8UGtHuan5hqMly4KMwX5sKPRhBXevCXXsBxCyEz+7nr+Y6+NXHvLCT1y+glwlYPuJ2
LgOewk75o52SdUypcY96yfc6Hv7V8c/5a4FguBIMPhuXzhsrMUKwOFfXnQUvFKAb5FA4MYPKsJkD
d6AdfAMtZumCCPc3TgxYpkTgSfRMCHA+xNfiab3H9//GH4DhlISQwiGc76UfMslDbrzAbtjvvrUn
BBgdgA9T0RGPcAyBdvVbjZxv0ypexKH6hnwPPZ4O+js4PCqEhmMkDT6obdc6iNPtjCrTUKgNVnV4
SmuS2JgDrSGb4I07pJ4tE6jBRnkpIPRjiiiuokssOPghJJwyT90efnnxMT4lQvabTJZT3wIofRCV
X0NcGrotoNwHE/Zx/dpEF/WzyERzcremE2KWdbOj9ISeydXoz9VH88FZ2r+A4OR/oLxJe2BfZ8ao
wL8c7LrblWAQqNKMDcPpeniCmH0zRSNizcSTGC8LLhkhxplP2q6BlRR4DDT0LxVf9teRZBoN0uqe
+K18OibGUYsPub6HDoMfso4uPrGppYjtjsRDmqNcPEDFaJdLxhWhzCf0Gpm+6EfLAV6mYnlG51Xx
LiztHCBIhU7Pej+IEwQPF4tQMd7zq6x7/d3CuBCDsNYbWl+U9z3I6mrQ7uraoWvIuLkq8UuwnNIU
f/etDqjR3k0MkzLeAhYyzAs3MNhzVIWpw3eo9GKcEBSG57uhsyXI/pBFilu5uPJE3430aUczrTPs
HHbmF4trjMF27Jqs25RYPS9d/Mx4GUV3ol+kUkBz02DxcZCkXZ+zjPmQiXTZUkSFNQ5CIF/rTdvg
9s42YeDE4FihK1O9kHTZ+QFPe1+eYCLs2DUN/bKm0HEGL9ArxvxLQfo40OQkWwq9z/rehrdFYTGs
vsHbWsTTwwmzNz6Pwl2h+c4ucFjA5GK0GdxRXHPQqfgRJK8gHlzqcHWV3q0lSB/YMQLAbNZIo0MG
FaXUW3FlEUW4iKpfh/NBshqXSZ+kf7S6B0V0J2eTW3SkoY0olYBkU/6fVN2hTH8NVJM5PhVwdEgv
s06D1FyiYNw3xYkw8b/Fis86CYBkBO8b5gVmjRSdf44ImlSJIVVPwzzYcs4UTV1emwTPGf6Pz2Rc
EHOf/PUGfhqIJPiQTO2hVgL6xeyQL67IpRrt9a9jcKipMaC1fhXCk59ZWg4zREWWel63jSDepv1n
E5sUwclLiwcghsAOOWgh+p4Kn5Xewvxf9ETd2K2sCdrCVdIpQdpxF5XRt8ej2KgHNbvP0Y+EFHag
vDC4nUNmewpx2kTQz0p6Gk0K3RZQIWbDFrSTxXFfT/XK6RB9YwYH1iQ2JGv4N5RDg41JL7LB7WtR
vlq0V5lqPdtcRd2mnCuTjYpmXpfbV6ajA8mrfQclIu1ilAyod7ALUMr5GkGUpZdrQJ6S2B6XBOtI
jFcSoGg06qEibQeBhrBpqfbNJhucqgLiS/X9mLW3JrOcJgZ9qIsJ2FBxdTqpQArvdUBQcfYTDUng
dykCIbSgAZ2HKMhO1WI5G/H772fCy2llx6A513l66yGdY+OD3PEi6Dh0jW0bPC0x3etTelXmotpJ
liNRNX6FcEDBXvfApjQ4EZFjRjQ5kyqx04fz5ENdsktT8OUG/wO9WZ25KzT/ddY9Z2zQk7i/zuUR
DqBTzJijSdllTlCPErkzq5DPgG8b6a7LolsqOusGceBGFv4a9SuOvCiASHXqOAd65a0jRI9QaPEe
YgXBqYOoC98gjRVLwoN8AF+os7sRHMzhYxG/peSZSY/xVJn7oPyCDdfDlkuEQzu/p+w0WfmnqpDb
d1ZzbIttdlVRoEo+mxztMVUJLR7GHcySEc4C1OHnXHhDDiHdhwEyw/xGWQjAgq7i0A4nPb7G1Cgc
L4qXrjYGNsAzogU59gKgVhBWsGlY1GdT9CgB6VzJVDVoeDOqKnAmQOmFCbMfdXioHMP5WQuvDWPW
lkbDb3NSxVwRbrPozSBG4qkxfR2r8nHXw/yR9zpo8mw9YuEamTh5DuzJ8Kax2y6vHQh7gIqMHREy
FwZ5C5LHXinwCgygbCBcAqKETsOEZFdmP/L0VPKbso7uKrTEurvolxwhcM3A1Skzu0BkLIRHBuoj
+5Pm58W3QOaIeYuM/cxlMOiLSCVm8tuO0GCAA908eNUa4NGINv3USu94H0/bRHDDhhnXo7B8LLkJ
OU9C15rPK618smM0jDN0OAZLTiUewghfQ+OywBvi47Fulngf0uOYJ9TCHRN8YTwbRQTgKSOoSS+x
1M47TRY+skbzTFA7Z7IYlXlZyJ5AnKGvK8+k8yhuRfFS5DRBna+oxzInwG0ToSKPbIrdtHS5NUPY
iN7y7K6KeJxwLcpsgtHplMT5hlOsXBFaD2ce6aCviEgEt1Hvcc6bFJP0u9OR55l28Z0/Wt0+aZ5Z
8wSSTTsmPvBQnnq+XyxvVFxxIQTqLo++1h0GFOTygZmtVPoLNnRYObS7+i5RW0qYlN37xettEqWl
bhvn5LRc2vSGO9KgPHoaeKOmgaHe11vjhfBLUtB7ZmlTgomT1e+pODVgpYX7WCk7n/EgBO8svVBu
m7w4s/zGVVh2/UGJjrniKvLOGSw3Tv0hZFQEcWyf6geFcOvwpFVPNX3o2rvZHqkiONpJk61ZePJy
6tP9YF3EPcsR3YUMlIHrUfwlKEdiFrXeDeR9JZzKDKNqTyBIp3Uqy5+Dc515pcwi8UxwhcbJZkci
AdV0m/GQxMdM2pm5pxlum5BL4oQSDQL0X4qqGnxJNOOf6R3JEPemKL+kqMmUPbfbWJ8jy6tJoOIk
oNTBVEk+NtgLS88Wg3PpZsTHwvAiSOsOWEmo0EkGOuOQtKeugdXb61J4Ts35LsDE6B4Dq57BJYQk
c4e6bZf0rBu/KD8Mww/lZ05MQkvi4pZc6lLS/a6+acFenjF9vkUl899t0whvhWS9lrfZtBUYcBhh
KrZI7hTmfPTZwIjQDxff1DGn8+J0X1kXyPnjoTcflXQse8cqGB544TqPuKxGbcl8l9X5KRJYLPE/
GJX4XJjfQajdchKdB9fCnIzBOeMIMKJdrTDw8SEbpJM3oRMdkGlOHjs5/M82YzT3nDguLIgwTPMc
nU0R5Td4dObBMFiEfSv6FvQoolpb4g4yvEo/lJ7AeZw7zH8EkMrtsQrADk8QbgUZ/DLYh4kvEYIO
zRPi3J6Lx/fZ/22MGlhHxsBR1JY/FsGTrg7rKk2ihcxm+NWWV0FhnIHGN2B9seHo+mPoH2zqS+Oy
0xr6HrrByq0aPWM+dvop1N/E/8/Ree04im1h+ImQyOHWNskGh3LlG1SpSSZnnn4+Rmc0OtPqUF2G
vdf6o3FFCjzhidD8tfb49wyPwepMIfIavUDsreRamJ7R+lYTjvOblX92r+J6GYUwVY6SeM6Mp7Q4
isI50+1WdBLib/WzMJ6l5qjhS2EAJCyc1fMnPam24fCyp72TJe52xmCFac4LlER1ivRTKRyb5jUW
PSt9qWIOH2KlJouSa+KESO2Lwz57EZj21/lezve0/p2xnVZSY4dq+Vf3x3KbiuNkn82nRQwV0xeF
a4FoFmcqDQOUOZyoa1ys89jZ6JTq3qUwM0EvKCvhkDiq4iNeSpyIgHHl0kzEsTQNi6ckrldDHEIt
U27NUTLClEwq2r+Yo4vpQulOqWLdQNDv9d2doxvC1SoQs89/NMpa/98Q4GVc0KA16yNUSr/nwOJc
RAxW2Y3kRUds5PtKJ2+GX+lgoFhAJNKH36YHgyor2PwGipiGE7gIApXvpfAh9cjNPB6/RWFkuRUL
IbSBYLnZSHuWS1mkRNSJGb0VYihBVefHCYMsG9igvVN8Xa2+Mb5ZAH1WA2lqV2uoZsdK9oTkFP3p
0uIlphCaZGBmT/VyEpOQb2MEMWvdBTlQpjdhQeThvqrikVlk7WyexbW9SdqvBhHhmw8CTYPcwlTj
ciYb5hO1mmKK7j3gkKlV0FT0Kdhsna50ZSIYSlIyjRVEv+ViPVJ+bFGzoNlZb4P4cqjK/99F/N7r
cORoRuyULx5dq00D/sX09wIZ1xlvUoQgx5ZS7gsiy1wAjghWkkMz4wspi0/N8E0W/xoHww7JDnss
ezCrnhHzE3H2+Uvy8XipsotWcGx0XYUuIcrpiK73n0BiHYvd6qIMUeDZ0ROiEyWJP7eZ+J4xFCC0
SeDN2esHxVGQoODKhJrrbhMZCUVQdV8Z4CYp9CByW5S9BvtoNxYVbE5dvpMWbGSXNrsY4nehX00Y
MnLbINZqQKlxfWrK+KALv7UOMNq4Ufa6TPScoE1Ij+spkjFv82KVj+eZ4WIK5+EsGJ8avkzjgoMH
3L/DvpTLl1Enyckv1NuER83caJT4aSIDJHZj6L3q2eIbJfh6dstGr8E79DZlbFmP945otZ5KWQh0
UXu4dbzeyoTY1RHDhTYKH71vHitYJuUIH7wgpNKEF2l4G24tkCxY8/q4ZMPbttBkAkAdegP5NJDu
/7fE90ftzeAv8/rLuFRGDqY5hrlSp1j0GX+J9AiULcblSVMDsz7F6pEPokrf2eiXB97CEFyUnWlb
12qNvCOHCE+Ie4wqzfhU1ftt+rqoLUwv4vI22qC5leo0FZ+/ywUiEgfNWcvVMewtw28Nb+aIMQ32
1a3l7rzo8HLEGUNCzNYF6ke5ZNaunKkQehqVp9R6GydXbhycuBGfCEfsR5YFmhQYAG5KoGMmsss4
hQyhEF0/6oTRPJQvvXxKViIxKwhs5a0haQYGBIEb/DDSGi67yGRafUcC2+2LNtA6N0ZuDmX4tMav
QuYoLdOuM1ivWvq8VrYun+vhtYu8h+qqg4/qYWxcdiBpdMTkqNcIhj3odQyHwKGx4va4XoBuv+oP
AJL2TpV6fShzTAeoBF9hFbRv6PtKP8CFj8/D/+++geqodzNEL3AvHJpGRi6g7j1A4SXWKKZBlcCZ
6HuwSAqVjmpKJOuAlmgQ87/qOMp74AhW58W8soyAjiyQnkQuXwGSUYzwcZQYGoD7kMm3xD9tCAet
CCPvqBomYaJdAWq07oPzZozZGFxhug+gcNCfkxx9FfH0acbkXwLPdupHhWI9oThMNU6b7IxkUp1H
dJD87IFY8GmQPyz1aQXMJUBgGl+04kOZIYj/8UM8CWCVTDdgI1N1NqXbgyApaGLpNkMeWEDbQ1Ti
HEjCx/L2sHxeHwSFcnWqOYtKcqQE5dUihJnJrHcQPmzzj0gGIUEVwFokSMOPQmGbewEzh3yM0cwD
QV7U5EiPgKaFD4JVGU67Exa7fLohjprmo0lzYPFezD6rBshWKR6qxJsMW9aDcnwtN4IAZ9cUtFOg
yufEeO6tq2I4Gj0iv/R/MHW7AjL16LmabyTVfmdbzlFtjwOb0RZ7EcNc4wpRAcVPVsbqdlREn9CW
aHCLriYc7oVeYCv1cbuX2jEDP6jdYcTx+/3QqBH2cmrQ0USw1MLVVRdVf1eUP11nv/xKyJwQiDcI
waa0BfPUS1ewYBx6lKmW3arebN4490TlLtYvuhGg18WyWuR8S5+qhVZsO6mPSfYsiKTIeAiadQao
+ShG3pg4iPVXtkeC5EENwPd0rliHz68Q/TE6qpk/z2/Mm0sf8DWwFkozU0a4yKw6Z7YDUTpOq5/G
4VQA1dhUcFpof8vYxUKD8Yj38yArbBqXbPJ7TmBRCyPr0BFFVx4AT+nAqRaT5HfCWSfaxdAzyQ3S
ypM8BFbnQfV2Q5BsV7INpa1LyPmcgi6S1mtbr2MtZmoDjVHYbY+qfDPr60i5xkjbzoZJJ5GrtaHZ
f5sNKG23+sqcoHr0H/MJROvaNuEgbZeveavk547fqjsahjsLtwxq1jAhtLT0vEINKc2tg1edCq9r
nMF406Zzap04VAcsfMJLOgZDc2b+YN9To7OY45sNRgIu033GPEf9heQ583AsBLujRHg6PSJk1i72
zgp0pU1WfwRbZpYHk8n19ScvzddehsuVHunxUyQMVIFvZY1GYyCe5/FdIEJshRpGobA0zmj+dk0A
QYNSVyK0awkUg9wtajhOBdro6LXWLjE3YvWEnGGSHau2kcIs462YXf5PnF1rSgW7+zxxbHOkWPmz
pV6G+J6iVkt+EaxOYzgX7+MEY8C2Ti8osh6jdZfU0zVnW6tar7cuwIdoCMb6lkVMeZzNkJulvB4M
9akaviZcAoo9Cq4pkyburel5Uj914yaW/iydytgj3nBhl9Y5i1kNbVRy6V8zL65oscPm/bf8Fclu
TwL7EBT9z/LwJOECM4QooJo2uZBhOlN/eSjMNUc98nQLjrd6aXj6M8cBvlUidg7CO91ZRavFyeF2
D0+L3e5/oCNLbA1ZDsuQELSIKdfyhTmnT09y/GGoB/wwJB6e8/YtYdrQrooebJKCrELjjJ6Sd03c
Amf6a26sAX4LaSXSBuG7fk7wPhihFQdtclq7cOxudcZrWex6uEQtfWIqZIvHeiFy9SUfOS7haARh
Tv5GGEBgD1k5LQ83ay4x9R79t6bREh1vCyZz2SNyV+GgL262/A7Th5Y/S3xIG0oinFhY1sdtiY8a
6iAw/zJYxJNVAJlf48ib50sZUbpxKFungV6VKC4DqT+0ejg2x00FVruwiXka6kQqcTCvy9tqvWid
nRAZZpe8O8W/Pn2R87uBejiaPklQKKfTpjkEbo+CWKxplyXPRSVCp9N3h4fptYhlEAsJdkpwEWol
lZ8MhuQWjX3rhDwcTPG6ItVWjpFgG+J5yLmg+LQIAOa+mDfLQk7NN3xd5qJX5z853DZUgW47zeM3
FzhtjvrjCKlYJWFV2gMSBVLAAIr+l2Ji4o74rZqGEapB2e4N81nK/0nQar11ShNkiOlJsz70Chol
ze0EVNuAvbEeshdHr0Z+M6SXStikTeX6mfUVB08EG6CxWBjIMAJZ95T+tzRuZn9JckeeD6W+tdDB
VUf/w1hLYDR3A81bAeWmPP5FEzxmGiTpRYyP+vQxUyUj3rPG20r71t+USD8ySvCiEYksBujsGVym
PwAUSEyF8Re7pn6qg4Yg1FXC5U+y0fQ/LuIVVIBOMP6iPwwvMmllB9WgM8rDMayTbiSbC5mDnUjA
LKk/qSSzWMF2P7CCADgX01PGuiTpXzEywy49wuUPudu3jLmnoQpaCSISIiAxAO0BdtFXp+jicj5p
ItlDow4NTJ49SpsSLZhkQ5nta/WeLZi+jxZuLDxq3aXpzz2YUsGd5luGWxW2xqNIqJG1n54AAdM5
jK0A90E32agci4cPT9J1TkGVyWKvERvhQdya08Sb1vCIk51ck+jH5a9gX/+uUI5FZNNVXDxR8c0s
WJpPevubwLuxm4FVrKObMswVwYPOp/Yv6l6Zb40BRdE7IFGiBnV9qapT3x9DAcM7o5NTpX7XBo8y
aAio67x8IKUZ74rxXrftsVq2lTDunzsL0AdVJDmeWo8N9hI9vM6iFuA9Ee/oYCXhxYxxnwQa0vDm
rezP6uiLmftQfVE54T14CJc+f9Gjs0Hg2xCAVC3xs2F6q4I297RQnyt7+oz76HnpjtIaTo2H2ZIn
mgEWaxxjkFVBnwc1qTsae27YrEfJQj7pmYmnET6pvw3KxpaAwvW8OwkmcDzQRCFhQEOPdkzNuyp7
c4p51luqY/M2Rk8df1nTOlmDRwOGCcKzEEx8Gw3OFC/20CG0PXzCoTe9SPQaEyExsMlVwjPbrmeV
3IYI/P9nZC5Ih0BHibg640JlmpvHDiQV2D6wJi8KAlHUck3iIzkFhmkkf92SB90oOlcsMA9K7WwE
xAAF6/Q6qefGCLBBlqVvKL6UXvgRhPaQUJLuZmi5eEzzrzFi4A8Hay9AFyMY8uMFZ7XHMNPGgKAb
AjxPTDjHCvVz5mXs1vKRSyJvcNOB2JEK5XQVz4rTFzdUpdVo57Orl4GYnfCcJGXYfUbA8p3L3g4z
GS1+Wh0m0xnE7y6j4iqQjCA2nTRxgIxbsva58Ac3hVydD/1EwbKPRlaJT/CABoIIGE7MpL5ieMvq
PeQgWZy2A2N0i9YRSTsDNohwXjrrcprUmwiYOaLHm3HBnBQhnDf0wY2okNu+X17JmkZIESWMO61y
+q2B3C7nW1kS3QFQfVNhcfj4mlXxs4OgfeLrgoWgE2eIXotPiHdeLTxrVuIylWUWQxurIjcx7Oml
ocXYvE36p5W5NDtOw5kqG6KZSWjsxTIsS5p1eafFIYCGGh4bZbs8juXqrIOL/ApqaTma/aFen4T2
pJBArA+hVHrSHKhodwfMLDusdjSC2sbgIvqK1wv3SFz/Kmw4zfQyJl+6fIuaV2oeZ41z4jjGJ0al
VHek4R3tWlOfZc1Be53EJ7474DxJyjMf1DRbEe5UgMtepuUl5bonX1pBjeqkDxttSIThiy9H2DkQ
pNCkmR522ltWe+n0YRLHHdFOUHpiyop2ktpAJEhu+cznu9A4rAbsFxoBBwlbwM3aKM8L/j2F8x+n
HaGrzaFK2ZQ9ofbU5F5X71P7RaZHzS7cO06k3szZhwKAmOEpBjKV1pOWB85qwh/YNTIN0c0HpHrD
cwm+MZYEZ8pXejeRUGqoWJOZbohUjr/idhq9enrOswibwcK2QInmWJphSl7lanO8ZKvDSsUmpS/7
4p+s5C9KfrE035nlp5yzmbSU1BXGbYF+/A6vh/Yn5+OnXYVcZiMYhrOing8EREcKt2bGidkAeRS5
zCszSS/qiIWrMtAELaX072H6iErozmmycLLAZhykOpa6RzkPZIVU0cQAC0C7gGja1XJQyOaPD5V1
7puwr7gqDpEYTpQjrndmP4QsI5KV+NTGZwKFBJ4s3QEc1eJzOXj8/kviI4cfAGcnZ1IcpBJ67zSK
y8OENof1In94ah9M0X2oz63l9uDryEhf8XGlioOxI7WCRTtnFiPGkzwi5HWpK8BajWxzmk5InXM5
qLUTtK43LpghzquMkiK9ztmzmNFT8g/npClvf3BN1ytft4Ah9+eh/y7K87SifAWt9ZUmbGfIHxdx
kGJytrq8aCPhlV+wxFgIyuRwmLFTE4tDoy4Fj7Wb4V94UVDvJMJwzKb9I2O1OjaKb6q8+1QIgEEh
8NdENKVIIJTCZCadqkAyfzBXQPYrwAbziiohEBcIq/e55YAHVLccCxmmAIJywLNV0gaQaf+qIVDR
KGh/ErGFxnwi46Wh7geClzqJLc4egyZJ/ftBDUXlkvPmtidjCIv18Jj3onEsHyzivBNUTVe/IM9G
t1cXgAIXWcrj8Yz5jcmN7ROKwzKQgMD9HvXV4zPn8q2VAAAFSZ/V3SL08yx7hCvj22XCzg6Idwk2
pzihAhbG7mQ6RupCZIsq9qWAxw1kTlWdquXTPArdIeetQF8BCEhBQcxPODI/Ag4p/PXgHnbsQGjy
tgkDFYelI9p1RHWTs2xiYfpAtkNO9dfYq2PuxNWw4UH0+Wcwnd74Vs0oKFU2Rfq7DBY7hacra25q
Z308hobpB/WuSN22DQjTpf46eMbk3tKV5CcuXIC3nunaBdqX0LZyFwcovjIcOtgFNxGRHZ2RG03/
xtJCsxjLyPFApVayrQv9a53h7G6MUCCQmeCM8E7CUaVpFqsP6a/Le59xEh5X/foAuaIMYm0av6YR
i02ZydCWTAc/hU6qAYDsBgju2l/Ea/lXXMBKsT7wtZKc6reAMIrwM1BsQIYp+tFfcLQZS3GNHVo/
iixyRK5v8kGtC5fhW5dCtUaOiAq/quyZNNf10GZ7oovlGLnK4OPbwbCGpZMwIwdBIJLPOX56PJAT
gIp4jE+qHPYz1eSx85ivWFoEdLOP2yC9oy6dvzH3kPWKdZEWhAe7cmx5Uvsz0BgEMrB4mNL1ks6L
y5xdNjdXCphNBIMLlIdqEpLPNuRXPg90EtZ7TGs4sKcUKuJViFCp3dKHR55VulIcDJrL/oksEtN7
j7CXMs0glbwCrSciP/T1P/rjoDUkdBwK62CWh0RGbRgqnLD5xmrDcmGf1f+h+xGoI6fbsrZX/FTS
iUYZ/VhKJ+t5IhJbITObt19difqiLtGri8CQYRkI8j3BPbYICAQvmyG1GUjONfnyigzoEyrVhR1L
IvGGuGBG1192XTqQdiBl1YJfJFhFqqRsYuHNxiY7nCx8/ZsI0/aFAPgFuQRsitpexd4RsS3ALwFb
kdIRO8PDZifMczyBCcE6Xtbge3WVR9gvQUUxH1H23QlFHvWbgA3Y+DqfMQFWykRVhZNNdkcl4Irh
+y1/dTdeeq3yRmj7HJIUHo8CcpqId4x8sejCPmSlkylXplIz/av1i6k4be8zBOOQq167BO8gRMp+
muExOQshNEkfoW7Ar9aL2JMp+rqUKAHOwKAJ3YQ94nU/Lez2nZxSq2Z4UP9Fi0KoGMJU0BDz2aQM
2AxYrJBpAwTy/iuxjTqMGEN+CY4GsC6t9VMSq+G7D81qY4mgBG1DuJjCdhBZ+Ltg2UbVRgqWm/sZ
ADuj4y/QUM9LV2u5m/Ss4s6QDzq5we8PiiLJOCgzwJsN2lW0YNBu1uOlWA6cz6A4RBaylreof3Oc
lARu+RO+foLbpb3xZv5xX+poK/AIEhvN+qZjJt4r1G/TJlLzwFPPe8yy06Afe/Z+MicG4jAR7xOY
pD6l1eMKBUCOwgFFar5eMICg6DD3LftSsm86p4Ed5oFmeYHsJyAFL8Je0aHZpD3U4RVRKmF5+erp
xanGYkney+PQ5Ud2zTY+TU/V7GdroKMsIG5DdhTCd5HBC9i4qTOA1PLZBVZmXO5uNHAFvJ/byL7K
hmcwLl8gNsf2mWkvEy4yzUeW5berI9Zna6FV1TY43QxPl1wIG6gK0TygaoVt1/XDg6iQMwN8jNUP
7b1oZ9zLs5Omj9sUS06/2TajHWM3wluxc5IPbk9TpBrXG+MzILNtYvfQuZMYLXwEISWMTemLidNv
5kJ0PBdCX1GEugYgB0ozxeEfzqUqDcfi89D34MlOAuSOjA2XOO8ylKNwmJn3Mmet/BzgCasxE7+x
OFxLguEiB4gAMvHioGV6Xxu+dlKl0V67e7m7K/LJyJGz0r3YQt0j0JYj/VAzAUZkifla7vCZ8WwQ
YFxx5dKhEKbAK4QuIghsSfA5reTHdTa3JpqjpOOXEvJzADZgAC8XnmzHZJ8GcBX9SvQSkbJXB8Ei
Dvmy3Eu00dQHJIHV/bFkZ9EGqkfEaNKDSDRA+sCodzRGJyVMJbWZIFmHXJ0DlQRrJBNUnNMNlXtl
f4wFKNLtj6dvyWXfS+N3vXlt1aCgQ653TG46OAIDd7MH/m++6LP607eN/0g/k5kivIC4AKj3iZwH
ch4xfC2OtV41iij1E6GqaDTo9YXWeCCdg0nlBik0YB4waAYaBDM6RdBIxXGUWcSvPA+826CFedgq
58MkYZwSlgwXhkBUNWZOnEiETonaFYEkqBPfsm46oBLOJXuDKgkh13B4Ew6fRzGXK7iXlQF1NtZv
V01/W1zX0C/P01H+ygbuL1AKVycIHGEDdWmCM6f8bfcL0bciUuAdwlTueLVwGxo0RJauA30yuupL
dbAIZC2Dy4kMTOQ36f6iuHWBhfip6b/ZgRkZlw3y/uGVAspGzTQ98Hwi0KeW4mySmDn+8Vuq6F7r
50zldN/HnPNzHz9o0EL4LYr2kPanKVn20srCps556ZBlORM19vhhHC8Q6yHG5DOQsHsoXnkHgsoK
0GyX2433ISk2Ga4T45ghQm4OVsEjSfOJKMwvmF+AOVAk8lAG00bJPPsO9BIfD0aj8QeYSWaJH3aQ
afofpEyi+dBo7d064RlVX6vz9lBS+o6lazO3UqC6G9/IiPEKj4XSib+U+wzLyMRBCxfe5NHJ9ZDp
TE6dhVwdZkIQLIFGCKa6PYvlTIAZroD1oOAc7vaNN18tEYXuDpE27F7rkGV5EmOdtqQudhdssmzo
nLMHWTyKxSlC0mn4A082zjDMPZhoyBMPSV04Vd+Cp935T9S5+DtWvmYceZuwr//NPuAh+B7x/uFk
gipVWn+zX92lD5js+SWWdndyqcES+YemDglXK/kWiG4BfyMVeX2loAXU+/yA6wKyej11++FzYhfe
tXfmtPTUPw+veN1+Gi9j1uCk3Xrq2PXVEdMpjvncac7lFQDjQQoEXFkQ3bTYnmz9iNbDEc6RxHyy
y93UVT5JRkJfW3+TtoTkzWDc2NH6GeAwcMqf5UkhOuNn84ehTv5YJYcxBiSXcA3u2bx/yrk12C9M
NwqLVxXjA2YqRGIe3XCyHdUO6EhYegOIy8fykVymF5M/5EToFIUSNzksSV/aV7Z1MX6sO4Kf9F/i
GtfUgeyI/u/fo6NPNh2Gkt1KZfquej2An6OKAEtlF2Zbot/hneCSsPtDLcLOPqsegsPayb3uCwxk
OK7XHLE+WVUf5nLoDNwAe8kfRsrgpMLHJO6l+NGbJ5479bVHP+Llt+xCAnzG2kdpNH76Xf1Gc3Pk
M/GQllCgaZn95QtF04GP8E29ohu17NS2ToiAEHgOdnuwSgfsgKx5tFU4+5FN2PI/QPFxOJaHJiR8
CA2scXpc81cg7yikcAevw47BpNVCxat/YXhj4oXq3XiVXxzeAJvRwcvD6Mpx69RObKtXMoCvKWHF
u+kv+RFfMAowSXwPfziYcFFu8ZJ4B2/YbJzUk21qDm2sW9NHle2AJIP2VLmS17lTCPzynV2ocPOp
SA6rl4EfaULlifhMJ7pQ0HNN/dQFxnLHOw/3r/bTLDtI9edb8x2Je41X8v8yKe06X5an4ptcd0xv
aPlBDd5NG5Ucy8df9PbwemqSlI/khbeJ7wy/sPLwIWrv/VWlFJUvVgzTEyhJcKh9VHyH4SS/Cb4Q
WM/6eThN/C+/L150ZupnMVpTwl/u+OgufGhe7cdP+Vly6GQ7pjfy/BzlMJzj04ohEKnFU/bRnFs/
FC68i9ENYcJ1/t+Y1Jybc3fmLRn4xcIdYh6VXfQZvUQvr6Ju4enZxuQov+UenxAhL80fDgsewJWR
l1tcs9E8RKzNBKc4vBr6lmL2DHYyy/usc5OJlDQS58CTfJxk2PdNUmel/fQVf7HOVsv2bSLiljGX
/rOK50Vy2EHNxh0Fdk4unCLlWiOaQrMgfo4mVyIOhuhViQMOrKy4oHj6XJBv4CcnfaHCy+uMcC01
iZ5YkOAkceCTIgDcxzTPj8UQF5ONXUp4Q6yF3FA7oZ4qbuUdrQrKbvVqAifxKFXkGS40+rwCIOEr
mjt7bn1MHHNmU2JofMRv+CpgWSfp2CdP0MIGvQBc0ZRzyAFCVYyGAXdcSWJQtXPWdxydSDZeWffZ
XVfrmBBKZOy0ZyJucNeb8qu1IJAv45VoCmNzzRRKMDFk6iD2RtKi6KIMNP8eFXVy8ragPU/AzDnX
OCCU7K2T9iQuYwvIydigOPaJvEXPOuUnVEd26Q8IP3bRP+yxCG6RGIXIYz2cgR7ZJR4W99Nyll/F
18dv9TR9cZeGy614g1mgb23a7vrd40/DvB1vZp+tSQ0KD2yV1AyHbl2tCvvg8Swe+/epf4pPHele
T8lzEuhPZZijt+uEiuQBgDwzfa4mpfBkabr3w/Cu5JVuJyn0ZNoI9zqmzCvlsP3o7yShcb61z/kJ
gRRH2nyAQOccExXPRKWJXHVFSnzqGfF85Wf9tQw7cetgOm8yga0MPXqGBef0ItYGLVzzdOB47n8Y
k4EquiPFExeMRkRaGN/FkePhVYguaMwyC/fDrsfUZpsf+FJdtHJP87tE4Ti2sxTIeG9d+vfoc1ls
3CBb+gkau5UN1n8810GJ1x+D7XIYvpHkfC7/5mAAUt/hGKkvePd3q0QpKo24B9BpNGPJC/wvVypF
eXF9FFDg/xGe99Z4/XsSNJpMIIxJpsz4QdcWVLq84738Om124j3rVfcVhd0ROwQmTa+6qwGRWP7S
RAeckWf5b/QlhxKj7+mtDMU35N0/sWri4+YxKvT1noKIkIFIofSEe2NZZ+CZlA85monXkCTSfkX1
aLUUHySPn7FOCMLR8R1Weh6fo6aBUutyikBfzEIIa72TnDgV30Cpcumlbz4b86OrqIXkBNhnEjXN
NpLUiReGtYs/g3AV5N4uHyhQT6nt59ZOKU79Ka0dnqFsAYwlJeWobZjGOWuwZSPHRh9HsujRSF4I
RodoU1Lk/JeBc5acd1xA5gFyO0eFmFDptod24XkVTxNWH20rISZb2bQB0EYKIAkxLAPgRdJ1JfFU
M0eopMyd0GvMUGUPOLGlSOozr3MvvDeAnFVVWl4mnchjIkrV4iqROuurxe6B0VdRDlYto9ZgfagS
BTcV6tVImo61pr0xBU3VFW/UyMNh7Bm31IUbcj/Ox2a44o+jQ7HHX/wrbpFo+5sqE/2UtOX3guCM
SW5Z9enM2EaqBJafKx5MRETkf1PydDOKT9iPdrmLynOsPpejO/PXXnGJiV61QYjM13ZBYawNpINJ
S8chlgWxfpJqzLLaE99oTC0bllC/pjnxlHd0J3XsCtiD2Ims+T6vZ2ChqLp2a8iSpRGcou3HjO+U
W3FsUntEzjUP+HbxgwHAdNeRlzNHFm/WdBxLhyoKFPJjfu4nW9RZmXbdZSUTp9p3lrOg2VifeErq
A0vgSKsoxxdn/g9+mkgJat3BUqGrQV4EQuLj7x5TD2UhiJFiBCp40hBCfQr4Q0EFtNLpcFk23Bt2
RLbm1h5rR3vrt3mr3hI6ytRDHB3IQYCm1TtYzkussRiOPmDfwGMhcFxwbsieKHsyaXSDyhx7YQXS
yTbQQvLAMMcdH3RaE1a/6TwO9FVeVfkltp5F68NkclqOeYpCZEcC7w7ENBk/FOVNyc4DntSyClhR
oXAZ3y3BWzGnaedlOFlzGImBRGPXxtSTmeV0qvcyXGL6ayYc8zdEmyRILaB6ZM3qAXgrmY4qHKCG
DQQcgugXXG0cy36hXSGz/g2d33RhqR7Hh/9Q0Im7VMc1z52JB/FiKR9ZcxX001y6M4F2hV0SIZiH
OR45etGJEIT4+yEVIMOs95ZiyeMRBHU27nxn84w4tGAdb1xayW+r3CF8yYqUX7Tsmpq3ZoR28LT8
ex6fjRRQ8jr0Z5MROP6lYsMYnimNgR1nz85Vj6jrMT+J8Pu09zG5shAttD8HjXwWCmhJT+EgPse/
aD+3ZfmgxgcTPJB8LGu+KEKQ1s9declJIOmeaLbZWrzBnmOyvv73dmZXeEQeT9ykO0zvdX2MSBPk
PXbimQSxE4lZfXWahWtDaAz1gj546op+AYKOrCFQP2rjMba+9SFwrhGqlwLHnfnXxdhzX+UqFAgL
Qt9WuMThGiXxB25OwYoUaCIY9GGi2IbkqWNaet2CCM/ptBOrviaTTtExudCWE8Tnju6SfDuxsPtz
jLGkMdNV+8Zp6gsfD8V9o3FCMdubdMmf9NVRV6c9m+PWibZwBTjkwh3aMPmTrmIeZul5KF+H1Df7
F50INB7X6si3m8Idcw4i/fZ4eYw2Gh7z3OBc2trayNjdWv9oWSicCHjJnkPhg7dmGl/78ovNoSXp
jOiprXV114dw52dyFRqM6/OJvvZ/eb2j1qjWyblBtErZEg9NXl/qL9P0yQ8y3ye/uBMwc144iTmx
3vWwsgkN3LHc7QhsOFMll+j/50kDNP4u9/mlY1OtDgaVD/vanTldiU+OnZHxjcWVd1excbIZgLqk
tU22kZNkbNdoZXKkoLut2GlFdrXkYdHplaNSN9Mt9GIR6oHZeN89L6iIEJEArXLHl9Ou8bTDzCfL
2ctg+IRw7qiwuTL4ovkle5fcdfkqCgkgoTVlh3VSfh+h3giCLVXkairiuec0plWvswEFHjgWlKe5
fV/r24BGVWCbZFOnyZCsI5Qhq1eCIWg/qXzD9dOwce2A/gCGWnZZJMJ49GivJpR6D12JmIfJEfBp
y0VI9uN7S0OSvJcjxkJeS1CoaZOlM+oCDz8Qh6pOoWJWQn9jk75VpGHRnC3LRboN+sjcLdD3y0tO
rKdL+KhaEV12VImIASRvXfx4kK+Fhyhi+UfwIMIGJAuGdJUWHEubdc/82mIHLit7GfJEh+Q9lQn+
yMV6kjXC1Z2KxKJocw4AORwY+zKgPVRuTIykc3vSlhirMQgXMbkHx+imyLhAmWjan2U8AGwLHthD
pDoQVshp+Td/D6ZnZvbuSy8O6hGG8Wzcx3f+6lBeJTmZ9OmicUZlGxi/ygeyMXJjdzR1T+peeklu
+T0LFZ/aWdTZHO/sUSy6OGJ3mNHL6SbWCIounO6dQWvOmWW7nd2EtAdSXIiYuU6SDWehoiCNTg1S
bOsgXZX/Pe6sXzX4JCrzXfye0hSmnvT/GDuvJcfV9Mq+SkddD1rADz+h0xckQQOapEt7g0gL7z2e
fhZKLU2UNCFNRMeJPicrs5gk8OMze69tLTwERfRGTF7e0B/1u+lRfMQ3wV20KR/IxpQ44QhPnTNB
tQ+egsfhlJ+Tq/TDZVbuYtp5HHtcFs2WG56fMCFIG9Z2ji5pSeywLdaEMZs50yjwkKvBv43PcYbM
ftnyQHqmIOcBso1Zb13zZx12NIPZ3OW3nfd4oO06lomz9d7sUdR9q4Rz053y4vL5Mb4VSDJBGXpL
BrLa7/IekSZPSina85dIr1XvoDrPXBj/NEXN4ha90RZIO3jN2kfzPYcRv2FidHA03njIq0/dZXin
sh/JCf0hAvQK+1SxVtzOOXZhSEPMAPi7mCuhIFnXzV7ywQTBVHUy3MwwH+NV36156dkbP//SfJNR
xCHEbxk+e9CJyFtA9VruwmlL+9mb7NQPI5tqKo8ISzWzFP5RvGSf+k2+ZJ/UmIze5vb2B8sgQ28q
ldrVd8GmZtM3/+Sg3wXtTC2IHnmrejwIQPbslfTFDYYQSCHSdolSloOEAhadOf07bdB8ccGKAHeA
VspbmSZ8RqbFfDpbo4Tl60SUM/wXmpivdB8c+kv8pHxG2NUvXNho2HUd0YPjm9BIFvaiuDMxMyA9
Q/ih/kIGyApkwQUPBjQqECF+UV1St/KCWEDTLLP9XkFeJmKZJOY5TLk74t8BKvRRWmsKK6o1plUs
Cjh+ZVxeHK1fJSM8njUWnFyKGrCDdwuPPM3pJnzWIcIhFn0QBUP6ExZrtXUUrivyFHkxKJs+5bfK
v3Jr8jZaR/9JnKYzP8XBjuWMu+SUXINrw6BwXBcrUiKRcBNfRNQA2CyYj8u4WgE7w1ySXDM3+7ZR
Ayz0Ry1YmQE9/ImnZ6HPzMyAJyKaT3hNdCufjDINtG/z2s0ZeeyBpqw2lUWS5cL7mK8jCJvUoehH
8L8GyNNctXlQotMwbKRzf4v28I0Ar+UvrbTG6G7+kKRaQev85lbkQsul5XDkzEjHPSYJngxBecb9
bwtyYbchBBASJLliuG7bfj8E35Tr9Zb1uxoiO3V6cx0z25MwTRw5ArXiU8xIuQX2PIYA6mdQXaZ1
4WNskc4svmdNNNRhbMo8ictNprFqweVzab09IwGvWbO/EqTSkW1mbUqTiTLea2BLa4RbNtvGDKro
ksxiZPb2T5BvaPvA6yys55zNIhKEJtkkebYi6IfsN9rlibSWCmMmkqCdDv8AuQlP3gScFqjivcRE
hqSv+IsgJCKOyQDhEtYYg6TbUWw78ymEz849Ba6rXcfqLm2/lZrCmXHphuCVjgW6x9+1Ubh45FX5
SoP/GTDx48GmLZhJG9mu7J+qmPJgaVhrH/WrtmtIp+YYA+baOdzhCVlSUE9emTQYKLNCjLmIYQ5e
7vIVfrbPc0vQXTgC+nG/q7TnOng1vOUP8k4NC4q9pvz0rHs+XS1vP4LMjzYaSqV2nRuub7hjTcrd
3oz2ZXrUjGOc75gz8LEPgvd0lzdLr1sn/s5rcf8tiPMuAbw9wT9GTylFLnFXZraChwDCHawt0FSE
UqxKmC3ICpAZ2gHQEKscpxDJlCV3KvkFB8pUClE7XmRP+ev0OP1+M9i6wGYboapI8yNqALnA0zoA
VMHsGqkLO/05lT2WKPeQLx+EfIhsZ75GYYgjH4LT2AEdWU7myfwmZ49mI85ds92i3S6py9OrrZ68
olqsMi755FjQ1DYPPQEC8d6zMFFuTeAriLgLx1cRm63p/1CX0D4DYUA+PDCIumBZqkrchswAVgjc
Bbo6ChEoKMbKZjDQLKjkGQl9YcRjOVCb69Db41HlagknJLDbZBOMboDydXAbwqtp9SBTzGmUKw3o
Wex46rbptraE/GcXdUfMv0r4afHI8VJ2yViPHT4+xgNWvgryNZbcUttwkfCA4Qexquk7FpYLzoe+
2ZB3yz4q9x2L7QOtJ9AJmDD5llk3C6epwve1Y5XB+QmehcqyFbB2EBg9G9IKup8ybZJp49lrM78K
FE/cIMA0JCZPq8F2WiDB8YnODs0Xei8NUjsgeGnPdc57Lw/IKCDPXAiPFGhPo32BvyBHfo4U7qGS
NiQa5lgElBWFXxc+Sv5VqehI+Mm0uFBXaOPxa+zQ7OQarglXpRFtTyZdIspw8J1UVoD+0w3zc1bs
3IBz/QEL+3c7Rv1jsBYClyBoUzbsbhMOet6xaBN2a2726kgpooxuXbh01jS9CUqYeM/7bzDWCwK8
9BcdQLlxTI2HYrxApybwvLYWfcHk4NDAcsy3tU6PdAite9KB7D74VDZzTeGE3GK0ylN2KMJzbq15
4pY4sCDcSVzz+VGMWyZmXcCyx23gWWSPKYkb4T5CyOG7EwkQzarmCLHusX2PBJfqJW/pz59LiRN+
LwMH9ACwNPvRdCXjLI0kJCwJ/RG5GyfHCuMlSwIT/uw5pfUM4XvNSGmAuiveRPvMYzzQV1Fyysa7
Cr2xi35KSf7yuAUaH3VMyzhukLkaeCO4Lxmf2ZceTsSIAU6s++xFGEfNB/5nHfThIoNECHiYO7K8
mhApfsZ44J0pZPppRe1F5Eg3LY0wWsOJuEuSLZomVvUa834mknD2la3xeyaFjKDvV9m4xm6L7kBD
vjE6tu+M2Z6NqKe4UnRg/EKZNK7HfI8JKGldFcsQZXDtRMxyjG0FM78mAQKRFHYHYuA3XF2Ik3j7
2T4LXMrmNmIyn/IOANljUn2AkjMFTkCQOboN+h5rhdsgzn+wgLTZ3o4RnywRSzB1D1rA3uJmy+T4
OaR1SqEjIADhB4Xz4zv5j4r5D8AQ21Nt/l55tgdS9Ths3cxs/ZUTH0OjlrGpqfeZfjY0dClLEzt/
wlG1Uy3CEZjvVHTFpyE/+qR9VOHeYuqt5EdCvZpXPmMtOZpwT5wcVGDkFP6WwoopNB9UETGG2bDe
BMxK6bJSX80dC5jgWD6zAd02jxwOKetcp3uUaTCHgZnJghqc9QPKkX4ACj3hI8tRcQ41Rr6m0JrN
NPlvauW72YZhIUmI/IWI9amavFO/TR9uKdou1pacLdOSCp1paXkXa2vdnbT98DggJ+KMewx8ek9/
17InI6qFhoTxmAhe63Bdf/C4sklHGQ/SCimFfffTY4JZE9jHqjPOKUIgNohvYDzoIZ6bNw2Z9oLE
29ZhBAZO97NhocCs/m0AG+TyKmxjAX9qTesBSbnYCvBx3FUQOtb4DOGUyh36y7VGO8IP0IiDYIi7
wFi+4XFmwbGdzS88c/LGnVcH0nnk4kCwhvbEmlZK4pbYYauViYlexhkHT+I8Neu+Yku74LekI4jK
370EmTG8bcmJqqEIMSKu7O8kW1VQruKtWq0bZiI9UsZHr3VsPhjeOJKlWnfOUo3B52US1Rv1ZT7i
rK2004T62UN8YX8bpHEt0rF0p0nb612+B1twqH3p04sa9B21oyvm2su7LwS4xU4zwrcwsp++QpVj
4UFoxEE+tt2T3R6pArDnk67E3taCCwKaOmfBHT5M5BtgtOmUfQngwJxlaXR5aYi7ioKOrHmSM1xB
mA10mnzLs0zoyCDfp+irnJCAbUw6Mf1Waf5yGO5ZTMl60jhO4mV1Gqnh5Y0QJ7MiC/1MwhNhSrxm
uOTUlQrRJATJTew8OJDXBkgDPqH00UaqXyLkP/gm/RX0cMZd1ATBYh7UIMDTVna7Q40oK+8gSToP
+mNzltqdyuQiXYz0uOqOXxjjgtLtMvYaAeUpUw5SopCrbkC3I0FlxxAvc4nJyjo0drHO4Omog/pC
RyBxR89tBIXfLALFSDpTB3aatSaAud+2piuPX16+LX1s+pfEPgjoPfWmYo8abrvQ5WgMgD1VLivX
ninzQw+1Bdccb9cwx0cwyCFyBUchLKStCIgNadwmP8nF3WKMnz2NtqtUexwNub/FflqCLD5M35W6
btmECmllhsewn2fH1XCfZHEAQkIuLVh6ygJqHacIT3V478ub1T2FINlRSCX5gdmXSHeNdu4BoErG
Ab2GFH6WGsFRTE4PKhxb/FjytU7uSfYRIpVjlLqjtC5YoKOisS9l89xA9OjPHQkKk1tUS531pXeK
vUeZISvmCDz+n3nl9O2zJcJrbPVHpWqeBwkUYuUzoqZ5DPCSR7z5X4lcBCuGb7BOSIxQtykhN5Ky
x8XFsSYBdl22rIeGVerBsNMdssyHTX3jqUvo32Rfg/R9gImBNZzmrSECj5dLVg3hKtNB1nC67tJy
K09P7Hi64RgAf0LPk+61ObeOIS2bPHMR38IXqiQROIbucJLENcKPmXwP1ICRy0MU6XR2cKOnTIec
dfPj9MkgNCuRb8U09DDm01cpRApbatZWtSHI6AkOeFrBOnv204Cq0as4EFSJ6jBAO5ZXRA9otDSS
hkKkYvHItZS+FNYBF1xUMHLkNB3WY/kiGyOb9G3yRO/1icpzbM+27w6b6hR+5RJCF6ejmwJZuDdR
0OhU1ogvKjJQ3ApEpRxriwjx3FB8tcOthCiJFpY8tMSxkSDgSYXRXvvObJEiLcHcB+lW1olOebUR
vs9ZduY0rhpQMqzLUdDxgFXWeEKQ+KIUzgh4ogSQtoiyiJoR9yh+xk5IgQ+b20gfdKShbLa20/BY
ak9yIXHTb00ISN01Q+AQFzO+1ZUYNyM1Q53UPOkQWbJwNcEA5y73jWvoPeTlnYxuU3Hz+JCERwuW
BrHwVb4h78tm28ejHzUvRmyJV8pcWdqYg1NMZMntxF2Em9C7Sumu5AHef2r1nPWO65rOtfsazEtI
faoTETRdK/2tpH8d3Bmz4C+MQ7wzfr8F9cpmVKqC+qPpTuYIiuI6RMeYddmhPgwpMqVtLH6Y4+hw
WT2o9PsBewE3IEvs5KCPixFwLi8s3MAp56rKWoSBpPaRqFg5hXEa+3MDFifZ6wiunOTHUh0fuSoN
fyy9wQgMnyMGpKCgU+jz7EopQiKnLEllojtow3PQnMjysKu9rj5oOZIjdbx3jXxT1N7YlCH32KgQ
rBJOT0bLlrBxbSt9KMEMUzyC5WaGQOgbmmU0adU2AzP6Gh0vDH8YO82gvPjElGa6sa0KxdI02HQ6
tQ2uHskaHr5tmj4U1nMzM3k2beUmNqQ7Rw5Xig04i0BIhkX0Cy6P1jGBFbFgc1MDyzCQbi7Ui+72
u/E2oiZLNr63bt7qL/8L5HEP7S5goHHAyei1DG3ZKjCZeUtgWVhbG/tuvpFAWREKsmJHtfHhzSA5
Mh4ZehVMq0MWQMcyuncdB+V747usVEPKV1b+H9xqBLixbKHhxGqcHUJ1y4NQ6S4hF1JLx7cYUAqi
N7bhay+zgpixEwcRkiwqXIaOITN2ZksFZdhKzY8YsjLUf59MUzmBzDmXh2Hbmm7JgOXwVVaOj8EH
+ST4Lgy/RFurp2hw2ZrigGf6nmKnBL/R3GyAXMZG8DSYUNldDDw0hrIJm+lp1EhQ6MGXCCKMY6z6
vl7AKbHRX/UN7Dlh0d8ZU7IYRc+2KgFyblXZo1JSzityA4IN0T1zTIa5x2FyWCExuMlf7WlpYYAY
VtG41ctDXtBOE0WD/WIv2xuj3vK+j7cGvaBNftJmTA7vfvmg46oa9yUuvgShq0OGS8ggvDjb2aZn
R4oUiWce0jaeggGGPmYjr2r8kjSnXtwag0pnzmBotRV3GXeGwei+oOc5NrCDuKZ10sUR9+IuuUwf
teWQsJMe4+HCGYO3m9QbqJU1O8ZpvhHQqCnaPrQABDDmcmNBWb5UizlmscF/B+sDCCcqx9i10HRY
mKoYI+P4XnLUuAPCGHOr52dfHCziumX0xuy8l3wbEQtZdiZFMlNJG3Cn+qwG97R2Y3KpgPw8DOmG
VEeJlY3BmbZRxK6g0p6OngWSzO1wd+go+p1czEEwnM/6o4TMi/c5g85JRzmv4iR1q6IgNRl9gtA1
rQgRoYaJRsWyrSxT5VxO66A8seuEOQTBM9qFMYv9W56u2y8TKR9OvY5yeqUgt/WODSg+76TOGeM7
b9hbAcAMjCBLTl2TJjQ6eDWV41H2XKIeddnNoV7AheqOJU+TDCPCiRQhUtVAIhWmO+kY5PnkVjZx
A+0rkafyZwBmqgb97xYmg0MGBWvBsihdZ3joWQxx8aALQXiibKtiX8CKndZs49KzjeSYSX69VXmS
cT1zjSjqOo/1V6Oh8ehC6NidNwNpLdv1FTzag2eFTh3wI4fHoGQNu8Ae3jO9HIlY3+rjpntTAFIS
dp44BCw6+MfZD7Oo4OlOgQexkpoI4KM0bhqiG9HiIPMAWRSiDl0ybSUxCLh7bUPahJrEkSfGBKx4
y42cnq1EVzalz2Ik6rAYdlJ9ynwZmZUJZWia2aGa4n/aJRTawMO5ptMhGQL3dMVbGhV9vmwrj88d
0ONUyz9mPq6jxEYo2Bk/aixlbjVoKMVwq+RkYK+r4tSI4hlIJr6IWsdISMETNmMN27b+LvpuYoMG
7zruRmkdigYwU72vBKNQj5kPe1/X0AnKeMoR5xocU8jPG+wFSJv5jYWC14Q7LzcOKrQF9mZce8aE
V7uQHZtsvhElRKFxfYHoz0umR9IkN8cew+VU4y5oUimm+VYOQTr153C0MMk1e7sjPDmRvy0ilwCC
heGVqikiuFnoT7F6TvO3qnlk3WRhdrvnZCHowTGrPlvxpPXsG8tj6R3N0SH+g5RPokphkOjGPVZv
kg0pm1G2vDcJZKlXCqNKDvPmKtERieJVNq59f8uxPVL99e2ut69F8cR9Igyuzk180PyrUBj4zcaJ
FpMOTvXoIwqhD3OLjZLLZ68ZVyNjQea9azl7yl2g3jXQcrXKUHPbW4+2vh+mHWFUTQbA9IlQXdEC
mdhrDCkGUwr3LEhoQgIajLJ/iYqNRZzKTxERfb70qOps5a7Whw4HVvaVw/LzcTd7tsP8mQHGsvJ1
5HTC5ehE6PQ9kGAVWv5HU9g2391jEvC0d61gNeKlAOUtKI40mD0z+7QC6tfSufqpqJn8fdDzEoQF
r0b4X70EdnFUZ9cozWhIJoUR8+1RECHko06KbVTTQoZDQgKDJBUWS2K6TxHszektT4Hso0YkzJip
h/EGSnOstsKkio4nW1+N/W0gbYF8ZDssmKYYH7rPIVQkSFICm/hHgc3/o7YfqVimUyffCwQUsvcT
UuQr/ZeInCDdqcFzH51l+0khzLUmsiw48wEn9VWyz3qFS+RUVDdOd/LE8sCtAfmgb2zLdiav0+Ma
JX2Ha5k8ULt9hWzPZ1tnvUqUPuB3RL+OSouuQScrzCacLxQoOPYd9JeGa57y79vOJP5eGUaQNFsn
WI+akFlOcv7IwLoZKUgvEWKW/lIJyNAyYY0GSC6WTUVzTjENDW8VoAzO/g4rBviilx7DL29h6ENK
6i91tInVUxh8Bt7Z4sGi5F+lhJnjJKlrns1h8BXqJxU9bZ/zx+9t9UZQbiF/iDnzRWUXLsHWRAVh
WB8d9fuI1XqdoTPO5HvJiiptXhlilMVdL9ei5yOcGoB6TqyfM/VR5rYNgx+sVLmVVgs29GGePQdK
024ri21gELAFlwCveOOzp0tHvx6Ar9YPr9NPUz4VEVIiTtMCy4MuXksQsQq4I+kTpwELTo+8iGov
GffRZNK/gttmQHEM5MdUMc5DFXO2HuvXfjx1xWkqvmmKVO4B6AhMZlh0B+mm7TdNwWNwHUX3vruX
U4db4ifJCCmJ9lm1F0gD7frdTk8ZpAHt2FMUVCnh7+bCYxuJpbogGJrDNDo2uquEd3GOs2uhNtuW
nzsnx3fTBzxK22gXuvJutA8q3BoTgcNLIN5tsY17N6sPLTC/ag9ZIUApxc6iVfYW35+UAxEkDesY
iH3JtCjM1xQxEURODSZ9z8Li0YvDR+IYBym8GUTL6vc0vg7KUUlvtWD0/B56jzHyssZ/ydj1gQRr
7gGfA9KU6S07+YgBoy3R2dMpvheYjnv+Qu2A+mhma6cYeKqd4irtI7cD75sArgw1Z/Tf4UeZ7bVS
3SG8oeooClJYl9mJ1ZthPXYQl1AbpwXFA3PU9Qxzsq9p/EG9hWCXyqXh5IziW5J/xl4YQAxOXDPr
SUSToAyr3Mmselk5cz3CdbSUc5DdJuWY+nsa6RQInMpuJJlHcux/Rk8sG+5Hr95L+rmlyuIgHaSb
UuwTlNsDizYEpvgci2OAZtoojlr4qPUUIQtFd3USv5DUq9sk21nhB/mmWnoglV2f0ba7YUm/k6Qb
8RX2x6R+zvSHDG+8zh683svwsSewPy+jgpqmFaz72w4UgAesjvgL9adA1t7CaOQjEupV+vZ9B2+1
vF8YkAAj627yYfe96/cQOkdEMzxHs9c0ejMgY8dMltn8HCLa9O55VK8iW+vlXkfmpp9Fi5E52kjh
gyVueoatrlzX6esw7hqqnqZ9VK3npH035HUcApt+5CkX1uVOIQSi8JgYddU1tTZ50s+G3AIVqBLI
SwuAZuk5tqDikQOLxA20F+HIijZjulVn4EGsTLkFqn2NFZBwssQnJDLblUIUZ51conp9VaqBQyzD
LSaanY8Li/IUz2UoNy+Nse79PdW7Cj43vcXhe6JehuFdJIcYc5hJ39yDNwUJk4oznaIyvuUj6OS1
/sa5VeWfbciSH7gwxDLtIBe7xjwbxlGqdIaoF54l6CyCrV09xiicFI4dT75G1WOHsUBL7lUA8Gyl
JltfOyQU4we/ZkGJGCJbcS0wAayKZSXubAFz9VOTLmNwrj5Kc+2zBIKTzzZvQyBirq9AkjQGlLsX
ZUKsrimYlJ/t8UMpb3EFhqv/1M3XuEcBs2ZG2NrbTBzD5q5585Qhj66Nf5yMfQFoTt4YrNdY0/O0
LJ5MEIR6+qx5u7Tbq+WhBWRffPfJ2zidzPIprqHzfmSZa04bii4zYbgBYgHaDYzCn5bldJswE0Pb
QD/csvAxti3ewGBNfqRpniJ26dZw5oQjhw3Zr/rjp4eWezrm3EFkj5aHpWbhLyNeRo4+gsKRLozI
8EODthxRt3CF5hC86HlbYP+EvsazKZY22SvfdPFAuKEFk944F+o7ikY7c7n1zew7gMLnnZsUscS2
DN882DNJxP87TJvSc4OPuCAtUcgURXXoaNJRVNRfxIIH7131WZvUV+ZLl67S6hhqB927edpXk/6Y
WOWjZ9l6jNDpVtTXM2tv5zOoJo0rdfXMAC9w8SCdYxFmDCGh2mgP/A7MnqT6kGMcTTASlBNSZWby
fSq2VW4b69YAzyl1IQpMcfh9Kfcpm7eEasZH4GtWZ3qWQD4OQ7tIdAQehneFtp8Ue8bDNR2F5Crk
2TEoM9C8SBWJwt4rC+ypeuzzY+9tmhKGOkoRgpAocIgPgZsxHeL4QVpl6Yei3eT0grw04ulJCInN
hwwq+6eHVxNcmDRbdQnd8mwcBsEh5CbRpauh0OsfPELC8vhs1wx92oB23hIedRJcc7Z6o4tWVVjb
+sDTF1GmRQ2vVz780p+WGM6+2FnFq8CnR4yDY8ez+2fr5Q/K8GiAV6zrjTq8VtOG1WqtP9bSnbF5
TlXLKVGtlPFBlzAZBB0L6ouMcVf99rUlX+yVk4wcL1vxy5T+XgYlDOe2YxQP/wRlvlP2EMLOVU+K
GH5IQl6YpFQkBHJK/O6Rh/wpmWBMveQwHPNzuhP1C2fdwp62pn0yEQ35COKV01SuuYyN/ubrnx0+
st4iLXM5GKuwdzX1nKungDUoareohbotw31bauUcOyph6ZTOSfJMmqCFjMU7+0DsInPV5WhgXcSm
mXRuQyQD8D9Ut0/XkbKlQbTfeZGVIQHR2CMelS144cFiPsH16NVou3MdmW78wFa7AR+B+RlRMPO6
/pQHJyCjdoTn+IoBsIifuoIHsH5KMNeFU8cQ+bVoH8Z5JcRSqdmlMmmk0CN3mY/MDYIrPmuHSy2p
oGYv5eyulY4xnDXvQo2UqS+CvZhx6gBF/PDZ8IYmwu3US8RI8HsaX6eK26yl0syOAk8d3p/A9WM2
moeUs4xUlFh/K+JzaaEPAf1B1R26w+RGE9Pfyyh/dgQfbMeSlE10i/MATdjbxFw2l3Q6jCjtiTXC
Yd8sNbKjaHN5rXGBXxem0oELnwFOhyGJgKnJGTpWGIukvIqUEvKpKluBU+OFuYuCAJQPoX+nzw3U
V/Z/TDctpmnlkl9J0td8d25eR0wVL7UG1GQzkccUEovgLEDvhg2JYCzEgY38+tu//ONfP4f/7X/n
5zwZ/Tz7W9amzE2ypv7rlyZ+/a34t/+8+/rrl27owtRsVTNMTZM1RTNVvv75fg0znz+t/C/LbCx1
qEaS2+J1YYELWI4/eE4sZFMJYTjkDYLsW8MkiTPM8grotmqEebtg6K8QmKwhUzizg5qCraY/1KQ5
ZC/FuKl/gzrk8KFD9i4v1Qx25P/wyoX+xyu3FEuVZUsAOpc1w9aEafz5yr1e72PTY98fB2UJXm9O
Dtfbi63PjJROYu2AsMQLfFhynX7wJHhuYlLUF5mIilytvI/eVlk09BNdf2VLSJFMNldyczX5Bduo
euhiyzw3hoYyD/z8ylJ9e1N33sN//wkI88/fg7fdoNtQNF1VZN00DOs//R4WCShFSnRSFeDolguI
XqGGDkYEaXfuTUxEfo2cQCS5dimZ9stVf27VtD7awpROpeXZ1HnFRxkP0imw1joriENihLfIskbX
rn0KVVUucZt0PZoPe2spvXQzjcw7KWPGNiBozP/ho9Ht//orCdtWhSpM3TBVQ/vzV+oZKnm5YcO6
NpDbtKpxrVKjQxishXvfS+Rn2dc2vTq0t7ImXyzz2+lkBfWlGKvkO+xL4AQmQtA0PgXyQh0U7eH/
/iOLEyi9YfRYmsnNSBr78PsfU6sYh+Ca1bAfk0HrHjw4TKu66X0qDGLuyrxgPGgic+86AKF9GmL8
qYd6mxc1GZxpc65klOEazrbVlLfwIJoIB5/Jqk2XxuSpMLl+Og1pE7Mz6tG22EfqLHNXmB0ngT8Q
OsO/mlkuM8hLXLtLWMakkNxT3DC//y3RyT77ffH8yx/3b/37fv7M+e1DP2j+07/+456n/O9f5+/5
jz/z53f84xh+Vnmd/zT/7Z/afOen9/S7/s9/6I+fzN/+z1e3em/e//gXJ2uYkV3a72q8ftdt0vz7
OTT/yf/fL/7t+/dPuY/F91+/CFrMmvmn+XTPv/75pfncEvMl9R/n3Pzz//nF+Rf469dbmH68f/Tf
/+Vbvt/r5q9fqvp32bBUzbRV2eYMkTn0oAPwFaH/XaimJtu6rXAkWjKHTpZXTfDXL0nR/27ItmHb
QrOFYeomN2qdt7+/JsTfNaEpsqXLOl+Whfrr33/5fx7C//ap/b8PZaH/ebZxz5iKbcq2Ylq2IQvO
uj9voNLKLEjkLD/DnEiKbedFQ4TWIROyRUyIL+eBdW69HuqFb/R68573dTmrmSOSeBRJCrEgTfaA
saNXrXSiQ1Lz+qLJ/jygNwLyT8cxznAwxpoCTCEXWSr/+LkOOaMrUjTWYgjiliwwA6xDOVqEF5qJ
Msi7oqEX7aJY8T51u4FPgA6C6liqJK1YxkpAjONQCfQ7nm0NYH2lnM1B0QQiRM3SJSWZFylErt4b
KSJD30b/0gSs2VaT5AEatDTNJoWuj1NGFEHZQ3NvYb2KIgM9Xlh6ZWzlLoW/FloRmBxNxAx847Qn
NgLaPQFZelfgp6ksj92pFEiB/mJLfZWuunTITKcYO9RsJRtx2eF1KDijkmiUkQL6Inxs4wagRRBP
GVa7quFtVxWVzESsJ2Fuk1076PE+lxQQrXg1yYeqmdD5VvFlN4F+LTUVL3RYDULeWWUu0rOQ5X54
sKVcZ2MQjwPneNeDBZG6sUSxJk11VlxSI5a9fVE2oBLVwdYZ+5ld0e0iK9Jl+pF4oMoySwALmlwy
/vTrkjHJVHg2tVNpCSEzSRpaNkFDxADOG/A3GgEoutIubdqJSmtgYkR4qKQ+xDaqcWwNiABUTW1a
eno5YVKxSBNcvQ9DZ9qTo6udpt91Pi2AfbEnxsGp9bYrmMCY4cD0b0op/1RvQFZRlkntMKXMi43p
S4H1wQduZze5FDIk1LyTAQBrCA+q/aBq0rDq/SwhWs5o1JKGLC75y52orGoouok8b/jY6ftOVxm/
h5We3S6r0kRQavlMugkgA9y+GyOedgfJhyP0lqpIqfpV4016cJdKDXiu2qRxcFIKWQ6RFKh2SlJh
GIpC22eyyH14eyZizSlPWugwjGlr8ZT2Vp2/GGh9vgbFV1mRDWElMXoxWkEAiFxP8PtUOVIhSZRT
2+5KwyvJY1YChbp9bIu6vE3hBFi+g+TR3zvNl1vKJ68tySI38KXJXkz2ZxBjYMg0DZClYcV9/dIV
qvmVyrqacCH2XVcBZk5nvZrloQeUawqQ4zjyvAEopHMbi2IKi13JRV+6TZn2LGxVVdMZEY6aHgxk
BaY1SQV9l+IiKKSueFUZ/vs7v+a3Bq7by8a5i40U9A+iikq8JkVdWR9cMM2PVueYEgkha4ClFNSE
u7ENC/ESaSR6uLXad6bTZ4IlRSOrSlMujLgigNkfqkG6xkGFbikdSqu+TnE+81OmkRXr4DW4ieTE
lpqNFurcr8tC+Ki09MGcWOcNWTPuQ0mtQahmjWJjQe3b0DErC1JNYvp+9eX3Ss7je8iCTHUqU/df
tMxr3hutpp2Q8sZ6nEIVaqmthWm/9Srv2kwT+DvTguzUx30YAlfUbBbyVezL5OHIhU4kWtGU3cQI
OK3Q8MZpGZOGCxoaGWzkZf6F+DIUpZGShqwpojxqB46+EBaNbE7hk1mFBLuj9oLyMYxVTxSrWqpy
ZSzM/8PdmS3HjWxZ9lf6ByCDY3DAX2MODiKDwUHkC0zUgHme8fW1IGXnJUO8ZOUta7Pufii7ZiWl
PAA4HO7n7L22tJt2XxdOo3bQfQPvZzBp1CF7JcD6Z+lAzUMLiwoAxTAlNBGTLGUD1FVmDejfmoDZ
uGwFm8U/3yb89/YAV8WPjObyjx/N5dfi/4WNgNDf2wgcf2Q//K/Jq33A/F/83gdoQnzi/VC2Lgwp
2Q5YbGR/bwQ04XyyLcs0XOkq27EpX/y9ExDyk1RC8Qd8n61fG/a/9gHC+GQKyzKU4fK/hq7+yS7A
mTcUL85mrq6ojlmmlMp1LUfyKX69CxCRbetpGwI0C4E4JjZFo4aRe3o0BjqcMRlR4alohNQNYx+7
MD2mPJ0TLIrYv5WGXejLwSS9b8Xi2yIuKU2BOl7Xy5+RqglHL13zKKsq3oxj2e3rkh5W2BAtWrvf
tSoJoGU1aFQMMtPKAAHp1ET4IXVKNGZfh9dpxDId+wVZrJ0wB2wVqPPd0iIHo9QzxIs0b/1vrexY
ASefUkpTmDPOTQt/WC3KYINtTrOQtqfddqUWPsQhB24T7M7K8zt50Rgk33ajAVg48XHrG4Vci3Gw
7mzPJbdXQxDTRo1zLiWZDrkg3qHPvfiq5UduBE245dBH6lKXoQY/rrQ3tsq6S8+gAlUMPWr0wCsf
nKCDZtuhjM9su9sPaTpbXSx9T+Xa32kteY1T2Q6A42uF0MiIxb1ZTuHWKUz9ScWuuW9C2AHS8IMz
rYvrSzNJo4tJsDCo1JVrUw2I5YJRu9KcyWdTxjt/5puUjNImdVeDGNSyyI0B45FbgXDoRvKqA0VS
gtuNYGxMa1jrhQ+ZtCwGKrol8KcmRB86hPXNaGnWMahae0ffGWJcHDXGo29r7o0mWLmTTBt2YZiR
WtYl3M6GOnqagnkaDcCVY2ID9PX88dvkYgagXliea7mBWcatdOyydZGTn+Q61IYbaDZlXbgzeKTw
6XDorfqsu8jQrSAr8cHyoVhS69auBi0vP3eWKi9UW3ubIvTyb04UjLdjYxhP1JD0u1I38+siqyLM
xJ4bbdj5uLt+6CJumA6cy3Zr/1yWeZ5icuvRhKS5HM/T0ih/WCWI8Gbwiq3SEG6i+0roqMhGAqPk
5alqXJ+NXNuc5jp0DVea2zrXlTvQ3Ist3UOrXvswCDzUBxfASRDehe2wNiPb/8bTRZvUluqsE4i8
Opf+SO4mCXl3LTCeso9+RP2IYrwIU9C8TQxFoUkt/cyTNf2RLO76hVQkouVD4F20Fo6gRmJUGzi0
r92iyC61iXgg34zMnd9M2LycWgdpKcJL222IfAxRRY2O21ySQucdqmGqdpFmEG006QHZaB0SIi/L
n2Bb9NeRLPWH0AmQgERee+kLqPBdpJMJlpCW1On9zIiefHsfBbC5myitPidB1+wbzwjQhsdD/T1q
i7RYupkJBqpL85uAV/M+VnFB5KueKn/D+4zqvSsnY1yldWkYaBs6SZ8qrymvt1n41YlL6zk06OVt
VF/0uKTrtNWoHY/OpeD3P3ltHdGvTSo2YkSAmlT7yoK4lszOfmitS23fTyadxmdfPKe1B2usz1Fq
2w4YVNsYQMp1MY1oVfk9tBD4ezFn4xBdpoMTl4dDqTmrp4gkwmyUd/louOeJoXOcifQqu59k3Vz7
UUrRP7UcD1X5SIqETF3vyD9rKTRjVoNkjw04218/uvQtIhNFbGbkBDt6G2F00PWNKVV3PU7AYouh
iXAb9LW+rhpoFsEY5tc9N+SLW9RSvxpNBzx2mHSfq9rAx8uGikYqWz7ItokFPagUOU3eXAsS9gm8
8oT11Xl33kyqO5ABBH6JY49pbAq7zH6Ell+dyUwOP7Ma6aZMtGrLi2WDHlN0kp02S6hXBj7/lIot
sqlZSns6J+l0rHnh7mplxvWqLn0UpuhFUhSq9PUtDZdGMTgj5km7Q98xTP50rlkpOCD2S6Bqyom9
H1HvGRX63IqxAuVGdJVEaX0e2rJ8ZDeerITthlvlCTapfokIvG7K/meWGNqzzafjLohZ67W6NC+8
pCjvpiyi24kAxzy4bWHcjT5iY2yNM23dCJG2i97xrvtKr77YflJfV9EUXrRuY3+pYrPpMcqO0Vkf
5Nmj10z1gVk2PPVGgBZU78ruKItBnKUVcIUpJVeupb70nBpoxPi3S5QOKbGoetzBrBF1r91z6qsQ
Iw2qPxbIXh+5UYLVYpyq70LLYj6olPqDYlbSw65cFUOQXOUyM86VHEkjdLx2bzk+Um/XzQAx+1Rm
DVqkOGJBHE8J+2yOaxXUkgwyeWyxLHMmtIHC6IF9O1lT/xUSuPWt7ZGbmEECXqSwFSm6JdFukwvL
JWLf+LWMjeiQ1K0in7IOs4tYdxAWV3VIqlUfjAZiN33orsyk0dRCDOPAnPWwy8dt19/VZRJSte/Y
DyxDf4KzHDS6WCVxj6QsrgctgG3SzB6TqLZICvGBeUxKxjtNyuA4ZSV6vl44MGqKNAJDMeU2OlJL
/ywmhHaiSJ2faR861lqpIl/X0TQdkp7yKjifGEu50dW2gRqkpgUVIQXB6hELdWyiSNwkNScvhK+G
CVwnszyOaGntw2BINeS2ZkGGfKPFwW1siGhVh5727EY1PY9+jEjoboYq/ckbRjqLMPFdjhT1UMiT
lnyljIAWda9HOfbToq9v9GAO1THsykZO28b610RYMANapxqv/SrsPrdRiRPB9awBYo1NDcPXyfWj
bR8vpFbU150z0sUyJZjdhqU42qSZ519w1gPuYYZFeBMaQWOejbFlMrErPoTfqJNIa5fmviAorhhr
woKEN+oDx1gKUcXO13xHg3wrLEzOZm/m/dmEZetYZXn7YGetcUUdjG6Ab0e7wPaj48C6t+ElVvcq
RHZTFTY4D6rWu84NcfbkIR7krhwNwCEEICQxmzA2kiaKOwtDq97hw+Fks+xbBF6Nlc9xxYRALzjP
TA2+3QkYM2elzsBVIfthm4xe9MOLyhkvbSa0IdrMisBxR51DEnsoK3fl+A4ViaRypcJu1NIBqEZU
7Gk7eo/6oPebojEV9jffh3wdZupyFL5uENUTYmKLS0flmKGiEudop59rTohPyuYDtg/NLLvL3BSf
Z5PTLorz9CKWon0so2hcDR1pOEmt+yU+Sa+AVJlN1VXjexZmHpM5wGI+/uxtA8Jk7WbqZ2Iqkqoj
ds28ctRu2q5zHp0YOrdvB9lu0PrsxhtrkAMqG3QUDKJ8Dj1FkKTltMd2KIKt2fkeQd2RyImJDk38
jbrL+0CBIc9BhsRoERd1JQVV5UAjCWiiGnDuRqZwhsu6zGPQlOOk30dTzxbJHXSE/13l2RYk7ag9
dmVRINRoTe1BC6oRnWRVeWj/dddNN2XXjvs8ThCCUHIMg30u/PhuzI3gygld4omchAi6whlbf1Ob
bGtBTpkDSTj1QD/ao7dDYmDdGMSB6ULLsXBPAbx6J0j5nZR0eJ9caTx4+hxE4ztFlq6lMw5w6rUq
tPehHNDMmnbQuYRYUrwDy2OwZ4g0p0BN7SZnfalIN4k6S3tQPid2ztHzR1l3I9dYhmOIGEsvzbJZ
kl1KvRIdXnFMLL6SS6ttJbUoI3Cg+hhZfj+KTrfJC6sou4gqLJsNGyqB5daMgYMVYZOgzk0CQjk8
VQHRDKae4kqURD2vO7S528xhDURzbBjIE0O/5wgSDxbZU6Pfw5ljVSSfrTathVUUbGMmzyFx0hnH
dgDpRcTOuZtG4ADNof/h8T2WqNSJhh7Gwik3duu45OKmPnIDk3kFd0J4GqjpNhMUYnrfe3QcCV8G
kdywSqRBosXk6c9jq2WwSzt2iyuHGI5wlWlepW6p9fH1uqLQ6CIhcIpDofHDetOgzT4A2nDMdNyx
vovdmHFoCh06axS4nFVhhCUcX+XdTY0KaGT5JNmPo+5DTqxrn/QHU1GEIRsiU1Q1Ys3ZBwnhRoPZ
2NRzMj276gwoVr5vTBcTLS+Ai7ZFTlcTtvwFEU5YlsXoYJnkfYbrPtTM20XlWNkEktWS7KooD4Yr
aWtonNqIXfyqSFoHb6MwSG4ePTxQBY8ru/c7SuToNvJw2CGiTI9SM1t3F+kOZvx6qCakNOwxx8xe
hCLTeS1Ez063as3yyuv7wIVOVNFY9WzC4/pFXLmJjD9bYxYgUE10JzSv/Ak1vcHHl7wi87nrEO2x
OUSjnljVY90QEd/qpYCm+rULKjZ4UU5zX/fthPyTtn6qpI381nZBp4wUAbbOlAOOnyJuh5fCgu67
7EZaLamYWabn8/JZ/mhCVeNb0CXMFtl9NntQzWp01FkV6wEysdGMLqUP6SDuPPe6y5HX9HmPFD6L
LOu580Nra9J52Blh4X3Ngsm/sVIpKMYKGEJlyIYqzOGpOX5qbWlazqq4iKSgRPdIjWEjdl2EvnGX
9gDTFCeROwRgGrTc1k4QF41u9l35HR9cQ+Bcsys1Q2boZy7qsgcXNfK8EBpmZFC6WfbDsCwMkFPs
O3eI30Nc4qpNzl/UWd5oLJ90NXWlhDCUtKWktiLcX93bF33lWDPMPjMtmgU5SUMd6QpYgFSHgGwi
Mbhopov3x5u7vf/qY1MrURRcJNUak12wTjf1da1E55qb3JIHmdKVd8d9NTjEEJZq245ozt8fa25f
no4lXcd1DJNaJ23z12PVNAqbsdUPg2tKUAA2eSRlrNwP7qB4axjH4A66urBN3Z27rC9uoaD+m+i2
fqAHQw5JeENZZRlsSlRDK5Cb9QUl6G20ff/SfnWWTq/NMZTQTUV9y7JPak51JWyvq8RhPAMWrbPX
AUwLqmJlLYafAYyPlVoTsrjmNJJffDj4Ww/x5eAnbS9DBZa0EZHBivlC8ae/nM7DS6yLV7AkL9xd
cBYR5rMILv+TazYN21RKGuqPuSrNPnHYcR+ILMgXJLsUF+Gu3FJLuQTov+Azvxdfq7Ppzl+1H8yk
Ny/YtJVjK1O6Qp2oL4YgEF07GYfRgRJf/lT5mTtgn4/s1fuX+Lqf+PvtcF6MM0+1F1MJLKrOiQ6g
hnD4NEfpszYQvusVP98f5s0Z+2KYk5fQZy2skt44OB3ipjbXQK0IO/rgcb05iCUpdLq2axrqZIY2
YlJ95puHtHtO5bPyf7x/DW/eqhf//MkcjKXdWoK89MIxz5K6ZAD33h2c3437V337l7ob8Vp389cT
QX5DDdlRVBRP1pCxL8KqTDk5XIqNtR523QLfxZ491AIcyAez7Feh+I+X+sVg84958fidoCjVlJmH
ZN/skysjX1JCkPNWdqGWKFKX9tLacHAx77Bt3r5/O9+c4S+GPpnhGnvB2ivMwzRR2mnXhUsvy1sj
c1u+P46Y/6H3rvFkiucUop2eGzqS/w32PNt4K3ZQ9bpdyU28Iajo5v0BP7qwk7muTdRLZGwe2uza
hyZHTZAEVYTd5Oy8P9DbV8ZXQCEJECYKg9dPr0h5EwLNPDQrKuv+jtybpbFPzscNH4ADhKLV/3C8
+cpfzJaQLpVnMh7khW/uwd6IHbL/x3nVb56C9UfDvfk6v7i6k9dZr+kqa8rEFcxR0IT4N8s6/pZ+
vLETEW8+qRcjnLzRnL+DJPOtQ3if7MkMWddbgqLXznL8Qj9vhWp5CYnjo4/3m++3o5uUDugeuae6
un4qVWNN1iGlGFuiHFZAPkg88pLuMhqIOsGx4TrftAQoi5Peopz4YNbMm4M/XocX45+8DkaWDUms
rEPs1teBj1Y28TeB1ULEICgYqbUNK7qn3/P+vX7zVr8Y9WSq9pLCbsxVF76zieJ0p+U5VQp9pfXN
3fsjzdPi5Ppsgx0KUhnDYpN+sn62Y0xZMJUHo/L0B5oPGfCeAp4NHRNK4BbuZr3HTP/+oPPPPx3U
ZDBbGMgmKey8fjOkLCPPap0D6gfIdmMI9VdLqMYY6FTfH+mP1p9iy/dipJPHp2fSTXJH0gnQkmfX
NLuQg3o8BzTp4ocVetljFUDHT30qhu+P/MYjtE3H1ilyO0gTT28sIRxFZ1buQRUTsL7Urwl3MO4s
cmbdHhPDPx+MbbvUpXTY5cqTp9jRXrdGWx3i0oSE8C2wUfWpM1t+fn+Yt+4mOkS2d/R4DXm6qZ1M
RdElUwe9I6gohV1LLgxdX7mSjvGQ+eNt0JMn9f6YhnxjCbDNeVOndOEi8TxZ2ahG1cOQuIcAan+i
6k1N6GmKId9w8bxO07bwjG1h0LAo8c/yIEh2Uufd4N5qyYjKn8AOz78aUUKyLvoXaryvgDf0OVEe
sLnV+L0S5rkubYifJtz+fJnlPwooipYKz/rMXtewmDWsbr76EiaPufZNVfdF2gB/Hs8c8LWuAN9N
og91L0iS8Kw7aDhFTdYpSXdkQxodfqrCupVN+CVAE6YAE6fDV68jxM3GJ5OopWz7nRqwzAfB3ViR
WQHNoRnYwfII8MyBzcXopusaOQAmXnGSaSE2RMF3AqVAKwtJX5mQmjjD3TcJnzhJXDkpoF0XTRe2
hOyBUg7imfzBmbx9GT1Z/hfPjr5CTFoPhX9JIBO+ZWrkdjSt6KYj38TfOpBm1lMfsKt7QX0rDZKL
Dm9VWbvPuRpIJ25QjlhzWpxBvFCCLbEVRyu6S7oRa0d/LWJgiUJudBpgWltCgkWx7jtXTioXhUZ5
KXNgITrXvu4tbY/Hl+Ibz73vHg2WLOi2tibghgLDHdRqqKN1XH13xpgnZ8Q36ICoNuCRJVRRR1ET
eeVl26srg/O4P9yWxk/HBqKTMjIInMa2dwakP3FZOY95wOVRdM3BDTqbYFLrSgdCU1043Vcz+KnE
kdiAsqZVSjIhnP9gArocPLrFNw6SizHggevFdWmSUUU0AIJnOFK0aSay9Sak8+4hzUbojtYNncRF
l9tXaW6dNSBn1ITJOGqfEnQ9RJHBZPIx/4sGlTdULh/EoP5F8/Z6Vly0JtjoAnaNqNlbFtmNUT06
+fQ59L2tL2At9DD4gWslZBiL2VYmlzyELyZEMIMWW+bQLmE+7Q2rvEzFs0VMg095StbRoR6Obvy1
pd6FXHIZIR+sbAs5TrisYCBaOjSphpIUn9UCUzeyJ7Du+SLA025SKy3bC4Rsi5oObu7e00BdBy2Q
urDeBXMPSKPKkwkEwQNit0QCucZPn7XXNOCwQBJxJTGQ0dVGFLovUPgjfB7WXUFIwxjq/nI0AQTG
JqhTbD/5JgijBtYTkXD4YBKZf1DpeOvLx8qsDN22XQdB6uuPUBRoIAtIzc50BuztrkW5mBAWV5UJ
/qxYBuW6CQP5H3z6XozqIKJ5uSkMBDW/ovMOXqS+OqW40JrhkEysTe+vmm+di2yKHjai8XnVPF00
oyQvtcr3b5rVnGmRrsvLcPuNFLuV/vBhueHNO/lirJONodcLKx9G7RD/BGg3n/nx+D0POwJ/blmn
ks8QrG9ooV2VH2wO39pGvLzGkycou8Sie+jftBpIyGinwGgi+jp8cCc/GMU9eWJjV1V0Sf0b/cxY
Amq0FgK+29l8P50tvgeySs/Gj+/pW9uHF9fmnnzRbU2bQorEh3rtbUHsEpoV38VLuaDwtyo30RmJ
fev6g/sp3rxU00YejOcAzdbJoA7KpcDUiS7dpzdQPa/9S29DK3cDTGgLnPkyuYw+2Oh+OOT88X9x
SCo8t5xgUtw4xxjneQvBZcOiuEo2zU6cJcSzsMYuPz4tvXl7X1zpyQ7USwNwBNEMPfZx6kgg0uEI
lTMc6dcbRX58fw59NNrJLtQwxjEbev9m7AnT1AQFA46fUfzkJ4iB3h/qrVOuzRbNcHVKOkLOUryX
NxSYVFkjO7+BurIBc3yOMmJHRMlC28KPgYT90Xh/zhnWGOFY8yKKB+d0zjToXZPOb2/mXDCsTmyw
nc1chqEPAhxzVdzI83jjrt+/yrdWHK7RwLFkKvnHoGaCBsQEgRUZebChebiPze66C4brLCu/dEp7
en84480tqLKlS0XXtNzTmxo0U1Inunsg69Zckj7gbdttup0+e7fZM21R/To5J5l6CblhGW5UtIZn
c/homZ0nyemhyaIJJA3HZat/WsZ2rUa5fe0eEhHrj5Xj5Lc+asDxgw/HB6Ook9XObsrYzW330M74
FTDnRA4guvE+uKFvjzIXiTE2UYk52dJ76Hp5AdWBatOdFZibctYfvf/MZjnqyf16PTFPVhbNl/R3
RHOTTNe6QAMDxVR89vtjXGj3egVBA8t8q7zVB8P+OVV4Ni79DL49GGBOj2KmkUk/GeNbctv35J4+
9CRALeSCIAf4JeuPXr+TlUXo9DVcfDKcM9G3k0r0+m1PRzWKET5c0IjLbAhvYk1fGQ3IYpt87A+u
bF79X0zAeSxHUCrg4ngNcDy+HguvmTdGvnmMuDKMiFt2TRttSyt5Xe4+GOpkfvwaCtkvuzLhGMI9
nR+BPyVO2llHaxtd4w9esjO9vti6C7IVDlQMPriyj0Y72b842DLquLWOynn22YOrL+9fzUkJ6ffF
CMm0EEK5dChe37dhGtF6GJi3z8JddlXtAMqso7P6g3v25kW8GGX+8xcf0k6OEU4Z6yiS7NAG4k5O
gEbfv5BfzcbTGWC8GGP+FrwYow1ckYzY0JsvxX7Y+DsQU8ZSrGJAZzE8nVWxA8TJnMjShbXrbuIL
GADL8ipbeh98dU4+On/c0vm1ePFDjLCJioofMp9V4+yiSXYZHun3r/b0S/p7EIPqkU4Rx2bOvx7E
1pqysKR5BGW5dq1DxmfNuQOtvpiq63QVrmDb/M9GNE8WX3SNWeDbJtN+XDv15fyN6a+zhYBGdTmP
GD/8BwNSCZeOoPFr/dLtv7yPlF1QtBvqyFF92qQ3xt0ABPAh3lbrcSUDdgwffcRO93u/buqLEe2T
S2zcqq9MBxkbIX/2lTzrjiTBrSgib6iDRDCe5yS596/SmN/f02n7csyTba05WU2NS/CojtVePXAr
gTRw+F7IW3qTa21pHJ3tRPLIZXFJs3SpL4mSu+2Aiz4QXbHqn/9hqf6ve+DYlqlbbNHckwVBta6e
dal3zCO6sJCqd5Gtnt+/5jcnLzoIx5iXatM2Tq451Ec9doV3FAh3y+Ze0sm3G/AfcjtCGCZmkaLP
tzixYFQRS9xBCYWd88FveGtJevkbjNcv0BCUpHvxG5B24v9bVNflkiBDElj71XgLP/zDlssbX0M6
z4L9GY5T+UcbWEXGVMaZOtKERn0CI7d6Dp2bBq7mryv7R3bh/z99QGzkJdPx777QH5bgq7qp8u5/
nbfZ1zoIq5eOoL/+29+eIGHJTzamYDUXpan0m0zA35YgxBCfKCGzibBx1tNIYNr85Q22rE+AvtHv
OPw5U1fygP+yBFnmJ8k/MheA53o+e/9/4gmy1es1wVHGfHDQITboLp0Pcdo3LnP22ZoAAGR30Q15
1liZMQUR+xz4pPOIKPkm7ehZUwMyfRdknhUGqzEm0WbSM/RhvZVv9eCQuNQ+rUgdccGwx4PZGJot
ITgQjMXY5cCYhmVvzbmmGfT2qR+PTUlsvR91XxEcPTGMvurQ8U2cfDON8KV4whGp0HT6QXlh1Ome
ozoGynK6t8yB/OlqqOBLl/uWQnNbQUnTEpiTvRi/pak/bse6uRMVjBZV18SZNM4mwR27dI0qXpnk
afijf5HJ9qD5JAhoEsd9Fit+81PsVckKPsJhdCE49yL+Ov8fFLXzPouxqpjUPouSqKU6nJYp5u51
4H9OO/5uKiFgDy24mwi6tZs8ZGiKt6mjxxucDBeAzYn1qApcCRPc04jCoojKmzDKbzP1Ha0n0Sc5
tLEa6LBePGAX2+ix+ppN35SfPZUoCRetC8QtIPeq418pnCnZOW7yLEaa/tOjD71u6AJQ8N5ZOoW8
78Tcu1l6oTz93gpKMljqdOPm02M5Tc9oKpcUdY+tSi403a0pbofExwbpSg4TPg0tf3ImgzidKrns
cvgdPUShCtznwmjJEIZaDyKFvQDYiAhNmAVsLm3Wnhv/NFyUGkNAeaZBVhSR/VJn+XctxegVkp5I
CZZ4Ka9Z1EF+9El0GlBAL+CRlAsg41eppYGTIwcEr8ezh3NLhP1XBnsOU0hBLVjShBQDp3JunA4A
RBs7u6w+iDyGtQ0Dc6s3CRmshCuUTu9hBAi7fYXj0vLBioYd7ZJpQsZnm1gFkuhnEuig89aBW13L
sTOgteTXndXd51P+7ONyWLXT+IACDrCSYvaVHWJwWxJERxl42wEObOOSuQZapiif9Ib/R51kT4Ph
PsVGcJk2ZMLp6TeNcApRfYkgE/z687ojWLr296gSj9noYwlqijWAsGERNMZ3v7sZ71uNNBez076J
kKxme6husOIwoZpLvQEcrGYedxF8b0FaxuMisvt7oBAQ0AJ5i5Xmuybx69dV8qQZBf2ZeqKj0aNV
Ho36c69p+hrl82ps7Dn0q/9ug8zbZJp1H1rehAaRWJGC4Jl2aHBOayORou5npzZ3MQZkQNY1BvEq
/q4z7aySFkbaAcPwoRD7xXU7EabT+fmF1MZ7Y7gpqo4OQxz99CztLAa0tLA1+6jJK4W6dMWKyRZy
/JLq+XWsBInVOIiNrN3IJJA8oGDXG9bzMHpkjgMk2BErmFc8GXFWTqbADGJEu+JeDF2+ooEEZ2lw
iKoyDiFq2cVgAjRRNnHZDsDbsujqpVEAAa8MnqRv5uFCWX69tRERY/ghKMEZiYywiTYhkLTxnfKs
sp3hvO6LJxrPEYD+ftwhQj4fhGrXVo2HLY/qVTi1X4qeRIyQHI5J4cayQ6TWJISx3yE3gywBp14N
rj/HhBcW/o/sqfZ48OBDoCzdmVF2rLlBUVl/wSl1HVrj54kMnSzr1q5Me0BiyUWb4wWPjPTZJAYp
1uA8pt6DMrrvlkXoTggpYMFXZJ/ULhkFBlocbOR5NkP3oJzBqGPhTMJnJ/PP00A7C6rimMr+UcMo
rMD+0dS688Pu0GTxdyO3b4UjCMX1v0/6Ic9JDLBTSPCxW17HFWkEBdggk23FiG9mg1d5b6XGMddT
kiAMmyMpcUl13icgeSe2suD3wyi7yJKRcKYK8npazYYqI8zP9I0XQzyNJ7r6AgVyZZProAHj9rNj
NbKgAqF2I2PvYBS1RwSEVvyImX5tdu2VgKMLc1Ffu2H20y5gTE18krjKOT4UEmpeDzCCtejZDPUL
y5yDMHhPvFRj1YvIa1Bpf6kN6ZVb94tJFugJ/CzfObK5gmx5E5YE4dKdIubIGojW8760Kb/Uy2P+
IpFjAY0alvIVxnNc+A2xy26ZgZyuqIBFo3WUk91spEpGcDXp9VBi4FQsqoM9z3+3cskd7ADjp+SN
JIEHsa0RF9giWofMBD+pWH64kRj/0+0jK0K+CLPsoGJuXoE1H3kHS24YJRcVSpA8hvnbUzhYerVE
c3yBsP+59vzvkfIFsFhyBGqzvtJ4qbKg/OIN2TXcz/ve7+8nW+5N6+CzHheYGUH1Rk+DArhREttU
No7NBZFBZ+v559a88fQfo+2R7MEEXXpa+NNzLSxb9h4t2IVw2lVWTA/mEO3XhekTpAnszGHfYMYV
8UrwMS2amWGVzYYdGL9s1hfBTesm9crw+fHzFwi6nQYscbpPAjbizqhWcFEu0cpH0EOcLY8N5J7L
I8i84d6qwm1gGxNQg+B7F/aXXddfI+qHGZJaq0bygex4AsskAiRv+SOAb1Zfq/RITKe9ujQhRWvr
WgVw2iP8kiIh5MUrHjPZ3PNlCBamUX2Jgfrqcf4U37p6R7SBR16x7vl4NZpoLdJwVxXc8FjKVUB6
kDD5z6yY/UFsEdiXyorH2yCpSum16oZcuuGIDyZW93nowqV2c31VjHaJudp7aLRsWHXYhbeuDiJi
sJpzM2zsddne2clYkpJF8K6d8fPBiSzY+tf0B3McvBWrVVKB/ksceyWEZu718LbIwah2YWkuCGoq
nQtTkng6GgnoxpgfqRm8byCNSTCIOp/HCZKoFP3KH51vumB2xbadQZbuLzR3RNhnAdkXvfxpW+1v
6eX/gfPDvz1l/N8IExJUSP79yeHYfv/6Gj40//3fpwXT/QQBwObD5LhU+6y5AP8XSUh8AtvDic7m
FKvcXxXOv04LhvHJQMhnKvbvCFKouv59WlCfqL66HD6QqQjTRX7yT04LJ0ULDiIcoemncPhQFIP+
OFdSjaxlnOWS4kC/pjm1Cs9ADK4HJJ/w7Y/JNv9QzvfrgP6vosWfY57U80yZTh7eVwKzV9hlIPNu
/UteiHVxDV9xq5bQCTYNhsN1eCuJygIeQMDti+dz/XuwV+La1+fpP3/DSb1vNEZIJTj3FvF9SnYv
YlCysS/BuK/DPVDGZfKZ6O2N+qAxf1K7+N/DKgrarutg9z4pvFWczbrEZVjy4fe87OvoioSwxfST
6JFVtvyohv5vHu/f452W3TytMru4KJCoX5B+czHLiMfra3ImlkCFN/3u8P39+zr//j8f7b/GO6nN
4E0JVBJwfda22SNP2ppba2PsPqoIn2gA/rqPwrBc3hth/6HwTpo+SK2ScQgmROu6Ds8aaKU05ew5
R0pbfVRoe3tAjjLClAbHfrgdr8qyY4TyJIkYMNrXX+duOXapXbfsV2mx+G/UEk/O8L9fS0vOi4PC
ZXGqcbBFppqCOtaCTL2rjJkS7+on4lrWzto88KkjNmcL1frZ/Rw/v/8EX1e2/rqzNkQxm14rJYyT
F8MTNaSCtpRY6txLNxnxH/UftMhel7h/DTGvNfPlGbO24qRF5kM1G7z5oBGIiuOnH+2jQmKf04rd
+9fy0UDzXX5RS5+m8L9IO68dyZFrXT8RAXpzLsm05bqqu6vdDdFu6L3Ppz9fVGtrMplEcs9sSCMJ
EFArIxixYsWK36QpzCxm0UyfmrF4D6nso9lUd7fDLEwZ46F20Wm8AOWbTVmWnMxT3RDGdz5A5t8E
Vba5HWH24vc/U/Z3iNmrQKDBsGujWqz37AmPMl6oRs+6w35vZcoUsUNnO1gXpB6U71SkC+ZPOmZQ
lrCViCS6xd0TfKLNn3cd9bDGqllY5Dqb1wQrawF+nCfDU9kIxCdaB2MavnOKygM0hmpdTmvXrrZp
uZJ8L1/W/8zhWbh5LoQrlWdSR7gpQF0jBPLY7uCWb2N8ys2qXQGULi0KxTDpwQE+Fg9+l2sPmb2A
Gx8JY4KWnpjvx9NqTloLMVvePqJvepYxIDxoDqB3wh3+NWq7gYsP8B8vvRYZIJxSVs7OpV11PrJ5
Ksy58KmQyF2FPgw3driemdfi43B7zS8cJayO/5lARZ49pzTo5GUZUDsX75ljM8kb1Om8evpp1r3n
VwieBS9Ov7b6F6fUAtisQaOGuzfbyn0ZyoVUJWL12y/TdtijFuw5HsoRnwTxZp3etTRKSJCitw8m
imvd5TLJ7ShFqZTtFhT+A4qmP/JW+yvHSzCI8VyooAWPwc5o1lLw0tbTZMHgIw1r5ODLsIMxDVYP
ON4NEaZozHLnqA9OgEEyjcGkkLetugbAWsor5xHFzJ/lYi7pbRJZVCKi6Bs/Nvv2MOyo86CnrFU9
Sx/xPNRsTp02HbrWJ1QQc0lHQwEXCKKvrM/FnAy7EzqpQrHuzN+hwqKZbBwpRK2DF9Eu2etA2KS7
er+Wk5c23Hkg9XLqJAHS4yZhou6B6nv/dZLxK0+stfGIbz7P/OdhZmvCVxTEEm2OsWKL0Rmcnh5q
JcqEX/SdfGju5ZUEieDpUjxLtWSZuwdMjcthZbEzWm3OBldfcIYC0v2t3invEMjdJS/Faw205Khj
dWjjB3RHnxJJMfBy0mZttSzP7n9/xhwWZMI/bPuKz6iiL4RYEu1rN1G2t5PZjF/35/CBCGxROsJj
uOYXUPQ7tSjEQcnGWzM1+sp1KmxBktzE+3vMql1UTdHBQTUFhUE01ZW6nA6ZfdLx71P9T1qqBo9o
GUPES8fmYzRCQAyzafp9+4cu5SOeVoV2nSAmGLMzZQwDWPaigJfvBK/XPgq/xXi7Sm5cOozP48w+
PtpiCNu1zLooM2Jae0iMyh6efvf9AWmATdJ7DDLGsc9tH9c2lHoJoPrzNXhosyGe888VqYT3iKHI
6Km4Gf/itf5L/oyyxuiiLOpuf9pud0QRDFmrXfxNOq4h/JbuEuKZ77/RZ/vZKIZEqy3G3mwn7tw4
bQkg1QmGJW5D6PN7tz/pUjo8Dzfb12FpWJkhwqk93hjBs5LVu9sRlraQzhGms7CBvM0LuT5JWEii
1vHNAR2geD8o/fsxU97fDrM8EFam4N7SApmVVLIZ9KrWibWJFD/dex8brqlZma0ZF/DP2jDAjDhc
TWRxT7lMS3Y+qFIvBiMOqtMDSkgf/GO8kfhE1l7b6q0bY1T5b7LQedTZmrCccCysiaj2KbuzMdMs
25buZrU2OvF35kn+PM5sMcSjcUI9S3yqR/NuehzvEWJ+N20wIfCc49qglj6YAaqUy6Sqi9vE5VSe
gqw7ySQ4nAOBY+i29KMqlJWqfqmlAqabZ24hR6BZc1RiM43hlJSUMjAY96dj5UkeD6ub8dMfyM3a
mBZ3r4b+hQ5XjLjzxT5VqDAZKYMyX9qj07o8eHg8hW+yX/Xeel4D8InG4dUHOws3v7XouVpmRc/B
oe7tO8zAWhLj3t4oe3/HkDf2LnwvzsXsA4Yej2s0hOVjCxFrDgR0hNjel18wifQEqgqDFZuhAWe6
wVRqU27to4XTE86+XrvPPjjP/wxH9J/jUtNhywhhUxD7l3FzH8W3KaE2yM3mg4RYY1tHawtnsQZ+
Y9+hEsBxM9vop9NkWG/3QXXfbWGlfSx/Jdtgiy+c6I+1XrnPNtUzq2i3RvxbvGRrZ6Fnu13i7duO
HK4ZMXT7Zt/fY+cs1hAW2IcpXMnOi+PUgcIZtmwylbO0KZWWpOQTc4lC4O8pK3+Brf7Sh8azjnOG
W0noN+Z5ueJZsbxuz6LOCgmtzBE3z9mW7Wb6C7KD+Ti+42FiX+6CuxZlb093i2Bv3ZVPtD53q2C8
xW1zFn6WegY8QaRUVHX1xt53T8l9j33nS/su3EWe8zJ+wl1XRUnZ0/efpoO9kmUXz0P0UbBNoZd1
Ba9EpFEqpZgZD63YpVpDdO+LNXz9F6fh30HmiaE/KUk81SSGJMGJLugDtxzlk/svgqgsHSFkY17R
mfuxNQRzmjIt992i1ZD6bTa3QyiLs3UWQ5wiZzdDnkEAvgziHrDPj0PIGkHCdtMetEfnm/0O6+1t
eLfWelo85QEpIj9ESwgi9WxTWLXaw5jmHPzDQqr2eeOlsPMOBswnnJXfqYfcO33lFfPfjBa5I+oX
4MZXfItCSy1JIOkpsPH83YHLxi7djXdiQ6At7o2Cpeut7Yelk5h+K2rRNl+RdHc5xzwAOYUviaLG
sMHfBq6P9tHtkS1W9GchZi1K2LZt3iiE6EtcDizb66dvMkq5Iy4FiNYfb0ebSR/9p4Q/Czf/gEig
hXlCOKna1A9vTLJvySuEY1feKXdo2KwrHy0l0vM7y+xQ0iT7JGc6IZWAKwrGs4iIuhrGQmPgZfr7
fu2jLe+Ms8vYbGekceKfgJOJJObvm/eobNwr7+PWFZcFPMu86Yf/hCHiyswu7sezqLO1AlyqTXT0
oN+uZqcH9KvANsQ7Z9tuTwDCXKyS985m9Va01CA6n93Z+gnw6Mkb7a3U6NFKdU/3+WeDghsu9D9F
2f9n9ZyNcbZ64sHsAlCMtIgM0NDB4HTvkqrz31tqqIUrEyp++FXJ/XcVPOfF+if0EEFHkd+aElDb
gGdkkYYTztRoJ+x6R54+3f6CawFnhQ3kX0OZdGbyNFVPaZvcBwr2105vftNTxBpuB1vKLGc1Ps/R
F9m7qKrSB8jEhUKDLZqPhzBc2eriqL41f7Ntd8r7PLRlvlV8DA4aSjPDLjys7251bSSz3XYKa2M8
iatR/7M8onD8In1pBD0HcOQDmFScLD6qqBRD2fS90zuldB3wSTsZktBa9bt4pzmf1NkWDNS6k2PR
hpYO5TFBaSzZy8/qBzIbZyGO7b9uf8PVeLO91wdCd3tk6Na7+Dm6rzx4BJ9HrMzVjf7jX+0+NG90
5PFov8gQUC7XjFnEY9NNLNDAQvwl/16GL/CvVhbmUgVqmA4cFzgCC3S1EWVep/KRl0iP2PK1D913
46d5Vz8r97hv7zFzlh4Vj+dblbYLTj7PK3O6kM+omoQADYQ56+pV0CikHMSZ2PZS0LkUVz+Q8mk8
5I1zN4+kb3XTHOXS+pT73ZdWi4+KGa28Sy5dMwyLMoM5RiyGh7bLeUY8+tRPTJE7hLpnn4qvlp7d
51g8SyUq7vWEzI/q2YG0Ufr+EI7p5vYULLXZuHNwdbR53xPTfRk/CzN+WeDjP/5uujN+DqS8Y3Bv
3YvWsvHeeBm+GvvGd7Ov/aN88LdrCksLedCweWHmEZvrHU+al+ELuR6Gvo0soLKlf8cCt/fYy9U4
WZ5QjBiscXd7vAv1wUW82ZWnsZV8aEecr8vIwAzcDh/yxH8+lSSJ8fRqqpyd+NV8vx10ITvaFq+M
BhRGgQqaD1JDMbpJTMtNk28jUqlGEx6EIZWaRPsG0QfVyN+1iry/HXUhV15EnX3ZQtPq4cQrMsUe
6aE92gjp/osI8ChE78O+LtATWUXABGK2m6jHPP1SZMpKgIXVQf4RPHLOZjrdsySklJJuwC+1XGVI
txH3KC3KjlWpoExTr2wE8Q1mJ9hFqNk+tJCQ6GUwgi7+jTtTQoa5TJBC/lEqWG2kH29PnPhjV8Es
wY9C/cO6IiDnjYNXmIGnFQwDD5IzG1w4sK/1wRanDzISIqdQna9yix9rgWE7hMlYgRtEsb3K2KB7
/1i1Urkyfwsby4ZhimMO4kwysJTLjdwitDLisgbNpHN26KRhi1rfgd3f6FrixZQ00BnX+hcLTwT0
uxBWJZxBw3n2zSiCa/9kxWzZRPcsKdlHSXVX5BrYXfk1VIqt3geelIAUbeV/nkccZIi4cXM9FCfI
5XBTKCUY02iszJO5bbmZu2mKl6x5cg380nCQAuDeN/3Kll5qbIreOmcmBG9TWBNdVHIoBMQ5f5b0
1UmbIYs/OGH9gq6xXI5HFf0lFDsfNb38fkLCqU5/6tZar/N65SJAypZ/W1LgEmc7cgjDdITmRqHX
aCCjQ7Txq/JoFtEK/mimYCuqf0uzUQdFP40UIr91Pc86DmDtYbl0b1eN4pN+N4yb6Ul9HR6zPf6+
Ozvc4jn+PD5q22jnb//p7iQ06xjLKB790Se9nOQgaRslbcg2dlTsbe0p0Z4dqVn7lNfpGe05BZIa
0Bp47XMQ14Q4FtI11HPd3ennH0p7kXv5Z0QstsNRPgyWK60s2oXDHqUMBHlkHatgYAWzkSUNjAMg
0G+NDdvjvyOUQ4/5Jtz1ru6Wldd/4sVm2k3v5J0B2tEavLW6eWHYBrQIhUcAAChXXeOyyst2EHWl
TCupw0klXCV+XqcihO+o5jD+JADn7eX3S4ZCqbP6belgKcSDJZ56xf00ueLBHInyCR2t97zPw4Pf
DvcIbN1ePssj/G/4+V3yJEuoo5sUlRbcN6dBhgs+wP8txOz2yOuenpgFI0ySeq+nX/FY+D8OQr2c
Q0Edlk8wMsgopWeVv1LcuW+PYaE7hKQmbUtaXVgXU4JfhlBNyZJ8jAzf3i3UrbpFBcftD9q+/P4H
RaCslPsLuYuA6K9ySoHrnWvFRCf8V0/iwcKcnKNlY7Ux5Yc0i1bSx/WpK8b1d5jZ1CHK3ukS2jFu
6kwvUaP+5XcI0djFvS9j/Xl7Eq+rFmIBA+WVC/vpK3HCsLHM1E7FJTQK7w0DPxLFwZL5IWwkNwjD
lTNebJzLsuUy2qx4nsy+C2JxV0lh32QmWlQaxmepucWYivvJ+wjmCrZiK1GX5lO3dIYpmyB750et
lAUhYnZE7XSAT+nWNNVtEzwb/Zp40VJ6NJhOXkLJG6SQ2YqsmzpKTrhT8kwpYQ317JeB28EQ0b3k
ENwJiJklH2uwFgquZB5ouj94s39etlkXP0MkmLOjz8SspLZ78n+T+i6AFE+G54dboduYa+tnaW4N
lfoFpxfBhZ4lErsIzVMBac5VSnhAdqeYx5QG1EsaqOpdPDXV+3+8Xk3uukgs4PuOIeIsNU9xD5+3
Y4az+HOKwqRlo1aZv+8gyWj5Wkm6MLi3xKKCFUScfZ5gYj+WtOHEXW+y5GfoXvdhkX7kffoep7DD
7XEtHDmmxmEO1F1o3s0VmtQytOoUThVYS23TTiATo+fTCPEw6TyMlhr59Xa8paFxWebdykQJ58pT
0q6SoLJkLkY94pJRkW07uYMnCV5pWusQLNSc4IzFJQXOOpXn/A22OU2Y2vip5Y4/TztcZNCQ0V37
p+ZlsCHWyoPrHC1IOJTHquDNXHVkeEcvsHugHVFKE1znB3n4bA7qStZcCsL5rNuYowD9ndeWElaz
ErRYcO2W7GmwdtXyqyqtoSmvvxHEgLMos2wZxyenGVrhwvRqvVOg17ohrcoc27et+YEtoCE4ov9I
H7PPt9fGwpPEZeDZJsM4KwtLRBFc5Z14danuou0JIbZpcHtK52JT0Nz+sIYWu656LoK+5dazpGVl
p67qKoLm3Z3U/R6TNSznykebQzmtJnNULDkN9HU3EmDcuHivaStTtxZjfnSbchDXKTHsFLQN7OFc
f+kja6W2uj60L6dqdsyoJ7XFrJQonUTbr9hreoT11SGYnm3/4+218DYrl0f2ZazZWTKpmZy2dIHc
tHDhtwosm/6avrOfy8+d5Ob3+UFU+sWHYqffT5/xZ0/RnLn9G65z4+VPEJN+tjJkEKsIErPbzORD
4X+aoqM1PQDv89Rhlxgr/dQFxOplNLErz6IpWuv42Ug0QZZja7cfs4O8zSrP+TI8RdvCQ0PgDiGC
ffEc/eKOp3yPvqwrBC60dS9/hlgDZz8j1yo1QHaZeX+AQuaJbqqDypDJNBvH2/O78E5+GWuWaDKl
LP26I1az1e/q47dsGyRu8ohrj+fsi135Gm7Vz2tR35ort1bWLMtAmXCcfmKihfQiEsxutEVeB3Mb
+znCJ9Vt77rNsJH+irfTwdgk3/1H9bH5nP5D5THRKGD0ontPh1C0WGcljKXaeppSPLqnKAf+IGMU
unbdWigMiQERCjgoOGioopdfExdWjisxw5DKv0xbXNUfUzSrAafQo1cwIRgBhmY7qXQ73ppGl+vY
cL9WFi5cmC5/xWxptzUgCXyrxXfuN5hVDPvmNRSgR+Sy8KJ7+lccvsuQs2UchOD0hb4Ou0nZaZt4
o1huRB0srIOM57WTa3lNnc3zbCUr9hjmeiPm+Yg7MqVGcZd+7YR/0KtBN28jQF+q27727+OtvzV4
8t6ne0RMpvVNtZi1zn7KbHmbRa8GxsRPaTf9Bj9Cr3qFP65lrvqMX4Bn7sI75zkAb/o1evcviiBk
+2l7iQJFV+f3kNiP/DrJ2FqW9oA5Yz51rsRD5u20sXDWXQSZnQxJovs2fnvMtfYLv+XE+d2bH26H
WMpMFzFm+0bPk7w3AwaSPpSq63wZj8kLcmtPTsLDOloEvhvfy/fFD2vl2Fs4YS/iznaKOml1VIoJ
tMfcRZBnPPj5Q2VCg1pLg2uzONsghZnUZl8yi02L/HP1Pe9Sd6xXaBjiU8xS7cVwZtuiCfwubcUJ
mqhYDOCmnE6H219qLcJstceTbPe1cDNpU3oI0cfC/H07wFIKPR/DXMea1NU4PqZdrv4SP6OC8Npu
FGqsnTBDS7xy8uLv8VP7fTgC6sTJ5Z/5/LydEhfhZ6eEWksoq4uVGDWkbG0rmS+a+rXqVor+xeUA
fAtiBBdOSDOXB4UWNpjHnrDCrPX3tf8i40OYl7vbU7kS443zdFZa6Jiyjznz6dY4HxrJu6b4WJ5e
bsdYXA9/j+OtvDmLMaiNHpQ14+Dd+FENg30UaytV8MK9kimiQ6TT5ofKOn/ck/MhGJ0RdQ4Js0yv
PmZbsRL8iqpB3fxjQ6Q/SwDDFyHgxnvlFduzktNIyyriCZy07qUbP3btZ4ezW9pnOz/21pDZS1no
POBs2yaKLAw/CViZAaag/jYwn/XG2DhpsC00aw0rLS4n8yyhAq4HAaqjbTe/p0dm4oRSQrgh+YxY
ylZSEzRfjvQ8P0oRb0Nt98rf2xWKD9KhPALMW4VziF00/wkWytiOAZJBvpJOQAqgM/2JpTmWH8uj
4EBjEVEC4SieAd5vbq/RxQV0Fm2Orm2bNrPHmmg4vu9AS8SbcCPENDGZRW5slf6xGm+WQ6Q24YIr
Np5coz6rHRCB8sq/OMgExv5/gTBa+qDn45vdRivMY0OrFRu9RvM423KFR0TvPeo9OxqT64DspU2P
+IkFFkZQa+YwBUzWJT/N2PQaqp0yEJiuWSkIFlIXD2tw7OiVCfKa+P/P0ori9AGqArSS8mjYcJn/
ZJ2cina8vpZbxAE/W4i0NOG0wEDiEWhesPdWZ0u5TSBOmR1YV0l1KywnN72LLNi2excjEvea3/0v
sszVpkfmWNxGGCWEhSsCFIKIcsm7FNeiD7J32sDTzTIQjNyOJK/evn25CT27cTN+/19oUmjzcc+i
z1JOllSh0vJYDp6KRy+3RfBqK/C2ijd9THbd/dpz8DUqbRZwduBlFlJuPfrFb0lVe1DfLiSj1zzo
OxvVFC9d+7JiBBdf9iKgM6ec912WjBmklLdrp/Pl9KCPLq5W8c7eoLa0OeG4+77f59+s3+sf9/a3
xQ/qcvkW6OvlAXdQ8Abm3ul/n6gupWHaFAMCthi2/9P8JoYKxQ0Ah0BHzd+rfF0V+ln0Qt9aGdtc
wB23guEmEH/dSgW4+CV5juWKi9ApyXtWySZhN0lDHEAECxBH1jbBHQ7P6scEi2FuO3g2e/73lQEu
rdbzkLPVCvtDmtKQkPWmMXbtUXgiRrx0uPFTDuWk3q8CmJe+4HnE2XJNfBPD6IiISuqFzyCYW8WN
fwZ3+Y/eG7c8ee/K7E7I7gQ7c7sy2qt0zufkyZsviXmZgBZcrp48MkseJiMsrVxzH36tvwrCYkTY
pvfWr+5XqZZoPLGArCTUtWiUXACa1mIajKVeP1CUPoVRydkfrBSj1wjOWRxxqJyl9Byz+HBUWKT6
S2HsnGBbP5geSq378LPzTf0wxK6yn1RX2dJb7Pf/gho+iz87UkpHH9QIsUpXjzD4DSkhzfZer5yV
vuLi9jifz9mVMu7MrOxD5jN/oKuob4t94iFO+qAKoDOn/xo/6brbMxvYbD/aVug32NCLLv5pVzRu
46FCCAElCzco6bFSg82q9NVScj0f5GxDluaQpoOYTHFsag91tNEO/QHyBvJXLw9ffWSU/kp/836w
9npwdV4zWCEAT2sNoiiggNkqiiC8Glipu6IE8Xw/yTy5myZPadT3ihyvJJ6rQodo4MVAUCm88l4x
bVRtDOyyBsSE0tfdGIN+Gdqvt3f7WojZclFiQFrlQIg2SD8ApqpdLCDllRNiadboEIE/A0sDTErk
17O9Z5c6KiQSQbL4dKf02Med0k+wCrAazMtx7eRdyJ3g3biyUdXQc51HSzK/sAa+HeW2aGkjiFwc
M2OT/e7RORq301EtN5ntTorHM/XqdlgY60X0WZ4JTS2kP0F0oVqm0DGId2GFRygsRYGY0jz/c9h+
641NsKo+sbT3TdnCT0VIYGDHMFudOi+QtXxSWC+P9VEI8J0Ogmp+8qJfb/4jK00EZSF3QwJDSF6m
ALCvGH2+3xRFxjv6G/XUDu9O6Yt5FEJmyvb0irNK+C1Wd5O/WQO+Xd9w+Hxc20T9yil5xbhTE9vK
60YVn7j4jvDdDqG/FwvGG8YI96ufdOH4v4g2yzajFTpNfSJaC3Uq/BLvrCd9Ux3zbf6Y3qXemnv6
0lFlKnxC6ISAbq8sjJoJPeSMFOT63zAgTH9Nj/mH4jV6VJ9p4N/lNnqKLSTtdh++DC0k/5Xduji7
JByDpwQLmcm5bBeWUVOVJtIfwFPfe0LPUOhoZL+qr+vF6sKGIb0hdW+gbaVf6WeYcWMnjY8ijdz8
lIa7MP84SOEOWP3hdqZbWqzncUTZc5aEuiGKku5EnCJ8SaRfhfYcayv9z+vMIxTbhK8R1ypwg7PK
qczVqe0APID+KUc3V813PGsyrmZvOVxx5G4NICD+4OUlg01HD8PmSQlUzLwWztRaPflR57iDlr1L
fP/7qKueX46HoY6OYyW5df+jBld8eyavvxhRwSPgmUj75IoETjIPfEsjauqXj4YVuZPuvG9U66gP
/Y/boa4/mq5BGMafDdA2ogGzm4wSTbITSxb2msm3Jv8xZvgDZ2vPZtdnIEEgtgjqPiDpOSimndR8
7DrDcYuudZHad5Ngred1vTIIYdFBdIB8gtqajWP0E1+uWpsQSubWkbHrDf9Qjlgf1EioB7/qrNhU
yW+ASKiPOy5CFJuU/63a75tB31en33mfrKAMF7I3vwnPS1kBUwViZla4FUCyQ2MIgG9tbZx0+qOF
LqQgD2v77BmTSNmN1o3KxUDnK/Y86CyXpg1uonJHUGH3rm5PSIhmx8CjxbF+HF7B7tXLAc6245Bm
it6NxNL35oTfXnBnP+Tfe1TCVnmuS8Piy9JVE/YeTOplcplMvWuSprRc1HG2/em0SZLmWBZ8yS72
VATic4AaVWW7ehZ4JzVd+ZbX8AmG6uCbxb8FcPqtMjhLbr6PikgLyvKtIAaBx5PrvvpNKynzrCfu
bp5xNz1Yupt86R+jTerFD2smSUs7lTMJ9UUaZuDmZjVebVN0aV1rIR29VRG3jhzEdj/fzgbKQuYR
6phEELArKvHLafbbliPEglbQ44XnGbs3/0v6jofod4+GyJsJJp67srt641jIEeeR54ZMRYYvw1iA
dcw+2fvTQ75RfiSANCRPCM9JuHpt/zljW3T//x6sMcsZviNnAG8YLHaKO2uHXEqDPAx2chuK9Mdk
Jx2d41qfbHmYwoFNlOpXiLPOz8eT5I+WK2MSoCqBp1lrsPeFhcKw/g4xywBZCRXLCAiRcnkqwgYo
oOqNawDOtSizlcLtrbW0dAIFoMV7udY5jb+S3rcrC/K6NBTf6L+DmaPJ4i6rwA0xmGZrfDl9sXaV
0NN5MX+GB0EEXX1KWBnW/Bypx6iXy4F4+AsGW3MfHcRjQhVvg4/+YWIpqu56hba0KHjjBwsL0JFt
N5vLzIjCqbJO7LqTtUmoS7vk6+15vH51ZbFxMQQAC6VFkCwvN7ai5bqeJIRAeOkFdaL3ndeCZrC/
d4/Zby32lD0i9vIXdZdtykdnnUV8jYOa/QCRec4S6JTKsdnbrJfB6zfNU3YnFJkVr+I9aHVjLxwW
F4OdHRb2EGNQXxNrIpa1a16RPHXDJ21b7qu1jLn47c4mdrbb/Fg/ya2YWKGNJ7Smu9/+RlwJzS/E
4wFb+3j7Uy6VFRejm60WbVJtzPkYXXrUClf38k38ob5vvggReBpQL/3jv7r5gnbS4RXwDyaR80K4
kjGYp/AWB4Oyc3Y7fOY9DKiyo4oKEmS322Nc2oWCrchBKyifc5kwJ8dGqXUk2G0mF/zE8Qr1qXZW
9dXEOpjVSjpBDPo/uiGuYpdrMtMCyU5PUBWrycWt5aC+AsAMv6iVSyVDlgk+Vrrn13s5d8vVFvTC
whGQYwGohoLCf14G19HQyJyxo08SVw/T1B6N6vvtWVw6zQkB+8k0zLedfxmiCyvL1CYcKcXatACx
/kphePGurnlVzfNXvg3enZ7TB3vlmnaNvRSMLozv/ujXXDF6JF9W0MCe7LcLvQIL8th59l7dOoqX
hG8tk34r42Pmpd+yTXNU3eRD+fJvWsLQRcR6RUBKvDPODviqt6RiimFyy/6TLhe7Vvni2GuraGGt
wt8DRgAVirvNvDKtu14zcS9jrFPrKUHmSplyGPQ1iuvCQXgRZpZn4qg1Q/hMfMvSS+pdflS34iiM
/W0HmhetCXn9MFxaoux6GOs2rcUrWm02RLmO4ZjN4ds/VJ/e+kBb2hVP2p2Kok20We0ELdwoYBYJ
eKXgllrWLHO3RVlEU85k6py83aN5nHYqRy55e621tjSf55Fm8+kX0P6tjEjBk/DSqO784/808pLd
OmZgobDmsdcRN1QZLsA8fyotStVFl3Gl7yjeN/oE3BIRVSN5oceNPEl1gouyXdn/C2MkHH0L2CEW
96ZZisHsSZKsMXbcvLJ2FJ1oEDryXimaYzT8LtXkYFb3nawcy+iDFSCdHTSerq5d/he6XbrN2xON
LrxL0PcQv/L85NeKQK4DhhsezTvxXtLe5fiFCMrU+jyLw2+W0unVsGYh39Bhm58cQWPTR0wa5vlN
rE/ozyjbdr/2TLGw6W2sXXAOx5DxmorWhyiBn3hso/rND1L3pQnG+wy10dsfcGH/CVI56VvGQeZK
hxhMAYrVyuBg73A6ppbqdUq5tkaWFibGFdxpcUTQ6Ilefh00d7VqGEc6XN7wV/nQg7jCqfWl2JcY
iblheldjhhsgnvN5rUxbmkM+Eee8wwvMVTNPmprYKerJASTNvbmK3DJUcPpbk8q+DgM/irkzeDsX
Xa5ZuTTUsYXonuNAFxm2tiRtxmzwpFTf3P5W17UEYVBXwFWXNHyFDB+yEsU2XGRcM74ri0cjrzxl
Ur6P1bTHhuzj7WALe4poQm4DHV8Otjn7nhmLja6ibeeozzhver35W2n9l8byX5U+QgCwAR6abrXG
8eDPv2p9trv9C0R6vNxnQu2T92QEgbBPnb9hx6fWlMKeTd224cPJsDZS6QxeoJnPsjK9tEN81Lp+
JWcvfUmeI7BepXPPipkdDtoQGoCgfPJm+d2peLpvclfGMe32yJY+JGe5aRuKgxDPPF1hmRaG8on1
MjrmS1NkR8Bee4zHHoe+2sTJapJWF2ZSvAOITc6HnPd1gpNvNlLLpxSvaeJNCavCV2UvoIjN5zUx
06XP5iBWJXb7G/X+crdnhZ+lE+g8Fw2QrZ35r4H2nGEJG3VPTfA98Ivt7cm8zmA8b5zFE4M/y/1N
Y5odfC0+mVPc5yliRr2/svEWqtzLGLPzhZmtuo7HUYrNKTn0nSe00KWt+nFKPftd5LvNR9FpjV9X
cTnX1cplZDH6s9EpbZWGbciCjKL4Ry7BtdGMB6OqccxL3Sj7KiXKTu5KN0v+GLf9HP9f8Lt4/rPP
zh2xrpP2ZWCxU84Da119AtZG4IEnCDZeMd1hfOD2vuHd/oCLu8Fgr6kINnMYzfbcUOSS1E+szsJi
p00ttqGTtJ2m3JNO0W7o/rodbnGLn4WbVWURzSufVgjPEW24jXghs0vkGtuVKAvvuGL+/h7V7EwI
KqmS9fRtz51atPOR9nw67VkqQ+E6d9gsr6rELWwEjjggFYJdzYPA7CqSDqoWVDIR7N7wAid4tMZ2
7bon/sYsJwtbakR3UHa/VhBDKzw8hRMxRO1TvxPubMIazr+PV7lWby9tt2KJFXq2ApFERLGoJVa/
S95rGwGCOT1Fr5jMZA/FNwfY6HPqio5ECh6gRnxn0wl132/SB+OYP54+BLu1zupCi4svejb82VI1
Agyw/IqfVO+yCcmUlCuSXHjBnfU+e7WP6rOYjNLx0kO4TX/73pqoysLavYg/W7th6uOLK+J3yXHy
nU2ovpPTNU2RazkcYIA8RXCL0IQZx/wQTCYleEs61GsqorS2jlIlpnz2Rn437ITmYAYhiYNRqUTO
W8kG6sL5gSgCNocA12hVzt8Hytb0syFJcBT91m3r4/CoGXtDoefVJvCiEnsrlHGhFu9MTNcSN3+0
vtZ74CDG9xrJeukQCHeSw+2csQCQ4nLx94+aPx3E+KEqY8qPEvDIEydoBJKf3zFswoN5yPf+k3Zc
CbmQFnnMRABJFlxAbhuXy39QK9TWK+Gsuq+Pfu2WD8Zueox3IM5+FcgktuBQagIPgbuqhry0zZFa
gywBPJvCdrbO7axyah+jd0SJsycgdgfnvTB+Qbjus7b27LWUts5jzdZ0X0pagyQiU3tXHMy9FgF4
w88434C3AdEHyN6zAaQUx2InbYzndK8ekg/G92i32hlYWHnUmbIlIOncVuYzrjdOlxdRIT5yz2/Y
YxG8QfDLR9te/Vlu5WeBbaYBo7vpq7TyuvxGIJhlO9GjQ5xJUGGu+lltZPi+XpeUEoiBtBGZDEXy
bXL3w4ncXbrJPPMXoO7czR5FyhUkzOjrdxRWkf7aV7RIs3eri36hbASZT76TBXyetXC5AjU7G5kt
fpLop6fPyJbf6c/igaL5EPD+eHu9Lyz3i2CzMm5MRl2OVYJV0ufUwNBuDL0wRDm6r6G9rsm5LWRy
nh5NwV+xHb74XEIutIcpVBzCaW7nGe+ykFQnucnWl9wOt6HE6++MLb3n+B7paPPH2txeL3p8f/Az
cNBmQwxzfreZYjm0QhWtyzH4Lgd/WdU/Lz+EHAnf7a2iurpz93iYW5gK+PiZ+vWuxlRA+FKEYCst
kOsIHO7W3rV4rZ4VBzzo0qoQ7WCwwDaPQJfrRUcppOXS9gWgVWd+DKu+QvU7qOJYrh/sPAus34HM
XRkt9/zUlPU3vcXLHYazXEzWYzYEphpvqyyzldDDODfrq6NfalqrPmlccXN1N6R602v7IrS6YhvU
vqYkH+IRLlK56aQoHzgM/BjvWm+0tRRhvGBsbPNH4IfxBOu+mPKm3Q1k3MQ6qOkpjLzCkWL9u4/j
8+CCDwf6ss/CONK2nK0dcnOWMRVVvEG+wzdeT8HIseRKSWzdJSYarum29Se13kiJED3GAd5Wg8Sj
mrTkRykdzW7nDGNn1J5tJWP+oU1Lang3TtpsrN0CkZPokDVxUv6lgcArNl1XdqGDNSWqncj7ZmWT
eTBLzLLzANL5MkeN5Zf5X5lc2+VXqY0wgRrhWjk/poqf+a6xola7b5VE7gAvmXZQHbFNnGi1JO1g
y/h8q7mtfc/SUSu6TdOZPfzqWrPH0+QmOFBgo2dURRJv62asI6yIktFB9athmj+mJ0k1xk3pR7Vj
es7JjvoC28RB6T5GUqCNMIeZ1tZNQKR3H9lW08k4KLVtSN9ap9eM53zQiuRnEp0y876vpDKI+St6
rx6DMtLaaochTBM+hK2uZZrXgy6xBzfu8tj/ZlhILOxG7TSO+P6m+mC/DyvJz19zxUmT16HRoyL2
pljJpb3Uy6f/z96XLEeOo2m+SlndmUZwp1lXH7j4Kte+hS40KaQgwQUkCAIk+DpzmsM8Rb3YfMyI
nJZcqvDqw9z6khaRyhRIEMu/fEuzD2qb4aAMUPuRewiXTW6KKqydnckOCMh7t7cU5nQUGK2OAliU
Z1eNX3ooTo4+mc751DuINNsqc5LKL53FsSEQbFfBYEiuWYHqQVxPlJR7azS84MkRXdWt4KQO77K4
FJWZtQmzgVSH0ivjWIZVkTti68+ldzH1/ZDkhpnZD94sR7Qt3JwZkG/khdUHG1Cxa/tQ6Sqc20jl
oh+2BS/qOo/zEb3+m2oGds3BT/yaHuxeMQlZLDr2bA3NzQ7rvs0I7NEyEwHUgVmsAHcdnVp2BuLS
UrOZgZ0bAfJWbJri0sszKybWyMe1Fm5tRNNU2d4m82vWW3HpdN3wrGcLoY+G+WZP1SJdPOlRRIXj
d+QlRGFvrrasNPJF77umRQ+5O050R+OxNXM0hWajVdRrHl3SiWFr9GyczCLmfuH0xa2XlwUC0b0t
oGwNhv3gO9UPy3Zy34JBkJqmR97zkr8ob7bMq3HkAMJVhd84bgy/hBGtO1EykxwKSpwK5BjGG2cr
Rk8Ea8N27PxhgPv8vOOeaxg4O0w5xo3BDNipEbB64k4pDQGj2hgIL+MgM2dLw93dNrGORzy0wKxn
FmsfUbyonbeW29S0URCCWhbeMsua7puQ4WBed+NMMzM2saWM7zQQNF/ZNWpIPThto6FuyxJVTj4b
Nruxqt620kL3GRBqA0hj9RO3W9drltqWMRz6qazre19IAXGzqQ7cASB1R+vNIGWhrzXrvapOWD1h
3MhWghX1nvtVMMgohIR9c6n8QVVZLLRvzDIq/YnlBxXOHBBiUo10Awsmw0tzVlrGS1vNdIRMOylc
EYHXYJEdlplfXI6douVZA5H46geslEQ9pF5TbzLsJStpxSzERWt3hb23AwVoiT00Yx8NppW339Ss
hC1jKWUtZJQF5dwVUGflxvwLtvH/wVj+onvD6dq/vQ2H5+4/PrjJ/+fHv4qff0eBJHkenj/8JWUD
HfSVfOv19ZsABf4//+NnKWX5L//dH/7t7c/fcqu7t3/8/Xsr2bD8tpy2DO7wf/5o+/qPv1s2Yp9/
bS5/2+btp//8p7c8DORNwBNRRoE7E/pbSwT701veMP8gDkqa4FoueGSCyP7vf/tlLk/IH2BGQ0aQ
oEGN7uICSBHA0RT/+Lv3B1mA8MgBoYgMo0Jc6X+9968SEqbsX5aUjgEa6F4CCwX+NbDCaGggtPwY
ILh2VrsB6JBQ+ozmM3cfbBfk1fzvgAmOMphPQx2Fk0AwKD1jqAXBH+5zECKX1Hw4L3enegwn3+oo
USsMY7SqP4f6aRuvKXTNwb4coBfS1adU9I66T59e7KggCCykGPIqjyZw2BZDdReG6qctRn+q8b3L
R/4cB9kfFJZN31+q4R+/FQ/8PvDLH6Y1u+AfF72Zap8PCfKjxZnRAPuxodN80AWgvcgM2pZs2GS6
Me1zMZ/PUIqOvT4vYpo1bmqPwkgNow3PFAbOI+L0Yu937fBKfN4mFS38ezsrZEKVW21CX8mEB46K
vbrtAMQ2gwucYUUVcdUbq1zrLDVEC8MzDlrGEBJ/NTmTty8RIK6MkFjJOAD7KoIC8HtB+EoLEsJC
RNV7N8/mFXZJmfB8rFKTurCXRCdgNSMouFKG3a8oLE/XbA7tN6oN8qMemXrlzMnWkGCwowYnd+IY
OT9XcgbiJzPmNJhKK+4Np7v1QMK/bML5zfMY+oPEGXZmN3u7eRj5mSEqvc5sG8hDBIQHK7OK/TgN
VhUhEG62+INFMck1vbBzk6dO1U+7XLrutKDPzQuL92aXomGuv0EgFSoM1oim6J3TTFRecmaWbRKQ
oR4OM6nZFMtchM1zKbrWTl0VUkdERk68u64M+x+hXSOugWzUAMORuq2mtLf7Nq8Bda2bMWWQabRT
u5O4uALm+O22c4lCL9fNDT+W82SwR8ycKpNwaAGQhXY61WuvNNiDzAo4KcBIuZepnSEsjKZC9C8G
lAH4ysm49cMpq9COMP05vTKkofMsDanuQ51UbCrWQhIuz+CkEwIjmfFMnaHuYtqXmnYsix3uy9ua
uBWgzXKmeTrxhq5nrk3Uo6y2UeKV5EteVRd1cAFR1CUoUtVKh7yN3cLvPGfFcx/uohlxZaLoYS5Z
Vl8ZziB+5JWQq5xKMPodwVrIOLJ8Dy5e+MOVlO/sguh0zvLOiFoPEU/sIqY9WCOB8AZnln1X5q6+
9wqHTFHhVey2NXSLE0jV9N6zeB7EpSXaMeJt714GFYQN1jXi/4Vc0BfnIRuBcOyY6940k6EuKkna
dltbFphpiA3KlJTmeCeV6+05rvjHgWeIGube3XgtmVbCDtHh59xOB+1W975ZsriT0t93c03eWCnH
l7aps7sOYdC+VrTII7uCevps8XotWT4gErd5irZURxGg+CKeSWHwaAqYtZ9Lq7ijXJh+5PtjJaIx
dOHzLfDdXhDDAXXOcPJHs4mALEL8ZTToGgSIqkraTN8Q1NsJ5Lvqb8049deeoFnSzkHbR9rimiQ5
Zaj1U+bC2sszzHXowOiWhpmDqEOCDTii7f+tN2oEVCWZgRNxjOB85J2zGdG0biOPT2UyU39Ecuea
uF3sPNibFooJkRk23Z1pFN1jH5TmVY+A9U4TYzLwm6i44ZAMphEtSh7ns4GcINcmPNIBxD5joBMU
UQgB61fQRboxqc2xaiNDSb0Z69a/yJvQ+6ZJaDw0Vu481l7tm1Fb5fQcYbG7AiJMpuh7O0CuVe1W
a22t0d6g952ujRtr9NEpdrJifhPU6uPJqIzUREsnT81s0DwpzNG0Y19kE3DgeWtO0AcfQDU3rOLG
7FT3fULP/nuJavyqxeWtkk5Y/fM0kPGyASc4jFC97w8IM6dkhK1Z0vmsuay91rlCs6zdt8ivN4zU
dUxz07yajaCMRSeyzSitYj1yMqWT7Uz7vnHFPqNT8eJrL99bdte/uDWHUCEzavkDPrLqEnH7uKel
cM/Hrq5iLJ0ihlV7ft4HM1SvXT28VUPGr/KgdxKpdLYSRTG+zggR1pJXYi0BcFxXpLduPGWHW0uM
dMWncS4jnwiysjjcAl1NgxtRtMXD3Pryusk1eNVFltm7YpD9jexN/mjYjfOEXICmE9Qwd0IB0Wcq
J9tpaln7dgqDAzKiMGnqptp0jaWuGzStD9qeum8DC7872Mhx6xvDhClvpm0ZZL0ZdaWoY6dXdhoa
VgM1Sw29h3QAJK6NZld5t72JP+ky9BO7d+xzWrD21i4dZAShKvihpK3EIcHD7xoqwnPUUMNsE+LU
w34OAfwTzFZj4lQ+LSLVl9W6wQDJWExYH2ZAH3IWMBX5GeA1DrbIZlKBPeLvdbOp8+bMAW0gzSaW
HVA8BGOfZ4j1J8QjW7fKocdgllXszkPfrQ2Ah/aDi5SCWTQ8c0nD0jEsIXjaqUE+Z4WoLFQ3Qv7I
AlRjQVm1n91+sGZsU1d3Edo+05XRuP3dOEOdTAzFvGOao76QA4n30I+FtwEVRWyI28grR5kQmiyY
hDSDV59PxJzXGS/MhLY2jXXuv7qCGBtTmeG3Pug7pMkdKZGIGl0dYd3PZ5DWKVadP9XXQT+IbVjk
FmS9OpsBOtkILy5Z0ODnZnEtzKyIHWzlHci23p3I+3y/tEou5jaYvNhxkbdEDQoEewfdy7eRjraA
Z5vyzlqCgz3icqJ1mpsCn6dD8is21QheTVTN0sljLgbrnosZXtw9iiGRIp54LWgTGhsjL9Dg+zOY
/5+85u9LuP+v05p1/8aeX5/fZzbL//AzsTE88ocNE4ElE4F9MAJShL2/Mhv8CKAv4IWXZtGCCUWf
8K/MxvrDXXAIUCaAyPViHvv/MhskPUtlFHkPwIBgMwP+cpTJ/Daz+Vi9RpkVIt4wNMJDIEn6zHEb
sfBwhHdl0uHyB+YwKYcS+7fd8mJA1X4EiAaaxopFlQuXKyU2uFGTyQBpwnjIOwgqenoN95fNuxn8
oof/scr8+amOkqCgMpogFHiqyXv2R6jToWX4+xGOUEJ/DRGGNm4V6Nwfd+sybImsKXsMsVJngJas
Mjj1XQ/pkpTM5cnu4FGy9Wm840YcDRD9ewgtEuCQYieTqemhbjlkm6p0Y0i+ravwwpvQmLRewop+
O/G2X06oC1o6ltNCNjxq6k+u4iXxMaG+xCnk5NssnKIKlmKKzde1zje9T1OgyFOSDxsJj+sho7s5
MFO/yB9//ywf88BfEwEXqwWmFH5m/s29dKzCwMT3qEO1L7V/Ba22xA9u0W6AuPqIU/2UD83H7vPn
IbGb3jfk4VbI0A0SZWLP513xrTXPB3b9+7c6Qtp8HuNohjkr8pDpoUzGWKY6rc7zjXsm7wzonoK8
jE8dtxdGcpL75y5ggv9Kd3+NCw4Qti/8eSF0/vHdtIm6bRNgXMcWO2MAHpnYGz0P35hbE5hsT2t/
JHExmWtUIxNqPs8ScgDWi9eVeyzDaELToqrGSCi9Eu5V0UHJ2ez9c87IBkH67dSFCXUhVtvl687r
N20pDsisVobxxK0hCSe2F/MLK+9kV0aeB2RyMCZ6Mi872qXSqteTYFeDAm4Emah2bqZWXLu1eWGa
uzDHvR62GyWcKBtequrQj9nWoAZytxmeAsAnuM53OgWJMQEuEZYRwmqkm9YFABYprkhIOgCdO6Kz
6LXJBHti3o83blCtJUGLvbQ25oADjc2bXkIfQHRpW7l3iAJjf3bTOpQJmhFxKfmFslXcwXMYge0W
83wTNu4ldfwN6mAr0U/70J7HSHtPnSKpgf7K7FgJCp4QMBzTtmmcaGbZKyiI5/BxBUI0FOusCLZC
lBvPGWKzYIfKgIlMz3dlEa4zYqZA6J7RAmp+GU3MYUB8EIBcvDiUFrGueKJqZ1M41hlIw9dO3yDv
hBgPKl1xEJZbh98Hsk7cpl3B/G1t6TBpfSCrTB63lG16y1gtVNA8EBtzui+ggzbTt2oeNyx44OFS
3uxjg7uX3hgmI9pBZZanY42mrdKPmpt3TqXWAocCbCriQXSrkcHPu2OnmBDLKf5p6ULPBKU6eBh9
amU6+cgMKnAkwpwDZZNmRXEG+3JjMesidLOtwgLW7VIPkfuxbPf49ymcQBswlI0rhmqtEmrT50HC
+isq8yjM9HOXt6u2KE/cR1/u7uXw/LPLvkgHftxlgTHVi8xUmbhRcev8YJcFzOuRDRoRT2bYS3or
+665Iae0Ar86uN4Pe4QkauWkfT1hWD4CvEKxCpQd19UpfO6fwJjjL/F+nCPYxKyCGv0NHJDWVXFr
psE9B3iinWA0wxN3V/MYgfAdYCvAMZy6h7+6DiDDCLUnlOwsyDB8nNkCYJqhr0ecX+sBpqQ09XbT
ClvdS9nWQI4c2w+BSulZ8B3nQJDvT+PVvwqB4O4B0CfkGC1gdj8+gQqwprRCKq490MUonsSpoF9w
PZkymj22/v1F8dV5/X605aZ+Bw7rw6BrPBvvO6MoZrgQSdGgEvfdipzS8fpqZh2weyyU1oEgPwbP
jsTqgZPC+xQ9QpuuSJpSr+WAnE9MkYYh+KwR5pW3v3+/ryKN96MevV/VtQK0qgaburAgN9VGZEx/
P8KXq9UBsAN0UHCFYbvxcQqNikl0xhyauBfV83xTbrutEXU3Loo8d/q7BWT+Br3PBSlw4t2OpLd/
XraLhR4gGHCDAXb348iTyjXARzZN+sTaWTEE3WOc28G9vSriNo/pHXqxuO7tWFx4q0Xwqhli56VK
6rtTF/9XJwNyhgCwaBfx+zHUTROzmcCGpUmm9IFqWGXaKfKPU/rXXx58qMYSfyHXI1k4qqYrZgaj
tHECWeviEkXBxVHX2QLlEg0pu5/TRdOTi/i/h8X+OdGgHoLLuRhAAubycaLLQZbo0DFEUz3ZuOIW
ZY3YC2vAAwgylOsyp/GJRfXVZYTKDUg4YAPCovHoHMqaIpdjWSHyhxJm1kKYFXxH9OF7XqUNdLmh
uwLC+M739D4bzUPYTieewP7qZHDBRoQZG0CMn8D1BKt6sP0Wd0wGF7aqe2qgTRPZM2CjXmwsemKF
ijyn29hkjEUPRf0SlZzu2ema7WyJNRlfG8tJC0FTABm2Ezv04QPKjxtTs60qi0jy4VAaCpfItAkX
4W8YX57BJm3L5PfaVis0x++HJbICm0YH9glc9hHx8ec3BXgIYTwCVeSbRxEykuPRZy7iHYkTXiVm
6m5cGAHgjk/xYs11syFRDd8ce51f9s/wM+77uPpeXnmnQvWvjqjFXgnUL7T0PrFL1WR0sLbBETXG
1TngsD9lY8N46EGEtlbs38AYHckq/Xr5d2Me3eQBn9vWb5abPG2ep2RBbCGsfGE3xYquIR9ZbYd7
O8bKToMcvJHk96v7q9MCZwR6Youu0yeAIEfv38qYT5OciQhdEQIdMH3i+x5xr/96xf8a5Ojkr6GO
MVCAg3CTh98bnIMTdFXpmj86jzpx7+EDMUTGt1Pora9uORB9YBC5UFIgfvTxpGDh2FWTiYkFzyFh
ebMyBzRMDXfnIg8B1T2aWrDBhX/qElpyxuOQ6d24xwLjQ+nDUKNedmsHcW6o5i+5V5aNUR9USKbO
RAU8D5AY5g5JRRSgGin4PfZF7LBr1zfWOVIWosWJQ+TLpQ0wmwV5YlTrj6MpA4CS2VxyiqpFVdYD
nqX7Vef7183wU2McLeUQpQFCKsy4e5FdTWciXpRIVOxfiTM3RmJxsnby5VS/e6mj+14HIImLuoYt
VHYYMqie+CiTQL9PKhC29Q+HeSdm0V5utU8f992IRwUDZU5k1gSvGByydQvbPsT9WYwSagJvINTC
rrKkS3045NjnKJUAz2xF7Q3+uWI7O57W5U5u9OYUuPnUvB+t9L4zBxeOXGWSuW1kAm488bvfHxNf
b+H/eu/jIhXUhSSrl1MK+herYI3yDyx5lqteJ/056u3/hmC49dVrLXf8ElehBHmsBNXPrp6hnrDE
VDgZz4ZLAMXcvbjiB3uDS8u99uFDBA+MJpoPQO/fhFt+0R/QtTsl7Pflg0DxEhiThYR8HC/n9WAA
xoyQqsovaHcHs7/o99N7hN39eUIuHsx/jbA8wbvYPyy5b/WokaCHf1Why1dUT30VxNT5PoxTin77
Qttbt6Mbd9lqni6mMCEyTy01oLMZJA60JOwm3AbggmpyUg786/cP0OCDq2/wiYYDA1KdNy2eztyJ
c3oNgVO1pTs0mq9siFm8Zvvm5hSa+Iie8GtG4EcEYg6kGCA4+nFG2iFzfAm4JPYXNKo05JvLlblY
bsE8L6qvgbDACnj9/Wdwl8L6p+3tIymCusSiTnKcQAxNNggQqWgy9YcSQBfun5vTkzFsSj5GxHvV
yOtbUPv7wkty86kqLnwWJM3w3A/j9VCFtxVy0Wys0YnWsUTRwup4Wo1ZMk+IHWUDKmSHJjaSAzon
Zehtzbw/m03EZtYQe3l+L8Ym7Qo0u19V7a7zEVjucbn3e0DU4aheELVufaBN3O96nvdNkKdqumrb
C8bRoJX3YFesxqGIJYT+iISzdEduSgJK68RitwZWN/BpnDXrqYDl0gwPhxC+DeYdarxPBavWzOp2
nF13pn9wXAMlYHCUpPkyYpmVY3EGeCHKUtBHCqp+0xksmSpv2zZ+gv8hDpw2Nm0VMSjs2spILNj2
Bv1rDhvHkn5HKBpZ8iywbkx04uYQ0lGeH3sTjIGUaqLad2/YeA818LVV1PHoQGzZNZOxBiTBKg85
J+iQPUIhIwqcITGam6yBmxBIKj5qUP2498R4sILxQADbAyhBT7uGIkYs7pTfQyxquBxbHltetjZN
flPVRdwAW5ANzS3NwlRVeUJ9kmaunRYEDm89iFgm5GCY3tW5TFzYZdeonY6js63Qc5BAeHPyVDlj
hM5m2nGISgA4s9iLtk0V2dLYBk4XqxLXPQ2eIFcQM9dcq/qpN6c06N2dje43Be7E91+Af0z7xV9N
1DvdVakeQE6pvLMKEfCEJNZ/KXy29vwWhrQTLO+yXdNYSV3fMctKDTTzyoanrbNAXR/QaFx3ChtG
+yu/DJPObvYQ9YlmCyuiLFesQP6bTTgxu0ijejM/EOhioDcQW52IHMLXFdygiGiupQUD3NJYKXIJ
O++08h79/DUcnDc739udWCnHiiSFOjZoIxIaBXMHx8n7wj43nOfKzxOslLixqhWk5qPBLy9Qi0iV
gkOxmtIQulBc8HVe3CJQwqeH/o/ZxbU3xmU/ok/8sHycdvY3PQgTcuz3Mh/SoEQr10D2Hu5R0dtI
iyVsyqIMzShtfismmaCHFTNgcY0gS+oc/u7qiYd+aoyQt82QF41qMzciHkf0OOCSjG40qG9RBvCv
wm5YDIj88AcTVwOtbkgAFmwOuJskiW2/5ibq9v1ZBVTRhJpXn09r6VyqUseVJ5PSmFe8Bh7VnxOC
EyuYWYvmrHwpFADO1LvIif/DxioB5mw31Bpaqc+YSqBK9h2/HoDikHUOiYv8UEyvtaTILNWF4ZoP
GOd2yqfdyOV3E59YwUmmVmrlzfNLI6u3zm6TIZhxTMjUk/qBAAgbjOxbr+ZLV9hX81DtRs8Gqme+
UwHfuVn+I9P5rdU5DzDJvZI2mgJGCaroE0jrQL8HiUZdpm+tTd8vwupYFbY3vwUC0iIqXEG6c1c2
VdL0NZYx6o0SwqiWf0aMDs3qAScMeTba4TAEFMA2WybehHXemIBukMte0E1dwq6ialajSc6arl2x
sFlNBUgcvXdN5hlnURVsspnvW9DzPFiLGwZIkTZ6VFGYz3u/YivH4OdMGwL4BHfrkBIIGX6pdPDg
qQaGZqx70235SAV4CxUHtkA2qYPYfxhQjPXKPQALT6Jqb1G3x07NbDgcBiXAbGAhVVba1foOp0CC
yAOIopcGeR8PdrbKU636HUXETIImNsYLaYA9bAW3rgFlzB6eS94UB6WfZGxGsTCHJNmYdj3OhKKF
M28f8xwEp1Gej45xMWrnTJggXpN2jSw0sVG3JsqOatde3KAjkCHiAeWhDCBEqZ2VabEY5Ix0mG9t
Xa6tDK7KRKIkftEOTpJ5xnMNXEuZyccsNGJIF8F0XFAQRx5YDnqbX8cARK2oCbDLAGxRB6BZXoLy
F1R4XPPGCdUC8omo/zTyYEtDtS0AMZhwwHZofgxoCYb2sGphd9/M2MhkRSc3MUf7CvD4WKMRDA1Y
xAT1ZvA8fAEKUctCAZvnYnUIYq5z8dhj21d5uHIBRMBG2BF0hCbNVi7wGY57MQCKIrogztwfDetf
63C68HU4R67hbab2IRQP0jJ3GGKlXZL47NqsndgTz6K89bEtXDjZWdrZDNW9HbzgZSNX+Ds+QcWM
Pg7Nt7rRSdY9FwUId+4jkcXG7fttbrPIXVDeUNa3UKsj0NJwTSOVoltDkQFHWBj1OB7BXolpc99b
8CVUZTTji0IqLQmMs9apcXhWqQs4jVRvBmmT2UHRwC4iGCVETgkPkUwffEw2oQGaMFVk+kNc2wCU
AFDLQh2N7hxBsCSuB9zBKqpLaNP71aqS2ExyOBOFirVTrjr3RIflyyY3cn4oaQFLCuWNpej1LuCU
4KGHNShGibFZXIkJ5KXECgEH0jS6OkWA/bJWuPBvYVYPjSvbs49GoxMH/CdAlQEvmRMofw46phK4
HYHtie5Fn4H9C+Jf2A4xa8cVHeeN2wU7Jue4hHcfosRT0lAfZQh+BpiA2UFk1oGe/ScxkMDlEwfl
gib+xXRmbxpwsavtuK2Rof0+qvyqi/B+oKOUMQwnMpQhBnIcYE8tB+drE/fjGxMv4Nxsfz/YF6H6
gmuHhhi4WZCDOkoFR4tT3sy4hMBIijxzX4JP/PsRvkoF3w9x7BtVjSj7Nmqpb9yYP5ZEcN6PY1w8
gFO9UJhBPHn4NzjUy4I8Srw/jHpUbua93ejG+TMf0FDNTfILG0KF0Ae+HdeQmgTuajvF9g4AybP5
YG30S32Sqv7Fh/zwCEd7JqzCoTFGlFAK9zvzX1kPBrOUsdPc8pGemOUv6nIfxjraMU5OAV6eMcml
+8qmEuHaW6GuTnzJE4tlQSC9PwRgweQUvNNlYl6xs+5ycZ91Lpd5FGczGPH5zamDwPoiv1rEiJdu
Ghbnp/yqa3yv5x6+IsElnxPgob0iBhI98nNUtiWJjOIlxx/76q5GCCaza7909wVx01mwFTfeZgaN
yAY6vvwBZoHgIGURRb9cWGAh4vkzgKiHX3Lm/4NfAy8H6+pfA9hu/vm/2r/dts0///ffntnr3y77
f/4f9p12b+8RbX/+ip+QNv8P4KXQtffRxYSzFG6WvxBtHn4C8x7g2SBKC3/6BQP1F6DtD6wE0KSh
QO6aS38DS+YXVQcMH2DjoO66UHygJA/rYP+/BWn7uKlw1sNBCNyPpZ4EIeFPDGIJvL3f+N8GRC/J
/GrqyAaPImp2A5rZhnVLL83ktK6q83HN/xqVABHuQPRpYQp93GVVUwxk8r51s9xkCpJgbgBmm4oM
+60Vt3X1AmLCrnBqkIa9uJpeJIJcwWSc2f15PyBREyIyyYWfXxvls410dnKHWNkbYGyeQJWFBhj6
Ni5QNCXEq2D6a4yJHCfAjb1YD9O6cG4Vf3b0tGpMJ1azk1hZs7JDdsU8e+vK7ZBfTfmbbOa4c06p
i3ySjAELM4RfnQ80I9pnnzrNwxga2YxzsgBDplZXgaYxn67d0k46o0lkA0IfqL31gK5+uLPbBe1y
qh7/8dSGAs/yCCBwYwVi/X2SGPMs4FyVhTiP1kmO2LeG61gBqWIVHsLp1AF3FOl8Hm1ZDO/iKmbN
teGTHiQtstIVYE+oWC6+eQ7S9xQNaBcNYLB+qpdTDq1fTPWiVYgWIQT0ILZwDFZowKXp6SQjpYq0
6oZrySVSDJo0ubocmp2nRMSgqwDhwrL4HhY/CFLmd4fD5c/L+L2+0lHBdnn5j49wdJ+MqrEB6Zcg
w42p3LGtBk0nHg9Afq1JQndZAvRS2kNP8azcD5AyrTfzG705hW74/MHxFIvOIOYCft7HuDdi9GHY
dzIiyJ96yE/PsFGfd2W+MFKff//G+I0fwpJfr/xusKPvDfhYPXMBsJwx3ZSi2JjMPAfse+/WDrbi
45i5B8HMhDdTmoHF5RWw20RtyJvubI5qgX4wF2NFeEc0skRlEUxYYMYq+7ZQINxrVD3mtId0iFAv
gUHPmFeA6eqlHBnPkJVJ0wKV1n4boROQDeeZD0myjiYW31sgBcIn0c6ePailk+GKAdBHBxc1inFX
oapIG7LmPeTSgC/xmY2uLk/MWYGTAWUMwhMf1ccJyJDZRn2FoOwGilBtnzVFtbMJWYFUnAIouvGq
6Q4cD9QSK5AJ0Hj2u5QN6HdYbEMKmlag23MfhLfw1sc51VsUBJQQdatXId80YlMgt67DVkWhCZmM
arpkfrHlONVmMASIa2yUgSyun7ZaokCVD1d1pyIdXtICpub2k0GLTdXvwxwfwHt2QAHnqLk6SDqr
BhwfXSUhGOydgrVh/TJk33UFJN8MtUFDAjYHBooRntegzFdZ+FKTZgPPsDMVBitX++fEHhPOgZWz
nnKADG3De4RbdaxR69AVIvc8BlggqgKooIIt1VMnBlsj0tnzAqDN6nalrQcoRyYaxfugpFvJvHso
/CW5BHqANivSWluK5h+ffOD/urgwy0uzgOWl5BujIweHqMMsrTOnzZK+bVdF9iPvWiScly2t91OI
sfIZFVKy6jkqH46Cw+lsbqx2fENtGT55tgXNiSDWHBCFOoz97BtxOOxekGwXxtOM8svUMtSy8sQE
u6nxpz3xUMdp3WuiITZaF/d1ma8E9NIkui0CcgsC1W9FVBKOc1S39EAa+3ZW7boJ3KQa3NWEmgpc
JeIcJQAIHSdhB7J3rleaPhJRr+Dqlzj0LjTQjqVOSqWJhp1KYaWOT3Yj8t3/Ze/MmttG0qz9V76Y
e1RgX24JEFxF7esNQpJtAIl9TQC/fh66qrts2V9peq6nIxzd0Q6LJAQmMs97znN4wFUy3izZUzLp
ftMzQDQ5UTTeRZY0m5L/r+iSNdEpCy0hU1AfuKNzyVNDM27HoeIR814YzqVeT3utMn3PoJ0ATp9t
e4EzRaE3jxdJQu6sNkI4pGHZE4tD5+i7YpdCLogGOuPVOtTPA4As8ZdF9Qskprw92do3r3uYC2+f
GPUlhQQ303Rne0Uwefwb8vuTfVW4u4YLnWlMs+10pyBqRll/iKA81VG8T+XILzq5spxiX5nF1mUc
PJTbxD0ok7pql0u31lZ1cTPOHBOtYaXqWVAPPUXYzIypfkWtcB4GQ5w6OBwR/UoZbo0Y8VYpWVWj
PpzL4UIpo12dyU1bl0+jqJ4HS9ynKOqGNSBCv2IwvYz04h6tjYTb4jeSuG1y0aDDdj2D6FSEhsy2
c5HtY4RjxXqKc/NS4SaTbfE6iumykQWuzHIFvuRoW+2D6fXbyaHJQ60xrsVB5xYr0SSbulhuU7vZ
d4kRZFMb4j3geZ+uhUH4Uz9rUicxWCeabu9HZWI1O/Y5TwRtPE3Je8xS0tRK2Hr1dq6+gp8OOnVv
s8xJE5HdgzeeHjIv8pNKW8G9QcXEgxObvhyWzTKdQAyupM12I7oksOk7ggBRdxTtK4Swtc6tFcHa
eGq16CrtoqPnngV6G7kr3UwqmcM+WxtGdlFRx2ZOMLHGeDtbeJYLsV7EZ6TVDwaQ748Q+Ko8tQl6
QKx1zs+zH7YMakJeFM2DXssx0P3El7gU1FXRHMcD6lC9ntZV0N6LaVtys4Kg3H4mUHwQg87vQGfn
wP6bum3AqOqHHapYOpln9Vu3Vi6nO57Tdw3mPJ/Rwnrekln752fmr49n+Kv2uaAJXCgAsg8f10yW
SjXk+yR4CpJnLe8aBa5NhS1bfuZ50D97rQ/SyzQKUTryXdAFtfaoJIXFtZLr80Xu1kaIs/Jwbkzt
ucSQc47Fbk7x6zpnFezi04Hm+SL+LWB8v8g0SHhgCnDZMEX98LnZuY2GHL/oSJdud1XGauik40of
xbGpl50NezYlDKA21o7e6k9sCx/O3X++OKucgfYG6FA1P/yGu4J1Y7BfzrdYfIhelhBMlJC0KiOv
t1VgH4egPkVv9C7AR2uf2vv0i/okj2wh4s/VwN9diR/fzAcdxY6sxlysv95M44sg3cjQDvXDZ7zp
X7B/3NjMeP/+2B9UlK7InSW1Xshinjj7gIZJV1pQXiLyhiL1OV/5yT5hvVq1F595Mj695B82w1Sg
gfq3XvpgYtc/rKrDgMLxxFxz027LeR0dSVJQsXE+GswhhMsD+MyrfjPvPudY/eZs8PN1+DBMtwqn
jAkpmBsj7PziWueS02p9huUyYB0O/4tTEK9HhueMfqNJ4GOEKpdpZlvRS3Th4d04g+KZkp37IQAd
Ghux9VCYrupPG+0/uCj+vMvJ07Ge4frSWdB+Xkk1pzIAMLyeexuWgBn7bZ35O/Y2bkCdmXP915J2
6JisirWxaz4Ren97mR0Yk9gYIdb/glGXdh85TsXru5vxWFNPiMsqLE8CFvjn3qffv5pFBwYkcM61
H/1tRZRPjVa9/AlAJnOMFRSzlYpL0Qb38/iZne6DI+OvqwsjFScdKs4vSYekmlRp/rmGpNvM8f/V
Gd5dRQfzrfQ/gxf+rNb8+nofjlaNjFvcei/COjYj6knBL+3tnx9FH6TsX1/iw5qcla25OPZLG0D2
oJX4AU4ALTT2rTjNRwY113JlfzZ4+exTfXgkacrQqxVfRRAZ180DoWPWP6hols8YF/2pvv58wdXP
C+rPj56fT8QfPuZS54wLqoEdBgUYr10XYk/fyFPjJ8G7fhvdOoBfs5W2p3p2iwGgfonWdvfJY/83
t8/5TWAYRwWCvPgRvt506ShiFKZhP6zlw0Jbua2sPN/auE+WTyurXJk3//zrPa+wHz+2bbCnosNE
1WF+/rwcWGXXFBm+ndS8k91lOz3/L348TxdgCbjUfnEtF42wtQYPCGQlLCNNUH8mZPxmX6Y5PKxh
cZ+rbtSPWwYbr3uW5ZLJ4XWC6WcYXktT86us2hY65Ex23KBzmBF7wcwBJv9MvWNz8MsVxHnnAqoH
mOMwDviwoMJ5oLfXeZ4T6c8DE2w33oseN9GirGvdCPJ22mRlT5PgeZpNS/mCncNMV4PHc01/FOlb
Vu7M7J1gy7rmkKxkOTNU/mDcaIUXyujFaxj46ZwLK+oPs2WtteNaOiKwO/Wrolqbrs127CT9hsFq
ny/H2PviOrSjQ+spCvwn4iZDRxH2l0yjR9l+r1DA5pHhvBnve6Fd1pVLprFfOU6EWeVqGrYj0wO3
EHt9tDf4ig5R4j2C1mD4bOxqgS7LGzU8HD+mttO9U+myB2rbQHDYF0axyd15Z9b9tSWwC4BNEAYO
Fz5zrkEck8lLq+zKybpjWL1z6bdyqhFrxPhklrjItScAADu22sGSM9WOg0q96HhzC29pwH/dDnfz
8qXGpJL0EktSuhoLRDMckCX7tKzTd3iBLgqBt0sQ3JlORmmtvKVDTEXcm2WgpraflHsbxAh2jcK7
lTi4QGaE1vCgLpcFaDNht+th7jcGMZ+JWwYY21Zqew8ma8TwNRKPsoD3UWwat/aXbMCf9VrrNO7B
TyxAQvWzc9Mtg68JdzU2kZ9yYDPblWoWxyyyt4PTrPuUjYx3PdenIp190zzYGqHN5p1OuptUXmaY
hXKVVxfEQdEpkE/QAWRY1+3eA92SK/eureB2H9eNjdUu0q9Bc/j2MK0Toe/qmvMo/PZlIg/8VKYP
krFqZSt7bWjXkckFMRA8pldnopatPtMEe5ztgH+9stw5eLGKPr8YTOtqMotrN7+16pJA27jBBxJK
gaM3vZo5xRt2EojkaNpZuHTjCmrL1VhMe1sZn5ZF8fX8XesQ4XQ1cOVTVcNW7cU2ke62G2iW9oj/
dTcyIWR6NpAVd1E6btP8JHJvPcvomLYTdvDozF5aRcqVJuYQupjveZcEEFaqHV+dGaHiNTEvYD+u
OuPZoHNZ1nfcvevU4sbvuqDsJ97bsK4Gb2dhGB90XG+YGLzhailfqKfdLLN9Sf4zbBrrYOALVpTS
d9K3nhRdNSE9mfYGCNGuKBXfWL5CZfHtuUSLO4lxCqxOvs9avkEd8iOJNUjhZdXM78j81/lzkiIY
pccR64zq3NV5ugH35NviW2ld0UUf9NIJ0rJFGGoxWWFQTF9Zjtdna0VO7KSf7pJ69sF0BVl93xba
WrjXFQdfAQ2drDlYAUCTSFzrQaGKKjNWthPdZB1eGQM6uzHfdbhfhuS6F0Og5W2YRy9QXAxu+L4n
8UngqUeP623NL9oDKJuVHnubOH8CKY+7k2W7zoJOGGGjQwxUTwqhRiNyw8lLfIGONboXtdWFaTL4
NcdCN6tPfRSHSfUlHxdqgaLAc6jlXczQwD3mjqx4+PaVBojZGW7iGStDu/HMfhuX0z2yhD+15anx
xieNcraFMQ4Z+N3SoO322YsyngrxOPQyjHP6Afhve+IKmCATQS/apRUK11jhiFw78+JDorpQsnrj
McGqHGizNOpMxgNY0l3OTZRadw3oqCYtsCUtSFHyIlGTezNvbb/tamyn12mZhp0n9lVn73rhHiOO
4J31bWHJy4ZpmxFXFTUvPOsrYiN44/pdZkR3Ti0PjUcFJyjLy6IQt/NkHLtGDyyt36dKFViGPLZd
v5fgzYAw7gczPaY8mwSqLr0ZK6eP/Vy310tThC2L3lLHhypSNyQ0LtKGjodJO7Ustm7+3k143ai+
EK666nK02sSrg17t917O930Q7q3jtsHs9Cnfh0RARxgueMYEDQSgeapCkK8vuWpd5pb1JZp5VknP
Zxb1WtM06Jl+nnuQqYDjUD2GZIp7OqEkl1w+JiwrfSxKY2Nq3c3iwPDiyeYpxqZjXWEYnQpy+1US
5jm/HWV8MZen0RUrrz+pmJ6cdl6JSgf4mtyxEdqAf9pjhtxoEWyj6n1qK39o6VRTzVVRzEDl5r1n
VV8Ige+bWr5Hg9cEaDWXg6qmPHdYf11jeClHge3Z4LcaixjjapnuFmN+N5boRqJZtqhffXeTlU2y
bqURZnb1bTz/faZf9kiRsL91MHYwJDy+GkUCd7dnFhUtRKNHuw3BLPAVG51rPVWecyps4+rpfK8t
KQMInnteMtzobb4rYveps3veSin8clRPKh+l7pl4NPoXfTpq8t4css3ICLJOtVUJME229F7YtH8n
hC/ZgpotbQJF7hfzbRXjO8rh3k11oHOnmUZ7xIQcumeF1kaDQdDV8oeqoHyra33aq1agSJGK6jXU
V1+d7DARYpdlL0YHQbboV1ZtBu6Mcn9Q0ZQ1FUJIc+nFe50HU5l21zFe29kg1a50OJDK7TjlYi3S
js/Tbkcmj7qYwqxdrj2DzO9MJ7tM4CKp6zgyT4J0VF95FAe5fgfPtXCwbvXMEoon2Llrg1Uqax/H
nk12E+oNT3WnCyaLlaTjZh5WCVihpnquz/cqTITpUnRX+XAxyXtN4mgX6nqqjV0M88OEMjKgPboJ
XqFxWJex40/miFz/1mpXKR7KaLiJGnork3vFKzcdkm857QYtX8U98P7YIwDoMGi97SJ132f5ttOA
asg3HEfGuBuAcWXz0UCBdedlbxcvEbVLxSzp7skC3IbrJG79YijZkN1avcR57a71WG5KMT2blf5k
p+1RRCqwF7nG0bdrlWlDC/HKlGxucK010fAwquPKcCzf6S9zbQcBD6tXy1Sm8GfMo9awLYtTarDD
wPwo4mrbYlNt84gi8pHZxTVH/I2id+vearB547UfrvDDBRn2vx6R2eqyfT5QlaExSyd2s8x9uIwo
eg5ZSNkd06K5ll3zZYlKDM980+nyNcVd216xZVs5CweP+S6TFoOVOHA9cjr2du7uNOW1HrmVyIZZ
7msZFVuVXV0/P6XLY698phb89iRIUBm+jnWO2H8Qp8ZUz1M2191aC5WVcxCBcnLWzuasSqVhsjl3
f/zzgeX7eeHnA9F5O//3K36QpIbCbKmX5BWjzfSkkUzOg+XufArkLkUAZA6yKtfq22c40V/PYbws
nQuIFGeW0cdzGHuu3NCVZwDu/MKenfo/PubplEpwPrGNsxryseNgqoq2HboXsCUrJ/9qm5846n5z
BmKMbFiGqxpnyuyHM9BgSdHOPT9eW8uZOEZfbqTc2hwL/vm385vbgdc52xEhyjIN+HA7FKXdw89+
UWFyaPreah5L67OO69+cwRm7/fAaH26ADA7otEwv5oW5KU5Qq3222UcZjqS4OIZtPouif/p6H66d
7L12EdOL2BUHUhvvPHYDW676lbExvil7ffvZnfYb+8XPH/CDZgShnkVzQlqW62if+PY3I2BYvY52
1fesKRHB/4G6qv96Sv7pqn7QGRS9LnN9ehn2xpMVUqLlqzvv+n/Wef27rzCoYeOcf4fXhG/qZ02j
rkuvnSdU5fTkPC27s55L4fYVj+TbgSnH0dyqj5FffNIh95tv8I+v+tHyuXh65bjjy6QziQLE0Y71
JwOK3ylxP73ChwFFTjekrk0vBCeMq+nd3RhBuoYxwtYcdza15ed20c/iXr/RV7hb/r6YZ0j1j5O3
PO+60ZpeznYVurXR/saV9XI2sca3n2rDv71JLLgMdNhDi/lYCaYNWq0q6ssYFidlxRED0U9eYUgP
5k+V2t/p4FRlMM4DPUD8+SOaYXEGZ/DMFxX79B5waHpYtnZg3zbHaJugF0E02pvHLOz9ZgeM4tMm
8d/dLRDjzh24JOk5x/x8WT17McgxvLgJ/tjxvSuf/nmh/O2q8sPP987O7h8GpmVS1LKMXsTx7P+F
mhhEYjWuGPzSIdPulavqz7v///yf/8Wu44drf+a+/wVtP70W8NwvqrLvvrbta/+j4/P7P/oXxFAH
wm6C/wD2x1gXLOG/LJ+Krf9BvIDJNq5/mArfu3b+5fm0/8Dnzqzbc2xqtuH7/Nvzqdl/2N8bm4Gl
gH+iqec/cnx+Xw//3vLwM/CUYvTEg3h+h9Yvw/VRrUtmn1PAQhCa8RDqGNRlWnCAdr4kiRloerbh
KLxrWlwbbrmLdPfWANztp/Z428tug+gnkB4tzDTGCj8HtUXCeIwTQnOx3A9ahIilF0e7ybdyMiBn
5y9VXl+0CzeknWxct7wfMzMERgA1jfMsozgaUeIT1fBWUFveoZlkkLnuzhvta4pc9+3snuJYWy1y
2Yg28TVw1BBWiSDSc9Nfjqq20pP4vqrrIFU4jMdVtupleup1qn+KgzXtJk6XYwQB9uCNPQUPGDBn
e6KPlnnUbGwnWaxG/FROSlYq2owSU2Y/XHhoPaNJMYMd30jyTcag+znBTsfR13rT+CBM25UcmKQR
vZ10x6edgkGTQy7XUchaViundsMku13o1kbtp9WGIi/KW07YZr6WcX4Nqzgwtcr1bbSjcWj9Ejby
qBLdA6w8RDQ+lOmBboGdsBoimvFwGGPxpTbmr7VVmqsqbq5BQu0KKYg7t4B/q+UeXIfvFPNmWaAv
5zI6aXg85Zzin6ngPfQaRZIlIlumvMWe9aW23E/28d9X04+3GG5iWkcAF/KfD8udjKYq1UYEs/SV
s0u8csLG9a1Q29aPbBIddiF0y9nh6K850oVZ6HxKuviwK/jzLtchZZ3nrRgMPg4K4iQbFH3iLUDN
bvARYDpdtvKZW9q4kIEeKIgSKyDARBe+oqB9XxP+b3n8L1wx/7Q8Ivpmafn6/8LX7uf6ivM/+3OB
1P+AaMxoiAUSugqrERvSvyCv1h9QojTCXZTKYIX5nkX/1/po/UEg6UzCMUDE8o/YTPzliff+wL1I
tzxGejBX6tkt9B9AXklx8qz8++aFqmBiSDf441EbRs34+Vn+w7M0zxKCqo3OqbmCnJ3nhXoiUosZ
KvVMTugDsxcsfZOnE08cIBUa+oiPwRFT/8118+R16Dz74GpZRWCElg5imUT/1oUn8ZbrUwecUSuS
W5DZFHjCQ/Qu5WLrT1qtWzFqNF/tlTM1vfAVOox2rTU0+Lj0Yun9ZZ6sa8OoqEQ2JYwnAocTk/ye
uGA5a/Cly0aw+JHtZOrdmvpz13fpxs1bpGNEW0RhmhYAMWZZo+YrZRlp3RlNRwuyobOvtdHI9641
jZ1vTJl+QFc2N/GZqu5N+KZrQ6VxN44Lg7FBXcTPldvpBFHJD9wUphZfJVEFGRONRN0Usp4R81W8
tnQY4PGIHWPXwZhprmabPNtDazSCdsOhGZU+NI3ao24W0jPGi45SGuKhkv9JbUAbWPT+vDiJG80P
mmzUY9fFUaB0jXrJVVRQhEtb4TDT0n2MbR/ku9XO9fOkxzn+wXwq9gDd4ytLa2hZ6NPlUu8r6uYa
o5xOOQPZldIU836JnQcAWnq2Z3KaB22mKX7dSC2IQMLtzK7TkN0q4jlToRWbqHK9+zZb7OfeU/U3
yz7P8BJ480gFwmFqUZbpMY9U6gcMS1RXg5K3G0X28U7oWnaZ14obLiXAfdGCLR8RcBhAdM1jvFhN
4etyjt4MSw4PDrTRXVL3PSHI3tV302Q1W2Qbjx+Rlz2XptQDs6nF1WTHyTfpFN1MbliC/RRDZT2Y
yfcihNqlFEEf0yycNIM4xbkywcIRTr1o7E3dF3h+51oFhTKMm5n+dns9SV1/0kdPC8GYlytI/Mll
psyCVLiiwiUak8HSg5Hm7COkfpwj1digcEXyqDHEOdSFcEOxQAHP9ZYso56OT82oVX6kaYOfagVY
Bl1HplVKDax4vThfhczSC9LK47UpZB0OTl5s2tTLDh2V8u9E4IsvQiFfn5kZTharV5h2QI3QhKHc
yjqtjj3VaWuzLa11aY0kc5k3vnaWEcHL8nrnFTVEebZADRyF9OIdMAA9UJMYmBRVNc9VQ76EZg9i
XgWbi3Ku+s1IT0eodnHs1+18zrOm41tr8XWrjEJ9o9RpPumNXTwKqMRXc9aqwVCZzd7LIuMrkXrt
ZjGLNqhsl5LYmkKtVZpHxXFo6+boLooGbYxrEVW6vQXVWq2pKoYEoejfMAjC6xlb44328OzSrC25
j2ZLveXbZq5ZA7EICitjxjqmh5qPsHYza9zUkcC8zmQ6TC3Xu1OyzNs4+dQxBpZinThGGVKBNdwV
31O3sYlGHNfWN+gI5Vk9HBiV17gBmdgGqtPVfr+I+gIYbA4rIHUDrkN9pQ6VvKhyc7wcKVde22rS
PFqtVLYFTX0BPLRqZ+Rpe9F75wx81ZmGn0Ra9BxXtkqOfZTadOHVNlHW2BBVvtbNyAA6ZaVfdLeg
RgFbdSBaGJJzqkw72Rvte1x6S9ALOgWzvhIPslfnC3OJ0lCjCOVSGQ2mryW05lPttd4Wh7Dg5mky
K3f9MReDpxFhL8EOKVYUVl3WnTxvLk55r3dhN/T5fjJlFlilZRQsjVRwVK0UL2ljVeul6rWjonvL
Ozh/ouAOgMsLYqSdt2Zfn8vAUAZ2nYqTMmCJIRH4U6xXj2Od4MZ3RClPmTCGSzOjqWDLeKPsV3E3
xBi+tDZJIdVEslrTClFrx6rKVImXO1OGytsKxvVuoLduEj8uU6EzYHTKutwOXj292j0zmtLI4htP
usVbLccMz3spHT8ZonMnhaplmBjnJoxrr/laNp61c/V2if0+j5OGCXGWnmcCDZlrZXTiaj3ysOOg
ONn42adkhu9yTrTgec8Jmuts+vV9rE28SuTR28IUkp6yIMlNO5RZUe+kpqLo56Lf2iKtzVM/15CI
HdsWdqBY+XjjDblHnE7vbjrDVsp15lRLgaUzFuxGh5xBQzKhNMOYQYeyPYZuOX+5HWIePm2aWBsl
sa1Xq4iaF2UgNwXoN3frXd/07WPjRD1AEZL9XWAwQcEuKu0o9mdPS3dTLARzqwVsOb0tVWKEthk9
UC1UgwYWOkPJJPHEc7yofEGwQjhNzKzZUbR3V6euZdcDFwRqVDlWmxlbZVSSoyrw2WEZ0hqtvuDm
K2MiPG4kp11UEqpgbZmAmXittuA5E4tGsq1xJqc95XPfEKPGV0UiZgAJ8TVRy8T5akUDPUGqZNh8
3ysLPsR0kce+NxdUdmpR/GiaJFNSN90qYDyMiwqTuhqOeVwdZrW1myByu8jclL3Io43Vu23KAFs3
3rHRDs9p6Q58D4W4cLNKv3e9qrmKB8atvZDKg65y4dc2pZLrCOhxsar7jOSoyPAoLHGrf/Eyemf8
McustwoXb8y0oKuVm95ulnyl9kt7aC0jiRhe6ssMHqCiLoLwgSAAkiftDeOXPg9MI0kfgPJ6d5O1
xBf8Qb+ynH4wV9Ng0AOkIezW6sgQSNNoy5syS192sCb6PByneAqpuInDjE1iDolnaW5oJVe3cyTm
WxFFURLACqTcxZ7iNuQEpe/KmduAo1L6lOaiOzDOou6tU1sw/RJPVxL3ZG40avpOUm30GyaW0aZr
rHqrLsm0zz2JzpW61YWS5M2T1sjhKc+c/HpRWQUCrRvJzEhhXTel1Insa0Vn+FlOmp1STI9ZZzGL
mfFRUY84moFyMjYszPUU1f1RrRQP8sWQahvW98YK6GCS11XdeJnf9p5DgNdIytu07EHf4Cwsgo7O
P2aiGshKe5mXnDtBNcTKymMYKnnrPeGsrvdCq+LbqG8xGJmy81zELE/bWU7Xn5bOLB8dEXusEeNA
oCWNQODMEXW0XgdGo9UpgBJsb975jGR+oPpYd1pvl6GrxZQ6uV4S3ZTIFe9VmTAJiWvXYlSnaMqO
5hZSLiBD4Os4LYi9A1PY4UY0FAqujC42n3vH7m/p+7WPlkyK5rHnwrE6F5oz+yDBiXFWAwMMgpoT
cbSyT+S9dPTsazEU0a3mARwyGzNZY8NKvqVm5N4Y1A2G7IRnKjmprtR5CMMpcoY71apAm/SZG/v6
zEPG0cgVRbIYtg3foj24Fua/xtzuhtYu7i2L9s1Fm9yvk2a2AWQrJpeu4ia7boJeU/DL2sexa966
hqJSSjwRlsm5LYDlUEqld+6NumTdZdYlRMf6JcURZDJgtTD+GDV4w2yWSmiNDlWKVIk8TmrUPC4i
VfbVECfb0rbQOcmFrRLHivz43MooRtV7Yw+SnxLCZKGYbWz4okh9UCrFKlEsc1+nSr6eXWZ78ST3
RQS1vktP5WiWayp3H+qiYIvOFAXSVpk2G5u2gmNLGdfBbGfrZI15/lWPevVxGUq+WcJLtSfdmQrk
cbdp31z8JBeCB8VXt9HZtg7wVg5NrWdPeTXPXzH74eVwp6Rdt2XEJh/mqtOSMhvUtdT6HiNv0bvH
wdbsgYjVYn+lmgzbkKG1RbIzqI59o3WbKrKqknKvKrH9JS6riBevG54Iim7eCergX+zKq09Gpxqx
L0WnvMYtuyJscMT5sNGVkLoUb7z0jHio/GR0WW9ctbd5ClpyV9itumUL5237eVrI0bGQ2ksygyKi
CaahFLUhIyjFcDn3ZR2YZ3Q8/M2Zv17kXpjwwmZRtxcaG/mTGYviKdJhTovO7ENVnQVpxDqxLwuy
iWvPqpWj4ynzGydC92ulUWnTZdp8LIqI7VlH1lURvccWYZzb8+MiPbITLd+ZX3RXlK5na6aC4lLo
sGGkQ42TZmmcOhRhbGymKpd2VbtsImyacahGcjdWWTgP5VzM95yexLeexSGIOzfdmL3Fdtz0MuvW
iZTqwsg09TqalgpQa2nt5zYZeFwlIwhrtZmH+8Jqxo0TG/3zGLVN6FTR+OB5NT43rxm8raUM6ZU2
5OODHk/jSN1fO5q+AfvruWUfujbTbmLqbZlhn4s8XCIPl76rpvek/jyMLEK9I9LEwj1Lcx3PrXtf
MbDenNvPji510Zym2RmF3bh0h7jCepSbBgUQQotDFYrcoWDf/Ox5nbabYzVex2bOCtPAe01kf8u+
6sy/1afrYbbKLzRruZfd6CovERvL9Zjr9cbio2yM1tLXVp7nh8qBHGSU/RwQUmR0PJGSU3OdXiY9
x0yB6cPuv+qtIl+UqVCfdKyAt66edk+unhQPyuzVO5XD9tkPkiZPpZ6010pkL/sx1bzbpdRIHuG5
7y7Yw6W3AHpg1HA/4MjQbOu5cFLjVogWIiNT/hcjmtqrpC/NoGIDsuXIYj837cBvb9YpeU2MBFNW
F+Gbmyf8L5GptruyQg50KQ17xuUpt4uCA9BKjM5vlz65rPShW8fFMGwnKsYfJo5njzKK8WxnOZ3A
rEqOekQsgfHk5vZtUibDHMS0/WLGsBYQS/qZg5ImRnOLv65FvWyX50wBNuFKI7vJgG28sTcq1XXJ
IrB25zNIYhm9PA6UyInNlZwX4INWViqY5SK67DN38h7sTgccNDaKS6m0I8VDrzjKpTG75bMCkvlZ
d/lqrkiZY2/mp8F1dGu1VbD0KOrINyv2LqxaxalGbKAMNV5JW5nluWZ2SA2ySlE3XuqAXgK3TtQL
zbYzDgitoN/JLHQe0Xwj8HS5uRbDdkpGrK6jFrVbPamtO2DPiDv434S1TtWOb+j/qX79/L2s9iyC
/f+hGIxG0rf09ceJCOUE/xb8rD+YKaKraTQ0gVY6z/n+FPw07Q8H7Q7nH6KbCQ4CKfAvvU9h6oHW
Z8EhQtP7LuH+W/BTdJe/A31xlgNZYXVQTf+B4gfv4ifFDw3urPOhFTt44hmLfIyCwUQuRj3mHmpp
UuaMX0Zaq1wUMccWSJUthaZTJCMR0ojiZBf93PbqIeknIwtkJjGBm2nuqrsoquG4TQP1bgcGJFI5
DFXBK66cscuTrr8tO1LtBMKLWMnVWy+x6Zp0t1WRVpEd6IkrcmNPPbXCK9WUcBJL5zGlLK8aVYR4
KJHikq3E3ocXzJgHZ6s5Sw0KMWYL2+tehA00Md3R7wowOWsrqhTXlzZ1fRcefdroAUaU2iHzhXJ5
T8qp/DJGPYFWntGluE41hdiDqjfwA2Wslrf4+NsGMGFFOJXC987BNcy73xsFj9p1q9q00tEZmvMh
Ew8vIRDAdEeq1MWiaove5BwwNA1PNM5uzABoWR3PtiLkf6upS2NX0VH+JYupcdmaRqr1YV3NcjzU
mhqrNJCDzGGdMmouujvjr5K689x4bgkSQKePDhdq89/snceS41iybf/lzXENWrzZIwmQDJEZMtUE
FlkZCXGgNfD1dyGrqyuIYBLdNX6TtjarqjgEcIQfd99rW9WPsA71xk1KrdE/4YtBd/iI6zX/P5RB
16mVXnZe1FL0YMvF8lPu8w0zaizqVxzCRwrAOe6CAZUQn9e1aVIncK4whQn31LPEF1+WgMvLvVxp
T+2Y9txboSmnB7/CUfID/1HbPdf15CRkQEa7d+OYm6E3BEkf/hw5m0p3gvVBz7Qdx7qXS1FDOlIb
BlrOyY0H4x9lZjUQ66OJlt+Xoex66ZGqk6z/ocWO9qNrrGPWNd8lch3DLJcOJ1zdk3a06LJtQj+z
c+GakTYaH+dlVx9srnDdDvBJCBpUnrUQNJJGZFDIvgXOveT0mQ0NIVWd566cZLrk2qqNiSZp2aOf
oSoPnW32OPa0Y2Y61U4fJTM4lJWVh7Qth0HyNEllAKekHQLxOFhS5lwVpAHAeEVcsSkLFpb/2vTm
0H5SlbBEoiAZcf8hnEJF/lZkOIeG86ZfY9+JzZQiP/FI0nRsO7XPKMdUMTyHpEaC9DKmsPhIwkZh
obxadTDWe6MdaoJy5OTNfSinvfqAF/mIxZCW1FVM3jPvTYsorYnxc+yltG89x8Ezh85sRO8prYFW
ZCRbpcON8hX33FlrLrMAu4gUH+XQz6NsVvbVpChTkuPqOMXjE63Fjs7C9qv+S2baOtfIQBPc3bA3
xVhz23edP34YJ9pQH+nCiohztMmGVtkGds4cs0R5zKS8x0qyNCuxt4pMHPIqGGjlxMtX2uRj0ARX
SUz96kHnLiDw9JFLO7wfiibC9qwKK42rqWmb1yZ3ULq/Rd6ikNIs/h5dgqYqvqmBb8iHIRh1uuyx
l0t3cqBL8GPgE4cGes4Q7SGgS5XmPhKOFeUwjOj64WoQQ2hdGYkZZNd5RyL9pjQlX6ehX7fr67Tx
B+ur1BhIv4N69JWHPsqT2FOUMkUSL7ExusUAq+gwWYPdX9v4QwFZKBVReBjtKtOVMcia/srG1kcA
V8ln2Hvs16eKwDjEzHSSG8V+muIe3nztOK21ibGgsg/a4NBvmxWAxV59AXHzY4cJi3+TQryjXDtC
wPXJI1nysKsyKtzhtgtHDdxHHLcl9ksWGMVNJk2xeFCxGlXpnfZtM613bUnFwqNrJ/gyjINOd7NI
6/IuLew8vZVDWPQEVIkMh9extYqMLbe4HeGpXNzSOw/4ACKTZMIKVsKZhCuhQig40xD6mK3v00je
QV6VuPv3Lq20pFRwFotUrE7rRv2WZknWuxWRHH2ZYU0InBC7mIJLkDlEH5kIwXDj8+8isBOCZmMl
N5orrhZZ+OzQLPtKSYNG94gQjrozOv3gRhpB6kN6AI/YfqxJH4bcoDs7PRS8tvLJCYAxKFSNEtv/
2aZB03hUYEhBDoEWOWsivlmk93fVjDPUpqxH/4Iqo7y0YQieVs0AAyRaCwFjA8v1rnf7K5NmM0gB
/vEPczOV2/EPaa9SbeWmbhzfBBt3fw7yFrKjnKqn/zW2QqmORkpIWtqi24zLZkbTDbfZuW0p+Uq/
mRsc66Py/B9ITOfq3+I5KVvqZNFUXqy+bK2URg2kA1akv8bSt55wIT9I7p8qU/E4Xq818M0v7tKA
8w96U46k/VsivmbA+NgcycwctX14+A/6BM+8RMXQVRVUosxNdNkhZWB7AVHmX+PkV+FOoNSd3OE2
WO+6nZsc3z3Tm7EWXWZqKpOclIFYZjewZHeoZzAZd5vvhsul0B2vA3UbeGvawbNf7s2gi25Sq8yK
qFJncqaDTTs3bFbBSuPDQoD8ayaevMTFx2pyX4pNizHmmWhfmVvY9bfFAe+DLZmHQ/758sw/bcT9
azimPYQ5Bw79YtH5oNHrISKmMoePqF9KYXG+fjeHT5eHWbQi/mucmZ9p0qtsU5k/nYOxnRmOFkJY
QhZ8RYe7B3p+N1ybx9rDr/EOh95b4+7ymAty1p9j4gBLvd9gZ1GWbZ2jMEMratilS3fw0HT634qb
4cbx6mec/6wP1pZYFPsIZdu5mEY/NVuxi59xWl77pKddiu9+x7LRs1NDLTcrfod92zD8cI2ia6N/
oTCIwcNqe/D70WhT1DEi474EFmPZE5lM0GuYqdxSPUyxXUA78gaxChr2+CAfylXSyvtFcTrevK2/
2V3kwSoidR5POth75QaLdDe4nR7MRypcoE7qA81Clz/smcl0OuRi0ma+UxhhxZDxkSTHMf9gAYDQ
j8VPLGi2BDL70F3TzS/aP+ePaGozPNRk49Yhzy5OCAo+YSF0KdgMXnUkmUMAs5sHn4e2HtSjcs/V
y4XXLDaGev0fkALe73j8gPnEwL0BAbY9775v3jN+1hDTLO4anRcckJEcQ3rrcAvABmW2CrE/jAGZ
XiCuKy/73Hx6O+78z9+MWztpnUSCccMbCCd3ygFnjF328h9Cjd9dpOfXTP2TVh0VK71l31fV9X6F
RyFeAVfRoQk3+DVtQcgc1e+rgJ73W9/JUMb8U948WCLGVh8shkpunBv9ij56DAhZm8kmfpBuZ67F
cBvtVt/nfEicnlynwy6+Y5JUMV16DFu7M8QDit/n2fcxP1KIuUdEu7ZYzo1nAJcwQciZ70lIE+Sr
wiFCh544uvA7Pko+TIth6+xzD9Gz83Ut3DgTTDE/ydiSDNEwd1nO1JIi9FAIepHk9DFCnZrN/gTE
dVR6KC15FtxIXdtzG/WGtT3/3DflhNGxYvpzCzz9pg4pWKvuuB2Wg+3hIuplVr7P2mMId25lXZxb
j2+HWhzUogxN+ksYqtmZ++Iudelq9cSWtOauP/Y38VV/WEXAnPmW9CMq+JGzA9GXuDhFJ6pvSZ90
AcHBsAPZzxk6s5aC4wwokb6uxTvnNlrG01FEgJiAVbAIeIq+Jv0zIm9sdrMrU7JLX014k9Kelsud
szsMK0f2oufy1y47q4JMnnDudV/GxiLJUlIdKCijyaTOIGHs275aWnoMuvIL1x16TykIgXPstqHU
vtQNat7JLK4sJX9JRfcjtWtnG5TtLeWLm5UPfuagO/ltiw/ei2ZMSLewkG4pyjTU1veFF7jOVi13
zjfnPj7E99LKoGcmGfBeS0Nez1pSlh+8qsQMqauDjW1Sxx3lbWhBBKekv/Js7+9e2LKrlBUM1UT0
tTzd0krKxpAeHTYlfz9D+woE0t9D34t34nl4yI/JoZSe6t5Lzb3aec5qQH/uQd/+gEUUobVFF5op
P4C9FK/oJ7rHN0U6epef8/0nRAhmyQSgc5OoZi0CB1NtU5mm55/y+DW2v6TGmiff++3n5O/biyMl
FKmOrYb+s8PNa7gpH2AS3kIB2JvtrKIg2rOOwce1Hf79t5tT4FwpiVEIDZYhfDR2TqZ26k8rfDHQ
N9sz5SL7qNrfMv8njfprU+X9l5qHQxvokPFWMBI+3WIHUHOV5Gg/NbJfWeVfDQOlTOCmOG7s5Ex6
RAqsp1hqxUdzXitUKCVqv4OjbRUlX/meC2navF/wYxCk8vTECpQBTn/M2AknVH3156D+7MjUlrn8
6NfTVkThh0SClNqVGznPUBqYO6x9cG+1j3kc7uox2ktjsYnalevUmQ2MH8QVGFi3aqLSWYSJY+Fk
vQzXMvui3wcPszbv13Ebfq6/5F+UKxAtW/m79INk+OWZfW5gAw0UqPB5ZFqcT99EG/okTw3lJ/l+
+maJXuC9aPLXnNSYhPNPFl9X8e04fLDbLx1JbCN9xXR11G7V8BpHkJVfc2aOnPyYxWpO53a8KlR/
RslnH6hVaVAd7NYW25nFzCCOzjWHE59VffrEmiwPuZ0qP8ftzN/TX6FrshnDedy2P2K3el4D3517
KKpJhkmZhzzV8myy4jidHQR+hvFDZdzqBTCGFUXguekMRp1q1GyTyiV58RHHuk3DoY9+9luYUp+c
GiOabUSNCJ0BJCkNdipyGtew3f6grqXfzuxdjD0f9QAk3y+lYirqepzoAga0Bk5xgE9ioGaut813
yxU3Ye0Nnyi1rBPmFtKzX4v4ZOTFwUrvVi2CIfw5gxRnxBytOdHVrNo2PayO6NLcrV2Szz2rYc1w
ULK7yi8V1dvQP239WAoq53WScIyRpZ2Iku3kyMeUmsXldfk+92Y5ho1iCyGLphDXnE7SISvkmvj7
R1s0sJth1fbPAXlXuKtEcQMN9nazskGfuameDLm819AQn4Rh4vxQUez6e8cr99UBra7YpFuaBbzy
KfuQHKAfbdXb9Tf7bpFgf0PC2pZ1ILM2E+n0eZ02E70SO9/VINwa+oGcLvTmNWfHBYKSGUMAjLsB
C0VFkImw+3QULdLVKdXFy/CHiWtmeaXSGn4sDoVrPhquiWVK4lbfxEcr3gRrG/z7BzwdenEdpmqp
EHWKF/p0ZBzJsx2NFEzSLQif3bhjJx14q2tH/EJU+/6BF+ecrUt0xfnipUF5rT5TvaOehk+n5nbD
NlhdHgt67vvhFiuyEZYWlpZ4qXEkQ266weEqfZieJqhEtzPaYG5Coa1qM73EuEB9X0+Sv1s2iw+8
2NurKCoTuxYviVx9mqbyTuZHdOohK82jhaytQcUf+c2Xy2v13YGyGHQZ2dS1g02neFFVOoSeqJas
nIrvz+jFAIvtvdHoMpWD5KXz/D2+YyRdcwAyGw0zg9n1Vd4BsqfDE01Z+G3tLvc+G8rg81EJeo4V
86680jc0BpTZPIW63XCT/VDUbXWsr0bSzHOYkj3WI54dxr49Gq8wp2x7U/7QMd/11vID7zeo019i
LaPkJMDUrI1f4mNwMF2ruK+JWB9Aq90m16K8Z2rZG23ruMYefMn2P0jBnFvDb16Ftdg+bFxe8ymf
p7e/1+1r/1PCRVp5UK6qD7a+bapt/uh/WLu8rw262Djg9ARolsRLLCSXesxtpL7WSb22Pb072Rbv
drFRJHajNpYTv8ywhuBafh5fy1tnC5sGa8mEHDDS+IPeeqvx57m18/aVLnaMjkn3a0e2aJGOUtWt
6Ya4vDrPrp63Qyz2hDEcHXlIcO9E0hrswhZpmRuru0LdNU/5PWwigIS3vY5X4M4+jNfW7vL4a99v
sTtEStmZaiNelLrYGB0pV7D/KvLay6OsLo7FHkEXRNKKIX6BRGQ9Yn+9q++T3VxKqz3HTZ/VY++V
x+KDfUjunTv14fLo7wPQxfRZBO4oZiShpQLabu+On2LwENkGa5epvBL30X708PIpvhOUicd6Lfad
5/9JXnQx9DJyyG26iyLxYnwELrJtA050fQfl7ADIaf2AWfmay5t65YxxL4fipQjkg6Fk2xFOYg0I
6/L7XBtlsdHITW0gu2TPBToVWB8G7CToYLw8xjwhLrw3e36vb9LYQ97WtPeKFxtvBZ3mfpR8m1Hp
tyInTYjY5PJoK+vcXuwvaQqiIGMRGv60k+0RIyVlJX5de2eLnUSOG3NKlPglyn8oUHSiz0OyNtXm
H3nplc0/4e0rk+w00jjocZF+mTXl6B5AvUBrI0fzD6ca1UcYUTqg5+W9sWxrMGBF/DIV8a2c4juV
32SN+nz5u7xLAs2rh/sFqQeaJGFEnD6S1BdTMAXRizzCTcQoVsujKzWKv5qadNPF/i3NXO7lEc/O
BMWxDWqMGrqwxXrlEhAMEYeoitBZ9PbW0h4vD6Ce/UxzlwRUC0L+ZVLSVvLWjogTTGPTYp8h3UWT
a1VHDX1B6OwLdTPXwSS33NHUMrvFNDeN5Gris1X80LYYE63GxWcf+c0PWuyOBU0HU2LFL2Sktr2G
8KzYX37ks3G+9maExUu1cAWyWiFeqp2/p1s685pDsgHLdwP2ZR2ydHbr+Hu05SZoVx26Lvxh0hoN
AIIqx2zQrNu7MuRanL+sPNvZz0k3E128tAG8KwvVOaJxetI4WzQCz5fZGNHfFTjW7IdPMzFnre5+
9mu9GW+xMUZGmYw0hr7kg4lGx9x0hHqXH+nsVvVmhPmJ3+wj6H8lejIjrILlKy370NLoaojxn+y4
Gh3G/MbZcW0xJUZYLCL2w5eqfEqsb1H0/Z88w7///DJbYE5SnfZO+FISHvoZ6mRTnZ2lVx7i/Jv6
e5TF9pSlWSzTZYK5cOYV6gMQaneo1ibY2en895sylh9cQqw68SjhcfpSfirNjXIjaJ6xqI917oCa
oNv4Gzz9XH0ld3Yu6NbBUOGKN9eslkmPRvNNDRseKlCG6dam5WlNOJs/AVMMtUr1/tsvNuffVcpB
FDLolFu+y0KvzNFsv0UW7uL1czk4m9heK8S9f6Q5rz531RO5AxqcP+ibqR1MijOlaocRQuvOUejo
YuB9iLbxp86l4WCHnTM4xV8P9v+ZJ/9nLpH/Xvzw/6rgNWuAnryVP8z/yZ+4E8nQ/mfmPFo2MEa2
AahLf8kfJEv7H6yFgNZp4PJVkFF8p7/0DyraCMxCKAco9NFbeOH8rX8wgKFQQaaTguykDs3J+W/0
D6erW+Lv43CksLpPJ4lIRVybWhW6mTLB4KVFutdR2Ygyurb6tFnbRE439L+HWeQLtNTSxpwOIzcP
suKFDD1SWFrgm/9qj/rrz79rrJkyuzGKVgldM9R18VWhr78naxmEWf8JzgAA45WBTtfWvweav9Xb
NVUEjQxJA0XqYAB8wZ3XlhPX1hID/MMIobJS4cFv38ykuz+D2redrb8ZS1+EKkZaKlIeYzMvDVKF
tGnUh11oYyRoisZESetL3y4PdH4OGMuSRWOFqiGJKjyOvtkep8yqPQgU2r5AmXe8PMQi7fvXi6Po
c/ri8LgYdUnOxdGu2Q4tb5Ss7sfU4tfgDjRFFWIzoV933DbU8yfsMuvqUy3CHkA+5o8xZgh2mRmk
wp1iQhFb2CoeoqRxRy/N6a/+OI2jAk28h9kf2K22EiQo8/T8+7bx169mKz391RpSnT4y1OqQEVd9
7gYBn9cRAjfmCAmL1SMbL8pvqSJhYRfRTX9toadfmWq/GZyU/OngllOnUgmK+jCOUrPNcz++o2W8
3CVOK3aVhb6j6gL9Sg6syMv03LzT8qL5F8Tqj+H/Bq9ww5MxyLP1yUfzwunggSZj8EfbyCGAErcL
e4BEUZpV910g4/WQ12uTHH7duVfMReF0oLyoJwwKxvqIljf172J2vADkrxSZ9a5SEqzKNn0T+Z3b
pG0N/SyDtDTdAHBWafA3e8T3M69fUoApickA4aIQDGXbboxB43i4P6pRhDSn6Z38uhhMzH1vs2qI
qi9olKYu8uykJC2/tcI+toyjM1ZpjxtrnA4xPfK0aSSf7MkZLLHLOl/q8VawY7mMCLSFUwjTzWqK
fQD9Y3ts01tWjLan4C5DWShLx8dN7PL6Ob9/oqQ7fUt+hOJDqQLjYNR1dIx0oX9kKgwr85xmyPNf
4Zdh3JtYATe4OmvysTgKyRTlx1afaDk/5kYSZfVRLrW6RENQTjWYbV2t9TsWABSgTRYNaShvgknV
6bxDqeXn3wWNbL15jUZTJLti7AAybAd0Ul3iJZCygxSFvIVhhYuvdVP6B6uznOlZhlNf/JTBp6gv
AVB/2FQpLHb1KbDawHD2vQ6/jqRnC1Cih4yQzniOrAuN+AfKnF6+TUQ3Rd9lQh40P1LkxKDQ4wi7
kX5j+5IRFXclsneTVP3U1lJwKNIKvLZfqzZX0BFJ6MMAA6GyNvCcAnt0KxoPNBMgPZSHYguBogNy
bCjyUGGVjFlRr+3luq8G/75IHEkNv0kI/TXrs9BCPWLOxgpFgFTbqcOst2v7yJzR7Laaf0CpI4S2
6fAEru+qMmgNKFVUx30a0hsNMONOBKgFbx1dqfwP0E66+tDkLbxIjAF7od3qpjRtJl7fjzgPXS2Z
2Lcxp/Wl6caBghJaY/+MmhAbUF/BRbOAxaQlEBsMo3vEnlIzzZ0sW2U14ABRRn5/29qdrhXXTHlW
1wOulZbW3ZVWMRgfmzQZ+2rfyBVSaFdVC3+26YaHBia+aeC6sAMXaEmgJ+RJBpkssxyoFVISBPDG
S7+RsOBOs1pqb225ykyE81ZQtX8EVFLQ8Wgo8qcYHEDdq9JeU1nU0XVH/hTqF+Fzrd9EUd9kHydR
pfHX0W6z9GmagmAq76ELFiPQfHJnVXysEz1U+P5mBfV6xxsZMLux7CjtXzUNIAfVL9KiOKdOemAZ
n0I1DsdZQJQ7XMsVxMSAcaYuaRx1FwktsTwMB3FWwHC0y2TcYIRtzMnivhTxvugMEbSPZlVqqXFP
Y2YcSFg6p53ekLZJpgpZ3XYKw8Cu8LBLbeHX8MOqwVHQJFMoz/dJrXSOuFWDtrTS66magW8PQat0
mbLHJneqfqpVLuF+jGqOppy72KyiBMGHImmdjZGqhZYTaWCS2J1rECWGP6V2CAN5N0mW1XYboCJV
s2+qQB1Ct7D1RBW5GwV5qH5OZ824BB5nZAO8bsPIlm6klLDpR4F2CN1fEdn4G6FTxVvhDrlELile
XHKSPHRO0FR/JBYdG8oGXpEj9wQ8ohxvSrAQqA4dPC8CHPTs0KzoBGDZ5cWhajAbHFGScZwB75oi
KDhaYPmi8sDjoXDaaCMK++YgN1JdBkf8AFJOuqnIZGVXpJ3UJkCACm32SLL0QsMy0HRCw9nJOQd+
c8C8wqnUjSqGti1cQxEmHVRqE+IV/BXPFFS2V9GUR9qPKh574d+VUckUcGGX2wMeMXZmge+sykSj
zVQyx8CsjmMSDQocYD+uxsdKHzAb2Axw1YL2XsPbScD0j7laAZZOgrbq/YcpknCq2KhtlkCf2rAR
5CMOIIVlIjlUJ81w7H1bZnV7K8eiqpQPQS+PxHScYhK/3S/NJOg3NXCd4JPOwV8Orp2jOky8AQ94
8aGiF1aTkKhqpZH8TBxBHdCzYsMPn0BuabTR2xGeNp2XqEamfYTKaUhQQIRUxKZXGA1ypW0DRMHA
60bN8cMFmJTQe0MdpAsKhM6bchpGIlct1s3mCbbMiB3VEGn2RMxJ2yFUHsQKtS27RmwYvrIFTF3a
NymIi8nYqm2MSm47QT/Ly2s5NBqYbiMsGOioY6vp5KLKUdLxvI6R5ufytjWn6jsaOaPYs1lCNduG
A12xYmMpqpY8QjkacdMY9RI15TYuwHNAu1a1Bg5A1eEV8hrGhax/x64mr6YNKz606RcOiqZuAf6B
BxxxfIhZOpsoGOz2m8ohlOU77CuSGl+dIAgiA+xBAPxpZ6m53zxbhT/xN/xUI+r06giKB27DIwYs
zSZWQc7Bks2GqnkWwONoagdAEksHMcYpX1iAutHuLSmJVe7zUJvGeFZncg5udD1q+2syrSN8rkHC
gAavXlkWsYBUltYICQF3ZANkLXKx+aYv5Vh7Dep0+MgG5A/qrtTysHpVky7DFTXTY0O5Ks1IISgM
BnkrmtiQgUL6TVuj9bRKXdQbo3GwHMIAS4IyBjrI6fsfPqd7/V0qR7/KN/JA5xLOxvCJoxddgTaE
7wdhDBlYI/Y7bF/Uqgkza8d3LEo+vdqw824Swiflh1raQYsRUpbjDqsW0vSpL9Ji9uQSNVCcrZll
ZTFricG73UW5XBefW7+qRhzEjDiZfsRZ6dNYzv8m+TMa9pDhRqnl5rTJhNkHeMNnvfJs9xbreROP
wAa/RjVewE9xWgrf2gROnenHJtITNgEzigfN2UggPRJ6qtKubY7wUxwMy0JJEmWJzVczTs81dlax
sWlgfwmKYZaYAOfqY+GnvFsZnGQnSRinQSYM4xCJYlUW1iebBCTeyg4y0hw7Iz/1v9TmODGFhpAb
7c6e9BDtQY9xDrSdIRKHFBBPU++7qYA0ZNWxHoudACIDdtep6Av7mIZKJqgEylMFcSUJlDzXoK2Z
ZYyzGj13WHwLu7PuaxM2mA6iRilw5iB3EMlXY4OKN8FS3YzGjzpxbnNAjyWPz/hGZcVRyaXavo+V
0SzxbQby6dwPaew0JTEzxCEgGCb0TnmjJaJq8ATPylJ5wljH8n8omZWZDzDzzAqVkSwmp90xZDPc
4Y3hdJULTmdyHumV1xPdZTb0mFGZUuhQ4hSTHCbhPI8LaFGinvzukeSxOre4y41QPhSdiJMfQ+DH
YI9Dwjm5AjUTN/WPEnxx69wV8pAWJX5nQVjfyngdoWUrFcPPNM5Lf2zvUoPYKtx0TVHhV1XnRlth
8pQN0sfcFmleUe8vrObVH21DvxmNaNANVBKTOSnSfRq3qePcl3GpqLvLwfj5+7K6bJ9lMoRDEQ7S
wZqSr6qKX0zWTdlOSxr56+URfhfuz2nSN+E4NqpRFdUaPtOJLz5Zjmj8DTO9fLz853/zAObiZpn4
EhL02bXbaMI42es6BhvHcHAgpMWT1VQrudXfDaOePoVE/JaFnNLHKJLDq0o04nOXwz2Ycj3zLj/J
+RwJPXqnQ8jJUOnqCIPQqSD02vI4ehlL69ByQh6LeaO+PM5CTvFXJkCxFs8SW6ZU9v3Aa4JTkdC/
7+NSJwQGOKmqZ0+aVcTyoWggJRn4DXaqvI2kNriqxri8b0FMfYh0nSSHobI9g8VZefzzb1hZZlVK
IAyJUeT13uFuvqF1nEOrrsafqdMZPy8/+Wl18t8P/uvG+GYq9hlNWv1UYkOdqO2HSgj7KDhwPxTK
NHqtU7+2hebcWmI0V9Je55+J0sjpJzVzVWkU/pwXgFR7SsHKfRvTrjhWwhweLj/Tb7JRFD9Px5Bq
0UhxpxteZ4JolwuhbosRNpkEXghfKusPRTRfCwnsEzJ//lmPK5jW+PoWAEju9nNggdncXRcVsmeX
+gyQ7HbVpCaHyz/w/PpH+HX6+7ihKKGQeOmpNWTtFs9oA6krpYvIvTzAby788jK5VBq4DimmZHhG
Lfn7lNN3G8oyHIESkzJDr6wd2I72KjJTejEd/xp0UxhNnjyEbLDqg2knxcZx8F5U9BZmrNyxV1Pr
dQG7tf+VgOavmQfi7/QlqJBapB7CghfpFTWMsCESM3rzJsgwOr38Gub3+T6/R0fd6RDAozmOcpqk
ffKOrnB8c99K+PHJVg8VemjkfzanzcV8a3TCgrGqLU/y66JAAZTaGRqnxnxos6IQ3uWnOZ/Egap+
+jSmRN4iJ/byeqCJT0VhYzpYAdEeSFt4YSGBRnDahkuHVAMcDteMu+bv8e4lzm29p8M2ZMD00Jkc
Tw6GCs+sWIq/ar3pfOVyVADhkM0YLga31PvLj/nbubtIhgnZjGyOLJRNdAEe+jzDP8vuXoSmeyM7
0gZ0Sr01JS5ko0xqL9JN2qaFbV0nqjRt+W/MLcSyYNfJuJ8WKc6Ckz1kriGl9osvYUh4+Xee3zlR
95y+lyqYQCWlsumRvw42IGXGfT7QU92rhbGXlcA6GFE+XM1wt5VpdvZLoCdavBhAZ12jRJbv+ZjU
QklVChepj7VLYZ3epomGYlSJ8pUo6DezbVk5ag1N9UlYmF4eA7JUJAyJEm20tmohEEnleeVVgCJ3
mR18U/yuWlmxC4Xqv3cFeXEQ66k/8J10yUMqU2y4jMChIiXv6nZj7gcSUxsJROgmBom+sXVsqI0i
uC/9vl7TrpytCch0sJ9+1jqXEn3wVe7V5FUeu0n9bnPLcRPI9/e1nRvbUM2+BfpkblVJU/Z6kay1
UZ49GWW8E05H7sKJJAo6KC+oxu+aPiiuSRL2mUvP2sF49tyhXWexH8YDDcaQuiWaS0nLXznR2JBp
JOyvVybN2RnKXrEoqDSD2WiRGBigUjuxGwEH7tQ+nYqNJudJs20HGQauqjbtSmr7/HyZEVinL20o
ct2JsF3y0moALKormTvUpYlDav8SUandBVXub0KAhLuopm3bH81ppw1SeLy8C5wv45ATWyzK1rID
ezAx5YxDMnO+ReORsITwIKmBCM0xDFC6iiyHI4k9OWScm9jfri4Pfv57Yjl0+vAxQrqsVThCqyCp
Pkm9KB6auMlX1uLZDQ47j8UGJ4PLzSSjMz0rUYwbNdHibTFUnwx1LDwn0RS42finCnIE/2R/Qze4
OEZtSYcsiaWIVzW6gwdPM92U/dwWlOTpLkhokJZx1f1n725ZcsnHzmprXMu8oWI6unqNW7uHXUfY
bS5/nLMbKDHeYi3ovVImst2aHlD3Rx+nZgv7cHxyzZ3R+nS+zElr3E6oNcddtfIGf/PJZpurtxdL
KwI0asTUNZQiab50QQC2ro0JADNT2ZkglL2unuJjL1p75TWe37SQE52OmLVkIf2R7ZKaVXGdUzR1
UR2N1101lO7lF/mbIX515L25oow4X5hEqz4pVst+9jvJoMRU+N9sHKNWYtHzC8lcbowTZayahAhP
ocjFswT9MNrWlAWdlblw/u9bv6qjbx6h7ctRk1hFXlnlmGeRxb61JHVaCQx/vYn3IRpme6cfQRul
shskE6cv1Y7uI7lFbjlK466w1NILTfGdpGyy09q6OeJN1butFY4eVDp/O8ZK+vxPPpO1rDHa8I0N
Y6iZ74bpX/s6t4oyCEzYjF25crzM59SZ5/x133vzGgXNu74ALeHhfYp3cFiKa6VxJlZY3V6TZTL/
0aQGvHf6PtHpSkUacm8gqWXudTlWD5VaTDcA25WVzfX8SYkV7ukQspXLcSxM0xNy22xjGU2wT2rR
6wvouKQyuwOiS/1w+dOcD6lp1V2s0lgrSQlBEvRiMMivVgcxEC4dUL0yx+BeRikXdMF9HCdiG7XT
KxgQLNZrPOpr3DL2aaTIm1SnmjDUEp6DUEC3XdHhEJ+kJIk75V+Q3d92JZzfMk1zcZh3ZltHko2P
B8YO9a3dSJ2btxgtObUZfJXNDFJZ2wxH2xSYqFuyr6wsoPM7zDsJKOdbVUGHJ+azptSVfbvZVU0w
Ecpj9H35E5zfmaGvnH5vWxQl6XtuCzCbtftBiz9i3/Ic1pUXNj26yDEUW5L2T5dHW2hV/hVG08yz
+OBFOthxalEdUts+u26poHgdbM0dfb+oIvH22TVZPmIZxK2bakF3XQeScEu7rLZxxWmL4Hza50qQ
7mWiYdfsJXGQnNL2cIrRtuNUFccg75yVxTC/hPfrGoT84uU4SiWGwCCIcyr7Rmt1lYyfk4xfZYfD
K07DNlqLF+cXcG6oxbqrh7JX5bjyvSz92Ouk+kfV/qoZCZ5/ZlYfpsYc2fkna6PXZu9RRJb2vROp
3DrUac2X+DfTbdmXP8iiMjsldXDFasxNFZv4T/0ve+e1HDeWbulXOdH3UMBsuIg5EzEA0pFMJr3M
DYJUUfDe4+nng6Q+RaZE5pQuJ7rvqiUBCWDbf6+1PmjL11bE8cf7DUBZ1ky/ec5j633IHFD0Xcj4
YsSWG4hRWqlZrVP2MejLWlo5Elgfr+0YeJBlpAu0QvMgl0nrUSoEAKymPvVbfv/OCUB4/XnnWYoH
wTHOGsaRsak4D/YaFY9dOiViRYXO35mlSHYkLEc7a7KNA5nitVf29kJ1mfMTO7vfv3X9eI5vc1vu
hjgINhmesPks7jpUDQBN1GE9KHr/+P6Lf+suR9sBZgjieGA9rJvKn9ZKJx5iv0238SifSnD4/VpC
N44m+zaAL+WznFgHzBL+Zph1A8IWp0KnqllvbGmIaXr9vcScT6asMHgUFun5uV7fWGWAUTsqP4ox
yC9aAC0cwKa5ixx2LxulefX+y/v9IEnI0Osbz3qgzsIvWDMIo1pxfI0t3rYvzJqQ/6iqe+KDIZTk
5Gyv3r/hG1/reEEhumFsB2bC9VD53UoF1+eNAYONOkjjiSX57yd6SnGvn0lgwVIyjVqvNff+XRHr
T31OMbLJNcurVZJQ5gjl0fuP8/t7IRp+fa9ah2gDjpFlbB+RTJ6105mkA2sgDlx4wMhy4rya4vD+
zd7Yeotjo1k+pGJK7KVClKvawQ50/5xNT7CCC5C7rLGxKneK8GSyxgGxmaVDutDHQlOCr+//gN+v
FtBNvH5aZZoLZY5KZg1KZSvAgKBS6/nOVuLE7ZFToERy82S88X0t371/y99PVOJYs1uXQzdOM7fk
IHVYzfCj9jrgiTWsGriOoji1ln7rPkcf0g+jIU71BJmS0s+EWjfGDdHXkGrkEb4s0IwTjfP37Z/U
lKNXONuDnpeThALIDNboP+h6MFc2ICbSE8PuG49yPNm1nRkrY0QVYdEmOMBvih3n8tXGbpPgrO+U
8cTe4PfDIvb5149CVmBZEseWrAo5Ga9IOPe/aHEkn+rGv7+8dty1FBIB9boCAi+Lctq1xKafMfBN
yYme+9blj4bcvkz7KbTKdOXHmf0NiY16iEzpVC33958ZHOvrd0PCuaL6eWeuoiXtWq8D2VW10dwZ
KOfW33vGfxwi/1KXY523LSJfHrNjPMbyD34YRDTtA/ZIWBZIwRRy83TGqh94DFX9ANBR6LJCdCi5
boIW8W97iPVBhQxESpIskzSkmDrzZFN0bfjf/5IU6wPnWSi9ZMKcTdXQjX9iDyEvkCbw9zqRVYSm
k8hIkB3GVFLDjhMfWgaBThIIx+oUku021LQoXXfhMGs5yAkLqBuwIkkmk4JtKQovpRU9CpmchnVG
dHAAFjMj7kkhvNxUg8qtIWuEl21mEFSU14lv3Uc2ILvU6805yr5FdqaXF0Jr7GKL9HOatv0Q++Wm
LiKYa+yU0ua8LdUMiWCvmSEwjDBottTfU39lLUAJZGHk5dkVLk8hgUoqUTec5xz5gOX2+dGRU+eF
nd02ad7YT6UaFlwc9SiBEuT15fuhBbeFIinAvcxCsPemTpYIqm1E0a/rzs+CtdrX1nA96JlZu3U3
TNbBRLAeeYtEvAVfARWpP5/LOs6z66moVaWjujxn9bVvopVKHQtXQZWDHx161H8KGflwpmxgIn7q
tJGpP2GqVYdtnWRVepmDmK1WltGVPkY4swGfPaPJdbAS67MzynIoH4IqqanbqKXh2GrcQlMIBFne
MBPTyiPoR9sPVZxa22ouq/rcN4vuS4ys+HoWeW66aPlCbddzlG05Zd4nlpMFSfJZDbtCYaFay9ml
UQ2wCpugWqzJTZSYFyLSFXuLHM+qz/oC9Z47zFnx2ZxDgWy2GGOi7NNsnmvHz9k1aOVkzS6QCxjq
9ZSm2tYslEj2aP155Y5GraCZ61iHA4MLTRnFb+M3XhEomblrplgOro2wBJiUKH1Rn+XIwMP7yQJ8
etkZ2Qx8DSkt5vlhEq0KLEUE8GEZMefLAMX2w6BF4JbxG4CyFIpvZF/9yJc6r8hkgMfIr+Lv+vYc
pkE4GMnWJsdfA+tuB+KOt2qVq7ZGyueMwwAyQylF3l7Gvt01kFxlKLEZItBn04Kr4MSguiifJGlp
suhIzXKnayBmViChlgJFFxc5zT63O1IoWKTYGHdh/nnAW8pib5SN2Z4l4bLrjIPRRhipD+oYr+K0
tM45n8k9JFH6TdENoQJZRFHVVRAFaeT6Ru6TooE2qtspekjHaMcYeGJIZj8Sq+WoqEbnDOs4ptdK
rUT+xWT7q77KtJHqRjPp9yb8UvUGdi/lTjShQbJptDRVQYQM6ewhJlTqTwT2BRxn9lgu3NkYZf2x
CZETrOE/h+OmjMBWeR0RQGSY6JKmumLMrBVqSfDXdr2o8NU6s2y3MYzKZJWbTdA1Yw6kBtcIqrIG
hMepUOFQeOmqS4T9AH33oEs4J7Ex/s9OmCgjEHffmqxVaA+9Nm3ksO+qK50+kXqDXmv2KimLpLgy
AzsaOzdtlXHyIWKFxvwxxgI6ukkfp+0TemNaah4JZP5WKpUAtXhcpHeh6EYHADUfYQTNuIgilXg+
G3l9zUHxs1iBhRwginURh6vzORacYnCpbUuNM6Py7vdWoEhEPesxdDxlaGB5DLAx2zVy8QxQjzGq
zXbSl1xdrdDV5zYKkOd15ZAGG6WeQ4lPNfl9uLeh9spulRWS5EpDg80b35mff0lLIZPqjBWiB3zW
iK6nQjMA6lKURn7KupDsiALpK2EfkqT8JSOKTvcmh/LZITFjiMaIpYHyctQI/4M41DSqJpojR0Re
PdbjkyUXRnc3pnkPxBOZD3qYNATBtuUsKDuIAZNGo8SmeuansIJXU02KxXk21PP1bBoT40Flbyc7
C6NVXLAjJT2NPKAwlh2jlNRplctNB39DzvLuILVm02QIPZtycKpGTGBNbS51U/V5XTqNb/uNqwzq
TItFb296gR6OdwlSHNmpCnUe12oW9nnqaJjZmvVM9/jcx90S5gXLB5p4YKJnxTlWyFtltnUbeGCc
+GTk6V10E9rB9Jw0PlEpmhyjZSXgz9K+hlVZmAQTROOMgGAE4y3MWRAu1CSWjGQ2jGSxjgYlK/cd
uGHrKglFjQNA4HBgqJdmyVWnQSm8vK4m4lf1aV7AG0US/RXit0sOYW0OV8v6F1VAFmcPRCWOX1K9
jsS5gi/EPq8tuRfno5KN84VUmuNdUWXGuGb9oM07JMVturEomiAtbmbCMcdKVYrzhjn1ts5mIO3C
zpLS8yXJaAwgRpZ/VuG+EbRDI9S8ZFTFsLGlPK2Ra5O46iEdZp/SShQBJVT7X4IkrQ61JhguWhmJ
9E7UA40ZPCZvFq7nVDmqpVn9DgFQyZQiQ+TzwBJFwQqVg6bBuQJ2nTYyuE3m+jGkoFKX2qOE+Kq+
nK3Bx0s0NXIDbwufxuwE2VTaZ4Y6sTGMOdnJ1spcZN2+U6nx7iIUrqQzo/q29nyguj6TWuxbn1om
x2ew26myK2MYT7gvjGy8yAy505xa6lvI04ZBc62iWQLhKtug6iJmoSszLBrdHYa8WVUl7lFH6EVU
PzWchCN0TTLIy7lV7sswKdvLYsFIujbAXuOOtj5OW9+3qtbzuwIvwNRZ6sQsok9iJVV8mv0QaFPl
ak1qz9hjulbdZpre1ntJnzKE4gwLkzPC2LJWfqJEYldVs03yKfQeddXrBaJP2QrQBycQX00vHKdE
2aLDDcx1hFOENimpxOZBGWq6C2A/DB4pQuBPo2qovjfPpT49EpEajxspEQ2rNWFX+pbqaRhsRKjF
5UNqC0n8BbGlN5/ayW+084SEh2xl6IpfQTTjNIpaYAUsB3isrZpeDhIFoUdvxyu6ecIILXp+Dl4k
fHoC1nh6xyEMFgkG56zo9GklZOacZs2P74FneuWsD8yplYkj6CJJ++Y5SaihXqKdH2O8Igov0p/S
cMCoULHoNZB2Z3l/C+U8kbw6LsP5o4+YCCqzkYaogetCxqNAS8rA6Fj8Be0QT30HYYYJscR2MXVM
uEpVWTZZbQLm4o3yHQnWqygaV5SrYvGgyaPR4BUIUnEffMeJkZ1X/+XXWt2sM6iaKkK3SJaeAiXQ
PmVM5fG6KxLwZGkEghD1fleb581sNeG26hEtXyVQoerLqaG8g6tA06aPupUMzadMiJZj5HAq1TPq
ngwlQCxHJjp/wRaJZSqqy3Ec7qZoDmN37Mqmup2ioS++hYE2VCsNS2j3o1rxnz3Zv1Bfv7cnu53q
I2Lh8vd/bMmE+gG0j25ZMvYvm+RP/uTHlkzTP5jk8DOF8Me2JRbF288tmWZ+IJZa0QkmhYDELop/
9HNHpnE94hgoQxEiRB4DoQ//gFdIWPOrDZm5BAWTV4GEiR8Cb+FY7QdLtvQj5lEX52A0umHgN6sc
0vzksh4bxMZCGL+JGOTWLalrHislA5TpVI34Xwj3z5zUILzOzTibv2b9MuyjhLRPEHD9ZytJSEOR
JRYOrVY2qYtng66W1IGlO1IVTfec+vl3geUbN9D+UjY7JM96dSCF2nmZdvNtpk7dI6BocK9ZkLIs
iqRQh0JdJbdJEJqpw1hjLa6XyL+JcINauy4zKv86T7RiLDxtCOOPdBddxrUGEjfbNkaGHXLfdMGQ
fh0qltXWNz5+nyhuXKWiurViC0ysY7PLTji/zjhNQ/6nleq3gsXqpsorTCAN0Nbc8gugI6yuSU22
k85JyVio9uDptfkSwikby0GuSxk5dammTj/hjTj0dZV7EgJw6QyWKajdAU2y6mhK1wOcNrpcyg5V
kk3dJQtCYqObUdvJuOlCl1PaOnxMI5EVk5NiO0keEiVl1M3GCoVirrc95y3hXBHlzBp+hogiz7HK
7CqN5Cm2frjHYmZ9hVnP0kIZ5B6/ol+Wz5NZzRccd2oPJcuKFXZgOMYk4D6Hmt2eD8KsV4XWybfs
MrT7GPzHJ9AS0cesS8oGPCwiibA1kns7tptrEc9NuZfTWXq0yrK+g/7QN44o/PGeVlCVHnm0+Tke
nr69jqNaYrXeDEHOLpMd0m0sSwUGU+Irgk8xZ4C7vrHhr2NdOPPHIVyzyZq/6kYPd49xHWBznyqC
UbEotcBj9sqvRAZBXInr7KLIYyQpyiRv5WAIz9D6Udls8rHEmpZiSTZSebpNh9qwV9oQx+1ZVSSH
RJfxgpuh9MTmwH9QFS2lGtGbvXJtD4A2V7ZdyfV+8VSwEvTT/H4cSjNehVOrJ/gOVcxQdl6EyW6O
2XKs+dtm4ogwtNWzNmKwPxOVqUz3s+5H4hvZq+N0EZR9XB0oO5j0raBSk4NMkNo6ritr3wg/2dnx
HH/C8teFf1FTD023xj8urWc1oigYqAEOLTqU2AeDrlzJeR+17Ld9bd9BPd9jySofkqTP1qz9mw0N
fTwXiS/dpFmqf9TLNsAHIxn1N30oVPvcBlN3GZSloq+kcPTvYGFq12lGB3GjQbKaG9JttMItKDSB
tjSqpzxr8uhGJ4TVTW0da1xT2A2K2GDwv2WiTq8TnJwXmO/la2ZcA0N4isd0RhXtU08pGQSE/EnP
A3ELRi66mHLhXycziwbHkKvOs3qc+HhQY3p/OG1DtQtHp8nEuIK+8K1kFbemzhC00N+DwN41Rewr
KOqjFOHmhKPUYRES3s6x76DG3tZI1j7CXm3Oi0qNVoZWTZ8G2W/P+yzEEa9iRAAyyG4pYbC8lJYt
rqC5rdVwjEsXAOJ0bSi9fF8qcUV8c1GMD6JUsrOabd2DKoz8fI5nxaPM42E07TCWpuMXFMzjLrEi
cytgV6+bBKugAtbycxmr5aEwjPzKl21105UotLRAsA1JbWPXVz6QFqwiWxYZ1YU+ptIGXjdBsVmh
lNeU/kC6x3YxXul4xhUFpmWSkuNqpsKA1W3lu6DVoXgGeZuvNE1/bAE7eMrUh88BDsoHxZhtjJ2E
BLap9rlHn7mvBCenfZ+YXtw18KhmxnY/GRNP7f1ipZGxu1h2L1M2uLojY4fyZLb8jhnLV0ZYIz+k
TOCmQqI7E/nl1lX32UxZX/UivG38BTqOQLLPO+O8iKOnOdJZ9fUAadvkWlf9vRiGhJ2Zdt83Q7eq
G4SvtTVdBhE0Rt69tfYH8S0uDeyJU/w8L8w1IZEYNs/arZGynjbk8nNUDKajZuUjC1giPxZTtp0q
X/DZT24uqX8pkWG6RSsux1G/Q47yNNQV/SXSNU42lcs88Ouboi163iPCnzw35hUu5cwzVJPVfV89
kBZuuKGS+W4X9b5jTxNI1hJIvYXZwyxiCixxf6bxE56izMwcFObtQxiVYovh1wdar99x6DztqzTW
742lVqBS67uoYjatVZt2CtkAqgIV1mdLVEqIK5wynotd10oFW2KbiMomjzeqWXeuxe6cRjENZxq7
lzNVypEp11XS7iFvs3lHcYAXYbJvtVHkrjxPxUqOh/Gur6crblrYjozS+7ZWsvh+8kFVsOfZJa1J
3IIRpFATpJ6sfin0Cs0/b0Uw3Gc8TsYWM6ldLSu/mpMp7nNwtZzsx8GFH2BAnZV+RMANNpXTfULr
YlFtODHLL6Umt6j65LZLdFGyiobylq3tzahn6gWpBsNjVbBZJyCguBqEUlGOof7RNbXlhdn8iAwI
J3iHimQq1OBQJK280TivpZMF2mrEDr6m4Em9TFWksyaQ7420xmaDEBZcsKWd1+n4bVoggTpATwot
tnKWsUOn0IWNGIO5uZOWLXeTjC09XWv2wD6/zKN+TsnW2rZcsJ0mvh/mPPyrVeqA0D1ogf9UKbPv
QCo+JEFvuOzzb6cqylddYTwSfP6ZQuetPWqZGzRt71IOKM76OjS3cdbjp4y1ZaOY9+wwK/xAUW5u
J5yIGIJbn61RBYPdZccqfSVO6es4NvKB+IuYdKXgYyxk1YmHFCJ0Mp6xt6V+Uw3x2p6bJ12z9DsL
WcMuiDFq8P6oQKV69GR15tqmon7I9FHyIsCynlZKV21b3udlWB5KU863FUF2ZE5EZHpr4jymgnZJ
qIbkhDKu7zapD3o2CVdJ8GwC1t03fiAfFpLMOcDRb7kRRM9yAeEDWthZRjQTn1STLiclEa5KRXDd
BzMU3E7pr9S+OZhjVDpUJTwjTAavnUHOk7YUU74DlDIXJLD4tunEPQmIrWlcDJP8MZuCbCVqw/KK
YlaIVJiucfXHK6PURjRmFpEc0+jl0JPNpj40k+QaIXWBIh0Oo6Tc6apWn2EBrrptMC1pfWl7Rf0T
qoJsH8o591dzVsnVfiitM+IofSdvla9ZZt2SbPmN1/kpCZLICeJkI4J+Fbb6jdFWqpd35VWg5s2F
n7CS023ARXoQXeZ5I1w9yjq3G+ovVp7ekAbALlizP5cKGDVZulKJEaH+NQq30aMb2Tc/N3VgOKFq
txS47KvcDw8Bp2geKVEBdoX8Lo2ic5ZBmQO3rHWGIrzBwR87s0ioIYyi4ZRCP0TJcNtZpgAirpkU
VLXAlSSWo2Ew482Nqpsoxac8ivleMwZuEOcspq37WTaard/PD7UuOmdaiE+Sn86ubQ+fLWKWPBYm
wVroVY/HS7/Lqy6jMcs3UYLyuNKrLxQrKYAmTOE04dgrlPyTrIT7Nm9adyo43qkDflisPAVAaUI5
+jwrzaVSCEbUWldZOiiVOwfarWlU48ZSZ8uLSMveRHWjXGrozZyBnbyrV9G4T1olXgVVRkJLUt5l
Vod3furX3WhLrhVQjh7bWdmQnIKGc0KE08Dt88Jq/Jj6NSCrSgW2WkbAhpVPuWyDhow63VVypVml
fTS71BJNZFsR2wESQ2LETdUET8ZEMhSXoJDzQFlT45qYtVg3mtMUexSNy12s+vJZFycEl8ctq+zA
NByN2tthVMrYJYOjXJm+ell1HCKMrYTdRNiWSxFZcUStA0YzNH/r53bq2tBFXT2c8CKpxoVeqTWz
aX5ji7L2lNS4JbIK0Up5HpIN4WVVeKX6o9fkRFF3Vh6eKUoQrtRc8PUmcTtZWZBTMalKmL9gW3fV
yPqaM46uW5m2ML5Isj15FVjkwgGORCtOVdDWzhxb6cMIlXhnFkN2b2L72lN3QNUZWk3FgjkeBuH4
Io9Benad/MUoWzLA4oIOnVYjtfuksyV52/Yjdbum6MeHnO1yxFI5Zn4mDSO8tLSKlJ8pFfHnHnWi
Z/hRf9sbQXs2ybzWupaazRD0A0Eq+MwvEWPIjxSZ48+lPZdXNadGn3Rq/LdqY9XfUp2GDhk+CDe+
4lM3UcohvE4Ka36Kq9m8VUutHp04bsZtQBTTblnO3iQkRt4roz4+FBai9b6Us4uGZIwD50+BO8s1
n6PtO7JURE9Xt4rFvhuGrG9ieWwfu7Qpr3T27f5GE1keLeVc0slN3OPCrXjpIcpXPes8Fha26aKb
YWdQtbVx46elfhdODEWuRNV9lU20BKc0CysirySRv8WMpNx7NNEtYucfas+W/Rp5bCfrz3SiaZ+E
Yw0XeTT9u1awJlBRmzkjGy6mMr9bFyOi7FmVFFbMEg0CEv0a8svjGPbFKse28hA0ZXfTWv1lHw/6
LQSw8FzDHdWi250mCDSxgfVtqrH7exgz809D3be3il4ahlNqfvzRptiFyNDoZqfpUH46SmtE99oM
X36TSJZNKIs+RZGnD12fe0rdUNeO9UBi9dgwEq/sfuL8wOz9xEvZkj9nRIl89cs6OyW8PRImU+2A
xGQgTMAGilpVOSZLWw1wFlwRRCDtjY2ylh+mPRPX4GSbaMOx3IrMF9kzn9Wt5Bk38wm52ZFP+Je7
Hx9+c/IeFN1kGm5+0Vzqn0h03/tes1Zqd950niBMM1sna/8y3NenNKBHee6/3vtI+dHFppJPMfe2
9jV3Z+F8bmeOfhld9CvNzVecPZPYeF6cEMC+loJ8v62tahSWQHPJsMKQKrx0ivStquAVsA1X0p7b
UeXYYl9NpySKR3b6n3dB1AnrlmIZp26v72IlVjJD+DXd1htWxiMx+UTk9xCg5HVNziupa8/N9kWF
7+qHZOFlot2RavHXey4SmxcmAVK+09EyuOcCK4q21b25mtbaKjmc4nX87tPZqgUTHTEbAZvH9nx7
Csei1FmtdjyffdFD82UpFpKaHK5Zt9TrcdW64erkfZe39rdW4+cTvrjvkTosD9N2SiTuq98GN4Ig
aOgD0SaY1rSYVbnRPmcnGssvtcjvtEeS0Q1Dk5GaHLXRRJbGWJI4K0O55bJvE8W9H2isefx1Y5fe
+x9wke0dPx2V//+5GSXWl99Pl/teKeLSdNMLf2Oe+7DQi7vTLPTXSqsfLxHBC//TOWbQjt2W5myo
TcYxgDu1N770V3wSQ/TrVyLPFR2awk14f8chBBzQIT9DheDKZ/mddSZW47Z1Oo7qiThu3WidfXz/
vb0W2C0P9Pp+R+0+FiWz7BIVZxbjZtDNW8Pq9qppn5vRzwOFN/0ZR5LP7/eykB3QpVXNJCf8SGzX
xGmVtirC8jbw5rW5MCiFY9x1LMuc9OwUjubI1/Tr7Ra98IsujeUryMBBWK5yK7uzF7qxFz23pK7n
N9naPKHt/M1sQNmfpGikV4Ki5nFWdJTnVGXHlLz83Km/TnBcgV3sCT4TbrLyoTpxAIgXffDwi2xq
yXn/Mx4p9r8/rI25WxcWFn+NyOrXD6uwd6T+h+zAuFc+1bvsbIlgx5CgbfLLwiNT9xQ25deeQGo5
wjOYdoYi/0KnHOcAR4av2S7aH9LpHFlpT3TpI37c8kyIsZhQYECaxMsfm2TJww77MABBMIDkIg3M
rewLpnbX3Mie6lTGJv7yB41muaeh4rwUJouco/domkld+ZTWuSfL8mDbbCQQYFWzmlfZOvCMEyk4
v1nCcD9mAeQUAB5+CSkeJuqRk1C+30977r38q+7EV/q2gOUcf6suejcP9lK91iEm4aA/9YqXMfj1
sLnc3GaOVZiR9O/N6kUfqXLBaXgqWW58sTTYxi029bm+UVbp2Uku969D2+t7HQ01QoMOTlQk3Z9p
Xc9gU/k75ZLeD1d5vkercmKBpv724RhwFMYrxZCPVyuGpGpVXnc233KCaLLqd7mnP1XkxB1Monh2
0iY+S11prbSHiO2st4yvJ9/wrwMsT/3iRxw9NQpD8gYzfkSk9U66U1cwqQ72Sl+JwJMeDfuM0jKV
mM3g/IQh/ucA918oTl8Mj95j+/hfS9B6O10+Zs///S+C2P7r7nGI0pe569//zU9drUAFC7aFUYtB
BpohnfznIa72gTNcLIQElsDPgLryP4e4PyS3MC4Yi5Zdx2KX/XmIuwSywyuU5YXkDIkdQfw/OMT9
ZZok8p3Sob5weKntKebRNCksPVGtGXtHaveN8uTzdwbEY4ldf/NL+H2NE4d2jU0By0JLeUYP8NcA
WB44iLDJwY6qYI0Jb9Zvvr/Ef9SeDuVzftvWz8/t/rH8X8s//VqQWhcFYfu/X/9n8+O/CZRevs+r
/1h9/1bX3XM93Tw3Xco//bGIWP7m/+sf/vzid1PJF/9aENO7XC2IivzlVzdVIKAax7sEADCVwFfg
W78tx/4/T9NzdPLf/2hFyxT7U41tfrCY8E1bleGOyrr899G/Iv9oUAgCaGgkbLKj+tlq7A/soyws
UQbjr2Yt9tp/v4efGxZe4duLq+NxhsHTAO3AIoBV46/rD4yQ/iCV7ZeJY1FjJfrUwJVJ7VHWEAIn
pqm4SBEJBAwbH1ixNtVnWqUI1KFJVtbWTZPoQeo7Wt2nZf2lwMHL+c4QJWQ+Aezsp8DLZ3TgX///
b1JsTN9tQnn7WH9to6+PL9vR93/0o90opv3BtgE4MOVawlw0+D/bkfS7P/q3rN+QPyC2V3TbROKh
KsJiIvnZkjA3Q31QlGXQ4OiKgsg/kvW/3uT/cP9S4T+ObDICtVcsQ7SbDsKYyNC5I+wPKIy9eB0/
W+7Lrfay7P57yfH35Y+GtWSszB5HebdJg5ue/GdfXBK66zTWgRhJZ+qF+/59jrb0f99o6Skv1jSm
EXIWKAU9+RXI8eUvavLAeRuUmFu1slyNk0rduCyr4cRa6nUH/Pt2y+t8cbuh1xQEqnG3QY12mUQR
STLmVk+bHcq2E5u1t17d0RpCjFY/hFbab7ra2NjjuW5G3ki/HiBmUWx3Seg88ZGWK/7uIy1ruBcP
MzdqFij52GxyUXPI2XvpkJ+49FsPob6+tKE1HCNoA0fbk0DdbX8JUMsqY77Wa+VbZ5NqrKd/kMSw
tOSjygOlQk7fZt6XxTEOaWOTcRjU3fvN6603dOSKCoNMRDJ2l01g38bzkxycCBN5o/cdb+DSXEll
dbmunN4WAafk2kq2T1Rk3rr28klefFV/YiVkTVw7HM9lTmmlj712YiPz1qWPenWRooZWDS6dajh8
b7R8E+gnPIBvvOlfElVnFFfMt83G0Cav0YJ9Ksub9z/iW796+f9fvJCB5Nol5LzZFHO+7a0vZabQ
ZU/Z6N+6+lF3rUYsWGqWjxt7ks/U2TyPpW6XmsEfvpejPuoH9hBxKj1uYn/no6ko/6zXLGvfly8l
YQ1T5UZPyxbYTB56dTNwXvhnL/yoR0oZtZ8spsRkl9fDsEuie/+UVfStZnLUITHISENm8zo6yV6J
KvXM5K/3f/QbV/6+d3/RSoKKSdcP+dF6f1XE91Hy6f3rvjFjHPvHgzGB5kuw/kbqb+UU+1PrcHbT
ZX82Qh2X2UpwAp0leCE1R6uihUNinRrD32jZv0RuVFHql7hfNqm9M8nRHTRPCh/efytvXfuoT+ZF
bLQK0TCb0DoU2S1CMWeq/qxpf680vfiSDVycJJP53cSd68mnwj+o7Z8NgMcVlCgdNLVZWnYaPJUV
R2jZx0g5Zc1/q6UcdcnJLixyPljKJOIOUgKHyTfd9DWpT8wLbzXwo17J1sm0SU7sNgoymjkuVxpy
v/e/5huz/XGAAbuMhANrGqFskqYva1+mQLo2sScUtv5gl9LlIM3FiRXfG2/p2CzekPmokeLZbSzr
Vk44fv6KdqSabt5/kjfa5bK5ezksSrrezVHKNwh6zTEU6AFYj1hz/NnIeOxAn8U4RqHBj4+je6Nc
y9L11P9Z01z2LS9/eYF4C8Pc91Z/U2IpqlunHq7ffytvNJ3jpBilbHL0W/TWCvmCE2hwz3P19v1r
v/XGl3u+6K1WTKg0BNNxk8+XanOwuo3It+9f+q3NgXw0ebIRKAHZ0V2tyu5JT4a6kY93Ya47hTJJ
Xgmlh/jSmwm7l9wkyYne8NYTHfVjbY6nnPAVRnz/UMr3gb8psxPN863Gf9SHpRznWIsVbDMOiueX
33q1W2UIqcv+z6YT+Wh+laOQigcKw02ul5uCnjWof/TTKSO8/s6yFQowGyGjW7Bvi505PuWIGpXH
9z/17985B7ivr14aeuv3AyOQUV7GyadeOzPtEz/8942fys/rS6M5kELfYEiIY810kJinHgl9p9ZK
b139qNvC05A7qeG1qGYOln1YG9zkz97J8q5e9KwUOaKp9qIjpGu46DWxLapibSBWe//yy4f7dff4
C7YNFJ5fzjG/3G8jb4rORvzM/fQktY//l7Pv2JEcVpb9IgGSSLmtbJXajp/pjTBW3lBe+vobGpx3
bw1PsYhX6EUDtaDIJDNJJiMjClTAZ80PJ7mHnMLCCwbnx3NmLDOdj09p36YOdMNv+z20jkfT+r9G
Ug227u2GplsjVLKwlG2JonnlPJVq2b46DKvGUJ6U6dOq3bWL6zxPh2aoOwBpCYJLhsKbGNDA27Mp
6O+ROb1cLFM/9pbaob8z5KNJTr11lpFFCXyTV2jojazdezCjQBavcAuQIyhQ3rEkhz1RvznvLA4m
0fU47DUK6lTcluXTOwhRqV9vm0XUd849Owq2QdXE8ugaFMEGdhJO850959xzmHGWLDNYvO1LkKyZ
T6jhDG/3WmSU4/cLz1f0lpmbgabrKpq3QB8ki+/69oOy3n/bTaqU7NaszxGUfQAUe9Aht7Y9VKlk
vxY1z/mislZZDyZXZL6awlWVLx391K8BhOb822YRTSbnkwmq2lEAPbKITJYPBTF/2Fo/afc7m+f2
TmdlNqriYR1oJkH97+dQvKXz6+2uC0zDE1nNuUa7vSRz1GTfafqr2p+m5CW781yqW9z2WWkFipiP
Za4AlQp6FOCXM+fz7a4LFiP/wtVAoaUaJ1jdIgWJ+ob153FYMkncEuxCPGUf2Ff/E2fnUoVaZ+nZ
yu91LYHrf1QU1evKByrNa4hGwnksngW7dkowksVE8Ue7oDqHSIYhWJrW8ckLj0XVt+0oSoocFdCc
7akrvoztfUcjHmA3osDANLuaRaCi8moceY1tRXV8cd8pg+eNdRZ72ReUtkfbTkCGS3wAkAMnSe4L
ORbns0q26IVT5nOE0swV8DnyVCTPKAS8s/ecz27qsEIiFMaxoRuUWahAouAeyLvg9toXTCsPMNkS
RyGJnkEODDVCOQhOPtj/0VsXvgWKmuZcFixCFCh2GAbKQmt7Kun7VXbdEzXN7akgllANiN+xiBm4
7s3bArB7PffvUQKkvt1nmCPOXax3cN12Ff6mCNTAb2AL9mjavNtsTWJ3Qbg0j5FdNO/0+0QNpxqQ
X88gsebrKnO18pxZd+XvdZNz103bsn6u0f6sPtv1o9k/pbI0jcj43B7bOdmipNnMIqgJB4q9g12j
PZlGGt5neG6PNUCI0Bctml+JjbKv/LddqaeE0C+3mxeESB4Gmg1gNlUIuPtogZcqaGCV2o/7WuY8
Ne/1Lk9zBk8dfgLThVi/SGLAsayvXGQOgMjlYiET6ob3FmG9HfOQFb/AYeUW3WvDnkeZRwnMcrC0
XX4C1Td5bZsDdo6tVKMBxVU+ZEff37aMYMXw4u2gQ3W6fl2nSLVn5lpWgSImlOH41TTIjvAiE3Hu
WqBkCYxRyxQ5DfbUUTs3q+H3ZPmw6HlkmVQqsiYyFOe4i0kHA6xkfUTf0vcknBvAX9z8KT2zR0hn
EE91u6iUKY+LPnb8fhkl1HlRDWWD4VCF4XZgIXFBZ+vfnhUO4P7/nop1g3Nkhw1zRsyuj9R3M9B2
JcC9VTie8kfNg9qs10RFIMOligbCOXUGzqF6roYxouv+tBSoXtFm8DTcHoiocW4H1pMWCp5phvNb
kj70+f40gl3ndtOilcv5dF214FzoKpBU6E/LgDT92VkktyvBDkA5px5AKEGtNBkjMlgQsvy8IQ+i
TzHe5m53XWAVnuYVnIsEZC9dF2XjUdkENGUui0eirnPb72Du+gi91C5K6gcLhVCq4doEbAP3Pfuj
uv3fZa9MTtqqC4Pwrj6j/DfxJ0eXrBVR1zn3bax0AamH1kZQR3W1Bmo+9qdtegDD1n0r5qDCvHRZ
lN72FPXBXcTa3x00djvTdldImd43qZzLWgWYjPJ5HaPd+JmQV8AX7muX80+6ULvSGdpVh/e18r5N
JIuQA0//b4yhnG+CITLf2g4NL94UFK9gZz8ZgekO/hqkKCtZTsWdduc8tQKnx1g4WxdVyts8Puzb
U2pKBiEIAjyLTQ7c097nNm7lxRu0+Fwze793n+4yPI9ySi1b2ctJ6aIRjFMNy2JFt8LbTYu6zXkp
lK5TvBXtgPd33/Tmez++r4pRsg5FbXMeWnddp+Z5OkbbyE4aeLvmzojByimZTEHsIsdnL/a9YdjB
twbFrQhP6V5V1s9g3rnvukY4/9RmsjcD+Ceigf0c0g8J8kSJEh9iw7etLggwPMq7ALFXrhlov9I/
s+ohy/qgNHPXYk5w+wMi03OuOoHYANygWI2ocw7qwQoK0Bjqo0yuVWR6zmFRuQRal6FC/+twN/1R
WvglOKHxsmog2dmzftyxZN5ZKGqjANwTv/BB+x85UR9A9BBlgk30H9j5/+/tkwcwQT58pHuFeWDt
525OwY7xbZE9snNlLv8b1XitIhWynxTa3lhEgRaaXhGi9n2FiqM3B1qgnurBGxeJK3A47P/7FufG
yaZpS6KUx7eSyHjUTiAKXL3q+SjcGWTvF4JZ58FNqNauwOCKAYFX1mEhkRU/iNrlHNlY8l7rVbSb
4lFq72zIE+wSPxA1ffx+ESPackK6UVl6CCo+EvMdQd7otoNxFVv/Z3FukwUFew2CURWH1Sh77cI6
KmHw/BUsuN7/lkUI16fg6Rc0R//2v8zUqgVP6RgV5/xUx+Npj2montJwkoxD4HB/61EuDFSwhIDi
y8I93RpisPnFBuijix1Eu7oZlS2RRbzjwHrldvpXvufiO72yqGDFxECax/TUhDZqHZVojGRXB9E1
hcc9MQYwe9Nqh6HQvl++KR6oBQZ/9yAM85J41VeUNUsWlSC48lgoVm7wtWbtoyK1wTEagz7PL9aP
txeWYGvgkVAgFILKon2sqxHMWBPE7p3HfX0Dk8vt9kWd5zdlu7JAyID2SfKkoMTIrN8K2bu+qO3j
94tJbtpyrdYJbbfmQ7MW7sCeUvy73XGRx/GAqC4zTTAQw+zOhyWwwjaC3BNOiMQrfcWXnRAFAYOH
RpGGzj12hDba8tSdwLpFTNmFRRSk/w7s0jy7BmBOiQGAKio6vGB8QEbgjJARyWrDRd3nN2YykL4z
mz7q8I4w1dqDucqetURNc2fn0tyUzqi2HtqeLwpeQGb/9rwK2uWRUMmCKtQ5h1XwdG0V79JaAjn9
6/pXQg4PgtIL0Mo32jwCvO3aEbKQk0tQwVv5elCENkpN9VCrA0gvmSHW1FkJb49H4MA8OKp0Kgd8
JVhB1gii1upVN5GP0V4nGRxIZC/OgZWsMMESgmEt+9npgl4m1S46r/DwKJRo6EnZopai94+6yjKw
QFHjQo/oNfU6bzqtMjmdY/O6NjHHyC79oMZFaV4w403rbt54HiLneY8Gv3qPD0WyKC2yE7dBg8UM
D+oVvjLvzEtBO17usvyAyJN57eYadPerzjAHmzf7R5VvGkMS9EyC7cQkr8ii7nOePOlpn0CTEZkZ
B0G6TzwwPUhOi4IwzaOjCNQV8BwFy3T0p974VvLYpnfB9zQeHqX0FgpHq5QB/Nm6S/bBVEuvL+9s
nEs/EwIG0nxWu0gpPjHr0V4/1NPrbac9mvjvJQmdkX+XpIaaAGXUENyI+cuERANIBE910n9CLXeg
bCVKcmQ1E9fnFeXT/35pbae57HsYPwF/HIuUJrg9AsH2qPEixr1NFEhl4ASUnfNnK9xPiodXxmfD
K0PHN3zJV45of81Qx7AufLe32jlde3wleRrP5NQ/LOEeNChJlgk1XT+QajxIyshBEqspeRdZSGZD
1RdaW1X2MrF3y/BBMobr8UfjwVJlPmQgLcVk7z+7M/QLig+K1wfrH5wkJlfxLYmtRGuK8+DOcdSh
G/CZTP9Tac9a/qibrw5e8ixw5m2tJE4IwjZqff+dEaLraTFnyxiNYf9IgzaqvdmbcPBNUX4vPxhd
Dxoaj6wCZS3JqIZ1a1vri7Gwx9pA0gJyircnRdQ859v7mChJuxRI5phfxwUZUe1ptj/f1zbn3M5U
NomZa2h7eyt2SPy9o/edplFq+K/xddya6JbAj8HjG1sTWJL16REKcLLJFZnl+P3C3TqzNiHGYR5O
7ZysFzuenrJwe83+gBwuAtWPX0UyChxBYDpqNS8/paoQWJk3HXcy81TiQlN9uW39wxRXIgaPtlp6
0HtuEG+INv2j5YQMoJx+R72O5Jgn6vbh5BcWAuLMqIcay9+i7+v8sbwP4w4q9H/bTbsVTN8m2i33
j+C+7Nl7Nv65bRHRpHIemyisMOwdroTi1YCY0P+dFNCrJZI3I8HpBPUQ/3ZdncahpSW6vsWggA7B
xhMbse7mYePJ0gYCq/NIK8VOKbA3yNgrE4oLtEfjHrF6FHjzMCu620WjmzvoFtvBNUHIa8wymXrR
DsmDrMgwIiO9wy7Z+TjgItd0KiMC4hDzIb3zAglCtX+N36vDYC1gHY0mSGBRiCtIQoF+nFuv+BGP
rYKo1pZlKY7nNBohkHIeGxelyCDNebX9+qwgL9Tj9Gx4BW7E0F86wn/pmu/t+wI0j7+qCuhAFCNm
HNoiXjpucaZASGjdJcMT+ASPvwK/IlR6ewTSeoYos5ls3zcokoSOkxl3DoBz6LkoqM1SxCHHeTLY
l3b90s8fbzv09eTWf0nK7Wk199SCbYozCZtwPk3hkdySXepFWzyPvyoqkyzrZKH9HEnx7rWMFa96
MEG86mpBCYof7Xx7IKLQwUvuwkQHDBkj2X/iYhMMkf3RiKx4xMqSHYsE+wEvfe40TeaYLQYDbdii
CJvxdTcfCiZBZImc3OR2ZLWbab7UaH78ugTjWcMxeI+6z+TvYUj2biCYcB6YpbBxhPAZtuXiPJ/z
uD9ZiCL3ZnE0HpfVkWnSG3WBrymP6nJC9uD29Aqc7FBtvNwrdXAJKJBtPva0FKTWX1fIfVfrfRux
yW3EKtDIQ9HgwjqDk32xmaeyUuK6oiXDua7RTQB8qpjTnJnvcygQdEUf1RD6Zk4e3DaNYEMzuT25
2CotQ8oSART8biAPPfdOf+d+zCOztlHLi0I1xggicgHk1/00Tk5q2ARNJEs6CWaWR2Y19Vg2RY7u
b+Vpz75t6rNZ3jevPC6rAR1sng32GFV582rue6g4nWReBUY/WEUu1yNI9XMCenPslXgXG7LJ3bFs
bs+n4Bp5cNhcNr1VNksyG6uxTN9NReGCgdpYvhvGlyqXvBGLOn/8fnHwTLqlVzSKHYuWDrAKmQ5V
FOgz3u6+qHHOU408N52ywTEIMgthq9teAp2t202LlgrnpyjJbQamwZnULvchvMzoAnE3iVFEjXOe
ai3aoLXQ5omG8b2evyrKo25/vK/fnIfuU7GU40bhofQX9DBcSnN3B5rudusCg/NAK3MiTm4s6Piu
fjGN2Qf8J7yvZe5mq6DWhCgQesFrUZRMT7Uh26uPCbtyIKTctbar6KBZx6ngyNfqXoN38sw3ntSw
DfOQyL5yzNy1r3A+Ct5GXG17fAVyknhYW0/0V/m4+ATBq5WV+ImOHZTzVr0BbXpm4COjD5K7U+HX
kRVYuODmYXZfGOMhV3Rc67UfMQ04PEMEICuj29MrWPGU89ROg9TJaG7Ym9KnfXu0RqiYJ3dufJTz
VRXCESAqB8ZtBt1u3sTZMkEm5KGQAXpFnefc1WxLSgobnaerR0ACTbdHbZS5lKhxzmGnZiKMVjaQ
o0r+Ezqo4Ic3P1jVnSGSB1wZ85DbjtogG0zW706dEK/T8k0SDgR95xFX4NGl2gKFR1ABPOzl1zyJ
UibJhwgizV85tIt9ozmkf8C5itu5ep7zc+5I4ozo5HvwDV5uSKCpncH1PveR8aEBWqAKzdfmIfvc
nqF+e9I6iWVE3T8sdtH9XVmqBDsrEsBbYGYP6yo7JR0OcyXQ8JgrA+prq94edon30AghQePv76dw
93CxBeBn/3bbX4Vm4hwWGjPLPtkw05EdQRVuZD6OwUGkmQWJ1waSr4gWEOe5MwPtSKEi3MxhEpne
ftp9EJV6tbe++3vy+439QBKBBJcRnjmq1kD6Uuz4FMWjMqiqoiWkYR1Kb5/HRnVtYjg/BmF8ioMN
2q8erZcU6ypnkBxwjWD6m2WAUFN0EJynPnuQFaYIEKHgX/53lQ3JBn3p7e+YaLz7NdLapTcGcwCK
eiBsUl+WyBLMEw/S0joGgVxoNkCy4GECVnb00vseakHo+u8YIGg3bIuCM7myNUGBRyWi55JdWdRr
ztXVzQauosMa1o0HtQs77SPb7qoJ0niq9wqibnSx0i4yoSw/G29W+wviPLe94ujelZWkHzHlInbo
VdEqw46QbfVfbfUr5LGJdrIzybuyIDL9TZxdtK6yeh0GOuIOtHyHcJ3bqLKqcgGUACrk/3aclXjw
HZbhcLEtyLz2DSpCOOM+tZ4FL6Bh865/ykqIF9RfrFfZiUU0ydzmvFetWnTQ4IkyJSZd5u3JZyIj
OBbZivNpc7TZZJQjoCjkXUZOtimZA8EM8zCsvXL6RCux5vPxvWK9qewrpA4LKKHdXkACk/DIK8ss
MqUmyOFV6YNNntcd1eySbVmUZOOBV21uATN7zDFyOj5ACV66elCA9HYPuaM3sJHLgAmCeMoTUiW4
1xnDOAHNTX/16+9k7DytAo9z9YiCd2+vp+C2sY44c8Xb/kLlLvyh2iFm2K5TH5Vgw93ccbKm70VP
cselrO4IxOt2KJR22pYOki+Kpofz79xwVmiQYXo6YJuUr61xot2H24MRNc3t2gAcgwpcxewszhcU
u3oVy11p5BA1zrn3OrW5Dtk25CGMUDde1TF25ne3+/03RFybBc6LCzouG6Q7p4gFCnZPGgPPHPan
OmrwRO88H2hg1e+94s3BE03/lDzfmbDn2axAnwutRYYPV06UGU82qrZk7B2i7ZnHbKW0XmeUGB8F
G+Rn/YxE7ovj0Q+7tzwWJxwFQlOyogRxisdwQTjLwlkA074lz6z7OMvOTMIRcJszcN8TJP/+jgDa
KQ/l+yXCndNbN7d8rf3tZJ3vHQK3V5c9UaneYx4mJ9iLc00kLyZXTWNARPnfPcnO+5TNCZ3jfHMy
pLmoFo1WIithFLXOZS1UgvoHm5Rz3GvGN2oUUCZshq+3feLqJoGec7afyQztWzLP8WJqUCylodms
8WCbEJur/dufEHWfMzoUkCfHTpo5rgz7rVY63bWV5Z7cHLp/RJGLuGpZDoDwEDKPc0CkNaNe3Hyz
ZdgsUceP3y8a3+tUrfMdszoY9EevFIZn2vO9k8oF0YqgfLcF/UZMiULdVm9+DP14V00brMIFUag0
ploNLs44V7u4UhavLoyPtJAhj67uZmiei6NZPTC1hTp3nNnfNQYi+X1BcUvhldCrm83Gu2/dcOei
xEzWrBlgIYh0Fz/aITXe72y500R8klEtbCVvQXEXQ298ekLFmOEOeDQJckXvwrsGwBd00n0tzFSB
IivtoA1ukhCkxbdbvrpJGgafbkyhHWgqCUzT1Muvfc4gMclsF4TRkgSAYOXz9Zx2q1mUlvsc4+HL
8CDZVr6ScbmLKBa955xW7WfFzkHxEYPoNlwBpewcQGeojPTyeqEG2uf81mKsZgPJ+ljV5lOWvIzp
Y5n8sWji173js/TVmL4lTAZAFc0F58gU9/0uTbCQamfymf6WqcoDne9CZGMsnCcDmUKzHv4V6yD7
ICbsJH3Ju3r2RdOcFzd1Au1ClvZx2ua+04KEEbqTkFxPJjNWR8BFO0mQFlmIc2S6D0jnM32O20Ht
vNxgkwtET5i3miRSCEbCpx+hsZqAxhu7gLniPbJWoHCf/bIq80kjE4So1M+HyPNtzxN4Bp+MLDt1
dkBGh/mg0+TWRf5lXNvX220Lwiqfjdwdkqi9rSIkOe2ryfYHA29mGsWmNhTJA10aSVwS7Pl8ctLJ
GjBY0mqJ83R4yBMbEuf6eXOceC9XyYwIppyvB4XGPKqq13WOcd0JSKO5ba68NL3sHVQ0As7Dm7Wu
K0KGJYZmx1OjDm7vDKcWMtfVQO+53hpQU/t384eGWuvsE1tiY6dPswXVL+ZA1iAx7guxhHPspGvG
qmAdQmyXD+RpAtCWPRqKxWz/9mq6nlzFCDj/Rg1BPczQjI1zCEdb6qtWvpT5w0w/0wTP3Q4Yo8u3
mmwoaioCfdklMy9yEM7Z9V5BCdasQ7QeN57Wa2YUKvrZVBmy5wDB3PPpSJOu2lhV0xJnaR63Y+1C
JjFuVeJ3eJq9bTrRJ7gDd77bi2ouWF4EGxTbobvUGT8S41Od1hJXF/gHn4+sigwFi067xDOkcVxa
pm8Meql+mw/3nRD4+tBENaFuO6xLrJnWV9toQ2IitK/7HN42kSDk8qnJNB+mbU3ArQGek2DVP1fL
815C8rxDNZUVGXYmWcWiqeA8PbXSGkQ68xKPnRMaTAmLsv/gzNRV6Z2eyOcqU0gnKFOCcDgx5beR
z1+WbpQ8wQucgc9V7tCvHZA1XGJrwELNKtPy5wlUcrfn4OpjAw75nIM7SkP02rJZDLye13SlN9GP
6jz5ELRtEEZGpGWMrrsnm4iPcX49M6OakwlDKfPqubfKl37LX8hIP+i5DOYrsBafsFz0eZq3HGuW
aZriK1qPhPqsy7gURa1zTq2UrQFt9X7BLVqZH422oI99MclqagXrlM9YqrjOQZUL5klp/rKBKceu
lh+Q7nbNVPa6LfrE8fvldTTp8wn8Kjg2K/0Lc6zA6KfQsNOPtJLlRwRhiU9T9hnRjQHK2nHOurBc
1Jeq+tUvSnB7vYoGwPny6CTEKBVsqTME232zZWu4ZLX2aVlNVGFWw/fbnxFNNLdzGwqDnBngBXGb
KJ8Wte59CxMv2RoEZ7S/m+3FJNjLWKfmgPM4A02pbb01DDWp9pC9r0p9dTMdqgP3jYJz7kmHkni5
4vKo2V12KhbQid9XtojrO+fL+1zrda4uS7xtGvHMpAejgz7JWJwFi4hPSA61luxqitZnvQS9O3N1
C4LWTGYYUfOcH29Dp0MpPZljA5rg69nok/k9KbIKSb1psf7ctv71aaZ8IQ/TbINUToc9oXlFKC2V
35363VBei1nGFHZ9GJSv4WFZqrX6riOemv3ZdL72RvtQb5LuX39AgagrZySzGag5pfUW9+RAZ+Gp
GyRxVl57y2q5TO3cVDVdPVWChSYBGXUvZ/u5VvLwtvlEgzvMeuElTkWNNNedNc5mtQk1B/xxajbV
IdDMEie/fv6AoOK/X9imJK1ru1vjeX0m1eyac+sWpu5BzM9TqpOdlpLn3evRBOKJ/34IAqdtvXTV
FhM6AjdQaet5QWm9xFCi1rmQyBrCks1utjitu3AxkwegGCWR6vocGHztMwLfCIH3ZMctLwnKWX90
tjQAyjO4PcXXe/5Xn+5yijut6YqqxFZhDJrrFPupcRz/vqY5k++bQ3Wl0xYkjDNvNJynjqySA9l1
vzZUzt5trm6VOqhLXDevOgg1qvJjvTQQBj5TIjkoiQzDbT+swhEy0+DYu1W4qZH5dL1LBsIw+FJn
ms52S1A1E5PaeDb37aTjv2LNp/vszm05uZ05+2ioa9xO46dlWFGjr68/brctOKvydc69wbZyGTZE
hH30ZvNXXf0sINmnTdS3QLi2QaG0mibJAro+y9Cz/NdnmW1sTX58TGsKf7IctxxUl/Us3K3Xdh0k
keH6kCgvELHUHfTI12WNp7Z+VNTezVdIA86gjupMl7TjJ6Z8bMtM8rXry4ryVdFOvrSa0TdLbA81
e+7GyT6bYOGQZCMEOVPKl0K3iQ66z9Fa43TQvXRfvaT7vOghgRp5mqWvdmWDYH/yDHAZ3V4QovFw
Ts6mhpWGifEo1uJVjhZVKovua/r45MXuk3Sro3UzNu/a7HO3UtdXq1klYU9oKM69N5XMg1HAUAMj
bj/iwaAtQzCeudohh2Fk577SvW3qY3tz7koWUL5GmkD0EDw3qRYXbRLpS4UzDyC/uQwfJ9hKHc7t
p8bQAE5ALqLHU05ng7AWYiqgojzrehvXy/aI5xdZVk0w63wBar0SVCwAcxkXkxprm/E6k0wSvQTD
sLmEGiT5Elrs2EpLFMN1+fthPW3sbRuMk6V9XYjs3Uj0Gc5a2WZlfZ92WkyTx874uemTuxmJO7GP
jvpiyBCYgthicyf01mCtU244vw0Jc3Hx81k1uuqourUJkRsbiI7fiSw0C+aEL1FdTV0tk6Ja466p
GzcZlD+OMUv228Ob/wtxgXeqw4oXrqi0mZ6brFhjaDxESUYiVYNSeiJjxD1Oe9ea586ZOfJyyXFN
ii1lOVWpGg3qlrm93kDpTJNEE8FU8JWqm7mQdNQxFR0YplrD8JY0DwfNdPfMdBOndDv7QWcy9jiR
wbiwuAIGBLAiHKTe8odqrH1C8pfGUfy7QuN/Fa4iZWC0g73GjV1XAQXNhoc07ZfbjYssxYXG3dHz
WU/hgVn7kRWln6svKV1cquVupsze2P4plU4yEJGdOG+3NyhJ9Vu1x+OQBY2SB0sz+N1S3dk85+UW
U1WoMrQrYBHDu9zM4wnvGHuVSI79ot5z7q3Y7UrVut3jHlTCOkvczE6ex2kJbk+EwKP5GlXdaJhC
UTWPt4Xs1dFIZKl3of4MyhelTkiVNtZ+5D+U9jxXa4gy1dexvtMwfEHq0jnKZhqwe6IMr1VJQIjD
ImfZ7ptWviB1TLQ0nysgXIpV8ynEPNK2ebD3RJKzEYQjvhSVztPYELVekVfZv5Os8qnBfJW1lYss
kWQIork9fr+IqIs9aGOTElwv9CKBbJhFw1m5M3dD+apUO03VbrRsLWak8fNiilPzlBgypxXZh3Pa
da3AamhQLJ5+dBsc+dVRc63St61vtxe+wK94rYC9GFsV2qXIt0MoR/kzdB+TOwE7lK9K1a1uJnXt
aHEDmaKlKJ+TQsaHLug2Dx9zcoc4pEO3lS6PNg16gkmJqigZ+P3YDa/sknxB6lLUrJksND9bP0zD
J8vnJHsu6DfblEUFwaLkUWS1k9Bu2/CFDUJcRQ7FlvSudyzKl6UCNrCbs4H9EGid0OpXN9HMB9xK
JJu7yPLH7xfeBIGcalTw5hDTgfp6vkFPJXtNrE2SCxAseINz1qpWiNk0OP4o2+g5tTG7usNenZwF
VafIyBhFY+C2XfBPV0pbM+zprHlYmaGf0rxnLmNUtj4FZ14eTmZWKsL+cSixjDnIxsU1MrAl1y4l
v4BkBpzPv+2+omXE7bqsAJiVAqIL4b9MdalVvjW2InstE3kBt+eCvySldoe5mHolHsjHnZxUJKZJ
trqNLtnXBQPgQWXrbA/rVuI8Onf69ylx5nAwx+E+6/Bwsj01ln5ehzWGzHELsBeE+kxLl6xUwSLi
EWVgSczVJLGRjsa5x8smPHrbA3kDz1R934Wfx5Tp4AyoJw17r5H3DyMOPF5l9rKnJZHhOT+mmVXm
htpo8ZzoYFvu7PG8K41M5U3U+vH7RZQwDGbQleCxu+mVF7UtnrZOBnIU2Z1z3t62Ontw4FqrCZIP
MwudrvIaTea5op5zO24C0sXZJlj0mFxvoHrYNJtkrYsyITx+TNGTTl9Yusbmtp322vzOsHOVg/3I
MvKAB4hAgx6erbW+Wc6SG4ZoOJwPkwYsuXqDq6oK0ozRSgNckyVnN8FE8BgybdJ005rhuit6buco
dt6cU7e057tCG48bsxrbGFFzhfwnHYOVtVGvyOgVBEbhYWNDr1r1YuLMPNbW7KLso38gA6pZb3dc
ZJdja7tY+zuEu1ZSJQcAY/xTdHtYEf1JL5kkQSDqPOe4KEVGwSRF89VsDm6n0g+kKfM75/T46EXf
2yox0Wucx9Ml/0F6+2HvE9fJVdmjv8g2nPNaMy3SCi4Wt2wJe3PyzFwJ2qoP7jM957z1lPXNWCKP
aRajXyjIxE6ZDx5kiXVEpud226IFa/p0HK0KxfiG5PLoLzsrJH0XNc55qpKk3cj6DIcSAC3AmDGX
4PHcZEp1gnMVjwHr07JQ7BGWma3SLdnrigJAPG6upWRVitrn0lb6aBRjkmlq3MzEz2Yl6MvqFahJ
b+xlfCuCtcMjwBrLMKvOxCOXA07i3HFcGwmMzbrzRM7jvyZTb9Y8VZFkHdW4tIaP+SzjdxcZ5xjR
hVcBW2FZS33EG2S71fRlnp0vdt2GzqBL6l4Fi4evTS00m9SpBb/Ku35/pZ3avKO4V0vWveAgyOO9
1lllyHvB8rT+XdevdHwatXe6fZrm37f9VtR9zm81tdF3erwA1uOvBM9d6yTjuhItGs5lHVQtjOo8
q0DQVKEzzkFHVS/JZQ+vopnlnFZlhYZ9cMCyp7ufZpOXDel5MCovUVT/tm0En+AxXjXOwx1hsA3Q
u+6wBIaxu1b/E5y/ktkVGJ8vS8UJnOjtjmMm07NnezV/rN3w6XbfRU0fC+pi4eP0qm5jaqiojxqe
lyEhQZHlaXS7ccHU8pWoaTWNNsrT1Hhk6mdWW26TTi822Izua/747EXfU9XKmWqi76We/7LyIigs
G9BZRcaOIur+YbOL9lfLxhtetaoxFO0jpimBYy+BMtfhfd3ndtrOKger0XQ1tvMyC/LUQn3moowe
1Elk3ECiEXBem9uL0SUDLFRV4AIziTvrw7uaySj7Rc1zrmuTqqeAkquxks0hCr+iZNVBVzUG9xmI
c92maqk+KDhHZaCR0hT73WD+6qpBEpAFnechXaVW5z2UzPCgrpLjIPhcZoufOa3k9VkQFPjKUidj
at5vuF8ZuRoMtuNuFX1o+iHYEtnDo2gEnO8Say23zUHc0fGYZs+dZ6r6iax3SXcZVD1GdrH8W0sD
QyZFVtaxUFec1QFZzXNFZFd/Ue+P3y+aL8i0TbqC3lf9isg5fVvTKdRpIbn8C/I7PCpmyNauqEGa
FufT7hbkDxl6txozd1bmCIkqdy/vPJaonB87o6OPZY9lypQs86pFy9xhZZ9u+4Dg/YmHx+ypYqlJ
pUFcC4+mQ/q1H3s3KX/Y2eAVSFNleuopqUxQTWQzzp9Bk2Ilzkg2PMqnXk6/ETvxVx0PnMN5yjrQ
z8moA0Rzz3m20mfZTlRTj/fV8utacdMdV+p+Dm4b7XrzhMfKJHk2H3C9A1cyfR9b9pmszuwVBIjT
2x+4TihmEB4nAwS8mjc1BRZRQVG6tfks/60rv9SqRtlOFaUtkln7/3B2JU1y6sz2FxHBIKYtUFNX
V7tddtu+3hAergEBEqMYfv079b1NX7lUimBbC5VIZaZSOZzzhYf/5ExX57l/Uztys0zdYarQpgba
N8eieC7G3PnaTZxp4MtUIpOMnWWrUS8+Hk6LhXk8a/3O1jQpVl+nWqrd3/73nbWHY2WkOcHbCdBX
OfK4bhs1Haolj89Dtbp0U/c2Ly1/tuynqbD2NWs+WKTTDMepBCNZ9zT5bR3kmfNExbxn1voEtJG4
FExzTaiWl25or+97w8oD+6mrpmA3l+N5nroaGY90U9mX+HL5ayWFu+RVTa7l2iT55Fy4V8WC5Joo
5q7osbz0AT0NXQBRVeXZpuIHUA7F3gmaQBNAqhaXHFLX9YAGcAznmq97L3/hRHM5qNaV/I9rVm2G
FtXybPrsCOrLLvEMx04eK+N950B8ufQ1+pnttRN2Lfbdqd7l+7mOsmd+4sB9GHRJVsUnyAUwtM71
WbAW5NqkVfu9LsPiJQws3SiUanUptCjtOmQjZvnPWUU+eeG0JjSbA4213g2NIB/J17gDm+bKb8hV
iPNqJuuAJFm/r4zfj+Wv2rvkaoS9EMFqLG+HuMVs44igN9m29O0v33mxfsho24LD+lpg+AIjp0nt
6l7w90cbIRXJ0WQsB7uNlZMrE2FkLCBgqEGZWl0Hr4n87Clg3p74H5ehwM0S4hW7KeGH/5UM2EzB
qQYITuc6sn/99dr1TrRmG49Csl+nDxaTlwO5moWNDKXdB+SjDU933XYckhlXGKRiLcHWRf9U2T8c
XapMoUFyyatHs0bhWp5z9ZevtcteQKWscTyqU5YLXqzsTLJymK35cdy5+/7QnUdEVtEa24l5THUX
osLE5NIXQHL9JUvd4mzObHKrpGL91H006DiCH6bugH1/cEfguugKkXevMeLL8AdBAbQeC1yP16E/
NWMB/L64JJpy+X0sHSwuWV3t07KlDDJb6dVZAYPGf9Ex8pwwclKSMLc82h5wdbJmBzgNF9MsWUBP
9qjrgFGemWSZK3NQbrKH8Rs5iOc8BsX71fjiHrx9/amKu00lb3ylZIeiwfyvQ6vbPX202kMFmDCu
uaNVpyOZoVUEfSUyXEiLT4Ft/s2Zv4fF62MbVGmaZINcLDPvwEN7HdfTUnwpJi/u2a19NHm8vsIW
5RpWKNKO+SbH+r7TJfVUrJ+b2nE/bVtdSoqPQIsY2tC5rd5GIwYb/HLUFJlUG5euUI+EZTG3/oAn
m5GQydvVow6eQyFzGexg8FKMHjQLuXrhUGOIhwcJZsXEOXXxJCyJq/Mid9+DxJcRD9CCWPVZhU8Q
s7ez3GsefHQ7oJhNZyuMF2BZPT4E1edI9m2lIbcX08/Opo0Wod7Yo/UU5JgdGN4yVm38E8mI867F
qGbWw0GU+9HZLynQJ/0zvlCzvsLGZOyD3k6tvGVeBsCp5XkqyUeOSTQb2ZPHMlJpk2TCQD3IaAoc
gutqPBXTedQFeqptS+Y7MpIWZZCSa+f8og7AZG6DT5qKk2JtuaJFUpJaMwvJdUHWccLrMirtn6Wn
a5RWiOQvaFXTsdCfBYmzda12htcPid+16zafKdeyQse16pWwHO8aD1l9rzhVC4Z6zJ5p8o8KrZer
WTZny0AFo2ejwRAsLG0+1H3jX72J/WjNLo83KY4MalDNw4BuiSJ9ElP9hVTWW2qnx21LS3ZbZA38
/tQsJ6ddk67vEtfVlVoVqiM31vDBmFNwDY7fRv5KsqOdvzXGdduuJUfQLX7Qo2sfapNOZVQ06xhN
LagKtq1u//eFUFgkK9D4iGdZwdI9cI6yl1TUunH5+/0pxJfhEcy8mtdgKIHlOPxAn0G0FE9thlne
RcSoEYFs5UfYPJNp0HgdlY7K3mH0ZrNEAHnFsPmKm6WjydpZdI2Y44EAcJlm3VWjejTLRbTJAkAC
8Xn4ZNTpgY/PpduDpimPjLCNOs5jo8HkoXek4NNFuWebcciFNbakPVuqxb12xhDNJqBdMJLyWBEU
GiyDJ9StaYx5WqdP5ZwCdmCIFmI8+0TXHKZa/nZi716iq4/8hR/wFJD96WFAe2Fv0n2jRSxV+FYZ
NMGtSrNbrW4BfDwoyMsVbKK6m0y1c8lr0HXBlEN/wxw23SNbiw+rI2KDbyqKEP9/0+PvBEP8oaNW
yYwn6md4hLjpEBk1KB98c7ftYCULB7DxNM1TkZ/HPDyU6RI7s/Oy5FRz7yhM7n/28W7/Ux6iGXUd
yzOGHSgeNevTivnmykNlc1l1qCSqP5Hs2nEo6aabkIAM+HmagNXohslqlEdPBNvEJJfXpsJ2CtrV
Bpo1hlPjoBHH9V7Bp6LJDCq0SC6vNXZJLDNM5xPtRGwV/d5qrB0pNk2mEl8eNAcm7NQ1ge9ex2Dc
1RX/0LSdJipSmJZcViMARC4QELnXyvyS+/3Z9buPjzVTtfJNVu9UJ5zq0MzSpjynC+fD81S1fvAy
Cm9eNGeqeAl7MgQDiB+NvEcB82p/dH5lIAPAwO4z+XWjA0AFcuu/SC8np6SD35iIdYckBa96tqND
RH+K+MYKY5wKS/M/98XlyXALNhHEECk+hiMnkhUophHNEd8E/tdwArRHcnHBuPImc4P0aSC+2PVi
/oLuVwgoa749PmlVHCDXHEsC9tB5nMEJW7Oz4dKIkSpeWnNfWBmG92gM4KpI5BQMij8f/6XqmyS3
NyKNV9GMG0/4uAMxguOwZKfUcDUiu53tPZFJ75uVAzHWGBDMgwri5IFvyJ6PHr7Fp13EZrHtvpcn
9mnvTKzNPGSeMftNigPAUTXXvUKZ5JKjPYCUM2yFe609EjkE8+aZroNJtbSUo0hdS/gIjfKzi7sn
ck3L3Q3ppJtZv38VeHJZccADsAwxWwe04eozm7OPNndik/d7tjET4slz+KEIcz5la/oU9qRpozIN
mzGyqyHQXJl3a+TEk5nJF05zlzRhdl54l1TDkYAPwOBGTKA/6TRFOf5unjWmp5KXZNt+EJiGE6Ar
c7EpQqN1eJprsbNWI5qH8frY1lQnLj1Rxs4dV4MgIWL76AeaKOeHsCC6yFS1umTJM2t50xE8y8tw
2LN63U+L7rF530l48th97qHnzb651Mqg53Bur7UA03Nnasz3vpPwZAQjioT2KlhvoN+oeAsMJOb7
MKpEFYGdKcp8zTWqOGEZxahq0oDBEBC5pMMZMETHeqh2LemAx6PjwlZorAzAMyHhMog+yM7jbESO
CwpR8UKQijK9MvKHIi4xtF4AQvuxOilOJZBUlndF7S4WIm6vb4+iG3YFQrKSN5pQ7OaH/nbdnox/
UGQLYxPFdT2Fr40VUXLqUZwKy0+k2FeWrgdSdSqS1mZpWNdDGKZPVc+fVmht5U87wuqYV6amB0Jh
GDIltz93rdHxvDqvOW+NuOB+wWPRmZnmNa06BynqdofGYaJGHpVjtCHpO8x5dH2TJ2ZOZs1RKz5B
xj1oU+pbWT0iy8nWaVfbMzuOhNbbfJ+MfDCUhs+LCbV+Y7XSaPWG2M3yk1sEPBJFuXusrapPkKI/
t7bBZtrcSs8L2rSqqvuKSErXDKFa/KZd70LksVu6ShSDd63L0ngLwAPNI4M6tUi2bf529O/Wzyca
tIYZ5OchyE+TwfZ1oFFOhfLIKAdAbx0Ah9vkZ+aHmMXOPzVIjIDUYOPGpStnTvPCBQmue2V4fO7D
rstfwrlxNC5CIXaZ0gCBXMn6GXEXs5OS7oBa/ljcCqG4t/97J26MGrhW2U7VOeiKI3HZJSiN3dDr
4niFz5FJw21jzRkls3dta2vnL+VT6oT/TmjBokzXf30f1Y54vhT4tmtVUsEh+Bv1k5PwQ3HpAGeX
iB3bLcewidbfm2TlS95HkDFdncpHBcH+PVRutLB/KvB9b1pcRmcomBUUxCzdK/rtI/Axwh9czFJz
IStOWcZncEO0SWN99yq6i1vmUSFilv/atnHJ2zidmIZmhcHycEHlcmE88uoujd26yjSyUSi/DNCQ
uaIZOyctz2szVzFf+oSapS5vqpLN7fd3FmAN7bpmdUCuZNpNYR4h9A1yXZpItXPJvAw/X9C5DN10
CRBoXDv2HR2SnyJokLvSwCuwpuVEEbOzLwP512x8JK9/Az71ADbY2HR01K+qT5DChtVa2rkhA64s
2zE+FCLz/WgZ8Kfb1Eey3qWh2eJgivnaFlN/8BphRfNSGOiiDHTgTKoTluwW6Rbq074uzuHkJiXG
S8CslpiZfXz8BTdFvxO9yc1qPh7eYVr05dnpjDEieBA7vH0y2fjS0fCw1DqoYsVnyP1qlHem3VKX
XH0QRU3PfhGnw/7xJyjO2JVseKVOYbIFt0thCqR715GPfZw6uWAaC1bJSIoaGCY1Ct7Du5WOiSJX
fqgX54efDzuUBOPS1lWmFDYhd4AFTsrK0IAt10izOO1wtjhNqqo81UG7F1548lv2z2ORqb5IMouq
W4OGBAJZZrL8HFwvstxpX1XVZx9zz9WqazxRnYxkHlVK/KpwxurMR6OO2TCbcW+jrv/4I1QqJVlG
7dLZGUzcaHzonzo//8zWLu4I0+V0FNe/3Aa2UjfvQorooprmfZGXu4Dl+6Bq4rHbVkL15HawlTaN
K/hSngdazMcZ7AzJFKaaQ1bIR24Cc8feB5w9nkxlKC4LKYBNw8Kkt0aN81O8YuUiLS0Mg6xlkZ3p
2kWNEBgxzxJB+0ig4bXwvwcWEHFG3TiKQpfkFjNmFhUrRQuVRVtniWmXdtBNDasEdfvLd5coKdJh
aSY8zErLTrowyHe8c4vIyYNtUYZM4h0C8gWPZATvbtp9rQEPaJnlGxW6vIgiHezJvWMDLyyr57hN
KVLBsxlGvAF4o+2AzCVLHAYsLosCRriNEEdpcjGq45BMG5OC1pDntnsd/ENdJgM9PTZqhWciklHn
iwVgSFZm52btdm0UhOmXeXF3hVUfQESn2bziwOWmss4i9tzYOPCJfi0xW7N0kUivmz5ARkWYnakt
vQAFvK7mgL4oPeCOGsjEZ85SxIshhhNQEFmy7c+kq8/sLWNdWqs8o3fwhMnNU20vcdt+I3z6nGW6
mqTirOV+s3IpsnmpS+/qp2UCZqhjN7kbT+J2Qu9Mr8gBQ+iYzLsaOO7O5nFpDnE3m5orQrXz2+/v
lvd8BDEZ4B6ueLwV6XHQofGq1nX+u27utA7YmRCUObUZGaSJBAzu8ZGqlrb/u/RS45HIfA6JjPEc
nhuqGWRRrSsZbIA0nWtybNluMuDfNnHFdSTXiovAkWwWSaDCHTkHzWUOUIe1jPEXe7P+kuMuMIj4
NhoXcxsuF/HkrrKOppM1501xJk310iLr22S6JMhdt2C78tIcjI65nzrsQuoa1Nf5PjOAbEXJlvQZ
lr/Ffe+UEZ0mIABuM3aZ2GvYfm6Cf3yU+INKkyG6X53F+pIzIGBHBJcTwfZvRO1x/xbG/pv15O2b
w0ojrnkw3NUj/IsUDAtRV6IGENHFL9N+T4QNJMxw0nU4qVaX/EGFaWXHb1esTryIO3VCRh07pep0
b3/5XvzNENTeHNYXtN1F1npuljnm036D1UIqkkMw8JQVDCZ2AX30vk6HZM035Q+wtOQQwDtWj6HA
0qw7dc4p97e4XqwrOYTBshujC012AUtaXoBq6ljpXmT3s1pYW/IIBV1tbpC0vqCoMe68P/4x24W7
kkfmGFu75jAe+y1JdduV+8baphdVVuKfTLzNPMHilF4tXXiuMim5QWwhJWOFh9Xpc3DwwahcxuFb
fbKTfJfGOotSKKbcKjZg0L2ZfShm2v00x39K+5mST4/VUrW0ZKyjcauN0qC+5OtrY++K5rOve9up
lr79/s6c8torRJkxfgmzKwEXV38Ffc+2XUuWOlvdQNKu4Zep/jMaWVQW12HUTODcvvyvfAf0RTLU
ZgIa+DgU/LJ6xxJPOpDbEDMKh8/bti4ZK5+AJo9+2/pyA8/3TDea+y6eex3Dimr3ks2KaUb/54rd
W1UWg99upDPwXj8sm5qTIB3Jbm1Gh7HrKL8UzWs2fQo3AVHYrtwNNtemgQEks75Y9u+5BCL7p2pT
LI+l5VuVZXaVVthyWbrnyWH/1ln1LMSoaUxRSFzuBBsKi4JhWrBLORZ7B00840ePiF1ZLBo3rLjx
5H4wQ1gjBbQOu2TG68BeiE5VFPZpSvZp9HQBPBtEbi52XIZfOjFEtquxItWmJQvtEPIZqxgQagD/
k9vGPjd1M5aqfUsG2jeB6bgAHb5M1qGYv/k/Mh3DpmrTkm2my1xyJE7ZRcyfMKq26KpQKhWRjNJq
h1A0RouYZajxzKb2z5YQGntWsUYCfUAaRVEJRrJNdK1PvKSkvqCge2DteCht9zgOc7LFc/1FMGLn
abeGfc0uMxqAwgBjfGs0mN8fL35fRH/xihiOMXEwDLALAD/ifH2ZUh635Ep177H7svmLSYROabvQ
0uKXFL189r/h8Lt3NQkJ1dK3T3p3z/XA787ccLn5l6NffPaCg+d9fCyV+wpJ5MYluxtbXvqIwEDs
cRrr6ZT1nx6vfDeLgtlLyT5Dn1hT1laQd7vERvDkLEgA9tHq7mehkYvqSCU7db2hZeE8s4uHRoyu
/jZ6z4N46423bV8gGeuYTaXhpvC7rrOr2oRiSJxizM16th3NQ+buq/U2nyodbJj5dZXa/iG/3UiT
HY3p8lIvNBnSF9osiTNXSe3rnITqRCTr9VrDgjeGuIZynzWvtD/nX4V4A+nKY3kp1FTuWhphXrRh
eCVwy3yt0ZvJh/KDXRWa5RWqKnf+AgAeSVIOA+Pemc8vlg5CSrWu9GZFvnINAaTiHzKGjvcnM9Ac
rmpdyWotRL7mspoIlEIML9jLx2ytNi59O4F3DsHpRi4Kb+WX2crj0fyDwfzHR6ja8+33dwsXbe87
pPH8AysxdtbzD0Wvg0pTLS0Za2CQAhMpsCYCjGI3d8+k29TyYhOZoyZFa6cPamyEjAvfDeW077Uw
OwoXIzdkWQUogkYHXixHX5xZHb01j5mxcw2NC1NJRbLJBi3+3GzhAZrVigPH3tmhLiWmWFpuxCKN
M00g/2KXRfCfVRv+BDn5pjjgL/6ZugdSLXIC7FIVb3WwY82vZlOHmk182Rq7fg5ck7LLmv2g5cfA
2K+2Jo5WPKWBFPNf7W67xuJzhng0P1l7K2kPRtz/c5uibw5oXb8+NiGFF/Ql26TcWY0wg5uaiq/L
d47sA0gNHi+tUEa5AauyfMpNAtmEwKqyuoOFPs2U/LZDjYBU60sm6ogyYHDg/NKka+y3uyAAjhjK
Ob6uMKFSSelGrUkPer0ZYSomULwiFq+la5e6NnLF9fZXG5O9ome1HRGcghWn5webPZvik2n/sYw/
2+QvGetgrWuxtnj6VlZz6MK3gVqHpv856J6o9ycQbfSR/1dBFxo0FVq+2KVL5gS0mHF6Gp7CA08A
nbh//A2KvNhfVDOuPddVIGAEzS+xTw/NniYiAuIKicIDZpgT9/XxHynOWuacycYSnenoirg4xdsQ
vDj/Pl5Wuf+b8r67osAbisHAea0vVRj1mMw4kR1NgoTTqFqi+mQm3YEeHv+XwpRl4hnKmVOBFpBd
7PanvT7NbhMV1efHaytszbuJ7d1nAEc4416DY3DMbkfJUbS/im6K7FEjftXeJVuuvWZ12IQs0GTR
f8OwSRzq/miWTfVqaKpkyT0xGCM+NDVFH5k1TsBKaKO81DURq1y1TDmTB9WyeEj0X9r6QE+3Qwa2
+zlfj8veTpqDn2w7Bcmim0nUxHQrJORz9jqC2DonYopDmseeNqZSnLTc3uRhRNARuQu/xIOvYgaL
HiDcisL76lubGhNsInc2ze1Ag/Jma9wdforQiKkJHODHIlIoktzatAD5ZGmAK3FZ8Xqz+gNa12Kq
Y/ZQyUYy5mUxUlqmsIIuBwucGXf9a2Z/mXWlHNXeb7+/M7IFNIhsIfAVg6DX2TAAahUeudgE0ACx
Szbs2F5aheg0uRj0uQFxSzvEbfPpsdhVkpHsd8pHmzk5MkUsR9tmuLyW6/TFaK2jxyyN8t+2+Xce
msiwW32OQWjXQ61xbL2LNzgfwvTP482rVpbetdW4tDQEpP4lHfy4qTBAVG7K+hFXMliAUGcTEzjR
xbzMwUvANbJQaIrcaJUGY9WXAsEDkNUovSJPF4Nxb5M05A4rJP3sdeiw9mh9BKzSmmuqrao9S6Gy
71V53dVYdw2fmJHM9FOgS0yolpbsMggGZMlcQHt2dlJkv7P288J0TPMK5ZC7qEzujmMJw7wsrjG/
Wrzxv/E8zzUHqbAbGanLMzK3GjtUuIP638J7xXxZzf8pqm+Pj1J1L8ltVAhfh1kUWN4+iASoyjFg
IeL2m73n++rQ7R//i0r60uVKGUB7JqBDX0JxLp3PDhKKoy63rZKPZJouvKDdTHgVNkUf+9kYGSPe
zM2rvwlyxyZy95Q90nZy3Ly5WNawI44blV21m/JttQoi903Zvo2aP0caYTX9gzCGQ1f+eix1hV7K
XVO8MMpiTeHNWfbDbz+RSoOyo1pXMtOuhox838f9T9x4Npxn4Chr8kAKRZG7omrXIrQYkdP2gKqW
D7EZPoVcV/S/D3pn46j+e3sWq2NUVofV252V7RrgiN6eCvNH+qX6Mu/cuNjrwjDF0825ie7dPW10
K7xvDxF1+TUcv1rpwTS/ZGjpNHUFbtUhSNepNZEASOUMGYvJBsKLWL2lPCz5qEVVvC105zKVwbco
rQoR3loZZivCTfphTTCHuA8Sf96Zezcu9+nusZr+r/B/758kC04dIPTnN30agWQcCR4xoFq9TAea
hDtgvD4XXVKiuyS2oyZmse51rfJ8codVmKEflXLU8ekz+CX21jG7eM/0DzBl9+xQ6P5GodFy/1NP
hsLvwxZxvyuO/cpPVu58XlJXcxUrvJ/c/xTAGIu0xCkV5RqT4Xlgc0TsP7YVPz4c1fYlW5/6fDWN
Ww6CsfRQFnVSm+KL6WzMu8mNT2kx9mtv9bgYRvjUxTySfji12gSZave339+Z4ViUjC5TCeEvCGaX
b5VpIKbVNT8pTFCmnzHawF+zAasHwIsAQPmmESGbyH1Paw3OxGac6gsvm1cR+LEbLJqEmGrL0kWc
ByYFu0HPLj0vMCm7kq8G8vnbVEUyY9FPvmsOqMbM5h9ePSGwiAq2LYCQe5/GMu/mwcSbzeTNasfr
YnZvIeF9fRwMN9TYkkI4f7U9waP+fxLYBgzebunKKQ6GbGOUKLc95YB9dFoPNXivF2d+4zesfz4W
vGrfko3aYZ+VZu/hPq7BgolmHDdyfVdzqqrFb47nnQm1s112GaiKLlX7jxjGeMAg4rZtS8Zpu2VF
p5vtz7hcyMk0NC8qlWP/3/X/bsuBW3uel04ocSArfsuzlDTp9ybyLMtxpPFy2LZ/6QYekbfrJ9LU
l9oK52gMgCQVGo4m26X8CMlSm4zXbgUSwwtQnnb+vkryvX2yDjZggbKEb9Qc2WSXcZ2L0IKkul2W
HbjutaVSGulRm09NttAcMflYtyKaALsQG679a5Pc5b6ntaC57Y3QSBT2DkCEPbfOuM3NyH1PrVd7
/gKGuAsb2Y6FawIcuw/jqtm4KtMr9z1VppvWU48c45BYey8GBBnYa09DBKwT9G9aU7TqtOemg3dC
KrkBilbtDScP/9Ttg4O9W48YfAuTG9zTzQiQEXQ/Pz4MRaArd0T1bW5O+dwhdpv4xbbA/zXZU8T8
yotCf/wBus/k8R/dn8exiQwARQqLZX2DN2TVoQ2wrUiTVC5Jd4R2fVKZw8XDKNg1E/bvXBR2NMyF
xkgUIZaMC9UuqJiuBR5oaFs9zOZ6CJbq1xh8r/1G822KMEUmpBl8dAmZBUfabQIGVNrjwp9j4nTb
HJUpWTmClCqoblGQO0wlKG4Md2c1bGO0IuM/9T3zhgmodBerqapkwYx3XA/bkv5/sc60y5gCmROH
Du6OqMifiLOz8o+PNer+uf7FN+MwPo/hjNC2Wl7r4ecE6u2hTsAm+Hj5+z7wL26ZzChQLqII/OfJ
jXgwXspO1+N0X18cGfwpY2DHYzZ2zvlLPyYNR6Z/kyo6cvtUU9o2oPRrLM1eijoCNx7oox8LRLXr
m6DeXcs8cCbgbGHpWhRnnhqJ485vbWhtSh0AD/a/y4MeGeR1C3y3lw0fu5Y9Y9T0khezJqpQ7V66
jzNnNqi/DvUlc89Ah0XzV7huFIxkn5kphsYgWLq3RdSiJ2v4Y60bty3dxJgrEXPeIr08+rW7c4f6
z4y8ROTP89vjU1Vcao7cJGXno+V2YM+9LB/Ft+7kJG0cnNpf6KF+vZUudS2DCnOSm6VQXmLzgrYm
kHDaeCX2MeM6MoLg7mXpBFL83NzAhFGFhaU202/W2ftm8vaWL743E0G5/bV0LI0nvn9bOjI8oumn
KXdao7pg6vwwYaI3nMLYmerdMmGETMfxp3BsMhLWMjdraqSWdwCZ1mE11x3pnLhYnCRddP1a9/v8
HBn+yvGBGlZOeKI2wjMPrt9f+9x1XwwQYT+XTvm5sVIQwxtdHVuW889jTVNpgGTggfD5MNuooKKs
AU74IAmabVkOR+63ys2GOw6YYy88Y/tuAVpV9wv4HLttG5fsW7QeJ6YFCxkxgwFmSoAB5ab4vm1x
2cC7zJtHCPpi1eCgcoHnhsCr0UGhKGQut1yFNrFqWuOc2zBm68kkGkNQqKiMejWXaKYoB1jzii60
rEJ+72PK0QesudpV25Ys2ve7cMobbJsGb2n2ZDifHwtbcQnI/VaV2bd1aGG6kMOHesa1y+bI02V0
VYvffn93P44g1SbobIMS2gDSLIvYytad3epwBFUiv8nq3fK4fAXidHc9CzCDAxL5m818sKm7cT1T
HSqeSu6SifolyqQ0Q8wDEpAdON4ubqjD6lJtX7p/bc/qQuHY65l7/CwsVO6FOK1W8NoX1qdtpyvZ
6dzZZYM7fj3XgZkYtfGNVda5CD2NzquEI1mqZVphmjfOeu7A6GoW4xP4MrZ5GLnNys5cp4Mu4gYb
QBBem8m46oomil3LQFHzYM/CcQl2nbpfWwug+DVFF91jiasWl+wU4BO123DMjeJm+lwXUxghqRdu
XPymSe8Ufg5CDnBGPHuISMOTTf3wSFuuMyeFtcrwEGIkeeNVcOp+QPv9UszmbqqDZVc4a7vxVGWH
YDndlAKB+rIa9rdxST8VWtkodi83a4VZzQAJOK3noam/AAv1kyj8t3rWpWtV5yr5AZZ2fUlXnGvb
WRg5djF3XKW5Joet2rvkCUqc4cRsExpZsEO2jLHpiV9BUG9qYHbkRi3STHjxh9h77SznzuRflqXe
5gE8yQPMAwu6sYSZWjZ5a8blTJZtr3BH7slaPTvLQV2ANG16abMyCsSXTSYqd2IFwFnxzZmgE6t6
ytNXTxcBKE5R7sJK/Xmq7AJvWAOcPl01RqloY57rmF0VAarMh5hR26+60sWwjpsdK9rHCx+i0Qni
Ej2JA50OJSjiPKJJkqs+5vb7O1eTctvtiluRT3RuNBIrSj0atev18RGoVr9Z2bvVczDyVCm6hC7d
8joAI5Qjyc+2abuMj5WjK2PqQxRtSvPkLEdzY0Qtt2KVNQ/HIsCbaun9uMr9xO2zp8YfNQJXNBaD
OOi/MhmAttyIHhlmsdivVSUAr/1HTHlE3fHD1NIba93inVb3Kwm3uR25UaszQ4zkB0hFrcGHEuSj
wObVXYOK2Ebu1apRvEHaBZWEbLETr/YjZ3H3rLUOzNaNZaj+4vb2fa9Ds8FE2i8wt5l5CVB517gu
+Y/QaL7awm00OS+FpsroWARoQqPFcOq+fwSsQucnQaoRv+JKkYGxrIUA4Rw0vpdufZmB6+ntHhuX
SjCS6bKqsPAmR9Q91SQOALxhpxh02FmFZsRBJRLJeNvUdTNSuRDJcKD0w+j9dMN/H29dtbR0yyJ7
CR4tDyJZp7MIv894FqfBlse2b8l5/UFgttwTznDgfImI+1qAffvxru8KHCtLAlnZatO1zsaDT9+G
8WUJfqTZwW10uIJ3hYLlJaGk0GjDN7Bx0z+b3rNr7EpdMlq1cynwKMaqZF2TDgfD2FdBHeUgFHOz
j1Zg7x6L5q6OY++SUwuR/w7H1BoOeXjq2JGuGrNUrSvFHU6QC9urpu6wFIJG/YjRgtY2ePx41/d9
sW/KPA2dJRpW33QlCcqvmdVEpvObN09zdhH50bZP3tsWH4A/kpxYNoIYu6A4AO+tC8BvrNHI+31h
WFd6hqBOlmK4YB0OYt+cgD755J36fXEhEd7he/MYvm4qJeGPbpr1zgvXKwjVMyDZYNx5T5rnNj22
1TNmHzUfcv+ccSH9d/mwCwFhMYnu0JkvlJ2bTBMk3LcpU558HjKBIcraHA513UPr54h1X1bv9bH6
3M2+QiaSwdIwHQuwJfQHFpjrfDK56ILvY7u2PkuGqWICTNYGIlvAgqW0Y9GQrq6tI85SHr1k0z4Y
uBtrhMjEL1QV88/OXnxwjuXBeFvGA9nf5odyTfSvkqJk3T4A+P6Ps+tYclxXll/ECBIA3ZaUbe9m
plsbxlgakKC3X39TE2/RByMIL7jVAoQKVQVTWZl08exuT8x7b3zuz/Joyc/rRvwrIvZPwRdWlEJ8
5E5L8NaPVqGj8Wq/s9AK8h0It471Hd0Wb3GobyJSeJn84G/lFU/sNO33Wfpiea/g8Lz+H1TjStHd
FHFikQTZL54Z6qugfXDbXFMGUY0tRXhDxwn7fNLv0UrCcH7T9UZehmm4pvyiPxcWQSECqcN6PIMI
631ziI8QVQqb0NjoMISXNx5TftBvozQpvQbxx53hZuzKb71JN01EjgxKLNeNr3BO+UG/GvIir8ET
uF/SL4IdluxbzA7rhpYCfGJUxHXL6r2JZ6/hTVT7otRsbH9xghfcXn64n+ypsT3uITN5YbPpt9ZG
AC4T/WFQuErv+/doN+/o1ryNwuLWDETg3Ll2YG6y7XirI+28DF+FC0hxPYFmtpwmp9u/vzv75pi8
pYfl4G+XGxFszU3ygNj7fyCLVZ4sBbqVcOpkJfbyfvhiVQfR6eTGFQPLT/11Q3NfsL7ZE8uKNy7u
5oE5eqPukHCe34WVkl/8wXNgmEsOePt8Y4YsbPfuw7iztuTQa9xMNX8pxDMyMN4PcIWkPbrkYCea
cVVbhPzob5OE0AK6PvsxtHZQz9iwsA7P1GtTaIX9k3lYBX53TbnROk+iubU9ONIgPgAzqaqfyaS7
L6usc/7908ljIkywgrJuL+7mbRuI3bnNA9ypu/pIgiYEpExjLtWHpGg3ubmgfoHLjs8zM9vUZtEN
e7uc43WHZFMWkMiLqSuIez4kT7e9f5Ouem2F9aUwLlKIsQ0M1k9GG7Sv1m6K6bqdTZaJ6CH9tUTn
0CpLvolbyDdlq5jsXVN++TfLcjHqoq/2jv2ap28jg1LtrNkTVJ4vv/0vSYSdpyZnzx//iKf/6w3a
1BAR35gbvhsP2ibu83nrQnqQm6vHOYuXlOFWaO69Pd2gLfbJwfH73GeAqubm+k6k8E1ZNWJCa2/d
QAJ5z0p2qNzp0fN0S6zYP+XO6n5oLbBrYv40foHUXmx97StNRHkK00ihmzLolLMCZ5fBmOzbhjbt
EXi0P8aQRAEEtefNWFXuZoaw9rrjvtxx1o2szfs4r/deA2ag21F8TKPmvyhWQO42g+CU42QOr6ES
+J6wo9M+r1pZuRqTey5ENFta78d42tBq2hRCR9SsWlkpoWUs7+KSIwh4/72vvrjGnWesu8/+03Pe
plAta/1mfxY55GR46qox1Wy4ijOjXMaISVnEnQ+L+MO3dLxLh6ORHqnzet3eKqNIpxA7i91ksMx6
35GvLPvhlw9d8bJqaLmSAWEISgcfQxvwc/MPNzZdv85L5FqG4S9QGnBxc6HWnyj/3puavHIZA+Wa
cjHDJIZnemhm2Tfv/da7sYI6dB/iu34DCpxDtdcdNRVWl4saY0FQVz+bxi52Wf+VQbBNJ8GoesSR
5aTImEHwb8BfyO+ivX3wjsC5BjTEbWwTaVxSNX0pkVXjJOwJTKF7qxp/4LJ6nL3lMMyDZrtSeLxc
ysidlBB/xi7rGaAiTIO53k7t1h621/1SddWTSxpd5CZ5NWe49x7NPy6uei4YK4MZvXC4TmgPgYoM
KRc2xtZOx7jEV/oq3dQZ2ZSurpSvsr8UtDRzE9tIzWpPoxta3oxouxCallCF7eUKhlgAN0tH3PHs
9r4dnhfvIa4PoJrWLK1i5nLDeVy2XmTV51ca29va3LmJsnK3jFyzK6mGl64Obe1mBMRm1Z5kr2m3
a8RXT8dhrTLM+fdP5+5iLO0mSZpmX3Xm+OjhBXNr5TS75XPevAp7rjQLoHAbuQd9tAoPHD6wELdf
WQtCa824qvlLp+K2jLg3Tdiw62oO0vFxFHd18rKgRnU9qlSml3yysMqxiwuMz+lHTr7wvAx4RzSD
K4wit1YbdAQ/Js8QqSgAj1MMbqnv16etGvl8Vvu0rPM8oin8vP/F0CkgGH3SUoirhpackZbCqxOw
iO/jxVkOEWo8H1AOtOlKm0gOmU6saXOcg/f2vDPK7aQ7WytOqf/0Vse1WyZxWu9762Oa2mCy8qCt
xs3Qv3RZFhRaGNXZDhduCnJr9QCcrEMmvBe7ZbYVEaTxcp4HDDC8lDEgCcZV/WmuSaWD3xh3Ud9V
Hc44xn2bnuJGc3ZSXavkzmpv6YQDUv4aW236/az4vkThsi/v6jtrax7so9ibL+vcVIregY5Jxoup
2gvoKoNzdeMDm7BuaClwcactBsFhHfSo9t1jvkof0jXlfukpr00UNuD+DVqwssr4EcUECleNFQxA
me9XTV7umu6cnKVNg8lXXhKahdhworvhKNxTFowYcxROiyUGKwr5OpJHsmyhjx6k3pGVmuuZ6gtS
BPcpS5J8hvv08zZnxwkMA+4zHb9ko6b2q8j55JyrPyU3MqbePLRJvU9tKJr0R3u860Fd4OZrSuJY
4nPm+zS+Bf5mCnkTaPv5jRm0nPUhGrULVEPclZlfbqEem8aJKIng+A0ozqY67Kef111HZX3y38mX
cQRVywV0eRkbQ5IfpxKUs0VgQ9ydrbSPFLUp8wvXSQ2c06w7O76NjZOhOyYotlu5j3p27LbJUlLt
7XwIovK7B2WgGZJi122j2LrkBmpzyv0K18JqH8XxTWNPYZrrehpUQ0sbbl50ZBj989Ag0be+WlST
jBXLKetELKVJK8PH0a9Iv3UsXPqH0f9T81OXrtxwLSlcG1qWhg0Brn3RWtsO4FCn1zHQKlbzbzHw
UyAZTd1Tu4RRvPLJsO9Z+mXUbVKqoaUY9VnWZ/nZzd3mvmN7lx+iTuPe/uUN/O8l+tOssVuXVmef
TyCPdIdXrdv06N7o6wCqUujf+9un8V03s1LTxfjnLts2aMMz72S8nQLzFcyTu+wU73QXctWd8O9t
+tO3sADjMDB8q93iPr7Ndv739v1vp/mtvYk0h03lV6S9dpz60seT8fkrKO2eG9rDdtN9JQF0srRF
RlUdS+6rtq3ONVMLXxHvznN8GPcpSmgv0ZMRWs9LWAVh/asJxZ5/u54sVMcgudmaCs8XpIXtrFf3
0X13d+k22aQh2xgAYOHpgRxW0V66ptx33ZcTzlvnHVN4h8L/nTVhMr9f/xeKOJEbrR3LKYaJzvU+
qUtcrjcc/MS2EZB2suZ3p/Sn+Hndh84T+OxpPQM5hYH/EPNDyvcWv6nT3bqhpVgXfe/Z7tm9mPVM
yG0mfvc66OrfoL5wWpfhWFbTk7aqcb+zs2GXGDSAjN+Wu09m/MskZDuSGtLBddDbTugzCGi7j+3y
4/rfUmwZclc1gY4zQ9kOSwPxhdLLA59oys6qkaUN2k155Xrns69v/hiW0Oo1By+VM0lxDoCLBxZ0
XG2aMR2D0nLNo52VP6KhsrfXbXJ5PRzgyf7rRoXDWiC0MPV2O6NaXuPJI6huGaTR6ZbvnIdBByj4
K6X1z8rjS9KO3S05MYcZXjWGy44fjJ/mfb5LcdtB5fGBPJk/2TuQYm+gdNqbB+eF3NpP1//jxdXB
h89b/adIgZ6Pn1sRQtKdkyCOpps6jzRBqDSftJmTnLZu0sN8/c24TQ/5znkas6ALnABIt1tWBDpY
qupPSOFuWlHK62pByjIeo9oKUt9Yc0iDec5f/GSeOG3qOXJ4u7csHyRoLKof8IuO+ePi5o7RpUuz
2eGFjlczOTSxF5ClD7qFbwS3wnLKdk12P3pvjl9qvFn1Meksntf1OEAFBcV+62ssjotZh3zOQqjD
bw2oAEKoYUG/0nWvuvi+gT8mxfxkZn2aVQ05+KzYuG0FmkHjkAggADrvpYjTfTvNx+ufUq29lAay
KF/ozPG3yppvyn66d0vd3VExtIzd8papSUjbk4Pw3H09W3eO0JVwFYshN2hHBLKFozuQgwHuNGEM
m0rshu4BpEobT4j9km+FVs9I9S0pxKN5GI02x7eGeYLY4+tovM7RFCyVs3fJuxg+Bl1PoGLZZXzX
VHVxbYC69mCy+abHG6X5y4V0Wh49TO63uV51vXF8GeHFUj/3qqolkKsunm0AfIKKzb+vu9Nl5hQM
LkU8i1F5GWdoEdYRel/6CWCpYZdOE6DuLOzdNLDNdwusI76h6/5QuZmUBSInLixOECw9N4fN0jdl
OCw6zN3FKxv+jhz1XewYKcDThzIDcx8cIUiW+FD7421WlBCHM3RIk3OuvbCDycAu2xF+UnvOfFhi
+0vBoQYcO63Yo12gXVMAxl+RIj3GM5RBfdDexVy8kiJ7sOdCk68UVpLhXCXjVe8MAEKZrPe632QU
ZWFs/c63hujW7x2PPLcpmFPfa+a1rk7eXWEyGeVFY5eIwsNXien/bE2WhvUSm2Euxvhw3ZsvPk45
viynUVYDK3rIux9IWxjpIxd2ahwqqFu7r60xW+b3HmBuqtvvz9n9ggvIFeMa3WKkGKf66HBvN4Ow
waxfHGFvwd8Wxj4PudVsSWSESUaPS79y7eRyMijuqnwueX2siBN0lR+wEfLmTRdYzs5wYg0mTBGk
cjVZWPZilV5aHCs76W997vkP/gD+lFXrJNeT46zzU7Ai18dI/LLc+6H/A/XJQGQ/rw+vcG+ZqXxY
2DLUkIw+WiPkSSmUuF7d5cPt8mDQVTQUvizXk4k953OaWuVxjO9j76sttmxVj6mDxrH/nsGc2Egc
w/bqY7FswVYVjCRfd7qTwYokSdGKLEznQHG//ukY1Bu2JEO21KQVhdPIGMWq91HO9GzngJcnYztz
cCHkPBo0TqMa/fz7p7NpUi6MRoMLcJaZeOzQiaEZX+wUjb46mQfVF6SdqXUsr4pdwznY3G9/QvqS
45Rl8x/XvVJxWpCxiQafkrmy2vwo3B9O7R8sJ9rUDIgBwTdGVT2Cq2Bz/UsK/5fRitArjSo8EefH
1PNpOKH8/u4aFX3wUwJGh8gXIGodYw16/u9r6IU0KAMYGwNgotQrxTFKknCavs5u9dKlAh3v3yvT
3ppeth2gUuVXkwimAc32k7GJ6mZr0LoLXGiie039MtkrN2YZ9EizdsnSBWYmnfvm+t2Tf74pD7nG
tgofkWGPFbfybiSNOHZjIQLWiyRMR3S+XF85RVqRkY6RV4+1NUXZsaP86A354wTOmcwjmsuDanjp
huoTZ/QYiG+PQw1t4oEfLBRxmmzWbL8q25w/+ylCS7zwew6t+dFsKgMUKBRv5r6n8TPV3M8f/Ty4
MbZj5gvMvat3tZ9tmzHbL824vW551dyl2K+ieaycJuPHaIlvEsvbQWBckxZVM5cSetaaltswzo+9
2ezyhn6p5zhIWK55cFINL10+ezNFUvdyDocv98bi3g3VEnadzuFVw0vH0N4HKXprFmd3dMOyy/d8
mnYTyour7C4j+mbHWoyqtWM8ZkXAzTuRHw6ZyzWmv7iq7B9S92YGgX7ZJ9ZHW1n7yeMHPuuIwS7a
BUNL/iiqsnT4GFsftPZCz822voh3Pu/X2AXDS/6Y9s4iptYwP0QTh/Zgb7OuWmkUyR9t4dOeoYb7
RSzWBkEVWpMOWKqyt+SLtlvGHRWF9ZG6QSbQWsaqryv8BPaQ3LBN6QChvBzmTslxMAGGsHTkyxc3
ZsZkVAEuOn1tNo754TVpWIIGgnZbr6hRTXwezW9muay50OE75+9/ymDmgC5yv7Gz26JgKN+mt6CL
2q+yjgws8KDgwnoXf8HKPSAn3eeyYhqQl2JJZRZ2EoH6SAy9+RE72TfSP1tL+2vdpM+R9ckeS9XO
ZBkW+6Oo0iBdcAEd/HXRI6MI3JgJ08xgjyjOdyjj3th1t7s+68vPvFhGKTKtzgOdiluZH2lUB2Xi
wNFDdwGgycR9FmVtaCAs9FCJh95PQ2f86dkv17988ViHD0txG5smz5t5cQ5jNP+cx8eonO9dzg5t
mW8b3Devf0W13lIIoyJd5VXXnNf7rTfGQ1OkKz1JCuFUGG1SxYv5kXuw3EzND+abupKCYtoyvECY
s+/hcGZ+lF4W+q63K/JM40wXXxUYk8nZR7RN23SazI/EB2fopu2iUIibsfq2yuAyygC1kD6ty9n8
qDp3E3f9rclija+qZn7+/VOE5RPQQHjhmw5j1aXJNiZQ1o63DY0KFNqSOs6bFyrQTr1Z80/oP6+8
7eBUJfcAkPB+WEn6NDWrDn/sHxbOHiJE/eIzfvIXfsycGAwrIPucdL3xKjtJmShm3til/Yjqf9Zt
sn7rViTgdhpY1rrU/7fM/Wkh5sL3msQYshPuOUEFnrEOFH7XjX6e4z/XL3inlI7KIXZBFtrw0+JH
SEUceFZyAxaNNWd6DC8lnQQio3jT5C5OTlkINMOt03pf181cyjQ22vdaZk38VGY3TEALGCpko25J
VWaRkg3xotJbmhke4x1pMgZ1ujESXTuswl9kNEQbJVHcOlV2SvGmFBc3ufu8sPep1kHaFclMRj90
lCROJrrs5IIhDRDEg6CxJpkp7CLDHZIIXA1TlZsfDc2CJsm3xOhCK1ulewCpJynj2OWSFY4Nd4Fe
99bMoe2e/VrlLTLpDE06UI0maX5qxYM97JtiDiZdVfhiyQizPq/Dp/BcKOgvBzCInFIUQXgJUqoZ
7eADoAfW6/niML5Rr9bEq2ptpXjtEyA1SAvHbGvoGYsfUdZvrltIcT6QMQ1eMiU2nqvcQ24toKgU
wWx7B4hX35kGB9GNjqhO5UFS2PqFAG7S6fiJGFBw7XYtMcLF0JxxVINLYQsUX2skOQbn8beC+gFg
IIQ2GgNdNv0/hPGDZ852/nd/ykRQZU64pK5mVS/P+x++eJDHZZQnhJ+S5EHQU5pucrLuaPMPWXzU
douVOz0/GfbPbPDDaWhXzlqK1rzNl9ZrbX5iCd/4Kdu6dr8F/G6lvc/G+hRWZmIsqVH7/DQjrRc1
1JZ7c9WFh8pAhWQpaFd2LDs51UPsTrvKSTUjq1ZSik+wxpIxpi4/1R0F9Mi+cyB97Taax5rLOwf1
pe20MWuPu3lGjm5OttV0Bjf5G0b5XTUZ2+tpQPUHpPisqW0WHsvzEwC9O8shfRCnyQ7PZ6tClMps
MmZjxTHncHXD6u/Y3IZdBokbOlen6/NXmEiGIbhi9sp0hLtHZnIfl/U2FfMGnZmPfa3jIVCYSC7c
9/1giob7ziG3y41tOQevajdL7mhArJcTMZUL9jjETKBONfgJPQnQL6LDziPgWId+q+YdV5HI5KI9
cIR9DYZWnJzKJOBkDnNTB2VRDS25PyDs9pz4SX6qc2u7pE6YCI3rq6wiuX6exZwBX86OfpftiHWa
S3bD6U93/LH0q7pIcU+QfL9o3Jm2EXMOxmhsnCbfF1OymbXgG5VrSrtTU5dt5WUVP9npFzLcW06F
M8jGSp6ue77C9nJZvqvYmeaK5ydmGG+TZycBmoc1UXsZ6MHoP9X3hOQe6vwIq6Xd4mXe73+z9Ec9
fRvoo2PdmfwxI6v6f/Ctswt8SvxVhyKjRar8FHG+Af30xnFXiQJiaGnLgjLdTP0eS9B6D7wKmfmH
6toZFVlBLl+WaR2lhVPnpyIFAWZhfbOjr1OtY5lSjX5e9M82sduxrNCedrCoce8ay21MrIel8TUp
QTW8FLeiwJ3eGDi2LePOzd/TGuromsKramgpcOeuL/hg+9nJj2/Rv+tmR7vWMTIqIkouVfLIXvIm
wbST7A6HMV68TPxo6DqPFSlHLk0aUW2mQ2Rkp34+lu0uru4qduroTZ59vR6xCtPIxcbFpraNEzY5
Lt4QoU2kfu/juL+N51ZHVK76gvRoXPU26Ts/yk4ReYu7R8/9suh0y1VDS1E6oH5OStvOTzxPwr7o
dm6TBswc99dto8hmMqFKXLrCoP2I58omG+9nN2NPUSx0XXqKpZU5VVCMyiJX9MVpcY8xeV+St2n8
Rdgfr5u26+YvBazt1nE/CEGOGU2KcImHCBzXk44TRuH4jhSvpV1GWU0d+5BPkRcMfntrjNVbYWW7
OPI26/6BFLiT7fc98K5wf7RkgzwgSITQDK2avrTRUr8jFneX7FREwKUBZdfd2eNLzNYUexmVydDj
kqUOyB6z0zJ+s9pXp7MCQ9eVofBLueIYeU3TULMpTtG4BOBt2Ah/ZbDKiLAoqseSRhG/naZhQ5Nd
TX54sR1cX01FuMrAL9eqWnAUYXCRtfte/HAXus8SHc20avTzQn/annjcZU5CYXG/fZ+zr4QkQev1
mqkrglXGezHHrzu24LY20iHI7QPl7xUpg1rs4lVU9Cj0StFKppkX7dwVJ2twtj0fdqzToQpVppFC
VbizKywny07m8liDi3gG/wlaU66vqso0UowWkZl6jM/iZBkn23UCh7SB4+y76qul26RUn5BiteKm
sfRzW5yKBa9a6CcHRCOAUmYw8G+DeLn+P1RGko7GeVp07ZKPxcmb2y0f73L0JCRMx7+m+AsyhUhU
uI2HIiRGH7o9Ld4Beg/bGW+vU7Udel1pT5EZZCYRt6nGPLUNfsuNfmMCxTkWupq76vgts5+nPPPQ
rnNOmLQIbcgl9bTGIkB6pAtKiBxR/Ezdb32lq2orMrTMiR7Fs5uiCooU6u6nImyGeANy3lToxlcZ
6+wInxJGnC6DtxRDcWq4F/gNCbNKly5UU5diOY5innOCdcByBBZSKXfupnTYZJETrvJWmWrszDeJ
w3KOqBtE2C3LdkHhJ1rXkAxoiBTUPZqKPC92s9+C0+e2oTdtr6uxKeKMScFsoEDYEt8tTlPiBRZe
RLwOol4J2Vw3jMr0UhiXUQNUHp2yE4gtA9cK6+Tn7EJSoo81+U4xf5l2BfiExp0qfKDAA345PVdR
jKeRVRVmSqXDMjW5sVjQMTwBIb1p3enAax2mUmEYes5Mn9zdjjMogiawe9a8RUkXzOZXx94Cba4x
vCKc6Pm7n8Z3yyVxcPLDedbkm7rvX7nt6MpVqrGlUC0smnaWiZMD2ra/FHPFQ5eXqwBcwCmdP/pp
4s6MGrMweIair/91abHBV0v5dt0bVc4i7bxTNFm1EFyc0uKPu2xq+jPqNW90qqGlEIV6V+tWFDZp
Z29TeE0w2j8hm7q5PnHFfkWlKBXtuQxeLDirpV+ACwEaalpeYuCKRMw0nzj79L91XwgQ/tfuLcsm
P/EKcRraG0g3jvTb2N2Xxo3TP9Bcs6mf1/DCN2RkVNNmM1Boo/HG6zSInWSbEd0rtWpoKVSbHoze
Nbfq26po93HfvESZrl9KsbQyGMqshyT3vZrfRuydtF/NaVfSSZO+FGlARkONppgpEaM4Ld53L0Ur
Wxn4OFV5pg6jr/qAFKt0WHiC44f5UpLnYn7P0m/WuHWgzHDdMRXoJSojo1J3gGqywPhJ8+4N92lf
vaMCuS3S7jfe2wMy803mLGhpGW/jJDkm6NfzFp0ahGplpHgGEIuJtPWLUzW9+h4Oo7wMlkHHhK5y
KSmkM6ckOUiqsTbchHgqC7tZhyZQDS3F82RCLcrIR/Mlrp+Kugr9mGhOIqqRpTCuWVpPlYn1GL33
ahzuHe5qnu0UOUhGRLV9B+kNazDelvbgF+8FHo+gzVeU7z1NN9e9SeGsMjKqNnF8akhrvlTeDTHN
beznuGAUe+rrrqWqPyFtuwwdC3gHmLADgDVwJqHjfXVwWrZiNFytOzTIHCzmMkR5wabq1kgnG29g
fN4lqakLOIXL/yUi+bQ9QrUTzBkO/oDrdQHe4CHg/N00f6yz/9mpPg1utG3b+EuD0xr6v/rkaLH7
qH6Outfrwyt88x9oUeYMccsw97E1cHOY9kPVaJxTNbQUqzGbR5NTXHtdvwhasSP2yhwjs66U8ZLn
o2GLk5hvi/SB+XsvWfcq9fdu98ncfoZdazgnf/CBhzb61i2yBJa2MVaxo8uoIk+QbEwo8tcw1BvP
I7vOods5tYM6E3vQ5+0KsoqkAmBqafetxNJapcCnSvZcVANGnzR1CMXCyvginzVNWtjD2Wd+08za
goN8f90bFZEkQ4uoZYnRBDDnlHTb3NslYqtVHFZkGRlblMeMmyKyqtsmax+ZiHbW4B5sl/9JynZr
LqvELmB1KVxjO7eNiMI1+3wM227c5nW1G+Nek8gU2VimU4kH/IWcIFwH92edPQ3FLW1+xePP6+ZX
vWDI8CLW17FVVq44Tc2xL+8svw3M5OucfLGKpyT5ZU8bp9IkHtU/kbbbpvCn3k7K8iSW12jJNix6
FPFvsJNoTkEqV5I2XaPo/C7uiuzE0vvRSAOO6n+7SucY3QRnkNmnLIGrfpzb9YSzfz2OFV7GC6DC
BTeyVaRh+IAUvFDwzJdZUHGqC7IxhmU7RtOzZpHPFv73xI+HhP9Onpnp5HiFn99692fJmvQmoYch
HDfWdj4wcbj+lcs5gshKV3hobnIUEOCos4N+RBfG/3195MsLS2SRq7kbReVEY3WbMWMHeYnQMKdn
I2ufrg+vmrgUwHk312hx4eVpSUoQFnV3WVFtrg992eWJzI3i5WbDxsEQp9yKQVj65Hn3zH9kXLOw
quGl/XasedIzg2S/3bwYKiBiywgqjENSJF8jNi/dkzUUnblyFaTw7YqqH5I2L09jcSDWtwZI0G7l
0FLkFpPjugaoHE59+bOIA7/OA77ukZnIwCPf88qY9p44ebzF09RxNJ7T6TVpQq5jt1P4jwyQr6bO
st10KE9e9b2awBLg6kS+FY7vSXHrOn6EJtyqPPn5rgHV0GQdIuftumte3h2JjJbC218Xz5koT679
swaTiiPeFmhwGLejtralMsz5b33KmaDeZ5FrJdVtLMaHMRIHNrXr7m5EBksZpOFWb4Okl5fD0fH5
hvalBtavsjr977SnsTAHYTXlKaZvXcQClgQQONVsUiqbSCHbg5GdM4Z5o/gUArP9ztP6y/UVVQ0t
BWjrmwZL8rS6re23NvpuZZpHNdW4UnQyniRthSxzC9qdrv9SM82hUmFnGRjlOcxtIwvjDulpdJ+K
vgZn9G6VLWRclM+NtDMYxu7pvoxubB2mXDVnKSLBq7KUtfCtY1K32b0/ll3YWKb/JU1T3dPr+URx
YbOWsVBOXwlmipz/TsxlZ8VDWAi050KMdUrrcBG30CAuJ51O6OXbCZHRUcmcGZaI4vJkNj8c8Zr3
vxfxy/EOeb4fdEITil3KPfvVpzSAy2bBcCs5x9NH5n8s4saw9uUUaSJKkchcKVyLefCYm8GHjPmp
90OI/Wy4HwfEO/joa17nTlLUUgDMl2pYytPMQHBmJsOT7fm6o+VlIQ4GJav/GqgrwZQYTWN5a1hN
bSfhYPMCQP+KdCTe4PrIu9DNPePNKp3pWI1ZtRMzmHxecaRzzJusZ+b3639T4d0yfCUCSt3PXZiS
zY+WWwRL/mrEf9aNLZkQj20LLUhrH6c23w5WFkwV3QFSpfECRZKSxW/QaueYkeOw42IkdVjRqkTr
tqHTxVKNLqVAN/ZY43Vjimf5GrBfE2RzfHPdLn9fpC7Eu4xcIVPLZjsR/Ldb+hu7E88VqpfWnN+M
uX/gLjnSfNii7PVgJGjA6Z3dkrZ3ObW+uAx628PdbDUaL1csvwx0cZuyQ4NV4hyWHFpKcQfmeJql
PkBGVMfjocgFMtzFHmkfeU5uHynJf/be/OAvyf3kD4G3dhuUSY4GnhmOHUX2oYdK8a5tOD+4Bvlx
fbVUyUZyhKwtp7g35/JUtzuGV8vlCGHGoM/f+MpaAZHRh3WRRoUNqqYjNePfAl2RNOqrwO/KEOuz
bnuU+U5cqwdBAx0QLWnqBGAMag6JU/jhdSMp/EjmO0naIa+Y47JjVaQ3lWc8jEsLJfRp5fBn3/q0
n6A7D3RsjsGONqvQSCeyL8iWVVigB06TTFR/4Pz7py+IdMkqARb7oz214ticteOsKgH1p5sv2+s2
UmWU8++fPpH7dttCFL24zRzklbDzRF+GTtai++r6BxT/QUZnJVlvQrCkcg6JzQBEgfpMSFkE7SKn
WdXSQWRwVklji/UUGX2J4kOVL4d8Bj9+3d+gDWPV2yyRCbkoWmwN1Iqdw9D1hyIhYTLZj13Sahbh
ct2MUBl3ASxiIVKnK+7LP+RPfLAORlijV/BobYtHb5dqWcMvLga+I6WNuY1oEpn4TkV+mcAnoiZn
6o66irFl7AWbzLFsy7K4z9tDTo+Z2M66Jx3V0NKbFORoQF0kYoEMfU+zx3puAqPQnDUuBgChMvSi
hA4QuFaq4n7pMzsYE/4DgFEdv7VqcClFFI4FXq4BE2fjlzyNAshXrwkrTPtsqk9xW/SQGLK6orgX
WR6HSyaOdZX88ox6zWUL40t5gc01yJza5X+cXUmznDiz/UVEIBCDtgxVRd1bd7J9bfeGcNvdzDOI
4de/g9+3uC2XShG1ZSEglZNSJ09Wl2TQjk6ZkiCrSnKP28fiQqqMe27Lcqy6unQZmNaOSgrgq1ER
6xr/FcrQYNLsqkEoSUX9tD+X+pexfin0p47cFVPwCiFHzkH3uNlDXl1MHfzL75Xxr52rGluus+1j
ccE8uc5HdwbL5EU7LZlnhBv8QBK1P9B6H4Jr8J64ZZgi7mItDOIsqNRdHMcNue5Ea8zf6oYoOrEk
Oi8S0awkXnDvjE3g9SWNPy305XYgka27b/oHje8T20QLcltfMEgk7FLqTXmuKBlL/IuIu9A3bc0G
DRJJMZsE15BePJwX6+t93y1YapZYTtrHy/qQULP0tgqdwTrGACn8wPVDG3ZTMFTHhSMwmrm+aIMV
lIlxiOfqXMfPs1mCfrx5tkbDL8GCWxihFauG3MgEJhgwoKZ9YuTYY9vK/Urr/Hx5y4jqlCMxY5GK
JkUHe5+NS3UxrPFgzJVXdmFVVl6fsOOYK6pruwv+47gDuQmGrBur0S3WUF1yEJz9EyMGPLT1On4f
kcg9pD1RMd7IjFocfMN5PC5jDFn1pY/aeIBJHeH2xP5awibIDunxtpbJXiMCMnrD7UZ0YIC45NA+
7jMi21MfzoHpF0GmnNQh2XcRkgH249lZpg5Co+9W+r0HtdIw/1L8wS75KzsiUtU0i1PjhAHvh9JG
H1Vheqi/jufsxQjao2rQuVRMQkROc73HwLX1t4s9WIfhqPnxwTzqQe9ngRPc/pWr1SzDFGEZWT1v
zTbD/5WrE7D00E7QYb33Y7RN10vQbT9vv0e2HYLtGwlgEzObkTZS8pBxjLioMOLC6BQmIltesPKZ
u3HZ2BwbgmF0mGNF3voM+JWSUNXh4LdEru25ELEXa0tQN8IfZKnvfNoO+yiWytdbL4n0n0vY/x4Q
r4Jwyf5HMPlxaTExZUOqZ7n0++bmmY/ZTi/6QjZFZJU4LhHC0Q1ZsgGHj6TMdcO2TaMus5/WhXgD
+DFA6XJPwdowRSiHyZcBeQheww3Dq+YTz77GXOFHdtW5siEidmNbtEpfcQF8Ic6UeQ2YyPzGYSoO
XInT/QO/0Y7FqifwHz36xRq0lU9gZh6Lo8sUKiv7fMG8u7HHoNx0qS/ZVhwSthzb7u22rclW3pXq
Q/oBLXHL2kJCvJK/4KU8NB8G9628v/HDyomrjfnkQi3B8D7HpzpVZDUSLyQiNrKV93obD/VFtzLU
6tf8PG4YbFgXfrZsz+k6eiDs/3H7HySmJcI3unlJm3I3rXQ4pd1XZ3yc7dfbS8sEL1gtBhrWsb7C
RRh1kBdnPVaoisRYdSHZBhGPWYG4D5m8hnYfBiaYl9ag4P7yW1uBmZFEmz/RGjBU6iQ6LPXAAxIU
IT8lj7YH8NWxPKpYka7L/g/ERs0MTSv3Hyn0yqOsCZZm8Cagu27LX7b8Lr8P6gnSVO7aGaLAZD1o
29tYpV6uGjt0fW//wGpYbpauLoM/KIzh7JauTy3VhDpJaPkDrVFlrIjZBLGMB/fIvqV+HqTB6BWP
60sfpidMuT0UqvGDMhkJJsz6fEGr9lRfjOpYI5w4y/e1ues89Qd2o7CKqdUo/qPHVHrrZVDhL2Xf
LITese4WYq0Mh/Dphx6nnmZ96+5iHcTsc8FmE8dJea4huTa1wmuHya+VFCKyzxbMtgWuE5cPBEHc
cI6Jpe+8ns9arge3tV1ynvoDp+EWW2EXLcSdP7rHLcrO49k50kMVgFdckSbI3IKI1FhQt4nTPZYs
pb/6Y1S9auF4LvpgC/ujEzFFAJCUFQ0Rt0HGPGGYhVJd5vMULo/1QQsxs2Q6EN+GB4rD5fttoUnM
WMRwMN4WuI4e60uiPRUpbqVWFcnT9YTBEMluTNoSrV8mKJLzL9Mc36HUa2ec/Yf7jrJ/ADjaGWiF
tkCunmVFYFR6VC5GsK6OIleTiUbIobOxt3BKgiWAg3AkZ0rvytMMcRSNVeiYel1h3Q46upwd1aWG
VP8F0x0YMQ17gn2tltdG07E66r/sT8ahOSQH1ZhZqWIKRuzmrhkvBeqi01mbvPg4HdOD87S+pO/G
oQQlkxeHd2mmiO0wyomXgxMjt8IQ+SRLAu1eRyRCO2LNTWa213YXdu4Gr0rQamt8ue+zhZg7r+sE
jicX6ZSFQ3w/neJC1Wook72I6yg3sDtxp8cGv2bvbdQemmP9kETssoSjn4b3Sn733x/Shsymy+ps
aX0pJhbZPfC8Zk0UubjEK4hIjoZ3Tq1b2NW2AvUbmJ5WPTvnfRYA93nXRb5hiHCOtU5mqu+pW5mW
QziXzStL3Ppwe38lQUyc1oFi66qNFnKqJXlL2Dv4VIlqkIlsacF+824wajQFI12rYq/T05OzrYcp
nxVZs8SfiaQ3JGucOV/6+sKSH/NU+4WypVymmOKFcwOmtw6t+Hvkzd6ML3lQ+QvGv66B4dlf1dNm
JQIS75wRd8G2TJD38PJxWx6t7sm2FKmabGnBbGmjM2PcoDPx8Da4hY/CKB1VzUrXIfKGIVLeDDye
lpzgIDSb1TOmXddhgcjiT/lY+KVr0GPZJt/cpC7CdcZs0AmMaN5tdZVsukiHw8aZ1SSFTo2t6WfV
4hvbXWB5/NT+yg9uwjBB6LoBxX6hZUu8Kc6/zlrVB2Vn/rrv24UAvCVF6vAEuRZIKkKtcYP5njth
fLmQP29rHlOgm3HZtF2MBS3b//DxzqUFG07LNEnH1q4uJOln38yXI+VVEpbc/XlbKDJFFeLv1hZO
NxpIDPP5kz1/aTFGvlFVkHZl/7OCZIg4ImsgxpjjbH3pu/GvuVzP/Ri/OXPpWXAXC1MdrXdZXHvN
XvX4oDitO47mlGFfLY8Hho9Z26f25BzNMDuoisUStRdBQklvF7a2YYfZ9kJBaLx2n26LX7awUKXC
5a2VUws51gy4BeRiuIfG4aN/3+r7pn+QTO5WuLzdr0+KzfqHpu4/TEnALNtbwVp5k+QVzbC3pL3k
bWDNj33zXvwcJoWxSvRSxFlk01J1jkZ3Y62DOe69jvY/8tRUyF22vGCyYCnJzM524Pp7lB/LE8Y5
efqgaDqUJCWWYLRbZvwvpvfWT06f6/zcmI+FdQ/IxUBf6n83Ne2WvDJ0qDsSnNysvLU/jfxEB1V0
kYhG5MDhoEIwOcNBC0C1cNGmZ1rqXuKoRohIFEckv0FXc89wMwxTaruDzWtvA40m6rQHIPE809kU
py3ZXwgBuBusmrq74yzI5/UvM0Z3o6s448rSE5HyBl0KVUda7MAY8IDC4TRfmD8E7GgEujefyJ2/
sP/aB+t17Jw3NbhvLq752Y1/9m7g8vusiwrWG9eZtiYrltaTb9byNiDLUi29L3HFG4uUN1bcjxax
LDiG4VyQh1Xly2QbKlgsHRgAuws+eXHORfZkkSMfuSKrka0tGCxrUww24HDvqaN/1mj85LIFjPJJ
cNsNy5YXLDYD4ycA+hBJayZeC1imSY6T8eOuxUWwVZ3mSe24cJQ9eafgR96+c9W1gcSPiTQ3XYei
rAkgzUUf8iMznMfMcr/xyQ5IXm33iV4EXblDXbXzBkdcauehmjxwJFnsPi0XuW7qvskqvduDK0Gv
AvIDsI/nncIN/56pcUXRRdyVwd3ELFNkTmNADvtlvvNWfwVNWDg+6V7tl36umpYuqxKKEKypxkyk
31lCH9CzHpYB6KQLf/GLl/oM+Itqevb1EYsGYEf/9TjjWhSlzvaKz+vqbwF57D/xKAs1P/N56H5q
Kr8J1gf3ScWPLfOkIkxrnfqtNXoY3hCSQ/tSnBdvyf3RW3yKsuRAfNWQY9mR6Q+01roykm/z8pAP
xKvXT8MMNrE5f56p9phipm6+XFDv8ts6/XnbLiV+UERwEXN0rJny5aG0Sr/KKBj3eoU/kf2MiNsi
bjU2po2fWdb8EKMxsWr6S9OVYbt2obWgOIpm5toaPs+6iu5A8jsilotz17UbE690OGZW1CPJ/dm0
Pt+WFbseM0QmHbYO4AIf7eUhK8fAKp/RSeeN2XzA+ApMtnriWea3NFVUXKTSE3Jue2ZVMYCJ42Fb
i+MGapihfzKS3m/gfsouOwx1HrDtPMyqGo9MdkIgx0geZ3CadXkA307mTRvaIzD/lSiyTen/7K/9
kCegsYzQpVqTR/i3h9SNvQzdC0achyNLcMyyUCo3j/Z4KszsvnOFOJpssuaUUZDsXsztyZq+bMvx
th7IBCXE+DIB/83iYN08DbP8OKs6biUBWER40W5cS4tmAN8atTeWcJrkGaRfilqP7KuF8D4zy9qb
pOpLnwZbFZl38YEahojjGjHxtgAoBng+ww31/iVpUwyzVSSxkjRcxG+1gHdMWYnFMULXq4funGpN
ZCTaY27NfuMqRCOLXCKSa87I3NQVsrbO8twjDfNA87V3QHoOlt8eneAuvRGpdeiw1AzDaJADsUNM
glg1IluiNyJ6ixWZa1YtdpbOmlfTISIlQyOUariIbHnBcNO2byw33dXS1l8JZr3ZkxkYfXqflf4O
uh/8AuuBNyz3Oz+rODj06Ki4yaSbKpipVhj/qxntUdv284NuetSbgx2eN5yyr7c3VSYdISnXRqSG
Tr9v6nLIf7Ls1Ln35Zy/HekHweBSi5nLrpR2/VDSS+VGdFYUoyQfLQKysqEbmo0hoWljrwJc/odp
h7fFIfEyIhzLNguLlBj9dQE/Slj39FjFKh5UiS8QsVi8ITYFUcZe3Ur9eqU+d4pPdZW7nlM+mMOk
uDCQ6Y3IrLPGwIva7m8MDEjsw+aY/729zoclLMP6WNcKtZdtwf78w+7qbNVNgh6dC8n4ISlLlMUZ
ZmS2ivRBtrxgtG1vJjPu4HAq11mPDuj8b1KRsEb17vY+S3IhEauFnremoKRtLtziYWE3XmK4PuCK
Yd31vtWvXsHfq9JVaJXkiCeitQDOTxJ3v0noAObRbX+0Xw0nMorPt39GuuWCEZNxZGWF1jUk+PzR
9ndIJ43SH+lJP8W+ruhQkW2JEICpY9SEYjr6ZeqHp6WoXsw0PWr3UUgiDO879UGhOpTWOAFvySVd
aDigFbZJvtwWz/UPJyLDDnFZvjQxilTU+jZ0f43kknWKVEq29G7rHz66znlh1DE+mk9HPh1Yf1hV
gIPrOkNEWh2ndYoqjVEgLJPioUrRJMjqx8EgfmzFwX2C2f/qw9djzC2vUBOsL+juyM/gZPiOOXzj
wbS4whdd96ZEnOuVrc6SdhtyZlI67om4hVV6oK81FRsrW9787/cDk9KtFcXGTpXtTc2yD+yObotG
Jn0h+GZZkpAu2TumNoyAo6U/oplySNLTosxLZF8vGG0Mh1kSHTe7AxilNhA0MxUsWrayYKmNRfPa
qABENZ3Tpp/NXKHt1wGusJv/yrvTFlDrGnAzBQbU+PmYHW2Lvs/01Z3zQ1cPgLSt9/WkEBGylbUj
qR2QP1+2ttlCDbhFXFbGD5Nt+wPt+NlSItAkWy2CtvScU2fNNISadPzO++Zoli8zxmgu7NttXZLU
X4gI1xrWuqPtDp9wUm8M3GN7wCEV0vqyF2Aq4HyKr7ffJPsVwaDTIWnzmWDjR4yHOqbWYz3MPTZq
GD0tyRShU6JdIgMPz/jaTWODvjCgbZ9WpvXPxZopgoxsccGk12WzUydFWrGiez89GFpwWzISRy3C
tzYnNbdcZ/t1zqMNNPmk+auK3072zaIht3FKjB3zlLZ6SJb1ZzlMCtWRbahgyWlbmyNL4SPccjyl
eRr0dvOSb+DvtOO/b0tG8vUiYquoF0xNIci00EasrZc7qwxEhGthivGcax06Axbz3yF5y+6DRxNx
GhkIMLIW+GsErbUNSk79pjH9RlfNQ90j95/1ZiKiteJedyvO0I9RoWUWw+1W6lW58/e0tqZXLuQv
jU+K0rZEJUUKnn5krd7YUHW96YPcNM5O1n8qG/fOTkUiorY29HA3XY4XLIf4WB+qY4/ewcc5QHX5
lKmwtTL1EQy2zvItmVecNmjpfnUrHXVypir5SLRfRG2llLLOXWbEGyvrPMshQUUB5W+d3LNMFXxC
tg2C9Va87GYLV4AXh/6K43ecuT3NYQpfKVtcsF8jK4nhNsiwBvLaZYBml+dVRQIoWVuEb2EAeZtZ
CTDwbl+1EeecgbHZtsDs7qrK0bJXCJgPTBLD/o7Y3IY7XUhTcAykzfS5aVRDwyXaIzKGoNhdo8O4
bi49aAs9SubNp3P5fpdnE/FbJiYCdGCFAujV9VftqKm66WVS2Z9/SJuztWYbNra+bO78YANS7jb5
06DdV/ZFUeC/y5eltsbNjM+u+petKc42UY1ElElbsFVX73pdMxLcLqx52LkA2LsqCiHZ0kK+rA2r
Y1ouNjIruueW80syv9y3i4J91pvVpkTfr3Wr+e+2rD4bzp2ZjDiXrNtii/f7pe6yhxDXDNxE1Xgn
0RERlOW01diPFCh3rY2PHIPhFnOJSK+KUrLlBcNsrCXvRsyzu2T5iVSoO37TeHhb3rKlhSNtUbFU
SymcrjWsvut2gTGm4dxVwX3L777+g/GAvEHDrPp9+eRH1X5Jm3+c6u320pJwITLfNPGQTWRAsX2p
56jefo2lE7U29+qJ3SkbwTSTta6aZoHYW+1srN/SInKaL7c/XmJAIhIL8OeNAYuCtIYNfuuy0M5U
NBeypQXbtFHpooNNUQDPzO96A1ABd7V/7/tswTrRodmAJALp0lhYx6zTz/M4+/ctLcRO0mQOacr9
mipePcdKQKegOg1IJCKCrxYwKzYcx7JLgh4UGFLQ0093fbSIuxrTpl7IEJeX0j3R7BGT6+5bV7DK
fuFNTyecXwZL92uwTzrrj9srX014bSbC6Jx1Qb8Y1boItBnR2JAgT5ugr3+xJQttOiu+/6pXwVuE
zUzIVPK+xFsy9tQyzArpv8WOqph7/YBtM3E/p2SoDXdjXfQ/kEhQ0ufMx9S3IA9ZHmAgNVFEo+ul
VrxK8LyFDXi/3q1NNJdAieyAFPpiXthf/3/VpmrmuI4RwWuE/Z74wlhGihZEbeDrGQ30BiXrN81u
TlthRV1zZPbZqrtzwSdMxE7+yWZWeAkaa2eXzx5L2Mkubd8e7urOwPfsPveD2+46AjJY4BzAjPYp
j1/GQuFRr7MgYuFdYT4svNCuM+LU7CJt8tpfehXGR+qbX92AepwcYy9+yD6DLOI4nW6r++973T8O
eHih4MNNwsfBwly0aAjTlw0twrpPfeLlgfU2BMTfGRD0QwIWDyBuj4p37p722jvFxGvjLWgXfr/T
+mYGyTnz2WV4/N3+41vBnW8R/DxYQXO7bPo+2p5Xv4/qQxrYUf6+BqOfHe66BIb4BIef9WRw0e/S
R03zUHMU5XRVT+9Vp4yVBRdh5cQpuv3zWytc9HOrIp65etVjMxG6N5Vurk/V3EeZ7oQGueigt7QL
kPgv6dEsbM+pNC9PDMUuSP5CRPNN7mJl1QxHN9pgfje1x8paFL5HtrTgE2yjzOqiNHsM7NaCnheo
R6tWliioiOEbQWtqtDocqNV9S/gbx/iHdk79zfgXPWTcGsMWA+WtN3OLvX3CQsqtsMw73xzXiG76
qV/1qNPaMF2Zr5V5ZDTscd2KKG//TZzlm2E0fhJjrHA5+Wnag/21P8YTuj7HAR1Tf+OcdrJR29IK
+lAv9JLQLOj0IVxH9PBz3YuTx/heRybiCfXVsuHI8KeA+9bjj8RUhFHZ5uzPP/ixfOi4EzddF03l
aYwx40sROGXrCq6jNhnlWmx1kc7eM/BCT59ve4vdcV9xSSIm0Bl7QhlmJ0dkfSrm7zH7h6zfm/z1
9up7NLy2uuAlSGONTG9S2HKV+G7MvLxJHmYWH+OxQ0OTHTq1itJUklmICEDNdaxN5xAQbY5adtKN
IMkUbUGyYC8iAC03nhfTsZpo+v/e3MbHDIp36jWRHuBqVREDJVssgv4qXcs52bI+6om3NWHbKFAS
snUFf8FAlVo4NtaNh8cU5HbOPbd6NhPZ2+JtA1GhDYfq1iQ0t/LVbuidnyxkA9NCF2g7XNxojH5s
8ldDSSkqk8b+/IOBcnfScVJxmqg0U8/qAQ9XnZilaiLYqNE2XbFqWHpYkb5gDHY4esAX5e9dtN/u
KFuwJFYl8rSt5WalJeZaRNO5fdy5tMzcJ2/2S33ioekbXvKMW9wTmvkuqjt/mdAEO67ygmluizfa
OHaMdR9USqjwvsQVFyHStFHMnpjzGUunUR+Zj3kQB/GJHedP6s5TydeL0L4550NGTbwCh45leFGy
jEoyChHV15cu0dYF69JjchqOxdE8EhBJKNNFiWhEOF9tV3jBCH1KH3kwRt3RenOfd8a0+0Uj5PNN
O9h2bMRN1A+nfHhSzoy4DpO10W/xXzMr48qgmP/RR6ym3trSh7FMTjnfvLTTvF6zAtfcvKL55ViL
IqOXWMXvzoEPhj2iqtkPZEWsKbjPpoc6Ng+ubngojntM+5Who/N2UJOETBHpN+OSbDG1oQfzK/vZ
zsZz2ju+nbb+Zq2KV8g0Vkjhu55vOX6ljwzMLM/T7ZTUqlHT14kmsDOCLbdlaQymhi3nhzU0g+a4
gvEY10GYSndqVU0UMtMQkngDXHUxBnBARvN4dLcxRHQLJ2b7HXBu4OErJjPS0U53e0ck4hJxgH2S
A0ne7ZBaTJ1yDpMq6ZIdEkUYYOtQ0BGUSRvpr463BWgVzUIWZn7zuAZVMIHlsQrqY/6bLU91fpPo
sYgPTPp+xNbHfWTzwjOST1N80up/TPsRs5y8REXtLBOZYPjGrHPHwWDwqNR/NuRp7hVJgSwI/jF1
z9mo29hYeB4fN936RNolSLjlDUnibe0nx8XsNzBexP9Y8XvHVSxxey5zJYqIQ/jQo8HoRPM+Wowe
gAHtkebAx7rucdY/rQlGptxWNJnxiHjBse3HOc1YE61nciBBd8TQ8N14SJie+/vYGW0m4gT5mPCs
HmE901h6XVt7K/8Bvi5vKuAzuxW8sj4fY78tvnWa6Q3jeSo+t+sWbKy8LxfVBSexjGNNWMFwxiyn
IEWIc/Qsui1DmeYJriFuxiGLByhIMdhHvrZPbkIP9yztitjBtK6Q3nVaHw2V+bkzu18trd9vL33d
obkieLBt0mGa23aIaEZ9u/636dYLoHkhMb4b9SszhqDSiUL4vzmE/9RmlwkZe0aTMu8LC25nSKo1
81qOS7XQGoqBfc5qzXJcL0mHJn+zYF3l69o1Wo/zul1W71sPhsrXZY1LAJYrllHc8KMdJiPPWzZb
xidwWO6WyMyYmhhttVbaliEFdm0jf8rztAKxLGuS5E1L6gyN5u5UxoGuETpg3Dbax77cluZ1c8XU
0/9mBzn4JlJum2NUgH90NfghnRzP7O1D2qKdiiSKZp092bgiR1fQ4ni0jCWjzhT1MI7OHoK+5w9M
sxVR+noi4LqCJlekM5zUyniEjpSL3tZBRYpoWTKwgqjQ/9eNxRVROQQFD7tNCh6RJg+WfDrWmmoU
i0Q4IjCnIGs9Yzobj1xeelzbfrYm9w29fL29xbIvF3R4zVodoJacR6zK/Y3Fj5Y93betIjYndcAf
HRdsipYMzQQgE7St9XUgpSKRlCinCMiZssagVgGt0RraP7Qz6PcT5vzg+dgEqcVjP25j1f2wREoi
uteKUQCxu3iM6iHBZPvOXxvVcVSyv+LUTAt9aVrF7THa0jW0TJwaTCQtWhLetb8iphcYKJs0M77c
4EiNqjGcWXKnGxfO0bjcJxsB9DJiMwsSVI+qsVC0SMnkLTieFL2cdlJYY9SsWdjG+iFjd818t12R
e5EYa0yI5uCrbTB10tznMQtuy1q2lYKjaY110nSKrVzjOcj7Kmhoe5zbu1rfbFfE8xpDW7tlu2tK
kj5sQ3mo3RQjIlQjMyQyFyG8Fh9mI4+bKVrT+VjS+UhM1XxVST7miqBdcyjWGYMEu8i0Vm/hT8Oi
eYhsPjLLKN3+bpe/mBtMduYvq3mn19+jwYdz5oDcIqkqMkW8m7+Oje4Rmj9OvPpS9alCSyX7LbIv
zhuGMm8aJKbHc5gaQ2QlyDanUpGByZbfN+rDHxCyzNYGProoLt3EW4v+si5LMDeNittRtuOCAaPj
y06GjUKhANzFhWG04fR32xQkS4tgxq4vKtMyc0hfc75Zer36NYqQivReIhiRew4h3CXmNk0R6HaO
q6Y/tMXsxzo73v52Sb4g4hjLGQXTdNvj1tAZPjK4My5bNq+0MXGNlQrdkb1EyHmSxMB8GpZOuHjq
nhYKev2sfllq0+vjJrj9HzIxCe5ont01zkg5RUhRH8ni+hXrXtaS3rfFIqARrDTgyiYGdsEC3YLJ
weVf5OVdg2NtV6Shqze7KtxVQ064NWcMtf/e9LXq4CYRjAhj7DFxZ+PAZ0TOVj873HiwXeNs0/Hl
LrmLQMaeLrR1AJeI+omGoE8NG20J7fbOhEFkmzNXljX2wHmk15UVznW/4aBZ5o863zKF5kisV8Q0
ajM17QododECvkFPWyd/LPJ/75OO4HTAODpj6jikU9PiOLjuaTBxttAqhVbK9lbIHFgGgGC9wniJ
mR+MLX8tUgzyIq2i4UG2vGC2M6NLz5x4irIWQXLKdqhtMJnJ+33CEUy2HTrUE5MckSTNm7nx4r6E
TXkjbTVie9pg8KK4z4n+geTYUpJsy4zE31hf7FSPNvTSWHy6bx9E3AZm8Y2TtZg80uzk1KOUFOvT
kSlPRZJzvkioBNfjgCNn2U+m5Gj2F5Z+nzD8uRoYJrYt4dA+1+yuyW22SwWVqpkzWNApHqVTGnZ5
9ljRfwvM0btry0WEhu7mhZavlGMinP6wJNzDRewjGxzFPkhOSSJMI8agh6nQBh5hcC2u59mDkfJT
y9gJdatXVX4nsQoRPku1NGfowuU4w2iRphvnyhoOSzsr/kESK8WBp71ZZ8zqFh7RcT3RJPU2c3jp
+3eupj/Z7fdKCULkMrQnkrtLsY3RglsJvpHHOF7eqtj9NqJ7Z9Zzzx7zA6G6b6UpqFHuYiOwXXEI
qtU5S++YOk4M1QZCJv5GiCrIXa9PuyK8dujRVDYPsJB1TYJ6flkL+BGS+SkBRRJ1PD6rDsey3d+j
yIc8dcBQzJUWSCPNzHrvHXaZSA2zVxXaZbsvBAy9LfTYmlCE0vP0ZeDV8zatvmGtaDHhd1FZYh8E
E7ctjP5YtXU/uTUP5tI+JHxRxFKZdISIgdNmVRobwrU7VCHtJs+ZzUuSFHddwbsiUpNbMToQOmgQ
09PHNN0u6WwrYp0kCxBhmpjfmSSZAw1q7DkkzXbIldOUZUvvSvtBZdpxSvVimHgUG85TE08scLJF
dR0kUZg/wJhNNZRpn80ohsdHUth5QAZ0oPbz18piX297bZlb3d/94QfMyZ5qN4dbncvq22h2P+zy
zdXpIUu1S22obFiiOyIWzl0SfbZi6E4zJ+dkmQ95Un2dTOP19k9I0JyuiH5LbfieeVeejeYe4/MX
szfPtLAehhSzbjVwuuZN8UAm51TP6MhhGvL8hbwUXf2wbughHqM8bhVOXqISIufduFZmRzFhLmLL
cmnY8jRRU5HqyJYWNitbSKKTAfED5H39KV+WL6VeqQjjZXu0P/+gCVNv6rzv9zyqN8LSsc6FZrxu
XAVUkyizyHLHjUEjTu4g23diXyvycIE/8dN4faBl2SpqJZJYIVLcAftHzAmwrIjyzN+GJaTx0CPc
zWGvzWFmATFt5XeRMNiuCGUbgbpjrqMhnXK71zgePscY6ZRUqotz2X4I/nZI0UKG1INHtT5Mnzut
XA4IhCPu6PI7q/0ihq3bSqsAoAoXCsihvSlbt2PWpK2i/CD5ARHFRprCocBYL4CNl5clpeGYx4+L
RRUoOdnyguude4ezXMPyWothmFnzwAwWYXazImjIlt8d5gdzMDbMc/pta0ly0MknlvnxoDhXS8xY
BLJlQw1GN/QoR4UxeSQvfk79qOotk332/vzDZ0/A6hrZiAyWFszXQRoRF4OvsTy87Wlln74//7B8
3JKSLNmwRLxNT03NvulTXN/n3UTeOa0xlwJzT3H3BLqRf6cM56xxc5t72p5RBxEyI5eUOtoPcY5r
aQEiyN5ny+bpxXa4LRiZ3AVrbYiTMm4Vc0Ts/C/DGgAkp9NXk2fkdN8LhBP11vLEStppiVg5siDl
/XZacz56tMPE1NuvkICoXBG4lrljbuRFu+CAOHsaJz5ub3Gp2/mu8TO3XGABOm/mTmSOg8JhS/RJ
hLTVReVquDNaIitjo4fjEQ6kqaP4H8meiHg2rlEyZHq/RGWGLtm0XonXJQUuphxHVZyXHN//4Kaz
OaeZrSNFq2tMN6QeKs/Mr1LzONoYzVDSh9UZ9EADK6TipyRxVAS6jWkFs2u1+f84u5LluHEl+EWI
ADeAvJK9Smrb8jrShTEej8EN3EmQ/PqX/U4aWGhE9E2hQzVYQFYBtWSdw66MNzAZCyRR6moXFpZs
p2lLNIi7TonGcYIfaNOujYsqyuOFsTtTS3oxW+3lI51FsZwbDs4WKqY2zie/PRTIFFoi0qYkzf9L
hd4YKVXh8oo8DfYd7Om1Myaz/7Nwtj1I0GKfhftlesIEn3XATy+/bkPHtCsa/Ae64CIQLtO5E9vg
v6wFSZGRW0LOrhyaoxM9roq7w7fbv2baIs0WYPoopWqcYYXTIia03hGQ294lWi9tC0tWZdPSreeS
0qaKV4Zmm8SJssyW8zC0mIV6jVsdLEHh4m58LvqTqlRShOEObWR7jKnYTdn3Keh2BJUZC6r16vJh
WH+lGf3hp+0hI6e27XbNvFicmQG8euVbVkkxeMJdzj5RcZMVYFvOk0Ku8Vb+IBmmojZlki38Pg+h
8+MttTuGRYB27BXE2zHNhEjqbalilCWuFttgKIYL9WI4kjK2FSW6Y0LJP6jF33VNhLIt9uCibowL
/+SWzdMQ/Sw3FReKJhXY526fG+O2amZjqjOQbVULPQ/Dz6r8iEh+H4v+M2vxIAu8mM7Fqaj7fY3C
gDIKdi2GP1P+UfCfTv6FpKm3TytbNb9pX73/XlLypr4mmK+N734aF0UddyUoW2SZRJHYDXOLPqIw
7u8NUOnVc1XQumxu2vU8OHxfOz94gDdnGsTUL5+WnMdh6O9uK9n0YZqVaRWZV5RGrecuk2gre/VY
dnQGlZCUPk/uGuf0p5I2Sn6DkaGakZFTkILOq17PtApeHRW2ieLKlnN7/0u4XjlHusKTBUYenwcU
97viB59U4g7Vrszdw1R9y2eVjHCit9VmuNdwvZium/0lqkREkbUfYp6iUyHvT1k5xCB5SBBWBZ+y
2Hus2y2RrXLzfYfA9ZI6uUJ1VLrzmVW1635auzxMf+dRB8tWTrJteVyQKvUGiyl7f7O4Xh3TgpRI
cdp753IWZDitYyAlhgWq6e/bKnz/KsUjHVLyyng+EHomZXhSaMpFHHl9ok5quXS8/3DnkftfyJbB
sERkEe6Zoxmpjta4Z148YZAQYW2S82Po3Xcp5HrZDANcSxLk3tml4KBv6DOrg69OGvy+rah3N8J3
9QDsKgOmRDgHaAtbH/w2PM1O/XyfaA39rJGLSMctOOeYNZlsqB4AJd1d896wbg3tc5+nYhr65pWs
/25EJNEgLZ7h3aPju3r0dfLdsJq2hp1V6RxVibpLMTzKrrrHrUK8FgbwMIttRtktO9U0+iom/jAE
40V0oSUMYNhPPQbbl2kq86LsHgc/ih5aPuE6vNImtJx7k3Ku5uPNVXVp67lNt6l5Vdklqk9t86Hy
f9w+Lu9CCoq5/uQb0aDHKlw5L81ryg7KdeK5ei7IU033KF1KhuXn7V8x6ef6/ze/UgxEYcZV1Lz2
AUtoVBWxGPBsuE+4ZnWWko9t5NTBmYwNi/1wGmJ/uK8lFwrSbE4j3EKs2Ric67x/DrMUzA19VFhO
vUkvGlizcCvWkJHg3FfrX3maqkRl4V3hdKxcA6s7gJqEdVlwvjZMd4oeSpbGzWCLZbzru3xXj9bP
s+OlbCTZ6xxV8ZY+12APLp1P6q7AKeRrkK0ID4Kt85pXCQJkxshOKhX3m22WsAFTfwTg82Bqh21r
Xofmn6hF3U0V9zZur2v074/0Kpau4VUJf/aatIC1yfzhU6TGMVmd7jc6mssda6na+0s4WY6Q6Ts0
APc9Mobb7DavvHsWSHI2xaGw8V2avkODraQlyLql37yu8rfwP4FJmGdfRXr0xrtC8dCUhl0UbSF+
XSv8wqyenCY9lyHdCTof3Jb9wCV2p5gtNGbA2h+B+JG1wRABDuHYJJUIdnRlFu/y7j0VX6HBOFpR
ejaGMn/NU76vQBBAa/J7cdzL6KuP80IT1gt0Tgefbxs805ZrwA5c3AlXFzab0vLgIJUwbSxJ8zvt
xh8R+WGZXOJAUdPsY8zTmhCwIRRZblGWYR/0hvJKNc5WpLR5LasfRbXGIN2yOAKDRdJHyMhinIaq
oNnr4DyoYBeglxMDZLb2ntiwjxmf/3ViHd5QbrvlwVmw5jv3yxgzag/tElh61Eyr14DspH5A3bTK
XzF87zN1+SclltPc/puhavL2uTH9ggbnGTNv1MRg8laCSRz0vLp4To0PxWIJqZl2VgOztznSCx3I
nxuEOtNg789/3V65SbLmhDnZgm5UQXBmzPmWj96WoD1tOtwnXEOv7DI+jmudv7Zs2dFoOkg8zW+L
NiBVbyPv1CT9HsREr2osHrrtIRjXxzJ9uUu4HodfVkHSfGIBaOSmD5Pjf+R18NFnNlIsg871oDsY
yz2xlm1w9pbBfY5yNSCKsNqCk4azqEfdM4V+SxoEzWuOKqMpShRoj53oy2AbK2bQvB5yp6LA3Fxv
Cs5jUWUJJZzuKgRC9r1apaUWxfQJGmBnR05yU1cvPxf7MsQ7i3GE9qc2kSq683Kr94+vlG9DEang
LKmavlRuFjyrpr2LGNN39Tg7K3iI6qCSnWmJ6dR1xmjSRfx0+3wavKIeYJ8qPrplgOIJcFskKviZ
FZ9zdI2S0dtHKd7tc8LaL7d/yrTbGoSXSYy4/+I0TZjyF2QvFbIekY2iySRcc7d+GjC20JmdlzmK
wZ35uaj/cYLQoiXDHUsPpWe06TDNGfc3yjG1uM6/Vl6QFLMbX4cB9Veay9sqMsBZD6iDoU9WAn17
J6Sdut1GanEMg66wuN7rpfydG68eJBd0wmsj481rOD5hrG48pJ/Htoy9aL+kn1NJ7vyIKxTfvCOn
uiSt5+NCmjdpXAX0yZ245Y1t0o+GZhR84RadVoibTAWaDnm2o9uS7e9T/vVH36wbjDQjXMxQPy6Z
p+I53371/l3JUd/Vm7/rdF0dxjN2lqlAspqorU1A1J0Jy9Yajr8euHbLRbK5QqyqqtdgFwm3euqW
xdkjZFXfqXsNvriSRENK4N7LkHhg1xr5GG8CHVOWTzBhTEPw7AmylXkTnIucnCJR7Rte7ZfIeaxm
mmD8qOUi8T4I/hgSw+AL2sztoKmKHxDL5XHW+DsZ5qcih2PAjrjFfQGtP8bG0Kpq0N/bsjOXQ5+A
yuDzVuTVxfPz6q77qKPHpvvBayPV4xfwK8cS1floBfiRi2JPwEV8GxbvH60/psh4iJYt8JnBmfPs
SfSuOm2cqXOFQMjv27/wPqodvd3UdVuBlyTAsXZgeKFOWZ420trSWSbpGqw7P3SWeQj8s9w6lEGM
6FYXqA4/3rd2779Ggwd+2uWMhy8k+KXCMgnvawr1HT2OPvoT6/pBkpciU7uVLadVuhZ3ZlKJBuW2
WSvEzqv2lfv5j415X9u8+fe2PkynRUMxK7rA7xRWPeXuA02LY8cPoY/c9l3i9X7TaeZR6uQb3HzQ
gQZmIM2DgznW6M73bPwzBuXoPadDBTK12gsD0A9N467GGGUXxO/bpO564Dl632nAulFQF+HEdnV2
fOavfkoEKPd5LGbcKG7ryWDl9HkxXer6RejiOhTVxavgbZySMlFM1Xic8foDQlvNLporcU8Bn+/o
Xad+OcyBVA15GTDJlOX4KcUSsgaWG4XhUOnzYlKvmd3VFew8eKj2Wts5QxcYC2MUPNsoDUy7ruE4
Cxe8EuqOvKxDvgvadLcWtlCNSbT7XxMhizWv2Yr7O2bXvk5Z7+8DWdgaKk3CNShXaGEiDMQeL9mw
XCdYRWHS+ZvtWmGSrqF5wXVrCkHQ/bqJEJeWedcVtgo1g2idniLYih51mVB4HoANMWsOvbWAwST6
Coo3F7loq+BR6hE2KPNehCsjXNWbyIIsw1nk1+vLG+Fymzy2jDjqcnO/5WFTolkQDxmUQNnIHN+/
CP0xP6Yd64ou65C9yugHGLSX5qH0wHI6Jk335bZ1eP9R7Og0Fa6zoF2ox6FpyRoHNf1Bwwlnxz2H
vfx6+ydMH3Hdmzdq6ghTDWNj9trKYseiJOoer9VNvky67D6jo7dcu/6Ssc7FCQo3sQtJeHZmcfZr
W7rQtNEabIslwihttycvMJv7wMW8a3eOAzrfeY404AYlmkLZhENa+CCTDKsf2TLGeTfelex0uIbc
OVeswbS87hHtGo2KAzFi7s2ULtxWcWVQj95qHTqsaX3Gm8cx/LgyTIP/wjuLagzOS++zVktLhYKH
eiTlcKTjx0j2uBUOmB6DJr4R//101xnVe65FOQWD27fkpSy/SFQRr0/tlMeR+1XVpcVzGUyR3neN
qjTfqyiuthkueCe20VKAVdCxkWsagKz3XddKIK9EsQmcijhlf23zoQCxephanhem5Wso9ud2Cimb
oaGA7lZZP2bFfN8dlGkO15tF2OYYuH4m6I7YT04wvUhUdX69vbWm06mBdy09jvcdtjb0EC3L813k
rDs/7He3xZv0ooG3ztJumMardQOxdV0vsbDVtpska7jtxqj2AloMryKkievm36uRW6y+QbTeEZuj
ZH5MS1xsg02MbRwyd20TocRsCRAYdK63xLZoiOzCLRCv7RicgnCLizF8lCDuvq3z92uBfUfvhx2j
yNs8EvZIAXzOmjaewl2pvjpThuJEFeeRt2udU0pIPLi28LrBi+m9sHneLUGjPPG6ERmn6kSKZ3r9
K/oqM0s8wgBhvSe2DXvU4/EJg+Lytb2koVQ7Kpr8VIeRiPvc//e29kxfcj0Ub/xx6oQgTlP58FqD
oV0cafdaq9ch39PRViZnOl4aoOe0y4as38iL072QfEtANre7vXaTZA3MGBWpxqke2tc+nXfAxhMV
/X1WSB9dQh2F2rEMmChb/pVTTCKgnmfBg2nZGpSX6GrPMpzXrJ0TvwHxIx8tyzZATS/E8sNodZYN
Gind/BBmwUEKEs+MWMQbzqReiDXNbl8i1clOzhTIeBYfmnL4VrdgvFaZtDhfg3b0aqwUnBuDmhby
Eo3o5QjITlkthUk71896c9abEeM/K1RjvaLENuEe5h7XYYIEmcUQmVZ+/dk34l3ZIrfpd+1rU5Lv
LfEfyzC1ldSbNH/9zTeyZUm3CK/p9jWldayaKc7KBzFe1vnXbSiZVKOBtOZTmOc8FK9kqvcN2lkc
0nzK8sUS2zCJ15DqsqFzCE3Fa1r+CKZfTve9zv65b+Way6VT4DIvgmjXOdGV7H15cDp6uC3c5Fv0
Miwmc6cI6lw+ZuuhPU/HYhclwt8v+2ZXPNtYuQ2bqxdjkR5MaRuLyEuapzHpj/7iJFOwD5Ul12nQ
vl6MNaVoyMkwROIMi/kJFx4/rtr+6hV7frytJ9MvXL3Lm+MZTWNLCfH4WfrTfq7UXoA+EX2nFotp
UtD1/2/Ec4yidGa03585xiLKoD05IK2rpv5AmWP5AgN49eEd01yhWDvvpteaOomLTnE12rBrEq1h
dw5CVixoMjlnlDWXcUU6gVAxWq7iJtVryF2jUQSITMpH3ozimDG338+B58RlFLl3lYY4evFV0xZt
PpSUn6sIbNVefwqpLUxuWr2G3nYYl1XNET+zZXlpN1Yn3G025OEDWwDP9Auaty2LsnFAPAEEt/Qb
ydYEbSoXHsz3GX293gr5xmZNBU5+iqzdwW/K+UNfu+LbXbjSy62os82Ix4d4DLmuhz7Qbd2vVfHc
RWqzvKkN0NLLrpam66WH2O95XtleVMteESePq945jat1XrABAXrxVe6ldQhxwXXOdLMb+0aesmq2
FfCZpF93/o11GLYIqYVFsBML5t9rSdeTV2bd/vYOmIRr4N3GeR5EkwYnNSOwXPtkTsK6sNynTMJ1
7DK/WLgYydmNvszeR9Va3K1JruZuQfXvp5x65Nxt8iFw5pO73edKXA2vsMQbRr5vBGQax23+Z0A7
fvj7tqZNJ1EDaur5hBYhlCGcS+9+mwYaS+dz5tzFGeo7esVV6Iuom+uZIE/dYjaUlyB3aQGRQd96
tRXj4BVaMC3gPGVZAnKKfT/cxU2GVWueVcyqZr1cyVm6z03fxd7flPx1W+GmVWtete3SdiRNKx4G
R8YLiO2HzsaJe13dnxUljt7BvJWt7NawEw/EfRLpd+qjHeFK51vHCJFblG76jetnvYG98FQFVp6J
nVTO0Ji3egvCdHTeFQXY9GTejGc2bbYLjklXGlIJX1PmMWzDEpRHP22G2F2t9Tcm4TpcM2eYiLju
cfu7k+6+Lunu9ha/3xaH46PhdWFNBp73DkqSv2by0NYHXjrxVNS7NGpOWf+BgLKvIsF9Bu3/y3iz
JxEpI9dvhuGBgG8n88V+kHfV7zp/VFqVKLUqpkE8qPzZi8IHT3zltW3ChOGOoJdXpYEK2k404kH6
c0ycPvHx9ixbG3OaSbyG4aXu5sZpsL+VK4bYmf7qWPdz6GyRIsPx0buOq7Jf8sJBcVhZbD+2YHhp
eGFJpZhEa6616IfCBxWBeOj5z1FN37PNFnQ0WHt6/cU3JyUsh9Hlc0DOaTFgotVjqv7ymxcaHG8f
fNPCNbz2RYQpOrgXn0HDkuAadahlbnGBJtEaWn0P3ddR1LATkWEJeoFIxV12F7OU7+hDMsYe/d3D
ysi5b8gzWgETT7E7VaL5V4JzIocGCBpUcwQZ+qem3u4STfVW31TxNJNtLx5APu8+hGoa46JcbXMv
rzD505lQvbV3AUVSyRwcld7Nksr5lDbfuorGbf0lDw+3j8v7p5Hq5VJ+0y8B5SE5Y5xnjCHcIfg2
xKVaLO/X948M1Sn50VBYjW6IYmOPsPKRZQ2yhapst9DiCk3L12DaR8xB925FQCSbIxy9J+7HjV6E
7dJnWv71/2+wurEARV3tKB7cIjvmi3x22sECJtPeajiNkO3JmiKD6Kl89ntEEoux2+KR5H2cOVt7
UrQNLS9l02fowJWkVx6fAQAqdkWXJ67/9+3j876Bp3rDsUNlmTOU65ybJT3k27M3L8kobfED0+5q
wE23jG5glRQP1TYmNT/yQcRV8693FzW8T/XaqT5MA5GHhJy97muZ5wmG3PSTLZ1tULpeNdVkS5EF
S0FwGYORXL1gQ/do/e223k3Cr6fqzcEcqNtGnEg4EeF8mkT0gQtbo5NhS/VCKVdSsZBZiAffaz6g
bCT2pvaBS9vAN9PKNcSuReetnZfzEwZKfS3QRJp4UdlYrJlJ+PX/b9RCZwQLQkwRPC1Z+LdzffJw
2s4WFJkUoyG2GSoURCNL+3DNA4Shg6J6F9SL2/6+LdVA2oBUx53dip+apnjya48fsnH27lSMdhv2
w2KtyITD6CG1XIFNA00fFhdoUosG0tkbMDEpxIZG3Vge/JmVH5c2el4yYmMGMZgBvTCqr2e4WdRA
n1kWlHGAGUtCNI9twz+01V2Dsn14vP+enLxYOhf8mjgwwXcJxmK12vpJDPrRy6NW8APQUtbkWt34
JEcS1w07SmVrCDYceX1+z9JVaR9QgbiE4yLhhY7KOrQEU0wrv/7/DZo66nc9d2BkGkH+UmXHYxfj
b+K5m/zkjjPvOv51x9/8wuQGqC0tU3lp3Bkvp2W/lLZ6z/83q/1xeYJsbfWyE/m08k5h/HWwG7rf
rOP7lU17zj6rku3yqtvzkO3cgOxr/69hTo/D5sYMJHq1IIk/i3jwnP31Xd2Ez75r0em724VVaRZK
buNSzSqqLlFD0PODr9/1S/bltjrf3TAI1yzUyAa/nSOvvoBGswcbmPpcdvm3ltj4zUyL10xUQCdQ
0QdTfRlHjKCe+n5+GkLl3xNsx+o1G1V6ztzA9ciL6xLUbBYy/VAMXFnMlGntmpnqSJbWeLbUF3Gd
bo25u6vwYpTR2iKaBt3rqawCjHVrMGb1ZZPJOH8nyECXlnCVSbRmm6QSmHTiFfWF5mjfBb16kvvq
5ApbXZ9BNX9wCnQ+7STabC9ZQfdobXgK+mh/+0SaRGsAj6ZQqTbY6ks9819r50+x6Oavt2X/v93v
HYTrmasZXKADu1oP/zLtvYN3kok4tvstSWNkaw6pxUiZ1H/9tjdGijDwaEwKJ4cOT0v5vKU/oun5
9ieYRGuA3eqslyHFF6TlA5KVsevuquXOU6OBlU0yz2dJ60tbf8SBnKJjYRtu8q5DRvulhlSUEhDE
eYHUNPqiwu8cJXwY1ldTW1T53bcR5GtYTbO5qp20bC5LWB6dNN01LuhA0I7ZFOJx86nlcBo+Q89g
uWEf+dyH9lX/eYmOCxrvwanmpae7NldPYQlcpLOqA2xxL1pjgiqwooviArOO75OvvQHCqACN4bTK
S9h8Yk23AwccEzZSgqtteQdbeuJqCPlWdQRb3KzNfgrno/L5o6Ois+y2nei7QwBCs9vfYbAR7hUc
b/BF6wVFjxSWUyoMHMNkzWI3RWAovE+6ht5qbZwFyYn6UjgkWeHHm9qxGAbTwjX0siHMZZaS6uK2
zu8gz6e4ididStHQO7lCqm4e6ks+jewb8gz+N1rZNte0cA2/pSd9p4yovEQRaiorV9Ynohxby67B
qOnsAQ46U7LaEfISFNE3jmE5iCv9ptI2YM+w+D+yWc6cp7VaAauOBPvZ9zBrO3QtYV+D5dHzWXMT
eODvceSlX8snnzgPWco/DKjDyid6am2/YvJcem6LB5tKUakPz3UMH+S+OQ5FvDwviZPU+/rotLGt
HNqwFzqfQC2Zix5Y/NDWoi70l6d2Q3mf79IzXbjwRGnHYD2Z81XWn93t08wtsTHTFl///8YigNG7
cgIF1+UvH8twz2xEfCa5GmCVcFGjz6ENvCbB91ztsdkWY2wSreFV8HAWfoslVwNGGQ8YpGfL9pm2
UANrpQIUPBcjzkrmHAVTMcWsJqjHYh+NZ1FztnQq84hXor5kT9NenIYjSdrH4DLt/EN5iHbSEj0x
KEhPY42h6jCOKcd1xP2uppeut7waTOvXU1gdp27ZDVj/sF92BPu6zw7eB/Zl/C6S8Vj8u36+7UgM
+6BzBXh1MDkoW5CXmrwW//TtGA+DRTfvJytdR09klZijyvPr4yGI5115Eg/tiR68fX64a3QOfuD6
UW8QldFuBtUTXm7hWIWPa+cOcYPq9/19qtHw6iKhzvNI4d1ZpXFe7hxEszsbw4HBJOtEATMck59n
fn1ZSd4mWYPyPdp+BWlzzMAOHnPrW8W0wRqEw2icqiFjsP0o/5HjU7eO4LWzwMwkXEOxUmL0MIei
uWTd1756lt1laywH03CN1bls6egx11vAcjbm4Jn+4jbP27Z3ehvX2fvA/SPFVXZtLlKEgS5DOh+j
AlM0bMU6798x/0hvqSitI5Fu8uL0f7XpkQeXwD1nI2qq871o7+KUd//McMmQVZGDbW2qPA5yEHdt
sevvw7smgUC+9sQt06jz5IbL1LJ+EOoFqca46O7J/UO2BtsNHqVZJo4r/rqfMJdgfJ0Ft5zI6N0b
PtVZdee+XpbW9eVlDj+C8wFzf2NHPZHhc+mAt3tCRvOudxDV6XXFNirquPiIYOljsKapDlwi7uEe
00N1ToA868ZGjFlzaXOyx1gCDGDqLpF1uu/72Pozv7UgdezzUF6q8Jz7H/BgT1h1SamN4sMELs35
ZmUTMCTDwVA4RvEIeuuitViF9w3OH7mtxg/mka8I6iAAs5NO9VBFj5TZnifvG2WqJ7eCIVfEJwxO
t/ySFj+90kmQ1Ilb/0PY2vopTb9x/f8bn9V2mOLZFtewlEsS1F88cWd98DpxdAuZ5HVnuUAYtkDP
d0lE+1unC2CFqsNGvxXq610nU2cAGLNWDMzD0ZEipu6HAd0LtrJ205Kv/3+jmZRy6YctRCuZxxjI
dQQZ4e6+VWtX5Ax8kGlVXp/LXH5a2IxAWtQFsVdZy5JNi3f/u/iozLIlrWD1mRgxwBHGpsoiS7mB
Aa6h5mVpl8pyuT7frooJN5C6+4ls0VlgeR6aQKXBlXQOr+kMxTflnmdp3KOTZq0s4QSDcD3N5U0R
gt+5W19Knz5n7YuPdDT1bewCBmf7R4JL+Jght8IKk8rds/lvB0edJm0X7kJ/X9saOkzfoGG2Rpi3
R8AFl4Xiu6NeuyyeiS2jY7jpUz3V5aSrGPscgdj0W3rpz/UhO7if6Jfqu3/oj2JX/rgNAcMB1bkA
SsxmqvsVcbuC/Fw6hREPjXXAjUk/GnIduqgoxKBaOHQ0QH+qls/NZHGzpmVryJ0CvwJ1Pc5mtFwH
e7a7abLFY02r1iCLuXmNs17f44S8tt4eJPMxwo63tW2ALNcgWyPritF/uIYEElfAbL/w6jg7z5iH
clu+ae0aZAfZTeARgIfNg/o0BdUXV4CXuast3sMgXm/6r3qMFKIKIQW4w8MKAngnCw99aUt9GzZV
b/yf1rKfVQ5jiSd67MQSrba31WISrAHV7XhGoxzrbpvlWDv9bgh+3ZZ8lfBn5BhXiv/a97pSGVPX
vIMY+PjEinLXzdnfUZUtKJjI+p1jnThs+obrnrxxg40P5n3S4Nnphzlq7gJJhm9bFkU2YhOT/Ov/
38hP0Ync9n1Xw5tgnEY6gAqh277c1pLp3GhohVOVYR3iVdJVv7fgqa4/5OnP+0RraI2ubSGjgh8R
8xYHHMWxTdw6FriadKLBFTPOg4rMODcrGxLMU9pnxPZENonWkOp60+CBXaS+sIEnbTRjXOOdb0C9
0d9TriuQVJaXaZDFA+3dIlbR/OpQgacOi9JPtzVv8LF6v38Y8RYFcU59wXS2IyYV74WI56HZl8E/
GMq3a+7iP3XpH33/hEuer9eMZOBm9EoLCNu25FFjC+EbtkJPZnOfkyUNo/riymOTP9bl/raCTHKv
inuDKLzR+q3nQJR0wi9u1K5JJmtboNRgeHRqAvAquGG49niIb32sevYdzKpPc0QPG6aV9FNgY1wz
fITOT4D6taLBfJ3rg/8fmu98G3uPSe71/2+Uk3XttpUrTIKsut9pVwWHTNK7CMNwZDR7MzZcDVGL
fJJbpX85KTmkOKm7Dhb69s4a7Jk+GsZz0zqf+xH5qsGLuz7BGJe4uqt6DYvXjA6r1eKhZxfX+m1f
p/vJNoPapHHN4kyg7GymEXLr9bD5lyq7786hkxEIlJJlmNxeX/g0fwPdMkYEoKeWl7aogUHZOhvB
EFBnCTIoe8Sbe/W6mA+YZSFsB9wAJJ2IAJwPSO8j8HHxvM+1f2YIJQZdFYPkugYV9e3zYlC9XvmV
9nnlsBoBabHmbMdbtEjOvad+3JZuuFTqtV9uyodM1D0McYr6qpcWQ93dbNeUFidoCJ3pRVygDwu2
voN53GDBUM6aTOzg03+zEYOvoh9lf26b+2ClV3Sl85SOPEecpVrKBLy+5brEE7nv7qrPiInyNnAY
xgtdVm9GY3xc9F7cl5YLpumMaphd+3zgy4COAp4Fx7loDwsGL6nG1llkOj8adOd0IKUCS/elcIfD
PMmHIrOhyyBaL4cq27GavTlEMgaiBcgJ89ISPjAcS33ASlcNHQ8nnBtVFOBhWk7ggz66tI/rwdYQ
YVC7XhNFtt6dQrEiMIeqnBPGs/3ldRK9zUp9vg0tk3au/3/jpaZeyZpwVHR1vnKOqwS9pciZjejM
JF1zUynNeVCwHK81siYSo9M9axesSTPatVhGFXQzQPTmZzvm4RVIS+fvkdsY0U3ytQOfDu7a1xL5
QUWjk88iTNgkO0K63X161w689MbGKzrEb6IZofok80gPgpsNA2BvyzcsXy+GGlcZFk6QISzXpDu1
zfEoarx3xPzztnzDzurVUGU7+MMUXX1WuGFe1DrWGOJhI5UzLf7qyd4cynysWwr6TACrLL+rpvhA
0yWepW1YkcEh6sVQJPBrOVfQPaPgKU22jkeY1jo0X7p0wbRTScnvzrMV2Zq+5fr/N99SdwUr5xqW
LcLM2D4isfDljiy2yQwm8Tp+OyrrSeDtsGE026kr1W9UGPzTsNS3JLNNP6BDGO129ZjiGcf9Is7+
4fIXSKBvn6H3R8C6VJ9zvpQUo9nzCov/OGRJe24PzdHf+d1uBi1NtrfxjZo+QYMyL6JxGzJclrtK
oF0NGc+LiCx3QxMONByrYuYIIF/1359F+LHz7pOrl0WptXU2TyEYgmbnwnkgtlpPw9nXK6I89AfK
MUJ5hTv8XWLuUYjH+VY2J0L9eLmrb8elej1UtWQb5kjj6YN2hn94eQ2jDa7lCmX6AC0e5ddbppYS
b/+KZ+eypr8Qgk0RAQQfc923f4tgsdx4DDurF0SBiSZrmFpQSFPNcYhZADmz3DcN51GfpoLG9TTP
I6hnC79VQZGA4E9lX29jyrRqDa6Uj2GzNXirLKSYYoxS/nur7mppwrZqLtfP3UANGAF96RspPuR9
u51rp3i5b+EaSPsiGJB7h0MpenkKMnEg1pook040jGIg40gxGwTVMmQIElqJsxwV2d1et+ESqBdC
yTXIs/9x9iXLkeM8t0+kCFHUuJWUk1x22TVXbxg1NTVQAzVLT39P9vcv3GwzeSMXFVHhBcQEARAE
D3A2nFiPEtN/h+URRD+x32Ee+fh83weUIkuPwV3OtKOiPiB6AaFNnBCTIS/M1HWvscb/AKFmvGxG
PlLMjb5gwFY8T0BsiMYQ43XSFXfFGL+oLQeJ1fvLi9d7vyLQVvb3DfJz7P8AoTrq2+6C9JWtQ+aT
JkbF6AVzyBI2V4YN1liP2uA/T/MqiY93a9mFQ0bZEByp1xqmGOvUo7jrBq5n5ju4nCztQ11/aK1M
tJ9v283bI9+gG8VdkevtIH6E2Y+Y+EZTnjXn9uLEdmyldzGH4hOK0wq3QsvnjNr0EHRtCSLeVESD
MOUHbyoH5CJKGrgRNHVF17ek1Rkf+t9bXZxq9sOgnauG//OuAeGKYdp+s4auKJpH+nFL+Lk5sjQ4
7ADtukeQi6QmBrA3rQefuf62V+mf5ZNlGpZreOh/gUc8kcF03/mk4sS28dpp0cMuw4kfHM5/k8U2
XGw1i1bHIFgi7zfu4WK7hQRMOCPghcwjP29rXrOr6hSEMtwBsufX02+QD5UXYbDtkJS+awiXurUr
RsOcfg4wqLV5bCdeYBR17517X8jj7cXrpCtWM5QjkR2m+D2GlJ6GFT3s5a/bknVqUQzFy+fRFQIF
lqXOT7msU79aHyThdy78+oNe2WG+7dFsd8gLomqOJbi3WGdKlN7MyMA3pMSwcvfmnq9IVYv2KdxB
m/2Lg2DNb9/TwjvcVo5O7Uooi+hUs7xBCRPDALvmNLg9wX2TNbPpSVz3ASWQcbBBu5h7hzReoIWi
xK76hfvh9uKvtvFGpImU9GN1ed3KECl3tb/fvCcCWJi1pHPeGpSjsRx17MHQ705YrB2e3Bf5EEq/
SlwwDtq8MlimRjcqOIwWYgtQmwNKBi1bO+MpA5XLbdW8KdoPVLClNXThKK0OXTwV2+NtnvOkb3LT
6fSm4iFdcSk3moglBr5e+rxwMEG+rN/NAkPkotJdPlqbTz/f/hVv1o/xHWWDOwwrwfJz5+JyNA85
34n3o56WA4ah4qHWTtF3nWzS5G1vg8tBvHRdxStPnlcv6oK5cC7FZqc5RV+z/IHhIwfWR7Fjr/Eo
LhUVcVXc1V6EDyoJ6IqZIBhjLCiYzTG7cQhAYtmKyJD2X4X8xzkgXAnXXgmcS7m45NLu3iEvvod9
GIO8LN4wkijvPtjVaPCSN6MUPqRE7rUs6mYf8KEJyZtcP0egM8EQm5eVf7M9U2VJY8/qaV+7llM5
Q0gvq2OlhTec0LFuiCL/3NDf0tT1m6/2nTNna2S37hfwQ1lzefHCtulmlKucoH8sZ1L532kkfNTN
xeBVUR/Lclh2KyYeKeWG8qXr4qIZymBxDqyb16ZJ9nVn4S9/bob5yV693vXjeqic8Gsw8aZ6ATFq
7hvUr/GRUD0klmYENKX3Lg4galtXxmH5e54x+qFcE1GjzcD+zau7ys7Ya+W4AAXdiCejwbu0dVfj
MoMxdMi9TK/eup+inBXoOLKCagXBHp4CY8bQHGS7iZ9/Kb1vqEvgS8c5D5LboUUTwkIltOBZjbsU
ieoln4dwf8e3qbe/R/MQsPdN2ZX5EFeBRcbL7a/pbEzt2a9zPERKPpCL9/GR/gqz4cRS+uR8/EpP
1mlMQCGS/g5SUye2xiXVmdT2XHlsk6K62EV94VsLcsIoqVuazM639i5wrR+o2AfWodckx4y2i7Se
t+ix4fftjDqLug8rH/3YbXGxm+BLycAJ0SEBGv9uxumeyqsfqADSJd/B9UMs9+J1w8mZWGLZw2GP
TPOENbFKRZBiElnpiZp7l70Sf5ZrJ4v77bYZaWK6OiLFH71lZzYWDqLgONgfqvksxYc2OgV4V52/
3P7I28VjqEcJ6AMbSbiivnDJ383HK3y0ehyz5bilY5IfQkPY8t4+nlTwaB0O/VShFnuJMKhtc5/I
+le+Go6+f+p9b0T0QInotBhs33Xrq7f1iITnCd5mP3t/7dl+uDobP0afDMq6htm3PqWE343tHFHe
IpfyMl+qF/b9+nOevZN/zDNwwQKW7BoqGm/DerEvSvDtN1swdH6TS5fuxz2tDm1iJezoxtGpPfKj
6WL9dnkD31HCMPqzO7Dl4jvzcTvQFE23SyIevFNz6E65qVyuifUqyxTK+3bbV7S8tFsTe+vXev/U
OyLGxM6Ezn7q96elqE73bZIKPsVBjnJByJ3LtW1wT3ErTuskOvyjubQ5SUNc0Ti+CkLtxprUIsBn
2jp16ZNlAjdowrnKNtX6dhWSwS0vfJiSgkXxsKMzqMpE/iIm04O4zmlUPOpuk7bbBJLtJZkO44Wc
q8/lT/GAmmVK0Wy9LslgwFPo9HSNCa8SrhVYvI062PuidhMZyqNoqqNhqzVxxVdc38HEKj7XJbb6
fRDFzafo/fBjSIqDlZAn5h6QELHYOZsmwuhipcpFBU5Yd93sCvx3j/zJOxKMVsHGPyKRPxbHIDX8
KE2Q8RXPzwfAW6ZG4Edd41l/uWYPDuJZ/jRc6qOVmqKZJinyFc8vN6CZdhffCZs/Lkqy3de+A6e1
oYCktTAl57IKJnLcFv7vZ/wvLNMn+lf77n9hOUrbr7c1pvkhKo41yLvGrYeuuvhI0KMGtBZnJl82
MEvdJ1+9uUkRWDsY1C77LDFoaI45/bKFL41/z1ucH6jA1ZY5RckLWV3CCWRYE6Z2XkL7yC0Rj4vh
kNSp6Pr3V04IpC/r3A2fCIoP0/zSoJ20kgfmG8RrfFwFf+JBqB4iERUXb5DpytwUtI53Kl9x8cCO
Wro5EJ13n2obz04rKlafK2MHkG7pypHu8qZtuB8Wl8rdUrJFpzo3gVN0Z7gK/1zA39Jz0juXLdmS
60lUvYCQJvZjknRZZzyJdK6mIkE71kQSO3B1tenv/103nOfhV3Vxjv9/CZAmJfUUn+asDl1Q95aX
oF0+2eQ8sf2Z1r9X143nZTmOo6m9WpMwqFjRoOW7O7K8vIRjHU9uG0fV+3LwY1l/X7sidsNs579v
e7fmvFVho+44FnUgaY5S33CZGp7O7ngsMbKYiN8jqOVvf0WXZ6nwUXCO0sUjUF1t8VMwkjhcPlc4
tFB+QMs+NirHhFv6bdh+SdNAf51dqHDSPQQn3TYi7Rbv5tQ5COT2fhcHhyndUqBnvjfJxg1uqrN1
FVw6BWxagg7fsruEfOsubtKk69n/bXVJ9Sk/22ffkBlrQpkKM92sjkzs+iFraZLGSdyqjkv6yS0M
rzaanEIFl4rRj2jUQ75jvZPhIQeNnGkKuU60crLvtpOXPingPnNeJ43MnZiHs5Ou0gj314Sz/8A0
15qwqJryC4iwU+ZWD6hBmRLrq5e/cftRgZpeQ/PAEy5CJca9bhwAzeDUg8e+XebjspOn2v1j+3XM
m7vayFB0uOrx1alVYvYhmlIAUFmK/tRi1Fae138tlH657ZM6XV3//kp81TObh+HCLwFrz7Ysv9bz
ft/lgCqnitVh7M2COQ4XytiUEIx9PXRe36W3F66xI5WAaS6Couh6xi9sLFJnXA57TU5DX965eCUx
BFUMaGja1bmsxfC+ipp3LXu5vXBdRFJn2FVApIAKJPi/u/qIcsP1rt5+uyaFXlKl5qRQs7kqcpNN
HguHdeUX2S7HFgxqBTVktjrJSjqYLzbdu6vZlBihao3ewWImmIfulFDplyiZdjl0uFTm3LLblIh5
yD+O0zi157oHU+3L2IlqOIRovnVPmMzSuacSg7SjBzfqMP2yC2oruNzeK02cVeGdNS46go8hKv3T
kOWy+GCFIq32EI/kwZ/7PqH4t1e4Xbf6e44biDxvDsbccfdTblmnnZp6tnS/QvHxeq0W0iFwXYJu
PQ3R/M4K5Gl15WEaRsOBpMlVHMXXg4YEk7PivWiMxtjCqETrwV15UrLnnn7KvTQsZXJbX5pURQV6
Lk5Jl82S4tIUf+3+kjjFlDRjfUAvzVKYEm6deSve30zLXDR8EJdFike+AAhINmQNt3+B7tlNHYNn
TyOIqK2Bncs8P/elCxKgKuGWc+p7eRbtx6lb8MonjmtkwhpogqUKAaWuC2xQRTgGGGMS6oL6Uxke
I94b9kQnXokGDVqpq6IDVQSxdzRtJwNt222PV1FemxtBQ8St+y5ZKhy090jv+Z3DMQyoeQDx6jmK
TF6i+xFX73l1EuJdet7aHToqmiqdFvvgjb9cp0hvb7rGolQIaO9j3J5tAS8Y7kOCqd9J1NcG7Wvc
+59z5tXCp0jMgb3U/NIHn4vxWDd4SipCYExNd3/d2hXnXhimrVSu5EAlewmoq5PJMY351nizigN1
qKR7dVVLF2WB/Uzmp3x8nnmeDNzkbrrVK75MiTXJbm74hZQhqhYkdvff9+2pchOMQM62M9byy7IG
SQ1MPu42hj3VLFqFguaVvTb7xPKLhdSpcPykrnyDaI2dq1PxKtkIzohlnUFBccx5cPKAcbTXuzCO
fqBiQB1AtO1q58XFnYoEzOQxMFSGwKlTiuKhFfOoW3Ychj7n6V7kKWCUBtEaH1LBn3wLJrE0QXUp
fDuu/K+W/bL1n1xTmVG38uvfX7mo3WK+QRkViC3u1MVbiaFdXlSZBh3qdlTxz7wehbMy6CW06Bmn
VdK6a+o3rkE3usU7/158CGB2uMu9uoCUJq6bLkYPR3qXB6mgz6bpOUiQ++JS5s3T0K6PwzYbRGsy
EhXTOPMuEiUX/aUE692yAzuzOQnbptSXdtIWZQKCsI+A4BmU9LYB+SrOceKiLvuVWWdwVSUV2Q4W
lU0sdpb4FWbd3KMuX8U7hnnOnSqo2ktH11iSEKWL8nCf6GuAfmWh81w1PHeIdd4IGnqXavm5VtFo
2Iu3LchXsVke2pKDPoCB5u1wam37DC55QzTTib76xKt1WyURVYuW3svkNKkEkUMVtneu+vrJV6Lp
7pezO4n2AgzMMXdEEuWm+dBv1xBRTPm3aALS4LXzr2+BdVlFewI4XDU/LrNA5301kMZ/kEPrzl+B
aKqCj2BRGWrTGC+NwlSUVLtwsYUcv0r6qwAtiAAg13bvSs98FRlV5eB8yq8GWlIMZsvfI+MxmL7G
v1Q4lMXLfK6bvL1wBuJGJ3jeOjumwRqvi+kMeDuM+qGy3yFgBlE/th0Yq7psJ2U8dIC3R6Y5CzrF
K3veA7mNFkH8gnWWacSsLJgCw/OibuVKhM6XoOHOdeXgariIcT50+XLyVhNflU73SgZVUXea2wAr
b1vxiUYvIyfp4gFWbJlawnW6UTKp3p2H7VrQvLi9xxPvOsu47E1DCzTaUcEvxWiNMtolqOq5m5T9
wfOm2DXNNNKsXJ0yiXfqOWI5ElgWjqeoJn6ylFZxuB2UNStXOdRAtQUMbgFf7d3pRC03Ln0nRkfr
5bZ4zb6qYNMAY9JrSSBezElpnbq5BoD+OLMPd4lX0aXTZA2iAa7p4qwXfzlX4Q8+JgPaVu8Tr1w6
ZQQGmK6D+Aijr4R39rt3m/ubuYYHyTd17zkq94Abjv3gR52feVI+bvLHsDpndPsaFq+TrsSayaGz
bMLSy+wWlCQ+ujI7kBibCLp10pVQYxM60GYWfrYV5bvGwg2CuI91abpRvWk3UI0SbuxtcJZuA6vl
LMJHyYaTFFNmoS3flqaJfrpfoIScqWRhWTXSz4aJfYi8H6L1P/SboWlSt34l2hQLEaxipZuNrXUI
a/dlcvPL7G4HEC4aDkLN+tWCi7W4PGgc5mVinM6b2x6BxzlbuYmTTCdetf21sKpW1F4WFAOGLGxH
6fSHArHttmvpxCvJYChJ1Uur8rKtahOEhRO4vBMeTve8LnmYrP/v7KcscX9j4e5mdet9yyv2EkbL
w9JYx/tWf/1Vr/M2IoulXWE7nu2DeWA6CZAud9b6+bZ4jfWo5RZ3tsXYknLLuL0dq1DGQowHp+7O
oZHiQ6d/xX8jCxwcyPT9jNIok42bBLS+LNtdbZrQv+K/RDqQ2QovI1V4sXP/OAv2O6DW4baCdKtX
fHdrUJ2v1tzP5F5mhPWpbNfMj0x0XTr9K97bTGhhlUOxZazFHHwUzNs2BxxlGd73c/Plrp+gll+K
Sda867iXLV39rp/wDirzg13l6W3xbyYNnqOWYKKo3r2yDp2sq4E3pUUerxwdubeFa9SvFmDyoOQ1
ZoB4WdNMWd82ibf6WL/p6vLmvRprv27LK++a9zb0ds7cLMRNK2Z72R3qDldG20MHQWHRKp130Klj
MGj/qaz3u6b64LPXX/vqs05JcJlvnS3DaPhLMRT4YD99vq0x3XYoh3HHvBKNN52bBdjqs72x/GUr
2H68LV23H4oz7zmZSDWJLUP3y8NO/c9eweNgvtPb1NbcthlLwnvkKYU9ZAG71D14e0piWLxONYov
F+hAicAyQjNZROUZZeDuoz0M9fk+1SiuvC6lbQfONVKs3oFU3SGf6kPPTLD0q0n+563eQzvhv22G
UFrse10hUqAZwCIy6ZbuVyPbk+31pvmRb+8uunL//Y3ZyoMxtxo36wf+6IxlYo3DEzirft3W0Nv6
JyoJd1MECJwrjKcl4wfmyS8jxg7cFq1bueLITFp21xRIUQYSpmjFep6s7VnQ5q5rF7R//e4rj60i
Olq2VfrZPFspIeMZDNlo1bkvRyEqSQH6o4ph6ZECgfEQtBZFPK/jh7UwjdzWKV7xWqeIOO3Cbstc
b3/yHJwE/n3JG1GvjIWFh0XGIbqdr7ALenAlO22LqfCpW7nisqHTinwGCjRrnCpp6fTOj0xcMTqT
Ufy1K/IiQFOKm/F5O88WP4gtugCilt62SM3K1QvjBj4qWwicur5Fu1RUDsaoz6EJq65ZvNp7yCZR
U+5HbrZX8xbLaPlBQAvfWCbcgm71StI8sIJMBYYlZavd4CZB3w9WeE99xyNqWW1cpzCY0V+TWat/
2OWcNBPGUkpmyBh0K1c8dRqaxVo2vuOqi87luKMl3fA2bW/j6fbG6lR//fCrUOBHGFS1cOpkUdmc
FlHibVIcumkzrF8nXvHV2fZFn+cQPznWJ4EHM5znR7lGhjNQJ15Nlys+TsPku5ljrR/YZMeyWM+k
NL0M68Qr/lrVDsvrIIBd5m12bV3z6/U0tXdBGWA7is8yJwAH08ZIBgL078NafZsDtHXfta9qZY2R
Fie4DN2sHJevE7XirhYgbaiYQfMaw1T7ymwX3ZHCcXG4ruVTUTTPCG6GpetEK96aV05XRJhMkW2i
C48UleQT24tvt/WiE64crQ6qvEgxoBchJ370mAvusbA39TrqpF8N6ZU3NaUHN1phjzLasipYj015
pyepbWSDW0u50QJ1BWuuMKgDXb65DcrlcDPlZBprDxRfLezVZozh2A775SjH+khc+zLJyhApdbpR
fHWr82VZ93BDUoMB+aBWdZzzFgRGvgOdfMVZo0oUhIYoHdWk+zo2rhe3xDLhLHS6UVy1XCj4N0nj
ZSC7Tt1mS9dqR3+1f583qT1hgMSisXTD5oLConwuJ7qfB2YkI9RoRm0Fc9kesmLqnSyYoR70U4ZP
VsdMMyh10lV33YoKk8ehmm4ZP6Jt7q/OMwGSdaIVZ23o6q9eO9hZ3lvpsFuHav/7dhi4Snjj/uEr
jtohp2vdBTFmcN1ny8+TMiQfiAyPW2tqKtUt/vr3V7Eg3KO1j1h7TWo61BcjDuL47q/by9fJVlx1
qJk/E4qDyS/dc2vZD2Xv3WmKiptaky0Xy4LO/Vo80Wn+ZvPecKfUrVrx0H0IvU5eAzsfqPsNs1i6
v3gn7ly34qG8RF1dMAlbqYb3O/H/kMJEUKRZt9rABRbxfSPNgCyjG/yD6G37CKrfH7e3UhNZVPoB
iQmB+zSgoCuH9bODLCDO0ZYTt3bJD/d9QXHQIOybfZX4At4hTyJ3D+NYnu7OBNQJ/hSNphvG0LhZ
65fyICQdjtPA7qpHE7Vzq9zmkHIMtsjqZXgIRBOdAxI9yqYMDGajU7/ipSNhgQ+KOzuz+vyI8tKv
PvDfUbwbGhJgne0ontr2HJU20btZUUjrfUvm8CXf99mQKmnCmNrBBdYmt7KpHWQeOBIXsJUROWJs
YNYaB9Ho9KP47DwKMvogocpIPqXWwJe4s+okdKqft41Tpx/FbfdmD/COujmZw2zM6OUHvpvgblf7
fiPGq01a+VqO21TvTlYPP6vqVxN9nemLQ8/UBO7SaF9tzWLlNK3ouHWypXeSofxatGC2Zpi3chff
j0fUpqyW20FLFhwhTtm+tKEl4zE3zkfWrf7691fnE/oExja35yCz7dCPvaZMlqUt4t0LnzvMa7tr
e9W2KzLTXW4t0BTrPH9e5f7BsU2NcRrLURutnOlKd1J3TkbR1En2Me1tEymJTrTitBJ5EmsYEiY3
EPKZuN7wp/V4YUIF68QrR+y27ytYc/YgG+W0n2S/vo8K2huQA9fq5ltWrzgsdYLFamcaZMvkBRcc
Kk3aFbKOe4E3Acwz+dksznBoiGsq/2sihDrfhaPpKaQ2yqx7y5o1znPW/umBejxshJsA4BqNqeNd
luBadgobikL99pfEf2L4hukH6IQrdeJ+IXW5cmTGubD8T6vA9aqYt/HLXR6gdrxtEpl2PWCz3WZG
dYVF9BAAjGg4AHRrV5wYQ0VLv7ZxZ7OrHq2hFegDQpBFG6RrQoTa4GZb1M3Z9S17dsXRGb843v6h
Jr92z0QoorEdev1Zr2JQMwGQs1+TTQ+oyb2NHsrWSYJ6OtzWvU684sernS8zcSB+b+szFw66UYoj
qQNDcNOJV/w4b73V3SXOxrXNA5FUOavBsxes25AIl/Z30cl5hCoeDRxQEO3LaGcNW9O6799tznhf
Rq72u5U98YImh2hPNKfesd9Z9pTe1r3GMtUGt3qapMMwgy+johlP4BCxf26Rbd9ZDlGZCUjl5vtQ
7F5W9ot/kV4wvJ+osNNptiKD9Wu2V212K+oBACx7wFt8VD91bH0e+jXbG9+ge514xXW9cFl6oHXg
unP3gbbjoRLWex+kNLf1r/FdFSRVOmQdhhHiHcae+mV5dPf148pZWuPF5PYndFuseG/QNRJNWNiD
ugVbgByJOAMVYUrfdD9AcV4QjVk7kkLURJryg6iLKMmd7We++W0sQ9M8Vt1PUFx4lLV07XCimY+O
xv0U2UU4xEttDUt6W0e6XVacN6y71Q7sCXivoDoGkZsyzCQPA9PdTpPjqv1qK854btHczji671JM
JSi/j1VA/mz1IpLFsZbfdtSLX7d/i0ZZKnKKRXgCWtE6jKrDghi3ILf7MwU5/XSfeOUcZpTPNh7M
UXkAXCrerMh/WpvKvs/d1PY0qysQHkIPG8H4yRs+2dZ4KUBqct/aFWduq8BBnwH2oZmL/UMwTttH
YuWmc1hjRGqHGrVIP3drSzIf0wF9OaERdTzL3FBM0km/bverQ3i0l4XnXkeype2T0n4nMZtvu7M6
+M88hlfCt6Wcin3qaGZPmIV7djdgamIH88qpQfO61SsevIK2bW/C6+rHMG3IzxKMVV3x8b5tVbx3
8q1+atfWz3I+rw9bwOlXm3X24bZ03dKVu2/b97UoSwosWbNg9KMfz3n+bM/EcBPQiFeRUiOeChtr
lzQrWeEmbFqLoxc4YzJatWkosSZGq2gpXGSGwitd6Ae84Am6hL4XpCmSBlMYYlDsmlCtmsCj4qZK
cPms5RDQTEyiSCYXT00LKAEMFqSTrviuEwWFOyyA9GH0/Lmw6WGw22+3d1inn+vWvLJ+u22sXvp2
mAGZ8xQ2wxfPbs6+9JNImp6cdLuseK/rbq0zAA8N3YBiMeJjEXsTddNwZ6YyxNtd0R6x6b9/xtCi
76WtvDCr1vZnFXRf1sI5Dvv8FDXzYSjZgxuSj+WO3LobDrc1p/tZiltPlE4MkLUwwxjcMyg1f4Zr
eeijyNAUrxOvOPZSTVu9OiTMRkc+4THzjBT7XQc80u3V6/Zd8ewSoxckLpPsuR1+Dsv71svTsfu7
oqaH6bfl2yp8qhNjtKA918tWPHulndO3R2duwsSr1xe3KMLTPT/DVhFUjSvFnPfACdk17q40H1Bn
mTMeRlkT3Xcu2yqMah8cv2LCh/1G0d+ArwOAZ3WYNeR0Bh98e6tttcMtR4ebO7pAslUcxKmdHfwp
Bdp8KrqZph7rvnD9+ysvL0bw3832DFjnzn/aVfVIBwtVKdOwqbfjk63CqYpBdJZVb362z1b4vojE
1CWMO3jTv73LOvmKd0/cv2JD4d1N7/MTH3v71Dpgg71PuuLIrTv4kjE8D9RRDRhwyeLQCoI7hStu
PKBJtYh2nM+jqKfjxqNvdJtMY2yueed/K2m22oMzRaGFV9nCz3xRnAerTEYkdAgcB5e5J5CfHmlB
PtxWksaCVHgVLTq/8ifg4oulOrDRTrq9PfiNCRis2WEVX0UswGP8ysITrTOUcV1G8uTbUX24b/HK
+1LfSI+MBTZh9rwxBU7hE3Py+uTwz/fJV87nps5Fg9GG2IedHVHuioeNJG5oquLolKN4Lx/ZRCRF
kJuK4O+ai29+wb7ct/LrJ18FhrEsw67H3maoURzK6SX0MeLZ2BivMxrFb5s5tErcwdFMMdpFTEP+
Gy0Pz60I76IE8Gx1wHrosZpIr0S03zw/bgQefiK+/b6tG53aFddFhXgbgXKNsnKlKdu90xTcdTrS
SE0XxTzvztZRcuYzsMt8foHTpu1QTXHd3YWvwjcUo2wLj/KmDsmZ1NPT2r9vm/XkyzK9rZw3kfyQ
rtjk1FQbi2p3eJi7T5HzvM9D3O143SMPe3Xep0/cNH38zV3Ah65/f2WhFCixKtiWOqsnJxHTDIy6
aaiyTrRinrOwyMaFJTOPgTBRprLeDdp50/CxaOVIGYkXgdDWJxjQ051nL4gl5o3vYOa9rXzdwhXL
XKumGIcwwPjI3To5Vp5uy3pPQoWVK3mh13og7hugEzf4SOZkWL/VwzlsDAt/MyukoZoVRtXSkmIv
nLM1uY8SyBB0sMdgxQNBUmN60Htb96GaEoZwrJ2iC+3cF0U2U4wvX8tzU5oulG8bfqhmg2ATB5xz
wtZufccR5MPnaJ/TYBkyXAeKuMO/0HYfVzoYbEmnM9WPa06KflzrrLGWH147nXggPzMfNJOr6ZH+
bXtCU8a/faziM994ODpntAmDvxjJYlIF3NR9r5N+/fsrD/bmapto1GLTpRs8Mhb6P6agMbU566Qr
TixCh5cBscjZF3R8X6Eb82Vugv5429N0ylcc2YkwOQDLts8BBtVXnnMM9vKj135sA9fUcqX7AYoz
Fy0NZCdInTmL06EfDVMziRAmTnmddMWfI7zLLzsN6mzeQ7TKDHs7xhJ9Ob9u60fjbGpaGAnZ2hMd
RdY13yPx2IHxfVpNTSAa5atJoTPl+YIaTZ31MkgL/olu85+t8ZOCT3dFu1CdZ1EypLRWP9dZ1JUH
N0hL73F3bCQSX2+rR6N9FXsvWsI8EeHwGqZf07iXsbDBYXefbMVp3bapAQtkNSpbfVp5XzA8KblP
8vXXvHJYNMCOQZVbdSZRqcSkmAst78Lu0VCl32lAeF1S1okM5/qQ2vWZ4hEuvW/Ziq/OC1lJY4/I
FHbUn6M54cI0oEe3j4qP2sGSb+MyiAwz32WMiFbGlm9iEtYJV1y0brcAXLAwQgFSmMgSFyFNbzsa
0SrGns677y3tBPvuu5hwJ+5KUyOSTvT1TvrKSKq57+pCwPy6URz8ejhgksJ99qfytlBMfh0WzNTK
oshNEH1P3W5689WEFJWsJQR/mOXvMO0iECfpvAf8utiD09bcMx2AhipPi1V6Sz/WV/kkQy0tyKNY
WuBXXg1Or4m3KsZ+GTnrwtDHSd1uf41W9b6piB9H+Z2GriLsWYUrfe558KG5/LHlhMf5uP257Z+6
tSv+ScKSVJiIU6LR9NTyX2F4xtfu1IvioE3YoxW02upsLek5DNElVO3NQ2EF9M4PKE4azSOx+xA2
OUXRocIg4gG102bY0tu60XiTCq8nPgHwwONVFlrFpc2fUQA0WKROsuKnoVd0JV5s6gz9NjTdiibr
qVsYzk+d8ODfQSC0OOi9bah9q2gfd2JoDzWP7mqzoaFKseLaDM0G+SYyVnxdK0zuvWc8M+QqJ2dU
h9bk58ioMRorceR8CtzOcMHR2LjKpxJY0UhytNtl0SQOdsAf671NNxnduXIl2a0Gr5FbKHEOSUzI
jSerdj7kfeEasl3ddioeWlijG6FfWGSiwNzzbb00kWEgjk6y4p/lHuXFYIkqG4RIyq0+OGy977Tw
Vc8c97wf+xWuAwKAYeqfrIgYfEezmyqsHnN20PDdwisxDJDG014fEXIfw//H2ZUst60r0S9iFQGQ
BLElKcmSrSR2cpPcbFgZOYHzjK9/R3flhxhiFVeu8qIJNdBAo3H6HG/6537UG04jHVlfFwDSZ12c
Xyyu3tOMfs6rvgglaEGIWDc8b/oNWogqLx4TLt3uslofXO9ZkOdu/bpv+Lef9SoFiON1Wcd0QRUL
CqCd/SVbx8fCpqd4jA/3v2BYNjq4nqSABikoeV8Gro5oib36tNwXSu7tk68GbzuN4mte9BdhOWGB
fqks2XrwN41ai9Ix75WSDMsmk+9AoB71VRnd94dpwWgBmrZLOVtpWlwG8jllEbpJADONNinDTOa1
KLUTKZnf8xxoSkhw9kMsQRo2QTWvq9PT4I67mmKZr6ugTJQtwmtuNb1sftc44iPnwzG1ln1Tq8Pq
ueNXIJHFkbcsQ4YHSOKeLZd/vD8FhsnVIfWd7dDFdvwcHbdOQPIqzNM/9y0bIlXH0kMbhhOGm/+l
GHgI+t7DWvXRUm7tkybzWrSOrYIYbTwWeEXwXvzmV+JYXwb1fH/sJq/cPvoqmvIqFqqx4ZWGVEe7
tI++uyUyYRr37ZOvTI/AtPQo55UXNztg9R/QPCKcLeZSk3EtVC1qj+3aYgfucxFCyisEXASdpcu+
eHW0eJVF2fOWp/Shde3zAKXfRsrr6g5BkWw97Zo8r8WsSzjN20aVFxzdn1ExIY/Q/l030hmTce1s
XfECndu3HR5bpR01KZSDEqu0N+A/Bus6Zr5zRSJ8tysuYo6L5Ai5vvX2djZStGjuWpb/6cu+Wjt2
BqVi15vJw0KS36tVfQdT0r60Q0frFR4a7wUUXS8+GYPslkTG9QY2w+QXLWUX1gS0Xg82oZIt7UOS
lGsElOnWVcmwyetwf7qi1ttXE3moJvZ+RObL6uL75D/WMtlYNbfU4q9naebrMjf56HbKzWV3yerP
bhk686dqfmrtDwC+7buN6bD/xFONZ49JjxYSHg6cHJYVh1ZbbyxMk4tuE/Nq2TjNMg+F25MHtvrf
sv77oupQjPWPJI6jXQtTl7ep67opeYeDXMyApREApMJsBmXJPuvatiPUqrBF+t0lRgFPelnUVu6G
aZNrtO3Gm7J2nLq8AL7mH4JKb988U3A4DntnVt9xcGLzQSFiGUs/2wu67Yj3w/G2EPOG0NIx/8ky
DnyesFuKVapwGMgSLkmxcQgaDhMd8c8qt8+brCguaZ2HyLoD2yZANY7HXbOqo/1zXlAlaV5dKj8O
rHI6sDLZWI6mkd9m+9WCH4QNDZZ1QF5ZOS+pig+4MTzHmy2aJq/fPvvK/MyLlft4Lr5U9fCVuPVj
mW9BIw17Db198pVppYpqABo+v6yQcWkt658iqz/wCQTMfiZBB8Z2ekhLFPh0w7NlfnkB2UdEW+d9
qsogVelGymoIK50VtV8T6o8Ej/Vj7DxabvIe4Miw7Lt3Qq7/3F8+pjnWIjceFjrnvMPDpV2fXEs8
K5mGVWzv/AVa4NqrigdUJ/HUoeRjk9RBqbJnni6BxPG16xfo6P4OsjdO3+Blt0jnP4WFkrbi79J4
S9vCsEp1ZlGvKfKJZCjxDWv1JR/nMqjW/sf9od+O7jeORB0fPxTW2iR93F3GLosau05AUa1Ok1cc
OmZHrWAPvLa3+G9NP+T2/1cxMTdt3oDAt7zYfuMfFM+7KE3yjX53k3EtEFw/y6HfBTll4aj1cSyQ
poyk/HDfTSbj2sFVxXwtWwuZw1L5QTE7x14Uh/umDRH2n2DYK6eQPnZRAbW6y3yrC/+JCQArIEqB
9vR9+6aha+u/WiyQF3BVXFrZglG0mPqzHKHDtMu6jpQvvA5ahxW2n5XPz57yw9nfYrw1DFxHyCeJ
LTLHgRapJ9WlXNp/1eLsWys6zKkYbLz9pwwRJX4uTD6zbkux2LCZ6eAmQUvuA0grL11zls0XIg9E
/N7n6tsnXy2U1HfBhNJTmFafV5pc+6H/uM/ybQZeWaZQm8vimKO8mv/rzuzqOuTTfcsmd2hBmXtV
nkNqTl684mOcv8vJs9dtDNoQNzqUSXrrnIH8Tl54/Z5l7+PaDRiIVK003Dd07Vjy7XGdbeLIS2vP
EUntn2vjHTjZxUPDfB3PlOYUl8CcFZd6Fl/BMiTCLGX2ac/YuQ5nqlaPpy5e+FFjGqJ8BC9o4ohw
naqtR9a355XrWCZXLMPo9n1xiW0aJtyKRj8N3cKO9o1fqw23XTlPLkX1g9qMPiypmh5Hyykjxy23
0oK3dxeuY9vzCVyJbv2f/98vjXqc/WHXWcF10NLUNrQdW1zAXZYCPrZGI5RU7/vFNOjb/18Falws
VTorAZTCnH3wOS0e1rhqNgryb/eqMK7rt1DlFK4Y/Aqs9+IxBS1KUv0gpRfG0ORJ5zFwKfrkyRj5
/Z5WEnxQO1Wl1zquWFFF92YezJk1h6COfuDDTigK16UmqCCsXCWWKeumlwV4x3Ap6n11S66D3EE3
zoEWw645ZP+pb2TNuRh/3Z9oQ3zp8CU6Fz51eVpevJ4F1Fdnm4xPqk93mtcKOeDDYyidUxRCqkce
P079i5vtm1MducQw6MmNbaQbS3sAXe5zsiKChf91n2Nup8GrCFCTcixvmAvw7yYydHo2Hod5ji9u
taqNzfPtg4XrojyDXISY5v9Ow6eGHkB1DVVyQALGjUrF2zdD/pciD3MqVNST8oKG9WYmx3L6mFVA
ENdBwb3ovptuG8LfaT3X4UwKbNx+6raA7hT/uFZ3zCndlfBxHdnOkWRTZGY4dgFkAF25BF19UWyJ
qZvGrR26uZ91CsLKOLic7gAVwqhdtkreJtNaHtxk0OPOajyup/RD6UKOeNqqf7x9h+I6mKlYCRQB
wfZxod2LotHqH0j/DhRqc3dV5ff7E2rYEHTSUIuNcuwISjiqX07+4tgQO+0CWfv7wLBcxzblmSvm
wUO6wxsuHgCHI2XEpSV3tXkzrgOc+jRWJcQ2CryWTD+JVX+2QJ67EVEm59z+/2pTIGyp+8bFblkM
3iePZScx/oxXb0vH6b/L8BvRpIObFhbj7EgIfYBKRvatE6OI/KGUh3nNgMnkbRr5hWhC2dNvq12S
sAXHaEBl+mudoUKJvnbAZ1v/m3K8LXoWw2LW4VDQUKprnyMKu+WXBc2UQPB4ix/EsP9x7VTOLZ+x
UsKbqj2DnUuUtzrwo1r3PVBwrsV4B23gBmq0QHGmzUuuZBli2anD/TgxOUaLcvDeOnRlTXcZmqDE
kJ1VbeReBrfoSKhBTbWL3j7y4Nt4J7t9gtX8mxTyJN104/A0fUM7l6kTu2XjwfVCHdtORos6NMkv
Ff+87xyTeS2tXqvUJlODGCTkM0SZh3QOSPOhE7tkAxjXcVHo41wVY3138cCW6CfhmL/PxS46QBjX
gnwtWSN66hRgZZmem2l9pOm4dZ0xOea2ml5tIHWPueUcS1Jk7rmYpRskzXJMyu7QzO4WatywS3ns
/z+ypmrsJgI8UGfF5UORQLrBLafsag1JvrFGDavf00I3yViDpBq8w+vaYndNispjAZNzs/cDWuxm
BWRwCpxDlx5JXlB5Yjn4S/fn/vI0OUiP3XFeC14PqIQVjzWlhx7CrGpLYMfgGh0yJWuRTXO+4GUu
W4KuAp+G5zzcH7fp4qTDpfKBj4gty35wpzZMkiKcMr8IBtfDBKOxxENCoLLQKisww4p9G52rxbIF
rXOCx1Kgy9oukhwdJl658cpomAedlpQOIxSQnQbggJh2EaCqEAmtVBGIrEqj+y4zBJyOn6r8Vdqr
g9t3QU9y/NWQTyDl7mNnIyEwTfbt/6/ieegcSN9lFNkSOLLzdg7x9LsRYibnaFGMprbxVp7oLw76
jRcQ/KKBN2raYmMtmUauRXCHsvWc9Wn/WHoux0smScbykTQJ8Nr3PW/6gBbB4ITI07Ks4Brq41Sv
uhmS9nG7i5SUcR1BBZYj7nRWTh+chTRhXltTNFfFLjYTkDTfet9ezeuieDLODea1L8HLSIv8HR23
GgwNjtHxUwwVoZVWOF8WoQKe8s+VBZT5LqfrCKqpsYkqBcczZj3/tlExf0gKnu4qZnPnFmOvnNJz
S9ZZB1YJq+4+T9MSo1DT7h35LQxeGZ+twUIBxZaXqWlA99+GVGzhPUwOv/3/lemJygKKgnC4l8yn
3CnPjrWLlwHrRAvSGSi7ZGEolVe1fbDj/FM9yX/2TaUWoHzAyw/NJHnIKSS3u7ppj9PibKH5TT7R
onNpLQV8BwaerH4wt2U4zXLfrq6TjaakqBZWZ+wSExuwHUi0rev7vig3Dm/DyHXMlOTCivmM2VxT
53tRzL9cgmaE+z437LlMT4uzrl9FhjLeOoKdpx6D2LGOrrNzS9SBR4WQdYvrLpRQmeO+FNWUfmxG
NW6ApgxHnQ46imXGhrrCM1YzkMAf54Mlh8928jgt87/73KPFaF2jLgDIM3lwV+tadE+zqkEHU22M
/03nE19Hd7CqjjNckulJsfEE6p+Q0jJa3a0VbzKv7V4KHeMWsx32uLLx7NIUHTgZdoT8uMM3GL3m
Gy7qac46lz3mkHV2ELGe+OGNzkYy8GYpD9a1LSwpRxAXzBU9Od4cyaoN2sZ/73XOAffQQ15uSbu+
GVv4jLadYSNjC3jr6Al55nQW0I15lPVWQvPm+oRxbUPrp3TJQDxMT5Uz47rchKNPsmB0f4O7f6u4
ZPqGtq1BfEUQkF/Rk1u6T2IoLmUjDhlvL/Umr5NpKvTLQ+zM01LjE8Cef7DV8yi7M5uTKI6HQ1Nv
IT0MM6EjPSBPm/XVYudXBHR1BDOMfWKSZhtpwtsXCaBqtI2uqbMa7JPx/Di56WdRugBgZCd7Qi3D
j4n6MGblu5IO2EKI5wV2A0r5+1FimB8dM+pMaQVIeplfmXhP5LO/vLP640r+uW/dEOI6fqWy8JQ3
LHV+tenwUlbusSHek13u0saA07QQB4P2kLUS5n0w+A9OFtrWp30D18PbSfq6lAk9dUN7Hpbu5Hdr
KOddl2kMXAvreupWObrYWT2kQZAaZeMBEshbZTzTUtXiuklBlgeOs/zaTjQs4+U4uVvMDybTWjjb
yhL9tMr82svkOGJTTewv9z1usqxFsZ8luQBP6u1SSAIxtgc3GTf2aoNpHakS84LVVpnSU77On8q5
QQD15Pf9YRtWuA5VccuOu0MhyIkP2XKM10pESTZwAOa8Leis6RPafV91q0iR6pNTTOcPWVyGfYEa
Q0d39QZBUO22NbzKxknc9w2wcvV1zEFns5ZBa2/xmBl2F52SZ13mruEKuwvx1EMsf8px+OG175fO
3WiHM03t7f+vxo5LSkkSH6WEfC6KYOysP0kj/tyfWpNtLUiTGrHvZQs9WeKfqQehihDRfcumGdUC
1MetW/U8zq6QW/2Tg7GoJGDpX3bdlTGhWpC2sku6xW/yaznVhzkdwti3NvxtGrkWpSAsLexigU9S
RSIwaD4suQdi3a10/22X/4Ve8eI17WiMnQvSme6hpHJ4SGaxb9f9C7pSeH1recLKrsLrAwh6Hwa3
Pt6f0VsZ4q93IlDLazGauiNd+rQlp3aG1GRRBZR+7N0V9I8gFMJDLG0DPn+9/y2Tk7R47XKyKFd1
9EQH6cwXBqrA78MwddPGbzHZv839q5iiKqV9WsJNucNPKnYP1qYK7dupGpi7/990CemXfkT395VM
X6rp0k7nFpUWLz1BjWufc7Sgtfs5E519W0H2EpTFEpZ4gttnWotaJwfLZD6k+bVzSzQeDZFl/b5v
+e2o+gusMoCXMht7zGg3p5FVARzQ/obs367j7y+0CgcXoN/2OLNLWhwnlT4no7OnskC4DlZJUYqe
E3uipzFZgqIbjkMjw3iaN0qiBr/obDvFmidgpRvpqZ/yk92VgYrVR6fa0gG5BcwbQasDVjxm2dlw
u1wtsQzp7EVl0T1CJDlYiq0uBtMntFgl6ORTnoVrotePYTrRwK7FE3P+TTO1gd0y+ej2/1fROji4
JGQ5g4/S4Wly/hny+RiX/r41ryNW6pHZpTPO9ETQXbaEmQ2et2DJRLrr/Q0rSIvXnhOHVSni1WU0
aOfzVP4mzSOk0+9HlmEv0zErNev5zGo2owmcOVYwJjEVx0pKrnY6SDtrXejEedIt6cnv/SNUw9Et
sdWQZdgsdaXbhlIb/S4egitTeZiT4dLk6jqu7HHmzlFAPWKXj3QQSyxp69d1tzw2djFH6TJaHxrJ
rQ/3rRsiQIevQKu0zWuGX5FL0FUudpjTLCQyvia4Vd3/hGGSdQAL+voE6FldzMGYnwupzmra6uUx
jV6L31o0fmcxrP8snaKVjo9gmz/PPD8WCXu5P/q3MSaE6wQ9sXSX0lal+9iA3z8bmy+8Xa7SSb+L
3I0YaV9YQQ5d4vygEi15g4hU6/wciQrX2kK3TB3dH4fJi7f/v9pIlrrM2gE8GL/ynuWhjRwnhATW
n/vGDfmRjlpBU6rjxFPjPoKx5rEBeanlPigrO6YsfxJtFtHhE52HjboluZ3Ib2zsOo5FNKA8ggqi
+0hp/S5dWcTXx2Rcr2wuorptwlZMUY+mKYI+WdUXDzLdYmA3OVHbDmTpDZBdxoUHLUZffdJ9mTfL
pSbTWupdFCIh04TDsLHGZynovw3ZutUbzhAd4OIK+ChZcIyTuIg8kV2oB05HZ+uV3GRer23ltj9A
XxyJkxWfu/inPeXHMduqYhr84mmptxxiWyiW51cwop8ydw7GodzIP0ymtehnAAv6CIv8qpT/VA72
g5PtEvEif2FafBBaChA35tdpoiJgfH0PgosP1J0+3Q8409Bv/38VzRWz4xGyEre0gCRH4sYEFYP6
533jhl1Rx7N4zKld5cTySu3hNA4yqmfvYiXZoVp3XkJ0PIuwhOT9gqKuU7RpKKAUc/LWfhe3N7yv
hSnKP44nS/wAUHyHTZwd4nLrbdPkGy1MwZ1ZqLxIy2ttF8e5U4E3VJ9rtHahnLjvjqMDWpyuAYRi
xOirdD20aR7WW7T/hlWjw1lmv27XqZ/Lq5XayIhJ1Ba7eLEJ11Erdo+Db60X5zGfLd6GoFAe4gNU
BO2tTIzeJu+NXV8Hr4x158fzYmGrF8mp8tWLXZRn9GQEueVc/aY4umw+uW5zTGT/5BbNaU7aQ26t
RYCW0yNHISPrijDtp3cr6u8+mLUTO/mTDRtHoMm3WqI+2xZt+wE1X4gdRG3chmDl25eE6sRBgsUp
KRWqMq4z9bjxjiJsab2rdxMzp6XorMl91789A9Z4Ps7H9VhCSub+RmI4GXQpXhQDkAXOfnEdR0YO
NVotn9IqkdHMsq0uaZPbtVB3mJ0S5oniKlkKuGl1yjxyuD96k2kt1G9t+7MUCiXrqvmaJC0PVjCg
bhg3uEYHvDgOXrVYBeoqcIKfWdEfeSwOdZbvO9p0zEs9JCnk8xKG7ZvP52E+sWK2NqoChouLjnlh
bWvNloTLW3W1VJTmn5bqcwuylnJrwZu+oB3MvkdqwWt8wfdkJMtjw76N5RS2Y9DTDQcZ9nFdhNdr
B9VZfS2vGTqj2/nQj5/q7HuTbGFCDYtHV+L1k8ptytkrrktP6xNokNQ3mxbJRgpsGr0Ws0IkPstx
TlynlD3zRRxtYUVZ2n/P/XjjE6YfcEu+X2UY4wj0AZv7+leXWVlExu5Pb9n/3o8s0+LXglaIrsbN
epZXD9CAMfMjm0OMK9nq3zINXQvc1nJba61gPi3rS5LWx2T6uGvgOhamdknvet4iwSRfHGbhnKph
OKI6s7EpGAauw2HsJoXqVtrhtTYd40DG1cc4GTeGbogpHQszxXEpvXRkJ9RmEyi/5j/piu5R92Fh
ezDuhOt4GCodMnXSQeFaNNA7W9rnhIrxQprUOUprk6vIsHh0Jp4VjUQJQ3fqCarEQV1lT7TOoSNm
/do3xbe5eb3uc1cucYaCW5eUIfEDiCyH8ZZKg2mCtbithgRAYgvG2eg/5f36CfLK+5IEpsWrRZEx
eh1Mo2QbcTc5ONOH+x4xDVqL1nFeEt8rYTnpvNPQTx+dzdKOaS61SJ15QuoFpcFT7Dbh6vOoQaEZ
yyfaNXKdeyddlE0sCfOjJU+iG04tGqb3mdYuvZbMyDAmCtfSkkPCOi0kaMS2imoGj+vILDtzYn/I
FMMyac+zqB7bdEs1/Da+N7Joqh2tyFHBn59QXBwXC3KEzYHm/T9e3Icdm792bnfsm0zudP9t1l+F
ErQ/k2RtPXZKh/4LVCyaQ2VPO3NLHaHV+7U1d+D8O5VT+m6p1ZF7Cpq+fXh/fg0rU0dm1XTh8Yhk
+aT6tQ7Wcawip+A/aCr3riAtYLmr5NwLkO84eeqQQJJF+ocE5MHx6f5PMCQJ/12kXrl/ckTX4ybP
sCOg5YtMEUWew93iueLjxnuxaaFq8etW/qIUu01CBjbmvOuScPZ2kVcQrkOypgbYi2XF8gFP88NA
x3M2b7UcGWZXh2OJeaSgSbbZqVY0bBt+KdMkTPBkfN/zBrfoqKu2FgPr3No+9pSnP5Av0z6yBOiJ
NgLLEMQ67sqv1qTpHbi9QcWtiMdz7FYPTe6BlM7tQja+sIZt5Mmmn6LFcFkOPPfTmJ3w8npUlOF6
u4XONaxPcvvkq/VZ5+5YeJSxU9XmLUrfpPMCdPkVL2qsxi+Z45UbgWD6Ddqp2+D+305L4jwSX3KC
ujpNf2fzZO9qQMZC1SI5SxtutSV8tIDJQion9NAgdH8lGbI2nUMoTpPS93thH0npVD+aZQBrcFN0
kFxv2w++03QPpXSbfSn/f+DFVxNSlLEH6ibMsSrK0J9YRPlWa7xhxeoYLY/7CZYSTNfZl2L4odov
nv15ZJ/X7uMW/MPgKh2qVSbOAPLmIb+mEM5BFhfwIQ285CWbHkVcbcyHYSnp/EIqXdvMxjvKtWIi
XNh8VOhZvD/Vhj1Jx2nZljNbxIVpd/oITH/QJy9N8mefbS2KCTiz+0XB9hKfquI6t7g4bjVRm1yi
hfHCMtfza2Yfu5hOVlCnvqIBFJDZ9/tjN9nXonech7W0sUVceeyAhEocy2KreGRalVrg1i14s/vc
YWgrr166HG2JuRWzwLILHgA2993h+deqijfuR6avaXn0QKdigHwgqhrlu8Sr39XeFJQozkBhuS3r
46bGtek72qEsllZYfTfn12T6XqYXiXIedy7LCvx6F4jN5oq316unUxHFawbSN0DaT7aqHkr1CS8p
p7TaWlUm67cf92ovSuvUHYY+ZaeYuMc+WQNojp9Ynu2KY08HdHn1JMRS4OyRjR8m8Xgc7S3Iw9vr
1dP5h5TlLrLAS+svIfLAFt37dW5f9oSCpxMQ1X3bLV1bwClWNgVT6auwHcqdxrU4nhqvQsmwLq4r
bgOCs2s227vSRE/nH0IxJmNAFq+/CH1BGT/w9wkqEu8voiEhkyFPEmjPqi89GpcduW+n93SGIbIg
/QeKe/01dfUDT5/dnB/2zaIWn9WcJe5s5+yUtPW/9TJ+E7TYmEND1OiArdiux8Qi3fqLrnMEuvuT
mu1j621BVgxLWwdsJcJJJA5xBsFWWUdVA0wVJLC2lIBMg78d7K9CXig1WF6Trr+qfjk20NER7vg+
8ehGN6XJvHbztWtbzF3a4qUAtMdnL0l+Wd3Iwjmet+TA3k5oPZ1faHWaCsIXA85XJw4t9xxbebBY
czANGz/h7RTH0+FajiVWBwVI1DNiNpxT5ZaB6zy5Tm9FYOOYDlO51ddjmmnt0LVFMqsSSofAvbvB
oAAsTHZRnRFPx2wpkLPZkxLAzDV+GWUoDz5M/rTVaWOaZe2Q9eQoC+KgdOLYaLS8ieEFBDjgaMry
LRk80ye0+HV4V3iWhTqnz5WNrsX2RN0CcFGx1bBs+ICO2JprUK9PIGg6FYMMHHDvTbe//r6qGFLv
/4+zDG+o0p1h3l7iYz+07/JuPuza2nSoVr6sdu/knJ14Mke+K489VHrvmzY5RQtfP5Zz3SU16tf2
AIRPG4oeVLbQCNhn/vbZV5uPbAoom1c+7j5o0uK440IV/JpudgSZRq8drtSpofmwoJbRuJ3z4rlJ
Cq7fjFgfssbeotj671L4d23P01FYqGc4gD4tHsiQu5+TPWZ4Di/PSz/NYc2Lc+zYT/USn+0bW6SQ
pAuos+7bmXRIFnr04pk0a/fUxyCdycokQ4+e45wXq8sCN1vdk2hJt+ue6uk8QyJHlmLZpfc4xlbx
lTsETaBMrRv3sLfTZxBiaCshyySdGGY/sxkJ8jW9kC67rqQ6DKV3FOUSNP5Wp4hhm9WRWdSFULzV
xeJpLKxvTsO/c/X1/no2WdaCnJaWPzm3xr8UDYW5qiKISW7kzoa1rCOyCm8pExxtOV7vpksB9WG1
kve22+2LRJ1rSKUWB1k7IMNOkoZMeiEpQD4/r4f7jjGN/vb/V4He26pNphVNhZxP0SDnYKBuaA9b
comGHECXYxuSEpQtTpVf0Sh8TJejgxue+N1uMbiYplU7l1XmrVABuZmn3nlO3acOTfP7HEP/3zGj
57RAN+HxMYbEd2833wRETe1+2Lj9GnIXHZMlRbvyHDfua9q6QdG+8+X3Gg+Q/nAodml9o1FWi1wL
Rb5aEXwi89/FwNaqfx0a0X2IAU+HZTV4EaA2mIauaf7Nr59s/8rVQ84+3vf+2whaT4dmCZUONJ3S
+STx7OiiRzJbnru6C0gmwpGpKK+/N8BV3f+YYZHqYC3q+MThy5xec6sOiQK1kZeeJ/tMt5ap6QPa
YQ1EKERDS8d9xIUyJBaEvf16uRZVg+ZGuaUhblhROtWQSvu1XRW6jSaZR+NyLqYvzVQGA066LR5b
Q7jpyCvWLEAvVyq93pTI2AKMS78z3HTYVbEwUq/Zml7rjgXg9wrcxAv8ZmsfMo1ci2ZrKsDshMPr
GrOj+4Vs4YpMOYar5dftJMYO7w/pFenviUXJpXqoz9A+jbJoq5Br2KF1pqHEyacmb3qsTv974Ude
/K3xN84Ww7rUUVdN61cNXuDTK5k/Du2XbFmCLA/yzVbk/zq830jBdNzVRMk6FQ4+sJ68EwpXJwTz
YQpVyMIuTA/+RgAbXKRDsPKUM98qu/RqFw9V3oI2JfTzjczBwFXg6bRDXdM6w+oo77Gq8m9rKz/5
rQs6rz6qvfjL0FnhOrJvvr9EIps/3N+Q3vw93l9XkjIf+wGsxfI8LhneHXosXR6xQVQtRKKKddfV
E5/RKgxxwrB41yw+A9Z3KvhyLDfP/bcDA7a1LW9JKbKiOI3Pfp+flukS51bA7fS0zuAIVeC8TR6L
/nHkcTS0ux7Y8U0tlxksfwXLdtGcadw9cs96J9X3fRNy21ZeZUlg155JX+XxWaQkDn2vyIIGbC6h
UM7GMjNNuZbJjCN1JpFh7Kv8OIrPBYFuS/rz/ujf3PzgF23zo4OfLtSVzRkB3gcuB0WP2KKOMNnW
NsCqFmVs+2VzHiAtH8x4z3IHuRHWJttaAlPEiw9gSYX5JNe5eeZ8o4nwzZPS8/RrRjKXLl72MGYr
4X7Y8uIogC+b274L0b/14PfenhwSH9JuHQOEBt1sxg9Q2RjF4DmtRvRFki0qg7d7qWBfC+AsIzNW
oRrPPp2CuPm8FqeUl2eSpdGcJy9V3HxA63TogN9zXOQDcM2XPs6OHsnCxt/V24FBaJFeTHKFmqho
z2ruK1B7L0AuyRZQui3yIUNo6ISoGSklWx2rPScNO2ZxG41pdmnKrVKHYZXpV5Qu6VE2Gdfx3LdJ
kDXOJR29jSTfNHItqJeuIG7H0u5sN3UIejnIGbCDL7dwFSbzWlwvfUMVcNLtuazwZoa2dbmKh3Lc
EtQxmddC2xrdhkJurjtbzhrIKn8ENW00p83p/q5kMq9Fty07lZMqAXvRiHpt05xSmaL5c0tK++3c
w/vrghK76InjJea1Wsk7Kp7okIeMPwvnMYlxP8/C1KuCvnjH7YtnXayx3Ni1DL9Lv7qU6+T46Ltt
z7kc0V6WHkprOiTVFmbSdLLqtxXVpU5HXDc+11VzJLm4AHt+iMG+4CXgTOmDaXqiKDOCvemEdpCN
H2UIEr3bJO9FTQvmxOd2kkE2e+EyxhumTf66/f/V2ZoPjNPJq7rzIt1zo5InUHUeS7LVLmsyf/tF
r8yz1moSi8J8AyH4IXYgMy2jwaoO91exyTFaiNvomGX9DA4ur5lACiBW93nKF7JxUpkGr0U4K9Mp
zpMWG4g/XTroSGaZe6LOlm9Mg9cifE0USDzcZDrLzgXA4vdQ7ypPI/i04K4n3/atDl5X6fIArE4w
y/o8xltMOwa/6BeXWPb1RAANPxdieM/FEsVD8lGUW5JIb7fUep5+b2FJG9/errpz50wv3jiHoKs8
ZbN8KZPqoXfSz67/FZ0SeOSYwqEYPzX/4+xKluTUlegXEYEEYthCTdCj3W5PG8K+tpkRowB9/Tt1
I15EX7lVRLCpRS0SSClTUurkOZTty4rqUaasksLu/bqPEix2ZB6CORMnR+yiOcWHKYu10aU+mUpM
KPRgNgF0EIyDNXS7euth/Tpcb2KtJmVBBc8E9GG6o1ktl8Ld0mfUTFW1gYSgbYSnU48RX8Bckfuv
4LHdWKWvu7G/Dql4ayWEHYnu8nJYpgjt00b1VOBI19AaRYgmsOwX2xw2GoXePW3jOUowG2yUNu3b
PnL75GxYPhoDphMDq3JuZx92ZSNbDWhb2qnbYkPotx/QiNRWO2elEs7M5E5aMdh1oU4qfpd+1PJ9
KU7tIZF2wcxOzn3E/P5TNS73w8wuxlKfdnlE7SGpxDB0roV5k0N0zKhBSYIj523TmiSktpDQdDSp
UXtTxC0/mUIPFMJt6Fgy7U648xu3KvSama8iu7lwReqMGca0oUdjmkFCtQUa15lWZj43uNFljjdG
xJeh3ZgHHw7a5xwl0YCQq6uSfOyjeU0+DpV1dgovkka34XvNm6tdL1CnLFAU4Xjzpf6duIAWpa78
dPvVdbav/7/JYkViDaAPzoyonr3MG8NC5kUNavihKJKNR7xb3nYclYu04zU09xx3jET2mts8EICi
FdPvcQLZN9jusvSlHbZIPTSfo+LeQWC2+kmWj9FqMSPoWMofRS62GKh022yqpIaajT3i10wuSWkw
KCJDB4PW2cek60NhdHdFMjeBPUMCAqJqGdpZIB9LD2krwtzxPt4esH8bQd7J4Co0foFEYjZws4n8
lz6qjzLIDm6IpeLIQyN0wuqQv/ph9Xk58kN+YhHF73jG65z783C5/Q66s7iKoTfzZfSWqfUvzGju
ZesFwGkuYVqOaGoqv+W0iCa3vli56x789dM8ew2QGCKwSl4CbQdoHNmkONQsNCrePs+HsZ4L5l8q
e3wp0UWL2xO0oXnLQ7q6329/r2ZWqZh7t8t9j3TSv2RGYT7lY0M+mGIoNq60NUuySnVqJAvx5Grh
NJta33g9PoL49GvbtUVQt+6L366BWaBRdd+nKPF+5Xea6qycornpT9KoT14ybHAXaOJcZT410sVM
2rWYcMZlB2E8JeVn4GUCiv5Oe5yDLpmCtdwF0XMcFXfPMigMrlkyRo3pHI2iPZNxq5tONx7KvqIR
vLbt1R+joVkDlLpdHGdp2gRuc7bHO2puLUi6JVVZkMqlg0uKZoxSkx4INmKTLE62v7Viaz5DbQoc
rXX0cqA6oyyrQVHYS8CVcNvtO0fq20dhpgcntY+3Z5XuUxSX+R1nPDXbMcrH/NShL3btl9gvyo19
jc68knZJsjBhrOkYGeitPvpd+WQB6XzJ+328mlijrnP6zTIo+pF3PqnHqMtGL5TAH4egj98AyGjS
B72O0BvjM59mcLxiQoEl7jxScq5WcyOcNYOsdgum6GmZZoFNTcn/qSoeLI0fNLhINCrvtCzQk0v+
uT3CmuBWewfzokwrsWIR98o/hH423ed2HQ+NVYdW+tWYP1WQE739JJ23rpPgjbempsinZkBk514R
Zv1ycMTWUVfjLbXJxc2XoasyDESffycgCq2NLqzyTxP57bfP7bRzG642vHRF7Y6jlfgXy+r9o40q
8r3jrt7GCU7jH7XXpaiHaXIpPmKd+gNPrAOr1o04063raotL4nKQYRdlFfHMyac1aEmSOewwgwB1
9aPJtEbjez3X5fRtqSiYkFOSkmAklDdhnXYW5H6gUWx034dmXKopbpMpAT/1lXosfSwoSauNpeb9
e0qgPZQd92p1zGwTLGPT+ENiJJMUSkO2FwJW8s1sRNDPIrCd4aGSWycTTQD8xXecpn4zd3hijloF
KNwCaNOHHboqzbE4NsYLmeswlz9vx4Am4ZnKKl11xG5XcxRIeA++dT9ZReB7G2dQ3fxRlp2k4rRj
0D6M+Og/Ob597/e7cA0YFfrf0M1WWRUGqFOissmCtX2tZlQW/G+3faJ7b2WNaVuBluIF753m5OT3
3qGUv25b1s4mZX3hZGxXj8LdzPiwLC8tk0FZ/bJzcPOLE7fvHX6p0NF5+2nvfwdTe2f6ZnD7cZhE
VMv1nKGtdeTehun3pw0YzP7r/5YmS1+R1oyI1V9MB00z9TMXv2+/9/vJExRm/zXu1gPncuJmZLE5
XJyPdp0eLB/C0esLBWOhnD7dfo7uI5TQHiQaspK8NyN2vVJwM6iQQ5pk8XctL0zto/E8QqHdBvOQ
fTxgi3Kmza6WMtzBXEf8zcrFs7lszcmfotL1zp6QQZOdfT68lJ0Hxi3o3k0bQ/F+LmJqT0051WCc
4ijGQFUS2C1goruPo6guNLHPHbbadvlp3mz80I2HEtSrUU9T5Q9m1AEb2Njm47wUx+3Cki4clLCm
9pADdTIll9ITbrga8vs8DftOCUxV8+6Z7Oak7/NI+m0XZgYjQVcau1RuANu7Ds+b8Z4QbIuXTnk0
SysNLL+cAkJIG9B02WqF03hH7bpxTBAgdtAniSSt+2DpII45rfPHXZGmkiSTfplWZ5QmbuzXI6lT
yMHmJ2gERvvMK4Hclg5ZTGGakZ3MRyctj5CFjyeS7SrTMrXjxs5qv0X9FxDbnh7dpIjAihR0drov
l6r9NpWHdFd3fI4ARzvbQ3dOoTo2W1uXOrqBVVbh1TFoKtt+jhaAg2zWP1O5S7ka01IJWAcYf58A
kxRxtCK1Lg2AlL+jz4s9RV3/JHt/10aCeUrkLj6lTZnkNHLcOjbMtg8cY9hqQrpOkr+rXExlSF7m
rrdyYc+RN6XHxmofbMlP89QdhpRuMUFoxkDttaFsQB9Jx8BMLfyDAwTazPyNyalZLNU+G+o2Wd3X
1hxN5Z/OfOohAjP9mXPoMPkXscXAofGRCmmbB5tkhjRIZEMC/REqjdZB+ryN7JL6x67xftyOY52b
lDh2CpPYtk9nVLfNQ7ZCIbYuD7dNa9YWFcRmm1K2rPHnyPWcUyPdi22CtLPZomjXvfn1/zcJWqJj
vAfP9hy1bH32Lagi0y0Ass60Er82X8o6c+GUrADayV5D09yaljqnKPHbLSZfwJwzR83sHyxUzEaw
Ss4p2/C5btYoYSsdv3Iq15mjlKIW78VLMR5AOZANG9UO3esrm2nTnjK2LBhTnownzssLF9lRSON4
e8poHK/i2Zxm7bpa4vWzmp37VB4z/nOfZWX3bBVTCyJJWGYSfS1yCbN1a7ZofKJi11a58rxBm1R0
pbQZy/muboZw7cSGT3TmlQiFgGoKjbcUMHhpH6zFvceB+9pitnHa1pm//v8mjBwKVU9iYa53k/VI
aHWpUv/sZlt1UN2IXv9/Y75PW6MGk9YcVd0KgCIwldaGX3SWlSBFybBugIKBZZtesiS/tzK+YVrn
EyVIV4t7i80wWQQFcw0aoFqgHfm8BQPUBKnaMVNfKRJFgqWJywd/PI6JERSQE0vnLeUpnWuUKB2M
ap0bH++/Ou7RbbpL2mzx1mhcozbLmEMvxdDD63PXnszWeUTb1UEkW7VmzZurkLPBqmk6D9kSdfQJ
euUH08gvuxKACjYTZpl4SQHL7mw82Z4BrXXC9iUXFVPml+U4NrVfR7NnWr/7zKfJgddesau7wWFq
Q0yxdqjHLl0VOSBrggz62J8Wy7euByozLEEHu7Hp00xMtSvGz0TlLwyphkEsm6ShB4g7hL/DztpY
PnTDq8RsWa2Oybq6iJJs6j840LEEvC+h9kYVSff+StxafZoyH4eRyKaFb+Yht8na426HGmX5ZKxT
VbOgmaiLI/uuSaUCboyq9FyKvskoWWznxZeiflplv/U5GoAkU3E2ciZGmU3GEgEogSroEFVixmXP
l6rtYtEUQdv8ccmDh15H4W9RlWrqZUxF3rTJ/x/aT/ZDvbzWSx0uwx/mgJDbgxprKYJZnLN9NEMO
s5VkVRIHQh0lXaK0r3HQZrkTgkbkn9sDpPuav0A5VkeJyXsZWeBUoYMVTNnvbF0DgLvCtpThnP5g
qHUVMt2YEteK2TtnGxWmM1qtAIYOD+wTfq2k0XQ9TdUPVtCgtncxWCMhKNs8Js2iRrM/iUQ+Tzzw
GobrOEES+O623zSBqiKCmlbaHXPMPhKNcL6kreOPgZ2L9Pdt8++eoCzXuj72za6ALiCU8p2eXErm
ZqfRY1N47U4KDZTGD84goRxQzV+7WexC2eCB1n8fmM+SruApg+AySX82U0ECIpPX2x/z7ojDtpJ1
GBjcqlRaZWy3ZdCBjZH8MvNX9JCkW3rx7+Y1PEEZ7g5Cr+1ko9uF9PXFW9xTw72Y04+rm59uf8O7
440nKEE4gbyAiNQml2QgwzcvY3MXXAtgH26bf3fXABS0Ukxj0+BY3r961zjk954RDAt5FKTYMK/x
j3oH65auYTpXoXRg+x4tF8hxZr5YgOnQdut2UeMg9S52RUuMM3AX+vSAEBxFxckTxPyMDffr/HP9
sDfxgFJa6VWpC7l0qBlAJPh3Mo1HwoeNdV1n/vr/G/PDsraNP/pVDGZb7Beaj2MxhZBV3DhC6Hyj
RrNnuWBXa+rYn/xApN4p29Rh05lW4raby7Hsa1HFAjQb86F3jByI0zZZf+ybmErs9rj1bhfZDbGE
fHIr1n9oYeNca++5zsW8VwJ3mkzwhE5DFRe9+2Sibcqd+UYRSjemSsSi/83HBtMr44QCrWbSrjsY
Le1OaT2yjVmpCSsVjNbZniyksVRxVuSvLrArhaTx0PfxLNyNXbnmK1SsWe2AXyQlJvKy6X1MmeUH
7uo8tNzeKuNrJpCKIMsItLDA+GLG/kyCpqsPWbml9KAzrQRtV9U9CNDKOm6IHbrleKzMamOfrHOL
ErBu06zjZGR1TPM+YOZ4WR2IGUB45fas17359f83+cD1JEiJrbGKPeL3KFmQqEQb/4Zx3bsrIYvd
YyvHOq1j1KofLTKfIV1wIr69AdfTTUolYtfCdcvWI+JC+58tugnq5ttQnNgWClTnGiViSyN1GkIX
LITz4gJyIzznW9lX/us+zytRC9kRd1lnSS5pXnS4AK2rYyO8jVmj2VWp0JSaFAul0hIXd8DFanOo
sTW0CzuuQQbRVMfSXvattypKpQIbt+iHDhcDdA4LNAJKFnDv1djFmGq5KlJFeKltOXYLcmtGkiDv
JlxDLIDjTka3C3WGRyjBa5U+l2JNytiSY1gmZlA7P5m3Hm4PsyYGVDxJXja4WXVMOw/IcjebnyuQ
KsgN52tmqAofGYST0sEd63gx5LGz2H2SbRE360wroZskKyXeQvO4Rqt7fz0T1RTfcNsnOuNK4PKE
WLJyOb1UnXdfcfFcD90WRl9nW43afGwpz/subgfru5nnd7JKti6rdLaVkJXe1PDUZeIydpglNYDn
/XDa45K/mFYdLjkYWxp6KTr/sehmEMIsG6b/xe79dQ6FUNI1SbzJ8VBimmmdSAzfOHw1HHk2nD4c
ki+W84EMXQBeGnBqfiTrh8qrjxDaWIwyWPO7VD5y/+MADrEutU9NA4g3oG7JlwYMhOtcBH39TfAf
lf28zwPXM9Wbt0wtaxa0JGWcAWdOHbS/yS355PePZX/RtXoJYMRoYhQXr+1D6Xx0zZ80/1mkZZiu
u/bVf9G2knJAKu9tnPzMJmjkT8kzNK1+uu2a9xc6YLX+65q6aS0jceYqpq75vQDtHiv8p9Seztm6
US57f2b/xd4K1OdQGSzF5roCG1eRkUPZJVu55P3F6C8CVyPv0t41sXk0LHlJPP+IZglhy6BPvkiW
PDrpzo9QQr8ApYi/Zq64VLhdBF/1IS/nXRnLUQEmc+86Pm7wq7gex6DPRxAfbonevb9AOCq6pE6d
tlwmj1xqHw2SU/u1FX7U2eXv23NHZ14J/tbLRQNB8TI2GhZUsniyZBs2E9ug/dVMzb+wJYM/WXaR
V3E3gIGDJXczM49W4n1wui24le4Lro9+kxgcp3GgUIDjzVB3YOOQP0azGoPZ2soOmrmvAkzqlKJo
U4guRlPRCXwJZ1b8uu37f2UO3sm8KrhknhKnlUUiLhJBy/2v7vwrcXoa+KAhZ/1Pw0dHTZKETT4G
eTO8pFAYLyAJCxnfjXmr8526jLMhF7j/KePmKpFV/LKxSyNsX7ypAJSySNbZGyZyyXGaAiQnWQPm
b4EeNDlbRZ3Q3EU5M+m6WJqPxAepwXRJ07tB/mMvH2+Pjs43ympuF4tRQ+SyjOkgaFjb7VPOq+6u
Qq693H6CZmapwBO7KD1SoYZzkSI7tJ518rvmsM+0EtZT0/edYdTkguvmP2QS/OBndN8+5y8OpXru
RmN2ZnLxihZ46ymngWznvdaVeGZkliVJiiHmywLO23YAzTRaATZmvM7n19F+ky1GY0naia9VTKou
O7K1zB6tXiQb5ypNunOvT31j3ewSHJevxePZ5K/pWoX94L04JsSQNzcrug9QQhadNZ6olpbFKQch
U1MfBrrFPaSZ8Spn0pihkcpwvT72l2ejAu0MdoT0dHtCauJVJWwFobxVJgNYxBrj++TdVQL4ofKP
zL727ZZM9LVE/E42VVlbi5k1be70LM7bMSBuGYxWBSWcz1ayHtfuQ5l9m6eti3nNKKjwE9JW4N9m
WRW3o9N8pvmyfiROssX+rLOuRK+fzI6AOCUo19ZXv5vCadmFtLL+Yk/idcIzn2CIqfk02c+Entfi
0+0R1sx9lROpsZAN0gHCNJbzWtt3XjYGYn7NwI90277OKUrkUp6hcwSQ7bgw+YFZyaOYp11ladAU
/DdsLe7wZryWLI2uCAt08UoxH26/tSamVCHt3k96lrsZYsr4IJY7yZqAO+fbtnUep/99bckGKBEV
8Eg5fmTrvWP+zqrLgl7L2+Z1Dlf2y+aY9ayYjD5ORRFb2V3P6MauUGdZWVr5DLDPuCR9LPLOCSjt
fnk03zgnahKNCjvx08bABRXGcjEhddJGTf6ELrIgq+8csnOJUrEnCMdBLmgFjhm61ALZDKfcc3/t
8rqKPvGzhBTu6mNQhzUYPQ74TLExzTVzUQWfMFoNKTrR+5ihG7yHXDwuITe3ktfc9E72VZEnoAYs
C9LlfWw3j8SQgTX/StH21tRJkBqfjHbdmDu68b3OqTdLrJHbrEYndh87JE5SaF/JwDZ/+/y+MofD
viFQllgJWA3J0VEeW3TELdiamuHkVVvKxprJrypi8xrC9xlA6rGbOP/wFbpUc9fsPIiq1/3U8wo7
AZ94LN3JPDQeyAc45ft2NyrBkTOmc+dbyDe9eyHkZz08sf5xar/s8rrKb5QXDVmgANjHmSw+zi44
yztPbLESalKlSm7EWc3KtOFDPHDvi2jYeZHr02xMHyzB96VLlcWIL6lZ5WU5xE3bPQyu9zDlGwcp
3ctf/38z5aFY4uR8YEgJ6CSCRN4Dup7vczMBsQXZKBVrUoPKYgQRRwPKSrjdpPP4MWnvrDR/Htst
lKEmZlUiI88sGSXQ4IjF1ITVeHHHx2IcAlnGuf16e/bofKTEbNOXdbdIXGHkAw1t8+J7IiTmA7oF
btvXRK0KsBr5UqWTObGYNnXEweh+bSK6bVrne2WdbTMkR6+fhnhFo0YCyZJhtOKFbCGldZ5RFlu0
tHsWvy4oPcgLUvcZOhfYHd/lyb5VRcVNlVUz9GzIcF4DdCMYK/uTpHI+GKLbmdRUoBQvS6NwTEQW
5CuOvBsOaGk/3va9xjkqemlMvT7PV6T6njsvqPIcZN2vQQdunZ4aG8d8zfiqothGNc0gJSvtuBLl
07VGRfzls5y2ev81waXSAqWGtRLChRkL6x6ydUFRfh3kFz/BNfAuDnTLUUFYsyhZIRccyWtunaSb
B9VgbRTGdW+vxC1vq9bpx8bC/XV6MpoHr3S/8CZzj0ORhkUtzPPtgdbErwq9og3L+mRlXXxlkCw8
+wAllH2WlfBN/RFEbR5WReKtYDZZwhIoy9umdc5RQnct135tINYcJ10ZWDwyl6+e/0rpsd9ZglLh
VkU7rQm3MHmgcRwywMrXdau2qPG4CrVKaitvs4rROBftocjlxdnkA9X4RYVYce47rpAOxQZtwS5W
Hix7CEnzx1mzs2NvtbFrcsNfXBd06ifHz21ArQZUuT4ysYRLedlkgdM56Jov3izrNB8Ld65gf8jY
XU68qFqj2/NGZ/n6/xvLo1f3g5lTQHBI97VPrJ88bTempM60Eq9zPdimgPJVzNFbAnT/AZf7h9tv
rcmTKkEY6uxyTAT2IHU74BaFP1B3KQLDtXe+uhKouPgdk87DQgVKRS+ATlJ+Wla5VVl5H4JtOSop
2CIyE7yuAwO40w1MgwWyOuFMdJpSK3BseUmLFjo2jwuUtnrvz22X6R6qAq8SuTD0zPhDLKAZMlW/
Ou8P9z83pRP6a3MgKLTleWhlbrCA9Of2MzXDpAKxTLoYGYjN7HjuXBxQ60CY7HnMho3zu2aCqTAs
1JZ7q6hZFZeTFQDBc1zzrZY3nelroL8Ji6Va68aSCLhl9iGm5oc1CoS3naIzrcSy7TFILKYCyxiE
kCqXfUi6ccP0+8B0y1FFslOXgycNHdTx3PCwq9MTKBjQ0Pswpf/w9mn21uekfUryjZOA7kuUAJcu
Sa3MtHGCtP8MHkDETbaRlXQTh/7X/X7fQTPSt6q4B6o7WCC/GMzI44cCxLmH28OgSdn/hsmbEZ7G
0icWLp1i339trEuS82BMv87gfr9tXzsWyopsl34/Ty1OMn5bHAUU3HgJEBUuq+UyHGv/R+p85kIc
zM7et29RkVoOK52s8jIsQswLpnk6kH0Nd5ajYrOWrl6ADsdZowTSoc7q35lNf972k2YSqbAsVGeZ
M2ARipu5DL30t4CO123LmkmkorGm2Z4qOeM009TrPeRZz8uIAlDif75tXvfiShzzyRzA0IX6yUwr
cR5A8hw3Ht/I1jrj1//fzE7c9A5gg0SSAFXBmbTOEyHFYd97K1HLzNy3q8S0UNrLjvkKsWS7rnYR
oWOiKIE7NpAlpyUOMMlUR44JRUQxFruoOmFcWZWTFjcShQWnyLU9Vnz6jN6efUuJqQRrKUBahb7P
Pvb68R9HMsj8LGLXoe4v+p62bImojQIJH1N7qHlE5ifpuLuG8y8GHx+Mdg2aRfp4bfrQsl+zxd6w
rMEc/MXfM0LYnHu8He/yz+0n8VwceDgGUHhdQhLSoDi60KzZetZ1DP+uCaOh7r8TfgXN9kpGPGuN
yak9LZf8XoYgRglw87qxqNiaRygBm691Tyq69nGXJ8e0BP22s4VL0pm+/v8mXEXlZBRimSjUgoDe
JPI01Rtr7Pvnl7+IexxC3HUdkMRWSzwI5v+o3eJcje3HcS6iuk62uMnfT5ZMlcZmGdi2AdC04jwZ
Pw2cBqk1PtTzVgOgzrwSuobIEL0js+K5rcJhnQ7j6L8MVfnrdk7TeUkN3/rKt2q6fVxVYHHj57F7
Ges7t3px0al5+xH/kpK+M0NVdJULBOgweZihLHDO5GQdlsv6LEPgbsLy4Ee79MwspvL3lCOYJ3IU
+eIlEQd0akLTgDz03RZV+fvbHqairCa6pMygqGL5FQoFANmEQOt9z0l17LwtHlHNYHtKLJcOtEss
d7HiVvrYt3mXpf9sZesG+a3O+vX/N7GWmyUB35dtxSbAc8hRgbNQUEHlx9vjrAllFWhVsa7ks8BM
7Sf/0KIp2uX7kDbMU1ZezovW9MoBWx3QutiVd4Yg4cZb65yirLvCGSzo8sxWDFn7sE+LAxkMXJm2
h31OUcIXdKHIzy1KbwT5rfflAxl2kdthviuhC0WhJpuJi+2I+UU23rGn+Ua+1/hExUy1wzqks8A0
7EH4m09m6BZ+aKBJ7bZP/PeXE5Wwh9fZNDHu2rHh2GFXREN9KYYZbcbZQcqIDN/XaZdciMVU2p4B
hGdzlkgrrqDdXhX1Y4EDb5fu0iqFeSVeHWNuBhPdUTEgeOEM3Y7Ea56XhYZenn257SxN2lFpe4Z6
oI2EonWMC6PWkYFZ39Pm6zh4G9lZN9bKAjw53tJYNqKWlV7QoxTAGx4YKd2Y/+/fWDNVK7tzKPMm
VBfioXyR9asoP6XL1wrHLPIvocE/t52kST0qqMp1eqN1BLWuFRqwYDbHod/ie9GZVgK4zW2TeQX8
4wNa2dpuKLqtthSdaSWAy5Ilq5Mhqy02mmRBcjKGuZ/8vO0Szbiq4Knc7RYL/A6ACpRp4Ez3jflD
NC+3bWs2Dar83Nr2rM+RJGKXf+iyCDQ1AScvXve0+Fu6qpppr7L4TG1hjwsKAfHIDPNbWaBHIodG
BcgpuR9kmblz+quAKrx6YQMNzGJZCECphsAln8pmA0ahGWBVYC6FEn3pNhgDg4pXRq1zbpPD7SHQ
mb7+/2Ytb9PMc7rVsGM+P4GA7lx6bGOXoLOsrrXOaA/L7A4x+FIPpDJ/MTl/u/3SujmprLXINVVd
r3KIvTbHBgQF/9UK7Y7v9IkSqn6eQhnKXsa7uq1wmyBLbzpb4P7bukPWeEa9BDSSmpOm99DB54OK
eGq/95tdZJrprl7+NcLiLfWQwGhGzk5JQ9/sSJCV9qGm1cZK8m+9+p19uKrbzX1cqc9oZb2bQ/8p
e5aH5uB6p+67E+bHGaIBB/+MYltxpF9S7M0fcrKx3mvShYoW60Xl2r3AsC/2R7l+9pLIGu8b0CY0
u24HmQoV41kzWG5W2zF6vj9QOXIwj44bN++aQVehYhU1zGYBI1zM8xT5nwJIlG6UN3Smld2DkYik
T0y8tgsFOa+cjl7ibrhcM59UoNgCXHpblDOCuJoep8k69u0YLz65y8Uu6jyLqexETu6hssYaFE17
cmxZngVl3l8ag214R5MsmJKHfElLoK47Ox5zGaAUdCIDWuII3UhzOg8puag2pqpJE85ir36smhCV
1FDkUQGk2K5cp4LEJBoDKGpV5gXry12RiSfUT47gAt+Ylpp9FVP2DsQyXdZ63I67+vdEIgqkQz6/
ZM6JpC903hdXKloMDfUSmCXDijPbQbcvanDuPoAeU7FiQ0WkXS4QRfUYC9OkOpJk3fC8JqxUjFhl
O4WTgj0lRrQGBZsCq/1xe0x1lpWAdUSx9mift+O0HYLJK8Oi3Donama7ig0D0hXkVR72grKYf/rG
E6VVFrhbPPQ669cPerNbcFdpGQCO2rFAezUB0H3qulPmDufbftFMRpV3C9s0QYTXiZj6X0ZSBLMn
o7H/aCyvxVU2wNxw/7+CM+8sYCo+LAeFuFvPvYi9ArJiXIZFBY0jSOCaMi7cKbg2jrUTPZgLCaY2
4t6n29+nc5+ysWhx/ppEl8iLZ4Byps3It8a2+avVoUt23xOUcK7zlPF6wpyFAmE4ZDhpQO3DBjfm
bfOaZKfCx0AKWLHZS8wLNDkeSgaK9JXcZ2V+XMjW5kj3iOvceDvFRqcTnYU7NDdtQ5/3R6PIn1nl
gKVs/nz7KzT7CBVHBoaqtIAQOJw03INgzbXroIR484zGui0OcN0jlAhfB88q6YqvsGy0fzugMO+8
c9MBxJDnAfpln29/ybsVEPKXnuUgRxsnvT57mJi8z/se/UV5sPYRYR/s4vu0kENO92RDPEoJfVaJ
ojQSxu6MknzLLHCtydbcBVSBcXWN9p2SmGuTPQxDcrD5dDH8rbL6u7kWppX12UnRFiFA7fzA5LNp
fBj4xrZCZ1eJ5crvVldWPHuY7fVQS3ohzlYvx7tpAq+sBLGdNInrDmX+0PpV4PxmEN2zft+eMO+n
PuKoEZz2dj6nOWznVTAd08twzg5+CBjlekDV4LR1m6TxjooCFXRgeSPxGFem3yYrixaxi58HX3AN
uTcJwhTZIDJ/yh5y3LO5CXSB+Z5jNiwrQdvkuPGdOwxpQufn1vziSuvLbbfr3HEd6TfvPK9N4eeZ
g0mYD6FR9Ycs+7XP8vWJbyyjKubwKcM7995TD+nlbqcvlIik9WIXw+JmD7wY5KlrJ3lGbfjDvpdW
YpK1NYVumsgejOvB+r4tzrftvpt1MYBKTLptzqylHrIH06fGaQR+2uLGa8WT5VCz5MUZd2H28CAl
QodW1pxPfvZgCW84+kPqntGavbE8aSaLCvOci65YMt5mD/Yg0Jrjiib03HVPWwhxVKBnt9Q+EVOS
PTj+HHj9z4Q9A1ENhoWNkr/u5ZXorKdmTJNJZg80b7sAnVcvndhiEdbkRRXjuZhDVTT1CMeM/Gis
eUA7dkn9nSscVYIU9apqtKbEuIdo9qE0xkNuvd6elzqnKEG6UqBrwWaRPRR2CgUzKb3Q3mxj1nlF
iVQUe2oDNbzsAcQipwlXZRnamFlebmwxdOaVWMWVej8KSHU91FTEc189mSwPetPa2FbozCshi0aT
Huz2MC+bJz97+h9nV7LcOK4EvwgRAAmC5JXaLNlyu9fpngtjehlw3wmC/PqXeicPbIgRvOoAQoUq
LFVZmX71yMsVV7TsBibG09Fx5iVeLK8ylDvHO2bNX9z9pOOXZJM0NBMmoFOpIW9zlyTXvHrJbyQ3
j45c2cosLmMCN+Mw89K5CcjTQCmPJqdGXo39uu+OFpubqM2w4wkQX0RelwLtGX0C6dsgatEPcn94
i91N5VWmK3/sciyp537KyyiIk6gtP2R6r0e18RO3f/bq1OtaKqdFYydoehbR/hi4zwnjUTwckk0E
+lhbI2ZVN9+guljbATRrCblK5DLb+fN9E9lW14jZDCp4kIvHATjVL1n6RfAVl7eNawTrAuqtvqQT
dneP7lqtnnTurjikzWmMQE211zd5hxtdkuHe1fsSfJ1uFaXglV5ZVMtj5v8wzleLOtRpMSqBo2mg
5csI3U3goXnzBT2M8YlDuCPyZEKQPiX1vvXraWUDul3u3uQCmDAxm2MxF7REB901F8dQPZIGskdQ
PvZWtk/Lipi4TZFXXjxkcKMwOIvwCtjcfQ+yLIcJ2gS+QwSNu8RPs8tf1Pg5a8RVBn/uD26btHER
rqvcFzrWuAjz5ru66bnlYHU7bhv89o9eLTP354rPqsDg7XORo+GYDisOZJv27fdXI88q0NBgwMhd
fCX6J6s+3Z/xu2kpuIgRrXMCfAFUq3Bd7atDo/8Cxr3JvsdJv2uXZ6gN3v+KzRGN2G25S0Cm3KbX
JWSfR+d7P8bgeWqO/rDWDGD7ghHCMQXJtcpxaw1ZGoEYbl80ZNcCHQSx95VXsc0tjYtx2vs1S/oy
xcUY18uxa3cdJE0caBlsWuM3UM5MDm2bge3gmvTej9QH4Xv287793/eeNzBOQmR3I3hKr1NYlLu2
8Iudl4abNua3QM6Bjt0A9vWTgz7+Ti+7lKxtm++b/A1us6kFOELmGS+1CVAp/zrfxKVEt99mFTNa
GzWUulbwyhZY0NxBq9+m0jN7I70YDJ5Xg76fn0T7xx05sq1repE2kxgB62W+GLxqTK/ZkOyn9N+x
4wfZtCsnhm10I1BrvfiJN+LJnfBf/I+XQw10jXjHNrQRoSUwZEPu4ZCtwvOSfJnI3qlW6lS2oY3I
JFWvxoy6OF0F/TJn6V+gxt4xXq1cD97fW97oKvpoWRr8266eBK2PfbFV0QLk8hPe5NMplTP/eN8f
LX/DBGdWFBzErMde3AdxH7lUfPBT5IDcnn29/wHLNmDCM3U6yIEFSl55UGk0kMdkJ0Z/rT/INvrN
fK+OKM8RgfJoliFhi7vTmBzAxr/ilrYVuFns1dDF6OWxTvEOzPXfXOzkEKK0FFFn2w5mojL74cYi
Owa3nI1Ey5yo/3WLNUID29SNeE2nuBcZx9i8fh7TZwf0pWO8n+Nwo9MYEUul09V1jzV1BzTP1khl
NepxkmKlhmpbVCNqvTApnHhEijlrSrAZ8/DfcQg2uqMRtsWyhEOb+UhpOaA7AqvsdASv+to7yhJN
JkDT5UiJOY6D90JA/0xzwLEjUPfRJWQTFQPzTIwmlN9YncbIB5WoXe+qhjxLcOevuLxt+rcX6CuX
nzwArZxOuacaaqUZqNXysToItUZ5bllXE5VJJ9epislDdaX6NwCLQRKG+/ubjG3it99fTVwmXTVX
esajwykelTd/mhIeBe6aiqtt4rffXw1fVyHlVQC75EqcRn95WMJttYk3OMxumHU8zni5NrP2oq7q
mp2foKtGl3JTKwdcxojWibKGI7UiryFfPuhenqX4s83sRqD6bGqCBRT5pyAWD/1EH9Abu8/pWl+p
bVWNWB2r0HPKanRPXqAP4Ms/hUUIEvK1i55lVU0kZpgOhEN9FsFKxZl04FsMyBoS0zJ1E4nJBof7
aS7ktU/4LvinDvN9ttZsbZu3EaUZ7xtaKRQpRQHuT78JywO0T8dNLw7PBF76XqL7psGacgnoULbk
165sqqhNgjXODtv8jWCd2jmhksA23Ksjz/F20KeO7jukbejb768CNYRDxvBDnNlZ8AMtFVMEXMja
U8lyqppsdrKLpaYDw3NY5FHzo1CQxyKHZdp2oRRGmLYkLTiLcXY0VXutO7lvSPGddJsIAJhnqilO
ztBw3mP2QfuNTt1Dx/WKx9iMboRph6qI6wgYPaDksZ4aSLB/vb+cFoubAEU1BkMw9PCUjI1gQ41V
RP3xhQ3tBzZvK5W/wSgKkiQoJZQZWtHEBDkIZCdFn69BLC37gIlSVIyCF7LM4ZADeOXROFrvIBcF
wts0VSsvBYv5TWI7kIv4ARspdklPX8YRxKhxGqzdCGwrYMTqnDUTX/rwdnvvL6nOvqJl4LRAsQTk
hYf7i2wzkRGzS1mi/JQzgLAnue/k36WbHEdnjcDa9geMqzDLmzaLb5tNPhC274suokW1Hwpc+xwA
lO7/BdsSGKEL2bGcBh6spEdvP4j84Ms1NKdtaOOILSXSe62Y5TVA6ooU+ilvgxXD24Y24hbIMAHK
kUBenTJ9qLOrU29Sh2GeiU9MxiRtvCVon+jozId+KfTV6wJv27xNiGLo1552YiSWFkW/BnUFPkfB
yf7+Ulq80QQpuiyAf/RaXiukOhInR1+PcwDR5TZP4Tc3fXVAkdnxh7QM3ZPu3V1ZOYd1IQfLcppI
RaftZM8y1z35WfUJxcWPchjWWjhtY99+fzXt2a1ukFMqr3NXBvtCdh+WYFnD2NkGN0JUoYmEhjyA
TdBC0gKNmwdrJUtL9JtgpSQs+3Se8NrrC75voa6wOMGRSv3YJmLlLWybvRGgUGpNZSkmBGiSIE/j
7sgUb3QWI0ALp6OdMyD2Qcew9zzskNXauWSZtQlbGha/7yjDgopp+OK7/QDePSdbuYVZYsgEK7Vx
3OQqaOQ1HeNPUMd8Horipdz6jDQBS6SE/Is/wl86dGfJGLjMcmMq0kQslQxp5ZbDX9DcMdHpG2gh
d5A72gLbZp7ZpzIVc+0Uvn876ZwdzH8ItqaVzT6VvGpm6jocx1z5rZ0FOJzH/f0N0eYpRnTGxZQ1
UNXkp4p1hybuHhlZE9+xDW0em00sae278lqmzaOe9KFL1qjdbC5oRGXogyp+bGGPGnuWvgro+yTj
CuTHNm0jLP3erYgv4H9lXVwZC15kvRaWlmmbUCXlDArPFxi7bH+KBA3zUzRvkp9kgCD8dw8n0JLK
KJjoT2Eld2RhR6/ahvTxTEq6yW/4EDdMXkmpH8LaPaj65ybvMyFKgQ+6JBBCuyfIhewl2MPCZePu
asKTGi6XBdI+7qlCKbbx/F0wft826ZvjvDot3dnzUii/8FPoDvuesl2bjyuXfZuDGNE41WFL++r2
dnaTTzrPz2OdvYx0WXvjWnzbpKHjxRw4C/r8T4mD1y3nkY/k9DarGCHpJFUeZgxWacAFB0TozkH2
YtvQRkQ22TL5NcHGquXSgnwbmV3Qc6yIk1pMboKSCDArOZMj9pHqeYSugv4g1sLdYm0TlIRKtOBs
hHeDJj8KJrUT3tpF0zZrI0mUFBWo/OXNJGN2JSBMy6rwY5CUK0axzdy4x6YoCar6tgfy7nca13t/
LI+b1pLd/tCr4Mn5CASi8JCtlFkeoeXiMxSg1toIbFYxInMIejFxqPsCrV1cU2D5/Sz/FrjTxrkb
0QnNYz+GVqh7AqnErpnCU5apleyQ5Sb7f/z5K7NQBp1x4WBoSDJFXO70gnQlaIe3we89kzzOLSqo
1fqUPIVaHHJRvYzjmoyqbepGdMqKgw55GckTzZ2v+RJcQtAEes0/yq9XvNHyBRNz5EIGQsoFpz0L
yhcnQysVIJvDUh5KKKbfd8v3ySYZdHb/65fI46hRNrgxt0TtyDBFiR9epPPRk0+FC7A/ZLRLMHMM
+dlLV+pgtr9lxjCaRTtdYk00uUzs1hz0QrsTYO/7+//JNv7t91c+BaRZO85BHD+lrRvp+DSFIXag
Q1ltSwya8p5NATHwAQK9Tws4jKCBeqySNSYvy/5jqnsSFxmjfFrI06Q/Lv3yZXbUP/eNYhvZiGG3
rLOCsRnHFHgyl0wevVmu+JDN3sZ9NxC6ixt3ACA6peA0+FZmdYR9s3NXwsA2deOEraCOvnQa/jL0
4VHq7kcdNy/brGLEMIrsRHotllKDKrkMEnTnFsctQ/PwBl985YWQ+2zwEIXBydJFbjHs9LCW877F
5lssIjfFPV00oBRKISXiePOx492fINNfoeyU4jvkJP3gQAndZHweGsHq9EDkhLXgJ98v/8nywY2U
w75tM5ERqDOTaZpNC17rg3ucnTYSRbGyB7zvMzw0jluUdtChU3D3hIfpyS2CSybFxqFvn3y1sDIe
FpX6GXnySaLObUPSk8zjlYvwzazvLa0ZplR2eR7M5KmcGnA46e851ER2U57TgxOoTwP6dDddLrnJ
I1c3Y9UIV5Inng0/FMgU43CtAvn+dYSHRsBm5ZQzlcP4UIk+Qpp31zD/QCe1cQGMoA1r1XlV78Bt
ykdPXBhd2dctTW8gC/7vyobo4w5qhYFBfZd9CY/Zkez4F/DNyhd1qk71yvln8U0TmzSX6I/NXUWe
gpQW+zbN9GFpmV5ZV4vxTWASc5Xv8eG273RhRPUVIKgDmuFWRn9/r+cmY5yb9U1bxJqfMnSQOuFz
1xwyMBin9Sb4ECiW/7sEZbP4DiTS+YlmCz05NA32YmFr9Fw2yxuhm2duydtBI3QD+cBC8GfhgXJ/
L7NcpJDX/e/MXVCdeFy0OEq6Ib2kLe320MCtLqxJ2h9i5vW19UNwDyzTeJnihh54P4cnEqw2O9j+
nPPfCaQBhipyeK8O6r/ZjW+PxWRa+Xs2rzJDekYrW5DCq9wg3w+ef/JKcllQubxvPdvwRkgHw1z7
noO5p1xdBNg+E1095NUmph7GTfySzxKwzzNk5IKujPjg74m/rYOVm8ClWrFGZWNOnlAuuhTgakiS
P/dtYllPk0uOt7j2sA5P3Smku1BOUOVMyJq72gY3jt7EH+Jsrur4qe1/IRt/WsJt2U9uEsihR4Is
Y8jIU5wPPzkkbyLCpVq5atqmffv91dkbg3i21FlFnpxBZx8XwfKdL5e17KptdCOEG4EkuZsQ9zQs
bFdMMTj91+gKbEMbwVmLBoSnA4YWI14i9c+AZSunliV0TBHOfm49qXiIDg8/DQ8JqqoRrcPggxDQ
a7/vibZPGNHJmaigxdTET91UnYvwkoLDhribNEWEZ1LLQHi8o2NesXOq3HbPBpI/I8zG4/25v3tg
iTc1Wwca5ItaSnbufYrWvg+hd7mVPp155TC3jX+7o7/ySFTI68kP3fLsO2FQ7IHc5fTIvawozzJz
dfMZjAiCb6m04M8Yl3HdLQMY5PR8bm/JaBofSLmJlxRDGxsCB8vsxMK0PTss6bLdUulgOGZCoOCS
JTRf0wN59+mCz9xc7JW5PNrNkNEl+pxSvRsTGTHXjwSTUbd8JfG3JdyU8cWHjJ2CdEvmNGGMDxXw
W9GdWF+83Hepd8NBeGY1rfUDNMRAHOMM1Hf+TbZJ/MNDrSQHY2Di/7r/DYudzJraLOsSSKZ+Ad2I
3rmuiPj8hffhoejAmZxe23EN7//uxoQ/Y9gJNA9MofrdnUlVc+dFSRLHn1zmyHYlw/fuiwYfMDbV
RZOFl5y5Z07aPdToHiAEdZV5ufNL/1C29VoO1PZHjB22LfQYq3rozk4ox9/Z4GfJqc2Srj7cXxHb
+MYNiFVVgJtvDNIUKofd6IkxagKxloezbCMmUwBdRuXOxRyfh1YmLzrlH/wsjS9TWrLD1G1CiQvP
rMPRqgV4eKHuOZP+hQKBFtEx+HbfPpZ/YNbhar9GXx3PvDNwvw9V5UVVVnwTY7BTdb4lF4HpG9tf
4Mx5PtXJcPYql31vFun/0kS5H7f9AXMHZG5YqiCEo5bjCKm4LArb/GfCk6ssm9O2bxjbn6jaJPSo
8s6OzH54qCrWqf9bJOoYtGvIa4ufOkZA++Hgaqom7+zG8vHGXR17aymD95nVsQBGLLtslrlqeX+W
y9n/HJz4ITsG+7x7CP9WB0Ckj5swXPiQEcx6Ht2sncLxHOuvpPkV5xvX2AjiMllULhaM20JuxwuG
SKYPGUKsHr7cX+D3xWQwc+OuFMaKdMmIL2g1zQ+5VvF5TNFXEnWho74nnq52YZA3XlSShtPIDYHP
LtmqJqpl9c2qXpBXJOhBjX5OE1d+LNFo8UzaalNuQXhmYW9ZpoRSpxNnQAU+ADN86FX999L9e992
trkb4V2Gic8GgbmL4alOH31n5YpmOa9NogE/LipQXw7iHIb6WSz1b0WDcu8Ga0/A9+U3YBYjqrul
jDlPRXvWUAuU0xjxbDloul90FQkC3XrF97r7TPgfVrATyR+Ur6Ni3CTlgs8bEb+Ah6QAxXl8LtLQ
R/flkI3Dhz70wmHl2mkzoBH2jPYpmRMlzjV0WBVxDx5TF99JVtbHtu5msAO+LWXf++Dwc2nUCTpG
YTZuerzAOkbIt6Sf64AJ0PPVSFqgxWVH1hjxLZc0k4nAU3zoO7fzz3FSLxHTZL8k6Yt0s2MOOisQ
UEVDvSYHYTGSWQss4iIDkdHkn1Xjuu6+CPwWtLOTP2/CMYD3wXjIiEZ3QZfN/nlW5RO4xZ6KYI0h
0+I/JgkBmH7mQHiLf14c9uRm/vPM/yV9v7u/bdhGN85tR3k6EyNGn0E7E5EZYhxj8tzK/uH++DbL
G9EtARAtl97xzzUX6U5pCfbrbNoEzYPZjeAN81rzTg7qXLF0fiBzPx47LZLd6HfTftsfMMKXh0Pe
1zhNz3qUWVTN6KsD/8HavdtmfiN6h6nq4mIguG9UToh6cTKdmrlWUZfyYuUJYVsBI4RrZHhyr9bh
eV7SxyVvP6TBGsTLcms15aQqFOWC203jDEbAa1HRXSwb/Inmn27ZlLMSbwqBWV/qllUN/DMvHsaZ
X7swO9xf2fdt/6YQqBBXY1Is4ZmI5SEj7UOyeIeWdZsi603tT8RkoV2NmYe0+JFl0z4h9Yvq11DM
7y8rN5Wk8lwg4SZq/9yM7bWj5Esnyco92za0EbMQ5phAyYsjZVy6NALkRu4EWWtDtln99tFXOQzw
cvVhMwlxrvLlIy/jHzWuE3kVb8Fhwl+McPXLxAWWh7TnHNRrhZx2eAPu7/vL7Sb1prqIoY1YTUkc
JJDWDc8xKq+7BOysT6Tp2g+BDw2RJAZtgw7y7/e/ZbOSEbRuWPQ++ndgpan6t8l7sRtD+aMoBi/a
9gHjpq2BIk9aJwjPfqNPKaqA5RhGsukO94e3uJBZDGRts3jg4BVnKIBGCZo/62ztPLzVE99ZBrMA
6KVlobo08c+VbpSPXoyh8/hFOEwgv58lvPFAh9WoVn+MK6bqz0VOOvZtaKmYN6WwuFkkbEZ0njFJ
sO15zrUOvX3gl9eKrHH3WNb+TZWww7OH82k4++IToz/7/tq0X+8vi23o2++vgk/nywg4O2beqHDv
1vLQT22k3LWmYtvwRmzThDEQ1+nhzNklLL/U83O8ST9TvCkQUqoDXfu3ntwJxECqvVT1xu0uMOK6
K7yOQCXFR7bQKT4ktdAf8zFYwyTYIsGI5GpZhgXsV+LMgiwasjhCg9JKDNsiwYhhvFEn3Ve6O3tI
jEynLkbB66FKQ+L+CSHTXWY7Z2kdnkGfoi/UJ4imNt1v0tZNvMJf+v75/6YymPPOLZFk6880A3U0
OL3L4FeRX0K5dj2yGM+sD/YqTbo21fIiiuWvYs68HZ+zTVUlwc0SofYbIoey7s9z+++EXuwkW9NR
sk3buFRXrRcHZSPjM2DqAz90Q+Wpx7BVzqbWK0zdiONYF12jJewyD063r0i67Jwy33aE+kYUByWZ
pmHAJlHdcNNU/ZupZe09abOMcTwvCW1i12PyUg71cw5F7oiEsl6JB8sBbXIagD0t8emcxNA46seD
r3q6T+JURXJGOR96YiJKm2wtm2PJVXGzdDgO6VAMsSsvMciJRPrQS/dQZi8O+8sFf0geXMte7+tk
UxUeS24E+yAnrhqNP1eXw0cQFLAoDSuxYrn38ReCm7QHSMrTImkHOBRqWVHZdPsl/jK61Uc2LtGA
TrDa+VR6+clvnkW+sntYfMGkQ2jHdnJDz4MveOwDC9oTgx7npnPOFKQKWTtzSqW8tB6SR01VQc25
OiR0G1wE9jIinA6TI0aq9HlRIDKMUyfYg3x+rZ5hs4wR3gmkZQBTbOWln8sorMoPoqlWgvv9rAsX
RnBXjUMWSM3EZ0exDz09z7G3n+lybHBV1t6+nde2bstdwCRGyFonUYnOkO3GQqDpDx25XUXVcfLL
TTIcWATnv7eZtIaodhXH8pJ24gT3PVICbEMhDvedyLYKxsntNIy4+YDMYAK1saQMDg1AltuGNoIZ
vSh1vQQyuaAZg0VTKfoHD4nHbRM3GRIKZ5rLXMTAUYEgQY/VUeQb7/WmeFPnxSDCy0l6oTHSFepn
STc+l01ShAV1ci4LTFoRAM79MGoYODdFvJImtVxVTEIEkis3dmMMj8iK0vZrLTlIpB5UulJds7i7
qeEEqdZJji4ME0zjjgf1U+BmD5A32Ti8EbbcG3QHzkH/3Pnq0HbBKYFMVFNt9RjjWM6yWsR8SjMs
a/5XF5d/52X5131XtxnGCFJwLCes7ZPg3BKIc9TkyFn30BL3uG14I0jduECruMTMifzZjc01WL5R
2qw4jW3uRpjmXjejqXhML4xnkeiPbvep7z5umvgbOgTi9xD+QuJV0+YEeajD3FdfiNhECQYhESMh
7U65KieVZZeaOns1eAfkzlYSW5Z90cTRxKkY4SzwRd3J325eFODaDFaOJ9vYxrkqHdD26VL7Z6op
2zfgNT3kafjtvsltg9+W+dXrt0w5ZHXaMj6nLD9UU39GTmDjvI34RALAUSl0Vc5uPQAFpJ32g5wm
8nJ/4hY/NJVbnIoMzQgc/jnLyIPHuz2k0o9uuqY/ZxveCNGuARdKFVTZZSTlcUKjRYf7X8rmbYcd
N0I0V7omIMzOLrpSO92LSMRrzwnbzI0AJTNDkTaHYTwmdkKmu5yxfSA2GsYkRAjjUIVtViQXT/v7
RMeHcigfdFiu1EYs73eTEqGo58UD1Ud2AbJ6X1Z95GQvhR5wYb2hob4S/jkYV1z/XUO5b3BEUg8N
WzJCH3BGnSSkWQs/3pVutbILv/tPMLzhQUtdOrGTKu+itH8qKndXlE/1mO2KJPnkOh/b9Afz17T6
3o1ifMtwJ8EGyKN5znCRHTTFavWX5PnP+3FmG9pwp3FutA4dPlwGfzyNDd6Q8yaKX/cNeMhJg3zw
qTtcEprsq1I++kqt3A0sszaxQ7FKoRqskQMtdPh1ZO0QTUhprQTvu29qzPv2+6s9s9fJwlit6EWz
p6rEPXhOoo5/Z/XjRH9vsrrZzj/WAm+pVnuXgsuIBOxhGNyVCLOZ5hYOr2bPgp64SexChIwiF1C5
BxSoVgxjiSgTKdSNswMuXsgqV277TKEE0oAGUnXdlqsH7G7cyKCQqpKapT2AHMu+kU8LsAn+uOLn
trk7/zVLoRbmxT4U5srO34Vi2BExfHCTTS2emLsRoR7pvHnUFb20EFlvxiEC3cuWuweGNiK0Yypu
iNA9Hk6BiKQ3qx1r1gSkbpeMN5UFZKFuu9srb4n7RKcCiheXvP6d1v9k/U+id+Xair778sboxo0M
GDX0F+b/37fShyJ5qtxxV6mvc9vjaNnVZK2/0eLzpvCIu+gp9lkINdl67P9x+ixAhxGfQeS8KVxN
QNBSZu7cJTW9DHXyUE/YbiApuYmrEUYyAxbtXLnsELBT2+1INTynyMvfn7fljDKBPiXv4zxlcX+Z
wHEWJT29gBpnx0d1amt99AFN2Dmij8JmTQnAtuBGCOd+V2eBV/SPYI1+ZrE86NY7uWo5oHD1CZCn
T+Dk2t//b7Y1NwJaJoVARaphF7/8kgFmxPL+cH9k258wYjmlihfNUrBLzsZzGX72xsep/XsAB40s
s33OVs4wy45kgoFY6tBQN/gDorw47Hc7Hkj86/4/eD9R63pvwT/tSFOvYjh6IV2z5DuvOznx7yCh
qDv/kP33Iv089v/e/5plJUwgUDYi+Iasx8e8P+j72GEvXNn6LCYycUAJOhJZ49fOxfX+jJTsiNzJ
VSYD27RvW+Krrc/JeteRIe4QshoiJdzD6LQr+Dfb0EZIO7xqAh50DI0v/S705CEVm1BXWNnbJ1/N
mjChBj1gt0gSOu3KUIJRoFp7/NvmbYYvzQh3wHF1SbomWkRxgh70ynXZNrQRrjTM47HNQn7p6XWe
5A4olJXN2eYkRrjWaJBiomwcSNP+1S4H8LFHybSSr7eNbZy9Se3AuH7lXEYRzWESefUuZFuyRO4b
mE9QhgHNZkIvyXCKxz1JH/R0uB+R70/7DcyHqKJehIBJZlB7SjTexvNzka1c097fHt+AfEhLcdKW
iJsgforl96b+Tvxjgfdbpv4W0+9t/8AITglATuW4EjV19Rm9yEjo9uHp/tDvX+/fdPonTRwHacj4
pRrbx7j7ncuLpzQo3pNDM3+5/433vZ2Ht99fRSkr5pJDRcm7MDEcelr+mFu14jY3C7y9sb1B+9TZ
oFXfIUar6XOqH5a8j0QV9WtXNtvMjTglFSk9yWD4bj4W7cndRNYNbzeitPB0C9plitf46AMUgKtJ
5Pjh5/vmtvm7EaZN15UOKROGN8+XAYhj/7O/xlVisYeJ6nG8miQhx9A9Gfcddw+8XSunWmZtonp8
yNiibL44Fz0/s/4zd79la3ovtlnffP+V/xV17k6lg6ELAIBrTnbO1KxsibahzcjMCe1DjjO50o+V
dxLDw/01tISl2cjvZJSKJoCh8/rZRRMK/xx5nRsJtdbgZwkcU2hENvUAtXd8YPaaSOovGgfReA68
0/3524Y3zk7RchycXOE6Fx96dqRtAM71xxBChffHf59swuVvMDtOGkJXEWtKHtWxO1dH9TC/QGfx
MOyQTd/f/4rNJ40w9XK/nwoUpbFxfeXNY8CSqJhXxrb+AyNMZ0gLpCiuO5f82/AE5aRL8ASujPzM
dvV+fgBTzP3/YPEks3lfBpqAlKNUl5xWD4r4O9dTYzTVzanxp3ObrtFG2b5zOyBfBdkSTh3gX4W6
pEUPkpudTL/FKLH1oN3S3+//FctymHiduGeLP/jwWQqlkxmKalWf7sphDQNh8VlTiKRoUfMqsSYX
Un6Yu2/O1EVt/hSob/dnb9kqTMhOVo4kR98UbmZ9/twX8y7w0sO2oW+ffGV7TDxLXVqKSzwCYg/q
mzRYK6/ZZm0EMnH7VuTuTFE2/Zbx71620RrGyToJYMezEm/wOnjsfX1kS7OyddqW0QjakigBOdpK
XXj/qZ0vkv3rNPuer2z4Nh80opaOAqixeRQXvwEI56VofvXs5/1VtLxT32BwCk86qhr720U1j6oQ
AifXCfsB+eHjOpxOaBpU5yz5df9r72dDuAm+wVW7C2u60IfqVnuQ36tUfJQBhH2Yg7tIEhHyJ2Gb
lFihd3TbNF456FhmxKPpQi+d+OW7SwTu4JXtzeKfJg7Hzd2ChjUu91n2YRGRt6a7YRv3tv6vZtzO
ZeuBs9+5iCHsI57yQ9+OX++b3rJVmhCcthmKeNItvcRgbVRkH1aXPqMRa47LWj3GEgQm+CafJhbT
ssVms5wHpHfnn81wdIaVZI3NOEbwekVB0snNbhjfXa+P/SYyYriJEbqxYt0kEoQuHeL9BObTIf99
3+S2GRth6wcB7QIZ4uio5qju6LHSa1xpltU0wTZuO4ROx2AMkf2V85dSzBFA6eOyH9CmeH/2lk3H
BN3IOHFA1jqha7D2j37avoS6PsUk31RFdbkJvWFEBS4FT+mlas4Ubb0VaI/5WoRaXNEE3iD5QyeW
5uwyjKcm/uKkX4PyKtcISiwLa8JuJrdRBVqE1GVo48dmBma1WCv+WnZI7/bJV1tAr6sYpLA4VWX1
7OU06tNmH3J5aKb46C2HpJ73pNmkRI4lMM5ZzR2vUtRFyWT62ZTxx9EL/7rvPDYLGcHqKJLHFR6b
l0wHz1Pezrta5hsfsp4RsXVVCRxWt0584h/GSv8Jp/7T/Xm/3xcMkxgxy3IXRqgZtvan9B/3OJ6S
ffcwvSwfx33y0F3jQ75iIYuHmkictuPQqdWwfdwdw+EqmiMDoncUK1cGywKYSBwvCeuxJdh7PB0+
ggTjUdKNT30TiZPFXukOCjP3lxfP/zEjaZNt2+NNRptSVJM3FXCbOeO7mKtfVbtGXPk+EQIoz43D
NUtAfZakEofrNfgoH/oTOcQP/XfQtBy7U7jfxF6MzxgBjN67KheoJ18I9x8y7h2ymR7uO6dtTY1w
pYujmg4CgA/B8g/oCP52S7G2GduugaY8SeaBAVLWHrssZb+f5HcyxP8j7bp6I+eB5C8SIAalV0kT
PB7b6/XmF2GjEqlIxV9/NR/uAC/XHAFzr/NAccjuJtldXXXXSLQ2MR4S4oQDQXvTHA7Zj+v/xXC6
6PAcQqCFxFUzniYe3AXZ8E722X1ZbKFoLw/AN1J0XHNjvywa3+3RENSw4Sy7XxfduMT77qzpiYOU
LdhIxP5XfnzjOzpWx59mUTsMbuaOAmzvkPEsSNQ4P9FrGC7+vM+mFM0MImyKuyZ/gWwb8tdlKN0s
rKZjjqzh9dU0BBMd05MJG3IKJXFPmf9RZV8HD5xlp3F8vj66we50lRM7mW1vbdV4coDOEg6y5EH3
7rahL3/o1XHnLh2Y5nzkJMeVorsRmnlhA2mv2wbXPN5z/AS8rDbSTc3PVHgh6GU31ttgvToDk49a
MfLXsF6y7tX0E1T56bzxRPqv6PyWSWleXjQdg65qN9zTh+rOjb71DyheRdNefjg9lnEab12RTP+B
/r30Y8sW8GvhphF0D4LKsF/3q7x1cO2IHh2Z+0hhw/+6Yz7ECzm31UZF3WSNmmuvte8HvoVaZzDc
29Y3zm9N7+lUS+VSTEVVLEg078jejdqD+7U7rochdvf2cb2tosp14FQw5GveTQky5dXJU2mYuS/2
lgKUIQ7ouCnlL7ybwVN7mlzxYVbLb3qhDne7JI8uAsbxdb8yWI4OnSoUA7FWj3iQLHU4Td6eoGE7
78nGBpuGv/z+Kib0QqWyH5b2PqjAjMK+WtAXkGIrVJpGv5jVq9GLGueOUHAvp/nQpndNlYeV9f76
whhMU4dPuVU58c7G9QX4L3QmZh+6detiahpa89aalYheBK+lGfS3fHVQT7wJKcu4DpzibbbyJsEZ
VjpOlJAxytMt4XLTrDVfRXQBT5Tb4m0t05gne9pt9VoZRtZRU2DktVg148SjSkSNIFG5bnFVG+4O
OmQqnekCvVzc4OqJxot4kUW6a+0s6h03pP7PAtDz6+ZiMEUdM8WpW+MpiQSVHNfQ9b6M9U9RbwGm
DA9JHTBFSTtB51PNx6GeqngQzW85lnG5qE9LU1lxsXRj1CVIN+fixrqoDqPiKrCzheOG7VQPTf/I
7CNl6DC67UWjI6mC1ldtsyBuMugV4gA4pC3dyN6aNkI7cjuedSSb6vHUgp8/ASV/ecfTaWOXDama
/0oxrwKOB47/ZSC2fRp9egzcJHbltwZqTHNiRzOEOm+zJe3AhchWyYPLqeIAykD26bJ3/f1tQ2tO
7HpodhnXdrj35NNKozZ9b7nR9aENXqyDpLzWkmxErubEGrqTMtvLbgtCbBr64t2vlr3nrSvBDk8h
jHIYyEvVfLw+ZYOt6ICoCsQnlQdKtZNHzrR9T0aU0tstFn7TpLXr8DTb5TCva3vvz2toIfz4Q75h
hqZ5X35/tR6BUD76QzJ64sEjz9/J4lxtdbgYbh06IIoXEPhwSuqeJvFHoDwPbYL1qbmJQZJxW3NO
SYWABg5eplCPkjM9NtzZuGgYQqStnam2NzdiuLxBx6a6L5v5rraCnTvbB+iARKU3xqtK9oWSNxq7
5qJDKyUQ8yU5JnDTno57N7sxkadTIvWTSsphUUi3OecpEVFarfEt5s50SZReUl84Lu56fMmPiy+P
E+M7lcyH24bXvLTs6DAgSfJfnnYZnos5rtwNBKCh1s10GZRMZnSyLAaLfxh20A44yig5y/MSy7ja
rNa/7bFMJ0Ry2zmRDq6r9yIDTX0vdhK62tfX5m23QlP63x47peJ/b5PT8jTyu1nlIE15lniqXR/f
NPXL768iwkgXO5kavNEyXHMsyPfddJoynQypBMl15Y7eeIIMY+jx76lqw6D/dtukNZ9lGfX5lGBT
W/Hi2M/lVle3aTE051zaKs/aFeFxaEWEqjyg4NbG+fl2mGGBdn6CK6VMlxlD26ccVpgenAONkcTb
3bQiOjxK0d7iWesADVS6O1J+dpxsY+JvHxlMR0eVMzRWm3xABQh0IoG/hqM9PiROszG8YV10QqNO
lHm9BvB9KJREkCoK7foReOxwKOaIojlBTr8WdpvZ6OxGPvPt3POxB9JGcZ6CJnjrOW/I1zAdNaXW
oM1qNQz3wdEhIdkzEbF9FRf7IJqL4/qHReowhTdxsDCmQ6i6vgCf/ETae5dDo7FfdkXvbiTfTdut
HbRpBWGM2sMhQv3HKthn8zcx3nQ7ZTpwikKobhQd3oFT031b6PIy2IDo2Or7bS6gOW+qJifLlnw8
ZdaPcq7jtLE2YvDbl3dYyd8xchjTjM0CV4SODIc2+wKOjHdBqh6CEnI3rvPu+vwNK6/DpcBuXJJJ
4RqcjN+b1Amd6k+HnPv1wQ2RTWczCrxlqt3WHk+D7KIpEPuG9PFtQ19W7dUJktdL34DfCWiyWty3
BKWybNkIDqZZu38PPdgNyDUnfz2lU763Cz9GF+PGtc9Q42M6KMq28jFPCKY9RbjjxSIuYscL6ynk
4RR3YRdVD9YWJsJQdmI6r5GVNoL2EMQ+NX1yYMgptl9a8Xnld8L+UM4v1folUR+E9Z76Tx5nG2Zr
Wj3NlYulBu8QZQRdLWgJeaDFjbuinb4Jdaa2EchCoRHxsR+He9+3NnzY5AOaD9e9KOwywzG21h98
xwlr68SLr9ft1DS25sVetZQo/UEAdczW0AEU6KKEjMfhxoXHUDxjOo8RK4JpCBIXMMSCViG1p3c1
Y3fCZaEzp7EPfxPc+jiCNzZsaHILwyrkJLSrs9MMteg8D8enV03hAPasUM7Dz+srZjAgHTtl8cVS
Y5nDs7MHh3yU/OP1cS+T+7e4wXTk1JQqFC0pxm0zNFKmbTjXbWQJNwI9L5QlHrLF2zBVw567l99f
xaaO2gkHPfmI1IL15FpdOAzsCRIZG8Nf4tBbf+SycK+Gb9qKQgYXnhDMn5PsV1B/aquH9DasE9OR
VLKXVRu0ONCSBuoqUK39RNMt/j7DkabzF9EU+ViXIgHOsh2KMiOYaZz6a6bkDgJn13fZZD2aL5dy
WTt0NiL80CpeF/B41c/XRzbtqubJIweTBsx9uM/r+2HcWdO3Mr0tSOiQqqDOm8B2YDBV4kMjrzmk
jvuuKrcg0YY10eFUAaF1sS5wV9QEukjMUDVzyLrx1jUsi46lgiafLyCzDWC6unNzEebqbrkx1c50
LNVEazsPRg+3E/WjV33kDPbGMWU6HHUgFe2nKuU9tnM5JQcSt4dVhukZAqlhjRdSEq2/bjIbHVVV
+8DnEnbZ2/y7q+qwyb5Uy5frY5s2VjtrFa+GYGqC9eReyON5FfubqWPTtmrH7TwSkO/57gWf5YVF
nZ0CG53z9VbWyDS85qaN1ThFlmBj3bEEvUIeT9aPFjwv19fFECF1JNUyD/2QJZj8jExaXf7K3eBx
KGQ4jN1G8sjwgNQhVARaqL2E3tvJzqfDjOoMGAsIyyPHKY8y2zFvjsCdvLvp7+iAqh7dJIPfYLGy
AZSBp9lO99Vy6NG0en18gxnpqKq5p1Pi+4gPDQPf+1FsvS1M416259VBBYZ3MWQF5o0jHdmYBnme
LWUc09AXu3o1tMs6SrqybZH72oGexiIbZ6tp3Mvvr8alE3OgLccHtGWzMIEWqjWIjbu/weR1TqMU
ZAuFA5Wuo1qTF/CwhhL1qdG+MYv0D4qKFAOkUGekM60fiddGNN+6eZsmrvmqyh06d6M/nHj63FS/
en5cb6JhY8iw/73cTumsAwPj7T3SuxFN+AF08bftpA6Pgury4PQ21qMTEPLbeVupUcNq6HinSSg5
QiIHJWvb2zXjfbkiy+Jv3ZBMmeN/AE+FShoXOpgnBfDEqdpne2dHnpGV2tOw3G81ehkCpK5JJ4EU
9CtQEJxcDkS79Rs6TWHJYid5fz2iGC56THNPlirORk6Qz3H2NCtCat1N/hNro9RPd9c/YVwpzVU7
y7KXdsVKjXt+Ko/lTh74XfeH7+U+3a8bNzNDPNDl6BLHCgRldn9fJuoTATg3HOhtQpmQYdHO2Lqc
Rk9B3AeyXgPeCc5HNgxRXZKNm5lp7prfDi16TKlqvBNRzyPBmUHyjVD2H/vMG08QXX+uR0bTkW49
ohfRfV73PFoeqvOy45F7cqP64MbLvswBLwpZtH5bPm+ZrcH3dJRUw2neJgDp3PvF5zHfu5e+g3lj
tUxja2/aNq/8tQcc8ORCFqacvqpBhvm68aY1+IMOjoLINvUmCCPdF8IORevGY+VGlSoOs/tZ1cGG
15n+gnbeFgqslqvCrrj2IQvQ/nJAAuu6t5n+wOWTr85FH6teVRIBo0hODaSqxk/COmd21G9C4Awh
SaeX4hMS8mQo1P2cLo+NU539LgNRL9T72ttompiOkZpBCj9nfTAfbT//qdxpDpfxxuKQLkGHZ3NS
U6Aa761m3oPK+NBUW3gj07ZqfuwXadb1Diyzd5swT4uT62WfrKz8cH1rTcNrZ3BeZmArcRCri6XZ
VdCS8HoXKU+x8dAyDK+jpUaIgC3LENinslRx7i2RW85H4VnxTbPXEVO2qmXqNKhqlwqNSEE5DWHV
lO1uLuRWvsWUtNXBUo4FxPvgAszbEDDZRTzqo3TXHeWX8ownSxGWcRVtFVlMy6X5cKtYkBQ1lqsI
HoARJP37otxdXyqDh+kYKdsVQ1XWZEA6WJDdUEs79kibhUFS4cjsyq28s+FtpKOlBkhKBo7w7SNL
3ycduDX4Z5l86zwbZCQ/bPFlW8vLuDPaAzhrEyxVj5weHWmsugeZ5aGaXuz5OKNsbfE1nNcKFeAC
Mu5zWKs/nvd5zd9dX09DTNTRVaMtCi9IXbi8zT+C2f1uJvY7EnhxVci7cdhigDMtp+b+WV11kzc5
wymgYLcuSfDFHtJDhiuDL7I7JHc+qpLtrHHZMBPDteG/TPOrUI9XbD7JwulRVbFDR5Rx3WYbscAw
tI65EikDLNBG2X8V+8k9+1t9lKa7oE5CxUaR1+hwAFUU2r2m+U5cZKLRQtV9g2YBtF9+WP3j9Ksd
k+MybUlgG9xJR2ONQz+6XQbbgxB5WK+ncvwwqvdDRzYWy5CvtrVIAOFrabegTIaEmYxkPXz2S3lY
5yV0KDDPOF5OXbocrpuyaWMu0ejVnpeZ2zYNduakaHvf5nZYOTdJgzCmI7QyBOMBuQUgTfnXkmSR
Nd9GSMl0dFZeBQ06tkt0bEGiUTVBWFji4K1bfa6m4KJjtOa1LdahQVrE/Vhgwe8YinXyAbD5qQ6X
/0/YJ/+0wntJz9bMLazz2POd0zA8nMivlQ0bicI3TxUMr11ubSGXoQbZ/BmQjbCyi3DhYg/tww1T
fdN8MPwlQr4yHztIejSlMNwIq0CFllN9lSB5vG6apqlrblDPXdlZIkkfrEVFafq7S+tf87olO2aa
uWb49eDNeaJG61wEZQA5n4KqT8Vcrxt+ZZr85bOvFsZBh9bktKDKyoRfhk7jPsuxqCIm25frq2Oa
P/v7Ax6ZWkYKap0hN3EPFOtPC2nH8PrYbwY47Kr2PK0kD5aS8eScT/WnNc/v8Ni+a7zlR7ts4ZNM
09fONiHa3gkCDhGLRBySaX1ak61b25vHJmavXWsVo5B3n5LkzKwy5pYFwi8WUab2E3vw6foMCY2X
fLwJq0jQP/v3PvhEyGbNqgRSqGovSXlXlvt2s8fOYEZ6AQf08KIYRZU9zI16sXP24l1oeJetcq5p
eM19B8JGK1Orde6H8YVbTuRO0KNN/I3oYBpe82C3TqY0x2zPIq33wfLHHtrHDhjUm6xUr+NMnFSC
ELhYMaKFf3bae6sSj5k7PJV4q972Dd2N7Z6xOpvhZSmzIpC79WHejeVu5lCScwPn6/XPGLxB74lv
2BjYg++yw5pZYV/V36a0/Hl9aIMvO5ovW3QG2SBZ+KHIP3LywKUVZsB5z8MWwtj0Ac2ThxYll8Wb
+IE2dhktdTnu18bjkT36DRiR+g00l2mJNK/OegVM9jLyQ2OtkWsPD+i03YjVF2v/J6dFuF7SUTQg
bjdP1lmI+XdJJGgw83u/nn504KbitYyv74ThH+jFnNp2WaYGLFQq5J0VLDuRPV8f2eBnehmHcBzu
dBz4wR3Rz1qDMHXw4+Y2SCbWR3PjbLB7UlYAn5W8P81yPRRrvSNeu7Euptlffn91VA5kHGlpCX5Y
wIUyQwZjYTsmv19fGtOiX35/NThQAYN0GskPDpvRYv577vONab95S8eqaAdw0rdyWeYFoaGUHqzd
3vvedA+NwLCbgsiX5LMU/UaoM/0LzYmrhFRgQMAG2zVIXXI7rvLhthit98T71v+5Ly4qR0XaaJr8
byIINlbJNHPNbRWkEqoEuqTnIh37Oyqr8TgGN3FBE4TcvzdXFG1XCB8xQXmQwMWjaAxZlm/onBj2
Vy/3eJCN4KuFs5EoscuyA12+zCIL5bBEQxau5OW6gRqCj1724XawZmmHEz4hT55cv0JLIo+bmX3q
JPJYTrtJrWPYCb3yM3Z0TmmKC68MGiucAzBE5KmjbjMjve5DwdtDi9ROzjPoNHZL0T9LVSxxybY4
zU3Tv/z+2pGV7bguxV3CcZbnwhEoc9rvb9sCzZPddpoVnbL0gQSZs6+s6gmVBhYWE4Ti3M53n5xp
ve05phd+Jr8TbptLbMI4yXBxQN4gBvqRus1NtMjwCe047my3K1TVpA/BWoD4Yf2D9sgiHL0tlKch
WusFoLwgna3SKn2gNbP2eQoBVFZbzs4tNlV0DC6hF3uWCc3XDTToH+pqhZolEI0ZRUud4xzTNttn
2RY6yvBX9KZ4tL1VSdriO9PKDj5Bw2pZP1F+S1mJcL3y01sQvFdLkT7MgnwG4mjvBySSwt64tJgm
rx3KoKR1+iavrLPtFn64Bpk42Ir99jlN4utuYfrC5fdXHsetNR1x6KQP5QTRSu+XG8xf+LBV2zBt
subPUwY8dJaV6UOjnGPbticL2kZi6e+6JPhu10F4/U8YwoZe+fHWCtL0Y80PrTfF3B4jm26p85jW
RzuUmSVKPtgtNtjK3/lrt08ydnDWLS5pw71a75BnnqXwxIejqVVFxRRW6j5d3F0SbPV9muavHc2k
mdpETgyRQiqoQ1QlDcVaHbNGbJio4QTVC0B+Mk9kAY70nI8c19F1B9aV52ry71ue7u1y2vdrsrtp
m/ViUBXQtXN6F9eMsdo5fnskqDddH9qwD//UgFpZ+ugWRKYiR16ZufeEz1GR1/uqVRvXO8NO6G3z
STfxlk02P3iVV+4oa6fQq9px5xG1xbVk+sTl91fOTJqlovXC+AH6N3W0LpMbu5P6olJri9HB9AXN
oQfPT5ycOBzKh8nXlXtJaE90Caus+HPbRmjHdI2nARSrsBFBgysY2kqqM6N+qMoNXiVDqNCrOnzt
s0LhmX+GIC1KRnlu7duUpfH12ZtG185lWdjJYI24TlpL8pKN9EnW40aMM6285siFkxfJGuCkafOi
wLJkTkSKZo5pEmy5ssEJ9PrNOEE0Zplt61w7s4wt6R+9ed1ZjXAOebslLGpYIr2WAwq8GTV6xIsl
FY9p6kUt8TZCkWnoyyn0yvznHNl1NyVIdK0NeN7s+26rD9008mXFXo2sEt9CKhOT5i4A86TmseLW
FijMsLO25rUX/pUstVzvHmfly5B032svDfvbON0J1ys0bZPmIPSEZrG3VO8ZG36NgmzcqU0Gozlr
b0NQoCngrBOkUHjR3eVCxX5SvwS9tREPTIujnb+q4CLvB8zeGeFQ71IGNu7k93VvNY2teWux5J1M
E8QCl2ZOXDTtc7eq/JEAyLm7/gWT3WhO2wDO4QUL0ge0BGInGJPgweW+yjZiwtvD/9NCb9VeP6YT
ygMkRe6y/5SP5Y9bJs6Cy2n/yuBZNYJUoEC2DOqEQTxLoZ6yjLrxbaNrjlqztZ6GHu5kCTTpgkNK
oJhf4d19ffi3awP/ds6PKToTq5wdZJdHNh/DVO0hD3cYM3lXrnMY5D9z2954AZj24GJcr1YqTUaB
QiI+ts7sJIbxCzSNNvLSpqEvv78amowQvnYtmT64BaBlK7p/pdrYgbdN/59OevC1C+70KEj6EAIS
3vsxHz83fX+8vgGmiWtOK+ZqGVWfI2vGerBwF/k+qNhtKTkwIP69Kspi6eKDbfPg2OLXQsBk0k+x
P9kf2iAJKaGHxKYblwXTKmnum4Olo5OKd2e880J3/jDlfljNzzctkt5dn2BJai/j7ADvy/+UTtq1
ADWscmN4clmPfxPe//TYqzWb8iV1uzPPVLwwJ5Jts0+tRyBKyFw+25kfjhMSIEhKcLaRv3/7QGB6
4301iqbqu4weFlGm30fcT+4Vm3kIONsvm7EtaIDBvvSe+4VbsmJT7d1n/bIckPJqZYjLS/r7tp3R
XDrpwULpcd8DbN1yH+chWO6lk7GX66Ob1kjzaplwZ7Zmnx2sJX3J+09e6e88oc7pppTn212jhPna
uezQapl8i45nxYuwgEpxPr4f1b2sP9I1ixTSy671o0p+Xf9Dpt3QvD0AU0lbFy0/g7F0Lxf5DHzk
RgS8HAhv2bDm60UTCAY+Nn5u7DMd7QOUb6Igj7qUx+u8JS3+9gv2n078MlWDZwl8pLS6e4eijt+F
SzV8acaPqHWxim9EE8N39F78hiMLlawTP3PF44l+8+dlZ7VjjCaJkHdVhLaD+KYd0RvzC9EXJZAt
/FzNlhfmDIJvIE/bXR/ccLrqsiX+tKyEzTY/19M3r5PHla87X7Ios1ZcQh4X+jHIt9QaDb6ia5j4
hd10UAp3zquThR6gFXVVxC0EQW5eKs3X3fkiEzggp1PmatcOXRsR5m2J4hg8Q+/QF57jOXiSO2ff
Kp+Hrh+QogVC5/o+mMxJc3Je2blYO885B/0SKV5DOsb/la3gUkl/p6n9sFZbRCSmv6E5eEOGspr7
hZ/XDh2gVT8vUbXmW0kL0//QfJwTy08m1+NnMtWxdPcs+9q4QHw5X1j6NMitwqzJlLSzPFgrVVW0
YCDtV2FQ031TzWFXy7uGk40dudjMG9FKb9YnQCoTnib0wIcVCIKPThFEC/1+fbsNm6BjvFhj573K
fbhCV+xyUGqDzWb8cNvY2n18lbVr+zbcjFM5RVDOVIe026TiMy3LZUdeXWMz5swVDiJ2mOQfMX1C
fSpMl5+3zVxzX1DqD7VfwX0DPsfEE6E/b5F5GAxGlzWZ6kWOyrLoQdTBXlV12E7iCfJ5e7xd9tdn
bzqo9W78xl/LehiwqRb5xewXAT4r34+T7GdZlscaHB6FiHp/q4fQ9I80P+6SpGmoG9DD2qsXNU1H
mRcfmvyZbio3mbZa8+VpUJkvLHgAkExpVNf1V194JJzn9s/Gil1GesvHNDeW7sjdeUrdM+dT3M/f
JblvbR9NbpBxF3nY1l/L5VM2PQfJFlDX4Hg69itpHJT7S9c5i5GDTapb850jqhuPCB371fN6pnkZ
OGeQ1UVVse7blUfX18o0cc2ry2Qc+dTN7OBxtGrxqv49ugAx3Db4xcZeOTUA2as9cJTUupSN99bq
Vu9VAX3g66MbLFVHfdWOVROgpRAyql8jj8osj5KgDFuyEUxN41+W7NXswawX2JXH2GG0Y2qhuX6K
pwzyaOXG/E1Lz/4eHxq4QwvWfMw/mOKADbvc/nF9ZUwjaz7czBWfphwrg76Ifc6Wx4xsQe0Mzuto
zus2swhE2uNBquqYjskHSFyFLh1vXHPNc+0GebW1pbCYtY5BihtmEi/RAn3Y7m3wMQiR/r3sQ7rQ
1FeBdz8sVvBEMwucOU6WbAl9GNZex3ahkNYt6NOH1eTjXqlhr6ytCqbBIHVwl8dL3nYWfLVQqw2G
UCv2igzau+4xdbdatUzT11y2TH2Z1zY2IODDYUghpVpOG/ZuMB1dAUWmkg+NQAq7cNen3oerrhX7
ymb3601Wr0ufuHZr07VFrkQ1YRfMEQJwfNvImqcmo20lg+dgUYA4JMK7c4S3u21ozVXrdZqHEnjA
w1I82GV+cCb7eH1k03JrnopWTTQvEOykbL2Q+GC+cNe7lHgbw5sMRfPUdHDogGsJGKvz7IttqT5k
1LptbB3NpYjflYOq2QFWsguSOSKoSF9fFcO0dSwXyMPGNu0wtGw/pWsfj6S4zUh0+FbvChCq2xU7
iDH4UEmoKVW2dZuV6IitNSmT1LMQddcuiKU1HHu+dYqaFuRiPq9OOS+DRslaIzUN6pUunlq7jQGl
Plxf7bf7ZwjYHf4evSnzoVMKqOkm4Pm6HEcWNFUazv5gzR+LLh9BTpYt0rKPvLSX8gcUWWYi9vki
XPk4BMEAncaxsVI78hs5J9CibbJVvBTAGPXdbcl5HZzQdjZB9TLpgZGy18iaVgjfb3WrG3JTOhoB
WlJJuXoJjMGHAm0+f8zB79x3X9K6Dr2E3Wh6WnzyfZXniZvbv70JTG3R4qDEENsDS5rbQrcOVgPf
xTS2fp7/WcuyWD453kJpXDVNVn2Czp1zG86I6Yg1z56dsfec7M8S1P0uX+bpo0yB50wtmv66bpEm
c9fCVjITdIT0pfens6ts76O+8ZB4aisVZRhdx6s5xdKCLqLz/gDwgiSIks5uUP1yW1jUUWrUJoGa
ghlgvrb06Ls5gX/sJGoot/VwMR2oBkHHwUcZFR8AtSvbVWI69lU23malum5LU/gg0wmyOg1pz/JT
UA7dS11ayf76zr7NhEsY1SIZpyK3hpk2YH32vzv5+2aeonasQyKqb5ljqzBLhg9uVu9r9QU51jCw
nDjoHbpzUtyUPX7j37zYxuuA2rQXlDxHlGtSEQ9NFVdkC6JtSKvqGDZa1woyC4CChWX+eWlq8OUs
yEWm+wY970nwI81Bqge9r+srarJm7W4y0UwSOeK6H4JdPHLkHHvl1tiG24mOaVvygYkcB3AaWt2x
IF7oFIfO+3R94oaL8n+UJa+2APX0IQlGC4Pn/ovHnxiU5ACGvE0JjzAdCLbMoiIWv0R18BZ+5Enx
jpEtgSDDFusIMGaDl2duBercXXDyL7ribOe5z1AsjhJkfshvx9pKWpg+pTkMeGiZQAm2yvD+scO5
d8KgI+DX+yV5EgKKFs7ZA6j9N6KX6SjU/ILWZU8rV6RZmFRkJ2sZ+hnYjNx3RSL3dG43TnNTuuw/
sr9Xm78S2xGMquLBEvkBxKdRF9DQo/OuoDsfB3sFbt9w5sN91fkbjuLDtd/IN+l4sTXtksxOafHg
F/1DXsy7mmS/atcF0JdH9ZR/SPOt/g/j39Ou9aJvQQOS530GYT837DxrX7B3fgfV+dIKK+Lsa0Ki
GfVaUm2BEt/mSYS9a4emUiCsTVAwysKxfm66ec/8JRysR6919yA5RdqoCQPnHudRpJpPvcPCqRg2
rpAGs9HxZvbEJ3f2+YLSTk/cT8qWLM6DTu26flzmUFFU+2g9TBtWaohLOvIs79fcsaSHz7nr+AUs
rhCsdnCdDzaK36a/c/n9lXXOvuC9NyUYPxPdyc9QkenTA/XnnQT+EtzzG2zqpu9o73irUVXhExff
AaXRo5jn2CnUbgr8bxYqio6/dfU0fUeLIWU2z1VNGL6zLOODg1pos+QPbWI/zCCNhOrr4XpIN31H
ix5i7ZfakiO+0zlN9q0p6hwHu5U9LqQUsduX7iPldrJRhTV9TbtQN5bfqItCYRamndyxBMpbPYN6
kn+qZsBNs/zD9X9lOGF1egGQsSx9116MmxLpHKYVSFOvqTYSIoZj0NZCxRLgwOgDucJt1eVOZwXH
kXZxZjmgxEVB9vp/MJwiuvhLPiW8aoe8Q1yvUTQbUJ2QS7jWVQRsUtyt7S5bny0/3Yi1b3+O6oow
nFE7TUTdPHhWrTpnJ1Mrd6qQE5IiXTjnIDwnkV8KDz3w41IvK9hL+wTAomnqqn7jkHl736iOLQEj
7UoEOsvPaK9EJq4BBjmdbkOoUl3RwQnQLpVCcPtcz+1yKFzZ7dxgS93QNPPL76/izwoa1HyoJAZ3
c3IO2gqMHM7mury5OS7XcyBS2pkcqF2clPwqmrs6w+aj52hyP6b2I+j0Q4K2qutm9+Yfwae0AMeT
pOjXqi5O3FqA7hJ3Krff3Ta0FtMCJeZWpnNxWr2fTZ48V771ctvI2upLMbSORVv/Dsn5z3QF1d9Y
DFs3xzePLqyIFrQWuEXVuUtxynL1J10HHgVL8NNbxy3qnjevOfiA9h7AtcNJ1UqKE21LtCWQWORT
qIo+tOuvpP823SbBiQ9pgavtoPAELhHvrljZU+plx2lRL1RtSdaYFkq7zvjSY4FFB+zCkO+bgsWd
JfdNucV282bYdbmeBEh5a81tAyeQ5EObHRfbCdW8c4of123INPxld155sFhcu5rz3L8b2ua7srxI
pP9D2pct2Ylr234REbQCvQKrzXTaXpm2y/VCuKlCtBIg2q+/g9q7zknLqcUJbr04Kh+E1pSmmqnR
lO9qVh9dvovCiV+wbouvPmH2VjsxowguZgJSn2+1oUG4haFuN5JX9xvWv7/6QF+7fZ5SGVyqgVxI
+j7w6w81FmzekY0vaJYHtRiQ5JNd8G4dBPqwjOW3YIFoz/0B0EwfVaWQuH6N+kXJriV8ibwELG9v
eWycauOko2teSWOvcHjHIDN/sQmDMzI5ZzKIAn+rxqYLjJLEI4zO7aWYgosL65S4z1kdl3LYOHXq
GlcSd4SoXJ8y4l/MlqXhUJQimhtjl/EvpqWSt0tpD3NXDgGc4aH3WqRx0owX25YbR3/NpFTrwHbi
0CwHYPTiQletl9ZhHOmLNJ1jN+5iRhFXLQenvu1BKwCzMgea1k14ZNH80NjismtmqnWJjo2YmXi+
v7g4lcztGAtIt43ZLg1y9F7JWoEn5VYyO786SXKpymfRPjumVUQB9suN3NKNwZoUrxaGdJ7rJq2w
xYyCPLEvTg2pM9ZHeck3QqSZof88VLz6ADxeHMOqbXpBZYCEzQwL6cIs2njfACi56/sL0DKNMC55
JmQoXPecT+Jl9rZkFXXhUZK3SuScSQDUMH9oHpaDF3MpiqgtILLCt3SMNIe4f7Dir0LUtE7QIRly
iA3+bFe4PAbBpHDq9aF+wD/YFR5jhmRjwDWrnVpaQK0rJUtRZ9eaZyeaixMbSNwZWyQSTcB+qx5M
RimZafsX4i+PMvlRC3DhlptR2NH9EX/zpkhctV4w5m7apXihurDkvUG/wh4tdJuPE7vyaudurIoM
WjhMJKXJjctsJJEpy9hqeIR1/Hj/F2hGQNUYNEDUhHZ5Y1zgbhpZjRE1kxcHmxrduuaVjPbgPUh6
1kH826xjcwJL0+rwKLJ1JtU1v+b5q8k6kyZNLRfxb8kYsaWIgZ2OZ5od9gVHSei6lyVfchdHRd8/
WKP/SIwynHm9cY/UTU8ln4NU0qkeF5xSzCmC2hb4lJ0MG6jFwAT9z/s/QbPiqVUA5tvUZ57F4A7V
xiLovma+/fe+ppUNuTdnvDzSIL0aZvt9zCYCbkq7i5ROfuet5dlkVSZGVpZdFGR23GdJlPhb2vFv
h+U38hoTTRIIo0XzdQHhCtf/KuZdWGh0XTk/Qyph8Ng0YM5n+SNpyguuqrvWy99oa7RfmCtrdDvj
xWdvwqGWBM0Tnmo+3h/St/PpN9fXwgp4WsiCrcpXp4wFP0rRR65YNgpruqgr6doOVcrADzcuZt/G
WW7GLdmFTEPQlVTNUlY26ZSxq/QBTXHCljWyeRmcKs2+mt0ymRt0k7dz1qFKzjLTNboW4tWXoPlr
gj+2x5/a+cVPf9wfAF2ElCO0JTxfUvx3KQz602nSb1m5JcKna1pJVzIY1TIMCD6vadQLeazTXfYx
xFF5amY6sBrAqHXadPyYpOZX0dbpxh6rmZOqEaxRGWNmdHm6ilYf+OiGvswepDR3bYC/8dFm3hI8
q3fBxYaG7JSQGD9mr7gGQrPOo1c7lJlIO0+mMr0yeJvOrI0MmV78YWut0QVn/fur5nOGc7rfJMYl
GWC6AAtHE9rqzKDxrumoGr4SiicEsNHYtWg8eOXRZgRGrZUoI+9rX8naoeI1l1wUV78LnhqT4aKe
u/vWStX2NXNH2xpxi776mYgWPMFNWRsmxlad5+1ymBMomdq7VcWhVACv5iq/GHgVI8YUMlifd4x+
KuurOcmNJUc3xkri+gUFBDZA2ZDkY8RxrysWClu+XbomxFE5Z1Znd97s4l7d1eSSwQIgsnDSZGn6
EY+fu3gv+IhStkqLqbPMocVE4kZ29sfCORd4SImBgNxlUoRPKNtualh48uJYmV02Ribof6n0winZ
wnJpRkHlmfmJby1VT7D1jj3QEOzqDH+O3s7ziOoKG0ANtZQ9EqHxkjKeBFQ5Ib6+sanour7uCK8W
iVJYedYGcOBBZSlkc3ku5zZaxC4nNwReSWKH83TMMzRvZuwEmuST7SDR+HDYtUb4yo7blAs1xt4L
LpBqfrJyFwVnp98ZGTWJbZmgxomu9yZIccUSj4MVErblUaYLvJK5vIeNU1Fgy10cgtfX5GSDO9ps
coM0O7pKJiMcpETwkBmMBaeHlFkPbr/vWvibv2snE5mUlWtchKjOKPu8H4b+L2hbfrk/pprAqHLh
ll+73FzQfOKZH7jlH2Gu8SKAyNrXvLLp5i0rAPKb2bWSzdkvuiMk/C4gQ+6qIjmquyuoJyOrGxJc
aFWfElJeEyPb2XMlVUVWZj7IS8FFEnqVoHsnljj5cCTeFxglVScLEjVGLegFlbvYNJrjUDAA5seN
VNUNq5KqtrPYPZS+6CVonceFk8j1obRTbj2Nas7eRMlWmjmFRUhFL8KRDyP87mc/fajwPtEMxUb8
1zj/huUhjqoZPnQcVLEAAVqv5EU7nGp3ly8tcVSSWNtYxBN+Ti+DDQax0Rxk35zuD6um1ypDLCeN
bTReQS8jmePJhnJuuTOVVHNX222Y4BIxHyCoxkoRyqx8qpi9q+r+m71r2hfGVGYtvdSdHzvQ3x8H
PMiRON8S2tTMGZUmNhZV11dBQ1GTfWT+iZh4s0yPjbervOKo3q5TXbZV4GJQ4dlzTFPonM1DvrMG
oqqBd4UpyrRH7NlofXcS61Cn5l9zt1Xp1YVGydalbM1xtJCtg3fLig8e0Ib9/Aj1+n2TUslW34Rw
j1NgaEc8dJfjcOn6fc97juru2llZkmR+nV57eK92RQtPgi2zCU0qqfywsnFSkbVFeq2GrmsvjdeN
7WkhnbElMq5ZI1WQROrRJe1cTEifskjQ7EwEricQrrgfdV3z62C/Ouu5rpt5OR6Ir6Kyj5wAHwwp
RyOdNwZV1/z691fN+7kMgGtn4goqzbG2x3deCjFqHEHu914TfZUwIqUL3mWA5ieoKzs4QrLGjO83
reu5svUlXhfYPEPTidHHAA9FFcCT87RE95vX9Fwl/uV1SaSsMNuLqohzzzoV3pbTsKbnKvGv6lnR
tl2HPYktWIJ5jLtn3FlbPdc1r8yYQvB5lRjFMjD33ceCMeNPVpjep3rMu8/3g7Newd7YVVXuH28a
ePtNaXqFr/wp6eYQXn+3miSRyKe4DXYJNxJHpQCiKucwXEayqwkb04ZAfa9eqq3Sq26Alfkjjdyx
rSxggL/I2Gzp0d88ruqaVhbiCTU/trhYiG3uzl9n4hUucN/VFuVVN8DKQuxk0BUPfPScgkgFpVqo
+8AKlDYbM3+dJ28NrnLJqcF28CB+iFsIy6754j0No/0gA/EIWtXh/vzRBEhlBA6N7+dAfzaXPEjr
r9Ms7T8Zpcku2IKjkgJBXix86QzTpW/p8iQ5nAdKt6w2+q6JvgqbmvrcgfyeRS98SWPk2dnxzdAq
tpY1XWiUwTWriaWBCU/wapzBgF/wWltz8ul+3HV9V4YWdeiceXYmrq1BzTCtDCMkPY3tYgverem9
CpZaqpYF/uLRi2l0UWMal4FMG28Nmr6rdKkuH8ESHG1+bZzuWrH6+zznB2GlG0huXfPrUvdqI4RN
LEQB8M5/7Y30lAsQKArxA3oHz/cjrwuMsiiXUEhrLIHe+8HNSi2Ql7bsMjXpqkKjBngZzDY1+ZUt
Vkw86EnbEnYtpo9LW/r3/d5raqMqRop5FW4MnPFrwD8P1gfmfOrIY5Zc7epPkcmNu+zbQIXfvFwZ
CFDgCafi6nXukc8Xw0g/OcbyzliqKw7NYTWKa8OqfYuE6u5KaygFVA0eZubMci8lTuLvzLbbB8vC
RvLrbCrzfqgsieG2sX2FdV64h7GTW0Oum0xKGqNcnIi5LfkV1sBQ8+Mtj5zeMjbWf03rKnDKLUQ9
520urlCOOQJNeJrhIHt/HmnmqgqYsrqpXhI/49cskMehz+OlXD43bvF+crdkAzR5rIKmxtwr5tow
kA6txLA2QLby700y3+7/Al3zSh43o51PBZn41a3kee79o+Swym52qbgRRzV0TdvJBsMaq79Xeyc8
Dr/vTLJhe6KL/TrcrxY4d5l7Aj4Mv3a+CMeyDDnDqaQ41dVGaDSLhMrUgiiJnWZAtlyX9MbsD7Tv
QtHd2upqjZd0lzseAmT/+ivMwTN7o0KAZPfS2t6H3OIv90f2bfFMNK3k7JS5kBvsquqalHOYOsXH
wn5x5HPrZNEklzCfqytPSujbwwHlr/vf1I2JksheAe8ovMgX18Vw4TVbRymkFFviRaMfxPc/oclm
FTLFkMBTkGBVhb4vhEyXl7q1Pu1rWnkDqmwrGQWkn6/EJJfcSj8nubGxG2sCo4KkbEtSLyABx9yR
Mp4aA2z7JTGvjpF/rYCi3QXYAcPu19nU1mBkLlXHr+DhHWWaR/lA3tOZnPyu3fgluvivC8mrtOvw
2lHAAx0PQRyGdoS+S+qdB3VV5duf5yQbSY1piYBU1ee8Si52jQMSvAbuj7BmS1b9WBswb6U/IiUc
lkcztR4qFCCK1oxq8KgmaFh29btBblWbdaFScrvGJTUJgpZfa8kOpU8PLWCK93/IGu037jQqaorD
SDhzHYyCLfsos/O4mJ1YWFveObrpquRx783GMjuYR0GXRVgFwz54L8dvc/nHnu7/xpJKcmHMVoJ1
ghrFta/TOBXsMTX2wT1sVfnbDhi1FigZXoc2OdWJ/EDzfFcBCNi0X6c/uCsT5WAoXc1ipiH1x/nY
N+0+KIlNlfxtnLyX1YCOewE/42wR88w+ls7WsL49a2yq5m7VN81iuqheEXno6PpU7Me9NW7ERtf8
mgevlgan8rxVvqK+dvyDE3x156dma8K8nUq2ip5aQJKDhKFZX0HgivMUZaZhyxZS17SSpVWWTNi0
lvrKAzf0+vY4p1uPB7qAKDtw2ywBoKuUXc3Sf6p9EiWN+ZU3xUYpVddzJUtJPbipA7+UK8IeM7MA
1XprpmiaVgFTvElHp+wwlEP1QkgDvcidk0RFSyVUktEoibgGeRGEDRs/C97w0J6DLS+Kt4t5dqCk
aMvy2WmJW1+pc7PE1wKU/iK9uf6PKf+xa/lSMVOBYzHft6b62jegYSSo5w3NcUn6jS1W9wOUNC1g
NjUSkCWuVXEtYdOYpD+H+sHwvnbuxtn57aOtrcKmfNvPGAE/8ZpZL9AmlMYD81/Y/D5zYsff2qN0
c8j5dTnoATCCsRg2W9cpPpVwpw27tPqybwSUpPU8PEIv/jo/RwbHcHGBvFDULvNhX/NK4vaTYH0/
Y4DdsTg4U/VQmm5s5P3G+7xugJXEtSiXTlOiDhwI5+gY1WkEMK5g1jVYsi949C12nRJsFTllzCO3
B8vGgizAck3zkFYg3Lv7br+2ipnK7Bn2jwKL8uT8TOeX2vpUzn1oy12KfMRWAVNQIm7tfEH3DfGu
JHCW/kHSr7sGWAVL1a5t99OMpj33Rudby594/+F+02+fnWwVKVXRScBakqDX47MD+fLmi6y7sN25
9qh63MR0PT9IEfTaeTSt58KJ+2pjWmoSVsVJlY1bJgxGdFej/jNZgsjdpDtqNkIVIpVmVl4JI2uu
TSMefDIeR8P+4PrNy/2Q65pX0jU1XL9iTSKutU0OFskgyFddepud7jevG1ElXQNXjEHpiewKjwYw
LMCoZ+RFNAVkV3eZbhEIGCtrJe7qsjYJYAZyOjle+qkt+L75qIpuz71JFun2ODrVXxcfN04vbCTM
lz/dD45m0qhIqWTMCzuHkOvVdzNKzhP+h0POvW6yfYsYUc7ENBt4UOL2dCkXMwvbxLbDZHH/Nlb5
8Ps/QTN9VLiU4QDrlTSw0/ZE/kTYX/lkXpx237ucrWpws7qax8FE/J3MDRujjIJxb2iUHXasUA3J
HKTVYvtnQ2QHazUW9nY9V1q/XaMyWFK3bgYtC8eMch7LrSrFm/FGu+u2+OqeQCGJUvSJAQspoy76
yJyMr4wvS7RwsSV5pNEh+u0mNQDX3hiza95MMvxJJz/uaBMPqVGEM8u+sy57MDt2CMz6FHggHt2f
SG/mAn7Y+oNf/bCRBTC/6S3z1i6jE6cN+Qy+yi56MRpfP/qq8Ta3Wxx5HPNWWU4Zep64OG73YeL8
sK/zymSyG+GykprmzYPHfBjkdhb19XK+3/ibB050Xjmv2XKAftCSmzfaQv9Nij7mfna1+7yKaBEs
ESgxce+Y087fomwIVr5Utb105o3bXeNEud2k2bGvA/py/+dop5eyJXjSg0yGHM3b1FIwaY1mjKY0
B2wOK0jSWVDyWv6mojJOliOG0Fq2nIA1M0y9l7miyxNzHJLHmqVfMzpjLXeAlb7/q3SNr4P3aobZ
tQnljH6kjzMNYBojF+88Lp6xsYvqWley3nQRs4LUyaNvEfO0OH35vS3FslF70I2I6hfUzk3a5aJL
HoOafnfmKm49cNjd7DMIBc82mT8mfX5r6uDTZJdbAdMsZCqDgxBW0MJ2ksdhdgC7yPzQSGBxPNG/
9g2IMo254Rjj5LTelzRpQun383MKp8KP9xvXpGSgTOEa1sVdklfpsyjwzydRGA09TmnizRCQzqRg
n1xhtpCQ8ArDmiKG+1y3cST5Rynlt/Kl9dvFpOmZK1i1OF8gmxVS+r3gMIYz7HAJyhBeiVGHE3MC
AnxfmqEDqjprJkD/3i2Nf2kcca4SHpMlP9vpUz+SqMmKJyDuHgnHLTxtoxqOnDR9nlANKXhwaDg8
m4MGZdIs9iZ/a/PVzGf19mO7KGUYzBi/DJxMB7hZGw98bJONSr5maql3H4jjFjAWbfKn1s9DiM4f
C/9HXvj71kf1+gPvZ5lw+K8/2cYXH6/3lb/rtIORXX/PqzWkdl0jGC203E8gwoEqkoktLrUuxdWr
j3TyBOauPH8ahfwxA8EDCVtWnAdLPNVUXMFBz6NUGOe6qs04LZYtl6L1EP7WbFV2RofW1uDBN2i9
O6OKYQ1/GBD9loxGcLBHiXY4TuVPamwR6nUTS9krKR0ze3AFPldYRRd2ZZtEVrDtrLa289bPUVaV
1LJNIXFihzAi9BgdVoVDMH+AwluY0elopDKuhBO5S44iax/Z4o/A25Ij0M1qZc0J5rrkkDB0b8tS
XwheQ3AUfMeYv28DU29RpcAOU0DC8DYJOKFZTYSz3UY+vnkHtGz1FjX0db0EA3o+yq6K2gAT2yCn
ullCuAV+v78iawZevUoVtArqZm7cW1l18dKNEUxbwn1NK5coaxHMT5bKvXWVNzO8Y3tNGwVzmX3b
176S9jjx4UEnN52baRgOnotcAHFDL7GcDXSLZrNSL1FDklmOxx0TV4bKqsc2XIyKt7BKyh1hvXeH
ZHZ/OHzMWRnxpmutNFz8vt+qKOsGRlkAuO1JVlq5h+Nk2n4oFzF9ywbbOe6LnZLvaVdXPS1L75bP
BFQRTsSZjOnOY/1vnBRii4536LsVOPVD0/kQhDLa4ny/75qEVuko1Gn6ojKYd3NqM/SH4d0IDxos
vRtnRk3zKiUlB3Cb54Qj8Lx8GVMfD27rsiWrDQyeZmBVXsoSiDkog8y7DatsOZnKJEbFdMvMQdd7
5cTrJJ5li8LzbgEVEfB4R5A/j/6YbuSErnklp73cMrygKcjN6wEcrAG4IH906RaX6R8EyhvbhEpM
cVIamLINvFt3kI8Q04uDy/JxitxjdUxj+3Z//mi/so7Mq/PCZPXQCMcP+e9XikNxMp/7eP0KcJwb
X9ENs5K/AFeOmVcm3q2YMh5WbWNHwKt/v/8TdMOgpK8A/Kux3Zzc0oxGVf2j9tpLn2zxbnWtK5u1
2ZbDuFjoep++yCU9WvXfstpSm9I1rmzHYydQQvI4uQ1pHsM2CaBrLxzg33E/Mpqwq1SVBpjrIXMY
uUEK8Fgl7Ao1gPh+05r9QGUzlG6fmj1FWNwyBW9+DIsmO8wsx42BHd1qhtOq2HiN0/0KJYuXvHRT
TgW5Td2ZBU813zhR6NpV07fiNm+sNX1lFdvEDlN4g96Pjq7pdbxfJZUlsL9PA8GyCbJUnQxPpuAb
Y6oL/PrJV03PvKxmt8eYCj845IETQsMtol0W8poerR41o2raCJBmdrpK1lLPNVIu8alBvO8pCzN5
rjZVEnUhUrI2C1DL5+uSIAf+RwVbmciFwUx4P/66nitJK2e/NPiQkRtvxqMMgmsAdM7I841dS9e8
krYuY5kZzJiRoBDHSbpcqtEOK1Sf7vdeExqVzNAa0if5MpObgYJ1BxX6Kuk3AqNrep1Vr2ZPE4yF
aAzq3aaZRG1fxMP0sq/TSpYy6rG8KHyskwusX7AEF8EW9lkTblXKd/Eyisee0b0FzY+Rwvizecnx
lrqv3+tHX0XEriStUTfGKyRZzk42Hv2dZyeVqmbZpQUFZLxvZs0HNhchT75ltr/RbV1MlNx0OtOU
i925N9yM46GtHty0ghneFjVT17ytRIU3CV2PTrfK/lhY3pr6DO5K90Oua1zJTp8Wfk+sHtesYQyz
KjiV8xL6+yQcYWCmZKcZVHQ0+sS9pdUlS24s3VLn1J2VVDIKn2pfWAla/s+JLMNZafoIg6pzgROZ
v5FImuiotBSrS7ggIvVuZhKcOlFeqAdmDfzqdgVf1e6VdV9C2sxyb7P1zun+6n6m/d/3W173zTfO
q6p/T0+cCmZ1s3vzg+IiLQiImPTcObDxozy+/wnN8qVSU/D44lSLj5ua16LwLijU3bdEbrSDu37z
1ULgNP5kJB79d3DLY3GynzschNvT9uBqv6Lk7WTWQz25/zOFioM8Tx/l4f/2Fd0UUrJ3SKxutB3c
qoLkiw9lDonFbd+ZQOWh+NDcC1oPixoRWVSBhj9OUbZFVdPYwdmqgm+T2JNJXfLvGGSH4dwdm/jf
FGvOW1JnmgiplJQ2M3nt5xgGmEOI6qH7WW3xOXQjrFJScs7gw+Uv2K38NHJmHjXzs+P3kMh+SMav
A3yk5uRbJfxLB4dL15Qf76eG7hcp+687ZkFAPQe/iMSMfBzdKDG/3W9ak3Wqru84GFCIlNhr2iGS
+VkOG0dZzYKhclNcAz6o1PDdWzPivYBWZ9vmL8HQPLT7OH6Wrcr5jssCAvfYujfhZWFJuwer4xHv
hw3Aji7oSjbLAofYVKL60pRnIt9lWSy3MIi6ppUcrmHjTDLHdm99S06iWM5mR4+JI473x1TXvLIH
B8PAU6803JuXvLCBRn529rz8sK9xZQeuvTkBQNBE32FqmKdlaPT8wOSf91vXTBuVgGKWRe6ASODe
wN14wD5z6Prpiwcn44SnGzNTEx1Vtbc2ch70MzbJfJaRJO/4KEKyVTbSpJNKRTFrkgaDjbXHgVZs
VfVwpN6FN8QzwhqyV3vYKpUymBnODrUNrpQTeuTFMj7cD7suJuvfX7U9uA2B7TsG1WpeCu+7nYRB
t6+QpvJOihK+jnaHkwMumny972Qn296qvOsWZJVzAlG5eixHZNL/1tGcd1B4OK0bu7URHd2gKula
tlNOnTVdSfJkL5CVk7vg8RhTJVO92kpWQLV7S8gfjmtHxeaRRzeiSpoOCxB604BjAuy5hi4NzSQs
g7/3zBbrNxuetGt5DwGGG+3OWfaU19sr49uhtlRyiTFnpTtwND2ZsVguub9xtHmbr2dhk/51hrfe
WHDRo2H3lN3cqDzKc/NDHsixOE7jrruPpRJMnKUhTgINlhuTRgTGcNyjbj+VxUatTDPZLRUBBTJp
Rvte/FvOXU+x/1vO3bqi6EZg/furpcCFoxK0xnFMc2Yr9qfuUG+Ba3UtKxuqsSTckW3r3SAyDDzS
cMjZz30TUknQ3ObTkFCkETQli7wMHdTUu2FjVLVhV5K0Nznhbor0h6f7o31Yb4Zr2JeDPG1X0d/O
V4sq+Yqalp1YSY2aq3GoDTcUuGYBo7ErPiqwqS1rH17EFepxboSjDHRo/WojsTT9VhknDfFpCTt3
PPIsT7nxB05J7dazpK5pJWVpa9O+5euFkJ6wzEC3eOcBzFI5JvZAQcBzERBoYB1sv/3QmPXBq4ot
+MrbhVxLtfFiPl0GY8Sm1zD2RzZ/E954FLBzCXhwzud3lG2ZDutipGQrGLVVDs8w72b3ybHr6jhl
xUOebvGBdc0rKZs0heE4UHK5NZ2IzQQ4IX86AN8Q7ZuXSt5OjueUSYthcKl5nO3gsjL+umzcKOXq
Fn1VpbdNe5o24p8rJ/sA68gDPRh/eSfrYJ7hAXz/N2hWNRXpVbXQN8qCxruxVoTZ2ERJsWWIomla
ZZh4lmsyNq7dd3mIx6o4H3ZGXsVXsR5MRRfuljd49kU1/0OKJCbmvqOqpeKrqrkTtcjXjRCleYO6
cQ835GFT9UYzK1WAVS8hr0hKrJXc5yFKLnFdutEwiY0Lgi7s62df7YB07vzSZLg+jRQ2xaC3GSKJ
6iAB6GLXlFGhVhng8LQX2K4mxw5nmUfZ/PN+yxq3VktlmSSyr3q5Rl7G7tWNuohHRiSvuKWdykN6
NDZWfV2IlMQNZEE6KfELgC5G1YA7O0OvbLUZy+nCTbRLFthenYataoSuv8ruOnZ9ungpKlv5MHxN
A4eGWed+vR9zTdsqLooaHOVtD1ma1DxaXOeQiX1PXdZvuCgfctktRzgsCZYoFISHyo0mMOr39VzZ
YNvRhPgPCBr/12hr8lMllVRGPfYuRQK5oq+jltP8mJfsHZaFYAOQrPuCkqINK/sFsmnY9oZHiQWg
Mb5lQbZRPtEN6Pr3V/lvtxBd4DOKxUCdxktRxCacWe9HfL2r/15Gt4iynw7GnBbBepPEcTUySgqT
XONZNA9u4n28/wVd55XMHJvEc7u1uiGsDxZtwjzbQsfr+q7kZt3bEpRT9N1ukrjr/iwgOLPMVUja
XVL3FoDqvwY+6SCKWWeYj7Zvv9AG7nqTP34U0/zX/dhoZo0KeLKCrvdGv2PPfZBGzHoSkG5pkk/3
G1+T5o2hVdFOiRH441Aa6XPeGbGDrZQWJCowzDz93AFifP8rup+gpKxHxCLstmDP7vAIeHyU93/6
WbmxL+kaX0f+1cT3J3eavZKz5zFtjFCSgb9f+vzn5Ist1IFmdqqwp8FJl7yvGHsmRQ54Kpxo8y07
JV3TStZOxTw2vof4j/4ciZSdAFbZWG1050hPSdvcbZ0Rvpji0+yMMYjvNoFzHNi4QR93pTx6gMd0
0OMR4phX3/YNtJLHNCNJAKWW5L9XNreK+nFj89bNVCWR3c5Y1XmXBBXcJAbQ/riIIPYzcuaQBQeb
NN73C5Rsdv0BuoGN5M8u9B9O0qEjsOMzi+iQbr30aJYkFQOVO1ZvMMGSW+U9gIPggljTAA+SbxVc
1oi8kdMqECqY5rRvzW5OQ+4Hp8wZBKT4lpNIaTxX8IGY63NFq3fDIk/JiHtXucsj1bJU0VdjIKkZ
ALzwXCb5O7+FPGsOQtQB7k/vTGZnn++PkCZlXCXf+dIVzEsIf67mLGuP7ZyY3tlNpL+F0dR9YF1o
Xi0o/VRSQAFN/gzM93gLeGE9A9E0bBxfNMuVKvgK80NpZ5Vl3wJzjtPqZz/4ULTf0uLX9V3J+aEI
+npo0fqQpG5k5UBh0XSyNvqua11J74XBypSDswVIt3OWFc7obNpYxXVNK+ltDmlRzp4Z3BabhCaI
E1m+76TrKhnd2I4xBLiLPtdz0UYcQI9nW5jzl/uz8W0iiKUiowoZ9EwmgXXzG3i5ewdzwX2aAWFQ
ZqFts5BOedTLLe9JzdKhyr4WA2s5GfC1wc1Ca/ycZWm8sI9800tAVzZUpb49KISOjnD8f54mfi0b
pnGxETRNDqjwKdcXFSRUHfsGK6WoKH7Cue3QkK3nFU0Zy1HyF2JJhenaTnDLpfsuKNyzj6J20Lx4
jN2MwY5Kvg+TZKl4KjOB6ajsc/rf7c5oonwL1aDJB9Ua3bOAKamLdZngnw35VBu7HrYsVdqXNmYO
74KS3vzxS0s+VuKltp/vp4JuVJUUdv1i7Mg40RtBOal6XLIo9TbOMrqmlRxmIJL8p9ez81UMMg6M
d3a6D8IDXsqv671RFdBk6hESHhhry9Biie9HRDOIKnBqqrLRSFkb3IbilqVVNBpbmCldy8qJuoSU
2ZKBnXmrnTS0mX9Ig53VUxU0NfPRKYIGMLWxuMx9H3vmGXKaGxHRDORvcKkWIl0TFMxuhmf+HCFQ
Hg2yL8OWBN/uh1z3gTVgrzbvqspHk0A7/GbhPlPlof+Nyy3Sn65tZXOlgbMUTpkmN787u/YTXg16
d+vQtm6hbxzaVK1et8qmGSyl4H+AfMP531ey7XVXs32oUKliWkrw7RoEZ7QiLvOwMb1QyCSGIsXG
Pq4BTOF1+NcBsGjFk4T4uALE8frwVMbGITSf5WE5rK/bu9SeLDyN/voZPzfwvJ2P9NZUZyutnsSc
RJW9hUXRbYMqZCoIkoWJfPjPcJiH/zxarr/BPm9D7zTDoer4TgBVD9yQ2Kh669GVbSSK4EvfjaFl
bhn4aKasCpTC2/2SjzMuZAt/j4cukAg3H7q0MVq/+SrV7LkijLsY6X9RDOsL4/8nPBG3il+/AiNH
ATrygIE+VE8WXkP+fT7OD9sjoQuTktnF/+Psy3rk1LmufxESZjBwS01dJJ2kk87JcINyMmAmGzCT
+fXvqiN9Uj9Ou6yPq5b6wri29+Bh7bUqMkCGHt7kug9uDjbr5OCCi2RXSvrPfi/shC1iHZRoTfkY
Td4lGrpfQ0Tw2Otabp+N66DVXSjFUl6S0sE6TP/4R3GpDzxMgzRO/ZN64LuotxBxWmB3Tt766xzG
t81OBB6F1r7ZMf0EHUDVi3Cdah9uOhzRt3/8f+EWAOdgX2RDzdQhVBGoiCVdYSegNG7U8XsRDn/B
p0SPrFr7yX+B8P+bLIw20s692PrnQRd5ycf1XH4kx+2hPiwkbVJy8I7dhdoILExW0qLamUJfhR5z
AIW/5OxtXj/dj4LXW/XBZ3WrfC/CoPeiJWwrcP+xMTz2ojtH4qtTi2OHQCuGBSRF9K3Drm2XX+9/
8dWgxge1uIgBRWmjymuzTrDzAIVylk/HPiSn+8O/fr+G8bWA4H5UrmMv2ixuPwzBrzoJTnU3nfqN
vUlm8cirKKV19LEf8fjcqOP9r75aM6in3wazUoTbOE1tFrXx7yAA2eFwoR5eWn3fJhPxqgfgE7dz
1YuFGuYlj7YbM9scsGPrJ989Wux6RMTY2r4VD4iqA/d7mxVtciiX9Ve0kW/3LWNY7lCLDwaY7lAw
L7kGvTigOey0+NsxrOrzvuG1uIDWaR2sQQDOMXjT4rkPDrRReGjT8DLN/rYYL4xexFXJobKVXxdP
HTsJUpNeXlrrDbxpTbUC52z+GARe12Z1kUbrx8VGmmgaVwtqVSeRrCjvMy6g4uICPJ16RO26zYK3
aBFc5+uc9DVmzYn63jABspZ2aw73F9QUSVr4big5K5v9NnPA5T+i3rug+n3rLj/vD29YUP2WNxZ+
vg2q6rMErBliwaX7rNB1iR7MPdsKhLgWpgAdxzGpwdws+HKpGlSEoHhKkuHD/fkbVla/zI2AcuTO
kifXUPbHeiLvCsjh3R/aZBotUiEPzxbwMuTXxJsuArAfX7anMbLdr5tmrkVqG3VAVbR1nwUNOSV4
qllUfro/c9PQt/+/iNI5mCtwrgWgo2fyTYhHh3UqLUMb3FFvbfXzioRehFmzdT0GQ1OnzoKz0xJd
GrIL5w2X0aJ1VUDugjsKXPeTcNH+0TyiVXSnv2ixuowgeUUbA8+8Mj4TFTzQ1dYQafIXLVI9J+y8
7UZX6W4cVDtl6sb/UtvJ2zC4foE792qevZIix/i/mVJp3Yp0YLZ6d6trfx3rKS4d/9dhGqd2mtYH
tXUeu3h5Aat13qqzmsnR4c6lKGrbzbDBM/V72wi0Ep4/Ymnjin/iTQLstLTJP5rG1uK1Klp3iTws
bTh/zYlzrnNiO7vclvA1+9xW5UVArWKrO0rjOpPLBM4hUDF2/Bip8UbP3cQQZJgvnVscSr4LnIIF
0SK4o+201iFYonn/xOUbr3sawn0RoF/ZgjCUr2PI+mwZhkPLpkO3CUuuN62AFrj9tsW0LTBrH3C9
tVdXXsyWq1VD3vmPj+3FCixF0+Srg5TmhW9EfUlIeVDN0zBadmWmmWuxO7Co8WMCvxROc0HGPNHZ
cpNtmLh+bVtFscyDHIEbNOLXVDzNDgWbNXb5tjJlmPpft7eDy92pBIVwMNFLmYtPOP1arvtMQ2vb
YLFWU8UqzH0JV+9XM9TyIaq6/Mv9KmVIafoNLmQSHZXfkg53+2u0Ve+xMz4WU/lx3/BazPq8HNBy
CSEWIqtT7qwPZeNcFbFRK5tmf7PZC4eUhUPEEvL8OnTzIVjZw9wXqRNFx/uzN7mNthPeltXD4Wbr
srFxT6GXXLqg+xxABJmNbN/WT7/LbRYXEsIu6OeSdRrT1p3ZwVPiU9Sus+VHmPxHK7ZF13Qgu4pA
T1yG1xmv/Gv46b55TCNr8UqLJoSGUAzqvEhsKfRU60MdljayB8Pa6re2vueRms/w+wFb7Z7/JNiC
kK253J+7aXSt2Iqkbbcxwo6eDO1vAAK+DZv4tSzcErSm4bWgzTchwSQRdVkdqyPgsIc8Gk+jsgED
DJbXr2pxDV/lHQWL+6T801CQcxvuomagnt7WukYzE1ONJOyO/ikCH1QQTx9AL/503+6GkNKvaKui
k+0GSdyMzdCO6dxzIB791T2UncUpTZbXYla0jZLVhJSwueRQDAqQ8u7I++m0b/5adQ1Kv7ixWiFf
xqATByvRcWjUt7gFEXFsa0C9+eArG53/LpFeZDUautU6ob8at18k7euffFHpkHzpvGfCsq3mlsRg
WgotfKuk99ya46ck7fuZuEUaD3+2oP/eRLtAPtT766o297puuJXdOnkX18dFinTs/wmsj2yGMNBv
adt6pGPh3kojHc+OZAdnsL3qmIbWAjjM84iChqDLlPMO7wqnzp3P9z3INPJtOV6sbo21rZMERSUk
H3DuOUrHJsVrGvkWEi9GVpIVi7c1fRbzT4tbPM50tmxXDUGlt7gOUx6XVQtXIa1zwsX4m5JXx6Dy
LEnBNLwes4KRNe+Xm66aj+Y2BT36T1GwSJluC/W+3re7wd1dLXIZ69qJOkmbzUVfQzmofFOjLSRe
2TF2N0s/jmkFtFrrlZ5oJLh3MyLkhSfiNAMFen/6pqG1aB1Z24QJBIWv5UCL4kvJfM6/xCxHy+fh
/hdeN9BfLV1+7YxrObVQ2SjWtFPkWqnq/arKk8u3fVoJRFcOqqEc74hwzq+MAzAk+JHK5kStPcGv
G+mvvt2uBHU8yfETZtF9UmQGDbQqftw3j2lsbccQo1OhrIcYephtMR1Xd/OvZURscDnDC8Ff7bsc
clmyY32brciUXPiHMWCpWt4vc5w2wjkoQlOCUy7dnGPe2siCb+ns71LzV0MvPKoOAgaDBfzD1p5b
FqUtfy/Kk1eEuxz3r55ef+vCLp5xWUW2EnRv2DxPiaUYm5bk9v8XCa/G04OqZdFkrHeOhIujrG0S
Tq8/oVGiS8YBJexE/LYeIER5W94Ixcn7AdpEA9YiUs0BilGnAcTmS4uHNchANkl4vO9or2dDoosd
iGJy/W4bcL1P45SH+TEH+0exjpbhTUbTc1ThJNV6W3LajkeKRv+ktlFMvb5x+avFFyLqc+7Ga34N
nenclT9EEKYeiieN5tOqnsPW9rJl+A16u29EJ99ZnanICJ39dOJddwqWnFkqtGEB9I7fcqtKHGhk
fp3j7Sy79jyBXrGubbBxg5VibWux4FmxXqIFZ+JgPi3kWkJ8OHfbY1D8AEw5jSZLVTUZSdtogNtF
yTyebqvhHfJApkVuE0I1Da0V7AH3Vwqyqn2mgjidyumAB8Zdzq9rInTeIupaYQ8DAga84LTv5pVe
2ll+uj+8qcZpzp/3KsgZDn8ZmEuLpyrBK2/hQBOSOVWcdl2yiwSREr1ntkdHZcFWrHHThtc4ZlBq
byxJz5Cy9Z7ZADLkMgH3Z9b2I8AnF8ffoDPnXcZFncbkzy476d2zXrvFYTQgkl05HB1GT5Rsx7F4
cvzY8rBjcCG9gxZyG8nmLz0WOiAH5I1nLwy+3J+8aWjN8bcZ2s4eJKRwOm6eiwn0fI4b2CgwTIPf
ksaLmhO0STS6fMAmu+meQJQ1QFlitOkOGTKP3jfrcN4v6wDvDyL30G/eF0gPpXVQWXQbTcNrYVtx
oVaAivpsJSvacovL0Hgp2wcgo0SXaVvrAQ1PC0xDOZh0xQQNju9O8WvfomqRuwbD5CUCZatERx5L
AmgL7+rKw7y1rTUIRyavAUlnNsSfufdDsI8J/3F/1gaL662zQdIXTRTAy6tgOdTJsdx8rKvFJIZk
pjfPBkSOSy+RCTqBk/UUcHmacyfjyvNTFonL/Z9g+opWrsCMXPMxHwoodo8/BV6/1Vq8K4b1Use2
za+hIurttAGkrppKYgF69wn727T2grSZ3tTdcqU5ZKMtl3KmX6KFbr54y+AE+MxGfvPuoYIAgPKO
crQ8Mhgygy4y0Dt9x52bhzbdVwrVXlUFln4208ha3CpBXLaAPBI+XzvFoUrwWp1KNtrYb01eqh2N
RdGwuCdzm9F63k6SuSKt/NtRc4vZ6b4XmT6hha+bE2jnuF2VQccY+QF6tB1Lo7A/3h/eZCEthBMf
L1N+X1a4VLndxa0hWQlYrFzbChhcR4dSdRA0b7YBa5uU6FMMuofNc57HFfJCdFevGiU6lCqZEldK
H1VL9jhsBPKyjcOuawmiI6kmotx2q12828UNBVG4dA9+V+1LcTqWCkdGVm0RnCdc/WNOQL7vTm+l
EJYdm2Fl9YbavkzwQHI70rexeJIKO3F/9Hb1A8Pmt4++KOa45/bcmAL2hy7gd1vZvvMWNwP2c6fd
tbid27hZF6YQV8vgH5SIxyNJ2C6sMCavRW0zDkHCapTbtvsnGv+o7nmaf90PJ0O06mCqsozWSDkY
elnUA5PtkYn5zVy4lr2fKZq0aPVkU3oVn4tsHLwfebcOOB16wbGrkBPUGNrAiYayosOqykn4w1KM
qI/8fR2mfsmOACOPw09S/fQ9YrnfMNhKx1ZxnrcTCClxUeBAx4sNZ+IsJ0C2D/eXwuD/OraqIkRF
U4C7UbWxd0tAnpumszznm2Z+W54X3l/RcmFOj7ISCnB7uNv3cI7Q4hFYvN80/O3/L4ZnPBzdaAZa
YJsYmNAScM07D3NDLMMbnEhvju2Z5O66ADQnVyd1wjbt1htXsGSdZWFNlteiFypaoLEvbpkHSXOL
+odp2bnj1MFVtQzDOJiDImsDefKT9tpUy4G04fm+z5gsrxXbgfticBlKSYJGsqoM02Ib38xRbrG8
aXgtfNsqjghveJHNavg4QvsD12fPQ2XLa4aF1VFWrRojCLviEMSmPi3nb8R7H/NvfutY1tUwfR1n
BcVFjnt6rGtU4vIiVIdZOZCC6ywBaxpe3y/Pfj83bltkZdIco5ae1k2dyTxbtuMGr9T7YZ1N5EXj
Y9Ofz1uKjdRxa20ANNPMb/9/EbA1If5WhRgareEPovtYVcu59T/c90nTvG//fzF40gRM4kEc57dg
eByGhh7rUbg7jaKF6rT2uUg22WehQ+sTAX3+ecydT/dnbvJHrc5y6S5BzXGGQzb7XvVgVvKhVlD2
+VU2toO/yTpaxJJFjGMyolRN63QAZdzTFCeW6ZtWVYtW340k8WNVZFFfj/lJFQp4AUfwoD1Xm1sv
+3KODrFqmqDzQjHDeTp5kXgtnavgEM47r/p1gFXBVBUDTetcpYz734VbtCzllb/Pf3RZAcCuvRgM
V23WO8WWLr3/Qzj0dN99DEurI6w6vix40ulFVq/yHdAmbwX5uG9kLV7V6i+dpJ3I1kZkbh+n2Crs
S2KeFq2tYMrj4YJbLroc1RSn0e1vnexLwZ4Wr9INnXVmE/ZMLP4qQ2hceN6HPJaWg77B5XVQlajk
4HTBPGQdU6cJ+uBi+ap8te8WTe+M7R1wW1Tzij6GkP1BF8nztgX0CAFPW1e1yWO0iM0B5pnaGi+N
Y5iXRy8P6aHoR0vxNgyuw6p4WHN3aHHkcdDwJA/Uadz5VChe2C5IDcbX22HDpvRjAFew+ajyQ808
tFbL1ClsmBLT8Fp57bZ5w80HgXEg1Elj9tsF4qxeB0smMJwZdGQVaBdrUMkq3GEymvL5w1aB9+Bp
FW+G9UlVT7sCV8dY1bW7bCvIlDM1yDTI+dmvbLti0/JqgQtN7zGIezhn70Mf1U+od25p0R73TVyL
26ROJCvrbsh4shzU0OM+0/Z2aJq4VmXxABuXksHwrSjOvAKzGLXta0xD68WVRXQDVW2LFxOZLoo9
jEG0M5q0UJ0b5RchwRGKl86nXkUyrd3ky31jJ9gZvfI2r6OnfAGVVR7A2En8o5OPcfmrd65Mfac5
pLUzZ3q+/xlDQOkgKqda/Zq0/ZB5za3fcnmsfVAwJmwXqJvoDa9K5XkdV8uQURzT/IGm1LOUP9PE
b/u1FzvKmlOIjcfTkK3jpUnOINUN130nY/f2yRdDlzEEAldSDcBcz9/beYtPrHHfFsDB7KuvOqCq
L13IPvSoUH70Ofc/hdMPXlk22iazaDEK5Y2oqhmGLrzMGd7I4aps5HamobUY5VsIKQ8Fi7Mbkwia
4BzxoVG287Zhn61LBSTDsHjVBEd0GIeqe3uNguY4igZPSdyyroZM4GrhWg+M9s4A27SADawyufbT
viO9q0sGLE2fqPJmdjH/qHh/oPx7vc/urq4Z0FfKWzwBuxcQLSfTHyb9tGpt/M6vr6qrCwfM1I9c
KLwN2daI90Xdnko+f1NRZ3kWeb2iurpmAKfzGnerxOTrLGreNvSRB4/lgOeXd+gmsWwoX19YVxcO
wNVJObHNwSFn6dPYE5lQheXxxWSe2ydf5IJxHmmAjiOkYXR7ySB/4wPsHgfl6X76fd3rXR1nJBLo
2PSuQKoR9HEe2bl3+IH24iutkuP9T5h+gRa2oQDxuIfu5kxCaDZbffexqKckxSt5YPkRJvNrFRbc
+xz8wATpbPsk/e1hmRdLxJrmrkVsJygfC8GAe97IsSIQl5+bEw/29X+6OpBoa/KGAWyHNgDeHSbu
H/LC1jxisImOImI9i6cSN2Q4U7oHwejDPEqLS5qG1vbAfCybyl3XIYtD9xqu9R/g3S2HG9PQWlFt
k6QsugVpbA3/CaPxLR9jy8iGldQVA6Jx9MDBg/Tud9FTElafRDk/QVrJshswxJGOLC1WN4Q29jZk
stkO3fpLkj+N/zTb9tWm4bWqOgb9GhFZsCwv26vvyrQifQ+x4+rQl/O/u+JUxz7VAEH7tMZWKYBg
5Vq2HxbqPKKrbNepw9W1Ajbq1KXTjUM2RixtgTwvaXzeN3MtSt1oHatKwvhdKbLG/1DK4e1Y/r4/
uMEldcATUXKsZYvtO/XlwasE+Dls9z4Gn9RhTr4sVCebVmTgDvjgtM8+rz+7wgYCM42uhanvxcU2
l7AKlVQc+DQ/r7XbHUhfW7Z6JstowdpQN3I9AYepGbt0k7qonW1AbnT7TS+q3lSQGy8s/N3h1QGS
m9eh6EFOOVkcxhBOOtAp7JstcFcYvio+CvdagU2639aUgxHzvtPcbPz34cnVZQJiGF7hehPZl9Tv
aOsXB5CF8hQ7s2x0szqKbFdZpjXQimujqKjnCbmYteqr2tZfS+PsusZyI62qdq4cARsshqyK4xP4
AC/JSC/grLvcN5HJPbWgBRIMDy1JyDM0qx2hgIyzq1Ocg63bl2907FM7LdsUVBHHLVz+pvTyZ7pS
i/sY9pQ68gm3J97YeDC6zz5726kVHwl778Xvu+ZBSRtphmFlqRa+EIFp3J6jgHe4ibih5uaQfdpl
eh3wVDZg9ict5t/mH4b5g0v+1Lbztsk0WuCybu5cFsBpVIeOgT6c309h97aX49mtk8/1OoEgJbds
zkwWuv3/RZLYBk8MC6PgcRi3U504RRoOfN+7uqsrCeSyzoO1iDmgc+oDrdd0Jf3XYV2O95fANHct
budOiFUNN+iHG/dHB6TtB3/Id/qnFrlxG/Zk8pB9Yuoetrw4dSJ/3/jTSSVtWoDwyRltjayGREe1
KKZzJXwX9DE3koKheubQrNyW0xCjhWefpXTsU+AvJcRF8ICBbrt0iJITiYXFgQyT1zFPzSLUEoHu
P9ta9tD549MKEL8fVAcmUYdt7PaGYqPDn9S0YndYw5NK0NjfBD3xzPnJVX+A47Kst8GZdAxUBOhH
00w4fqrce6x88a7lw2mXn+r4p1oFsuoaZNEobp8GHv7cQvF8f+j/eBteKZI6/CkJQCsQOu5yFR3W
97uqe0bOTYPen0e8bcilOC4zNBM+T6JNXLyTz3HonFQIbaV/JKEgCQhEGQTrcZs8r7vUjie2Je3p
zMpsyunWvKNQ6wFgERlJtGlU8B49X7Rr1SGinhM/O7RwnMxT/YBHz3Kj4D2a2nn5tYJAzefgx5Zi
FWkLVhR12ZppquHbKxH1OzaCXPUPA0MSt5jZUAx1AYR+4xFZVpxgO/WnjZpPpfi6xdJiaJN7aLlG
9URQWkQoVyQ4VXT9vDqxZY9g8m0909CFrhOhSPfRcmqHIm19eaFsOY5bdbzvJqbZaxlGlpzP+YzZ
92t9gjrH23aILEAww9A6Qism+UC4W+BttGn4pc0dL203YuPgNdhGR2aFNCwaCmmLDD2HD7L/SMs5
XWf/1M0W4xucRsdmkTDxwyrBM6YSECBtOH10g+gyVbYSaDLP7Ye9qK8gvhq7vinnayyLmp79pYnW
a5AUYpc6K3WD2w978YG+4XnpLrD/zMbrGs+PTj5ZUrtp7rf/vxjam5wmAKS4zIaoEqfB8eaDQqu2
ZXtvsrx2HO/9WYHqqhIZ32iGm4XvzJXvAtd2Z2mavBawIy/bOiC1yMJBvHW2+XFuVovLm2auBWyw
iHjp6qbM1Bwct7E9ShyZXbd5uB+spuG1YKVknXAkxJDV4J2csXw34RWWdIFlVQ3D69isG0ndGkNF
MpuW6tJQcmqhBVSUtt4mQ8Tq0Cx0JtYzuZUPp3Xe08U/xdK9zEV7CYlr8RzTJ7RdvWpzUbMcnuOR
bzFeXpbvi3f0Jht4zWQgLWS9OeY8CIcyIz5uK+jcvfNivCQTYWtuMn3g9v8XcRXFAa3mDa7pdM+0
/76Sb1W5S9UQJVaL2ThK5r7iNzAJ/z33X4rw57L8uu+XhojSCa8qXjjo6yvg9rw7h0n4lHNmiSjT
0FqwAhhEoyXoG9xst/Ux8rot9cAXe3/eJnNr4ZpQIHtVh3n3+XwRa3uA9PkV7bOnfcNr4RorReIy
AtHt1Kx4TUOOL3oAlW1AUIOz66Csepm6Bdsqng1Lc4qY9zAr8bjJKS2Vb6mBBuvrwCynAkg2VDeq
3so7yyJ/186xxTimobVQ5dg9um1JmsxtoeE5eMWUjvNwvG950+BaoPJg492agELHCSPxJl4Ct01F
wvynfcNrYSqdGb23oHrOGsLrwzqjZKsh2sdM5+rwrC1HfkR9Ap+Z370dZPOZt8tl9td9RUSHZ83A
CE60Dxs8IYdQqx2g7CtPoIc/3LeNIaZ0eNZAJqDy0eGSbc53r/wpy89u9bxvaC1cKV8IKKgGUPb5
9IPvzldc2j/FiQ36ZXIaLVxXz1kha+qBWy+c/2n98lK5vsXZDUbRcVmFu83F2IYSL1HfcCudVs2n
xrFVJUMe0DFZzCetTwYsaOUO6TasKcTQDhE8Poz2sRa4ukDB7JSrM4hIZkH4dZv+lOsXd/25a1F1
TJbXRx4fYogwjt7vCcXOaf5sPbfsB0x2v/3/RT11Zqd2b4QzWcvLNOBTmkw/Fut2wOAwOt2VYHNY
xWGF98W8fdza+Q3f5L4o+k8g98XEy7yhDahsWEaJOtKKHeJ8eoCAw/G+0U0uo1XVMJddWLjjmJHk
cfNO1JEp8y5K7ExhOskVb6opHhz4S5iIA0UPst/VRxI4lhRmMrwWqf1cxgX0yNGjUPjfqyaMrnyR
tkZSg8/oyKzAjepBlph7WX3xiirl4lc+2ihyDDPX8ViRCvNlLgB5KRZgzVuuwNCx2To9TYNrJTVc
GKEyvkXpAl3TvjkCfLDPH12toPp0JEi4dYVbNhwLqvBct93BWSaLP5pmrsUpH1RchwHMsm7TWYn5
0rt03x5PB2OBQb1OuGC44Nyqr0EgIH/YfFg2ZXmtN3mL/78ZBip41VzjnjZLQDZ9WLq+O6CmqrPX
SttltukTWrBS0Pgk1RjLrNjei9lNZf12tcr0mCyv1dRhG0HTvkiWNWH5xLzoLYS79kWpjscSXita
nyUyy1mOQxjNqjz5viN/hYmOx4rRLVCG4H3NGvVuZJcm5ulS/KBgbb4//qsmx/jx/67qmNchdhsu
6vWYpE0oILAxnGYZWIZ/Nf1ieC1QPTLj9bWEZebomtMDjf9M23nqvtyf/KtLitG1WA22MRhbBeN4
aj30iwSL0a56iqG1OA2dEZSyoCXIgu5nnLOUOR8o+Xx/2iaj3H7Oi5IHtjwxSU9V2RKgzTiMr9O6
fNvG8H251jYo038blr8uxfEDtHCFQk7U09zBqaNkeLg/UFWF7vehdvlyHbjrgqh5YbKgXyW4dUib
eqWcKcSEl6Uszn3kuwLsC5VXqkyO5cyf+dqCRDaNch+NOIe5cvLusWGlQ1la5nG72fZ4BofU4R2i
KPx8kdWY5cl0HH1wG/TqEC9/7pve4DE6oc0EEa0yiDeZJWPYpS46oE7CibrTrtF1iEcOQmOOzbUE
I7mXjuAI89Zf+0bWwnTK27ia/HIEpsZLJ6TejdkY+QwG1xlswtldJ9Y0VbbFI1Rb1j9E9KdmCix4
KYPFIy1G46WEjHQixkxU7Lle28+jw473jWKIIx3cEc9iXCoHM68ZPfS4vktH5R3KaHsrZbmnqIaJ
jvAAnS7nlGBJq/hzUP8bl5/V/M/96ZsMr0XoEk2gnKqwiRFb84aGQVp65HlYbBSvpuG1YirgJVW+
5RIE6utjvgB/TKKvU7dZjG9aV62c0sKXQoU4cORLd2yg9dFPuxALSF3azLkXzRMuH2Wm5HQoEnZU
hcXkBo9JtEmTlnoF+pBERovqG3O/kCp/LyAUPQe2tw7TF7QN+zTGvMobIjOZTONJxfFPtco1rUrS
XWmi5GWX7+iATwV1Zr8uGbKk+Kcf3zvJlyl62je0lmrqSBZjFPEx66J/b5XPKz/n1oOkwSl10rgx
z8PIZ8juEe72BYv/XSdx2MrBcodqGv62Ki8qq5/PjioqbDfK/EswfVvrT/VicR3T0Lf/vxgawMm+
akRbZSNQTLGqDuvQP0TAXNy3uiGcdNxnv9LGVQWitYHCGfjEjtIKADLNXMszzVRVTccRTs7CoTnj
PzIBFYi5tADjTcNr0Roued0sOB1kpK4OIWkOTjBc8zbaczGLBKwF1MAdr8tdGCaKflGwTy1EHHaZ
XAd2eeBxICOrRxx/2YEmw/u5LT7cH9qQBXRgVze4pAiiEG4Oysg2bN46c3JI0BFW8/jz/U8YHEaH
deG13O8TOVQZtF+nd2VbyCelnJ1lT0d24Z63jXHhA9us3mET5CrqH+BiPt+fu8Fl6O3/L2JpIKLD
3SyIfDoXYnjdfGJReyjqXVgTtDreTPZieOWQzhnzDY1yfnTqqH8qle1WwzRzLZZowz1vpfBGCfJl
hUu8RPE0JruIfDBzLZZ4GPsBS8DPESn+ttuST2BJfiqifF8sUa38qWCNqriGx5OoSr0cMoqcWoLJ
ZBgtTDtSqVw4N2IscDh2AbtsBGI/LNjnMTp4S801ONEDNWbSTx7qcs4gS3DxY76vnOoALtaHA4FS
Cx4iyupt4pJz7agnWdeW4Q2xqiO3gkiimbVBNEGW4NTFxZdkcy3ba4PddciW1zmdB3WJMau6Lm3c
f1vRpSzo0/uBapq4FqjxKsmU3I4d2JKlHthXkmLaV6p10JYcRL+CWQc85qFzFlV0qDr/PEIZbd/M
tUANqFCtm4BvqOjUF7JNUyq4b0Nlm4yuhWm0ACxdOCDEauvmUdQ3AETy0+OJpRvXUD102qpQhMM8
knXMkvmT611qFqV58kOVu1rb8UitxSob/DEaiKwyVjbHsvYvAYBW7WxTjDNYR0dD4TVSSuJh+kHz
x8MxFfrhaTzvvB/Q0VA1KG945SFFLuRb6fxx1u/L/Pu+z5gmHv1v3WiDWkRjjiQDAtCLS/MMfdyn
0QktWcA0/G25X5Qlf+XYtVMkGelsn8CcdFYlTpPetgfTEiY6CAoCgGVC/AIvwT45bDFUZqbvWxw/
7LONVlOTGkprcih5NlbhpblJL0LcqmS7cIuYvBauomNuRXGfh1t3CImt7TlYm9Mw7SIzwvBawC5k
i5qJdWPWOtClc8LjJtjXdrVx6ptWVqurExdBBQgpiC2L4GEW8jw3+duE2h6BDPkg0OIVEBOeSAq/
nFx56pVICfR1+Zxcobb2cdfy6oCoWx/CQiXKyBaCwcuJjyIKAJDepSMEOKF+phziwpPYnQLdXR3X
FWrazngGBMWS7A3215UAS194gKXejqwJTRsWADTuKBCR8Z0JX2er8vrNbWe8DWfAiQGiigvJqsnC
yreUWcMC+7ff9SIzlHKqx37+T7Z5+dflXwrF3gxt82EsbEQ4hkKuQ6Jww+QVdcSAoFlVBYBIIdOe
NJ/3OY8WvHFUyIiX8Zg5OAFWIn5X357nrc5jso4WvIFfL6ETYPjNp7jhI9duGY/LNB9aGu7Lnboi
YJPwUZVTj5I1g4CvG4BhqtKq3rmt97UALrYinpNb8txCEFZH7EZUgx6K0LJfMLi/Do+K4kluWwsD
4R035FdXPE/OzqG1wCVDQoK2pSiJIr9ERfWwKnHpmU1Uw7C0OmEV6cUaxDzCzLeHVTzU/s96PMzs
n11++RdlFWXRVI54sZyn5HMEjGpSqI99sJ3uD3/bFrzywuJpUevTaQ3r/+PsS7ojxZlofxHnIAYB
WyAHZ9ouu+aqDaeru0uIGQFi+PXvZr+38KeyUu+w8MYLJYRiIuLGjQwf+Y4nMZH3tJRP6zDHvHma
THqpMVsVIJVFlORt05cXaxTFQ4YxgiS3ItM6JN3pit1W2zT3jEBvaL0lbhYkAYYj78tGd7GKzdKs
ayZRA3bRT1lqO9nFWtYPXQ5G4Nz++/5P6LReCbr+0i3MFl15qUkBRoYWm1PIoQpcwxvohKPYrEMm
j8veg1Mbc7RDipMwYnU0iqNipLIJEwiTj6Oz4jy7VxdUnyz6GGGGyzHtVtfIX0VKhVi1u7QcrCBD
RU7Z5MWW4N/djCVjb5pn1shfRUrxcpwKXnTTQ1dFJYuOgmVWftjsDOQQZ8+fptHUi9VcBVGuwi4K
b2w9eImo/zGi02AZqf41YlIRMMsoHb8RMOFibZKq6GLsdok5+0pNPR7NVasoGOHantW1uOpeYAFV
X8QdPQWWH4/ZnHLTZNvNGb/jiFRuIlFM5dLd9Am90zEB+BmjnvQcgbSwkvlTuTXXtt32fcSo8Jgy
lEPbVfgtbB6JJ4CGxuHXGv64b9K661A8alsLyy4ELnpeQKMcfe7AtZSvX2zXUCzRCeqmYG/yrMwX
tBa2A8Orr5UPOLs49fJ1a7/m3e+O/Xv/JTTaaitedfUC5FoM2fo6dl+dqixjAcyvIVPU6ZPiVyee
93Y34PBwO0d5dyC2GwfkVEwf6pCf77+AxrBVAqNqG4usYZASeC4+23b9WC2yj8XI0vvn6wSkmHMJ
yt3I7dl0GSOZhsH8IXR27S/2QxUtg1F8vxdiKDE20r8OIOiw+fZlz1OHKlAGq8XZ6NkWgqUDup8K
u5jhKEoTme/7mh+qOJlxnBkHCR2wodZ2mmiDTIL+qN1fwWTtq/qEKljG8Yf/p/x2ML8U1nycav/z
HOzizoDoFdv1fRhvxwlSuRX7AkNyYln9wsdyl2sII8V0i6LbhuI/H9eTIiZsPiwZPwwb+0GK8NO+
K1Ys12oj3tscipmPWFsAitOoNTXjdfer2O0IhrfaKzJ8oWJnBHbVpd0yn0QQvtBmp2dW4cVt0KGv
whHLIv54o+R2Hh3X4BGi9wOMSvRYcPTgRhtfAS26Hdyx4oKeCP8c8W+M+1iW/JC7+5qJKtC47rex
nyl+ibOnELD38DkzsY9pXKcKNK7CYpja7fYSYoyd6mWtP1AwczcyFdQAkdR4tv+W8L2JL+A5nLAn
XN5c/9/EG5I1Yoc9qhmpMGM0KMbec3C5IsMOujI8WsZs9H13H6qYCM/N+7Z04e75zD+Q5QXh6wu2
AxoC1vsiCSPF2aOtEjRTU0yXYcLQetSfy9E0V6N5cBUDYRcrX+iQT5einx8mVDQmhzyv4Ky7L3Ld
8bck4s1lZkEQTKUDk53c+dHdxnQMl4cmcgw3qjv+pqZvjsck/5RnJZwNyLuuc2O/WpgrQyzf1xgK
w5snenN+Nni+N/d4/CHqEjdwjw32JPpeZaiYaO5VpcEKg6Z3qcTj9+F3Vo3Hqg93ZZihioTw2wGg
97KeLq4nvkkAADGJ9XPkpqUdOrkrTj7vsAM4ayGXaKOJDJ3E9/xk2qKdWqM4+ijHZymaQ9B3Jg9R
ECTZ0FznatcCHz9U0ZFs6SMfbDcoVDUvtnMNMx675KEuv+/TecVa59IKM1khyem7ryJ45f0TNy1t
0yiMio2U1SC36OYIeh+NYa9+wtvtaiWGKv3V0FRQF/umi84UB+h8LPXfK2eGEpjuwRVD3aox7DrK
ka5m0yPN18csM/FtaLICFRtJZ9Lw5VY4zbEn/TzTaEzzDbvemUX788IY2dX3D1WgpDVvNlDS5XTp
hu9h2GLRhTCou044t/+/8TKDhcYeQen0IpyvcwEQNjXReepOVuzUqiitswFuoCZb3Mxb0qKvskvL
1QV/zGkXxw/gAprNOc+OdZiIc26NUAjdkyuFKbawaAWT5IStQ/woGUc1Nnq5/+S6oxX79EPbtWgE
cVOa/42Z2KRffWmI1BrHqMKhNrCXhNPYTRcvWw/V8E0s3XNl7GFpnlxFRNGlDYO8x6d9ubife6wF
Q45t+DTQPbhioL7tVkCwI7HDVuuniC4vYhPHdcwMya/uyZVAKkGIH7kWrnMU+ZE7zpHWJgCz7slv
/39jPUhgKPMdiBw7CVMw5JycLIu7KNqn5yoOym2LNWA1vDkh9md/aL4HbPxRZ6YRfp1gFAutNmm7
UQivUmMPSpyFgUyL1tgz0Z2uBFKXW6IeCozDr8ySCfraPM7EZmI11XheFQnV8Rqd/haSt1f7Jegk
gIv+Pxu1kWzIdJetqoxWYK+QTbFiqze45qvnquP0V+1iEHyfuaqIqCXCbgIx9tNF9v6jmN0HVvlJ
ZZsKyBrxq4ioyR/aKWQDsjBQSrZF+Yxqwc4nV+zV2ShrilHAiY2YshsxCGuHR7Hu4iLwQxURtUS0
CS17mjBEtl7txT6NsvvYLrMhlmpsViWyKoQEKr2oyotTl1t/oCtWLqWesJvxKSqYs+wTkopYwCjO
UJMBPQGCndR8il473iR9JQtD4Na8hqcEqY5aGxO35RzF7KfNWqb8xp7I9/WbQxWyQLEoI/DBs3lp
hui4RcMV5NyHXXalAsfEhDpWebvfzJKXcIpEQsbSMYhdp/aKTxOujNqulojdLn30SVMnM3jQDIdr
ZK5uOuzGVnh93VWXRixHEvA0QFNgkqaxCd3xypUWcyi3JmyqS15ZBzvIj5HM0iUyuUzd8WrusY1B
iPp5damGPq3LAEyka1qwXQTiWBt3qz29iYVy2TjPHbB7j0H9HIX1yemXPC7X4tCVYp/tqtix0WNt
VUTVdCHcDk5zJoo48sa/bCq8fR+vKpVWNq+TvZQwW1rMp8ViBx+oxo52hlzkVnv4s9MDjpz/FRJj
E0f3BblIWJ5FAExjMRwC+9Vd0qlbYhkuhsxBYwYqlsyPponmFcy3JE4a9Px5Luudd3D7yTf3vE5Y
/N71CCxZV8Zy/j3ndeJtJuqfWwx5T0CK/TbLZNXzhKjoA4rizeIJY4+vy9zEfUReXM9Kd/kgFS4F
jgvPy4MM6NJoThnwQFkwGhyzRvQqVKqf1nCcZshHYDubFVHwRlkG5dQkPSpMCgBqdxVWhgnuOvS+
2i5x/nW7rn8uWMNEPFe+cRO27pcUPbWwg68uFlxD14eJaMpT51ffWto/dsu077NcxUxFZAXzcouf
KKg4571Tx1VGdiZXKlxq4FsThQtSlAbLgG0MLIbh8oz9L7vqxKHKIlVOvOv7PkByJTKeZF29YNTW
5IJ0CuT8r4HltPVajIRMYPOrH3IAayYpDaFXd61KhCmXfHQnOU8AGgVfMcwWL5n4jinGU7DJneqv
RJmixThLHW4oiwbLc5+FTxJkkLuMVoVJ+WPQ+RyLsS6MROCOypeq/9f1e+/z/eM1wlEZpCZXjguW
kCG4rGtildvRGep4XMpvTigywytoYrCKl1pLamNdFaSTt/YhmsvX2frMo9BQ09Wdrlit15U2tjfe
qJWzMu19+zDIIF2bxnC1uuNv/3/j+QWz1yFs3ekyrcWp2/LXkbeJYzn7fLKKlWpR0rEJpiBARt1b
USzYJL5aLFj2+RuVTMriKzAo1MHXrtySraofZjIY6pc6zVEstlqasZ4srG1sSy7SJof+IK2l53EZ
/uEDNY0Y6uSvWG84hiLwymi6RAu9cGHFUxY8tcG8L7o4iuWOFQkyHuJ4yUDEsL2W2HLZN0MCgz7c
tzBNcFdxUw2Zx3ou4Tb55iQgfX8sOfniuSnKSmmT/b7/I5rLUJFTpRCrHBbwhwrCQVT8GhXBR5qt
cQm0xf1f0NyDCpwSom/zioOwHnXCS+SJUyDd58CpDMFFd7xixXVPPPAKb83FduyHILA/uR2PN2oq
tv+HunonxVKbwY1Tzp0ccc9ex4ckG2eakEg6qXSn+aFwp9+3XmXcD80TBSgpzYj8dl9uupu5Bbw3
/qPJPG47oY8Pe1amo/VaNTk2Dy5H1FsNualOwZTssfb6wAOvEHLTabiOee7EsMjTgNWk1Rgd5rYy
zSNoYrTaKA5kxnqrZPIi6/G7F2ZNMvjk331iUsw8AAtFUBY4O8uqtLMKnoxWloCl6vsKZNj933j3
+V1XhQgFBfFnn3DnktNT1bxEIAa5f/C7youDFSeCfapo5oY4eOw+V/2nYP0wl4bLff9oR8UGjavv
WQ7Y7EE2iPHNUZ6KrT2Fw2yIbu+LxFHxQVXRuFGLmcrL6IH7Y/aSLosMQtEdfVPXN4rPejp600jX
C6EejdG+EHHQuaZynO50xV/ge5ijlxtBLtJJgspNrdVETvmuxbqOigkSfua5NUjRLuXWPvV2cHFo
eLY78A1aprH8W3ngD2+En7i91RvZuFVPZxZa5LI4PG5rcnCGr53lxdT9Z3WLmI1hAtrAnReh+Adw
dxHUKAL7TNfqowyKB4aVivcV/90ve7yHkgNs3erOfQ31mRwvHtwnf1geRfGdrW5atfRcRKZJK911
K+4BvYyIVl5IsOOM/xVk9hyTeqDpvrdQzDcvq6jFLEJ7ldiGnPbW8NIFIu15dmj8okuhaGU8u6ax
Gc2rqAAQnxfL0lfucO38KIsXPv8LOijTyI/u8NtFvVEsr2GthR0k5OK4n6X9w94+3heRxg2pDBgs
dGXorjc35AeHoSuPQe1c5sFUwNSYnAr7sHvLx/zfsJ6rOrJi4UnU6uxpeV24fNpAtWpA0uqkc3u7
N9LJoybMANtcz9acdS8999hftqwrgy/Vyej2q29Ot8bCsySBUYvsw5q7MfN+YzhwnxGHihFXU+kv
m7UsZ16vWB8op0b+qiIOetj7F6wTjWLJHC3UYLRzeR2zp255lK7hXN3NKoYb2GNtWY4Hka9ROkbz
kQvJEisLrh12xu0UjmLAE/MILWqfYJOYtRxB9FeBNZOJL7tEo2JApnlEs8q1p2u3XMfmmbQG0Wj0
5Q8AiINJWgeraq4zf8B8khS/uKmHqrlNlR3LzvIai3tscR07+SFqJKYjs34+3JeH5kpV/IfDZBPV
I557yU+L/bkksb8ct+J0//T/ssl3YqMK+1gzkgHN6omry7pE5H7ah1/p8DBvbjIuqUUfvWZJKQZn
4JWr4tf9X9UJTLHdatg6MFyP4zXfjt50yKThjv/Dsb73Nord9kvR5OD3mq6Zd6MSPdZjFQteJCLD
RzI/b0UfB8KNRZnHXu/H7fAguIcP6Sx2y1Ss3/e9nmLdQ951AykqG1cGzjzZPAwNO98/WntfioWv
Q4OGXEbEleWfbc85ksl9WC03dd0lqdjvzXrlmOreUKp1bSwANyGzdNaj2LxDeM15n03XwvuYj9fF
/pGVr/dfSXO0iikJy7EE6KO0r5b3a9ueszCPM8vwDaLJmFREicOx1Az7LJ1/x7UK3aexEtWKyhVt
oxLfon1oveZyAIjNoag1nQOnX41dBo2O/0mgcANuiA1Jp/gcRk9raygEacSl9sDGLVuo43vT1ROP
i3/Iy6cyMzgDzSOrrS8rszoRzL6N6gx5zuYoDi3LgNnWHa18nnT22mIheoRo3bHnIGBb7OetCZWk
O/zmOt+kAtzPao51Q9M1HI/W+iEThnKe5rtB7XA53KGW3+Khb75xGT7VXvDC8y+b82PqaLI4fWyN
Js5fjZv3bu/25h0WYtXtPPYE+EQvzgDB9UNwQ2JpyjEM3Z1pjcoHNbNl5HToCCp7PAmByBWT6Q40
slLJoFhQos4P4vXrzJ4qhxwYzdO+fnLw7JH7rbd/OFl631/8h2d/x8mrzFAk4nneZHK8rpfsVB+W
c3aOTkVcpiw1JZcajVJRUb0L5NmwTuO1LBxG4p6jzUmt3DYNe+vOV+IUpdPIOUbUr+56nMgxNAHG
deFBJYdCIVhkox1M1zFt65Sd3TM+pLEFTsQgqj5GqWWKtLd4894lKHEoc9aWZg5+yDttj81Rnr2Y
XKyTSHgaGYqUOiEpMWcQ5RKBM3m78CAScVnnbWxv/Ot9LdIcrkKjwFFU0M12kVaxj4x/nUxdX90N
qKCoUXiTvVIcLFLrA0nLA7Kcb+LgHeVTlPqf9z294k7X1nbDpQrtizXIRJbjoSpN2HedYBRnSkDA
jkW+A7lEWPAXz760jmDvY4YCm+70W1R74+bCZsVIVuvb11D807OPRb6L8sdFAPzfg+vZ2RafIQYE
wdmqH6zs0A+GMHAT6juqru7LA56+YjlmR67reiZl0jYf2foyDnEw7gL94OGVhHGlFfOreURdsLV/
sCB4mbri50qCfYakckVZFMD3Mlpx/MT+8USNtr6Jx0lznyonD6NVvtoVUgbWyEtULDEl0c5sRBGK
F6xBgw9BpAxlNx6Y39PTNGemrWq6B1f8lyvQteejIJd6mhIU1p5mkRkyNF0oV/wWYYFP5waZX87D
2G0wFrue++LLvPzeZfwqsKQNij7YwNh1cfLhR9vaSdWU+9I0FViCxZ4RWjTwK0sbnOx5BVGyaY5B
k7eqwBKyWN5cO5BK2eDzIXWC02DaJ6O5S5V5p2Ylr7HCmwAs+ve09MlW75pMcx0VQAJnjlk6AMcv
w/yht62kskzc6zpxKP6KZCvxC4ZntvKPYYMVBv9U+2DReGolu5g3NgoXrCwXrI0+rlgXnS9yn1G6
ilFiB+Sy+HlJAHq5kvralIf7Oq0Th2KONPOcpc4gjoaehyjh68tgyol0RyvmGFpF5coej1x3z0O5
xXI7OK7JjWgOV/Eibc6zMl8JuTDL/gnazMO2YsiFm5Au/w2evhN7VMBI7g7jtombrZ/IEV3sU3ka
xlQmc+oeEI2KODNtENX+lJJTLK4QM7aBkMv2aUyz03TK0+Dj/MP5MKf02J02U0X+/a0DrqNS7hQF
tWRW453GFBujUxLzQ/hQv1rPnCGVX492WqbVlJI5rk3tdI1LVml4CpaHnbUgwNYTTWdQg4Tz8g+r
P7e+Z+pKapzQH9ASu1+FZ1P7OpTfxvITNe0+0nxYqZgS2tIwIP4wX9vlr8o5o0w/yOtWPjjW40o/
tP23+waoe3zVsO0R3FZ2YF94Xp/ybmPxNE8/7p+tVS3Fuisyd1nV4ca3T2vSPUwndhBn+5NMrFN1
YEfXEHi1v6OYeoYit+8OCF/+p+qzf+xPYVpdySsCw7E8FifHECU1Rq9iTGhnDSK8ZSaUVeeq7ZOO
IPmZTGUH3fFKV6nB0tGGlw7Basr+zNk30nV/2b0J+qcT0h/QEplNVT7BH8qje6wP+bH6hnjpnta0
OUQP+SnbNebqOirZQM0Ib9wSTeO5Eid3nL5EVZ64eWa4hZtfesc1qhgTymRVySrqr3PuJXU/xWv7
ZZPlIRzBK7cLD4h3UMJ05XozlqZBWGV5durHxVR315jbf5fz5juIcMasXMLZsqVLbcFOQd0f7lub
Tn0US86Z4zYBxQdctdZfnG6wvgtLPK99uBj6ehpn+gfPQLTYvuwKG3xv/UOwzU+5naVW2aQD6w13
qxOPYsgVz0HmJ2+GHKKzx/4qQ57uko7K5uTRbpHTzUX05Dx7fjywE9a8JPcP1zz2H0xOWy+F7yEb
mNc8T/Isiw6tA+L4+6dr5K5SOI1uP2MPI05fndeQsEQUn5r+o7ktrDEolbbJqTynyisoTlANqQ/+
vgVb7mPMdB35Vv/ow5Gf7r+Ipipv3zT3jfID3S8bLAhaL1X1cwmfuvAHaZ4t/zPrzk375f5v6K7i
9v83v+H0Q1t5LgysmJurt9y2Ee1C37vOH+RNzdjMRQGf4G/kF/XFxV96Q3tHd8WK7bpi9nOvRP82
EPM3bEQ/L7z/0HH/FR3pfaalwrLApEiaAEPCF9qvsUe2dMMiyPsy/88rvuOSVWQWaf0IWy/oLbMj
3+1DdXSCA02xv+oIsl4AnRN+tHbVNIiK1JKd4+RtDidkLzTtHPuRj43haE0XkagwLSeb85a1eI05
sRMnyZPiA3b7+SxmT2NMYwdvI+YHli6G/Oj9WycqsZODVbx12UGhHOInuX+ww99W/wuVvfvX8r4p
EJXUCVu+aDeMSO3cuXDQQx6/hWhZp/sOV2yZWnyaMfKF1G65DvZX5uyyX6JitoKJyRwD2/aF5Ouh
qKZTx/eVC4i69cweelqKCJWIyKJe7I4l6NE8adoYcnvxP22AqCAt14pauy1sebWtx7pKrfbrYOLw
0x2tpNFzV7a2B6TaJcCOmdiTNEpDuv70gsUEv9epihJ3waxkVSHaOJepPGfhv0vz130teT+0EBWF
xTuM8DK7I5dMZsc+tGPSuI8INclQZ1er9gyVWo2AQiVzdu1xroYFIMi+KR5az/mGMbgPDqje7r+F
prZPVFyWV2IaMALx/nU4kCPWiZ3ElT+uR3Kwz1myL70iKjoLtEpEdA68QUXCj8syHErWp6vPT3Np
2pShcTgqMQ8W/AnLo+568Z2XkfzVOo/+8rCNpl6gRotUdp6N8LHvXCKvLPuUD04yt7smnl2i4rJs
NG2msHTlldvnvnkM2FM/GOKi5ruIhErsna1isgKM9l8XfBf1l+LYnf2f/sk9dCdAoy/uy30l0glH
MWJssbEmO0QxnkP+mGE9VKGpVKBTf8V6G1QqLT7764X6Tcq9NZn7HCRgJoY3zfEqMmshZeVPPUrm
jYtavJtz/6nGNtA4CrOdrlkFaWEreFRFtwZ1JEhs+VmaW7/vi13TNSYqSMvpwxr0P3Bt8lg+d8fl
vL1uSRY7cX7YmZOoUK1lYVift0KDNq9OS+oc1mXX3LZLVJgW1l+XfiU3eQ2bbk0x3R4eVgmW/yAq
i8N9CWkUU91iGHRRSwfmyKtXnu3lJE2cgzqvGSjlaCsSfVXenl1GMTtPpzopkxFfF8ktLYyM7WKN
U1MZexpvE2Mb4oLRsseo5JHnXxk75dnX++LRHa/YbV3VQy9pj6rMnB1L/k/UL+DH5z8CtmvlK+5Y
Md9uDdmy3NDE6+wfeDElA6h2Yi+gsdVzU8Fac8sq2moLeObafU0u3sgBfOuTSuw9Wom+cx4GqPTB
7Te5LYGtC77JHnR198WvySBU6MoaeGDtA3UgCHzOfPjpgUfK8x550SRd8/H+T2huWIWwbI3Ptqzi
24WKX5IfthYLCL9RbkjydQ5Iha2gKuOTfkTxtnl0EqhOkqfs9H/jS274sNZ4aBW2grXY/hY6+AnZ
v4ZVHdf5aaav96WjO1ux4mm2rakj8P5tU8RSPJXYs9dbhk8U3eFK7B2W3sPmLmilZB+dIWb8Z23C
y+kUXrHbEHQXlK+QiQM8DECG0y4kA75E/rfA4G05dh6jYogJvfrYL25M29BwtEYaKjaFZX1prxak
MTvhS4jiad3TT47YRY7iEhWhYhdtZFuVJ6/91D3IMPvXY66xBHBTh3c+f9Q1ZtkQuDV2naNjepAp
SgBpm1hJdqzi/qE+/n+U+m+a8d7v3Iz4TX2HrfVAqBzlFQsTaf3MZhAhVE1ahtepRo8PWWctT7Zf
xrz7MMh/7tuALpSpxD4TYVYvCd6u+j6mt0ZGOMcyJh/H397ROa/7EPZEBbMMwCV0RQTdQjEga47z
vlYoUZEsa0CtprjZcIhvUhn9pBG7zstqcNE6D6fCWIRcSCV6mNp86R68pEqXs/3QPoRXlmYGR6Gx
ZhXKUkX+In3WIEbWJ9f9OXFDTVtTuiIqXJdQ8HDWWMp7EemSesmQsINTpD7oC9BrFbFIsmfLxLGh
eQkVwlth8Kkfscj54pPfvLWPPDJVCHQnKyHYcpkbFZhwuwwlw7IFNA3LNr2v+7qjb4H5jcEV28KD
toXkuQ/EPsdXabXzZMWU7ZlOOSDN24WIB/DRHqVtHe4/s8aRqgDeoM0jYUfI2Tysl+u6dHDyGL2K
+4ffZPqOB1IRu3PXZaOLDfdXPyqbsU98R1hSxLzwgte12OzEnwryoa6arb72PvDnhpfSXYQSiLuq
n7fMxR07a3gV669opYb0QXeyEoUBvxCuVUvMyg3iEWBXIDFGw0PrhKVEYVpg6/IsoD15M6Su6OJs
ehox3e5/zOjfITVYse4FlJgMKtxNlCRABmc730r76xwuL/cvW6NJKuZqGLLI5hl0tGish2UdHuo5
B6tSft53vGK3NsAXwTIwFM7HKG1debRdcaC+qemlSZ5V7FVGHXuUg4UibZsfJeUprZbPktHUpsCY
b/k+8as4LJ9ig5vo8f079Fhtt+ZP4IHZ5/dVIBateY6BVGu7rNl06Jo6dfataHKJyuOTD6gzFLxE
ebzOvxYSVxx2zyIqLhOn17bpTKmRToUUuy2qoJHShnTa7FsQvA7ZZaKGhFGj9yoqqxR5JlkNvReV
fBlaftqK0iD4d58a5E6KSRUkAuRLWiBk4QuqDfTUOA3mIYPjDsVH1yn636gyAvU1jpgrupRDf+pI
EFesPji2abj8XcHgeMWuNtSyXd8BD0VB/6mjKJk70xeL7mQlHE45RuJHXrYXAZL2ZPN6luahcQ/H
u5+ieG4lJG7dWC9dCH4mMgYpvNhZWkETi9B/iDbTVLzuDW43/iagt23vjJkDniAWjMeFlodeGsrw
upNv/39zMpVDMS4uLlVu1aEV/hOm/g1+WHe0YkSVtdLa920Q7dpLXAZ+iqXyBk2/qdwf8RwyV6Jf
EQnpyfG/BZ1LXCwkppOf1NnHwPbiPPgehSQON9NeON17KPGQeZ2LwUAQQQmAkOMpmpoDtzrTnI9O
fRSjrWUUiC5ap0u7YRdHxk+ex08SxOcTWff4ej9Q+6/W2sxRzwn8QrZ+C6ypQLEhMOQh7/ucQO2/
TiEnudNhS60nu9StAXscsRBlJ7dOoLZbM7CH+IUF6UCbYurnx7ZqwU3cbMygSbrnV6238Iou6Obm
Qqb+yFw3cXoL9K/VcY/PDFTGDB5MC0phRQNOZYYkQSbLGF5D26Sa7ytPoHZeV2wrRKEHlM2+97Ec
n2v7odmqxDbRU76v+YHafZ1cZ8BqUfBrsl6kVTY80qXeqTeKBedBHjgLKGWh9vSxtX9Oq/NCyPf7
Utc9t2KxfGnacaE4HNyjaQHJC7Fvd12g7j8hdFsKKj2IZAQ/CVZOiMjUnteootp4jaizoZVo1RcH
LLivES2CIxzOnHDamjArup9QYmyWr36eS9FcbgQbYz0cs6hOXcv03ak7Xgm0bGrFtnUTVlZLEOI6
3UOB3UIYsT7cv1bd8YqtBqvDRsRU7Kx2y3A6FmttDceGWnX+CJxwYxtsVqM9ase18bjIq2oFMW5n
87jcyme/FSbotu4dbj/6Jt6yvKlqEoKJEiMK8VhiPeFYhilf+r/uy0jjEdSua4GczC2DtbkEY/4Y
kDL1F/db6ANn2dUG+dxu88/gG6jNVxplgcR+RXnpV+saht/XfHqQHs/B+z2l82qKWjpJKUYMdmLQ
QNBWXlw6J6AdSri7pWIn/XEQKnF3qctqyS28hRtsp87NngbMixV8MOiq5h7UBqyLOEXF7enXrkqC
EGXOcogL8TyYQOA3k33nFtT2q+tOQz+Uq7yMK+bcanG0++l7nvGLL+rDmj86g/vlvkpp7lvtxlYM
31UOanlg0PvK2oOg5JCRR7J+GbD4+/5PaExO7cZu2Gy0yKwHf9ra/8Bsu0y2YjIx/+iu4qZgb0zO
b912CX0pLxyFtpl1jzJsPjmsAM2d//X+8+t+QrHqCLuf8x5t00tV2IcFqyoE63NQVhZo3W2f7/+G
TkZKOt1vXrN6JV7DFuJpqpuToLmh36U7Wg3Gy4QtQTOO9vmUhkt+XTexL84HihVnLgYVyAY7yKLn
bvqdj7+K3EQOrfEQahO2xArZMqg58tqFHYDEf1lHcSg9YjBhzfFq+zUoQBC4THj0cgmx5F6clsk9
iFI83L9P3fFKLOassjuPTvLiCewj86JT4EVPOTMNWOiOV2LxDOLLnNievGw2vVR2EYei/eCuJqPS
HX+zhDdG1VTOPDcRLBYUOnEZege3/WT1u1oHfqD2X5tcWqi6j3BuVfB3zYY6mZZiF+oPhyvGGggB
bt9ywLIBUl0d1j7XUfngTqYSuU4yip02CxYr+iu2tIBnKWXdMsb4O4o2N6Wguh9QrLVqAELlOW62
9f1kHJ24ZlniOLv4FCAexWIZWaM2u8n+Bon3/O3kZyZggMbPqH3YQHbthP4lkn45JbaoDjlWr+6y
JrUPaxUZDSbXhwdu7B8V3VA+woeiBDJj3/mKtXplW+edBWulc/lc8AlNJkwmHjYZ9IY30MQQtRtL
Qttv6W0VnF1aY1K7UwOl99yfBS39R79bdo36+Jhv/l/LpU7ozCDSgWMAWtddnOto1zEdTVPmute4
ae0bxxD8H86urElOnNn+IiIACQlegVqa6m7b7X1eCI/HI3bEKuDXf6d840b0yK0iol7rQSVSmVoy
T54zbWnJgKlN8hZadiu4PqYnGchQ3tfoiw/Q4jetVnTjXGWQahBc4kyMCrnHtmcILb3o2hSVk9IS
k0+Lr7gghha0/uZftz3I4Px6xbUG2FgtFlTK1rU5NwrVStBm3ze0FrL+Sgb09WDauIY8zOmVpJfd
6ffaNZmPfVq6LvZ5mqc/HOaeVjrl4Wyt8e2pGy6Xen01KwDwHoEOSJbcbSMkqmKutsNqz2XkzfUj
SZcdQLDB/DphUpejklvOSJX4VnfyOvKZ1feJOHJdJERNWTcQks+JUMXJsrwDIf3JZWUkgSu8bSaD
Y1ItaPuakTZoELR1s4ZyzkIP1EM9+Xp7dEPM6rVXVTBPbQsopquAXWaefWgd53nO03jm5V15Zq5X
YK1+BYuxj3XOl+G5r9LHbtiZvMk02nkLGBVp1wojK64OChz9DkA+vriL78PjunCTW4JyL7exuGlD
jnPRHNaueFZsj2rB5P9a6JbC9atyw2am1jqReXck+fZU0PIYuCIaenW+vcIm79fCGCXuCeRY2CE6
5r0rguCHPe3ReBvsr5dbg2CbRnGV7e1SWYQ2I/RYlEWN3v253tkkDLPXqS4cbws4AVglmTPvi8rs
eG7ojmFMs7+uy6vjCsSnS987LgIr8y6Mfpi99Hkd+p0z3TRxLWzHNW3BS4G7FDjBl0OmRsBRUcu9
c/TrN72ae5mBb3tLkQIopPdoL/yb2zV/3fYXw46gF1rLXKI5soW/cAgrQWUjpjb9a+Dqyff8OxdV
i1vBvGGqCjInQPKHbjod83aP1cVkdve/hmFdmrExQKN35nTfaebbsSrFXeVtjxMtYvusDYoeIMWk
BgVc7GQocqtx22MbMxleC1TJywBZcfjjUrjwFZAuKPmpC7aQlXu8lAbr6DwYYJ3NOuRRcVWuwUnJ
qqcCRcvbbmOIJp0CY3YWp4NGNWyjgge/KMJ26V9Q1dlxGdPwerD6wezz2obWs7ps1dPYvl/3mC1N
RtEiFYTpKQWdIjZIKGS1QoqwyvJft61i2ON1RouszFskzXD12Kr8VIIyxU3bj2h/elw3MPcgs3n7
b0zWuX7aq+1gItWyOCO2g3lhB7niloYGLrrtQQZNw2vx2rR12/McFoIexY9qCU7dVDwt6X3gBe5q
MUu6hbdUceSgVDpFiq2/RsbbcGzu1Avirha4cB5wpSsoEFcOKPZydWzsPTJbk/doUds7y+DJDK/D
biwP7ZpdCuEd7lpVncCicIOitCasKph//1my6gvhVczH+5QruC6PIixOa1S5xoQU87FIp3dbmt13
5dPJK/JK8plbChn2qoagmnqw5+3OobVoBa0RcxnKqclE4eKFHRO67tjbsJQ6VYVf+Ol47d5JPIgm
LRASlP66E6CmobUAVcTapOCQB/d9awADQ7Ace7on9W4aXAvPNChUgV0G2uMtFIFq/oA+2Z15GyL/
N8L61cbSN5WHKjms7fbqGAQ0zth8nrm7kwg1zVyLy7Rcxkz6qDKvJHNCao0o87jev7fDxzS4FplV
PtPOJgifEZSUYzqcnby9zwl1PNRc93Y7t9ix2DJFcPYX39kruRhmrWOhBuxQJZW4BXTelsZD24io
rPnft01iWE6dmyKtGCjyVYkXzQo+OkYOwzhGDrAVt4c3zV2LzdK1FrFUqNK6tuuFTbPmMd5Pd6YQ
dT6KqrcFSszIoqRO901O089V3Bme9vWDXrn5nDUQfEGbArhSyinsPM+JabZ7sTOZRYvPYp2RJgBq
KZmk50aioiq0GLrfbhvdtKba6VlO/bp6PXzRCX5OVFwC9tWFpvHtwa8r90apUaehGCrwpE4KL2xB
oMQy+cgX5l37V7v8YmW28x8m82hx2rhWM8ga/4HOkBNjwZE5O+7+9shMRz8NEP2dN/RKJhvj36jf
0ygt7qJ39JiOfhqDetqqHodFkYrmAAoT5xEpxOquowhdDf91yLTtM7BbYHS1Bj9Fk57EOt11UWc6
zwTrA0Y6jscXBJP6CPSxMhoCsOtXw127ANOBT00zWjabMPcyE58ZTT86cPjb7mha0Ovvr+KUeYWy
ZraO6OZC8cMDaWIIgOSd89bCNMghxM4XMiZTY/3K8qY+us2wVxp6O5CYzjdh8a5p1w0XANSI2kNn
j5/TtBiOlJSPKrtvGwNP+3/NQ0i2bHMnp8QNvlrI1XbeXec006FPeZ0SNRLcLrIqi1UwHW1/fH97
Sd/evpgOfVJZ6nu8xJzT7QOOitz6ue2xVRq8ReeZyGkaONxyx2Qjj6RA68eutKlp0lp4doQPqiEU
q7mi1OEuzndG2GVq9rCDpplfveiVn6fgpRITetRRlXcDMLMPyE8FX24b3DT29ZtejR2k1ca3Eseo
qgPkjqzOOlDC93S13n7wMp1UgrBq7LwaM+9qvLJKC3nk9QXUwA99mR6hlbtzZpgWQIvVDcRsXKKU
mHTWfMqzXxNLT9BsjW+byPQR2pHaC1qsWwoy+bSs3bBshrDv6fO69l+DIT8Uy56agGkptHjNN7vL
NzB2AU5V1o+4iyl0xd8lkoemDu1YTdmclYF7Tc76SFNlNG6c5lyvfOcYMcz9D5TTUJQkY8gJVF6/
hRR1hJCm9+HHmY5wSpvMC/DG65M076+Cl6DIFTu0UQbP0SFNS6uQ/xpVnxR9cERi40EUNHSL+zIx
TIczLXaDmaugTZSaoobISx/4Yd/5p9ueabK6Frz1hP6spqZt0g1OxYGN41Atp26Wk50eFcM5pdNL
uMgKjHB2mZToaj5MZQFhRadbn9RoQ5BH+HvcNq4hxnS6iZQ4Kc8ne0DexK2qx672SXsZnHZmZViD
JCJbQk/aPVD93kCdFRJcdro8uf6IszWWsuzKJZxzOUGnxGrn/sWiI9gq8g7kJC9enW4y3qis0ixc
qzK1M0jjzVM5hylYuHH1dra19/xQZeOyXNzcSWsaBR332Q9aqaL81Nco/lyCklBKwkoBC33Xy5Hp
oKhlse2KOKUECzv7sPFnuuzRx5sMqsW7HcgGIAjs6zMOpXCzl2tPwfBvtg5/54tC6fAq4H6XF+rw
KHBiNkWe1z2kxTqY1icT/zLlZA+mYHByXQ4ob9tBpJ4aEz77RZzNOaqTTG07kzdsADpFBaSFgCEo
xVV7tmjCshRpKEkLP/HzvcYO0wdox7dvtwEICQfs66oNQtq18tj487yzg/k4qP98kyHX9d8DHJUe
1+umRQKkjCabg5AkX2PhZmsTUdYUn0ZYzT8RzkAtsbWQcbzLdW39QAHB8VY6dR0khR186W0Qkljt
nlzv2xaz9dPERUFoFmsWoFqGjGHLSxAbb8UOZ1TwpsFs/TRhNlK00GkOknaQX3M5XOa2AbrbEd8D
Poduu0F2ujvlwR7KzPQx1wh9dcPKa/dKcdMGyUy2LyK32pClnN/lvrZ+wLhFUfVBP7JElQ45VITZ
0bTiBern/R7g6e0zwNZZjLbWA2SNrM27oeGr920T1CInz92o44ejCByogcAZrOHj7d3k7YC09SNH
yMxDdiRjyVCPdoh+qO0wkeYbclX3fhD574K0lTsrxhyS5HNZxK2/esdFTWVsjw0PR0e1d92JbJ3b
yPcaKUmxsKTl/dKcABvot/PSWHTHkU2Opd0XQTgyFs5WlQ9V1j6OODksa0+Y2LTm2ukByErnZ/Cm
JB1yGlqLlV3GfsIWbC3/kLmx7+pHs/WTYypwivtKeGCQaR+GjEEALxj36kgG8/xxbpTuFRRskwQ6
KtkDAfv3ow1LHW676dvnq62fG8s4VO0w9QGQMtnnK5OAvdmH3Ckfxxn9XeVe9sQgym7r/EYlsIWF
C/3Ah4UPIZmhTdQ9s5KHKWuiriaRsNHSjg0436s7m8ymnSedN/kk5z5Jtqb/22NgFOa0u4tv37N1
xC34ibNs6pbywcnyz1tlseh6/u6kg37Xrf88CgEw+W9g1w5P3dyCerMrydHf1mNXDGHgDkdXbF9x
XzwXdPjLB3PuxIGZmvCOW5uYZHWkVBWJ6VM+Vodp8R8t1px8OUcFtSPuji9opYkB6o97QK5Sb8EL
fI02np2vtxDW71XjDRufrgKWLxBSDgIYfpqL/tjKzD1YwwhZ8ObO54itI3q9wk4H1sgAmkL+L67o
o7TIeS73NiRTTGi7RtWRpaZdxpNhCh4I4OC1KE4epDsoE387Nn9/O/QMHqojfBck5KbS8kiyiLyJ
vAB14UBN6/H26IZl0ImWZCGQPVccNnJfgKAEK90s0LzB+50T++37GgR8/+ukWZGqsZyDIAEf+3Fk
5GgH34haj5mq3oGCM5YD3dldTV+i3TvT3A5y36cc9Bdz/ZQV04dVWTzhwrvzD7StwpKeZ2285Mnq
BTLKxTLHU0eDGJLU9zUv2DrEV07zXAyjxRKnqIOwnvA/bZvxqBmLvW3DZCZt15ApwHWOSPEXHLry
/syemFNlkJzt7jSTlj9KN5elaKzxkhYkhO1ih4J3R2s3PWU6InR6pUlCVm7wcFtubeFnXoRTqbdl
eK2N0zZsG5+oj4NbpfKZNZ3b/jv70kUd3gFB/BCnDVN3Cbd6ts73QTKBNNC4BomEnlM1lNcD6qyk
HacWVGMIPSyr+/N2lBr2AB2WRi2VS9J3NGFlbh2k3wehZP7X24Mbbj+6FFNZVy1A93aQcLKhMXaN
JtrFkJk4tuS+liJbJ//oRsub+RwwIADKc9ZdMc4tGLP/uf0BJutoN8N+znsbJN9ekgLsmWyQn32f
N+K+srGts24RtrmNIBUFgleif5iJcIHMY9Q79yVCbR0KziZJoUyHuxWwyMABTNQ5kTrfa2sxxLuO
/2ae3Tij8HnSXC9NfFsO4FX+sTRs5xpi8B4dBA59+6muJLasTVlT2FD1tRDVe39du6il4r5TSoeB
8ykrRBpgDUDbpyKfZy9c2EscCHbnH2h7u0hlmc1U8MSTsJKr6p9C1Mc023thGFxUh4EHqJJYXYUY
68v6b49Q6PGUNN1ZAsNFRBc4lJavPCedrgHs4GJHzuviPoNw/Tz4Y0zrZtz5H5MraTt7hkxaz0pJ
QeEzxNJrI3ftz8F2H8+OTbUwTkH4V67CCRJRy4e6H4923SZzu9d3aLKSdl0rGgY2XMcNksUh74La
+Sgm9xkta2eXpGEJiYAdKxmWWseFOxBtdFIoUyd1jZbMYGnWCNjKD/dtdddr1qvsChelHSxi4AnQ
CFY85sumwmmBa+1M3hDNOguXIsIrh40GALXPJzl7IZHtWSgv7ou9G6HBi3QGLur7PuTucQHJZYBc
NEXLGkr8VbMn420aX1tnZ56thhHLQxI/7S5s2cb3aSa8yyzr4C6UuK0jiYEyo564eira75A5L/9R
U5o00xo7Pduj4jKshA4p9hq/3BSU1RJZzGtIhprFq1/LsJRuFoGPvTzd9iiDuX6XKF55VOGiV7aX
Hq4W66baOK+pyJ4C0WR+dJWA9u7L3uiCetCGKd1OCoKssJ9Duqe0hiJ03VTssfeZvuP6+6vv6PlG
itbH5uR5koVrs65hv/QkzITaK++a/uIa8a/+gs8QiEsniyQFwbN4nMnL7PhLNPjdp9trYdg6dB09
lBXaggXXb5jAPhNmi+MlwnGn+9oybB1r7M9NxbdO0ST1ZvvLSKAL5OTefQ0Cto4zzttmqbp+44ns
sjosxsYLkTN/uW0aUzhoUQ0uSbZ6duEnxF0+bnL4IUsWtVP6HWjB+1L8OuLYdrIgnzKHJSXEVK/4
AzAc72yrhoXV0cbLEJRZ1ymeuB0wZHgezG15X9pVRxsX+Zhaa4nttEMXEqCHYTB9v8vkujYeVBpE
BaESnpR10YdNVT0Q7n5a6u1vf96jhTEsq446dqcNVUblMhA5ZT9c1zoTIh+reQzt3ZKXyfbX319F
bQ+qyioAwXayeJ9rnqJgl+/kNgz7gS6QN6yWBRFlvGrGwT1N/ntrYA9buVfrMJnG/e+8pVr91pK5
nxSr8xwUa1Qv2zsF3iJO9rorTabRblxIlCyMK6ww8fwmmkuIqQO+suOYJutoEas6PCnBLusnre+j
a8jbxqEN/ZQHaE8aimqvT/HNb6CBDhZ06Wj7XtbQZM378REZmsCFZBjdvVy/+RkY/7o8r9xntfyh
8QffT+zCfWlG/1BBvESm7fF2kJmmf/3bV8OrPA+WdZY8QWW8exABXeLBT/+9b3DN9auSevnIkSrB
q+mp7Ow2HjnZ464xGUZLJCFQ15qgiSKZxukHqa2DYOLiiXVnw39zeM/WUeZQ+ZusESnzRCA7NeRn
T46hy3cQVG9aHYNr12hG5hn9JZ2fpHx4ToPFimbCVXyH1TH49QHyakmXTTpTNmFbsNLVixVHzRXw
6r06j+EZo9Nuov/ZstYcdlnIy5AlhJym5Rv2Zne+L9ekI83XpnY5bn4gT3GCT+D8tcI53Yr7DsI/
sObpWHaFBduooY+2BmD5vNyBaRr2S13ykFspRzMIZ4k7NZ0ILYLmUFKhZbyWY3Eo7HWvLcTkPNrG
vEBCpFiFzZPAnZ2orLDIPhv2EBqm/KaOOndzl9GxWAH7QvNyPLtqi1PwY4a146xRMHki3ma3eK6d
BoSQaB47lnKYd1zXZENtzx7cfN2qcfJQjfaylzRrkVDdLB4X6NQO29LdEwF583+wqV7BCq9CxN1a
0Ww9wrlw1yacRH4erxKPzVpemVfu8TX8iRbkmbMEZT9xH/e5Ko/nrp/DUWY7T8A3tycMrjnBkOVD
6xUF6hpBdXLHIhwC52NG7mKgxPDayex5zVZ2ufITNMnLUGyQmWpbe+/iYjK/tsytn23lnCOLwMG7
FMrU/2vOvY+jrD6Bb2GnDGD4Dx3aXNYewOl54KO5H+c+LcczH3oZAQl+9OSe3NfbwUIDHeU8eKQJ
1rkBLAcy6c9Q1Hqqm348UORJril4KDg1QRUN8ntRfgmWau/sM32ctsWje20FHbflJ5s7AlDztGXZ
i4ve/3S89x+u//wqQipad3R2ANvZPPcXxPDOdbtkYWAPz8Osdm5opq/Q7h7phh6FrBGo/XXNJwUK
vdyzHqlQ8VRZxzvOQqzPdQ999Rm+X4ul5Lg91Si8Nt/ayfp238Da7cOfVVpi+gGufU4FfSWIhdrC
2sGBvrnDY9ZacANY0gA0g3sT74ENn4n1zVVi7xFu2Dl8LbTddC06afsumIMz6zlf7SUZCieP+Srv
ohTH/LX4nhyykEAivuu+RUJq8epRhApUhvcZXweseX4RVCPaipJsHH70HbOdaElTwDPuWlu9bk/8
mkjeCpbUtvOuIst3VcidbJdhZXUmromsHIkowK2YIJ8shz1a3b+3J309Vf5AY9BAL9PXqirH3kW+
bmLj0c29Q+YXDyNxL1NWXqAw/yg89uv2Xxk+Qof08WWtZqfZ2IvakEEVgLCEXjtmO8emwT91jHjV
QJN6rLfgKh39zJ30Z7cFADvugbjfvL/SQIfw+dTzWXo9e8oZbZJAoR4rNj7O+faPBd61dNq7ypiM
pG1ufbZxZx7wsFKq/Cv4tbTTjvOb7HP9w1dbGuXuOm9Zj1KRu76nXvGhA8N+2d65Y+rQcLwy55JP
gZdwh04hBZ/hwVfbXcl3WF/f2ajcqgE9MKAvDGLCx7NbL2fIOt+TQsPw2t5Gx8HqKe5cid2K6lSy
uXloxNS8v+33hvNK570c7KzayAz0p91156B14tn236vyh4e80e1/MKytjtATLp89OfUIYj6+ACYf
Dtb0IR/uIuujgY7Ra8Cmz4YJJSiLWU9IfkdjPlzGbI/l2uDyOkgvk8GWOx3KEnTpiij3eRpzf49u
yjT4dVFeuX05r3m7riN7CXzxC11rNKTeHnmzyexarNprJ0GNhTzUMi6XwuHQTNzeV23z932rqkUs
dI2E626oCFU2O6yDfWwGcuDtdLhveO0qMgh0upROBwiv1x5Ka30s8u3AlP3PfcNrITvPvOCNCzxN
h71SpP0HIdShF8vOPf3NdYW0jBayHl+zlV1lr+2Ke5e2p37YSeXEtyf/ZshidO0m4nQNWMrk7CTO
/LVc4pTRKP/pVC+3R3/Tbwhqt//1SckdRhru2WgIghT9V0iyNHxnUQ1m0ctvcwrQWjao+VKnWXMc
slUclk7uNDG8eQZi3trzAXQ4tB9dYier/5HzXwBghiJ9cuiHFPjT26YxGF6vtw2kGKvey+2Eyi+Z
FRH2qeCXdY90wyRFp1P7zMSpVXpd1+3jGlWfsugqFcpIuJ3qh+6BQk2v/Xr7Q0wLcf391b4zNLVV
oGcNsptT8Vys7dPo7dnI5D5a4Hqg1J/tFIpWdp1MwxCN8rFw94qFbz9Nscha3K5XQLksSnWhp/mx
PqQPzsk9srOI95A9JstokVvMVcNHR6oLny5L9iT3kLm/Czx/XGUxcy1ooQTSO9mGgbd323E9sGg7
uhGLiviqkknf+dCrDMvjHomnyZf0ulst61akC/4OHWzPQRamJ0hfX9intIun2DlA5Cqcd0paBpPp
dTjwlswSZkPglUGEY+HD1uX3XH2Io9fhqmnE5cRt1UVkIxpsgtLJ/mlVvlecNPiqXoxLPYBbGxfx
LNDch4vtx6Gf4mmZd5KnJl1MvRBngUF17Hm6JROkEzfVv6fUjyzoJ9JFHWxWJdYq4pU176rU/mZ7
084ObtimfvvEq+huytUbZJHZaEg9r+yoxu+Kvthy761tWm8twmW3DqqWk5MsrYi2dolHthffpgXR
wrsPRJ5ta2Vf8umz/6P3EsfeWQvTpLW4rliD7l+FsvY65C18HyIZEc8Ba7zvaPi9Yb2y+Ua8zBd5
YeOFUce+TMNCpg+LbKPWH3fu0b9LoG9sIXr1hkNC0QEuV12cj3Psffu/8wF6DdAZgqA65HB3jmmD
/+iFnJzldAhaji28LUm48pFH7jL7QLGv/xLi75SLDGutV3Rs2WxdZlEcplAxyoL1nYMipld5x9tH
nOkjrr+/WpC0Ul3PKLqlKkWLA7IrzgffktUHVnTqNNeLv7PwBsfSKzty2YbALqFHvFVHAZKf4Z58
DQG5/n/nz2hWupQOCk1TD1kKoNWOXUxm16IXnYSWu62QDJz97WTnwUM3c8hC0jt9R4vgpeYZX6tR
XVbnhM6NfkasLaGgd8aZXsipPVRnQEw2XtLq5AOSpE7LB9XtTN5whbS1MxopFD5bFibP/I95/7zw
uPGPefPOyX7ddsq3jW/rJRq6tu0MsZXx4vYvOUAr8znvd9Krb/u7rRdmBGqY/lJhV2Z0Pk/LCl41
9Z5OIqp9Ft+e/duubuuogG1F75jwMfu0+WdAkizY42v6fVX4c2ez/8ADNDmZiqWfL95HXIsgIE6j
DELM5YlH6rhFJOohxuyG/WmP/NNwP7J1SqHCsbySdwX89EP6YXwYTnXUX9IzC7NnUA4f9gXLTUbT
4niTW+v2Ap82kQ9O+w/o2m8vho994C2TaXEshQOqQop7tqv+5sMlQ3/zmL5XY7QKD3W5nX8xCJ/b
eknO6mXOhISd0H0RuT8GvEjcB/bOifpw/Ex2bpCmsNAOZw+UUf1yfTNMkGtu1RO6aVBjerltKNPg
WlC3rTNnWbepi91F4/QvEUdv+nB76Lf3C/uPclyq0noYhvFSSflxcqeL29gXPpdxLe2oqeYdmGfw
9lLr9bgKDrRZqLRe7CRNhlN5Iid6rJK76LuI7WsP56ZepqAC3+hlqAfAEo5+v0bu/O9tExnc39eO
4RnlgIqJa66inkMPYqO4Psb3DX1d8FcnfN06Y8uukVX6/GAp75CTPVC+yeJa0PauEJDBxtDzsX+Y
TthQj8PDeBr2ouoapG8Ery6s5jhjScSE8empPW/H/Oxc+gtowmKwkZ+seE/5xuD6esltHWSqaItL
KUCHMZudLzUB6rmYdu7Uv98xb32GFrc9/X8zjbE6OPHDNV8hz3l03bGf+1MQ1zvvQMNmp9feAPWn
7erCXr1C2yy9+CPoL55t8U+20ZgXbGddDM6ql+Dk1C54/Pf2ZRweAgqykJ2z2TTu9bNeeSrEmUYy
Qp3p0hAr8nw0D7vdzjXx91P4jTXQK0uLsOXaSpiGPRWfyHEIq7g85Yc6GsPxsB2yZxKNUXYIPt0O
OsOb9g+2iIzblUhBaXOhMkpP9aE+QZbFySKKJ0h62FtwQwDqhBF5WzYUVK7XABHn4TSevZNz6E/+
4fZXGC5LOkGEEqQtVYePEEDKFDL0RBC6w7nJd3Zs07GpF5xGn4JWSeEPiof+oTnOl+xv52Qf3Xg9
ew/irizeH+QQwwpM+KyG+aLI97p5l213vcwgqfZfd/UI1LLcGkk2PMXbsKTiweNuH7J8Pt02v2nj
0ItOMm1s5TdY3sJ6mqdnD6KMCgQBS3r26MHn7wP+XYynHorjznoW1g+7xYVAfr7974ZdUa9HWTUZ
cjni88r5M12SXn5J6c6HGQJdr0VlabCt4wypd5U+U/Vx2QO0Xo/iN4JcL0JtdZs3XQd7gfllGj93
22mdPgz+52HbuSSZHFbniKhl4VRdiy2qesRW/ridyfMcNT+8SJ6qaC+qjf9yXZJXG+HIy8XyKtjH
f9qO3nE7W9FwrB8E7vf57qn3O8f5lrWuq/PqXwDcl0GT41vcU39cjmiKeq5fnDg/ZLGHjbGM6Lvt
32tbM6LReX/bqQwbls4bsQpk08H0e92w0hMC/iwP1mk88b2j1nBj0JkdnBr9ApXC+Aw6VUX2zJgM
O/GQq0vuQ9E0eF+MaPl6V03vLEh/F6BBue+7tL1gQvtSQK8ebSf9Q5mMZ3Wkx/3vMjm2djmvgonb
pBDIJbJJhNIhF+lsCbM2J8wsOyJbtnO0G4JeR5JYAx9XBiDExREvJSAS48myd4Y2BL3O9tDTVoou
wNCEPPLm/bZXN3dNA1+N9sqPRcfFFAQol7ntz8qK2LyBNfLQ2p8EZyCb+gTZhIEf/e49GbqQDv5x
SVXYuRJCbD+L8mNtneX4kpVPqrbx8xiq/LFLj7f9wjQ37V7fVmWb+6DkvQSePJWNf+7UHsGLIc9p
e9oukdtuCiToCp870dMS82PxrvjqnfzQjW2UevYuAaZPuP7+yrxgBFxTHzwKZ9GWKyhSqHuSE78L
0ExsXf3NmofakV3lJLJnOSqRwV9y20udmmauJdmcZoCmtPS7c9O67ISq4SNd/exw38pqEV8oOs1q
XeyLsk/bFnNn52w03Ln0ln8O3dwJd2CMK8CT5bahyJ+mmbzj67fbEzeEuN7y70rQcNkZJj5OLAqW
8qi8PvR4ujN/g9H1nv+q85c8Fb48z+qbNdYJMJ73PQ/0bv+pKbzBCVJ5XmSe0KClMUM6577lpFqg
Dk4xyKwT9qXz48xJ3HbnkmgyhxakjPeB7coVpZoFGg5q/ghpszstrQUmmuKoPfDMvviAKtbF9jDV
OwBzgw/qTf2rVXoiJ5h0QcU7Tp3nkmXHjI5uCM29ndU0uaEWnIMQ1M8kHfFI/SxEWAe/smBnLU3T
10KTj4NwPNK3Z7UcVii6SRoGNJyDf24HkOltR7XTOMtH2qdAaV3Sv+Y4P3cnIkL0SV9fXhCF3Xsb
GTxH7+VvaqXAKop/GQ6FG/cP0gm7Mr7emewKqQMRzdVppOFeKdywHrreWwZQvrcwf7wsSB94L+74
VOY7t2bT0NoBXS61LJeVjRfhfVPto00gUjrtuJHJSlrcen4d1HRZR1z56/NUuoc1/XB7mU0jX7/m
1blXAj9RznUnz7Quv3S8qCByyD/eHttkket/vhq7853eGbqsu9SVbR+3rOGxBFY9bOz08+1/uOZM
3rjc68Q6WdeMbaoGefYrcSxt5BWzRMkOlMX/ShaEee/sXLlNZtLiGIJ1fTVNozzLyg/BS3UU4x4x
iuGxoMPDGF1AijyloHJOg9NE3GPH55+i2M5X0oZ+4WFF6RdrG3bc1PQlWli7peR+XSMCrNY9pOV0
GJDyuL0ahvXWwWL15vdDsIr+YokgzT/wnE08dknudt+VsOneldDwBTpwbLWLKrAtfEFuBQermj91
Tb0TZ6Yv0GIYvfWF57ktOJud79b0DNZb9AT/vG0dwzrreLFlbbbWaqrlQi27ZmHVcfsUqFVFxdbV
R4UGAi8cXX+LOrcIIvT1TMfbf2x6aOtQMmLnAGeMhY0E9vyInv5Tf/b+qh/cOAPwp9q5cBmOo9/v
llfBPnogCM4F/mTpYmuAJsKDUB/R43j7G0wLc30Jvxpddd2sltZfLtb8Nbffufa/c3VfaOsosgFS
C45Xb+tl8dYPrV8cskLeObR2RHd4jQ+5yKeL1S/HQNmxtSeHaFxTLYybxckcZ2P/4+xKmuTUueUv
UgQIBGgLNVe7B7fnDWH72oxiHvXrX/K9TV/dVimithVRAo7OoCFPprwCzsXC9Jmd0t1wTcuwPqMv
62Sql5pYU5FjWQMtigUQgesyXhzruy8MWUgznypMrK0CUDgu2Xq1cUxRnwh5aJlhwajbMao4sQbs
4azJmbymY+R8s3ftdnkcNSz0wvrTdm98782NChmz8Rgy1XiS9TLuY2DZo2xP9sMFWw2wIJxApLq7
y/1V7Fjt+WLpCB40pb82joLxVLqtIWvrbr9VhNjY5/NqQ9geSzDnW/9YHdDoBbnd1yVa9kAMvFZ/
/E+3P0PntSqfg19UpZ01Ul6Xg30A3vEgjji68qNp7x2a41gbzKXzWvrvbDEAWAFtnUpe5+CxC0Ji
GxZLOq9V4jkGvWtZZ9hUJtYHGUDU8Lk03Qr9Lxm/s5RRMWM4fHBrd3UxxW4FTu8oyHJoEYSZR4Pi
UIgsL37Y6CmV3+aW+cNj3ZSF/42QuS7KiDEh+uk415lF9tmEnRi0wJK5sCJ3lKI4kLRpl49rYPVg
L5moP2csHElFRBK2NbGLGn/tYrveT21RLk7U5KvFmv3KcxZ/ddq278/ruLA4M8yPzg9U8JrFpxzE
83A5IBYA7igP/kfqhO4TKC135BybOJU1fqBi18oyyIdpewzvdqnYM9fw/rpxlWVCkbRZG5eLvNL5
Zy+7sJwMp4caB1OpB7our1ifYGBv/Nx5e4GxVxOGTGv07aFvaqhog6zN3VlenVc+ht6lOuQ7LDT6
fXsu78e4qFi1NCssN6WTRNF7qerHynRoqzO6sgTIRJU6dYnXJ+xD3O/j3rAF1Y2rJIsyJ/lYNEJe
7SkK4nPS3bf7UcFpQ9blQ05WOJ9NoqKLmul3zO5cA6vgtCDw8oAIJNLAOnf9x6I33K2/awz6H9oA
1xKWh/tKGHk9LPnFWQxF+d3FL8bdNnBvfA9gW0DS7H4LeOAbTsmRHb3Derrr9BbDKwEpgxlqXAVe
e2js9bLIzL2ywhKGl9cZRdl9y3SDujGMXvIPc3ripcFDdOMqATnIjnX54uCt84fcPfh/DFV2i4j/
lBJYY3veG2P7DdR2uZ/L63jxjta+P6KgP9NPbhiEzr45Sse0cthC5L0HKSHJx6AnQVJgVo/eke7t
U3Zc/+n2887Zr6fJtK3UmUkJUOa5tg0Wf1Tz4YGLqyV3d9pJKeeiL4vcAgkgAMdh8CJ3fSRPYIEA
guHFudh7UL8Y9gHvp17MiLJaz9p0LMu5lEAAALKyq3YIgf3yQl6C03ySz4bv0UyHikBjXuNYM8VT
vA/B/6aD79mHDSuR7pOdiVhEMxsq/iyIW7r0CR4SLxcxRUtmCDKdjVTkGeVLL2eJgUEPO+67s3Mq
jvKl+7shMMvjXUsCylUI2rDOXmyPeErlHefkOJou+9+t3BhXieXE6dZFrASxTC7Q0iytE5vvtYwS
z/m4rqk15MPV83z+Ldludyys+KxgX6xtuxwLd7WmX9Mykv64NHnzkYtiKtrIKRvLfhY4Tyg/9pYg
toljSPexStwveey3rjsuVxl3P/ssfxqs4qtITEdUWldQIn7Nx4X3K9Zt3gYr2iB31qv94j15B+xs
I+uewo8pU8KfrV3X9hwgzcaGbIT/PQ5+3xmISrgXizMCNlNbyIvB0T/Ux+Y07EEyA2RDsjPRl76/
z6VcBahBTtzpoeqAY53fcoySU3UIzmiuS3+SF/dQHPjOlFg0Ia+yIazlmPG0yqxr6TwU1RM4dw12
2iz9Tv1Q4WoFcEVes8BO6Tk4gs39FDx4oR0xQNRSw4netgJ47xFK7W57D804VmNdcS1+htIwuLas
+ABJhoiXzn5xTffzOhsp8c+tdUkh77pcJxkXQPQDrmCR2FA/dIMrCYDSNWVWjo/wWzQq9Vk0Jcww
B7qhlVAuq54tc0m6q/CLE/FlmKadIW9psoTKhJBADDIGF0V3HUESm3/z+u9DawhdXYZQUWlttXoJ
Jzht5FXYnJ1dAiiP90m+0AM2kLv2vtWwikybsBe2pxp25+vvlf8T56ambY3VVdSZv2Z518jNK9M2
P6b2sIRFUpn4sTWGV4FnPfEk6J/t5Vq2nwawy9FuJ/ldDAuUq+izsq/GZlpLsCo0L0N1bqrrGO9u
5wPdeyux2pTr6HB45LVG/wKouGjwR2T3+fl/VO3GtRqFqCHOxk+s9XbduN45shKcLO27tSlEf81l
vevouHcqEd42iM5NlOAci9UXxPHoFfU1cupsl3bVnUMrJbaqe0lAhdle440X4jikgXiQeU+cO62i
FFexNv1iZTGA7CMPHUJ3ZWKi+tUVPpViiMfTLFaJPS9rz4zuZxDz5MDLT7965+sMfc8KgunxQz2s
0eqewekQ3Z6N97u26X8IiBLHB/a8LLprusxfS/IJTA77iRfn2rWvE2mOQrQR8aYvS+IeRmJHw+zt
qCCvPo70onYkT1VlkpzThIoKM/Ob2F96qFFduX+qbLjcNWCGqxaN06l6QmUNxjcwrfVXYj+sOeC4
h9vm042rRPcQy9IvE1SaUY5tlPlEoPE2eL09uK4gqDCxPPEWPs0JovC8dR8U+3iHxcSTe9g6D0wa
qDqrK6E+eg0uTzs4dS0y3GLvIAsQdnfJOsK7lGAv+WDb6Lbtr1VWPWPHCIRbN9x1XoTBlXD3fbcu
HR8hE/g73hxdkyShZnmlSgUts1/ibhzjulAYWx6ASA7sIBLrtcp/3Z5Znc2VtXTfgifEnmEWVn1f
+BKtuGIJ/t4e+12XZJ66QhlHUJ+lXd1fwO21Yo+U2m13CnwKMfe7HqDK03nL0qeTBanZzGbznrhl
Hw6Sm+C4mtdXYcYtKeMORJPDBQrHwHqy1X9uPJnfkweYp4KMpTuyOiiL8WJDhxsiX43zuNDGdIT+
ruNgdKU+0BLXrnMy4N1RMZNkOsVAKrvlskSUtzNQP7N7z+IZT1IcaBkEz+u6aC+rB9YgSPGmn0D0
2hmIZrbs9Z/9BfNUKDF6eVIIqGQjxHmafR1PL3k1i3Dt8qtIKsPV+rshgGcoh6edDS5Md2jGC86q
we4DncidTbJ/yp7ctWLEE7ZZenNimA1Zgw7harwUXjGgMWnApYC9zqfCLw2hprPT9vubJwialmQa
2HAhxD7LRISC0XmfBCLsS8fE16Iz1Pb7m4f4Qy1xS9BvLkvPvv2RrvFXWdzVEAYjKdmfBH7Xr2Du
u0BxNWIrMA6eCWars46S+52i9lOc8XSXhYzTgCQqvXX+gv2xGHAblw1j/Rcb8LR9uSstqVnbsmnv
8WEdwNvbTdGcj8kBtAUGb9VkJRXa26RL1XgZ8ALg3cRJnptl6EAwEQppBldhvXMHLq02toaLkzje
1Q7q5iNLBnJfqlBRvb5He547CGY7gMArt5toGiwTWYHGOVVg7zCnbQ9y7hEqZwUg+G0JQEJSPzjC
NexWdQ9QQgwqA4Pnb4b3u5JHjaDtwU/cc5L13LBp2BLOO8nOVeKrt2JQ6w3TeCGZWH8EUJzb9ZSU
58EOvMiXILWmXfpUL4lJLEk33UrIpZJKv5oyhJyzPvszP9bUNpRmnbWUkHOFJ1lTtgMo63CGPfZx
fmxyLOtYX7kGc+neXll0WV0ayMqth4uF9khSVU8g2jd4qiZhuEr59AiWRXnrDRfR52cwjmQ7xw3O
Vs0eZUBNVJa691cqZ+WlZMymtbsQu/E/5nNBUd3y1vAJmtFV5G9e9h3NSTlecqzx8rBooWcRZSu5
q5Md6VqxvserfrUD5FQ/zyDxlEKFfbg2mYnhW/f6SlGGelo51iuWdqwSwyUvLGsHLSkTKEc3ulKQ
Y08iVcgAu1pQMJ9cn0HQpqH0vvyvCoTNY5s3KMceWjnj+hOp8rgNpzo1gbs0zqnKdg58sQE7QRpl
0Da7tG1XHSBYmT4E3UKjxu9/3a5imghWJTuzcbGzZIuBJfCsQ0CSChuyrW/XdNCgmwQlRUjHqcd5
RsGXaIEJU8sSuzy7ixWSeapgJ+GjG0+4JrjYLd3XvnjOIId+2zA6+yvJoe2atagHF+rqc7qbR/YB
fU2fJ1m9CGs2HKvrTKOkBugwz37SE2TPPrEOGcEBhEsovS9xqkBiqIyNbCJYLPa5G3mr98yL+8Sc
AJ769xKxK8p4idMCQ0OJ/lNZi2IIW0/YBtNr7KLyTtq9H4wJ91GwJvTYkTZ97CG9dHtaNVsmFUA8
p1YNbpR0vEBWEWq48ZnMYzj47Y7H5DKnzsfbj9F4j4oWFoNHwfgO44ux2CdL+UCt5Pscxz/81HQa
oYlcFSucZSXOvlveXrqJHgXIxEBEdRIxudN9lLi167Qvm6EcLrXHp6gAXeAPn9Pm9bZ9dFNM/+1B
Q2XnyTKy9rKAOOxYFTbOmqg0FEWdZZTQdewuWLvVbS8CSzhCZzDeloeC5fdQ0TJP5Z30rK6t3b4Z
Lm0x7Ww3jta03d02i+bNVaQwr2ynA/ZrvDQ1llNV8ejP5MhF//n28BqvVAHDhbcmbmsH7QVCrFU4
5dOhpuujy9O/s1EqTTOzKnB4mka7AQq/uyRFM35YC2eCWLvPO0PVff+MknkqXFimM0pKadPLsJHq
NM/bhXyS/Wj84cWTw962Xyz6qx7HgxvYxwC9VrdNp/usbcbe7IpBllmCbHShFxzBv5ISB/1d0nj3
bTpU8HAVWOPUQ8XyMjjY1DtrkO1yH/s+b7UKw/trdh0qaLgtRLJ1F9NL467f3ByA95F2Vxy+yycI
nrhIgRTmzC3x8z57KQFOpFwWOWF33Df0Wgc9CxuIuES3B9f5sRLgvg8V5NhCgZitD5X8NdoZVGxf
BjRj3h7//bY9OJlambPMGiZr28OmvXsGQITsILp4ZMClZFZzSmU2hUQU0EBz92OyentK7sLWME9F
9c5TNSbtZA8Xl9aPflEeOsHvM5uK5K3aaehkg9USSekBJXDsrZAGP+nw7bbZ+Ps7W5V/ck381Rnz
HLV16Ox96xV/+3o+9gGoBxaC2516FFHK24NXj4aJ0kSlCvXFat6e48XpL8Ry0XE6NDiIqbrT7c/R
Da6E/BAwUflQlLp4KQfbhVcHP1fmDobJ0I2+/f4modTz2I3lkA6QkX4Ecc4e++jjfe/t/HtktA/R
VRDs95uU7Bnzdnn5fN/ISlDny8wH2fLhkk7thyLNn5OOGMyhCWkV6Bs4y5ISgRtIqKNFND2tG8he
vE53gcIRVkpEN0FaLNbg9ZcCxywfg8rrDnnnWCdwBhsy3vu1m6lMlDyAWiSEMAforf1NVqz4Mu9R
9JkJqaQbXllzL8tc+30FA7n8GySjfkwMBD6y+nzPzDIV+2v7WWkPsYuFR5ose75SLPmq6q59DlO5
KFMqAttJUd6g4vQIplEa+vNy3xEUU2kny9QpJE1xBwK4/BdnkJ+cMdvRINjdNozO7EqYZuVaTamb
T5c8qy+uGKPSIZ8qnhkS2PvbEcaVWJ0Y8Vq0/KPQ+G6U2GeRPeJ7Igl5TVPnou4LlKBN25XLOaE4
Sm7ZU+w9QmD8yU3vurlhqgCcJ9PMWgmsT7JxxziNFrcTIXpGduPMft2egvczJfsP7rdfWCPXdtqU
BrODZFZ9yFbXBMXRjK7ifWOrYs1K7fGydMO57PpHnM2Gt19cY3kV5dvPiXTBu4BrLbs4uzIImyD5
BB3V/e3h30+ZTMX6QgKxELKCa/KMnWc/PW26aJm3KRWZ9iM642yPflOkSJKLFGuR6eLOnRPxyUn2
c2naI+vMs/3+ZnA0XrpxllXThbjNkSf5oU2rZ1xv3Zd1VE23uWsbp6wJjkaD5FdSNUmY4TLutul1
dlHCFmyT6BaLy+lSMfFlWCgW7XliWEXpzKLEa7nixHsVmFYrFeel+rQ63SePmK6MdaMrS2calz6U
pacJ0pnlBy+ND2BguTbMJAipG14pswRsF222bD7JvOl/nPAhIMIHrzE1qWge8B+8bgcwF6t6gAGC
5quYgFoKePsMxLtpb6GZWhWna0s3YasDl/fliuVq0fCoTK2Xu/xGxeqi4W0KGoLTVtDADz9tYJz/
9O5wF8EFY6pmWVWlQ1mnmFurJkXI17bfCembGFx1htlm5E244kq+yZ0KN2OtN4MNs+HiWG0Hf7ct
oymEKn8km+pyDLp5ukz5crLj/HmKz0USP3aY59ACteDtx+g+Qglc7trbEh71tlyHs9+Ih8Gy7lp2
g7/x3/aZqBjqdkKdzXy/CZtlbsLPt19aZxslZr28gxDjvIDLH1fxFZdH7odrQM9yZSseRA21XPcY
JXZ9e+CDCxGbC8cNmPD9Vz7zr4vlnFsh/hIo+N7+Gs0UqLDdMh/L2iuRIhLRjjuXu2zfuZXpzkeT
H1TYLi4EoLK+iumSCfvIenZeAvma53chMrF32mz3Jgj8CuCIoGBYi/TrF7Yi8dPWhFDRGUYptqvr
dpVXFaiHkueRFwcPxYLF1G2raxYLKnSXBakTTHMzXeqyfeocDpXyufvaQPUxrIgJ3KnxIBWp5Ta8
DXLmTJtspYhE3R1IQz97Q3mxiXjtnMqQRnWTrERxxzO7yEjeX0q/d0PfTn7j5lAAluSajst0c6EE
MwmgKt44E/BOzIZqUfvsW6a+bd3LK9G8jiNx5sqaLvMiLnxNQ8L5T9tjhsNv3ZsrUSyxj5NdXABY
Q+snPoJvaojF99tO9O7YlKvAkbXHsfeag0BEUAjsrPvCKMCrgyOrqBGgtAfa2GgjBLoXyj47iBX8
IJEbljJad8XOzGX6rvnxDUoENyIQRUMhdj+5H+s+CJfytJh20bqxlQiWXiOrVKAvbli6MOkeK7RB
rt7H+4y/PfRN6uFxNXSNgxe3eOQBv2nC4+omdfv9zbj2kNYrwWXS1Z6ty+TWj+ls6pZ/N+nA1kqc
Nqk/em5Qo+c3LqFYwvLQAwSlI2Q31uQueAseooQq4wTc1tBp36DWEzuCDuU+eytxCnYFJrytAXjg
H3x2dK3n2+PqnEQJ0ClZcArbw9NB4xXlv1n/hzSmjp7t3f6DLaJchYO0sgb5WIqx3aPMQrFPLtZ5
awabXsw0Khp/UdnfpJQM7OjoQp+KGkeuYP+tDTsfXRJwlNjM3VqkyQSTY5857bYkIH+RaIpEunci
gZ4kE42/7huUQLW51bI5xjfIoT508byXTb+/a3pV3MYSuyQtyg7h5PQHxuY8zJzuoRLep9vj6159
+/1NuAovYaRJwIjQD+2pzeoHuZh6xDWeqRLB0XZuepdh6AxQFtJ/Wy0vlCbf1L23EqZt1g+8JRZ4
7Hqsq8CcMk/+g80Frw3xqnt7JV4DoDzXpfEg3DJeePu6ro+dsYdIN7YSs8mECyF/gSjMKE/Ce1zk
B6jE3zWfKkzDB9qmXJe4v5aDaD8ssaj+SBvHdLdH17y4itQo2JLKBJDb6wglwRLTOvOn2HSyqJlS
FafB6czr1sLg+fyVgYui+HH7pd9dRlKuYjQmd7I9qFX3V0fOs/19yDh4ypaYx/5exqvsTqlPeHHq
c7+569YNj9zs9yaqSslYX9d9f13R8U3PePbtT9GZSInWCQsmir6L/toFx6U6u/3uvnGVyjp4EjB/
CtMPKXvohPNQZXf2patUbmXVMkfUbX8t7JeqFNHUdNAjvNMflSDtijSW6BXpN223hl9zKHalh9sm
0Sw2VFhG58y5jT7o7jrZ4CejP0FQGto4R08NsI/3L4UpV8EZExi0AY73y9PUt7sGIIoshxbrq1he
LUjbxwQM4quzc6bTajdfbn+Txn1UwIaIE9HlKR4Z1OyF0LgPVzsz7XE0BlORGrXbLa6bBeVpjp+L
dVdDf4zNn+P5933vvj32TUiJqe2ndsDwjHQ/0arywHAZfHto7VQo4bpCt5FZgpWnvKBn6E5HE65/
iXtagu/diPsHcFq2FrYQ8Wfu3Oe5KkbDt9kU9BmmIpt+N6TdryuIGYVh06ZJ0yo6Q3ZWXcctBocI
/ZhFlfXdNd2P6VxIqbuCAWvlF7w8OQ6aK7Pu0mamhhdNnv7f7LyZ4XWN67nwMHQdP/ugNhzEzhfX
rPjp1kV0e6Z1hlEKLzSK8myU29vzJ9+72MXrPBrW4RrDqECLJIbw5hRj6FaGFd+tzj13A5SrKIsW
1/pp62PcwGWHYG2OQPLfZw0VYIHr0wbnWxh68s+TA7AfumjufGslWvnKF5zoxuWJOusOa+NwWO4C
ecMgSrCWrBiWluKt3cQLaQ4WnfTvbe/QTeH2+xsHDGpnJO7m214nHupt+TQJg6l1Qzv/HtrKhDfK
JRWn0vmLinUshUlkTePSlhKQrleyNLUJJpF+8ZJTQpNwLV7uM4hSXivqLVVQo6MZbU4ixLqgDtGK
c7hvcCUWRwedNnKFiwD/L6J+4V1U9J2pum6f/9+ta6DCJ7IYvAVOCUoEsNJBBCvZJ5/n76Bi328K
T1W+u+cbApVCrW0zr+NeJk6sgD44Fgq1NK2b3kU/0UCFUAQ0meq6y8Wp3wcXsZ9Oy4UcKcSpbr/5
+wyjGF+J0HqO7QaQcYy/Ru4FC5twPIpjcnRfrd/8SHfZwUTJ+r6HBiqkQo5W5rYumtfT0v9nHZLj
QOdnOTFDaOmGV6K27S3AHWvMQen8Y9enlv+smGF6N1u850Rq1Japz7IUZ2QNOYh5P7S/avQ7f7w9
A++Xu0AV7nSLMbYrD1uDgpMvTTOG1kxCQboLeige5iEwmOf9zBOokIp8rnEL4GP9bbluiK3QTo6m
Yw+deZQItixLTmLE0FgSHLMJDZhlvbO3E+7ZcEKssZGKpkiTcfWbAvuSzv61NGk0FCn4uK8JncKg
nw0Weh8DDCxP8O/kPI1BYftYX16LDsQ1Yp8f+N4FNd+yd/bFwcQXrFllBirAIiAl9b0JH0P/n0Er
2Xu7sQShb7nPDvdRwYFz8t/fkjT9umQuwjpIwbZQLiefmsBFGk9S6dRInIOsYKwEjiyuNP5YOYZN
rcaNVGTFVKaBK2wwOBCZRjwIS9vHJcZjtRhAUbr3VqIYyugZ7dC2e7KrOnRgfGndpSEEz1GKr20X
1Zxl0H8AhcOcHf3EsHzS+b1SeOu8mBfub3VlKp5mp9+17beA7vsZjJTkz+38ozOLEr2OY7usCfLi
JNo6Gp3iaqcmdKRmaBVVQVfmy8VFf5A7iVCKB+Kbkv0Wku9kZBVOYc0ZJ7TEJUu6vs6yCYu+PKb+
dzGcsyHYr8wkyqN7zjYxb5aCZW17FlvAIeMz+qfo2z3JWtw2kA9LV0Yz8SOr+HnXNKgoC1YNOHcn
jn0lpf1piPMc/Wy+6ZpWNxFbzXzzGc6UUwBCeH5qHeCtKIuK3NTtqht6+/3N0LOQ+SR7kp9A2Rd1
EHNa3W532ySahKBqc66T7wyl7xUntPgB/Z0PmwZA24SpTad9t/T18fZzdJ+gRO8QQ+Kj5Cw/Nel0
KGb7gVLTJkUTwCoXms+mnNSzl5/GVjwF4EgJy2z50ToRyZPQj7Pft79A56ZqDE/+EMQyp1cOjRs7
rQ/UenKKqQ7d4hNQyyGytWFONLZSYRYxr6WzoLUHSXT+NDf+uqOLjMO7PkNFWUCALV18EaSnvA0+
xkGbR4CsRcOU25E3FtauEfZH4gtDctV9ihLbXU59HgdxeupWZBCv9adjIV3HYCiN86o6nc0EYimP
JNlpWLxLMJRRPOdfXR7sa3s1rN11H6BENV3yjjQrEJoFS+PQYdVlGYUJT6Bbpqioi84tsnhZvPSE
g4cinBbxbC/pHNYOCaEl84XnLQ/zzu0BP612VkG/Da7/fNsPNHselTyHOEuVTKWVnLJ2CHGNljaQ
tedgHP3gygTd6F1oB6ajIJ0RleB3WAzcR7Imp5TW8UegV4KvaUsGA/hJ5wVKAXenzm8D7mKKsMkK
11zus9heQ1HmUTk0hoWr7hOU6OdCOBXJl/Q0xLXcAxEMYgk+mO4ENPsqlUUHx9/OyOmQnfK0e25L
byer8VNz77ZNJdAZszkfiNWkp7R2PwJ8/EQTSPwUd/XA0UBlz6ld3/Nrv05PfVc+4oAVPUNBHuVL
axlyls4828y/qX9Jhd72ooR5qJ09jXLdS8GuKzifboeCJrOr3GmA8WdDF+RAYU8ypGkXSptelwpa
b+VRJlkox9zgRboP2bzrzYf4PHESy8pBAe+JD8nYgGMecE/mZPdlK5VDran9ILFGB35k0yD0q5yE
PL/vEClQCSUKQkZrzK0McQZoQpP8LrP7bsYDlZCnAQ0ZqW3fvno286OWjUtUdvmX29OrM7oSujJZ
Yly0c3C/JVCGXauXwk2PbkYOt4fXZAYVWZUPYg1kP4CgLYkj0o5fiJO/3B5ak9lUZFUrcrecvBT9
d1aShzwQf3qImuw8sM0QYpLy1Hi/iqriUHIbCoqH4EbpaXDEqVviA8mg2cDkyZYyzKvMkKl1u39V
f9OV1RQXQmABblV/27J5CZbTlDZQbnb2bTx8qOLuNNf219iZj2NQf+PYiN02pe4MTuXuAQwAsP95
sq8Occ8VbvzWyftg+1CPKj9I63OQ1yEa57+VRXLogodqHSIBxTZyH/tj4CqRP8hmIjMOj69Tn4Df
itTY2sTZXdxKNFDRWlLSihVubeN0KPnj18GZdfPFbpo/t42n80Olfqe+Y6+l09jXzC/+LlB3Sv1E
hkHZ7jLP1K2lWY+ojD4jVqU5t0rsAl0G2FBmozd/PTpt9bpCOJSu7Xkos0d3Mq2DNVlBlfcEZ3xS
tI49gLn0c535+yD/nFX30UIGKpirnt2hHcpgY9t9aqsxbLHVLOYvc/GXmXghNWlHxXJ1rkUrvuFa
PHFcig+1ibVakw5UIFfsWsROtxAdZhbv1sD70LEK6D8hi7CnLgHXqhc/kLL/ftu3dN+x+dybksih
kOk6UJ29QkDgVdrQAXE8y9SaqtkaqoiukbRlkFZ0uDKP5yE4r8IArZ1+Aw3qhZ7K9c66rlLxePnk
d1PrDFeQ7nX5N2u8bqS89xlIOVJD/6W/dpuErvRPowX5c8PWTBMAKgGPR7sFHWcI6lVA+cq2lmYH
3QH7DM81sdXpHqGszOsVSlFjzYZryfYQt7YgmJAati+6mVWKulj8utzOW64i++qICXX9srALG8eo
5/dVXxXehbLuiYZuk+pjb0ZISKY8XOh3ZmwD1Pi+CvFyOmuF2CLSBO/38/Ktbr/e5TIquqtb68Cm
DeyepnU4DH7oTCZcsO6VlXCdvKlwixxDj/SCgt1Rw8G0btzNhd6kAeJWS2Ulm5ePwZ6OUGwR8nif
NbZHvhlaxsCkFQyvLFd64mz9yKm1v29oJTZtyE/UWLKiiMzo7nme7upspYEK5EqCtk1diXET/pgP
f2hmuqrdIu+dM12qRORolT4XWWVDvYafvKL7Vg7TcVqrc1uQKI3757iZ95zEj55I+1AErSHZ6KZX
CVcQfzd+S5BspqyZQ+bVdsis5dPtWdDkAhXdlfCm8AcOQVyQ0YZY1a3ZsZ6/zgMuEU108bpHbNXy
jQ+xlsrJ5hTXVs3z0AOe5DwWybGb63Ce/rn9FRoTqZguLlcnbym+YrJ++8sYMuOuUzeyErMB4PBV
QfDy0Kn/blMRBbNjMoxmaagqczaeA6WXCsyCLmUHVnVPaxOnoQQRYAbchaEE6h6yfdgb6+euVc8W
wwcM07WJQ+JkkWMfm/jvfZZXotir0tlLVj5cW55NkeMPA1pLfIPna2rg/7ZCb959HJumawMYqF3q
kHfurku+5aI2bPg1q2YVx7XYgSwoGe1rOwxfbB9CIL11med2l9jywOiPnAw7zzbBDnVRoEQxuHNm
d7R6+zr61gu30t3kWo9T370GToeVVWNI2BqTqfCurs4kmtsQCYv7O3efePfLig1lRrcDVSFejOe0
HJvWvgZrva8p1IJxwAPVjR1fEgBB/W8LpIpd1wnLnB+hTXcaZhOngCYMVQhY504l0I3wYuwO3IMl
bX7kzvh6lw+rdDroi+rcrsHg9mBbYeGw7zSD5O/twTXzrsLAGK6ICjSokOMESfZ+/FEF2YHEfL/8
CHyTQInuGUqMd1Xr+mTBM6qiOkL/pHeCyGHOwRvIrrRNWDnt/CuxHtdumkNldrzmDqS13H26C875
L8+GbrS9t06A6d422VYY3im0KlRMFE4ssSEfrwAt/Sr9H1lHH+KB7wpBIjnz84pj/ttP0rmVUtJT
MDvkUuBJ5VT9deP+b8wNWzNdHCrhPtK58Bcgfq4CaJk823mcR4lryIvv53RfBY1Nde8wMq3jVfLk
NAQJ0GJN9i2e2lB0iSGxv/8BvgoZy9lIRWrBNNQ9JOw1bl6Y/Hbb6rqhNzd+k9YTsFzSIaXjdfL+
YR3g6sVejvvbY78/o74KF3OE3fWNh6MJ2xki4NL2Fr+LGhJ3b9vnvHlt7O3QJsiwISbc+z/OrmU5
UlyJfhERgJBAW6DKNtVtd9v9cm+Inum54i1AvL/+npqVR20VESxqUwsBKWUqlTp5zhmF4rtS7eWs
JotoDhx0i4M7XRyX6im/z6rgtNTBuW/7ncj9/k7n63Q76OploNbAAcHvftjpY1Z/YfJrMf5yobVR
X4Ll+Zjt3f8aqJuIS+tqwdGp9a32UrnNzB4cVNfm+PYDDGbSNbXmhUl/K6rhwicR0Zy/TgHqgTT9
+/bwBrfS747XWXjrlmN4q+dAkQZhI7PEBWG/8Ofz7UeYlqcWcOSWZV12XZ5DBWYWRZpvDdlTSDeN
rYWcjah19a+zDATUCF1vfw7B4rmzhAym1xFu4MeyRVfjxeWUX9LNDrm3fUAryOm2XUzDX7eCN75F
51m2QEuj2tGqaLXofbnMUMI4dhPt65A2ykDPkl77hlJwVORqjv1573LT9ObXxfTmzede0TZTGwIO
qILSrrpLrSnGl+yEetPw1//fDL+RlczOAp9a2/w+z9JHMA08LEJ+OmZ3LfDQdqnKReACxlbB67IA
pd6qog/7cikOJaRg2fnvB3BI7Q0AiaGc26A0veK6/t/AvJxuf4Bh0evItsqDWt1qo4+Q8v5u84sX
Mlh75CzXxfdnHuLrIp9W4Vn9VBT9RUH0raUqLFb8eH1qBpAor3VoB8fk6/xA892mH0UNWmwsUJKe
J9JHq1vcz0u6YyXDKtKBbnbgBa0LNYELYcMJ/JfnxW3uW3CpHJoEHe3GA+A8PAr36rL5burajzbf
Yx55P7X1deqgfgbkxZKANg88dBwSU9GfyDLcrShxec0O8tL0EM2HWdtByrlvh0uunufmE0/HsLfF
2VmDcBN7B0ADYMX3NVfmC0rdc1FB1m4uQXXnfSwoyB7tv4jvxXnxjCjyEZLv4cS/5cNeKm3Y0nR+
IQnATT82AuHDCy7TMicytx7ahT12cg9xZVpbmoMHE+HgO7WuFZLxNIn2FDj9SUzHum19nV/IliQd
LOqpi7BXSMG4NKtEREBndIQvzfV1BFweFNVig6n3Mo+ODDOSZ+Esd8Z+1zQUoi//jX3Xyppn0WlO
euWduqqAgJdz8pc9kKlpeC1orGhDXopgnKEQZsdFX52hZR/7ZXe67dXvrh1K9C3fCQZWpisjCbA6
Xejm5TlLIdHuenEqtvOxZ2j7ftdZ6aRS202YB9RL8A/Nt2/uksXVJr8ce4J22Ehd15p5m5GkqOcH
mtGotprL5Kbnudrj/zEZ6vr/mz06y+jc4sbDTRa7+9ueq+d5scN+Id/Bo/Hj9lcYplrHtOOAb8/p
7LkJScX9TLPfZdA/18J5OTa8lgZs/gZsuw+abDbL0zrX50HSyz65s+nttRDhBA4kjmuOOViKH2g/
/NoGNolUvkbHXl87eBSybr3awhwrWT23w3ekGUCZHqMsJnoaMHNGZriHm4wzcUEVo9yYLNve9ee7
CQyG0ZxYbn4qvAYzmw3866C8OWotdej+kxJ9368Kb5VFw0B/zoOfjV0W4dTwX4eMrm/6qu6XTYHc
HA3h5TdZOF9l1t7TcY9XzrBm9I0fXAc+8XhKkiBVESBZFy+fY29RR1IWWEbzWQ9Wd3wWLAkbbNSW
J/9byTpnp6xkevfr/28CQk1sr8wCCyvGCu5EDoGlsXoeg71yn2HJ6Jt6rfytsYExS4Y0W+6ZVUF5
e8n2OqdNL685a14IP+1nQpJVTZd1HWOrLx4UrnCPLRvNVwkUBXKoEZFkKGTiyC4cc/64TIeOY5hX
bculhbe49jXUdEP26HWXzp0+Nc7eDa7JNpqztta6NLjuWJLVl9/Y4HyzEY790fl6yDZ6AcKxfTft
Jo8kYlpjpryPnSehTuDvpCOGfUqHr2M3atPBnnH53LPYZ1s8M/7TYm3CU7VzSWowkE4UaPUWoMNl
CfM3eSyb+uSlGSQb9y6zDCtfB613bbd401J5ybQyFedCDVEFpehjS1MnC+Qg67GZRIxHS//9XLF7
W1BwjhVHjvKU6ID12Z/XihI4Fnby0zylqBZAf6cpz7cXj8k2mt/SsedglmwIpC6s8yzyE3H2GlBM
C0fzWYALCo9fDRMAGSt8EadLcS/IM9uVTzGtG81toeYWOHzBLtjjDs5p5f0cbPfcnnZs824BFKbX
/NZH256fd0gzR5bl6AIiCDstUIvuMqRhAHraKJ8bEal6wQWWLZtjm4wOTe8ExL/cEYHaK33QMmVJ
Ox3T1yM6LL2oeC2dwcUXVRQaviDklMeYSokOSa/Fhjwfks9JMW93QeuFdVt/ur1GDQuJXv9/szFO
weZnXdt6CXTeHrd0C+fK/iYYmPEDvjPVBjf4A5AuUenmAceZqzlDLzbsxZ5uumnk6/9vXl65jrUE
wpqTsd6iYl3DaRcJYFj+Ovacp3bhq7pEXGNpKEf5UNL825zXe2UA0/iaA4MhHUUye0HoAQ2qx9c4
99jfA+c7gfPd+gklOgR9XYtRNkGH1xfkcymnx8wv77uyvBvmOqGb2OGiMT1G82IQSCx5ByAyov93
AJH7/EtLf6jKCb29QpZhfep49HQQflADVJnIHl3cHudVGKTFF1GXTjwBb33bCwwLSYemZ4MQhSI2
SWzhfHbtfIisstjr97ienP8oWlKiQ9Idbi2lwxonsWYZe9NTA1113lXhNP1qu/NBYAyeo7nyrDoh
fbfDR/SK3EFu+JV11RLftpBpHq7r+I2rtYJXYhhyD6w92+/Z7U55aX/z1PhIjnqzDiqvy7KxW0A4
k3xj8TSt56DfI2s3za+2EwsP2Fm8/JIQtAGI0FoL52EtQBV02zgGZ9aZP6dMeD2O/ySRTnPvVPnP
PvfuKsEOrk5tK15BCecMbYDDNA66leyehGvvOLDJMJoDLy2pR1rB5r6Xf3a5jLc22An7BqPoqPG2
aARTQnkJ9NRZVDTrJzR/kriZ2p3M1hB8dMz4FHRkndbOSRqVxTT/quwfvsJVmJ9sw57vmj5Cq1U1
aWqBBwNhupw6NEymGViMfVQlq6WRx0olunwrGkPyeqKIPYUqTimRX4pFnICsOZbx6KBxCpnqHHpb
ON3Zsou6frLjenK3nbBgss91Xb0JCzk4noNqw+FulAQMPy5Yvf2YsPzutmOZpljz26blEkFAOokC
hmZGD1vNXnqBe0hoMwXtwfO1jh1v0pbjtlORhECeca79sMIt+WDt8QGaPkJzX5Kv7SYV1imQu6Ft
fxx5Hy6ijDfvVch+Z8M3TYTmyMNKKgrkBhZqMdxLfzpnmf0SrIdwf5To6HExd7SoPZSWUj+4m4c+
Tqf0i1WuO7HCsLvo0PHanvphLVBaAjA12fzfol5/Bf7/XLrXj2Mwj44hnxkkStWMiuHMuh9t3Yai
HX44Kt+xviGM6kShS8WqCfOMFVQ2H1tRfPDHYcc0pje//v/Ww2ZKM7L4mFif2FFZyyHO082NhsLb
45cxPUJz4qIrBnDbIVIP4PKMpqL5ClbT9gF+txdGTfbR/FjilCrRb3Cd3+u5Syp6mQu2HtvEdHy5
3BqeCoHFOdjKvnOtIjixoNnZZUzG0by3BI1jsVQ1SZhDHtq8Dak7PmzznkaeaXjNbyXJ/WDycbSz
bX6/2WjrycvLikh9O4AahtfB5C2EXDmYWq71q+yR9OVrRdCMyg+BRCjRaUGdaRhE3+Ykob17V4EJ
Qa3BT17tFVBMb6/tvvbWOyJYRpJYckmcxQ2Zrc5zfrDwqSu4dqzKhsmnMI5kz3ZfJ6pBYyq16fNt
4xuimo4mz/OOdZlA/QfsVk90rk4WmX4VrYz8ei9wGhxLJwN1laPUylDXnppSDOFo8yyIUI52Dn6C
5rj+WuW97LD63a79UM75Q62yE6CU92VKvty2kmF7/Bfb+ibAtY43cjri2JKvvDnVxUjRQk7XyGmG
vyAfCUYSd1d8xGQuzZlzFKKzosCMBw0kRxXk9GLiqj1lRNPomi9XNF9xx4X5Hov2Y7EJGeWs27vU
NywmHUbuVbhQqDt4MvOEioOy/OzWuC+lmP6z7J297cbwDTqi3B0tPwhaHFZlPbI4zYouWr386+2p
NvizjhnPR163DnNxiCyK38M0fekX4NWzqd7ZK002uv7/ZilBNlLIGgJxCSgoKhQQvYu0enRCd9kn
cYy+iBIdPo67GDFD1ttJlnKzown+EdadauLbJvpX2fedaoF9nZg33yDcgaIxASkvMGCPWP9RmaIl
EMh96QGwvobduEaC3ucOOZa72JqLqwIC7hlq40nhNA/KX06j/fv2t5jWkvvfT/H5avWOg0/xAuvi
svEzxNZ3zGRaSX84MtqFJ556Ceoqp8DKTpunErE6BxeS5smejyYaXyFfGdriY2WBO0P4kECvT5k6
xOtKXR0x3hBiMVKgoEIh7yHDUtRyilmKktrOvL5fdnJ1uDidLGqpYbwe7T00kSXVBimeDNzgZRuV
4NWdUrkzGe/Ps6sTjloS2WO/DQ5Ii9b+bsrYX8T2DzHCwU6aT2+0zMuBTrj8LDprC3MAFh5taDjs
pHfvhwxXh5CnkBJCT/KM3YeMD739QVT1FjprH0Nf6PMRN4AwzH/dYFvygq4d1qrrl+CEIFWopj1J
UtPra847ezSY7U3QZBVZBOLXxEu3rwOqFJMj/3f79U3rSPNiBRRVnSFuJ3YwRcVWRtz/aa9Ae+MI
y5qfcv379nPed2nQ2v/XTO1gWX6T4lOcso7GTtwpkMl0WX86Nrzm0j6j4zZ53ZpsSLC5U9/lIk8m
S93dHv79+yyw4v737ecqm/iKfTgplybMcR2Rd5/q7tfmN+EikQgUTYhX2HFt08OuU/Vmj5jR7C6B
AHOSlIyn3q7vIVkVFaCLmlcey7mJKvG/ut5D2xgmRodqB1YTNC0hKMGz8aFQ3uNaVnFO9mjDTMNr
Dt73G4ABA+Z9muj9lc5pQYWznf2X2xNjCE46TmstS2/CCdpLwNX6v0JMv1W37cQO05trjo0eO1al
k8QuMXcP3IV0usV/M1fs8MuYhtd8mwYrio+QAcXxgT9mDo+6qXgs5oMbkI7T7hrfrtWEmksvQAUY
KZBLuGEBrl8e37a8IZVxdZhWzhWBvDaW6RZsYECiYc5eh346FX2A+lFzmtOv9pSF7rZ3BWuymObj
Vm8PeWqjlCrWFC1SM1JL8uD2e633huF17JbFh6YkM+bbcbdzO9UxGKQTYu2VYQwrVYdv+XPej3Kp
PUjW9v4JxFrkzu2dPVSbYafQ0VuB33JrWmwvyYfhwwYK5HoOnpd1Avn4sYo/KIn/G5aKKVO5HK+u
xpaIMD8alXsWrDzdXk+mL7hOy5uoRwtrXBk0L5OGsEhAMVj0c5x59ONo/7r9BNMEaw7di15WjQUb
MUtBjE9FrdN+oKTdCdumD9Acmtmb7wcDxQSXEEEf59hNy6QY/+bpXqg2LSFtr3bdrOlY7XmJIsuz
WMknslenMo2s7c6KpYzLFElMbcu/8p5cbLrHe2myuua1aa5EDWosUMlzlqB0HQvgCvN+7+BsGP4P
CJdKM18u3Eu2KUN5oX/IyHrn4Gb/9poxTKoO4ZqnLMXVnHWd1D5pGhrOtnih3T9id/81PUGrgrUz
A+kJEzg1j3Mf4ko3GtP6e7kVZ5Ky6PZXmIx0ffYb31pQyu/m8boJV6IJJe/OUoKdB23Ft8c3LB8d
yGX1S7VNLb6h8fkctnPAwimTO/Vf08trbtvioOk4rUWSaW6eC+VEg7U8q2ov23q/QOXq3KLQg0bz
pIJtmFv9LJR7As/NvSTiqR3diGR7m5dpmjXfzTxlIZ3I4Ltred7ASKYk/QhmxahJl50k1TQLuhPX
o7UKa6VJMJdfORiwY1a5x27RXB3R1fBh434KR5ib4oEUY1gG3Sexy/RrmAUduQVd0HFw7WxL5Czv
CNijORAtjeDhEPAT8YOd61LDLOgornIAM3XZtTSR6pmXkayh9nOx9vSiDCtVB3J1fmOlNZOYAGcK
rXa8my0ejXlxPuRlOpjLYiCU83BPgSNUWkBOeZPRlvdiZ/tyrvvUn6UpVwdyof7fDW4AdBvE5Mqk
2+oRx/Hif9628fNkgye82sr+rlk7L7To8iPFeRcpcS0jL82Xs++MbGcdm8yoOXxnKZ91m0eTebIS
CnZFnHrvoU6+g7cwDa/t0/lc21vuDzThlYSA29dmfcqt19tTZBpb83JXUReycFhfa8ejweMvSDHA
j0tebg9v8HAd9wXlSZzSPUwRGBn4iaX9eBp8+Xx7cNO7axu1ZFQugKwBSrwO30RLhruMZIDTu7b6
efsJhtfX0V6r67S0bgbUIkXveSdhCQ+oC5ZaeymY4RN0oJc3FZw7BPuQAjmu1W3nqq2f6dzsFd1M
41+j15t9FKq3M7PRPJJkTgEu6iaeh+Wcy71Km2l4bZse+CCnosoRBCWvcOJXNETD2RZXQbqTAptm
4PrkNx/QzrQLssWmST8XH920vi/Udro9uaaX17wW582imCl47aapD3GyRZ/Ea+60O4Hb9OKa06JJ
2h6rDjML/qZIbe2JsD0Ah2lozWfXkkCDaELbnaoEOAI8b5T/+ONY7HWrmQyjbcsO2fos6Gqghsfh
Tqb9Zyd3w9E/1ljj6tygllNKrmZgdLarnIPssrNXu+JYKNZRXg1nFklLTKpU4jyBJ2MN1Hm19nDu
BtPoGK9VzFVaBBO4EDM7ctf8wQEmYZ72uhdMw2vuik7mQFmbg6MH5FZ9wu/6zY3dbk+MxTS85q4L
TdNtbsoNBSIV99y5U0tzaYPp0yGH+gPaNc42sxkqOHY2PjV19tDa6CH33Z1s4mqEd7Z7nQZ0szya
1WLyEnsUJO4aRU4eK4ZPo1XYJ69R6Mlm7rRHbnq1yXtP0/wXDKNBmQ3VlsxAuIzI53pvexFI5hfH
O7a76Divsg7GZSU4CWYpO1EBKZj8kGwvdYnmwmXJV3uUQCl0Itsi7oDpw7HWgz6m7btgB20Df0PU
dys0xM1Og7yUo2Uo2EOLGwKcju5a0mrzcaZfkkrZoLsvINEwreXO6cw0uFasZk2zLQ3KNAmv3RN3
m3M9NccMo6O6BgrO4xS3K0nfEy/7AR36vD2lI5HOh0Dw3NtJfA1u/Ae6yxvsFKQz2LicOhbypQRN
w8qG+LYXv+tmHtOxbxX6h/1qbPILtb+NioTT6KImt8W+8yCDnazz3TnAM67PfrOrDzK1sm0W7NnF
YWb4Ld0j2QLG1QIcy0nQ+jhMXnLBX4hjDzFaVQ51d2Dw63S8eWk2jBCjter8kiHNKQoO5ofvt03+
7oRi5KuZ3ozs86zIS9cuL1Yul3+sJluiWjL3GdfVX28/wWRwLZotpA7qnAJW1LEiBtFTSEBxc3to
08tr2QjNoaMTAFv9jNbqKBX8fhFe5OZ8p55lGl6LZHUFbuDcyawEqsbPnuX3IU+n87aqv469vhbM
KtfKWmfp2DM+Ii47+5wLyDps9s7ZzWB4HfBGR2/OmhqLZh6Hv2tEhXCie6RdBtPoaDeAtJtWKEzq
xu69JRwJD9NlLxUxvbjmolm1TMyxMvZMSvfsD/25Kfd4TkzvrXnpWNstEWQrL+A2/RRYVrz1/KnJ
69OhGdVhbkvaQSBlnsqLHMtfmSRxP7ffJ9nurHdDfNQhbsLv5ODNOVypP4/lCYfnR9v7YFtLtI3j
zjNMxtfcNVdd7i+yZM9TQ5uwFo0T4or3WLTRAW6b7SK1AeH8pUcb6FY2JzRNXex5j2/p33H+yJxQ
3tE8dnGmAr2UFTwqcs4syk/eEAMKGLNzf7fM0Z6kqclGmuP60wAyjUGlSWfRDHJwyJiLed1phH5f
0MJjOrxNZL10Vd+Wz2DVOqk6DZuGnXwyRtv0vxEFJeJX8dT9XrC79NSKS+9eeCKsyLE50mFvqYty
el4hKvViCsKswkaf59kagnfu0H0rvlBz8B6In8wK8uyS+V6ULVOsrL02acPU6HSpPQSQxo0U7FkO
I4bmOETueZ9p6GtMebNVzgPIOGf0mj33NA9nXFS5fRbdjhvvZvwwyPWRb4bOVDu1TQO0Lc0Bklih
ytB8Hd1vRWrFtx9giHs6ss3iS9nOqk+TYBHJVDsfsnL8zuXw5fbw1wT2Hb/TSVE35kwzIKTZhdjb
ufGsSFWfMqcKcWGQKP6XO+91F5gepDk4q6yuyCRWjm8jNSTLg+d/bzf34xosJxr8ULvc8qYHaS5u
eTYDaXSTga+QhG2xnloriMucPgy8DVPqh/W8t929P/lUh79N7lAMnQqQgrV0iRtHfinXyTpxH6qH
/rrsIDTe/yCqY+DK1BmRufewnOeGni+hsj2dW9pGy+yHnV2GRcd3dkH+7mqgOgjOy8Zq62mNR3Uc
h4R/8v6r5W1hndsoYNqgA/lYl93OgeR9p6Q6Jq5HJpJXamHPLV+H+w5lo3PnFMvOMdlkNM3lWTr6
/mBX2WWpVbwIwNWsJlKKowQwhbz5iwh/5zved1CqI+PQkAbpUonvYM4d5xe3Oud71Nimj9B2dPDT
LRklKruAmDdyJz9yVfUEAb24HT6s7l+179zfjgKmb9DS8cVLZTuBQvRiB9DTWzri32eqqqKpSg+d
Pz2qI+PymXsprjjps5Dz0EXjxqAVP2z99BPlVDTGHfsQzfnHgY4DgI9pks7Ok0vae2fNnzxv7+rL
sGZ1gFw+j3JqqxUpVpq7cV9nX/gI0pND767rcPN6FWveMmTm3It8EAUWMgvVsQItIJXa1t1snXQg
je3/7kaiTk2XZo/gz8LV47TOOwmQYRnp6tuqyTenvH6B3ZdhCZElT/wizh6rtmn06/9vttoc7BFz
RavyMis/3DjIFF30oC97XPCm4a9z/mb4jvblkC01hKCDj2DPCnPQqGR71++mwTVPVvbqAQ5flpca
CoOeJy5c5qGa24OG1/23AN14XuDdO3begE3Y/lGpPOZSfwDgZggdtQxj+47A3vm5FL9stnNON/mT
5q4pG1qbbpjStP1Nre601sPptjNdV/WfeQ39A+YmnYIxibcG61mcsY958dfa31/ztOYIstGjOtJt
5EtXKI4njGsT08KPazp+UCk5H/sAzV1tMO87zljgQOp8YQzb7xamzj+uF9k925lZg/V1qNuUssZq
t6a8NOTTbA9RfkzJDbbRXLVdJjdA+QhNgAIqFCKRGH0q/7ptGdNra45qF3ysUWRHvW76ysiLEJ9u
j2s4g1JdeBtHhLJeZwzslSCJDoO79gyNuMhDn+o3EvV3e9zF71O2wjyauzpbLYEmCManEr3hd4T1
H1i6XFpeFWCozByIMmdnh1inEsSx/cqfu234fPsbDRmrzmO2DlmWcoY4RFJokjy0kDxY2suY71HU
meZGc2jghl1IJmP8IFCR7QNN7B9iY/SgDvff+Nz0nFjOAtw7ek36k+uCyXvpKjtqFrH39oYorcPg
igxaP8LCI4qFocDhx1ag7p1i76xoSOd0FrMKmiZd79Dxqep/lNlDOn3h9HO9fO8f59nbOY8aJkCn
MrPqjPNsxRouuf8KDV0WWpL/uL14TGNrXl0oUTbtko5PCle7oszvWj+Lbw9tsvz1kW823xJ9kgV6
icanaf2EysJUKihu7yS3ptfW9t7J3+Ra1ddIypdncHaFXLRfb7+24bzENEdGd9LYLIXj/2Y9jsx8
PHEIUbFa3TeMRhW5KyBnKNghNm94gHaEhjjmvPkljFTbQYxA9SHFgRC3Xi+3P8ZkJ8138055zOdY
/U7wBBDrbB1LTnTQW43CqiUq2D8v7+vi0cXZYtnJHwzLRge6jdTj/gSu4qchGEIv+5iCFMFPd+78
TINrO7BYNq/ZHGt8CtAklGfyjnVzOBR7dJuGtfMHzq2zlm62bf839C3Cpu0iSsQ5daxolPXZ9R+C
eYH6Y7tzHjZMrg57AxgwL8spIPd+5b5UtkpWFP9vrxuTnTTfXZ0tZc4opqesg8B1P6Od1E264WBu
q5OYybWoJGAH7HdaoMXtC+1WoA+jXjVLfZfZGbBQOxmXITzrYtqFO7ZW7WJCaAfJhZ6AKNCHyOQY
e17UgLDUa+ediGRITnWAmwA/NSBVg3ryZ/VUZM3JTtEXC8Kumsz3fVfFxyZGc2hkvlvOGCP3ssnx
RZbzpR5rHlbpHgm2YeZ1pFu/8CpjFdwPdwOxLRaIwDdPWyZOt9/fsGZ1nJs1SPTRkyX4LVuPvID/
k2VRUC6u2hnflIfppGYVZH2YqDsC5Qv3XKrfXh7kYev6Q+iXTlRnaHdTfdw71v9Ys927i3NsI9VJ
zoLZLzMCKMqDs1SnsuEf1mnZOZW8j2/1qC6qvZZSMLL05MGCqmOQfpfNy0zmcMb1Qz9W30aSvQT2
P20NpiM53Y8N+ywo3QnHpgnTIkGbttMo2rW5bFM02YmfPh9bCNoOLiD5qrwN444O+9JzAcgu+oB2
wpfppbU9vGHbMBSV3UBphX5YQcuHbuxfx95b27BHp5N+Q7l8nTa0M3J+asGpfGxozbcLwAk82mQS
2TAuHdxl7KHuOOyo8hhMouPhprK1KuHAJC7WyEtWpM0/rJJ7THCGM4gOh1NlwLuUihZtdNl5nj6W
kJNbFDgEd/INQ3TV5bLdqnXtUeXtK+vFg8u+O6yIXFfFw/XiVXjx7QkwxD6d8QzUBdPUlhyk/8FS
JnlafygzINhAbPG/Yw+4PvhNSqz80QfV3PUz0IybWV8pGNtq9eX24IbkQ4fFOSWg1UHZNa9r82mU
d9OiwqVJguInD2K2/g2p+tvPMVlJ81x/3CDSA73N10x6IDYdowA6wj7Za3T4F7XwTplHR8M1jWyQ
Aqz1K8eBHSw+T3b5XRRlaJftmfPfWXDft3XMHRql6XM+t+EoUN8GqYlPs7hA60i/xHmwd8/4frOo
h16C/84ZK/lQd7mN18GNSd7MEdSzQqiYLjhn82CMW2LHVW/Hfrp3rWbaw4gWCLIW7DZ+jnWoTkuM
RCVe7u0H+VCd8nO241CGSdSRdYHFetqmeITPiwvnUN7OvA9FtVeGMlybUx081mXQhlob1bw22yeL
FOfV++Q34PF9ZKDlFNkYOvUDaT76XuIBQNvjIGFnnw+tTx1TtlTCdYHOal9JgPtsUHW6YF6fdlNK
QyDVoWVFW+b2TLbhWdpbCKrrsyj2qABMQ2vhYfKlveRoI3ptKnrnIT3N5J6sk2no6/9vIo9c5sHv
81xecvdzQS/IS48ZWwsG01LkLskLibbL4dyPPJ5V82zvqVea3lrbx70JxaHWw1unE/nepMGpbbeD
Vw+6RncblLZTbI58Xewe/F3WJ6sZQoFry2OG0Xy4FLyv2Za1r1YxiXC1srC12P8sNu0khf+Gw3fC
pA4oE7XFC0fQ4dkPsoS3nx3mnermFzjX78GJexrp53UZLw5aGibLC1EueVK8USdnnf7Jh+4h5VdC
/PuObqFbPPX2K9pCi6B/bewTUEchcPgrbc/bCMSRXwV33WBVYW1Xn7OifFzbYicrMYQhHbkGob0G
pVTkDWlZFaemn/+aCwBqXNkXO3YyZA663reTz04meiJfBUX1kkqoEHehZb+K9Ffm7zzDsEx1vjY0
13Krv0YctDjF08i/u3X+6fYyMmzqf2DYeqCJgtUZnq3gY0lacJGpyG9fStQUpurFqUuoxx/MP3VA
G67PPUg1IrVVW7qc7Jk3dzguH2rD9Oi/h5s3Ecjb7J74Fka3m5jZ/0j0YY6/bxvJtIq0MFGPbm7l
M1bR1tnfqtz+OyPyI87dL7eHNyS3Oo7tCqbBgQJv3m1oQaaPclvCvjsv47FQ8W/m8cYyPWuoBG8X
lmj1fQ66iK0vFiCch15ex6+tDZpfJU/l6zY6H1pF75bACocxe1zqfKfIYlj+OkYNlChZALcdnmdo
IIYDWj/CeqN/335/w9zq6LRugCwLcJbNq198BUQqXHjk7tEqmF78OuFvDE+bvG0hajk8B6l0QjqX
qKjYewIGpsG1zdweecYmb8F6l7mCoDN0aKVF9/oF/w0A74R/HaTWy6mximGF0eefdp9fecmjGU5V
dLHrVeiEvAzDHFt1rKrzkILiZDszd4tGa6feYcqLdRCbTQsIUgkyPFMGragpQ2fnEEqlQNjyWVVf
JuaeArXE257kboBJee+DNSfvlArIoEb5mtMfo/Ox5tAebX5L+7FYHtb2mKvbWrIP4rxZQLcerj4U
dzyvQ0/+rHCYcugeRMpUzLG1xMBy+opT1xue+/o1s8+ZJ86ug07xqgTzSX+aasAZ1Ze2pyCy6tFa
tp2aXdpq9/qQP40IVQJtxUM9ohLWRh5YvkWMFpHlfvDGjy5gAF7z3CInD4Ag6SPFxzPkasNJ1XFW
3/nNy9CuYZYlY++GuI6KACqLjzi4p0PhRGlbKE4gj2HswvMvc/eZzTux4/3AjXuD/35tX/+fsytZ
cltXll/ECAKcwC1JUVOrbavddssbhodjzuA8fv1Lnbfpi9MQIrjVogQWqgpTVmabcKfBfnpejSBv
k6Aa3vL6RAbFSePjFDf/A3dzJiPL0nG5xRDjtBrH08e/25wiFI8sKSaTLdNy0/it1P442mdr3Djo
+8e8K3qpzZNmhAjhbc1qvE/ovoFM2jZq439Na4S0A4uG6kz18VDmE9CM40s6KXzycQEwXaEATFxP
wZZSGMfMWMNZR9/+tE/KNuii3CvICDE81aOuLG6EKjCmujmRRe9v/XK208HXox9aTv3KUDzcSGqn
6Qo1YGpNF1KQ1DhOc/pSQPRN/1WB9TBJ14PROj4pjmz+3Te6/3heZP8nYtwWa7RysFwbR94bQZ0G
7vCPNgBlWhR/q/kMZbgpj47OuK3XxRRRb0mVkLrNW3rMMvK1ieM/NJ0Vy44k5UTEG1RdONSDywn7
99KfutoHsZaiEMlM36PhXWL0nT0OizUsN165nlPae9daFbt4mWkhnZ2UTBEw3tMti/d99zmpNh08
THb/v3dDLsvOHrTOnW5J8gxlhqDPrfBxyHx8bDJFLW5o10GGBNpIt6H/aYxebX4y20/G8DPdiBU2
RZq3uI5IYc4zuc0ltl2g23UdVbzL3C3kb4lOy8laOLm5NTsYcXJ1zWTTgdUUNThb067WDvKPNw2E
k6lpPa3GF03rj4+9Lik8IsKtGnjSxaQlN+5eiupoT6PPSr8FqeVj+x9vpk0R30arnFgZH8gtbp5x
JvCc7Li2KjSwJGREIrd8niL0eo/kZkDVOw/M6hVqyV6Nhyq+STPQNEV0G7XTAkvMRG5m9BzFmZ+/
mYOqV0XmeyFHrR4tu9EI32eLDY7v8pJYw68KlNaWuWxi4cD4hXy1KmM2c3Cj38yS7KvZOZtNFozl
sNs2vcL6SyxCW7NGStHoRZ9rjw9Pi1kqFneZf4Tlt1gMvV5jGE+LU5o/Y6+4kmNdvT4euiRlRRAb
W6zSiNOe3NpY3zvreMBqrihlMtPCYjtCQQJtSCmqwR0nlDjP/cK3jfo/+LUEt1ZWQ/Wbif5obhVB
vqp6IyWjFnFrywwNIVcz9BsxbK8bjKBUzqTMtLAtJnVua2tpk5s+sKCIrWDKNxYYEao2OMa4tgBc
3JKVHrSk9EDTcMls1eFJEoMiWxuwWRlJ1oXcGsYgFzS4vxca6aBxMtGdanJFwMj+5e63d6tq25Sm
FeEG6zZ3b3ETlv3oWSMQ/H8fh7qkToq0bZ2JExhtKty42kVgAFcGfpX0dWGFt6r2BbK/EHLVsmvg
3uNavwFY6/fuPnaviRP51j+96s5K5iNxidWg29Euln6r8jzQxjHkRvTbJHixXlTTIAtTIW+7LI47
1EpyY8C7eHZs49GIYEV5PAv3sv7BSVhEsDGHZGVWIQmsuApBaPu9yXUfXOeHbebvh5h3MTS3WV6T
Bv4hJijy3V+mPe9ooRIXlrhGpGurJq2d5hwR2k50B2r2o+04ii2CzPR9wt8N3J4LEO6alNwKXPhH
rbtrUlWjrszl99/fmZ7owrHW6TomtPb0OahI4m3jATUBkvlf4wbDJaGTmdja1OV+iloIPhaKB29J
rItoNbcroCuYYtzd8kmrg5x9m5vfblYoIlHmcSFZKzAsma62YhGxI5yYF88tvm8LQiFJVwKRWqcg
+o1a9utalb6RZ79mQ3UHKfOLmKA8GnQw/dx3TMtfDT144C8DzICEWa5CZEh8I6LRzLyhNaFWdo6a
Pxxn1LhbFRt5SYkUgWjJmIMMOMJ2z4X4JW3+6NlzhHhEM5gfq3iQZP9x//1dwGezWyWMICbb/EfT
hHF0WPlfM/epq/gISUaJoLN4cGKAqFAHkrY/2gkUB03Ts/J5Wy0QcWfjOphGv070pjPdXzjzXeVV
kSR2RE1NRIjNEhemnfH7PIbLhJWD+vq07WBsCjthc1iJPk6ufrNAWoEnrV2d/n2cU7KBC9m6xjE4
4ZcYq5I5elkx7JldPmv1z65wrtv+QczaiC9VzvBEOZefeO83Wu8v3T7XX7eZF7K25FYflcTRb4Zl
Y7WuD8wCsUBcHnnFfj3+C0nWilgzaljAwuYMj6zgkCy1eefaqo4RmWlhXe3nqXW0Ee5fGCCDOm0c
KHia/2wbt5CviQakpeMU+m0wl0CvR7wAqGBEsnHfw+ldKeig69S5K9dvxaD5cxT5eAYIHo/64yLg
ioB5EC4OpDIKUFQX9rSrUn4raFYfFg0cG4//4ePBu+J2w5zH3OLdYJ9iWj5FY1/5M2fb2ihdETMf
Fa6Wr3Nvn+y8O69mubd7frXzUgF0ko397rV3jk+byTFLsECdWifVwjLtfpOE6ArX36Puv5tIV9x0
aCWfR+Im7sk14/lUW+QfwyVVmDnZpwg4XWcovusJ8GGPp0E20UJRG507D3OfuyBRr58ibj/rWeSP
ybadH96g/tdTVbNAz2EYne8mGz1SjOeoTze1XbgiOL4tXQMgLMJOJM18e50Cp9NOBdF2jx3zcU12
LaGkpU5bghzfZKcxAZaHxeVurLsYMmrcxwPWtiQQtyLr0vagyM3ZaUmnEzG7fAdotK34AkmUiruR
hnOaNvnCIKLWDQDQ9t/juE0UZxGJe0RI/ByVeTYz04HWYgpSZ21PE/NtGtY9dNreHs+AbPxCeSsH
QP2K0XVOpRN/t5ZV96pGeV8hiXtxG2K1bdON88pOuPo/lJUeEI2cLKJ6rZCZv3/TuwpRduWQAWPD
ThODBBLTQeTDWOmxoQu3OUfI244PRVJDfv1UotURPDUEWTtl2y79XFHju2IVGK5r2zk5Kwk4ZjVr
yX6yVSo4spkVdiNFWRXavEC7eowdaHI0A0EXn6moCzLjQuK26wr613pkUBAgmVc46+/JHL8/9rpk
WsVNyFgMowH9ZOc7kG4hepdDG/5Z9GS/zby4EemSEuSpOoNsU3RetG+ZuZzapVYUG9nghZ3IatK+
5hlC3kGX9WRVUE3GLqpTPZDIzAvputiV3lYOzA9D7020Cp1kDNI4VzxjyMzff3+XUZA01ErDRkbp
Q7kjbnRJ+wxv72OwzfVCwuZxk9kxn9kpMZ09LfPPEHIP507VWyopl4aQrnZm6HlRZxh9muzjWNcO
3Qrlr6U23ItGakVRloS+iHLP6z7O0WvFTlk2GIely3FR19mq22PZNwhZa5F8jFdOET9TQ/b2T5DZ
pF6RFLqnR6mKnE72J0L2ds3EajcpnO94Nv2nMPoADIqZN4DhH6oUijS7B/wHOywRpx6vWt838YCF
kZt1YESdNwzDuenZE5uqHzo2049jSjIdIl59mo2RmxTT0YDrDe0G3MFLbYTXk91j+/ey8NF3CAk9
tUMTQWudnSJr2qG71U9GHhpV66/VX5Cne4WlUreSfYmQ20MMcrp4gccs0Az5GnQdfHC6Pf4KCZDA
FalPixpCrwlv2cmMSchW6NRNbxxPwhZJA9tMAYv8SZb567AUijSR+e3+le9KiZPlq63zwjlA7M23
wEIzgB1g+UWKf8z5PPeb1GUBLRFyfq2xzA0ORxuzVQYFtwGAot5jn0mKoSgCTsZoWqhRGmB82M9F
6vHpS5koaMRktoU01wZbI3ZeGVdLN91woEN6jHs38WI2bDrKu/8Cyd75fzVAyhDb+Ie6KQ9lsQTr
+vOxXyRxKuLXgXUZ+jXKjWtXspCnfdCMiluxjzHTrggqN/M+h3ZTYVzHxf4F2cxji+akdOr382qB
ZIhe55p9x/38P48/RBKiIsI8nroyzlx8yFDnHrF2FL1KS/lzAA9l1L5oRPX4JXOYkNgVIW7Xpvgs
hvOTsc8tRYmVJbWIMW/tbGxcjUYnPMAGVTrtu6rz4mb1Jv5a9tYhmq0gL27l8Hmbw4ScRkN/nCFw
QX8YDcHiZsGU/UagYXG92XiipeDRePxHMo8JWQ08+0LXGKkHVYrU67sk9cZ8VFR0SYuTK9Kn2nTJ
6/ZufY5e3fWXxYChzE/tWJ6n/gkX7a79bPSpd3+B78hLVnzPIuPL4w+TrIoiIn0eRkjxzaiK7dQ8
t9onKGHvl6o8NHrAekVYS2rLv9HyLvOdrksdG1LV16m7FsNzVn02VM+TEtMiJr1njJlgLjCvjXWu
aAhRL9ooZkVm+p6k70adUkqSKV/Ma97jpupY8D/mqOrLk4STCEVP1qjI7ZaZV8055s632FJcUUn2
USJLKropu9xyBvNa9KdF21s7x95IjuuKouC2E4+u3Tvm1UzsYKxTjymBuxJuJVeEoEc6b4A8T6xr
8pShx/447OfD+ty3Hg17n+83nrREoDkauYuSDghE6PqUy77g517VfiQBY7siVSpJUrAFDPgE/tYH
Lb6g3M+xlz4toRmWYbRTAQBlYSks1C5bRigVz4j4uAwoXy5dnfkGJDUf1wNZZAo78YS2eqcnNqLe
LcOSVqe6V51EJS5iImQ8i4YWwggrIujH4rdHHibB6BXn6be2v3tIpSXxcRIwEQbet0tqEB5bVyer
vCVHN8YTI9TTSsV2Q2Zf2ICTGnqopmaa197IPLzJz2CDWOhToYJVfzzDTMSC06RAzzEoAa/WHOLN
qdFCu1Es0B/PLhOlwEGMPi9Zh/qQkxh3v+uXNqk3vZMxkegUwofFCDocxOW6W0D+NG1aeZkrrLzg
DDFTnsFuB7Kq8sAqRaBLag4TQeBAnAyF6/QoBp+GnRWSwxp7kON29nx3rzj26+OEkkWLkK9Za0P6
+e4Xp7o0nTfhdDYbL6b99bF5SYc3EwHg2gSRbPQFWdc+jPbmbj70p+ZIvdoHv8emEy0TMd/xHeVv
6UioPiZf43ws96zR6vDxB0iiXUR4x1A8zKmFmsy10MXzYXYoVeTYEteLCO821XArEt1DJ/3urEFd
G17c+2y+bhv5/W/fbRDWsZuiakAAjclrhhZYPnvNNtURJkp6Q56xqLTUQKnsrApqsSYPXC3dllIi
1puCT6aK7inV56NnO41Pp2+PXSLzuJCsUC7Oh24iyKn6YtUQURy9xtpllqoFURYswsNSZOdG3w7Y
7hlL6KIXubE+mZli7ySzLSRqn/OZxi3Krl09E7Jb+ed2+rLNLcKimmpNak8zYjytcKOV7IoS/Du/
B1XXpKyUiWDvNJ3BcLZgQuv2UB/rsPI1X/vHWnxcagb1nu0ef4b0f4QtMVTE4lW34KL4m/ZihMPe
vA038qV5Ijv9MKhkvCUTIaK/aeSwMimwTdDIE6G7KX21VCctyfonor5JHRn9HTl9dQfwmX4p25fH
npHZvX/Ku1IwgECQRniYuSbD21qWAYlUSDeZ5fvv7yzTntVpPsAZJS74UBtVV9Myu0Km8ixvu+Z+
UojKYNX3Awu3eULI0KG1lrFpkaE83sfp2VSNVxYUQnbG4wxiz9FCUMSvY3+CJJynqaJCZltIzxhq
H3FkYENnp1nitTrhnmXqQds4ir2G5A9EcDfraV5V98F31WeivVld6Ko4x2WmxZTMSNoPPSKPt4cx
CozsRDduFkVC0riul1o3UMw5j/bWQt5G3ipWINmohaUzAsXZPNWI6ik75ENQkNNCdo8DUGb6/vu7
hNFarSt5hQOMGX1nINJx62/m+PuxbUnS2EIyxosdzxbHsT2HWERDkTnKlhfJyilCudfMNs3RxjyW
+oE6T3SKfTCDLrYKkiHbJ4pkpBCcN5akQunTqM+xRmRhvG8tTw8tP8fh67GDZEc8kYQU+QMUJ/Cz
1+kUgSB5Phsgpj7Y3hTw3XQgn6N/Hv+RbCaElGUxeB75jPKV0cChaDg8bLIrYrkz28qztsFKvXa7
1Q3Qaf/YriQqRWTVGBtVnFFEjklOTRXq7sVNFXfUslVZxFQ1/dzZ7YoxjyEJjaDaN9yffeYZu+VQ
nYu3bV8gpCxu74diiVHDEudIIqgGPVFVL5NkMkX20dKxLR1y1+YVsobPpRWdbW3TmwMTUVVkYblL
TISjyfzE3FPVaiS5sWUikHuYGm4OJXxuXuwv1O8845xfoqfm9+pr+3Yff1pvj90uYWdgIpaK2ZkT
dR32XPp+DdNDs9fcIPoKIqAumAIaJDsy+XrstZn3+A9lkyEstA1D+1rVOfgy8BZMjXVpWRNsMy0k
bWWUOjdszMZS7lMaMktRdSTJJeKp6OD2bgllePBofY3+pni1ynKFaRerxn8fW5mIpgImmmkDOjyu
LC2+zlUSRnxnDWT22+zZbXJvLXZdPCkyWbIGiOgqNCPrfXqf6pIDusi8aX6OjKexjRRF6OO7fiZi
vIt00uKsQtGk0eco/VzbRujoXwkxfCeJFXMs+4/7HL1bftdej500xjdU+he8+8Rs9gDlB+ykxaPG
4zCSuekeue/+oiw1S5ttRq7LeinMI57Agxasc6nqE2ThJGyN2zyZ0rhHrSbzc90Ea/MrV20EZbVa
hFgBnBEPa+ySa42rSd8KjQOeWwYo2a07VI3AvD52kSSJTSGJOTVbp1qwvyJmVPwcbNZ91iJzUsSR
bAKEPCZNwoEXRYlox+8AEo2gosElQjOEmwYvwq3YjBttnmN+09a3qx9rooKySCZWpBZlbmJlU4Y9
FtWt0Em9JjKP06pYaiROEXlFXSOx8oSjuJXpcUZ/TP8XwFSialeWTKjIJ1o2GYdXcKyy1mdLJ7sE
nDiPvS1zyv33d9m0WjgK2m6HdT17GqajNf8oVGRmsmgXeUR1vKHRwcRMApnyKT7wMAqaYE78eVfg
jlV1RL4fdT6o0SLKao2GuWzuF7mEuyHeTa16N64FQpIBCOCD2mObo+j/OgptW11brSgLyXx2u78Q
w4u44nwoKZoiMagGPrN1RIJeOYjd2W7gxqHswPs990EyqMCpshASslbTB9tmI8afWZNvsujIbBVZ
vcS0CK1KtCqGKlVMr+iLvkxxwUKoqJuKciBJLBFPNTc1j3kN58Tu8xJnXlzV3vwjUSq0yQZ/n5R3
CQBt1/uR5X5n2WZfyWgtoIApVCVHZvz+Ue+MJ4abuhEa2f5AIxwX/24H8IC+sbObiRgqA1AwLTEM
8ofZHfPtBmh7PqoedCSFQVSQxhLIuzzDhl93RuuULJkGwJzbX3BHmgaPU0rmHWGlzeY6Z3aCqcUp
zh6Og6plVmZXTFU9G6K1Keg1tQPNDDuuuLaQhaKwrEL4Ll7j1IVLss6zqDcUse8wUDwoQl02biFF
h5YTG3wj7FTxAU90LVQfKHY3m5wtoqTqfspbiO8As+RWWWA0vXOB1Ilq0f6XofKDKixCpaqCOI0Z
45EIF3OH/3/e1a4sYIFxjQ5DQHb0YE2eammRBOd/kFJu2kMQGMHp9MQbaH0AO0BoFiquTMlEizSc
BaVVlc06rjF6G2jExuuqKPEWqz9Ucbxtty9ipcC2U7c6xSekEKqbe5zjZr9GK7NKylsSTP8eXd+V
Hssqx7hu0SljWOVPLeonLysrBdpe5n4hcVFtTFaylvxZorwPaZTEkGycaGgvjZL3+W7ro4D6TxIb
FYh1seUheJ9NDwXQAo6/frmHUhm6QavIOdmnCDntxHFJlxl/k/QHgI091uxi8rot5YR8JlHLUmri
wHXPuClyjjrdeM0pAp/KjkbUnWc8+bg/LX5MDYCys2+bhi2ycJZa5GQTW7JzluEs3UMI1nOqSmFc
4m8R+kR1AM0igk14Y9uHyInO7ZLt761K28Zu/++CO4+O3pME509nqT7FFflNs/TrY9N3Ex8EpAiA
qvHwjT04xe0vMjX624Gkso9B+FxtK9AiCIqwZMDjCQoCt3/H9cXONrpESNbCopCh0u/3+E4Gicbv
rN22IxYhT05sJVp+3zmN6MVDS8+afLXGn9ucLaTlZA96V3eowHU8BBENrWbwl+x1NRQVTFIdRe7M
eKSZboBV9bqmJQG6Vq8C9MopjH8cKY4IdHJzV89dkGqfiZlboDyjtT17xdxoOwt0gJnvonVOUWI+
TidHxDisdTTV4KTGtX75iZVXqB6NmuIuXGZaSCUNDRPoY2ix24le0rgOKNSBJqow/rH/HRGkBWUF
l4AgFXcI9rEbuW/ntr8lchyRqjOPVqceHDs7d5Z9tDX9quskAGAlHNJcEfiy+RU8o/dTwVsTZ2Yj
c/trx5IqxHILGla3P0CBrd1UEBwRrbXm/VBxVuDZsPtVg19RhReQ+f7++7udwVyh/I7cyM7xxLPd
ajTfxllX6bfIjAvVpkZaaUzPsnPtLCx5qiunSv5k1loTRaeCzPnCvoCmuUYSGxHfthAjeTP1v5T4
RNvWZOGIStQaqJRcOtYAx0BmGfuBbDkl20RhHRGr1Zkzn7S8uT+6n5PqWNGnRjWnsmS9X2C/m1Nr
SPS6I1g8uvxlGgs8qV6mdFtjvSNitOyyL2MNGlHXPnlNHW/Go17d/nicrrKB339/N3BjrDkqPfw9
1pe4+knc56RXRIokFEWc0xrnICqtckQK68JB0y9puq3L2hFJLSe0yhacIzXH7Kmaw3LwtnlDCO4F
dP+GhYbn6zJoXluax94l0PXpFRdNktwR1Zr1JlpBrw6PFPGeo5vAiDTPjl7tQiWsLJtNYceLVlCT
uwbexXJzWH6xMU6eHafhv7pYc182uUgEO031wnpScVwaMIJO0+G4ZnnYlarbREnQiMSW6CNKEe8o
L1l0KYwfeOfZNmzhmqlMaL/YK/YExdKbXllPhUfrBEQ1XVuGj/9CNnRhWRq0snBsUuLEBN7JeVx3
JOsVcSkJHFGyObZSanM0LZzrHB3EafOZWcmNZ32Qx9o2jiBHpLRsUj4wqmH4OT3pzjfL+vzYLbKx
CyvSyAc9WfUMh3n3O/unIlAGzo9T/mWbdSFj29jmccEx6l5bfUo6P4/N3uNJcU7rbTw+jkhpaZdG
Q+0JIa8XiVcVZ5p+ZmXljaouGknfluOIaWssjDpOhN68MgY9034Yb7plHVNu+Mb42jQ7E+IumZUq
9k+SQBXxUGBgsHjNHONK190wHIiKBEAy0yLT5Qr+qiiHEvTVMXcs+qdeC5/YYdnOu01zLSKitHWu
ixQi7tc6fWrIZe1X8AZBPW7bnlikvNSSKSK058nZ7N0YlvnizdGyrWyKhJfFoo+DTRGng37k9cvQ
7ypV76hsOu+/v1vCi5zWZgRo5dWd0G5Ur0FXqqhSPnx/p444o62+5Dgxmf25mgePE3TduV9xK+H1
OA6iH8kDKT8kyl1FD8PH8CX8nVCk8Y4ROdrq9Oc4f8ktj0C8lNQsiE10BEz0nJRBzZ60ftlZNeQa
GXte3GbL5OOvheKdW2xYeWZXF+yHzgNzw2RxFMX7w0UZpoUt1jqROVv02DhzswjJPIT498MEOYjH
WfHh9MO8MP1DNnea7rr0nOW6595ZBxvFfHyYz7AsVO4KAPtcywrjbK3DE3hafTtNn7TE9N10Uyce
/kIo31DkaCqQsBnnIZ+e3ak7RSBs2eYX4QrDskbHbqrUgERag9siHoOrJd86bqFis94YtL7LjXPb
ZZd2IHjkUFGCfvxsSx0RBJcTPWpIvFQX98ArL9qXO6hbB/393dby09AJHvtHEpYiJk7LmVNqaEW4
1ObvonibzMxrIxVIRBKUIijOGXRQ7y7pcK7a/tVKyksbky2vQHCPkKlLuUKMbez7M7iiPjVJG5K6
e3a6b12lAtrLPCMkrF7kXcHB5XCpm0sJDGtza+wt2xUMXkhWHa9Lk1N3/bmxnMpb6YKeJ+fSaNFh
alUBJPO9kLZRv64LsFLDuW2X3u9AvODpyazYO8h8IySs1Vg0w0NndUF334nXxB9m41PRbKJvgH+E
pO0TSOqwsa4uY/UJ4CjlZdp9BfnP5THsCvlKMwRMVSMel4IcUhMayHlgJ5nfmjdLGfSSeikC4Zxs
AQBlQWRCB+cTzRyf8fbcrt2zq82KEyT7+DtEQJxe4SmjXePhPNJ+N9utD70xrIbfnPTA+m9ctWeX
zLIIhaM8zwmB5NWlqb6Niacbv5nq5UQSnSIKjptkHdMori7Acaz1bhoVgfkxwpo6IrmYsazpaBka
v1iAdmET5K2H+uzsDWitqjYJ/z7WfhBGItmp3qHkLyv+gwINSnfpTtt1YeMnoXU1gSKzw/ZS+NWh
2dV7FaZbNhVCNq+jk2SkbKpLwaGMYx7MBFIpKkI5mXExm/vGShxCkG7Ty1q33qxflvj2eH2RTbSQ
ymAoNoyJwTagNDQPk00P6ZhnIZXbIU9LlmN5rKtPs/lWqO7bJeMVcW8plpG0jKbq0vfcwYNHST2T
WXzbbkQEv1GSEzezGb/gqXnJQ6Zq+JEUNhH3NhagA+ANvKEvHErjXp4+W+zZLsIqUjyUS2JExL6l
GV8SZunVJQXJBwGRlvWrzVTPzDKn3//03dml6xLWjybckuvcM/qfSlydzPD993eGWb5axuhG/JIZ
/c7SDF9bFSVY5g8hIZe5cUzSwHI9t96kH2bgL3WmOIbIjAsJudKsmNsSxtM+zGCY5B4DmO5xRsqM
CxlZczdZSsfll8l50cuAmz+0Teg26ohC16umQRqpaauLUX2i7iVXse1KhixC2yYrqntciGPIGZoe
zEOcgL9NRTEiiRER2mYNhRkXHZxdQvUta+NdOnQKV8uOsqJ2tdbP2oJHNg71H499YaduHwUJZMeP
8+KZIT1UvzYhKKgjyli34PZiWe/wS5u+2qYXO8c5Dh8HjMxB91l5l0SD3U9rocO0icxfdpMKJSCb
VSE5c6ureNtjGW34c1T5PXvOVTf4UscL6Znq8VKm5mBAui4yv5pGQp6Hmk5+PvDM07O08PK+0j1z
zn6MDflS6QlEcIbap3Y0Q2R83dTIgWkRMrkv80SfOAIgYyXgXlGAjnJFcMmmRchjYEMSzhnct45z
mNXxrl10hemP+10wbGF1ZZXLeTzANnlZTvWRvK1BvkvC3utC6CTQtyWgB0dxkpOEgQiJSzuWly5u
Ui/1+pmMkKl8mtxtkSvC4bJhLbJphPf56FwQbr5DVHrdslHfV+J3SZEzalBw8eEERP/O2deq+VJX
18f5JjMtHG2NaCCO1uAAQZIaaoL0C3XjA866CqfIzN9/fzdybaHJCOVmfuni7KXPFx8ajy9DpNqK
yFJPhLwVPTpUTXKvREH50wqbPXQ6NW8+QaA01M/2Nf/+2E2S+P/3/999B5rtG7Pl903D8GSxl0bV
ViazK6SsUdXgxyUIGmq8zdj/PTv1YiseQ+9T+MHJ4d9Ty7sxOxM1Kp2t0X7FrmGM96Q/EAs3aipu
JdnYhbyNIX6TJ43FL9jq6PbToqK0kuwvRaBbzbq1baGsDEVXYMUgrtx1zbkn2j5L39p+4/ZBhLzl
dHLcpjax0Lgv63KoW/9xpEi8LqLdmhnnwcHCCo/mN59qO4jwQtnrmQ9fH9uXZJRI+FVU2VIUGm5D
Jmr508i8aiLBGCXBNvNCwq7Q8KFoNcGR1vi9aNe1va6DIh4l8SKi3bJsTNuqv5vOfjqDe3SI6hwl
84mwAOOd1bU7a0Z2lqtf16fY/tWraq9sPoUMHVxdbyENxC+9vXhNciH53wYATBUTgcwpwsK6DFnH
XYq7idjSA2MwA1Zsok6hjgh4K/TKIvGKkXP2s4ifsIJ7ymFLCq8tAt5mp641smLc7Rs/ah7xqlfX
TyuvPEKKducGm8jPqC2ixqxaBwZzxkc4vPbM9MLK0S97Ra5+7HxbBI4tvdHzgWN1qq3EG1sIxKve
/mWW79H0rvZWVtrzrILlNj73+UuvQsFL/S7kJ9AiZCrqFQvGlzGID+TAAvLc7pi37rJdHGiKdxjZ
+O+/vxv/YtvmDOEFeCa3jksFeTk2Klh3Pk4oW6T3sqeqWPGI1p9p2X9Zx+liNcYO9+thZsSKv5CN
XshZE8SaY9titR71z0v+K9cU90sf1xlbRIrZqbNyLcGsjtHPWXur9M/z8va47kqeYGwRKcaLXstn
DWPWDtEXuuv29Zm9rL7hl2EcqKAuEt+LvF4MqpCclAkuyKrnqA77Gi1tw34pNgGaqS3CxlY6Rrwl
KPF6sTPb46x6ApBMqIh5ZRa0XeIM2zyWzR5AdOP65bHbZYaFPE0cs+imCYYrWp8s5viFke0fm5YE
i0jolU16orn3IxOzxoOWmTu+Ys2zx/CxednI77+/y9B+dHI6UMRL66Z+A+WxacqDbabF5RSXHyu9
b6pr+y+PL0b7+tiuzCNCWg5jVVMb0LYzWjdDu/1TThCQikdvm3VhJXW4EQOWg9h2rSsOSRB+81yu
OuPLEkfY63atvThri316mb9U8acBCjT665RuqysiwK2I4sRA/wVOwEtYOF90GmREcZUqCRMR3DYt
RWpAspUDaRn9iQfae8glxYZOMp8ibVefrpDgju7VxDn3wBaa7ECVhLmygigyd02WplcVCGwufTjs
9B0PKj/fmy80rMI41BRZJPuE++/vsshZGgaGExvumX/w4TlennVTca8qCRkR3FbmvJ70+5FxoGjS
jM9Jixc0cABsUh2gtiNk6TIB4laBd/6ymPZx+D/Ormw5blyHfpGqtJGSXiX1prZje+I4mXlRJZNE
+0JRopavv0fz5MuYzap+malyVdgUCIAgcHBQ5te61Nj/x519WFoy1JwFdtrt7tY+TW9W7FyB8EHV
8pB+fgA87GCOISATXAdWUcU0MtitIVk18hSSCs42IDjH/pgf/VfyOB+Xw3zpTzr4gepEJCOuFkBL
rAWfRcQaYbrleRucAxUAxJqe5tAV+vQHzm0TtbluK/Jk47c+mMKa5WGh41pULe7/v7LmBGil3MTT
0nHogQ9m1IP/C+VfTTSsEI8MhfIs16gtB8dgNH5U0WPNTm1mh4F3nyuS8U6YCGbYgYmXK11P03AR
kybaU4lFsuFqdhoM1IFv9rufrn8og092qnEPCu8pA526UnAmVhTojDKPW7uNLcybvH1dfZzlwBTi
/z9MU2QTKx3s2vFPrHzeJkxeSBM6HkZP95ZX7V4yY+SCCUwZu8+bI8qh86bzD/uV+mdmicqcXxhR
V7p+B03JL/7JibNkTLpLFvVRFt9FCWlTKtnq6FkMtM5Qljz73lQnPnzjnSYHrPI3Mtqpyw2zLzLY
UfW2dGF23gslIuJd6CROZId6vJPComS8U+uWW9Ha6XoNsmtfPG3TFz6FXuZoIh6FCsmIpwmjG4N1
C9arwdq/FudXuoFCziivZumHQabDnSnMSwY/dWBgYPluA4vlnToMcV3t6cQAw7ltB6rlJesd07Kw
y93rZPwHYAehh4et7lGlWns3jHe3O2jpip53Jq5gclw7KGdGwkJUmqqswrxkRjCj7RYbXNXY+eSE
jsejdbnv9S0zgI2dsTJBcFGl9Ve/oa9B1329T9pSkBw4Q4/+ZHgdtOTGxthG69z+1Q2LxjPsN9EH
jkHGPOV8TGkwQ+EHUCUS5y21rvM+9wWV1HY5rNpB44qDlWFPTjb4kPyMmrX1UpGY80Q7yVJhVDLc
CaN8VrsvgMRbiwvaqexJhLN3SpHB1U6DVFS8qIx16lbXaIp6wavz93xwIyss4/EHjedv7nGOs6iK
szjTHLjiRGTs02Y0s2hqxP/pSJ4cZ/qSNpix5VAWd7YdG444zLkOD6U6FcmUyywdm2U3CDtfwqGw
YsxYCuu61SiXwt5kJNRcZzVgIbCKoXsaN/xX44FUIpJuYkzGy0VRIJXZWK+ofF3S/kvaPVotv4JM
yMvf7rI8mQfMXEQeYNxP95hWn3tUHlF16DShhEowklFXVkeCwkPWZSafuy4/jPld5Jg2lYFPVgpG
WLbiedTmJ899FNV9wpCBT/3C6rSdkV6cu1MDLkNCozL/97agFdKQYU+p380BQcH6ujZ9HlYIxsPS
5j9uL/4xDaRNZfCTN21iQkHTP3nda1FfSnMOhf1zLL+sy99j1h9IU4al+JJirA9GOdnll17X6qJw
TDIoilQ8ncceUctE08g3z775ltunsc5CrSIpLMGRDHikg1c1bNqr40Yb9xiYF1jWc2tsn7uBXcoA
/KJFfbgtSdUx7X9/dzdPnZ2CkRrVQw9DU7aBfls8NHvct7Zk0b03Mbw18Arr7MTPEn/URI6qPUsB
dekFmHXu4ghQD4rNbYuXuwg4oFaSCTtLWQXc8tbrZGax49Yxw+PxtjBU4a4MlOKtQ9xl2MPdIbRP
/n8jI/zXeQqbB/c4nNJIV6tRiEdGTi09NV3wiCBj07Rh6tOja+tgQYqrRcZN5ebogroBvj/rfwLh
gsxeEebOrBGRauO7yb3TRW7bxWQA1Pg4NZ8HWh3YnZ0yVEZKmWLoxyJAdAsysDkCdc4WNp4OzKJ4
XshkYH6WuZjSgW0b40WMv4rhUorYGHyNVFTLSxZap6Q1fQ5H6oF/bevPgUHC3jx4syZ+Vp2pZKWj
yRy/CAAz9jBa1AqKw9iNMcVondt6r1peMtZtdEeggRdUKPvHlj5y/q3OzreXVuUmbclcsyxfjAyV
rMftaR/9xE+kCbeX6rLbk3dpNAkT1RdIb+Aelxhfiq17dNNARGOw5RHmVXgR9HWONV+iUH0ZEOWl
nVOtC55IzufRwUDR0I3auDkhTVzHfAK1cX3Ijro+GlXgK2OkWMY93u+/ZmWH+gJ/z8M6TuP0OGOK
cFS/LYcG1WNdvk8hP5kybGjmBrE3nIbpdhjDM39hrQl2h+nzbdmpRLfbzTuvwcCwI3KGxpHOW2NM
b4kZvbMC85/83i3tGI29iQG6m81uzL0qKof7npYyYKp1zEKAFXK9khUbZn1EuealoZK2ZM69t6TL
7O8JrXQMq7rGoKwhzAJNiUQlbMmaRw+ly8zDJWaZ+cNmOl9Hs9dYs2rjkjEXjWd2M8WzRYiva32p
xYZ0/X0RgzwI0c4NMtkL/D8bhm95UIjIbdxN46AVMpGBUpND/aF1CjwpfDodXVLaT0Oz6KBpqrhB
Rkjl/VrnhI/7K3WN9ixZE1VRduke1riJi/hOK5UBU5PZ9uNg4TFs2L8DDGwSJB51V4xKQpKJzn1u
WeOCT+BpHU9dFlnB4bbxK5RGpgYjzkKEu4P93RmUMWJx2nAJgjoKHKF7lyoCfhkvhYm83JmHIjjt
PHUTCuroGkttDAHOqqjQpZoUl7w8INHbOAU8EDGENaRTBEIZetrKoT2v6/DDL4r0+T5xSeZbbzZv
CcFBLO0TjmEk10VHIqESk2S+a1ZUNLWAiPEdchjo/KkunXhZ6cXxisStxH3uTUZTYeHZ6it4+5lc
mypG33Cv8/YfnwGRsVTDVtX5QlDpLOgauyT7RIe2i+yAhwP40OLbJ/CxKRAZSOUsXS/Qxoe3Xdmj
LZkdAu2MLtXS+8m8u63GYModzJBEOWBMT4Jsn8WdCQgSSAbMfI8VfSGQUiovvXtklSY4VG15N+t3
W7bzwZjncYI+ohlg3TJM53LvCguIPBZxDsx0GwtIw+U12PDbqM9/3T7Cj30OkZFTZpNi0o1Axwur
r82ciCLqpt/3LS3Z50iLWmQjtGMi9OzO39PZeRp1mQuVsCULFSxrK2uFRKachvZQxz3TPW5VIpFC
ZHQd17nTIpFkiPJsLHncGP63JbivWZHIeCmn6YSTrmX36IOZg/XfyeiFvH65LfMAuvZnspzIYCnS
QOoBqJKQXFu+W1XOw7TMQL7ph4Jt12JAihbD5kPMe9QovSL8Bpzp/7U+GKrUpKCxepyTDHOZI/bm
RhytpBTzBsNuiLuLHYNZ6a64iviS7fqbOWVd7sIQUgw+aOu32l4PlC4a8Sm0SsZXjf1W5F6O5yM3
H6m4jjo2QYVKyRxigmPjlOBY6u25JI+eleinpavWlmLkrSoGDFnB2n4VVm92svcMe2NIL2CJmPH8
ivIz4A4XHbuJ6uckqzaHeq3QIYdPsX9v/t9BcwKvym3lVS0t2TQlBnrAbByuGM9iAEqgf9iCX7fX
Vp2sZNTBSA3SkwHOmVhRX1kHr+GH20srti0jrYSYalpQuFALLNK8XqIMuYfUrDUWplp+T6y+u1YK
y0YHuwEDcywaes0Rg8pDFmjeEgp/IcOtqqzrbFQlEKrV5huaFM8N6V4GV8QmrX9QMz9NzV7DBrri
tqx2r/CBf5IBWHZmbj03EJZ4/eswfub1Dw6SojV9KudM8xOKk5ZJxhpSZykaRPFJtAxT59+U3Lnw
/oPvDgKMPqKeKoS1ws6jvRQlel0rnOqMJRvORrd3AzRsw4YRj69LVG5t7Nmv9wldMtm2LAaRop7/
aJhgX6mXY+AsL9awRbWxHexxu883y5ArE0Bd4ro9uhq8c+4+ZelTfRfPrk1kZjHSsNG2Fzgdbjy7
/lOui5IVuiJDqwaLDkCFVHvji2thwqxvHefF1DVL7Bb6gbLLtFNmDd6AGdzpJ4RukbflL6b4OozZ
wXKskCxWVDNdlVRhVjLMirSN05u7d2us6RdhGE9s1Aj2vxV5+6mzdQNGVNKSLt+s6ITpOJ5/CsB4
UfnFK6sGDexT9QG7YbyzLaepi3xy4eQETxrvmHpDyAlKRd2Rm7q+cdX297+/+420WMREDMT9hCee
OGIo1m3zUhivjLpqSLMFUwm9F9lfCz85mM7b3EWObZM/iKVGVjE2tnirmI/G8kDTxJ40z2eVOKTb
FlVHVOoFXP86o6joVBeEqsf7JCJdth0ty2re4M7Q+hXPg/MjmMnLsOkmTyuwpEQGW2FsVNaREi+t
+WWM97HrxlcWZeAYiM1LXofjwTjZ56LCqNvw9gftGv6BJcugq4ysjrkNuFOWdfnFeX0wevxw7Z8B
4NDITHEcMvDK2bpGzGuJK6C/Lu0QmVrovWrz+9/f6b3t8XoMhj30Mb/69r+B/9mpPtUoMt+WjSKn
R+TBi1vJjbq00uY/UDU5os86BmNNNPx3CkGsCzyVvyPZL9IB7tIPNbCej3vBsXihl+0v6wSAHXhq
jNdFYxeKQgyRMVgtSlM8JxngLV+W4z5vSpz53xyz1WqMwryPnIvIcCxv3ngJr4FDsd4G++B2L8Gs
uYdVmiQZdku2euMzUrgeSBvAjHMo2H34cCJjsZzC9hZeYOmtOLjGUTsJU+FCZexVUZHcERlSBWXZ
PWBY4pkv/QE0RRrbUljAH/grgQFE1QJhj/zQ0OcNNKSW8YndG6LL2Ku6HYkw9sTtFBQPA30LXIin
Ng63DUy1e8l+K7i6trQBt6Ll2RXnohQhB0mOrWMYVAl///s7/yBqoCXzGvoO5sgYaUhL9HGt03OF
MsoAqxzJARbsDbpZ/wwssnYUriJgcKWI2agCzxt2I/WsN9p+bt1vxojUmBG3VHOtK55GMrjKCsbW
YQHAJH53DBDSLsI65l5x7OcDs8wHUI6HxJs17zDVGUs2Oxb2UJWF0TxidtsWVOFI/zHt32737bYK
qY5YupAXki1Nz5FzolMfD5grEU6URel8ZzZOxl6109R0Y4nTcF3zkppGxEpdNk5x0DL0qqUmp3kV
NI8p6yKxxdv6aGbf6+7ARo3DV6ioDL8S8+znFISd++PCxONC1xipwHURGV3lY5rDYG7/XSTeFNKk
Pxqfyh/2FHYP5pEe+xO/GprUieobJBvmxKYTIW33WHnewWLsjCSx7n5XGII8f5GldK1TFKOAzA+e
giF2v1hjmMYBbvg57h6WA3uqv5BIvLFjfrjTb8jjGPN+XEq+t8h3SI8y4D3Rx675IJWs7P/3d8QV
JBcc8UoVOCfQGZ9S3WQ3hZnJiCtAcQrbT4ERSy1+4A6LU07Av68zBdXykhVjFEw3LTmWX2bnitJ4
AUAFJj32Gjv48LnqmnJzWYAUVu5vhYHBo2VkDJ8H/sntXkvnZLtnbuleYR9+BH5FctxTJ0Tu+41x
sc3gnAbFqdz/X3in257uw8PF8tLhdiA/ATgqw/JdEdUg+KgwJvr20h96Iiwt+ejSMYKZNZVxyWgT
ETea0r+s4LnMXk1+jxXjF6QDrlhaNsHcpxfbYCcMy3nw+vumW5typqNzWet7ZmlcVn8+mMDktKMd
tYYO16WQjZzqqFy/d8aRGJeteMiQ7Ki/ucMTUBV2+XJb+IpzlTMc0z4/rEK32oVsReiIKdxKHX+a
grfelJvIHGbxjDoDPY9eGg7iE+HV3xhMh3Ewz5Z9Tc3h5ObDobJ17FQKE5CZtO0+rUu/giKlY5s9
eDOxQ7Tg4RfQsK/R1Q/jCdeUm8yoRZwMOOL04gzLKaXGwR+Gh4rmUVPfN3nQlNMerBX2NqbcuDR0
OuRrdzZF/a8IgnBqdAknlaAkY54slk3WXHlndDaAb24a52grBiTY1yGNb+uVSlCSUZuZYdgdCI0u
Qe9bYUp94+JSMhztJa2vpVcYmgNRfYps2l3VYbYhz5MUxPne69aegub77U9QLC1nQ9yiIGxhkBLt
5iMt1qQY/HPgEk1oqrA8Ofdh0glONZ/ypOLHzDpud93wriknPJZ8h1Q7kAjQprG7WtHW6+AbKolI
LybTz0bCGEsvfWa5oVHw7Ih+dRoPDtc1tqqksv/0u0eTY1qszOw8S/KKR42YAN1ONfGJavf7T75b
2mvbpe/R5JvU7XLaOOBdBJPp29F4u60vqq1LN7Dl2Tygi5UlYjITP6XhMulG8SquATmr0fS+XQTc
xjXg2uFo1yG389BtolzEufHz9vYVFitza1c2w1joocySyS1YCLhyvHYszqa2CUtKNGegkpFkrsjF
DZz7WXAuMVyuXS0aOWunQxErFpezHXngb3RMLeNiGhin6jTXbN00bkYhHDnTUbvGmm3t5J3RvI98
aOPM0Yoht8/gyPi9bhW77zaWEx5ptb8nO8s/b0YROYx9DeZCl45QhKFyd1mZLaQcJ0inqD4X+cva
P9TuiaK06tBPK9V8wH9EkH9kdF1Tptlm3ba4gVV4Z7dqq3Bbqy7kpbM9cLKZPwfe0iOd/f44M9F8
RSt/fhIo53yZAL18njvze03FGBX2ZHGQ0ldZzMZ5BTgsz640X+hzYRD217L6XGOyKpnsmvTOJWyG
Z1B79Ago5ZajkX83MZLJb9uQmeXZyvJwMP69bVwK3yOnVdpcBGQxHOMSzNdpfHKak1VqnhcqrZcu
845kKRq/TJzrAMTCp4zXtvmStzVt4tt7V+m+dJXbxlRwtg7eeS1Ed+IO+FPDYrDcaGmG+tmBzmrC
dJWQJOcwcUMY3bhlCTqX9qm2TUWGQ2uQbAzz2bB1bkLxPXJSZTIFXt3MSTHvV4QFQ3arc5OpcUPM
A9a4C8WZyMkVvqKct1LmYag2yWK3wpxnDJApDrcPRLX6fku801pRmIhvJ98/Z15dvg6p4bOomf1a
16uuOIc/8isV5kePvoXYzc9/t0X1kGbZv8ZQaRRWcZnJnWsVKMPtZe6981z1R4xTz938hQ3tL4Yh
Api7rWssU9i2nF5BHzYvStYF58Hr7dDKrCEq1iJaDAY0icGdsyGyI+GYHH77VFRqJV3/c+HVdrHB
lzTt4h2gAUNUoWXjSOaJhAYmumt+R3X6kr37c9VVgzn754E1zmMuEOU5jDg/bn/FxzMMXFPOtZh5
DYz9OrBr5XYe4G05mbdoCubs4hZN+5DT0nyyF9CbhKXVk2hxwW0ZYpgL+ez1ZnNpLfyj1DL7r2tl
bDws8n5KDB9Ty6hL/L+6bS0cEMvO+Z22IPkMvFpEFjQ+OY81+tiq/skf+efbovgwP+eacoscIDWY
Vmal/tk1+cuEK413xnWzgezuLI8mk1gf3AkskFawZBpXqzhbuXUOajmnuS3KpHTz0PCyaEgXjdoo
jFpmHIfOcJd0Kx7H80g/YUwFhgE42fQU1Gg1vC0w1U/slvHOL4FTfxrQIJAnK3PPPWdJa7KzU943
u9aUW+hmZsz2UtZ50rSfvW4M3VaHMFZtfD+OdxunVg52jl4Yl6l3i5PTCCey0O52XipPd4mqlEny
DgElbsrNskrs8UvtvI3eX6VztsYvjfO7cx+I0MRfCick04qvRkcDls1lUm3nxrm6A6YINWeX/759
wir9lEIB4fZ9RygrE2I8udQ/zx7RNBh+PJ8F1iYZMrK5QVpNHrvml/5ifikBdBUkFIe9CL200V37
lzvoOKfW1lljmdR0YiebD/3Rb3TNMYp7TW6Ycz2CabYrL5PVNcFNGFbu82KvseeGvaVxSaqUmtwm
15aBaIIsD87NRo5d86ubfoyrG5WgWW0L/hggZdTlIW10LSeKA/8PKfLOMkD2g2YHQdm1TCuAql9t
XSOXQlHlrrnARYtJOabs6jvdS2qxEMFlTNG5zjGH/fZhKwIAuX2uYcYwu5Xhnz1WH7aJnOfMjvzS
vYpqfOgB6qVEE7iqPkYy7pmXe5Uor5O08DEaxgyzFqPZlgAX40A0R686CenaZx2bWxPFwCRjZehV
VTRPuqHaqu1LVt1hfh8ayKC4Hn+scBS9efbmF2P+dvscFN5V7qvzy3qgLppDrlP7qYF22sMcTtvx
rsXlvrrZRMfltAXsCpBb+WCR/kduZGhY9ds5vv0LCunIrXVzKwIvJUaFa8dI+sYMm5IfQBj8EySW
GlY0xdnKbXWFs7qBPZZ1UmRAaLcWrv5ao5oK4csU5L0/0n4wEM4V7WEu3wbre2cGGm+qWnv/+zvn
kE3L1hLRVYnL1xDtSnE5rOiH0LXtqaSy//398sQBO0iwVsniZniRk5DTQrNz1dKSwRZipSvP7Coh
w+PAxsQwTI28VStLZloTDk3PgyGpClGG+eD9Aj5eB5dTCVwy1EaULKBtwJLcGsIUoWGPyTSi0L37
VHuXrmDLm9qJZVmRLCWY5C1MTqzOt23ow407gdw1ZywtxhugFHT1yJTGG+MNyJpqIwyqXnekqp/Y
b4F32gLCQs+eizRPROofWquLWo8cOZk0GvOhF8AXSG/uqWjWpsnNMuHFhRePZgNSkfWrRXR5b9X2
9999t/3a9Zlb2ulwBWYd6ZU+/dX0E9i4fE/X76D6gv2X3/0Cmh2ssmvsMhHtdsmb5nkyRB32thFm
Vq2LpD+MgSAmyWbNgg3+0tb8zLL0gaE7uyv3arp3obN7wHv7tjqpfkUy3xoo0W6dnTJJt4tgQ2hi
anhrvo7GEqKhI779Iyp5SZYs2tWwkaosMcbytSjOQftm1IB/aD5Bdd6SKZMeEWi5v/T66skdRUjn
X/VdhSscgmTHJrJCxTrjESAwtJUav+rpy0K+3pbKhz7CCeQuO3Q0NllA6yJp82e0W4n57/vWlcy3
dgJSclDrJObUhqAPP5SGbkLdvsQfKWlsWTJd0i3UnFZoS9MUIfIWBhjbbRaa67M9PHq5Li+jOFG5
hS7PB7JZpVUmw0aTTvQIyMuH0dbBgVVfIZnvwCfh9dOAl936T04eiuInsx4K93c1P2s5GFWHK1nv
agS0yOuqSDAQIUOcNpiXoibz8+0jVglIstp5FpZtUHyB3bYkLEFX0jdlbLnkr9vrq3YvGSxqC/li
sWU4c6cPPZ4dqsyJby+tcDi+ZK2OO4AIZZrrxHf6iLsvdf2rBCySNcdeR9+mko5ktAUI1jd/EXUy
juVfQZFhJBWJDDSw3/4ChXDkZjpaC+bNA462aLOj46YosmjErvCTMms56Vp3cdyuSOx5Pc/Mf1nb
4KHY8sva3/UKdYBA/f+rqw76ifHJaK6psXyZgbhEIyb/9z7B7J/17lpEgq0WTQatWbf605Y1/6S9
pwnrVZKRTNadUrfKg7JIAgyNx1iwKAMndDhiIrivw0IqtEbGltn13IyYkV4nzJrCvOWfzWU+W7mp
0XuV1kgmOxGee7UDvc9n82/TDP7JAh3lumrnkrV2VhB0PWuLBANAwsUH6LfAk9w93XeqksGawwq5
lxC9WO0TWPUvadaHt5dWbVwy1LZM+2Gu2zqZqfjdo8uPz+YhL0tNx5ZieRlQRrOl46JeEXakdrgC
FJ3zPAxsWxN3KE5UBpQZpJtWv22KJPdxFY4FUlWOi9GHd8lGRpOl4HJkPQYsJsPanFdHPDnet/Y+
EicnkPFkKxhF52kMECOI9KfdeShdVyjf3d66SjD7ebzzA5kY03ptfNyvLjIgfdSzf24vrPACf0DG
Wj+v5wyRDctnL+bVhB6G1h5PloEhrptH28Pt31F9gGSrSD2O2RZAOpjaEW47M96me+irPkGy1cys
VjSGGSXiAvbGjTEaDKChiBNSQn7e3r1K7WWDtVHHmUx4mm3I48o5NaKLa/NO0UgmaxSo8nfjgPxK
+9Z2aWy6Oi+mELqMESvTnKelK4rEYPOlrrYTcIHRbYl8nOtF/CuFxM1sLGbvT0WCwRokrDkeOeUE
8jojaNc39DUPYdMF+YHTpgpnN/APEzrZ7/OfMois6VHnIt5SJxgvd8Y8v2uW6V66KpHtSvbO0FCS
BSF0hsMo3Z+zQcMKXRO3JaZaWTLhWTBmB2R/U2Goc5aNJzKO8e2lFepJ9p98t2nRTisvOnjlZWbR
6NHIHadzOd8FncdRS7YbLFNbdRYuQ95kxzlwT8JgGjVSCUWy3dXpgino8WCrvSBqbefi9L5GSfbw
64OHFZFstgPZ7FqsORJ06xXJ0CPNP2VOmBVObI66qrrqNyTTtcBuu7SVx8/DSMKcHRj6KzPy79oc
61VoRKRwbzJuLO0Cnq5TUSXMm4Cw66LFLx7mEk0X/V2DzJ1Axo9hBgNfAMxpUBL1QRNT2Zgo7dXk
eFs7FWcsw8Yc01toN1VVkq7fl6V4rLbmr9srK8Qvg8a4mWVzhZL6eR6/t+ypb8ZDRX6wuo/G9S5K
bMhGMltREWE3XtMktW1ERk+fluqukjGWlsx2Gu2qAWYVYp/Hf3r0a56GKrsrP43FJaMtMisvMwv7
bmsRuswHYu2+ZMgfLXLrZpQBUnRJJTwQ0VafLL/W1FkVaQRXstkB1BTTaNAmmeuTaLMzqWhkFGno
W5Fj51cr0+mkwmPKdOQIki1gvSF6d/GSYeQ8zCs37oinY4FQWK0M45qXdQVfQlMlOXrHs3o8eq71
VPOfDXoKbiu/wqxkFJcAap1zZ2iSACjJIe0OlqlzOQrpyL1xAM45Tlr0VUKXV3PkkUAPmMvi+/Yt
3bDeuFaO50D0lf1Pu9XAOVsaiai2vf/93TXIS88yZreukqx3rFe/9FgZCaPsunBguaXrjFPJXbLa
kgAE6AmyVwsIsfIwn0j1GbywKdGE5IofkEt6gegW1DqodfZy77hm5NRpK0sKhyn319UU9Hps3prE
xPywwI3c6dGof00i6VtN/6zCgh3pQgdJpkWdrWyS0aZhtk5RJR65/XO2lhBUKP143ztUxoEhRbSN
jEL5M6s6ugxkh5gMEuV53t+ppdLNjmHUAJLCPyeFVRx9X8TOoEvdK9RURm7VDiV+u/tP32WHZXJP
g+iP/eJprluF55FRWlMLEDtte7g2j//trMAuzMbzhNcKa3TOTfUFu3q9M7QV6XujcDvcLfmpFWvY
1C8uebntHlTbl9xDmXdra9Qw4t62z3wToZ8ZZ9duoztb351Ahmr19uLQNufQUUx2XFPM00yDl8BA
JuP2JygM2JY8hNh6amwNwinSmQeHexEqc5pgULW0dKvPtu/QyvCaZMMM5ro0jsI3NBqvErxkuRVm
fYAtMGiSoXud5kNXmGHdHzv7fFsoH0LMIHTpaicosdnpZPOre3KOO7uGc9oO40lHEagSjGSvgQti
WIA94RBqwGmZHTJtZ87H1CBOIOOyKmctLFph60NsHd2oOPiX9jrFO0V7EN9F0Y4fkd7TZACAhg34
kZz8sJ2/7cwPa51LUNirjMtCb+k0bB2zzyYDT0u+hTRYPk1MB95UyF6GYRU5ydHzvjaJ5b7l1hpb
JtfopGrj+9/fOZq0aKhDyO7mMY59XNlDXdUophK/uc+eZBRWn6Y93epl98WvbPaOo6ebJK8SimSp
/bBZTTUYLOmnc4D23tCgvm5ArcJU/1PU92IRzLWLBWIp/Tr05s/dkrTg9V9XzSWu2rtkq+M2GqaB
dAXeVeC+QTmgCHRtbqqlJTtFR2DfVy1DjIaKSYTxGCi8V0KHg1Doi4y3ar0K0CfXbBJG+UuXf/Zs
eBmh63P7cHUrkPk8ndTc/MIHHx2zyHHmR6sZ4r77dds/figYLC7pSysWWgwl+BYwAle018I+3F5X
tWnJra/96mJAods8zhUPsWmBxjwQydxeXLVpSVHSinl+k2Jxm5ZNOIFE2O10Sq5aW9IUWnrrIkoQ
twEJEhXcDU161wVtBXK50cqHnFYcTGJbvrVh4WI8hbvoSiSKfcsVx9JDZ2trg3cxd9KvPhxXzMz1
rlQcdi5FXlZL1sXNsXM7758Z82Lf1FWRP3QqWFoKvPo1RRtnj7ME6+J6YGx6JQy5+j7w+yi1dSh8
1a/savrOdRVMtA7qpJCO/UDIQ97+DKyzYVxu66NC2f8oOG7CI5YF4jzg+0P6vQDCBPSp960tGSih
ZglUD3g4TAzKSpt4th5W8/n22iqdkYwUU8UWa6YzFLK2T5WfzyEr0Z5ye3GVUCQjNSfLa1YKlsXF
fzLNM0lZaOhuOdXakpEui1OBZBcCL4CmwrhZwoHg/HR73x8z6ViBXGzE7JK8W9gGl3gYH+j3Lkrj
7JRdtsiJim9tFMS6aTIKpZTLjsj3o6xe747d/9RjIjJD7LsUcxSIw+1PUf2AZLYuHx2MnQIVmQ1w
m3/sz43/xdGxaKoW3//+zqTqeeltT0Ax+xUTtusXMD6FhfeDBG+3N684Y5m4gqLJd61y8Do6/hNl
IfSeWxrVVOi9XH00MGhE4G6C+njmcUlbNMLpeFtUUpHMdTZZCiIhLO03cAHpMHyy8vT7QEHVmX27
LRjV7iWr9adl4WUJ5V+QgasdzGa/i6EWmi+brJXW2SCwcttbX0mF4plYTrc3rTpNyWJNA81xqVVA
FZ2g3gGJ0bJWL+asK6Ap1pdrjnMz5Fk64YayuJO4qfns2/avIOij29tXHKtcdpx9goJICktyzPYi
yiC0rOWLSPnT/1j7si1JdSXLL2ItISbxCvgQUw6ec75onZODQCBAzOLra3vequ64OkFw26sf01ek
JEwyk8mGvYNipy5mY1ft5OKSK3ioDazOIKKH0FOZJ25q8HFjmwB5HNCi3FPIHsAaB0KQrehuvFdt
OE6AuwkPAStQmg5fF+KnbPngG5GU5fvX5b4llevvz4xMlNfrBMQZ9aRQbpY/RCXJyQHEUuWeT7a1
sZa+oj3TpxKNtk/oSk1NW6V1y9Gd9HXem2DrCyxtBSCql9MWZtKpUYCH8GoexdltwrHUdWTx0A+R
UU+tg8a20LxvlnXn5thataWuHCDs3sxKiIXN/SGsuJPOfNi5YTcGt1OLToNK9LWDSCKgy9eo6JP8
9+sSuV5s/0i+uv/IKDLC0bdjePUEGsc0Lz+u6mdAnpb4UIY7B3JrButKjRen8KoZUHGr9ON00b37
MJlZJfm01HdMzvzUy11yuw2jZicaY2AmLwsJAB5Xv+t4IosvwGZ5XVJbe3Cd8plihQ6Nc/CxYOiu
+hi1RZw0gbm8PvaGTtkJRhAeTGbyYiAm8zlpxaNPPnfr23WPvHBr6ZbKuhPaRnMh1JPr6x+gevrK
a7IT398a2lJW5np1wUoIHFTQfobm1P5vkGkPn1+Xy9Z2Wvq6cMmnkQG5lYITKOlb0AbXCoQpxU2I
uTj+ltYGc9jmFYe1HJh2znG/5ujlmfewAzaWb+cW18jhdO1xQxWen+TuGyXfrc2Nrsc/0oqEuwO7
4j5W02meH8R0vEnmdk5xcceVe0WunuB+gPK4BvfkeEJ8LHt9+I0DY6NCdABXK5cGgKFli7rq3J+D
J4qg587oWxK3lNT3AI9RczwQ0D6S+L8oiKajvejphpLaSBD5vIRhG0Lgi/erCFBGEnydzW+T36ZJ
dsovUhKApHNYPRk0fFI9Z/Xc7VRtb0nFUlLeInnuxXi1SnDJRaDg7Htk69/dtqGWjsqJlRLNY9BR
VZyDRWed43x8feiNq8OmMeZrESkdFYDdXd2UrWMSBSjG+jS217L2HbFvyMZO8vVd39R8AXxzDWBE
I+pvAAhAOLW9zUm1k3z9Ws5xwRhu7qKtDngkh/dDVOkd2W8t3rpbZ9Ao5iANU0/+eqfR/jMUKRt/
vi78DUW1eYypi0r2sQrqp5hXPHFqFidE0x+vD7618Ovvzy7THPFqwikW3tPjUN+7v4po58xsjXz9
nGcjTzqcQF8fweYu1cULqnSNzH3b7nHqbQ1vXaWSew4ip3itluW5z8+L847nO4Z3S+CWlgYVHmJB
6V8RrWt1pL46FI3DT7cJ3NLSEmgLsSex7s4vT41WiQrMu145O2vfCgHZuAtqxAOsjeH+Lm9Nl8h3
fqrT5YG+cz6rR+fEHkBev+MLb+yAneRzPYIMnIa9AafHb1Kxo1HD9xwVia8LamMX7PRex93YzAE+
BJsBaASWlvQ2ZbWTeyUewsIojKzJt3D6K+zcRA87SduX2Rfc2E7tlWLQHhU49k6eREl3Vx8bULci
ED8f6VEd0ayzI58t8V9/f65fLimVU4BOBfG+ZPS/1Xw+8Js6dPAVlvKawtcTGWEtXfbdEeuxzt2d
K3BrWy29LRQVK7kC3at8uq8Qskk02+26fTFljmVbmitNVzTFDK+jM0WYTFOJGeS7YVgOMHNZwPyf
yyy/zG3x1+tndMMT+QN+8mwPwnHu/TJAoFjXP8NfocIzeU3VTU0v+BrLJxZjMPEBIE1Pa/CjDr62
e/7T1hm1k35e0a7KLBh4+IFaGhxRdWKP4s69Xw+o0j/tNTNtbLVdlmUWNrK1xGNqBHqKN9Ks6fYQ
b1+Gl3FjG2LBr4t6IFczSpFrOdXH5by+AZEfVCwrjuHh9e3d+oDrtj/fXjAodrVs1RN40v5WVTkm
VC5Nctvglv7OE49jXoQ4qwUBk5PTf3T8+SZIOYjH0t9F113EXAT9auMfZbk+dUg1vL7uDbtjsxbz
AuDtzozgtk8Q/a8STyfr+P71sTf0iVj6u4ho5mOPN0nX34fznRM6SZ3fSWfvHXgtDXkhyEKsy1fj
QveM6iFzJX6YgrxharmvvOJh9sXbLv/YBGxHSltfYunuEHI/9npYhjKn7rksFZo9KpQQUrasj5pN
v14X2MubwWwghnaIlfEjxHT6rsvk+NnrHyt20zXJbNbixq+NdinUVxU0GYEKp4xOQdG5c/63lm65
zB4if0UQYumtlwlepsAXm3abt1/WXGZzF6tmlHCb4ZtcuSYrJh+90du54beGvn7PM6Og5kLGnYOr
EYgCXxEJkUmDjPVt23md89nYrmDDFBmEdOegxQPibzPkh/AmaB2X2RTGEzWNYxy4tb6cjz6aesM6
KY3Z2c6XDzyLLdV1vRil/gwSD93+PaXgnAIIRQd63SSvbmpfxRdY6juzfnLIcH3DtYPK0PEYAFT3
poZtDG5pbNwWagE3CUgpxNnQN6OTluPn17d148jYIAs9aBuWkcMnXNFVUyOdGejow+tDb2iRTWSM
w/Lf+UDAAReZGyIm14X5MVr2SOS2JrDUVIVxXWmNxNo0noroEPYHcts7i9kICwqdt3U3g80KiIvy
I/PW4aELTLvzPNkSuqWnwuPg8zR4Ng8rPetCZFG4R0ywcdbtsqZgCqaZI/n65C/fqyGdoo8Totva
3fEqt1Zuucj+ooB7XeCWCulSZ3ph5lC1DklvOzGWonLPK2uXOQhXlt1P3etTXJIPrr+Ha7F1Xiwd
Lep6kp7E42oe2Ae8D6uEjTM5et64V0GxJR5LUQsnn7wCMAVP8JkeeV7g8ePsBIk2Fm+XOVVT1fvO
oMnDgAbBTLfFksy8cB5nR+81oWycHbvYKa4bFJYuoIarCplGPAvqLgGDrdyTzlUv/+niMLveKdZh
S0EsiWOfs6QZHXNYV/9LNbCHtuzCrGHNHs3Oxj7Y5U8NG0099bD4+VqsZ2BhFmtKVqrmnYO6Nb6l
wHIybUsqnKTQ9UHNXh4o+Ohu0gG76mnwQWvUVfBhC7TuvR+KsH1rJJkSGu+CLm+t3lLiEjUKbEAY
84kGVZFxIKXctRV6EV//gI33D7P5e6T2nRmE2s3PCMiEQSWPxH9jWJxq/xdpz3T5YapHGjtIjdGd
Kbc+yFLsKK+aUJTgAG6ZXLKgA2wheixvKgwBw86/Oz5sHWL0EWOvWRxlS+u9gWv463VRbazbrola
6kii3hKXb68cB/wQcVV9XZx+r7xia/jrU+O5yxYtMWgtQBnXeCwBFHa2mB2ZbBgjG3wBbOMsnqLr
E4KchxxplJbHb3wz3xSIZDb6Qt/NXUM7UIw3jUA8/Gkp3NNNuBEuswughKojhSJ3xEXkGcVzfvRX
NO6Y6C15X39/Jm9a6tgDqlHzlCPvOyd73flbwrbUFQAION8C28hJ/lRf2Vb84aF092qrtoa3Ll0J
WBdBeqx64XHqm3suxmxsbnuR2LVPfVuNbYk82xN6TFMfD7Vqvc0TCS21DElcOQAYge6IPCXtp0Ls
WeCNbbSLnvgs3BrEIc2VTLDIP0V74cWN69WudmK5GCoNao+nUZcJ2KsNEm1MnIh/2/Gza52u5XdA
aoBExthktcxP/nhb1Smza526no9AxIZIaqHSgcqkGoqjX+45ZlsSvx7NZ4qjfJ9Xaw07WK9IZvRN
052RMNzbz40DbgMqEJrnvg4h96nPTRqIKVny8WM+rz9vsuI2ooJc5y43E2rbJ43iA9YG35zu3W1D
W7qpvNINCxdLz2X+rSD1R7PsuTAbzpiNqOB24PAz1fW0cPGdR0GW5yZDPfoTeBszz9tDRt7aWktN
14iUk3Dg0jt0qjLQh4CBWdHoNmfJrnnKWb4CVF5NbzsxVQvy1jzS6jvYT3j9ToSV6T6+vg8vB+/R
lvfvB9R0SxtHdUFPvuFHaso3clirZGrYZ13nWe+bt7kqjlW43HakbN6KKPK9BVwr9CRGD9zP+ugu
NzUdusyuUKiRgZ+jHlBVDkrqoykbuXd8XUgbemYXJ7jBSIu+WOjJ/YOfAbgVIBjHgF25bXhLFyrT
B2HZ+N5DU8XpugIgs5GZdm/0Oewm5EbHc97JwHuIFT0Ivzk6XXFo67340Ia62WUKYF9rGHU970E2
8k3hrYlA6Kkb5K+Qq0Q3e8XvG9PYlQqIJ1DUunf0NCGUfADd/TvZKZowkv+OguphUf3h9d3Y0Gu7
ZoHGJFxigWO0xOWa5BH/1erqNu/SRjBZnNbTs2noSZfdB9XyxI34NQ+6x66+cRHbGCbVlR3Jq5l7
MlV+yWOV8KC5H1Yg7jj9jge7NYVlMCJUkfmOlvTUjQsMRvNRBdGpLqKUBHvqtrEDNpbJYrw1qHTk
nhSZvo4yUsniVTs9gxuqbNcaKqa6hhBEkSLipqpVRydqE8lvwg9z2T/gTEoFxhyK4RtRnRuWf/JY
uZPD3RK8ZSWkqsxar4hhjKN2ssC471pRvWsi/qEFm9pNZ98GNhlRUFNGzdw8OTE9jW07pXqcxG2K
ZVcbji1aS8nYIfKomJ8E65CNob8XF9nYV7vYsAGJTFNWGLwXS2KqiwSje3F8XSpbd6T12vRaXrhR
NNGTlE2QDiiIV/ED6+SXcah+Irf+ZYSfEe+hhm19ydUAPnMZY2A1maXHDRkXPfr+Accct83fg+xu
Cim4dpZyxoH3ByBHXnqjkkpVRxHt4TG/rLiunaWsWikdUOA6lxLw222Tp6bfS5+/bP5dO0nZqrgI
zeDHlwg8JnPr3on2FBD/TMF2MfLypiPq2qnKNlB0HZXLLuBpVnkSgFscRM1Dz3+8fpJe3luXWD5j
TSrOgC3lXIDFNQHavo7TfZSvlwcndlpynRB4ZL50LnFev0cMwyRhFX6RcbGHgrY1gaUH00wM5wMI
qIKgPeVBd6eDX56R2S2yITY4PEMoB4YsjC9NdQa7d1Fk4977cWvh1p1V+3VtgCcQX2oQsCBOnpbe
bxSD7yz85VNP4uuszxRWlUW+euBsvyi/KpLVRbJ2VHv1pX+qaP4ZWiY2GPyAQilQocb8cu0upIcq
K0/kw3Dwj+VRZOrL67LfnMWKxEw1QiQCj9XLdBwe3aw6Xme5YkegeCq7rTiR2NlK4UVFTjzs8ORG
JxBdXV05YEzvBQW3dtmKlTIRgoAKjVeXuD8T8M9DufJdYrqtTbY0d2QjGOM045cBSnw/F4CD1065
59xujG7nKmcfcETX2pTL6CN/UJtsEnsp4q2hLaUdJq93gtqBWgUMaCNeGsx7re8bArcx4akzkd5r
cn61ZtDYvN7X2K0DaacpR5SDh1EOW/M/x344Xw/kFYsl3j2QW7KxNDfIi3kiNeWXzjx483fX21Gn
LcFc53tmEaQqlpW0OInKX1IZV0/gCT/Ua/7hdW192RME1uG/D887wKmFFZRVcgJEOA90N7L7sM7t
MV/2sNU2N8ByNxfhkKpby3/ZHT/9l0VY0qtF2N+AzVksneUoBxKD8f61zbA7f6xb/wez5ma7wyzd
dcWw1vHg8cvavEWrUYJXdjHvRd23PsFOX+qo14rl//0JVwP9f08qT/cM9MZJtROYCJiEFGCs/FKg
D6BEwsNVe0H4zQ+wHE6v4AuYFvz/2YPy8P/jA6wruKjQMjb1Gv6bQHKUF49VtIcItaFtkaXF9RKv
DfGUcykQ5WdlCtRXBt/zdV3bGtxS5TAoh5FOODs+f9M2ZeK474futmosElmKLIZeTMJz2NWA+vR/
4/LYqUpgQalSwX29AGsim4owjaWflstNUL4uiSy9DdE52i9Cxpe84P1xngd6N7uiPLLcvy3BQuzs
5EpYQwPc6H+OvGfI4+y2O0/plx8TxM5OAt2n94Vu+EW3VZmfxSJGkY5T33fHTjeMJ2EXkP7Qz0ix
33SMbOiGbmlUs4oYOqZGlcZD8GEuQnGnQ3B5vz7Dlhrbmcuol2igYjnedYfqo5fpU5miS9NP3JRm
5lzvRdc3FMLOYFLut+5EMc1/fmY37jU7gWkImfPBVPGFl+sBsKcyi2dzDHmESn7GdxR6axJLoVF7
EPl06PhFxKnHvl3h9BDY5W6Xvb4PW/KxdBo1LCpU4QhPmp3b/K2szmH/7vWhNy6B0LqSB4M6H3Qn
wt8KDlH8zr31jWHnMgc2NfOi/nj/xcXL1nOZglzmf310rHuYw2j41MU0/7m/uCF1O7PpBkMRgOv+
z8P6P7SkW4plZzejcibjxHPnshyv0pHHMpVREiYAeDkY8BrfdjDtJGeOOzimErurRJlFegLLEj/n
fZfNxt2xEVtSuurEM790XYZRj0o4l6bI02nojrV+Fy23JcSIje0QmianXYAnUqmd4tysNO+yycg4
3BHQ1uotzXW6IKdca2iWq9N2rs4OKsWAgn+bibaTncsYF7SYguj/wbBtKG5gKe40+wUFsGR0MQxQ
v6tAgtndMTdbQ1sXcSziIs+vQmEoBItmmqyLOrxubjYsZWCp6zpLxtuFQyDUMac+l29JNPuPpAfn
SenyPf9z4wvsTOe4FCpo2ii6lEOUqEGma/Hz9Q/Y0lw73VK7c+73IMhFVKO9u74uprN5u6QAMD+J
zN2xyhvH0s65REHIgkEhpjf4aeQ9AbdOhjclK4iN50CFBjPA+H+Gvjq28qaSCmLnWNp4xqFBO9K3
kAQ5SX13YfQpDlQc3DjBdbuf2ZoCjbm0Gwt2GWWchniXlupGqVg37Fx669wjWnLR9ZrKQBy81iSo
H90xM1vn0VJWhl7xQQ49u7R0ugPEQCaId6NMLGWNqIp5H8NC5u6QSn84ynXvvb61aktZS7OUZowX
fgHCpvPlepdE94Iot96xjhvj21kDgNG0sYNXbp6okD75LbnPxW3REjt1s4h29mrBEVr7o0D/ySnf
0E0bJaLyp3AW68wvRFepdppsQVcNCs6y1w3MhoW0wSLqrg3FVCt2idHN6oBVhq35Ay2/Fbte/cZL
xS7PwPvAUQXn4aXgrpe1cYfuEaCBHPyxzpORFSoNZbmHqbElrevvz1SWjDmlkTO5l76V/ZuSgZ/e
NHgl1c1ivr0usa0prsfr2RRtHZmeOk14WfjgnGQhVBKxoHzn607cpr92sYaQCx+ZasNLzhYcV29S
GuZhmNXdbZ9g2YchXgH1O3P/0nprhizygXphMrBo50xt7bhlIzynLgQK9YJLmMcpunrwiH+MOz+T
fZmE3ni57SMsczEuvmOGMvYvvm6PazO8MS0/qVV8fn34DcWwizV8GAs/8iEjMCYCPAHdhHI4UFae
SrfasRobcrLLNPoVDZHtvASXuM2dLjGAuzyL2O1PpJui+6DV5eeW0GrH/G2cW3pdxbNzywfAifmF
719yMvAk5yDiBUX6d0P5unNst2a4ivLZDDQKevQqhv7FG8eznsUb0Y1vwk7vbPiG/bbB5CnL+1ka
5l/qicyH0i/0Ebm897dtt6XV06RK1pg8uBjPO/n5z5x5H9nsJnhS7tycW9Kx7nypx5G6LeQ/txP7
VRHpHvK5NiJFu6feiQrR62AvpNqopdl0coUzkHEVieiLNCIfouKjM64J9z5oz2TeeB8O3yoG+BUd
Jqo8VN731jnM1KSdMaeB0mzwlwcyNodARKnw16QQT+Nu/8QfqISX1meZBtaXRQO94pfA0F+rx767
LH/s1+YggxDu1XjXml6ms64/E48dhPKBc7OgCVyG2ex5n9ApeBc77EntFur8aYp/aUWWGfFKoYZ+
ddu/PHduddYseXMC3Jn53cee883RpY9bKq+cr0s+zHfFmBdPHJHrvXKVLQffRsPI8ZodFoDRHn2i
3W5MZOc1kX4bm5XP7BzTogg74IjELS2Bnxz0pj2Iqo3bH6zhEljtLG5o26QzrSkYKMCfUYqdRrjN
pbF/12d0brTUh9n4Lkz76Pb1hSAX1EZoAi2CYzCEWUBV6sTL53WqUtUtB96onStkQ9dtqI1xieg4
Dar6G57OuVWgBWUz28t3bA1u2Sm9rnhzDriuk9VEuk/wGS7QoNxlDwlqw7C7VxPwzBD6hHFP9Y5G
U2UZvyn9+Rt1+J2qCYrZuqzmbMekbH3I9fdn85iWFKFyODLEYxgBeEpPC5ihk3YYguGv1+3ihtX6
AwXxbIpRETW0UQ6DQvyvvD2S+N6Pd9yQP1bpBd37c/CeDd7MgWxJPy8i6aommesFSNJT90DVL3+I
7kdPJo465N6dSz5K+tGTf8uhPjACSCByykudlt05F2ntuIil/DXs4bZuSdWyUUMLwuJm6bCqovtB
ZoTK0Kv9ujS3hraMTbP2lVwLsGiiYHI41a2TTnO0c/tujG2DcyyV8ptxZQBM0yT+e2gQumrUsJeD
/wOf88Je2aAcXTuJWRbMxfCxe2HiY6Bw0c/hwehWJjH54XjzcR6qB+KJNmmY/sRLtd41bEjpqB5Y
UeO+iR+Mqy+0KXZM1NY3Wz4NWX2xCgqyJdzTC4JSfQNz/bbTqD3YOaNbM1i2gsa0LsBoxQFD5+j8
b9c0kqaTz5e9I7F1ARHLWCw64HXdc3yDu/pArMgV0oruYFKm2YkxspzLrskPMiziQ2P4mDqDOL1+
HDfntnwS1jUOyvFXvDEIYD/ABb5USeAPKaFuIr35vQrFB2BDAgW8vRNVdXx92i2ZWk5KIT0UiwO8
BHzGo+Qf4TLq75Fw9ipRNnociV0CF6DxoMkBWYBTMYus8/qE0m+EfmiJh4OKyJ8TPwQh+FNFMtHb
2B+IXRcni9EL+tbt8oS2wk8i4/XHZuh1VrpsL9n6x9X9hxKiPC7+d4Pvaacb0SqLSSIAp6POMvVc
J61Fk5AJtOKqS/zpoNlyKuYPrProx2CErT4K+qvxP8exTnR19PJzG34qvHPQlgliK4tJJ5G6+bsb
9hYrtHwGhYSqqyqCFQ5u9LWR/LjIvSjLH5/opc+31N3guPpsmDG4jt/V5sO1VZmXbz3IoWuf6HSJ
8kvdvl/8T53sE+BpJbH80flf2XxPgjJp3P6YV59f/9CrAXhpLZZhiN2miqbFYC1AsM6qiCezSAO3
epj2XMMXr16I0jIMunO9ylfXGcyokhktqB5Jmr2K4K31X5Xz2d3b1RrM62MHJRnW5UNPHzyfpo0c
QdW1hzn/sgOJL7DMi/D00K2FZ65k991944FdSDSpi4siGiXCGuY4NT+rZUyvnVNzcx/tcoluyc4y
MWtT0Ghd0TmZAIlPoLg8WBI9/Xx961+0X/gsy0HQZT2TYVDAy+4mb0aqHQ3UXqLyco8gZGsCy03I
USgfLTQCeW4XiW+S8DCJStR93rR8u1Ivdz00MHULRnd7cHcsY4ZW852xXe8PmMULimEji/g104sz
g1x4Jgz4liQDUeRqiIvNR2InLtA//FB2hWm74UNfu5Gp/Oo46tVnC/4mcLVmLv9FtSZAPMmirhgI
+VWYSJXuE0ffhs6LU+u17lB8RX5nDsdvfBGNlyctKjei+DTmwSKCZA1U3q/pHMZyeGqXalXNvTC8
j5pUlGB3EWkVa23qk9aOknkW1saJvvQTQbQqWf2qR+VBFFcy75MmpizIM+nONH/yVoTmugQJwhgJ
5rLC++uXswzSPNLBXbryFI9540sw3c1LEWfx0iqEOOvI1f75+o/+jaIjFcfBb2LnbQVGaRJ+Zd5Y
13dklnLszh6qlKcjOgvn6deCmeWnYmy4ufi0D9jv0eVmPY0iDmmYel3XO7NIvHrm+QFMe0jm+g4F
N7VTsMIc61Ib72EEek9ePhANmvI1a4krEUnu1pD8LBtknUVWEn/0/nIDXC8wZyB4ZKc2Xgf0DlG/
i8ooVa5n4lPQkUKXx+vlrVK3gK03SWPG6XOk4xZv1RFg5G/WtokFTcIBVYl3+ThP8kSNQqIgZJUp
0ajC4Ns8NdrQ+NFTgR+7WevQ0aRz7cbVmJjIV8u31ZnhnCRBR31251XDxB9VPkbFd8nhPntJwZXI
1bHHcxfvcVIXTn8uNOIrn2SrpfvFDbsGb+Mi7kmFW6/g44ksTTtmspuqukmDrgtRxdLiOPXA7i+a
lqUuqEud73PnFj3IeAotVJF4ASh6fseRdGQFhnLdtsdxogO9uklNMN0zzwunpxoJIjU4h0aZqfo8
hqMOaYK84wp/Y2jLC5qNfHc+S0lD8XVugMCos6EKK+fd5LqRe2nFMLpH9LcFf7HO93HsJc2BgNKi
OQmMpDpnZflQCbwbwBDLXNBfXymHSSIaRw73Yho8chq9rowueTdOzjeVS1qm/jwX/rvK7xbHzwZ0
d8pLKMbWfSh1D7Z6oK/ldP2kfVLwB54vYfmjix05fVrjVYZYOc81uOUdafR0B0A+3qWiIx0zyEJ0
wFFO9SKW6l1P1kAf1zKq+dlxtLecqyAE1ltClTPqCyhSVPRbxiDGWq6v1IY8tpEHppBEc9Gu98aR
QE9KVCygae9RJBNPH8cgmt8OII66B/lriNqsRur1lxMXRKVUiol+Jb3rlBkx0xx8VlEQV3/zOBAS
lOBTOxFx9uOcVygfmmFd0okyHYcJ2gWL+VD0pQC8qY6Ze3SaqvCKREdkmb6EpV+1S0YjVsU99Dp0
2ZNXAtL1bOZpvqCvog1/Kr8r5GVWbtlnZbtG/pH3Q57fcyZL/66Q6KV95KJwxh9lGznBWQ+tnD9W
Uxw2pwr4dM5wCGJnUheRA8Hs28zoON6F+cimExA5FSJdUzsswINoF3mmpC2vvBVdk81TA04xME+0
b4yuycF4agR2YVwUsHvLWgoTAC7HWd1PQeX56MpwFWBuL97VSHxqhg5YwImRKvI/GH4NECYInnbm
3NdjYI7o/FfVJ4Kvag9AY+HLlAVI2Q5wKplYnQTQMKL56dWLw94vpa7oex2YSX/jDBsFSliwPWTD
WK2MH/TgXaOMrq7UlFFeTsPdaNAtTpOqnAU/uqtDI/TtIxGHTFOjdH5fSi9vaEK6VlA/YUErnUcw
V436Nx2AlzThNes4ThINa5gNYTGvb/lAh6+hRBxxTLQGLdI96Ve8HhCkn9+CXh3aljRRB+t7WsGL
27QnIB30hcymaA0R0q19R8wgaXOc7jc22DFT4lKkA3XSqqaHSznlUdubJO4aTRggq4npqkcUf6Jt
/+gy08beiYcRCFe6EvUWbgLcfwPqbOFLAwI/AHsU7NzhDdKeFu7QJ0+MlTOkIS3rjqA0QBN5IKYG
8nu65HGA/8ljmjdzWgnt8g99NwxDVkdkjWg6x4iO4HU2uzKYDmiq7Ri/R3WW6HlSDl7LDr6zVF6f
Ft5g3DuuJwSafJU73pGwaVjulI8eb56FZavICarM4ymJl3pi+jiPYs2f5oYMKSfAcgo7z9w7ZAlQ
FcTywP0ocZ35l7iY8rBLrlyroNso+0G/d+NOiDdahD4/oyywLdKgBO7Uw4h2r+Jp4s0K6tE1JpWb
zEaS5lRof61pKkduzH3HUbV+r3nkevf1Ogr1gH3N5fsFhc2BTjtemOE386Oh7I5l7Eova9Atlctk
jlBxmJpcooEKjKkzmLjXGje5d+4rdzTde58jQXpfRT3J3+XRyKejK+Eq/A2YlUEU6RCWkFnqidWb
+8QPC1p+yVeN/qirvpn3ISCc5CEfWNboGSTfjMm3WiMBneDKkgE2aJ6r4McK9PXmYEJwG/xd+8ZR
j94iqf9WqXIpm3QZmtm546sjpDy4SjQlSKIC5XT3aERE8CcRxezpvwgL3XJJuVOKsMto7tTwRdyq
r7pPpROMwBpvmVeE42kSfO30ASaVdSmKhOv+PiJFP+VpMzSdqH8CdXoG6NTE9fC5ogp/AWoOgFED
CCKIS6fGWxFRCzx/GtXxr4EAuNBPANDCrUrgdeSTzLxZ5ON4KL1yDila2gvPyXqEKqufLArnv9rB
i6Nz049V4vrR/JSrwXc5bHbliyLpYlFPj4StEm+u3PH/i7ArWa5Uh5JfRARCQoItwx3s66lsV9Xz
hnBNTAIhIYHQ13d629ERvX1Rz/a9iKNzMvNkpgzmm+FQPUQNY9u9Ubvb4Vvw2RaqLYrY4c/JPLCD
nlqOW/Vs6JIs+gRzazJuFc+yY50Kap21P0WA6mPGH8Rs8iuTqKlDhY4g3a4bVoSH6cqOacZzge9Z
g8nWLfhW8FWKfMJSWt5ZmOpCq9115DJMHW8QataZnlY82IM/zQZXSZGIVou7ha1ifTZ9I5Jig7/c
jOupo2P/d10DTY8qQyEabkmAUOYhg3MS9JxBY3DpbpNLsn2ov5CxkV2s2GbR1jO8uc/N7PbHRDLr
H7I4MTs5ZUB+bXSDpXCcPNo5ybaXuNvyJVStW6f2qpo5n9yvCY3rVrs1Uxqb6BkfKCnUckRKv1As
ByHQYUz7NnlGPnFG5cnKxHlktgL/Mu/GoAu+6PUYbn7KZMJKgxZTAdFBAUnSEtac8XaJ8DaudQsJ
CkvrgUnGvxMQIU2DiFPHVVSmikAwVapuiXBGM6OzFZtIcazjpRoTNxtTSpIkW7jgctAYUFWK/iY9
cLVh7c0wuDwVDfZwoyoYD+FCbVkUUlEtK7q64WvjfelV1e1oDEXV5XKi71GGE/dsVuQrfYv2fkZV
zvZjDrqeYog2cF0kXIUHx9Dx3SeeAay3KzFBFDgJbbcD/ZjmRpd6zqP5Cc9kOH4neF/X5ZTPdlfj
HQSiBMEDLJ89nq9iwoj3HDMi/93JQZPv6OJ4+4hWm/W/jTR79LL6dBL3hHKKYSm3Zt+vg8gQ9FAa
EoDwV6ixQyPOXDdkrixScRgr4b3ZtPoczYR0vDAHYXAY9tmyYWUjAe/wRDufRUexsSwgvCgF0UEf
uDi29Z6T3CYotdJgGCldK1kWV9iZBnH7mG3MbOHbitQNEl7z2ND0HEFjmX7XlICguhDR5ovGO99m
rkP/7Wj/xieJux2WmjxSl42iPwOo7baDOmhgpjxX114MLuWn4ZB7vF5s5Eny1RVb9sqDkKY9YXxh
rE50ZI9vclcu/sclqvkb2m94MhQsbrY4qjQ3pqU3J3s51jw+xNBXKezRQl62NOkVMkuRO9W6vnQr
puX4Dk2piUiREC/5eRXLuNy1apqnpy7iMvEVR4CGn0qRCyV+hXFEUljZtkQigz7yTTxdxnlt0UTM
G03WUKyTOMYCqzjzVEOHP+72HMkQ68+lj3BYZ9fE+uaGXhmyoDo5ucL+LJHJmmBHduwQj/eICJ8s
fVtV49qfChnX9jo1Yo0+WD9nQDCiXGegTNk+W0x/ARlRsopWxMtv5dcrw13pmybv3vIUdawDY4d0
l4sZR929B/iWAYloaDK1D4lZhq4FDjl1/Ss9eMf+YR4Db1sTsqwhLXlYhyArP68MCKlwebqgzxHW
9wcOVZzZ+SQCaaWuESSuLCKB0t585tJnmJRyRX1STUfUp+9pTgS77MyAkUfvMnb7KVr97h9mL7NV
Xy1WSmeEv0eMwmwx6xHITPd9iuqmV0J+i1Xclmgzx6lsvIy4KtbNuFEWw3HMeIF2nR8zfYiXdkW3
73M/hrZcVkqG5120wHrSEc//o126HVVjImaxn+jo1mOrrZYUQsA1b9BrQHi4JJdk8t1sLj5vYEVT
tikayr4YxqmT1bH1tomLVU7TcWujbIuraGxyiZFx8NJ9Z9JG6u82dXH716KzlJ877NXdT2Xy0X4f
NmvVjyiNKb0TpslEesqh8x2fIL1z+j3APAb743hzjf/mus6ym9Eh26LimIZN/F3CvPxcZRcMu5PQ
xA/3bVh6BAwxg8brF1xlX1L0YoBj10njbYr70V6HA1G9a4mQJuRdwom6T3YQpGKD3QS3NjZzPcAv
xb1KtaS7K02cJMt0Q2Jdt0EWbGfqrxw2SNZeEdM2jAvqjWB9vhRwKlmGH6FJsiGq+9H1Xl2P9uDt
XURGql/7IBdp6hxUTfQR706z7ZwlgmcvetbMN7XARA6Sf0ARzUMV/JrFy41PkxvsJQYkgEh3lh4h
Ts/MDFnIr2i75Rxhi0F19pqLPU5t1VmUn5PoE8xjDqYC5N/Ghp4CWe+HKVrxRh0dZiN3pibK3R/a
0OM4kU1xNFUzjTZ4NpNuSvu6cdDwYNrYLIa7Yo0Tnf04XJYUM3YOgE/OHwx/i+nKvcvtBEdgAUUJ
4kgZPv76dcP3+w1dqbvZmPXLq096J57SkYxtHeUSXFA1bgNgiHYDt/8WmS1Rdzuc/J+E3M0pCpiT
SJ80a0Fix2XV98xt7/FmtYdxJEa/CkG0mfnml2wWVezH11R29u4gnCU/ux7ISNE2k6s4Y6ZWAzzE
iozB4fzmmZL2WS0M0tdiWgXTroYUOax9dRhi4r/dpg4kFbeRdoWfjyStoclqmq2Ip4B89J2iA6Tn
vpfxnJae9Ev2rdGIFiJ3X8OUG8p+QxIevwTjULVeV44TnRTo6FjCaoJzhK6JHABc0qtTAVd+tWuy
jigMFHq8kgwhiVWFnSgz6FOCSYiib937jP5aFI/mxy7fGiAE2groyXGCet+09QFbfumx22uEusNZ
UUNtXZNCI9Iccs7fR4eh+t9C4SZ3Evpo9T+709FhtotkKv6bkzgOoW7s3Ajsz0GfN+IboPmmwHnp
sKOsrglfu7GMtzhVWwnoY/XD6fBhyey38QjE38aUYXwqN90trIceAXtzoi1jNXSDfE27gNPRMrsU
JunzC0an5NjuxnGeDWY8su0JL7oxBZIx+hmozJSJ5C6QZJ3SAtp5G6ppZevvlIRxfaQAEMcCB22/
S6KB84uf4+WRD8AWJyO4hd8UEkaSjwx0h2+fRBYWXyeiz8dbn+p1vEpFt6UpN04REwu0xw41hdBu
mqpsOAQfy31b+uQ7xxcCBCTjkRQZwnDRLkngUxK2qDBATFDD6s2jhf+Qaif6Ptk7gk1WoexfrDA1
4wn1k2dIg9nSk++FxBBuOO//tHSePwCs9cdtjwPZMcTgSuXvAOGAkBYR7537i2FByk+ntOWPy2gR
14jstEjXe46iqQoHmKxtK97Oo7sm+WaH5a436BssbDHS+ZcOFg3NHeBKeBed0wja4FD2gHXo8icf
EVLT42hk+I+vMaAIx555kkVhvEb7kayfmCpjYp/TmQPSKiUaRLzpc7+R/F86OlgZg07RbC77PpYV
78Pxg6/rsr6OrQtxW++Bz+56BFieV71Jkz2pt35LfFwtyb50VaYXwKOVW70EWTvj8WD0JYrt+Glr
A6gwK9PUuzR5ndFHd99lRGFKVnBmzTwXrWiz8KJDh+mqAgAfQlKRvFMkgpV1Gw5XJmuM27EkRIaO
Vbs7hHlAqsemr3DnmbdP4JU6ozVQNsNemg7NcntyUStQJrUNrIHZFCfDWzQDTv2Z2rBNfTXbvndP
UZ/j6VV0jLbdV60ft6ni0zYsv7YpV8NZEK8wkS8wU1f3fM821H8rCM9qFPVmcyc4yejhqElAnsOK
TzTaHnImky41unod8CyT2E5fcMyw+e42wpPHm4IqMrG2CrOjzgPNUJzHMG9cFPaD4IQAk8ECJ3pK
Ub2wkvCUb4F192rfgjqKEdDKdmKsxyPEFHa03xEnRPvzIGEDieVKjhWkYouYtvXO8MhqYtcxPHfy
6EBDrljrCae9HTKfFpQOQ3/d0WcDGjsWbfLTqCbcx6BD24fYu+y47w8jsrEIKsoMHNcxQV+4mabs
Vw4Hr1WWCjPaQovZL2n0p1vgag4nbJPmc5H2C4pNCc8P0M7Ys23b3RY57CkAZcDaROr47NXAzY80
x24rcll2PeY/KYTEaFbjlh5rgfs51lAt4zI69mJ1AHLuvco4fcmozQdQkgHu0rJuTBPIj1HPwHWq
Doks21KrNGpZBDxv6Tzip6RKbqtu6PI8ZLbfeTXSLu0tvuds3h5GpEnZ27jlsHyq1jg6ElIK8Cbo
JbFmFXFaY5wa2/gcG0m5QbPWOr5WeKfH4UcXQ9n5Psymaaa3vBvWXReYCHuH129DA/03WDcml3Wi
hH2HCGefz2PqYXpDV5jNKx1lcU1JjyT2U9SLMUz1AXRiGCoBIawhT/CAgYv5LFeyvwwDHe09HgZj
GDFdPLU3Mco++4WxZ8cQ1Ccu3V9ZPNju2oeMjqj/KQaif2lsxegrmnEn9zKlg94JLCyPfEI4iPXJ
YUqBZpEAF+U55HEFMG59PMHbLMT/cu5Xhzigcf9Shy2TfY7Rr6/XIYxz8tJ5k6eviVnh7VYCNmmE
q2a3CfEG4mMwp3jmfCumfjV+hQTTrEc5RX7mF9nmafKQabRI7sSXLWTVSkZNWZ1DsEtfhijesZDc
Rj3WMAtcUrIVxeE7mejCGPT132ElRtUjfPW39jZ59Mnf0Xxhji9z4HzNlThLaF/jV6bkd97vXtgz
kH0zfyD9Wx8PS7t1qt5S5ZE/1DokLH44B/JCltGKPLFHh64iPo1DHJ7oFglVoMlswCcAsfjprW5/
5uOQgw0aUcMB4Xqyfkth/rTMKEzrft6jmJ3atLHG/IRfB4e3jli903U8r4f8PZtp18mpHdJF5vfU
8Q5GgTsMArx6bRyyZ6azO4JjaKo46me9wy5f/mXJMtjlu5nipT9qaCpZ/65ausKzg47J8Fd2rc7/
NBnd8v9mD97hzKgYl+cw+yP94CE72DltUT2mO0ZpbsLdNgwcGJcdt5WcYF/UmZ/tmka8NMN+9G89
DizHhCCki962bh23u9VjJwW9U5LztIy+Uisu3UEGGKICssA+DBQJCOVBpyUUIkiPbVTH55hg+LiO
aP8Fv0YwC2ek2Mwap7+At9H4vkUiSPa9BUAFOjCC1V1eft2uL73AWX8CqeetwQ1/pNsZcoPBPXFs
sFBkHbDNbUWjOT9juyJvHnD8HBKc49EenymV1IdKKaKiMxn2CJb6q3rSzm5vX9ffHS648CQSvBtI
NFx5hhMKSpjx48IHF9A/9EOroFhs+xxGrGqAQfh9NrDB3NNFUVUlC9vKWNuj+WrhUgRA8QHxF0tJ
VciTB0AT84GGD7ABewGRRJqXzPE8FJPEt9felmbeYC4BIoPa3/GA2+Co9q8tPVK7ubXLv2HZ5+0P
EPODn1BzIvogEjpOv2J8DEeqHk9+cK8GdxH/7OAGaUjZetNmtaC0a9LzgRimkGJo7/LlY2vtoMQZ
m+oHhIy+E8CcU9d60hXDGsVrOaUAMzA+E472FtaMMkFnlCAmW74vSyYIQqwBYWjc2aB3wQmQKAcr
YoOZoB4MDXFQqWbTPMQ10ZDHVW5RZKhSuY/6CWzvrO5buYsYxQUzMlKPFOinx2hOF3EOvUPUd4Hq
5LNSao4uuCU7AxKssI3xMCbLSNmZgBak0BKxzQ8gufTKQl6g4ORbiWWU3D0AWuPIf3IyA/rIkli6
35EEBOGKHvOHAtHcWiWTcywwMssqCQI310vSEDars+hUL3nJJkvlp5FuA4TsbNonNQ4wX0YkpWb5
8JIFNk+YNmJsxBVoYeQE7CmFvgeTIbAfLY79AiAsWcmnTfYcTCyKgUJ7oKMWH7VYfTN9BVCyzqMF
t5EVYPoaDAUYDQBttiCbtzhbbOnGSWNsByhl7R0SctP5W9un1i4VZAVu+d71bUR7pDZCYOSf+jjZ
hxbA6xZQqUI85AeUGHzNJfJRv2x9/rZTiJUs+qyNXIUNAusvTdp2UYGQ2XY6TnBzzXB/6mNjU5E4
OVAMCrPB769ihaS/T7oD7J6hMky2ZEdPkE1cg4rcrRZ1j132vwgioW2GI0wp2yukh5gFJroxXMXO
KjMt0LQc701BQNOxU5SFfb7LMYzZ6QTEWUNgWGSAzJYKFaFv3oAb5/MbSDfagUuYvGyam3KCT9eo
2Rr21xMfqVfLKU9ESQcR+fXkFlxxP+WgPL1DIhJvLfIhtHJtAWRBkHubAfe/79cW25cNLuT+kcRb
t5wJ9MkxhoGZbGdwO52vY2WS7Iq+8JivIDN2fmOQt0x3SYMgF8gCWpr9SALbDAhcmuee3ABOdTh8
w7QYiqFqxQ7CvY/4Zh6F7tYMElSIcRxIqCQcx+1AIbDf9wEQ0kX1gPwrOBFve3+C4k1//X68hCsg
SjIgHa9Ak7SiIxoBvvlfgAUCHKgJ8dyzi0Su7P4chJfjNeONDTe77eOWQfaDD6sKpUk2u7NlYiI1
rKnSnzlelm+dbefs1u2L+mSUpKe+O/AatQb0YYEI6Uzf1szK3wfHUFtv+ZpOL9wPjNYTJAWqBkDe
Ts9W8eCWoseIHiEUfYr7foLCEdMi1LFrZAYI7JvcrQmiemm2/kqkjz9jqJH5rcuwI7OM/58HMvxE
vkQ7/5ce5n+J1mbOukH3GXpPSjKdqGTCRErAEX4pYibca/0IvUWyLS1eZoHCRoTBgA+wgg8gI6iJ
X7CqrPIfEpqIcbguAhPsAQWcmt2nIAipAuU2oqDOJ9lrCrmfb1YI8Y1zgkyVRJBBGOtjgSjvatEL
h0f4gKVkeabYA5r4G9I4GyTFYAaap9+qbRNMGAQLo+Jny5YwspLqcZRJnViEIcgi5m7pXtNpiCi5
6QlDQ1c7HmMiQuWLB7EXSTNoEEiYDXuz1s2CPvgTvnIAO67o6ZfuF/hE2menGNMMxgUwQT5+k9nC
9HVMA3picBbYF/xJWX7kTzEI5uOER6wyVrItHWRaDIMH21GA/Eq3BTgBnMdKEIEAEstJxRn+5sXB
RqT9t6I7mEW9rRNwvnswaP34HoGb7l0NyjhoV8Z82EN73mM2Og/ViwYl8RqPM80irH11R+ryep73
rAmnWCNE4dvhsJ7XVbn2VNGyDbnyXzu2WKHMTyCDh2y45JPgM7bM0dSBt2gwftJyCPlu28fsyIH8
wP2Rg2TDq9W36/AgI6/0h4uibnD1EqfTDGvapMPId2kOY5D3PGZrn26FJD2P8otrSIbQhWnLCUsu
wknpwzMyKnz2M0LbljYPttmlE9+XmYq2e5bdPJHpEklKqcWwBRT3xOgc5m9StJMIHwf8IgFuFNuc
7yPSENMIaoTtgUShaeGwwNrUPHgGY8a9iBXRSpWQXNrodYOmVN5lSvmsIkzt5hlTIGbLelk8TZZi
XDhTBCqeXub4Z5uL3heAwY2FsR1wmNNI0UT+xtgf9PuiQ0zuG2sTCuo9h8fw47hsin1iO51gD0t/
SToKj334pCkBHUiMSWPs9fa+wYtPfSlDGJ9CEZjHC809Fa/5gacLeH9Jx+5ubyIKEWKcilzXaHyi
nhZGGwgKipbodPoxw4XePQTi6NGVg/YGIp+cpS3PTpOaJvDlE5h0hJLjrth/WEs78mtrc/hQYGdW
ZscOtDAkEY4lj2j6QVo/tX/Biir/lPocjVOxajhl3ihbOQwuNV3Db6D6xP5ov9x8/va5nhmgZrvG
6EFHzw5RHRictnIwrY9u4Dbj9oYPy+lvNoJQuBCXA+0vyYoeXkBLIFP5kdPZsqvEykwaqqaLF9Ai
C8NuMhSycyJeoJ/K5gnIr2UmvoubYTyejVvE/AGMP3Uv3nC51t3aju5t8jryf/ZhJuYPgIIvGEXi
WwQd4Q0YiH/Z4Kj+a8f18Hc0iGn6NSx5NoMOgwcpNG8z6F9/jXJjkwms9+AJ4jyIx/c6xfs6/uzo
fMQf+5A0/TO8jOIGGwspyTeIjmDlvr/FgIboRTboXZGOCo/KOTptUTclKUgxK93Vd7T3z3HbDq49
5YAl2u9ppkXyhzTcjSV+FEKNiuPYYhbqCNGKdkdy3TKND6gBqRjPkF0FcUkxb4x/qB4k+iwHimi+
AwUl5hf8KDdH5erxSTIwrD6f3/Ghd7SXsIrq4MOm+zlkZ9pgpEHg8+7Hv2GMpuXCbLa431MsaQcN
H4QkpwzaOdWCdpwRraTclkC/xaM4SdkF8AxGk7shkoMB/zx4m5ap35uQ3DbPujl94HREUkIxwJ6k
O9lDhIxXgftR3DazJEl28nh6MXAqNzV3I0vAXaIEo073pg/kCSJVXKLH3mNIKxolBBizZM2DeNd6
9dwWMm6a5jcuGcAfeo/H9HMJuwvfIMtYjj9WA27YCicaZIph3wP43xOHWiqtpsQ39D/0FAduJEGP
JaiTF2qFHkFAv5Ec9aKjWb6PoM6BxYWFsuhdDUp/le04y5dHB644nENz5FBR5xh5iKoj/Gx2A9/d
UcBBvDXMXldv5fgPoE5LXz1b2g5nHHbd6RVfGuWfu4qSAGKfKSzL4RDGv2XPOw2SH56yc3Hwg4UL
3vB9+0G+gKKkNBiSssp54EmVhPQqWgqAmFB9lYhqRQAnAuoHM7yu0PWjmREmxyqN7aD+BDoDCaK+
TTICS8aXo9HPXyAD+P095cMLSdtkfJtYvvlqS/vY/dc1S9b/UVBU8d9HPDXzw7wY3dyLI6LulWNJ
If4v5JYxiD79Ql4CCkJTNwyd0DOQcNyzthECVyHIIspL7CYJzAMxJeq9JyCb3zlC5LPzocwQmiJv
Uw+HPW7ZkMjShTHkqORtnv+TFjaCsljBwdFrIscs+ZzbZf9KDFnRheHW70BQGsiz2E37nbnv7Zi1
SHrMlTiSKvKD6L+ZKcPKAKAilMRqhQBt+LW3U5rJetSeT+8oqO1y2Wabu7tO5Xv6sERTFH8AmwGp
xibc2RjOvnCSpY4k/LIgY8yWhpd2F5tlhR4daattAX50wu1uF1MaCybtyetdmyf7xV9dOguzPJgb
Y/dx/4EPjexSiCd2/8OQaHaulHjh0ZfGWNxB2gobtb02AA8gOs8jAtkFBwKDsNhcbP1aKjdvx890
PoL6AMomkuepDVOnimbGsfmv6Q6+v+ngW3Q62bQHoOd549HJFbHLTHjqJ4Ok387huz8iM9tPbzao
cgvVaayEFDtQSvLglsNED2GGHOQ/HfdImynxlqpLA3CgfYHKT4k34zHv4U9o/PIDbFETX5oEtfHk
tzU7KqTjtcNparKpf9+ieYEaxzbsT5umzV0felQh6NqepCDPXTeq8ObcER+YF478V6OGASN4h/fj
efSQnKIDPTU5eVyX7poABK4gOI/kvcCqT/9tbUbrbwfkveqeztuWXJH7d9XgosahRP8SsqHaMbqT
vuBbSMgph/DNYAMl1+OH7NExveeDpyg1pJNc24I10cLGCuB9BlwCqMeoXyC4cOk9UtRo42pwSXP/
1A7gz59COFjyQg+zKEgIdmlS9DsjdbWEFEactI+xiZ8DXCsOYF2Zq5Sku7Yl67FcfLebFK1FQRts
q33shzs2VzCJfeJP2yrbYSM6ibFpla2LSM4YS3B0sRqwNZBBEheL5rFvxYglLKDITjmomvQuCpsQ
0NVzZF0BfcR23E1dovZ7NPWc1ICD0uhO000190caUXSbCcAyrBwJdKoBqcGqgBwVSE4HISMMDEcH
xgrt/T7f7wnDv8kaCLQhIoTE4uzhL49gSDtBntAY40yoN5BxQtQiFgH0BEbQMN83X8pEBoRGOPXq
IXKL/sCryqWsVjuEiUPR6z2ne5HNgR//WYpd4u3U4ipA1zxoc4h/AC7G7aeKZ2OfRAfF+Fqs2Gkg
Fzh0zjCyILtk3TVvMLS5K+wi8L6fiToklKptKgVU1SmIOfUWr6vEFsEWDczZKhsh6wDeppoNbRE2
6gEZ1JatPVQXiI2cwOksjMNYFj5Py8b/4ufj/roagXL4kiLkBkuXGocn/FOjGcMHcoZ696r5NKxt
FUE19KJxI2+PyBpZevoP4E0q88pLCP7+ZeQYVRUg09zeTWoj8wC79WlBr4NVkPYdMj8oWIbUknQA
YhrWabkHb4i/+q5veWOenIo9ZMnEYvgYoAXtkdPbnOMZ9VxCdsAs+9h7t3NSKsgQ/WOKuVObIgHb
o6CFxHKZLTY36/mVwjAMBMEhsaPgS+D2gMWLaQDb821FEetZqVoG9RaePJw54yKCRBZMEkKztEnr
PGOAqcqhkdEx49RR/N+VjNe0my8QjY9rV3nU7BWoEVKppy+davZl997NYL1O+SIb/7qBgWLNqcd9
GF9EA2+8N8dwCsocZBGYjEzsgV4mO/LjAzSOt3PhbYS6UehDhvE8AIVkn6AUxwB0DfgdNgQ7RJ1h
DxxidJPfccPFgqYfWyqsOuJ29H9nP+FcpSrfUmAV0QShwJEDRheVA6DNfxHCcT0YoCNwbzZYUjiO
9ywSIoLngIVW/b90lb0gFdKXQaZgncaT7DvItcm+QR7BugdMyp6LQuM9/dkdzQQHu5mOWfNC48F5
VGBqID1cU3gjXvA1k07UYYVgDjxR0OP2D6hqGp8g2tM5q+feuwBP4NU08xl3SVjQn7fAdHKw0AYm
AEW3Rm79r+t2Rd0ZNFBjfx9my/vhxMQybfa0TUvi2FvTTgnumsTir76A+KHpe++zQd6wQUxhBTaY
iT1SglfnEVsAc3rh0APIu9FpIc+7WoE3FEk0gTAp9rTh+a9BNBgWiy2PY1Qid8gJ1znZuYn+rhCY
QiWwxNgSOIPc04m85xhRWnPZdZZoj0VqEf7EooeVWgfLvwxGxBq3FVruAFj72h4z5NFwWli9edXH
vkS/8+1LzVRw6KVx7PoOHPUM8mVU2w3/KPVnrPEEKLBBbR3u+wT5Ur9BYD9PmOzUlyDie7+06QRz
FLYYldVDs+8AZl3f5EU/IYvsOzi7BO5ZLOGOvJAJaPydZJqGssHksmU31+MbwXqJXrHeV5sVFyrk
Rb0ZPUbwL23BUriZdMdVZ7POfy/I0YFWSUP3dYxw0NJWNyd0oqG7KdkmAgvwo0kZxsgVi/3rT+Pm
db+NaLHZd4gXMDmT5aDiL/4oPY+lHwcS92X2P8ydWXPc2JXnv4qjngfVuNjR0XbEYMmNOymKkl4Q
lERh33d8+vlBVbbJVDaza+ZlHhy2TGZe4uIu55z/cvgb2PZk/qWJYXcHm2P0SxvNwHRjy4lu0sjO
SBqNmawHzTb83DBjfd7Db7TyR7L/svEsaZDyz0PXmNlLV7OLi30nh4qaeVbHurtjM2T2lqBHq+/A
EoeycTLkF+FDKOIw0r1gWHTIr4bWDqrmRASwq6lrSzGceqohEd2DS8eZFHt2tmRhhvhxJaY6UIi7
PPKHNOBIcJVAqiVIsWHVCuFyWCMivsiHscFYmBxjxrhB0H98MrcxMskqOyyBRnvsHZuwnLajDpwf
ugYdulCjlHolvuszpZ+HKgzi5ZB3YUDP337Iu9jwEsIledslnIdfZKUJek6qUEqE8IpZteyvaWlU
9QXVb53ibx1lTYYeV1B13GcZfYQsBzfBSYW1KqPAcSRTqsrKz5NYH8u7jjlINMjqXZnfyMR97eRi
yUG3soXQBrhzKjpJauHyKI2k+2VtJrW/dOyMddPI1QAxv9PC4YocekpQi9CYIey3ZRFk8q5nK+r3
yKaUUfXiuZeaa9Ve4IB4ZMxjeqml2iL7TZhbCXz6hVaXPQkLl9ZH5CpadRXMYSA/C8rR9PvOF1gF
MPYseUBTNOr1ius0ddFrntnnEyxjwCbTcpVCLCK+DHW5aYK7yILeHLl1mUUlJUEpSO18Z9V6Ywu/
rSkK5r7VzdymXCxFYfhLYtrz3dLLavJDzTI2m1MSxNsvtYZsAP1PtrLkVJiCRF7TMNRp49aWLQEn
QV9SCocww4z3WaLFXbhXu6lpU98qNdIMt8/SKfhgyWWRbcRAvjd4wCBGcQHlbRIPsqFVxec5b2SZ
XFGn+rLcLDlOLXB19Bj2kFeKamlv4tSmhhPHk1jcCpAcUETSwiTV3TYE5yCsssemdXrKuNb3MTNp
88TkV83yfSG4qW+wCuPoulz4fOPXIXUxWA5tg5KM6Ldrh8cRDk+ROyLM5bZ0lwGSgeET8wfyfiXs
6i/mhB+dtc0WXZ0/FQqd37mhwXuCby3ZlGQ5mZWNGnhxGCN5AhZCcnozBF2Jxc2g2LRe242zsZTJ
BiVgF4aOpoSGUuyw1TEXeGImercbnb7s4AU0Mm679CqNphTKQcw3QRuAFQBNwEdakaMzGuV80j4J
tdLl67ItJvNRLQDMDU+zW7MDA57LRWFLxCTasKC6wC7SbdxRpIqu0UFQf/WbspPk5aKoFhyYYWUE
qn0BUJnZy9bODbjJ3tKahpz5uWJISnspOgPEkAecleFg59SzbCfsNH3E1JF7tAfHEmNSF5cDEU2Q
uplp6MZtW8IQKGEXSBE4YKjYTSDAHDuCNAcc1jJ1F1JnFlSuhWGA1LtoEooufdIiKS9CH+GGwmIX
NJXgjbEQJ91rJ9lQEpdKeTYD1DaQkCRHkpY8X9luKxS9klthwsAAlUV9pbYgQR8Lek9BEXL7Rk4y
DI47PYAesGSsKARpouU+U5IkuyNhKQ0EjnhSwFkwIGbk1I0Te4EroBQj5rAWZLX0By0H5ZHsb6qr
ssbEUSyW5bGIROhOIfs5eJjBzLsvdlQPHU3Ts6TQb+B36cKz+9mmYFShIcs+Grmmtr1vZ0OqwuYK
8LIbbtuhavqv1dRoFuUPQNvsIGBalSThi2TmpaeGs4kAwxoVZKy0hzVHUrJBpRS8clqszwtg1F3X
5G2VHxo2uxjdih+TNc5VN9SBS0FhSFqvkTH7ASNNwZhjl6DGStksZCc90sy6LcbDILOd8YEZ53a+
rCIEfpVXTWETPTFoE/CZZLLvRkCyUfIHU0/DyePmU7ovRJJUSx0RTx09T4lSZYk9M5pKlJP+haUN
cTKagUqgQY8WhY0o4A5rFQWKC7RVvfgB7Fqo+gZdnwZlmJZioqZk0ZTl8KUplajboe5r28Irhziz
JDoPUk9/jHN+DQeeRMslOF4Rddbvho6XBxnKBK4rAd+sNQK5r0WSuECCbdK7YrG1+RtsPE29sWuo
N/eokORsASCAvPtC1smSciK5HNtb6EIQLz1UKGN4N8P5h8Js6XUe3VALSMkn1CSCStkGo5JdkTVV
MSrKqZQWJIESdT8O7IVjdt+OaqM/5rPW6qOvg2dFg2fhOWLt4B1gIY9MIqGS7ONebpuxm9OHpnyZ
WnutflEoZSukIy2CL9KYKDbbm5m609IDTlhe3owEEw6zMki3xQjh9Sal/l3e4ali4TuFFQcJUYAs
xf6YWlTKVgeHkAsMRs0wZ1QTld5uvneNJScXokMHEm7ztlaKi7BsIJPEDmxCK6x8LMYWtbnJ0iDT
WxRwkKsC2UsziFqwPwyRxSUaGPb54NFoqKqgHcwBX7fVB+gdElYkNH+NvJlLhwTNtKnxQH5vg1bp
nH4xwjgDaJpT25q8hIlW7W8DEF5v41UFD0JKbFLVTnQD9l5KaQNv2YJ2FrY/mvSW/xIaA8XbC6BL
mM8f9ZbifnKZpTL5xj3YZSDH0Y+f0vf/+Db9Z/hS3v4Bu7X/+C/+/Q1pTEP01B398x831Uvx0DUv
L93Vc/Vf60f/9atvP/iPK/QeZVv+6I5/682H+P4/x/eeu+c3//Dh7XXzXf/SzPcvYKbdzwH4S9ff
/J/+8G8vP7/lw1y9/P23bxSluvXbwrgsfvvzR/vvf/8Ni4X/eP3tf/7o+jnnU//7Rxg9F8iXn48/
8/Lcdn//zdR+tyxL1YWmQaWw0Vr99rfxZf2JIf8OR4j1K0g/obKtXoVF2XQRI1q/I9KWddlUZEWA
AuFi0Jb9+iPF/l01+QhCA8U2kcmov/3zb3vzjv79zv4GHn9bxkXX/v03/Wf7039DqNRmbEGWKCOX
MnRbh8jz1rMiQYmJXEcKfARIC8SQSaXMlpXAdX6kD1Jc+yR1y5hto3GU4+VbpbRqCw2nFFbwjSaP
duUqNWSND0lfZtlnMORoZtYXNgElYPRwTTPhtYDCc2x3U5gmg9shhehGL5ImWXMkWyqnH7bF+XPf
UDSKbm2sbGjTZAWm/EWdNN24N2SAfX6zEDlc55ric6YWQkPorFntTd5ZFiRv8cPGo08vGVADPbfb
5hH+ZyTto8YEIhdLqyp+PyL3AE1tm9rD5zgjndLlsnID4Ar7UFDRXm4KqcqKJ3WytfAZNzC4F85S
hGTDZkvicsiovWbAqZZWrDZkRnJroPcefcL2srrLdNWeHdpdjPzvPFqiQxUh6/cs1YIen0Eetv1M
D8gzYtlqkbXpsOSgHpIeUIvMx20eaYAAqkgb6w7lg1CuxghDLnKaSMJQIQrTz4lRBt22HCYJxqG6
dPElyggjvjHgNC7ebMLRpm5uFcbNwGeTh8GK9N6zmNF0E/XGSvofYvG97htuZB2Khrwh8Rm5MUw5
yraEe81z2aCiuUOukkqXcolM7VB2RdfvSbRQfa5OBCRt6LoH32wQFTmAAt3gN0z4j1Fq4c6RKpVU
BRUszr9Ecws3q+3pSQSDoF2UxU1l7Np9tItB5PG+C5Xyt25ADqMgwfknqXPoxWOPeAllDNrdktXX
7swUmoujj6lothJ3XfQ11ee+xVVRV016aGMqQe27bWNt8FSyYRMDBrWgV1+Stsh2FKV8TAmxwi2R
bbsKpjplcg0pEveWYQuUiwikKCTWfZC5Rr3AZo1hRkW+OmMavmWOKvz9md/GMyZ4hdBb8Mm+G8Ik
k32b0NItMoq7m0rWzAGPhCak0h4jknzimpsNv1zKgia1WL/1W6au+ZLT/SndITQQF0YDroRsxe5l
lEWQvu7yTp4DTwtsTewRDQOGQFeKmi3iMHiXdQCD+ooOcGW7CeEDwfbu+ri6rQpQDBf0YoA8VIUp
//9UNbdxNk6t1+p2VO3sqklLkqllfhiQK04XFjxejCGyRZO2lV7Bpub4n+J9qNNfRdFwMCDPqrsP
UCYWPJ6kDK+Fus4s64IXJac/AJXuYXVbmMiZY5Z6ej/irJIoBElbLlqd+g/gnPZ5KmOuLYk2PIDG
Cso3zyDarrbdZAAwdJaMTZaQoyL8QPcn82UZxyF+1AxbFRnxB2mAs1DAoPtoAYFok+N2ZTrBRLnL
oQg0Btd4QLQRDnZwdRy9mOL6JmusYUQYIbR2o1pqsNIesSu4tuBWIB9fUJi6tDO3v6BmL8Bs6pY2
L1nRydMWspkykDUGZApyZ4yNj1p2KDY4Q/Spb5plqXppW+jXqDVWyW40Kvm+iLO2dzrcClDV6hzu
sK8MunHNhgEfjEOalEHq54DsrQpJhQx9GC135swkbywAJNk3QRa6SoVnx8Uo9Lm6AhlDG10Rei33
nU329UR2F/t6i83ldZKG49dBkuNHMSfQrhs51EynmTRzX9SS+U0DqP5uZFX4HZZa9a1O9NpEbtqq
tp/IctRRQejRrUOzI8ZVGq2ofW6qMKGYnNaf0Q9TS4W6HVN6MwomF8ETvm1KSVvVbaxm0+xA9tEt
V6M4RVodi+ZLXRq0q8NcRsuQuax8/nEUlGDMbDLCK3ucqvA+aYylQxvWl5cDgPvoypaYKCvkasd3
jXKhOlh1tp2HICsaHjoOvBw3w9CGTEkfV2VV8RLe1qjzwtGgijQTz04caMMPdZKWcHLD2EgKHBra
ZjQekiC0lOtBF7nYINVOKcpOfQ73bSk6IXZdl8jjDXqZKb0DiTaxGrAbWznIi9p2wK2ZrniTRv0P
L5BRDRyAsi7cxO0oTwc9g0m0U+xpRG4lFXkXeIXRmzWXTCdBUDDAru190mQ1LJ4YiMnNjUVhFyzD
+InS1JQfEKUv3U2+ynTMqIJNNyohVLO4pxoIGwWT5xmJG1dFhuFCO9d0sVKLdGodtelzCBVsq3Cj
gHvOABG9LjacXOZqYZZnnLqUyIWz+o7WW3mE/wPKiXrOg2S4mF6b6ZW95bYWxhcgsVrzwbiL0cvL
TjxK8GhJyaN8zreEsATCaj82w4XOZgOrhbUZ7dt4FS63faN9xD6m/DrNplVTo+xHUlGI4M3XoRqB
FTMSD8WVoqYygWJ0C6xaydGzE5ZG6lUSKHF60EUbqwhLpSQVX9F65j/95FIsCFWZb3FoZUefYKAj
0s7E6RURFLs0DuJmo2v0b97qYzdpzqh0s+6zciGZw8imZN/Xc/9E/tPcq11c266ehyZ8/wocZ0Lx
UWedG7E4O+jGVPz33On5uEmGuMKmyKxj8TXsEBveKG1np3sdtw3IScJQxwMtL8z2i82vEOyAfKb7
okzl7CUuyHl3SMXKGe8Ku4gP2J3kqUfzdmPcy3KvQjiKJCm8MnARsW/UOLQaT7ITBUODpQ+6p2wp
1fpQ9ZNEYgLo2ZY7+BIySnxVq5Hga4iVPk0gsdG1qSZat1OEJOaHnrZhrLOuFXhEVTZ+v42DCGKx
qUmUht5hnoo6vv7chaS5M5SRwegeJhuCk1NC85c26BEQJDhWJQKIDpU8U3UUNX8K5Q55uG8le7R3
UNE+hHHawn3LVvZcbaQDV6JNPaX2C/i7XCC6bDXtXYDrCLSIXmaxrhQp/WpoqxEivhEp9sfYluk1
jCFKQRFjXNp7E4LZclO2ZjofrEYAReGQqjEDMG31YjMXhrBvSA87aEoFVUuH/E41tmVMWQE1mKKo
tpMtjRpBd1Dq8MCp2tk3okMwvC+MJsWNsaa6sqP6m2EkE/HV+wLmaPHNUoYaeZzRrLoyjB5ibVeV
1ET90qj18lpHQU2th9JTRlNFq29YKqwhn/Q9QYxqdBWlDSNb7R6zXHkqEVUlPgStwroio5MVp0qK
AH3EqJb9Nb49vbXV+F7kEfWYW56sFKH6lMMPtPYLVL9sW8IdSB7KkoAdY74squrvJrQo+0le2hGY
qjFnCzpgPunTpYUA17xuRtyCULOO1AHdwmij6TCS3/deiCFP1ALoVXZ+LanZUN4kYUbU6PVLaQSx
pxpF2tz3oumTTV8Oo71etvmE80lKlbdwmnLAyyau4lTN7wsNM4mrUsqR46dGTgFezhC2bWxeXXDA
5UgZt2igFYQhYkK6QbljtIb6Y6OTdeY/IliNUnJpzwbE72dbNhMTV5UaRd7mr2ej/22O+SYvfTdn
/f8wG8WO751sdHlpvj7HydtklI/8kYzq8u+WaVuATqZQsARYe4X9kYxq2u+moeq6qVFQshSILv9K
RjXxu01+qNqyrcokrGuXyT+TUfJU1VZsEkcMxkkg+b6/kIyKt958pqwj8hWCPBnWLoKS43aW8EPb
RESR4neb3lc3qT+tO9ZBLORBtXDLG8rL+ddX8/NnRvw6Az5yNP110KMEWNUa6kUwIBnMYVv65Vbb
r+atG8WLN3+tfcOfgymyLXShmiqs87fZNppwjAiVUPF1eeJsQwcWwRLmROpIJoJznqY/Lb1fJ/c/
J/TVcEd2l8nSKTWIJUTjxPocLK1xU41pgaht9GuhQG0vdgSzdMsJ3ALf3w3y/dRDufcUWogZFDt8
quC3AVxNtYvth/Lx/bl/65PJbGA1ocvr6rF17ByP37cyaYFeIYuAUfPDmrDOKe9GzAmiyfzjNHhT
mnr9kn+2XHkzEVzImkWpRdeoqfyyshCMQIJFZ+PLoyQ8q69Un2AeJjEqvvSa9iOIqipayOPsom8i
I05JZRds1Yb8hijSG7W2AFBOoZGM4zYbpXir2mh/3RLM50apC92bZKl9mKXJ2HN4jvuZgw4SP3K1
H0EbdzcFksGLbp59LUZXYaH3vbSGcmdYyosxENoi30XP3kCWGFOj2Hahmu178PEzrsTKz448b2aC
/YoOwyZAQWFpHfeT436LW5O6r19UmfBGPRqvsGhJDohJlcEpECw8BzbZiKYUzVWNkcrHpK2jbVtI
yzclx/sI87AQV/HKCIHgrXm6S7D4wjp8zA4YNM2gbl2CW5K+8HWCP+Ajpcfyq9328wOaL4wMlHSW
LkorhsBK+9p5O5D+Q2xRNHCRIZT7RxsgQHEntR7dJGqMzynUqy0EJdMNtCwBftAkbHgl63pWFQPe
nBxhFlQbw0ED/rqKEqtC3a1Yvl6B9HXdrMBg74pvODXKd3IxNQdNEwQMVBRQK440L/vWg2Vc4sZS
Xas1jgAOOCn4mZb1B1zBqgONPZJHrdMj4ULK5EYux356bGzb3OdxYX5IR63eCnXSN0OflYe+mJQW
r0LNvCzsNN1CTho2hZJRYKDsQDy0AE/jtTE8GapJhJjktidRFr+WQ7I7KM9WVnmcxH21acKB1gD2
kr2IwqquWjWz/AzNhqMkpq57pjUWX+dMWzbSFC0XREDzHvjL0C8WG5JYVDYD6VyDc5g6qrSBzpAd
ovHbNfTa2VP6Mz0zULR9lwzqXhu6/hqTJelBb+VBdmoU/o9FkAauaAY6y2MCR+i9zBe1IUED1DFH
aGGv31GNHwqnhtL8ubPKbmsirEEFLTcvJgzXT2VdCehNdrLpTFXZYLmU72O0hztQ5c7v1Sl7KNR6
vjAgl1waWVa2DnT/SI+m+3xqlFuo46OPojIgelY+jVEwA+AAlDi5mkeXzUK0E2IQslXyyn4YAX0u
E9IbNxg0sW3swrhujNTeRUaJ70YVUpsTCrLUlgk5lHFd3c9jQBokTcqeSlWnOpDrAzT8MkZYIhYu
KHbm1Wk33NaSgblFZE4mLkpwxL8EQzfcNSHLz7fxt9/JkSm+G3jgOSkcxUujxdDcJRMH4ABWuhCt
wHmvy/usdhHb0nHdUiwYdyPVBFEW+bPU9vGuSpT2Ix+F+wfd6Eu1zOq2zEWEZQVA6qUp5/ljMsm3
NsZMmwzWspvOc3yRVnFwqAdp2cup1dzAfYF9kcL+d+uugRhDdeKLEq3tdtQsFJ8ixQw+VnU3Qe1v
rFuEC9rXKA1/VAJCwhnb2l8OeVsjbIDVz39MDaTq7ZWHmDpASsP9OmrzhWSuh2RwM1jypoUZ/hfv
k6Ohjq67QEGhbse54i/DJybIlc35WU3Lx8aodu+PJAiUqrfH6NunWp/62/N9XIRU2cX/KuhkApbG
U4mHzgu2xSbYt58nV9lkvuRFZ05tAqx3BzuSOw2QvSQbAbavoRPZFaqJq6OUl80d0tXIE7jV3uKL
ahHqY/9x5kHfSqy4o4/mdP3bXj0oJmwB+iGUkZViU+Acest4RnzSbrpOxmBazcdvqBC+ikGRv2AO
Fz1Js2mf65r7S2BoA52AwKogpRp6syPT61jtYQJoTEDdNHuoiZtYT8/EgWuYd/RC3wxxtEytkNJJ
AynfX6bkthtl+24as2vYXADGGX67SnuYg8XXMuWcju3Ew73ZIOtSezXDFCdaQ9NRgwVZdYmKdxuF
3dOZt3huuR5NoMjh0Qjs8fzWH30oehs0PMGGVbTN/OLRuP9/HO4opu7CaakUcnwfu031QTlofuxb
Xkx9gaiaduD+/814aDJIbhSB1vNokVZW1pla0a+PJzbmRuxiBDWGBwHZl3c2x+65NtE/e7QcLRcV
yAzinmXrxPNHy6XKEyGZ64SOrtiID8tO8lNXPYTu7ClOdJA+vP+E68n1y3AMhFDfFKu71Ns1UtUj
MrOUvAG12i2lUI+bDoXz/P39YX5Nhtbd/mqco5OmmmJEAmkjfN0ZPNlv3WWn7M2t6seb6EyDHfXU
ySJ4V+SVsmyRlL59JtEujT0PhfCHsX0SJtGorNfaFi23jlOjdIHfmpcHEGis6AZpLE4PGWffuFVQ
jzfh9zLXHnWaNbWRvIm1/JHoAAXufQ4DLuIb5Ka+E3KwqbvClVDez0gkjEJ8z+oJx6gWHfH7U3dq
FwvLtIQGOX1NY98+DRoWjd5KpvARDTtIz3Lj5v0BlPUbjtfA6xGOzomiw/1DoYbth9a8S9q83TU4
f91kVtF8gqmGkWhEMcwoMP+b0JBeVrNMrpKpuaNFQA2q0huOYUzLVbaY7ZWxAFuh9u7kHUYRkzvp
zQSjiD/ewPTyzAY9dYFx/RvWiufI9nEz3xjb8ziYJeEn+QgAWCJQtVAKwiLuYxR1N5M+nMn4Tm7Q
V0MetykupFENhcaQ4kZ2FRch70PgDfOu9wKn3Iw78Lz3389Rw5c/bkruQCB0CyYspci3K6BNIqXV
KVv7yX7YFw+R9y3fk0Juz22ck7GHZjOgosL0QmD/diCRGO08ZwwkH4Y97vJYRTuTW+9pfueHD8GZ
d7du+eNl93q09Wh6dT1VVqc2rcZoyHM3OrBPO16k+d0SIavDUPT9STx1zhkygC/Ccdswj5u+zlFs
KnXFYNmMuzjcXLqPuql55jQ9tTg0BRkgnBxDozfD0XGqT21GctFzzAln4cIYHxMv3iq9gx+0W26a
x+Tc4jhxPGgKtwU5lRCWbB3NYjrHxgIVUnBfSJtpU9+rO8kdP2sO9dXr3Is940z7ptPP+GrEo2cM
qgUUslHXEXHI9govne7U8mC7gy97iT/nn7q/1kD+5w5485BHtweraukKWtL6DSzVWnqJJ9wTzzZ1
OhHLvBnl6N5o8MZR+0z7uc884aUUt7a2O7naJt/08dng4sSbA6gVVDlVLl9LP9rWhaSr6BUHnE7Q
LdyJUIFAhY3h++v+1MX7ehTjqD1JJg8zTleMot70frgjgkm2nYPgYFdtg+jM4XjykRQuK1UoGn63
RzcJcpalG+dS9lER+uAQvtCah/cf6MRG5nhSFMHtzjDm0XVYNdzBRoOtvj2H6C7QrDl2NcYexMra
f3+oX6ucJJevxzp6nNjopbbImDsZD75LRByehlOPM+xSt/hB9W7eGJtqq+8RgEy3Z8Y+cSnrqkxl
nEoapcy1bP76dBTpiMJByZlK1PhUj9c4Vza3EAc+NNuzp8gaph+dxSA+QtepUFHDP25cvbQdjhGo
Bn1tCziK41L7QpeV7wNGYl6OlT9cBrc/cySfWixw01CSqJTkNfPo5LKwqMyWPmLMQEAPsdr8OezD
6sxxdXIUc40NkGcb/PfbecRkNMyNsZL9DNd6kesIds8VIk4tSYru/xzi5/396iKzYuoQZlwzRI+T
Nh168EwIxzNb69TlrOsKDD2mjAKOcrSRk97o5cHiapF22gHc9BBeGk7g6G5CYSA5E3Sus3K8Hgir
UACAvZD2r+vl1SNhCNvRi6Hn1Iieq9pQvcLaBM0HKZ+39OYByextGP3799f8iWDOsA2VKI4SNzKF
o+2mJlmR9HE2+Sja8EPS3FYL3a5+IEBFmfWj6YYzl+eJCMRk4cGhXENI/fi2DjKQ4AyuCX6v3eUA
O26a8EcfVPk2LssPGFg/vf+Ap8bjtNcFgKsJRrb+/NWsBoZm1mqE51qImc+9jaWCn9vjsMWctobD
Zc6uROfYc6fYOm1H7xKQTYGoZpocKfbRtOKsPyE2YNRo3+z1y8TL3fUCCD7R1NI9t3BOPOKbwY4W
jmjQ4ECsRsvcaN9oFsXpnNHPZBgCWiKpd1EffH9/Tk9sPsjUcFYN3cJszjqKRgys/au2pgUEY920
mrGd9WVXYxH+/jCnngt0kzyDM3Id6+2rWxDYJDbUL18x6y12LLUzi+5ylKYLo9M/A6Of68N24rls
WTOELoNmsQuPBhzSHnlEFYwIxeCc5csm6dH+yx1YxvtP9is4yoZ7PdLRCSnrYVNCchupccy+4SYb
Wdot5HaskTWea7/Gm7I4s9VPnWavBz0OS2bK+jMO3aPfeHifelh+LiQbvadtmq2No4b3/kOeOM/e
DHd0mya0PMH0nOHU5SEQTwNNpSQaPtST12cfcuUDHJgzI/7kNx9tuzdDHm27IIRsBTFw9DtvZFpj
n15mtRMeSJvp43CTfG7dkNKOBiXSkymFkNG5AHhu+SNFGeaEOAnsz+3OU7H7mz/qaHvmEf2o6HU1
Eruv5Tpa0fiSm7qNL28KP9ycyxXOLGJjvZxfHXgLbRcR4jGcFN4LY+3ulDv0RDtzwp0bZf35q1Hm
2kgwPZVGkNdkp7UcOWmHiu/cMKfXLCcopkiyBq/6aEvOVVB1cGT+OXnAN4/NRevV+3wT5M65d3Xy
qV6NdrQt574acDFgtMbwR2CzAds3mLFnNuJ6PP6ySv89in0UVSwYpJrq+kxlZlxi0KBgIDDuObjP
FJlOTx50D8xLhQm56mg7WAMeAHSGW08ZsYlcsSu0ve22XrQbHvVhd272zo53tNJVLHyCaD3V1ixV
cwsP9ne8HVxpm28yele57x8wp3fWq+c7WuptF9TFTAcof/omu8LDBqB8MbyRDAEbdmTgkX+O8nEq
PVlLnP+a0qN1z3UVG6JhyGET3Rof26sBwzCn26e+dI+cnkdlcu+qaNfv3n/Yn7HmL6vm1chHl24X
wx5N11UzbcSmdXDB9On9fYsthRtt5Ftrb7rRc3/ZP1ihM7buuSc/uTVeDX8UR2GxUQJQMnyzSvrj
7KKIH8IA2/j3H3N9Ze895dF+R/qcQYhnCQVJewiaK4GQ/f0Rjhp0/yxsvHmFR5u8MVuQ9HUijavZ
DXeFF/r01Yg3a9nBcuwDfvy78YJmEs32HLax/vXHT4dCh8I/8gei7aNJpO/CGNuow3x9RCqelWKi
0RxdFg3ra7Yk3twv7iyk5zMPfOrVvR71aE6TFBKmPTEqieb1ssGwcBfeUbD6htekiy6NLg1nkxlx
6pB7PejRLIfhhCU4XIs1jxcbTJnSba57kUdjKBcFgOo/FF+K0U8ez6W4ZwY+rhXTS6eJCnVdqHro
9Hq00+kvVUqeUgZ370/squl673XqRxGOkVeytIr9CDcwt/ooHMQItMerU49SdXPB4edL9dbyOjL6
0kOcGGBfeV3BO/GW6MVYw659/GSeuV5ObaFXM68fnfpmVmIdisEhVYyFnr4BppDBmSFOROYozdC5
rXU0EtajB5cRlGP1wRC9vJuSC9n2jcbY5e1dl5wtk5ye5H+PdfQ4o5X1qhQzFpfYJ9kv0E3D2fBq
r/yQ70MXinm61axNcRd7ycu5K+3U1lHoA4RahWovCSsr4FWYU+MYH0Hnm/xK9FtbiT16nm7xLTlz
k516Za+HOdosoClhThPOyQ9Q8MxY68yjOzQaFOD3V+zJceDp0dbStNDYHN0hCM3TBI3q5NviJaZ7
LQTm9wc4eT8qr0Y4OuHCTsqhtjOC9Ti7xqHYRJtgPFRP4hqvHoApH3q+H5HnSMBFZ1blry9Ll8FQ
LLSPpoKacv35q5elroBnRJsMirtbBTVuRmviMfz8/hOeuIffjnI0h1WIN7SJBB/ARt20LlzKbb2l
ZZwv76dDvl98vBhAWK1rdR/tz+3tk48I2gHrkS1OSPf2EaNqiPACwqyxp/4p0TzUnGjOcPn+I56I
43ShCJPyjE7cjVnM21GgRgnaNVFSVm8wL9sMF7ZbeyvWFrrowc5UXX9dk28HO9pijVo3/YTdgZ/B
0FNMGoagujnzQKfGoK+iaRAIs+p/hgSvVoYRdbjo56lM7NTsl/5JGXcrzgYRbiM4J40H3N7uz0VM
gkudiXp93xvsMQUUWaOerMPRPprIrI87S9Rm5dPLmqZ4wprSTx2NSCMXM4PEm5qqP1D/ai7r0ayf
NFwrZ9Tsa2MB9DGa8Wzl6lB7VUtPCtGEqq9qQ3OYtTLf1MgXd6ILv64kS3e0QzSdciZdqGZnX+k9
TilypZgQCDVbuUPgWTnLMLRrY1K6FMh6e0HXs2V2cQ2Sny07RSZSKim9JZY5wWWxhOoRTzJ9RMpg
wQZrNB57nJh+5GYuP+Qz3SFwWrBgO3dyhs/TVC2dk0ha8gObHgyzoBR9HVPdJtaQUCRmSa/T8Qi/
KtoHlVrjdJbR4tw1VfOPsaN9TwhACJd2wdF+sc16F8WxfScHHbwks5XpnUbbkydrWYwtchrN7xYx
fZPClvK4BnOV1HOpsQyWMYgfmwnznmT5P9Sd15LbSLZof+X8ACbgzSsIgr7I8lV6QZSqJXiTCY+v
P4vqiXtVpR4p5vFEP7UTSDCR2LnNWo0IVDWj/ZBup14JZTTMIdgwZ+UV1bR3F0eusEQUoQT4dl+V
+J/LVCWUj+FSrJl2rdaVSOwXy1HdFe5q+5zx46e0CvbxbtD65ksrabrBleme2bzTNQ3CfQAZyj1O
GWihlpbH0G4nE2n3RBg5Zd+Y13Ud39IKOg4ZUBPPBQidDNs3C2gHIaZJ1qYbVV+YRGmeyejlf2nQ
l16XwbH3ltVyqFl62AKGvIJQIBnQkwofvdk5ZeyFnbDVIyNne8TSPSJIw0yZIdNh/TNYBWWlGqp1
ZwvAHMK0uqNOF9+WoUd3Z8rCfMH9oD9oVhnMS/M6VUloOR0ttcwYeRcIP9U+yQbvftGyFwaUDw3s
8w0zodEtM+1RwYxjkr/KqacH3s1H9yLwOPR+ZKUaLcGjxXySqe4nBvfWCsTMYLa0eS1gUdKkbqs5
A6S6E0R0qAeqJFdTeuZNzTjpytWjlxKI+zqG0X7tsj042fRMe+3LgnILfkzMbAq17FdzbOVBx19A
qqdtV3LsNPB1EChUxwloa0NTqPbP0pIAlptTLeetkTbPkxkfYuGNR1Te1HYia2Jtcu8qWQ37UrHs
wncqFG+r2NYabJaVu2Ga2Dk4OYO3sKx8Gty+L1ig9+rc7/Kl2+DQLun9jIxwlvWqGseGKD/aAE0C
lxFpBH9KUu9Gz53DRhtaEMuOvm8HHTJ7PKiMrzL9B6JNxQPZ2qFmGMt3pTeyJ436Azr3+raumvtM
b04IC3aTm4DJSomjkwVmlbuOFPQ0ehHdFqI4Sy2/YzZgYYn0aiBiY1ULynWFWl4RFV2o0ajhFOQB
WvOlpcE5BNvzUHbW2m7AbE8p5gnLea4sb98i8Vs1YC3FJBNY8y09rjMDpczdAjjUFe12LLuNPUCz
mVkAseLtJqs5dkv1YlP636gpe1+FXc1MT/UiD0nDdJEG0Sazn3vFex7SEihkBPMqTTdprWKXoS3s
CCIAW0WWAl5SXcoEc/QY9xlg3Cqk7SdIGnttsRQOY9UyaOBQlcmzDQBDY0fpK7uZSEytHJrftcKq
fByA9HVp2nOkew/SMIClMQFhNOlVzWtCnbS5hWp/q3T6fQPYaG47eacweA1ycj4muUFiUOl92eAp
qFq5BDL3voMNvuWu3cTVfO9aE1zAuvjSMrzOTPa6H+gcGpeVtNTnerhWUqBhbxm8WEX58jQo2rHN
8yPcrqPjwRZ1gXmuXIZ2ydu3TzWt4NQ/D1jC2i1KzSOZ/T0AGtt33H4jaAI3bfM0FfUFhPJNplpb
KNDeftC5iyIB0GZNXzDU7zwsbcwf5PfQGgNoNczsSutUIQ/05uQtkhWCycLZm111r9nDvPLAaVvS
WycR2KUrJT9390m33MQm73885nWqH4hJz7Ml1Is9juAH4vmux3h0AL/S+4iAduNUP81pecJwd2bB
AJrjGePuiQLirOIcPbW5b5foDrb2DWrdk+jY12R5qKd2ADUoZJiO3nSjCmgxUUGPetMbgc5QK/wG
3b9G4z5SsysR3wg8cDZmaWb7oo3oDtSzkT8yT8IRtfvO69p3qHzaBTDLvp7bsKjijdPOwbRgHgF1
33pWMQQiHZW/uD9PTB43vhVPT7bunvCyMpfQvhizcp7woK09NYleRbyYe80cM0nw2nj7qaUvrBeb
HvAkY/lqgMDxDJHhVKXuMY+rsJ27G3VenhO9MLEv1P26xP2etNPKstHsqenwFUC1tXblvIMItgGS
temtdq+O7pp5iZVGpO7jNvzCDIRxzPXqa9rLL5OmY82W8DR80NIHl9cS9TqMXaLI0aGLPDlNkYkl
86r0i5jJRqEyXGj6T31NSeEkxvNN3Jun1qtDxsM2icjXfWNDT1eiANMJcwFC/CVHbZebw7OBID5Q
CpNx7WQefSNFvOTJ6cWGTUsEQ9sGU9y+iCdUh6oSOipu0qYSZ7isTM436HapIzFAikgrWsTtYlXA
gNRNWzDLCvtbP3bGnAa5GOINE9Z0PnF4OC49ZNtB1btwygEvanqyj3VYCQvIY+Z9y3ylQ3Xv2W8x
BOLjlsjRVhXDBGuOTAKPhXtER1T7hqk/4QG6Em7jGgJFZsoVcrML8yH5HVzVfM/4Dokm0PBxYTf8
90yEr/DhXOjI2oyuvZrsvPxiUDNfLSKmOknRcGeqw7DWwVcd6GFFhALpI+DNkd2WI6dQaUcX3evj
J1NPXlEYrMFjYovvz8x+HGiYw5NbOBfkR3utBHUg+/Ye/OEG5TuOuMVluHqahXHu+Hh3jGQW3zH7
UqFhuw2dCuwQHu9DrhVV0Cuxe07aKno3J133l1QgVFSGqweIvMv3qZu6zJeDN9wmJRCXsvSar3lX
jnLbp+k8rUECSTJP5mCC7QZWYm/7Ntdf42vh9tBG8WLvcjfXXXRf8IiPGWMvld/i+9Mvi5pm0fsU
x1acQ/AC8syrx9NeaWAnfGVI+wYONnOrGLB3niGVdGc1TVQf1CkjvkX+MtxXsi+sgAlwiW04TWNM
DJo7rvREL88FpDLnmR+pfR3iKd5KB+Kpn6TCOtYO7FaeKZ2Y0ym2rWiXADeJ+a7oXRFWtcLcOZrV
w9A0Jhjy3lkiFncb78bWNC68zxVKzrn7KOiEv8P1Zl6WLIX/0YwIjMt2aL/auAVP7hDVr3qDUGyB
tHjj4Hn2G2vI2VsRvQzANs6ziGfijMo08LJOsrqfcU49MQLbXjrNYMPNCs9E8ZG6+xig7H2ses1+
YLg/NKZp/G7BvD650EzZ3Y3HkvuAIJN2kEshGnSa4AQOapwN59kQFflIS7POHJM0X2Ue2pdd5oZj
SkYiRzZTMr1lOq9j7RbvDcxxqBHjuO0M+FUZW1tYMZG0ZiLJA74ttBcABynw3G6hl6tkYvxgNelk
rJS8jUIJHSFw2n65Vb2KZoNMp3F3znLmno3+0DtWc4/3h27sdK67G0Fs7/gMQOYguLy5AUoDERTF
Sf04tii4S7iNLMmaAScVdfgtIhxEb1VeBEYURwdRpQmOL91UVt4kjd2sAM+FSAPYGV8zImxEBMMR
tFxpXl3C3lPHPP9FSSwkGkVX4XiizZh9SW8lsepoDQYRm6XDsIBGeRPXvb7HkOvhPWe+48GFMnPQ
GLvZG2Ns7WmCMd0NP4xLp22llgEvmDQFXKHkhyp3GsO3MGddbFXWp25Wo29R33l3SjwurwTU6gr6
vxt4biE2Xl7WOyejGdDEMBbopQWwpYZC3wFUnABqFKiMGJbyY1Xtgx4G506H8EuUoSCdqQiojBHh
QWbRNYu/O/9rtsAiGEkDVYLOuJUuHMxv9nBBCQqZJ6+7AFgcI3aFUkB7AzXeKa6CBBEb0iKWajfE
hkQbnsAMENoVE9zod1ll6uF49VWn1tUma7AaBjsreYXoxk0rzXyFvmI8QgVBhJSWnJjAmK/nhLn0
xG7czTIkBUMjY3QxadFYxUXzks9g3lKjJJxsR+fKC0YHBadlrbhVDXnCpdetxQaqlFG3KmyvCfC7
9Cu4i/EdQEFSQImBnLnIi3AqbV6MZPoCsJMeqlBQy1dLThaYap2vxCDiK9D1gU1NvcX3/DVtdbFp
F3qPM9IHcKJtvGJRB06KdzN1uy4xCRAGSSNoIftDLpZ0Y7O9re0ipwe9TLl1uqy+j6Ic7mir08Kq
weZFhJ1tOXeXqzYbKQRYYx+00D72tm7LteWgnQbya0NKbcuVsFP9wXSdNqDFlUxTVpi8ACvN8yFt
LAdnNFpOE9CzLZc7c6XRBrQeQGQCD37ANURyWhutEP55BDq68O5AWIkVy3T6YTXZWEkzQZPPjE3l
qrw3bJRAR61KRBBrWvbo9kp/MV2l+zKLCMZ5GZXOFg1r9WC7V7eTSyLxVQfUfGobIMYcsa017PFZ
HAqtUS8zEsPBJ5tUFVukpoz2g9orcGsYDpxbXEVNnWcHaN2i2Yt0qppALnODPLAu5ForoRNtZmxB
InDx0C3rvLKMrc5OHU48kFSk5hzsdIEEhLNw1SOgpeuPgDGFYZKLeVcNDgKUMWuEhzDORMvCqN1W
mAMwF9sdu9YncwLWC7VO/egmdfTYukp2K6M5u809ZuF9ZHvGWY3r5kbkUykPxdAwH5pGxgYvTXcx
7auYKc2bo8pDDhqmde9kqsabAb0Qj0Y5ltcnRYTYQbRHJKBI40GcHBhcQvTq1Ml6iccBQyyUFm+Z
4wOJhWSTTAbIFdua/ipUe+9kNedIdlxyGA4P87TI+35q2kf6ZLvGN8XI4KBQmrVGhI/z29LSjQLR
Zlf1CkDbVJ1uU70b7nupuC+e1LSnBDZZ7eMZ7sFfGdlBaSpvAwQXemorie31skWk3Y2SLTMS286O
hvWiAl0qOpeIwlhA+0sxk1y5SlZuR4F32Z4coDCsyTvJw7L2JkFlVFNzaBkMYhEV5gZ5l2FJmNud
s5Jy1DRZ/arNGTwdTdPcKlMOGLKOymSf5V6xmXs1eXEqR7mw2opNVjfRDR10CYm0iowOmu965dlV
zMlrNJTvaAVwasIWWaMPdV8MJq9PXaLl60x67i4Hqx4KeHE+iJZ+A+BG3ERV6XwbG2ne2Uyv4icT
jLXqdWufMqx1OPeaaSuga6KYzb3xfWbjPcvBzi8TuqsOg1vM+oXbU1dBRIqMng+pyTOAEMJEb2jg
sEatskq0cbyZE4dfapA2DLfr+PfFSROK1jUBAFChytsV9jyLtRE37SUlIUVR0HCmVdpF7DoeTYdH
G07dwVagF3c8CsWqgi/8ZHTx/OqmPdOE6F0W3+hAKo9WDnp7Xtx4q3OjV2WUyXc7iyYvqAyZPeu1
pe4G6io7ZOH2bmKku1uVXedxHKzQhoFkFg3MF7fdGYOWv4lFpG9OqpjvNuzsVez182bk1A10PgHb
k4yw3TQ78l4hd0HGsuEYY5yCLHIn3XY5YGyMH6wOUBK5Rs2C+1N09vfZgjezqgbZvWdGZbyZTCEy
imglcjXWw3JrWdCNpmtQhzklHXY9gdBTrzrAht252+RdZMDFtXTvYjtW9VyPXbIfPKmfNbeTR7pg
4ofRRVKXyXzG4BAN5Cg5aBRvpJfStdNXVVA0s9gojuzuMdp+nRxR3ppxXBFMzeJ0HWh6qM1CbuZR
6PtaYcTpGkHKNNTI900rGELuTcr0zr2WOd9b+4pB5s+pV0ltZbOvDJKugGrRt94MvRCIpnp0zU5u
FTMaEZw2ZZh5eY/BaUCoRW7BjrZkAEh9N0xIUgvjVW02xr6G/XgpKVQfzEwl01VWJCvAMkEHWwYO
3lmU805NhPKug3u/y0uYsTkqHnq93LK8jDSZYK5WvHbLrzx+NR2FPa+34E+T18gnduYc/bYoJAPo
2nuKyA8QEH5TN4tVPIkoEd2qZa+o+Wy8NDQl7D1FOSwspNXChEeou4nDa1daqyaalm6ly1nuHADo
ZxXQEClEUUaHsp3tAHmZ+pKLFI3n4ETbFr7efWp12Q5HlPF9GuKGYBNDBOLjMkMUDvfsNfFqiD12
3jQXCOjxLdqX8tQb0glIf4p6pQwO52SIjs5bkqepterrudr/yA9GkMOf8OA5oY4fewgGgLJrBuDl
DSQoebC6ZDzPtin2VcJPWxi0vEa5ru+LbAIhNThqwM5cED1U9kNLsPpIxgthiRJjVtdGz+8YtT/k
VWOdcwpVd3KqODCjiXFJhi5LFNjTBO4w0+wudODA7xgdsShPd2R9ryDMOrTpoLqRcaeuMyK1ILqi
DOa6ootf0aEKdUVBCaGcNk5ktGcPZDup8qvNoyntaFcDaj/ZhVdC+c6I8gDPbzJJDO475jLt1BjX
LIT94t1bxu5gzpr3mDQjNl21H9mcZP4Ahi65I4liofIBVE4aZD6XXqK8IYcc1+6SuKdolNq4izjd
Q5trkpOEqcV21Eaa5RegvUNYVlesQN9yZhd6Vu6AF1fbxi1d3NvTK3irKUxtmA7oeb/mEvo/zEDK
2H2U7jTVpYqFKnDHWVw94azo1koP+K2jj+0SI8xbJXIp3mVpKJcmsyZS6XxQ+zkuoAKzvqOEc3ZZ
Qr8gfSnxwtSVdxF6TljbKprqu72oD0VJOaN0CIBy+F9w+FTnFZKh8OsYNj/vp8wKwK/yyJlQCq8w
0O3c0mo2D4l5wglkAeq048BskzmwqIn5emKp98Z81QJEWE5LFi/TqWZH5i6DiZT5+qCntFt0vb21
uomBDHaCKrDVwYwgTMW8AAg/uie1YMPxiW+gj1lWMweda4iEt8UUvxtO2oSlovMlZDe6u06PJkiY
1mJBb3IY1+ffsJuJnqlROAg+don82SU9GxqL3gSLk6untMKMGlT6JO71pQJEXimteSZeahA8KXMY
Jbn+PJYecWSdJEiAbUGVaDXBCQAkliYnzbWyi9eaxbdMLazbPDHy7xGMAjJ/KFu+yMm1Q4oKVD14
6dIRNVFwMXHQ9TQ9euidf5TW/g3qvfxdzPpEBv70t/8Z//t/Gs2k02jwn9lMD8m3//Hfkrfyrf2Z
Lnz9n/6mM6HB+hdRj2mqdPo6Ou3LFAf/xjNhhv8Xoxcm44UuNUkIF5R5/w0L1p1/6RSvmTo0GDdw
maX9f3wmXf2Xx8Cl5VG+YSBRM7X/hs9kXJvx/n9tEgoxs7doOKghMzUHlfhTz0Gt6+ZU9Lw38fio
axCz9rOnz92xpKkrAM05c34sITahnReddowacoySxUhK1ShuO1qzT9XYZntca+vOGPaALY+QPVY8
uskTcEd4b2Tew9ruky34v1cVgsVbbibl47RwrMChKbrgSos5eFmNdS0CbbYB3esFnsTjVKJr/ekH
+vdK/Zkb9LEY++MLM9Gpm5argpyhS4Ab8lMRGARchKRc5CFSTI+KES91hdorj3LuoLhM/n4y/iOm
iAGDX++wyVAF5Bh4W4bqfrrDmVJ7Nb1XeQivlpRBQ+VPRcB9RbXhva8WL5yq8hVQls3BBaIoRcM3
dozpxl6cjdDcQK86aIhiBdLjUZ/zrZWZr2jugTgXD2wgBWx745px6YYnptofYA88uHobOlKH41x6
cGVLhCS9sZej+jUC58pptt5bZqb4DGHgHW2urrkUOXrukN0in9lCF2/Kb2q01D7SHobJ9IYusQ6a
pSJHxrBM+zHyxHEo7Q3wK1Ius3osLIRaWuJuyrE4arXzHgGin0vsj8rMf5eXQ35P+qtglAVGKZNH
3h0El/GMTvB2yR3wXBOhVtNRRB4VtVlLxpTQooMgBnpKfoQDha8m9RKinIfsgxnbN/QUK4S0prPt
xhMBXdeSXZOnqh+bvdTFfAc1XyPbb4o3CirZF71G9RvldrQigGJpOp2hn0plBFpJZwBHrjbakBkj
fo/zdJ23intUl2QMLWOhT1eX3Q5dTf5ALc4LiEPLfU0ZzgXTPtzUIufQ9Pu1qv1obP7weLJ50KMD
T0s1dQfA2MfVumCS9JJRTcMoJWFpNM0YukmzS6r2UVqRAls5i8IWZFBA0Gjuh8JQGBHSzG9aD3yr
yme6y1uQ3Cb1lm01jdY5to2TMiICTUfCrjmPT+1CiZ0ybx9a1tSsYhTLK3eOjjqkIN2/dinvHPi+
R2tun6sJgmwlb7POIUXFyy2ei6ekXdbomJ2QELOHRuRGW7cTt5M5A9L14oweH7zw2qiKG0pI920/
feW0Dn0LrKzfKcjuln6YVmx6GZdLA+bK+zU6MaqlOSgd3y45v1rOq5HEYMARcPvL7GlwWBE9Xya3
t3ZXlmzuD934nneFDJNMd+8nEsb7yFBuoDoHYyKNvcCpdO9RfrlPpwTnlDpn9ckkJ7IiL6AeMd+0
L/qIgm4pSiyhcf8O8pvDW7RoO81zXntN3KtC29qjs3dbMYcGmOcHANUBc+I4B4R7SovE8LNe/dIn
DTVEOk6AsBvUk0p0VCYGdAxaftx3OAQNwMjYu/h6V5D2VBKbuJa2qQ0ynRzPlp2ZZe0ZblMRNAy9
B1CXyERbEMpoT5/2QBHMbeWASRpmr9inZU0GlSTiDlv0mRJweoq04jWPC3ODQ4noDAHXHce4ODSb
lERGSxUqg0m+IbtjIl5q0nuG6ZRNh6G99+wuMChX+n3jxJtsqax12tqWH2kc1+K0eprsCoMSjSyY
vyRpGpS+x7qLtZs8QsbFQXbetOR9c4hg6yxJx7Bu0FZH+de5ptDvKqUZNBqEzWlwX9XE21xtxbLl
KJb32QuI6zi4bk2B68bFSp1cc+fIquchde9dx80D3Cb44Bonulsk8E+HggbNbMzLRDKhkZ6Hteky
Z3OlumPH3nWOjZeI4/I569T2taAa48PwfGczHI4W5umbIVuKYPHUaQXDqv6icCyCjyuaXTcQh/7+
qf7YyvjjDQRZEVobUQGF6Otr/+c3kIVNeS5VKhWxeq5ShtMtNHo9X7aoH82SbQiu7B964n65JH1i
TMYbNiAQaoGfX3rU6rKIWnYSGsrsw+/4nlb6rl2+L1Ihfw0kovT+gAL5hE7gWxLtcL0rCIRXH41k
H78l+uSE5oUiC5tU3hoWeFe7wvM070QJbJQyTJ+fpr5dx6yC39/fX97wDE1CHqRl7dqir/4IeX56
wyPUKWcmu4rQVBUfEjx197vZWHsAmH9/oesP9XFzJn4wTI0bSyfeL2920geKjUy0DGvDDGSFeEC9
6dM/TXZ/6lS/3kmYdxA+DeYIidI+fx9hzI7QqZ2FSlqHIOEKgqfebjkApxsSFcJ76PFy4g/eIbMi
sVAcVK0+g/3ydXVZC8fhvWY9U5Tf//7r/2gA/Pj9jes4OGRRw7surk+RjeJNC9jEqgEhoe4XvXZ8
tU63eYtdQa/FN52zeCnnx06Qr5oohfRIlfLab7yEuOSYwMXrbY8TWX2WY3OHT2onVAp2Df0TRTzd
mtVC53KmbobM3Ih2E5npH1bKpxbHH7f2OgFtsVhQFWHn+LhIi6EkPddaTejV2WUYBmDKEqOEUUKo
4dVX3IqWh3OZiTUgQu70dF7xgv3Dp/h1vRoGEBWCfGabAKpdA8if1mvWD4Kn3m5CwirfG2lumHe6
+dT+iQR0jRU+/1w/X+faHvnTdWJ8V4iarl9WvIy0o7RIERsv0MSlAGH/+7XxT9cCYwKRkpHiKwXh
47UI/COgsCwN2iJuFqmHCoo+N02+daR88RD84Ukkw/YPX87hHAXlVnU4aX264DTlHTn8sgnnJcfl
3hWQuOPZbULyQjwX9Q26QXdLPd31TZv8HO6QaqOMRR84pXtaEjtwrKIIlPrR65vsECO2PeS41DeK
7XyFidxTR1YptVdZFLRpgV7EJZfXuNle7zoR4JKm5DrZxV2u2O5jNcQViShvmDw/WdL5cbpmZPM0
H0BSEhHjOPHAwQ/ZDehlSRcSBbcUw8SejboMklivQjV3hy2Eb1JjhNoBICDjsS1ocdeEaa8KXng4
60+QC2+RElLa4HdVi/zWbAm0/Vx4Jy+vyehnLQQ9Ig59Y2owvCGmB6rZ3I/NfJlqNRy7bmca7RdK
HVSwy/HWSbtbMiDHkv9DzapbTgTPI0Ub11TVbb20a0VXXuDPhgkUNbb3dbmku8SwHl2juGAteoLY
f2aZ3eGICEg1UwOv61M8EnYs/Ox23t9Ns0Kvp/VWaWq5sTt9iyYEemN5sEjFp50TYGm5UbJmldj0
BwIXpz1wMA/NMH3FgvoiM3J2PXWQoCcnF5jgzf05xZXbVi7T1QYRiiJ112+SWj2OQ3LXGfR2FBm+
GyOqSKW1y4tTZ00YCfHqztWBeqm9qry69FPK5UgRcQXiAtCq4eu4VBEY0zoYRLd3FnRLvbbvzAHl
SXWt9eRQ1qtGeRlyGk5NmtJ8azEfli4LmKjf6DPJtKalaGmhM6sRsTYFjUdiQvLVmu4NvsJ91JLP
FLaNVw/OAcZRKJJZk9DzRHrcGVUaLTkVE6m+dInyl4SIvp4X8aLN9E10+Z6j+qaaKV8jKL5qm5NL
76T3g4r1p9APFdGVKPTQkPqGLWjvSchtPfOwWhXmCZXwZuFYZ4w0yNvKxfKMO9kqQZXqty0hvVk6
jzGax2OdjTS9TtM97u8DLuubPPYecd9tk1xuC2t4WEpzNSvYcUdZE9cpO4kIRq/oBkLl6NddvVbn
ertUtYZurnrvpeqXdvF1EsbGnvJDIZJ5NdT51sjAoImJg6VoL3Vifkdk/8LdPrsGtfna2BV9vR30
5UYv2InjUd14iUaqXtVfo1ELNEmHxpRo4ULVK6eYwefh2JKafzHaseI9vsv7cSeZUZlTKoxk6I4p
qfesp80qVtLQzNI8wBn+hBVmi6thr5TtelHSe48ToTE1XwaTU+ZwreJFZbRHHdhtU9dbecq0VSCF
bpDKDT5qtp05449YCHsNt9wmk3xxZH5yBgQyk+ne2d68ns1qX03KmrPCQyOuc0lQpYgEAccj16yK
S+aAYDcVCsRtXXwT6XAwVbEuLX3f5J7OGtEAUzbcVjmmkjqXh99U6kwiZPbt0NaC0xHJ+lizdnbX
nrPcnnaidUzavwprnS+4HFKdCoMzZE+VNT06Hg1a6FHvRM8gTWS/V9OUsl/yBCp53rIn0KLYwXmi
aaSuX9PBrp5kvKQhXY7fh87u6NktFX9W3WSHbGdDDEb1WF/qwyzVJ85bmd+6huMLulL39MM0p7qf
8nWVzQ8kTpRrseioT9UBnc0r1pOSxHQW+1KntFbqfyUxwtZ5VBzfiLt9IbJvHazYFaXVVeq6dLVP
keXHUVOfyOW7Rz6nta1TmgZkEhcbU8zfi04cSk+lt8E4CeE89AMlAysf6cXuxYq2QcSkaSlW2RRj
iky21DRSAgAjtEXRr4rSPnq5vOFP2qmD8yhH81CP5r2ObzEp9PlksSmcRUoGwJo9LNH1+GaO9j1j
Q7yBJjaHQksHeNuJ8nWo8KnQkBCgDnZ8/t3TOLsu/XLWfDd6zUnMZmhOoAf++zcyJXEXrgGxMcmv
j2/kJMpUlGuJCLWp2qFZCqI0DfTZOE/i2p+eb35/uU/0o79Dq5+vp3+83mI5XtSbXK9PbDqxLzmJ
iTJ+SadXqrPUh7IzR84TfRl+1nz576/N60jTbI80n+N9Dutozhi9Mi5FiO7iiGfkQI4pzK8Zgjoi
H1l7QIbTUI4wjrUm3jbd6+8/wDWS+hhpcVkdhhDHHmRmn49bSyc0s1RtsioWXSjmF2O4+/0FflBg
Pl7BhkZj64YDt8XVvE8xY6woDlhzrQuV7bziqLpiJN70a9pfghZJ9aXzbb+6oWfMJ/Ta431bR2v9
y39JB7v+yHwMXE2qx2GWGZJPJ4CxSZdGRkYXVs7OiF7r6FRMt7//qv9w/AEweE1PezqBJFf5uJDc
aV5ivcvITt1fKVAFyRYfGfE6CQYQeViJdu1RD5pTvxWHP1z61yj2w6U/D5HWSjabRcmll3N0sl4S
9sx190wRnXurhvzj75TmzySG/vCs/rp+Pl7307OqzwsZrOt1B/1uoBia/+nkqv16dP14hU9Pp1UX
hljivIdbRz6mf7uOPysr6uYPw1657XfTpvkj6kr/p6/lcWJUmblwyWVeb/dPB5CFsnNCxaAPmYgL
kh2Q1WPFYJnYWFuGDajqP9JWc89wSJAdin3zSC18eqSk+kecxHXJfH56fv4gn4bNcksfTLCHfPtG
odov+5WymNuspbu8XMxvYnYO6B7Ws17g8dG+dKqZ+4Sd3yidvlPS7kngqzdzZK85UNG8w0oc3b/+
sPb+4RfS4UCSw/hBbfh86je0dNFFAmV+gUathf2Nw8n4axLmKyJEbaX73Qbo6Z/Oov+w4j9c9foT
/vQTzYqVCuzsfahoQ1DPwyZtTzo/jpNI+mW+/f47/pqVInHAXxDl8F4yIffxYrXnKKUlOKMxaLRn
zIlX6cuEXm+MvhalXEnzT2Sff9hLuCJqiiuQSXc4bX+84qynTld4EeXbJ/rBlaPxwIQtk2VBfpD3
mEnexUu73GBN8/9MNP519XNtUvkWHFGLbfvT6gc31+aRiAX9teo6tr62ifqHbePXJfPxCp+WNa1+
dTygquXNxhRWetNmb7ZR/OFk/+tFqDqaukUkAc4TReHHW9jhkadCVPdhHr+MEhJfQWNv8fL7lfHr
vfp4kU/b0zDT1ZnHTR8WAz2J6ezTRbv+/SWsf7yGxduThCgY8s8ZAzezao3Iv6eepN1pDA8SThID
L2Tg/KEp3ntleqDIf5wbvSGJz3T7gPWKOQT1plElbS+q1h3IjNMP0I+bOjFMhgmNYeXQyESzkUmO
KzdwiJRrvWfLs9snMdRvtlrtItWcOEDSadKqEQB4uGBd+q3x1JUcum9j5L4Z3uD3rQ6VbHE5QM2M
UM0DEyfCoX8oWd4SJzrJiTYbDjuJ7pyVxKWvMmfKny3lJR5xfwzink6No6F7b/QM9+tuav9U2/zH
pUDQzhDU9R5+XtFZYjKbYM1so/9L2pc1yW0j3f4iRnBfXrnW0tW7utV+YciSxX3fQP76e1D2VbNQ
nILsb2ImZiI0VhZAIDORefKcznSSUvMxEecIw8ftD7VRpMNhWJlhjvVY61OrZSKioR/tRsFtHAEP
G/Axao7eeHjI8UZ2z5/+Kj6sLDJuQhnrRe5KCQtrNd3uFOUUYUp2qtVgVEigpjJkyvQ4CbK5B9mm
jp5L2zyQCIKI0di9L10u26QXXxaxEuy4II9qJ55SuQMjS48501x+4+zQltcWIdpJy5iSoUhMNghm
pL7U0WL3rVl8bWU84QUIiVhqvDfN0J9G9VCMGDkIm9esyh+WWAgiw3weIbLiQImzwuSNmgMwKbxA
d+L59m/b/GmKaUi4aajLsSS52myKgKNbA3qDYnIwh+4tMzDwWhcjZFRBae3kyyhw/OCWTUVBkoGj
qcgim34P5tiRuoJNazw2SuGJ4CfNweQSL6g4pxrHGkN2cE6CETM/zdH67ipmiqogZmgpD76e9V8s
o91NdfyOauOpnk2vqjAw3IJzELI3+ybqXMBCvgA1e691AOgbi5CBuTzbQwcvGObsx+3Nv64s44Ww
yiHoBV79sgnMrEDmI4fIxc4u6kcCQgkDULQi40XWDVcAPApAYRI05TFdz9yYQcqIEgIJ6s+hB7ZA
lNG/KxKPt+I6X8ByPo0YDGNWmJsFCKDT0VcAZS6+pnKICbkCvWqU6hNwqgBWeXv/zvzejCOQEeIs
DUPO6Cexykp6boQjJiRGv3cxOWcaLlHc1NcfDVBzC+CPAzzYATbMwfDao+aAdp0TpDZi1IV9xvWp
0DiqqwHbaoT7uf8o5pBzeLe+23qBzHcLMe8BEBoMyCL0wrRD1Z3MiOdPGRagv2/IyorOfLhmAWIu
qjKcw33yrDqZFz+g5ggl1KPldUj3BeKiIhjbPJ4M+utvfD6dyVVUlGKgCYvPZ5ogiov7AFNL7yUi
lFhb9xUpTp3evrZj9nr72HC+mi5fXjsjFxKzwtwWUDuYeFVRRiw4n22ju6qvD4bOeHzN6poeQBWY
sPUg2nVBf1SCYd8H3e72WhiOyutvRxe78iH6NObgpIGldF/dI6+MnsoX475xF6j3hcfxjzIoOs61
4302xm2JYlZA0xMm1aDfQ8p3B94LT9xxl0a/w63jwThuMsiylaewQykZ20dpBynjE31aZW70wrvK
W0EJQprgD9YUC6kz88WKAobQdcNVboHGjb9CNhaMxdrO1PYQ4OTsoLzl+dfWmK+WjaCzBd3G6AuT
/l6U1U5omzeVjKmtpSAIr6QRU195/pfSoXuTNSW6gAskVmNjZ9bjDkQm6DD03ypjwSC6Tuy5jNFQ
IC9CIt5FQvOqRulXVJwxJSxZ0H9Ji8dm1J9un7xN12QBMonZYLS+2cuLIpqpJwOWMI+ABBmYHDQk
N21VTpFn67JqqKUBKAAvr7GRqx7kGc26Gmbyl0E5qoCa3V7HVv6KypWOCytjalYEYPPiBs1g8BhB
xDX6nUfcHNB5v9+dC1d3pp8/cU/1VpRcm2O8D7RZwHBQw9zkEFd2OrsJ9L30Z+Etdt456JCdI9ao
Y4jYkTnET1s3d22bOeQKFPGUWh9xyEfMPwJg10iejIMet2+kx/CYMLkZpJ5ub/DmF1ztL3PW5VDP
q4ZgweIAmWOZ2Pn0+n+zwDikNJ4jEOzDQpYJXwQ0ifRl/HHbxFZx7OKUMM5IFgYwBEQETu/JutOD
8tHyS9PW7vQ/zACtrV1yIu8gsI3+sJxiLxzC0EUS11tIOnjhmuG2+tvlr78idWUrl1/NSQiCCCwX
7507jCjl36PFxtNYdpqnKkiCyW9xiEYbOA7z6/SQueBg5bnLzY+KojJmcwFMvsLWzEpBsnjEdqRd
6pTKRwmU6e0d3/Iv2qcFln+1SUPdmHRqwfgLo3yadBLNhOOHN6Pn2ghz98ElYBBwJiADIXbvguCf
ilugiBd8V1qf0qBlXD3a82uPDWtrm4wDWDBo1VgKbJ7D2t4CPdmyQ1PPJl7z8RsKBluxBuouoAlD
XQ0dF+a4lBaRx1ESYe9phMgvZa630WupP7InoAu/Q39F9DF59I4Z9f/wBQEtwxSEBBAWC6SDhilG
TyFY4y9a9JeWWj44zr0yG/+6bWYz2QLT2i87zNXUKp3k4J2CBCYYTZyFiF/qDOw1sgy41SiqkJTv
+qOc1EBikg+gU3gKr1upA5VpABIYdZarZs+YttDUEmWUPwrxr8IADnoSCTTEJeFBIdkulbSAs+JN
i6aGkAh+JCyc+aQT9eLtqMKlHpKdsLjg2BgfMbGfOrj1QFp8pVy+GjlkcFQBj22RZ5x59BDIptao
uYBaVyV3wOqDcMICYlWWsgzDMKXgFgK0GDgrppfi6tKYABDhIKGbdVUzgHRuY5YWfelReu4hiDKQ
hYtonsl2GVgcb7/Vf5G1lTnmSMmxMojzDHONN7oWoDfgbEHV0RPeIijK3tPafl75qmHzWkvb2cjK
MvNpNWCooawHy7SaFr7Rtg+G8B2QdzmJz6Xt3HTjK2vMt+wbtYI4tjn6LXoYc2erphd5BhpoUDH9
UBq7Km3B5WW/G71nDNOsrDKvWrz7rHTRYJWqaRlHHF4bA+H3IqWC3v/fDg5blNAHEE9Bn5i+j8pX
yYXU9Yu6J+jQDI/tF15U3IxZnwtjJXjyliyz3uHjldbi9WpxLOTYy0Px31GG/5MBrOwwIaTTDasA
q8Tfi1I9skNjzja/Rk7t8BVPtu/7r6vH4h9ro6lSzFMjdkyKbdZfWgzb98U+hKSLkSWcpW1mqKuV
0QO7ym2mQsziqcTKQvNr1+wxNQHaucdU6gEEQaYzRw4BgdLtM8JbIP2qK5tWmk6RkeGr1bUCGjVw
ygwAYddOoj6gMsgJiteHH0oZ0AjDJAW0Mw1Q815aAznJIspkKQKckleQQezByO+nz7INQB0P5M2e
R8QGdLKgo2UC/gylJMYWuFpqa0mN0m/N5aHr5JMFGW3M+8yAXkVq+2eVV4ordY0OhPtiHGIRc+jZ
PNDxHbDuCEDNoeeHuujAexNcFWVp1IJ+BzQ8DIzIQYrychfSmQhLD25E5ATVV5RSMPM+ZpjZgZqY
0C+6p1fRWy8XLlBauwIsCk6mxD9VYxYcsAnhGWElwOKOWu7pcrN4dQcgx+1DwT7TMMwjAvGL0TsN
z0IM0Vz+QPB9gOBcRbPOqB7KaXmLBz+NMA+X3GOUCVwIFscem6VRe8ijVcgnQKIdUuOX9sZQS5sl
BSam1WYUjWJMn9Rz4WmNaIA3B4P9t5d3FWeoPVUBGz2GGHUVgweX9ogQL1aIMpU/HPQgPGQHwTMW
G6ybNkixAzBscezR/VoHcMbeOYlbXbJOzkEAGvUN4pqhOAZQBcrz/GA8RY+6nz5B8ff1tkGFpu6s
wXOGBC4pwI7Z0SxTBpFIbI6NT8Au4fTW+D1L+6O5KMQvoygNlDy2nvRmzHaLWEcAeoW5D5xa7Vi1
rrpEBkcXRpxA/0oguy72klMDy7kAu7SD7u1il2mqv7ST1j11udUEE1QinEga74D69PMMksKilSU7
YkjRqxGqwr4OUWXsBmVyb69z40MaFDUOiCQGOnBYmQ8Z1Sq4RYgOFldU4+T8vnH6XZH5VD+i8BVI
evHen1cPGORgOvpOiommEWo/V5WfqW1zIgiweBpRwQDUM/FCVzlBOQkb5dQB1yKbprAWmXg3YUKq
6XRY7LwwkDs780Dl/Ga6CHogx8fIt8qnxr/2nZerZBzApJAY4A+6ShRw5RMVHY4dLXsogvyoBZJn
NBAa5a2UDX90oXhHGKqkQH3gqhYlgGQHs5wAfoMdCMwlx3g6VMXHhA47+FSdQsV/hoVzgjC5fHVV
DEPECLSkYhZAvzpCo6FF1SK2ol8tKnraTXpfdn38oLRZEii9We4js5+9ZSL3cx7XDkYkbJmAJxgD
0tBfXzJM4qda66Gq6prVhDoPiP8A1ClA8jWC5TKCQC8+myKclE7dEUG7ExbyDR134GLxzPeWRnqr
0JCzVfC+AoIuR4+gICDAC8+LOy6V5NVhu1PDKrUHOQIXbPg9qrWXQpWDNm59LdPfhSb+GUp1DKC0
4Y9d8jVKeg+yaQczLHadDNYGkNmCA5EslgkMqNg/Yf+/VA3YvUKjTp20E+qgTiynHEBcOC1V51lj
mYMbFNzTFekdYIkTN0510CWEqrkXa+D5FS3V75RRV+1EzX0xbRs6tibfS8q4W5SpcYjQvSiTtSvi
SbCz0koecKpAMhF2Q4ParJ4ZnS1HJN4DW3CHBn52jy5X+giukswjqaz7QxEbd2UNloBs1DAlmmo4
76Q0QKQxE7cf5OGIcTuQJ2Wh08wgR+zADOQ15VDeT1kJYLogD5lLov6UyP1+yhLQQAOQaesqeK2L
HHHWAjvbTshk4BQ1+UWQwduqNuKMzG7WQLhbJ5haAP2kilaajLL/YZL6YpdGMXiDhnLS7jRtwD+l
ApcLZmVwtLkAlg2PE6iZGzWaThiALE45UkV3WbJTRsRngYg+Hla7aZpBPR8OsRvpxQNoW7ywDRd8
c/SAawHD0GVWOFmOeBgKowNlpr0wR642Fo4USdD8kbXsSzoYP0BPFoMJCOS5Rd++gI218boMfKTh
IJE7VYLwitZIpyhLRaCxqnSvTzM5QWJLAUJxWYSgS6PyK7BiGfjyuk65FwzkQYuKeeguMEQrcbpl
hmzNkOJAtEeDkC9itQRj3N6n4+xZgzbsEtn8Isjxy4x9aGNA1PHo78BUQsceHsLKBP6sWpxeyJGn
pxN8pAnJFCFszSAOh8NEpl1GSOGUKjjF9OYggjanrsGYGlVuFY8vBXI8P65agbbJwEzWgrmpzrtg
biRsjC4l7lCOtdt1khikJJTcthscTCw0Tpv2H2I49W4HKq64wP9HRyjEPbhvlfFFBZWWncwDjY3j
qYxCNx2LXQTYU78osSsK+aMsaD6GYh5AtHwEz4XXVCR3yBzFQZqpdxK4aPNYfpa72Z4qAbTP2lvU
pV8j9At8JU/0QyoZZHQGw5w9meQg96yqOyGMnsMxfFjA6mlgqAB+4dC0y0LXlO2RyB2syLrvlOgl
DqvcCcE1WUEzsg+j+V2fSvGvKurGJzmVj3MiVE5bhzvAfHfxglEGgQip24XImzDXiSscg0sJgzk5
hnLA1Hc78F7FJFmlDA+YD0V5CwJ7bMLWyxqIgXCaeyAI0vql7zkw6auMkDHAvM3neJZBAqaIfhNG
T3r+A6nEQRrfQ7Pd3V7JVaRjDDEZRDWM3VATVfTF5Q8zlMBRdVCThrNdV+8e49KKyjaZUyJJ0wLu
ub8rOLET7vOjFYDDPVD2txfE+TRsR2dS2gGD2xqqQ32eOkqXNnaOS8lZ0fa24YmA1Bbz/+wLoQZV
WQuwjOi346Gdwamq7dCH4Bi5Km7SbYMmAjhKMBeAqXPmmCGYl6aywIpOhWJMS3OtfnnA91pcLUP2
nsn72Ojuh7aUPWKY3O7Ydd6O3AD5JZJowCwA2bl8Jwxy3oKSTBSRBsGWvYiPtJ0NSXL44giKOYUL
8iXOY+FqchVp0IVR5ujLUQ4izxpG0338WIPs8rW4l2YsdheeFtTFlB25E0HE7qRuFhgnq39WTIRo
O4y8FE01wOojl1eZ20jNLn4Tc0vA0qCJw4zfBCSVPxuzq0K+bJQ+0lzyJ+jadg0IrEaVsxVX2Axm
K9hrA4SxPloNzA6znRhuu1e93A3d/H0JkOEgL8zPeh/89XItM72RpAcMSgLVKyx7ifKaNT+g/uGH
LkQkCrC/AEsHalZw20PcB5VJzrqvJijYdcuX504t0flHSorb9bUpXKXFsKJnPLR3YYAxRdK6/Z72
adUHjF5CqeAuDB8KckQ304aoC+e3bD2x1p9eVS5/i4xhKhCu4Legh/IGzOgOXxuIIlpu4+vEXjtK
evjhUygqz5BM1nuB12zUu3rBvh/KvXK3HKV7Wo+VTpAD4KT+VyHmbAqBHoLGEp3Hv1wYMc0UeSJI
SBJJ8wvlqJCXTEGvRP23EebSDvv418sZSbYKO0D7gAQbBMEylEVNHspt62WKrfu1nvPWrooMbVyr
MRiKRV+RHQI/IYQ29VW96Ey+CvbY33ibXsUaLA3fSsKwj0r/TaPEymQ6I6lVK0n0QZLodNZzocec
EHAVZxgLTC8CA/yAQXU4fTIob2m+NizN3piD2zFTYSe06YVbL4Rx9NlStQbUA5Cdx07yrd3jgu3x
6k2dH6CDF3ba9yWxQYRylmbNfzagQ3kJwame2B8Ym2wxy0RnmG7/Jt7KmTAQQhYgJTP2Vi9+hFJp
Vw0wfWHK2V+6sMtC0eXCmUugFAmYYcCU4cfiEpg5UcBaq+5H8BzXybTTOxAT3l7WVXeJ2Wq2JwFS
AyHqwSqGAsrQ2tZ3Kjcbu4Kj1c5yT+W3Kp8PcNr0YqsPzDYniiYGuSQ9qRAGgIiEL+0EBw+Iwl3e
oBjF7y1tBcy1PcaDVxMpIpHuqxpYD5YNAvcWVxJaY24SSAEKYfBpgXKgXfaE32XnWWd8Nma8K7MR
ztbP6pFP8kebu+V7inZl5SSBEdTg/4RAfF/5oejFd8Be3f7M5/729cECsAj/Qi2ZHRGqe7PrWvyJ
37R2YzoAeGE6jk4IgalycvRX+XX+LvoRAG14wkFOydb2h/weYnlcRctNx4hK3a+fQr3YykuBcU2U
EtA6+iHmqgP9UKDNlznkefhK5Y3LoOE4/I36Pr1Unwbp1V4ZLLQuquGIkS29gJcIYkj1vobKXH0M
fzSu/DX9lt9rkCmzMGl2e9f/x+X6tMy4S1kSzAkvNnAnOCUG0p309bztLpjyZ0cL4mckLNzZuf9x
uT6tMt6zqutOUmmKANXun9FxOVpOsq/2w/53kiPuGhnHSNC0iMGgThMS0AfPh9GtH6GTEYzgyQNr
6r11yL084KHHuItkPGWdZSD9k2C2d0FXOe6XnekOPtipQ7twI/4zgN7RGxeIzX3BZ1eDeQb2lof8
bsBwPggqWh//Q9f8HrxXjzqE/UI3cZIIdFauAYUB2daqx+SxegQekXemt0P9r2/MJmZdnQ3ZTPBz
jBfr+/CNSoSbLnGK1/ybDAQNmtecs7wZ/zAprdEJYpT+mAxcicukTmqEZEUQ7ooOiDMtAr8BN7+l
x+Vqn1d2GE/dQ/zFXDA45YuBGci6PUApEVQNCji8PPGBOItHX3naBwQN0BDhpfqbDw2o7YJpU4L0
3xXEc2hHBVEW5tM9wRtuQYJj65UDhm/T7Vygoh4xsQWKByrtwQ0UW3uMdrmGSIQUzmKHXsF5McWp
FOLiNtMesBrbFImtxXuOV7ruRhnow6JWgMnaM6HRpT9MypnMINGDvgOwzOK30i8CCFn402sf8DSo
t5z9hS0m9JkAMndlc7YlOhro3nyyUzFwTt5kt/0NgADXIBNdKLHPgu4ALoFLXAX8mYtDQQmJM3ql
7o/P/PBOGVvZI4s1An+oGKh5ANh2uZ8g7GsiWZnlM3BFPCl+m7gqcVKQTob29IXYhXOGzTyi0WDc
550dHk0QLiKd5XzYjbT54ocwrljD47yURvwQNcgfjSPE+oDWaR7lHRers32EPpfMeN8kWlqrTmEJ
M7EuxMlwSbN9vCsPv/H238iJ16tiPa+iJxA4CWGr81Dk9skRTNS74tDv6DuqD4S9EZg+/7NuRZgL
u4zHG9FrIZkIu+m+u88MJ4Xed44mH3QTZThYrufbcOkX9hjPZ7bqoEKIgJ5cyH2PtnGEg7XBBOLm
u+F1PP3G1m44nAuTzO3sCkAS0w4mAWn3JIyw2uDDolZBkXiYXtDpbx7KgFdSu64jStQB/To9KnNH
tVaOBK2B2eg+DJpDuMfI31e8M/jufCPzpjy6dIgafMUqW1RQ+wKqNOCLwTklLjo6kFS0wZq47Is/
asRMZ3Ch/fsF3ekXw/CqI5qJt6/k1jdd2WeLDTlKvYXYwn6P8higS74oKBxgzUbAXC+RrTOkYpgb
ZggTmv5Qyo+jToCFSqDIN0S7qtQgFz/z/MyWw1uvijmp5SyQBaOUMjBzuAlO9kfh9Da9henB4mZe
WzWoiwUyhzSbKgKyUlgr79p9doj9Hscz3uUHDMXwVkb/Lib7uLDFnszSTCtIZ/3t11SndC2I5u0g
9+YoDjmBcJCLCdzypEDZiLIFJJYOCpjL4NHFcirGpUG92+TFAJMuR3mvHBSvDrSP/3AYV6aY10ib
zsOQtDq4oLLnxdD+tGY54pz3rdcAOF4+l8PEQqJNCsRJz8tB0xwQR1If6toV0Jb/Z/6xH1xheuJF
pK2S0YVhJvYllvTPPvau6NAiBqj7y5e48ZovsYCpZVt1YwdjhJ1jeQAK+LnXfoleQmdyKhdkWUJq
x19M4Ti88/z6Rl3TMjBYi+qpCvAPm6nrYz+asVRD5HWoD6g1inYFiv9Cg8zq9Hj7A29elbUt5mJG
UaXHQlYpPmgG1QMGyVHIWQAaDswdn6SCa425mCXA7lDSw8pocXi6///F4emBXxzeTOuARAFLqwIC
BlByXF4TaLQKkFtrFR+KzZ7sUZCPsNg0v9F9cac/L7yt3PLca4PMecoMKYzBwK+ANYku7hV4NNu8
o8VvrI/bYtheHwBMIC8QIQTMUmUQaAZVKoG5dJ/sUvMASIRjfVngdtLZQbIYDP/oMPxvtvktXwcm
018mmcNilGWnqi1Mgk9dDyBS+/F3Fa6QXcWhjyxufkr/Rta7ri2yB2bB7I5pwiKFTkFFKfNy7UT9
As3jYvWF92bdCo3mmQ+XXoqr9xSaVVUJYhqsUHqGZT0woQjtaOVDXj9HnWGr2fh++wZunRocT9jC
fKCJxOPymEI1BCDTtCK+AnnawizcbOAczK2UbW2B+WqNajRNZBQEBOxQwJp/kFwHwyAnp9jyWSAQ
h7PSQHULGprLZUhKkmtDqyp+CRy+bOK9DSk6E4NJM+8tuvVkAc8cfXAbmMtjB4IGYBhBdCmhkapU
GKRI0lcrjRIvxcx3J9+Pg7UHYnc6ZqJkm9Lk3/5aWy+LtXHmjjeANXSF2qLaTmqvFtV9mT+rOlwm
yrFxx5uf34yNa3PMowlvs0oieoc6pD15NBlFx7hyZKgT25Mb2r3T/2VANIcT9Tfd9MosO1GPUlFf
t7Wi/JOt9TIAi9ITjYD55Cmc43md21NoBRAolOpFgnNhjk4vj1kEEOiC+X3anA/BvEYRiumBF/Gv
zihjiEnVZCMWSt0A5mWASsViDW/RYBymEHLzTcYZVb06J4wpJkfLGhB66g2F12g/5Oq5y77kIGjp
LKAdSuf2kbx+dTK26LJXxWo0QXv0DXEhYuD/UacGSw5EO+3chqR1gFend9velcNizDFxFfDEvNZS
efFHIdoV1btmcIH/9ItfeH3GBHPLsmgYY1AqLT71/KIjO9Kr9HdSXZi+EDT+f2jWnU2itYWDCKob
FhUsjxTUTuC/BMj59sXiCoN6LOV/6+wZK4wrLns9isHbDGhPR6CkoSr3cQ5ht9sf6IqH7IxVUj7X
wlyoLAu7SBYmEUGTchpOAXAPH/UL+kZO/lO3Vb8NQsOejwOyoNumr0INXZ+KYqSlgB8AQxKXRzGD
1picoBTsq5rqSvLQQ5e9DvSRcGlxOJbOyf3q0BdDOYh9hj6J9DL9rF9BeRxAK2sHtT3KmxJ+BeZ1
V3GG+bdv2ufyzqD9lVGi6lEK0k+444f01fCXI51ugzmkXF7p8HKRzYu2ssYclmZZSDxQ7Ezex6Dx
6XYzysr//nut4VnMRcuTJoLEHXZR7LLZzjPhccRXg0i48tdtQ1trwbiMhtYOsoMrztSJ6JhR6ihU
Iwk9fXoWO5mTF2w597UFxgtmSRMqS22Ifta/JRj8M5tDIZ5UiNreXsl13o0zjnldQN2BbNMRsC7P
uNUukSKoKfD0d3R+oBPRSBEc5aTjGPzW/MBWLFkbZMJWmmlDozUwOGaYUa1TcpqT5AsuYCD2kN4W
xeD2Cq9y4PMCqVyAIoJsj6VEzeIsrfUK9qC14E3pcgQ293mW2g+hheCfFlrHWgLC/LbR/7Gtv6yy
bKgoooxiasKqhj312r35DeB2NwNkxEeZ/MAfVrjOci7XqTGZdy6CVnkARAwPKBEkzV4EUSe0iySH
3Av7OeaMBnIXyFznrpqr2cgBt8tmRw3w4JaA7gEkximlYPGGB36k3vCRZ20whEpay2QTK30JiQFd
UUQbjD1E6gHKvq458tK3q3IU9OfQXaNEm2crzPEcY4iqlSomeIaDGWh3jQPOrLtqD8AX/81L94hJ
DC5s0RWvHDCowcxQ0AcKysgfzW+pLzjGCcKST/LuN6xtXLwLa4xLKUqzrciMaAZQv0f8Ij8QVIS6
E8pBB8tw70zI3aMlxe+cXlEEIoJfWKa/bLVOEICLkPXGl5Meom/xo3kAA37kqN/aVwrBSBwlmGI3
XuwEKizgEzL2cHj/vs7I/AgmOMjaAsFWzOGhgCL/VL0qsJwWpHIBkA++yE1aaGpw69MyqYMoK+OQ
oz/tC0eohwBOEv4Bqn13fCwfYj//M/Q1AxAIW0I/xZePw5FbathIOj/3HJOd9N252nOlFIoeMwGL
rz/p+NrNPW1RSU/l2+xWKG3wovuW+7mwx7gfglGaGIM4i9/kbn9nHWnlrWt+s/K27QpUBWzeKkj7
2PTWUqATYsbY3aTLnSiSHa157HIuSn77fn6aYXxcCzqnFsLuNEHKnumRoWghyDsAoeX+RvdyI+Zj
Cz/NMaE4j822NpAI+umd8DCLO8ncQ5f2b6eKdKZxpJ8DhGVzsBnzbgdvQxmvBwVVEbp/yOSN7I86
upvTOyPnedaNpOlieYy3U/MwJCWU9nz5SXjozwximqfbFHQ1giGDj1zn7Sfj8BZk1UkCeI4/ydlJ
G8oHMP3fzZkYlLnEkXfa9q1gw1BBpC+h/HV52xptqppQAkzYqMp7RSCHslke8yzaZaL+gijJyQ63
t/KXOfa5IAwZqSroSPomyvlgH7LLRdlxMpjtI/Fpg7nQoBNLwx6TiAhOJgYBG6c6dASC1k4GTiPV
l6GeVUBL2665ADne6phr19RSGc0jLCviy2yCx0T+dntt2875c2nMRSOKIajqKAB8mak48Q1GlVLb
MI/J8ucg/jnMx1rIvdsmt8/ip0nmgtUEA5JDhC+WjRDa6aHfAUIKvE5O+QgRq9u2tnIz3LRPY8xN
K424mMYIIzedB00OEBollaPutQCS7E77RVDsindYaDS5DnefFpmrpnSgiVgUPFdo0Us5juBsGz0V
7VCuzMDmRipwk2e1PGB4Lm9atuRhugw4HND+hprrW3snJefZExTanPFngv6hh8LeiVdtuwZR0vxh
ZZjJH4ZJqqeczt6ATVp2rYdptstXOvQCEcV9UdnmA/k5D4HiYeaBx1OxeSNWthn3ksRCGmaSCdtt
5rXJAoJg3mzRbRPADV7uqypmiZLL1DvLpduAUlutEo6TpDt0dUh+rUJiEXSCPA21HuIOaBlYl/UY
U5iTrZbfVAs6s3nvLTmPUoy3KMaTCFqrdUTBYclj1bYizV6WJ85do3/FrUUxvkQOw06rwCICnQZg
ybwS9crC6b5bQeVbe94s3RVF2jmTXm0h40akXoSWKuTF/PwO7+VT7lvecq+cRg81GxuCxU70fnt9
vB1kXImgg9VdKC3Rt6Q/Q/I4RzwsxWbkXK2I8RwiKTWoLOFQlGPqkQh0XVGNxhGKpMCAS2CAvL2e
zai2Mse4j2ZSgGgSsJ640+5Hvf1p9tpHXGM09bYdhbdxjLtYpCRtu8LCO7Kb7kZVONUh1HUwnGqB
zLf4lgMcCw4Lx0ifBQXKzfckf5LrNzWuXD2toX2WukY0e+BqdKBcs9NkePBMfsO8uGvWD5b8MITh
u6bO70sk3mfoNkC81h6qAoNw7Y5Mta2MKmdJ22FltXeMF4KujNn26G3gLNh9ZbcoU1Lvl/+ZIC3u
F0/e8dCTm4H60yKLHjKnEHkVdIH8NhVOc2wVdlsUs03qcPI6CLg5Vbm8gdZ6v8hkdm9/Qc4HPD94
Vg+oeDagqFfSQKNETgqcczgvzm0TV5TZzHU+V2hXNuDFMZIALXBk/IOX7KCWjPYXmEZJIH9AdOwv
AuybgokAA1LaQT85PeG4ZN43Pf/56hcIy6RKKZ1oje6nb9n51VZ7uB1QJcUgBP+Rw7nuZwe3slcA
9kYivFb9IgZxHHDNIcSg40V3pdzjDYnyviDjuxbSoEwLLls/gTDyNL8IYLW4/QFvJyNI/S+DZqjV
ZpXHcF71oDhZ+SCJz8X8IrUl5yxuv65XF4FxW5PciFWbw22tcC3n13UOXAsv1bke97xIdaRzR2b1
kaBzLkqzgmVNDm1XxZRvz3hPwCDgZCBUNX28gh+RniPVCT3x2XhMACp65JUwOK76fHlWvyIa2wGU
o7gcmnbXZ07ejl438R6+vIh65nddWVGHgkyySa+5Y1IG7RAI7SKAXmZiV3SSInG7P3kruwbZnzdY
1Q1d1BXzak4xF5uq0CtNwduq3y8/KJ1Nd6/spAozHJCmpKiXnOz5KKLtLf20y57Xru8L6HXAnyqP
M7lvm2Mqv9y+EtsmTAk1VOitXc1ZpXMJJWnQfkJPAoP+EAmU4bVnNbhtZftqf1qhf776aqkugAZt
QktVNTAdEVpeYv03z/hpgvEeQNVEagJRURwMsNJ/pRj676rdv1GSy98AW287xk9zzKdpjGEoSqIr
/gSUnv/3lJT+CmpYSgGppDtaqIw9pLFx6lq85xt9y18nsZ/GGfcijPIkSwWa4PII2NyqeJfv+JTJ
2zEH2nQmkFcaiMSZPGKAxGsD2CedqTYDwcYE/T70BwBA6Az3b4C8N1f3aY+d8OyWvIewB3Kk/1Ka
VDdjwsoa/TWro0nkLs4GU138ShhL28plLzZ6L0uKvdHvQAAIdvnUneEuDaj05ckO1C4vxYAXUOj3
ojdoma3Ip2zAg7L3G93wFjxbWgAgiKw5Untvkekuw98Q13+W4fsCScgCEpjzh5hBplZ6rfWfVQeF
WzBA91bqJGJk50pl59EXYSk8aHhTFiKouUJHGMLIjcgJVJu3f7V4+XLxqlGZfw/TFrBUJYYTZnfl
9HH78m+7z5UV5s0VC1GXTXSWs/1atq7iS+6yz9E8Sd/BsJbPmBhyIHIYZJAneL5tevOWriwzfqed
p1TLG3SYo14P1M4M8hrV9L63p7z25pinQ7od91f2GCcURskQFR2O7iruQ2wO77/fuJibJ1cD4xiI
93UT9CKXH6+Dvh4UgnEvc7m1ZQEa3YPqSOprOP28vYvbtZSVJWYbU8NCo17EHZkDCryUXvOv9L9V
T0IAlEH0vVfojBk/tdnCPFBM3681MhuqDd0QgjoFScU/ELTmrwyoB4otKk/a/vY6eRtK/3zlCtRc
VkOtR0+kA1VYLL6MJnGtubdzS+dY2iytAHFpWdDMuEYHAx0T9cRE/d6KwGUmQrxVeBuVXZmivp49
iB3nA9LvcxUvVuaYxy2G52Kl12EunBZQa8eorXAWxLNgXW5dnaVprynUQt+6lvJHMbWc3H0LqIcZ
x197ZjIVr2Ru41Khi9Bl4gzTu6m+pM3XIfIzQUJt8V2sKncu/su68OwDnAnJH8DHl+tK+3zo6hqp
9dxH3jJK+0Qd/NunbrvdurLB3K6+VMwmz5DlGRFYE6ALbWfPJLQNMPU0J+1ZesZo3n0NfukBHJGY
4xzfRJcvx7QZCla/grlpSRGK5qDhZalEsVfAVXYE+NJWc26vdvOOrcwwd6w2lB6KJNhQDYxtkIBy
W8RJiBPYi8pFaW0eypUtJk3KUTeCuB5eJGDR9+c3CeiA2NVd/aXaa079Bz9f5y2OuWdGLdamHCPQ
DcsXgkp37klZUPCSad6XYu6alo9G04rYQjNTIC3bTJ5eL5r9/0i7rh7JbWb7iwQoUeFVsdPkuPMi
bFTOWb/+Ho6vdzRsfc21DQN+sIGpJlWsXOdMqDlc/lac+2NzrRqV0gGs3kjIy2dNiJxK4ZXdtisq
H5/o/W2sTC7R+7DNaCPOfBBMCzxkyxdy89cYabdrcuCkaKEzROhOKGBJmgTLfLx8xm0Ps/oFTAiU
zBrQO+kCtYi4bd/6gmuchCfNoiwAmc8d4qMG48wUr8QxBiUbZTIBH5qONQR3xW1rlzYWtV8BEXiK
dskBQ/6Xz8dRlndqlvUFy4bZAguUdooHKwpCb9bANDRyyuo8KYzx0LO0Skxa75D0XSfodhW99lgn
/m9HYUwHaqmTIgOsG8zjpZUa2UGKAs/UOLPTvKMwRgMDbnU7UMQg1J6vy3rwlVG35/z18lnOZ+tp
SUHHLCLwozb2Z9IuWcY46DFwstMfBkd4JbvwMFjVznjQfQCaYqKIN/OxfbIPkYymY2QgU6IGGbI4
3yQaOM7amzDnNU63g/3VwRgFN0whHJDl02Zmd0peUzcxrOCH+RUIrN9N5OLdz1K0GsHKOeOxm6cz
AP8LAjLgILzHsCtFXxItkNIED2sIwKcRZE4zBfe9zJuKoJd09n5XYhgTX/eGNNRY3PXm91XS+o1C
aJSncd/4sccLSLeN00oaY+qFViyTJEZJVPXj3VK/b1mVrxS3uawxFYQSG0ctt4+nyRLgCummFb3l
1S3GuSoQFfNfcJmGj2F+AI2rj+lpcgt33AHL9bK4TQcD5Ii/pTEvOgwzQL3SZlwmqh4m+60mjTgi
ttXiQwTznHt4sGygQ9NZ/UVqj+8wxyWn9kS/+blOfMhgdEKQornowDjjoeuRh4EVFOZVgw5EPf+c
2vIYzt8uXxv9zZfkMVqRj0QtBrgthBmdP4mUSuKE4g2wmfJd3aScG9w2VR9fiSWTkkKtnyZCfXQK
CL/+DrDuLyaILX92vya3ul9+QvETa+TN5HGUw2QKM0VItByzAwhI5+ZJXZSbXJD/lc34/eFMxiLq
Y0S6roS268WXXMFcSfJSFbxz/I9H/CGFsYjQCKVpKEoKBUOvaod2gafcHR2KVhVgS43ziOnnv6Ae
Jr3Y1RtWVWVeRoKSrh6Prp4dxPEqMa51HYtNppvIP1Xp/rI+bgqka+hYXIFDOwvikiaJBtp0puVx
5Yj2JxaosgMXQ2izMGhiT18BY615xpvWB2k8zEH03lX5NLP4J9WV7bLnhzRW7bshIT2h+hf8zPaL
k31PD6DEsrFt+o46xh8vpnpw9t1WAhmFF8NoTlMAZnsh6mGH2HxFv9Zb7vN9AYoF2WpQa+V1NjYt
yUok8wDSPK9KkFkgpAp6F8juYHK4nQgYpdNvRnS6rCXcC2XeQTQMshDRDm34K9uL7vxG13dbB9tw
FAaVP0+4rZYmEG6Ipuln3G2DNAa1WcL0i4fALzyM0/qCz296b9/hhxjW+gthpg30Dpu2InY+oylV
44k30k6UiqOBLJpzj7xz0f+/et85aM3AwovnVkvdfFPouWGDNay2yQgY44zitBMl0dxo0u8xYfCs
mElm6XmJrnhY11Y4JqodimW4rzH/aydCF1lRFB5KofbLqeZmeNta/ft62G3OwgBZzSynkgfyTifX
K7yhUflVCIHdLbJVh+brUKtom8igizX6H9kw7EiEtE+uOVZqs4qJLhfwplHGIGeUen1ft2JLJ8IS
hE/Por04KbHiBtALoas5s6fXmBs4wSj/AczTljNby2YiHaHtR6OKIbvrpZMsRW9DB3bvy4rBk8GE
Opleanm9IJNFbOADFG3X6JwnvC0BXUKJSEhf2JUODHqaZGqgeWR5UEBR0U3VvzrDhwTGd8Uw/UtP
PXI2vQTdd6VIncuXtBnNyKiX/30GJsItswZ7WhqySOqNk85uvsR33bGz4kcsd+7D17qw4huu69p6
BWupzPcPstmowhGNiM6jY2cZetbBKQZMi+rlwBHKXzinpH+P9SVreYwuqNUgDQF1ycqN/jrtm5vq
IXG643JPZ4FJbRVvEaCveNAhPP1gTGGBSdaEtNDASQ+sJX0N4q+Xz8UTwJq+FuytakoVEAXgRsxg
TCTlx3+RgbbUZ/NatOOAfQVE8yEBvlxGvEnIOO9o0xV+fJ4zcMKymiUTrKO0WU0ZGXM3p6BrFJNI
dib1T6DWLiuELDKefgLKg1yD5cIDKc4zcBKcuHfUwgYsfvKsRIDNzSiSKTgZi53g/bcLpW9j5a+K
QakqiSIxGsDnqtLGUoGFeFnElktc3yfVm5UIkIJlf4FdYgfETyPMvaANEUaHspa9qdfROQ0snP4/
GStZZExJ0YCTNTBwp3P7FmlgEM56//K5Nuuj64MxdiOZ8mwoAlirGTFM7sYHzZ6fAd7+Lay84hjH
WAEDadRkZ6olowtyG/F+AE9vGEOCJmOLPV04LjpbVGtWBu7m4SF2c7t2YEO9MLFA4aHuuIM+ly2m
LDK2JECwP0Y9gv0YAzae6La2CkonoDM07uKODXjWeHNUW6WC9V0zxiVDiRtcQPicugR4X2DmdaGX
c4l9OQ5IZockg6QGbxpNp4XdgGZ460eOBCDYL90hyyzZK71xh65LbTqXVYlzOnY+MheVosCCPE43
PRjkNlG+cMODzdrf6gbfM+HVMxzjqBnARUWrR7PbthbAWNLMwYKy2zqypwO6+cEEmY9f+dw9g8ue
QX63uCvRqhmDki9Bkj14ml89UnxZ/V69wWjkLsPcW+iU7uX73LbhAP5HamEgmGSX2rJ2bPoimFAW
2amH9AjkMGu+pXhLjaXt+Bt7MrXQZy4dpAaKiQ1w5L/MSyxJkFF+ZMnLi3IAqcTkJMGkHvS2v5Un
ktjm0ALIt/T1MPgadRjVnIT5CEIwzO032TEJwX0WqvmvcA5/1U2JweOsdqZRxwT31PikxgRGmPcc
C7l9SaqqgWrlncWeyWnVvMr6pcBnkW40rJFC2W90lEuLd8h7UFJxlJwahbM7WoljvBxRyhoDfFDy
BJVEB0Ggs7SqJZYEtCaotEx9hd2rDl2zy7qw6X5WYhkPF9ZK3M4abFWf/xQiXxcCF/h/p0r0S+1X
Vme2UHHVb6sYgh7C75tlXB7p1UBOC+zHYl+12VNMcnJdzRZSeafgrnhR3bp0r4yna/KpqoMuljyB
CIUjlrlXIhVwsTNyMIC8BLiDiFNT3fQ7qoF5S0Rg5xSbxAijLMzQrMAY+ylsdCcwQw8Dd6qVCUL4
79T0tzTWJmMcY2riGiGKfDfbHbqAua278w1CJC9xQ0fl9Jg2S4IgZv37dKwxXrrMBC8XYsxKBA2X
EQMKXMTawQg4EQV5cDW3NmjteidMBh9VoRmozsSJY74z2jSbqx/CPBgzHDCjUoUSoND31MMvTqxb
khUBOjYpb03/T6APNj8tEkjTlPQNlDOiFI060Q7bUN0NNQgafxrdaCUJLyjc9HgrOUwEEYGFopd1
ONopetKMwpGw3oaW/OWnvznyJRPVVCAJ/HwsHqaa1dVEDLx9iru3Zpzhu4Dt0IFgYAjjuhKlzvoc
5pI0MaZ+QjQI0L37+RnwtznAaEM/3sePxXV31/nIXnlh0aaKrIQyhiYc5L4RML7nKbGCjDU3AYoN
nB2OCd203CspjIUBz+wQiLQ4oy3RmwBWykTw06c8UBJLFcTHRNV46wbb6vFxmUxoDZqDaayBKeeB
GHu2lOhYNmB0MIZ7joJs2s7VyVi/rS+6KdIeHiB9ezve9VfBHlQOYEoB9yUqAKhJHvXE117+YJSW
KsSZ3V7JZp6AIZR1LxRQGGFHY2hlV/pS5VKp7T47BIHNg1PjHZaJocswKwMQSoJ1IAQEX95NT52I
DaC+w+YxinKzAw7PjKM6nA/JjqkEWStWioaaEVz8AwCUD91oHPSRtzO+uXogf1wm2+ZY8jFa5gwP
YbR718QSa3zQQTq6X1BWztAe1Up34sKr8Q7HGOixUAOgbOILYl/xl/4aH/un8gkIa371NY4duvSD
IZUdR2XpH72gNu8LJ6tgOlZM0IO38Aq1SBGFA0soEitOsMmVFnYP+rI0OoLcW2qddpicqnu+LH/T
QWjYjwVH6AYoZbZEOqno4hq4m3trqTQ7SKTWGutqp1Xk4bKwzQteCWMuGIOt+lwABRMhY+sooBSK
zOtF1ZzLUrbdxEoMY7pTEE0LhgSAoTNiMm4jaftEGAg2QVIOn8QYnCLPSJaPOFEDjtJljix9iJ1c
/Hb5RJtSDBlcoCYQbjFG9NkXAUxxyhKS4qVjSJE85YLXpTynsH1rBsE/pkTRNhkhYTcnmtYndPXg
s3P9A7ydzYD6QxbbqOgA2j9LOQ70z2Vt53IrWUxaFKaa1mUKtKH4DuhVT3o0Iq8HMwFd3tJSP3Eo
eYcM6lVsag4gmXL/pD+2bdBWv4JRfbGIBjXQ8CuEneGDyn2nu6CHAbYn7YFQb8SxK9sq8/traswb
GHrD0I2W3rD+UIrukLyOgXdZK7cTTlPW0Y3WaK+HkZGFCYmNBThXf+GjrfjVFTsC2Tp3quo9Nzgz
liuJTHyUD52stxJF1uoEQGUvftAt9jybqVNrkWJFcQyo7l4H8E1NnKQVLc6JN291JZ/+/5WxRjWp
NDNKpElpGBowBvvhgQJTlY8Ap3Ia7MSJLwqPJ2A7g1lJZaKnpVM7TUjQ1otOxT49xod17YMLc7/5
NlfSGJNWgUa4C0GC6+U9nonm1rHqkOUkD18S6W7qeosku1jJfeOec7lUXS59XCaASvJRQnQIlf1L
nSQZdaXAUa4WjGKL8h9QInIVmDF5tZBV6rKpwO8S+QpM/yB7RBBNADTZBP/jGThiE5ipSFTk9vrg
d+bPBjtlYTYAo7mzNGrdC3TJeGh0Wx5+LZPRnjoWuj6mcHs05xz2gorA1P8OYGh9RzHF6FpZNri8
Wd9NqZKmygSk06rGItsvQ6D/f/rUzK91qRT2FE13iOtOEXdGa+tVqojLMOQJkoQzGMMlnwH5EkSS
Nyviq2FG902CWCbto47z/rfSs5UgFrnQkMHSkIcoC5aBG3ZPssCjat586msJjLOSsTeljykkUAPT
gWQClEjBjr4ANQCcEI+4ctPpY1oD2Noa5QVmIbaleA7K2oRB++cw/Zur0wThC8hHKU0zqxL4r1FS
TImGWQqiWhXJnlQ9wuxEGy7XJCcvAAEaDmQhX3WS3SREf5bH8CA36UORk4OQTrsJT80q5/q+71pv
BJvBbVnU3wVRMy25Srw2HTK7DyKZ89U3zQQwQFVUgjFsCyLtz1ZfHDCUh8EyfBRa784BG1T68r5z
dcH9swmGzWhhJZGtkZWB2KNx3mlgJQyv268aoHS6o+7G++HXeMrc0BN4XdItq7+WyCieoea9keiV
5Il0zXXFDvEnW/Tc88mfbzTHFn0/lJ2EVQSgnZ9QBHNyUIpii/1EMQfRQfgX04fr4zGhCna7hQLy
EH4pP0tAgESdVygvlx3YVj6+lsEEJ0vUTwmqkMA1rVHYnGa7MMHhCUBOZQHLr8Q50ebTXYtjYhEj
HOUug+H1FG3fnOiWp+HkPehh5j1/OXDLxOqaBgozGSP0WND6/MHw32BipxE4jdHopCklR879RRrs
y1e4ZWDXYpgQYBw7PcV+MF6aito35npHPwK8A+dBn/mm94BVRx4FVjaCYdHPh8mKelbBvRn7udlG
bre0v1SVXNdSi+7nxMWGeUec++T0qTgYV4O6JpyO+VBSLWjVYDax38Cmt/dTZPXX5Z3p1b4woMIO
ZvjuQFlngqN8yu7EY9tZslM/TkDrqr3mytxnbmXzer5nH5T5UUxUkAcYbasWLfFVsbwytcw2WsWR
msW9/EE3xcC34AYAR3nGsoE/PJsYOCfYFDBHS2z6XZ9IV4Ck/OdidBhnFd4F4Qbbr9OBtQC7LyZ+
Ld5lQPrv3Y7XBDoL3XBhaxGMai4Av9VNYUz8+TCdKPFk71XXKp89b+vG1nIYZwOoAwPDjX3id47k
Ya8HdYWeUoODMVWzwBwKMBVsI4hvKhca7+zx0RMamODEZ0J0yhJ7zO0glFlRQCWwbyxYdWp1N3Ra
L7rWgFa3PAm3vC0Z+cxkvosEZyioJkWUHehlrPKpRSgnVWri2G9dyYvR18VM806n1Vsn+KUfgz1w
69yhBQvM6GCi0XunwvBrvIjCN3kucPv8Hz+GeRIyqkZLVQmxT6zyuQhuKEUFHRQqk1P3tX/srviQ
P+cxEXMBjF1ttSCaSVwmvvRdthUnva8XK1CtIDv0QLkHebnig2UbXcbCJZMDAnNAnMavwr7gs8bS
WSvWTOkm8hJFw86czH6LatZyPW7whooofc2D/jUxgoehCl5DUzu0Q7RPKt0xSsNJluT75ee7efMr
0czN91K3SJlsJL5SE6sNfwoFDyXwvTB96XTMRdc90eYxTWMfWGCiPbuFU/rFTX9NiVYEO9yPpw5A
ce0NsYtD7P3z0R76nVcnZKyHLDRK08cVfdVoTBSPwo3kyE8AtXKI3+d2OVgjIp8/gD4/S6oh2JA0
8GIRbHSDeO/zC1OTWjGzeYbg78UevDk29kmw1A+k3j+bcj/PYKhARUSvHGi9JlGYi64wg1zOsZzg
Sc+uhhTeqKzW6R0JU0TC4z8vnzPimItNgfqoGCgq+5Hk6NbkiFch5qVCCQNT8/4PAFpoZMrq0fp4
jHnWulQYx5D6TX98rkA4OtizR7Br1/j8lYHzIZ/Pp2PpTcO6AdSa0iQ+pVJt5iNF2jHtrjjqvnpK
KcLUW3fHJ+Paeo+rQ7KZmlzr9dKOS+KnKBvKJxNkBJcf/Htd/OwaQRcNukRZ11A4/6yW6YKdk5S0
wMvFwYQbwLAsTuUljpxYA6Yk88fAMp9RGL3hwQOfJ3P0SleS2dQjQHAryjib6ouZFRm7eFe/m3nA
yuTErTBGxUUN27xPA6j5qFFsZNlkAFhSNoXYT9daVxVqeHW8E86dbkW1Bgb7FcM0ZZCoMi+9Sca0
kbQq9es4aDCB2e/lcHoJ2wILULzS71aQQumMwblHFxdZTGcxjeJIndTED5JDNL6O+Y2hfOOoyOal
fcg4A3KOo0QOxjr1s5N6WJzCSwpLCq38VXsYHRmoDJJgVQLnEjf9xOpkLPGLYCbqEqk42eB1+/g6
zS06SwWEwW/BaAFR9PA+RF5Y3X18KzvyS/1y+dibX3F1akY9w6WcO6ExE7/vAFXUy1YofQHHjy3W
jfvPJWGuAXScaNjKGuvvjbYTg1KrAk8IhV0cFR52yu9aBYAlCS9V3TrUWhTj30t8RwIsx9g3Mbex
gBEaiJ23FAx2uqMsHKEtHrWES3m9paRrqYwniuOuaU2slvlpDwxFw8AAUOU06BBcvsdtMRhKQZKB
2hDbBSE1IVOhwqAk+R0WTaxZAXEBubssZFMvTayv/y2FvpZVpNy3sWAafYzo7JReo8SF8rzbY4vy
vtktfo+JT/NeR5BM30UsWYJjcpeLtt7j+hfQe1j9glEzzVxHIw0hjGhnP+r7wO/93O+s2RPSXYd2
T89LSXgiGb2JzKwvhBghqTgvljT3VllzHoFC4wPWEa1PxSgJWJGmsjUQHzVBup8i2dZyM3JA0oPx
/AARE7b4rSYiwP7oVTdsQYwRle4QGjfirD1My7Rr1BywtOZ+aCW/VnOva4vDssj7YlzsMqiPQlJH
9hwHp6EpXUnpX4coA2dnAkIpczn1qvkiBPFjljSjFZImtlqju10QdZuNdg0kuGvwoHAIHLm6xMRM
RVwF2E6DLg2hM70KN2Hh9G8LoMIwyXsw3Q6Q+XZ6kgp3mC3aDhWPvDkn7k9gwqihAvJcBiAjv26s
ZE9BSCLHtCfQbGXgjD6Rxl4O/Yl2J4xr8xQ8JYlz+UGdz3chDvj94YHpzayelB2mADMdl0DbIuFu
QUAMXiDVKZ4brAvLTnMl7Lm9tU1tg7/EKCkxwZ3GaJtkgj8aBFkJUkww1dotko/pG9nFb7Efn4rd
4FKWmfmlXJyFZ6Y2Y0nqq/+WzXx1cJx2itq30HSnOdEZ/24fYRTQS/3GnVzAwGLqzJa5BQ3ekZkv
rbQNBA8otomLYhm6fixRDV2SR60ovaTuboKUNya4aZB/H/QMrl1ohULFSHDiV23rFPUzxpOtcRg5
pcrNROfjPs8g26UyEZJwjKg9pHtFoOtxmmPt1PvODz1e/fq9Jnlmp1aHYuICxQSFQKe8W18JDQgF
VF0WoFlyYBh6wnU/okQyY0SpeguAahVTl7qDS613nFdDFfTSz6Dp5soJABagJGH9fmjE7e/kAsI1
wQTtN8r/kg8W5SZPnqbRzr9dFs2TzDjANI9DM5VwAXIBNMc5AhJDAPaGYIDTRZhE0OLiOPbzhSBq
IlZ3zng8ueznoq3hG+jcSHko/Uly4zdttDQQRjTX/W35EB30H41T70Rf4aF3nTdJGPGM98N2n0Lq
UkCmcqURK/nR3KZuHNqtYMko18pWj2XiO6QSPy5fNFcuY6SqTBLnMsI3zvbYLLGFh8nRgU7S7JS7
0cnRO3F5xWhqAy5pFWOaJDXo2thEbZXuibaodioANeAvHW2GE6vvyZgiU4witPwhRsy0n62QPiSV
xikickSwjbsmaGIxbaCl0lSjA41KYrG//Hk4d/XeFlq9QDPLpbDuYN36LAXePSZfAtMyYkS27WIV
qWzLS+Ga/dtlqefdpndlNDQU2BUQf7J1pFbrlrhWuvfyNx4+LZtp+3eyGy6y/fYdfohi9L6qy6kL
B4jSyu42DeNjWJWPl4+zbU6RJkuGDBCNMyhmcekqJR/0xDfe0KQbvMlpHtvFpmY894Vn7dZ0e1Sb
28FKMRxmidYfFHc2/dTqN9B7WH3Jue2SUl4kqOMh3GkHCctbgTMBh+2xAz9M40dPwb3y5fLBN63o
SiZj0vq0KJrJhEkrk8nFrKIVEzB2ad+JeiAC8S8L27Ikpgi2HQXjxhsd/zAdgwzl5r9irIWGl2BJ
OhqOag1uBm11ETbz8pSNWzWR0mK8ALkfONCYE+ZSJKiA9U39Nk2dpYkOagS43XFyOWejDpexWZ/k
MFo6aFNhzDk0aDwspUU8aZfalUsaS0QIV9jc0HHj3X+Sx1hlEiWLPOpm7Ke/+kOPvfbULVWruUnA
qmLa/Wv4iAaJE91NV/w+zVa57pNwxkDHXZRV4oJUGvPlst+7yZcQZUhQ/FCVHeyiBr1QhqEIxOu8
VGGrYPdJNr2Y1TNpgghEDBPqWs1r71L3UNV+gEFbrG9HB+NeDi3x/vK33TBAa4nsmE/VGAmGE5DR
Z7pihcZ3rf95WQDnWxKm+hkA8GHQBLz8oXklA6ZAhe9Gplg1KlzyFFrlAOg2+eWyzK149dOpqEKv
7hG7jom4gO0VucfgGCDvdIP9ckdHi8r+T1DbOQ+RbScSYrS9NKGdRku8WEe0i3IfAcAtWvaLbeDx
C/uM2OM/BghTxE/HZKwqaZSwSUMcE0yIdjegp9Pd6AnI3+9aXbCb9PnytW6fEutVCqChKRP251tt
9KnrQCcJvwjbNqSPWlNZWsap/pzzfL8f6kMK8+0msQUbtSzHfnRKn9XGMl+jLxge+GtuBqstskVj
s+kZ7Bp/gAW1/R4+pDNBvzovWa/SQlojNPdjNHtwWrfKMB5Hon0js4Al3H6wNRkr3Dqw5cDkrhTL
SdPiG6TAPN6qrUgEH/jj1zAfeI61aCIlorgQbFxROqIvnuyUprCzGWSX5b1ZP49hjZVowTbT2Ln8
uTf85yfhVB1WjwgDzxlQ7qj/zOebNEOAJ2hA1wmwjCZkfjwrvOEznn4xbqYU1FGrJOiXoj23WGQK
g3078oBaeEIY35KGwqSVIJnyi3CwjFm30eJFccjgXN579HvuMz8+HeNGwljLamPB7YkHMNuAX7fZ
zZ7mpTc8WLat+tKn78Q4DRlz4uVgqrGv3BSP08P4ZLYIrwCPOT5FoJqe7Oa5vm3eup9650Vu9iRz
tk7pZ7lwUhbQrJrloenNGG1JWqTNawvLI1aKeKsM/MsaKfNEMRZI6bIwrTSIojMU0o10S6NZcCf8
osGs8SW1haf2lJ6WEGgOko0msx0+UBCw2ONWB7Zjot/fl8X4C4ZcT7GZ8lHeWr6FvvnuqDP/H+8U
fraJbN0dJaVRG+kVmzoYKsmbMb8khOM0z5dHGCGMsWnHoM8rEQ3Y7GQqNkxu6ubIxtFBr0tLgB7V
e4zbORjI3Ak/0pt+/yfLI1TIJWVijE6BmZ1KB+u9N0epU4oYPBU5HRqOATAZKzNJ+WSOugodwsiJ
WoC0TKlc3Xy+rKr/I5T70A/WzqQdcMgIPtlox9cysi0wp9rFi2YZVrKTjy3nVDxXYTL2Rl7GWo+p
PIAKnlA18tUbw0I9344dHpQx7xUyBkdVBTWS8JXQqthpKvRCGkE0AJYROCjOLdIH/b/VwWQr1yDV
ytKoRzCQ7IdTCZzaweqsxc5vs8O/C74VZPymYSoKZj8/+zsyKnWbqxm+mA4q+3AHTpUMpfrYTtKd
6CxXfEb0TVX8kMgG37VZzE0RpKigtIadlZ1dk2ci8rLErWo4WuW/D8aG4KQIs3DMoPHopS2NI2qg
lrE0oNPRia8w8wBFaQGgrx2AG/pvpoE+CWfCuTA1GrHWCLUq8VeAgrjgNbIWLIVpzvccEDWw0qmn
c8+8mXZgugvjD5pOuZg/f8yxK/poMdFOG7xmL06WGVgksCgM+2RH1xgvDO36proKvkUtwvN5N3y5
rLmbdmwln3mOmpG1wdxrsd/Xswcm6KdYFTh+l/6Js7exEsHoa7houl6DOxDt86cGLFthqTpx3iYg
ZTSelhzToSbhWbVNr/ch8z0WWcWEGtGEsU9Q5ejoBBJwxQE4l9q9MzxP1/z3wfmI7PAydq37tCRz
4us3QL/cNccREdQfvPzNm8QIF9FRRMH0GBP0552YtIlMg36nQnkdaFA/ZM0bF7fyKAxC48roPnyX
artWnKT0Ad+2u6wt29Wj1S9gfK/QYu4kKeB7G2woAcRUF1FBKu3YL3J3cEUHK4b8UZ2tviDd5f19
bsbZppUga8EAqaM9vxP8VQ85CizaDeXgSlzsgNs80LZNk7cSyXhfSVzSSK4R4wOj+7gk0nMdpA7C
Ot7y/qbqrOQw77+qgbtiRu1Hmb1BnZHf8duuFq3kMO+8EgjR8xbDjnSOF11Ou/ypvCig+fF08PcF
6BGpuS1bhb/oLkdneFfJvP8yEEpJLlH9o0WOeBe70zG+E0sInr33+thbGQCchOOSOW+FXWdOhFgC
zAyq/vPQIXx6LuTJbQQQP+bXiYHiYM8Dc6df6szMfdywxsT8vTogyl5MlK/z4zK+5uFkxZiFklCD
EAcuYs+mgVtJY9wVQCZVQAnWiLQxvjNex4fl/s+xt7brVCtpjOGZJq0ZiIL2k7Cr9jJg+FIgMOg+
ytSYe+clEe9TTuc3CfADBXSnGHxmbnJaSjLpyCDQCKCIPN2D/qJC1A6Rqa/tRckCUJxBueHfa7rV
d/NLWViKZiXWvONlrdvK+/FbmHsWihkgOhpMrj4Gv2oluAW9g4slGJ/zSLa/54cc5obBYF5HdQsX
ovrmK1YZjuBudAW/g3njz5JudVGx6CrCWOuYekBH9XPUMU1JjV6/QsPVZo8g/K2+13G9kdcci1/N
Ea0+m8IqWiX4RKeJc9bNkOND+FkeHpq13ACi2a+KILGqUUGcpfOAWDa/20oIo0NaJofzHOcIACpy
SsvqpGfBVVbInLkdnhhGPcZZlhKxCaEeXW21/ZtGwMs68pCcNhMZ7CfDASp055FxEgi9lwyfEbWg
yTiVfe9imBuU2Xn9VGZ55vwbVVxJY1yFHJeV2KEyjeIFSvuoCJHAJi7FtAdcf26JvJ7+9h1+nI5R
xiYrx7EIsV2j9Ghhhs96/W3IefRp20bl41SsPxBE4ASkFYbSy7BHgXS5V1XUKIom9bXCPFaFaikk
teumsssRCY5i9fLoKqRMvGaOPVWNYF9IewVu5mtM9KMNiUyk6KunPl1epqy7l+aqxJpIe5zV8fHy
F9mMEYgOSBEdIy1nwN36VDdqbeCD0GyP8guUJ80Td7xS0fa7/BDDhDyjWFUpoa14ycByq9hbycyD
6N6uNmgiUKc0A+dhC0RTX4+gKUeW1boTGhCZg3T8vfT3NUEJIPPDf7wejmKRBOxFjBhIaJez+VWq
d2a6hPAl3fhagJI80gbv8tdRqGlm3dVaBPNeslFVosHEJPng0TGgBFOg5s3kIAT3qiPt5gDD1V6A
9a+dpCN6oE76SKNWoBTaxVP+TfYBeGoLe+nH5d+1ZTTWP4t5VpKqFapew3OV066AlS9e9fQQCzxv
vaU1KzFspkUSYL8ZbYatAWA8thPoPbiRFeckbDwgd72RltiA8qcAFNcSpsAX3ao10ZIIr5DDOw1j
z+NMKKSRbgV0A5B988L4GfS8kGL7OBog7PCQgMRA7eEqNx3SNFKEGrnpPCpf0gJjqVJ/n3eVHynF
02Ud2MzXJBngFqgtYH2QzRjBAdHOZoM0pjgpD7RVS2tTtJwSg4jWxsreFQ8DnWweT0EzSKFogJhr
+Hy8XjCi2KzRrJhE2e2i6WgIlV/1rS1OCPJziXyrlIHSU0XHqRS/i43+BmzWq0EqDmWU3eoFupAG
qIiroQWhMNmPbXEvFOMRrs7DPvxLp2r2EJR7zahDK+7nkzkFhyrpb+JOyq1laJxeyiJLMMrnSY6g
K/2VUkY7NYqPhqovFhmWb3FEsn1NkkOlj76hZ1/Fac4dTDA8d7Oyg2m/CWX1Guv++yjoj5k5/5DV
+mAExOs7LFqbA8AaE0PclbPIebWbCkjoTgrmTvEvxtXro7qMkT4hwR5MJzBcM+Ot/27aYGklgrFX
SFHEOEnhb+k2GF13xpRkcRSuZA9m6ZCkFg/9n3cmxhLFUqrmJAoQzyfB1zIObw0lcjiKztM65uHK
SzAkYi7DznvBW/bY7CnYrp7YUInRm54BE3tPCwWEBwS02Y2QVurOBO4k6AasVCGB74JDMNt0bDrY
dwd13/vTTre1W3JVfQVQpTfLVnlLudj5K6ublVOJroxg+8dQz8DIlLrMknlGSbh1s8eixM6d5BBg
yhSYfkHcVoA0FYjDscd77JuJ4UowG8tPYYwnMMO+pJkFkhkndNOrAugopg8c75d/pUhYbtKQssCn
n8XBzTiNfQlHYPRf5emLCtR3jhpRNTnz5SsJZ2+jEjIthYTGQambThAZThNChVQveOFT9GxWtjCm
8PtEzNOYIpSdAX9LyzLSa3Sq9uBCLm3ti3Gavbx1aP4VOrza1rYF+JDKxsIl6JDl2sQUa+dQzDXJ
knaJJ9jfdV9x8xtuy4dzqWxlhJBa6gFBHQCbHMgYCIvUL7pLhyMUFLQL3rrYVrS8ulKNsQRiIOrA
hYYFJW1d24JWxpZZZDHFbTzpPSaFR1O/0QQNAOGBvL+sP1Q9LqgPi/CmVwnWpmmjPhtNL6oWb0kx
EE6MIrQCCdMuWncFOu/vl4Vu5U/rA1Pzu4onQtiFpCHQoXRQKJ98ZAsz5pCHijfmcdmOE7bJpQ6j
2JYp7Hgw55ZUfhfHkPf+NkUA9ghLWzKR8Sw+n8WY+wZWLsHC5GzNqP0A/cNCpz7HGN/0S3Q6P37g
AR5sx0grmdS1rO5vNsMJ4LsR1tB/jXYwW5KTupNoaf9H2ncs2a0ry34RI0iCdkq7fHujnjBajt57
fv1N9H5vi0LzLOjoTDSRQrUAAoUyWZkE+P3pZ4IevT9CmoTzYm1+NfA/gwYbkgGEnckeRYyFkgho
CHlWrDx4lnuguMuFt6GbycnKDOPQxnGYk8HAmB+mIr7HgiJYbY2BODMGMqbov5OSgI2QDhimCGkU
CdNFiHoWW2+Tb0LK4+vYdnerX8O4O1S5UlNa8E7RUnB5H86OnnvqkUqTtaeK+CrwWvd/MHG/6YF+
2WVntpdyUGuxL2KkaMah9btjqbst+okEgLe2BHPH9Ru5eYpX5pgQGKxqShGVfewrgD+BngyTQ5ye
2vbDuzLBeLkkqoG1XYYYbfQYRZplF6FNuV9cwD19Xh99s3mAEWwNKYSJsggr9AIiLxCJx0vs66CG
qi8tZMQNp3MbIEmU29YJvtHOpJxbE689Km861JVl9m62WhYOYhvjpVq89tI/YXr6Sd6rd6EP9TxX
QY+99crzsIOWA4i/Or85hzeAny63ySl/6UvOpd1+OSGgAHUiqCeIOhPtRZkearHYoZd56MDvJO0C
IJd6oPwgH/FBGXr9IG37ppU9etJWvqlZehmjz1g/BRLVB+WdYNWNa1g9SkCBCPpjniTiJkADIO1/
l8i4YHkEtYAozHTLRcBB0DEJLcWhAZ2w51VpN9Fna2PM9231SM2DAOsDozuYwbvd6NGRKZBEcF7m
7Th9tSwmsZJ6QwUTGBifxsiObuNj/YYPeDLecYwuKKaO3uJiSLd0umcQnSQXihhHa+Nvap2Qu9LB
5isha2ChqQUpks4UgBOpxZtKvJ/GJ4lH3LJ5ZtY2GNcgoGEhmCJuK3kI7ymjbn0erLmyFDRNRCdx
qx+8isbm5q5NMtdCJ0YfgC+b0mnJo9NrFjKBO8EuX4djaqeQOTwlL9Khuqcon/JYzlYBpIPTeNdv
y9aTuv4VzGUJdWNCzIfIb8zkwVKUbKf1AuhSC04DY8spre0wNwSk/GM5xWLsV2Pt5MOZjD/NHHi3
7DAgDSL8qinPIHNL8qpoBjGC15kP2sE4S7fzoX2PbIr6MV0jdOi0OciYTjJ3KHgT5bxeK3NtxiEq
kyLDl6VklNN+Oc5fil21UywJTWNKBhLYrQtQEBdKuBkrrC0zkUtS1SrqRGHgBefmRMBEFbuRo6AH
bw2QawvtyA3uefnsJkZ1bZQJUHQtGZZuhD+CTFsT+mFrCZbxHN/lNsafFUvD7PWEjrIV5zYtn4lH
vmjBVvCw+glsSp0U+lCOC1xE2T0v0Ret6+zr12QzdlhbYMITKVcwmxbCQUg3tMUDdq/77PgPi4bp
8FgsecthvFFJ0Ajv1TgAP2trp2ruCAVnvo+efjbpWi+HcT5mIigYAkAknSmtVbXDjZo/hKniKvqP
6xv3Ubq8ZolxMGM5ppOYY+O0c7EPd+mh28n7cK9e5h/xU++lYMhpcC6RLxxBHaDe8ujQCP0y134A
43mGOpQmqJvSt3l0h315aWn1zitutC+qO7+SQ3xb7MLzcMS08WO5D6zM7XeaS/b6w/LFfBAezb1y
f31TqAO49pMY3zSiFk+izgBDWymGoEtQ9zG4C8AK7M11/Fzp0cN1e/QGXrPHOKRmMjBWnHww4nV7
SFL7qh/tGp9XauK9oixOVQEAiMQT2id0qylnljbeUWCX4Ks2AgUA1O2eNyezGWivjzLjfoykguzT
hLsf/5xt4yAeKCA3xTyXiTBXeO/c5J2ig7gt2M2g75dhwqb2GuS7SpLgDuk3H0n3TttTNU7ws/gR
p2XOtcW4H81MiRIXeD7Nh2ZP0WP6JUMcP+5zj4uVvX46CSv7SRQ5jgVCaPwMROk/8GYashPZyV2K
fRIq28RYkpf+9zL06DzKEpRGRRWBHmHbPK00Q1/HhGnxQOmstD0dqxC5AJVN/7oyw9y/YILSfdTg
y+VL5szV638vdMGsg7lwupFnE8RTYx9t1NtRlOw8yRxF5Djx7UdptQ7muW/UVF9yKaCu7Z/RNHAA
uv8Ukguf/E02sP44zEVbipSkARhgvPJn+D4BYfws3DT7yEbR/IxZ2A9uPPMuPkWLHcaWcCe56Ldz
oPCbZ/PXitmHPhXMsUgzbKwBDiRVfkiBqO6W2WvnH0Py9brX3I7jVsaYS6drZVsEtBs82rVhUwHc
pHY18CKDWIXYS4oiF/Rvj9m5euOHNNt+bWWdCQKmyFwGjN4EHhjWaOdfdpc94EZAySPv8pPLcqA6
rvz6OudysHADOSJZUAywW+fdrjBHp+ApTW9HjKulMTEBpNYzs55wzVVL8+dnRCAPyjNFqoVn/dyD
+ONSfJ0Ascx2iVtLdswdQt4Mf1Y/gIkJ1AGvryRhjck+8AXEA2j9HNGHQbiq++KpOCRQuuZ1/XnX
lZ1OCcu4bxIN13WcXbi3swC5QOOm3M9O6YGAw+EcX94iGSfUkDwXIU+DuFx3FDAgAflc7VHLBAm7
8ViHEMSwKkg5W0bg8CKBTeTQylewkYDWoZhHDNzTDDEfuAhq7HGDOevQLTorOzY7TD5TJGt1EJz2
KO4iP7iX36BKeeYR0W2Wn9Y/hXFbaIuJ0VhjGyhBUvG9vYvxneOTQRmIJRSDuPt+3UcpbFwQhOMg
BAiEkP6hmeGM9xUEexZHcVvfcGKMCqMxVlR/gvnezHn/PdbACiEOXFW+Ar1sGikDgI/SMqX3wAp5
+VnGhP0/FbdCszQEJyp0ufir3gyzV7YZdwUUUa4VaouOwIXySlPK43wv+Dm6cdzmGM1OPsWzK1tM
9pK1TZ6PMnY422e34z06Vu6AkCSFvcKNXPM75ybR337NHuOv9CaXprBDvNC6xAOCInOGnRZZYDGG
iJupONzaEP0Prxlk/FMtKQ0oNjFhkj6L9oSRr+k438Rorch2gUFI13xXrMlNdhX8Pwha5MjqnkKv
SywI9vLOM7V17bcwwVKdGaWk0MrNEIJhZJisLIBFo7GvbzLPDOOtyj6skZPGQPhIyN+xsPA1T1+v
29jE8P7yBQorED6JZjUbCeoj0kNzai/JXj4MexWNXAQUN+IrBpZ84FpQ7xt36v8WPkHJBvu8upxS
pM1dJeDQiihIyW52Ux6iyGovVIbXtCGlCmrh7I401vxIBVKMt+qJV9DlvEAKS+sDYefO0BYc5LAd
HzoVKJ/AeC6T+NKUTWKVTfdVz8ENJS37sGrRKJDHn9qs1BbnM3B8xUe2s9oKTL1jsp16yNiw83uy
Q0L61vycwftRnbnpDOfyfuzJyhiiGNTtDUB3aE7RV94AEpwz1RYHbxsmXiuHK0bDs8i4p7YBTFxr
8M4nJzrclHmBg6TpbXLBa+Lyrif3mzLOqWsltUomfFPK7gXx6uNkpXbyLPiNn51zTvy9neJD1wYF
A1HTPpHrK30aNrOBtSk+5bgP3+Tb5bL4g0vLOPOxDmxeyP8fFvjLJLPAdMIIQU+9PZUNGy901na8
zfehTSXTuaEhvYaf3d0va4zr7QGEk6OIQiHQbqVDP7Ebwt91TiG53Ut4V9IhHNFTUbNSKjeQ3ofE
5VyP7fPz6ycwHjcvEpIkNAvW7gK/xXDxtJMAiaWcipWt3XOsbT+mv6wxjjcLwyIHsAWV+dIqL8SJ
U6DkrfA0A4QBHsXYMUDlxGnFbr9vv2yyiWtUkChLcIpKrbQqKDSU8RfOsraj318mGHdLUnUYoaEb
eFStJHwGyuyROhryVjz3nmZRYio0ATj6Hdt1ml/Xg0UJaf0i61mCyp70bQIQA+X3wkKY8tzeVqhN
W9fXuNnplUFkJhuKSmU7mTWqM2kgdYNhbcWvHimn+vSo2GBQO+ke2BTR6aUyRJI/jpb8ENxQXXIB
rSRRtOSPWtzMhaJsPuK/fhCbngtmoEtxASyPgs5ueZxiq76nc7mgVnpPhUPdQx4mp1rznOBhO1Vf
GWYi30jPjVoyPnYCbOiCYdGY8FuPNB0IwhMlf60wjIw/z1z/u3l/VqbpbV69L2GK2s4IhWsK5yNU
U8seXsg9tG9eQxvR7x/MP28e7ZVF5n1JoqIS2orengYsVoaffDE9BDEgsjOfzMyp0eaWj/0LNwze
fLZXdhlHnM1BU4wz7AZn2uWWrNBtjua5hT7BXzW5IRMri6KCauAnFY86iJuxoSW6j3fmGPvCOUK4
i1bo7vol2u6ZrSwx3lYsDEjLJ8DXdENhV0vc20YWRXD6SuQpYXIGMKWDXElmT7Vg1wDmWkVsHIUw
fDWX9HEJQFQ6LQlvMnLTQ65+FeOV49roJTGu4Eiq/FunAKS29PrL9aVvPnUrG4wXJpKcthHkPPxJ
f0L1LJbepPA2kCCpmNnjIFnqfLhucPspR2kXagkgKjfYBLWJxrAQe1zT8UD7k5SngCYzul86yRsv
4t5c3soYczEDGXTYsQ4GBsUfThQDAibEE39MePNLrcwwtzHtlEUeaJ1uFBdrgkrIKPKe6E23ujLB
XLwKrXONjHiiO0cGx2Lh5T/iH8XX/nWxm4tyjJ1UxEwg53XZDvVWVplIqJihWFYkcGyq9f9YTnxE
QsC+WzEou+wC0zgZD4i67chXRpnb2PRKNBoqToj5AKIDL97pL1Bx9lqcFFTnHvXcHffpw+D/QeTH
22XmyklSCsK6mnblrIX2eIsPLu/FDx+Vbx+FDE9zr9+HTUe+WixzAZNWCVR1xg73fWwH40Hvgd0E
TlSNSs4DyVsbEyl0Rh5rkglLYOtEntdaYi64xOA0JDhW2PRSDoqpLgY8ELGBDyZ8H+Y3Uef5EM59
Y5NHrRyKsUowPtoe4mftAMZ1ryqdb+meInXym9DhMTZvvxC/PhObQVb6RDooE9EKIu0gtzaBzO0t
HcWfnempQLFg9nmpOudofFQ1V1GFArbIcBapiFcV2mX82MW51VSQ/Y65Qdvms75aHuNdBCXJiqBD
UWQc3xvtZJC7Vjl35g6P2n043EOjRbKq6iLwlB95p4X+/WqJedgEnUJ1ykhwM43PabtPxi/XL9h/
eHAg+GhIED2VNObcxzVaikuPE6nczWCnoakU4mIn3xtga+M9ONsL+teYzlDxS3XfyEKIS6blP6Nk
dEypdQvCw3dun/9fVphQF2SUeZQrdNvg9YXx1FacTdtuz6i/LDAPp1kPXdRT0jnlHD4Xe8nJnMBR
9uG7doB6DWqNAHl32j+vAIJqX/j+v301FjGagDohFWn7dPCgZ6C4JXhoUPzMwF9AK55c+CbvwzE3
wEz7NpBUtAiCJ1Oy6mfRVU/tU+DI3zVQig7wK8ZxFLlwdt7p1JkbYPR50hIDdgeP9LboNg+RVyOO
fzD93Btkbmuft07mcZ20TM1TsUTiUPe102PowjH16g1kQzwnTY/IpyrK6ggxb2ksJEKv6zhCf1Wz
4a2LeUebrgRoYQBgH3nwHpqPsksHNoVnA5y+EkBnoWRhHp1XWaRruLZGxrc0ZVIFxkwv4nwxROIF
Qwnh2tdq+ZI3Eef9/g/B2L930mB8S1wqZpBU2NDRNm+IJz/RFYLfzkJTJwOSHO1KnkkauF5ZH4u7
jc1gmKYpo10PaMLMXWcFmAOInM7KFXdovhWa13HfPe5CWeeTIlRRVNz95ZsI3qLlkfa8ZQIYYfes
geMS9/DvCrYaGL4hLahh4Jc5rVpMFrFp4LhpplA4xQP4y++j93eUSQ6Yf+d4t819XVljTqsYL5Av
oSEuDSdQrwEWH5at6pmyWQr7+OV/tMec03bMREhkIXyh8wDRFxQIzpg8R7ODAHWXPZnOdXubl/HX
8ti5EUhkZaq2YHkzhlTEUyCdNJ0Hh9p0LxqUmoAIxzgQ+0AIU9qEmND+h5lpcSQLE9Mg8zMp4N7h
gq+2V/TLGvM8hF0SD10O94JE6H10Bau/S10VoxszXqVoZ+xSx3QWnm7GNkB8tUj6s1bxUdsOVTlQ
dA9BJZoizPonBJ4qaGa+Upj4iOyPtqqKp0yDrLJ8r++jg/pXBU2MVhMZcoMiZLh//xGKMpYB5q7o
sMHstiirQfIMqCxge468rufmRC7RiQqUv0ig9cnYkoQZlRcFI5b0Ygi9LeQe2eV+jUEK6R0y0ovb
oer+B6PAW8dpbZjxObmuT0JPiYS0yg58mlEotx1gNtorDW9478amiwOZh6lAH1lHgYu5kPUkGHEm
gja9Q6kWk8fxPYWkVuBmuBTP8yn8xgfWbQ6NrGyydJS0IDPGObBMk9c/Eyc8iPtyL52Fv2oXrw0x
H9HoUmBtNfRPKowFDmNitcpzUr5f9zG8LVSZLzYblRSoBIVmYafjOYSQUGeZ6EPl+2SnHCE2Dno7
jkn6wrLP4Xph1K2vrmM/ZBHpE0zLg60Iva/4IN/qmBNPb3jnYzP+Xlti/I1e6wl40T5wZ5TLK6KA
nS+SZD/ObyFYxCY7Vt3ivfYKP3gfAefhaopRA9eWynieXo0kUZkwHUuZIKneRTv7pASgdkE41dnp
QzQfoqfr+7tpE2GSgeog5vEl5g0ONCmVioAyLKiVXZfvBjjJr1vYitegbPivBebdDdNsgiw4LORF
ZIViZ6HL584VsYlZW2r147q1jx/8aRNX5phbns6zVmU1xnLPtasc0JjdASkcP9aYOqG0qIUPZt1Z
t9CECb9eNy1v7yUyBxOjspQn9fejOsp9HXUFWIlAWOJBh+5QvseoTaI/nDlUJjqzVMqirb3WkNwB
Dkretce4s0vR4qZWvJ/CpBxFbtaoZOAs5yDvbt8normZeGrTlzmPbbkDL119QrlhEVQrbzp7Bper
GaW8u7sVcuG7/7shzOECWTMBqQteFhFQv1c6oIei0S4+TRFauWBt81WH8wk2vcXKInPY1Fhvu3bB
YVP89N78hqZU/w7uZgweyHvEXpcBAiteCeUP5SidcRZ5j+m2E1n9AOb4qeMILwz/i+h9cvoW8q9G
BaYNjUYRLwDHu6OXvYeLZ7wmu+YJtF48vPC2j/71C9hmoFQNZhqCNg/Z7eCkEMxA+cX4Qqkz4y+Q
Kff/cg5z9Z1N5vEZqxjAO5DY+prZHipyOwE6moytMwtemUNYovqWtbcRNiIWa84X345eVstlniSJ
gLmrRiMAy80vtGaSQjnrrfzRHaHe905pH8vBg4QfrwFJOFeMBezqfSz3LeWCC58pYgEimKkjAvM3
UqyYaKDDQn1O/CW5r71xJ+yic/VU3JVUydwOPfk+OhdP4lHZQXP1D4CB1Nd8doP/Xj2T/vrVs9nN
g6z2AthOsuKmKTxpQkSw/A3Z3/q7Mw4v1to21ytsgV7dzMtXJX1pk8lWpy/Xb/VmJXhth/FmeacN
YiHjG3ee+TCcMENuxU+mjRdrsSm0MrAbrmTiZpVobZRxXmGsSKVR4ybTLj9xwJRjpXuoEfyRVDv1
S9c+F+O3RkylhiCbT/1CyL4QM9oRqfXAL3GJ6mawwrE8kcJ85Wwrxz2bjK+qJC2MkxieojhR7ELp
Y3QHs/JUUTkFfpT3KMnX7RksQhelvmQaFBwXtOxT1E9u43vlEF4kDzStbrcDVap8OyLH6aHQLd2Z
/gRM+B/E5LyfwXirtM5TY65wmsQD6LZz4DcGlDmAf5eAWqiApuK5ik0s9K+jZLCjPe2ixWqVY6NV
qzkBIAyTgGNbUL75s8oqd6fpFqxufwrkikJmGOycGBUcp9gj36mPik/RMVoN9T0KDglu9DsMGnQQ
4MGwKE1peSvfaqesF854IZzoOgpDsIEqyeKGcu1nZbmrkuiw6H9T/1ibYnwRqJuVRaJUYUX9GCY/
q/kmAeb9+o3h7ivjiCLSlGJdIKCZvkEEyzcOJoQ9m8jKfzSGFR8EEERqpjWfSkdu7QnyBuOuLyD+
x4PLfXp7kKpDEk81VBA7QIeAcRdF2raop/W1140VMmYi36rmvLu+2E/fDpx4YMWjSBCqfspSIelT
WcdqElSe2CJOqu6n7jYGi1Wcc9zQp5eK2gFfLDibUef4xDMQd2GbotkFLrKogxCT7muZcS/WvInY
T2kIzCDzlwjSHGybzrjztM2aTmqwHLV87LN9b8jg2D5hvNCqCt7IydbWrW0xn6cB2jmSYrPyFuV7
l5eOYYQg9ZvtVuIJSm0cBDDvmZosG7oJRBrjy4q0Jno2RrWnhXfxcE7kv/g46/+fia76OTF15G21
l6nPdVtYOgQmTYGbKND/5rfnDx9HU1CS0VHswhwS8xKF2pgtsY6P05e6VUmApST7fLxRx2/RtCub
yprH0zJrfjY3VhT+vH7QpQ+eLda8roLI0DA1cEGyiZvWBkUuDFXtCTLYzEQBBLvyXLkxGIutHijf
myADPfpoCOoJlHbnSCr8ygzqPRmN7y2KIlYLFQS7jiqzsnCaMY4aiLMXz5G6EyYZUyFd07mhKpmQ
BjHu5yRM7UIdXlt9OHVTcARD+l4WB9uISeSJ6vglRfM5yaZnMlR3+hy8ynJ/mvKmPoQTyKakIbkE
cjTYciS/19n8PW7IXZq0t2JVeLOmPhGh+DrmgHca8vKWq0rhERDueY2JocFs2fcgt4T6EKI3KwjK
MxTiiWNI09fYbAdrCUvIIgq5RcT+qPdq7Q8J6KgTJVNv1bhO3HQUoNwQNcMpUsx9JBsOoBO5bxhF
5URKuNfLZLYS5PY3wxIauyafqoNe5/peNYV3WWy8oZyHU7o0SIq0vLeUqnEEsT3JiTDfVmYh7yZV
yvwprhqvAgest2C45jxBvWHJOvHcSZCtnKdaeZ+aXLWMJId4zYAUVixrTNOb4QWNPRRKsn3b5b5q
JpoFbWCoEkEIEv+ms6XIrB1hKXDOWvM+ysbTuOi7spxuc2N5LJb22EWCZ47Tt7zTU0sbm7vQLJ6K
LH8VMzGyRyF3DK3Zx5062+gIg+hB70JLHRvDrxtdsIKWIMtPcreM1NswbL1JCA5hordOHfW3DVEH
R21q0crEZCdkJeg/RwUoGyP3QxKfdaP+2uq6K5HoBd8JVIzaa9P00MYLAo90neqHpmSLXeHpaVR8
0SKtdmZtctNZni1R619TQZHsZNA0/NI6skikSha4XQvOU/g5PAaXIuRRPxCwoFli058IgxX4WEKN
Wb4U8OXwYGLCqgQ8HOD+v3nvfjPGxBEJydGJw3o8xG121GbWmPL6+5+F0LAgcJtBOPgDtcCC5PB4
xJk861gQPqOb5MtPMQtMVwGj/q1JWj9eVP2ipiRB/SQy7jAzndlmk477pZ/OZSjh6Lc6OSpTetvU
yoWE2nSUhKpurS7UklOqCcOjsmihn8XqeK7jcbLTcpaA3VcyO+Zqj228QRqwRRrgt1Aj+fTe6YBE
N8BmIDHKDnJeul0j2PTU16bhXfefn98gkNejVWFArBcFSpYILzeTpQBdIAob4eDrM6S+Rc4r9DmA
lqgJ3YCClAGCjA9e61U8a8xFHhbFgAnc3qLDfa1F0IxRUMVCmxk8Hdxc5TOinFqUJZWeBqoHzIST
+kCypsfTChy7CKna3jf26Wk8DefC5+VFm/u3MkW/5GpxTQJCWJLkoyeH9WNuVDvo1HM2cOMwKLqJ
3g5eV5WgS/i7iakPzWbIshrDxcKPUEpe9Lk7tyaG/FPw2P23xwFyXyB21RBpoZ7MOoY5WDrQ1Su1
J4uoAlVQxa4E+7qJjfNAVFPVFB3yQhriYCa/qSCvm6riUnuNHn7pavUsNMVtOgD1jy72rRFMb+kg
+6mKcpsuf23G+aCXykHRRw7gYiN2xe+AIp2kq6bxSf5DHMFsFy5S7SnJj7x6rKNTGz9eX+vGp/vN
BBOBScsgmEUME7KZ/lRqHV5jyC9TSKCFHQn+dWOb68F8EUjvQcH9Sb3BDHW1jzoZeUU0+Go+32Wk
8dIweLluhsa/TLylmisz9O9XJz6tjVAPalJ7kbZLonsSoBGnYdwlw5C99DXpvl8397kngKh/bY8J
LwOjjuShg73Gkbz2PsyhHor5IuNDra3cl4NN2WvHr0Fg/9cZMDVtot+oIyEQ0X38famkCeU+mZGp
ZW17k45laUULKOHVBg9/VHe8ZsvmB/xlTmfwKrlaKE0Wt7XXyo99CaDK+ILiGef6bRxJTdTABAwQ
u6x9Iv5WioBATzhsvDZGgUaPT2UHap96zqxSlLzr325jQb/ZYo6KTvOoMYYtpV7OU7bsZtz6QOOR
j/KWxHymIAR5epMgwJC0e2lCOBX8mERk7pXy32J1adiEuAkvCtQxPmW7hqqGWq/BOwrNIS4OI6kt
jRvLbB14xEtgycFFJhhVoru6umBCR8SuL7EcYVc/l5dhD7V3ykJpS/fZTwPz0+Hr/KLf8mQ5/kNQ
+Msu3eaVXW2QxTzqYJd2Pz6K8WcV6oAQB4K+G3eEhHp5xo38tkompe8xwlLJEazJd+kl3iHiPkOq
L3mnEBtx1x9543Nbh2S9q8xZXMAMIqh0V0PzIQUgWJjAuFbtsuD++pnf2Mbfgw9mYQZJI8XQEHzM
B4p8LhwzsatdD0Kn6Tx+JV845j7v4+/mmHUVsalVQYMApHMkjIq5EgqiUulWkMlDdf0sQ5aQY/Lz
rf7dInPdBBXNiUKARSjK7+RY30PO/qHV5v31lX3uyP4exbHIeLJoVTHSlSl+eUlAvLGnY9/lW/fQ
v0uPaM5ipsPX7eg5z8ERmGlOsVjiY3boj7yKHf1kv5/V31bMwuf7MGrTMcUvSY3Basy7IoLWGnht
gty0cjNwri98I0D63RwTNeSR0eiE4AQVpwnRcuHUQBDq6ECX+xFzYwpnsPRzh4bZaCYgS4VcEAPh
48RS0FR6JKI1/qBKr5o1O1luoXaUccvLm8cI9RoQ3IKo9FPZaCr6ftL6cvRU/Umsj0l7EeIHzk5+
vvTYyV822CNUxTUJ67gYwXVkyXZ1W7/VE62f273XPOsz2vjarjlrOreHv3VidCpLAnpxsOKwpb1S
b6cFJT9kIMUdUd7E9kcoP7RBbCvlwjkuW2vUUUcUdcTrqCUyz0UnJ8Fo5uqI1BfIgOU+7zsAXHV3
znT/+nZufTFdBUEzlI50Gdnp7w+ELAd9UNYGzmWCpp22l+sdUhD7fzPCHH4lCAOxo0YW6YcyYihV
b62e9/ps7plKU0QIXVFVjd9XgmFkfW5CAWi15mvQEN9Q0WMWjwCeWddXs/kaQA/n/1siTEyXSSA2
bWpz9EZ7cASoDEOmkSa/JlhXqprb2N50mmt77DeK4kHJ0oA6TYqCUg79JYZseYVRV1DUHhT06AyM
MmsvGWDmspV+MAnxgBR0+1h/uf4RzDesIrI0UosfIWLyDmJQPtWp/QNQ4OYtW20u47hQ04bcaAc7
yV7DcunY/3CkY2+GQ+fVBV/zUqfywRjO+aqfkCrwmOsFKr+fn4qIAWJrnJ8Ec3ZQUdxlGO9QAO3m
kUJtHlQ0BwBpxe2GluLvhppRFGWzCydPNsI7Ne+doDIjcNf4Rst5Bf6BijJfTaOyLpqMnhT0MJnd
DEJzkYpK6rx0ij0gEi+paByNpkbVeN61geEVqvhFRwfW7lAmPSNJd2QJ2kSJ8j0wg2OWypcsNIpd
GIB9bYY4hpMGi4EpAtXtQ+EhkUzQiRedg6WibiqIX8F45UZTcZCK+qhO3UUKpM4Su6Cxhj6+CyoQ
jZVgO0Flbo+y810izU6stJUjDCNIMScNAJmcWGkjLC+iCtUdQz+EQaHZTT/v8iAefFlPfratkTnx
WB6FDnqJraE9DirofyCk7KtabJP22ZRiW4X4nTXo4mWG7hIanJ2TdfpeWvrZNctvVQI0iAlJtSy8
1ypQPte5U7Y9wBLK0ZRrV23DQ6FXha1q/W4UipdKEu6nul4sI0+tWGodHa2xLBR28vQIKqCdSJTK
GlpTt3Slfh+7V3HQj3M6xpY8vOSFaaFSZ4kwXlOih6kO91mWn8USg/kKVoy2sGQKlzSMznO7eGIi
7I0BFFXhAqUM0mt3YQ0yuLxyFfmu1aG9VWVWLf00+lJ2pgX1S6U/auRxzOXYipeR7EkDhqTqda6L
L4P4aCZIsg2tM16KsQR6WZkDcG23O6LVxWOpZtE+aJs3qQQYthLcxagFNymGGzHqySlsjTPkQc4k
6bxOhVxAhXaEEI8XovfA6kv1uZ9S0U5a6RIvk220ZPGGto7uMWkwHdp0Ci3MKh6TskUBtpatkIzd
mZipOyzTBTKYlzRHByJSTcUOjchVJ8340TXictsUsXIBL0e3x8jHW16quTsM8+KiMJydpLDDPJIh
/JTVhtCpqAAzwfpUeW093sVtk3myGhgXsJCdJDmxhDD1iFyCGjUurURrT1NbHxYDBOPhHDmklEF6
lIAKDQA8wSRu3IO7tepOoTLHh6pCL0WMjXgf1KVvEKXF6IeJknHyGhjisyZ3/rSItDL90qTT29iP
kG0YA6eTDDQ6WulbSQobXMOF3UbVTacguO1Rq7cmRb8P++hRjeYU4BlE+wTBaFWX5znKL6XQhnbb
dIqDbthlQoXC6iIJ8vZ13/lorIM7STdjFyKoJzWt/bwfQiuCZpUaia4Y1T4hZC9msp1O7XuYQYZk
qJNjNUahVc+JsJtybHU1+7mWQkNjSVpLiozdFHRg10ouqhT1fiuUIEKK9vLYX7Jgqa1RNw6aQI5G
oX7vivmQzp0O7UvDT+HQrEWI/ILEe6mIoh1qn7plImsZ5gJdcXAKxLkR3VVdMB81TcgPikTwowth
9Dt1yhwRxUA7G0WoOYsPuZnvtak8KUGiWhHGHCyd6E+ZVJqWTAXfqiifDpE6QfaRCsk08QTuxDGV
TlE1IdgN2+gSKRBOnk10kuCiGrk0XLkXcytpw31jGA8qELC2nmqvbY/EscpSaFuLQeHryCntQku+
LEac2MaEsaJKwtwU4vd7Uo4vjRmeIXXybVaFVxIIqiOOpDxg3BcVcDk4CMngplV0aFT1bYmFHCNX
Qmm3g/Yg5BgcMso2h25ovY/LsURgB8mULqd/SFlvdfFU+EqzDNZEUt2mgqMWoIMy/Fk3WnWtPvYi
2oR9/dJ15vschE+ZCj7DLK8La0F7KzUmt1bqfSuaR2k2UsvMEeS3fQSUo1yhByVl94s47Gt0Kqe2
RbQidEVsdSXoZVuMM0Yhsaf/o+26liPHleUXMYIGdK907WRnRhrzwhhL70nQfP1N9OysKIjb0Grv
OW8bOjHVAAuJQpnMFnqtlj07uialjqrpN4uiHORu+ppP0H+J9X7Xx5orNbg5KmjvKvSYLpqv5Nqu
bszP0NXzSmn63C/FPbUmVAI14xF9EVdQ9bxW2mInaTKkNMNgsKNfS/gpI923YTR+Ubizp6hd5GTN
/CkeE0+2xmNcWYlTSu0dlU2f5vMedaDrMdHgdu9Bm+UQu/DkJT0lFgkMgjh8thonMsJvYxud0nE6
QIXjGGqZI8e3DUbJMU3pSAXd200NMIqvZNK6ZpG1fhxXs19Z9GAow40ZdZ8lVL1lrfXD7CukH9CG
bfixBKLhdgSFY+lKZuwY7QmKlc4Y14411ac5Ri8aARqOjBcj8lS79ZNQ20H9BPpN6oLmoixsblMb
N0xejI5E8coNP9ey+d0scY9g9LAxs8xppOUuL5tDT4krd0OLN7Dkj1VnO+DUCfJQ8sYm3YcjXnBG
mP2EystVVt8SAxXVdlkgTzH3N7SJvoIy5MZesEemtFeq5RTiIZ1o4GHpsqCq7+ZCvca4oNMWpmdi
1DKSmn2vgsEknU7jhDbVTg7yJEdh9aaMqBdT/MumvrcmrT0s0qIdFBNar0V234EHKo4AyTIuuOyb
pkKMjFzVE71VKnln0QwdVm2yj0PodfWTG0bfquRutsvMR6/mu6IC0aWW3RTZhAOfPuALBbQxdgbo
yODBQYwLcEFuoCp3bXodmkwhYdk3SKVmkhM1+M8pf6eN7dFuwn3YhDeJPe2tPog7zMxh7t7MPCPL
vb4oD3JRp+5UDShGqE4eD75CdT82IUCglNe1PnyKZM2p52scShd6j7NHJTT6JWV8XUk/iPxDT+/R
SRC0GXGbCZTM6cNUQfMXOQxqontcudWRmiy65v0ya2hkrhQ3z1MfwOwS42Ycj9NCjnViPdRodO/s
0jWWh0odHbud3LEv3K77YYU9XkY3GGe+LkqcelvZY4jakaXhi2KeUtygWgr2aWV4yJvJS+wvMQDf
CB/GRHWTGOKUdQ6gjQ8tiGqlGv8PmTqxkXg0nm4io/3QD2g5zZXSb2dKsHu95cd6M9xB3elTNjYf
EexdRxA487Rs/pGqM563I2KuFnFDpB1LC7RKMdhSVQiSod3/wS5J6PZp9dj3oWvb1eTaizXuurDF
tVxIwVh/qgkcuJjrz4hSwG016O9pilnUPrutFPNLtjSNU0mYMWzmGsDcB6NRe6lGMGZth6D0hgCo
R3VyW0cpxDRNSDCRlPgYg0PvPKKdMZ2CTht3caN/QU7Jcow5M4PI1BYP5m6pYiF3FCnKbhmLKsgz
gwRWO6ie1ifaTTrZuqOhk8LVM+WOUFP3xrSHYPygPSb4+b4CaW4HLNyt12gtGKSUVnImFSwcdkV9
zUxwokQKQRsPAwvpTF1HP5SMVnzuYZBYEUmi0EBakUSfu6rYoZciccI0BmJJj5efO5rIGPv7KjOc
TpXaxpU9BOb7GQNtjCdr2atgooEwQYSc3Jke4BoeDjriDG2oapCjeS5EYaY8znvrXX0PGvsdObEx
tHth+n8jLYGtAGBCNYo9lbitMPt5objH8OJTPtU16MMBfb8u78DLRnUFaZyVDW4HBq1K9GKCjQ76
SLELGkroGOYeW27ijl7rKA/jx+ajwCp7cXEvMku1ZZQbTJQbXlRKl7mmZqiXFKUv83sOnjJtHyF9
4HcQoVLpm8bssE4dgrCajcYDjBVx6YPKDqe6SWuKhy1T9KG1V7lIVyQeE/XBlb+Lj00o4Edkj2V+
lWubXLYgq+K4lRvYrJosmOWgzsr95Y3c8pC1Be5l22t6XU4UowQI1kFs6fURMiMkE2UFto7J2gyX
FYiHAdWjEGbqHFGP18VueSB+dCQ/8thFtbBQne7Aci7Rm1oenn047hBoeCm3lo5NbHCFXdknlu6p
c0yB5nuIXAlSjqL95E6Dlc1aVQ1YaNzcapA+ikiI20I0sLyR3TFQozTR0YNRCItn6ss1aY6o1oGB
CvIUi9e4eucWaEhw2o/gkoHIbQuMxyEod6MwwbO1QuRCQO+jQD3b4sdNo9JEBJwuQ8BYoclj9mVC
zBswEg/FrSOnx2PEecVQ7caSsVikV9ERin7aFxlWPLhoGesDjp8O/qbkaH4sIFam3XQea+wnH9F6
Nu9zzExcPiBbnru2yx3BntCy6QfYTdrwupmGdzRE1UptkWiQ5lSUFN3c3Ke7i8++9nna9+lg4cNG
HURTB/szbdsUJ0T5cHlZW9nXZ7ckl30tZhV8c6E5oBZnHMcd9hJjIM0BrKuOuBXo5fD5+ZJ4upM5
8FSXNE5aA9bkI5OMsX08fnfENT9KJuhlTQhfjx8YF4u1r6/LI2Y0dsoPwYI3EpPPFsx9yLlaLJKZ
+AmsZlYd6T67knZkj6lXgcdsFY2eWeIwNU/QImeBcS/QbyePuCNxGMuFcRtiLAJMgOAlBom5AMcZ
gPI3xTroYX9fxSGz0es6qmO46ZEeGQZ/Qix4eQO3LKwhnB3QlYWqD6ul6gGjs4aHMvIUEVlEO8fc
gF+FrhML/U8K+IB5XCtTXcsn2tCASZ1pV8tJuUE+z1WuQbcisLV10lam+HHCXF4Uc4FUVTAV0hWZ
EZ8hZSPr9OflXXs5tngOG/5e0osZQqRfa51gSTSI9i3SSF8kxEVMbaN9171PAsCWaGlbVVLceE82
OVe36iJpqwQ246sz6bCMrqDQ064XFINTUNfuRLee0CLn8moz6HNOW4rDBWETMB7Itu4lMTRN/N8R
r61YLlJVAp/cPGrrlXJuj+Lpks0hnJKpMUxXeqAlPovBW3/yhw9NjZwFuGmFy2UbeMFPbeZcq7Mw
GorRdZhIPce80w+kYPf21wlstHggDUIOhO2T9/Q5uZgC2kJKokRw1Sy8G1ACCK13l51UZIA/2oue
zEMGf8kSKO3Ud5by9bKBrbbTZx7JtWJUXT2nSosNm9CcQLqrfoQnIgWkViOS/e8GKPzI+egk46dY
Kv3/aJwrac4yE7CNYZzm4ONgNan5B3snNBixFLoGW8k/uwbKos9dQ6tR1iwH7CUyoegYUJwu28UB
xUQnGjFaNPXaB6haB5oz7oXn/jJ8mnw7bFMnE4ofOIWdH+6YuJZSHNhCGafgFApuHAGymfz036gk
SzaVcEuyi/b9bWAHiW/7TOv9+LW/tiIhrom2lgOZEAl1tB0itu5tSLtQSImByRNZm660kDRHPJZ3
Itdh/+Slr8nhy1AN9YyWTvbM7K/Ys0+jN3GAEd2d5of0Rix8cvkoYgDhufuALK+ZVRUGEQc7TVeA
JjgQHAfRmjg4GWu9iscOJjTVzcFvNrSusrc8i7rZQXPr2hW/igT3A7pGny8LTN5piNGYPzeSSVc3
kswYE4TnULRKDnE6OhooUGCV0Q3oeoM6mPZMJtpCsvb8zBTNxgmPA4cyWRkpssriI6ZWuBRu4ef5
PZOAgn6ZO4Mcyx33din6mMwfXjiogXvONHRUzPgWF2NR5kLKWBgTtKj17O3iOkUZ2AUt66HyQnzk
GOmonTh+2nxA6CvLnBtBahjN6vP5+PcHpOvjgHHJKO58eJV+GfvnLi2U86AsQZ5UNmGOiebUg6Po
B7v2auta0qEBbvqY7/Y1FHMJuk5jX9S2sXksV4vlvMmQuzZr2DbPkeIays8pFQnWnPNHlxbI+c8i
wWVRqvh9cTCliBwPo+mxyh/n/G7OHCRLmMKwp02Y0XJH+XvWHCc1CFEXcS8jhGCxfGNO3BE0vWX4
JamEwv6C50uR3l42IXDbs8rqKoAqlmlUuxQ3la1A/2j+Nfejr5Tz7rKVs/df2FONC4TDpUQ5M8FK
yK68s79D826v3ID1UFL3vxWMUz/+ibG6E1OON3wd5aFr+Z35+RUqzqJNZXi1WjE6SKbcLHoaGEn/
btFiFMagr9Q8WBJ+Qzg6ZETK6EMjGV6BQGjpqs9DDT6msBHEeqKdZ79z9Tuo2YyhrcKTFf1bjQnU
DEG6QUX9+hud2siWPh0YPgkPJcmqIwU+8LwbcGDHd8ste4oYbpwCidUPTH8knfevAP6tdz560DH0
psvn0bfnCyTovzXSgQIRR/lDgRhvKK5zS70dQu2aSuZJT6yjPiyoqQqweKO1y1ob5nZ2GaRKDzUY
rqwCVSs0eyig2a981fwyx1/zMTm1aFa47OGbqLhaLBcuQON3yVq0LAQzlcGFoB/79psMkihiC++3
zQsVnY2yial2PM85fDLLfklRcv39kIW88CnbyQcmo8BoXsDwLySS3lzbk0G+QzXVenT6FtjPGTkj
9G++px9QXgCZR++XLJrWwd6bBFRIqMlA4QVorOxyuao2KmTw7mOhKGiAXeLIgDf9ytQx22txYnMT
F2wbNAGYTUJzJYcLSazX+kSBC2bYoxnMOmVNKzjy2xv5ZIJzTD211BKU3DSQ4vaahPtpvrVB7jDK
Ihnw7ZhgtRjOHfVRjeVexydDPZflAdBu+CF5qH2bJdoaMSfU9qd6Whlb+QrMRr3EFFCIT5XMzplp
ESy24910nEDt+AqGlU3sXC2Pi0Egr62nWYTTxkSA2AtLO9XgeNlF6Br9oO/6m/ioTldC5qvNd8/K
LBd8SJjhyecaZnuveaSfmsIBU6hnBkXkahbiAhtxbVXfKj7LJwkD6a1HpYHRFx1SyhrmRrnjQFup
RAVxYncoPcywlPnSX4XMxrgW5TG3tnhtjX3x9RdFY0Vpd7AWNWGOCv9VVOTvC6r6l3HzDB78IV/b
4Y7dOIUdSJBmvLPweAUNOROkhop5EYgWtJn6WFviTl/R5Xa1kAWnb8/0xqKjdfXanObmM2ttizt/
ylxallpjVfEV4wKe6W0apIpLPDko/ST9/IqB4q1rYW2SO4J13Y5J2uODsRlEgmddAi4VRiR9k57f
WdCfuPzptgBzbZA7hJkpmWDfw34uteLYIZiGJKHPb13laxvciUNfnqL2KhbFkrYh2mb1Q6yh4xQa
s+jPmGNnwYsD/Qv+lP2Q0TRuzgczei++HIQflLt0lcIYS7nFD5mCcJd+Ko70pPvZjsmTVkHR+CKy
0E0EX62cT4vLU1jlBVjWAuN6QlO+tp9OEggQ0C9+ksQSxoJvySfH0QaKY1hheekh2VNo+BInvJPv
qu/hVe9DYOxYjx9ErxvRgbQ5iFmSfpJyG0t8UWQQZm5fKoQi+7/eTg5mpg5jNrWBC5FxEFe/Rt9w
pWov3ZT74qB6WWAepLvWTX4w9jXRm1X4LTnkoV3aVAl6yBDIRHujQvN/6IUYt2sOrI9H+EYWOSuf
Fc+NUVdnCnt950sS8hGM+rjxrMGp+vOVLM7EixyIQx9rMUje5AgAomFyGxDRKJNgFF5kgYMbs1Mr
YuTwFjskqkfqKHTkZIgE47PCveMQpy8zs5DQMhhghgEDx+GjCULZIMHN3i7AmQzUnkKUE9zsPE/e
WJfKJDVA0r7xyDGDYvm5McLcIYUjTshtRaFPR+FFYtxY8kGhv8Pq2Vc8VKTa9hDSwgV7PKS7cx/P
fyk1Mf7wq0BQL0S2rShqbZ+LY4y8VwxZwg7n6N/pHBBAORjBAJBjjzV3yZwjuLr0zGssp5ygUync
7sue9CJfXilJ3NoEP4DVqtgE0jhey/Sz4bFBYshHhmB5QOPeW3Ig63VzEKSWuWHTBmY78AZb96M/
uL3m5rHXHqpj5dp+eVqOEEOBShvYmB1yW+7JWYl6/CbcgsseBx7459EduFvA7DXjMLFeMTtIIU+y
Yz6e7tNjGe0vBwr/cKYYowZGKRkL13Nrcd02YzPBGlONT5L9graRayQCruoj47nOnHpyB4HR7Y/8
t02eGH2kbdotIc6UVoKPef7YQKtesKztEPnJBO/IainFmYRl/SUp6xT3cgRwZ44EcAoxw1Zfgw1a
YHY70Hsyy12bcaW3oZlhZa3HMjlwX91jg7BzAHgCT6yQP+Yf7q8ni5znplWhSVUp/1lo7Oa3GLBy
ZkzMiWnSRbvKuWYJoiqwgsHYXOy0IgVr30OFlsnLm7iNQU8r4uLzmkiGOrYKQo9J9y3LRMcioY5a
hjfo/DmaKr2XG1twgbEL6uVL58kmd0U2zbSUI8YxAqmbr0rTxKDOJ6X4TqzR7bOfl9cnOnI6d1t2
mGTTehnGmG8SOMkCPSc/AS12iVgZErmimqfovLEdX78XJ9nMS4rPZts7GbNJlSaigdpscMXg3x8Y
0TkYUe0JFG8sJGa4DQVBfXFzltnwGg/c03f5vkKbH24TcXTzD6EqmDAVNLxBTobbTsg0RnWjYTtZ
iZVAbHxfY+TcI0ER5PNRGDBuw/OTOW4zw0hVi5q5ClFB+FcCTAbqZOH93H7qO3QUTm6LakCdp55a
lO6bXOfJOLfNNJHbvGJojbLkhGeXhMbJXYbZBzw/SCCBgC0Q3Y2b7SOG+rfNM+v5ynsUY47bAlRE
QVM+Gg8z+76nPEBAckeiR4zgOfPhFbO520j6ZJUDcB3U8XJyRoEjQ9LnxVAMIbw1h/NkkcNuaD2H
edeyU4IchHaVHOez4jl9a11wvaccaqujlneWAltkl+yj5MiUpeT3CwjNKhAUei31BY6zDQFPi+OQ
mxThkqTZ2aAWRKnb7QrUW28wNeWCnNfGyyrHfwsKWP9wOT1Z5aA8GdJhrhDRoqNRD5bm+TKhxiCU
cWf/4EscfzLI4fhQTSmJJyyTvZUH3bMerJ3iDfnNtF9uBm/xY/tu3lOheofIWzkMWtJFL/IBdlkz
2eJN7S1rsIqu2BctittXnEqRRQ6G5C7KSvQe/7GYSrsni525e0V7ggD4+LbbKIrsQjOAAypurePv
FvGOCQXl+1esb/sl9PeX5OuryD/UhlHC2nCEkkfis9IYew+gNBYepnv2HHndxgpciK+6NlaM7tAY
hsFPdhZFchLTUZwKMbjxPkdb7i48iV9+Iqsc+KRkqVSLOe6IZnTJPEqYyVMa2ftvMMBzKVbFYIOB
DPfH1PoDKGHQJj4iAYHEboFJ5eyIUvkrFicAn7OawuoGsbIxJ9CWxLdcrine7FIsIgXcjt+evIUH
mlhSorLA9hlx7JSYZlO6yenSKxqj06rS313eRtF6OJQZQZxdNT1Dmfa6GnV3TC33sgURcmocoEiD
qlHIkf++jMYbpgG23BRgWH3VdSQAE55SXAILmzr38HkMtvTe7Bc+scBTj9lHzA2oYL55a6bj6Ytx
kQy4KDMrYRn/1gt3mD6Wv6jH8SaB1hJGeIgDmlsP5CJkLyw1sJN04YrgtfJaLVTGnj0+2dX77E6i
YFh5xdUrMshFMoOezmEnwVtYfKoYfoNgfyRQWtDc1E/BHHsQ+I4AqAmHJcVCaEd1rPBF7lbYIC4K
vgnzrNXRXkKlWRb2lnlhS5wbEq2Li2E6ucm1DlPlQYfGd+YrICvCiTBek4cSnAjCAQpyQRiTxsh5
UPlLUBaBGWBi8dD7FfTxwHL8ijS/aHUcqNTsIU/o23ZStDoOXaZ5mnpMLv3+amwnIYN3daW44+0r
UnqihXGRiiGl0DUL8dleuIjQHQXAzCezjEjvUotdAxGGmi0zcmxyd/lwCSzwqSuT5q0el9i5SYJw
aPOxVeTgsoV/qLr+jYw628/VkZJLWe6XBibIjmWQ8tsEEnuog9z+16csr+iXKKFRNszJ//2XEQEF
z9rbadbUjezTvMGW6CNxQAFi9UbRQap/ttUPvgqxjm4XQtLPAwEDWDqOrwiPBTCvc4gRgckN9XIY
lU7kOEF77rSAWNY1d6onxcdX9JYKDrHOAUYbporSs8zfmwdYBCeZT1xVIBKBaP2bvqEgoNM50Cgt
peuXCmiYZe/HcG+Qe3mSg2K5actOkPsTuiYXiuSIRVJ5Zl/u3zcfbG6hBvolk4mRvJAJrCm41cYE
R+7/K8mwssU5yES7ZVZDhN1MhbDwC6g53EM4IqiPtZu7WiyAxu19XNnjbhXTMpXEkrA2lMr+zBD/
9UB8xXkT7STnIZlRRXkYvWkn2Ua9CBlXC+McZKhJZiSZhoStrniNnO0j5W5MJU9uBk8A/pso8mSK
by1oCl1OOzRIgujE76/obXRMpmOD1pTKWwZP3Dyx+e5c2eMum8qo4nIs2C5KX6wo6MqgJp//45q4
eLRU8JgxR6yJFbQI5L4Q/4JHkAQyJNRF7LLbL6fViriIdLL0kNEv0yD8aexk8NnisWl5zJz58xXZ
500UXpnj7preiBS719kHO48RPs9TvmpoQ+Qi3EWjxrFl1jE+mbwzdpbka6CRKE/FAaEpkzATPZgE
zm9zKNJVA2QdJuznMkPfInVJ95DGQUxbwbNl89JebSSHHqPdprnNNtK0j3rXOt346bIfilydA4zK
6pKENDBga9/jqnGaTPbNhjiXrYhQkG8YiMOsVVoLZl7cJm98Ef29ZxY/R1cWS2V0NfmfIC5Yd58H
pkkbJ2ln4p58w911+Vi9UM0bInmUifTXsQJ5g7pKqNrjKxKq7Ov/M8aDVOj54qLCShIw5YB8w7Rd
cCB1GTTy7KsCTH7G+yVsBUHHZWe0+CK/FKYN+IthLjIDdFi65eTbQ+cKfHGrzd9Y+QcHFXE5Y3TE
hhXmi8lpOVlX2jE8vSIYvXwbWzKHEpW8gEowgSe+CO/FXn8ZAC1+Ti6JbRO0lfANdp+gAqbtbVDa
2DNrhvMlzxBNHW2/yFbbyCEHRibHxsqxuFk50gKko8v7eoidJrot0JojheqNCf3kWtSbsRkDr8xy
YUfVT5ZkYlQ2QOeKl9XdjEJxf61U5adyiGv0W9JK4DCXsR4FqOeHoM7BeFEa2NkoBXkPCKFQ6nRG
xgEPCsHLvik4AGcYXb9ytSivlxKuOdGT1fzU+8c0/njZhCAUsM5/X9mICfRZBg02mvnAusG1K+Te
XKoetON8ENcsREviIKQq2naqCcwN7UPeYlXH3Hq8vCSRCS7aGEpiEqtknjh/nrTrJn9A/6Lgy2z3
Jzz53bkgvNo23IujYpXwgpl6bPa1c2mDSn7n0XIH1kFXnCO6fPdb5+6ClUVJrZR0Zs6QYw6qAsW6
1Ag8W7goLrxYlDxm/Kb/XDn/z08UcBA9P04jrczYzLGRb7gwBaB4brJdbaEeYw9LA2DBQNH6ytgW
us+saS737VSMwQK855sCZk22YquDubfwRW2ODa/uMZ5WLAmpgc3Ex0tB3IxJOcUpy2tWM5/uWYX1
VfVOgU+e2XpWG2pYWQdyXkQ7Y39VJL+aOP+P5+wsOLuyAJodrWzYC/atCRzRkjj0aFo5HokFg6V0
T5frFpStl+FJZICLN0YbKpE184o2+QoeT6eOOoEFEaaflfxWmxbVuRqHNs4ULqm9uY+ODUhUWBXa
2GeYsJtNy7u8JkFAb6kccuR9PhKbvf5fpjXEd4jQGocZZZQTa0hhjXUwtJAM2VklaMOkXQHloze2
Nz9h/YuivrWY+cKS8y9eK8LkvAiC+ZI++HkXGzqCrKYyu0pgIML4CIrrq+KgoQ728RUtPQJ/5Gv5
LUFHWsP8UToZu5K4pcdAI3HBvV46EBUFZZKofVcQtPHT1NIIRt58wFWmyT8XuwAfb+RUoH0uwDGc
Zb7AN0UL5EKOeF6KOGUg1QaDHxfYU2B96lKX+jqo7WLMge6E9UX2j154KvHl/LlPZ6rEcNHyOwsP
8u8ZqrbULVQPNsFPJmpfFJ0Jfk66pLkpjxU+479/XIg2lHvHUMikGCXz0aj7qSZQop3/I4C9qOxT
dCWbLNY5A1h4yNF+0TtResUaFlPMNAjwS/Cw5Wv7cwyRi3nG19JViJTY93ndu7Z1ykOEWSTARP1l
lxREqBr3aGmrUQKFO5an0BMd76r0alp2l02IgIQv4UtTvRQzy+S89eIUeSDhUh+SkWIQpIXFfw+T
Ag/kq/fxQhQ9ZouLGnDso6XTyEQR/uY3IrIJ2Wuou79gxlSzvNA0BeGUkahgEAfZmWwc8jgTuMLm
Sp7M8LnsajDyyqp1uEIS+4R+UkPpTYdpZYL7Llo+W70ewkS4dLIz1RIoVmzzS6fbh9DK5P3Y6aO3
pMa7xJ6VIGmsB5NifCabhXsqWqz6PNYfAKC63mFPdfNbYT0Wo0BfZTsGXi2Vg/o6lJK5YQYYbpDI
1T9OJ8CuDipT0OQ5KoQSDqIK8eZltrLJFr0KtopZlsyigM1MrnxzkibHrGrDJUsMqQQooJByETEa
CHyTn49Lk2oYIWdDgwKt1WbXoisNMhSxCIYZjr+4w1Yr43A+aScFKu7MjBq9y2dz35pz6eW0rv1F
j39cBizRNrK/r7ZR0Uyjhfw0ztswBrVEPYsU3kzuhrrz5EjyLls7Pyv5tZmygSqHDh0T0N9y5jDg
nI0jvtqMAgHY1T5IkscoB2sNqTLJ/d7NIIxErmx+Rbf41jFY2+aOQZoutKbstkHuVLWu05GKjvxW
9LG2wJ+DBfNK52ScVlMIrCS+2d436i9z/tV3QLM4PU7tr2o5yOTRoo2bYPDg8v5ueej6B3CHogvr
2JTQqgPdnONMBlB8/ixFms2bz5y1EfYjnrlMZauEwohJ3tWHAQJ+EGuZMXTWHDAQI56D3YoS1va4
86AX9tLPJYAUR2/fVo9lCB7txlFlkMLL96raCzZR5CfckRiWNBnyDPb0Wt5bHTjfNdER35wrXq+J
e0rFqIykfccuh6h3w7G96VNw6ltMIDcsFUe3SOSYVrtjKstulXfLzm5GSCgYE4Z+ssUdS+U7JPp6
3zbTj1IeQtUKiTHHKDCBeNmlhJ+bi5p6ZZHyNMLn/pOo/83pCiWrnSRO3rBDeAEg+ItZa6S4r1lx
hQFEdEqOmIo7juioflX0Ljiw/Py60pJw6tjaRhPNpRioBJmVx8iwdRKoQXt8RXPpVnZq9eX56XXo
OZk0pvjy8jHZdyOSl9SNkSny61320RRN5Wyykq3NcZAUT4plE2au9UDo0tzGTEtGvSuywmtniPTF
O9Svyr8YVyWruOqjD/JouaV1IvtRSAG5ebYUFckpdJhgJoo7WwaN50KObKQdzR9VBl4LlewE/rpt
wtAMg1iybVscPMlhZ4DVEtdnU/+VkCsmJOQkd75lnflm8grW+M0gHOv52yiHURV6dNJmZkb/nzjq
18a4TSwGIhWQ8EN9ogblkJY4BJxctpBnctNTV2viMEo2k24yEnyrF09bcf5lE+NXtjiQqSsZ/DiD
ifiRzvslz7EefZ+O5jvVvA1p6i669NWWmkNYzhDZ6/fgt/eifkEtoz2gidORy8yFko2LS11QDWWb
+QKQnn4ZD0jGYFYVSsvY7PTLUhtObO46pXGKFlJMpn/Zd7civ9WH5eGoSQkaiRXYspRdnmH0wZJv
h1jyFlkXKBBsBgqrVXGx0ALhwRCvEXxbo3PjLrmJ5NgdFFn0MhD4kM3BD3ZPX0b2XV8mKN9Y1Fjv
H4OGVWRiLCOYHeS3Wtu8PFZ7yAFNE8bznDY489mMaRXZx+hadgSct+Bhlb0kfwUPq8gZOZgJh7iF
VjNM6vZtk9fHXDv0ahEs6iOpPl32RZGHcCDTFsXQ9hHzkD6g8uLZdeKnjYg2Q+QfHMYUZq60NtvD
/4l/cCgztxUF5TGsvSh6iQOZSytTZPzvuS9GRdug5/Bt6Cmyxf6+8vt6Khe7T60NpBava6tv488Z
Y+vikAP0Xrpqp1jXn3Dwr74NsaVL54tZ4rBjUrIYXb2w9Ob2NdE+cvghZ/HcglroLf5xKUphi+PA
o1qSrqx1HK8sPhQRyGJj1bt8gC/GJMwEBxbUVvu2A3fIy/tb/K1EO8ehRZoVchNShhb/WvhBuC4O
MyJ9iirjjEy8LeG6LoEg20IOMGS5JZnWAjCUKbDlH6ZybGoBzm5mjFcHim9saeaxmGL5bzfv/r3Y
w+bHUjVVs4gKMWS+ZE2irFeTQQLoggZR8UCG0Dj1qcf4AUSqhHRdm0HNyhoHGLLWEEklZ3AiRyU+
qV+mANcJyOYLF7J8E4hki/juFeXKzafkyjCHHypEEX6/NdJm1WJTDK9ssdnOba3scehBwdw/xToW
er7LwkcFWo/o7JHx+IBod3X/nfUDgJ79FUvdhMqVaQ5N9CGUq5TCh8h1YpysY7GHZuVBL7G7YKEv
oN4t4slhh+xFWLyyyIFLWRGMAcvgJ2/q8Appr1utAQfypLgQmbnVk35PRfS82+d+ZZLDmBGtFn0W
weQLjBGe++2kx8oWhzGaIo+NrsBW92vInf7Q7ELoxA3gSIQChLhHcRNnVuY4nJHCyrCKDieyZfrh
xpdF+WAZu7fcB09G+Bp3OCVGlrH74E2xluD08fXtJi21Kh5g7Y2nTwBqfHF7yEyqhw3svfAO8Wt1
MwZa7SSHLJTM6iRLOOlT+lDW6ELrRqdNK09fdpbVOqP0Qbbzm0JUvxSdAL66LedlGWUVvPJ/8gU5
UDHlHI1FOaz9ifT+TeJPcALOOp2rEBba1nWemDBmkyVYbDlQpdpvEz0QHAKRW3Ig0jalrMgFThoE
egNMzOza/DpBS4Liy3tSeaNIzHT7el/5CockRWlUaI/FwgaQxSzeeQjjN/0G6HleNb4uuAz4MrfW
xVWL+SN4523n1w1IhoMBc92NV+UQvguUa3FWk+3ahduAr3rXXVkqZQuTchV9TKfiOFby+2yaU6ch
kV8R5U2x7dOu8kXvrAP1aK/C4JtOgsA5+bp3O6tFGjEsm10KVqzOVWQH0qHOoEI4tIbinu3lV9rd
ZVfdfCGslsiBTDKMDWSPADJh0jlDFFiLqNCx/dUMwyQEOrsyr9ZW66g8t+zWGeXE70I76Kxadaqc
7sHqmjlLk4raIzY3kmiWTlSEvDbf0iUVs2YTG58tS6/z8QqqKpTeX962zcDkyQR/y9lmPehGk4yB
Wp6y/Bsj+1Xmuz4dHTwofTsX1vk3L56VQfb3FXKBMT1asiwa33DxnN36xTlb2eJi6SaLpqmxYAtX
Qev3OghLtEZ/J4/65OiD4WQTPeiWfNUbxU3a5w+6UhEvn9TwJopNBPnQt/fjSb2tiwmF6352TMiG
OUVn/kir/kY1q3fKiLokyue5tNzLYVo6pjoGPfTWQU1xsPrhvZ1Q1YvmGpNrRp47ipJWTt9A+nXS
dnVmu7JdQiJWi4LSHL/QUh+DRdIfL3/jzaOx2gbuaOhlQg0gzRh0xSk13y2pSJZh+6ZdWeBiebOY
zGpeYOEt+XyhNe6mjZSpVbDHG7GLOLLdvB1WK+MCd3SaWzjXsGV8YX2OyVF/V+1MEH6HjrWP70Ud
eYITz7eUpQkKbNMQw2P7B8s6hYhvFxGqbN+xqzVxd6w9DX1pRfhab84UbYYRK4tcwK4seVQnNnZR
j52/RjlrvPLYKCda2V4xyylAGf6GbRf441xiH98Q3opscYiGU6yqUYftVJPp3kpkJ1cbb+7ST60U
Ytoi0z/PZnwvQ+A+XNRjjxyToOYiON/8fVsVsr2YGTA8aXNXDz/lraAuIfBKnhom19SRqi0+n1V9
0zLF7XSQ5ybCLvrNC/bJSwiHIu1EiqXIsZF/ul3yT1Mwg0N8RYwIgru3VkJWljlEWTD2S+gIy4iP
yJGlICTUxzCr/RrNbBF+EQ5TBvSM2kkCa//eOUVfjovfR2obbabANYro2iat0y6HzJicy/eLcEEc
oNQtPNA04B8veirFgLz5mFx9Kh5KOrkdYgu21B2TJAEb4M7esWlpERRvJzWeLPEEMWEekb5p8ZnY
HE4uByBa3PVHCzEsndB+IOruFZxinizGGNGRkg8wp063EEbDaKLsXv5OIgtcOJR1ZKwrhvsWerlM
PXSjTHrTg3G1aVysMaGHYYiQ7DpvGsjAco/Jj/4fa1faGzeubH+RAImiKOmrllZ32+04sZ3ti5Dt
at93/fp36Mwdd9O6zYznATMIMAOkuqhiVbGWc35zxdpUbg4S52sIPmPVqgoUDtDpTS8bSTZgCH5i
rnPLzlJIi285pvlfr9P+yEuVf8bruB05TWJjtMNAq0i4wLScFr2bcYE5IwbG/jg0ZK8CI3b122Mb
jOP+uo38j7v8IlC4y7plLVFoQOA/d07P4yuv8/MXWcJdVqu615cZUfrS4evemcPH2PSbHf5/Jeti
u7Ef1ZQCzg1MH38DxQxe7fwJ87bkRHVx2b4oJqUn9daJyq/DdXPRxXbjBMSRUKWQxSlx+e6gdbC/
MccO+iAEP6b/r4xFF3uOZVyFydr9rdoL0O6bU7qXTybc9CEDnyApsjcZ5vY9f5El3HMt0tAhqCAL
TQkOuWMkPp9V6Lx4+AC0UhDav837v0gUcgJjDGtrqSGxzms8M+tjaa/vr3+t7fTqRYTgSoiJZbtC
g4hEuTPqwFB/FlawWhT4HD+uS+I/9n/fayyQXr7xu2LGjKaFe61Xw2nSwM8Xp35Rq0d9GG6ui/of
UfpFK8GHpAntlmGECer1e+uoPfKBxMSN5geym4H3LDV5iWmI/cc5GtuJKvAcHE6QKf5/4QSLYhf9
2dSl5E4/+5ezislqFlO46NBQDazABnph7ww7FdIyL/JkvIfbOcLfx/l83GfCdG1kbc4dYxs+rTrq
JZ2sAsQ/yBXjeH6dnkmwpm7OrB7qpKCpKLEVOey6P4Adl9jg8xLGmRh0N5Kk4p7QtMDJNVSZR8Gw
xtI8SNTx+3Uj3M6yXw5NcBdRr3SaHkJWOPukaJ1cPakkda4LkcURcbV+HGctMuKLmPUXs5rUG23i
ZIBk+a+0QxcHT+NlnPR+gEY8CzBuOY+sfkR0lEuS3SfBVyjh0JCCS7JV7/dCOJm/AFjKbX2y66cP
fSCDwZeZuOAxlE6tyymFRFLWHjNjB4cq+1YSrcSl+qGtUy1qIWN+x+OHjm3Vyu0dQDMvHnHku6qb
OmFGmDACygnGBAsMk5AplEHelCROoxROreT+W+zvTIYQotKhXjWtyv//AvCZLCFWdRNTqhjr2r/Z
Ef7Cuf+LHWH1/2hYcPMSG1R7PkGiioDa6FHaZgJfu8uawYnpZ0wJg+fPlRzipmGcSRGymEkr5qZv
SlS+TpNPAE/0jIb0+wXxRyjoMrUEy0iMrKoLhqhP29um+t6kt7EpKQ9tG9/LyQmGkZRhZg8LPhZl
d3r1MTJkHIjWawlMJZoGVk4+VqQyQcJU0XZWKXboBzvST5Gif9eZ8TG3Ih0eXb2JrJKzWJm3hrJ+
nVfmmWt9A1SaQMn1HVYk9mU3g38rPNpacqMqqOYvhHxYoxyVudFv0tSfjPUrM6sHg2Acdc2DOAHk
rL5Gi6PYBZ6tpRV0bdW4U13/GMCCmBU68ZbeyndTp1AntdixsLMTMS1QiHeJV2N51q1m0M5qC7Xc
rrLvimb6RJvsVJqlb9BkdjQYgjfWQ++zKa+w3gT0gyG+1WKl9xKMkztq1wWa1nwlJTY61gg0zlH8
bmLZD5qYP9alVj0tqxWnIErlkqm/WVqd7UwWe4T1xy7tNL8t8tXF66Nym2SMfJ3GP9I8pkEIQX5r
q4DdaIYKv6QGWd5cKvtxqH6Rur4ptMUp61piKK9jMj4jhYOyLEYN3RRudZilQ6UYDbxUoTt2uu/z
Oz4c3thv2KaHJAPAx5YJomEixi+dFNNqkQUJvObUh8JPd0x3ouCe4ilUeVnp3MgGtzZNlBm2rYIz
Vge83WXOm2LJ0Y5tSFxjLBblye2SZ8F157ElwgaaMDMQkG1dnA4PJ82e7A4tTl3F1yluhl7SQ33t
KxhWQFTbAv+OajPxpdpkuj0mFI3biHyJ1GDsa2/CpsB1LWRCeLp7lpgtETwFiMWx/TokQautbjel
fhkn/nUxm4d1povwPTpissEwIcZYH2g54MavEkW4tV4mspenxX/BmSJNU5pdkuG0RiSWy/Q9GkEW
ZIJfr4/cuc8khRmZPoIfX5KWLbSFtLwkh5Kod3kcHa4f2UZjiGtEQbyk6dS0mZAZ1XM4rqzFuy38
xde7dI+TFWRuG7ucYVqetWybwt/yTF7rPTvBrCzMKNNRTkuK1a2KH6hNer1sEE4mRGjPxGNkRVUE
pUxt/NIpySGclcpJVtkmFU9UX5vDizKCXSdRsTaRCWVWC1g5pNY/9n10k1fsQ2aQI+1DFQvQiez5
u+VSzz6ZyKeOZGJVYwbtqtzjHCfp6CooukZ+5ipfbdvj9Ke54fzBECXXR9AXwVgjwHmxCAWZ++XH
65XaJiV/KcYHdmyfU3bOQcQqJ/dhKjLb3FD0QpyQAmTFsE7VCnHL0f5BuUMf9+adbbtoqrtsR8DX
O86BpjiV7Ig3bt6FZCFq6VWul92K9KbdgVZiAPP6EIz7tHWsB04tO900EombqmoWZRaoHJnxirGg
UnqL5rwW1LxPZ+b0U+qwZHVI/5/rF35TM4pIwsdLNEtEAacx6Sd8x2kH1/I+s9pP5qj8SxHC8y4K
id1GIUK+qd0P5Zdm+OchS1MNREWVYffeZsLttsqR0Grtpl3EameMb2Iy+DP4Ia8f1AZzGrsQI1zu
KunMZjIgpvdU19iVj+NhCjKMwrV++y3fz09y57j5cc40EwJYEyXVaEc9ujXKw7qsrqqEnkSrTRFM
1/Bg1DRDF+eLVFZEhtlN+P4ndlScGJBD9ocRFJdKALzjP+G4fN2uwTniY6kc0ICo4jt1teMyKhK8
U9PD0rjEj449eddhTHi+U8A5Lsk3N1z/hTTBZ5hxn6TzAmk0KieX5JgrNyngNpdFcpKbN9Y2qc10
igRKXHwIdTOtC4W/HTXDXfVhzywl8kvD3BV9KQNA5FFYdLyaSnVmoR1kmKJ7mIAJkUwarlQ8gZLR
WmO3MOMDISMId+rhC7jhnky9/TbNpYwE7nXvFXaiowuFL0dwHwRP2FWdlhkG7MV4h2bULjuF++bA
bt5CcwlB6HfZWEjWGXzTZWwhVs/CaFHx3sObT58Kn6Q7ie1v2QZ0sCywATID1n8pohvUCCwIK48n
nPl9ejL3fPGg99WdeRwOKWJY8Ukic+u+ncvk//8s3zHVVFcibHju6HvlnbHLURMCiCn2H4fbP6Si
2ZKI+21zhkIco/hkmIxhWKOU4RDfxffE5/kcvTd95dQciJP6w40ui9PbEk3dxqoMQpf46da+bJPW
tqYdtpI1PC293Au9KNCC8iNpvdbJ/gD6fgNRh2m6TpHPG5QyKj5cpjUdSjWP5x15v7aH5lvnZH6/
rw0HDtty+4/Wrj7JovQzqKNwD4mK5yX28zUbvVnBSHOVZlkeWvMzG9T4oFYAp++P1Un7kDu3ZFcc
2C5DpygOPpe3Ru2ASlR+UbZS9osfIQamMA/7xcKPaBZQ0No4cIcXT0dUL4IcRLQgUi++XzfjDWdH
VGCGW7g4JiGiF1jVcFn6CiKL+HObRG5tHK3lpgZ+y3U5ZMOULgQJuYM9RapGVwjCqFH8uPgdxiWZ
07nZ1yLCB04P2YcBiyacUXu67QM9mD+u8XsbCyjSmvFGmwnQzGdKC0+jOVEyMFLaMxrGLCDgIgCI
y147/iFM3sZbAn4C8oD6gIqJGCaNhinTqCnzrjSKX2o+h047AIzKqFYHN++o57rlxU1VeWzpH2aQ
5Jk5+76O7bEjobpbMvqx17T3+mBPt9aCbMjs1Pzj9a+z9XHASgkPigTCNMS3IsvBnlFG+IkEiE4Z
sAlH2bjKRpxDzY/yG60iFIizkCUtGEAiIIEG/YFPBHDGnz7456wIiGWop1iIZzYF0salU+5YgrW3
OFp2ljX5o53uBsx4OCxTgzCTI8VuHhtFeZlwp/wK0Ynp1tSTqVh2ve2wY7mrkNc50a1WONlB+wjU
Izfycupd/1abXkKjeKlRnUKuCCnMYDTzOJXL81hA6XUn1Ai/ZJhi5WCk5ZMm639suAidUgp0L4CK
UF0MrkvILFqGyIcaoKdpRecauRaMbb1rQlkc53Fa8MIXoviBn8XUpECdE/B0eGBM6mM5F5FHqFJi
0C35YHSFh6KZS5h128/rcW3Z5HTVuMf29/dBayLZb9nIjy5+i2BKa0IqO0ZzaafrhTdgXSVf7hON
ICP8MlqfGrAeVaXH6CyZ/3yuZl47A/45zs7AiKeJzC3kYuXCB8epjlAwg2EVO6OZnwS9Hzp9fqgB
6DlJET038qgLnYWckHRaW7Q9ZHMI0RN12y/a3sLyHzBEo+dJCanEDb9wIVEIC7Oim2CZgHGZ7RF4
9l4ILuvJZccpQFHAo+BeTtxsubOD9OYPyh4bL5gL6UIgiCYrA+MD9O09VAOc0ouO5R77V96yNw7/
/NpClmny2S+sgIgZRqiyalgYNFVuBn/xYwzCJoFxGjzV+xPs9u1P+SJOyCUWJW3qQoW4qf3Ool3a
3fWt5Lm+FUcvVBLSboXVhKUUMvpdfaD+uudP6N8DnG+hRMJ77Oz8BN/QaXZCsdsBS1lKVy3uhz6o
VdOVfKVti3g5NuHWExPAy4MGKW+YmNu0fQOPML6LjtgrWB/rKiu10FzaISl0Sxqki3K7rpVfEcMZ
8mDpT+Z0twxT5ETqo9JjYNtywkH5rOZPEWAz12I+xF3mtfUkCTH8KF+5IOT7fDlKs/HnpQuiw1jU
topHqaZ8zTVAzdmFRMJWEEOK/yJCuPcV6/W+nHkT8K2rgdzgryklnLYS2kuiLFDqebZo+pD5PNs0
M8wWWfs6kFIFb1rSi4aMx5czP94WSqwZNeS9siT53MVmrDqTJbxeerstInOCLCuvPbPYY07cUc17
Q4eniSO3LGsnrb7bRPYG3tTRNDQ+0Ip6iZjaNkQDznWJSlo3fCAAtazmY2/tgWPlNVgOSdrCsU0L
21lge05G//pV3XRwZ7KFONlWZYP5GVhQl8RBBuw/TBm4aSF7uGw7uTM5wmXItcYGqjbXsTM+z9EN
Sx6p+m4MvzT5cDTXxTGIAeTmwQHddJACwuK6mlvVSry/VXSb8Qcm74VvGymDWStTNCPdq/VbvkWB
CQrwcAU8MA/zJ7wKW+ctE+wM8nRTo2i5gqNFuC5jwdS80xSM8qyNm0WAV9B057pqGw8jiDA1Q9WB
3kjFcWg1RMGaqDHWQsq7cjG9brUP/XCT6c1dnb5Hmi87yi1zPRcoOB2Wxck4NhD46krK9+R57BPc
DcWLz0Q11rLZq44KFhWHLqcZlPvN1gLint9sLcvwzNaCrUKJehteG+6a4tUB5FqESsFQVEVt0haA
KsB1tpAyP1i27MpxU3+l05kEIacoEms2iwES6iw/qk3nNNMDMW4nWgdSwPKNCTle+3lRhx/wmf80
gFM9ly2EveFjbRjGhSx+tGeyplnvGjLm8zN3H+v4iNeOEyAM6y4/ykbWtjzKhTQhx6hyM23H5Vkz
KyjISfcKMAXy8b+SnOTlDu4Ir301wVGucYK5OBPKjXERO8UaJCxH47m/nWXd2S0LBLoxSuZ4fBOU
li+PMcFbLZls3jW132nqz6WWPRf4XyCqwkD3ZqO9Ab8h5tDjrCZh25aoVqmnGQ/Duv/c41nfacy1
lMeZvCe5LXFSWzZ/LlKweUqGUUvWGcAMamE7+lwGw6Kc7CRXnWU1nCQZgutecdPwMXaCORcV1XLr
1exaM2I4KoHpPbdVqF8FTXw/u3/YVtkqt6I5ibIUJv5R+BTLrfoyWYvew9F3frTHev8NTb1wP3jz
t9Zd9tgr+k4/XNdwy0zOJQpHak2YrKnKEC/cQXf79WcYD5LcYEuCpRv8H4vqr4ZrorLKChRT8fgp
idPOHyOwgl/XYetSnUsQPUYbAeGF2AiPeuygIOeRtHa14p4O/7kuaGN6F3WXM10Eb4E99MWehnUF
4Ir9tI7dIR/KxyLXTzOLQyej+NeOvJBG71JLOia6FcXOhQu+o7XWudPBjYwJx85XflAXK0su+6kH
3WPpZzsZsP2mMcIWkXSggme9TgnSCmygEeSlh/CI+PIV81ej0zvVofTLp3ZG1f2fD8njfM9ECklB
EbZFGFbIr4q6c+zysFoyTr0NdKxLEYJfXFSgRRkmrhjGi24TPO6+dW7xtQdO+sd8Z3mgZf5YUbc3
XUw4yqeyNy/D3wrCO196ZTMp7DiKxnVXt7UD5Im2kHRmn/GMRLf8coSG6EJQKVNo1eEI6Sk8jR5x
6TdNcefWw2zO8BUgvUri1Co4hsdDiVjHMWeS0YXKYNikhp9ixjNQvXl2+o/qbSuv98tOQHA4a6s0
ZR3h/Ek1uYuenSqdekvRupjfddq6u8FgrRvbtWMR1U1LkFXUg4MBXrymJI5p6917Zm3IfC8/RmGT
NglL3GZ2Am/k76XD0NNPqxs6QP7/gx0Xrty1jyN4KgW1KHWO8HHUI6gbKJZse3BTAL4lAglR6cqy
0K33yoWGgr+Kwcq9DjY8Y4Mmjz/5YCIC1PXO0p3Om30jcdfM6d0/2Cnb/so2Cv8mxt3QB748WiPu
mznrkYjydbkCO8QjHklZUPsW9VXP/gh0/sqzJSiu/C99fbovQgUH2VnMGlsVp7vEoHRgx6zX3cVK
PEkQkIkRHqF6mFVLtupoxGLPprcckiFDLXsHKOI7za9ijKihFctSV7bKthnn4IuRG6AFoIlTvkm0
Vi1Nkf70VXufdtW+HlEWmjvPYIok8dnKtKwzUYIjVoeehqSDKKR4XtYOflKpThveFNHqsEk28Llp
LWfSBJ88KRoY3SOkkpbxSJr3Y/Mk+WRbb4ozdSzB7bIppKSKZwzzFYljZTN4aVESqYEYowaJbcE8
n2ikOuv8PknfX5e9aS0vuolMI1M/5W2Y9+vOiJ5m80Ndzo5Vfr4uY/v8kFphrA2ixMGVckZmnHf1
vGNN7zXr/TTWzr+TIFytNWqpkiSQ0CM/pKz3p5VKsrhtk3tRQrhWzAzXNVErAJwq76ZscC3rs1Ic
TLxsrbT0r6uz+VEwXokuKDN4SeXSPQHlzRx6dK52wwzmwM5ykZC7DWklp7bxRDLwdsCGhakRDJYL
KgHrKJ+zqJl32WzemTZsrlw1+12ma6FrR/AVWaMe5wl9b90Ormu49XJhSDRUTOCoNtQUTD6JazNs
QuDFrmHNHJUtzmymp1a1W8fI+8cU+wstxh+huBeGgzfMuuR7buWPF9oLPqQ3myVSKLRXg3k3A6/M
2M976tnva4d4Kna1ZC/Sja96IVBwI1GWZotpQ+BkUKesVBfcf05SGhLF+O8WwgzEUNTLEdhAucp/
xlmBAjVImpYKxJS0Ruis2D2GVe4TO/QAahQkaf5gK5MktG3ccMg0Lb6CplK0lS9ldoWp1E3c4YbH
JPQVWo+OUi8yYqmtagjshbcZ0NzRCRVOcLZS1JQsVENeNmJb3wz4Rqy8ibSp04swEQZEs5V1MkII
a5jhdoQ4mgyQSSZBuOZp3GQDY5DQ9pOj5oFuyyrCG04LB4ZpA5PitF6RfFjZqsQh94tNzJDPB8Vs
fx9W3R2K9H6NZZ2aTQNntkaAmoM6iNikCrM+KuYFLrLpEz9aQ69elSC0c4mBb5uBSTBjpmOg4lXP
KR21PgKlHkZQTvRoo+bnVYHhF603efniyevbm3qdyRM8BUvrQV0I9Frj0mGMHbQud6zGOkh84kb6
bWhncgTzBiWDaY/ls0fiC9+YkXW4efeu+sYJsnNpogfuW7T0SAVp4GXofOtofcMKvZe5z5w+vM0l
yw+fF5VfeaYX/cT2BNNSo4g1nCN2FlCrVe7AdborXMM3grjy88LnxDPtUT5SLfmAjB/8mUucSszA
YKZo3pnkY7EcyvVQ9I//7uMxwQViCEenJTd+jiwCmno39hjKwpH7Rv4nzK6eHSV3LWca2QuJBquG
RhQAlDsVc2nxPwNWk9im+GKKQpRYG37nXginslsN8DdvJJy6VE/I55JGsYyY34TfSHXgt0zQgv39
9MV4jdxCth7bSE6B8w5SNmxEiLYJnIA5X7mJ4DbQINqTDpA7Mbq+C7Ay/LfRDENHdOkolhVtFMCF
7GsFPUQx6PD+2Vx7HbX3xjg5RNduw4UE1iyJ0JsKIivAwgcmFmzNEo4UjnktFR0KnvdIfA59859F
yl/FPZV408+FCbqppVYY6gxhtdGhv2R7Ghjb8qeGTM6g+1l20vJJEhW2ginw8WGG8FugdRLun4Jq
dRY3EFn2DH1OglHRpiu/SW75ppTnkGrCSmyxq4DpypWY/BQ5J8CUuIXPjPsMGLccHky3/dbNA7vc
SaTyRODVcZ5JFfxXVNYjqFBb5D3A1f0Lpi7S/hCmbitnIGfChIPUVSVJpxjCALKeeFXVP9TomIOF
9V1jGXdZJmtibB0pxV6BirFx5K3iY6eZVTbpyYAc3OxbcL9WdxldJaGVG7d4gOcyhAMk4AGsFqWH
8WONXG2aU5syxxoTbGlLV4b4+bySxd82WEJl1BRfVW1Jwpz0qKH+xgpLlYBjd0W3HCusa/axL2sS
bh4gmu82lkOoBon4QWexQIvrMafcWbK4Xp1Qs2OnrluJDcqE8P9/JgQbPeZcq8gkSf0rmj/pi2SW
Ufb3C68WNS+GcdV5ptr172OmB41aSlzgtgjslRAb/o+IyzrYZkwmlcEIeit2sKzgaO1XyUXdSDSY
aukq5okteFmxBGamVrRE8YgnXuwuLSIzQO+xXEUnRwHrFSbeFm9J/FZKM7FVScVmPSY+4PjwJhZT
78Ku41nVNUx+HFXtsb8d3/GllpEcqDN5FVjJAZQo74dsPDXPH/Hi8FekJ3Vq8Ed8XqtOMz4VQ+qY
zc5qjiOmm5vwh+R4N/zghTwhEe/X2EymSkcN5jnHeoEde1Mn5EKUmIszO2GKAVGsyBxN/8IMia1s
mcp5AUR4/OUdyzTSEvj0WTsmAIF3emPxy7CMXcmpbTg/9JQ0AJhjhQt/CFdLG5I+KzuKYEzzPDDN
aXWw/5S4lZYoD2YPfIjBHn6M+C/1kOyVKLwp56rzKNWfmojw5bJ0bxhoCCVx9x/Jb9twlhe/jf/2
M7eSrSwqSInf9mZI4o35twuJQmoymVmXhAQS+8+86FPHjvVY3bJd/0vG/bL1TmUGw7AT8Hn4+1sQ
1atDqRt5CG+ABW3D8M3MbVzFB2P0rgoPZP+GQHAhT7geqz0aXc4XJwwAE2T1bUxK5/r32sjrLiQI
t6JI16jLB2iEOz+0H6e+csZwdEf9vTkc4unGiDKJxI1sBBKxZ8IYJttedWpWtVEnI4VOYBNxtPw0
JdbBpA/ZWnpmJevvblYlz6UJ5kjUEttdDPrZe3pcD8nxN5dHeCOvBj6/r4U84UIzwTrWgtGsptCM
NLmbZspwaPvCcDFDcuST7rPbGGPt10XurmETJIPeunWRPSgGbR2ylP5YdKiRlha2d+FwmVUH/czK
vZniQof92J9iY/paataHgvURGob1rzrNsQcRFp6N4SyH1Yqvjdh3nBeIt6ZA6XO0M9HWDCfgV9ud
fRNhlcXF2B18kwp2ekozT4NjJ43xq9JWj+nkockZJjbb8a4x2FPXrYc+LtYbYP59jtrs59waqhPG
pb1vR3A9lsp7U22nJzMHyn6q5LfIsW+XSX3XA4LCu26qWw+ei/MVbkMCKJ0adUk+DMmxpFPQwPrD
5OQIiIAWdZT7fJRkmZu3A68PnaPcmK9hVIBS2ShtujxzFmt7voARg0VXds23rfRMjpDNTuq8auoK
OYYDFrR940a+6fO1Q3Vf7SWnuBU8oIlNGBaP+RT2pYMue8vC5gz2ljCRGCQ3md9M763HNWgqJ7rH
oEVgeHniEAbcIUnc4t9HvB/nkoW7SOMRfDA0XwASQtyssQKKNAroT5gFvQV10Dw+Xld1Iz3E7CWM
GEhgxmsgn4bUoRJRkzPYPRDaYROskfiyTZPE5iSsGsNTKMkKh7mYqlmYNndmu2ivhJxE24vrh98D
W4k3ARvp+3WlNm2F14kI3gcwSnERONStPIoU2Eq7Kw+Wgouw7sub4vDMdia1TG554jc7l8bP+Cyc
V2Gqpv2Q4Qb8DVnJK5gYrHLlBfot0zwXJpxmr6tDplbJsjO70xh+XcmPzMDiV7i+7bO9nKFgiUab
WnbLtfqdpPxz6kGZZkJomGerHtoEH01BwbkOf4Zp7sbR7DC0t/+lfQheso/ARzR10I2Xhaa79eZ3
xJvevS2lNrGYg7qlykxLHDrWUm02igWuZKYzsGe/dHYlcRlb01PsXAS3zzP7wxBwp+v8S3Ho9kr1
6a8GkzMcNYaD+C6e4Ra7gbrK5Me+dItj0/jP9OO57pnwOtPMFdR7C9I91V2+Ff6I8ZnVjb7Qvfzp
tdW+vFBVuGqTNidt20AaSrKI4y4a0eVu3I/u5GWJZ/8q/qARsukiGbOAQ2bxio2Q/vXYkiWNApdc
Z2hLKPdrKoMh35RgUaAwqhT5ntjhG0gNyEKUGnbT0j7MirpLQxlmB3cLr3zUiwixr9f2SZYCNgEi
sBoRl0/svrZlMrYmMWHiJmVYd0HcFHHoIl0putGIF4BCYWtIjT+AWqp2siZ6NMfml2ZO6Ovb/Y90
0E9A/JFcg81DRPEBuDgUhTyxSJmwKiSzzvMQFQi4RuL04cfrbmMrK+ezU/+VINwzc6GgHqGQYNaN
lxWf1Ez1rPCpLfd6Iyu58mvz6nudyRKuVTZQJWYzjnKyR2cYn/Km+1Con6vwVCYR8LzmYCz22hQM
1WlheytKveu6bofQsx/Aj/vsXo/YCx+sEMqeV841942Y8bheANfi2BKWbYl1nLYldq9PuNWvKhzS
cYTNbORMli2MYACmNqMNd5Z8g3f1rG/anqOSYIGXr5kqniyh27wU5wKFkodWlObcmxD4X6bEvzix
/71qgn0uKzKtZYSkv3qb88+z3mZ7lPc2t5zKuWqCkdZlGaLhDRuZkycMzazWQypDWyVblw4uEdUL
yybWK/yNZcmSCH0qQAgYYNRQyIKKjDUGLM4Odk5urdH4POhI8SJUf92oSjuHtvn3XpkjJ24pNuHz
27ie3mma4hus/KqXFp5E6x4x61NhVrYzVWQ3MG1yomG0HUIW6oXKpHhlldaSO7WV25+rImQdhBNq
YO142S31T3UYAJz9WKK7t+zN5KEYfl2/wFvuEGuzwCUAnoT6aiAmBg/2HNJ6ATINNu8wfoY1x+sS
NoPxuQghQxwigjnHrll21X8wHYaRbV591YL1P+VHzU/9yGP+dYkbGaLJt/yw9aRzIC8hQ5xYZ5U5
mOl2tWanbpsOe6OeHoo2OmSD+v26rA3bvpAlfKxZX5cQBUScX6d/KJr7foj8ujE//TspQm4RMjr2
egwp8djeUnv2F1DE0jV23iKGg8NSDissTkfRpE+AT4GDs61DmtY+xXNhqCW6bLlWHNmLFMEeptmm
UTUMy057x4uMudf8mh2Ou2E506F6kFUan2lfhRh5IU8wh6ExomnMuFZ7DhhQYnbE9otg/aR8yIIq
0L/HnnGTPcWfG3fcd5iTQb3zPQVMQumSOwBWBu3JPpg/MQFoH0K3khjr1vXA6ArGV3Sdb6aKHaoe
l3PJdBzHcmRPg6/iB6aZa92Da/VQ3Ec/5AuOW7XXC5FC0O5oV/cl0Kl34KLe8V2U+nvrry7dtUHk
qZKthq32C6QB3sXWgUWFCYLLFEFtqxTjhCNcs5ePzvJxCObv5JFDUlifOd5WnDmhS07XTZl/1Fcf
/UyoEOSKrDaHZIXQbP0agV18rp0Qk68E9ThS7a7L2prdudBQCHA5MXnDAuc5/igTJ300Pkd76nO0
relH/pF8HkY0wOUl7e2bdKak8B3zBD7BjqEkUJ/u5kPjFuijYY+vOhhuDUwgacFLdqrcG55le3bD
YelmKMoXEjhBPMg9lepYLZ9H9zfcx4yaae03+r4GQ91ecs6bzvZMX8FzlA0gR80C+ubAU31sQwCN
rHt2KPfkHeh8QOR2lx+Td1RmwNxWXtuSydG5dbSIxJddm45J2jKI1d5ZgXZbnUbnR59j74MjmUkT
wY3wD2P6W9pzonh2xkua1+2kLjCmXfYBiz4YtLHd6sn8QA/DjkMOp1/tL/H7PJCFzf/hFl4kCxd1
MjWsQ6srHhNHDkMSHgwMnQEpyOEjdrJBxa1viSyHD2qh8IZBxUtTUnS90wBUCtttjFsQ4P4aUyy0
hKSX1J2fH3Ti1zsXJBjNlNrqkqiw2c8fZ6xUxa72KXL6T/GnXj9ottcV38zMmY9kV+1yoMPdDO0N
ZdLmCXcB136FEITUacrKlbvcJE9A2l1HP6NBBZp8+KkLu2OfKh5q1n7aNe+1Cd2Nqv2FNsG7MaY/
JXeIf8RXP4RjpYCAE5ijryZKCrRu02F+yyNqI7c0LSBsYYMZggBsIXziRF8zq5lgT/16Kvr8Xbtm
b3DzZyLEekU4Lqg5gdV0FxrlDxNkB7Gm3eVZcRdnxeeVyebi+S9+fXh/ayTSEWakx8j4BI3mZfqA
itbqrcP0i6zqh7UDrkxff+rq+kc9ytTcjDDnegrhzCa5Mqjog6N8xinnE7/uueM1fdAs3AH1wZ/2
a+3QUury+e24prEQ2ohNlQxb2zjgVvctsCs08Y2GNhgbZKAIm+7nXEchmqE6ueRrDh3n4ZmewFIc
dh9/AsT0t/GUnjTZXoz0UAUXtBLFXvIWX9M6sWDxs5sSVNV3NUZT7gaPomGUnvTD0DsyCKtN1/dy
LwzBIylLTtV4gNGa9tc5O6nhwZSS7chkCP4mSZaib1QcpmpiFi8e94pp+0A1lkwmbSUE599MeP6E
KfCnsQqAt12mHhS2Onb+K7ZAR5t9scxEEv8l/sQQ/MmiqqulLNBJ63O/iNsD2E88iXuU3PBXg9+9
GrKUQUbnzx6/aKb1ODqGX/ERNd/6TtAcPdi3CeDVuptB8lSWfDRxzrbpQ2MyRxhGzJir9YXTIkqB
IP26jjIpgi9pATsxqQa+WRg1zmwkWLm33FX5cV3KVkEL3t8iAC1GqRdbFpfen6w1EHEGeI74sPjU
1fbGnRGwXSzFAXnmjXrto14kCUbYNiYeUBSSxl16P/iTa4GfkKKXHUTHTnesn/ED9UbfcHXDa0/D
zZvuM4aHAKVBLYwt8wM/y9jSCdhiJIR8a15UZ9KUfZ8Uj2CWlVH+bF6AM0GC47AHBRyChbrs9KgC
fIF5iJfki+SzbeYHZzL+j7QrW24bV6JfxCruyytJiZLlPXFi54WVjBNwB/ft6++BnEQ0xBEyuX51
lZoAuhuNXs7hji0qMytFtQYGENY3Vo2G8rYEg1scRt8ipbu2m9DDaI6+saM8dNGNbXiZlFVbwVes
hdz24iu4I5ULtLN1Hb5CQ8gNNsFDfJN8Vh7yvbaZdlQ0a71qEQtpnGOhQ2hPIZM29DQY5dsyrPeS
IXItq77yJIVPKde9REcnYlLQWOVPSC6+oZ2G+8xydcVXqTtE/gw9/aORFsGWOlx0H2tZD6heiO//
Uf7pr/OrPBgf6h/pRxVwyMKX4mq8u1gs52QSvc2rzIBNpD/ir+aVsWPjAsNz8WPyqS8JkdsEJ8hX
8iWbOHarQpzU1Fe02s/atEtEFfzVWGixJmaeCzundo85Z5BAbWXnVlafU2d0+/xqCNW/uQYWcjh/
MqeWFBks5lJjJagpBW+dttWtYi8wsvUzMgASrqgqMGvY/xfraW1tDidFQ+0G7IyhSx2v3Ebb+gC2
vNTeqddgANupojnF9ZM6CeU2ESjOTpqNEGp3tt8aw4ZqPukbV7C2dW0/ieH2sFLB+ZuHKrJqgITc
W1tGXg8zc27mDd2KK87rnvkkjvPMxMq0OJWgGiQDiEBH+3upFSWB19XvJIPzzI1TJqB6wZLCsPGy
EUCrU+JNGLyfP/3N5jGgAsaogLZCThJC/TQbkNlGfnDYMLB66tWfkdXZtwH5IGJHX926hTDO1ZsT
BZq5A2FIkW6GXv1cmsnnyws62zmQM7BqAMZfVMfAtNl7RaczHczBkWmQOu3nqUuu41q/g/qDIM74
z8mi97J4L58VFQgctLYKtDskUb4CbRg5udFLYuRRUt+4v7yy8zcMJ47z6kmZ1aiJYmnUcGvE3T8k
F0NFH8gG2aLOlSbPeHACEz0W0sfLktf31MagMWamVCDev99TMislkIc0EpTObhxv5bZwqT25GD4S
mDI7nHfR3XGFJ0HsQxZeys71XqmykAThlHyKhytFDjoT3Bcvg7XF3OIhMwWjEGf3NCeQ0/7YMqlG
FIMEzmS4TYlxdPPjRD+V9XXfiMhDzlwwJ4tTfuBC0mKWIYv15Eg6WqAjX8Hrc/LNnpHNeJZgcWfu
lxPImYJOelXOTJ0ElX0fTR8m5YecK4ITO7NoJgNRv4nBF0YQxN0rQ6YaRVtZJMisrzUuFPAaXta9
VZVYCGAfsFCJkmSaFk42CTQ92aTWMwgpgAJxU3atr3X7ogWoi7K9LPL8kcEtitP3sEW6si1h1ywD
o29q8CdGd+EufyAbx9MCxXOuii/6lt2Z4VP0X9NcnHDOBoDcoid9geBUzT5YU+PKFQb4pB3odDcl
+XF5peunh9l+08TA2Rl5lG71JFYSnQY5ALySpnanXDjsfPbIOK7nJIPd3osDbIapsWUCm2av7HHf
eONuugNjxmHYKfvLy1lVeIaL8HM5nDJq0mCXaemQYBh3zUy8RnqYGlG4sa6QJyGcQvYao5iw6irA
c9qV+9xTLaTJ8j1F201o+Uqcb4Yh/3h5ZezQzxzjYmWcRs69kQ6RyfxUqQ1uX+sfsq7eFbJ5F9WY
prgs7Lx7kDsyTgUje2pCjPWTAPwxm7opQTkSb0xl+88IxC3wnXg5yrfma46SSOeKShOrLhljuRro
S1Eh5QExM5AEFWaJyyatla2J/uOi2obdUy1NfmoIbO08D3lc6W9hGtf6Y4XJrNlqEh19MuuNbyTi
mj7eol4te/IulJ8u7+36QZ4Ecnd420SZCboGEujGIeln8BH0LtIJXmyJaObPi83c2jjDs0jfzWmt
kkC+ckBtpnZHtiXSAgKZDemOgbwzhclr9qNniqqirxVkeui25kd9urqz677A6bFLztmykEia3X9m
jw0AgBvs8m4eeTsuiePu1KKY7XKqhypo8v4mBovwlmKBVm/dAvtrY2T5fdyQa1sZfHnQN46ZfJDn
+XGo6P3chBuHzummTpsnB1PYelk+EsxqC+6vdRVb7Ah3C+d5SDHXddyRMBhfG8/eYwxl9I7MI50v
goNc9YG/xaHq897dSkMLtRoVEqjgXsYwS24S11I/CPadedJ/33dQa72XEldmKCc17KZFVwHj2dDq
D6bfIaMBb1EHmVeFAk7I1atKNQyUERnBFT+8N9IBN7I6k8C0yt1UyV5daYJVnWMyMosBMQ3Koo7O
UKfer4rUBcLfHFfV0IJRSEpfexMzxMlA7ytDPZAx2iokbNwpajHibnwL82avyaWxczp0i5St303J
uNFr6QEo4KZntc0LacqvitIHaLVCuiJ9kLLouyJ1L3o15a6K9NNIbHDVJ/UhndrEQwSKZx5IDC4f
16pOLNbFeYKiSp3EKnFakk0x0FRM+xDE4clEO/+yoFXfvRDE1GZx15eyHkbmhGgQvbzbeS5j12rr
OzUfX6vQ/pg7o3dZ3updvJDH3cUGJrH1sdRoUPeAnzZUd1Atz5jpro7mzdBiKCcC45slqhysizWA
N4wHkYNk8PtlavmAqqqDOMOOHhBuuGavXpnDoW2dQKOxX+uHzBZEaufNt0fd/C2TpwouoCi9coxt
EJOOe8UN99OdE8w3w87ZXd7V9VM8ieLMwDSJ3usGGAK0SHLHKXHr5LtWpa7dfi9nQVFp/VELqN6f
e2lxuqkl6WBpsVEFxTXzJN2NvQ+34MXekFf2iCagj1PuhEGpaImcoiplB155RSJBv633VL1TXLJh
bzF022l+88LinFD30q3j245AZ1cd2WLBnM5iYrFHk2yBkANd2+bwnM0iK1RXg4yFCC5aTJUY3FPg
dwokkL9fl/cFeKwjv/6s79vDiGKyJ31q/HwvBciwf4g2jj8FyQ35kXjZlagjT2AqFhdKMhYDo2/h
eromRNa7SV2NSo5HpmRHdUxrSuXVaBezB7ASgcWIJDMVWPgi2xnhX1McsZ2EN+iBC8wu2eRDEFvX
ZfXdUacgbgR31LqfPekyF43EidXOtQGRKVDGpHYvR6XXCAm/VkOsxely3iesh360yuODSkO4AyJA
e+981d1qnyOtIAwoVpUJTGZsIBAsdHyjqBoj70QaxC80U0FNAtLa7othvgCqbXvZ7axHSgtJnK5U
edr3+ng0SrKrriha3Jrxtt1oHt0mwSy6FdlpnMUwQB4AdJqNRjO+GdOWp9KSlCgKaBNej6r1RVLw
fFOL3VSot5VS3am6/I9gicx1XpLJGT+xpRjQc3jHsW5M1sXHHsNOEOIxLPLi6551sT7OCxStZOqq
Bj1hED2s9zbrbqtol3uABgc/kWt8Sq4MCrSZ6/xv7GAhmTtIvZOlvhjxfpTMfzpd+ThnlpfG0f7y
Zq5a20IKZ+BypKt1pmMvMw3YDApxpeHREEEOrXrrhRDOpHMb7PKphU1E75Frhc+yLEjSnTd2sot9
IYEzZ6LTWJ1kE08YQDAjrmUDGr/TguwCFJ3OeZPuUSIYW020zGOembvfNZs6kx5D8dnllxUo19t+
ku/fnoUSuON85Hb9OBec1zFEOVf+k1zuqi8atQjHBNdSadYe9mRjlqmb1anXJbNnVZsoVndOUgGX
+X6eXjMjvirQK2OC0kHVMOERe6MBNolBfyyNTwQV6VztGAL5tk0Nd1JfTYKSBXq7VcS5+mMbvlKU
mppJR87kwSjwCPyG5Ot2qmW3nK6ykfq6DZAdCjABxy20TSJd2bWBdoxDPTT7ZmxyT27p1pSqF8VC
ZlgOo/3cqq5RA5E7dHyCj4/BpxFFnwrwj3VfJfVmBPeg3FyrdVBUe+BU+WVCAfvVg3G79STyPadC
UBP2nru0qVwkoytxjM44hQbWKPmZYm6Gar6Ct/vSzdSLwfTgorB/nUvmQde+XTbAdds4nSfnzMqk
7fO5QBhcz9VWMmVPSb5flrBu4icJnAuTdaIlswFHgi6/Jn9Mi4cwEqXl113ySQbnrMoSqT49O6aA
TvnJal9fifOTog3jPJYd942SEFxwUpJ7mE4CBsXf3aGn1XD+isSRorWKjPwLGTdAKHUdDQgZ5g4Y
N15Y7fW8cPFiDeRqZyfRTo0F8kUHxjmzgaQZ5juxwm7c1dLomforYqHNZa0QbCPfCJqXJC7tCHqX
pC+ZWe4ToVKsPg/037vI9346tSQpBuaKAhhzWqLJPgEsMyDJS/PFQF/k5eX8yw1wksb5RSOd7QGY
mRHKDYxRM/LMaBdtHQ9NAX6hbafdfy7DsgsASIuOivEf0CxzpyQBMaVsWEo+l8LHPCperL4U9S+t
asJJBt/anvda2wxIPgW0bStvskbVzXQ70OZZdQX7t6oPwBdSbU3B4AkPNlaqel3ldQfs27veB+JP
8xB/Cf16Z7rxx9F0K3R63gubXphbOPO7C6GcoTUTCVuAk1eBHJhB57XXOYbrizuyYWzcuDuOnfTC
gU7RUrmT0xot15SiwctOo74MCmW1LATv03V1PK2MB+G3krxPS5RFjwFJ0R1hVcAfDMi2Od8xgGlR
nVKwlXybekKnJGk1EgVhloEPyHkhSriRSb0baCVY3LpW/lYVmzO1CY/vKEtg2KVWeVbSbsqocUsi
au4UrYi7lOWMDlMZ41LGtDsjArxS7djt0ORpyZPAGYpEMY1ZPHMr4hBDjuBxQxk8LHpgOygm0GJf
Op8um9m6IAeQPqoN1HF+iIOmYRdiTTBomWJmv9/kY+aTAQMdseBKXs/DovrzSxT7lOWaFKs2ywFr
qozwdpbru4SA6MYw+sembl60dgRKONF6ZGZRgm0qf44UADZJaeaqBr0iYxPkRgZSdrXZaabtS2n+
2JPsvk7tjVn1QZOZ/2hGeq0Z0SHSU0xlJI9F196VeAy6aj1689QeQHwq8vNMuc5dxmlZ3PWfZaTK
qQK3m+zjHd4srJo8ejCrGaCEhSdyUau+goHdmSo6N87wRI1RLhyDvcJKdHA2yDIXpsDzrlrTQgJn
TcAPHVBywTkNBfiJNM11+ut+cAQaLloHZ0zNCPCXIoJ7p+V3o4k8uWsFXmG94LlYCGdEcVcpiWkj
ojAqf3pkXajxJn1qy83wUvzof1CgV+c+iv230nUjapJbtauFbLbJC2VXU52qcQfvF2d5MMTaRs7v
cjPzrDoKLluwaCM5s2olYkdqif4hMs7u2P8TC9+yqxq+WAun4U1sxeA/YNEn3rJO4zPCVdrtNbB3
2rvkKiqfLq9o/a5aCORu4U7q8lwh0HFmUnS8SXy82jBtqnmRuotBFwrAoMsiVzcRBS/0QQH5BXRr
74/LtoCAoeuoQxGj9+YmcWNV1LS/qhEnEXx82+UTDdsZuyir9ucmpqbXo6rpkh4zeqQXrGfVhuEj
UO464jZwR9ZRM3ZU1pVUyOFBTq1NkrdXY539je4txHAHNU9JW+sg3QvA6OOF2e1QN/7lg1nftdNC
uIMBCq06dBXK3TTKqR/FybMOcmO7GT+QthMV1wW7duwgWhitDZzhOpNwRGN218SBiaZ1Q1AZEYng
sjQ2VWx0taIKoxcf6nL2y7T2BkVkQKsWCyB0ltxFzdJmX7FYCEanHYcWCNMZetLPZDLK04iakU0e
Zl/UV71ex1oI5JyQ3mtFWeuILntwMs/7eYd6/QispvoqujILgU6s+4eFNE67k9oYJKg9y7eGAfDK
UA30fifX/qTnjmnZ2R2/EMjpeVZOo2K1XRXowXjNqNSQjMGovbW/rOzsuy+J4ZRdb6oEhfKBBor+
z1i/pMBUikN0FciWpxoi3k7RmfF9rn04FukEP4tdnDZvtUfz2rj669rjaf/4yYUGfm8qBjj0Wav2
jTw6bk2qBwwx7RPMQCJ8F8XPq2aGmWHm/DCLzTfGq0VpoAca/lyzQfjUfUzTL4ASeLx8XCIh7FJZ
WFlrOd0AuCNYmXMXVnWgWntHFo3MrSv7YimcLZeaFJsGiPVw+8rla7tnvA2ta+UH1pfRy+AeFVrz
qvtYiOSsOY/a3rJmaEayL9Mnawu937ebKn2SfaSut6J31erluxDHmXOJJ0fplOgvoMOTouWe3v5n
WBSWGkHbmXGE4Qdq2fuTiiajNKUM+mc5ASGWm42bLhSRm66rw0kI59o1Z5iUFCwNaCHM3M4ewRE1
oxtEBBm8eiMu1sIOb6F1oGyijpLhcNqq83ubeIPducR5baLtZfU+R2Tido0L0XNHSiLz2BBhyQ/h
pPcuNUKvj2kABPtDIRmSR9ToSclzvzf6z4VmRW4L0svt1I5PXZobYBHCg4hqUeSXBvBYBjVxZcd5
YV5gBFeBl1SWp+fjo1qOH60m3kxRGGTT9P3yQlbd6mLHODuNCjobKmFtTaQ7qPk1jW5p8mV2Sm/O
BS5h3akuZHHWGk1y3ptAy/pZCmQNHfMtppluikBUChQpAmelE0V3nFLJyFXV235+ZE1NI/lQSc+X
d2/dOk9qzVlnIZkDSWLsXqWFWzQC+rYtiInWS1eObIEkUneAYMVdr7QAdbnF8jfsgYEAPN24AJeU
vca/nTcS8RKQSiSiLkN11cstpHK3raZpJtrP8EQjVfagy5PiS0lvuYMtV65DuvxDVYbfZDwXgVZ2
35YAHCvUapfpyp0CfHMJaN2xY8i+nOQvVBmfHa07WBr9ESaxeefMxlMrFVpw+SzWi+mnb+aHm60S
7VdOjLe5eQPiHsRZxia6VTzWvSsJ+aDZtp+FIwthnEOzdFDMRx10eW53Y1b4Wn+rSxhpLp7jTAdW
sUANVhVtIY5zbHJjIYoccQ2AMAWMp9Lk9qQSDR78yw7qKsr8YBs6Ayl2RrThGwZO/Ziuma+Bt+6A
uULfYlyDtTgqnaBNb90loBXhl0TOTlNrTIrBwZlZaeZ4ajXJvoL73I006dZSp9TtlTT3nNjYGsX0
mKfOTavRz3+lOKeP4Ky4w0TA2Dd4RzETs9vJ7YI8eGNt0dMOzZ2iIGL9NE8COZuew6G1KxUCh+Fr
WKHjDEjv/+eaOAO2Zgy4DeFUoaGdUW037rwLERqhzXvDsJME0lYriqdj5JvKNaezSntGfZ01XrCJ
B9aqV+3/ZOJBpKTHVOrijk/KcJBlHabA+q2z5Mje3PhtDkwLwO1ty8QVLG7dF1omJtsctHfzAz8j
nJ5aKwgqWLGKAtRtQwPHa5WrfD/cRVdOvBEIZPp27ltOArk7WW0q4P+zhmamjyhHsP4I+7pBSItW
PelT5jpBhbU6PtAN/k/R3BUNIjRiWhPeqmwOyPwqf8n2kutsGTwo7pwMmMYaegS86dD8lYM7rZlz
BGVZhgad8Cip5x/mENjofbi8tPWIDchTv46Rs/Iik/RZymaEBA9mYGzpVYJtBad8gu4g8wOAqLas
jjV+HfYm8mjE11w1iG8/qY/lzd/Z/+lTOPtP4lSbxwSf0qeO7gGR+LGWom+X17vmWjUYAgCbHcBf
oi75PhYmLPtkszIJQzN7e8KyaMs+FIFoCmmt8QqywKeO3mAbY1Xc3iYZ6Sa1r8pATb53OQaQZ9Wj
dBuFfjbvVfoFdEvDQFDl3U76lUleJuOpA9oCFc7xrDiidx/C7awVFbLVORQu7rjoN0f0Z6NXa9Mm
72RxG6xVhWWCFKUMsr3qSa6E1BE4NMsJ0yYKumkxbXLQhdMmK80vC6EOP+xg1Gk4UbQyBWNNerdA
n0OaTU+m0R4GzUZVpZQeSwtEdCMeDbH29Fc69eucMXT8XqeaYixbqzTo0T2cWrJZM5/IIbDd45yg
JoMFm7UqoprDTz80eoe6r1WWx1ik2KbBeBXt6kCEbrJWCHknh3M8ZtmGNMsGqK4KjgtHf+6t6ElT
O8wq2fuYaOPzlGmW29rDRqI9mnmVvIUWx/eTVD5oegg+HOdak5N9DfwQYjZfBFvOHpKX9oEzLT1K
224yWqbRYWD1aJaj3nT/c4aWNcuJatPrjmOx85wNZTRr5j5CgvS/X+bspy4tjjMhq2gMJxuLMqhm
7YXOiS/L43c5Kq6sufs49NPHrm8Ftyu7wS6I5KcKUKYmVOvrMphSzLJExo7Iw8dYsXaCc1v1RKdd
tDhTUZop0eUGLpHdpP/NVEQndjZRoDROHtlKGehJ2qMARD5QQ9JcoitAcZTr3nXC9qATaXSjmSL3
MmJiI8qeL6+YGcqljeUyIhmGalsjVMugMzB7VvhyVXpj/5VIglbbtaTf0mItLjyak1ST0+ynZ0Dr
H+uatp7YgB97pnhF0JUCnVmLOd+JZEq1iDlztEZqGjrNUDMIgxZdbKjygfxKC1imO6c70bSGaC85
p2QxBty2hJJ2HUIRjbiqZDL6VAJPdPnU1uYJ3y2N8y91NRZgjZ+QXwCadJzR78Yk32AUZoui0mMT
US8srE2lpLcJcfxuBIgFyt0SQYvRmA0/coN6chU+2N0RpAGQ3pEiiEnX90Jn6MEmAFg1Tq/Uzskz
ZMVLYP2rm9r8URIEEtKXrLW3gq1YN9mTJE6xFGAjTHM8gk3r3SuG9UUKO5LXPZ+tWgb4KPDHuYcG
fIl2Uszlz1xY5gPD7qtUHxGj2UONRL4UYCCXpXeEAzn/4jBO0tmTZ6HPVmjp8gheMFwqrANUccfD
H7/X1i+wkyzu/MaxdiKrOsqaNr9BIFgXCJbHqClFF9i6hz8J5I4xL6REGx3c6MRBEjh86vI4qESj
G+xHzr3dSQjnEUolnltS99hBYOXqs+FG5PtldRRJ4HxAq9aDDh6sMohJu0nMw2Sm/mUJQjXgbN9J
aOw4Oe6N0x3FngjhIQuECr9uxqcNYwaxUDkCwMSEGt2bwptfi+cZSJ9Wf5sH0327mTeFegfwQaEy
HIH4Lh0UF2IgclKkkR0Uq+S1r8sXbWx4bxMAeNFKe+GKBYrP94MOktVQ/agiiNx+Kz4b7sE99Udj
DusO7PceH897sccapSqJmQPjzboQn6dodZwLmZVOlaIOslhVW3e8Bs1dg+4zKELVnyr4TCHUumh5
nCeZKtUiow2RJ3X9NUoken0IjO/49lvspJnFQ1pFcM84wL2cGUGWieIYgUEcE/8LESGJkjwhdhlQ
+wD2KD+xekxWUC8RJllFR8V5kl5Sa6MvYHqMnaqcge8CqBVWtJy3BiY+Q0/E8bG6e6pigd4eUMwa
Py3s2LHcy7lWBnnXbtPmWSNScNl1rV6fJwl8FG9gTc4UkjIYh+aHkmXfbFI8FKXk12W5J3H/1Bki
MKrVa2UhkruxSU4KzAXiuT9KV+rwYhs/um57eVXroe1CBmdUI8Y/iqlHaMuIK3+7jP/3rgTlO9pb
bQuNk9wNkLfWnKsVSEYdBM3orMULU/usDB8vr2tdH05SON/fO7NUVQThbEK+xfG1WTxf/v1/2beT
AM7J26kOfDqWitGDAeOamwrxOcS95SvHILqyRAooEqlzZfOJJFOKl+tbfqK0bhg9gfXUgWD0Zx8e
nj+CVa76v9Nh8VNsSpumbWshFXBqSnmrn/7BKCXTtLNrcyGL00SAJ1iTBEgoDEx8iAdWosi3If3U
gAs2/pKF11Ftb6co9wr1uRAVigXqonN+PpqTGTROMfwVkrO9Fns6/T8VRmefsHC+gz7nAx1/ZlX+
ZgRx1durNjDjGFM7cMPeC6R6207g3i3RdPMtST6rWesqaKW0OxFY07pnPAninP1IrD6rJ1wrYTOj
tcB0gPAjV4U3lNZuSADyYQ0V6+AUKSfzFOcKc5LLeRJZV2nRG4i62eOpP8ZZqqdvWOXAcX7GWcn0
13HWYms579JFdZgnOQJlxrWt+I2XYz4cHXZSMLymfrcT9i8fI7dLa+XcTSFpdjMYkKjX0cOomddz
2Ww7efKjZABupRSMmNWMWjhx5N/dy15AoEh8VAlY1qbXIwOpAflK0ZwXPQ9/gEHaiyLyeFnSqhlq
KhiA0eCg6fy0eJqhKGFhqiMAmpkbV88OQBAvS1h/gCxEcGaYEMW2pxIi3obD3yA+KDpCxB5t9fpe
iOIMUE61KKtjvANK+jGyHxMwQHaiWUTRjnG216pK3ID6A+lMk8SuVGmuJAsbwJnnPVO+xUI4Q4vl
LC0SMMAhRlC2QMorfHs/vY6eus02QyjEHl6/6BbyOPOaiFypYwbPxeT9jEneEtB4NrH3u/DhJDoq
zrzMvs0HKYFEIL09xHPmxyX15pRBLDVXmmn5o2HsYqSlxr7dO0V6pThR6paq45mISd0xDD9e1lMm
8HzLwb2nmLYmg+rpvfMejXKa0C5RBoahe3b90tGnDOwJxXNXvkj0ayrsY1t1ptpvgbyRY4RFBgYl
BPbjYcxu9PafqCAuzR5j0eTRusqeJHFRbT8bdIxsSEp0xSvCz7QV7N36YZ4EMHVe3LRtWjNkaRk2
URsHdDPiXkpu6pQIxKy/8xdbxgUNU1tVLUakmJqOfv86v6pXkvv7/hk9lh/+s3e+6LDYFi9WaILZ
Mh3ZCpmBJIUX7cMALGAH4Gd7oDxmJXPMTPgEPdH+Zb38F9s8bS7n1HJ5LNUeEy6/HuEM9Cb61vmQ
mPl/nVtb7DLn4Ry8JA1i4108p43XqfshRBwTi6Kz1UB3IYVzcUYS2SZJjzv6NqD+q51EnMcQqSfn
3SpHm9Kyjaqg05zYjbLi01wpne/oInKd1XsbNOwMgUJm7LzvtYTYU9sDmQJOrSPeGNtuVgKLiNpI
6wtKhiJJ3BkBMstRR/TCARqi9dIxmMi96rxKoagHdl37FkvijiknUVdWmcOqwSzwqrxUd+Mj0yES
a59RhN4J1H1VL3RHQR/OsbGB28MQbMCTHR1t/NRm9IfVfeYvzny+YcoWIIAw+MQPxCtNHg/Uhg7q
wS9onjn6yDKV9nHMqlQ+XF7dqiYuBHKOsgrDbLIiE/kF+ysd91P2VW8+XxbBPNGlNXE+0pLmcdQ6
6GBX31bhjTQ8XP799SWgsdMyVJyQyhmTkTddYdpYQt9UbgIYxqka3EbU2bK6ChNoKZruoHGdH+CJ
JEzaqwUqq1Vy03War4TF5vI6RBI4C6qVjIwhy18Z1o0GRDFtEAGWrUe+i0VwtlN2aLRKTFS+f3Xn
sArM/6PKC1ncsaR0lLWol+Djale9IrsmiPziYHntJv2oYEZChOcsXBwXL1VK3NqE9Sy8FdLeGr3f
FicKFldV7rQ2fnrBwSS92VMog1yjuzHvfYdSzxmFA0GrUfdCDhcnmUYxhHIMOT+7DvHERNStu4xY
7w+i7lUfvhDHOQNLAr4NwKzgwyMgBJqfJxn9PZHn9KKkkmj/OJdQSpOcVj1i7WH6gkZYn8SZb7Ui
Cpr16GyxHmZxixipqsYqq6qavdGVbRFvwLkzb8Ev9/HYWeia+uPsyX5rIT8gKhsIjNlhO7AQTesx
MVG/BuiZlX4cC6Tz0V942V+IFN7hHUZljsPcluyy0Lb5bt7p2nHELzxMu2ryL0s7/tqZG19sJuc7
8NKX1CSsosA26cFu+tmtquS60Q6wA8/SZz80p2/qMO3G2vCzYbxJu2Tf6d3eyAwKGr35nti3Zqbv
AJd1GLLRR0N/6qK5egc4PzdHDUIj95YKdQsH4NGNQO8dvCqNdoPySuPvvbWV1NIfldpPsyJIQYiW
y5GfVLYPJJxda1Kv6CJXIvFDrqf3Zpog9p83efrNUu4a5yuNbM9Oy8mNyz5zFcvw7E7fjIMTgLjc
S4ryPnZuwjhx9eS6mFo3M6QDGMO3VLO2Lbgrs2TcAoDf1ePiU6XV29kmt/ZYbzX7U19kO2mWgY2V
bBVq7QoADXQOfgJsEblWb4q28JLecMmgXBnRDCiu7ah/zY1wa8u52yW1Z09z7iXpiDcnOUSVFNhK
9SjR+FuWY//iXncvH+aadgIKzVBMYPw6usVpp1nXCaAx0XI/sYGo/CmJBe0y657E1MBRjPQ+Rl45
9S+SxO4LtK5o1PbkZsbggOICb9xV5cf/vhTZPEnibFySw1QNHeazSO7bWnglhdlfQMex6NlWQN8C
so3j3MrCmAsnGbO+Zu7Ks9zY3GqgyGWlrAis1n9UyvoX0z5J5PbPLIZZH0fkNX9d1Gxo6c8u6jVd
WC6O28AK8KxzoWBxvfXY6Y+k+XD5gNbbdAEwj0KJisLcGVPM9CtHm+yNbZ1sxx1NwJEHqMR4E6F3
Na73+jaHLaRAw7sse/WeOYnm72n0OAMomSJrhfDtQOYemSRMTpapoI18TduBq4s2ZCAFANGaizyG
quwkdWDQZsWhsxWXAiRxAM97KJw2YufOO+GFJD5FQ/Iq7FPWKc/6Mv+mgnD8xTOJjKJZRRe7Cb6f
95ZMBq3KkhaDD7k5+CQKwUY5ZcEkbztEJ26t9ntnIMh+18NL24vQDFZb4MBnrMq2gcD7rKZbWnNZ
xVNRHWM6xpqkS6C1Hz3rChiEviWcRVp76y3k8RVeyRkc1KyB0tD6QD6/L7agG992e/NQeMLoZC24
W8rigjsAkVk0wpPiOCwjbxqvl90egPVOoO8wYy6yhTU7X4rjgrskKqwJra80aJrvbZW4AAu/bGws
AOA1ZSmA81lSVAMPqWlpUGjyjRJNvt2XoyfXycdwqkEVP5K/wMUByfVv7eB7MjPM/lR6gmEDVAyu
ZHV4wvv9g5TqgsvsX7TQltkwpKKcldFGDeENiPeA8GMbSA016X4YnX1G+oMSja+W3thwYl3tyZO6
NfTqVjWq65IAw/LyBq8lhHXj9BlcvAdsK5AOAIA1QK94aVuuMlWIwdr9YAFLtLkdw2siGqhfvYiW
Mrmoz64kOsUdhdd8GP3IQ4n7vnXbDS6+GxHWwpoXXYriHoxdmHa5ak9gVDDCa6UvjtTIyUj/maNJ
dKLst8519bSVnMeWkqarOhXLOg47+cnW9of76sZ8Mfc95nFUTNWDaiCB0fciimSBaN6Fq2NeqXkJ
0SFtg7oa9tJYyPdlOUeuZZFq0xvjHqAkskB5Vh9Di+09nvQiiKmSsJBL8BIE0b7e94Wb+LrhVT4N
ss9gkfRN4B9ar6jxz772cllv127hZbTJOYa2L6UWcNNAeQwHt3RMd8i+OrUI733V/SxiWi6Occbc
BtECQGKUCRRZ+pj6tTreExVz8RTTjvUsupxEy+LM0axqTSp7LCuP9mUz7cfyMUVX9uW9W42elpvH
GWAtTwnanUAupgeobHvFHR5L1JPYxM9bowlLDE6uJGJsW7VGPA4MFXSFls23faRaUc3tgOvC0MMP
UareF/QzjZpHuxKigq2f3EkUdzPVXYUJuQGjHyzY7V+zZzba9FZESX81Sx6L+MIJstXrfrFITjM1
p3RoEg5vg4enabW/rQSDshnxr66o5lk1D5PtjTIZcN41qpmh+twjc4TCsMjK2V6dObaTGN670B7v
3HGClWf7HrDnFF0XGCruNyzjljylrUDeqjNbiONiGK0NlXKUcAOXU//aFSE8Sp9sjbjACzibY9ek
3V05pgJCyNVQZiGVUxjZnp26t2ATpf4/0q5ruXJc136RqpTDq9LWjs5tu19UHZWpHL/+LnrOGcu0
ZnNun65+c9WGSAIgAAJryXZMfjY8ruQtAZqI7AApn2h9SlnE2LISMMYCD3l5Qv5vitzx3i3N0zTQ
3ChITwClyph1OpIZb8zAkPlvsfL/0Qu/KQuU4ZplAErtUwifyyP4VWYEtf9NJv+S9W+QlzfjBW0l
i3GKwMKvxIzybq17Kyh9Ch9tY/MlaC2L2UMgtvWTuLyt661vkQ6p6ZhY/otTzOb3+G/BYigaAISQ
D2mwZBZBtQMkciTVKSUsHDA0gbqRa4RwxvIDpWFH6es1Vm3N5VwBW0nfWiqj7q2lSB1OlkJ5rfoz
/x7Gyx1eefsfTvF9nYxfbDAMmsgNJIpK68mF7tal6I/l4OZt4ZOlfRGm4hCFxT1oZdxKaHiIOltX
63rFzF0e92KXACgSOE5zuK+TnSlnbqfwHke3FQgE87qBSoAhsxiD6G6YwoYqEC2gpvEtVSDpQkfe
MRdAe+UtXiVpyz2Dt8RAFUnFgClbF6v1CoXQDgqk7hK0iAFB1mmCFkM3hZ9mwLrgQXhvn6SpybB+
WRENmXHQeWSAnlz9cMPR7vV/c8NtOs2VKEZNDbAGLHlcA4xXupsF0Yu0yf8TS1iJYPQSkDRhgl5H
6l2AiAD7Q9OdgHIAQPR+ZC66PH5dF7iFSAMGmPftYxTREICSFg8IKusFxY799DP8RisDAIDIvCFo
vGrBzHVqY5bfLmW3NJ8mr/Zjj0c29w/HCKBeQwUahMjW0IDQk5DZxDH+5cJzl/KZ/Dvw/E3bM/8W
xdbMNKCbDQkFLSdlZRvDIULXQDftr28sTwijlqMR111P0eBC3W8JmskEN5p5k0Zb+bIGUE0TbYQi
gJSZ+0FSajGZEhTLBGFApb90C7W3Y1045vFLXdzo5o8q/nF9XZulAg0Q8xT+ANkWS+EsiCOJlx4a
mu67/VIfatwOFCg1RKbuAgMh9TgCNy+HlUDmwrUagPwpGWIh2rzfPQ4/KfSi+XP2JeTPbuzxykib
BcH1CtldzQYz7yjPIm1R6HdDYJ3jIMUQVc1LfTad5WppNPhcZayWSCJroTA9K8xM8JUAiKTb/SFk
prJeGVMU6Ic+7JUQmv/Xe1p0aGa8p0mOehL2cce51d8g0NlIfSWNRa8ZWkVpSoooU5fRc00aX6vj
w6JgrLcW/TLBG9ii3FMk10HCvavEgdKpBEN/+dGSJbdUxJ9SNx37bnATdXDiKeltkIDNaKcLEzw9
abM9o29wJJUt5JKLMWk7EgSvTSNXnlWvyMP7ZUx8rehvp2VyIjHzSoE4ej8eyry3xaZ4xHuVLcSR
BwxWZwK7aCU3d0vR2Vaa3SoTGDyVNizsOhf3RK8fI6F9SVNyyOvpBggRF61bXjqtsaW8/iLXudum
kwsYj2Ax8oNCZFcoc0dpzF1ey546S/tRzX1duk+l1g+X6jWWdVtPZNCsxBRw4lFKYnuIl/uJ6Kit
SQe1br8aqvCk9kbtwmF6YljtOLa1GThbJlRQxZdJLAaPECI5ADrUOj38Xy5PHfhXFrqnQfyuMw6x
6Y1iGVIp2XWieKyr8RHB5y1nOVtOdy2DuaDzaTSQ0yDn+E8cmbuoJOinyYGOI78WETHzIkl5KyjQ
gR8H2i9dx24xNpUbg6jFBWT2pH/Mdc0tJuLpZehHg+qStNsLS3Xf5OlNlme3wyJ7kSyf5VJ6SU3l
GePCj1WX+FFeXwYAHeI3jkuaHAwRL9DD7BstjGHhMdV8piWXdMNU8NYniah9ALrno98BwJxqgdN3
9tMT4Dds4g9BCgjd1EWfsyc86fbsykCSj3z12dovr5xT+lR4odLRkYX416T/6SmuvF5RqlKTl+rs
l41Np1UB/n+nHOsnAJIh0pGc+hboYAmXfu5zoYmRy1wkKtB08nSBXHHXe6JH/EpEbo3Xls6TwLIx
7MobAUDfA2e9nxSEEctcJ22mD7ncKrM/dQ+x+SqlssPZUJ4E5hop2yQRsxELSy1bdBYgaWHKHXof
nQfHutN9gGlxwvzPYSNdFF7MZBOxB86SseYeM0ytomnQ0NiencltgzSxzZ3sLQF57rziMX0wXfDc
WB7th0KvrlftgKPzJwtffQVj71msZIiL8BXqbvZiRztmgFF0MFV6eSNNcdEqx8Vk+xSOMCunf19p
rxqN0TzFxuzTwro82bOO5uDESQpM3oOZ5mtCbNwg1xf6ya8xMqkCrGQCMrmQs0yf/cg4VkW2m62v
RJs5akSN/sN1zQhhzBIshpmCDlFwBe3MgxKY+9G3DnyQvs85KSOHMUNAyaJihI5TbKB6ILe4lR31
dnKm3wD9AKJk9v363n0OWKk8y4CmgkgcCsuoap2bVZ8mEsweAGVRoARdkDnyj9ktXGru16VtntRK
GKORoEoXw6WHsClvDqSabBI3O73kPMdj+GLrsFZyGC008NNSM8uzr+m96Jp1fNYLWQDVXniZJnRc
A2Yb1HEGABCXvp+DskNptLH8aBmHU5UoeyvXvtW6pditEAMuN0NIWLRf8IIqOiZp9nUzXcawfR4j
dDKISRIsAAZ3J3kGKXJSHrSq1nZdZfzUy87HpNS3mAxHS0k9QEvZyUSOaAw6TMPyCtr4i6qJ94mg
dN6QxKc0jp+mtLzP6+os1KkvNPGzmoX3ST4jzGsrJzeK3u4HGZMpZA4v0RInr6UePqVxMri9lYSn
pdetL9NMVylHDeVMFm5CrbloVYcgXcWoWChoJ7AEPOglStBl2ke2VPevxTDuSZjdtFruIw72wJbl
5iLIexThRY9Lt5U67FsKrLqFjBjlG29wRSq2OcmjUwikxmCh7qij7mrRcpOZ7S4aMt0mpgCCX9H0
YgyUYBj3fiwkx+qX50Xt7nH4QZOotlLVla2IIbEByASmoN7NWuOM1iIvrV8RYgZR+yQO+ktEwW/K
EqfX70glPveJskt6c3GFKI+8ScifjTAb7CrOVdAPShfgf17kYb5MRnceSXgbtcadUvc7EeTgrRl5
TV4d0fbtmi0uBnXcywic+7p2MNJrF1a/i/L0kW4POG6w3WD5CwGAqj40EtiuFkTW5o6AqpXEpW1g
FkeKpJOETrcSaNZ6foozNKepoqPm1r6edd1X9QWpS98GCXpFxXkBoOpNDH7DYW72Fdr1JH1Mnbgo
Aj3Uf4kI0bMu+t4o8kEMUxzRkps2sTp/iDJHb9VTLUw3TVy5NR6CO7X2RgK8jrFogLok4mFIn7xi
UZ6SOQnwV7tKrOelJbdd3BzCUDrKC9zY0D0QbRntRUaoMchpYOSFHcvdg6rXdqGBCqGKndQw7Er7
XYx64pRLZEd9+60VRyccTHtoIq8wWl+K4D6qyidGZDqdZt4UNWKXrvKlcNhHyA+X6V6f04M4hMdG
ao7NXBzMCRR56EPYV3I1uqSJnlNdv9Os0ceYmYvRlh8iWuUUETRCUwj+4vgmBXdmZFkufSkSum8y
Ov4GqfCqXj1poRZ7GCnfh9qBiJqb9FLr1omQeGBmdNOl/Z4CvX82oJ6mUYz2ZJAvxihVbgsYfFvV
FT9Rl0OT9K5KBtsUZKfudNtAAYQM37SGfM+I9b1fDMz2LCpaA5dD0pIbzLt68gJ26VQYbpTBOhaG
Evl6OP1udDN022wxHMmUAX2gq/s0r37XWvvSC2pjT8Lo5HUOXHLJn4v2GHU1VK83hVstrR09GmOn
wr6O6CJF36oy7kWR1F4LYsFOr0O/JDKoMIa7VuswBCHkp8VqvbxCitdOiuQkGGPbtal6qGMF/Yx5
62ul9RX8iy+pnDRHUoPTTCn6xUa5cLC1ZQhMcJ+UCQqsajZV9jwmN4NQOWkT/ahCIViGZKeO4k8M
9O6NpPtdasjiVEEBsaeS2cCJOzXFSLzWQkmzG2+BNHAy5E50ZLCcdE3pdWMVJIl1AtD4w6yT+zwh
oo1WKrcwrO9hLr+Osn4n5u23QewEf+5p+mnNy17v0vtYTd2qNy7iIPjZbC034JFcUMjRfho1uTWK
0pORIJCo901BvVPpCcsKiPAiTc9srZ9Q+xF+mSH4sOsF0HqlPoWcx6jNeH111zDRhyhlQGqNEF4u
mOcphRpes0XLY+rOMw80/9NrG+5qgC+iUq3RmjVbrw4TEFti1nv2BaDXgPNamaAYh1pLjksHGiU0
9Vy/rrci55U8liDHWGJFWwQsTc86d1DQnqRwrmqVsyR24GUSkzkXe4iI2hggiIndyQ9gZbKBUnLX
lNmxQNNQFhvuUoqgox2PFVDHc1Qkw0b+alkxurclE55Zhmc2ld2Sf2/a2Q4TgKUN5NlS+2/ZkL+q
g/GgI7eu9MQe4arz2XSz6GtZCoee3EW64Wly7od9bgOWcR+n5LZqFBOTjy9ZlB1E4xIurR030VOf
yD+LKcZbgXyQBXXXxZp/fcs/t2l8PGONDZHyTGgMgjOm9TwFnSkCxthRUwfksD+6kicGeMTtgTfH
K+xtBbjrw2ZiJkmRs7qLaIA7JQE4F+ERzGa0a3VGr1iF2sxQnrIw+j2EI4+I6XN5+23RqoSsF2xP
IH36GMGjWUw0E5lqgVWMDqC0Aj3K90Vo+X0Z/lZyI0MioeS2btazPwgm6OO6ntshs70D71/BJIpm
WCM4y5AvjU7ndqfqcf627ImfuhLZ6/vKoxhDUubB8DJf2AucpHHT2NBE+jarp6MG9HEP2gpYtQtg
kH3UJBC1Bbo5/4k5rySwqYU+6ir88OzPuAMdgRQnstS/r+svbxXMSRKi5z1oJ1B+lvXDVIy4wx6v
S9gsz+DJU8ftIkmyxZbK+rRSlFYL4XBvajS+dLtytkcvfdWOIJPbiTeLo/ZO+FBatnXOL8uXwu+D
65+wmTStP4ExUmHJSJGU+IQ5/92hs3+W93X7rOnfu/i1AAJDGrYeMToE0vtWv/sj4XiUEmUNmdtb
BrlKd2dSNKE0mhCOR2jaozoE8BCndg+w/DPPK/zDUt+l0QNfScuRUKdDB2nUKGgHUn0ekCEW+zSY
j7wWwM+4uNQRoNKqUS5FU2SLX6QJu1qpsbHhWXZiJ/ezXw3Zt8PZuNcuqj14oZ17zdO83A/Trkg5
6emm8gK7GhVYjBSoLOjjaESKOYpYa4ERkWi6gxPimOA/LPBdBLOd1hS2oNDFAhvXuKF4E5QEkbLp
gXPOjbzoyXDKvRmg8Z+ns9R/swUMDAD/vTjGv1SaQtQ0hWS1gt4sbmvnDyFQo2dMqLuNk3A5dDdL
GWuJjL9ZmlpOKouqjlq52pQGcdPcLsCVxDvuTraUfTcrt6DEQ1Kn9K4gkp+xiJGZpuLCJm1GGau1
M16pqoZQ16i9xnsAC2EUUXDa15IymthK6Fpe5zUXPVBbRxjt8KK3nBDxH07dNFFeQQ8x4sGPRtTm
rZKJZbz4tZddEORILsFhq6+Do91R1G7QqwbEk4+Cy1PprYqLpb5LZm711upGs0VK7kuL5MYi3mtm
sTtaIQl5ms2TxGh2HWPiDXPSi48cFX0qOnpj0O6ZHVBAtke0VMBeYzt+uu4Mty32fXmMUiPL14Qe
c4u+LLR306TdFt3I6RXevm9WW8iocSdorSxXyYJlRYEBfP7Fj2+p/aR+ci6eBGf0o8KpLmg4PZOz
ztOdbbt9XyKju5oexyQUcILzodnrzvhrQMEDMeHkgSxVRJFO5oH9bPv81YrZQMgYU9BPYFebl/Dc
IAQSPHlPfls74iU+r0VF5i2QhmWrG0btEjSxZ1Ac42FwNT/3u++WI939an+FrwnK4+OpubMOAAPC
m4cQpHvh58R5GaNb+Mk14nnqrcEfjp+pgYpdrhkhXe8gE0dc+mOTH0OhtE0DxVeeM9hU2ZUwxhcY
4jQnQ4fllsvo6fMxR8p43Si2c4iVCMbox66Mp4aKoBo7xScCjoDoTFFHs1fprNT2ADJuePz2yMNg
3HQCK8mME1jQuNWW6IDwAZuJMkdLq5agaVernudu6JlcOzPG8tG8qYWTAknIwvbzuXQy2KF1GM7g
geDI2rw9VotiHEBGesXs6HaCljuzkwX9PXp5b2RqIKfVSYqNCsUucGVfP8W3gP/aChnDF/JIyha6
QiXsn0g4fCOpdAECuW+Uw2Muo56ZLQ+Z2F9I3f7ulPmghelzgsd+kLxVnqRbbp2iAm5lB2VGiqyW
njSY93GdvA6xchdWqo8GVZAeleT1+pfz9otxH0ml5y3I3Ra/EPfdMLhKKu/aunUjhOQVwOHRhuNc
l/i5MZPGjasjYnyIkfVEGmSI1CQ8mkZBeSietKDY1T/egHCCAfjzXJCqzXwRoCqqiod7TWTH/hqr
kQyy4GIg6vCaCOo+NBSMFHcY9pbLgIBM2O0bcJOiU4GzXKpxn1Xjb8lsl/fSCVWnpOmCF2p9h9Hh
wR2/KBjlyEDQNsNvAZgtyA/8kG7bV78v+S2RX/lqUxyLMSpyOK9o3ClzuthqJwZTqg7+qOMVxAYf
WukvIoDpRkm0lz7DNaU3+74HQlGPp5FC3UfQRi2VDnHcy96sA9VL0y9tpZ10swuaLE7dshNNnk/8
RGFCNQTPXODZBbIcOq4/3jISsMeTLsRhFUtg9ZOn9cep0X1JxDtXhDovyYEbMnuhLr1cP6xNf78S
zFjDHFZlZsU0fOgwOSxiEE7jvvRuXqErGYz611bbN3IMfdDP1b7yl2Po1q5xhwZBh3aAld71JW1H
9u/yTAaGdIpU2DTq2z5thkQohKSwoDG1a+1yT0i5s4ub18pKHnNBF9qIWR4D5v1WCUL3EVzuMAac
VW3a80oKczNPrZBYeYFVzWimU3x6ayaYn9CdCnx+v5pAfqBzFGIQQo8F27xwWz+ogE9mvfoA5t7W
R0XX6hqqQunTqtv5HHkD4LxAbPEoBzw6qO0obyWNuau1KpnrwaDLRWCJKsIxOY3uNwxUeLnD62Hf
dFgrWcxt3VVymagCFNQM5f1kSXisOYkteIuMhRPL8Q6RuawNORs1uaOukQ7AnJMdqte+eOR25G7G
jKsVMf5ErJJEEjOcFUiAneSeoA6DibrXytNvyDeaUAtujHpMzclGPjNnvPkxXaHTHBK8FrOTZp1a
w0IIXV8UpC+J4YygIjlrqE6qvkxsbO0DnD8aStTCBisJLyrZ1tF3+cz+KkWRSPpQLKgHiY7mCz8q
v/ylp7Z2mW/g3LQdGBbA1EYO0UOISq7dB2THayP43IPKbAKz+dacE0lBx5yfn8xDdmiO2Qm8FU7i
8oqy/2Ak78tlvPcQDYkY0eU27lszlh+60v3oU8CCns/Pse3n3qUxfjwvJ02ROxxu6xUX8jrRKU0L
Q5q0BUtzyge8KPGbMrarEyg7/0el2GeePI9SQlQ4AhSFcye+HVu7uCdu7KNZ6Jx+QS1M9mV3eOq+
8mMo3lGyD0BxVaRhVEM49XlJkN0lO22neNlN6F1379sG+75KxrubS6TIIXV3/fxV7W4S60UxHxuT
uN3weF0ST2k0xo9LGBtIM2qj3cvkCnaLjuzoF53WjI9y8GfF6NXxsX5cLswkDxGTzQcJKPtT0OHO
sHaNnaE4wLP/bUf+vouM+5mXLJuzGcIK47J0xr4pjZ2MKc1Y4rXSbzvyd0msoxlNjMpIsDzxkARS
0ATaTnZF/jW4vSLLoC37GrjfmMOaC9lAgyBWFCd2+aXbdw/KMRrxkhCd8Civgrp0zBzxaLxyKzs8
yczBJYuOMjg9ONpvTtzlKFwSYKB4y2E8FX5zyNA3GH3R7znaue1k3hfMHOEkZ4DdHyCWAihS7cQF
0sQ2DRlF2PkCEL3MJmdeJXKrjmbKmHXEA59pqDKLfl4tKRJ20FsgvELS4o738leXgOhTBJIUtZAd
HlMBMeIkL9pTxX3e3DJKiMe0F2r7eHxis7VqkjulllFHUzN7dPSDdYz9wU56hFeym/jch5ONAsVa
HpujFUIkWZEBee2B7MdLclju0b/iUJpPrqwNTfogi4mPRxnt/4uKrTXP6QCsrV1igbK7POsuyMLw
DrYbC18v7Q4TZjyH8EZKwgStH2QzfrVeEmpYkD346IbqHulQJE0FWgCb3mMUE4EQ9/7n7S1js4BN
weQ23dvO13emgGIzGmuPxd4SvG7HfZSidnhthYydTmUpzdICafJZx8ixo4N0pkAFFi0yxAZ19Plf
aM9GmPVhVxkjFSZZzzDhjKJoc6BUynJrR57lNcuZTn3F4OfieAUayFxbJONuRaB4NU0IgSNakt1w
Jz3SOXzRUz06FZk5Ufg2pwgwYwyS84RvJOcfVsvEc5KCqlVHa9w9bEU7LYF0UQ7YV76lbO4rxuUM
DLdieoMtA1iLqggExuIDYHM4UUzKxJkO5s3i0fCRa5ibqrMSx4SPQhJVCilpNoL+79kx39Lz2AeB
e+iJL4uHOUI4+etHuekMVjKZIFJuLZBoqJCJyVZ7LNVDaj3oeuTLCrfsxtlNtg7QmrWZtwS7idBD
QTbQ7rqgfxlLTEgU8Km8EG7j5jJlRRXBz4qJHnTWf6zhGGFBckvDygCbUjmVoL80g/gtVhTOm8v2
qb3LYWwBU7oaATYT3EvY3w5TepiTb9fPaPs2Wi2F0fgo1QXglWIpA8YC94YPQLnXQkKgr/pigLZk
Tla8VSDF1hkqBa/FrDMb5Qy92SxLiksfUPXtFwEAN7geLLw516pTPDZfojdHzbvztzfyXSrjOYeC
IoqWkDqh/Ftrl9wQXc5GUlf/yW+tFsboRCz0etKB1pr6rQmkYFHqZAfTRfuhthPdJHfE/z9PJgD5
13vJqEcc69piNlhVLOfNEX0gZysaHlWS3Dapkp6vL5C3hYyi1PPckSih+ZEVWBgZ0cI/6Cr8sBzG
R5GlT3MtK7EcSbfTsblPjGOpPAhlcUr62hd+X1/QthG/6wTjnpZBH5MO3eW+WSTBGPniku3IzNm1
7ajkXS3egtFVoTpv66iQTEih2UOSHyldq/RV9BtpT7zINx20CUqac31pPCtjp+2LhbSmQa2MAs5W
KAkBDE3C5QnII1d0p6f8rI02z8i2nvswaKxi0sdEEqOx6aZgklTIAbfiWwENrMMvcu51rn74q36Y
1XsKMFDRrjXuxb0ZiK1EMwaOeKGNyQjR9OJWTstRuui25NCQiLvMTcVZyWIsHV3R6ZBFb8WRUT74
Ilh+CudHU8CJgexAje0/TRpWMhlTj8o6qbUZagQ3bdiTax3fgtsahW4zyHxuVXHT2lfyGGtPIilK
8wZrpEijCwDXzGgf+4kjmvvQfhs6dNNhf11r6W9+8qArmYz9K0JZhkSDzEIxvBCcpU36ghHktpXs
Zky868K2D5F2dkFlDUwqf7zC5XCGMytpaSTNjo0aAH9pL/IYcbZvVyDl/VcKk5Mk8ag0TQYp8cnc
vatlY+sBPxvhLYlJRqRiqJVIhP+00Jfc45U1x9CfzLvAtzXjfUmMpeUpBmV77a3uOrgkxixh6hdo
renHYw/f0hzwLsEdgN6oweCY3oUyJhcPZmwVJcgbi/Rg2Hgd+6I/0dx53KW+7qrANcBQCAGeCIoV
XGPgrZixvVAbylzVsK942y6cMRu/T6PJ6z/f1P33BTL2VumYJYplWkiOd+M02WUi2dcVnquLjHkt
hSQJnQARQkD2GVC6DU/Z0ToHSMO5oKI8XWQu10Gs63oeIQzDGD+yEQWsZki8qJwerq+KI4cFL5iN
EmQiBag8w7J5mBOADHRa5EZgRbouZ1MHAOqHlnAMVwJc96O7qMN+kbQZOrBoX0T1Xm+er/8+1aFP
vu/991mwk1wMLXD+0d+vkQUqzzNQB8QFpdN2d13Q1pOpKa8kMY4PYEmoPylvLol2X6bCLkdbVXSi
/QmtseNHqZytsxgfOGLYv+xyLC3DUFo+njKTE2Px9o7xe0ZkJY06wDlMU4Y+NLk/k6m/NGNd27GR
8F4Qt+0IMy8ULA1AFiyaS48Ozm5pWqTSeMZ3wkTUMfcmnjJA9tp1grFGpfidqo2L2cm9oCT7PtIv
psQD3afW+llh3r+CsWaj7BNLqhoofqwdw3w8xKmT9/q+xkaTWLPHXuNcz5s+2EDfKLoXUJ22GBe1
iOj3Hgf8vLxr9min3KGk5/MHjzcteiWGWViB9thcrCBmXJ70ZJcpt3nEMeZtEQCU1NBBAjRpxgTK
0OqN3ITT6DD/lQNTP+5PQGHlOFyeFEbvkzYGY+kEtRTr0pnUp6bvnTzm9kjSbf+kCGCc+e9iGO0H
bAFmzAkVc9edQIjX7ZNj5oUubmQXkyr5JQ7mfeELXKCGTbteCaZ/X2c2ltEqI8FBSZjOQdOHk+l/
dE4AnwDqN2BGWMyOftQbLVNgaV18TOcfc3Zf9a/X3eFWcxvqEH/LYC+QLlz0yMxgR/TZL7vPADF3
wbDWBSXkaLHFb7kb7lW0sGj5ofqmGa7mNL/I3UjQBXrklrCpSnw+y/ePYRRTkkiCf/gYWkBAZ/ZB
uMf3uMKd7AKXgcvqQn/umjhGQ6dliIuRrh1Dde54IT61aXKJUKrgkeJsG8P7yhgtreR07MkMk1s0
MKKaXwvQJAHO/Y9M7l0Ko5IgwWm6qIPCtMN9qF4S1B1jcn9dY7az3JXG0KWu9D5E2xg6SKj3wEu8
CDwL5Zhldri3HHR/u/EFYwxQjv67xJuC3L55VpKZQBRsXT0e5XFeyg2mhakTLhD3FrH7xyAJH0yD
cfhhJRZpLsOzKNXLlGEgQT1JmeFc3863ROuaEjL+fpo6zH8P2M68d+RDcUkC9ZsSTM94QQEGPcA6
XPMYByDM+a04pc9vqt12Y+86w0R2eRahEduAfJKfRmik2cecJfLOjSXLNie0dCsG1FJEg9PiFofU
zxzaTjU//un9+fd62B5y0CRQKA2cWjgWdlMAMSDufW0Y/jdTUxnfYRIrkgTqquZiF05nK7w1dU5c
x/EZLBF2JnZNHIc4mSy8WAOdSz/oEcf/c8+GcRlmZc7zUmIdJoKZvXIcjhjNf4ge43vksjtunYr6
uSvazr4c1IoapsBBoDMGLUa7MAGUnQHWsUsv9V77F4UxjnarrMvIgURuUu1GT7adioKtzS/XDXi7
wmkiJMQgOCgc2biwLxcrryJoN8WiHR77O1qZivYApsBlKf0aA5NjT/JmwL+SyLgMVR70IrEgkd7Z
4pfhAZySTbmvn0IXwBwHMBVNaDdV9gQbSp8Jf//GgMGuvuE7j+1sytRQ69TpICg7J1hmoCUYzJ4u
HjgDmBTsgViBaoiB1qHUS254TTabNrGSx5ynqsq5OSEZ9bV48sP0Ns8e0qjkGN4/HKlJEecsEbDQ
jJSe1HVhpdjgzkUnD+hx0HtK2U6E3XAebdPrn3kv6ZvJBfCt/yuRuWt0wELLABXAuszWr4jmWuNo
lyJxGil1aiBVRMBwEpWAo7vUS30yx5VYRpOMNlS7WoDYdE8e+125Qwv7QTvQEmfscRteNo3RklVZ
0zDb8wmNSx4KqdLQNYmuOsmPsa0U2ewB776YvIuc7Ea45Q9v8GQyflpY5i5RyEQVdKLDlo45Os1z
7OaYbxKeKZQcMMX1U+cpTuc0KsZxqsixXgE5NBGO3W6/SqzWT53jKnLSS8DZ5cJI7VZ0yC1tX1CC
FMxLy4USeJeAHrbRLHr9jLdGBUwASv2964yHT4rOWsYWUkuQ7ole5gHpR36dbOW5BwKDX/yimj15
6XGEr3D7o4bOeKBJHgX/+odsW9XqQ5jAcTa6uFtMHD+FWpfRzjB91y6NN3mNXQAgtf7OBS7lHT5j
x6aEGa9MxNIpRCrAlm6MYArMxwGbbfohiOKCP5rZ+7DdjCUbqd4Qo4dM2tWlfxnP2Y6GOsOlvbG4
XYD/sKeaiYIWON4ASfxRpWpDjYt5xP2myyqwOmq/nUdbIeHNKPSaHacoEZfJKwGhmisli2uIHWjv
rHk3qPpFmCReNLF5vVt/fw5L2yTNnTkKGfxJfKLzCEsHI0cqfqDFNTx88R+Gtk/4XSCTMTZ1Z5kV
XX+aD6dlqo5aI91f11ueCMaDkAkZuBXSNCAUnLQEbJbE6xTZvkZX+8Z4BvxyMjU0moxPtMlIkt/2
TTlTvGJR/hf7tp33gwqath9KJuZwPirOOI5mJBfdX8ZIMTULp3jZN+BXfJkwt6V6FMOhN3a047lz
tOwYudlz40a+8Xh9e6kNfrqCVh/CXEFDOFvAzcWHFG0HXBPjqABZV7Nqv1ZMTjsJTxRjLLqVj8Qi
CB6KfLb7uLWH5H4aNG/Cs8b1Rf2Dq/97e9mUB0z3Zp4vEJUDKuptNifOHdrANdj/aeD6V+/A9NSu
bCab/GDAqZ26BnqUNeg/FBQrs5Uozu2qyC9KCCBXwMteXylnT9k8KIKvC5FhIX2s7uS5sDWggaGB
zc245ZrN0O9dUdh0aCkUlB4m+JYpezWUlxBJZMp7JOLJoL5gdUOrbRROowYZoBIs3L5THoCRMTtd
NXBKe/9g8e8KwlyG+gyv3b5V0ZV7QP46yZE+Q9T5/eSY9gwIkT9LvVb7x1yGxZBOrZni+v3Lx7SQ
Cd/8l4+BWvB9M081GBfThqMkyxIsW9Endx4ad8RsnwCqVk0p/OtayDs3xokoXWGikxprK9SXUAPd
rY7GjzH7H6Uw/kPRIvBfaLAuFfM9owJkm29EHjgGtakZCsamFUUF/LAhMppRp6mQFTPVQaoWQU4Q
QaiJS2dd4tlJPcuVM17CQ+8X1m+sZTK6UYtTl4303gZCbe1QeFzBMfJdjkl1xZl2cwAgu+snthm5
rEUy2mG0A9iYaRJLm3nTAc28iUfhFFpgaqGZt8HULK8LdOsmX4tktEQWhZIUI0QO4rMJHpX51/U1
8X6f0Y82R3wrdlD40hL9WiD+pPO6DzgHxTazS4UwdJWOJUid03rmoYzsHANCna1h6Mxf/rQDerVr
n0aNx9lICPWJdFwgOiYH3Z0OIyX3QUf5HzUXraUx0VaplGLUythDbRykY9dJu4iEd0Jv+UltvZRd
cQABD4A80RQzFrplG2kl+KKsZo5gtOclAjZYHvFm/ajQK+bxZrKra6E1AdzaTfgoQ99bYfqiTOGu
K0bXqAPL+hrnmQs2C8muiegpwg+xC67r1f+R9l3NcetKt7+IVSQBplfGmdEoWpbDC8uROWf++rug
c88WheE38PapXeXaZbnUBNDdaHRYa282y9xuCnctVVIutaqJI2CtCwAZvDHP5BTe/EFvl0i/OOej
LSPIFxKmwt7oMvCY2cK1tAYyxm+iyQd/tsDd7ea/QeoMGAQKFgbZYF+02ds4I3kaM9e9BKiOuMpz
+UM9UScvnQYDDJkDzNeA3YmR0xiBuHNuDyIc+GVEpmhmfi27vpcfLXq45tPCXB/xa7+5XWN03QPy
CnNAOpI9gJqHTiX2gh2oGUG96olncnaLKpuv4O26XNNGWTV8BUuNMMq94mMWJMCcTvB6ZDOHOsB7
PsW3olzivht+Wz5v3apEQismEDz6ZjC72rlBg2bioKHoZ4pkSOnkggPfzTgz1Dh0D+ABDgqm9xtO
rRVU1zEkWlDm6a4BLrl+ZhM5YyBW6L3AYCuMc/lyMcTK3MoIesKvNP4RWTYgqf/XFXF+nwwmKH2L
1xXRU3bDpiZY8yWwfANxl9v/cWL/7B/f698AMVnW2IlF36T75Kb7NX5qv6e/yxfql6cstgE1q/0U
OKBdB4iJMYsAq1kmJucW0lWZOp2VL3MMO4+SYx7JLUuHovcS7Fxj6l6Xt3tqG3FcOIK6uqwsMXvG
NOkX1FmctlEO8vJyXQr7LRdefSOFU8S4inu9kSElUvUjbRdvGLweLI3T5+tyRKvhdDApgKudVdi8
eiVusgbhOqPl+ct1Ia+Gem01nBKuJOqkXGNHZNn6yThEHvKKNRJ7/R+E9mxrLoRRgIQCltswDb7T
uZXyZFhkOG0zq5wmAVL5FBTydBzaexKKwrb9iHgjjbv+eslogMfwP7xc9m1sI5HT92mtSyVmkVxo
DJ4yPCZrYSvkWyIT16g/tKVvTJ/C6VDhmTHFppPXmOT4IDjQXbXZfANnBLKC9o8KrVYshcCwDSSb
jVTgShjtuPjzVnLR0XJWMceArG80POiHPjPc2ZR/AE37SR2txcbjxw9H9Xh9ofvrJJauKQb+u+hE
blb0/oUIbuKuscvBK2ZEHZogcBYJ4cLKcWnmpGetNEn6ode9sfqkEP/6OvaIW8Ay8rYQLpKRi94Y
wUgwQUZ0RCLhkLXlQUlTf8w/KlLn9Mly0KFBcn2ULcDDTCc1ug8BgyzVqluOteBa2l8y4HQUMI1q
lG/ZXJoQSNG0nH2J/pCa0e5J6Q4iH8q8yqUj+EcI37dJjT5FixSy3cVyGAq0fNAKg7yN/DKoGGnS
u8dlJPcDsQSZPJFYLu1rKEUpASGIgJ9Lx+jwHd7/tiz1CM5+UUBQZ8O30Pxy/XgF28m3caZN0oEZ
DytVWzm2AY1aA7qSzotuX5ezb39vO8ppEQWsrrFqkBMVkT3gqZOe5/K5HnwJAJ3XRf0fjvVNFudY
VyXR82mCY6W3LO3cGZuUkPonaWd21V1TF7bJm2C/Uck4AnIKgXZ/G1fhQWs/pvRBVm6HLpAtUWAm
OjLOg2J4bGkSK2WMqTcUw5CdHtlWInocyoI1cQ5zJGVfYPYA8awxeiY6vaWFOvIc2XP4qVmyWzn8
uKbU7fVBECXtPws1ilTRa2D2muPf7GZo0bGMQjA1yKf+ON32h/9CW4hyh7sbuRHEbWQ/DsBXG0vZ
t6xbI1NcY/oolyL6cZEQbh8VaVnjdkSlttKTeymiB3CW2Zb0N7cNeJEBMQG6kwvQaqtYUYKmK8x4
mZ1p/rYmmUvo43XD2l2KDtpJvG8oeKWZ+9ocTE7NulHCSEZ4hEEXoMA10dex+rus3ZsYvnczRkUw
L1mE8P+zdk1gunro/ydrZx7+IGvHDvrCfjcSOb87psRcVAtn1A3EHrKfINTxlBQF5FRku/vPRFA8
IzEASiSdb6vp4rZfJOabGLQA7fz/Qgtond8H4jzE/gt8I4+L0pXKJKumrBOD/PkG5hbqKLGt2GB7
QZcC61EA+RogB3pwsNqRL+qq39/Yt9VyGgMq58awXm+XVXa79qFrZIf0T7qQ8HzXA/+zTENm3myj
mmOyTGE/4PWYNnFhF3H3nCXLaTCX7/WE+YQillRfU1dRa+9+mmcjl9OcVFnmuQujGdtr/ZBsEPfK
v5cXQHhWiEpuY7/2+twOQV6Eeqe7AG/FGb+WARFY//4rCdgjeLmgIn6Baz6MoAmZKdOqBswCmynC
/PB3kx+Aa/hHGOc2pbUo5XBE8mFMC6etc0caRYl7tm0XBrkRwTlNENPEY05xnP9+7nPXqW1EcQZS
jlqc4xiRqCt/VuWHujPsTjSdsy8DiMdAFcD58MDvMpEXhKqE+NL8q1A7MKomp3AGINB1/8zimstd
exPDxT1Fbczh2rAUiqQfELa7if5yXcKuPRtvEthCN2amlxgSzCiOXktytzUG8EZR22pkdBuJVEC0
GE7LFPBi1yCIIagXsWY1lAPcNXTAe2NZN407eyUwzSmGPK4vcDdMBTsnyNoVhtfM2XPfTCUGcGBI
kQF2IUvrj0pTUqct0p+TXrnRWgmC1V3YIrKRyD3hprRe6oI2s291OgYE5Tx3LCn+NFYtJsoVi70D
5ADvgpuMzm6oq47cAz1FHz7HmCnsK+kGWayvSSSfiNV7Iah4M8akQ2pJsDO758EGwHUw+SE1wpmk
1je9jAIe6tRLZy9p5uvEEFCU7GrXRgRniroWL6CwwjUst8rvvAsDkphOU3WtY+myd/2g9/cd7N0Y
QZFfY8D3qhyVjRSGMWGp6cWrQKQG4q0YtOt9bKc/pO9VoLts8HW+qw2HfCTf2vosQv7ZdQubT+Ds
FTP3UZbnKpQtix3g6LsLYGz7vr+/vtTdu3EjhjPaLJfkKJ8hprHkoEVVpzdbsD4DSNGsniTVCABs
L9DqXWXZiOSMF4AZkVoC1AiPh9guolNjEoE67qclgEYgI+NuoUGZs1Sao+VQ1XF+E7pIS8/wp8hZ
b3obOLuJnTzH3xDYuAplsO5/tbg3yZzFmnKrtkMKyXFDfXgLtyk+Xz+x/ShxszjyXjkTU8msdoaI
/wLghsf2MAN1L/fKoBI89fYP6209nBrWmMZKCwn6oaKZQe6QGWytg2BBezrIsJHBFm+BV4Z/OuA1
OaDLAN6Don1vcOpzH9q6092GDyCsBdm2q6MiD/y92MYMlrj+umdpG/H8k6KQMonMCcQj/24bIfHk
NPX0vhMoJQtn+QsYHFca+l8IwfuV85HzQLU6GrCTBISVRC/tekxvyuxz0mL4yjzpLRjY9UKwt3te
05INkPzBk1l4l73XlRz8DXUlQVdmdXYNCli0Ij7UWflBBr+64BiZal8s0MQ0AJDukCPnFwha03mJ
TROqErBZts5ZvxsfV+ebfphuOoFa7uYBrI0wplObYAO83mqHYV0UGOLRr3PUTHP1MHXUx2ShY/SY
Ou5Tb01/1uU3wTLZll0sE0eIyQdVN3V+SwvTAjBkJ7Hq4eSBItsHk+l/UFaALn8P1F3BEe5mrKyN
QM4Eh7qwzGmCQDZsMXyLAAOCcAdj/KunvTCIbcECd5I70FMQ26oKaK6wie+3dpHSrA2lfPZ7BeyN
lLjW2HuGkntdlHhKFp1HPXLKzAo05Duvy96xEUtWcOVSGbe29roVm1Ot4yiltIQpqkEY1H54VAL0
EopR9XblAIoKnPe6Bvx8ziyGCq2nTR1O/vxjdqmDPJLiFHf4n18xMG8l47X2Lssuq/RZPwdRf7q+
4/FglZCu6Cp6UXlTUTW8KvAjgmRJBzKmPvyo0tKVyHRbSSbxU6RBzXMG0mDtkC/zJ7zrvtRlemyn
3ksaPNHT73GdJU5aZh+GdD6qkeUYHcrmRmvTVktsuWicNkwQ7mlgwdR8AmZNmhoOuK+groPXlCtS
8JOZenk8Fcderp/IQGp70LKzTuJTDaXzjKn4peU1cQaonzOlShzEc0F/IPdn2E1aPTaKNdlRRhMg
BDLC+Kg/rFZ8MGozWFINTwD10Zyic66kn+paWW0VHKJK1bpaOXlJZh7GVHWbHjylOT6kSKg3DfVt
ONttKj9e16sdN/huvzlvEaJORyZ2Ky/o9tXGB0QMgFmQQOf3JBC0p1mYngHPqKGAJY1/I5haRafZ
GJGfTOX0aEZlflNT66ua5+iCNSfNVodJPg0zwWybhQdLWoWtk9YRKqRgNG4lMqClHUgN9Wgh4GzG
0o7D9vuSD5EH5irtpZnAWpsqH60Ec4vpGt8WtXITVkCGlNFe5tBVP6N16UAK7aMVmQDRGg5dIj2X
BTW+UZrpRxInBUSDhSWLlmfSGGdSkOcumTI7BsWCPY/64BRhuzxaWqd4yKbUjjZNHqIaONU1lU6F
1BzWtnqU5hHzT+bUuchg4h9JQHPrxwfLyFw9RxtFX4W2BsK8IImBANhNID5es8Utq6nwQKms/i6S
przTk/lAprrySdHhV6c/rh+Iyrzje3cNVkMDXTZAfgVKlcEdPQH5LpGlUAZB8FOXvGgrrMMoHdBB
F9JHtXwywdVaKovdKb+laj2EoT8V57EFZ2sfOlkR3zYU+NMNRjhL9CGWICEeu9jJzPlL0RXP1z/2
Uk3ffytTro37s8AirIHcVvYljD3ioYZMlRxXfg/cvOuCdpDc4dcVmTLYLhnUYJyk1OiMRY8TjCSZ
o6fFhg1EU9AwPw9Z6apD7ax5bcd5dG+1w4McP+ajbteTYYfDY2cdZaOAJhg+kfEyAmmGc/3j9k4M
VVHCcFfwdXyKf1XUcA6bHCBmoG0DSBugIQSdyLsSVPRdYRNUQizO/csVsAdmuVB8/OH2OUaQZiAR
ifaY/RZO8yzVwEWKfgHEezzkRDS0BD17g/o6+8NaPeP8Vp7Q2DV7lY9COnhiSkGscBnK4rmzEclC
tI0CVU2fRzQbVR/XqGNotVuD4Alw9YIT2hVjUlzUmDmWMUnBienTulgKWcX8wuqsGN8ylsjrlUa0
g+yZdrGDFkNKNRXNQEL8vZy4oHVSdzOWAypLW/oeHtlYEdxcipebqOCz0wCBzXuTxg/yaFaZp1UF
ac1v+tucgVIZugbkwY2NuOJeaRVErYCvY5VXlmhwL1VwNhfhvEJoVCuHKtQcGYEVnnderzaemb80
IZoCq2AFo5Icl/6SxE4rAzO7UezeCpb6GCuggScrSKcLO1sl26qJW8izvU53vVUSp5AQLGbkoE/f
DKU8DV292H2i+3HRlPas5U91039Zk9DVClAY/PuKPF47iOQAKkBAkWTxj6thnpopNNsqUKPHPoRE
FFGMWPTgv8jMcVK4XSzLqKwRwERBNvU29bTlOJY3Q/SQNl+v+6YLzWeCKBrULTQCKRcosCXcXQI0
4Sgw9TvZvO1nzyi+XRdx+b5nMpC6wJ2lMqINzrri1FLyVcWh0y5+amLr2KJsJ4UAjhwmzyBoDEXC
pOmyk6GDajorQaUe/1s/wj4BF6as4s1IzdfC0caPGJ2kNbOJT5jpjyo5oSzvmKmIZOzyDcekIEHD
qCl1/QJVKY7lLFzSqgkWAA4ywpT2wGaowT8qeC1eVmKYJFOhCt758uWVIo9VvJhp2YBbhzX4Jt4g
/TbGX2UIBObFl93UG1a3j5wJuMFOChT86IR9Lb6L+AYvLh7uO7jUVxwnuR4t0NPWuNemxB4X0VD1
roKamKKgGM2/vNrGXqn6VsLJde3PKWxtMx3sUYSHsr8MjHziCoVyXNxsFs1SVY7jAKxXDpVdFkD8
jRGAePK/IribbKRaUWVx3QT18ms2M69NNGetiI/eITdbHuoptEPyrE75uURIXyutqCfl8jp4Pau3
L+DMsFY6OmY6tHO1MLpM0YY2fy8/zSflBEYmTA2Xv4SkDKJ9ZT/fmB0S52FmqhA5+rOL1AJwiHT3
P6AojPQlv7Wer2/zvra8rZH9fCOwbOswGka4s3SY7AWjSqF2BkWYIFy4zGBwW8mp/UgXbQ6Rx4b5
hVBMp/T7A3g7GOC0hFesNxyIKpApWhmXxBjasizMAliVZv6gKy+YnCvmp+ubdxGtc6viXhaDXqUh
KjRQkOLZROHOGCQ7NE4mgOGuCxKpBRcGEbnXlmWM4iAaUpDPf5boh+sCBCvhIx9JGgGjpE1VYKn5
SxfpZ6tPzlYauqYmmusQnAsf7+hESwmAoaogbQjc7YGAcH5evlxfz67tGrIqA6uPECR4ONtFcwUe
g6SvAta7nXllbIPgxMlvmMb1wfLd+iLKk+9tIcIChAaAZELEw0Ug+tQrvU6XKmjKXxJpkX7sgz4P
LFNy/2ptb5I4z6jQdZJTIP4ExQsDH8HEyL1yCN0frP0+BfjVqfokkHiREISiG2gcYpC2rKrI6V+Y
xCg4DFB0RmtW3sfAmdMC3U8fRSH4/ib+I4jXQ7Oru6Ez0jio8kMbTzbNbprxJlU1we2yZ1CbBfFK
mAxVV7YUC6Lryep+m0QEsyYSwJ3RlMZkDIGHGoRxbIOzzC7zzrt+KnuGtF0Dp+LymAwqTVHmLfVv
so5G5fis5KKK9+468PQyTE01Tej3+/shXMgc1+NcIbNIblQq3RZ5dry+DpEIphObK8iKhjrtMUYY
rPXiLZp2lKP45X8Twd0FTdE2xbq2TTBIkltU8u+1zEThwt4LBBm/f3aKuwwMHQXPLMJONd1TB/iC
cihPCcblmki3l1iExLVrKBtpnEX2Q1Zl/SiDtih+slSGCjT61FRtRbR1gmXxM1pj2a1RNsNdJ/13
Q8ttvRxglaNdVh/WzhKotEAVXhuZNqqQJD0QL4skDpQCBU2ko3WkIq+rgmDjXt9eWxFaPgDTd8X1
QzBGaqzzgwTOWkNXMcg/iR5yuyb6dkr8Qw7Zn5WARrkKFvSqxopNtI862MUPlodqvjsqh7o8kRr4
dqsINnD/2IBwjpZP5IP4GlWkKEVPE9xG7djclN1zQSa7sABR1Ufegirn9U3dXSdYrVCO0zAoxbNb
6UCxbksALwaK1dmhaTqTpTthPD5dF3NZ1Wf30JscXhmzRlIlNcTriXX9TPUN45sDFqIZWBjMAmgI
6h1gGagOhei+2A1gt5K52x3tCro8toiTWQlOAaJSkWFwm1EbFD8yNw/CX9eXumsJm5Vy90eYSnTE
8GsV1Ob3QW1sFRnXv5CALl3NJBbrcWFnujGEqe+lLjbw1KhlyxmV1ln1WfDq3o/CNjI41652pM0s
skIv7mfkmxwGfcde3CR25M+vLD1C0qNdVdyI5Fz9WMZtQ0N2m2T0toy7r1JSBX3U5P/j9nHunrRW
FDeSGQWG1JxrCUCqIXJu149oX+s2i+G8fFbqoVXNlGnd5FGndKF1jGVbCtavTOs6IbCwYPs0rlPW
mCZUhE081BgL1/hzfPDZqKpyN8BfgX1LRveFqK9rV9WhgwTBugZOW8601ijEcH+CRWpqbGvNTTgE
17fxEvaHuQ2guBNgoCPdzw9ygl8mbAwZ0R7rl8HEhzMnwOJUQM4LJLBb8MbqYMdkkPjRh64APZ+M
dSZu9QmpRBHHxiWM4eu3EI1xECry5RBh2OIBpONbrIMasGnz7KB9b++BIBidYOPtTX0ggf4ZsGx3
hb/cDAfdi+7LgPGp06fr+7KvXtrbt7CT2biAcEzLWmFRsPJjPBqfqVcFmmc9di5q4T9iT9QZxbT1
XaYbS0dTu67hnHWUdriAVaJFI6EBKApoMB6Vm/bApsvF5Mh7NzxaiRCvEkymAUL6/aoaQxmaFJQY
QVFMaMKS7c7UfRMt7Xrz6foG7l2yW0kqJ4lUFuDg8chUzGMVms6QVy8N+TCh8auVlJd/LYxxgiHi
R4MUa814L6wLk2IZljAKrCK+N7rayZOMNSXKD2FpPPxBAo79Qu640OCCOx21MMT+/INW69RqMHRA
Nnfe5M1HxZ5vlnvtZN5MB0XwBGDO8kIUHAvaPgymjtxd1JlkUpdFqQMNQG7jktkW+Bur2R+B0Odk
pciv7igiMqOGblpQQgIEgvdbORvS1KtsZen0uRs/hvEhju9p8Umeam8diU170QL3UvoYGSbAfDCR
z0dV873IgprxUncJBUcmSyUqgORDxxLczvQHqEc7TtxUTA3XOkWy+6LnK9NzFPunlvqz0Tp1he1c
vpBWlGjecx/oDkKTA5FRRr0ohahdvvRxNGh+AwVhKJNKbydB63VnhoY9yLZoXuQS1RHVaoKglph4
TBkXXFNhvypKusqar+QOPRVeeq9+zE5A2s9+KUh8vMye5tTOcih8GRj/wOd+KgFfIUaA3VEg5NfR
xIfUt3Wpr2FUq40UmRYYwOdz6ZvHwc8e+kCEkLdzM74Tw4VPSWOkqRnqlj90+YHS/D7vhKMxr/U3
zvbeCeECJmVUZJWRJaHjinwGCNK5hakXXxWfuAAbg6ZGh9hJfckJD7rdfgMCzmMX2+ZN49cBUJLE
gEV72sugdTGsgi57k7LN39xKpbqCUTZbNF9vk0PTFzYlPxZJPVx3pzu3BBB1/5HCBzpjqkdUiRUN
MDrdTZX3z1pfP9Ql5nLS9S/u2XeyONctlZYSq6VlvdLBFXfjQwIG1x5RR/Rz/foH/Xs799I7edy9
lFWE0rCGehoxeHencIYxdIpbrL3q9ER+7Jae2GqEQQGzvBtVC01CuT3Uky2lj8UEMuawuylK6wkN
AN71Xb84WwR54C8EDTL2nlV23p9tlJXjQkNd91UpxYWcqy5wOT3SZ7+uy7n0TUyQhYQlKLxNehHy
6ZVsdg2AxIGanz2tsT3MILPv4aLuyGKPT2XkxLNdyLZA7MVFxonlLHZaSaF346L72ocF0LvKGcTa
B/gpd3pKAZA9AmKGyHBP0oPx87pokWTOjAG9mGb1NEHyiG5BRK9K7urElVZMNM9g3xNC7Aq3mH3R
xk5TC2FKqQ3hKyA3yBR1RwKGTgsAGI94C1q6gFUl2l+mH++cFbe/nG/IlFnKSqBhox8EZdxABp7u
emPdMZg49FELH5MXDhjiVNTg4QFZTzPfJWoZdFQiC8c5JikgkmUboA3+9XO7jAyYDDY3oyo6sjV8
VFxUCm1HVMf9FrDb013uh0AG0u9jaMlwWL9cl3Z5gzJpANlDakFD547OKWhBQGEbzbhSRl92utKb
z/Rlups+dh/HG/WYnMMPqp979a8UE1TV6FQuiE8CUc/LnhfAHCIuc1mm9CKyVJZslAs0+/hG39hh
fpcuX/VGMNaye3QbGZwPbIkyTp0EH4iEn0tjCeVGUSpxz+S2y+CcmVqVs1rrcOuJHLlqv9hpbnpp
EtlV+33u0F4bifJsikgkW/XG5gYpN/UxDy0MPzff0Oa7HtnzHGHXMTxT0HwqHsXTMfaUyRFVAi7R
XZnqUIIgFj2U8OKc7a29gQmsFS4VFCiDYz7KGthIAPd3k9zqZ1NhgzU1WnwP/zoKei+XrwlJZMmL
bLZwU1sfumy1+1yUy7nsDuFEcBd0uiSqNPdMITE7CEgwxQXIalTYHTZ3tIH6dOpfrFNxpL4VgJoE
+y3kG9y3iX9217jQ17VSU9Tf/Lb8kiMjR5aPXfp83fr3beJNBqewozIko2RCe8Yi9jB4bUvhIEr5
7a6D9dpizEXDBcx+vtHQXpcWEw5GQ2g8utEBfEZe+z05p4xgCNvWgAJT5E4u04zs+DQKNDvzlWCa
W1cGfvG4BGmbH36kJ8NHgfI1vaOcrKBCZ494cH3fDtHNhpcIZZklTmEymmcrSbLQz16M+9k1T8pZ
w1TGfEB2PyiOtb1+M28wPSDmvN09w41kTk+WZhiluJKsV8y8155Sf5FsxvsV2qld3KcfZ8Gdsb+9
G5Hc9iajMeVxCpGTI92HJ/AKN3YPT2Nnx+Wcnlb89WSLhl52Pd1GKOfpwAXXqEqHHTbp86gfqHZX
5/LBqiN/6VE8GR+um8au2m7EcWqrD+ucmQZMA8M9sgMixpO+RrZeZP+6c5bp6kYQdwHPNQCmlkiC
roaRM6ORM6PnahAgBV3iO3JSuGgwzhvAceTYvQXMyM1Tgh6bL4B36J+NQ+nH/mi33uRXx4w65LcZ
465vg+lABHu671Y3a+UixDFGWbfvo9BXHw0XzaxBdZcdJnSm2sWt+qC8wqyv3zC0ePdKwnCQBG0z
+7HV5gO4K6uvs2zBdJ0OY4kfyi/JqfzEcEKG5+rDIiRm34+t3qTxrN8tEmZlA2waXJDj4usn8nn9
HP8cj2bssCmxAmwqyVE55U9x4iSqW6jgca5c8QP6Mt/9/vT5VOFQTcMAKBbNR+83u6JRvbfz3zHm
nPDwRKL5rD1qp/lbemgDy9VcxvcSOrVrHYUHIPBWr3q6uQ2s1ZJLRYbrYJl31s8mRbby3XQB7MRS
2qU9fBIliS4xTbjVc+5KazDkMhgpxjgwSCrlPlFdRjpiurOTJg79rD0CsQjpRV++EYUqhP1u/n2y
se7XWZTNeqW8K6IU3J9IiZXn4q6twNqtI4dCjzkArG2APXuDH8F92vFdB/I4xsCi2q9DZofExTsj
QNL/wJRCeBQXSQFuW3gPZ4ztEmlQCnbcupP+TD+zx5P5YAHmZXEbf3rWKqcMRBWPyybfV8GUULT5
Kki7cr5oDU3MGYXQARrkDxZG+srfzbF1Epf83UX1JonzN61KK8A2wADzs/VZBXYuwrfMCXtsM8a9
7f5XDph+gZO7HKThlsf5mKqJCjSMQ91GvzxGQHLx5g/9Bwbr3SO9m/zUTlqQPOSe2gNBR1RSuayI
v5fO46ImySz1TQHp84/kaXxIMR7t1JY7I2sG6ayv2UiR1rFnyU6+X78y91cO7MLXLChiIM7Qmgjz
m1TFJTOBww+lXSe/j9GPDnod06V2+ZI8U7wlo9Ju7sXQReyevLC0jXAuPmjyajLNJNX9KT9J469R
xWS/dh/qiXN9lbuBwUYOZzZLRIxIGzAu0YPXpe+LpwRQe0k/uv+bGC4sUKSmb3Itx1UpFf4aPoeq
alumqGtoP27drIazxRYUHXpf4MgYidrqxs5yUnzFLd3kZDmDq6Ij060w9Docmr96GGAOHR1SVEV/
Ohcy10ZhZjXF85GJRrpodorb+qA3rvVxcE244/JWvxtFyGf7r9aNWC5ebhtjCcMer8f0CP4lJ7th
lplgrYqDM0UXt7g68H8YxttSOcPAOKVVafQ1+loW21zspr4pEzdOAVsfeQYGDpTV6XqvNl0Ae722
koshxpnfuTSQt4/gDKSVijCTmGcAy9lDfzZP9GWW3fxheolAFVwAYVv9MfisZzQ/rLnNuM/CyE5P
5qE7d0et+QOchf2XxOYwOGOKpiSECr5eBbPb2Vr3mjJc7gcXmASB9bBOtvBxuHslb2RylpUlqUZy
CQrA6vqs+K/1NiNKXp3hzEZNrNq+bsq7iVF1I5EzsrRXsgWRZ4gLL/5p+YxliInTfrP+iUj8/N13
UW8nzV17ZjZrpcr8sPGhPmrgmMPc2oPhDL7sMybVApYlhAjYfZ5t1sjdenEToSU9SuCvMCoPHE2A
dT6kn9v7FL6/c4EcnwOyY/HYBWS5QlI1gXQegLUp9c5oZ+h272Kq2vxd+9onkNQyfvIRw5UayNkT
p24cxVMP5hOKHYITZk7jim1ZnC/LchKnqgpv3bozgxB10IYG3hA2u/QH8G37V90/58uDsA7SnOfN
f5y2DgYGx8LugsKPOezlrKLAc2YhJLiiBVffbvD+dsZ8ZtoaFIAAKLDWUo5dMqy2kYhw8XdVF6Od
rNbH5uk41Q0b9kSbsZEZnoaYI06LBWC6wmHn3ZVsxHDaquS0LxcJFlKewwDVd9SC7PpmdkZMA2AY
xdEF7+/dWPtNHv8SnOI207ISy7LK0RkxgKUCu9pETLRQt4ry4G/UcSOOU8c6rDMg6GJ56RHzFOVj
A3SqBSURaz5ECpJuIuvfu1oIiiJAQUMjCmrDMI/NK0dbwqrrlir0pfZAtG9xNjyOy3TSQuNBtwpb
yjLfXEVv+T0/vhHKR7pxPSRRg5EeeNVVxYjnfOhtElRoeUaVIvGBMyiKWPasfCuR29Y2N4wsZxJD
VMNxebNssAa8fCd9UiGR/PyLY0T3C8DAgdRqXbSlTJKpNOOI4lYHGhLqdOgIM8FtWx3Z+rTjdWmX
CGd4ORCdAFdG1lk1iDO9uqhIGpkNEmwZuoSJ+VtvMGYttcCmRGktL7/ALN3MkD7oy3QOjfprh0A4
tZe6nGygihhONee9N2eNq0RoyNA6j7Qq8FEBAif41D0nsf1STt0A3tmW2QJvn9QoFXV2EfZHncaP
1zdkN1m0EaNzrY+qXMhFtmD787N+Yr1wlgNcVPhW9AWKL+1d5Xrbfn6Ckqa9NLUE0pR7lidXwD2l
n7WAIc6IC267z8Tt2tjXbCy2LBbAf5aoDs/+4rVfGqe5HT/lN+sJ2AQBW10CXLtHUTrkNQ3O35Nb
sVwgDBWLgNLU6Wh8YDkHLBLtq1qgeNW9CC1vz8VvRbGfb1aYFWbeTvGK+nc52oX0lebP1/VDJICL
XYs0Kdc8KxBlTejG7Y9VK2pL281cbdfAhapUWue1kjr4VcWWUUeHEyi86WMVkKf+NPmmHR+6h+FB
XFXYzRhuJXMha5vnAFakr64HrSDwPY6OJ8Hd4Mle6c6fyA1LLHjarYIu+zoCRY51hC3edT/Tkyjx
v2/teCOChFqnlHD7nJMmmeu0DP11aNy87Xy5MHxlrOzrx7kbpWP4/B85F5u9ZDMgak0UoZ2icIlf
ulUQ3U4Egwu27Ou+eJv37QEdnBjuR1cVZqreK2lrrqB9WADBxDpg0x//SUqC6Oil/yiyPeYUL0zP
oEBgsdCmA6Lc96K6ce2URcXyQHGEks2IruLuD1oNdzMKQLFCFd/U0KnOB4mTlbV9TlIDl9bsFk/z
c+Zh0tZBr/UBmGEnxQOn6YfIlW9CT3CAe4+AVz4lGY0+6KDgLD4tpXzA0y6E5MUzX5LH4ba5LYIE
UR2jaasDID7e1s70XbS1l4hCuDq3krljlNO5r/QFLXNTj8of9cqctn5drOVXc9CMu8KIDH+I05+W
Wh8AbHIXGf23ZVhBMIWZMMyyH4FW8aWoKtmjhZXbEYm8ulAfNSmW7HFCHb3rG0U51sBtdcdENIy9
58jYcaHdBBA76MR+rxmAxZSS2pBDf8jwJAZmk6GJcqIiEdx1o44mqRqW9pdPqDrlDwRdUCzNjKoD
6uig2ApEIelexL1dFKfu2lRUTY5pCX+SJg8FkECuMteolUD+XOayILzfTSptpXGqp+YNWVWLSUMf
RPyA5nkUf0FbhheZGbsRelDFCc/d24Ga6JzDUBdal3mQzKg2xgK0UGg6Peq/UdcwEpuVdupPA6KU
6Vz9BFkN2kS/iyFNd418I5rHcGnyMI11+pq3oV/bcxUBnUD2OrSF6oDBZUxtfX4CTt8fkC7tqZKG
VmZcBGicvsCCClc1joGZiW5QlQD+bvkRWoog8tsToaP5nDB4MEYswRlE0fcdENVCv6GVl5ero5v/
j7TvapIbV5r9RYygN6/0bcePpHlhSJoRvff89Tcxe74VG83T0NF92dgNbagaYKFQqMrKZFWRN3dw
bYPymAU41ygSFjRkPykcQW7qQWHwOd8HtrhTACqJ9tNbBwY2Npvj1tFYm6aiFRypEbV5JsWS0ZFQ
HuqOEpAKKboioGezsrNCJl9sFjz8GliMKLm2S12wcajP6bwgPmc73QMDYWppPxJ7tnSvPbfecDCs
xhGc5SVy5DuwDaOEUZxEgGIhmr4n5E7RnhUkNguz4KvTAAkFdShuxcsvXcxR3uIz4CWRR6HZLlLp
5DrXQSwofNPkQAPtXQ1mrlTfNWINrGwkaNZSZKlTlTy8PBprpwXRNljhms5p+q5yBH0I9mMOVYGy
l1nv+g3HBDklmAoAaxFl/N7Ln5t3AQYm6izG2D2YxlMLQ6u8qb0Ij81sEorz+aBHLkjpbl+sZBOo
zOHCKhW80VEK5hJoUq9sSsg3Pes1BqQ6RghlLY0+c2GZzlCbTsECEbkZKCFnljry1nvuYh3UkVO1
bOj4boGO8MOEToeAxnPnj0jsmje4l3V707YOOCSFZOh2IIYA4Uxl0LEIQXcxkGMv2on7xR4tMO4e
JbzqBkvaY9bXMh7IwCPH5JveKqrDsg4uKrDRKpj7oLykT/FqKJTY4/fcnRCbRMg4taApjH91BbgJ
O6ZsfD2wNQNAitoP8Uv66/VLOQ8RTE46mmKGghrXK2M/iZdRXggTBoohmNMBSJTyfYBGdU2XoUxI
GGOgAScd9N0CBd7xHe+uP+jZsOxRXq8oStxioCrGjCAyLnmvuBhVfZ72gxOjU/I3oMaL5VE72Jep
WOkNlifNiCTtbDYg0Ly9hfJGgnxhgzoAUxDJABphSVKsSW44TZoX9GDeVLVmn2kghFXDDNW6LCxs
YZhfCz27g7qPnXYQgInRuBJrtFZn/WchSuc0W96C0ngKhc7Le9HDXN2xS/XcikbOrMPJqaV4B1WO
ExCkJj/Up6lInjCY7kbCYLaccUAF2BHE6DSI/Eet5q2JIQG3BfgfyCs/ig3zM9Z2s12qwb2SlM9c
L7gdcPzuIGpOrjS/bu/O5vtvfRdQ11MohENSB8jhlrT5GUS55nBgx54HEUS5XQBa27bwWoBE1MTX
lZ0ELTszzp+Nsfq4/UM2wi24VTTwycmyKuIAXx7foOo0OYlJgqPLD3Ka+pNcWXXi/s9WMAkhEr5G
gMyvZi8xqVVANalMvEoGgWkMeGbwZCgF48baSDVAt2MoYBtHNf+K4bzTZ2EMMaPk9UJoNwmOKboy
Deixs3oyp4oFwCafiIoRoDXHcAfeMaoMwvHLrROSAVlbFqZeVkoPFVrJCaQFzCaqPuoeIN3bO7iV
z4DaXAOzjwhiUoyxXlrTpm7Oi3RJwM0VP6aH/pScake7M+zaH4Buyv0ETRkZxDjGufLDEw5SbWqO
/DNAbzXDgBzK/8wu7+YOrH4T5cRdJS+9JHOJx4mCheECU9a9fHqPO5beykZ4vFg8db11BShfozSM
Mbsb+qOXPUV29UXwOE8+GJzJKk5v3C8X1qjadB6mvMjVcep1bWtHgwZpTBa1qEyc48p5VltHVZWX
OOvkBBqcrpShYTnrZlbitIdBbWWc+Fw0yQEU6XdGnL7gfxPMYOq/9nzjR/1kN0pk6eDJ5QbAbALF
DOXA1GrIFcTcA+o7EGXRJs1UBB6Qv6YLzQaoervUh6+VgiGBVLW7Qtv1Q+TGS+M1HOg4O80py9kM
J6gdVETmIEJFBcTeZpVxrowDNIJGGyTJaHdm9m2/3moErDebxtcPbdj1Yz6m3gIqdNUaezvvbZAB
B8/tt3QH/lA7dEVMpr8EX2K7/YH4wXxPbxSrIIQKeJiGIEjmZC+PFgizxxDM70jVFAKXqI6jk0lm
9DV2MHP8LT8SWenSRcquvGAopfFYtFNb/ra2T92UYRdGbZlkqRca9+lwSkaZETy2bpuLFVLBQ62E
PBChG4okLXon9VV0VB8VT9tLTmNxdsQ6r+TWoL17vSIqMNRcU4YqhxXxyGQanFbI1UEgRHZ5P3q5
7UBbMWhtigoNSQIu81yJYk+Adly7PC/lh248CvXfmPn9GKI5Zua2bsOGzyFVLUrfh2r6NUzdo1KC
T0dTxtfbSxI3t++3MZpoBrlv0wpZiptlF+zrPW4vaBn6+nsgAbpJMDOhJX7R7pHNf+Lr7rsPlsLV
xq5iOgrlCEyGwRyd1UM5LoEiyYCAO0lmWbUP6PJaUzV7fFQzIsDWs/jCFuUszVBoRaaOsFWq3bvC
GYmnYdBgr3Ugak95TDXwksnxgBoMSbVTg8lbQnUX556a1/wLVww7CMRAEyt+hpBQYquaugezLOPF
uFX/uviVlJ8h74jagrxzAGD9Wn9fjmAolzOzwJgySJp/Eq1CfUCRW/RZ4WHrKYkHh4i6PeZJQSVP
xadSbEHxXffwvRrvun9YbDqzLM3okbeb/33uW8L2YJ7FwFA9Bt7pSathqjDoyC94S7aoro2NHU0P
tx2chBsqPKwt0DF/jkaxnjksqOoUUxCRvwiqlUFj6raZrbB3YYdKbvV0qMW5xBOEvIeTe+0wHSBN
4A2Ose8Q9lhDsNsf6vfOXU1Rqbg9gcKPPaMN671aLrhHjMo3sgr8RtF8lymQcxX7p7aPX2Pg3ZPq
x8inHWPZ5Lq4tbuUu/D9VMsaXhPemH4JmreiY4RC1t9P/nzV6xyGRFd78KR5fcRBGexFq37c/m4b
9/HFZyPuszJQym0fVFP9T7ZHKpUSbg72tbtVNMEMKrRe8FhA/YKGhivaENQFOiV45De7qjL5D0yF
55PZy0A3qahxdRjFccrK1kNzPkR7Vg9p8xioqCMI4JVDUZByzziIZvIywws5AFfffbO8CeHu9lay
TJDEerWVfR+UfC+qqM4AOMKpoSmNiznOLIjTpkusVkK53KSIZdkIWAk/nSKpNFOtYKUwG3eiDjoY
jfSNAP2h+w9Vx89jpGko+rjDMXcGf9gvyMtEUCUx05et5axs0Q2HRjOarqs5LAckp8Wu2REn1F7C
nfZAeJD1M4uXewshsV6dRLkCShlFbhSwiDmYuxr1VShlQVaytIAmyKwRlG/HAEgQDrzy1m0PYZqm
XGQQJS3VFx0IQmD5gFHWDgv2t3gyzkTsgO9wCioYZlbDGR/0c5hl5ZqtNqVyMmFEOjxDasOd/MAv
MKYZAxLNLI9uHQMRxbzP5hX6xNTlnS9CkWdgmHWLr52t7nvQwEnnwD8Cc05mBNx3FkaT/IV0DIY5
BfxPeK5fvdZlYwkjNceB0KLQgpxbo7w0KC6NgqlWnXP7C7JsUfnTzLcdyjuQX1J+zrlyF1eiK3f3
cSQ6wfhx29TmwRAgkofsQMYDlAr9YgUe6FiEr1RF5STzS6GwUJ+beRba6f+aIJ9y5Rax1rUav4SJ
F79mYFmI/XTPJzb/Pt9Jj9BvwDTLe7XndkUBZib/9uq2atl4Bf62Te3kkKNQJIcBLp63/DsUd5wc
1g0w3vURsMQErM9CoG5tKIq7GsQWgJVAynW5WqOqIWnFw+LAn6t4NCumNOpmeq0AY4e+LdR9rsVS
9KkxjEgkCHR5H4EsKLcVN3X0nfDAnUCoJdj9t8mClooNQQ52jWjr6IFXDwEbYL9rVT4MPyxVm6eJ
l3c/cAqmsbeEhNXxJ/cLfdxQVkSWDMZtaOJRflk1Uyo2aZZ4KQYecqdeIIzXeoSaAMwAvGRh4HVg
qrhtfruVUcpTtWHguyquEy8DF7K/DKBgK1Pw19x2SpYVyidHroA8OJ+j7jenmsulNVKUlPuf1ZmR
8683kPJDkRslPMLwBgvH8VwL3XOIYtDfrATqxWAAAH0WxuUvfV2aijwvRthQKhD4at+KmdVz+Iw/
V34AyjhYMGSSiF+aQOkZ0sQj+hqt07/q+wrDxtWX4pA/CAcFCCuURPP9DJITMTFlW/HC+3EnHoJz
suf2ZFDfOGYy0GX9HXePVIlF0b4ZXlAB/79fRz/r06Yq5Ig0leY9UgqAlKon7lE/osHjlm7/I3tj
JTJbxTV9bZHaci4CL0gA4jc8gICAXCxyzUY/orvqqftSQbNV2Zc2j5qgLY0mStaFxQznm8d/tWYq
u8h7qVCqDr9A6k2QXqv76v0fPi9UVsF6GZj9LvuDFuHWE2K9cCoh7fKqbPus+b8nxIDOq+yyn+Zb
V+/aDBV3dD7loOUFM5FY2vkw25GRumP91KqPfMFI5Tdfs2tjVLypM0OuphFbiQFvu24BCF9M+V56
KB4zJ33KLGaGRr7NjdP0mTmurmKEmSBQevir/NAcU5Dnhh/8HXcioF3tG2tcf/PxvF4eFYKSuugm
ucNeqg8ErfvJLOPXdr6bvPnAqqkwTwZV4zfiikNqBmufm7mY6F2gbw5Rwr0suWRQuoWMe7OYAzhl
CrOtzJQ5x8D8oFS0qhq9L8QJv2EALFrF/NDAmyp6OJxXupibZSNQtjgC1vHgc1dWX7TXhBFdV1hs
HcwUYI+nXXdU7oA+desPzgKYfgYARj0oyPwDE89fPzuxkDlbE9kXP4IKSooW1vrC40fwoCUn2FAy
Kxz5bAJD1gbT8/9JMAsixGPJOw4U+OipY8Xo43tKY/JAQ8Qu86GxeVv/DnefH2C1wZjQreNBImvz
4vPsENxHYjd+/xMqh0Szx2MNtjICHT3y32GeVgTPJnyoSqxQeBihZLMYp7B4TNPSykPj0eiYXEyb
6dZqlVQkkoYyRnsV9Tsy8cP9IHw3nTPb6a7fEb5LnsULvUUocuEyVBIUqSrHcQSv8HlSGjOCFjim
KSNL8nvZ5L/3J8B4OtCKKPtWMOv3LHRxfhxm1GAtnIpR5VQLGCQmERH6wCmQLt3T/CrY4T5+iVEx
EizCfsX9SmOQYZF/DW3gHJhlRrLaG3FZpGJXVmvIJEikTF8HW3QkfzlMP9C92kEcCmDIbK99A7cF
8zpg+TYVrgJ97vJEmWJPP53QUN4tfuWjAP5d+VzoX5VEVvcBXYSZWjmsy+IzdxH31bPoKFgnmUjS
oMmc+LXLmzPoqW9n21sY+bWn0YUYICRSriGu3X3FJXvO7MSW3yUSL1LXeGcYY1ywEpUcKZmY92qA
Que4n2wOF3qMEVJCy8sf/6DcyXBeuuCCySmoFILa2Kt+Kk/GTxKbSg/4yBFEMJ3FntNj+AtdLMiV
uRh0En115bnQn9mwVsY5kKgw1C+d2qt6hduMcyqJ/yGPHsTtHhVIVjI+FPmbbpy4TxXNVVgP+thQ
e5J6iQ/STj8lzymoxQZ/esQE4oPhtX8wFMO6vGiN7miogjJXZxJrYj9zhy8i5L3epdPgAO5JmPAb
JlsBy0PowNJNWsrJxB8BEyaKc/kH6q3IBaC3vu99kdVTY20rFVF4UUX1W8W2fn1tM7N5lgiI5f2D
WEST9aWwmLkH48TJ9JSdMqhpRxKgxu5BGh1ZLZAysSXsMSR2YMk+MvyTfvCGagqy2TZJPFkykHqM
Fa6EUrY5fUZDFzLVJsNLGZ9PpsKJVklFlErYzvyVQE4xZof3rtWZhOi+ASEks67KWiD5Qatj0Q36
PBc6Fsgvfjjz0H+tzDLITKFQWaU5xktLJsFmZarSiiCCQnfsBW/zKwbuCzNxwxMhGRCcDjxW6T1a
oQhixl8M/q4vBJocXhmXohfnf678xvwcJXEwpbobj5+YcSY76WYBdHXvyWTTVyuNpKJbagjg4RDy
1og2VIxxYwTqYw1ec9B1YKboy+SRAMB6rDMCtkxlNwG+JBSKcfyr8o3LvmYFSxRxs9ewXhsVYAy1
7cdSBQuL7Emg7LTEGnPGGRgq1F31Kz5iNOncPKYuqw7CiqU0qbcYz3LNkcqLnpq6JzvgAZNC0Pyb
E+abBSfao9wzsESQWFZpku96iSW5arGf/wQbvNcPgx96C4EK+ONf8c2Bdh+zfQag2ERb/NJzxKCK
Zz4hqzwVYOIQfM3h7xBKLbQ47MhjRJvN4L2yRn3LHKpLhULSiVLwMLU5fsdg7wlioQ4QZQANTBnm
RUkOzMxDN588K8PUrWGoIfqNKpbJe/xscdB0doHRPnR30jF1yhcDT/cF93PhLM4fId4375Df9mkq
AI7r4iwNgY8gsjjDs+Lru0+2q2N7x0aGb57JlTHqsQwVPy5XFCy27n9Kzc+RxdW4GcJXfz91Z8iZ
OmlZhr9/ibXB5PX5UHZKZunV4LaLwcijGC6jU/eFFLRNKJbEQYVTMh076SGRGDkFaz3UPSHWo5oZ
Gbxyak6K8jaXhp/1hhU0mXvb/xleSCOkdG75TylF9kh/ePChPLFj1zBY35+6DZqqF9JsQo5rVKeC
E7wkbxgLYVmgogY/J/xSZ3BncJ46gIQ6oJG+vVXbgXDlZFSoWNJJFLkCWRc5MUSqoz1xZ93OTMMD
9+fH34X7lT0qQghDGEpLCz/LjjoiQ3WX2Nqj8VZ9JyzA/Q8mrTn5/VfPg9/2aEKgoJ0XNa7R40qO
9Svay2fuINzJD/WrEdrSU+ukZ9Jxy2WTPF/1+EVrTAx4Q4AljVAWQucBIG7GljO+Ks0RpAazXmgz
zoHhTy7v4DKIbAy17yXrCYx8zExwu6i32gIqjmAGA0AyAfaS3XQkxwF0rzgQov8X4Oz1JUej7jND
LTKAp2MPwD+A7cG1ND4z9o4RQ+jRbqEF8fIYwoRiFjsQqQKGQaZrZfPbF84jZbzw71Kv1faRyLlK
+lptMUpI5cBjw3i3ZIsllkz2PfK2ueWlVCiJmyDpQWoce0Xo6Vrkq30J1dYfQpqak/gSCPfB3Jk1
eLkZ28k6HVSAmXohUiIddoOTuvjyXt0LdrmHIAWyE0zooDi6/Erfa7c5Met15Ha8tWQq8IAMsNeF
EoEnQT7UROYMNgvRImoYkb146h3B1KS2kZjpN/UQ3xk7VkrNCn0GFYpabo4laYEvjVZ67nbKYUCZ
MjcVYHt2ZPI1ftJz1tm/naAAtXrpTFBWVMIyRKHuX5rFHuofMVLdyRsw+8uydzvWoAl/aQ9vTqVN
UPhGpQI1M/RMjpU7HDBRNoD4tLOE0gK7847hVbc/rc5TAQdcRTM09fBpB3cETwjIZH/wO94tbZHJ
uEAc9L97kc5TaUuWzMES8wjvHVGe5X8IEialc/Bz91/q+eftdbH2kvz5KhDEUBNPOOIvFQQrq1oz
u5SRuLMsUKEmGDIjrEjPUh8Ks+p+tglD++JaZJCACf4NZoBYXq4hy+YmLXKsQT31DpgfHQWlgRNn
hfvR+4f/EsGNjKOSArm0Ez+H+MEyZWv3wvv/33ZSsQczNhpmfXugT6bAUvLF7ueYkXHeTmrBbHG5
WqWtCj4jPQHk6VY4a+YiS7vaYGRpLCt0HGmNOi9jWIkhC6lIL1Lua5Vo396tbYTC7y9HIxSqITWi
QIIV+QF6JaQCmL6koHLkHjgPUAmT91m5IWNdn/X4lb8P3SAJ5WdltRM8pTvMDaD8GcMjWUaoWBFV
yyi0ApLoEfIouXZMaswXgRqEsXskDtyIE593wWoteVdOhdTgZBGWBTAY9Sf9Xn0iD3Do2XjdiUU6
td0yX30uKljgmYORSwLvmPf5WUIbKjvMLmFVICnl3zCbr481TV8wGUWSqARnOFrFrmzNvgCjeu51
UFziB1P7lfnNA5RJLMauMm4zGoUg89MkFaSqSSh+iAotGXRUnNktgHpgueN/2VJIQSoi5CcxrHp5
mhe+notJARAXQ6r6XvIHKDxj0qIk0+yYAWPyTW1FYxU6RAJYIQz9Si60VfSk1PQq8UIIBlYVBs2W
v4GZr01Q3t/3RR8HHIputbB8z5tktyiwE/Ecy/+38maVh4Yu8mONaKxe7p2QgXFNJfUnQTCXn4KL
l5c7/cD0Nl462S/hl3wkLLusmj6JfPSpW1ul4q8+DU2pLALJ8YJ966WehLlQkY0Y2fLDtR0qAvMY
u+zrGO9k2YNSFrp04K0u7movP6UWwLDndBeWZnIWbYiPfRv3UgLqS9Zat6h/9NWPoAEcShj+ZzZn
FApTbwx/ViYbYtqR2Yza16wCB203HrQwOBmgJDKFJduF6rQLR1CPGk5cMztjVzFPlDGVr4uEIISX
eLrn0MuRNMQ6NMoivJRCxUSAFXzyzFX2/eCR4UKFcaV/MiFefHDKJPlJqzA79KFSjD0vgFsMzIVm
+ZZ7ylm226+xpdu1hxzfqn7E+/klwRiH4GkW58QPpcU9cobd+dGXyRxP/Cncc4u5eIQ0l7tvnypP
Diyo1NWlbSCFzD5qH8PcBjAiOoSD7oJH/bE8lI70k/cCy/jGAo5c3VDUmqhIzqlLAUbOUnDjxg27
l3lyjfDL7UBKTt/VthkKb6jAGxtX1eFWGuSUS2pg7SPxKefKR62MRrvJddEdMAVjzrPRMOZAr4Ib
WdXKJHU0hX5uUxDeQB2vQFrE+0HLJC3c9L+VCepUKlgWOgoVEGOn2VpsbYDICMD9pwVUgcmMhhAr
ml7fEFiUKhCiVCDgIfhE3RBlVgx10suCy3uqV+UQKi09QEx34FIXAR5lva62PAPjfaC4kzSiUUx5
e5kqM/i+dLBRjF+q1pOkr3zL8IzrqPK5pN82KO9bJHkuxlIRoNeD7og1niBXnf1ITxUqOI03nbO3
zIM+521//C8b+dsqtZHQW6/a0ZgARANnTeoTDQDZ1sio1x+AEa5h8NQaqUeJMbZdqYVg9Qgk/iNP
gcxJhNOS6laWyLU5qoubB9VDLUwHTc6fx8I41k120DKiN6vaVQ4YYK5aUQ0USp7+yoQgZGT419AT
6hdS1+fQBZERh/gKgDv90Mfloy2SXcMlki0F4R48TbVZ5P17EYbPeWI8S6LGgtFfXaXUL6DO65gW
urEM2COw6brlPsY/0bTyJR+wObvGtymcBLSGjoruFSsCbsUKwgQsQqAKo890DXXKS7mqMgFRPT9K
4OGuOp3hcJsnaWWBKlMERTSMoKQU3Akady1/mgTe5eLX2169ZUSTMBwDGXHQB9Egm7ot+hbSJIKr
TegxQotacjWRdV639upTxkKSAXQHJcjlDcjxQSUPSamCcZsIJQu+EZrFIdyBOQgT9twxeGTBDDct
KpKgCJ8q6bSunjhAakXs8XVmUFxC2wbky4yvcz2NCeeDxum/JugD2o+hVKPd4fb7xV1s4Zl/E/ey
lUDcDeXX0IswwQKetk77k6C+dTmujVNnD6yUWlxotepizB182z+BAT6Q8TsULcGddZK/ls/RIbXH
g8yoHlw/uallU2cu6tMyq0t8y8Ymy879mGhF+YZDJPWGh+rE+pSbkXC9VurKlISlFfk5hXYNujFT
YBpf6pfUU5xlXwETtgeG0+sPy7ca8MkUMAvvLw6Ioiqg2RB1SLdT95laVYFUgYPcXWR0h1P9xdDD
s8Szbpdth/1thvz5KklcwC2FiI9zOIEDP6iheq+x5IA3j/pqJdT9VUpaLUkNcjaw6j6NkfyR6423
aI3IOhlbOQ7eU/9uGXUyWiPMJp4kh8kOag+mqENDRikAFCd8yBB69IWCgXph7R51HIZyDMM6xkcq
M9FSodvXfbvtBeQn08moBoYmVRMgY4z34uXnkTHip+klDPDR16LQnbJxxBhoJeg33za0fb5WlihH
CKd57utUUd3ua7XjvqS4ywK7chRves2AOWfDHpkWKb8IRwOtTjFEWo33CWQWAerEoAumbXQT6J09
EWEZYtbVLTI2lPKRQW7TogZTsmv4xQ4jXGB4UY/5LrQGLJF1V193NUjQWm0q5R9cV+RKhlMMdTuL
DM+jnkY0QcCujikbt9mzGXY3D9vKIhUmjVoW8paTVVeFhGF6F3LQMwsZTrnp9SsbVGDMhSlf+ghO
KWoVBge/CJLLcMbNVehIDhQBY6bg8bp0e6lYciHgBpJgoYIgOrVXQw0QjCJvpG5XOPyP9ksKPRfF
YhjedI+VYWr7xDQx4jEbhU+Zb6Lbyj0KjyOwc7kLBSJmqfCq1Uj8Y2WO2klZTvQq7XGXEwxbjNRe
w4ETAaFmvY42P9lvQ3Q9JBFivcuQUrgyuPG9dOlOuTRFDmP3Nq0YGHnWIFmu4u68/GwB13FiGiJz
rEGCg0s6sgrtRISVpoce1V0t9nmmnif5IlcRcmWTiltjkOeLDplyF/SupqFGVl4/6xBJ5I58BoJn
iGXdXiRrjXTUMuS61HuMCevZUwm+s2Jhct4T7761JCpGabwYqoGCbVwKDP5E0evS6rssKvymKEy+
UmpnyCVgK9PmsZaT8zKKPieLozVFykPf5buin3dBmn8D9/nI+MSs1dMHc6ryQuXwFl0M6HPpdtc0
rCNInOTW6qkjCHmDctE7RGhgH91YM4XD57VAdNMbU/ejvSSzLoWtcIOBdh2c/4R9keYMjPKxr7IF
qwJ43V0G1ZVAot02jTukkIosymq38PFjlKOtmUqy343LoZxiC6+aUyar4J9cWAFwy6t1UcfjRdNQ
7aZfLlGESW1uJF5tpej/i/vpmD9gAsyea1uC/Ih6CBOzPlbn8Y7dSrge+kNYWlsnUXKVFJZo4uKV
jZt55vcoSOGNcdIt9a3aVS7hEhdwmsG4rJ8Nr9n/gf7ClgeszVNhZO5JCXkA12aGPA6pNjqijmoT
OGizB60sWxN48/tDyweQW0JrQI9D91nbcUuBUtUIwT21tBZxn6E/fztwbNZxdFDoYOLaABcmDTvt
FAw2LxgtdIMP1eMdII04lAvIwK328Qfwz62rbG2OOkddiSpZLyWiq2txCRy9eCzE5CRUkAGStPFe
SopdBhkgEC6FqT1UIIzlxspsDJaU9mYStP4h1CUX83ivJlEEtg2v21WJi3E7C/TYyMlnIrVn7Ib/
XduPOPDvraahp0WpdVLfx0ixQrt1ul1XQe40wgBDJniLExzYeddWYFxbpEoNQVm3fcLNiitHT6m2
W1ArY7jPFZCDWhN1KPuKa2W+gvv0EAuXjvF+vNcgnjF4HJMUnlwwdAheL4Y6gHKHl0Cu4YuVivKo
CeMJ/+mKneByic6IvdcqHWRZIH6RQPYugF+f8o6pQalJjLAs0gxuY6twp0MaWtG3aCRCzBbA5zIk
+2o3tqFrpZeYtsXA4ikDVTJz3Ztx4PdvoYHo4NlRxWpC3BN5T5Inp+pb08iSPeNLbsa3lRnKV0px
4oOmw5LJdLEEYrxaGjHQTFJbHAh/1nuT1R3eDukrm5T38FoyBHirkpg6HeXUFsBuCQ0W0dZy0FxW
T4TxTf4ZtWbSWGPslKCHTtw/ePRtRqXV76Bca0g1I+OGCr/jWDwvkLMC4ir7pZsQLHpI3lhFlM1T
CXo+gZclXbuiZ+SHOZEmBXwgefR16N9rhcVftHVSQAktgdUd9Vj9ipeGr0edD3LR5YvIFLrB4fhv
SfAVt7p122m2EoK1ISqaF4WgTFrOISvSv+ZcZOdF4af9Xiq4Qx0/pxPjWG6bQ/MLby90cOiMaEjk
kpd6XB54L4OiHlIMyvMgoPQGLE3fTU5SPd5e3+btaPC/LVJJLx/N8yTWeKGsqgFRvMPAhD2d/yDp
2zrra3tUJtvXWlaqKeylgRM3R2k+8cXX22vadA6BJJQCaSfSNe4sqIJeCkvRrRe/jH8Fg+41bW4O
KQuafo0qRhA1VpbIOVglbOAkH1GuTMXPu0E5Lr5wlvbCiV3R2Ny1lSHy5ytDWjlh2DKGoQWjcrsp
6X19ZiW/m1cC2l2qDCoy6PfQyW/XlkZZ6oXochqk1ZbiXQ+LcxoCrRCiWdCAa3kKc78EngxS2H1h
RUV7LlvlPE8AVkqJn4+oWg28nyjzCbSW74mkgnO83mccktVQepK0zhuboPNuf+7NgpYh6LymQ81L
vSIE1XXcmZyE3y2eVC8ZrM/6AZF46C282+xm/wfxdNPHwPOnABsD6ni64cBNIacDtSC6KtQvVRAZ
WPV+Kszc4+87aK2LpmgnGGk8JiV7SHQrI4Hiyb+2qSM7dXqizph+g34UydNRS8PjQAFQINqzAvlm
Erm2RR3XoCo0zgjgeKikTagXRtmnNk82W4T8Goq37MrCZrt3bZOKueOct8nUQ9cueEmek/v4oH0p
cFN9C47q3fSa16AEwluEmbxubqtEeLah00Zk4S7PWC12stIrLWQ+jzxa9YQZQztLXuSzeXk2m0nQ
MP3XFpUWtCWCrgRSMNS7ekeKnHHxyI08PU5WKCNDB8l57nJ2exA+/i7NxGOIVOx1Q7pSUtUxnRD1
TaW5Ed8+g8vunPTJblYEgHX+KhSvTFEBUoTQO7409nQW7nKusNpKMcfk29z37u0gsHkeV4aoADkG
Umv0zSC6qTyYHe/m4tOYvKgho/GwGYdXZqij1/ODamgcMKCCOB1TyC5CWPx+Yg26s6xQh07AgFjZ
Dz2CCxq0CuDpyrtosFhStnI0QyZVXsRMAZo8l+4+SdLYcjx2LFzuNAyXhurb7U+yfTuuLFBOrhWc
kamgd0Va3z4sVXBIcVFEAZigxtFS+PgnBBpejTR6wyayinms1VH57iTUYZDw+FB12zoFitng37Zv
r++a9YXc/qv1Uc5dSGnShArxORW68hF30nXwcQQFJncT3gJUY7SzbonxD+0YaeJO1Ru/GfvabA3R
LLUWl2NjTZp2qPJ5X6KoHkkAxirxSQvnXb+0CyOXZe0JdUaGblQBtuywJ316D2EZW9RDh7Enm0EU
2FRJAx4IdyP1rNQrSDDECG4u/zA6kL7wk7vWI7D6YFf5cWxq0HlqLBFjbodk16MuzbqxNhf5+wfQ
b8kkm5pUL+F0HV5bGceZkHZhSV9vtQ8MkKdqwDXh6Uy3SbByzPsvkoL2I5Q0g4K3Ull/L3PursN4
hBmk6rmJJodXMv4gDUvKcLyNnF0BjyQePwogjdfPqxacZ7y0lCCMgvqT8Tk7Z1jzT8Ig1x44Rsjb
cPNLa1TMyzGsOAc5rNVOsWvPkcW1Vv5Sv5UYmWjRUxuseie9pE8KZ5Z3BNtt7FgNveuAePkTqICY
ioGW1Rx+QtE6olqbOn+vM8MVywiVdiiYxZ0DYHU/cQf5Y+qrqqXxdnaXemCOeg6HQ/E2M3FF1y8+
Bc9YA/zaEgA50K+8DMN9N85GnyOIFPMvHhy8td55vNgc+xZT+GlqBTmzokVi32WZ6dIk9UGVBVPO
48KL/+l+1cYR5Eyx3WEgne+gH5JZYspAWm7k6Jc2qS+YGcKQ8jriguwR2rHqSedMIsOmg89NPxAc
7sLCe298z4udpb6nmC9LM9YiCrGCn9Vfovw+DBiRgPzqWztJRTu8OeS8xOyXqwKuYizKT0O8EznD
G5p+Jxahfzu4blqD5AXZSXBE06OleQ06eK3SFXfmzs187quXnDNBrwbB+Y/blj4jGL0wQ4TmNVry
ApJhyiuraIrVJpeX/4CdxsfqJ2ksSmCtBYUCeD9QPUfyX3lM+Op1bCUp4W/LlHMGkhpqUiItwJNG
oiVX86shJ3e11aipZLWzYidac67KsTCHmcnisuUya+OUl3IjoH9y1vM4GZM97OJ9/NEnEK01pX3h
5BBqVh+X94aFBRKvL01wLOPhjXkO7LZIp2JQITaUHoV1t3GDU/29KU3w0xMekPKUuaEjnaMBIh6L
JVlzYdb3NcZCmSI/G7Cryx9BZWvdVAehkIKJuI2s+DvwvO8LZ5UfeJioZuV/4pXNzhNeO2uqzcxi
DUxeT+WJl/apjE0P/h9p17UcOa5kv4gRNKB7pS2jUsm11OoXRqsNvff8+j2ovjuiIG6hd+7LxMQo
YrJAJDITiZPnmJ0RAcjvFXVeWKUCpcGwchcVRCQNdGWC9jgo4HwPyXOUi09SA9WZWCxDFJO1a7Yp
kk+TOWIh+3EX7KVBcZdIdxYJQmP6EtqqmqPsIGNq5VoCvaowfukqiddh3jih2EiIQ6AyUCXoRn0M
5kmYRUIsLfp/olx/eooP00XlskCcg5K6kxzGo8HD6G2cGVXF5KWiwz0VYjBmxVIZhyE10B2SIWmk
hopdKKJljKk7Dsqh7MP7Uc0ORWiWWDieFzjBYiOfrM2z0Fg9VNIRgFUdF+f0ewgusJTcdqCuofwm
Ze1mp/SNY5H6IhOePlhk7i5mJajd1En6pZOv2dIuP6kupWsgu8IWfnKsbaRoFUMtiglFRsQmttwD
tkJchLZVsKvxrhKdS28ALZfeKVVXpw0CcDmajmJNX0Xd4hine8cudW2cyWJdIMXC0jRQJt4HfuH0
v+rMUrw3/QjtBdDPJot9E3wdn0B5e8ebZNnyZkxJoYwH8BlIXuYrl6E+FpM4aV5IJTPa8EVQvpaj
+UXPD1PDuSxuPJSgIQFcpaJhFgz8QIwPt8aIQfRhxPOSYVcOATd2cKDshuBGcWI38qhD5RCSu08e
OjuFFB3vQ3++OHz4AawXm63aVAT93P8U1RkA5qXfHCsI8gg+GpcB1Kyu7+3m931fMsuBUReULb0T
Qe3WVJ6UeNH4sxBqS60iqxh53OObfrQyRo/UqoNsKk0GVD6WR1+D0wOmJKH1y79+bTQMcTFSga6S
0dzC1CAbxlux7IJEV7xUUlyw9bliX7UniKW6egXMXzZ/TZvBsM2yE62y6E5DJ/hGX53Kuua8pWyt
eP1L6IavViwUrZkaoqCgBYAx9QRP0e3vCojhSTu0WWCXwlNuvF7f0Y364cPimbIpHHtlERJV8ZZo
uFvi5QyJipPZmLxqmhZBbFBYL40pkrp2MkBThI9c/Mj2375F9vgLmCBLO6dPCiVtcHikVluHY22Q
KYyaRRvnSsbCdDkcbZSmj7lWPf+Lj4fZTNyBANRQ2PJ2FCFYKmYx8YbqHJJbYzq2y8N1E1vXENr0
/McG4xNIkmHTJSHxtC81CPgvGjZfpNAyHnVf84p74Y735TZdYmWRcQkglaO4zWFRrUqnSDCpUqJw
AZ6Ys7KtJLxeGeMSQ6LEU6fBDtWxp5Px0057pUGT0qEDjceF6fMWxrgECas+NEMYJGBRUDxlZ/Ze
+sUE0zLlro4OYWGN1sCrlbdi5nqZTDqEGifENEhGvKm7F5JvCEQ7ebnVIaSbAr1w/ZtunrLV1jEp
CXcPKB5NWGEWP5C4O0clAnP9vTLG/XVD1z8lxvY+RqqMTGOB6hvaTXr/GOmTI6r9N2NUO86CLs2E
T3HjnxUR9oWvAjZpGAYcsfRZvmh4C3b0pj7gzWqXq07+S3WVgwhm6A6zXZAUCz3Drb5i6rQ8Spwl
b1433jeSsPwoSaSZct5EBDceyVPvUmtwJvDb91+gCgsfEvzwNHrUd/nvH5vBbPUVmBRVK+qAkQV8
BZDkAdwyOLHC41rYapqtAg0RmUBjzlmWgiQTLbmpOqhl/pIP7VGbO6fXR9OpJtU1pemQAPDjIGcA
kRGX7khQYlEKCJKHp6Vt7+ZuHC0Mdd9rdXxr1pqfquOvbDEfCoMnwcpzQfr3VbIse2M0lJae5ui0
xHsjAdWSwANT8D48E6Mira5mSW0MzwT/dyk9ixWnQ7LVGVUNU1Z1Q1UUjG8wJavYEXkqhRJjZpen
UeVFsKGxcwbDhSUezafrx3brXrA2xpRUcSjLRi5XxDMUNLICEbrEMaRb3BatOwiJOxGIlP47i4zn
JtUoGOkEi2ZwSPG8oAQ3Snc/yiM0kls3zrhZZaszsV4i48Z1XWpFPiHcUqqm+TvUJ/ajZx6qe74I
Go2mn2LTausYDxQbIVKaGmujhIX5oUPdjch74CHyuS7COqEwtoEpJQR1/ug2r/RlAvoot5SWJDe4
42RbnbQPHsmkSQWsZmU2XszJBzzpUCqoadfilQCQG6Tn0VHtsrA01efPrMqb2ZIOYOKlQJclFgkT
T1nfzCXNlqAgTXfyr9BVQe7lytDPI1/ARgoNqtjOb6iUZHSQX+rH8Fy6pTNCOHPHoz3cPP2rH8P4
kqYCzzXE2OBiqu2h+91Xr9dPx7YHva+W8SCDZHPSE8TcbN/tpR34xXzJ/bdXnNVCGA9q87GruxIL
wcjWDZW7HXaAyu+j2wVq1X+Bh+DtIuNCaIuRqR8blAc4hN0+/xaDMKI56ifjXIKdCvN1P8H5cMdj
0N28khurdTK1ltQLuhEudJ2OCMlHjJVkzvASu9MeF3KnOi4HyU2d+HG+garYv8LY4Cq5sk/3e5WT
FqFHRWtgP5VzF1vab30X3kfOAO14t/fKveLWEcYLhX3+ct2PPsvQ0BuIrJmKAeFVnbBIkGw0Rig0
pQQDjZQMUDpKmIizZre1KVEngZBI9X28IT9HTz8Mfval3YVv5dv1H7F5VQE6Ay+MAKTgjZHZddMU
EkikYNcbp4KMSeFJEHp9pQwEIHlEWf+m77l4tq0jurbJ7LhYGLGc9QhWxY02Q5AmcyIvrC2qNgvl
jueLBBfvbW+zElwbZbYZ+GojVGdsc5fZwb34PN7OJxU4axMQI4J72egZQFPVj91i8fHjW3XPyjiL
WG+nEOQcI3w8UqLvgz4TCw3AXalXHmc7tw7x2hBTmQhkLFQhwiqNE/SknwunLm0Vszx3w6GNLbBR
pz/otGdm95jL52GbNqB98Oh3ZzKYUkUY1FEheNABypOAJd5roTAq/myOdKbVTTzDARihxfgnVTfN
X6ZT5asOKHlueZu9eQNZ/xCmgimERZ4DCRmpcQJ/vq1+0jMFunNBsqGUg1YfOOTFG/CRnYyX8fxH
+EMDucWLuecBYLbSxfqnMPloFkNZHUT8FKoSpBz/pIuED6Hb6s6v7TBpqSMkS+OowM4boW2q4Dga
zOxFTcXHWZDdoZ9sMV2AjKhmf9DHLxy/o8mILatMPAyAE8ZU8DzAWBfQhqv1FA4+gti0vB9u8LoD
BprWS26Fk+lTfeIMD+oux+xWbbw2y+TIRi9Fw1BgNolBUouixwMLEnADNq15DNRa8Z3kVjYwkiCr
5RjfjmLvS2YiJ9S72kSNEcUi9TcpT+P8zFnc9o6+G2DCZG5EsZrpOE1G3o+uEQ2DFaflbu5n0ZHK
yB+V6iTnMdTa5jyxmkZ7uv4DthPUalOZkBlSyrREuxSVFKqILb2PXf0oa+CSCnZ05rOx4cluaKd3
h8bOz3QAiXMX2axsV1vMIm2MrJZjoBOIJyD73yreEFnYYUo0DsTX1wtNzh0mK3xQC3KlC6jXXvFq
lYmmULvRhgoCzf/pduGhwBPsH+iA4g2o86maAI/abDta/LPnKhNBhzBvDSLAoWn/nNK4qbie8J9h
N4uu9VdlAmQoxYsp0+JygI744qSotOQ7I7GkF/0ovVCam+oigSed0Oedb3jL5IQLlQ2K8RiPrYFN
zZXMIT3mY6Y7uXKilkN5uXkNW6+TiUthkJaJZiD6jrYAEnRU0QLolYhpgXs1sMiOd+/b7MisDTIR
KWwBEUVXhnjLGdJ3h3F2sr0O7FTaO3FqZY9UiUb8On0vnnXMqjUPjY270O76wf0/irp3L2JCUxLP
6tAlOLgEUHXdq08YHxbv8hvJlvGmLziZD4LW/9ImE63kRKzMvoVH0Tt8+aBAD6KCDAYtqhp7xhwg
d7yengXmdFJKMFA+oRODypVZZRXFcqyMiI9gDoCMY34I8IwXfY920ChzRN7r94bLfrDGrK9XiInq
EbFAO+k/ijuI7h3zL2AcCrw0cmaHPs4atwWxtAfOh6X/42vLZKJw0ZBJaMqeABhnnqP9CFFnKER5
YmKBH8emhAKdD4TMkf8cs+XM6zWzZetglmpiJgOtXdB6jx3Kp1FdyEDBae3iOj+DwBgg0/N4rI/y
oT+IQAZeX/5GQPzwE5gQHIi5XlX0AAPla0tZcAau5wkvfz+NANzTs1nfDZV0r3eh5lw3vHWIPlhm
Q/FsqF0kw70KqKLej78p0yX4E+2psRt3cNHM7bjwGN5qmbDcFnrZR7QRJsmLB9FZOwpeAuEhbFVL
DJ4CsbGm4vt/uU4mFmuGnoLYCrE42vegEE/dAQp8tnZGcPYKW90XJ15JvBWVP3xaJiqTpYgxMopP
S04FWhuFBzzJXjtTX+Jf8DkH12AisjQmWbEkMDYAE62L0F0OR5QQsV31nGyzVTB9WBcTkTDr3yej
gE+p1Zi4aIJvQhK94h6SessI9cS4zxcrCeKf6OS+jpPpawpATuUYPERgbAz6ENLcEHTMq4NZLXdZ
0fpzE1QWiYInPQYLXzWeqjbzr+//Ro3z4TczcQ3PsclU1mgAKEPttNqEgC2pu1CMeAROWzWHJsum
IirmpenB7LpcdJ0Rg7MNtU28G0AX67XkKO3oUFGF9qATPnZ2+DQ74k38Q36LUpc3Jks9mY2k6x/A
eEI/p40sqNgeVftVSyAZVnbXvyXd32sGmP2PQnkYZ5oDJ8MPjJtEOWeaVwKMxX2B4C2F2bUAYLW6
o7s2HsxzEVh0GC0H0HUmLpq/VKXzTvCuL24rNq2/HpOHpHk25lbDOQKbxqlLH+ao9OLyFI77Wf4d
YhQhqXiEPZzvyYqfCmYlxeGE1CcJuh/UePkdczz66skr2hDOWE6P15e4MUsCdNC7i7K6p2ImhEmv
XGIhLb+ppC/FoPJ5lDdD4NoSk10wKA0ptqWjWV1G869wgsTKjvQdvfSEO24RsRUEZXBhKqZJIVYs
6gGg9jQWjIs5jBMFvgTME8qWuwElRO8sAHvhmhx68dv1D7rppiuzTG6B/vwSGzmaErkBKMx020PQ
+7qFrfC1XhgTVIZprg2jxY4J7aEeWzvtdnXIvYTy1sFEjro2UmGWcNy0+25PQDl386ebFT3kPzMX
QFKTy1aw7SGrb8cEk0aQcEELUQsMXvFUobGBnsbBBCdEZQvc0QeuNSaggME6E5oC1sYDWDu98DDd
TzY4sUDHYHJJ9LegyNp615hYEnQYbtNFBEpw+UX2cEP5VfFOdJu7xgixzgp4xxqnrvSkGlcWCGR4
vBrk+oGQWTAE6RNDUboRZxsdMlLErzm4cfEYLT4UscDVoaJf71Ni+GcvZRYRMaUD5ntk+E8MPcCn
8jaGdi2as6Gr4znVK29Ez8Cpz88Dmgq8u/ZmVfL+sWUWAxFiCBsayzj70U1ZgzOL9mIflZd4R5ui
3Q7dYRDVYxo0gzyDWtvkhuAu0e/+Vf5YfQOmtp2UDH3HEPmDMtRLu2ZHWxu4MHBy8P/hW0CUYtBF
B6iduTHI4EAzFgk723m9O7v0KyvgmXpT35YX467swBhJV0uF7xckzF2qnuZ/A/OEg7//CDa8B/CO
QZppHx6km7ZkFY8lECcZWkfJbjnF/3/pLBmZa2WQ/bqZvCSkwapzpb3P5hm4S5W0zvVgu50fUb5J
kGkQ8WLPnFu5nttOUiS8fRrDs2CZCxV2V5a3gaB+LTBZgCvZ0h1jGfNpHNPbgf4f02wtMOhGIaUG
7qJgZf7a7MWJSt/6yTNooyBfBYTNX4wwb8FM8VXfjTK+VEYCIdEkGp5+ngF3y0HrFB4MFKySO9PH
SN7Dxealc22Q8RtcbqH1riy0p5HWNkW5d2/Fm9rYOk3TrrzrB4+Lc98ss1arZHwHJAs9prVb2iQT
7T+z/sFe2YXVZeR/QRNdvCkORerwMO/bafX98zLlQSb0pFw0rDbSc59opq30Txy3oR/sU+QlkGTQ
DY3omGfC31evu50gjnIG3kxPeARgEVCE1K6d6AEiPngS4IXaTR9dGWOSaAMSsnqhVflEIqvqH5Px
uyw//JcrYs5gNxV1Ig3YreBEH8urAu9Zg9U7kq0/Vz5vLvP6khQ2TxZtm3VDgCUZ5mPXC94cCKjC
eXP1nyWRafj658spbILEwQZ3a4HTTdmYjcwqzsM5BD9U9ZvyAqYOMhP5C8HG7dWZpmQaVMiARa4s
+VzXXSNiwypM64x4iK5kO8VoEmfPNvM/ebfDOHrczaUYJtiz4Wv4O31WMTpzV3jLsTlCNbhCXYfZ
1udxsEq8zP67mLIyTj/C6ggIMcQnBoEmRGB2/6ArMF2HTESZeMmxP/7/1cIvu/m+XKZcJnUsLgZ1
mvkgHmY3d5ed/qCcyn1yqSx4YpjbYXq1QuaQ16ECzloDK2wcGqahx3SCIp492bQXTJ+ar28nPWGf
YgqQf1AQAaXgJ3zrOCZJogjwGsphqexSYAf+5pFmuyZf2WGSgUGqLgpk2KFxuYcGOvA/boplTW4j
YoKWN9S+WROv7DF5QAiKBmzeKFp0NT8FYnCIcMOeSBJZ7VR417/hhs4DTvzKGHMkpFiZMq1H7BcP
8U59oXhcHWm1xPgjr9bfwn58sMWcgKaq6iksUbb8kYKULtRzra2/0XNQ7kE0ZIlvOv7JFy6hy7jm
K8xR0EnStEEC14SSg93XQKtHonX9U26m79WXZLxfb3oxaQF787qodwyptztykiU8Dwyao0z768Z4
62FSHKRsetkkMo52dlCn1jLkmbOc7RpotR4mwcnpZAadDM9onK8EuomlfxejDUMvo41tcr1j+8Lw
bu9S9K7iY0OMfDSDS+6h0mraAfcjypKzE79cmmr7ARKeqj1MqDLHY3rmHbvtqnr1A5gqcwwioPBT
LLjqye9QjG9qWcDEaRju1EV9aCcoEKTZUYLoSjdkv6/v5+Y5RGlkUp0O5EFWprLIMF3VtdhQ4ovP
IlSjsHLARfufMlflcDNOG5pBeQhAKYFu1MdMZKRZoAQDKEpbd3CgQOsvuw7KcpT7VTumHnd4hP7/
2MO3tsfEmLprRUPrdArVrPb5Q+WV0MG6PN3ItKbgptqtw7G2x8SZxZzyoQlhr80yO61aO1N4z5Bb
JlZh85IzVs5KUEkM0Z/co/0O8brsCS6x0saJc7t5QP8AI35Wxb198cyyO9dHxiA3cNFwdAy/1x3F
6300f/1WcsQf6iGI/2JYfPP9cb1YZv+UGVw2Yg6r8n21r+9TsDppIHm1yy8EY7E0INBbvLIPvex+
mazivoLkHQ9QvB0f0ElQQGWlIrQxx1OdyWyYMeKrciYH2W198zZ6C+7S+/kUu9q+dSZXfW6gqk47
qMudXHA6GptpeWWfKQOqWujB9qMgLWsJCDzPjd5boRFbo5TyQi9dCntg0Hj7Z6nMNsu1biZ9Dwce
bcOXblCFQ7ABweDuL4LBZtpCQ1qXNBkwWJaWmahzomUmoRd6yoLQYr66vm/95ag5E/oz41k8hv1f
1PwbxG+oPN4Ns/FeViNRSakeG/mGB090Z9AHA7m8nZaoiQGRcCg3CXngxFm6S58/7T/LvcTh1cFN
UjNQpQK7OH0FJRIqYgrmphS/mfsXQvQ8a/TvK2sI6olq5rBGJ1RaK/82Wah0bpId2rl3vPpq20Hf
l8Z4jSGmdTIjx3itUuzGJHfkMboZdGKVGWck9cJMeu0rMhGh1QMIkE3IVkmIZ3lQh/h4CrvPs9TV
MD2u1AKIy8lt0chWvcwnicRAwQ7GLpbfNPO5KEMr7REjZvUp7zHOKnSP9Sze1DHmGA2Ivck/pD63
pLjHK63uCJP2HMqaNQylXY7KQesMVylGu6vHEGVcewz01m/kcUe63hrN1pYTgMYn2R3B3q4OQGHW
yGqF6pRmavVEvpm6h7ZenmZwAyfTAJ1F06mzxMOr/y8oTu2UKnfEJN4nwg/Z6HZhV9tdl3vxMlrQ
KpSDp9Q8pVNsXXfMzcvM6jQwOUtuZWgqi/SLQhy+vwiHIt7+C8Ksj4eOqYP7cgZTmYBDN9b6Duqd
gJNwtQV4Ts8UwnGygKFigfgKbSLQYw3EbwtYNwV6FSdeP3srJUJzAyyzUBWgVDkfj9gCdvUiKVDZ
Z1rqAKPjpJHK2ZvNi4sBflkZgmAIygqzoqFcqjGJEI9laMpfACgnqsdF1X9Ba+Qo/vBce8Kr6oRn
HrxqM+2tbTOVvpGQPNUMJF9hqTRLFOPZSkXtKZXFb0QcD2QO96WUalbXhK0lTgKI36GUUPX5zgB5
ZgkZXDsUhNsE2m9RrPwYIsXJWrKbA2XXiKF/3Yu3YKLa+tcyu6G3pmooAdz4zxUvsks/9vsTvS/H
e7MBCm3ekVty4uGTNjtXK8OEmaqV8LLT48mVOl39jEdj9EwzL3BCf7JnzLjGXrRrfG7HY9P53h2D
rUlAPFy1bQRXBzAI0jJQNUBDvPQpWwiYRY9K6lS/ePeUrYS9XimTU0Lo34o5eDY9Ucntot6Z6vdp
eMD0iDUanDjP/apMSumJPpXqjHAxeH/mzAvZ1RP0CJChwbJog3SPWGFn5ed/AeteOxJhMsywiMqM
2WXsJ1jSG/FbwK+ytuLU+srFhFyzSyU9q5Cci5v09k9PWj+JngrCkb8oBT7VdIqIESNM+JhUnhj8
xR/jVNkueTUBmAR5dMyrwUn+9KvA1MO9/3yG+DC2mJgRK4MgNSIurHhlu4zGNikgg52AAR968crv
Bhd65U7b2toOs9/8oevPxR3zC5g4AD5fceoHMfEnSG8LVo2XxtLWcIWHEvMT2jw7fnuJbteHmuSj
SbaenARziRII+iHMfU/Ru24VV+/vr8e3z1chxghzCZk0rU1N2gqgwHD9rU8t3ZuheOGZ7uglDy1K
ycXtfrf75AB2oPEl9cYdt877FHWYH8FGgK5T0rQaEj9oDSfQ+tM8CxY4sc9lUx0L3bS0RX/qWumL
CKrfoeugsgOgvKkexNzwqlLbmZHhqmb5balrP24GS9bmo4oZZkML3ToJUDgGN10J/ZR2stNmUa1K
G/bFMLtBku1EpTs1cf4WKaadyZh/EKDL25d+GS5eMohfwd/vd23t6fnoJwVgZVVxjAzse9Gf+5bs
5Tw9kj44x5PgDopx1Eh/L9YEY1FhdF9muNPOhSOgEGu6HKB0/V43DV+LZV8fOx9TJm/NFN0NocJL
XZ/KZ+arMrFuzKAHRHIcUDoqLD2NmtX7QHvY8o/sdnaMXXXb2YUfvl33qM8hljHLBDot1FqzNeFR
NGOmD0hdlnKECJE1e61T72VrwIsq7zGC50FM6MuJsVRFibUCKFlblRSdVCHn8aPRKHPtQDK1ZqjJ
LUiWYKRxzHNf2+a5/a4B62Dg6d84Gz/KG9nLbtEv9Xngg0/FNPNNmVirjF1WRvFIT+mfid3xkv55
mZjnMUyYzZaFgEEcCwziyTWqL8Wcu4r0NZD3HB/5lPKZ9TDRNG2EdpZoPCd+n2MoOD3Ir6E7f0FM
tzJrcPFsZZsVshaPz4bjJ5dEs7q/1nVWVuUcIGmNuVeOPqA6Dmdt9Fhd8ZJL/bsyUZm6UskLPmL4
vHjDUw0HGSBGE2kYfKFMoTzX/4zD+fgxLyF+ZTBN5EI2C3xMXCFLy/jWeOVb9XX5SierEk9/qP3x
gY7CxmBrdnCLDn7UT7mn8/aUUw9cfubqZyhJ3OSFAR9Vzw3K1cSbcOYXO7/jH4fPzWVmyUyMMUlq
KumEbyweFtCutF8wPjUD65Tc847E594yY4qJLLEwDlmdYlmDJ2YWccNDZ0n3nTuiCAf7yQtvOz+/
zjEGmShjdAPIc3sYpDo/7QMdoRosIbUom8z4onEav5yTeOFgWO1aLxRpOQqwFga9m2SDVSex3cy9
LevQLg64grG808GEGE1P2smkgZrepfsYXTJM5FuY1Johl6ljApB7PraPPLglVbzGqxIrL5nh6VFs
FhQXQgZWyfKk1JxP+PmOeNmxdwuMN4ayEKioDqmLdPvBsJbYxTQyhKal6vLCk7jNfXquJWvcKTwp
oe0i8d02455tNkmJVpix32XfGu2kiCcte+JENN4XZDyyiMdOQx1Dq+/wIQPAID4Ee3Ev3aMI8/uX
5gv30G1n2vdVMfkuhGRRAbVYWkNAag4nPP8mPMh3wW44iN4fXFZwCaazaP+Xi2UctIoVQyTZgrcx
DLXHtl5adOT4kuLx9jJY+d0Fz8iJnrxPzCTExMzznNAyvK+/Fwuu+CKvi8WxoDH9hGlWlYboOOhp
PE5WY8jPI+ENCPJsMJeJXKrMuKJ1fATkYyOdpIxXXHLcXWNuCnM5G2UzXQqHcNfdzIfBUTEFqTxo
j8qh3S8Y/ec643ZV9I8zakwdnUTlAi1C1AzCbvJiQOfmYde/iq8YoWmd0am9+U3V3UqwwH3AccbN
6Az6DBB5YAIehGMf79hZGUagFi0TH9hWH4BmYAMP+kN5+l/u8fRHYet7YbT+VZ30bpilEy3yYKnn
oAC10IRRopakVlMoP6+vbtNbVjYYb6klsdXqwDQ9VV92Qpzv1cm/boF+nk+l2MoC4y3pkmpyHwUm
Xiuol3SABlPWUF5rZztlr+wwHlIXMVimgixGK6T+rnvLbnz9QxNQP/5FK2Izha6s0e+6StmDpuVV
p2FvKBl97oZu8CSC10qyC5dOuS2cbdr2QV3VqMitiJHYj+YiLQ6Vpe3gCmp/o0FBMZgrgBBnDyjW
nRBxLlmbkd98t8aEXzIoypKUFegsshTiUAH4gofKfEwnzKUKhnEkcTFbVRPwGOS267yVYeaoqWNV
aUqdJv5yLvbyM9VPwki3pWMg95JpeENj2/fkd4NsQF4CWaol0sZ+FRwoYfC0KxOr0y3yqv0MPCpn
kDuN4SZfcs7o62YMXRlmz12nRsMkwnAkvGmJYg3lb3XpnetH7zPahhZFKyvM2Wvztk6bDm4jnf88
McSH9ETOuk8/Z+RmNo/wibcs5hDGeR3PYgKDKp7FhvZRLX8TjdM/3vJOsCESRRU1XTNZ1K8C2G+V
1UPsF7Xo9yOwzKXXS8XRQDuo0BQQBJse5ztuLWttkjkQEmmgN5RkiW8MDiWZjOzmHB+GI0DNEFQe
npdn/v1qK+NRLn8RQo54HGKfoMaoyKKkxVmoK/1Ww5XZquMIb5DaeIRQMccdt4I0kQhEq00g/0X2
m3aGktSkaGLc5dIdpejLwY0VcZnzNr+jZEg6OLkA2768AK+iJgQDF9LLBMdNecjS1256w92Hl683
/WNlhKmU5zSaiiGME1/DeAYeyO0ytYzaqm0AR0+UzrbcL4tdAlyCEoaHEt9MQ6AfFiEbKYEwjwU7
qwH+oyCidFWN6bHXwFsy9Y3oRSYk16vGDJ0M5NGLno62Fkjw1xLU6JUfacUvjs9u+s/qhzBnf65J
p+ml/KddJS5WfV885if5LnlJwRUhuYMfdFZqWB3hRB2a+tiEv/4CTAzowmZUzblCASqcFbCuJXih
46yNZ4L+feVHbYdurpzDxB+m4gzzFJaS2OJP8MnZwEEc1KeIV4Ju+u7qe9K/r2yG+aINgoCkGPfg
A+0TO0l+KxpHKYlnhPFdYdSUJAVVqx+Zhw7iE5MAKhPp39xXET4hmm4osqywypNaF8YQP1hwDAXM
rKvf0sq0ZP2Js0nUwT75wcoKsxYQpAvgpoeV4ERvj3JtAc2G8RrF7SBryZ073OwArFfF1EiqvGQ5
5ohoSaZQxigJ+LkQg9Py2XiaIDBFdum5/4v32k1nBE4AxFiEZiXG38VC0rrZDBA7M2iji8VNF4U8
MuDNTE5WRhiP1wfdVOUwTPzspgGnj+yCLPtBPJc3eBiy5ZfM5o41bm4fIjJ0G8BXh4Gwj/4+mG2s
1yrOGH2Fxgba9S964xE9PPKdeR2wyzvaJ2d5t8bedYKAgLG4jgJvWBbo8wjekD/IU3iA5BMaU9AW
l2afgPjGCkVeNNnMFyvTTCnWaCRo2w4HW0pApzOB5Woq5bssnVSrHVWorkjZuc4VTo29ddKBlIUC
K+YptE9zBnKlmBV4nFHqzpiBKV5afbYG9f76GdzKASrEgDBzI6vGJ3RjqyRF00Ro4XSlutf6b+bQ
23H0ozMT57qhrTOwNsQkmyzUxazqYGjWkHMFNBPL1r5uYrNWX9tgzlk8LPrYlsjZF8Iax3zT3xII
qw0YnhOd8VFDNnscuTR0m/u0+oTMwZMGskhVinaKZJ6X6DZUNUsVdpylbV3vVEQQCJeYJv3Hx7OW
5rPQZP2MlLkf0N5LW2vZ17b0Ep/ms/YIgbPMMnbZvfC6vF63zDHMPm/PM2AmyoxvqquJpaswU8H2
+Aul2y4mnGVufsr3VbIoySpBZxgstGjRls2hGoansKp2STb719e0+TCB5IbQBfgWMXUmEeQkFM0l
gZ3kRjv0wKFTXi7Nyh6gcLPn2NoKHgj8uGeZVEyZ1d2KMEpbLTHcY7QlL8ytGmPuw65yVf8POC1z
5xcqZsDPd58xXDCqEkMnqqkZBnREGaep8SIZ0VeD4ccC8LLkADeQHiXM20eODu4o0YmO3XP4al5u
e3/RA9nKEBDcwiC0KWnQrKL7vaqISn3OlnjGHZY2xjBXcV7AO3o/ezKkG6RXnq79Zn5fm2PqCWMa
JkOgKUL2RzfdScfqxjjkuwlD7oov6eDpAmDcMdGi8K5v8mZwW62T8adOzIcUU6bo2qoQMTK+qxMn
TNOdYpPfemXUyVYfMleiuTfpyohvHP7MnAl+xqcR3VwIhtoMaJwTQIaYTFdVShcWAk47fcHO76Vj
BFI143F4ppirwC138sP1L7dZttDhz/+1yOQFRQMjjxEDsVP/zm8JsI01ZnQbN/SX3+MeMp8Or/u9
2UJaW2SyRGDOtdzmOsUHSJ4E3SfjrnoD5ZVFoXrZSeTx6W+CkjA8ANp54LBEma2T8gBYUVx38Qx6
X8hWDnK83DbtMLaCXbgf0EEC3vYXT+pucycN9D50TPobBnuRzs1Ky7MG+baUvjXJfTu3FmfnqC98
8smVBea0iVqm5gbNe+DwCHe1rz/g1mNpX9E54iIrPmuZ01C2MsacsMUokn4UsBz6IEmJ14FDcAtU
79CkxfglnfMUDpQ/jNcA3Hy3X1tmjp5A0kxVqsuRAIGu7Na+rFhZZ5ERgrwWHcxXIPyQP8ZAe4Jl
tvmhRlaApiB4Z3lpazOVrD4CE88ridRKntO0tZciB2Rt6NXF9wLEcSWMTED6eo+pOdvcNyeu6c1I
/m5aZ96lMmk25zDGV2jd5ka2e384/tCsEpi62OEZ2/zkmoiOFmDPIsDVzGYXaGMtJoFnxb8nL8XU
ltdAqv5LlmA27Q+qFpfrCtQw5Gv1e7HNA7CTjulo7nUP36qN1z+D2flBmTqIoSZgpxsfWsrdBsrB
LvqVDgHvKNEFsUdpbYnZWNlMi0qPUOqDMhTQ9cLLZDdQrCKy6JBqg3+3FRdMu4ItagdeCN7yqpVx
FsIMwokEgh9YZjD11oDJhES8DRWQ5A0YNMpKa5qfrn/XzTyNkI+NhQDXZ7roOBsI6UU0nsrMqaLv
SaO5UldZs+5O0q4vC6fLAGq6ySFMA6YDS62f+/G5GL/oRW5poEXk/JytULn+OUwgq5dOqCa8XKAN
0WfWdNPfA7JKH5PpbFcw+NM3kHtyjG761uoTsC6et5jjy3NcTqrXfs5ttSm9Kg0xDVL/i9JhvTrG
i3WtqOYkVVDAS9JtZdTHuCf/Q9qVLMeNa8svYgTnYcupZpVKkmXJG4bdtgnO8/j1L6G+10Wj2IW+
fovujSN0CuBB4uAMmQ8x5lKgMK44g67+NLLa16SYY3f1NbY0zDh1UCA1r9VAq8GhpQUqFmZ4mMlA
g9M+eB7c3Bu2EM3TP3E+J72/bw7TdWtZymh5ypU6hszbRnse/RC5atSktAa9XcIlB8dRsQ1m3vnl
fE2WKVpV0NglzygAt0j9x++NLc3uFDrZhk63pg/Wj7JwSsx6bf6oDWmxySxjtBZ1Uy0WCU1pST5l
Goq8ZKNsygewt3g8YOYcFDaPpUVR3OgmLgFBeyrLz1bwyvl0a7cMhvMMQ1F0A+lxJjSLrEQPauQe
NkHqhq/9MYPPWI4o+MKmcMsN7xCuRdVLc3S9i6i6Eaop74OcRrvtLj+3W2mPwvOB1xa6mvFf2mGe
QXWPu1PT4+gj4lRxecbncJPtdD87/wuXWMXzxSYycJb1pIDwGZwxNFCKAm18mTkBumTAXNS4pm3t
1cIWNLvqwI8Bri/Uou9/xXUvuX5EBtqUDgrLgVAkG6l8F6XjNHMy4KsB/HI7GURLEIxICkFlnaZ5
5sZNQzeMEBC22+KItt70u8iVFeJ5CoNl1lAJ9Sgggyv19b6XnuRgL3aHSR3d2tAcK89twhVTXd1H
Ws23FMyZ3Qh2J0poGaOKZ0Mdfa3Fd5JwThvv79PDuPD+sE7EVuwQUifWcxAi4S483XeE1ZTtRz/C
f1bAHOdOGjNRKGXkvc3+OShqV582afEwF6VjhaMbRflJ09B0b3A8hJ6nmxtgsXN05YuVGRg6y+sB
N0ASnRLSOV27n2PZ/aPVqTpyO6iL3uhwdyS0eqvD6v77JqcavjXiUi5+rN5oyi9L7I02xXIUJa2E
eAkZYJfyJMZufSjeOnc4Ird/4OH8+v5d7TFZgDxJIrMKcXOPTeiEgeYmyrcSDaecDVx3wKsZxgHn
rC1UQyLxRiHyRsk7L5jl42yopl0G6WdZNTzklF70FFLYkoWq6PwiqZlfke5UzJgeuf9rVoeX9MUm
M86apYNYR/RzNhNlSH0UL2VvS27lFKeytWvPwlRGhYAwf0oCm3LF8DKFvF1nvNYs9RFdNSintBGI
HZqnWS/sSRA461wNVZCGAOMVsgLiR2y+OBvZWOpDOSL7EZTBMQaBXyn+yFX1sQt4CYL1z3u1xMC0
AomHHESBgd/Fiat3EM/IeKmV1atusRgGlvEwl/VQA4TVcgGdQtUpehDaohlUrExbFbrHKeWSwa5/
pl/LYmcTUBVFyYva1Gx9o07OhAdbtQE3g4kmP0geKI4WOvEX3pnkLJXNzA2TnqoYNUOVQRecFG0e
GMay5S5z9KTctuDfHzno/dFTfoui14UyxxMyF5laE6CoPp8Gj9b3Qk96UB+D9+5Tu4tsMLShcrs1
n9+x5szNf6QXHSS1VI3Au3821x+M1+/MDi00RA7lbgIAxsfBE2zF1bZ0uJcObESyPf6k+eTO7vYy
r7Vz9d5fGGbP5GjWc27hTNJ8qAK1v9ajpGK8j7se0izsUKdbnEqdSODEjTVa6xOJJyn5Ye6tozUZ
PV7k875Qos/lMBzaJn/EKXpTx8wZM8Nw2yn9wtlr+lnvfXYmfEz1QddlmulJIzt8ElFGRlf1S4JR
n+FMPF6wqPB2mIkWc4vIQZnBryG3s9GD1qkjyIQZ5q5Ns5MFqplkCB8lI4N0WLgDqc6+LMxXqE1u
C8tIUapMd70WuWrduUbSHTOUj2yjMUw7Kcx9r4XurAYHMSkukYUmEyUfP01g57FHwfDMrD7EILwX
uvqpIRBsIWCPma0LUo2QWtIw2FxZ6BSZJGcaCefu44EIg42CUZpCmGKTg2Byu2pXyJVTx3/d/5Q8
Iww6NuiNg/uiDS6ePyfJIdOIF2i8kt0tSQEys/rVdVlmVmHoKryjcDb1y8co0zOUWHYVihR0lAls
S44S4inaHKBm4fGuzFvJOcY4E6mEQiIIgjIhwtwooHDcKJQa4QT6WX0XOZqvHIofFCSMTeHL35pD
58ye8ik587yYs9MKA5XxbGRKoAMm4vgoSE+N8rM3OTHtB8DfnEtV0iRDpg9+tpY2CUqjdx8dTf4A
T7bDb4MzughQUNMrnBaKWIM7vDTHcQ9CIjRv8kmGV4/q4hcwyDD2M9iFezxIOsj4KYpg2mI7nZIg
b+xCMJ/G0jyaJRC6lHmjO6uYhPol7nMFLz828SCZY9BIDe7cv6k9aJaDuPOm2EHtns+uQJ3mdqev
1hjQr7poTsUC1bzKK3eWH7uUkjx6RB8ed+ppPTWwWBkD/CqKQyTtAX85ykEb1SPPlOERjPyUopY/
ZbV+0SzsMd8w1q1o0GkJoQIHm7nH0Mw+RMsjeVC8xO8O3GZH3l4y8D5OpUoUZJg/+vCiQ/WJKiCa
fntKwbJ0H+7+YS9RY6PdSJLEhkhjM6sJqHGR6TzjyYAZjHr7l7GZIEBVbgpOOyzXGHPkAxVS5mKI
hgz1C40BjQPJ7b9GByeD+glvbasAo16XxjxOAqGfimpCLNaS4tjGoVNosadHon9/C1dD9oUZxvPN
tMB0qIRFdRkYjHHrlWrh3TfBWwnj8KOWQiZUFlFIUt7j8VXqnsbx5b6J1ZqyvlgG4+QB0ohSLLTo
e7AgqFs95W60FzIknumcq7C3XiOf6+jrEHX9QoyjR7oAEXMNX4jOg2LcHBO986X34u20TZ30jbNC
+r1vIepqjYkf9N6y8h7iXBh2Ch9qqrWN2Ryn8evM7Y7tA58c9h+A42qRCSZ604ASV4F3Y/vWVI7+
2p2yE7ppIUkFTYMDKr58ceJ17Phlko0sDKsVzSJHUAw2id3wg06dozfUqe38C48rcvV1dfUYVvml
lGOCaQukIjDgZBvFX1l06s3nGYVUVbTVNuG09q1nxhb2GPQIG2KVlgCo+sg8+/128Ac3/BeF8/U7
+7qHDHCIWmU0hYFSWwo2PXnak/HLbEYOEZ7l9GWqj/r4g+OaN7qlNCRbLI3BkFbsqyKTECVoRVPZ
s6Z7mV5kdlFB7mJIvyYZXnBT45ZStq9LYcOxTo/ZnYOhMPDSlcjJgvMGWRwv3Oob3cuPGHPf0L7i
wR8v+KZe5qc/eJUE3vFQGMipWjUQyw4HEq+m6KmxQUL946P409gQZ3X4tDPrcTd6qmT8p1jon8FO
LJ6MYKBWUpkWyTM8Z1zDN7pNBLJ+dD0JXumJ73MNaWvJ00GalNvz13rDm6ejS7rZ6usPYBty1Vyq
9cDoEowm9B5J2/I9SWXDTgftS6c2vBar1XtjYY2J9MGzVSLTA0wv8Kgjxl6yNKflFqBWcXVhhTmX
gzAFJOvxLouRe3MwWEwH362HYGtMDugYMBHyR8izsMgcUAFNq/KkRMDVtm/srokfOrU+dbX0Ourh
Dg9FxW4bDDlzzsnqdbUwy5zSoMXgiWoR1ApTh7bTJCfxeXSaI9mizcDnUsLzzDHHUhNKbewDOGt6
pCF1gZATE4PoKisdPg8Vz1WYsxiac9v3JRAokt+Jfi4UyHTGHLG/1aYu2tL4n+PHzkNNgTFJFm0a
QC/Oc+vWu2wPOR17+MtAJ9no0eEh3iuTfpPbA6fJ0F/RDMNkRzzrCrwvJAHGRGniGuRz3X/7I6+4
WmDCiiogXdiSChn5c4cGSvR0eXQU6O/RSl7tej3jrl2tMQhWV1lhdR3eWZSCqM+c+EU/5TvBhoI3
2OzQIpfag2zHKSYKNEcCnT83+7QOYb9+ATvcqYPWsFFnRBhtgVEnPZ5ewT5+HM24dMoqvNzf3XW3
vBpjEGzOZTkKTSRKKjN2tFiyrZIALXf3rfCWRE/i4lqQ9QGyrZTXqaxBXA5N5xIMPT0eYFqf+fdN
rcfZ1w94M3JfGmGGqRPU2V5BupI36PHAJY+kDxgj68hBPIPTzYu0eQtkkAtl2JiEI3ItUhHtcyNy
hUh1zBCjGCR37y9wNZhYrI9BranIi9xUgFplBy4ypBeb4JuFzii9e24mztlbjUAXtuiyF98tw2zv
kAdI1okozMv5T7066sozSKldQXtPQ15iez1gWdhj3ivqmOeTQV+UNKVSfkdD31a6zPhmMZi/+OEK
z/kZZMlS+T/NQCKaFsuvormpy6/3v9b6k3yxJAZPwM6gxYIBSC4BWLvcJ676KKGPGC2DEFbj0eFx
VsR2RAoJnMJSBwwZR6o9DCD/mXO71Cr7/qo4fmEwqFETaQ7FTEGlBQpMOG12EX+dh4uqPNbIyhvc
2ViKD3cuGYPBD7Prh9EiSBDFaf3VAved3ZjpQ0Cmb+C4KP261PxU6M8Q3Hg0pHSjKtmPuRK4KhC8
n8GERWMGFgHLyDDvcsx3yjHaT49UsUYBc+S/mFOgnnG7aFMHG7kCPnKZOeixXtRT0wCaJ7Sq0YHg
9NweXqYK2krhrj5QGrfyAlW8wiUXbu1n3ZGuxpmTH2joQzJr1Elbn44kSttI2JrvNHce4OVAvkyB
o4Y2r7n1HwDgapYBAL00y8RIAd5kR6f3aL6M0r1nO9rEELnchNl69HK1xyCANWGOqNVxMdXQIZLc
8BB5/WcQsrya4Pp4zje8gUGePQYNFGmqBehMoqRWaHaWx04ht5yzyXEbNkHRCp2oRQYwNN5Rvr8W
r/h/pQTE8RA2OwGica3RcpxJ5LPUydY6u9x1GynfgQEXlwXmw5ESoeKRPBZonpOwhQ1TENSgpSl/
7Ty8NnYO+gs6H4/OBNoBwQfV9cSI9stLWEkuzAsFihzSLU3BMtxW6KR8La3Bq4bAkRvTCSs3qVO7
Swjnrue4i0L/fXH/yn0VyYrWBf7cbCtTcAuSe/eRnPcV6b8vLHQNCAC7AdeTPJ9q2ClRWOdkpXmL
YKCkrcSpyuhcW6KhepC8ler7/TWsV6EW34dBjaqNzFgakF8ZQ9CVil74MLsgRXlJ9pDc0mz1nJOP
iQjE7fvQN78JO95bkrdGBkd6XRY7oUb81xfnIX2NGx4lPtcHGeQwlawrQgUhs5WQzIbm9GZMckcq
p6NR9p/lmvxQjNhrhcpDw45/f4M5TsI249P6RRBKqAel6CiBSK1NYt1uWt5E8z+8vX6dM5UJKwZ1
1nWdJiBjiNEdi0OQ2Nmr4puvumpT9tnWU9+MSws648n/e+SCF8f/Q7h2/QlMpNEPLdTg+4HOtNHp
/wRNbRYEuYxNipw5L83CtcYEFFM65XPWI3+kbqoHyCgo7rwl3+g8CakxNsR7q3OuBpZHPOoJGjoS
NMH+TQVLe7Ilj5+Wpwf6TuCiMpgStW2YDJSBzyi7hyYrT6M5HboIBQGr4pDqrHJQ69ejrzLgkkxa
S3JKVNyirbgAnSfyHJEt7slRhoZbtRGcYIumiQ7dxbXdfy0v0xE6Sz4v7bg6vLv8HQwE9WGvNb1B
j8hx+hA0hPTPYfJpAZPbeUmPwb39ZcBG14Q2ClBrwyupPWKRGJyltnSfrwPGO/kM6hR6EHVlDHKK
rvw+hWdp7uxE3/2/0IVtJA2tdDC6WIwwC9K+iYK4ra1xFwyElxzjbBs7D1EHqWgNQpRgnqncGQca
NHwMi21zh/cM+4ckxC8YYScgBFmDLkEBtNZPp+4VfPon8wWzlRjC30PVHhUAyLX8/3aRgZJ8Equ+
NAElM3jXJ8uRgudCjdz7RlYnHhdurjEBSW+2IDoTPh7ooysg4ErRc+GAf2IjiI52Sl4CcHRDdgq6
vO/g1N/eN8/xRo0BlhyK8JPVIPAr0HOcmpEt6INrgPnivhnuKhlQ0bOxjmYBL6/mJ1Xw8QtkUTNn
im3rofQwWpnakLNAdyE6xl2dO7fDiSXYjOqsVXMuZHgjKHbxOkL9L9nTpkYNbZy6X37hx7e8bWXw
pAerrlHrCNCK9qmoMTUgPDfG5f6ecq4ejQESzYCufRMirSpv6NB9sJPQl95ueO9WCrN3oJHNnfaF
EehFC7yqe4QnRRXYbTtDGEk5NVIlOmOTcEIjzsfSmZBFjNFyMUW4f2RVtWN5K/GEXXkxAktb2kkT
xhUo44pyJo/lY3OShZ0KnnMFXGBktHvDu/+leCtigERSh7CpFFCWKuW7KRDbFLjouFqNvV7aOoMi
g9jW6I8EijR1otiDWOFTEdUVtfB5NPDSr+oTyXuQFnSy36dccQMaw904iS5LiiKJIMGwmBUmWpkM
SoIwk0gIGixbPFG+xhCqgf60E7d/FHUtzDGrTSWhiITxI6REIXRbbylddcmdRl9/BS3sMOgIRsgM
uUagY/8m/jwn2yaxQ7LXBVt+LMGKj6S7o7Xu1NqBaMvH2E5B+cmLn1ehZPEbGOTs2h7qZCmOA+n2
yvBamWdS8IYF1t//CyNMrCWQMSRFWP9doom2oglR7rmHkAIdONe38d7g8ZvRn33rMZYIejzM1dzo
asWTUlfCKICkFVxHvVle4mLeQ/V8Z03S5v7xWz/v+i9bbP6mht6xOY4IHbq9vqHUszqwkh53ysbC
K3etVwwX1hj8ipJkGkUJR9FK/DZ0853hRx5yx/U3wxknFBVAw1+CQ9vnIfXqhbAwzDy0wk5UtDjA
Mv9+i5g7bUPTVLyQYfXLGQBfCYxgFnKp+LKL/MYQWIJGFDikLn6ZKpTrUhAFYbQ5MnlJ6lXXX1hi
btE5K8QYHLCwVP4VjafK2CX1H4WwCxvMLSrmLSQbo4m+dqDX9wbBxg2VUFS8fLR5el709974/C9b
hsiQK4BVSQg1Aa+MSFPtrnsKmxEqzv44vltmb0/i832/X712FuYYR8wE0PvpFqIeIzA9qXoOCx6t
7P0PZIiMx7W63lmphnaqSvic6l+a4Ksuf72/iPXDu1gFc7XMtdJI6YRNE2vf3Dcb4ipP4U6tXYq+
/KYC3qYxV0uTkkIOA6SvG7k/9TJazKMi4XyYdYhYrIm5V3Q5n4O8DelJ7WUMn6VunKC1G22lDwNo
CqFaDDn7Ay9TzvtazE2i970g55ThhKijLVo/5eCTaXIjEd4GMvCQ4WLuhwHfC7I8KQhjgLaPEihj
IP8MApxx84c35GI3GZiQm1QwYx2AWyUR6JOJY1RPYiE49x1xfYJlYYZBCjR+kThQAa+CGAy2mCRO
1RiPihw/kNpwTW08xHGD4K4cIJQIkUSb1OEuLeaLGGjHeW6/VFlWO7JiPigKCLoGqz5iGO+zPg2O
QoQHUR0SG8N8l6YKt3MGHcZcAXl5B2k8TXusU/0tTa2TIo3nXKnOSlKcrABkj2byIEi9n/XSfpTr
F2sOc87C12laDAuDtpaBKU62562NsmgICkBk7WYPJtgzKHeJP2ySL+JgC68ZxvDe0ifR/hiJtY7C
i4AhOc6PWM8GLX4E41ZgLolCQYKyxrCnVG7FJgMFpY4pd2hebO9/6Y9s2i1OXxfMOFQTlr2gCxg8
H5wJvMHmvgC7mOTLXuxj9nyTu+WxBytfAHXO2ss2GHckZ0oQlD8U/gQhLw2N6CYoraAQcwhs+qil
REEQqHlsHUhFcgk614/c9fcynqlDa11KFIpZ0FgeHiC8jhnWcGdCQbHydYz+82LS9Xjx+jXY9LWo
1ENUzrDYurMvzw6kjVy00qKW2Xxvdnx2vXXo+rVCNo1t9CponOmwWt5ItplB3EF+LawXzne/fz1/
1AsWgU1QTejzT1GyqVrr0oX9hNKK8fm+jfWF/Dd4AhULEzyFlUoCOuGSWZpnCpB9I+3eHAdOEnc9
W2Zo6NYWwUUosrRgdTCnVlkVYFH1FbSpIweu7xt/8msU9KbPBYjyQG76+Cdru9pk7hdIlVVC0WjR
ZtaeUuNUjZ8tlXNzrm/f1QSDAoYW6rlC5+mKSagcpYy3uhUfargGJ2G1fqSuhhgIQLKok9IRsdMk
Qp6vkfZaF3ImMOmfuEWZqwnm1I6hONVKBVjNy/TZrM1XMg6HaawOjT4eIkX8BPJKDopyto/tZZni
2lIDiD5tkiDdjJm1l5rZlgaDs3nrc7xX72ObWYiZ9yDJxox9m0kgAiorF11quCqtv5REeE5bZDTJ
8BaY5IHkyOHKMvowSgFKjPl5NpSHgUxOmMrPA+hsN/d9lHcw2L4XI4gNyCfhFpcv7TF/pDrLdHIw
eK6O6IkCbxDvPcjbc4U58WZmIL0LT5LazWi0zpiHtlT/vL8sjrsa9N8X0IUmGkj2Sni/y9G+6nEB
84jC1wuJi09Kl7mwEA3SUCoh3mLCAYgPwC9O6U7e5DtaEkI3m2VX7lTYDbTsUkxp8joUeAtksMWK
w74oKkrCgZ6EzNjNIQeYKXLcOY0sVWyTyWYP4QdM6lrPhXmMjTdFau12fCfG6/1v9Q8vml8H32Cw
BXSKI4lKnEJ1I/+kwsD6C/SO0ZJXXvg9T7x1MSijYFqzMmKgjDA+KsKnIDta4UWd3xKV22tOv8Gd
LTSZ563YWQOI5rGFg/PBE0557SBZTUWBm2M528rPAvmW1Bl4YlrrR+xXdMA2k4hWrBkJKcBi34JH
dOgdRd5Lwwvns6274NUKc8byuVaJJYNviS6vmZ0RwrYYx0qcxg2/G5NH4UPlMV/wIi120KUsQ+iC
ENx4dIJIHMHNEEHqHLxOEt6JtDXHnNz/daHgITd1DJuAlVwRZYM5a00TmAopLEjeE5R/5XbahbUl
nNt08DujfUvl3klKgn6r4AF0918FxTjoFQhxZbV8rjLeu+v2uDA/h3r4AnmIEA/iWAhgfEJDmQot
ZORf6fBss9MPoc+ncaUh2G9uzNhjjqclVlogGIbqhw+0ThXslI2xb51/M6Z7+7RibDGnMxEx7plF
gerrp/ixAr/+vvfln8SRIFiI6u0pfJkf0B3vdjvlZGw+ioBcEdbbK/H3H8GeWzxLY9LRDZaeqQ47
bcxPczs4KpsBxNH/ZsLh1qsZk0wY3FVDosY99rgubMhq2tMp3NODJEIkZCtjIJpXMVj3IgMjVNBi
gXezL4gpniY8u2GxfbMm0AVKW8Gr3LDZiS61x3uv0g9340QLc0xmjORiPwUV9pRqnaVnOg0teeK2
4TSC3aA73ceFGSa4yHQDom0NVqXkyIy16NEaxv08F17Vm5umM/7XCJ8xx0Bgb5lGXYcm3HVUD2Ep
+yqq1VPD44H56MO9t3tMsIHB53YY0esPrXXbOKOe5dAKZ+ip77VoV1+MbXWKNjpaWV/o7EEI+R4b
At+p14DDY/s/B3DMohk4DONRI12ARWP+tjVCX6kLx0xm/z7q3twujBUG5dIxkvOxh8NY3XCoCXgs
k9K7b+I2LKc2TFTpQPAL1k+2i6ghzWQJA9BGvgSYo3gl33GHoUEXjIGtFz6aICzUbZqwELhd9Lcp
T8Y2s4tWbopxQc/f4HQ/QbBcPsaPslNd5m2Ec08iR6ETm7xUzm0zE2OW3dYmznJdJBrMUmTDpPs5
wJzovIOQ71l3e0/1yUP9MG7SS+hDbH7bv3M2ffXDLjaduU5MfM9QNiMkZcBkLdjFpULyqrdRZKCs
Fuhpcv7IYRcWmUslUMHHp3f4zJZ1arWtoYh2MXC7J1cR7mqF7TGaG52ERIk1HxI3lJ+k2YSf0Nnn
06vLotfzUY5sDTFRdzAeeV3tNxHf75+VbTyKQBA0jwk+qz6BKrgCgbH6OoPj5/63u3mhM1YYEG+h
tVjLMnUeCXU8i6ZMDKI6JK8qeyT9UymqlxbSOJwAjOMxLAuKkMyZoRB4TDu/Cq0vqANnXes3/uLb
0V+wCKmEkOojR1gYLXqJJyi2glUgAsO64o2fKMf6n12/C4sMoidBgTQ9gUXMPGxo2Fx/ENlQ+P6T
Eizz4RiwGShrgmXAWnrEYxVU7pQamPISfxAV4b5HgvpB4NzFa95iUeE8SINBIpZlM7eUNEpQrcSm
So9hSGxw2djaODqB+kqk0lZDXiv72iFYGmSQRS7AKKpNieaXJNiHUfkzK0vojmTCzLk4eIYYQMkM
KUuCBoYURd42hQiGgX6+BL3IyVre0jzhu1mYeYUioCwbJhukjYE15K2OLWw0e4ZmA9Wt10IbtAIQ
ofGqS+h9BIl+8VLvi7MBPvj+lD2Hz7wTeNuuxvwQ5uSPRJQyPYcD4XSnTi8jo58iVYQK9JjrntaT
o6Lrn8S2OSkQMOzj/FQl+kObCI+ofUWu0kUPgoZea7McPbPLOGHYajBrYTxY1xWIBIE59vfzq0pq
3apNRu+UEgmY7Ato1CDZjl42NKj82d29MMcmxkuJgMJVgrmk9rvgGEQPldg486zbYR6Ai+RTN+6L
PHMKqMfVcQJiDfSyIxbLRi6D/qorXlfO5s/rqpkVNaAe4gUbFMyaU/FJ2gZuDy1HHXJ/SuEMW56W
6W3xibrDwirjDmHXBq2gAZEHxwDTTGNXJ3VnbGQXEf32/p2zis1LW0xIb8ZIk9YJDlvwhcYLIMj+
EoHymNJ+FY/tSXjkOjvNy7DR9tIicxtMuh50/YzQM921O6qUh6Yc+JJ44NG4rV1sS0P04y6uHRDU
h5U4wI/aOQZjyJsR8rhmeRYY4E/VSRObDrOLIaSBUIItTYlzd/IsMAElxpXMXuwLuEImHMYeGgZt
+b9m6RlvY3A9VYupkxVsUxZ/nmiEHpzr/Nt9N7vN5zJGGAjJxiKu5gAfnbL2V0/ZU4fOqOZC5RBQ
0BUuipN6GKT7BM0VPAd4Yxpr79aFJ3z8uoUnkKmYhbxJNaB7figU61jFmT3JllPK5l4VeEKkt6M+
v6/2o9FvYU9Kh0JMKtgTMcJAn/4ogO3p8eXVYlcfHMuVMVAhlFmSzDU+Hn1whNto23w1MD3xk86h
GLMdHjsXT9Xcm7Y5kkqyTw7RmSt9tJbCghSYqJiKCiFf9qGX4AHQJENl+cEp2JR+tim9yf+bzZj3
wlq/Khe2mCNnSt1Q9GWr+Ug6ZF5NwCCbuwTN3c1f6D9zo130omyiRx2daLyGt4+xxBvkgk4xOhdF
PGzZvm5p0rJO6bHZeIMEJyqMEOFasCJ7ABflI+2rQbfQA8a2IRoUnCWnddoTZMESt/MtkOeAV9vF
xO8+PPM6vdaeu6i8QghKFTVQhlsMpkoGgVZaBJhoiXbMCOLPSc0VsPQEXqoJOwQ5Z8GoZjsv82cF
NUynt4qTMbXELkbLsnXDwEiwkc/u/WNPPwazYfhZloz/KSLEFxjvLLN80iyDznbPyOup+znX/YCE
aMR/uW9ozS3QD6aDghDJBoxmMBk+Us/JJEE5048RgqMjBtpRXv3N8tJDsYsPI5SMKh9ptyflseSs
8ZYxCY6wNM0sUu+rYAzVHuGKOe56ed5nBkYp0soabBLW7aHWktLGTfRUj8p2CE1iz7r2loTW+5wF
D0kXb6XY+po24i7pOpcIzbexL3i08iuBzG8/krnmu9kwUtJ1ml8P0q7X36xkE+cJL5igS7353lDy
NlFtUkAiwaA8lFQhD5bBSuPRkkziFU50Ut1qBzXCA0+KbAXUsaRfxtjqcmZFaV5XMGYmz1n0kGYD
Jko6W4oTT5KfOf61AnG/GWP8qw3kQB4VGIt3lI62QUJw8kePTqIRzrOEntU7m8iWjOUiMlGSH2CK
HEoJfWwk8u6v5mOy+54JxhsmIYxzjEMDyL6Ox/Y4H0FNPLviaTyirqL9Rb7LKBMK6DaqX1GEiWya
rquOEZ6xdvXSnVuIy3XniP9sp6HGvd9Ft2Zxbw6VUcxBjF2eCFKwVIfNQMNTAuWqwDWc+BXihF5a
2eI28P4gi/XbB2aCRS0Tm7iacK9MsrKTIvIpF8RdXHPjbZ7XMvdXMwStnPcfRyT6SoecJRyT4F17
aFzJUY8xIiGaEOW1UK2f/+thYeJIolZmlBI4lVBfgFFOnIHAbeYNiq+9Jn7bRSaWNCG8oFUBHItA
mRPZz+cS3xDE8gdjA5Gkk/6NF+OvhVq/WWQgR9LCVIoxjOLnxbnVanuA9kAsfu4xBzJuBwtv4mL2
I4PH0bB6s13Bhy1imcgvS0UJs3LzvZ8mu5ssWxKJLfAImm/1rj6ul19fjhV61WSpnQcRlsAy7Yte
46AcsJu/WehHtMA/XZ4CYCuvnrRWMVtuq8lcajXEu0YLnKpAcn1PkTzbBC9/CwLqh2GrcqiYZc7J
NxlEStMsaqcO9uJd9nV4rd8bB/TTNULn+WJ54Y5UlL2YCvJROorOkd6ks4k+x/JCvBbKANxXKucq
MxkoMkfTKuJwohsg+VWIh3Gw00GsZVe7zLdULvZ9TIXcwT6WiDvQcjEWY+yA8Uz1Q7sN6FDfVVf5
LDxplJb6YL7Ph+iT4AwIrUNEltM2eSMX5TE+KjvypRFtiZf3Wf0oCrJsEj241keL8gKO+zkshKE1
LDwuhDNKpzXm232QdRzUxwij/GGAzUA90/03terVW/Bqm235jJu5L8vEtHwlOHcIUYOA93hfhUQI
gmkGEsWITxmsUtOgQMMXQsaqxOdNBohd/5xVkXPXrofmCzMMQMk9WsTrUbT8vs62ZqPWTqOR9lHU
BMUNdOkhLwmUcNr6k9qpla330V5M2kM4zT+1PgXF4FyX9kz67f0QgPez2CTbCNLdKstn4ObReAPd
+wUNxu+J0+9pSW7+2m8IdEA4p3z9erjuBZtOy8GlVhcajH6UqX0hcGaqWxaA4RD9H7TFZEzcOOZk
ytfyaYa4MMuAmTG2SAOBaMBvSkfdV5gFNl2NJuflP6FTpHitGuiBRW5eU9k1xqMUWm0gIU3eVY6s
fW/w3rn/7VYdd2GBWU4gFzky/1hOGiEm21fDs6lv7ptYq93+tgoGj2c5w8Vj4nBMm85TfOllulC1
RUh8x36wE59nMFzEaD7f/Enp5jfLDPBCm2MuikyB5Q/SrByJjI8ZqZ2CaUeNA3FrCGfIoobUtqRq
GltE0ea27dJclvx0wmPdNOwKw6uIIsQEmBah7Wd4v7+xmkHPO4vzS5MM7KRZEvX6JKFVwxRnR4n1
wDMnIz+q40ieI6uGSmuVxraRosyIR6EXhnHrlJ0yuGkRQ1d6CE5zEHi1mlWuOpWPRACdyyxoOLem
tA8mDPzWARAtHDOkHpr2gpSB1xbTvuk0b87KLRkKd5AS05b1GKx8rfFdAhShh9xJx2a0I0VK3dzI
MOEqNYGjtL1pt2jIcip9lDZTPORfUZVS9p2Cbi11MH7UPUQG+k76KkmgqquH5Jwmga+HmSuJZXiB
LHbsDkYROvIQfm/i/MkScsmurSSz55g8mlGztzrFH4Jm9oqgeQ07sORKDThyhEI8yUV2jhrZS60I
9Mej+BL3Jjrlg/YiBQU4ysu/VA08AvmcaHZcIkWvivk+T4YL7jRfMavWyVKyiRNpX/Tti6YKhiOj
0rENAMq+2bXWpomC0cbQplsJsV8lzaVB8t0p4RvOQLR9JU37qJZz/OHpXQqMwamhE2a3obrVBWEX
p2pnE7S22XoT9bautKlTROkPmYDts80yy0kC6TsZsUdJP5X7ufw/0q5rOXIc2X4RI+hBvNKWU8m7
fmGoW2p67/n190C7d1RCsYszszEPG7EdoSyAiUQi8+Q5uMyGqBWPDagQjsKkl9th6vsd2HmS+zIC
6i0Q0twSclSOiqEWLPAxe92UO2MiTW7ZaNlW1doPfcqHTZ6I4OzvqsQq5rByMMmeXAsSGV1trj7k
0eicJhVvw7HcyWX7QIv8qScEDZVCtLNpiq8ltZsPCuZ9hAgKuc3oBaFvA31y6Ke4Mru8V0wlmYY9
SOG3/RSBoQWDEAQu7Bm1L72MdYxhU2NW7EQeIbnaGRjGmcXx0EyidBVj9mAbRdq0HwUJAq3t0DRb
Q+x8C0If8y6qit6RanBNDHXstHkS22HcQdJLTkSnymvpRh1TYA7paOdy5oUpZCRK7ceYC/dik2wM
aXof+v6xNiSX5HRf1vj3qf3d0exBFf1dKI7HWpyvUjE8NkXgYVj115hqN50egOdCqt7TBPSNfojb
FqXoqGzNKp5vQuLfxFCDw1QZqKaC/FjFAIilWWlGg/LaEKEyg4yOVo9mVC6WgK3FIlCmHSV2QOPR
0UFhbtE+mFxDY02HxN9rSjo7Uy7dJCEZLcMvD0MsW6Oc3FdRI5hEo4WVxuOxKTMnCjM3U3qvKgtv
zrINkEleM3b2lEi3caa/Ejm7HpXaKnTjSi8hptANzfs00sGdJv8mU3QmbQRZznwwq0baTEauw22V
Zz+AInIxbuOq3Azy4EIMCc2KQQtAQaXfSYUfulMWv9VC6xQKeFzGpNS8UWp2Vaw9go67BUlGdQNm
4sHStRqTaHFdbcu26Bw5IMYdEboQZylB67TCiY6o7tWxIVl1Q6D3PEXKlV7lgQdcym1aNeG+VWML
WoqA5iSdCgFsMX9SpJw5sV+bKOO9qdTvHFqE0X3WVSBSolmle1Sl5WQ2NZ2dhObFTagMilnGLfEE
DJ5A7Hqb9cJbCbU/U4tUD3/i3ki1x1wLX/sk+AEmVMkclHbX6LcBPQ5VIpmiON4g/VJMGo37UNDc
ftKNe7WUlX0YtoXtC8KLGLT9YyL4oQkSrcrEr6rMfCp+KXV2p4liZSG32PZ5KFpG3x5FeUYQF+6U
AMreYhwljijmBPi4ITQbRQOVRazKcLxBLCxBnSsPgs0ymlNlY+VaoXhqVb4ETQ7JezFuN1WuQPOh
Mtx5KvdSRixxDG+hl/4yper1HCsflVz9gNbyVvSVyI1ohIMcv8lAQffEx8RF1NyLPYFw/JB+iBSM
7lIQ/CYDMO3dYNxLOPy4Lp7rOj0CofGCbNQF4fp1RYV9RoGgzgvl16gFO1XKW0tNVWeck60+qFs0
nDMHwuI3CqESrqpJ3hRBE5iJBGA+eILfgxaxikA5L5HI7WwQdFt8pTKrhLrzWDwYLSBZilaAwkDt
d/B4rDL0Y7Mh4iEJKbF8sFfohBr4f4IZtf3O725msW7MVii6Zz8tpxcMfAgesObGXZCX9UHyxfw5
yeXaJUj1LDLUUFXUBtGZW52YQtUf8mLeyHn1XM2DCW5RB5zMzqQ1iiVREttKVP6gUVVZg6y+1Xko
O2JR/fRl42qufQhpB1nszJJ0S7OaYP5cyB2oYA1WosgKpL7CwIZmlCWIOYKRulFIB0KDCLOCZfau
VMSZIW8MJT/pqpzaOxV7PUiFauZSDHmemrZ23hWu0RDJTAM/N0lVOJGm4a05GTehOrzqVX039eK+
rei2nkPIHAiQ6It0jN9NkQMPj915rlCBqIMNKNhA66npr1mtHVUyjW7p48sjRupbTZK6XVPRHc7q
vlGbZ9yaeGZiTlTJ9WKrSP1DqAp3k0E8Omd7Qayk64hoB0OEFIAPSEsx7tFQPejJaAep4DRzeqPQ
3gNsITKzkgCLQu9KECd3Kd34mlibWdU6cuRv5ETB5D6qjJGKGnlmloEsWNTXayuj/bYQySEh0rwP
BP0lz9vanX3td2wk26CXPSq0t3EQpR7Q/oYdi9NoGlWIx3CkIYXPZugpiYPTC/MPMpWHTg0OZUxf
B9wEiNPRdSOGaG7o8lHIkWCE9YaW4y6F9IFZySDkKQEtEaLRS+RBeAhAwIQ3WH4jl0gGwMjk20op
3Vd6aneRf4/uQ7TzI722u7p+lf3EVg09tOOZWkMgmrSrUZsQE6DRVM0u1amzRz1yi7oHw+QovfWF
UZtpFNxSEYEdmPfWFdX8xhBQnkqb8VUpxgdRBe6r6gOrGcR3TcveYGmFhGCpdnWagXIvUig8KqpQ
IAMtmw1tQ0tVn7r+XVqD8SzBRojBCOUlvIJElR8KLOO+w5s3lD9fezN7dmUWezmA96aCwJYUrzy1
l95Fp/a40irLseSoRRNsztPrujQg0ESJg/tuDdm6VJs4NcQVUxVdaQJf9yU0mgRzJu5Ea/vyM2Gp
SkwVqE1BccrQKF8MmossbUNRBHkOqNYxQ4aV7EX9lyaXZl+v4Q6X/IFRFKvo02Hgmu+dEWCJomrG
q1zvBsdHtQHaG6j1h8rz5UUtfZ9TO9y7NQ19EkINUXKDKoPONbGCPHxXxGp1HnCpWUMNSddEHaoG
YHz53kZoSaEKAjBVrjTc1+S3EuIhBMELGfmamCemjyHBPqztUD+gQbnihEs1DgOHFKFAAmk4hti/
G/cLPUaLOpYxSw9aXVENAZZXdkINQrcycQwFpNZyLrpRLIB/3bcIRKztoUnfaNdflZKwUudZ2HND
x+FT0Js3ZEPlfk0L7takRGvULRI83uhsWGEkuQZp1vonSx3YU0s8QDfAU6KL2lgH33T2lL35u9wV
jtoxfi5/5mAwrrbyRgC0/hkMMWv1nZVF8vBcKU3hTcMIx4q2rPOoWkFssVHLBDLTm8YWIG1hrcur
LppVDVmmmiZCKYcLA2C+qrq4HMHa6BuWpGFm95cUrVUpl2Z2DCiC6Dq8SYXwMPsVJ0XYcEirnqSz
5ALfJ70MjmI3j7ktPukAH6BO6HXuYPvmeJSgJTg+QejU8y1pe/nkLn/ckx/BhVbfiAQgEwvdxTN2
tOdD9jQ5OTbYt9HqBgqUUahnr/oeb9b4ak2jZ+ki+bYF3EZXYLWQ1QzWGXioBSlwu+nBf9BsEeGv
1lAeSx2lb9a4Ak2r5VVHlQ5HhmjlVS/Krduo4B+WjabyajHod22pbWrIMXdT+SxTen95sxfdSjNQ
jFJxS4t8OA6kJG8bEWFykGMr727AZwtuj7Wxu4XKl2FIiqTpAOwgHeQa2kNRoW2FOpQbzKM19KGZ
qCUUacmuHCevFWOr7G8vr2sxMp6a5OJ/oU/BmM8sLOtbxoc/HRmpRdoemaLVZPtQ110lqVraTDQv
4LqiguFCnjDXJ0WjGjU2058fELE3WgCC6bRdqcgueuipGf6QSoDSRAXMTJ7usREX3R53g/1vFW5k
zTi1xp3GdMgGlUS6jgk6JXCqJzZCh4LBnXYHTal3+b5DQCheIf9rJza10RC9/CHX9pQ/joBnZzou
cjD7kdkbfekpI3gA5vraLCb7Q1yp9Ns6uZM4BlGfkQYFnlRUnSB69kvRljrZErXCjoV/zMGAXaWK
AiVa8LNR8I19D7QAUgPdVSWyi1JZI4TWEK/ljUsbR1WFyHBFUQVx4XcLY5vFcqzCQjpgbEUBPI+g
rKomK99nCWyJBaDVDuQV8Hifzd2TK0MGjNuH3DRxhT3oAp1gP/3Q9vNm3gsW0KPhm8844Spwx5Ct
8o5CX7LWHV88DxSoMRw8iYDJh9tLMFQnvZ6B/FEzB4cpX0QORo82DAUwrYIgF9JxCjpeqouAHhJd
59zE10eI9wxIlue0stMZs1352z/2+G8WuCzKkMcmDyAN604ledWS1q4U9UDGwr1sZiERPzXDI5pE
0qVRiceAC4S/U9LnWQXNjX/s55fLdpY3jIH5qYRd44e8Q71BJcPXZFeujxF9LOOVrspSww0nyTB0
4LMkjL9yjt7NEFuW9EoBBzumyB9Dm0K9zL8GKPNKvbu8liV8BFXw3RVZVqii89elWMudPhaDguGi
+AGAcjt0k9t2o92i/gjoZfn4dwSWF04yVTHZCN1oXSFnpIRqNlRKhJajm7YvfbH1hcJS6BoT1tIp
QriQdNzShiYDUfI9XkSoqgzFqLKlsVF0zBDa5b5COptiym0NSny+JOwdC3s4tXgHnmWzldz4MzVk
t6HPOpQXmhclWEkj2TH5Hs+ZCVQEFKIBQMsf1KSKZq0dRQKQBwitvPKTXr30VucnWHPykh3uuIpF
m096oRNXvc3eGGFIZrVmspVfMCPyN7BVnzDWC/b4czuXQeRXDZVdjEj9BC/FVR2X5aYZJVQTldYh
XeMlCSo+fl/Hm6EjKCCj4Pue6ahRtgJS+2kELKDPJHSv2tJNEtbYqh1BV8lGRUHfNoT6ppzx5SuQ
hNA8IFZYI6pq45VujA9CiWqjnM6BOc/N+yAJR1bZDfUQINhJ0B1RbUD9MZFDr/WDOeRICLp2Bqfh
8NZ0yk0uTZgNhRU0n9CY6PqPaso+DKN5jcXwF4QjjsTQwYZZB6Zal7JZiOKRNLI91l1u1aN+0FQ8
YZsej9lhBFN/pgvSlSCkIJrv6pVAvPAQwYNehwOB+xeEYJ/IxtOrTZ4LWU8oddtf7euwC28asCaA
wBwcDQyi5FLMgQIdZKmb9cGk87AJ21RGPQa8eNCL53rieqqjT2lowNA1eNAr9CqMfq0Es/OM57sJ
9hNOllfrQdKA9gPz+/+9N+dNbseushlx7plkRrrR99N+9cJeOPwSUUUd/yFqifzhjxvBkNRYBYYZ
iLb2uvbRIcj0tSx5aXWnVriLWg+h8VIVaO3Xtu/JidmNn8O7OsQ5ohuG7aLb+LaFIOMa6nJteVxA
CHWSK0EFw/18Q+jGIECYBavq2SwcXwoDXLiOATEoiSwRJD29PQIlHO1UkOLKdn21plaxsJOiLINu
DfcoMCY8fVCa9qE2YFmuQDYDyHDBVuTGSrknYIZW0mHlPl/Yvm/WuO8GHv2qiKNBd+PhXilEK64D
J1BX68VLYft0UdxX0soK8SPxEbavoqdyW7qg8nE6MKIeEFld4WZtKmghT0aCgrwBpU8DiRefj4Me
IJlwt6OAuzNus6PoMMC6YGW35KheNwc2kxQ6CTBCIOpaFZxciiasaEQoEnQNTwLuqJMwVppS9KGw
XOzGmGzScXs5mqxZ4IJJNKD5UOeIlTK4bCX0dpWue7hsYiFFgVefrIK5zknAalTdqBr024FFynxU
qjvLIK3b+xXa53V1V/SYTFYqesAV9FOL8daAtuE9HYs1HtiltZ7cC3zVNYkylKgyxGaSFt2uz5Qc
HfDYty8vd8UKz+xNSN8EaS0D2wUMShMY5tStHLUlC18hUuI5m3M90oZIBnospLozVb01JK//fA2n
FrgoJSep1qSQ/HWjqZWdTFA3cqBpK6F+bRlcqUdQqrb26xDclk3hSV0FJQBlfri8kPPXkn5yZwHB
+d31wAmTt0WNhZTlddgNG0F40rN3CWCey3YW6GGYIZTqkbvif/nXTCgNcNz5EwZbH/IHJukRWmJl
Ynjxtb4XHHEr7cRDwG4wN34EgNFMj62Xf6xl6AtPHfZD8B/Ub5GC8CFDIsYkqJPP8Li9rQEs2Wwh
EuCFLmDCO/q7grQduIAf1qcHFo/5qWX2vU+OOUF3PJECWBY2LDCPe3/TYV6BUUen1ir4nAV67iL9
tk4uqNRqC1o0qv8He62jtBU9Bqo5ZibrIAIE4QZW75WPTF8FreTxX7y7sM+aiLiMW0E6GybThkaa
WI0I4zHYZxcKliamT940sEfk1hrgceEql0ARBfIEgscenOz71jZdmqRSBMSchsZ6VKCpDpnjKTSc
uqw2qWjYl715AdmPxZ3Y445mnvmzCD14H040OHFkZyCqKB0SogKrWZmbf6wtcCF7QIIioUADs5LK
swfIrdigHgZwTSBdNdAEqaWtTleC2rKDfhnh4cwA4IG3RMFdJ+4wqH8Elszu3OgGIqDm35hTYnt0
5qAn1rhvNufgBQgGAQOv5FMSuPBkMKa1mJkP9+s17OVzf2KO+2SZmuVSpPz3kyV3cWmmUCGevQic
yxKUldOdeljXmluMrydWufg64CEiGmyRY3MlFBgXom9DcFDT6t/cFSd2uNgyiRm2swx0l6iDpUWM
cHmF+nY5gp+Y4AIKSCJDpWzggvWv9JAcG1Myx428zZ/B71XvmXZMdGh/M1KHyk0ZpwV9b13jtvi5
Niq9chY+v/RJHB2EpC6HDG7aNIoDcBJguO6gPK4c8cX4ebJcFnJOrBjjVFVKhuWG23grueBj3uOU
/1SgmKbabBa2vEuR19aqmaJZuGJ8+WwYgBHgF+C8c3sdg9dakjP0gcOD7hG3uaIYKtA8Eb2Iv8Gz
Jy6exC9rzIlPljqJczbprOtMpnmjjH0KINlYOomS740hTM02Kp+ADX4w4hSjtslad5b55nkg+DLP
7XRRB6IyjDAvizlmF6409XZlOxevB3DT/P92cm8vY4biRanCwlBDnpfNf42bFOOQkUXQ+i2fBjuz
Qyf11tjJ/xBRvwwzJzvZ2QCsyHmKpg6Kj9Hxc0jRNh4al2l+dfs1HP7yufjLGA8eoIGuhKmMVc5i
BUgEuhM6UJFAnq/s5vLJ+LLDB+4unIZmwmU7vkh4pZgt4HVWhmFXIAW25A6dUDuwxsfpXskhq7lW
hlioi+Pu/fqYvKigNqhSIBRYZnoA6vsKAoa7GYpH41XgruIxWHjmXBPdY5Yhi7h7zyjZq07wU2Es
9U/qGoAFduMe+eFGNwUvc4Pr4ufK1i6cxG/2uJOoqJlS1YJi4DGtuEgRkVSIrmK1/2oXYUlDioZh
fwZt+e6ZYQ4swlTW/4ED/EdWvdwoOx3TKGvEbwt34DdT3N2ky35jCLJqABCO+TAyu4JuHCBg6BE6
PVzewGVTgNAgs5WNs2J/nct5LCkVXtJVb9ZG4BXatgbCcB6zlRD9+Rg+d40vU1w+0Q1prk5TasA1
IHW6FR5kr9z2N9VmBHs/gL1uCYUz0QYVDKgao8ikd7WjecmN4oh74UHcrFWz1pbOfVAySok8FZHv
xvFjld4MY72nJLB0oGkv7/HC1Bvoq5DRq6gd60TiCQqyWU0HQ8HKK8CEDM/4zRyVOuonWbTC3jOr
kr0Loe3UJN8c6MFJ0Etdq7uZjPsWAuPAqYb/7vR9LYynwA9AzzJXzIrqMdWixKsdRvG9ToKylIx+
Ww/nPFMyK0YZTCBsAtRBtYZjh6rZjxAXUjhbumvsQ2d4Vot1WrCFm/CbYc5LCgVQqLTHEsEiOLkC
vhUoWvVttO3B6Tlaqts71Q1QOX9DG5it6ezAnOwuFwbkVgAUIYbpcKvvZCfAg1DymgPrL65z+S7d
Et8WymVQwjCqEGhtfbxlwE5kSfsIT4tw01z/DerCtU1lR/P0lveneapUxFL/R/c7QDHBt/PN9Elf
uGt/iy6m9r32lWzJ4X87iXwFOxFaSKFlmQGHFV50VF9HdAQNGy/RW8MsHrSn9et3ba1cKtXSoUgU
irXGGM3S09Es0wDjNo9p+ZuET5fXt5BofPuGXPZkpHKXqcGMm36LEVvo+ICcCJREaxnF4pIwcErB
NI07ni8e0KxUg3hG5Az18W2oqtqUaO4MbfQzIiUewVF2d3ldy8f/xCJ3/Eu85GVfRwRlPWmMI+IM
4o5A3TwBIUEDUQvRzB/lNW3kBX4ABO4Ts9zhj+S07JqhQRRNu0ctoBtgXm2xUH+1TfvWCuSgzwCb
9PmhSuZi48/GdUsEjNxpBbUxqwb26AAzlbkP6j6xusZj+hoQiDv0VQdLCjDoCVEjjGIY4nsFsTK0
VnZNFm6AYnHzEKOgK3vIssyzcHKyGC6cJC1tyGRgDxk8QtkzJbbBBl83ShVrNUP2py6Z4mJJiYeY
ENQNugxVYOXg/gJ11eXVLN5vJ4vhIog8SoaYMAtdDeLRR6ncU3/N6djXvbQKdgxOo1TYd43EggVj
3eqB8cisEck640FI7PzqX1SsvjkbFyjwPtdnTOLC2TTDjMEqSSCikge/L2/c2qfhQkQkG5j5YCcp
y9vNJH+Ixhp+jm392bYBMgyICqFgiOW2rYuSeC4HEajdWbca2pticD+rdEOTVcjZ4hdiwwMEhAri
Gc680LX/ujRTqwADXTACTmCmN8gur4O9tGHyadVh9orILOij5CQugIk3NXTLLm/qcob39UP4l6RG
hCLtaOkD+9E8JTWkDWIksqArhYgL0hNxo9zomVk8Xza7+C1PrHLvygRN7dFgJ3rUc8PMfBX0QekK
zJ153dnXPLHBRV6/ZEO5iaq7mB3tXC3JbsQYkwypGH2EI2Rex3k4FLGy4qXKohOdmOUir1hgAB0F
HfZYGEGPT00BoV+Wd6p41cTbvDfLwvyUyMMN0LkYqZDtIHRGB+GZmvPv5oHeDi9TZEpQP48sUISn
pg4NJnP92699BPbvJ1FCMcjUKciEMesA6dt0W7TySqxTFk1oikzwRgOGjZ/LKfSyloYhJJj8MXbQ
CPooRfB5ZNUBPbUdUcNnAMN+C/VVgaYv9koHQNf3N+nQaSb1FbvL5tueKu+kJY/AWr1rVMdAWD5s
SVG7mpwd+2wAkRFG6cVx1xeZnZTgXKnHFHBsGeIEQpvMThOT+aZusLig1id7mqp/DvAFkR6G6XTw
nxgaBpC+b6SoJwHyQgGN+CT08u5DwEyxUq4E9QW/+maE/fvJ1wKNYjZFaoCZQWzOMGPkv8TAO3lX
yrfLZ3MBd/59OVwYpGOQ6hqE5VF18b1+G3cmlGnB03ivv4gHVM9uB1A1rpGeLzBzfrfKXSK+YhSJ
UGF9vdu8affD3nCY3En/IEKM87G4YvkSxbgzpuE6XP/hpva6n8EaEnfhdv62y9wlQ/3WD7QOn1KJ
H8Hng9p6Z8fFSjLPNvBbZFJEgH3/kipSucgUVFOflIaBkd3mDheRCSC1iRnosH0a16Cr52yLnC0u
HMVFVvvjMDBZJO1Xr6ARihFfzGZvqsFq9yqAzbpb5ab0Vh7rvxFjzvaTmTcAqwbAGtOmPCSzUfsG
pAcwjzvmQ63SewoFokosXy/77Fms58xwO4ryfZPUkR95CQJCPx2n8hF8FpuqrUwoOIJvtFu7N9lf
PPuGJwvj9lUJgDOdCeSmJsiHeood3MqvwkcmmwoQ28RuVxZ4/sjlVsgF67KVhbiqxP/IW6XvmeNv
2cfL3ttV3ta1b8b+/STS1CKJhkTDZmbQbfS7nPmn3Ubvlz/ZeZjhVsQFNLSxVDL0VeKpV+Iu2DDO
QjU6MpHST9mBAdQoVrSSd5ynO5xRLrbF1O9DoDKhjOoaXn/IPjVjx82v0pktwRvRJV9lBTtL9T5N
6vA3Csj1WQ2tQA0m0FpIvOEEUjNCNyIEf5OKqZPiBiLZ64xAy9/vL4N8BY2MvjLmHTQUWW7JOIjq
0sbQ97jBhL8Tlaa+kX+miaOvXFDnXcPvC+VrahAfyuY2q5gQcXJUAMNMCzN9yO6YNBB1QMLnYcAe
Pqs4Gsiday/8weol0OK1LnvWWdLB/Q4uGMRSP4I0AYLTEepesnoTTP/4wfNpATmNCHJjNv/y/YT4
VMVXzXV4USaaAV4HtLgpIa94eR3npFKcGe5KDHU6R2SG57TYUHxIM9q1z2yOEXMpEFdijNHSh7DV
Vk7mcjD9Wh13B7Zg/sjDDlqStBKdUQQLBngvjF+96qldabZ9s/K9zltn39fJc9d1URPLuaIxh2Uq
QLnd/8SAP+gaQYO70VdI1ZZPx1+r40tAQtILEwlgLOmwMvV6yIHd/ceTS9yKOBdMpSTRR6OJPZRY
tnOZbxNtvpZyzVnxEPZ3zm+hr8Vwt1A/EGE0ethh1aUgMxuv34y7zz5SAumiNb9f/VLcLdQFuIKC
EEdL3IXv4DdBJVm7Fd3CFvcBkE2XV3eW8XKbyN1DwWzkICnRwBxsKF5fjlbUG243zzeCLq9kZMsh
42sfubsIw7Jg+GEa6kmJJmf8XGiPl9ey5nVcxBiiqQ7misVGOIMotCA/9a1qXYBjzSG4kEH6QfJT
iPd5MYRH6tAM74MrkLoyeQrFSa6Dyru8ruULFdQLTJOSUspzB4xz2I1RnTIPxJy8uAErGrBEiVVO
qNIJHqSCAXnz6FpnanE/T8xyHywHiVczt9DdrIZHTOKabQseEjDAXF7dmhXuq9Fc6jJBkhCYpkep
eha1O331k52jqpmbnyyF+2SYshXbNgjZtdnbWboRwduGLSRWtvVfmtgUSuBsWJ1YfO728j6+0h7+
t1Vy8V5RKymr5TjxBvWhrjwyPLZreIXFo/y1Rh5uVoI+34/Bn+dpA2FSXSam9iwZMkKdMa98s3PA
3vf9/MykT9JX6Ok2oOoKE69xBqgdgCgKLHtgNaBef0Sx/Wq1NbMYPE4Wx87kqcFO0+NQ6hlCkF5D
5QDSdUwHiXgzMlkQ8Lpr4O3l1PnEIhf2U8isS7WEaKJc+7fRBgP+jdXH4B//lCn+AYXnZ/KPixzc
tnKhvymyFtNKCJGyUOwlXfKUunQpuAovO+M5nQBnh53Jk92kZZyICokSj1zXW+0nngcmimOHv9GZ
XYyVJ7vIxRBMF2PaLMbpnnaSC77Zje+2Dmg60aVkpMkr6zprYnDr4mKJCL1HSY8RsUZXn0ymK92b
2hWmJh7XAZdrHsmFFMGgQZqD68vDlIFZ+Y09prp7eT0rofGz7nDymWoBKXYsQ9K808H/1XZeN0vH
Nlozc07n8X3bPqPniR0xiQRAkPDuVT0fMwQ7/Qri0W5uJzswK26Ib1G8KXqnuWlAOraDOmZsypvc
W+VNX3EWfkI7bqXaGMEw4aGsmG6NXeeBavvo35MdA0GsleVXPuBnsexk1XFXpmDPQ56lDolTGlCZ
yldUE84nA7mN5WIIjeSGhiGJvA5N0F/ltrsdPigoRj1pMkdrdtiyCnvaMIHhf/VCozoexIYKmh1+
MhD0YHrbyTgLU3NIU5QzpTX9y+UL58sC2+CTDazGrqi7KMCFU2WKTcZQskIp24t+9bOKgXq8fBj+
cId/meOCVp8UvWpk8A6me9ZfG7oZYmgULlIBe+FUisUIX7rrEvDR8Vq960RzNTVfPpBfP4GLZo02
ZX4uoSA1QqI6BcudPSKgFYf+KdwM9vjG5gSB/r+88DWjXFDrOqlT9HqOPTCrWr0BFo8+BxFWtWJm
+d1x4jBcQCsgDwXcKvKH8SV8gETU3gBcffwNiABWtbaVy4fvaye5fChvjTrSWpwMSehtg7yl7a/L
u7ZigBdDIB2bmmXv3SAdjnIueHIwPF42sfJheBWEaZ4lMoNx0tPpDQVPYHhHst1lE39I/f/aJ17z
IM7HaIo7BKnGSY7kHnMEXokXh0tQns8NG1y01vpQ8bkI5Wfc+rLKxS1lzLo5LmvfnQc5PJCgCD05
LOJdF4nhi05LbTKlSqV2pOH5ExjaE+l93LRz4kx+TlEPztv0HmPR6ZUWC+8DiSNvIEZjt3V/XZUU
4oEieCVB9xCardgBTjSpqd0Pxd3l3WNOdPZy//JoXi+hroawm8I29gStMY2kNnV922rboUPdE9N+
wyxZ0urU3+ctdckqc5uTsJimuZRHDZ6HrF4Q7dveCmawndoqJF81wPrap/43mixahvciAIX72En6
VagtCwqXfgQXqcRMTGivCpAIbzsrEEEvjM/SJAed/kjFtbT1D/fcl79wIUqLasb93jEvVXdphFG0
yopzs3v9FOSEhzbX035CX+vfpmFfprmoFUl+14B1F9PpAiuivWrj7WUnWgskXKRKU+TjSQonAmoF
usfvsnh/2cBa4KUMxXziMEBKtFUQIf0CizpeNvMG/WuHwZaAI1kd8V2LKJSDBRRdMaUiW0/joMEJ
wn67xrP+gQBPmz0gIWHowexv0O+sZAuUJX8nq8zaXqFDjICcRuZL9tZCgjyDmIrx0LJytQUpwON6
nf684/k9klEukkl+PjZRjdUOO3St9Ufll3zbASMG0QAbHPWlZEWdbUD7fYZsi56DMBYNOoz8W5e/
8cpxpFyqNKr+iK4ZEodKy0A1PpqiMoHW+i4CKKMdvMvGVjyWcgEIWrVZTkrcrTHZxjLaIXRNQ+8P
D8i/Th3lwotcjuA3rg1EVlDbW74I/dkmuxoGyQtIej34g2IbxojonjWeGlcrA8nLrkRxgRsYGzxD
GCZtCObdAZdiGGAKsnoY9GMuKF72z8fAPr3nyxDnszLDmfgxbvhUyXozm8XI7JI1itjlW+rLCOei
RZvNepfk8A0gG4as3wYJVBn11MzGyi7ArBrL25h+XPYRedkjv6xyHqk0hRoqwBwiDNTbxqqwRJMJ
rkSPFDSG6d2W9T+AjCK/q/fKZfQXUmdOVmuHHrQi7cu/Zm0Lzjx2GrI5RYGzDzIU2I3iNVeTg6H1
NtMXAP+3A6AzeOmNvFg5mH/w5K994Dy5BANsP0CuywPd/m3tM0kEuXZIEmwNP7iKevI+ZpoTawCN
zcMqhJQ50Pk1/WWduzhDFPpnP5Nwe93DMoBL5EV0hOdsxzgfGD9QBX6g8Un9VTvFtrnJrpFz/by8
93+4EL5+A3eDQgxInSVIPn6mmOBJsAsMI8Y2OsWQR7ChyoAbYQ0C+ocC4pdR7ladqmikQTFHMDra
OurZ+Lwt3sRsfjv90W2KFaDackz8yx4PwWtkv6oGAe6OKrCTot/uqysDnX+4xr9McBcr1WaghVoE
C9WbHIiJ4JGGAYTO7p90d9qvfbY/PIe/zHGxaS5LDBPOyBqSFNQuA0QVdiAkdOgxdpGnQOcOCqP4
fIchN4MXuk1f1iitmF9c8F2Ni1uJKKciGJWwXqm0q4xABmETRIVJoZod6uZYrpVkV6KExoUsFIay
VNNwl2M4xyK1YTXSU80EhZtbmX4oeBflw8Plw7Fy02hcYJq6EYpK8YDkLz2QbNu8yvMBHN6Xjaz5
JheCQBXcUGlgGwlFOUXLgThb+1Zr6+DijJROihATFIO0XjOFfi8GaHQ3LwGV/se1cMGkhXgNDQKE
Uyq8CcHruNqwX3xeQTlLAdEYBY82P7pPhSYJe71IvOqz9ZA4EdizQUEOrYnH+Pn/SLuu5qiVbvuL
VKUcXpU1yRnbvKjAgHLO+vV39fDd43FbTJ/AKxR7urVT77CW5ugHzVOs1GmeI2j+zapYemWvjAxk
c+Tr4lfQzRYZNC+lIosEFKsGVynIDNLb7lc6WmCNsNUg/5LyfoeOUvK42D2zUroVvC+lU65GakZD
L1R4szjlnVA9VpkPDBi3UzUvjhklCKLitJlfyqL8TL0uRSLp8NQAp7CQd4FAGNSSGDG9bgSb7vNS
DuVO8nIs22ScQrfMrTKAK9vhXVKl9m9sQRBZsKCWWJdIuZMYMPZR3WQokMorGn+Yyx4zCWPYJWDk
5ihoDWY5mBzh2lVS3kRtZjnVC0QIfidaMXaKzxFitfIT4RELI5P17GB9O8qzVCEYjJQFiXIraDfl
1OzmRDs07BXGLfdy+e0o98JhNLHQM7ztlJvQkx3lOb4hE1hgBlh3oogqFar39/JXZv60mbtcCqbc
DddqbRUZaNJx6EtPOnLldLE4vbaz2U+j76CUMDmwHDWY/9exCsRxZj089uoMvi0WVNhWdLr8KVRG
k2SNEGY5bHJAm3xWvhvjYs3rYTX2UhObohBbEig7/5vR0J2beGwbeQB1EUYR+qC5ixwywRvexD7v
D0wCVobB0O2ZRi+y1QAkn5fO+1TuzRjv5XkOJuOZkOkwTkZc2BVbobszai2pWOuESsle+kP9SZIa
2awOeWeOT9yP68IYn+7cH7soTdSclGPWFJ0Ffpdg3bAHNQDQE3wmijvDTM5l1ws5nZxg9UlGJT8+
NDnIrQWzewL9yGv/LJstKbSDhsDAM8f+b8ej3E4SL1FeCWjW12MTqKLkJ+XkxSUhfc+Gm3zRdoVc
FiZwGP/FGNiFSYiU+xlH9CxTDlWCsh/dCHR/UQ0Ig1Xyr59vMxW+lEO5n74sQIgTLonXv6g7FJet
/nm9n0Dz5cyD22LvgzggCU3L+/ip50z5aDBGmzbLTJe/gPJDZT8P64jFNqKtKzZyOcMki6uGE9or
9oA54EoCIpc7ar/A0vcUosqW2KyG3+c1SFQrLn8E5YHmCrRNJWh8QNW2OooW9ibIZ7xqqF/0fL7P
w8zDJsprUQ+B1tTfl8lwJrn1i1R/wlYKGJ6AR4maeBdc/zqbL+yLn0UD1I0FCIrEDo5R9uZDiREA
+XwZos/k3PgE9/DxAiQqLaqlMNNjHuEOhM33tVt4q9cE4f5vrCiTpOeKd5KopAiLmIlQlvBOolcG
EuhAS0xiEdij1mJLY7gNicqMlIgrpCjEsYouem76ai+uGIddFd0BGDQjDVNZd0hlRYUxRKLYIiuS
MlU1JxmqmwzRTlz0wWyaMcBMGND7sRI9N0HWtS9y/SXN86CopKALQ3PospM4YwM3F+06Gsk/EcxG
USOzmcESUoOza632OVIRXph34Oo6TMDSlyAhq0BRxdUos3Xz3VqWpzAUbYwZm3GSS1at9j9KEMDB
S0lmNBpOtvglBmSKFogQcupovWy1vOFIilSA4C3y80SMrLQrsAQ8q2aH0SszFCXCsib4criAFXNN
3UwgXav8flJFMIEa7pIYjLoDK62lcc1bCeSTkpRAU8TmJa2N06otb8ksfatn8NEbKIZzcuwPVeFg
i7m3hHI8alXGcMTE/VxTV8oRRyIe5LDuzAPeKFbMV/1FyKIZvTANPfNIfJzr+FhXMuvs27oEXDds
YCrARqb88ixndaKSOm0adCfBJyOLiic48p45ObKd6L5LovyvIYDMU0pUYo+j3ZzUX5oLjMf7eUcY
WZrbArOzHMPnE0P4fKfvIilvK+e5PKchqhFxUVtdj1jOToK23cxfMugmdjss6KxFOBY2wgGZlTjj
Xrwl/RKS4EkSK+fafp+8i6P8p1CISRNj5MhrI3t2Iz/OrQ7zFbIIfnf0R2qLx9bN9ejA+HB0f1vW
F1DrVagXVLw/i5AXH+rs+3UZfwiM7+eiHShf1KG2IALxO/WXfCQ8L0CwtkVSclRN/W2x5+zfLomA
dPv/9Z/uP4tKtyZRgYRZgXZ0rmBPcHFHgpO1uKngC79Iu43dvv9DxH2XSyV8PR8iQPDnea7IV3wd
eCQ61tJ5P2UMOG3agAC8YlWTDMA6UYJG2Zh7NUJCq2fAcGq+i/zb9U+3qR4XAijHBcqQcFiGJvHK
dXorE8U2+nG/pNHDfxNDOSpOadNoEVAem0EHmcSPIgYcsAfPsq/Nd8bFaSgv1cHBg294IZ0elDlk
fh9n4MxdlJ3WVTdyxN2HeVmbsz4HWl8Fs9a5SpK5zTIfk7mzIrUPUsI0OodOPcooxCgx4x62o9XF
L6Sc2jDrKbbg8FRIA1232tv0TFg27+SXBM1S5hoVQ3/oqrzMF3EeK1BUVeWtTMVy5MLQ0M39Hu39
RArl0zJBjUVgqqBoDOpsAGPOaHYBB2xfY/W7C8g8BoC80eFgoaAwNJeGVWvlbhny8Vw5jo55jwnU
SgMPJ6vXu9lIuTwf5dvqdCmjjkxt9S7wsh5rFwjAgXqITzKO1f7kHq9bymYN4OI6yRe9eMKG1TBx
Cg8VLpXeEgH+V+4yVTF1A606mdWcY9gLXX0HmI0AeH6oB1m0IAxrwk5w0h2rOM76VJSTSavyf2um
oFBxs349ZUgN+56FlcASQzmZ3ugTQN/hSylVZdbKcciexozhLzen1i/VgXIx7YrsPQdr+3kvMfFF
YGzcxa5qV8GApRsM8g29ydKJ7fh6oRSU11DKRedjGfF12n2dnOHrCmiN1eO+Ai/AEe14l1o/atYu
O+M2z++YC0Vc0qRI+BW5Sp2NZprfgwPZBJ00y2WzxFDuQ8wEuVlU5CekNCQBkRHIQoNdnghihEuC
t3pqmZPJmw++9/s8c7tcnK0FlTrotnGfeoT38lKb0fRd5sHeoqfudXNmuUeVch/82gLAu8f5COye
7Eh+8zM7Rk+DK1jrN/mQOhPKUcNu/cGQS/7fT9nzxREpP9IokpBj7Yzo6eQsJwxfo3QJ5hnH8IDW
6K+vDHnk/7smj3zniyuVJizOgygGKhpbfYwnQv1aukTmaMmdA4jy8ZvoD/51qSyhlGOpYpXDUhfR
UUGx0+6wLApLP0XGuSinEiZxrwjk4TPsVE9xBZ+z+GACUCLp2rOSdaa2UN5FkPR5ADEUWibAOMCE
SgVeM4xA48u9DO5CuGAiCwOpD0CuYNF9sgyR8jHSWGQd4LQR5wTViie36NMjlpzs61+MIYVe6wa1
vcHnBcYm57Lw1byyhp7fZRMLvp9h4PQWd69W/aKkKLJgscMEuiSYNc2wKE0FDOr/5kDIz0WwEyFe
UvYt4gVSA9cr9Vb1CTR/phwB4YMJtbSt6O9SyN9fWFe3VLKSDtCLUsxfRW05aOX0Hw9CGfAsVRzw
0PDczgfeEatvqYjBIIlnWOwmBARu6q/7okw2btphRVUKG1F3i0OWwaV7vBBN3Y13rP2TP4TNd1mU
7TbJEsV9CB+YBqsEGAHZ0n/mMKcRczDlN0O3cl80/4YVEyv97Avf5VJWrCnV0IodMSWbuyEFKDAy
GrFDOtecA0D1l/ZbuzpkRau0/lVH8uJ+KTOelnbKuTLEe59LLR645nkKBIWM5RcZCkn3xQpR1fUo
R9VtXg0RAwAY3FMEiVEB2s6F/7pHuh+GgpOolBKJKVwb9H12SA3JKznRwahnME+jd92UydVc+Wx0
RyziVBCPljGpo/eB4KMhj1oaG/iWdXWUxyiqIZ7aAdoBwDlbHTW7GhjVyD+8Wd4vjnIXOS+uU9sN
yITNMihOgzfulWMRAOsWbRHDZnE1b846Xhj1GVTjwj3l4ILLc6AteKNbnAAER1icxBLzdaop2dNP
bV95tRMjloFMY/L5U2sR7OveLh10OcXvzD4g64ppJ9OrqxGlCNoZJrdWTMvDIZNxP/WNR6+cC2qb
Nf72h4f9+5VTvkZEK04VC+R5sDarD2Jr9dt9DpKzxk0emHnCtqriHQI+RRWZFZU1R0IUqcUI86sc
ZAqH5KS5jYVti67BxENvQnGtcz0hPYJfnglA+gf9ehdPkqaL710ZXK+FBvLn0TDbIHO4e9VW7jpX
NVen9yJbYEwDSazzUjaTh42sjis+qDTxOyDRnNJRdid98bNoORlze1MmCxlnPc2FvBPW1eNXcKsY
nadKzWlJxFuxjF8wXir4Uyd5gEhMzGSVzLJCE6s2Fisq5cjkYs1WxQjFCjE9TK26UzNhcjSl9Cb0
Y9K19Oul8yQOq34Td4wS+Fel9eQGsG757IVdXrKSz+005v2eKTvO2rUfMlJXJdw//JfSnZ+Rft6K
oEfD3COBTilnjAqZzNfDtgG9C6aSAaHsSr3lO4x97LMvAE8h+ybgIf2+eqQLl68m2y1uZ4bvIimb
LTK4X32sIbLAMMnwK25/NdjivO7i/2Cm71IoM9VTke9WUOx6Rqd8UZT5Rmzx7BSy2FKTtTR1LXXF
eT7ESugMchHMhXTEZN8L41ewrpdKECpjiqQBtNBITPCkwIYXwHCwrrqYVUAm6yJbPrK6KX9Iht5P
TiUGfaiWrb5g/Eu+U3elve6zfbQLfxAadskK973XHrVXJjEIMczPMfUvqfTqTROnIUrYfOLFlRgM
uYbh1cIBfNpsJlH2PI2gWEqKY5MmXyctacxGWmq7bqTSIlkiI8Nl3Dq9mFOOmsijjQqnmbZgTcUu
isoohjJ0mF7BKdOlV5sIQUCVQDiTcuiI5k655DfX9Yd1EMobRm2b891soBk35mYCxOM0/q+GQi/U
JEYsynWFkJ4b5uwipkvfMVhgSy1Q8xHGPVbMZp2J8jhRWYVcq+NMw1rbSfZDV5mlmM2vI/IK2NzA
efoJrnYCWCv2BuHUll352N5inLnFRAFZFA/fIlTuFM5cH8Rn1sm2fc67XLoIP5UtiDQLXCU2EJYv
qIs8cECImx2Qlk83GEtkqPn26OyFPCo5ECJQosekKwYQyl/NF6AndE+VZTjpF4KfDKTa19bCnuCt
COhp1mE3I9aFbCoziIAj9nuETcdqi1q1Vl2llhatjgz4vetWwDwnZQZTpMbASJlDt33RFTMG2jDY
sgkmuXCXqb5wx32LgtlR8GUxHTGCKZxjRRMi4ZN3uzgtUeqLPChJuiThDWwW1TX60+GQALEkkzE+
0e34Fvugs5EhpmTFjb6AoDjuhdkUOf1rmRg/kkViLfAzFY2yIYzvCwWntmTnY8JrM7fLDkkvYUkA
7i4wNBjjB5tJ2cXpqYgt5FrXqcOCtUrw6WRxY2pD0MZeZcxmaeR2r2MTr2FVdhhGrFABvEtWQRkj
CE1m/icAyWxNij21lhmefLsSd3E4KkSXWZkVSr5k57r0gE+516pdA99xCzOCUmUulzoYeQNts6yZ
xfN13T6PHH3WLMnQMW4jK+AP/qhZ/dIOdRojQ+ic/DYNMNETAL/uBBy2w+AVnviw3FZ3v/H3J1t0
f9cSYk/CciVBJpQUsz0VqJ4nTBz77a/+/suoi5n6CtTmOgoMnQOYoCfpuwrQ59QMe/TcJad74Oz4
qbaN1yEypWDas7ybsu1h3uVTeQxX6RUSeXyJcOo0U1zLVyPnvXTSDyGgmfsovTPqGBSnhd3qo8OV
gstH8lukzcelArh7my9I+7G9UxYuaAvhpIp8X4r61zHGUHyPBlip7KKydQCZ+JqFsj9Vw7GepdHM
KxmPhfQJ69DHJR5dDYuK84THTqy/FEUV4IF86HW9xeYTFrRbPdDk5YjyiAVmql2lZ5beym6Sh/uw
BRIph0ZbVe70hvMHo3zRcmHXK4qzYAGvGXnkJ93MyBq2X23iXzdH12y4NivqMUYTfrJUL33N7RxA
B3gtYgotMftTvFv/VQ/pQiIVibQ+HGduQOTjl6eBy7B7g7Wt6b+ei4o5wjyDbSfuMJ1q8xaZPJHB
ix1impnAxS2+8kMu/evmSazvinXS88zN0PJDviCTGCfRHNDciJDZFsX9GuWukZeMQEcs6po0Ksrk
vThxsUrKicpPzIJPWB5fMdFg1nXkcpx3/WhMLaGCSAzem4FTsHiDfjfU4rxF3psF8N7xuE8dqDZD
Iut4VBipZU1M2wRJc8RjM/dtKk9T7gxiA0DLmzVKGJe5vdFwoZOUZ01bfS2VFolm240HceG8NQq9
VVC/o88ZWy3YYboGT5SxfObGwTPCNjvWkgaOyiHQU+FV7OQv12+c4dDOLCgXSYTYp103kw5C0Q1W
32GEL7xt29ZMyoZ19u18RZMFJMDAZtGpb5vVQITh+hHzMSgbofiIuhhA+ggFZmXXPwFmH1w/GtHM
z5r7Lo/6tPM0z/zEY9olSrrc5Lj1qM/K83UZf1DYdyHUB5U0IcMc2NmtAWn9trwZQI7cm72j7fp7
cS+kjKyPdSgqAIYJP4s9El2viEFXKD71sP/rRzrXSz/dG4HhFxVdFAx687NN+ZXXB8RY+a4OZI+3
unt1p7khWiaan+xUG4wKX+oTd1zx/guQAIANsnkumbyem0e9+B3k7y9UE6V2PYRuolmTlIOTjspL
DY/OOO12qnUhhdJKOeklfio4Uq0ewSDW2903TNnsSNtT+krqTb01/0xchaGc257gQi6lnZEBGNZe
hhfXj8svfbceMALmaE5zSAJQVxD87sUPneufdltbL4RS2tqvSzisFUyCgGxNnrAPbf5Ws1STLGbz
+4yJS8z6hpS6irWepkrVZ15+KEon7mD1KeZVsLeBCYsWQAQA6/T/1fq5dnFMKkuLlFIwhhRObdrV
gXIg1Mwk0Uh+tOh65RZrc5n1LelpFTHBIusaReTpw1uCndvVz+wp8joUSUGB9LW0MNn44/qn3PTb
70dUqeQmzWWMaAHo0dOy3DbqzOTXg7TclPXTdTlE/a84A3pYRZlRy650dDF7sbeKbjRH7sQljJYR
y+V8mlOpIoULI6RqUdZ6KyrqfCjdD/oQNFXotMVsl3m7K9X+QU0Aa81HDjoez4aaBZO6WEuqWnPN
uXUYOkZfxGaGSQITy90uPynPeJJ2ZjGp30XQbEXaygoArA9Beam2UxdBnzAky99JQWvrICBeYVaK
w98m4P8RrBLLn6zHL+urkL+/cI2GaHCNULV4hlTxYzQbrpjL+1WOGN+FJYbyUVmo8nJtcLE3hk+1
jPHUvZi8Xtev7euTgfWiKCov0V1WcKqVXVoifZ5CEGSu+i8xr44Vtz5VhcBo6P7B1b/LolL1kpej
PpsR2PjRlnftj+UYW/lDpjvqLdCdDzk2dPcdEIKsxVQZN/kHz/sumyoXlXwpVWF9friqu8JZ91h0
6dzV6gJCppw+hd+u3+sffNK7QEovgbYpJL2CUsWYtt+rtng00nAyQyEMsKbs5xIXzLVkmBK/+HIX
vSjRHJK34o04RLGpaBIeiIhD13/Utj69/yZKbQtd7nNeQ3NMluabZEo4r2nCweKUrGR8a5YkSnOL
vqlqToSkuO5fwlTyhm44ZUvIONB20Ut6PxEVUMdqbppeqrF6Y06OJJogPfffZqv9tjwmTF7X7WD6
LowKpoKU9GJCGt0t+ItGSTeViqU1LBFU5EznOWtjoFmhers4kl3d5Q/Rjuzmat7oddzfQSPcfBZg
e0hEpclAP5kSWeq5pJcpTqV/XRakJYTrYjRLbFL6cWyOfuRpx+wxNXlzAgwVEBGXg2guPnO/kvE7
6GYRWOQxRTDiaTa/SYDpkUDSmxyEXYXBhb+DbLc9i/R+brohVAyJOIvGAGJwTM92vLUAPOwkNnnA
lcNjnkmVmRbpN4nPaxOE7z02udBZvm6P2/PEuiECZEvSZJEuyszSYixxh+Q3zMzq22qTvZnxe/LU
vZWCZ3iVmwPZ0WUIJTbxKaUwRA0s4YIAGkfKZqoqi5dB6TKvkl/WwRRBb9tYQERyxKCaT8lhXEzC
BY02ARM3cdMtXIimLKgu66WQUjThJPVtVcD9o/xsy8S6fkDW+SiFDsMFg72kywvMC0dbnivwgMaz
jm3H2zJ5uC6L/F8f7lIEg8oFOxzl5/KlENCrqjWXIASQ7VvJM3bs/tg5DF+TQ30zgEhp7Vw0IPV6
mG0Obu5cvQPMDJlvWWEq4gPqXdb6Mz8aXvPK9n2fgzd1UvrTpe3S6fmggRRQ94Zv7a0MrQmB8T86
krUEGrataos90bYtV0W5QkPrDoNl1Nec0nRFjFpA/Q7mNKdwsrsm21fld84B45+jiqg9A13kcRzs
JcY4H2ui7nOEIed+l0+7pULgx2EuwaiJrecTZjD2DWDxyfAFaHNsVn37bPCfvvOFNOpZIQxLVRnq
DEirXQOQz1dtz92IFiFoJ1PAk71+6SpUNksneuge0MBjmM72beuyiKVZXRN1g9KzahF4bk501V0N
gKWRPCna88ffdD36Q3Lb7rSd9qW4YQ0ofHIM5JYv5FLaJTR6hDUxkCcbhW5qY2zmE0BbRI2RL3xG
EqDkUNpUg6G5i5JEA3Wt+XvnMwNwq9fs2oAUjsq9N9iYYsIk7yG9i836LmLe8Sf39OEnGDxZ6714
OyzJsCoxgPTdqu5MLWxtDvyhcXZMc9HsxYzVyiJJ9SeN+utmDZq+TkvBUckrogrPMTmyJe3jBwNr
WZPd37PJqT+n2efDaapkSCqCi0plmHknjFlY4XDoXgHQcEG/JdInO1RS1ayjEHOierWT4v5XzEOp
5ozH5maSAPIeFHeDkQbXvfOnxw31ayjvjLlpAFy1ODu4tG/UQfG55hBHs9mXrCr9p7yNkkTZTVRU
3NRKYIONdFAwtJGrSk/XzyIRE/j8Id+vljKRUeS4rGjAyhp9C39OOwJy1LrVl8iX3sIzgd9BcQmn
nuag/PnL8N5WC8j+tnqjOcod2C8t7sjfaEglsZHnijYb8V/cDIb6+y+kjKsSKjWb49AAiwh3I1sd
SGKXL9pLH6xkOdfhvxFSGEyR7HgsTIE+7duM4BH7o7Mc5lN18493BMk3MQRew3K8bKg0sEOkKqkx
9KDjlPhTVd3n3MPIArDbPPGFCOqR10eNICl9rLuYSwyS3e+hYbZZbYf/CzmUWWGYKBQMsLe6Zc1V
lpIbhcUVqZ0KqCGOupPwldMB8VpNjeNcPaRqiFZGbbXlauYFyDo0w1Ga8G4t8pM+DF4kZJUjFCWG
z1jlcdaFUBYX5VIGVALcOVno+r1TSJbpWdXbM9bIJ2MwNAPtIV1UsTfy0YkW0TTXvCapyEYEN32F
Zd/Lt8UdMHFT2wVSAKEmkU3kt2haDft8p/pVgKB5o54qN7pJrX0cNM/XDXQzhL3/JHq5JRqMQphg
HW4rin7dFfYKnyfwrJ051tHp7ZaZk5auIQ49yznwLMUSKCjqoOG7na4Xbxiax7nlcD8k1YmTo10y
dFZVjoe1rJ+FaHGrhH+UR/V+nFoLiAR2pBi+uOZO2MSHjMsCDU+dMEoPI0bklg6Mw93sSmF614nd
vaj3Tlvqd//84lBn0gVDlHhJoPm3yqHO1kEFw3KCVd6Ud4c0CZL553Uh564srTGXUijNbERhyQUt
0pHHtYfIn071QxjUbueFgYHxy+xxcpHV2cVDZIs+AQcP71lVwzMaybXfQEUJbPaW4rBwyGUxJp6s
SOOro+Jm9xxSkMwTDtgPBH5Bj+JYEZnVExCEXNnVGkxqhRaotG9hz91BcKLeim7EPRew5re2VPjy
jqgQg3ljLZNXuJkcgTkajm0BPu/yXyVhl2Io4217ABa1HcQA83gC14Fbu7M/SHhhm6Er3UW7dv/7
WYF9gb34nD3zfm4xp5w/wacgPGCEXlQUkZcFmWZwEaUej40JqSAZw1X2sf2WBcjyd6xL3XxBXAqi
goSyqIVgzDl5OU0OKp6gFVXtccd5hRu5rFWErezyUhgVKdY0T7KuRiLSd8EMRIc0knfpqttKAQDG
UHQYVsW6RMqqurbkeU6Fvyc416heANZk+koUmRAzC1b4MgWZDUD21clRhmc9V7aizeVhKXsCcV9T
jhKkyx7SIOzs9A6ZdmN+wU+lKUpVKLvIpWGNky7T3BZpzPoomKvfA5FqdoZbQI398wVlShxlH5ox
NbK24FhApHosNP5XIilfKiHbC2vMGp/ZNvm/rIDGwCnAS48WwNkloX8eNGY+nAfSO3uxM9RNTBm0
mMyG3Va6fPHh6A0WDJGBlkFMkZrdcALwYgAbAboCkBU4ySOWydoTO4dimSGNhZM0E0gCWtg7GRTK
VqwpFR7pSgq5OdywmTM2n0KXZyRKdfHOSwZhWhrAAiMVAiMnPx5yCJS8LDTR45C+cAmmCFma+oco
9/45KV8j5Gukiyliad7a6i8c8VjCONRdW5u5qwe/50El+J56B9QvhJNgPBUuK/NmfV7KCU1KuS6I
c5o7DXg/95Ul1xmjUnHGtfscS99PSnmevhxXHkz3WH36RUBRk6+GC8QxYDdJpmoAlgFN5xuAK2G7
dBrN5bF/au/Se+NuQXTXJnx2UPMWZn7HWkonYq/9LMolNZIkSkOt4AHMu3J7I+JxK4DFB11QRimD
4eh1yifJYMHRygrqXKvJsVawftQo+s96Kb8XBWdXYcVw9Zvvz0t9pryS0XCGLJaILMJbdC/YGYJZ
d1K9cKfueld56e06qL5wL3jtq79iTBkAnfGhAt5cUPROFoD/8zF7xO7AF8mSntKTgadpz95NI/Ux
+vplkCvKuqHIKEBQ9bOZU6qsiEcN9bPQq90wSA6cB5xoDMOygs+W51Q1RTB4HaUygeY+ybV2iFay
UJKilpQYkVnmhjXOScAIseRD0ke6lEOZ9NJiIrRGU8g1Hnr0JH50SBY7BzwCDh9j4FE4tIcZ7EeJ
Uz83YAhdAkm3hNPiNgN4/f5OSXaziKbqqIqC4gsXfa4DXHg2HSiQ67Ji0hx0FaOZZUH8qt0A2hUb
zonHv8X3y0E9lF9I50b3l0Pq/42QvHErEi8bmoBSpSID5+GjdzXWag6NBXNfZORDxtjn8NTeYEz7
PEvT7mQX+w1YrjBumduXG8mALOO1gqqCjh4KHUekfJhlMUb2SuIIQZlN7sBwg+UtMmiQM6ewtuKW
LCsKL5IyhgpKlo8nzcIyF0EEiDhyl5xwy8fCQna8gI2PgFCw5jE3UqoP0ii3soyqPApi+f8pFQHr
HQL2vt/n9jh6XpenoryJFvOpqnXIO2SvfhyxlluBND1yZJt/6xurPJEXWP2TCQqwka9eiqUbbtya
6Isaol/D78LdcOx9xePt+fg3UpyNuusHSZQnisWOL7kUn41AsHT3v5FZV6u5lX12l2Sr9PZBGvk1
FyZZGyEnr2oPv4etQgHlttR+jN22AxuSOT6HP9TUnFMr9Al4P/av7WavA6nIVu+jZ/0o3P5ISlOM
/nmE+vCbqASIa0aFW0bUaMrqNex4s9aOsGhTF1enGH5c95IbGccHWZSTbBp9UJQERtmmXweMVcjz
23UBLIU9j1Bd3DAoEaZ0js+a052kZ+xVaX7lYW7GxZO8w+ZF/3Nh4jduBPkPx6KSnEnoQRspGngp
VygoSTH/PeQmC/MBsp1g+zrUYkYtZsOtfhBIOZtVGuSp47AnOnO9PfSJPXGCVSWvTZs7suG16S3j
WrdPiNIl8FN0Ekw/Kq6BlQQs6yFfMnzVW235KX+ZMfogO6Qiki9naMwk/xupsrzpClQU5EjZiUev
66PkCr22QS3wQQkWp2Rjg96WbIKrn+xLm3e6u/EWHThXAh985jQ7CV+bcDcJ1hRMNyWgNZzloW9M
kl6kTumJeCmJh/pfPT6xs/jX76RvKKmqvBFitH4J4aH6ZcC9ANXmILtAiPMNJgrRpgZciKP8Fp9x
vDIMuBauW1ZzBR4MoCr0Maj75NhxrZ0YFfARl4zhLLbD3IVcyoMtlR6HWYvn0nrTLSZJ3s7AakBu
wUEz5izP55FHEoAu5FHeKY80wPt3eKPInn4GXBKdYqcDHt6Z8VTCtmswW4bHH/AcJahLk1/byutg
hc7MMgFyMirB+/BLKN+V6wCPGLBY9bu6YJMRJg0roujju/WRVR/a6vB+kEYlTnGXhVOcQZ0I6G3t
1rftTWEVVvK/ZckFveUWfXyJkcZuvIs+iKU82dCpcchLyCtqRcJtKnFhTvHsZX3izrpkMbwKUdJr
V0q5saUb5SY18DhEcHMx3oLFvSIQnDP7IkPWVjb84WRUxlQu2YC9SxiM7DUgTbayXZibeI6Fd7yj
7FO7sGq/OBjAykHnLbKE4/wk9yZr2WI7Pl3oM+XODAD/S9OE7yrfYZUNCbHwrAfDC0GmBcPwLnPZ
WcfnEaoPNgQv+tGFlnGIWxZwdJIKt7fEZUswGXn/N2RdtxKAbX2UJcjlIBsd/ENrAw3DAaeeNe5L
tHXA8L2PGV3zM1fEJwXSMJCF4rCkqwqlQHpaRpxOSnC9TR67wGl+E/HECu3yYd0b94bVJAARQDan
+oQiGLOkmCGNn/75UBxuWBF4/DEEldfoZ46QTB3aFvAN6tNoY/InQywKAfQ9g3HFGm7ZGcemHwZ8
k6oJCv7oMnXPkcqXU6zgm3ZOHfS32vdxb2C5U3C0Cm6B9ZraGniBF34XR7n9LlMmo2zwWTVw2wj2
kINgTbOKoL5XgKicdbZCIO/swRpB4R4xsXTO+1X0h76UT4UBpYmauc4hn9/NGKUiAGGKn97EL9Vx
DHLQ9PUmPnV0GGzsf7rKLfkx4j3v1ydUL3gsuf4Lz4WMhHStRdRTaP4teQaZaa+c1Vxw29dk1/rV
gduRfIO9N7HlJvGC1kSgx4uyTD8tpZ6vwnRCSecFEDMgj5j9w2gNBzZU40atRNawyoRlJgIrS680
9Wo4FJnYqC74S21+TUF6rXyT5YgxdfwZFADmcimHCqVzIxU1BjFAL+OpHg8C+TDI4YJFJ3c5ZwQ8
fm1quVk6gz/dCa+MT7floS6FU5EVbAiDHEqYYZK97B7TRPZoguHdac1yx35fsm6UiqdCr9d8o6Eq
VGBYqdO/CPlOVlmci0T5aeO4PBHlBWNZrvmyw8hJ52hvkovczDcs7VgFZASYDdlHQtQ1cVQkjRf0
rfmpJhcY+STPlTwQy/us6vRWZf6DllChsu2iIizqHvzrN70deoMX2gKec6fOJT25nInqfGbiuXIw
ej8J222rCHYN1R128p3gci+GCx6N0o7d0eR+Zoc6N0H+FjQHAlB2rlXuuj14HrFBz6paskxEpfz7
CpOv8rkEQJapeyIEJyZ+jQ+MNAm8hecdODQpbvnRSl7i0Y4e1HuGnTBUl15pmktBxohhE7q8h5lO
EPuBUiiEsUxvxQtxsy0wxESG0K36wIUm0wtOjRHmbclh2LvlQByKda3SMOzr52Idi/I9WNvotaHE
sQZljq1iGX79H2lXthu5jmS/SIB2ia/aM51pp7da/CKUq+pq33d9/Ry6ZsYyrUneqW6gGw0U4EiK
wWAw4sQ5ZZXGFjj+eHfE3pt5uxgm0AANuyQ6BZt1ruLloB7xgesLMrBzqd8mLw5Sl1zG3xNX745z
PnUm5mR11QmmDLujRyfDafFM9fi1Qd5eMVHHHKvCjE2YwVzKXZVVgCAQ//pefQbef7wodCbUyKVm
aE0DVO9gQ0cOiOrmZUZsU3wKSINw4JHL4s1bFRN0Gn1ZaiKiGqafB3SsCqhD3RIXaj8uAfreExzl
e8tjdeU4CgtJEsHOSdSyDb2xkk0HKKrV1fMscbQckoxVLfrNWHAfmHsFhI13svgkkIEWUDzG9iGn
gNixjFS9Ov+5DosTGKQkO7JF1B4r0eIOnnKuYIP++6ZIV4ilqrcyvf9Bc5YEjS/Yy114JzqA89xy
u9i76ZNMsGsyhuoxSfHR2ijLKZ13NLzyRKd5qYgepmqt8oHf2Npr7ALr9m6LcdhokENVHFEJpEAL
IxB/RzXGK23MOi2O6WV3OQpQGdg9pQNuja+l+9fvPUPBf5CgaipW/HHBohYpy1IW6C5j2oG8xg59
GQwH/RWDbZxn9e47ZGuLCTbo7WSCEKJBUJ6Mb6pb+Rrw4IAtQ/jKT22Bw2a0+5QFXtBAQ492tNhu
XmsYSitUI3KPM4VJF8f2FcC6U37kP2V3L4qNKeaiWIZ+MVBPDT0zfzSWn42oWVnC4zujn+dTyrEx
wmxVJ5VLIWg1rvlJ9vPG+F0JiWAXpiljXrf4cT2c7saZjTF2r0rwC05gXfOmXv0BtauLqKSuKFRe
XJE7RdNi57q93YtoY489eFnVGyOFQqt+eyjcMZD87vAvFCV3w4kKenBJ0hXQKjO5Um7WhYnMjV54
cWjR9DdDQRrqNQq6U/zpi90rYmOOiV6xFKqhXOEBIWehI7S/soaHmvisXUTvvY0J5rkbQxImlQxq
Qu8gLUJ5T6WiDcZVCsoSvaIsFR/kkhx7lZzFquCUVaTdu0HHGI8MoCwOGbNxjQ4dMblHe74sOj9Z
zZ/rONe2TjLtXiA1+B9U8YGAoWQJZZA0ZUlQaN3PmAw/ij5c/Bz0IWaj+41KbmehmK2MK7C9n6rr
aAoAQKCYn/rKkSYm86xgzGk69s6CFyTQDYAOKNb6TfE6pFlzkJwFIEaP8e0CGYAMoyrPs1sBBsar
jXwm7aSbtfktzLGKirYX2nH500LUPOLNJwECSigAUdKW9UtaWO197P5Vk3Rrl9mlQjTXueg7A0qb
9aEIoiPUfL5QLAEPLPN/+MP712ZuNbkq2iYB2A3vdXDtes0xCgo3OY7BCKbC+iF+oGST4S0fnbV7
1DaflsnG4JrDNKDX7s0yOCnSwq6M++sxire2t6O4yUUyPRJGIUFLlvZtVDv3BvW2023wl9OBXpC4
QEX0GWCk9AKaNr52825y8r7CtwtvY14bZSWdmhCTTkdoaJ7WG+mW0oxIZz4Mc/9U/+8uvl3lG1ML
WgqNKONUJ4bmGsb90v2OowIcr0dhlvFlZ16ZZ/e+2ayNiWJLLKVEow6KKencCo/o29HB2WBJrTrI
LdErXWGy2nN+5Hksx2/e3hWbpUpY57RWCA9FvQSjYLim3HMut93O1Ob4vVX6NzbaJF7lpZ5oY7K4
pYpTUaA+J25yzo4EOII/w3ijC26TbxC1UC6qCDAbmIP5yOW9Fun2lzABKI7wbEhCrDYhtwpAGk2t
O7n5koHXUsYoVwGZdWWA+mdvXT87u1HYBFcrAVkrWCnYemEOmSVhkLHBVNR2cDUn+VKOlojxz8XO
HmJINRI3OoSH6FCdtKMKycbwUfoHeFUUxGvOj9nb8u1vof++2Q4VHFaVNmWmZ2BObw4vYP7jWNgt
Qm9NMMlaCIWGychwgHrwl0hO4vZfoS5sUZDd/Fr3AOQCYeSiKIMYbD5kHuojt8YhBb4KlGx33PjP
WzGz7ZAPkLJBxM8RjwZe3wfaw+otkCP61aFHVZ5Pab+XEm8/AHPjoG8VtsrQogswZzYEYo5m2p6H
uOJBUna7n1tDzIWTd6FhDCI2c0GBGOCtJwo3WB3i0QLxmxKnihkrkMbykLm7/bmtZebGMea1hK/j
LNE9bi+aaBU+5XHHHlrKUXGhHfbKfYvvBUpTNImCCWZCUYoffRdjBxXmXXEHCRiM8gdbv68CWu/I
AGYovwKbCuro5W0YkLtemqyyDxCA5Ezg1ujoNvs4BjZVyLJiCT1DXy5kug9B79IPd8BiQMU4CeQw
sqCN9aomladmL/UUXA8hu+/Ht5EiUwO2BDhhZunJAHFlKBUgkaMAQeOG3Mp3mEig9DIBr1+4W1Le
WmOOjK6YBIhnxUBVdXIFypgPZAhmLbMnoAKd4f8vj4vUcGuPOTCyoRZtWuhYnYhaivp9Ik/Xv99u
B3RrgTkp0qCng1RiRfQWWsA5hcRzvsHuEVc4h0H8gP+9Gw7lcbrpgsRBAgwoStVaf1Uu3v4Q5uBI
C8lMSZX/5FHhl/gXpcDtreywIDa5hYPWGHG4MZBu2Gf3BTToj/u8wc83Ub+ra2MuGxxXWbOM0+xJ
xFcwqn0HdjEv80uQ9ROIhLsY4XF4pcK9dGqz4LcBwI3puJF08E1iwUJ2muc1qKTSqpoHtRctvNXs
WSGcfGo3StDpu/9eKz3KG4Nz0zaY+oPBen4kkWI3YojqXHwS5cUauEif/dtuY47J3sigCFOiwbNI
0DszGkl2+Uhueko3Wt2PrwO6MJRMeHKWkxqY33RLBo/XGwmMV3yNPB7ilXd2FeaCb3o9ySb6vel8
Vnc7P3Vn40HxMZiMNgEwvdzS1u79Kss6FH0VsDuztaY0Epve6LQ/Hl2Cijd22hvMv+MuaO8zjxx4
TZ/PEj00XGwsMks0VqD3BxNLrCi0qnAhRWXXhUVup3N1VgLkzpE1a7gKTK947P3isbSz1+WoPbVO
FZAD7wvsXvebn8PEZlEdjA6y8qanZKYVToc8DcApzcuqdo/wxgoTk/tmUCuxM5G9xvNoGcZau8U0
PAlqc6uu6bdS7VdvLMFWXUi+tBj3pQjglYmUOp8aaxwqKN8D2WH2xy6V6mDVDL+YepCNEGM8F5Mi
eUWpuoWWBnFiPlZDGFpL8e16FOYtgQnzgj4nUZzAU+QJU0rz4oztYzv0jrLyXIRniQn3s7mOCvou
ABAT0ZEGqEpMd22X2/nfUCV88EUmnq9qrCzphDWhseyMq2GF5Pv1r7Ybz/5342UWlpTU0LVuc7hX
aCinafYgoRvUhZ+DzkrseMRy+8ZAdiFqIhGRa3wMnkpTTVEr4GhlylOmP2WSN1Sx1cRHYykCgnOl
KrKTY2ZmhmpjAU6EvneFSL4L5Wcz+bFMnFi+H83k99/DBPPEqOdVbPB75hkaiyngFslNA4WEVfiR
Su4QLlbb3y3NE+oOBbnTq9W5/vH3E6/ND2DCuzFDmcHs8ANEsOdHAep8Zyht+/SqFrj39J7bEkwo
ypIqiYCWMAdkaCoxNxLkQYI8KsEYgacWEzlRL5V2gpohJ6TsBe6tNeaQFFKWS+FIcyK1ix2xHAY7
WcjftCK2VpgDAkIUWYhavFH6BpPg4pkG63XEaI8Z/AvSDuoPbKKzscZORGjhLEyCguOYHkbcv+aB
outQagQJ4dcCchrFIQ0aEVuX2yg22PURns1zmb0zRAykH/gvprdYZupcxYyL1OA30FkJ/UsK2FV2
T9+clL+T9rXecBGe8Ou6q+7RamCE6N0uc0PEuVgsud4h6NlgqAYSAuC6A6kwlx+57SuY0EBtNdzl
D3KQPzcXoLy5+Lfd44qXmS4ChkXoL/kYPsDtWsurhkLk6GW39MEfO4a73K02kC83uV/wnIuevk/b
vbHHuDDAHzFpFJQFqcYspses0qP+1ThYq9ueO449+ueumWN8OQZZ9tguBi4wqXYaoXOmTLEyPbHG
FeNiFLrU6u71Xd0rm79NSxGdEElDTP74SRcYVSuJli/AGAa014UOpumO8ILJRC+hQhV0tujMI3fe
CQ4fzDLO1C9VUxABS41UzZXCyVELTkl5zwIF6oElQ6VkMExkXcdhTDXa04O0qdPkoDaeOd+Ofhpm
u5B4v1ugv2DzEjANUqQpaHy8UVmdiQCnDEWfl0yvOSvZuyQ0tFlFzcTFqX9idevyAXU/TSBeFhsB
4NPQwa7iO1WIZ0sbO6eJAInKjPYkdrIrL5M1NHJkm0NkX/eVneuDYhIlkYCUEJwpjKuQXErUviHE
GwBKx0jxpcaXzQrwkPAkU/cazDCloxICDi4FFG8fP20N1haxmxYNTZXQp7LOYYB5GsQ2foN5r/Wg
i6Kqq1ibJhrsbHBmjGOsSNBZHhZLbe3K1X00V55VCLVgHCyIv4Z39UN5hCAKZS/gfNM9QPwH68yZ
F8M1qVCRIZ5+Hx/kwi2gHYEC/Rh0nnm3ugBIgVsgjFH1Suz4FlR3YPfoOSngjiMjpEp4XSHXxM4y
WVmYyJUoJBFY5THWJmQP/QJhkHl0rrvPnhvrGB0ysKOYXcKuftzUqjIFo+3gP+lBP1IWE/qK0/7l
3O3umjbGmMOZL8DqpkhDvRyjX0AtW+OICfZx/P8nOR/WxDgq4k6cRqMER+0kS2+gHT99uf7ZduIY
5HAkPEmpf6rs+xdNsb5KTORpIlwjwhg+yKo4O0N9jAlkH0ww3wo8+ysRG8BjKZS088eA4uL4Y8i8
lTDfatLVtZVzWfPUCVyJ+W8NN9r1b6VQF7q2EuZaUcVlbNsRbKYQsDs17YRJM2VuL0Xe1aDVE9Z/
iCY8tIm6OkmT6Fax6K+lPHXQIxtrl1RRhngmvYhRcyl78mso0t9VNpwKjdx0Cua76sUG/68fSw3m
QeMiA3n78lxKwku2QOuhbaubrtJ8rRm+JWn3j1Zq340ICkfXF7l3jgwqSwJFWyIRicWMTdM06q0K
DuLOJT/7J/icm9gEVKbkS+zy0s2dbNOQwBtG1bUASWfzg7SJpyoyitQXstrNOtMS0wdBwxf9pzEN
TjDcyX8+2GJ2L8coNZCnsFVmsrdoqMBHujMZz2V1ZyaKldbcatZOlAD6ThRxfYqmgRLTx5AE9Xlh
NkUQuneukNuYzzePMdh9KVZLuocsX3KZf7Q+ry+6b1UnQMJpmKtjCV1CoVx6DRHXz+vvRXaZpx+C
ynlp72Xr0OgERNJEBiR/UnAU5SQDU7WSgBtb8XS7uBfAubA6cwTw5gjyXTB5JhiMiYOVYNILk5HJ
rfCd5zx7J37zIzRm5CmvSaaW9EcY4LdsgabSxMjnnIadrGS7UI29vFY0BMMWsqnpSQABF8ZSkiOm
yFzdQgHoaGBivfCEA29le0+RD2bpS3GT/E1JkTQQDkp8/Uz1gZIFbdbQUc5orloiWr38nthOf/mD
Reb6FAElbLI6xEIPSSChzZn4lIMrPvJOxd4x3O4acx3k/aJK2UK/qHkQ2jMk2QT9ZVIeeqwuOXK2
j24PG7G3xpgTmNZKnCLswEVA3fumnezVgYJsC2pkB46tndf7hy/IxJdRSKUkiSBD2KDz4te/8NS5
A+YVSoAGHju1344uxyLvADAPVilblY4oOOlQ0R6/jac/4tCmEx1kaMX+OyDUXnShc3iiqoKq7ZMe
YinEMmSCoA6tWVTjrbPiwRIKq+ytrkSTzURdAuxmg9NVvL3cd5x3y/TfN2ciNCDTJzZvlossMHWQ
3Ci4nDKf/EAPKI9t9WdzoAPgxoGfXewNxyGAqzplOsEs2KeoCgmJZlxTKEEhixFeIeopWbEAXU30
FhO7OzXePDjzc1hY/8wQfOQPg++9JD78AiYmCMo6lNqQUNVA6D1iPE6f7mlfkzZkoDPvlkeKP2u/
6Y3PjUd752i7eiY6tNIoV1WqgWDnpOMOU4IQ/FWrPX/pfe5Ixd4+0/cS6k+SZkhsBao2zIHkWpz6
0s+itebWWZ2MDplSTLeKqrE7dI4MnnPM5/wbSp2916Gh4p2Cvcb7e4eMoOi1xsBa6U5TMkKMw4D7
kU6O8Sr9e0gE8CMB1GrSS1R8axZtfHpO82UoFcSn1qM6LArwJsU5Ov8M7xQX440eH1G4d363FplT
FHcrgJ+gd/ZHobcmqCWms+qMncZJtnhmmIfn1C9JLM04rHhsn5QpPCiCfui6gpOIcMywreFybWLS
xdgrSfqnlB5Ks7aWlpMD7OWomy/G9oCNvm8BOuohygFJUDWZ7GYORuVgrCCDr3hVkL2QrkL/R1Mp
VgPU3R+DnKi1rQzt4MQPiXbXRs2rPIId5vq9sfuO2RphrmBhbOQ2H7EiyDUNljlXEIFXJx8EzaCQ
kjrgnXTxZPQr5DfaoIsEF0LwTt8bT6PRrFZa9YGpFE95Kz4WdePFi3YAZPt16vUXeYqeIb2u2EZR
3qERGhg6oGrGBEb11a/ywiuIem/26Q2YNM5RVryCeIh3D++lbCqRKbJZpGIebJxcyjzG+DboYFBW
jb+PgoP6pgHhaUt4hkxfBKqOqASdPNjtI57I2/6n3Rhn9m8SwqkNQ3BhUaRp/r37AQjZUYqs6H46
yy7BtGF7UW76gNxnl+kRQw2FVYNgidI8pHZm4eI44P/76VG7XN/0vZOiqZihBzc1LXoxX0WD/mul
93ECvIRkaeqDCoyeGXM8aw/TZVDfNRQD1QSD1SwQE3Fcq7zCPUEsej0nLuTHGie9zVAyhEaz/UcH
bm0wZsGlIN2rNsO6YaDtKxJFMpjYRsywWtcJEi7xyXicK2u4zZ3iWUN28gqdPdDFxK2du/V55vW3
dz/uxjAT7fS+rVVISiGolpXVL6dG/b1WD9c3cPdhvlkdSw8qzm3U6g20YkS/PhDw6dXBAFW9P0P5
PFgA1xrz8ClyjaQtetv+DHE9r5MKG6iqZyOsnqfYdOqkDrpBcaTIDIANfBBBfIiH0sLxp71ouF0y
47Sj2mqN0OA0jWVoj21mzYXyH5pgDizk8UII8EAdKxt/zPlTK/Awq7tvue0imGirRonYQbOP5m0z
2jyl05bIGSnd6eIAY/LIhfvtfjVwVZgAJ6Hvwr6Lk2VSIMI3QVTI7f6JL2B2BapEvYh3dEAMYhpc
cDJ1b/aVpekmWr5Ij01E3o+X1pTHadaUqIsBjvFsVC+iXFsVxFFkaUb+tqKqVVkiMmPOgdhf57tZ
ZusMdSW1OikQHLsrD8Dyu5BhP8uHwYPIhWWCk1t+uG6RZ5DZycocQd1sQiC5aV/j6ZdWcJ44vL9P
w8wmGxTlcIAe1Bx6dX0IRSAkCu7QEd2Ka1vFPFKbTu9zcBxRicaZJtaAsdM5KsryG3ncqczduLhx
DOaBKpSJLqO0GQLO1Z+kE2SOX8xDAl5I0ZN+1BC1yp95KfVetqYhp0Y92zA1UWO+4YyB+mjITYg4
98NTUgz+lEg2IdlF7uRDX8jOdZfYm142oN8sEQPCpiJIWT/umdDGq55qeeaHz7qPISWvO6O3M3mg
W11R+qJITImX4ez6CUF2Q1QMJZki81mNsk56TBSGmP0sL2jq+HNoHmm7o4WkQu6jD3JMHF4viWeU
Wag6THJRGDCaQQU5Q0O+XjgjaZ8t4LmlivR5jf37RLBT9XnfD3OveZOmnbNUseVU4WzXZ4ekJlTF
ABYaqmts29aQUrWKolnz+lK0c3OwJcqKnP687hQ7gF36cERxBGkQ2sNsy8uEumOcNivMgCgIYmSO
OVkYIfC83BFuo+MEOYERlOXdpYNCK9Ad38H5yHuz737NzW9ggnIB5udpivEbBnB6DeErITza453u
4tv7WESdGaDuT4AJrSuKplTelklHxgCe9MLT+Fo+ZkEGr2zd4mB+oySX5VnQ7OqGzxm0u59It9+u
Ooj2Macdc0mTDlp9zUuyQzMuZ1xDdpTU7vX93BnVxEI3ZpiouUiT2C6lBs/Ek0I6dc99UBzyIL/n
3d27m7YxxJzssGz1jMD9vVJUHjLSH7WFm4/wvhlzkEk+TUtVvy1mcqlCswrKBTQlKCF5+gCCP2cI
gNnifMLPrzJQG6HAQeMy0DUsUbHQLshWcl3DVQDWFUsLtK+pY9w2zmrjur4RUhwACmzimN37oBuz
bIGgR5tEi8F2+Tb5t9xqrxRHRYfvsgtWilF9Xnl7p3yEhcoKnlqUMgoQjo8Xgq4mS28kRHtD9dBm
O1ojGDGEgCS0j79ylkdTnI/X+UdjzF6aYVjnQgRjwxGjWZicMQ/Kw+qvNqVuqb5qnPC5c9tRe+j6
SAr0fj7164w4UtQxFuhBEG1Qu0LXyKKeUxzioAe1HTlwc4i9HcSctIZxeJ1AGpV5W+UdwbBOklCh
lrfZTQfSvWCYd6kefWR3IPd74NJHfS53AnjzbpP1Goms/SwJsf42QhLdZC8UAEeB8OULlwFp7zhu
bTEPLcoKEqUmbKWH6Abd1nv1It0KDwmOBWqA95hlri2e4Ap1C9ZtVBM9fx0dXjCHU7faJJrNNJrR
LOTgzQYIpc6z09qByUHKgiKXg0W8nYtXjqN+bi/hi24s0l3eWMzCNOpbqUTj5Ujdpju3NwuKqu35
byLo1hBzIxjRbAhKDdhUJEHXB3ClWudUUnaKth/XwtwGPcGYQq/BBIUPxT913cqdFTUdgIn9/kv3
a4zs3F/8619w9xhsPiATVgop1hMjwwdsBBFI+MFqFG7lfS+aoPCO6QRERRVwzI+bpC6agCFSKE7q
ZzqnJaFA5goo2Ui29uXfSFzSv8e6IZ6oSGNNU5HAfPfRnpbN3Zj34BWBFHkQdyU2S2tcPYkbex6X
wlaM6fn6V9wZ6DVkA8N9KuTa0fhjOf3aJZ/DsloLH3t338yO5FAdGS2xKDARGPhj5euOjiaWfodx
l8QC1PRYOKkrOLxY+vnRjF/yRlov4vEA8eOPi0fdf4zkWip8Q4KWdHYzLXg3L3YkXcTsvg8vGU8g
aM+DQJ0CACtG6vFEYk7GqEAnwFhn05ObDM9x6EIIv69/XfoX2P18a2TQP/9Z5S9Po+4PHX9XdpEl
j+FtWVQ/h1zhIFnfsICfDGEUWYdg1J7k3JRHerTCUbtMcju8Zlupv+Rrf2jqwTez/l5fIkinCasP
MOEhFkYnj8GwLsX3gDcepSJ8iedKd9K6daMZFcJMOITNcDDiurZ0ubwf9fmYJpEzFZgfGCdyCkXN
7VXd6clw1Gr9H8A2/WWeDzpwYBgGSQO1adzehBqvNjhZEwLDDC3nqj0nGcjbKv2yDHkwh6PXycJ3
tQwHYCxRkhy1QIwryYIa2mDFlfzNlGpfK8Rvkj685AK4y5K2uW1rxYLU3DFpwt4Os+RHXiw3Umq4
Sm9eZrFHJ1ZOObMLe95pvn9hlq6qmucmhQpq4WMQBZ3N0pbV3Gkw/YYf7yv1o9o2XiLw6n07VUeA
gTZmmcswFSLJLAeYnew/09fAyrjq3RsXoE+C6+66dyC2xpgX0ppIUOGKoN6n9uQ+DvPbcG45mk47
bWO6IOCbJBwICJsxpzwBmmrox7T09Rfx2KAbMPgYdHbGrypG5jNwVK129gsSv+fFBA8Xb3RyL8Bu
rTPpoRYbRbGChwsUCQlGqX4n6FeRAQJg2ZdcFjhlid3PiTcYFF+MHe3AWlwkVak0CCvJp1ZKHCmb
7esbthtfNhbYizdXJx0pKCZ7wwKc1Yv8Oy6F13JIONnKrvNv7DCblmOGOwL4AZHSp5SUhS/5zYFP
JLa7OxszzO5gqFdV4xkCvXmu2aBUtlNyQxS/lmqrNLkPsH1rmo6KBOhlP2nsqWrfpYDpggvOsGlZ
Qi4udMJhvQW5gR0KjvRCn0WybNd8+MD+xr3bpq6zyf4qvQrNsQDhnuifTV88V76VLg8xcJpI4nMw
9qfjIZM5x3vvxUnlCv5nwfRHbYyWNfjzMUuKlFMir3I2JZbc9oe0iI6xxgP/8BbIeKZIQsksGkgn
hOlxUlDfbxMnyZ6uu//+AXtfEOOW2VIbiSwpKKxo410cV06Igf3rJnjrYFxSLasCBVvEX2OonDKE
3IJWnFNeWNoP83RugoDoGA1JJszXZrjmJeqbeJXnTxSATxAJkwsdL+JD8PfX9G6MCfOKnhdqJsLx
Ff1Vjw656OsNJ8zv78y7CSaRrfQuWvQK+UivDL4wFZfKTB+u78y+N7+bYI6QnEV1TUpS+EX8OCqJ
XYOHnFxIsVrX7by9pz/lVpu9YY5NO9Z6FPVwgaG1amcA403n5weKfEydWrLVwVIP2UE9rIFgC180
P0TTGtWb5qYrrOxV9SpnuuHVMnfrDqYGvVxNIcDKsGk7lHWrQYI4rd8icoGyzFFES3sYbRqWy3N7
pjrC17/Dvo++m2Q5o6IkJYKQZqUfnsF3o3lSgDZ+7Q5OHEjP/Bi5G5435pgjoQpkHusILjSoRmpP
AyjshUGztNJ0hlm+S6WWk0TvHouNQeZYQA1Z63Mw3YNjpfqWCB1Uh4lmm6vA8yje5r01SDeBWNGG
fOxWHEDI2LjrSXUl0PZn9vgPbV7HrnBRvnP2jp63Tz6sacQE0AFzPuzbqpnFWqv6PgPwena6h9yr
nqElA/kSxUXBaAn+0lneDTJxMy7mrNUT5D7xwYSWFSRLrOJkWi0YTmJX5oCedlgbkFRulkfzl80H
JSm+Z01UGgts057uR8f4Bt1iu/KpWu/giI/jMfZ+4olyZ1DucxQ8QwvaDMGAm18XeSfljZXhyudm
kQlpnwqJVIOLNMYnr/Pea8hqBq0eeaQFpYwmfdcGYwXapvWLEhd+L/hlDPWGBroqbbscJwM10kxG
qXQKj0JvZpa2VIdMXx9LgJKtvozu1DJ9hTL1kyDVtZPNxoO6FI2taeODkYz+0pbEJVPt6br2U2zX
276eA6XqnqVotcVGglJ2+NwJ2nPday2AqrpqdUr9U9ak2TErGZwLq3gIl94r4ipQF+G5mNC4i2JH
KIRgKhbZHqXWXVPyixjCo9LVmpfO/V0stJd4gBBFO4JZvpwekwg0SYBugx9LWaxoiXunr3vgqE3j
66LX52iZBCsLq+hGzErzBrAqKxShgNoiHRv7xR7a+XnRSW/PiZ58S+tGsISpcdcIKjiZUVr9FJ7r
snwEb5K96kPy3C4zBKkyqfCyoQ4iqX+My8YFJQ34WIr1py6uHgg6LRLOi9cSwZbC6mAM9fMIARi7
KvIxqAogdJSoua3UOTCb4ncxV9VpTcX7OM2Doe4CXYxADd7Xh9ZUT+rUlg8TtMujpQGkJ15+tWaH
NpqoF5ZohqbVJcWvSomAdYKarZXEBcg6BcyapfKT3ujJcQ3XF7Nsf5St8cNM8GWbzhDsyTCtNc5f
xlrhZIG79XhThz4iwbyWhNL1x8Oizmmd161Oq3Xtob2rILBDMbMtFY3g2NqN4RtTzNWZARZd9zVk
55e8vp9RzBG11BvF5dLVkWr1YfXrepzbzQlQFJcxLglhEpWJA4M0S+lQhrqnzNUpmaDRURW2FAWi
bnDKAbsre484LPp5zOWwy+ak9I3oIU/BkYL7FzJkufQPgRD69VXtJlMazQxBbgywNfMVJ6UVWzTc
dRCQoaBjdvBI6fd1E//H5f5ug8nXp95cythcTS8+lYfsJjkuF/r6AXA/ECDwft3a/k37bozJ20eo
OC5GhjJnaKy/5i4frXQtHpRuLv3rhnb9YfPlmFsIKWjSpJDQ8bREucf9p2GkG4P8JHJyMnrXbe1X
NjbGGOdLtHgwwhBS6vGAUfzJXqF02Pk6GNRe51d6vwOTbqca0noNLcXIib5e/wGcxbIoJ3kk7Ujy
jHi9gVfkcNtmj6M8gBUwdf8zQ0xmNiZ6K+sonXrGctGgNTjXo2sUvaWSkuP5u46yiR+MJaNNShUM
Gqjxo4Nha+16o2rNz0GYOH6yA0lDArExxOR+aE9i4wwogPWO9A2KLE7V36mOngOTAGo4ult6ygF3
UHf4lCNsTNKUbZOzCIqxqHGMtWk9Ss9SWh6GRvyS5ZVhNZlIS4ydVdbzocru/2L73oMk6yekyDoU
MnEozP5ZnAury3Jbm+9GpeD4ye7uGZilRScDHag3bOxmhVkhisJYjWCAzyd/wTspwlxwJa6Hv1jP
xgxzyENZiuWFwIyG0eO8niwi1o6c3CTVt+uGaFj6tGMbQ8wBXyDUKK8SaO4xedNCKrTxwYWNxEnT
bscINapc5y1t/65+N8kSoMzrbFTQvPoTlrUTsoXbAiM9/yYo794yG1PMWROjqBFkMYSE9gw42kAc
ECA71z8gzwRzymKxypVpyjDuT0TLTPKbMuQ9BfZP8mYZzLEapoVIowgbdFiluV9+Z/70HdQeGI4Z
SkubLIGTCeye441BuuiNlzfFVCRKhjpEeQKWwzcPdJqbn0pxDhML7JlK0uR1Ak9Qw0uk3GTmXdxz
JJV2TZgYYlVQUdA+CWElTRWvpMW1rBfyDSB1D+Fo+HVjcoLt7j21McN8MKONplFKYAbG3CxW77VV
sTQjPwE5yNmbXYfbmKIr3uyNkq9hTWSYmtLfavvUTpxQyvv7dKmbv78my1zLVAciMlGiiA2rHv/D
PaExaWsBxPOjHNIeZXsqxxsD08PZw/VTydt2Jn4qgphS1h3Qz6wHTbrts9IuR974086wHm5YSLJj
hl4DwQiLAAT4QCkhoGV66Uq8rtSsagkf1lT6kifLTTfiLZe10cMSq+6IxtpsdreGEUXgX9OOmRDe
tkP+VJL81KWha6o8apndyI5nA3R+kUd/EtiQ4jmp0xEY2UqqG8uMospOslC2W70+zOj3GVOrute/
+i5owtzYZI7BOOn1KJdod6t+eKxekvvyLgXh4KG+aaC7Uzlt5hsqF7S6e/g2VpkTYQikDyU9yvyh
+2n0gi1HNSBDkpWGzV8k+XTUn07xaehMM/fJ1FdrstIpsbYN/VXsLKn+WRt/gwIhVI8QIy6Q72MR
GpoyxN2kY8IlSodnjCl+q5S54WShe94BURlKU6mjyqQz9/4aiWQayWB4UjdZk6Q6hYaZ3kW2UvEM
oAYnZu3eYBtzbKdZ77JJCQW0TiCm7ceKQ4EYGKklIFKvwHfyL7RS9yLA1iKzVQsRkqFaRVxhveHM
5ACp47NgcBtu9Opl8ydAOSnEQ5UxycfEMpksfWZ2MCPd6VAFa45rMFqjbbQWiLvR7OUWIenvvmaQ
iWwi7mawbEyGF2aPNUgYYo/Y03qZXYgXc3t6eycLFRUUWIG9BbKTOVkpKD3lwcDJinVUeMBTqR/R
+wUVFufdsGtHwSAwONlwvFjE9hyZY1KmaGFLiR45vZBfwB35Yo6xV7QTpyTOs8XEqAlCDcaQ4n5r
0WOeK8UNS+AQuvA5DVEkux4Q6WZ82qzNupjvF89iNiDkw04vyXY4joMtz9NklYYW2XPbP+m1/pCK
YKq8bncvEEMdGJPNGNRBuBLlj1fsIhRiqgsLUB1e+1+kXdly3LiW/KFhBLiDr9xqkaq0Wrb0wrBl
iTtBEiC4fP0k3dPtEs0R5/a83ei+rVMAAZwtTybmNiGkwrx4x6NjekCN0FVPEFy7ZlvXfGVroRMM
JhQ02oD1Wl4GQqs+1ypYlZpzRAaduiVVXyfB9nI0Nz7jWoiK8b9/jsz8Wy6CCF6SJscjCea08Hf7
flu7cmVJwMn9NrO431k1OGZH4bdAmzea8rroQGgOGsoy0t4//2ZrcRcgW3hIMGDlAHnwcUHq1NeC
W3hJTA6lSNl4RrGR660+iRcWFoeijoSBMBXyaYZa3IOkLZS18q0YuLZx+lbUJIDgvTC0yFfytCPo
/CIM+BvNC85j2yWVx0O897u/hFFiFIyUAwvIsQ/iULkWpzjUJnerDb1+BSngEDP8DoMnH7dVtwwZ
13IuNOogCZz8KX8cCHPt6CG3AV9hPz7/iqtFx5nV4H/sLTuKI4bkpB5j7ZA5gNBBByqsLpx5LYvj
vxJtm3f6t7XFoQGMewDf13xoHujd3MQVe6MFb00PVflq1266u/VD+tve4giROJomqcCeDOexgjxQ
gvhl5sbID/xQv3RX4/3Gfq462IsVLs5SjGgLwJKZXPJuCkFac6V4+v1MQaIGxtU2md5qH/NyRxfu
QU91XqS1NZ/dvwg4Ymi0Qulz1nWfTvPYxL9bIpreIOSiJlA7Cy/BDKk0UybKXf5EEUMAMHNl3tMH
6M147KE4bYLtV0MIzETA2jwgtUxb1NZymrKAzJWzp7v+PO3HW/3YunK3vZ2r5+XC1OK8TFoLkISO
59OBvphhRk/xwB8+PyGrkeyFicUBaSeaQcUYhK7aMO4G8SCLCbGRb9GDo20V+Ve9AdgMwIpjOGha
LLxBWlgkY/iMYT8it1OiUBeGT4zKi8zW+3xZKE/gZfojeHDwkSDepjloan58ucYc9VuA6cEqpMGv
xSIoOQ+krrksrZ9B8BGmtHV7kYdD7rgKeyxk7wFNirpA8sScN5lBeCPpXWJeG/TrxKq7agKoE9Uc
zTjHskD7NT73mnUzTsJlUnchQu/riean8ghulls9+lGnladU3zSnCSsFrFRt6nZEBGx4ps0jG5od
IMJeNTZ+ajhgDH3O7bNTJO7koM0SV6FT7w0K5Qp0SfOiC3qhh0P6U7MaN6HWbaoRb2QkING7Ll6T
GvwUEdUOKiR8G/kzkhgASaCdaN3LGiwG3HDbSUEv2Bjcsoc8Npm4KzNDDzunAoN8XcCdVcN5tKIr
MhaBHg+n0h69DApKzOrAZwF1d17d1KXl21bqNbHmJ9rwalAQv9j1oQdTuGTmqetAHjFCb8lRESzl
pce19o5a0705WTfRlHhCRnOzGc1k9U6OdOdYkQ9Eh4ue9896GG47OZytqbzK+irQo8TXhy8ZH46o
cj2VjXHdpKiLd+mLUYudgbZ3b8ZhNQ6haecPCEjdEt8qzzHiY6demX3TkivKMpdWdRDz1Aftmxs3
/YH1+NR9H2LM6xDbwm1BldO2mu/o+iGqvhdOtidQnC0NwOHQOEmb3ifDdO5jjCWyV5aRgykmv7af
WXafZaOnSvZcEmcf1dNOigSspfdaRtyCxXvKn0AZ64JJOaRJ7KOz5Vl6dZ3YKXfbJnviduJxRQ1Y
XX4tk6hyezZ5MYcjjxOgTuJdJKuNCerVOObiYixDP2mYml0CWEar+EuF+c5SdmdabkEL14JoCJP+
voCL2z6SFhWABFVQ/cYKBjif+gGTNA5ky5MnLWShnbnJ3X/Oamx/iNwXHn1sUlaS+YkBSUztZl0f
1kCDu58/Lr+e+MXb8iFSX2SRymCkNQEIC72hPshjl74PQImm7l+Sm3oROKf0cY7QcBB8DbpNjRtv
1m3WfO2HX7GIzSqK5woAeOhq196sCgUk/AD29dIb7mZtjgS6QcHW6NBK3nBp05hnmC7yBlshtZwK
4CtnEA84DE86pEy3+RlXPMUHM4vPqPStbkZz3bkdovcUry6gfddxV514m21kQis+9oOphY81666L
nBG1Fa03r/SSnq3I/s8rtjABpngLZQDVJIsbZxVaBVgxboJUymTfQ6vGm1rF72Jti1xm5W5/sLS4
c9XQgw071pC4ju1RK2XIknODV+Xz879Wj/pgZnH+aW9nWQwxvLCk1pfesB95CkI3m+8JZ/m55uVV
a2SNOzB+IloSCrDO+NWYPVO7Dj//KSvhC34J0PQo1AJatix9lNzmAjDEajeKay4fTXPP+VFyTOz1
W0PBW6YWoW3lZFlLJ6RCZWefKapuU95c2zGuPURYXoz8PycTwFN2sbRFAKNHXUxFgyZmZDepp/f1
fddvUbSv0AF9NLI4mlBIzIBUQqVfhkXpKe74Au55xdXv7RMJcf28DAgmuDJvK4xePamozoIlkGCa
bpmvA+cmtUIC7i61dy1+T6rUb7UtAMb6QcUIGRo+87jVEuQITRECviU8kX/JB3BPWKdf6hQ5xAjr
I9lP3fPnB3L1ObmwuLgacOyA6yRYFxK9r5YkpddDVSX43Mj65v1e1uLlH0SvsNTE0SDJCfrIrnAC
S9vkjtmwsoQs2jPtXgxYVViDPPEVBPvn6sYJSiAgvDF1iQ8Oy8bt3a1zv/7R0BZCBR+9F/Bif/Qx
Q6ZomakBeTHnkPKWmRCckm417udxZg0QzanZeKBXP9qFxcXVZiNGH5T5PRtrfpdSK5DoRH/+yTZX
Ne/2hefMM5Ypastm2a743vDGE9hqn9Nf0mFp52K0ePe5wdWvd7Gmxc0e7bFJNBW7OJCvTG9cu3tN
tvZtLcab1R3++VQLf5OBLbpL6a9PJUGVw9Ej8wE+nQkExtdeooqf+gML9a1KytYHW9wyqzAhmZFB
LbEsHxID46li8P/N9kGMEgRtKKov0Xzgg+/UGOMxu5h1Nw7GbhvntRL9BkwZMnL47H+EkiBs/dvO
IvxoCRGTzAG9sVj1EI8QACElYKCKthMN7wIRKd9pr/l9Bf1uDI2VaX/VDQUyTxp70tRfIlm+F6Dp
g35C7TG0nvrJPhJIjqNxC+4imx0GjOy5mWU+FBX9bvdR7lJj8HVgVaYWsgb1pCHNctq54Zc/ZRZ9
JJRcSavGhE5NTlo9Cq/F3Pp+4s7rqGhPSgERzoTshDnZeyd1dvFoeI45OjtNoN09HprYeUGNG1oZ
7V1bviqjGVj9FBJB9j2JPaLAn5jtVzWqz7Yse68YcNHBpqHE5V2tdoc6N/eNzo9K2uykk79ROu1s
Goem4/zM6vyQjMZXEE7vJl15blvi20X8RZnu8jH3x77yrIFVmFCtQQ/Ze0izjzprvdIRL47dfbVY
fpQKdCZaURw4Q+lBJOcsV0994wzuRL5FMfrpBNVqZXCFDZIRTJmBIePYCNT8MfraxnEACI5r2eVe
j8GlaQln71C5s6vIt/X6WKTMi0rmmpgQQfrK3bwsD1HEocTGCjdBbSWtEq/MOzBGTj9r0atuM1WP
ia6fInzHPmYBtca7nFSWx9puzxpKvbwYdp2SXceV47PMPqdgLlOcdynKt0Z0tguK2MobiN55Tuu0
3gQUJSoKccAi8gAYfIEUVQSmUh2A4/CTUkDlOtlB8Dsw9fTVzvKdlLULktA7aKg81FYau2BHdCF6
is2t30nde6Iv98JK9p18ZY0IUAgP0ja/qamxbyz1x9gyXzWLYwoFVQ2lOvTJu1s+dg+VVv40I76D
urfXceK4ZpuXYUFNUKlwMCLHSi7dkTP4EnZCpLAbpnQfJd2dCdC4Qhnw8mq2cbfXM6eLS7fwMLHU
C2orwGVCzucUQUEGyHR5K0GPDnGOCXep9wstZa4Sj1essvY110PaOleq3t3Kqudb8fTqc4aaGE6w
hirmEhYHiHdTYQwARbhsX6h+8wQRwCA/xW8ydtPpPMtl5+GWg9gyunhDSZGiCgC+6F2d3INT1bWM
Da+6VswHFTT9pVoAT75kKbYy0pbQkYELQpOpgtyICU1dN/v+fy2vz5/tj7f0wt7C5XXDhLfGhr0G
JGOpax27XfxC/Yp6pPUzzJnE/lYYO//Jz0wuHGDBeZQNs8midzA0cSxY4iXAaxZbCFt1NfMGKxDQ
hJYJHPvCkkzSDHQ6wPI64Ec8GNDELL1UP2P8Ibq2wfQyY7OZnxzHyAMJbboRTcx//Y91ztI0QOpQ
SpfVVCvWWdGXiJAqU/pRhntbYT4fmpxkKn0bohSfe9/VxdKZeQVIUdDpLC4oGqBsQLMNOnlFy1w5
Sr+pS91zCmXHiINnlA1BbqnfdFruP7dsrhWOwdDoWFgs1glZHmzFRaDGBRGS64AIkEocWWcHVm2g
tNd7aX+29Ii71MSYFFKyTGndDpPieblXrHh0pTFhGKa4zrs0AKuY33YmyD+fFOVQl9dms3e4uRun
DASdN0PruOO4F8no1wy8GQ3WprUgLCnedRK5Q2I9T5qxU7FUk0WhZVJfNSp3yMNEPuh4mYjzWJZ7
Mp6IwOgKGzxzHCCIsmMsDkS6r5jxlkXMF7YKkI3hdkWLn/+SFgfKaxV//6w1rU9Rke7zl0TwWazz
iMlJ4CLSAYM59MEoXxQd/7x6EPGznn/vLRQTMFHORuliSNpN4sgV8J9KWcIjoVBayEDExjcNUp9l
zvBTv6e0/Nr3N5PCgvn/gY11hSEPmqa6xJZ4b+QecdzBBiUqBRRY6d9kr57wLnnUUHayJGgT1zfI
EYA8SQIC5S1wS6IoH1+bKkcPQbpDkV0lgl3TQnqsU6D+Cz0ugmyh1g68+5k30MZLbjrtXhTqLo5f
jNS8qjo4ozIL9MT0tO7Ojn/0ROw5Ke6NpDgpdXXWWhKS6Dpq5RUvsOkDatyNc2U5YAutytgfoxQR
EYhPDCBwwKJRuWlz33R3aQ8WRRt5mDXwwBjZruiIO0Kmr7UwUMWHK5b9GJqrPLvroPWhd/mVw+4s
FIL1wQqaQXPTCpqsCsPcN5Yg7WPBh30vNI+h1m9nT6N4TbMfcoJCHMMYFnxjPkX3ZXkLuR13rB9N
CXPNW4av04Iro6rHNycuTnp/VlTMUyjvZqkG/YgRqkjH/YVAo5rgDjdexNi+poNfWmfD7q9KzTqW
feFXAJ9VTXLVSXavKHZQ4ewqBXdRwz+ZU30E6P+gl6+VxNkycazHR6eUgeYMPsPJr7TITTCmOXYv
KRvuqpYGCThPc1q4WQNBmWZfYGOljXnKlrsTUDLtQDyLG8eYYeAR/MM84j6nii/V7Mj4uS9qnBv2
Tkjxg+lvtG1x6DSAhlW/78hRdD8L7HU/5Z6G90L0owuiHnQl1H0egbczBYW7Ll0t5f4MJ4yM6n6w
62va6V7ctNe0LY5qLxATz2eZ7olWBIT1x155bRt51etWkEcp9gTvrnFdF9EB4bRbgTgZhG0eqcWD
rWWu0Wqg8N5pLC5uJrUYD3lHwhr6NseGi3OEIP1qKrIXGxyp19GQl8FoWepOpsOwV50R0WocskJm
LkvSPRWO8FFQe6QQm/SbjhcnSkGGqFflmyrpDW3ROcuT4WxmqDtX4mbqqRk0XQsGca5emV0i3S4t
dqrESS9LUPGZYp+Y1Tt06XylKDug4lV0OtK4d0vQh3kia67gPiNXqhj4iUke6KNFHI/GWXMmg/k9
Jhg5LGuj39e5joGIkfX7UiuT2tMLHADFKd8nJ+P+YNS+lVIf2rHvmgKGrqyEOlf8WLHknuE/HG2l
c6OiCdSmPqRtLdw0Sm9stQmpk19D1MUvhjJIZPejjNlROGxy087R/axjkE5P2IuuTOeWNg8xKW7y
ogFJXqob3xNFR/cpN7+MMt+PEeTbenvHnMJwY9Le4guavhaD4sAR2RuV8Y1SZodaTF9nrxLlDJ2C
xksreqPJ9kfXaT9oB5FvmYmgGYczhmV/alrxRaPRY6oZIXzkjYiBVsaQ+Ribj9W+B4vYLoJEEhpx
tkfs4mfMiiASfD+petiTKTCQMwjVPscE775em26W4dhCsTuFPgUbj3EJRrwMb6jDfYwGenSGVE0N
NEx7/TD/Eb3BjegGHywHr9yoTNzY6Kkzh5M+5njYIgtPjXZDO+UuK9KXtsq/6lnkVVn61rXG3hxw
p0FZ440t9r9Sudu0aFuM4oFz8SNKAa8CFP+mTAcdyOXpoHaic0lDdkns7DJe+WWbvSg1Iv/KbKmb
qlHQEpp7PG7Rw4v2ohoeidnBi9UakgIYnvDQoLyOWw8i1LJLgjJxQsV0Tkac5a5SVTdTRc5E8B9Z
Zuzynt+qtvmVo5PKo2hHlWyeItIPjqqEVpaa1/jj+T7OxV52ORj46/a9GRrbA+PJ4ALtGXu61Ptg
ihiABtISWB87G3qOIfwqU8Km1H70EtJAkz3h50clnncUl0TXPFatDi4HFikhYVV2jWxYgqLFtt1k
iN4KBXyxIP2IbfUQ9VblNykq+LljnPU4z6/AZX8WAqWxaXw08tT29JK/VENx31fGyQCxkdvzijzm
JEErmoG7JCY04CNYk/ok29sOxsGUwaRwXIK5ukTwqDhZE44tTb0YAtoIRb6Oij64xmB4CunvowH3
QTr4l8gOxpeoxls0IVvXbU+FYhYXQ5ih9cwxs8u49QA9rwN1XnWnQcHgQYmnYFJa6XG0V7yJTnf/
BWHSnjNmoeBWT25UZ0EnqD/06anPUVNo7p0IeCpdSaRfZ5XP29jHeM93kbMTwl0T3x9UG13iD4kR
NlrZBMWAsePeRlrX+F1VofeMcsTnYdpK8gKKftCWgK1fA23QIkhrDdFZuHqAPBrgh2rpqzUVW9yt
a8VxYP+IbQOxDKGTJa2iXhOpDTWUjU3XSIC8rcM5OELvuN5Jr/ie/pwn1/FZUeHaAqquVO9mlASY
wgAEhD7aolo4OXjM2hp1+UaJvJw41zHjj5lRbPSCV9KXD2YWGVMeRQl1ZjMZl8h9QVPJB9fOuhCC
cxtfbA3u/8HWIoGJHBDT6wN6ekrFb3oOulFav0RiepUOCqBal7woam64aSpDp5NfS8d6aGstaE39
e9m1xyGZzgmL7jBpGOg18BGfH6i1+uyHn7dIhxs80FppYCtoEczcPyjRviVhYwcxAoKwCKTlbanQ
be3+nAVdZBo0hawhnWCSN8KVyvOo0UDW35GZbKRTG4aWqDqT1kYuZxLBLum9toDmBHKDHkNd6uYk
6FpJGJdSBaRbs6CPuGzsqGSMalsHaLcymluNFKdBrc/D1H+xeXcsK/rQZs3tqCU/kjG5b+L0ZqzI
UVWm3O04QjnL2NJ0XkldP/ygZYVVrydwKM4/SG+ep4EdJ7WpXK1WgRRpQp1oW+WcLYOL5FVzapaL
BEBRbsljQRwGOE9518X6bd5Hj1UEearPz+7qY3Gx5fNjeXGOBoWLpp1gUEzZoxWnz6KgD9xQg8/N
rCTl2EhzFkbRZ8j+4rhiIkhRoMNkhzVm9lyBmhWSCgfuvitCAwXhmhc3ZZzf9JvyQusL/Mfy8vzy
nllJBNnl0GpRKJwA7WvBPrkJGlt1Kr8X+Gv08mIfEdlMZEpgBu0ntyjfhmnjuV2riF1u4a9/f2Eh
nWkKMms+Gu+oiPkcwMhDa4JUOtlHP6D+YG41rdd92MWaFocxacgIcBg+mnViT91xBtVWPmtmOLH0
ZEB8+mM8IAT1Pj8rW19scSSFaMw07bDQUemvR6e6nmJjx9p/gV78sJ/zz7jYTwKiAANyglhdU3h1
Bp6l3PZySGyCvxVpZu9/vqp1J3Gxmwt/OdpDn1gN7I3Hmf1VJmB2lq6+i15nCnfF1+43DM6P06Lu
9mGBC6dpC5upADDZYetjXOVZ+zIP/syzq1HptZvkHGuF8Q/m/nCCaEZZbL4BB6Qiw6HB3MPbzD+u
ew1yAdWzJvRft6ir1vBUH8wuXhbUjTIeUZwWKBOdxrg4ZkadnQYFjAiCnlVh7RwxHcc+8h1pnQvg
gcaBHsD7tHNy8r1h5Y00h4Nmp0GVJ55iJd91ne1y/V/oZgED//v7L4evS71OqDK/tOgsUdRlMB51
mtV/WxAbTzycrNB5Vy0IZ21TtM1b/8lJWMKOSyEwKjn7VQ1NJ9vY52m1l4R5BQChkWV7jWZs3OHV
qGGWLNCg5QiS9sXZQ4JuUWhJgtQBpbhOY49QKvmGWPtcj9rr5+d8/eX9bWpx7lhR10M736s47m4m
LZ3ZFlCI+NzI+u2F4hm6uXSm4Fy8FoUBZahWYkGmWxzifRZDe4uC+kkGSeVrezC0bWEZVkOBC4uL
96LkhoMOL9ZFRqG5vZWc64G/5GmJEs8wHMdhS+xv3cOgYo7COcq0f6oOFyKDFi/WOJbJPcijrxRJ
rzvDCSYbTUxDh9qcfohHAn4f4Lv11Ngrivj++UavHpzfv2FJJ1GwWtdjjt9Qp1/KYUTJYkQ9dPCl
k2w8yKuX4sLSIg1UW72cpgiWurx6HXoDNwPd6aI3HtLIuBfVlLixvTVut3pYL4wuAsoUMhdNGcMo
r2vAl6ZHYqQbuIDVUMsGgpQilDZxBz/6tdoue8dx0P8YQcPRFcYY9CAIR2qvPWr4T3yRAkicUIJe
JRFbJB3r9wRSAgDqayATNBcxQ4XuyJh3aEf23gj9Wsxl7uhzZbuGq3p6MO7brebW6o5eGJz//YUb
r3BAeGejHyuh9ek6PUBnmTC3ZMxWYxIKoXFsnYPZnsVh0fSsRXkSYJWmU44MPV5SVl8rMKx+fvrX
WH8MbNHczgW4zqILb9apaTxMZqEAHQwKMl91Q4wI2OM1240ycLzJm4LShy+FAvBkuA/ZqdhqcK9e
QJQsLBsKSDZkMj/uZ9RDcqngGp4dmpxYL55Yp6PQ24NQsMiePl/ueoR5YWzxxvGilejTo3qU5SL2
+rbsXZyr1pe50vjCcJ7KjEP7fLjvAKVxcymZpw+zJmaGUnEZRxif6Ko3206gcqIZYsOJrR0tFA3n
U6xSB5JXH7eiTgowaLXo5jUcKsy5ltS+TFDa3tiEX13BpXueh81N6GnZuvnHRLg5JU7Xoxg8cGYE
NVHPwPze2ln0BIT2zzGGPp/JbsyiDs1muEoAgJkrbFe5rfxIdMXGawxyn7QfActI+3cM4+2tXjPR
FwG0L4Mmo1STN2JDX6NVUHFlAOA5Q/E0RYDziLZBH6EBGntA/tDgPIBb1z6lyO+1pvSmzAjGWKuP
KrfAH2TXxK9IO7pgojZ3aZY95ZWyzxsINRsWZC3ILAM2AzO0JOhqcWgLULq3Ap17qgSdZgW8KY8a
BZ8UlajXxz8y2Xyti/gI/M1N1jvHLlY1NzbpEaO6J6ssvulK+cDq6JioFLVo57aymse8UW9Nqocj
rd6VfrxPE3mro3obRiUiKdPw8yy6UzXyJJz2Oa9S0D0PcVAQ8T2dxD5LDNvNm2yP2SW/pcVjh5kK
xsjRLuMv4C88mQ4gKp3zYFScoMVpA5qfK3dObEgXc7UHABvftbx92zgE8wPyxxnAcAFUs4hJ/pj3
zk0nzlgBVBqawbOyp+ReB6KZBFoJeDWBIduwN1/jP+whnMGEk41+wxL8jDlJp+E1wAfkhajH2SLb
Yeak+iE98W6E/U/1C6RR/M+trrlcDTIzEO3SLKilLi4U+kO5MnZYpDOi2Cwq6HrU9KwXWYWQxoFu
KjqRWi6U8HOza7xH4AH/x+6yBmAmvYpPD5cIxv0nLdbvE7uGZqwzoQU9uIyhQD9x64lR86syUZ8r
yePGL1hdOeCOEE6dh8OX8bASkWaq2TgzgkmUByv0aMPmDVfFGaDilWYgBVOe1VtMY2VB9mVTpmnt
UQeJwD/mFzGylk1tn4kJTjIckAwmtZtaPvhA7/mzDWlzKC2IE/S3txAua6EIgmUoVkJZBdHIIhgQ
4KuPywQPqG5gQjZvUoD/hjttnL4VNhq3I3Ee0EMNqVY/f77fa9JpIIX4bXkRFQiNg+tzwEkzWPHS
NGXqMifqvdImN7WOzl6W3rRRh27D9FhN0zMGMF7wa1yqqp1Xo8qGOSxIoBOrCJJyioIGvWz0lIHI
62ITU211IEg0brib1Y800z2gbwu5N22RM40anCCx8ZH6qQlyASGvZPhGewhTFGgEfb5Ba64NBDo2
0POA5YCj6aNrwwwcLaMYo5u0/9KngGR0bMPC6om/sLD4AlUkGU0cWGCWdmLgiY0wXOV1FNI9TOBL
IJmCanSkbphdv+tgXsCrpiEGXoJvm57zpCk7THXYHFo3/MmqMuEhdgN3vAP2W9y5iTdBk+F/VGn8
6Dj23ed7+7/8BEOFCgDU2NBi+ri5ah8pdoq8KdSIeZRFB61mYLqUiYVtNXqD0qFPguL23JCsquzG
7uVGCrCayUGH8e9fsMyipkaWUZbYAHxhzhilmB1QXsfen4Wwt4lRVm+5MUcvtuWY1hKBmEhQpFUq
bjmKL0XxzcmQHwISHPWPQ6XjH2KoDKiYjT3W1vzXhdHFi9boLZp2pkFDK3eBDw7UPYIQ6us7I8Rk
1LbrWr2cF/YW33SqAOHpxICsilnzZG8NsHUVP+pcOY4JVzZO8Ya1Za2IafVQqSncRa50vizyQ5WD
SAoE6U6mbRDArDZdQKPz9+dbpja4nkYeA+4ANQ5yLM/9dyNA/csDk/8TwJb3mtuettoqvxzuH9HH
hc35614kbbJSCrUsQP4uxzpwzBuHnezpuqc0yEzugbUYnQ5XsTaUxVYPKoS3MHmvIgdf5qZ57EQ2
6K+dX2R+mAvc9bNE2r+ZnkDa9NvM4uVLnQIgx9bCCwSKaIBKb6le7J1a3VjN6hmZRXgpSNDIH1wC
bQtV6DJBUEPy8YsDlSYfomO+KYbXtiSHjes2+4M/PtiFscUHK2pALRtUpGZ1Ex60wOlDlA3TeZC6
D7UwutomQFr1UBcWFx4qKSbF5JnuhICi9dEL4MD+52ta3T94WszmzKxiy+wuRa6tmhx3LDNeNfHK
ItPPYwMgxX7//zLkLOZeU9ameqPBkKKqng1tKpWA3RZcRHG9xZK2umm/1+QsyhR2Jmu96vFKdZQA
c5J8MSNy//9bzeIkGIUOGNCIY8c04P5BUnqlqf1PnpqVS51iq+6yVgTVZmEnAuwwqq6LmGhqGt7M
kmshE6i3RqZniWjHmiJg9Nj0zr+KwH5bWzgVplRwZQq+1JR8t8YjMlKUxnPEglsccOvf6behhTeh
zJad3WBZgyIwMlB4Bd+KvddN/I4mF3WcrJOG0f86dRaD8B/Qnw1VNvZr9UG9iFjnK3bxjJOaqkyM
BCcbAt6YE4o4aPPFiZt0B6UxBNFTFtgMOAHoqG41rlcxIaDnQJBn4A4D0fPReFUKGwSz5pxSEVQa
uZfU+8aLAxA0zFK7SgKlhtgDZRpeeC/vws+vwXqQd2F+cQ9sjfMREGSgnvvJbcAtyev3IeZhAV6l
6gokGhhZASIlq9262goPVpN3hFpwMgRQsmXBCIkrTSaBGl2ZJ4/2AJ0a8FmqafPw+RpXQ3jHQcqK
jFX9g1SsSDrQFKZauqv0n3GTY2CrdwvjqjBM1+dlvnGY1hf129ri8imaYUHJrQWdJ7GRk+se548q
LzZe/dUCNYAZmD0FTZaDitvy2CSt3kM1KYTOhWscZxZkSBmGf/Mgb5U81h6wS3OLK2JXuZZW0JzC
pzqoQ+JaVu8PhB9iBcxN5maiv3YjL80t3ssCwG3KKE7loLrd++iVZ8Mz4NS8w9z6nZmURIMSoDv6
UBXapEhcXewseGtg8AIVv8Wz1huW2vVq74TQcGwxo9Vfod96ZbfaExCpIqq20hx9JSqBsOnf9pZ1
ncnSE+JUc1QC7eJZoYX3J+pP0v8/j2ivBQ3oj6FKh/WhdLbY30azlJ7OJeGhKX9GHFQyIwbuajUN
HZANbnF3rl2JS2uLK1EpwmLGGCHEO6b7CXg20ET5mNIYIF48j3UVbxhwyDz44c8v/mr+CB1qhF8q
Euk/JlibEQ45KQTuIgR+erYrg+ggjsjhXQ4s++Y42fqlBPmKCg4u1cI028dLiQr/UA0RknbjpTjY
3wyv8MtdcQUZ3imQuyTYonpZ/Yy6bphQ5EOSuExZQZ4EHfg2TXdKTq4wZNK5vEmf+9GMfUymtvvP
t3P1M15YW3zGsRGqoAK5qmGdufNWD4FZbKl6zH9jGaDr4BVDj4pi0GvZ9ctpx1SiplEoagpBLQqq
I7ar7WutgP4NvxHpt8/XtOr/8ILiEkBgDmNli5tQ5VFuj5VCIY1eHfTr6eovbkH1lG4CWtfm1wzd
VlGrQlXMwmTVx+ORESoq8PUirK2UIbAagtHZRr0Cff6j2cclsMnsNjfpdWLZz44pABfsbyc+YZom
K9/RX0rcCvDXJu2/SFogX9euQd0c/JsNufiRi5e+rSFuNIH3AKJYYyB/Tntya+6yvbbPH7aUpFeP
74Wpxd7XqpFhhpvOoGuhBjrNb52G3NZE5C5UQZ82FjbnJ38cLdtAnAeZVfOPgbqhRKoum8YBMYyG
uQsCARx72teWc5Ox6BZY+J980O+7AvxdcltXc/WNv7A+x7kXMSYgvZVljzoKPSfpo04PWoAg8vXT
/BglI0DU/03adzVJbivN/iJG0JtX2jbTY3r8vDBmZ3dJgt6bX/8lRkdnu9G8DR3d0IMUsYqtBlgo
FKqyMnmJ5VriDIDHf5fLOFsTYfC9VSvLVwyMJ1aJS5DccbZ0rdtzaoPxFQN6XZE04rSWlvAUdXRc
LUmAW8m+5Lq8Qdtm05rDM4FulZ5HATAfPJzpmlA3jtSfVTIuFKptmkQdCGOtKgnQcz12Wu9oSYT2
I7CFKtmiQAw4My4cqT9g8n+7xJggkOqgm2RQzaGgAcCtRfA/ZwQo1QrD6SA8k5yETqvXteSYZfwG
/uJfRakdr+8e7wMx4VQzE6DfJ9yKrZF8hZCTFmOeqtX6AfuzO8x91OcWtAvA7uBLBFMM5CuMRUyS
foJRgJP0ruZrfz4Dy4k1CRj4UGqsRUeTwhbFwsd0/O2Ymu+CJt91mPKH9lljJ1PyeX0T1+P3iWXm
+ZSLqa7HuU61QMwA8iaQaDICxRkCvkDTKqrhxNlU5q0k12Y5SeDG8vPMHj3RU9zqLgEXoeAMG2is
funIR0u3qjFx5xQ1oCo2OfCSqdVL+GS9NM6cxBEpi0U51cB7I4DxoXlKrc6WloCzqXQhV0KlygSr
GiI1StfByByou1w+5F4emDff49Xt4V+peJweYhaUNislGqqpQJvGVmQPDdpEi16VdtY02+sr4+0e
E7AWERQG8YCFiUnhiySyhSTbJDM3MHLOtsqEpUEdsq4FNsZXHyYXAQYKuSC67X3zC8QRGTrh2lbg
sOusZk4mkFLwUEuyWIJ8zLMNAElEph8tEwQcl/IJGohOOWAUU8VUrNbne6FVOcXb9QwbEDuq2YDG
LEvYreZlliolxCsaI9o0QvRYau1NrIkR6FrUN3NQf2NGc1dIJRwIU6KuKM6zjcD3b1CGFOsnA3YC
mUT2OSwkYW3KoxUHjbUEUjX27tiEv5uEmA6AKO9RSfzrnrQa8U4MMp6k6MW0ZD0Go5ZxSB7yRQS9
kFrdtyDpSw0DGNEoRoEU1Bqx5f4Ly8DFgUnPEPEPGwEESQX7PP3Quio7ooysfzYstI+k/pPk+R14
Rm8wi3CXKd3EufBX75MT00xcAM4rMsYpTQKgGrM0cy0MaOexXYI+5/oaV8M6ytnQEjSgi3CB69AG
NI+1ClWU+EYHwzAkno75FkrDu3+Qlq9EO/T0EVMNaJxQptzzkNoKDZh6exPs9l4YTD9bZ9jPPydH
9rtgXFxeJWVFBhXIW1QWACSQLTw8mMQMpJnlTAbwSJBGuyVle1TVzAC3Qf5S5kZJWR58qeuf6kXE
QGM0fyQGOG1Ka3qbwZdbRuHvSstedTF5LSc5cRcJCDIttMVOHe+lLHpo5WFjatZOscJANAXfilJA
FWqXJPUHJgSfzIFIvpnnlqOElPGG6LedmHGe/PJlAMQiMbqF0ECp7dinzjxj+Jg0OSXBLrbzZ/ak
BiAkcZVX81ftCODDlu96N7QxobArbjF3fIuB8o/6leNFlyk/BTmDV1KmEfECkUbGWJGVNIba7CAg
Pcz6Y6KYQOzIy64N1QMAEpvSmh/beBjduND/97flmXk2JA9GjLFSvNr/87akuQmtz9FKAM+rVvfb
wFgS4H3YdzYOj1FYNaLa4MJRTFvHLRrOj5zNvLw76WoMiEEAZ6VeQLsKuQHZFjRkg7+wP63TaAGt
UKt++lRvS3/cgN9j4CSWK+Xxc6tMnG2zuJBHqFAHCtQGg9IjW2QkHtCkaVCrnvCrdWfw2uR35Wvk
8y6VlXoOjAPxQ7VZoHTDhtqlkLqpTakcRQ2WW1COHJ6QMjh97ZZbc8NvFl7G13N7THytymUBURSo
4+fqM+xuQPNsT+Z9SXjoktVPebIuJgSh2tgRYiRAhI7VNxfWZOwNlXf6Vn0S1Eco50iadKFH0VqQ
U84XMGupYQbe77bK3bEWXXkWd2Y4b8q2xUgvOETkKn5tK3O2C728neUwSKZ6q4vG5roD05zrPKml
mwvYqAxMjXWB2gubCVqqCQZXUnBcDGm2TWQtsFB/6Xpzj0o6567kmGOLusCXiH2lYY6o0mYbg+RC
G2/zxLQFbXCWksdUub7X/13c93168izA4H0iFpAGwNQypA0SFFMjblGeJhbsBtImM+qbkEi+IJrF
2L80yzlOA6bfJz/a5BDJCgQPSQgFIBSVI3LHolbyAIjuacBXSUDeoYTL3M3GVGEIs+j+Ks9BaeA/
5bnxDsLb7nX/WJn8gi0dI7to0KLEbzAP8nLWNNLWKIo3rvKGYon4nKe2koOvC4NXrojp8A3mE9Xj
dbNrZ/HUKrNCok5trKLiB+LNfTwuwZQlbg4Wj+tWVmqPZ4tjmUxBFqiWdVrlSHKgqiM7uqP9mPbh
1vB6RNDQB6GpK9up3/7Ay5W7tWuuo+m6qCLxMbG7TMARUff8a3p1DsbZ0Xf1LvKigwK49zY+Kl5z
KDmvobXzgGouiqw6FXVlK+MQdx8EDIdAvEvoHyShB9GIbv3vfRsMbJwYYRwm04zGjCYQ3U6q9VSF
43aQ0p+xoe3ELnrNiZ54hiT+Didyr0TlPYoUhx7t3FEKHzgf9zKDPf8hjA+pbVESbcJqUb2qEpvS
NEz7ag+MRni3ePKGV1tci214Z2G+in5Qjc2Y50pL0gLkeb7UhC8hxB0itAW7Cii52XRq/szhZZ0R
6/tjT2GgJ2GbxMlCBV9l8G9sRTC8Q6N+cEHf9A/43dcO5KkxpqIExJoyg5sB/Pl1sZ87MttqloBT
pOURyvEM0a96ErMTpGx6aYHAQ11ktyiE3J7L5Xc750/X3YO6IRu3kbbh3aZo6AixIFmSK1HeL8DI
68XvAYoflWnda+FNg7GU6CMXF17KtnbYT+3Rs3myLhOwzSYBIZ6vHiZX9Cr9LvJAEKV5kG7yhfE9
4jZs13by1CITXqIkVQerxi2B+hG07IAZwnC81j5f38e17OzUCpOKVm0E5by+R6mxurMixZFFP1YF
UP1wWVfWzjNCA4BueI9SMbTzHTQgBdIqEzi7rQ1tSiW71FkC+v6Fwg733lN41hg/FDWlKiyFMoQX
mRgocfiSoIBegohTSxWHKONjLpSPSZ49Fkr+K7KiVyGFzkljim5XS7Jdy1lQ50YwNcS3OuVOGTtH
a6LfmNn+qjTzh9bmfhkZ+yGLXIlksw8W6AqVYuXY6eqnQTrIuJiPUywE17/XavJwuo3UUU8csTGr
WKkGqg6xU3fpd234P0UE7iau3Tenplifj9pOBYUZ2juggmubLRojNmc1PBOMk6diE2oiofyE7VFp
XPWTlhQTQNG3detZD7PbOdkHj59l9WShOALsDEiuFRaiA3pkJVoUcDNrxfi1JOJTGM4Pmk44R2s1
PQHN+d922KcyGeQoxFgWXupfXe+Qp/xWiF31xdyBqAUDytHWeoiPCVgOnbTb8i80zjIN5sD1yE9k
SIxaoE1F0aV7mzCdLJLP61+Q3sIXcfhkjcw5I+aslQKo1f1s222TneFpgewi4+K8c1aQ0Ggvn9hh
3N7Um3yYBoySqjp6ypSgTdEPeBM9kXh+NAo1dQdNep4nJLNtIoITL3opwsqRF+OmyBo3C+Mf1xe+
7rl/Pi5zODIxGsNcx0WXd2BBlBIUibWv6yZWCtF00ZjTB6gFLzy2ACJZY0og6Egr7qNHfhYgzEeV
DCpvKYaEfB7wYvWtcGqOSf2aMdUFocSSOjH2oukpETCarAvuuCxeN/wACsPoG1BMvxD1k5RBQ4jd
g3P6+qLX9/XPmpm0D2S03WJWyD9biHFhfthRZp5C9YoS49m+sp29sFDFyALVhD/2yrtBxbAEC4xx
Sxp/5lP3tiCcS+H8RKCPnYjWA7iu7U6TnyfZcqZU+DXK8VbN1PvMqFyodhsulGZyr5qkHfgOX4C0
dYCrVO16lrZJLXtCk/LmAtZyVSAoMZII9XZJYjsDBjoUJhgI6AuSMr+Mx6UBuZW+6+5i0Afr+hY8
cFs8XvlwoNWgcmKZyRcsFTrWrUrfrpq1Ucd3PRUxbMGjmVnN7k6s0PWfXHKaKOhWDzZfXx8ByR4j
WyXIEyRYFFNg10DGzokvq153YpBx/bIkip6bSIOERAUp3G3X8JpKPAuMX+thBBrYDksaHdEp4kD2
iJ87nd2D+N8VXeizbcyKkyxwPhZbrlHbaUnR9jR9EFXZ2vBbUN6T4u36eV13RVSeQL0DCRS2nCjl
oHgEusn0Oyv6VRDwviqV4kZiRBxkgiDbryMenmo9LoLF4G+bTOwF5EFf5Bk245u/UknIiGyk3T+r
Qq+W/QGZ/K81ussnzpgLyPuSHuJLRCFJ0GbV5NdmAkCjnKf3o5ECG9BA8W/C5KE8qoqdSQpECZP+
ES2kxK1zUOgnpHsRZ7TTCzmBvtC0TYR0Z4HAMpJL9GxHc3ZUC9fVkCsxCP4TjvOtXtInK2AObQRZ
S8Qp+IElTejb6o6iUEZdANGa2zn6OS6F0/BO1HqiqojodeEGA1cK4/AY1M2bRkOQxftW3Vn7b4aj
Gu/bbPMPamqr75g/1lhXj8dM75pURiEfoiuYKKdqLJRt3wJTqzNbtvxzmB06T8svcK+eshPTTJ41
L8AD4b0DFr76pUvvsvluiXkCYOt384kRJs+aulIbig6FXho+9MyGxLlpWx7IZntXctp70I6CVal0
rx9u3tKYrEsi0lQJGShRjMh8m6PE7yLyRRTBu25mNTaeLI45z1oCuS8887GDTXwoFP0tTVRupZfn
IcwxVuLaaBQT/qgeTKi/eHHr0btTn2xpA44Eu9PfIBcJmjEuhFam23SRJCsYCNAlVcegDHMUiipt
iGH0aaABYkPHIWYZVcpuU5aOcVQCyhuSVi6kx11xEz0aoOLq98kjT/N5/WMawBOAYAFjGcwGaGk7
gpQWBacxfZzym3F8jUxeYrJqA20lWtVWwXDKOIyolHJjmNARxOhnaYBuMz+WuxjsxzbU6jTN7j4X
CkLlqveuRrgTuyseVGNMCcXCA8jLN92+961dF/DAnd9FwIsveWKH2cMSM0HaZMFO92U+9Ls4dnXP
eoQ+MXQb6ItO2jWbgfb1D1HQefFReIE+y+/OqZzQkw/GtuIc0FWnPvk9TGQX6qGK2hCxp+lNRzOf
QETsTBAHiHlXCO/DMhnZJM9CnNVIy2ur3E9QJAD9ymJntXl3PRSs9kaNkxUxmdgyRdDZ0BDoMGPv
tw/mTvYyF/K5sWvhkIaQvHFQ0r9D06l/5bHzrvZGDWDO0RxVgahlse6o7zV1iLPqD+kCMmYpeizi
9k0vidMnyg00NA4Y9tz3OaAbIjRcdVAIj9omy0rOOfp+gVz62X9/CDskXsWioou9ShXFZw98zhv9
XXWhKh4kh8jLndqtXkTFRpXETaHCbaFZhWby7ein9xAp3aqHeWceu3fhpnHjQ+ebwXIv3BjvkDPm
fC167Vz8TownyxLQUioGXs9zo4VkfZGmA4SGfKoLbuyX/bAxnHw7BVlq847faq6pa6gfYqr2kvQn
7PNKrxvNhGjP70U5QEm5KXK3CS17BC3T/740BagDcAxBZx0j2Ewoa6soC7Ue9wUF0Y+3tYOzfkNL
bTrq87xm0srxwoQApTJSwApmXQx6K7Uk6Qkog1WrgkYwpKEr4izjA2dNNBVhPteZGSaLEIZmIkaJ
K+CvwYD/T/AGkHNgkzHAXCZhqOvcM4ggDtaYQGUwXNobdZRc9FbeOctZuVfPbDDRr4YKURQ3EGAV
d8X9/ByDs1O1Rb+8EQJKpgBdC47BFewNvIGiJ2SoDQPqdL4oKEjjNRMBf57X3bMcgcwpMaB8lXtW
hH6RWn+RTLdJOt2l1uRct73mIbqmgQ1AAksvzJ+bVsW8E7IFojEk/SAJCOKQIZUglr5uZeWEoR6K
oV4wdIAygm0xdlEYCwRYP4xM/ZKqzpGjz9i6J/VzB12J66ZWF3Riign0dda0YSxjUKKsviCnLlj3
k/543cTaalA3o3R3Jhp67OcaR1LI7YCmjVgGsiBBDcyXM2knR4COWjwc4UoSS/0d5miAQgv1/AMt
kZ5CVgaVEblb7NbsAkh7cC7HlSznzATj760UjinqYwArSDdj9No1m2gxbJQNWuum1aECl/6bE3a6
KObaxztbaooIdZFCjxo77FNvVo3j2PY3JdEdy0q3rYg+NJgZC6DuKM1B9SsEStbNhpmz+LUn0Nnq
GYfRx1ZeRIKvWVW5cViq9G6BdHwpqMd8EmwrBYC9FMzbIk7fh6y4TZrlXiW6mw7FfsrKl+uutVaQ
xq/B7C2QVLp5wdJTQfJQmGTangv0oJn32RvV6rb8zBe8KnNHjI/f8lHl9AuzAfzUKpPnKkToQ9WE
1aoDI1J1TFCtLUxoSFSb6+tbPTony2O8WV1UQ0UqhKvWBPlH3j70VXafpbGbCAKURpScg21Yq+mc
7Sfj2+YiKLU60uNzQLWgdZe92rmGU25Lt9fAZM3N9dbuwtOtZFybtEjm1RbuRItIdNR4uf170JhX
zlwLdYaOOXsTY6m4ERnPFRSilqGR4HUCyTGIP9pG+yNOOu/6J/sOzhfOgauBDsCCd+H7AJ0UqtI0
jauhzuAcJqSsFAKFjlTq7mRgGBQ9OTZirbiNIFlOKMwHWYv3fQqk2gT5Rxu5zuMwCKmdz/k9GkXN
VqsF3mj8aoSkyMdv5oOLyc4BaC7oitYAeWePevlZKpwy1+rhOPn7mW0GTiNaigg+u0THdBTtSqsg
rvJTVTgCiLx1MFlAXsdxUieYwO2HZ2DH7bTM/8VlD/6vv3eK5RhSJQFEuzJWAs6zG0MsH6fWAMCO
8ELq6hkA3x+dTDWBKGaSCjGZq1GVcAYmpO/Gpg6EwlXtkQ78BGnF8c8V4jcT/bI/1pjssyCQca0V
HHEiYFixD6UPUyhvrbLed4bqRmoUaEMDAblqvLdE6B0RbYvSYm1HZgmlx/rVHAsFka4obVXrBFuo
S8HWiIQBjDB7SDOwBAtRymNjuwz0KEzRujbNzRULLcjze30YoYOjzxBmVSsHOK9iW4EvwA5dwISh
FhSDs51SdxUB70lwGRGpYWBbsGGapl5Iqce9kFOSvjSQH9TGBklfQI3Gubt4YCxzeanfZbuascd8
nt5Ii3gUOhKMAK9i3i10Bogita1X9sAnlcIv0laegdZr00ofXW9BPK1Am751CeRshW68j6baHQzV
k6b8LSm5A1wXx5v5ffQ1cBLe9DxuZeiBkUBvUlevGlecZS8tuo0QF/us6d+tULRNpd/LkMFa5hhj
KurNIMa34JCFQLLiT13Pu7VoSDkLufQ3YcYCKTmoPjC0fv6bUGwzwdeHbwR90HH2sicB3EuRByr3
+Pd8H/rGw+A1t/B4L3nkkUxdXNGMbebGjK0Zol1FlgaFcezq174J7bF4b/PMS3gzl5dkwNQW7b+L
Bqjk8B/MOhPVGI0QsOc5A2JddXCRIOFzaNELIMvSDr+qW4q05DrlxYuLMcwkPCJGISPLwLQD2QKA
EgwbKRACdcPnw7wI6owh5ksqTRk1BXKbAB5tF33uRVXmX7+g6V9x4Swnm8h8MDL0etJbCSSeM9kv
rKdwmuwQ2obXray65IkVJl5JUYPOthmSQF3Iu6SNmGYCRYSROtqY32rq7KPbxAN3rboiCmegdqTc
It/aqydHs4CI6UxCfKUxr4/G2D/LtbRRI3lLMLZHEmXk3I/K+lb+Mcj4I+nQf++VOoUKYhtoRujK
aeFLQ34bJqMvlNaH2vV4lGs7UiX3dUPuLKV/gazRVoiUXd6SV7MetuWgvoHI/6nuQYM4ZhuioKnX
Cr4kFH6ba+7cLi9iAzSvpvlNWPqZhe7cGKOSLegC5MNNjCI2Te9E6fyryiWOqMz6EjFnBJSoqV7w
brS1VrZExp4uSQG05o9E+zmnT9d9ZTWkUqLRv2ywZUaMa5uxXGMbkzKyS/Qgcuv3nL73Ee8yu3i5
0tP1TVgCD5EvUr9QmQsNNWR6jKFi63eb0Y9Bv8ANF/S7XxyxEztMChhCKTYeoiUFIlx0snvJJf7w
w/AMgJIWJBI+r4ixfkmbuKDR28FtzVYJCSnMBqJqMPibksJnbv0LmQJSqAhgqw0XBrV6uC1kAwD1
IzNgifHGUYlAOKCTIN42io1zLDrxT8uPvDRQNtZxgcD7QwHBEk/fFweNk19fzorTr/jHOsuWJ4Z1
WWsYKAgaye1kuz9Gg0vcyZ72EGt0byUv3Jc30f30WR0hy33gfd1LJ5JEyI/R1pWkUSal80toIKHV
5D0imySAonomysswFBtLABKnrEqnHtJXzKa9FaHhXT8mK1/53DITueNcybVMxuUwOn9RRMd36PM4
FPvbv2oux9qlE59bYyJ4bEVQZZGQVDTu4gs25Akfms0XJdUAu/4D16cuA825OebM5JOozHIBnxqd
yW1vdUfaRB+Ck9nKTnazXfeLj22+vGzPTTIvqK6REHMtfMkohjBfTo6xFj9e30WOCRZeP+cZXlfA
YeGyDZ1an9w6401DXUIclLNlKMzzKUqTSYOOE0FUk53YKR5D9yvdkk31zBtOWHmFnJtiknOIiyXD
JM0kKCsosUZTUXhqlz0DdwF8heWAyGxf19NN1Q4PSle9l7MKZv+kfuglA5BabexvGsIT6+Sun7mF
jYWAN13V4sAQdn0L/QGUIqUMNP3p9DPW34YIPSqMVexlbbJBFshJpy67dcz2Uxc4yToWFBRA04mk
1HicvRjcM8JRAKJq9ucbYsc7lTcac/FaZuwx8UcXKggNTTgomj24iwtWw9hWMTU5gZdDeLruvpc3
M/3ekJwAbQAenRaztbOWz2U9DyRImhtNNu0JzxvAFSBaed3OSkynhiwwm3+TprFla51IxrAA2YQO
nhnMt7R8Ge2qTbJD5XQT7VRXQd0XM814W82GbSk2rxB3ia/63tY/v4AJrtZilWW34BeMTnIbb6Ep
5KQ7chcBFrc1Gju18NhOnAmNXwhDeBEm2YRtv5s0h9/OXA+Ff34KE3lbpag6YE9IIB86t9m2gR9u
TRgfPMl5l10+dfVqlMKNRuciTMxtM5/ZUqtpSAS84SbruYTwImhOOR94/e46McGcEtKFGoGeJ9jH
3Pal8mM/dRqvv5HtygF/knPdnS7zE3jTiTH2iEhLpxo91pO0iTdG+iFvpwCMGU4mWJ5GRLzZBfe6
yf/HAnVFpVq+ks52xgo1j9VOAcy+9UYP4PqNuU22kxfaDWAXhNOZ/47p5xkmXeEfa0wgTrtliAp5
IsFUQ8JeU9wZWsuaCtqVGULPzqIVg6PPxkc3jD9JL2xVufsIjWwHkh2nn3K/b8tNNUqHshh2Ya59
VnWy00JMfxvS3lxmJ6tLhBep2c8kutdS7WcrdE4zW+4cxz8KWX9ZhopTz1yNNSdLYpxQlMfGLOcu
CWQpuRMzZTsTkH4I0mNYtEfOx7p8z59vH+ONlrjoWmG0JGgXKF3UmbFpSs2Rq2YrJ6NTLf0vARTZ
gJ2ruZ030+hx7NO1XPt8jIMu9SSSSGrTIHqRQdxISxiWN+zkr7+KalwUwfoBR8kfTDIQqGJnTdqS
mPVUkgy53ARxkdQr4136/JXZQlDtGqD6f/HKQhyL7NRJAsK9MRyVNBDjt1D4VUm8M75SDMI3pGcN
KHrLvODHUUwrV0AhgNc+qD0lvHny3iWU4b91s6Pm1KmTHcpX8zYO/s3HOzHMZKpimuVmm6p49d/1
HnRx0LTRbvu3waNUfomrba/bW70NTswxWSppC1MssywJMghRosSYNQCTxv/zM/9sM9lZhKKbBZAg
FlhTGLRRCtEZ15B4nNarJ/zPSlQmUYWcUm2IMTZOECc7Gp+yBK+3NmhbzguRZ4cJjlmYDLUCzYLA
LBqHmK0dV4Vjjt22Ux+vf5v15E9Bmx2zuhBEY0cg6nRUAYiFm1MaVCt3qmYHOTsXKlNeWbtR6vMv
68sONM1UTmwymYoJ1YcQrWBUQfEMhCiDBpp9w6EMabJb+siQ+j2vdXiJh2NsMimJVBspqTRU5eMS
4zDQBkIn4APXOOBwyTa6T9ECefhGGAb1j+tbvO7+f3aYOW1dqIxVJlZwmlrbKsQI4ri6DU2NcwDW
7++TXWWOWQSOpzKuEU5oEwqchXfFd3PlG+hXodMy8xKG1Tvgj0EWKz6KjdiC+JuA9MUMaPyKXe0I
MhSMYQxBFoi8d8PqqYDqGkXBA7zDnj5Qnagm5KHRyAkoSK65QydniyQFJOiKA54gEKEn8b/gJ6Ce
c2KWOYyiJgxWYxooR4GmSHeS3WTTkVsdV0+2Cz2LQ490OXLL2GPSCD0WJgNUJPRERsfpqT1glCb9
qO6HmzFog9iFbsnNhAnBZKuiaSA5kVPeCW6+D48ktaFn6Avb5Xn8wSO8oe5zceOfbAOTcRgzJrQi
QcNtJeCtDMadpIIWZaE6U1i5k0ocU5DdJm+c66dn/WF1YpfJNKCMYA5hbtLXaY3aze/+tkBnCF/g
ITkk34Tfsps/DoF6I978i6EE5mMwoaonklVWBf344kefId0oMETVxJxF8vaWCU7maE5a/m0lCHdt
kEC1RfoH1Azrwf5kL5lQlLRtmADxQCtiE17emZs8WMfKq7ddUBwy0Gxf/3arke/EHBORMLcEflEL
BzYExazUGFszfIYoK8fKd3f9imey1fcxUUI86L8PKNT93PLQ3Ke74kda2t1edzUwftaga6O+IQcp
iPCPvIoG/TyXPwB4P3CJwB3ZEZ28FwjpBLhoo0T2CCVw3fx63k2yf307V7zEUmBERSMD44oXHXQI
tLZL0SSBromOIhWONYk7hWAkLZb83NJ3oYh6csmxuvIRQYikSLRvj3kEQzmvDiUZGUBEO6I4FwIY
Zr2hS+taIw+psXZ7nZlhwssylokW1vCVMvd0sHhFXrdJNNzNaFPuo0dle30v1+3RqWAw+gA9yULU
wagfCqRDIRAiFr+rreotr+pT8gT1ldfE5WYfK1eXBUjj39ZYF7XMyZgSCxmPGkiNaz7Esqv5COaP
qA/vxzdS31J5RH43FujmS988s8ykrH0qVXmzhGmgZ7/DlNijaB0HDCTZ1tz7FRmcrFIc6H7ZvfAK
ubyD0aGF1UWWha7IbC/VR1Qtj0qigcm2RfG3kTRbid5Rd76prWkfFWAJlENbkgUwVWNk1kxSO8U4
RzQsrmgJ4MGonUGo7dzSAl2YbSJFu0LpMS5U72pj8FQzdivIYhIQRhD5rarTe0n/IeW9B2qBo6AY
h27SHgcR5Mxw7mZRPdVI3Lg6hCax5fkrH1InNAp3aVtH0BQHYI9AM+M7QKYDeZp8oo9B2NeYSnpQ
5uFnIv1cuup3ZELqMANExsIU+NK5ao45aQC6hjDziv4mH4vdEmHa3SpdzMjbs7YR+qeCYFaiHoDe
VL1QtuxyKe0R1GBJOr+O1rE3LRszHe00ecRIj0X1q5hDL7Me4zZ1ik6z0662J8zfhpHhyeYQdGTa
AmaxFWJIJUEVOItfGumuHT+KSrEFof3MZYjXToUdpiN3Du4yZMlg6EG+D2JUALFZumJB6WVrUsz4
G/IN0qdoQ/sV0qvgdWi66bK9OIozokPLPws0XzqPluemmYBSSlmSLRJMT29hEDu1kx46W7enF1pK
43VlVtKHc2tMXKlQ57LAvRF/Ax90J//IN91TtV3cdBeiZBFtMcx4GJ+mj/RR5vYZL2MnjOPQI3hi
zuJiVCzs4IoI6XEQS73lZuXy2s3daNOBF044W/2eJ5ZoGDip4U/yOJryDEtDbxdb2ZsnRyyd/FkH
iVf8aeyWA9nV790hcQeuzi79YBcfVAYhuYGRNAC8mC2WUqLLM+ayA0uYbkPRvFtMffBCQVC8oQfM
KA/9OW1Q41fMJz3t95VUYPR3FraJxOPxW/3cqogJIgVjBZCIYDKpuZPLqoMUayBs9GBx0d68nafv
mX5jI9l5QLrbCkXoEHTj/jNfF+8y2kLJSwRzqwXJOhRwmWS1FQs9r7q2CMLMcnpIhQ0SoGbl4kDl
hPfJ187RqS3mkxdNncwQLo/g2dFGE136bAfeVwMiQMS57Xm4wxVgm3R2lTAPobJXk1qLoSgCIefW
FswWhMoheKmswa6VV3AN2K2ouNOAZ4kYB3Mr2YIMovxw14mJhxEFEHd/mM0ULHG2n6Bob3POwEpN
9Oz3MYFFrdNYTuQoDbItzaLxbwz1Qv3wwOsiXn5lbARIgQ2QnUJchQUrSOCGnasODbOhfUjG14l+
42qxSf90fUWXSE8FhlRk0EBFYJKEhSlkYW+UqOBm+MT6b6CP7s2f5cFU7HCjbltfxCOBPETgK0pc
6HjX+/AzC7i7enm6z34DC1ZoYwPPUUmjfQ/DRujEhJxQUKUlEZqIiZs5sxC5nHVfRrNzm0zSggkg
U21CrBuEhO60rZBguLVT/gJYbjHtb03GQ++WT52TuqiPfuSYUpXteZ/fddgPbvbG2wLG8Zteao0w
AzhlJNmDlE+7KBz8tAjB2pG/gdLQhrjYW1MXj0Zi4vOoXjROjpkpvAoP73cwDi5EJdjL64xui+jU
R0gEglQLM4sFmFGd7CELuMPeNHQzoZ0O/KDFD8mdSz5qVWzUIYwhnzE6AiZJO8wEo1SHIk//pvq5
P+55EgaX4HuFcgb+schENaup5MmqYXHww6D2zAeaJyOP/CkFltN5IkS9xk16x8sTLt9W52aZe0Mw
2n5MWpid/OGm8KHZgIeHvOFNXq4kBGerYx7ggmpGmBwokyBvfGNpbV2CXFooO9fPz0qx83w1zMO7
bpca2SrM1CjvJ5vKl35Ufu3kB8NbUDEyN8kdNG9Tu3B4ADWOw7BwEV2e+imiC2yXTT4Th9Q81hLO
FrJgkarK8sjSYEGq0fjS7+f4MzI43cmVwCtreGkrmHUzIV7AzuNGXQjhFUOJcVcVWZAWBrEzomeO
pi1moEPq2tUXLbXnWt+KjXULIpXBbgfk0Wo63+txeTTq8LYq1cTO8+EFgnGlK5UxZorHNoGycrvN
x5gSrfNKpGs5AcbmDIAQUB+9YJEphjqu0lmP8M6MNsYGGaAzWrvJAfFUEHpCyHtFX0I5oKCGmoSi
g4cXo46MozUoDsSWqFF6/AmBunXCrXLQduZ+3EgcW5eXLki2LRHoClBGWxfSBlmh6qNpzEnQCX1n
Y1zWLVPJRjS2kXZurh+gFS8+s0X//CSbDq0qnnsQzQDEDN4k9anP3q4bWIH8wMEwUwnIiAjRV/Zm
73J1mJYGieLoGDYwMCDPULezD0bogBfavuvwbBAHVahEpdPoBCcT2yYlbSFgqlu+WXeZ0xnmixhJ
972pQSrM/D/Wvqw5Uh3r9hcRAYjxlSnJtDM9T/VCuFwuZhCjhH79Xfh0d6UxbU6f7z716agI75SQ
tvaw9lqGA8g2KmVKITlGEsVubETe94td2U2sdZaJt3TITiyDYjHyHIV7XKZBj15LOk4AM03v/zcb
i2dD6XW5B2kQ+BQ0yc1Qqdc3B1i+BiX4ZBbG5QHcx6TCcgo2m3RK8UrMQ99/kYWpP/6MKv4huv4b
vCfzLVp8QKSpoFEAURn0PJeFP6sAYfckq/BGPUGdNtdBrK9IYEuvLeEmKMNMVWRcaF12h2T0Vzfv
MH7rkfAJUEdD/im1HXTLNKu5iDMddYum9IfJPJF6SBx1KI+c9KeKMoC2U68n5EioflCr5g2zGpeC
1tdSV25c5pUWILi0Uf4FIhs1K1BFfL5hNEuLUpMjKzATgMAmv0NZBRjYxJPvZoAmnfljtt6mlfI3
jOKoIbwgRMFN+GxUxBW4iCuQLNrtofdUN5/JlHzV2AuXOtnF9pdbeasMWdexQAzvA5e0WCXXh6gC
czjyf4YSQ1o85tGwAw/d/zx/BiFLec44AeYFC/vSm7S6XQFKkNT/IsapvPSAmRmAteFNNkZ1VpeE
Ywg5CVxnIOs+72FnVyA+GBPwpsrSjlUmSnuWcgcBu62y/gpUE4s6s7SIlYZGjswSkkx4WxAJmm5s
e3NSx4EiqzW3sjEthvQSjORb+IjVJYJUGuQEJsQAl1A+0rWGiVmtKACnqUvAmUJR996I5ddt2OAh
mBVIvrD4Qr2hExOKeztiNTdFzut55toXlf7jf/aL0KhVbWBmbLC0LnEzlS0GwfKu3Nlt7CrkZ61V
/vcW1p4ymDAIbODoYRT484kATU4GJYzSBiHxX0y6fw0AzyprWzd4xQXDFLAySA/xbZZgBVkQwS2q
RrjAz5MMWM5drQGkgBmTRL37fllrps4LpIurS9uGQ6QZdUMtQ2ofkS6wyXjfxsVNqsu/UqPesLfS
xUKtEOSkEKNBCe0LZ45CwdRYorzyUZFFLWefOiQw3PxHcmXeqi+tz/2SOv3Ouk0R/lxnN1tVjVWf
fPYLlk0KTOXx0qjwC9SdcVAuZ288F2brPWjiUZrd7k6sXYJzg4s95sQuDNGCDDAZpTu4SNUpqvw9
KuV4IyGaXcXyAT03tEjg84QNNlR+0t3AVRfdD0eLkpDnBx6NDsHdG5JuI+bZWhr5fCksaBqD6QEW
TY0j3CEw8xBH6f/Ryhx5ncWptt22nWTii6WkflWmArI7tm8MWyTxW4uZ//3MjKyJGo1wLMY2wrnL
2UeOSIaNb7QW359/o0UElxsCw/UUa+nVa4HuTYlpcAUTZX2zAbBYvdlgEYAqMkirQaz4eTWQfB+6
cgAcjbYdFLxbW3bSIj0kk3xT2P27qW7hQlfjDuXM4uIlI3JtYAgNFv8CvCtOzR1ArECxgwp54zDn
f8dqwJecGVykZSLuYnOSYVDbzdOegBHvtWCbGXv1Ws1T1VC0NrUvQl7AcUVNKlVIk/KQx/FdN9QO
GhFOoVuulViuNMgbNd7Vk3hmcXFIhBjliVAk/xYXl6JpnayoXYP0G6/zCpZ+3sA/K1ucEVEWEIGc
617ajjUuGt/drfkkncAZBmR0FWR3xssbJOf31vN42ySOnTnjEfXv+mqrYLR6K85+yOLoKF3JBcXw
5a7JDql0SlK84l3r4rBu7OxKkvZpxYsjU0t2qWoFdnbM7EAFgJoNmxnUxnlZQmrRfs4hpzYX2Tp9
3+WGqxUM8nVclx10qEfMyivtUVPjYZcI+SptzWc1ih/1HoSwIKJhJUKxIZ/8uB8wVzru6mGTunt+
cb48FH+2e8n1DkBzX1dTie9+M/Mf5kAYCVfaVYftx2+txjTPOoITTUFBAznlZz+UKwlLzQHKIQQo
XOFhKPuigfzNAFBbhKQonF/82LWeMbqBkqdCnCHcGpFbO10zhyW4r3XdUpZj96AtIVIh8XSXWyRM
O0fHFJBjGNmFTJqNvGHN656bWtxcTqMS/VGGymf6PKijK1dvxL7ro8vIKMLvQ7c1J6EqyLZQJYJk
+hLaYSeaPigjagEMKokJ5lXb5q2x1Y0Ls+rVVYTuGDqBDUByPn+/TJH7ciqQwtb+4GtdQNCBU/e9
X5dB7H504LYsfm1wAfp4ZnGxh41IJ/AEVlIwBv2+PPw1IKsFf2M+dnULbTBRg8IMujAfaz978U3Q
tJOkKKKgKz7kvMC1UwArm7qytYuckzhi5uUfXT6iqBbqrujcfmFRYWNTymUdgw8GTIHTSYQopTqK
y4Bu3EokVuA/GNQ4s6V+/ngGrwqNJ9WctPzFSoiRkw/eIqiobHIkrflWAgyVjiKOjfUtTkqlRQBQ
JWa5K0vNBZtZnW126ebfu3Rc5yYWR2MAt6YkktoOpNDazQNnuTugAhCjQYZW8NZB3LK2cF1Qj02A
cwF/n1EArDXccEyfHMx5jtezhFe5W0DC9c+FcoMy04MgslmE06JD9dmeuUKnXbXne/B4evzwF2OM
tDl8tfq5oE46qyUTvDmL1VUlGvh1a0QBrSBa1bsd+SdxO6CPBLNWSM2/AAZtPhViyLgZgOj3UTbS
EuLy8SPLDP97T7jqo84MLSHa6SDlSteMYJU3otozhwoEK2jeNfElzbsglVV/7IpHKdGe6jqCHhpY
LRI10KYtXIa15v4BNELhDUygoIVdhBddC30kkJ/g6acW/2lTMgVR2Qc2OlXhyOne7Ea/IxSknZJa
eorZYCZGMjRXKgowblQUgA6aQcqmADRJk+R+z9pxdOJckFe0RaknRDfPhfVwV1QFbU0Vq46apsaN
VerE11SbvlgN/kFrM+HYpfzMoTApq7FX8qJzhzG6UoU6+H2vdw6PjVlePCyH+rLj022Vy52TpfFJ
SilS1LSCgpEyoBiLxrM2AWfTvHGSPQ1DAqgZuL0lkJNhAoyrxZWoGfgg5PtZsVw169uplO9rxDxV
rdzGuYW4kikXQrIArjSO9gCqsEmfoJbB2iDrwKTRmLdKXvqNOp3YwC8kBg2HhkG1Tieta3LtmEXs
aSjYi53RwxjpuPVN7dV1fjEO/X3ZsSEYteQFuEogXqr0/vvjtXZRzj7q8nRlfOIo98MNtP19MQQK
qGq/N7Aah59bWFQIegP4vmmEBV11tR0JRrCR7MndTBEBJD4YfFNXv1Hc9oPWOMoDw9GCj9rxFmfC
WqRkYewMEKdZdHpZr7akktlF2dkBA6dTbFzrTEBMIyD2+/crXrsn9syaDEyeZkAh+fO7hMksuxiB
JQ5asM4p6lVqnmJ+Icc/Jn0TWb/2yEO7CUYsvLdfdBDNtiiKoaVgD0B3AOVwYHdCHeRlYyhOBMTq
IOA/IEV10+fcG0LlKnIR2eDZr/9BvHb+OxY5TpvXRDA6VbvW6h0J2DwItcXd7vuNXS1TnltZ7GxD
lLgzE+zs/85TuG4LuCBA/lDD/lISHSFpUcT2P7O19hbPhCn/trXYPVR+UjxlsNX5k29DqoHx3Zy1
RA7mXXf9uPGxVp/ic3uLfdTTup4wUI8a7Ee5V4RAxIYmosK/U/BdPaJ/Frec6osnKhILacrOJO8S
Bl2n6oXn5oaXWcFIg7dHn5ujBGXyL2VlUzJrPbZSG3E1CRoMpP3oMR0xd4dALNXNzFxAtV1OIduM
a9bX98fyImyTYtFHZdpgjBcs7QDv32WVU4IyBIJ5j72b+NnDNkHdls1FeCPMLM9iGS2BMXpV03ej
ulKhg/X9bVt7Gc53dHEoR5q0WdUC+CnRGxE/5CTfqBauRjbnFhbHsNHVaepqOK+5ppbCaxnXyq3m
RXcTWBdZGNkbBue/twywgQhBWWimV/2CrADLadZaAq2HuA2a6lBm1zqeb1l/6sqrXI8dyJdt7OH6
TTszOW/yWRI2jnWjcqZWO/1KQXYpQnk/50OtUwbbjANrPstUdRPRmQL0FcCzn61ZMaCzvFEi8KBA
Z0b+4MeHjipqXOH2WNXKc/rJ2OzUzpaG39AxAeRoMOiSY1UvwKo7Cs3QZxMbpbw19MMnU4vUARB4
m0XUkv7FPx+Dn3aGfG9rZa59r0+WFt8ragU3+hzBynAwDpNyVQEq2XgqIrCbvwNtX7sCn+zNF/1s
E4siqeMxb5CFHUdPctIJEVHkxZez75dBpONvdYhWPMcngwtvZZZNR4RuSkGehqwsMWMdFtmWGvWW
kYV7qpFblt0EuUUxJgVwDGnpge+hcvqp3Srzbu7gwk3xtDcTJcEX++stA8TU/avm0DrV4f/DCVk4
rS5hWUwKOQNCuTux40y0j0k/3OjubjuN3Tr5SyxeaY4a+gCoccz8AtDK+peqpHqxdS5WkOEqtKkU
BW8n0rsvaCbDFgrAWdjHmcRbeMp933hAxSJKBxMgEMOu5qhtyDCmC2Gg7XO5fvP+2F9ilCdSYKK8
wh0fG2+CVftiVvf45yrQQNgBhQYhHFnT1S+Api7rIATd6uVOIdTXpMwh9kmYW02clVQAADEFpUVA
BEB6sXBc7YCQn0sjwmIht8iLc92fbETfDXJK1OZUh3Nlo0i76pbnIQ708w2UThfnU2SyNfRpXO2o
pTqlqBygaAJDf9Wmn9/HByuvKdBgmIox0MjXMSDz2XXlckZH2eorJNGaL7PiR2GNT3rJdlQFBVUu
3ao5P1Gl9r83u37hz+wu3p3UGBRFyCQK2vijrlli4mgnoT4AFLUWQOlxW1JtJRT6tNTFZySpiLJx
xizE43gxVMpDaxQb+J/Vz3a2qsXDg75NH1sDq3YNHygkvDvhVsMEhUeevGFq53ZjE+dNWoRC4NMC
2SXGQaHsskRhMKPsOgN8srs5k5qg6MKduXbaOvTwN8bFyNoGnptbvDptzfNmviVBzekteF9br6t7
3Ys0dFFpJA2e6FuoqKZQHjWUonO0Sr6M9Pi6kozLVtAj2kY7wcmTZVSKw9XoNclV9JDonRqTPUnZ
iwRE/xAXwDpIw4QCCr3SeGkjE20Ml6Io4LZW897R4lQy/VDXonSyevhVgCDYTqZbuShfp17DbMRI
L7keH9TcfoiI9D5A0dRiymNkkSdw2h+grXfIFHYJyvP3Mo4OhJkaKlgcB14Uh44OqjPWxb4u0ExN
mzBNrOfSRBc1U7rOEWqsBZCdab16NE9RXO+KGBwdMUYmjewg0iiotfyypfkLrwW6y2wMbavMvX6s
TtDTeO1TmYbURgdNpUqgsvGZy80xmcZ7pSfPUizVrpSav+zK7t2yre4kNl4VCOAdzZwMiH8PD5SZ
N1ZGZMdk/IfU17/yMb3kBvMLc4wepKZE7t4Xr2Y8gJDAMPKA5oXqV8Q+ihEoMVAxos+dWL/snNxP
Gqayky7UJPO6rkBL3lSDwytOHXDv70yjwWa1YOTgSmhZKGFl1n1hTcextF9ljoasTsk+maIHk/Uh
GN5vYgNlNTQOIO+XuSathFf3tPLa3KQOpjCJR+x8DOxM3n9/Fb4q0hEVRU0VjSYwUkAObuHHDKuU
WimNc1Bg5CcZ5HkzaOYquqmuh90s1Nh4ErTZiYux0lMRzlP2W4Wptbfv009YuLR+lMYkKjQjyAkG
Wnd6ADKfzDW8Ka4cNZj228H7V1WtxaoXLk2vUqq0HRLleDTZHl10lC0V/W1sbObapai9vNKpX+jQ
fYf68FPTd4bDtJYHahe1qD73e1Oirznjljtqo+QnPZ28zuKGIyQlsDryTurelWh06oQcqkx3gJZ7
yKYMc7yk2oHQP3cIbXdJZO1tmqKOLW6zmv3W0ioDm7y0k+r4V8HqF5RFjnoNCucB3M3ff3pA9ZZu
EJ/+XPhiETwWJE14NosLwIiCSqVTJgCzEvmG28qlXNGffQHEIqv2WlUcceOceIRMbaZ6fXcTJQpQ
EtquS/LKYbzPHdbLDgpUDunHW03/JaY8UDCZnZhXTSbcUS69qFN2Q/laK1cZaZy6fTPZu9r3oVyZ
/kSNIO0kzFqi7t33iBei7rWpVCcDRQAUmLykgTaj/jwqt6yvbytbbSCLxfaTftcmGOwi0q4rT7Im
eUWsXhj9vVoy/Ca50AOzyvYgXgkAnZ29Vdjgh47FVTuYzsCnQ83eWvIzkdJDC5gEJjrdKbZDIZcH
rbPQeW39GF5E6QGygoclZvEbAzJuUspHhZ2yNt4bhRYmxVERjZcYQ+sMJncT0TuxiYw66gvIgTK/
JVBpMiav6PMXOLnLmqtPciK7kbCY0xelkyi635iVP40SdyC9tJ8wED5MfYLAqXY5qUOmZ7O+uDNN
+LPkpq5jf+hLrxohCz4YITOkJy2t/QjoJrebfoHsL9AadHPnrws353BGFEe0J4XZrkExxSHZHovE
rRaP6AkMu8JEb6pvdxRLTdFFyCgm0enwViSqA9SkK0eoorbWrjbGF4h6uSgPgkKK+naPMlMjAmt4
BMjSmzCW0zCOQXmMobMb1PlRb55yL5LMi3wUx7FFR4GLkzxWPoTbeEMeaoAfMaBxjb5LgIfPrbTW
ZQaYlZLfJka4e2VyYk29V4vEi2jkkfgXtEidXlN9pOHBrE7em5jaxyg7KAxctaNe30LpFerdCfmR
k2deFy76izvKMGMvTiC2FkQ7RrZ2KZklsHOGM87NF/aUjZqTQXgts8C03Qm/aNCmi3VXz9iFZpb4
6g2UB2WnID8lRQus+McoaW5ZPxT6G2N6UKiDV2osMJUr07I9PTH2aZ9eWJl6GRU5nhUru8zgZ9h1
Qa03WeuDiT4rdgP1QBJOknJbxfWF2cVvqaS+1Dbr/VFgQCdOnrgwg4mMIUX1XqeIAwTVg14FTWBy
E5k0qKajDs6BBBDqwVAu9Dx10n4GxJvOhJ6DEWWPoNh1p+Q6rexwbIcYynK4ZOZtWjc/IUx66nuM
x5Fkr4OAaZDppdEbx1aGLrBdn8wB1IadhffIfskZJGZtwXpsOuSdYhYCb3Kws2GnJswlJfEwY3Qj
i/SiU4DzsVVM20bXYGi9ijiDQjrBwXssOwxZV+JSwrQ3Rn72GbWcit+S5Bfmvlwlfy6bGOQGvStk
7rdT/qQZj5kVo/1lZJWb6+UTGL7djsu3pgwotfQu6slXAUUDSsUdme1ZiCt64Eyrkl01aurQjoK7
oDho3PJsoLrsOP41GuBSGX8k2ssAfKA7DQzCYChdkvTQty+dHDmGMuxLNQHMsnBjRhApFG7SYati
l1uqa4IPIhXqYwWutmj4QZsYU1Wto4LdBCyrjsF/9gaIuDkUaIS6K9JTlIMQBCPHRCM3I2lc2iD3
agbTlWzTadTON5LclcFVMSg37fTbpuBOqOLAbNuHupd/4GYfrJL7XW4dpL79ZUGEoUbkYArpbRyL
SxzdfW7UTpLBbRSQdTa7ujq0pVr/1Hq7cLJRYT6RWOdNRvVICkiftdLkZQzQJZ7GM9kEpYdYEe86
GCAc1k7MGQ0Lty+inVPU1ogfpr0nI3Q3mDYwT0/h+PNJ27OeeU1DwwLKIKAKeTV0bHs8XGQNQlVJ
sy+jFJEYIQddjeyDIsFdwjdYnbwHzwVY24anXi1xYRSwcNDmqFg5TrR1jxmjo2RFz5jbxphPV5zy
4XeLLdJT1W2HzIl19EJx1CMEXmzS8ZWvukbyTf5DKaiX0ZsIT/IEHh2zuixxEpV6chSFOu1EQNpW
Oim9aSx+GaePg86DFBFbGh2rovXyBPIWfe2VKJHOzVNTqp3OLnGEbrhIfgCW6WbQ3LN0fiKs9bSU
PE+DhXDQ8NuhOSFjcjPTOpRcgRoa/EVLvboUjtKMAWRCnErNXXRTA0EV385tn5fiZiIYDJbKx6nJ
QA9p5vNYGEA4w2NdpPvKjLBg7lVlhWCBe7TlHqExmnn2u96kYA8BT4IFwBWc6kSaoIGut6rXz1by
Q2a/x0o6KToCZJ0egF9zRcTDmchD1gWeCyTL0MpmNPNMkJeSKPHUNve7ge86TAIrFKwqRWi2MbQj
jlJzb/HMKaE2llbmNRnLq3mt9sTcWkelv+mccgQYztTvpFzyK1q9NPh0RRW5ygRP0D9hLs0hpN+P
hYJED3TCtYKE53r2dTJTX02OsoAVubZ8qxmdj4DfaRIIM1g3CIOvObKCyGr3bY4oMXoe8D8jGFAi
aMx3ZetjpsjVc7AkjX1I8QIn9XgjYXJIxYtMu8I1h3u7fmNpGqIm4uT6XQ4PoEM/kU5z4g4Kj8gM
x4S6wE+EcqHsOv5uqPnDOILMMkN7qCp/GSA6SUAaIxnYfVBqjoPuAu+NbA48IDU7xUrij/17QUaX
VGAqTn6PGQsxYLDnk3bbtRZW/zOxgGyxy0sN3XcrZo5s6X43M9enwovA1xLb12qErkB0CXJUtwCP
ISqKYZvFRxTg8Ag3QZmgyzi6uPGXINUIEuyCFMWXhYVISXtLMu5A8AZhQ+7aMSTwtBj687XfJ7ZL
tcav6wdatHhDiJOQ57oe3bgavSQLZbXy9SojDrofu1x6oKmyM5mym6i6L+HSi/gt6p7aXIajSx0T
AodyeT/wLIgYovZiNzWqa9nXBcM8YMlOVKbeoCRhLSRH65t9VgIgkTHMJNj9RSz/rhRj30CGXrLl
kLYgU6TGQ6nUbl9wJMrU54XwSdv4LX5C1sxKT8N9BzHelEJmUImjq4EILymqkGXmRRLXlav1mIeq
ZE9STE/H/+8RbfC082iZYb6eqh43XgBOcEGFfRnHcOOjCGgdQehF+IoMuVUdcpe5rwuGPpoOfuQC
0RGAEYCYgDvNjoOm7Z1SETsze5bSU2vZezM1doRBj9PAzHxt+MjpAM/XD2bzW1WKV6Wpr2daLXja
UxINQSthrYNyWZB7UgIt2vV4NEcfXIQ4+Jqri8jlWfzcq52Tiwe7gJzzQO/SwjxYY3bQEwSxxm8t
6o4GtN0w7OD2UnkilvRCrPZq6O7HuvNLI/aVFEoeoPdkw9OI70UV4Zjlq4SHDgGAmZguhRycKZVe
M8VuWTBf4hGcil47YwYyXiGFrGaPzfBYtZBtBSXYCP8Xj/UFZFy8VjVceWz8DvxTSg2fjNggAoiY
qYVrjSNecH7I21sQVjp9hFcsoz/Lqt6ZNn6b3LtZFDsWMGQqZh3VMcML9CMSiKubEs8WlCwMsLpm
qQvilcsW70MRPRu5CBpoqjJEkUOhV24i3Uug4siQsagavSeD9gDswcvQTM/Az/hl/2QODUauoGRH
fhqiCKXZuZnRiSR3Q/uDo/xY1nhpWrq3J9WrhujKzEAKwq0djQFVRYoj/1b14tKorGPdjde2Aizr
IPncSPd1Vt8irj60ubazav3OlNsjtQZQQVNXzX/1c8CfWR4TxS1rIlx15mhN69aUeobEHs1UQtiJ
SMiAh1cL8yUehNvpz2IOegg75gkJcvV+EgNOPxhNARGvKQSWZGyPxHeT8Tio8klVr6tUu2yU5wgX
sC4qh+MpcJgSX3bFFAJpfdtpk48YDq9ad8TYm2OO4yPc3zEqXrtUQ21Icnlv4WH+mfejk7UCJ7R6
lfrBjfIurE37hCR0Z2e/de03sDjIjMiB0/5Hi1GvZGj8OCNenYJOrX8z28Gf+tbleJbnH6tN4qK0
x3c+lAgzM/U25Rhb0aU6VLL22cKjZ+ZslypPTMr9UWozJ5vIoetlP2J2mJQbhLRfmjJzrnsmObfI
+Ctr0HJrFriDLFbhqtwIaSJApUp05/u0+usQEiyBDxmF9XkCD2OvnyvDZsNpJ0hkgp5edhGU+vZT
fJhJLiwHJzDzMTG3UcRZW9u5xUUBRddpzuPCNoOhipzCPtglgvvi9ft1fSnRLpa12MBk0knJFADx
Wrn2RIGmtY2eTPrMlS06pq+48oWpRTU4zXIi4hiC27UmvddQdilxYc1MUD/X2XWDMoLfmsrvpE8/
Ql1X7wGuI2I61T25yBuwjlZA/vQ5YuCI7GOV3HKJB+ZI96oF/VKr2erQbu3N/IHO+pjpBF1U1NiQ
oZlu+5yfUIw/odh3wW2IKA4eGiv0VnYSX9k41F8Ky4uNWhSWqxKc8UMPOHU5yYFl7yi3N4pEX/sN
CxOLZqaOejSgTTjN1eVM8U3C8iF+MMFjooKRkv0kW8raq1uJrtTcDJDBy7Bo4DCm5ZVQWzvIjQs1
f6cJ9NGuTWNrum19XX/sLCc5pESOy1GaUPu6GMD8YKCLgrHBq5mItwTgeAsno35Bvs/7eGZv4RUU
ZkkyKr+ArzJv3kj9woSIxkWGyAl8uIOnuOol6EDm1iJ9wH9sFz3nat6npsfiFyy8RKIWvMwb1ME4
qIZ46rcI3gDLdPgUGjyopPB7f7F6Ns8WvPAXSlzjGmvYYC1nx4nSu8pMNpp9H7wLX5cELU5k9RqQ
uYvDiVybtiQCoUEqYWChMFNXymoULpAEGXb7JAZ+qtElQDCrPYyDEkidHDZTvrdkZKNyUQ/HUTVv
0N9C5QZsWK7g4+QibdJdJo/jXpabmVci/dkaiW9nCLdQRNpYw9pXOa/BLs47hjKKzu7nd2monJbR
Qw0dWZYXyDHsMI2FX4Ld8fsvs3r2z2x+waTVHUFiCvnV5HJGTZrjB+yCHGf+csAutvnS187CLAqo
gKYRo8/L7zSY9lAVBgwqCP+7DiqR3d33a1p7As8tLErZaCvZNchBIE+uGAhKp+OgI2tXR2T03xta
fd7PLS0+mIQcohEUXCQt6CXzQ79XuVugUTI6EpR5XUu+nmFv9dP3ZjfWt/xktaYlMcpgYFtRno00
c3Pid9UWifPXTgy+ztnalvzk5fzAQ9IddxZIZRsA2rLRnA4AIPAtgScNjdSt3Zy9wPIGn1tcOKVi
HBr0x+aTcYexiF/KBwzaAOcQSMFbd9sPf4EkLFa48EpVp1cYnMXcAtWzUMrVcKzfSWE6JsqqfBo3
lrf11eZ7cRYXTIhJGtFidVZ+V9aoZECLy4w3jv7ai4kJPA3DwLKqgNDis5FCtZDKD6UU6FLqG5gp
kHjmau0TjX99fwbXDQEbA9oT8MgseZQjRSlqlcpWQFjuakgpmy7sofenbrwcyuq2zSCcfxlabJtB
LBDEEIx6RCCocvPiQMCgNnPWq8TngIYhZ+2PQEi6369v9Y3+AP/8y+5iJ9EnMhozQtyZAMjqDZBG
+lHsZX8mHhtD1Ha5y32deylwyhiQo4fE35rqWt1ijD3/Wx9+8aBJ9WjYea0BKVCGXDlgktSNdJQL
+5fvlzo7qeW1g17Lfx7OhbuME0kaBQgbAlZmu1LVfY0d0IRyG+nRiMFEDyh7qm6+O2urmzuO81gS
OIiWJxWa0qVW6ZjJMzRQ47UvwFhx4JWBsNI9iAV4HUjKJg89g819XXuAzi3Pv+zsIhJZ2ElnAfKt
avqVZANZotJ843qsndpzG4tvF5mtOQxKDo4BDeJ3SQSe7OI63WRM2FrK4tP1Neiv6vkWypnqls3N
WMje94fjK/neR6T45zstnrixNOyKmrgHaHWjeOqLkCTo2Ylns/b4jX3kPtujq42OheJO2X0f3U50
9/1v2FjlcjCHT7UBNhGsskjYg5R3Fz0ZN0xsfK8POPHZmejloS1R2EWWicJr1oAau59cCmWV71ey
GjCcnYuPR/fMTtV3eQ3yAQsgxlkytENz9Ci5QOUXHxTV9ADE1vS8YXROJ75e8P98wo8Q8MyoJEes
imSBsDKmD6CjccpiuuyEBfUx8J6Wdqja0iXlwz2ayeBErzbwXFufb/73M/OxbCHab2De5NJlXqX7
SIuD75e47sL+rHDhrOOaA0eY4oRou3GvXLThBC4K+WITnbJ1TBauQ8fAm0LKuATPHfP11kuFg2nH
WSoGjUa/k67wEriVu/UYrcZimKACNhOTHeCmWCSMbBSioQaO578HRme9lL87MPp1gGS+8mfWFnGY
wlTJ6DGH+RH5qe/DAwqU8QM5oacCllQ8fcwR6B/ttx681d09s7uIx8be4FYF+soZkG2qrdegjN6y
LYc2/5Uvt+HMyuI4ToCfjqWJvRRX2k5+BVk/5OrVu1lYw7rYfm02v93ibIo2Gvocsx8Bu5nVIyto
LRZP4IAIKn87r19N586/3eKESlxSeDevDiOGHdg9rNd50n1ubAVqII6J/8/uhGYa4NuYx46Ws7CA
85JW6TFuNEz7mclXQsUXSVCNJChv9txt9hg63iajm1/Qr5/xP2aXj8Ko0qhSShUBaAcU9qSl71qH
HkM5/Iqj5DKptoTXP/7gdwYXd1DQCPOFZYa735mPxdQ+krE/ogfg1VCAS9UW8D3rKRb0qhXd4/fu
bf1i/Fnr8kKOvEIjGB91EPddemEbd628UXr4L8f0j43F5RO2sOK6hQudDkrQnZojue3eJnByy6H0
a0sVavVJ+HNmPp7JsydB6qmw0x7PYG7JkJc56t3D9zu2ZWBx6fgYdbzEpGhQG20gY6bJVjYShP/i
Jf9s2OKm9aOGZ2fWPhgO2kFPffqmHvKL9DA646z+JpC0kjTcPvibX2oRWxqWhAS1wclvUKzbpeGo
+jOHuKkcJm+42i7YfJ2l+ngP/qx0EWVKaU4yBJiIMjEPQUvQuImwuij3TYmy7xB+/+X+iwf7Y20R
cLaQO1DLEp/u6xSLEf4N7oz5O31zrz8SwbOzOLVZprUxiE/A8UwC6714LqCngb47CS1vBIDsWfYw
wpsHW55z44yqC4dC/h9r17UcN65Ev4hVjCD5yjgz0kiyLSv4heXInDO//h5IXg8FcQey9lbt07pK
PQCBRqNxQmzMWtBiWkvhRl8Anoa5KWcuaWI4NzYmcTSjDtQZJJ2xRhcvxOLU3fzyuW54j7A8XSca
Jc0QVVHRh8WvWc2kEst5Ic7Y1e/7cpvztwrHLMu0SjRBahBuBkhPLI8VV396s1RYRWCWoq5MVNoQ
X2gIldFKE+GCmMMR5KDrtqsu5C667BbIr+q52wTSgOvPAlhecNPjFf/8h9w8AE4/xKAPCquZbYDo
EFH+oaO5/JAb+Ap5fffzfIjtq8kqBrMcR2E0xRFeXV5W70ebsp0ApYSbuRfbSXlj+svxnVtgFZNZ
n2IsqFK/IOYgfZ/EFpb0kXd+WLyZY461WCB6NclYJIQ8FCmoEJ9iwrnfbOfH1SjoQl19nUgAcLbL
EOM9XNPt9L+KxhxtbUySdqzBk8S97TBCVwiiggfKVyHoy76rJF8FYw45WYt706gQTFfhLYUn6zw4
RiHhLG/u2mMyh06UhpAZxYcmWWIAER79YtrNipVKDrztJzv/kX0xnXc4u7/MWAaTQuCN26s55Lyh
NhD44FFhuaN7n81g+FFXHRSWolX4BY9huHldXc0qk1fCLtKmLEcHKppLNLoGy8huuvmbZlzH5kWl
PeRmzSvvNsvlU0iWUwhIUBCaMaoVeoYLVnAHA0hXtsX8BrdXb/oA3JwVQc2fL6vISdMmk1eCnswp
ADno6sP5M8l/Lgpni/OGxiSREpLhUHBQdW/KpMCeSSTZU9vkXrkAKgMPcUCEE9M6n1Z4u5ClM47i
OIX0wdPL4Eghx78oU2a8AXILcjUfZvRrOYPkzSKTY4Ig6wHFRbxiBJJPB6i8dzhDoh/iVbGwWiJM
YjHmCKLtAW4Zr8s8dcfbAttl3ioak1lAGStzlCfoCgGZgYLL+CntqA+PouPVHcAYfhOFbuZz42OS
TKvLMmT0UOjRJgqMXj/BSosaS3QgrzzdkU3jiiruvIlszh0vk2qKOMyS1ETryIBrlNV/SD6VduiT
6x5Qq13iQgKZl1Tpuj83XibLgDkUlEqk0wvKsyhc5JDL54PiDW2O87sQsn74NatD0CSjFBkEL08d
IA0QD7Sl7DiUO9Pt3Ci0evBRc0cWrQAyqnuF+5qwiajQ4L4K2W4UoE+zv4qe10akTLQJIUAAL75Y
LoxL5QBDJ6743b9s/FMkZiOGuRgrGiBvXnIJi9KJ+kR7NdyjhMIt0RvjeRZt1y+ncMymzIPGBC0L
HzEubtL8SqoBXfrI2fjbC+UUg9mK09SKJpjL71wo22nmFI3ZhhrAIF0VQizjdZrh3ya39/wpGLPr
pg4oyErKcr8Uyx/Zot6JgwAtCd1EI0zrjl1B9kofqbf/cUaZrafkIsg/Ber19+gx8pYke4MtJH0u
ygzR8IamWzjUj5Ss2dNVmb2lAbH5BeFyoUKXzcBdjxkdHumjpamfZH5Emz5iTPeaK6KfWfgJx7po
uzIkADTiVRviU6x6YdelRmKqYeCJBzQ0LbF/cstWY2DpRgc6ArvoIBUcSW24FmylzlVUZtlAS1FO
BAEXP1NIdm3WPEiLBDORIUwsk4TKEUQsq9NSrzXB5ZJzV4U3VB5n+9C8lUFSMObHZZi9bhGctO93
SVvbzdzbcq7bwWRa6aTZovkz746oPR3o6tX5dWLGNgw2XKkk9qCDgzbkxy5/VLXMVqLEWYIHMbhM
FnIoa9MW1cGOOhVEFnSuSRTa4/AzqBrPALdJD8FnApQf+tZgPJq7boR9ihj4gSr4YfV1CMBb1eIr
pb9Vw9YpZTxf1NWdMaVWQyZrDLsbLYiPagowf/0jrG6nrLJkQJYV6k6RXPYmiPFmYGckddIS926l
9EcDpojB7MhacUz07HtQNjYI7P6oS7sUzIAQJNJF2kvlXZF+zPJPC4HaXC34w1S7BezC0hxoWJDt
AAp2wuWnugz2AHR7XhhWrX1r08hdlkddgUy7fL0M3V6qgeWOwXiDzy9oZCDpNkdTQ5fZSAB86L+Z
yRfSfB7BDRNiEC2HxVryZpfKqdePCjqChdX2rT2BCVSbIZhmklVkhheEk522xQUlryVjZ5P+m542
+2xufU1KwGm7k4bJnUJ1JwiCG6uNm8H8G4A2kBlLW6wkO4LF8IS3i8yM4cNb2GMV42nvqwgKQELJ
4BDiGuJroxztlMif8y60IsodA5EUzLol0T9MzXWnApjd9B9CHC9RZ9dgHRR6f0Gi1s6Snyo4knT2
xOwTyUFOAyU+zsV9QagbpWSFU23HTW6VWmxlqXk/djJ1yrDIOPd3JJhqp5vDAKTE4ig35e1ExC9E
HB4jAu2/vBaglCeocEbUly9KaHSeNEk/ZlAke1m4SdUSL2oBOOD98jHNzEeI215gKnd6DUsTILki
AThjEGmWrLrQCv0yD4EKTlurAgE1Ch4GrQT4L70qq9ED+8JupNkT8mwnJ8Y+1EN3FvHsb8x2F17H
+CtqCvI5OimDAdJf3MDeeQagvDoSstxO2jdYdhp2BylxWwp4V97tSm21+Zn01pmhBttT1Ilx9rMD
bDu9yDywurOftKnbHPgdXVoyvCrUTgHZ/N0URldrSgSYaxJYgZHaQ825PWy3KFYhmEtYGM9d29MQ
tDWnXcaQjcr3of2WhupmxbIKRauNVSmGKkzuSApghxa3tqF4Vf0tJqH1nhN2FYXp64AVVktRDnH3
dxW39K+d+0JM0aeHXamWAqKBKAyZjj2wujhhSWTpn4G13r1BA2j7jP1z7rEuYxOAHYGBM/j3+JYL
CXcTyZbwgsdb8Js10moqmfIvMYVoqctS8GCJ93Mcs6uqwBkytODMjZ22F9Lu0Onk8T9+QKYMHKpC
NmMdSh/RIN4ZQ7OfG+KYjfwp05qbsou/wcXdlc3US9uucaHQ8VjnKk/Yb7u8gJG9pKiYzVfOiLOc
KaIeLKBhXIMEbz4QG8Q9P76sRgdMGGiRZ3Z6zxk5zR+vFtMqJjPf4RhKWjyjpE/IjhoNgjOeuRRD
0KHTJcGiyb0Eu8zHeRa5mf2DE32z2F9FZ+ZdA85jimlpSuVuFGQCKhEGHuJTLuABF+gfOzdUpo7S
yYD2eVDkfiXBGt0QQWKMcUIEVhleFQrPF2c7y63GxmTuBvrvBRmebvg0yy27fzbNG56NNlPCKRbb
UBunpU1hU/Xex47NrLoKxyTwSjNrqQghczkF0V0V421qBlwfKP53dQ1WgZj0DbXa31Z2dH3Q98x/
JOToWcFbH7xRMVlcS4HTj2aMatYGSwr2Q91ZWf79/JKn++nMIjSZ5C3LSmLqKnoDUTHYWpa4lNoX
y5NFQt45u3mSryaPua2D8tYM44J+cayH950QXJES1Pnzw9lG5K2CMPkjraGp1Ki4QBvH6dlq8zE/
yL9EV0K3Rb6eITzhSy5ICo7Su5zYm8fSKjaTPUDT6VpwHqkIn2jLNrHDQwW5XMWNPW3PicXbYUzy
UIVFSCDdgaebI1XB+y0IqRzfLAjJ+3pM+khFMuE5AMJLI6iLJni02iNnSOfzoco2ydrR0BqIHwAL
pNuahf7R3dK4rdvscfVqbWjY2k0HkCWsyN8ADTqf+eHUh32yKsykQJaT8N1Nic0r9J+VAjT6y2iT
KXYzOLWoKgSnKT+rFejU3V013MawO0yD7rjEg5ORmZO/NouZVVgmowylMXeJiYwS5YOVpz+EqHSE
/mugXkojuNtFw9uNvFllsos66WqbKjhP+4Phx6t8Sa03eCKKnL0PscGXsxqERgCXW6jX5L/Cr5Sv
I7u4vUZWB6FlP4TLGBjEXtNapdfvyJeRByg4n69VkUk9wySOKbIorD8C6WJu5EM9QAsjCWRenuFt
FCbPoApVoLeGjSIA4rI46meKyoBovpseDAfvc+ledKBv+M672Gr9MEknBzR2SSlwWxJAVe5CaKg0
M8/X+nwWVVnIXF4qrQqLyacH42qvXYYuXj5qx/Tp7ZIHM9m+z56GxCLl6j40zaXCCv390pJ9T0FB
VsF/f+tLy/lECkvcl6t0ILVZRjHeduYPxEeTBHd5D8+qELexDUt0lmPs8SqJ7SboapRMvhnCvJSW
lM7pUT2Y/SEHKEp1VMkZoXbu8NPpdqIB1cZUiSjrrIeLYhZ9qvcQ9h1lqBWJXtk/JtnjoPV2DS4/
pLJ4iWb7ODwFZBJNEOepKaCrA9yqPl4Yh2WfOcYeywZCE9Z/gGJROtHvMTLZRjcydHgIQj5zAyXQ
ASHJLF7/PoHfADXjDZJJML2RkULAZ/wdsdV/R4Tgj413Of5n/JfdcRojk2kSqQoqKYbfa4tXsu7m
GU5Bb0RUAJQPqHhqWL+uRk/xmASjlgMUASRUUJ0zOBDHgB8KtBLwYgY2tQ0Jqujz7IlO7iWzz8sE
vCXL1DdhoSh9MJa4jaXhMYYj8Cz18GusjGuD1PdhHV5Jqfn1fMmzfWL8GS5hngWXFlp5fYPOydJJ
90VL3DKEqMgyqDyAw/Y5bMAGm2LPXgm+d0ZaAc2x5NBTbDvLUMfZlgrRX6rRzpby09A2B3NUD60Q
QRds1C8hz/vQxEXNqVrpHL7+vKefwaSh2KxzaN7heVAV61+xCfppYUvGw7KkFyUkLNOpP6JkcM5P
8iZJztBPUZmqp1mQc6aCJiNaV46uaqN9SzHYmlvOHlWqxubhH5b/cuE+xWVyUhzqPSGQDnvqUj03
E2hbcfD5Xap/2ainWEwyMipVT6UZG5XqwyMTPevD/8V1YHvpngIyuUgyBjBKMmwTU6sPZRP6kPv0
0WrnrBj6Z86tGCYBqehitkGAhJCokb0UoB91HiluSO2eXyTbh/JpOEziyfpRMiDXhZ0IKJdafgnG
m/MBuF+IyS+mqDZdVaLQCH6eEB1QvqJ1xlt0FDgzxyrCZ1UC2bcCWtTKXB9mqEtpEM0r8tQtcBxy
xrZdsv2ZPYUpaaIeysGKgh0GTfaVn4TpG3hh5SXqfylmTtGYLFIFSQlTNUTbeD/mYvx4301hsscY
oZRJqaY3RcGlF8uujlOLEpoU6IUBARc6WvKNM5/bB/1phEzmkMOpkKsWI6Ts8rn2KA0n9IHAoVHB
wzmMHW958j4hk0CgpFiYErViiC5R1WOYp+7g+6pRHEWarhgSEjOzqfVJgWJh/0RIC3fjAC9Nw+lb
lz5ZA2Ene1w41ebxtwrI7G6t6+MwGECye897yObGWwVjNnqrpTDYLTG6VrylopZDO1oQfLRryN5x
1glnXK/qB63vk3Gh3EVYCuW7xJsnH7rDDkTa3MZXi91/jMfscwU6yPrQzf8gN/BQ9vHZpeZ9DhoU
f3qaSMLs83bp617TEa0guOdqHlQkqQKMSakclKz196akNKApwwsB/6mvXBiWKJeqFg6+XjZqhSVI
2iVUr1q3Nuo7tHA+moHxoWz1nzAOOkyKcDQBO+R90c1jFSxG2F6K+BGEmeG+r+t+aCjtIcq/ZIv2
WUcF7oZQOomGTrGLAlenqVI+6G0/2L1mDC6cFQrIsZDeXnrjiyJqH4pueNedfPWzmE+Ra5kwwzDo
eQP9P0qZVSwm4TY65HZiE/sn/EUPyuw7hT4+HZQahC74zAzelDPJNokS0JtnTDmwPN+TIFMgLph8
VvE4+57dY5pQjgdgB57FTGLIyqCMgPb9Z/dQB5o/PrTcc2t7VH+Cscd/Wpg6RNTxRNokX8bmq9Ll
1gK8x/kh0V/8qjo7jYg997twEZSioZxUFZKMceYqUIFXL0IBXvTA4oW1uxTcDv9mfl0FZdbiXIqT
rqOvQMt5ikBQ7VD0U7e0IbUh2/S+H9q17r+hoKcrjx2uKcJMGM5IcE0xmXNL6VvI9mQYLjxIPaLc
or24q3ad26efA+stNdzmFWIdkTm4ilSqYrTd32VkuDWv61jM8syxWtBboI/q+id6h2gei4fRDvx8
F7qmGwPOZPrq5RumdasZfgqss33/qDWjYYwxrX0Q/Ayi+CoU8hukaD8BGCkKx4dsynajHAKFwxVQ
Of9JX5nT5LLZkoh+0j9A6/gA9XyrjVBpNXC+5t1Gt/blerDM6k0hAT/JCw1Y3JYitC8fmsw/vys5
q0YXmQxKFgMOwHRbQp2l2j8DHt9s77ZZIK9HxORPOYVOdZ2hnwnB0uwAfTDotMEtD5L7juhIKYTa
eDcAuur/fR++UkcRMxKVwAQZXp5pN301gQIDDd6GCG5C5GMGOyfI4kYcsOXWDXE9TLp9Vg9ErVn3
SkjNEQyjtU1Id8YlJwJ3Jpn8ko2ZES/08I8uJ2zADsYwruBSkzeYQ8xvuUptVf3rQTH5hehDk0kV
ItLC+C/Pdbqyz301Jr/oQK4tSUgnELSavQZB7idBv3n8BGntC/49kfPBXnX20dpPixzxEvGuGe+m
XOacfpvvTavZYzv5yzjpfVBhHeIkGm34AH7JHqiKAQX4J6hUO3D+YQrzpqcY3iZ/uiWv1qOapFI/
qhgehSK8BK1xL2zby4S628pgA4JM+XLtS9BHKpMJ/Kh3xNr+bKdYzD4r6yxcpAax5C+DDCXNbIBo
AuURQDC0/fY2puW/7LxTUGbnhUM8GhEB6ujdvXzelDI7z1AEWR9qRJwg8DT6y07Ov0KU3m0O2OjS
1/MnwnbCPA2P2XplBlaISVU2ugGGBniOKbweGGaV/AC7wSLL9/PhtiuJP+FYxdAwHUK5UfAJtRTc
+76CJHPrwsvKCfSQg0bfbAaZ4ikWnefVNqj1VtWEAPP4zMptsfGCPXolfgGQB/l4fmDbm06il0NJ
pzuBidZldTakWvf0NkkbXRTo+PaTdTNjrqIxtUKIe1AvUco4rD8oIAJWWR7sJ2Z7dGTnDe9LvHhM
3QBvJ0XL6RE3mAfqMtpBgd4z7WY5lvvmUPm8C/fmOsF1G3ddE27M7Hu9SFKJlDHijebs6TCQEary
MJnqoTQD3uP8piIFvdv/E4zJK8VUymJeYVHSXommf8zdYA+ANoStoVz/20O7svGwxKv4eKNkckvc
NZGqQgLba4zckkbIq8MArYt3HUxozi/PzdpyNUQmp0hBYHSKApOjhDpURBnqseSjEMjfzofZ3gWr
OEw6yWMQh0Dy+P9VDadY7CmuKYkGlVrEIikczySn9QMqSaT4kOyJLP4mkDfPn1VAZovrqdwWtYTP
ZaLpZGo/RDd0eqs/dE64K5zFCqhe0Adq5Bq6YKUEKHNV4brz9f27ZpkQiDvi5JFZEckM9jXQmXrC
ztADfrkgl88g5zcgZzZXDnptsI4yiWGwN9uaBEGqDHLkJ7FVZ9bsprsU9yByWcZW11iDS7zKj47a
LWeMdKW8qglXcdkVm41BnlezCVFl/YjOT3WdRdJjZ7S7HLyOMSTUhGaCeUBsl4X+CNIHxE6T4NPY
VLbSV9dtrnzo8gn2xCBwXMWT/IXoBVdlnea9V7/SlExqiCzCDZYpf/q2F4vBwK8UJ80NFs2uCARQ
s7C5GOFmAZuQCa+mSv3YBnrmkUS9IUUvWXHfwmRj6pFAx9Fp5+xHEBmSBUOeHIrwwr7rjC8kqR3D
SEVIBgqO1EPqjjPBdLWe++lM1ovBtinrHMcjBWAplzUo/ORS98drvmDsdlpYTROT6NIBdlAEXj6/
u+x/g8rfXK+rUMy6WUizAIqEULr+U4z9Ov3axxzhCvprz80ck+QiIkuKkNIQk6dBWXQQvwp97JlG
uGvNL5zPxBkPWzGpXdHDNAJZjpoqN/NF9X3yFkdBtkt9yKmO3iBcwVHUPx+WF5VJdYmkF3GdBqYH
uQU7NUorA8FpCHmJjLN9dKaMKQZZHTOknSd6DfhCzmStYdO883a7mD8tDjZx4iuNc0jX4bPSzt/G
2yyuV+HogbKqQPNEz8NqjlHtloMnBMkedro3opB6UyF+08vsQ1QUP85/ON5W09mMpMNvygwxxPc8
uPKWCZNDirFs5C4boFExeVlxqwYHgfAeGHhrhMkdiazOUdjhsKMdXbiKW0Z6lzgm2rka3A2c6CCG
j5w53Gw7rr4bk0NaSVMXIDRQfcIsp0/VXShlVgO+aCLkXqZ7Q6raZvN9SHgdbE5m0ZnMopAxMHLo
BXpqdqPlHeysLhrxFkpbsDHLd5xRbtb0p1Gy4khzBTB8X2KloH7qXQ3y0KifTJdaYL+pftLorz+T
Nw0mqeQxxD9KnMK+CiQKcqUfOFII02i9vSrrLxG0cGcJqkkhHEpuUsnrvWXXJk4LfCckej6JH+Vj
78IC08YzgqM8Svvos/gx+ll+Q8/9e/M59Mxb8YtegFLqw06Fov2s+aOi2WYBoYzsCCueXbKHrRb+
MiA+95zZ5BynBpPKkg72ChKtfCFmRJ/JKTa1Qpy9sXsD+m772xlQrMSjI/DwzFTOY9TlFa0AB6/b
i6A+77KLyRYoENYJnWG0OaPb3oSneMzoYqOTlaLFWqGf7glEBG4nikDaf4QV1f9hhPQXrXKnrAhL
lNA89gzl+MsH5e2vdxofk6lNLYFfU95SjMPftszon3q9C06hmAQ9Fpk45/RQ6GE9N5ehv8C4lvO5
eMuDycsyzJhB06afCyiRVINOS+rjBaxzZ8fYybtSeV8uOQ2KSdJwa9PmiHLz2i52CvjzUbfRFFR9
6uAbWHJ41xoFTO28QRMtI1w4A5Z565PJ2Co87kBqxdVMAK73Mr/SvdjN7cUn+0J2Daf1KNcGvC/A
juSdeJ9c0AccLsuAN+1M+i7Tqdb7AVZCoHBjl7Q2HNTt2I6ukh2YkrxTijNm9v6rt3Iem1Ti5L2d
ye3T/s9Hfio9Vlty0loCl0Mz9g0j/hS05mWtJEcF5nmc1cvZjGz/Gsbtaj0XGBi9mYxXp5sJ/81t
+8A9DYnJMqQoRgFP4ejA1Lewl7UUAqEh7VJNCrDrU97AeF+MyTLDVBow9u7eD8Xc7oHiHPh9TjwB
YFefrBUnWGlO4LwlkNsaBHB0l6vJbnEo0XMCN9Tzn46T2546batwk4TTPaTark37UEgfY7QJzwfg
DohJNHlU5Lh7UQgVMHeqmx/Q1HXk6+xq8nFN5hlp/Us1fZo/Jq8ETb/EwQIh0MYr9pBwzd3Q/SPh
yrt08WaPTR8TOhWKDsNw4HwgAIGrK7VN5kwgZw2yogmC2ZmtVmFFwIDD1QF2jpzwZ2cRsOcyt/os
8bIUZ4exaq21oClh0NCTwV0aJEUVzITIie16cnI393UbDGftkE7oIvGue5z5fLLIW63GcVRmA3pp
VOhUtHoVPPX0+/nZ5A2OTvYqghlLCXgeLe4/ef/JmJS9qpGPagqXVMAYH6WYh0X+lwvsn/X41KJc
Bcy7TBQzEfmK5nzBWjFLGisCvYsPqd2+C50iMuXKPJRxUI5wRKdCQiAkXat7epZCetc5P5e8r8XU
LLk4KGYTY6Ek8Ipvgkewdv5bdpKZ3FHgPaWJUxUWdbCmd6Wi8GajHTjD4GUomUkZZt1K8pIBl05L
yb8lgvMSFIsc0/qyKEiBwnUmDjk862vg2ekZX817leFFY6FjwEXCqLpENFqUr0EBbxCM41QBLIIs
XWYRdpDmc89wHesNHAlO4abQf19tq7KDUcRIM8U/YAfY2Plv1YblbWIWN26UnVYnBcqA9xZu3O9G
995qfHE26L0qPelZrx8M+msgcDibjFMkKky+GCM51iA9BIA6rEPjXLGejFR1TguWO4dMtiBRokJ1
GTIo84cVq28Z3s7qo/v2zL1NYbLHNImhGVHNWwmW2+OVXh5lqbL67HNrzBYh/vlsyJtGJouUJUnK
TEGtLbbTZ1WP4Ky2LFdpJ5vefwvEFB26MYZyWKWwDAl8OdKt1jhkMJY+H2Trc6FLIcuGqJoQjmAd
SetFqcM4eRJfVqH2TwGuf9Xo3djQ63hs17wv22KpFSQPkkEVuf8w7ZryoNumXzrG4hT2e0RDXwRk
GjIJvEmVhCpybzBPuGKaG2UHZAhkCJer8IFU2Ta2Go2LVtdN7iuDdmXA1EmTyqNuwshbzA99or3j
SHsRj0kfHSRTzC6DwAO9RUw1au7cFj/R3k83OHCYM3kBN4qOFwGZJAKdn2Q0cw02YFkWumXaVU4R
FW6vyT/kVLnudclvIUrSpgDI5AlXFXXj6EF4St5ViKTKLM8cZvNVFgwgIz4/E/yj+jXgisGrerZS
8zoWe4snQqAOMeV8Q4Syu6wPsZs+c9qzt/QNOSN7+jWrg6BXK6ktBXjWvUdyfSOHvRgac6oOeKMV
amqQF0B3X7tt24cq3r0nsZw+1VPiWQ2ogBlvgafMfz7V377ocD8XsxUWKI8HRg9BuH8qhfnmrcxN
+qeYA+fF9DGbQC7SQIaaQoDHlQgCmHlwtfSq+PfH9YsgzDkK4m8mKCl0G4S6ezAjyHK2Q+9kgsl5
xtlOWX+21BO9e/WdGuhnoUcIRSsjQKdakL9pre4tteimjZk6kyh94CyMzRNgtTCYA5RIBUStCsX0
YgKhSGOcvse5FFmVGrp1UIDyODmDVIESFcuRrRKjswHh9YIm5+QyOoHnviJzvkZqIJWagNwJ98S7
OJ1tUmuHUSgORld9Oj9mzn5jr/ZKqLd1Bh6TJ9Uf0qL2o9rLCeGMhxeEOegqfen7poBUEynv9NGD
yoedTty+C2fts1f32ARJVVGh1xIch8jRPEr0qXYa3JVFL9oF9/w7AC+i8rJEzpu2CAa5xpla6bE1
B3CazeWcx7bn5F/2/m5K6ij34+pSM97oPiV+v0sjbL2zWSXETmz1vlS73E+FwO5DSKxmspWGJae0
480bk0CCfCmMmApKGu33rr8Sl1/nFzXv7zNlN6yUVUGeqKKNuaBGvRl7hZMCX4sZKoBQ4eldRrNc
0UyRCdEvMxJrooV+sgeaSHLoa4l5bPobEy8mkttKVuqZLecG82ofPQWF7IKhw5nwFYYrTcRChW1M
5C8G4GtlDhYf1Aurz+dn71XaRRSQ09B2kiDuAJT2y1XdpXrQSOkIWZ7C/AwF9n3VGhfLWEBIsN9X
k/63GYiG04iCOt+ArgJbOMHAZ5ZrfYqRejRrkW4SdXRS9ev5MW3NHAEXSIfDryrJ7DNyF/fEXFSM
aZHK67wKVatR2ovG7DnQG14cpnwxik6IIgGDEarbpbkPqtHKgsg5PxiJ5v8X5wOdstVo2C9USJ0c
ZRjN9JDdtHfNrfpVraEhDTRhcZ/CdGrM7byyui/FZGUHwYn88z/g1fnExKf7b3UwJ6IWTbDJi/2m
97PkUUhrS5AfYjnj5InXfTG6KkBbRTxcvF5ZDUxJ0pBCz3Mf3hEfJ0fbpcdgl+9np/OrI7es3hjW
i2jMsOQW5fuQ4gCBdPQvcS4nS1Mg9jU0YnEMCrOw5UH8KNTL9dgMMVB7cQ0xIs1AgjQuUqnU3TJp
HsdQ/BqFIuFNxcaufPHj6MpbzbmeD7OZR/hxtTu6FDtaA8w13aeQeir3MjVvPhhudOBOyqtcik8g
iQQe53CdxOHAJLqZBHBgECUC/mzvLtBADAeH3uXGm8WenTf5d8hPwAdmgb8IyhRiRqDE0pwhaJGl
YGrPomQnutj57TxnlqQvFjjxt2Lb7qasuZ1gkBqX830cKv4k1F9rOfypp4ubB/JeaVI7SDt3GiY/
TTpQOq/HDLA7UllhKvgkGnZTM3wz+8WSIR3eFuZRbsWjUhbXYhJ9pv1kGXLgqmw6qQzW9BK6i1zC
vSf35LJxtYyufPk21cbvg/YQ5t11mvfeWHaXM7DfYh77oDo7hirslPhnZ/R2UyvW0k9WovyItcTp
m4dB1CBC3eza6rafW/h4yn7eXLdTYCvdjzn/PHXDlWkEFhjm/rxMdjVe58Fg61poTYluy8B/NtGV
ukDzz1h2zXycTeXWCGK7T8RfAy734XChRPPBrK/VZfS1TL2J+/FgqpPdK5k9dJDWn01fCUfXTE1Y
6oQu0aPDJKDV3QCvm4HZUWSOUEOMA0EaXbUiiRzSof5oxqG9KD/Uur6Ih9ye5juw6yySQ/Es/N5F
yqFub/NGd/p6dOcaWjKSYSsgHOjTrVJHl2aufApzJbWlcHF6Cf9Tbi5S5b4Qs8bSCU7WIYisORLc
TMicZB69OtCcOhQtxRzuY0MtrGkIvV7KPo9a+SuN4YMaV34pdX4UTj40GpywTmH69HnoJ6cXRbui
YNkovE4b0VIj1QUQzUk6Bc7Qgj3noaUv8IfC5KL8cchU7I0q2ZVtflMLuZ01oCFqkz2PnWdEeE1p
oXdvFtddrO8aXcfAoBDa1n7dfheL/iAvF0v/IYDMfFB9BxAYOvjRvu4ntyxTp6lya5KJpfehY+KR
KRfvljaGDqbi6+pjpUfX6dBZWDIp1m4W3k0FNByrEneSpHABwbd60sOHvPw0Zd/lNr/WZPl60AXb
7IhVtaDWhj+TsdgPhLjxdC2RyV467SEWA0sJ+psmyuw4r3cJRLUXkGIl+SZvFBfMPQ/vpHbUptci
VF6SYPHaojjk47Qn83IRG9EtGRpLVRRfA+OA6q71jXwZjQ+dWe5D8rXXwl0HxSVTGg56PlmTOcCU
XQsgyZ/BmSC1Cj2wteVXEEGbPr1Imso1lRwibsm1ICkHTb2Xsu5QKbDoLodHIIAdZcqBzAbZ3LxM
EtGqZJhAF5nXi6ElkdqqiO40k2719TdVSR0RYPMhuJ9nLFsFSK64c+Yl4GTip+eRc8mJuZ2FvSSK
1FHJ1yzRHg+GDacGq3EMPC3XtgBdMWKFvnA12N0OKwnSeMVOtdIbaGjY/W6+SDvOD9qoOQy09BTk
aBmvKa+ecxoYSMBqSfcKEWAEeFrAW8oWEp0TZut0lBBCAWFdoRaILw+gvJs7NSESXpqhgRmYH8MZ
DkPmtyLhYjm2IiloVYLDY0oEFpcvI6kpKYZ2wpu26o931WV0o9rzYqUgr2pufBsO9njbX1d+y+sL
yfi77Iddx2VOnaHrylxeMMLJ6y4panTZaR+RadEAxrvEX7/c42BdR2OWUdq2lZokQuKLw7DT4dRU
FtH+fJ22tTIUCAzgeDLg1sR20AuU8rjfQ6BVNAXVKsL+U6GpxJ1ygbM2tq5DhgILP8gXKiqBLMjL
TwaDmrEvglj3ZF+0B+FIb985iO/RV6G8UOzUEcB6OT+47ZhooBugmMjwf2O6CpIcR7mCf/WiyJkc
yTHwtFL6sT17xEvSH9UVFXXn1kObi2QVlf77qg4Ll0WCuRhc4QYv3AEmR5FGpt03u3JPTXlqnkqO
sVX4KaqCFG7QGxl7PyJ5V8xhHKe+AjqIkUSpU/ULXL7l0k3nzjc6IIrzUdvlcWSVUWQL3YIaLbX7
LrLzcMEZfA9fTkvoBLdvWwtdErtsr3pV8QSpCq1RJ06p5wd1DDw5GI66MX3F1tybteh3YvIxXHRL
COp7IyeO3rWBozYE3Wa5hGkjyUcnnu4HsYGnDLHmTD2o8CGr584xR+BYi8xuihklRA1xGbmwe1H2
+nKprTaZ7UD4H21ftiM3zjT7QkeAdkq3Wquq92672/aN4FX7vlF6+hNse9wyW1O0Pd8PzGAGMOAs
UslgMpeIrnI6xbiPlKhxDLsOhsoqXLVWAfPDqUg/g0LZsY3UUxvVUzv5CretpwzYbFn3FiMLNFVD
JwiCgGV05NxwM60+jtDLUfIME3EgAMxqb8rpUUujQ9tAFwj61Hodf5WT8QJPTgwiQYCBgJ0HGb4I
O6oQAaIwwHgFKC+fjs/T1702JFNJzKDNck+rJ4j65F6Zf87yS4KnWZYP4fkzsYucG4PckTBqY+2z
ciGBDkmkCONFtlJfl8ZnU9S8+dz3cG5p3DGIygRpCsSBULAlH4dmKR/sXoJYh5mqrqEtF6axglYP
XEN0vNaU5TTE3TUEbygcY/3YLta3ioJa2KwR5TaSKyeIeCAg5DVrcZ0sEJRbo48l7Q9oDbvD0Cqi
L8u8WuVG8IF2H5hQulJV2cLMqPw8k785zT1KfojZOnS6gj2XBG1oXLP3swEOvfkgKnO/LgQA8pG3
kdFUqir4D3expakVrZnc52FyaYXfNRN+txDw/C7jP9DWFneZmQkiFERSechmgHCZvekwBKS6mveD
1Zm17INKQCynsvdgJLphaAqxDVk3mY9uttSG0lRf0wGLjD/WoLQadCHyv8qIPu/jiwluHy0MGFmx
OebhjDehOVZunBUfDGN6a1hDAvArDJ9WxsVcJd8M1XrojKUR5P92b1akkvCPRgyV/5IzqokWHSK8
isf5A9pbMHIn1we0/T2dP9AiO9xX7Fqix3k7SkCQOCgUPJUM+jiUxD9v5rnBiPcWHbtqgEHPwMAm
t6Mt1Y0FkqeIFEC5Up/6q/a0In1uv00nJz0a19L9GDKOZxAhgaokiMAHl3oxQt0Vs6ztYRJyTO95
ka6ZmI1HSEE0nQsoOhDaT7WekSBJ63tjNaFoRgXZ1NcN4Fjw1gbnqeicrKapy9FmXbjNcQ6j2bE8
VFQv+vfSvXm8RYZDvuxCFBRc+2h4ILO13wvjid2FIjRjlAmgtua5ra1EXSzEFGYgJZf4HRpkgf06
NO6NxtXtExvRXY7yQcR5w77nq++9scp+1eaQytAonsoZVH/JuLgy7lkVRNqj/FTo92UiTOPteTGO
CtLJGD1mApG/WtMnI13NGGyQ8l1zlKC+EN1CPeMYK+i8mb06mA9T5TaigtDuzr5Y5fs5iky2OwzM
kiBSNUindQ/mYr47f272MrEWsv822gCJiguEc1PMQi1ktus8rL+xQTNkE7wGI0hzWOMl2HuzZz8y
RuDiLhaekN27a2ubc988X4yW9k2OdyiexNZpxGyUerQbd/iIsWa4rWCtez6ztcdhhDHUa60aWKse
WqfhtnsobsYrJllPId/NxCGtg/J1OYhOyHPdjvfVrV0OA1WqmRJeg3k4ePn1eB2FUELxp0sTTcGQ
yPMYialmgE1scLO7IUS+58I+nF/6LlJsfwLnwBFauCSaVXnY4aWRH7QAxCCVY4DX1PanE/2G73wq
vRRzZunj7AAZvfKmF9QBBdvPB5O61lQFI54O1di4a83xpGhg6YRSYDWnV11bCFx778xulsx3fZio
hCfNyHadtNdDJl3qSA+B4EmwKpEXP//5BomqvC7tosOypMMasAisObQ4N/Dg35i2eS5nn/ElvvXD
Nle7Kyv4MAQnDMWJ7p4/JWhXGt+8aUBNV7qAv+g4BlKIysmt9v68J4l2lcNdDW3R8SzB/th9broZ
ws2hCVWPvzECanYLvRMoUHLlIRqvskoJjJgQgmk1cLyklYt4W2Bm3yFfzHBraVXFbokB/KkHze8t
yVtmw1+q+M1Ayw9LUwTnV8Xg7PWnezHHQS2oEsEzv8CcOqS52zb9Qa36ztEkJk7aCcjT9u4Ow34x
xmMrPN/upjYPp27C27LC3Xh/fjn/AmsvJjg4XYvCbgwF65mC6k1VIx/stI/V7fyhDW2/PJIPcWiE
0c3qq3jWO20EHspOKFPwPEpxblc5cCXIF5K8h68wKfHhll3NlmdcFCCsBUuq8k1B1nKGtnfpMeK9
8akVnH/29/P2Nw8wPrthLJRahYFniln2TtR8GrWrdJahrGOinGGfFCL75/d978tuDPIwaje0k/oV
L76Kdrcyug/mlQpYpPYO+dYE9wqHZjMhEPrG3JSiuDacSNXvM+Rnzy9EZIV7gefS1Ch0hhVif6TS
m3K9TSZBNVu0VxyQkFWSjYl9HKN6l0dv4+H2/BJ2z8B2pzgIsdpenyT2SJ1dKyQ31Evc2Ve86jK/
bt4kuOAtRIjJdfQ5jkPw2gckg6j9+d+wByvbn8DBSh5PoBTX8JF661atv2jNodItFH4ngR3RXnKI
InV9bXULlprUtTNZD2sjABSRAQ5PSpSHR5u9u604cVFec/uJChB/z8T2ac+BhVQPehfllDk06kDa
rD+g0Uak8rVvxLJNQpDYRVb518dCa/VWqeYz1mESX7Zi1PAmgd+JTLA/38QciqJ0dOywjkm5jqHj
Hc2iItFuWENwAf+zCs6t0kkxSM5WUXRXcwGKf5Z2zWa36xAfrqfGfpjGW302vD6f/dSsBd7GAlIe
VrfmOW9TOg1FewLzU9BeVwFKGicp1C+EJZO9GGBrh3M6qVRRd2DLzL9B0zW3Me2V+tQZnBYUfcjC
+quf+bLXhbbXiYoOz41v5xbJuaNixpB+LPAZob9yXO50PHmUB/vmeeQMHQr9++6ifWt66dWAH2Kf
6PV4hCBAeB4/9i6w7Q5wTwOzKHtzSPEj0hEE0hhDM+jnRLpTEG6ReHbsRBF82j3cR8pJl9HFrxLQ
f//qvHlvdqpkYMul6GSWqdtrtdc2T+dXtes/GyPc5RKtOS1HuuTIB2nBGCJeRUD8G6xku/5jGJZm
E8U0Xleo+jIG5wB2r/OWb9HiVrrfHMew/mqXThTM7yJUqiPHPnX3OZJO59e4iwIvtvn8QNOpiVFH
sL3S2anyk1aKqFn2UWBjgv9WraVOCWgVQi2hn0YC0pRes1HfsNEpulbSJzRwjG6sqseFpCczi696
tB45+mILfEb4Q7jvmZSVupIZ37P2KSweRmhkzLfQv8RXRQ5YlF4SbS2H4RqZKhAwMvjJlsTpQAJl
WCIVqn0X/ek6hAPx2KjqSarWPMw0+dQoxoNBMlS40A+CxhcnWqLcobkGcdZWf3fecfZCBmKqRAGr
DurhfNKHRnoNAioFjtPFk5Oga8bp0c+AdofyZshVwVNk3xoqf8TUQJb76jWXlyv8FNaGtDmoavUl
iY3OQbuM4SxmKrgZn8PfV5gKzLYwxaJARYjz2KSHKmtkwmMXzKuBnO6kkvLLmgw5Gia7G8NQwmnG
zhK9fKJtJ2pl2PfTjXneT0EeDY5/+Kke6t9UPz7l7nQC3R2EruCl9+e/42vGZVZHQBuvgvWioZZ/
fKhy20TdAmvkIQrJZ3ZxMF1f05m96gJ3l5uBJZvldYQ5rVfDSr9a5l8hat3EFZFgmbF+9KbTvQHo
3fcgSI2OLP0B9rQ26C/XjwOyIONBNJ21e3bA9mgrhgYFNz67TqJ0sCpZY/COIvYpDQcfBE7Cu3E3
PYr+aLRvGmA6NPh0iw6aGs1aVfY550c98rV36YXxNKJFxSOuHKB8+xZlwfwQo972F1IcbJM31jmE
mKpaguocVlmZnzFIEhjDJzxmAoET7d7HGyt8pCetvYQCI9tLsLCa4ZL7mae/166oW13Px9zTQfCe
3YogdhcWNmbZn29i2Cgyar03YJaoa2AVmE5ZVH+04htt1AX8D7tovjHFBXll2dkxGKXysCHkQ5YV
d6vVvzm/i6LVcKFchC5wi+QG7qf6tgVr6GB+KcbCoWh5O29ovwa7WQwXr7X5aBQLwb5FdXRpF+g+
o08KkZw2z/C/uZfUj2VzmSqVKy2CfXxNGvyrQ/LDNnReTXlSsJHfuX4Uh0xBnhxZrcB8AObUoJmW
vEl7EI2aCr4gT6ihgbeeKjkM6ysIhuTKWbDS8xsrOAbPT/2NP0rltNJ8homl+jzMH5T2fpk/nzch
WgUXVdC5ATmrhfOcau+1tnPUtRd5B7tfXl1/L97Bz9qsqTLGswbv6BGHUtBSBWBJc1Y3fl8YkJ4Q
3QP7993GHgce65C0eFDD73tfsh0dlT/b7d9NeDK1v8GpKjhlKocZuaIOa8dgfyp6ryqKm0JOfGmJ
j32kCB4QInfgMGOZoGxj4B0f5uvoLn1zZ8zFralT/7xLiMxwuGFbtRYXC7yutomftpdK9IT+J0H0
vHtbItuARjp0paPZ7FeoNRNjohr7SJhCAAMhonnQRXfC/sN9934xw7l3s2okzjBYGfbF6g5W6puG
KGW/v10vJthP2BzSUo7sJmOHNG9Lv6bqU2VOYZaUD+e/ym5rHtnsGPsdGzv1imYgsKMjZtXVg1Wm
10ui35WN8SEr4wC8eY+Ggq7zcnga6+6NqjWBSZuQptbRmmRB+Lwf0W5+C+f0TYJ2MWrht0iFGpiq
5ujquxwj/kqmQ9fF9NX2aJW2E8UkFOwC8/FXYIKmIhs9zqAw0LmrxlgWpbBi+A2D+2nC8X4egj/G
SEiwmLbyEVm+/435cOYpZwwbLPrcbn9aqiOWxlBFP6mn8SM6k6+m2MGF6puRI26d3U/FvCzV4J4N
i5LSwrZhUUuqa3MYroty+hwn1d0k2WGZZJfdmphgvOhPSbW+jQzzUVXy2pXXmrqqkn1US+R/k/XW
WLVwUBBHLbl8AKNaiXZ8+bHCU88xKUpyJDkIPtJuJL755dzhthpLpmTAR5IJQWI27r0kWYNhMIMF
DZQ25gukRT+u6Rt9GUUOsovHG9vcic9AOZEU1TP6L/50U91WAYhM3RzxzzO5VnVCKWS8EEUDIrMc
CmidGkdyjI+1dmi8HB4W+xQrmjfJIqrzXbjZrI+DgSE1JKsbYUi1S3fqk6dJK/2si0WPVuZd5/yd
O+IGipCNzO41Payv0ceD8i3rCpiuxKQduyC9WRJ3r6ERoFbKFZ/Mmhp0HKMsZjwJPFL0ebg7re+M
PItS7NrsVlAsxEgQCOS+F0N0b3UVd70qxe3o+4HxZmUcWkHdqF4t5ox260VhE0ixo3v01F6ujxi8
Eh07gWvwWqMIwQt5Hp9df60d6wQme9khn5j7z0g1tiMI79FIIQq49vcWIwyGjrehyU+zKRC8NGfF
AiT3a+WYMT0sxXCUQI6Wqq0g3N93lRdb/Hecl1lDLxRyp+OHtEVBVZI8gavsO/6LCe6bTWqlWKWE
5TBiviV31qfqAjm9uymMJVf04tx/vtg/rfHPF4iBoGKNAtDzfSY5idt+zd8i1ybfLIHmJ3dD5rRP
0bUIrnbDr41Z7m6RmzbqQY3HTvdw7MPhYISoSov7mwSbyb9g1qhJVnCGs82MQtA+gA32ivgkLA5d
7Ar1OPbvHQhAoKUf/fQWh1mkGgdJosCsMuoxjDalNyqhkjMS+wiJhQuj7WqXzN3gTQlGmGqquwLf
2XvqWLKMxIyGcW+Nbzwcu7moih4wAzpoTLsg/3SFZBvgZbgXb+5uB9XWGnfnNLNedwq7Zo1ZK72W
0ZNjEsCzLfKm15rJyTuMJs7zlaaTo5rp91A8dlYtu1wwx0zXL2ODSzFGMJnQ5qsq0W//ryjkdgXf
D7I7oxFmFYgNG+IomSh1vocYlqyhF0QzZNRbOO8bVEqHTIGZdiZOIY2OKtdejSqetZSCeIDdHfw1
tjXFhSJESToasajZtjDRYHf95Mzr8C7uMdwNWZc3SyIkj99FffaoUVgTM+JU7j4zJytloRuy6Mfh
2GLk1IHuqdNikMxvwkYUEOxCyNYch4lJg55bgow5zrIWaIfss3ER3zWH6DghHVi+TxWneCu9Mf3z
vq7vHbatWQ4nYy1u1t7G0e48Jcg/KjfacUbLrwm65QTyPzpe+BaUTFoXYYpDXWQYjqgXHtqr5KY6
LIHsleD/itwMAz7m9RB0V1Igls3Zuy82P5K/EmnUFuWgAl6HbLqt5e4dYppecOr3rt2tDc6bW4z2
GVqOjVg1DyQIo/poSu/Ob/bu5MHWBufGoB8boiKFjQKwYoY5WsezQLruA8uJHCWsrutgeYqFTNq7
B/XFk00umC6XYcx6ArM1htIr5dOCyaCq0l0CbqLzK9xtmtqukAOzypTlJO8IgsAP74baUQqX6QZ3
N2XYHXLUEjH3aYTVAdPSeoACQo8OKuEsyS5YbJbLxdZJvVh20uAk9X58P183QXbTfcIrz5ncCvu8
flgO46fhSlTuFn5d7t5qqwnyRRXs/sNXzrqdMQQXQNPGb64Rd/sNZLW1L+f3fC8IsFSMlUB8AiOu
/JArpZNOV/kZOL7nYNj8ivie2k3IbezwbKUmA9tKAgajyKUvwIjSpwcaOxhApz6UqYO/iUi3BrkT
qdvSWko9FlZAaLA3XHNpHciGO3S+O7+Dz8WWV9fLyxbyhKWloaayNsFrB686gkcBuqLwV3LFOEvn
B7H22b6rbAxyJ3JY7TWKKU6kGiogGWbSlNohgZIphug98whWBr+ArOLf7SiBAiXGDVhj/q/Zj2lZ
pzgiEtgxmiRQdOQEVTdq2ES+KOf9L1v6Yoq7zhap0+0pi4tQviuOzC9BjB02/uBLIWuYFK1s356m
6JrCBkFNfgZbmbXKlAiLwG+UYHjDiLh1T/48eywgjr32cN5ldm+kjTnurNOpL3NZhjlzRhKcVg6q
qM55E/tOsrHBfa1BMVM5bvC1MmnsnT4FGWVsX0SD6rZg0NDW7jbvxhYFi/W6lTD7umaX+iBbHpEh
Bz/UHo3kYK7at8ugiULk3RsFOV94kQJ1Tr4TTQFtxYohxwIdBjEGVD/UpuIkpYrfItJK2b2WN5a4
CyWzpUqap7QIq+GkJw923TlVknrnt1q0HO7G6DC/sqg1jCzl1waSF9pNrH8lVPDq3Y8oN2vhnEaV
VC3Dj4eZE8aB/fVQXWin2C1Q2RL1bv7LeXj5QpzzYKazk9YlK8JYNVyoq12AK+gakfwl7ayDXSkX
lb36ukIul8ryQPJyGnWM6pkUkfX5vd29njaL5oCgGBs9aSq4ymDiiVDKqbum632SDKfWxqsqqe9K
2h7LWhF8U0XkOVxkO9bgI5oK7HaifQXdKVhOrJu2m2/rxkB3Y/9+oI2jkTXIc4LTi3nqGe+oSIbM
7OxnReqf3wbBr3mOwzeJ564v1zXK2YnpMNWFZ0uhg+BkFWUE9s1YmozxfssEKdGvCL9moF8bUiy6
XT/ame7E2uDPhSbaW3Y/vbowmTavAU5XDRQbv5opFWPQ4iov0B7SHRO3uomOA14K62PtNa44tbhb
qbA29jgnSux+tSYT3jwFzbFB5VGB8DC6xVxh9o398nMr47xGMZZKTXJsIFOvtR77UPJ1x8a/0RvG
d8HkOfEE713R5C5bwSu7JticTfRUQ/OYw4a0pEqk9wD7WF0u+nh5aiNIsrXlbZqYh3Eeeke3NIFP
7od0G6PcZ5Ro++MWAzURXp39HRNTZ0++9L16EG3tnmuCDRC01YZpILHCGUuntG0R06HCZmUnWq4H
02x8PdaD8wdtd1FbO5yvVMtkKhFF5GG0Su4oef4mku2PSM4dofP6tl3ru9HU3+ECK4FGWRuovVlg
iAQju+d/yOtLBadQRahlEE2zlGeE3pz4DG0b6JKjVgDlx8Vr8sTLbPPQxD3mq7RWRA3zyn8wsLsh
WeZ1EpTZGquhMpNwLCbJl9YsDck439uRBgEzbYKcQZyPLnrpKpETMUj5xXM5y9yJ0XPLXCHX9g/b
/4saqVjF4JUL/WqKf4LIk2rozQimbrajFTqKm3w4UE0ki/Pqy3FmOBC11qwdQJsGKu42O6JeD1Kf
ifpqZDgREZ37V3jD2eJSAgZtRlXT5DKMaRRIlexkUnuI+/dJD0Ut4fybyBr37ohJKUkFiNCDLjFc
knzQUl8rv9Ry65L1j6MdbmVc5Aa2wFIbKEjqf0hnMgn3sf1NCT/2l51xQl4nAVPiZVkM4DXFQXCJ
PfrUejx/nF9Hb9x6mNdsznMy0lyq9J+qFhs/F9ZihLY4rJSGQp2zBrIP/3vKdI3DS9sehmbGxGLQ
LO37CknmqG5TRwNjnzPHRtBqiZdQ+Q34D924gEBubD38x53lEARj5MqqaT/lDP6IIP5V5PLrV+Tj
sDaSoEKqQ3ciO0anRnoD6gYUElBTlgOIGSxfUk+PBReB6GvyncPRXM5lqoAA/8/lEIW2ODxZmrnK
mhm2/pxR/fVNy+0lhyaVkpadFP1Y1/9Cm2d7w+kcnsQLpMfjHNTf31f2R+dv10tAK2WbqG1AjJw7
fz3F/FE5/zx/fyqwsYteG3PcEVyVyYjNGOzqGsmCPNa+jLYtumj2v9bGCHfK2rmTlKUH9tOgO5KL
6KjIndv5amBdpB6jPRxcwbl+VVtg/vFikZfEVUmMPpXshy9+J/XRTsqVOC54/T7gLHE3NnqXl3Vu
QKNOHqZL7dA9sSBWvSwDYZJ3NwTZrIk7X3ozF3REEA8B8dGfS491ITTKPeJ2ydFOlR+Xd+X0OxwT
7C9+dcNtDHOHrRjkFGpAuH7q7LS4YPy9xIXqV9lJA7tELl6oyB533BqUvxKdgomcPYSgVQJFDTDI
jaDsGFz5UMUHgbMIjpzFNn5zvbbzmNejCnkLBpLpRXoCJ9jBdCwH3Sp/y+e+2U7uNo9sXV4GRHkh
WP6pU0/V104za+gXrKLOQtHBe6ax26xMj0aaWTaOwT9iNgkKat/ZrX7jKLBjfM5POCyJKkw02RW+
m334zm4FJRRGxwlHdXv0ruB9l+UHRr0CpjlZyEkiXC0HM2rXdfIUAzqZuk1iPavbkLegxHN0Geo2
a/ZX74+XL2kzFNpsL8nGaJ7Gn5olfxQ9CE6/zeFMnpmDjCcfJOifH8yJi5JE7VaYonTyI9hqMyfz
bUxiC7uvdx9Zm0VysBPLi0nHHjxBry4/oRzS6xbVX8HU5pBGr9MUr0lctMxfEzc/sOtvfhZmKb3M
EXdl7r5KNovjoMa214kkygiKreEjHUBxS0LZ6py+kw5kfXceZ3bfdhtbHMyUdCxLSSvKcNbeG7nt
W30fWuNF13w8b0d0DmwOYCC4bQ9lDS5cldaxK41TaNXFO6kniouecoyrFbeQJ73vmjny5LFPj1My
vI3SRnUEP0QArHzRZ6AzqL8HvGZtMEa78yOak9zII77UsI6W3xhxFB0SDoGKPo/bNGOcVtlRHVFq
xgCgSjrv/LpEH5LDmbUvC0WLIVlnR4XiNEU+OvXa3Sk5+ECk2QrOW9t3UUSDGGoEqRU/FhZLWdon
qR4FZXpY0R6QEM2Z6wrKDIxj/PG8MbZBryH8xRjnOjUoRI1JwdLqIQ1Sa3Iy1XKI2vu0edSXe7sU
sHLsXxkv9rhol9okVQZNlYLcWpRLWZmTUxwV66GQp8+0k2Xkqms1oHUyXDSSHQm0jF6XKp7x5sU8
5y8UXVhLFCGB9NcCjvu+82KR8x0T9lIMVSHeVt3FnTzdjeWwB3cWChLENRE7xm5NQjGpzH6g/9Mw
334etQrRqrrC5Qham1y7n5X7864jMsBdUOZSV4PMnmS1nPoknd16+Xrewv4LE9TJP46CwV1FiVYo
Ki3Kv8pNsL/rzEngO/FSalRzET0HM9WRaZfX7nr9I3QSZl32cetlYdw1JFkS8tM6FpYXXxONgs1d
caZCVNAUubvB3UCWMiX5HEEyGqz/UHD+ITqsXa0IkTryN7Sjv54vg4OT1pS7pNcgStYM6XIY6jh1
UE8QVRxFnseByEjKhOa9EgXG2jnF9KiKetmfu7zOOQOHE7VpmpZkSkkoTZCRGVvTAVtn0CRfUJ82
0CRdZk6VLtc0Sp/SXLrO5fZGTutDAk0twy7vZMl6SK3lYJv0JrKXy4QUF53eBaRpVgyoEww5Rtmh
7zNI19uf9JxqztQ0T/Eyv7ey0q0n+llXyy/J1I+ejvZ2qYq+rFHqJDP5UsrQroiswzAsKKYOXrRk
Ya4Oh6UyfQyWOaneuWj9mpyuWI+VUQdp0l+ohnGKOhOPOUrccc08q0TDad1UTqm017RBq5Tx0cpk
1wC/5n88xBwCzjlR46pAMuAvUlL7AcjPc8V37zXNsFqU/gSMPxYVFNnjMFCd18nuBxywv71PBMBh
cohYZBDhWFsEzBUNpOZG0t/1WSD4YAIk5Hv4+kYuIfaCK2sKtMD62rvWUfqKutWxDMZVCIX7h9kG
zRAUaGwUeH99U0Xj1C6KXthB16t+Nj3KmeEKFrT/lV5McGirt0XfWDUW1Pv5te6WvvI0XKSu+hnj
9k73dilFLr//lV4McrhbQb2GEBV3r6G6rMfWpE4f4j3MKHBIBDqeZ/1m/z8ukwPfeKFVmq5Y5vdM
/jaTWJ3EUxz7odzLIjkUHhA3kjRWoyCvviCu6d629LrvfFC9ttEVeRQsbv9V+mKNQ+ShjKLZjhA4
/kWZQuQvHGLZI5EwgrCC+gZkQl53LMC27DOBAZhXg/VKTNXymgTj+eL8uTx+qsPuiLEkJlIZC3Fn
pNzQyIqZB692lWvGPqwUfv/++X9gXNTQJvDWV831GdFT08IJHOLrwvxQl2/tUTD/KTLBwZYa1Ybc
T3jTVP2dFEEsIMMolfVe4CP7wPWyiRyU5PZqgU4aaKyGzVH30c/udP735g2x8sVzp+brGOHFGocq
fTw3CXySFR2No5VmlpvUjS9hPh6j1qbtmA31qko9UAnc6/mwEr8k9lObZRrYTZu3tVSfkhiysCYm
EB0ZWRe/6bS3NvI+jqIMuWvEmY22Af1tppr3xSr5NFmQa467R5m0fm9WF0SuHUNaj4a6Dl5aq7N3
fkMF0KxyMBZP9ZI3TQMdW1Nyc9l01UzA/r3//HzZQw6y1L6NItsEUFaNep2m6sPSKqdusa8SYrp6
Y59GSB+dX9S/BMUvNjncmtqoKaOs+wdJtjBpHsQZJ6E9Drn0eoW6Vo6Y5HsQni4gZ0Me5oYF4Qma
m0PReWabds4xOfhKSR1n8vNLhpo+1HQDDfRPS321tGtwfi8FDsI3SfSzCa6NWINGEGS4dPWLRAW4
ITLAxVdWX4LR3wQ0KbXsywt1ZF1IDyaywWHT0g59V9loixjLBrXatZFPVJU8Wy7ujSj7PHbN+6RU
glYeGgxD5V2wlEaYWHOgxMW3qBKVskQ/hwMxa9StVMsAlY2EZv6ydRVUx89/tn95V/88Ahr7DZs8
9mK3qzqwgOh/FpK/2OJAZFqtWB4yuP/fhsj/UqF7sciBSr4u1JokagdtPzjZeCcZ76L+kRh3UvrV
Mj5HRexY6v1/3FIOVcy1KnOTdlkIASmIVZpOpq++taRH3TrpxeCX/VW5Zg4I2PJW5DKi6IHvq+gh
oFCWM3IXS2iFCDnfrp3P4s7ccDQISHxeqhsTUzANcXOMAJxfOVvYGbTROLQpl7HSCgl6XZ1Cbqoh
g65c2blGg4Y49Kzd6Qr9cN7gv6S7f35fvq8iamLJqu0WCqFgS9ZdqCISzMvhiQ5uRPQZ3QrM7ZeW
X8xxGKTbjZbKyY/S8nAbn9ZrEiq/EYe9nsv7NQjUOSSydFDagfgGPWfO7KsYi+sSx8L0mZG9pwdG
1aV6S2pBzelT7Im6eQWXhs7BjlLMFFQLyKn09bWJekGjOYMdO2MhuPEFkSDfWpErS1L2qRYFI0YG
oCJvQkdRrkWrEYAon0PXZYil6h0AjkrweZSsQTMvcAv2Mc74vc6hjGykePxDZfO5dMXyhX9SahXt
GocuklnLUm1UUlCC4DXKr8vuCK3f/7giLlAZqTwnBsGzZwmrIz2iaxbMA99FACShvwlgg6dlSSkI
RowFfqDY6gHt1g50jJwJQnzUeFg1VQBSgv3jk+H2UCRph466oFEzB7JxjfkmJXeC/RM8UXn6lWJV
YiO18CBW8Rw+yVesCxHqKnYIWQ5f1B0i8HA+NZ6vabnUC946kSw5TBGu1IVpDJGNV5jQllJFEf+z
oj7jZYQgaxKM0wUTjFGuFgfzo+OjYBcF58rgYpNoMvAMbky4Oohoj5pXyZmDllV0MdRePzz9xoSc
6Lsx59lEQ52yyIU0Icj8i9SCaHUcauSanEVlBphlkdcf97GJrHGwUVYZBMyT55V9r2n8CUaJvIWD
jxLtsJaRG/hW3epEY34Yqll0F4s+FRdsJGQoyIzr//8gcOVzyYB3bUIBKgr0K4riCeoZkLrxYwjT
sXcb+qBEkZQosDHZ6jeO2FC9hZimWkEHb8LLPujDNMwWZ/Qgo+2lD6J3ogAU+VyyqpM+HVtAyCLj
QOdfJUjppNQ7f54FXsEnk2k3kCWZ6jRc4s6pl6s0F1WDhNvGIQYkkVqVzti2GfXV6nYMy9B8sBwm
mpH4IqkM0XOen/40+0SJExMXl9afZkhzNwNm2YaLDFrbkKKX5mCsEHc/6rXlMlXnhLjnN1S4XA5C
IiOz+y7BXcYgRLtMwc4bHUgYOSx78Z83l4OQmRXAbJbK7n0taMFe5k0H6asOyuoyKEbvP15rJgci
maQmphyhvtGrkgO+OKdZRFOCojCbF0IzQQGUkhRLQrsay7WqLXgDFIeV5JfPre41fnuMLOc3Gh0F
QQ9Pdj6kfa6sMWLGf+Qg1Q80WD3dLwLMfqkgXXqWgxSnhEQvfsJBS5wtzah0sDyNzvfcqNSDpEAO
aCiOTV6PE//6kCHsXtoAWZGYcdl2FDwd6RwQqvrmEt23den3VDuMptw7qBRfJmZ0q82ocMqtl9j1
RUotZ8wmZxzLwzR9WdJIcH0IsIgn8S7RJlUsPQAPCl5u2hpOLpQyFVxQPB86TQnkhCrs8yYGVKb/
MomC0fofpTPCBS7xENtpbWeowMRvjOprqQveaiKsIxzUZHSw7KKSo4AkaEKEst5nBemE3tPIszSY
+FUgAje+G16D6LBUsY6P/4v4iHBo00tWPJsmIva/sSY6/FzsUne0zNGtGgVWOi1uLyf3aVF+mkHJ
6jYVegiU6NP5m4L9hWdeqHxPPBmVtbQkZIXAZPFJ78gJJFenrLLexx1UphSCWRvrm71I7X+78i0O
a/K0tMthBb4C65yVBBn0Mc6vTOSYPBlsS8DaVS5wE/OKtRsj88QQ1EBji+bS8vY3oFuAHRb3Fmrm
VZ4WlsYcF7AWMaM2QgyHMa6kUDsJoovfQG12vs59QS6yASlUAwk3xO//3BdF4dKAybqb8x2oCYPk
UE6/Y5it5pxhDlmMXlqmyng+hpvGIRlZRM0FsY/4Eba7vejzknWM7ALQOJ+JQX2ZGCWgrOvQGNd+
M4b3511m3wCkImS0VZoyn29o+zhKV4rW1FhGH06OoQqRNORuOK39tMDnGCodd1kPzsiQdv3HOalv
Y3k+/H/armw3blyJfpEAiZIo6VVrd9uOkziOk7wIk2Sifd/19fews1ihlabjwQXmZWAg1RSLxWLV
qXOKVRZote1f5Rs73KeCTNGsDwzDuB27apH9iTvD+/hsTZYhtCFrGjgafr/IjaQqVki0pRhRl26p
M91EkLl3qi+dm3Y2yFVOlktaweHedfqNTS4om0raNUMMm9L4gYDibcgSRzYLKEWqAkv7n3JjigvJ
2dw1azIiUuG2hmz6FavY4LaWfTbmInre7XrgozG+xd9LGPOVTbT4+yi3rcRy+lhzLzv5flzc2OB8
o84kcwQBxhZ4oh4Kh33A4HmoE9GquFRPV2K5awpYNLvcrksIJaeiGWmRCS70znUPdpqMQj6rlm6r
JLvqZUGiI7LA/r7JV9UUsjyrBD+YFxVIlsWhk395Z3aDw2ZjuIA6tNK8kB6lNNN8nc7GcTCgN2C9
qMy5scLla5hspcM4I++e2w/DGqzrx5g+XF7ImYDzydWwscGFBKlKVL2p8Pxk3Zf1yMi0ofE12PR+
9qND7ecuSL6TQ+cubu/gYRy5YCRVRT6x3+TTVZPI0Ow2TJM7ulYYt+GQY5Q41DHJMSW5XdLkn2Ed
HiYSQcczxgfu1aq2+wKctmTWBW+J/djx+AP4WSAw18qDOmOI7Eemz1RrEwWxIz88Y9Rp10M31riD
XWS1pIUxRvKWNzSQV9RiwebnAJQ3OKYtuysmHYVPf/ZvPtnpjU3uaGvGkPVNn4VI4N6l1mepuM31
a6X5UOf3YTPZRm+epOaVmv9z2cP23+cbu9x5p6NGpzJBkS9bvOpbU3utO2L4UTJtJswQNse69dnD
VUwDt3tKN5a5OBBKSTSVhYT59KS0u/hY9wDmxiIAym5evrHCxYK+UlNqsbnwJRgNFK1YdTGMzhUI
C9ChU+tF96NjBbnXZM9huGH7dmlfuShRTGHZriMuop8FpOX19+HH5xSQdm/zzWK5cKHU7TAra4/2
MKaf7biTv4xTdR83tW+2heBMiraPyxwSZZZRYcHAlWR0tpyrQWVSG6wkglj+h6MPKSUK2l6Kme3f
rwtJlY00KXD0n0zICdGx+5/v0RS3pJaOldLKRejPo3qi8z34O5xsCnAwXcGp248wj5a4gKqZbbTE
jEODKSgtkdPNiO2xO79hJO6K5an3iQ8Mm8Dqvi/+ssoX2acuyZrIaNF7aTHneArfg03PN5xitGyM
AT2nNrUf1R4tcpGUJijRRFX3f9g8vsC+FFNTmk2OSa5GtYfl3pDfJGuQZsI5D9GauIjZmrpu9CX2
rvXLY1n44Pf3TXTMmsLvxRTdoj3jouS6ZppUh3D/HjnA4pUuoDaSt4Imq3Ij1L8PAh/ZP9aPO8bF
S1Ijb0pjzMHTewgCQSQNoRLD1Mo9A32AS8NfozsxEdh+lH60ykXJsrUMzPf1mLszlFfdZFwb6rj6
YabinV+GB7Lq73Ir0m/z/K+1Bln1VH+0zIUXK6RDWkW468eocEqp9QrlQ26lwdqptuDTihyHCy95
k1taY8Jx4usa7cj18ANufCPuJAgiGV91RxxNR1lqikAhsQNlbneihbvohZ337y+vatdfqAyyMVkz
NMTn38MzapZqMfQ6snnrpK9XZhfQRvBg2K9Tbmxw3tHqszRKHeLWcDIDRiHA7lDFae0xEHNS7z/r
NtY4j1BkvTIXYzTQiB9dUIhRpwlGC4zZ5AP181Pi58JRdxYyniQJG5OcZwxdbhQr+MYwBKL7JXHU
zqmvNLAL684aOeO/ZZB8vrxtwm/K3UBSDiJ+idWAzhIDGRpNTL5PCtpTBl3CSZjf7sYxqinElAkY
avnh8zVcIdwAzlHsYX9tFg+lH/vR9QxYrqxDbUMoNiCyx8XNuVQmCF7MjBUlDM7Gktct6HfNK4ak
0Ilo2HX3xFFDpypj4YWU6O/noKlB6Do0uOnK8W50Z7f9SO97UK8Xh9S3vJbWdnXEtxXzeexGlY1h
9iE2z2nDrMakk85RxQyWVz+jygQxtRdu4uMiuatvsfoubWKWQIBB4HFs8zuTh6hjzpz+6aF4NMbt
oJZFcmOVWRGEw6o6iVp2aPDqJQQCioM0LjcSuOLyujq+6GA8muUCmiKTxEwgJPqiNsUfjuGjNS60
9Q3mDZrxvHvlkeEdRzs8sEHY5zwPnoqTsstu4ytcaJvAnyCPBZwUo1IYZgyQAX5gMzcQy8IELkam
lqN2ZmaZeoBXX9Ru3ljnolwMJZrBaGXTxzh/OL9OujvB1u2H0cePycW0tp5nMJnDPTU0KjYTuKPX
MvC/uMoo2j6+x1zTutH78IXOsn/V/loe31aupmEeGiNJAzmaTp1SPYwk82VdTGwj+I58R3nQwTVp
9PiO6ETm0GMy//3ViQS7jMd0IQQ7tx+tH5fGftEmiJmp1pJ02QSWv8FO/eGGf7TGRRZlHPLcaHEM
Om+UTrqf+wWmBavOG1zZBZRa7CiC24FvHo9kjnpqpEVQjVUwLf21VbTunBHXIsY7wbcU7R4XUkB5
b8zDiG/Z+zSodWhKrwdy1INK/xY5rSPuI4v8kosqs1mRvGpUpNBVjtkXbXZnlCDSXrkXrEzkJVwA
WVolbBMTK5MDGtDOV93U/55DG51f+KIcYvdR8hivDC6cdEOk5cXas9Hc9shkUQe/OYr5c/f7Po92
+NYxxI6qtovWMsg/lNcAOckeo6ywnBkYrg+MvvAZvSbBp+RbgE0xtPMs41O+pBn/VD3k93uH7yAb
0ij3vYJbDjOerPJQRXbodSd29VSnyEuc9L0EIQF0dxffCp7V3RU4Kd9S7lN9zEgUV2cZns5RP0f3
6W3sYr6f3XjUlw/mfC1Cxu8XrzZby0WaPsTKOwX3w6Zu/WyEyn4td2ONfYNNFLVqyFspFVvjDfu0
XRDpmFR06FfGBngWdT/2jd2sQny56B7kpb0StQbX4oBXNLnRTlbnrldzhRHe6kjcQT+K2dBEu8mF
HKWwavDQwn0r6dowCjsyc7sLheg/QSg1uYDTjaQ3peGcnf3WmWfThC/vzG92kAs5hiIP4CpBKE3A
rbRMR60W9nIE7wW+lUJmzJFHCQpKLwBgi2xxjyJDr9Y4Ytc6C9h14VNnPZjX6gmlMnIQpZciJ7S4
l9Ca1R0p2bU+nFY/QpkAQ8AAELNLLxK+hc6FjQvPE/5Ba4ZzS8IQvmFK8mArUqE6k9X4ltVeW4pO
Xats/NQ0XUT2q6KcoDoqX2G+97Zb6atIXb+u8/x+rM2gt/LZhlbXpwatPjsux3fgM+jcrjXc1Ygg
+hHfYshUOMUmcG2Li0wRHlWZXOJjvXRSkP2DT76XoUF2z4IQpczTlcWapTcDYzDS6W2ZPrQQur2c
Huy+FzcGuMNadF0XA6mRBM0yfJWtarb7PvfJYIJoxay+GJLMYA3mm8tWd5OEjVXuxLZxNM/Zgldq
EaHTAtlGu1bVQMmiV7U6OHU6BgpVG6dewb182fK+v/8yrcjy7+G+aBQpItGZOBeAA+268GIUolls
WrTrZ5yvXZfZ2ONOM/jmohoke98n/lXE+OSm8zUb83mQ4gmd+eN/XB93niMKHhFisQb7B8XXPMwC
BosPvnabJbFCGl12ZfzZPxWZrX5zeU5VaPZKgStsODH0pXaff2BwYQuvg19w4fOzOPQE67x8MhSZ
O4q07rNOZSX30V++zS40gXI38nqo8uVvyQAqv8xtHgQ22be7tFouVcgJBtDUFr7D2Dy7x/Ifci98
XEXECnPG21yyxz1K+mldFDkGkW/yPn5d++WdelD9GOOkGGf/2NvlewJ2mPyNCqqnyBYj3vYTsY3v
cglDb6rqNI3YXZbv6sDxf6cbe06VZd+RDKhAWNCB0PiZBT37WXu35ruVYlo2bJySDCi9K3apjo5g
J/dP5aM57st2JdKJrv9RQdKv8fU8NjNrP7OEtPuSherDz9VxH1Kf5EGJLJgjN4Zt2EBH0B/oCAMj
ZGd0ROwJO7P7+2eaCgpv0NzQ+YYGYqnaddKL9m8f7WLpMmRwTB2SO9zZKKCAkyaQaAmMJsluKHQP
7QYF8VKFVu2chJ5Vrg9jBbRLXsZBmacigbD9w7L5AdyWRnIuQ4QVh1M6U/2W7no8z5hHB7hQ7rOH
kmWCqkbDqK1dueJK3e5VuvkB3CZLBoThowQTvZMUOg2xrinU8qrKhaiZO5e1XRLBmPlePq8YmmxY
CiqUBr+9Iwb6lWoxJD8yPxTI5cvZi5cPLzgpKlFMQmXdwn9chEf9sZ2XIUqC8CZKHPB9HpQIQVY5
ZV9ZjM0DEQhx94beWuQiuzxrq2Y0s+QPxl1+ZIUmtG7pOwYAWY7ibdv13K09znPRm1jUdUBuP5Jv
8XCX65/anjipdSqzE5gf7Zl0tjG/E3zXvSx/a5Vz13qiUSsThIQXvCj27sqtLc4zdRpOyVADAdnk
rhZAf9BwGCiOlNdsvoa40XD1stfm1iiXWcrZMoMFD4jFUMf+pQcJuLCsci9/xt0iydYKl0l2cfXj
sTk5JoSpTvPx7C6VB1y/i3VGp/KsA27Wbh3oTndbByKJ1b1j+PgToOnK5UDdpHWki8tAigrbGl4l
NLHH/+gvlNcyW7o0UtP8ZS/QvdtxuyIuh4QaFLXWBIHlu29uOQqfQ9Mm+oBciKmapmljGfQ2iQo6
9nAAiRn40amAqGe3gL1dFRdX+qULwYFiSr8/3r5TjaIu8YzhCNF35CILHlbNLIcqbgSMfZqSV/tV
gIsP0dPRnUJ2xc3GvURju0YuquhFHY8m+uKBUVh2Npm3VAFl4bB4JtE/Xz56IlNcUBnKuS9HDNL4
OoTO5TzIS8tJ2vvYEIqBXw6VVOYiSQkMyND21fcZqL9LQy9HSipz4WSKqpWCJUbyaxn4Ve020oXk
9XuPiM0Wna+jzZMJincjKUGchjyFSTv8VG5huIxnUHsJFnROETfWxloaM4jpoR/8afKKt/WdAY1i
yOfZ4zfFq/zaGXp7EBUVdovz2zVyASRvsrlKNTAknEeRGHoUPD9MQ526afXaCtabZ5w2gZucz/9m
qVFZNrTrESGfYB7FqgDMD/iX2XaBXCzR9TVR25AUQdk0w79N1feBpSaZl6VdoC1j51BSDIehGUc3
JecR7LZy5sYg9rpaV6s+u/pYXY3S5GGS0LStVfVlTN7afWIJaWAEUegsDbr5LlqvFSVqOeCKdAw7
OeTlTX9ogFbBJO/COta5QzJRrBU5OReHpr7q+kUDM8FPzMN/bk1ud4MLRaDR6euFVUzXBrk/hDYm
n41Kr6M7AOOPRYoFwAV31pnvavNRdV0l82pOaaCsr6BfbdcdhC5EBQdBdkPP0ISNlTzM6pEaSNwM
1BxBm/yxLZbGyZGNq9186tXxxgohIRtpb0PN/BZOymGV66PRlq/ysnhtNc11TeovXVjH3tQZnkpy
t021zo7xjrMvXwe7DF+bTeCHh7oVokOK2aU/4OIdUszsvoCajGO9Da/nxZ7c+NA6E4TUDLsRNo0E
Xs5ThGpao4WZhtdXEjsQvHMLj0BK/GDcs9IexF3+e8A5z6FsdkeCoK6Wp92ZTac+fmfTQZ/q5Ww6
28/LJUlDMQPsKSO65cYt6Sw7aQr38g4KLnTCxbS01yZlGXGhj+EpKb6s4Yeuu5krYc1QtFNcVpQP
YJXvF1yAXfIwrp09SwAPkLu+SME+DgHtHKqdmdeEb2cVUMV+9nQyeZeXulsZ2X5NLj4NuW7NS26B
LJeN1X3fuv8kx7g1xoWnWNVQGqpiEIp177Xprg/fC1YjuOR5udNoIpDo7MEX+n3st3Nyg1FuyG6O
Q9faIHc6mSLExF61Y7soLlNSyALVhgrjYkWVuVWzuFpzM/VAO+fXmYxT3wsTJ8EqeSpPqdOLtmt/
1Oxu5+N3RCuTxKr8kziV3qWI2KxQ5Sr3umaGUwj2AgCjWB9TnV+nbuiG6NM6q8camYB8hv/OcCAh
PyrziAvpxZnYdxNZCPKBpY7gnkO1OjKuUoeO47d+wPRaP2FgTMXI0X/zIV7EnqxWkeWsa2sdZOQJ
DKf4NrL/QppLEAZ4hs9GscaVtHoZLG8A+axs7Uw6CzpME58XggLCcigRfVUu8AwlWeu8V8vA/JTl
9pjYFmieLdt8hYNzil+DZAVz+sDtUxdqQJjQMyMUhbXc0T0T4/MqyHrEXiYIuioXiFpiLJGhgVBR
Tldvggh7N8auSd9Ng2goW5CS8Srl0/yzgPCDtUxdErCW5VdGQFyDPoiXxj7nJSfmnm1NWzfEnNh5
lfyUvI4tsMfEogFp0ffjwlBfhkqf1Ci+WKviyAvmLK2jlF3lfSXKbwTPC57TMysllPC/DyL8bTNE
sCheIlXGoHI5Zfhy9fKwarmfDSD8CW90oSqxwCd4Os+uHss6TcEukh/BgMEwb5lj4CmPa0O7Xg6d
FlyOMoIQzlN4RlpESDKz53X+sUC1zBQSrO8/zHQCNgAQO1s8orw310wtc5zxzlu8abVjYk+5zVZm
OZB6yVTI1hM3cTGNc4o+ZLeiUaB9p3+0z774JnLn5ihDwhqXxjDe9xRD1J8b/XD5I/6hQP5og0sF
KbasWrskCvJjfyzW30UFJbcdBXfDvjs+2uMSw7AtDAI5myjIKmKr6bvWRA1rRM++k93LS9uP0I+W
uAgt1f3SF3UEUF87vdfk1AHroT1S3cnMN/E0Hy9b+0MW+GiOC75p3OVA9vykw/xOroBHI0vgxWjW
PxRFHq2xxW9co1TKiRg1TjXL0pKDPKBfnTlagiGZn1maUgrEzP7Q3Hg0ygXhwoy7ojM7qJmVr6Tc
8KPJclTjASHGkUPlBjNcng4CP7N+d/nbis4BF5fLrCxazE1C4rLqgi7XXG1qHHNcBQ4jOgs8lhy6
pa1kjYgoL4FkChbFY8mTcJDrMEJLI6eZq2nSfTcV7yclFPklO1BPb85fm8ZDyaM4zIs+A4ZD7vR/
gI75khgKzsFIJSc2jdhNLf22Vqe3EHfyqFa6S5cZdtXQk7qQ1U8RAUWX3/5F8fiLuJBTV0uaQYeJ
1dZYNQ+D7kwhoPUmdxodMYj4D7X6R3vsC23OSt7WZjKl2NafDDIFGARzm42vPYtFZv9yf7THBZ6w
HqpoaFBBOkNOG4RUkIg1z6VKEH1NLu4UjUaadsHbyTqYwXxsAsObTwqIoZ4DNBdEb56vLFsNozEt
VKqKernPSDd51doPNqbn/gnNjAhueFFM5QnLtDIn5ciQFWzn2GTV97FDNlklmnUSHUcuxvREUvXO
QkmEtF86BTG1/WS1i2hBgs3igeZrmg9hNqKUyRb0yKL9TEcUWeMenXMHcv5p7aUzfP4MXMgCDXNH
3uKaB3LQSkEyIfAOHmQeql2i5SvyFQOsNVUZXedVfbVE67UVUcGXFGzXEzC5Fq5pW+GMSbM/An6c
gp+5+HD52hEFDpMLHDPY68qhgPutWj/auWUe0DpylRV8HPnsroWW23MPYbt2DHRDu+utyk37DBMt
s+DDig6CyYWULl6hGxZhuT/bEewtzbxG3GoX2uICykjzWSNMLnxswOv9PZFBOet5TC8sT7lwO/EK
3uFar63GNLXprLm9fpzIXZne9MvnKlzty9spuAh5KHlda0NtZih3t5jIbturTPt22YAof3hC0jOX
46IwogyWPywoesw2A7m1dv2MkpJgOTyKXGmUKk8nGDOzypMHIKQ0ASTo/GK7sDm8JreFvpOZjsj3
IpCw2VK2NK7Sdf8kk/pQtflBKY1/k2S46cEmZVdmfTdS5Yos1cOg9u8hY1O4oV68agbzRuviO2nS
fCUZvbLW7+o692pNCda+9eIhHG0oQXxUDN0f+vomrKubIsJ0oqUcptF0hqJkby1yKK30OlGLq7qd
/HQxNbcbVUcqjYeoIEEzTRlqMOXny3sqiDM8ol21+tAAjgmc8Mn9ZLxu0utFJBEh2kguHRrzVK6l
CFGzzUy7sTSneRFVv0p+ZSQ81BxEvI0ZvRAfJLh0LC5UybQJtapA/bjzoNpgAkkbu9n8oXMVp/TK
oFJywbkWbREXr+oZpffSwvej2lW73hHl31B02wguNh45T1RobjcjGt+RVdmDFbv1cmzDb6ougieI
1sK9sGJNQufEAPdb0nxT5cydlAfNENKJsn/l0rnmch2zjMcFpEjIC1iED99rNwxv3TksnXNwGO3F
DCYMYmYRBt9eNCTyyxktmYc4KZkq6Tl7umrB4qkxWvnmsfoCcgeQt0xiwc2LnxTmuCQoz2VVobLE
4AMfNeM+mv1KFCgvJwqwwc7E5oXRSmodZjmu5xBh8uqnGMYaJBZUekxMtomy1YsxAwa5mEGHpciS
sKmCPv3UKv/MwoSD4cz+6CIwwH7AZkWamgzdsPRp0C4JntyktKvEfJ9FgDGqBCNlRhn0pPiUFhN4
yzU8yS+H3d1Buq2TcFEkHBpJlRpgj8ib0e1IUJhXY4wSMyh2WYWj0Jws8cbIz1z5QTR1KvIYLqAs
mBcsswY3q5L5A8HVpmGmNvt4eYWiHWSJ0eYDq/O8LupkYh5ZJ9edlLjFqjmXTVzOR7CJXDRRy4xY
qXkGTmin9UeP6ztri/gBdTlvhDUuqkxLog1ahc/GOGIKclP6qZ9fqSdIgeUnYRS5+Mi2ZB75BJBx
Bpk61BEnZ/Lm69KfD6MDhMa12NbF6A9TXATJuqik3diGPrUgXi97vfy5nAq7nV7CsrNx+vN+bnwi
HCy5H1hXYAfoInzwivaLhzhZIzTUMgKC7r8HDQtO1LmauVnY2hWLknVYWFmOjllN3tjeD/TNf3N3
HpuUZzGh2QIHTK9lSByQGagR09UDzdfnZ0y0MH++ECLPIWyzKKo046TFDAKKynkX9FcMBCUe+hIE
Cp6TOCZavJpSA/xsmTpVZV03UylwPNH2cHHCWvS80qQyCtQ6fp+10MFuvmCwTYDjuph14Bhx8aEr
FKNINfShtfwB97Hb5uAPSB6IfoA86UFvJ8EdcvFpack8hkhJUmvSW3Q2uvAOxFteP35L8sVb2tIZ
w7eXfU/wBZ8AhtoxkspqgpYYaIbqBTGJXOO9Kch0/4Ai+JHHY0lcnhGGgINrBHkGq/Ux4cP6y/cJ
OeVgujn4VY4yQ6iJMQSCvSNcvtFVWZmj+F8GmZk6UXmyLKhwNT3UYCB7GD8ssxCgwZZy4XTxAKIi
XrPcZACNnVgohmAKDhnPoTYP2iJRdWR4M4iZgW62H1+bR8bH1R3xQVPPcuPxeNlnzvHo0hK5PKOe
9XJSSnQASkNe7EbWnUGjJ1IYTp4pXtaZvtn3x6Yo7hq1e0Wm3IuU+d2SWO+KsrmPzWUVFNVEeewZ
9LAJadLSSUURgsFRhiSeonsq2CnJESLuEIJ6Vj15d9Bqc+XxaKO6LeKCxFEUUL22W0tyNJDpmPFx
VE59P9uTHODVnUezbdEA+Bm7oF7TfpaMh95Eqg1n1PTrzMjsphN9C8GtT7hwNa5FacQUz0qEQ1+z
PKBzwMbjlm4V4MOkD7IfYWSprq9FqY3AMA9NsgBkoRVkm/2xiw9yo6n2oievjES6headYJWCuMXD
kha916EggAqPmsW3spWdJgVUTWI8p+A08xgkKx96a81+1C/1658UaayCKcaKCA4zjz6SCis1Utbv
kfR/5gwsLtg2wdFl8e7C0eXxRuoqVbNJkWr8FLk+sEkhJsjxQyxN5BSio6myndwczbqU17JJBiZN
oGAoGvwph8oxXo2AIJSe9pmK2PREK+SCE4blm7owEH/pzQIokzGeEVXqzQA5OODVnlEXEGT0PKYI
BJcNxgNhcaGAUWZXkXdWJ7ACRn0tGvkW+QiX8gzakE/KYBl+PCiO0saQUelExNcip+ciiDZC+jVj
FVpWtNevH5XX/3P/ypJ5RNEQTw2pNISrPsndNb4O8VzpO5HfP8kDQLgM2RLwKxqYEdV40iKN9qpa
pJQhYhixYu6bx7S0M/q6Dl0D5F2ab4BBI3OzzjFGD7M8ohToSVLHfgA1VEXRNMyt8ZCcVqoLeY6V
PFCAPE+NQA41b9BTO5K/EDURLfeJS8KaRqmla9Q0CCbUfz90pmaWS1hFANRB1Nq2rsLj6KxO/Qq0
MAcR2Ofpe4wzxlx2c8IlKQY3B3skvYipaO9DaoasWjKlikL4slicyGaYMibq+JoGGlLJl5ItiAxz
OWy+psZUq/imtfa1zeVDJYHPXz0QZfpC1i+X4/ST64190s0iuf0LNbSp6Yw58iy3nKz92qGN1ynC
22DXTSzQf1Bd1hSNr3xAy4eMLaNyYCLk0IZoIGRJG3f0FE8+NI3gzn6SH7BFPVrjKx9TpmaTrk5g
FjbvJcAlCgyL6N7SPFz+dvv+uLHDVr3xR0XqJb2pEVE21EHl1Q+WbZH37wUWXbUURVZUzPzz5zpM
wNEFjh6IIIz3QLB6WvS+VI6Z4TX16EDmRXCy9xyDKnANEBkQQnlK+xZ/y2APjlHc6d1VSd7E1VvB
99u3YWI9OshoZcLdoL1kzFOv4IT94jiEND0oDqntnTkOa+dOOO7+5NaGb1Cw+P60yQ7fZs+KiRrG
pILI7vutDeFBJ7tXzsX8PoiE0XjXR7b2uGs01ORSMpQX1ZCeZkDc2rjrdF5XKAqFJnjRzxD6ZPmR
kfygAntGRsIi7m9Z3u8W+Ux8ob1G+q4ogqG1LKdd0cg0AFVE4REYUK152y4KtckYSjaohyFUnspO
tbZXc05v10ZJ7bRaBG/GveBJCXioVR06MCpPoKCM49BpBQgRB5L4ZQohyaKzrRkyaYZuR71AYGJ/
e1UFrB8aiCU0vu/VQvAFArYgz/sJO/jJly6GHeyubGOK86REalsLou8QswgBh0vuegMI7/qdHL0q
LcsWHM29gE03xjhXymuFmilqaT/WxYY/GOPvCAEGUafm8rp0vts15VZOQwa/LunqQ5HNsQrdRnUI
8D9PHTNPsLInOSdzWVVXGZWHTkye+qYxMtWqexAQMlYhpGcfyUf1lWaDI8aPT3nlC8ztf0gTEU4F
cQjhE6S2KUDOwuaPvzvI33zIvRuCaqjrW1BOsZ5wFqgRwJ8JJhSDjNQns3xoo68ke91GUOap8huj
kkROsvspNwbZ3zexdFhlWkUVdGPY2v4aq7UbazbWuFSlKJJmDi2Qs30H9Eqry+igASB+HLsSA3r3
jeIKxIQpNSye9KXX1WjOmZqZFpiLDUKxA1hZjvqrFaQCKUi+6sYWXlECmzzItiqHpikYj9APaSeK
MJ6B/PcHedFwK5Z2eirixU6F9mudPNbWiBWzyHu2TpBjUqSCXuxOkNrzo1MfQlaKoqVYuYyksNcd
EtROmnvJCzou3M/gPCpV0xDTVlj633dcnvb+OFucP7VlWcRtj5OZgvVmghuBA3/ogLFFIS8wUuGU
2V5WSnWCO4KA5MvgKZsMEzKXSamhXrt+jQ1Q6LafEgvEVNLhcsjZzao2drisquvlIWwlA1lAb7oL
YEXm5A5UcM3uX3wbK1weldZTmpoLMvq/Jyvb36mNLe7mI8pIamnATqkY8fAsG6QUnukSelRPbHRA
WEkS7RR3+RlWsiDWoCzBRFCmyqszn+mNTUHiSV7RHCd/9fTk0IrJmHaz08eV8i8XKk9ZSgkjoETv
Ak8lOttdAM57uwQUzBtuY08UbQRrPe/zJoablk7GOdYRVdvEM/R/4qqyezp5tFqcy365e89v1sad
7diy5iiaALPPV/U0Fcox7uIHeZljG6nVm2YtHi7bE62MO99kVMw6s0BZGOYPY3E7q17Zg6YobuzL
dkTuyfduzYn2edPhwG2vQcafNd0+I0SKlsWO/2bDUrNEhrsiRLKRqyw/yp/Y3ZtAlGE0HM1WUF+N
hqOYgkFkl/19Y1dNgPjImPhfPM5+ZkAUNa2cVc2vpM78224ri8w6QIMq0cBtx8uy56W0JnjJSP7c
vZla0w4n3+plwbY9ZXvgrLBreLugadatccGcOKZTJxOie1Fks5LxKNvKlQRuyxUlT1eu7Oodm4+V
347/it+HTyl6uV/BbSdZ5WidCTRu0Fu7gcKg0RluHh+bwbCtrHcsJb1aw/RrW/6bjy3+t7bntPKr
HoDPsQAtQelAJ2atPlnor4fXOX58COq4QrHXpbRzRfUFzr4XoQzUcYBekU3F5OsC6yLrZc9qHiw5
AaqUOrkfuij6pUeQCyM1ET0Pdl+1W4tc9G/zEBrwBcY3QMw+o9OUl04XZMFsOCwOl7UjBo/t3m5b
m9wNIIH/YVlqkDM8edaJcx4W9/g39MYW5QjNrIm0aWHA218ynrKXHBiofavUhFIq4du4uNXCPmKs
E+B+cOT5zUpHu40FycFeqNga4UIFDZNG1gpgNOPskz6ApICObtFPdq3pAkui5XBZSNKWLS06pK0t
KtzGhOk6RXYBThN5/d6KUOM2KUH2psg8bl2a45YwFXt0v5nSe2cPNb6gq2Ci/WB41bH5WvSOPrhp
5gqzkT3/sHSTWKalgZeaP3EyTWq1bIFFlRFzIRnzi/mkOpoHMZBh75NuzXHHbVmMsCq0Hnhu659o
fFdJN7JoCmb3xtza4I7XGGUoumOS75w8ZhuxtBc1OxFhLcr6MXgYg9SHywMMqBPqAGtGAe7NhzQZ
3+ahKZqc2A1SWyPcZSIbvRqRbJT8nr5Xk/sk+5ZhUnBaSocpEctZ405x5+g00LXCKXLJ7rJYkO/s
f9XNQrmrZFhjguSARJCPSA7NemLPYwuEPCqwGi5GQ/9eEo77stw5j0arTZYS29hDj/eMCaE3posX
eYa7oD7JByIcON89DJs1cge+MwxlyQlmiHmZPQ1q9yKqyd1TvzHGHQVwQyRhv9bgzEhA6K0Nk63Q
+e2UrpB0SER9u11j0GVj1SmobfBJT5aMWk5khJhOOdEusaOmtNvwLopEq9r3k40lzleRu+mStaLg
xh7ZrOv6cwiHnT7R9b1XzLA2xjinzAbFmlYLPiL1+ei0unqcq3kWPC12Y9bGCOeIq6YuBp3wQFyU
06TfNWDEUbLPgsxnr5K3XQnnelPalSAC+NGsVq9/MgkqN+IkX+QLnOMlSr6aAwG2HEJozkx7CDMM
IBjq7F4TBA2RJS4ST5EaTZTiPLUgQqH121hPnYm+VTThK2kncUT/D3VJCmpjk/AsG01TQcrBAM/w
hAg4GMNdq0vHsBkPpFC8vFMP5TL4cWH4pRrrroQGttQZ6PQi0xVs5I634Jcwkm7wxqEcw21klicV
bYaxDEo6n9Su/xfAijfFpNyHUJx8VQ1xZ3dF/l42h3uyjp8VfbrWleTYKYU7KPrDaEkfL/+inTPy
2w/itlufkq5bSIk4aiiukUfgPxaR2+9dUL/Z4DY61+gkTRCM95tRPY4LsGTzIL+VLfXrrFdI4Gd5
gSTW5MWKfiiS9DN4fl9POQVVuyacb99dr0KhFKMDK26cf+vm5WUUUrSSqY6CSiu8zlox9SYUst1x
bHRKH21wQa5r0l7qJy0N6tyRIedZ+8mn8aAUdn9ancghdh0M78SomV3f2pjlwl2tRV0NnnBIzabJ
qVFCJ43aYGyIIOA9VUlU1d+Wx0W8JB4xW4uSiu9qN7o9u8v7xHpgqSlkq5gyA3WLkKkzMKWq/5H2
XbuS48qyXyRAjhL1KltVy7t2L8JqJ++9vv4G1+wzrWLpFPftgwHmpYGVRSqZTGZGRohXeQnM5Mxz
R0geMPZYGYjqxDj+kxLP/Yde/WhnzXF2GoYJ/S8qc6Lt5U6KQuK4W4Y8CpjuLTBWDs0+jTfRLat7
IOUwgTccyJ2I7VBklTs7ah3HFvCGYD3q2k9SWtzJiXyoqS4oe7BN4x6C22/Kw7EHYkiy2ZDQryfT
1ZWHyjTdpn0aS8lO0y/XQ85eEoCOu6zohm6i58bjlKa8zWpJXf9yzn7n7oQ1jcV9nVL0Sc9rLWrV
a6bZQYrg/7+uvxtcVOAWKGawDagxnJsiWmYmaqzBRYyHNPyM0yi6P3ZDi6ZRS9aAnMEdcm6hHcO1
KOI5Rp4dBrEUfHBvOuh/53YD/VzrGL6HkisdlaPgm+0uTTPRidJ0XbF4DL3USj2I7GfAa9sT0++d
XxqncCYNGMfB1ZyQQhVS9PwU2WQJ+SZWF6vZ0iTVo6BIuqcCo5Z2O8epK1gZ+yu86yuyBbicaWF6
k/cP6KGWU00XtqWLVxyqYLS1FeELdIPectBlQfjcWRShaLgomg6pZ51vytZ5heAFsfZgyW9WNXEy
K/Kur2jXAiosOh7sukx58Fg5t5lUtVIU9Msvayr9PldEDHM7Z4pQiqIE0VW0lvnWZEUrYw2nKQra
mX4ZSfJcjbgLsuilTvtbiAHcJNlyUoziW0PAfJSEq399iTtRcWufb1O2U67VJg3BU6UsP6pB/QzJ
0qCaNdE6d3yDgFkMaEpKVPg++x0bD+z0sbdwCNmzFrTNszMeqh+zM7mgvOyDFAdQdL73FrY1yN2t
oRFrcR4WUFT3J09xc1dNbyynA7dxeNPfSa/VTXySXq9v5l48PlslF7baSmnNOoljGNX87GY+1DlE
3d3ZK71wdSMUP0Xr3AljsIjzRilGjC/GfuWwqQdrxiGg893Y3ar1LZSzUXQWxcv97fxjh48gTWWU
aprHQdzfhdWrgkGBRuAjuyZwFqBkpGu41bjrJUatqQ9pguulG06DGb5KIF8oC9O7/pF2Lmhi/THD
d+eIORTaOmVxEEV3Cd4l2vqotNGN2q1uS2pBTBSsiW/MoS2QJFmxYICZ6e6hkKQVBXQFZBFl2V6k
2i6K+zxNaqyqOgGDqQfla/uINsKMdIqJ3jMib3TLkthOFEEAvpzT0qCxt9lK7g6VtLid6qlugt5F
r9Fpgvp7HKPL6dQ3JGDMTFXmNJVbQ8bZFK2Y/W3usjmzzXZkE1DMbs4Gq8eKOxBX69D3mj+b961H
IUdVPlmuqA+59/Q6s8e+9MYeQqImKdmHvfhVcTNv7m0MwbGObuXTyE6/dYfrjnrJDs5tLxfCjDin
SWN8bC8Nut9s+jILlCf52B6ktwUaNHWQO5UXv+miqYjdaL35sFwcA/y90qYIi/1PpdxJYztzRjxE
KjeKbVF5iSX83LdETR7PVFmDavyFXpIxr4auaGsUYBjOrfolGEKQN5WLO8TlUU1l24oKQRTY+55n
Njn/wdMIXQY5YsmK5qfxI+PvoLcgKvZK9YFBZFTRpu547JlFzoPAFVwDQ9mzGwmTVl52AjHya+tJ
AcDNj+WdUOp8J7U4s8e5Tz7Pc1Ggoh207uLNRwVdjuWhOq5308ESueq+LRN5mEoxP8BPkeVSmYVa
hTRi7ckKPt4EbJeRNdioHbjA+7t6RN2G5s+QZ36vEvM0ayAbEByXHafFev/9DTyMtZekTu3bAdHI
X33dmYL5O3Sej+RUgpbIeL5ubd9l/xhjG7IJB+GcUTIkahVIcn9c0gZy9WNt2EWhl3bZAWU2mmj8
JhSOfN3wTqQ/WyXbhY3hvl7pIscV9ODK1B1q3daFl4loI7mw3iXaGveZHAVR1R/qcQXu/nM1EK/v
5kObTnZITU/q20OqYigmVJfbBvTI11e5t72A4lqUgYDJRVqcxbqipBW6IFT/subtI8nu9P6wZr1L
m+d4UQT+u7epG3N8FmwpJUnUAqlH1Go2rmg3VN6vL4gdbj7EbS1w/lIVKwQIFGSGbfqNxgfJCDGd
/fO6DdEqeNeIwrnQWxOP5io+SsUpzoj/NxaozqD3CuC33L0gS1M09suCCfoKbJb0SK2/yDMZYvlf
C8wxNu49KEbemd1aBaXU20sj2auiBRbeQNcXsutfANkSHeVLBRp952bCOR4MqACCVgPyH8hSjN6P
52DMHtAccPQ4FfjXJY+tphmMF/9/7HGxmCZtFWURRfsSsZ9+Sg6MCrQpvs7gbadQQkWJ0RJEqI9E
9sLlNja5j9WMmVWTEjccND6cvleSA6mk7xWJ3bWOJDtLyV2SZU5umK9tugrlQne9cWOe+5LSrCrt
HMHjP2bovMgj9/M/rDbLMT4NdvlDlGzv77IFXCb5gE7z7/Ucosxt0dUQrftPYTGMjrFvOWp/WlwU
i53cSWeBJ31MHF5s88Yod+pUKevGuh3qAOo2d5OmeCTMf3S64o2W4kjL+isz6QvKGO99nbx1lvYS
lklqgxPX0Urt3kybh75NHxpzci28DWStfg+V4hjGqU8nlb0YSztuooOy5q8QTvndz/IxTDUItpdB
W6TvSaQ6i9Z/aVvtcUrDX8ukJE67rG6mQzgq694irT+Ooybw6J2vS2VdU6GgibWrfKMTdy0QT5gx
C6ZiesQZPZiqqNm0awK9BZ1BJljb4/yM5m2rZG0C8qdIuQshVN5DRuJ6FNgJypR1L/5jgX8KgvQP
fMtxXwW5zCQXC7/u9MPYClmedi7UMztc8E8bU55aCDkG2oNxAhpUAzKNVQW0t/ldTAS8v28mXtDU
Uk1T52JblqdpFyeINVLcHuR6caauEMSWPaQ5VvTHBhfPzHGNAOZDKTgfh8eFRHeA7WQvEnpQ09Bo
9qS09+Enucykt6g1qCsN+mdwafU/LTe/bWqnItFvZYmeF2l2x7RrnEmfV5uq/aEYc1lwQveeqRAk
/RMWuHxmXKy103QDDCnKQdYADJwaDBF1tlZXNvgWrfV305puq38ndeuokeyGSeTKVmevkekMeEvT
X9f9bqcEYeg4PZheMYEj569RyJmNZSrPNV7pFvhFghQ+0eTICMYDGb9ft8W+BB+edODVNWTlaNzy
3lDq8VCE61IH8UBvU6Qgdhr3ThOBwlIW9gT3IHcYXvljjfOLAdXhLs+0GkEf0nkH9L0P81NzpDfT
QVhI3zlVKBQp8MOPoQ6++VEtwH3WhopddBU/T4GxzgJEiQLT2QU0dhtRarJzrjAAhEYL5o1Qi+Lj
URg1lhQNCaoc82cjVO1izez/72+1tcDHIzSOxkaCZFUwoDxVgPBzbe2iHR2Ic1w3tBP4TBRj0YBQ
MV13kf7ELcanup7WgVKU992YfyGJ9qlsRVRIO753ZobzhihNp0YrVtzH46+p6dCFfjbA4GpakWDj
9m7+M0tcrpPkUQ9KsbAK1NaPDiXArImjgDUFdH72AjknpbHLoBDs4s4xhlFACQ0AISDAzoV1C9Jt
0tpadZCB06bVvun6bEfJ1yy9nRWhIuGOt5sGZoZxiinG9PnmSjaNEcon+GR60B/N/iVFvWJ+Hj3N
SZpj4tPBv+4il9SEmHUz2IgLcKas6cddI5YyamMSkRrlA8U33uVvuEg8KOehQgN1n2LxZ2/S0CAT
7ere3XJmmPOaNRnXFuDFOkB/7gsGie7QK05sJW6+TxVgeFYo202T3GvV8lZFmKcwh2BINXeqAPNt
UwdYryOh45c6L78mVH9Z8+G4auGjlGEJliqYHd0LCkC5AwEB0Bc1LjClcpj3bQ0XNyT9y2Slz6DM
E3yJXRPoubJEC8NdfJ+LtpEi0RJxJ6rrmz5bT0MhoCzbK4ahMfPHBPsJm1dXua69sVowMTmK39nQ
3M3swoGuTaB4QCCUjmhgZdeiyS4kgiXBNnd2MoOstZGENR5EYVAOB1Z+U+57b/USKcigEiZyq72Q
tzXIztd2iYvVKBDyqAO1qG/pOtuG+RtkPYLu7q4V0GgQPCqJAqDquZXY7Ne0LKs2aNLZTdfebrU7
KTMF1RGRFW4tWmksZdzkTaDNN3lxl9QPSiWor+8NVpjmZiVc0jTMlrKoE4bC5VMCgVBd8sYHq3ZT
v0BDS/bb1QZT9V0Ye6rNBEP1Q+SKrkPRMnmvXCBynbOCabwutwV0Fxx1LB+LMlsF+7l3wrZrZT9k
4xvtkE36osEZl7n2ewsDd6moubWXGZ3tJxfVilLPBqlrGfhc8Vk1NjwuDywzAsmMIOEVLYe7DOUC
+qcRiZpgDee7so8f14EG12+HPROsZW1RXUMqy8ekzogj0JWXaTCP1Usp1YfIHAQfZe/ro7kPxLdG
ddnkX5iqsmbVGrfoDYOhLtFAxxe5JQSAry9kDwRlfiTHhOINcDH7XyZmVCdhnmGSXDosTnEPDWt3
vKkP4cGwP4ozwhnS3eCH68JC1mCaxsUQaVMbTaHqsDk58SvrXjWwmX+e/PhQPiWuCPn0kTdybwAT
lwdBKVUFDPLj92z8O16JkYVjlAfdpONV06GskC6zUyVR7JTJdCrN6HOdLzeNlXix3r9f3+KdD3n2
VuTcMUe9cOpUtI7TKnzKGxTI2yx/K6xJJDe345RnhriKU6mHy1QVchxkEh5vHdXvk0GoM8TOKbeX
Z0a4qoRRqG0zdFjNOtjmYCvH3pUgkOaXD+HRcDHhmbTucNtDl1zIVXZBVg240ubRTbgZo1xrAPea
NNaymm+HgB51u7Slk7iCsJPYnhnibzFJX5ahU+PA1ACZ0B/BPP9lyJ51Aly7Nb1cd4+903Bmjb/N
qDw24I+JAotMTgg2GTtZBiNQNGhYFN2oHq041lEwM80gzebUaen8oxyir+vQvKC/0tvXfw/zkosP
jGPJ6LeIiWN6fhmA67aW07pOglj/3eXNcFDa5RRR8t2IvsnqcZ4A7b1uca9AgeckhXIBMUFCwmcN
Vk+60pQQD1ipdPpt+sqN5VlvxEP/46gFMob282/xL/nbdbvMVS9WujHLbTydlJp0BAD1bnkwq+Up
G8FynsqBtSynuRsPjWk8MJnN61b3nIshJNFexsMdhdrz/Q2VSl4HHXG9oveD0bl1mgSpUrvDIjly
HwtukV3vwqwXAV4d/PEXwCOrq7OWKNjbBXWC8lVzqzvjdTzgZXgcg6wUEj98MLbyu6qASwZvNFS/
NR7RZS2gzEEXI/soQq9ujCuFvETPLaZriI9i0o3pSHd4QN1aJ8PO74kz/ypR/7++yXvXGt38Cr6j
ZQzFsCpJwa4YCNivdvSsQ9m7h7IUQ12NT/038dDZHp6ZKqoK3i7NQlbP17UaDL9MZgmj2kN+zO57
t01snYKjOkO3I3GKxCbeDF3CAwZxECD/YvjmzDwX/ytQRsWjEhWBNYbA9sSN7PZqiLo6ODmdXhOO
Tu2N/Z4Z5Fx5bFWpkOIyC+JjGEi2eVM/Dr+N0/gT16j/A5ov7+SUVVB8yA9WEIFMcjqQr/1bLDhR
e9UP/A5oL2EiFM8OngDfbJJoTSGVgMfUElSf+mN2krzaM1409D3QhfaJK3AvFhounHxjkVu5QatI
o3EFna2n5Nn014OMVhbD3jB2AxE85CObvGKNr4tlozmjufbhzKCeOoRPLIdODhpQfaGru6NdnNbv
SWA+Nex0u6pi0wfFa++oY32t3fCuwliZ5c6NLaJz28vqtzvP47tQcx3VuYIHUCh6p9Tvu9obotYF
ADwo009L8h5HJ9q+lqogb93LddAbl02CmgPqn9wtJWGYtBqHOg/U/ucg1Z2NcWAiupf2vvLWCPsR
m7wRurDy0KVNjlCG0g+mxBsnduXj4oNl6UmEUd4NWSq48VRA2Q0FxYhzaytFKao0YC09ouDkdHfr
9/HQ39SeglGP3CsepNRWBOWbvWxuY5NPqYxFMUclbfNgIpD5TG5HqansRFptMmeFKCbv3XxbY1xa
VcdmEctSh+18MYLkGbfBtyiz2dy97BOg1oijnKA/fxIJfYh2lnAXfUGjJR1D7Cz4j05qBmoCuwcF
0uglj8mrhjGa5XuMot7r9SCxl/dvl8u56DBq0pyXgBPTZLbbJIQYp5tRkczm7n2LzImaYKQE1SGP
p9ekNTPAagu3Meb3SauBn1+z4h5qx+ZRzcnrNLYP6MT8Voc2tGc56yF0onuh3HuxZUZ2n9bPepm9
p1IJxt8aoPUiflPa/k1K55uYgAS10u8LzZAdZWhETfLdU7z57dyHUbVabZaiz4NiTN9XWrp6HT5d
/wr7H39jg/sM0CkMoWCGz8CCJoge3Pghe0MvzI2hjYiP45R3wguJeTIfsLffhAscJlhC+7LHN6Ft
rDhVauA5llexE7VhbNdATKkJ3vUxZHXzqnQMqQ0sqA5eX7hob7mijlmSbMwwrxoYYW3r0+e+fr5u
YPfaVQke1hoGEJWLmX6yhLMVhthZBjdgfAKM+lg/VrehjSN1EJYqduMH0DGoV6iovPC0DyTKzCnS
5zwI3z4g7S8Gco7n8kbHPR/aBXC2krt+HT5H368vdHcnKZjvAMQCZQhf7ImJPldNLOdQ6wJNgnrf
C8EiH/z3Fw6zMcE5zIBWvDwOK7p2eAEpLrkxrdfwazN5/ecQA9vfMf+QedZzLtvy1wSJxuoV7vTZ
bN4mHOfOmQ51/Z7+UkTD8XshTAPyADeSRpSLcW46zOO66kYeaEumu1Q2XQUzr7gXheDFvT3eWuI2
wNTTvM5VWGJw5gzl8Fm21WPr1XZo0+/RSyXkjNrzJmTqANIxFpiLUV6IoSN/kyjOR7YAjqT22aGT
UfuvNTDCWIK7b3d5eN6ySTU0vHn6hlouMDdmEAS6+Fgok90WkXvdST9EG3gXAmXivya4HewwkB53
E9tBMzuEensXaQqGuvQYb5CpkHxFLsGAR/pjqzElKuu1nBoIXhXaK+qyQWomPvDkzrS2UO0p3KUC
y3eq/Jyl2bSXtvegjAdSnv5H3XcQdJe12woi9UttvF9fxm5QQZcZ7Kcq3qyU5yJdIioVmZ6yOjHm
0pzhzuzt9IElCdA+d4bYziHW8RehcmuTezjlBtR6ByQ8QRc9DfLolKaQrmDPAbYmuOSOpnQAJ0lS
IAUBOTU74RX6S4Vlg1nWr3xMKNR3onfDXnL3xyakus4TyqGIpIYS2Fx02S0K+YgpeYzzjl4kTSJw
954tVOcwG89uA7ROz21FagedOmiKsPUdMbv7reyRWjgJHtsQGPSjF/MrMH63q0hJke3bhddv7HKf
rpXz3loGvHkZEapyMI4kUN02EHnIrltu18d9v7qKZGOQLNzoYCUmgK+nL9a98tz5yik+pKf4lyqC
W+zGpz8r45n+MUhVSKOMlSX90Ng5bewKLETIypCbY/6izn3ByWOJ0JWt5Nv5YT1i7ruDQZYoKW4K
BRQ9tdn8tRS0Qf5L9PbY67CDvuBfn/nQpd08r5q4QBsUwjAQ/2tvp9M4OAhOL7HfuPk7YpWyALrQ
o2ogOhe7KSFrViNzQZHogppt6Qwp12fEmCRXT7G0xg7JVgW8FOReIdnLIMt+M42Src4qEJta9SWy
Sk9azM/KArEahpBxK3BHCu6IXVfGOC5wKQQTl/z+o3cK6S/VRAAnreZkk5HZSTKeUnWK7TEzQIg7
fkWmfh+BL8oWfHuWaF98+41t9u+bT5GQMJNLHbaXJ1Stjhj1lO0ptYtbxQG0IyAiJoe9cIhb0NSB
CsYMK48lyq0aYnuThOd7heMKTL1eWoIu4G5tArA3haIgpwKnwoUkIBOMcm4QkrKSDjbARbWX6/QN
I2k3Q0x8SQLrH0Uxe2nzXyuNP7XNLHhd7xYEtz+Bi05VCjepmAgCsprKzn/Kv/IST88crHyaU/n5
O+Kybz1Wfu2UjqgcuB+zNhvAxayuB0HrPGMD4mP2vt4y4Ap1o9vlxz8xOb8TQtL2P+u/W87r3qtR
FMpJC4tykN+OrvFbA4sDClPflJN1Ik58Eum77LXp6WaHeRyFbjVmnYaIy71rBNNJP+lOdUpfVaeE
ZckzbuffmpOfVHfxhyN0PgWZw26C/GeLKXdu5pWUA1lgXspGuNh7Q55HoYDY/uH8s6vcC7Zuasg3
DdjVBVCE8qU/zM7iM33PzC0dUVTe+4Q6qBFxbIBCAjrlPBIsS9wnWYLY2OiopUbIvjtFALcRmWC5
xCbYQJy9IlIKE8rcOFaUuVIpQG/sdXzRNP+zCu7sZ01ShXoHE3owHuuHGNV3M6ge45N2FETOvai9
tcQd8TlO8EYqYYnY4RN5IY8sAaK/creHUClq72/9ofdmD+LnmS/KSvaSrq1t7oCb1WiReoRtOf4i
kdWnVubOQ+7Ek8DNd7tIG0t8nTDTw7pXR6SSLRgbFi+5WekHaWD/G299l64uFSSUgqURrlaYxGFa
KhZyAytfGydUzJemn29qo35N5+SX4BvuGdsmypyxtVWiZlmwj0xktrsfJq9ELR8QqePgr7gAi4fy
TQ/dcnZE8WM3B9qa5gJI1ILAqDCxsWyEeEVBf1B9yCx5lsdGMXv0Pts7KfXGr4Ils9yfv/C3drmY
oqcLgNkylpxD1bT0x0NyXBFR1IPoQ+5FSAI8mE4AyDcuptqzEfNMcTvA0PhlHdcD8A+ONU2eYD17
yevGDN8iGQB7aEGv/U/ySm67t/kzdXVb9iFG/1YB9B1cN6jubaABggVoKqmAvvIv+rYrpEyj+HBT
lD7kjdF5qpIfc7336jbubTppvyy5fUwAzPVG6JGWUFmX5fJ7MqsHiNK4ETVaG4KP+N9cHeqhT+1y
BEzXDLNeFKP2ypHb38oC8ibggkjdClMgq/+RnBofIq8AIZsLzfKDuAu6F923xrgLpCWVshagnQUo
NXZiDVqO8o/re7+b2Jhg+lcs8KxYmHk9X080jXKoJhAR+dAzWF9ZW8Z0imP6bJ1U8GlErqifzKI4
f1y2FrkoHyco3K8p0ID1RG7L/gYCHE5sWtBlT/xJMQ+6WbmCRYpMcsF9bI20HaWchdzifRzt5d30
cxd4CNmO3qRvs0fA+PyzdcbKQfr8fN06++P/+3pRmDvf4caUaKaMEE5Kq9HWLeKl6deIflLjyjZC
yIjJuU2UvwD6osf1P59V48fXKGRS09DEipe5sMHirtUiqfS9QL+1wEXbsVomNVMgB1gDzVPkdgXN
MKlNb6W09a9v4F7Y21ri4iuBMqWSrlhLI5v3ddYdc6uMoCVuiLL8veO2NcSdbRR4coKuTxpoFOW8
TNGeQQzhXF/M7lNqa4Q704Mpx6q1wB0YQGf+ySZNsqPuy7H9F7KeQHmBTU+1IAGDCiBfbY86qw3D
SMbOdZGCOaX1QJfhTbCg3V3bGOF2DRDlYR1Iw4SAZSc6GA7pEEOSDwaq7qF+K4S52u5bcLsubg9V
DQOhUwRJDvkUnqp3yB4F3RvkFN8KlLm7WxQYAsbQrhzzNxFcYX+1Bm50TO7oaBOen+Yo10szWSB7
3NXrfS3Xziyp3vUd3TMB5JZmKqygclFSGaJE6stMM/x+psdqJY1d1Zkoadm75AGJBSDWBGj0grZd
7us0D6sRIVGWbzRoBIdD7zWr4nZm9XnJu+9UotKrJmWTE80oFk/4OVNMQC6vLwL8wV50pmw8BP9h
iojvRdVDpivJgFsOGHEbvuSspEVnb7HlERlH8qsNhe3z3S02wQhA2TSfwd96ak+VIp868KlixGfA
xBzGFAzH+Fozz/Gr4m5s7OWzqFi2dxOgQvOvVe7mk8o6NfIiZfjg6AD41mHydV8szMC8n79wtma4
286qgImzijAN9LG+iS0a6DEKYUMieFZcPmRUILbRmkUmihADGcfzo9BZRjGRsA39Di80VLqUVyYS
lDmKDhp+CpZJ0f4JLXJ3ztBDSjKBshxowlmXlNez+4sEjFsid/VgtnToZLzY/MiUMQNL/WTNRfHz
IvvlbHDxs5LqaB6zIkGtUv8JAJBXxppnSPMnuVWBnewDtPJuE2NIHWtWesF1xNK7M1/hjHORdGzk
dFFBJxBkSJqjDKM6DQAy0qelu82F8o7s81wzxlKKTe6cN6RYNV2SoA/eHjNi5z5AX6oDfh63PSGV
F9LKXyTr3Oq45JbEiDroBod/ox51ceqYLUDHNM0CBPkipCiTnEkqWOKCOFJ9CfQmw5C7I5FbZ8gb
+bvWlP3BSBoPDzbttg6Hyh6GUPqeEz2/j8flLl2HGF2lORRkT/uHZvPDuKij5WmIp9TyD7GndssE
5xYf4vTG4bAI6ZcuAiu3C1zsSdZGGowUPLCFVjtWfdIwG3D9dhSsB0IZ516kDsWiEA2Ur92JBtP9
eigcNl/BEINjIKbevr4i0IiemzNDpE4VyJiD2fiJKSa76EVn8LLCdrZpmIQ/NzFLaWTMoHHx0yn1
ciuGFsAn0o5uQj5pwzspb0vttU6/X9/Hi1uXM8qFtnRaZlNNoSKRWnejnNiSoTtJcqibwUnr2G4s
AUL84r3A2ePCXBFBGFNdsUhMyDROb9W3kkRuSj2/yTD3c31tu1HtX5e/GIpRwHphLFJVBiFmNVsQ
x/Vf5ey5zX6bgOddN3X92COxP/92Sk5TRBhA/HvyO6yNewOtpswSsbJfZA7c5nGBrEpnCdPioOmQ
W+BCFYdGz4S0gar9MAvZbdYOT8nEu76yy5cKZ5QLHIlOpt6Ywd2kjlCX/1dlhJU6Ml80xSk6Zlzg
wBmbyiGVUNuaffRr7VLk76K4wZe1VEWelbkvImRf0FFzklPsasDsATWAIX/fSIXAeYHHf+zv5rrT
pbkddTohcoDdyokiaN40muo0XZ84cZo1osAocJIPRtGNvQa8QdVgYgt7FJbjr6WbNihO9Xb80ryB
ASl2UUpTbNaAtqTfy0FUxhN8wY/935gf9QW0myUCJdrF9lBFjm4koiWyoHSRQfw52B/VrI2Nssqs
MB/XD+mb3iWxx9gaQ+Scc3e7eozZXOSXlzys56fgowG+NdlmBRklyJwxuqVeQdKSJw86BlWZUvkw
fRJO2InWyEWUrszwuu07MAVD3QdQQEZpjhe8u8w3mlOA+bXIv1w/6YIY9jFTtFmioqdGCD6gMtCT
/AAmtWApy3ud1P51MyIH4eLJ1JY6lVLQmUPg1y5Q2E3m/6MFLogQUhNJzroqGJTSlXrdkdOv19cg
CooftezNXqWVri4E7/NgMv4NipGC+m9++C9kxwS+wAOSl2yZF3NeJD8BfAtovsJTKWZvzDfDBkvg
4ohfPMIFcslImqudMYXImRl60PQxfuKW37WAvYvl/6uvq2z9m92UirJXEwVXDKTcOo+e6HvuszhF
dF/125N4eYKY/IEA3xhMMmIYZS0jMwCHjxTWTkzu++6nNRz/j37CztzG0DjJeTEYSHf+Qg5VtCj2
7xtba610o1TAVjm+MBr49qvxxiB/ULKFhG1S1RhQa09iKvhLVtnz2PiBo9wYVpuSVEuzluB+IWBY
jayvmKh/ihvNk8rJVaLV7RuNFb0T8HiiJ1drlj2k4VOdgGyEkrc+U02vLOrPWVTHfkRCYcVg98n5
58L4AAtvfmErAxqTaSyYVl+jpnbn5THqSnddg7StMEWGXoB0NOojrV9S8iLwAZFxLhyla9fNdYFw
pGMA1MkO88Fy2t+ZagPH7sYeBPD+bwZ52tJQlSxgqZDTL0+Dp/njw3pIOwAHqyOYk/+Ljuvu+/rP
7mrc20ielkUpRzNkzTAuQ4w9UX4huok1LjKZoZTSruyYLuI/6uKQG70voCw2YgBQ6DmCQ8XXzpVW
rZJ0xr3f5WnvYXj4Pop7T8un+0yPXzoi06Ai01FXh+em63wq1++6XN/rbfZJHxWn6yy/URZRWBG4
lMa9oowqLIw0hjwTCyv/PObZ01fDa/4v2gfnx1vjYtg8m/NsZYgrbQF2s7Jy+vL9usfubzJBuQTk
LYyv+TxySVpkQSMPFSEL5cM6PVBIKleybdbj4bqh/RTnjyEuRJIuVcuhQK2yCME2j17L/LvNZve6
kcu+xMeG/bHCPdPkWmvGpMKs+fgFXYmT5msoTuDB8Ul66lDr6pE1Jo+VOx3GwRbBt0Qr5LKrWk+T
OIuhRpbDOVLLrkBgrokS8I9a/GUC/meFXEgLM8gomZBmDgqjWz4nFCqvQza+W7P0ExN+C0gLiGpT
s3+Y4uptKiyMVKTNHbXK10KboM+QD0j/tPEYDe2jWRHDpYs12VorGY61GLedvDwVPQWIdK0KABnj
Z31Qfl3/Spdwg/OvxM8zp71SyLTHTpmt5U7Jlzqq7WWGcue6ONEEMhryuTFSG2vziHmvtnf98olU
n0LzNNYPVvEpkzO7rhYbE5PXf9n/8kT9d3dNLp6WPUp1g0pA4wLKOzxRPRXX+IFJuWheerLcUnhj
7OfkfyxyMbVW5y6iCtOwW/6j21RrtmJXAUas10crWO/EOZjAU/l5U2VFPZIWUQQy2RMayLZcvclt
613fS5ERLlBmSlEzbcjQN7rnOPOr2Z8VgTyT8HOx37BJLoZQplI84rqd0UVi9Ww8RX/Q+X5wQ5ud
8nR8ur4o0dfiophM41pVmVAjaZ4a63cRfr3+99npvXK6eZivIVlKZFH8fR1tvyoDz3rY+uvyrYfk
QysRx9BvqkkWfCnBHWBygatazaIkBQtcUdY62dAc8fR0WqN1u1YTObxoB7n4VdMoBX2SnAYmyDjl
uHiJ4vDz9U28hNScxxceudtNEZE0FbuIw/trYfrA3SuKMT7xxsWbXJLcARom2MRL8BtnlAsd4zQo
uS4nrGoABkvrR+kDynisjst4AoqRYaQZaTFa5iLLgh3lYbtRkcpqkVMJEvCPetvYoyoc+GG//Ypb
Uv6VaEF+IGy6EIwETJ90PSj3BnJo5e6/SPv2X9z/BkTKxQ3oOjd9qyE4NQuoypKDqvoQS3KgYcuo
ySBi9xf9Wu7TcWEkp9oUmwoagIxDSTY+R/H7EH+/7pSCk025yFEUdVyHKvIfKcyhAv9Zyj1pOjbF
gzncVFEQg+DyusFL6kVuVVwu1BVzAfllpHbmAz3lx+6wnKr7IYDk4lPmVI1tObPzzzQ+5qMDJr8o
SuFZ4LjmNlxgkZdoWBAtpf/H2nUs240jyy9iBD2BLd0x11uZDUO6kmhB78Cvf0l194jC5Rx097yV
FlKoDkCgqlCVlRlG9J4YD1NKPbMkd20TKsOHCZCvyyv+L5WTX0dH8C1VUzYtUbSfpSHz/Ee9fLRB
cMeBlpe9htZDcWFxVOiCZWrE00XBQ0BRy1MxJlB9U25aRw8vL0pyu6ngVgwjZ01hIaXszLBTMMgy
ym73eg4uLUTIQIbEHsHqpQM8VumBg1HJYrSCdHyiuAypJWlC/XyRXrImuBKjb2dVs9YIR/MwVQyX
x81xzuajSapzV6VXVpv680RvaWYHXUqeldrxk7J76Mgcks65Snv2nOqgTc27BHoZSNM046z0yAEK
0Kiy9gOdrdgnccKCabYTV+ujU7kYGgAtyT21xjQwTDbIEkfZaRC8lqXGaj2VWJZ2N6Em7sSVm/lK
BTqT9c2hBbl6TYrnNJTdclmso4LvctR50YmeoID3JyNAx8EztRKSVyBocMcXxWcSVyZbq+DKUuAV
uqbHWo2290gLueCHWSZ/IXGXIj6I2KtcH0XEscobhhFf+8NsLm65gL97dpXqEA3f/rd7Jvgq21SY
RriJmK2NrpoOXqnKaPZlF01wT7NOE5IWyFaN8mYpFx/FZXQNCxBhMp9pjWRs5LI1zIXj2m9yY6B0
csJWOdFYr12ni69j0IU0J6UOjYL8b4k4GMF+N2Y4etTYqxJ3B2oZzJOGRvMBdOt4N/UokbPpVYZh
lq1OcFrgZK4BsMJe5mnv58q9Ot7hVeum06HlMlTqe0q33yIpIHu/r25ZRotUKQjzGEnMwFSaMeir
vDvHQ/YW1fW1YcQPiZp8qFr23WRtd7UwpXtarBgMEgb9ZBYZd9PR+MGSrvJQJYgl3udyAq+pgvNh
C9GiXkdNndLmlOtt7TuTWQQmUyuUH2VE4P+lDPhXmIXmyu/bYXbLqEwp7v9aAsuvVjzLmg227t8p
gb2nhBE2X/Q2JtQzlgoBcGpRD8hM657OueY6sXOvD0N/HEq79brapm7Ceu5ObfrYt/1bCyVF3GHK
nko+BU1qBQUZz3oy3NYEbqu16UtLmwdoH7x0DQlaM23cPB5lKYns06zneHMLE04jRiETGxoAXfmq
Ha7StIoK+bU/NK8xP+LXw7V+lA3jXM4b3tGIRYSiWmsT9C3j5Tgp88GwZVygsjso+LM2WsyFcnAK
gib5EeW9yW3S7rUmTXOrzMYT6UE5LtlPyXaKEALeg1ensuBnIr1yteolp9cFQaM7lzi0XTvQPsBU
xiq9IfozqkeK4/SDEtZq7JLiNq6uuP6NQsr7ctT52V97lw5tDAl+jFa1oVo9zkcf+5N3Y6zaB/Rk
PNUn57iq3ZCnNUWPA+r97MhFV6n/JEvT9/PmzY8Q/JvKbbUl6m8ANXZawVzycfXdY7kxJbiqCoQY
XbMAo5A6k9tjiEeVjUXs14A3JgT35PRooqsLIKP0SA66Z74AzwXlQa8dUB9aiSowjd+GE2JT62Ag
X/Yu2HePG/uCw9LjhsTgO/5DET09KqCN9G0FDIKTb14n5xxEs5cP0W4+tjEo+BjTUeLZRgE4VHrq
8ujH0hK/IKXkPSmzIiRIeRkvlaa21WGuH9L500C/50MisSG7doJHydKcZiwZ0c60QRTrT9l4nNfB
9sS/vGP7gL9fWyb6kcEundGmE7oRReRSUBLNd7N+nzZG6Ki3idYFFpvCiiyS9cnOxs+buAkHxMwy
XR9w0/5N6NzvDm9WKTgXbVDtwqjwNBrO9mGBOLlhBH9VSn92+Wt+t4KvasfLw3/VDtkYF5xKyYbB
yHVcQ4d+rpZ7wzyXsmqs5EiKYCRLG7JChdQTdPhGb5wUv9eiG9VYAslpWX/qBSctIpBGe6V1g/p8
uMqL/llm7tGPA/0qmA9QZ6bJvcTkbsVts3uCEyn6jLKeotW6YmzXNqN2q53XDEuOr92vXG5sCf5D
KZqpJyNweWvTw0CdNDZdjbmNv3iBHab+DxKgDLx8urzE9S5f2lTBn5jDMNCKr8D30vxChgnMGd8b
E2Wp6slRHsrUCCxbJtsqsyn4F4S5kbIZyOVVKxrAwJAW/Q0voru8sPxFSQ72UKLvVFgfLq91XcuF
tYqYJbTkDJbUE77mmAc8vzIx0JPT7wlo3obUK+P5dNmeJMqKqKU2qTk0t3FgWRwFpEFiZn3/FxYg
N0RAW0pXNcTf81pDV+wUM3ooXHLqOjmJwOk9yZqde/cb0lo6NOMMTTPFuaQ5tbgyZQYUKudQG54s
7Zw6kkRvb6cwswLiP9CNvSewZnbd1UZK40O5FIHWM1cpHUl43jWhQ5AANKgrQZCwVWmjdU2Zp/Wh
bo4LK70yIbJwtpeJ/xRKxMAaqDXEQSB0LLOFkjH9OfM/fosj33CHgAeaq9qgSam5P4Wqb48ev5Lp
U+yFbAgtqLbq6KbzTiQlJyaJaTKnB2CM0NVnybHLTerqo/NVZUt4+dTtHQgwf5vUtikm5kS68YFN
mP0ueXoo62ce/5j011zWgdu7qmDiNWwMxEEKSgREcJIX3J6K6lAXyimb7bBoQHg6GLeDafnzqARO
K+MP2nXAEBzSKYj7II4hdv0wkcZSAv5pIFx5UH9SUjcPgPW44uC6dJsTXQkSVyWJqZXlI3sHB8zt
oJo29mh6zbrAuMiKWVipMLLaNdJVB0FXgvTYHIjvfK6tkDK/M6H/vvJRXv6cP2vkol+0LEJV8F+C
klKUpSpZU9kthmTDMW5fSFaBNCtNvuoDaFSi2Smv88QAt7th108TVPbA4Rd317VSBQ6mWgIri8sz
Bn5SLzXtj5XRhCqtQAdnXPWDeY+6B/GaJjkazvRkltOT3jl3AC8Vt5k63CqldjsvxqGcp89qnL6M
XA8KpX41eOvNYKpMaf3Ule1NhLSljjvDXxrA/Bdmaac2bRXP1OoPJFbebKaCo62cbZfS8oXmkeJF
k5r6kwFuVJZ12NF5CDClx1zwt98navlWaOOpcOITm6P7iHWfqqQ9s0X9NAz2V2uKHmyz0V2Lq5GL
kH1TLSqeSuQagk+P3TA9JnN+F6nZPVOnm6mxfN0AsMPp75suO/FYAU8iyH/LsUNLYtEir1rwxmmT
9LiUKKMrSaof7bG03NLGfGUD/saqITfgcnTcuBxkjcldrAp4LECJpe+x+TrQhMr7bkRjucBky+kP
ZGTrg4Mx6H7ST0eTh710J7Tr54PzvQNZGge3zTreIHuW7fmpVQFCNxGvyDuKi9IxWzK1E5iFSfmj
s6qTk0Lw2jJrt+WpJDj+TAjfneuNsTUkbNP8tp+bBIPFuNCFDtUAxdWu1sHMwuUDeHSKY+tNV7KS
6K5z3Bhd/35r1OTzzG0N2ITEpRN1tcV0I02m47T7hLHgq0AeC69vifoW86g7KL7Ma3Md1DKjV4dJ
WB4XL3ItG7RAsmfE7lNta094xOS86YuRwR6OGZRZMp2i/p91H5R1Ui+ZmthvK/1M0iVDBonUzjKd
TBLBd3Em298gvGV6NSFL3OMgQ2WzDSqbt4FZ6Y+jqhWuMRZgMizbu6lG+mA0ysFp7Cc11q4b3Zke
O05Uyc/Zddrr3LQNxlcTlCG/f+h8BgVmArrikFrdU16qT3bS3bWtciiixl2W+e2yl95tMVm/7Img
VlpqC6RZYC8muf3oRG15BmYJ3IFVAeEalU2nOG0t14jnNIjjGiCzFlLiVusUvt4omq82y91gEkku
sJdWIXQQaChCmeMdb0qZLmYd95UTWiP9bOrTW+yksrxq1wYImm2HUihDisnA1GQd1ZUMefufcLCK
XLPv6LVhvpr5re1p8VlajVsP9DvnsTG6erLNPU4QjpMWrfv/N4SptTG2nrWNsTShS9K3MFblFcJC
NtwVZfYvcmxwX0CwCmpV0AcUzuuQNVliGBMWlFxV2pNZyMSld30SqBTAYABGBcMSOxKsYgPwKer6
QI+P0+ivucuAbwaxUP2Y6dJgsncDwd2tgiIC8iggwvh918hcNtWYDOWhagzXbrkbF2+0ep3mJIi0
4PL1M/Yi19aYEEwoaF6gaKchmGT24Fu1fgtt1IeUkNhfbMiwlGbvc8XIQLBZHhXdfNUzHibM8ggo
xTOT3yms8M1iPjItO5RtES6EBJ1p1G7RNjdROlMIyteZW5S1jyQl8isLxUOOoVg3WcjTAEl0l00k
8qw5zZDL6OA+zFsfhARhHKPPrRAZIG3X52+XLIQyJS74UiRaelh6yx+Ux1aZ3C6iPuNf8qH2luWu
BF5GN/vj5b3eu+9bu8LVU6akSEslB2CFgZ4QnK3QNpL5lPW0i9fbhlgvpTaYKFSR5NGgbKyqxV4h
piAH/5qhMq1+WdU4FJSmF6+7Rua4AJhT+dlZlgTtn9tftoVYOlapnhYpbrt6NtmTAypq5aFZXjVb
0nu29l5R20UKF2RByOiT2XbCiZPuXENmzSsHpXS1DIrOGajhogTJ6Wxd5bR/bgCTdrOuOxZq9lmd
ojdtrk4LQ9m+MNMv6vCFtTiKM6r4RvGQ9eweMxZIGvGPkq633aQqkUYaMwi65ir1F1R2XYBzTjXB
6FQ8n6epuKucsnbX/r4LBYADx9xiHzdvettRv++t3F1GB0PfNQfKUqUfJz68Wer8UKXLq4XebWxG
t3AEPicNcZW4vrK6CPoe+lL66VTU6+T23YRXuTfY9IPC5jcdZNWSoK/vugGQ9iPDwzsb4eh3n7Nk
SqZ1KnKQlvTGUZ20z6mR4fTMrQ+u29ve7sZDqaqjO3QQ1S0iLT07mYqeQ23g7RZNK9FVe82axMvT
4qSX+RWn3cEYlhPB+0Z3skc7Hu8XBv7DbGlvmrS4zvtRdvr3gtsqqKrh1Ql1KVFiN2O20/LGJj+B
AuQ7ZitPyvcCM7FFMCzyGZJ9cxAnw9AkhGgsIbxZMS/VxkHo6SsOzlqjOtoWzV3baE7qogbdYp5t
DSrWVdO9kbGPVjXDq1atisd/41h+XTzBhyfoXzPa4OJN3RdnKV0OluDLFvay/+2NE1wmKO+pOQ94
32AAYPQTanAvz9RjYjWST7j+1Ev+S/CRLe9JOYDOMmR5c+101VfejR8ur2XfTUEZA49HNABF8aCJ
VwxfxkFZwIILbkLaJ26sWgG0sYI4kaXTu/ktIvlf5kQ+UFabDrQ/YO4/EHzU+DV3bb+icYFp+78x
1bx7mzc2hdsMRtdpUCcTOdH8wYgNt+1AsMogjGrJyC32XfGv1a1XZJPhYVy7sAkkwcOUHaPxM6PH
GPI9EPTD+5++zLYiOR+7jyXw3iEtsnULCojCnVtoUXNzDTIjcLtfcMmAeKCeQz7kJz00AXRIIknY
lppc92CzRpUOhtHp+IIr43d/WlVf+6P5tGq+tn+Dc333Cpgo5iKjXfmShbuW97nV51kKuhDyZRkm
QBh58C9uwMaCcMlIz6dRXxdUJNappPoRkLtPscky10xyn6aVd9ne7iHZ2BO+WceiiBtOTELmqB8T
LGkss2M8JiVkMopvFYcyO6EyidfdMgkIgP6zj8Jny+K2NwFNccLY5s+K2X2IKqXxOtWa3dlKPy4Z
9Pb62joPk/WYFcoUktI6YGNObWW/Oq1dukaXzZKt372Zmx8lvFbmHKJm1oStj2LrfijWyuL8BNmC
EARcMsSy5CCJGOJ0qvIk6yECSxbrM7OyG22MZZ3E3RD4az0igLhmTLHmEdfRqh/aU/QKzagw9Wr6
pIc15rtlaGLZkgR3M9A86ykaR2EEQghUlMfu++Wjups/b9YjpJYVMJSV5SxOqJjsxsZohW52B54m
Hx1oUilK/0mhfZgM0n1c/993cW9jd134xsewxmkrCEwjhDveSrYGoM46mk891O31cLlJ/rmoD5Bv
m+shQnsrvTYhKQamg9y+4srsalBDVukSQo41qHsqOff7txH1QShJQIZQFbttvEKLIjEjEuZuD6ya
jgQXA3ARyAA6EEdDT03/O2wHu+fFhvo4nkQ7YkJKscQ5sgknBDELOYDuAEIRoP7LgtWo0QD81Hog
/Tf9y6fI2vuaDpS3LGMlzntXQ0tTi2KMl4aYqFKVp7H4EdmHyyZ24RfgqfzLhlg3i0aWUq1EV3ny
arR0wDL71p5YAAbwGqhw69CdljNqh1qgu3Jg+P57wbEcAzUXdApEBHWftc3SOD8zDGVwm2QKW4t/
jhPjbGj5oazMQK20E28Vd3YaX2nobbXMnxk+k2uVoMQdR5K5vKA3Nkc3qjavopl4A80CkATd6+YA
hpupurHGpQ8xcTu5NFZCyQauSdC7K7dZghAfcmOxoqlGe2g4/zVrDX5RgCDkuLT90+9QvK9WYW4i
lvqWvKB0NHt2KGNyVzAeTvE4uzEnXhZ17cHI+JcoZt/Q7rzpjegGZbPFM5PxiWvtI0/sT2x0/qmy
wHr9ib6yxmoa1cX5d6rmTZ/wKD2oSnWVL+xB00bZDu/evo0Nwakl6IGsIlUkLM3Fzxviq53qOWD+
BF+zy9IXBU9JOkGXNEyxG1N+qw4UQsBHyYfeTfg3P2O9rRvfWo3OUigkBV3G9RSsAjYQORgx3uuv
cj3zARmPH9dBp6ALKi237vp1FNFBfr4n9pSwRsFkCCg05reVtD4PliuwGZ3zZ0A0fPm93E0vkDUS
Q9uT6xl4PMbzDFhUvQAnH6dhzZyzMpRhZhUSftC9SIkWzfrc3tOlSUtK7KyyAcpvsq/qXNzQoT1Z
ahI0xXhUkuYZQjlfLSX6Ivmae751Y1cE102xkceOU9FQBw57ibTWq/T+DqDM67pP/dhIUeIaDyi2
eFkJqd++/b5o9nHOy+Os1edBmyX7sDtvjtcIcCrQDceXFlIGXUnzulpZUjJIO7Mgueu+1GF2l6nu
CsP+qbZ4qM/za4XzVXh2J3ma734H3QACBN+d2uJztgdDXZ8keC50TeoP2gCgOt6XaBa142OZ3S+Y
cxxj7/JH2EvonV82xTdtUaR9s4wJZv0L9bHM9a9FPoUsQ89oaO54hT7dmEvi3e5n35gUnrQaR1W4
q0YS2tPgDc59DnK3Nk8lmylbmJBfmvOCPk+FzWSJg2KOesgNU3enbjnYpRrYzhyDvFGXOKi9SwvC
aYhIrM89VXzSphWp27iNKxCgf6zqB0zcnlLTOXaZDGS7+5LdWlqXv/GE8TAhMStRH1slNMZ7dRVb
R9HyYVUhHRRv+CobINuLAFuDwnMHpPF2OzKUByb2vV+eLCprS++WVzYWRPDbTDmzkx4xRnvSl9MU
KG7nQY4nDvi3lTml1jGNLSt073aEtkaFw1i3Q5I6PZLZfwO03T+TMPfH8fg5ibv5aCiusL5bOzSF
UqRel+YfUMG2jkmXd25pkcmv2yx254xKjqV0lYJj492sdFlLyU963eX0axLnbxHy7KVj2z0VkoU2
teMFhFrkD+UN9WZV3tBGvzr9HeWNfW/ya0+FlACTGRGmSZC+1shM1BSaw/HkK6ZMcXr/whkrlIGa
lg3Oq98vXBNN2mTrYLSugtHv8xcnbA4teME76CqD7G+FXV32zLvRYGNw9TWbw6JlcZy1a31hYbWb
gM7ulWhp61ojuhjJQg8xODPcBex8vjrmT5dt7056OEAimoiCkBuxhAMT5Znt1Dz+PaP+e5Me+1F3
Y0s4LnGv51WVwxY/rOhz7bl+08+KG7fu15/ayr4KjpwU4J/WBUhJPn2+e4IMPB8IxtwNTWyYWEMG
H72OCJJWC6hZHFmrB7ZRS9L0XfSes7EjRCQYTifSYp1AOVmufY5e+UN5QvZDgjhoY/dPJ1dIu3m7
bmdjWPiYRsacIqrhWK0J/VrlakmJN4I52BlP4CxECU12enZjBSCKmklsKLS/a97E+QKJ7HJtH+pe
52KypULXEqgt4MWRRtVn9ajJ1M92v+Ivm2KJDCpIDaA3oJExMIk1Ozca9O7lT/Vd1wb0AHQ0sa53
CghqYSUsnpIVc0EOvxNcSOPheh7EVy2UFv5jS3QA6WwOlYVziWd3dKjD6GTcODfVNYck8L+8BRtr
YmUXaslov+IRUE9FkGf8qCb1MXaWfyxQidfqdlVC4mKgAYunOg5jcl1jKHRLESLdwf0z8WsHhZzF
TkqA6dUOcx+G10F/0ue33cH+lHvZBJIQYLJ0t7pTTs63y95z75XqWBBagfQICgSiSlZp9KA2tefy
kICFdlma6yYHRJhnvmbOfjfKCrfr9X13TjbmBP/ZJyTWgbCHIxn9Gy38jf5ZPrb2UwvxkjkhEI4V
OBRAJMMOc1Ne9RUxnmeiH1gxvyhc/zqTroIKivKcUvtMWtvvMgL6Hqi1gyY955aOXn0VUqf+DqG7
byzOP6PZ/qKw6aXlqm8a/WvV98+gqjxnrf7I+rZ0l264q0qohKk18KzNyDylUR6sVVOijLzJyoK+
L2/t0gqHSkkx55n5upU/GEqHd8UQPxqJeeyNNvY1rt/ZVV4Hlz/3fmqw+QDCRYXgaTfwHNlVnj1x
b/YxhgMVzmpEX4m4f4dSZLcItT1hwmUt6rrUSoaHKrr08dfy5IA/VLnND8p38GSug6C1J09I/ss6
gYld8ftQUBCukzXRtrMoW5OCKfj4B6fhH/OfT3J9gt2gZf3HmFgUbfqU9k4O2hR1/MqVIJ6PS/WD
46looIhOJLF511FsjAmvgLYHSKsA707IyRPkJVH5rN1Jl6Hojd2UbmNGyADM2S6hjQuP3ifdF6bO
37QRws9TVwQoOCrBlDLNK/rR8i0A1UnNT4Cf+0M6gYMw12eXNyjsddrUQhh70v3RgDA8RKo+1gyj
B7mWHXvHOU5l+7Exl9PC1Y8rVmasgXvnFn+p0+JBZ3nuk0RxB66CBS0nw5XWWV+raQV6mcD0m9kH
lelWYA01d6upk7C6/JeD++urCqkIB9VuNayqE3/leqvAjnFUIkyfGActGNpAzgwu+7qig6xa0GQ7
FXQ1lhqtgsHTEpSaatlQ6v7iHEDGgYFFb0Uc4GFdrDiKpsARH6ZAVe+Ma+0YncDrEpK3xTjbYXme
jo3sbbebbCEVwQiKZWAMXfDHZsssvatRwWkxGE4O7f0qDDi6B+3gHKY7eWFy1x7VIW65xnFVVLHW
Y5Jg1AX24ih+AM3rlSoV2tmNaBQ9c2A6CAY+BPemtZljgiQfTZcbDmJ1UT1IHtT2IjbKyhTvHQ0D
LmLCCiLL3Cp7nBCLwX8uMUBjodbgLVl+4uTT5XCxdxo3tsRElU31FBcWCL7spA5pkwMA/a2fpF26
vT3cmhFcWofAXMYRlmTfrD26f76Hu/UbAgYXHXtoYoRCuNt51Wc5UxuULzFRZn9RX1cOMeNg/DCv
QRGOkNR8vbyTeydxa1C411Nk6GndwGBk5EGeTr5DqHvZxO7HWt+/KpSCVCI2x5QUxOeEg16I6CV6
Y9DKiz9344/LRt6XZ9BK+qUD9k4ohzEjnczZgoOIg7W3mfnMS+fD6NFD5evoq0p8xruNW+0RDGRC
Tw5KbmLHiLVDV9QOh46bU/raTHy7kqT5MgvCp8krSO0uU+uE+so5y4znJqP+5V3bNYHqBMBDBnCC
IlrcMKBA3qOWj2kD+6YG7iIdmtfLJt5TRKwb9cuGSEDL22FhVaeyg9H4JLBvnDuOtlN6Ho/LVXuM
T0D+juf6de0MyDtO786eYFy4wdSq6NJiPAjUVsMtQirmSWpMrfDw8iLfJVqCGSEpiZGLgHbdYSDJ
vlWt9BAnR0BmXLqcwfjrZQ6THL53SZBgT3ATbZPXcWFr7DAOV23BW0DMpk+j0zwvy9HsixDaKGc+
AhN2eZn7l2zzLYUjSRezzxLFhm4NeoeLb3vVIX5Zg2QVoo34TxNKYZHrt90U74yo1KcBmObQNEDG
upA3g/fXUyFrpbxnnBLsCE+PdjIrgwLq9VNJe0YutQLEk9C5fYMwMHSOrfUlcCebtVr/19+egIJV
IT5j1pAZdoGtbOkQu1RtnlvLdIvie5bLhqJll2A9vZuNLOqsHpMZpyXXud9X8zWePR4G9/7HQyk8
bUCeOPU8g5k/BB/zwxAmRzmB6Ls84/eNEwlnFZ4UQG5PTthmSrD0+fXc8VPU2Q9dTU4JnriXz7zk
O4kjBBorM7s1FDuMIihqLfVNXIxh3lTnNJF1vmTXS2SXtRkjs6nDVQIC8AUky+f04HwefNVnfunJ
Atj7p6iwkaITKSwrM0Z8rz+pKIBV0+9XIopVptO6106XN1ISa0SuWTxZeMsjuOI2zT+axvCAQd3H
yyYkB13sL3CtGktiga+9KUH1N5IIAP2YoqwhBcGuDv3C7RUZZgFijrMIgJXQvDHPtPOXq7mCkrga
GoGTnOVxTHboBW8xpVMe6WaKGY9S+4xe2x2wbO7SG9dmlRzL5H+MZ0TwGIue6VD+RV7gdPMhKSHc
OCS3JXg8tCrxE3sI0GMfvcsfT3r6Bf/RD1apmQu+Hj9HB8OPz2jvoeG1QkPAMSqztp7uC19QfELU
2gz6eX3dUYzWQq9khRcGDmh69bA/UJ9KpnTWHXtvDgA4pIyQpzaED1iQtFzFgO2QDebXXCOHbMSM
+FLlLs34idbgfIny58s7uue6kJ6i3WYaKtCNQvKzVhnVrIPraiFSS0vMqyrGkamvziSDUL+H38GX
bE0JCRBReJUpNjxXF9hnTBBFN+ktJo/gUqLr+dG8S6/JHfd1lx+1T5cXuXtstqYFN4a+1wjWzTW6
vU6BFa7sPbNHXKzakz/c39cnhIUKGRCL8pLb9bJiBrQwVoPpoL4anV+ExJ/P5e1AHueb0pP1MXdz
lO0ihVyIJZbCWZXmB/DE/9A+Zqan+WkACNlT9BTd4chCVZYc2xtpb3/3DNkOyiKoJaysLb/nDjzt
Ul42ICxGR9gEnXu4flMbYnTedK89YiJyVSJld4X3jxsA60ZvDK8/bJO0cGot5VSvJI4qgcu5sXM8
5eLYLaNvSvnh35yhjTHhdkZarHcTAyHtPF1poYleIvobP3oezMHKqSprquzFqe3aBPeam3NRxnbu
hBrPZzexp+cyX6xAtWqJ2Pj+udksTPCpk2nkTjppBOXmJVz7wsXHGX+ifxoqgQkpeWhylzUYyWQH
Zy/ab5YovvoKOtg5GUEiUMzV58lMTtZsBJKvJrMh+DfVYNzMKxyRCbID0SG+YsF4hPTjF3roUbuP
HqXXcC/sb1cluDm9U9IItV12iOagPJlB8oQreDe3Lsc+yjdRck5E7ZCi6xmq94Yd8uzckNHN88wr
ZNzFuw/07aIEl7akCoUkDRIz5658Lu/5rXVF8+flaw4ZRueAGnl8ijVXTTDenT85J2kkXj+TGBq3
9gUXg3ueJ4OGM1rEwV+6Wj9FBldqkn/z7NoaE9xKnKsYi11A1UryxDV46jLlTVFvlvGfD9z87sDE
AiwnGgYRM+RQvT/6ptd5auU1L/Ox8W0X0kFBowf8+K88C8pRukXBEfWO/4omao8mGrKaLsX7geQe
H7L71q4k2cz7ofF1cRs7wkXImqkZ+wLpTBFXP+DLAqrPB/AGBYnKntK48C2Ne63JAiis+JJrv3te
NraFgD8hEUmXeVh92opUX67+EsiQh/vV7787mhtTwtUw5nFwYoqjyavKcwbL5ToGpZ3QTD5z2Tz8
7mXf2BKvwVxCgy1x7JBMMdQBQWGDziwGcA6Xt2/1+O+WRDCE4RDLJMDS4O83cTUqWm6XRuaECVGf
lX7+yKh5QP7kgafrs2N0h7FIDkoje23urm5jVgh5jdo6aLDgYBr59dREfrs4QW9/uLw2NFAkqxPi
HQG3odoOqMqCnfuVmmYYL1S/KuqSnpyFX6dJCyaAuXUOtjn+sLLxumzbL227vM0mezTt5pvdAB5s
zuoZfagHxSkeO9C/QFJ7fnWWATyUDXcZL79OKjkOAFHnE3j/owjT7zpFX3Gik8d4sXjo6WMCc1ZL
j9QK95saCf7YsCGgSXGwa8zV1nN/yiJQMpamcygYfTNB8DJEWe7Oqml5ADKr/sDizIM+y7VKeeHN
/QJS9Pl1KlgdjHkbfYHjjE5zGYOCvL4CT803A9rYoBlzu+yLrbzGTHWboTnozafcAXpCP6mgJ9TZ
ixllh7Y3XJVrHxPHyN1Gt2tPHZ3PCzH9XCffuPUUV+bVUoyeqp1stS+92eRNEFUGOPWWV0CfTjME
ACsIZrhmfVMNT0adH9sWDItT4lrRvb5g7NpgzNfN73PW3pnRnZVboHB/0ZMDMlmXq/eUfSy4caLt
dK7a7sCW7FiO7QKIWuuWxVORX7W2fd3E5KFTzAM1X1rImriIF4UHpiKvcDhGFo1jVZPbonxi3eSN
lXOnwh3x6CuIgQ+Qr0XHgQfF+JzWlTuu7dkZOHQ8u6D2HUC5CFMnyzFJ+BU4ksPUqb1Yy/wIPc4K
GAmNA26VjD6h3FNw+2mV36aMxW7j5KWbFL2bsx92Zd0bmuVGHflQOBaGRs1nKzXv0179OmlayEvH
16ovSZuEVv6o2slVmed3ejF7sZmA/zJzl3hwrcz5wKfoZLL+ZdSVT0wfj6O53NIeL9KRuXOinkxQ
rtX6x8n8mLb40cCB6BYPsqTxe2hvqJN6O2bGKSPpVVIah14nPkfKzvpvSzm4ZLbcLOtOmZq6NgwS
DCOxBZoSYB+FtKWrDZj+UourmYE6y1YxgUYgijXfYebInRXLnWzwRgwYimvw2tFUD0xep9iabnrS
PRdddcq64ppb4zmJi9NoZx+VqfqMzuaTGS0fUazwnQH4q/8j7TqW5DaS6BchAqbgrrBtxg9HQ/KC
ECUK3nt8/b4aajWY6touinvgaSKYXYWs9PneoJ1ryfyql/dzYeBXjn5Rp699Lf2uN+sJXChPumS8
Zll0SFP1cRl6z5q6sJcx2Y7E63NFkj8qfI803e76Sg0Tu3he86Y5ADZodbqhPmcGtHnV7emoLY0m
qBnwjQsGNwAfaJkXWPz5vDW6PCBQquu7bf4tr+8j8/G6BeOGtFiMQtZuYkCWTdnJlBcEKHbI84rf
1+m1tkfBGbgebSeAcdxFpMlFm8PLFEN908XZS7VK9wC7KLys13Sni5Zv10/ELTPaO4mMu4YiAyks
Kc2gsR0jzOtwSxzK1IvcMdl8DJAVB/XVPF6XKrpHxnFnWalWNtZ18KkK2IhzXX6+LoAfNe+Oxbjr
dC3mts4ywBLlxPCjaEqdYk1O3VzObjyB9cBoutvOsJC4mq/zWB2GHlRMWTM62xINYVGogIUh9k1S
FA9kSv5EY/2hGvAcHMEPvQyXAOuKkVzM0SlEllkS1Syb0rSM6/Tv9obiLOf1vj1a5yosBenm5QP5
KIq5k77Jpg2T32nYd0G8fjFJ6US2EChMdCAmhAcm5IolI/BGNjIJEhkkbKP0DXynj5Zeh4Br1GC9
+qp0tUW9XRVLElzoZUWEHpJgJtdEv5mwEypjP0dZvJlVWBXFKVa/VsXgtr3uDHXjXf90l0r8URLz
VpUkXVQtzZpw0jzAcXp9lPvXJVx+MITxOyVmrnIwtg1OCNagbR6q9Y/RfBpFXWx+xQyAMEQxsRCm
srMu/WJbvS1Bhq44tGnYh+SLfrCOvZd+otXdwl/P0qfr5+IGue8y2a24TB4ke24tA8PT8UE5DNgx
AMf6QRTUXo5rYIAGSRaFWkM8DdX+GEzXSW5LIKz/0fLK/faFIKi6n4Dknd+b3vCluBXxD/AqOigE
GmipA5ICSMeMOd20JDLsqqlC85mWO4tglL5PGYA9N1f28qDHYPi5cGfEKIor2t+8VEgcdyeb/n2X
O6RpXgBjC/nPHL2qSe4kyfP178Yr5n6QwFwo8EvzZsi7CiTi8l/QFaz9N6/bafPXZzHj8+WGBv18
u/Mw6r8q2TDVLaR1qgr0thsl0Twjy8DgdNKsJug22SEYe06H3tFTwxOcVXSbTCaWrJYJ3DdI7/1a
8ts7hbKY4UP2Nwoa+p+xExyI3CLPdskadqd07E7bmDD6+AFto87iVYG+zn0EznRl+mauPWiq+twr
++7T9QNetjzgbnTMuGKuRLFRQWaEFas1AJcVsxdpck62NPd7DRORJokBtztVQdsjkV5FhMccFaJi
UfM0sY2LJ0Ldx05JM7WwNdOCY6bbaP83abj2URhjojeSLUOu5XAG+YuiaI5W/4q7kQ3YGIwLY06H
HauLEqPIRg2bnirICU8pSKi9JpOxApJV5zTfnq5/s0uHAIcG9Eh0qQwiX2xo9YVe9nVdVaHc1ABS
mED2pDtWb/jXxVyqPsQQdBNMmYKos9+oKfu+VCUqpv62tc9RY7jXBXDPQQwZu+YAJLvYnqm1FSG8
XlMWMeklTjpPW+rQBjvTdTFcZVNwCIpVArRjtj0iyZHUJQlmcYvjcCwxcI+pM/OFLugQ2ZO8bhJc
HMdk4eaAnw8cHxOQ6az5X4o5UpqxwG7xgZwoH9h292N8/FfYYaHce1n0K+5ekl0CqCLJc8qzKLuq
a05vECXrPSoeFKAE+JuC0126bSoQ14nXK18yQcVoV3a2hqebHVO4bUDsB0bQhKLeBCd2/yiHebUJ
WetZm9Iq1J0JLa3+1nqYH4az/QJ0Tn++6cAdbN2VZ+u2fd0EHu6SKfbtUt/PyFjFXi0Hfa4hu/eV
ID/XMPst4OeBSObpd9UzSHhiwJUYgYqgSD7Ug5N93UTbLjw3ABxfzC8ibMFgJuN5auDDbMVYVJgz
ISfNA/7+a3WIHnL02/NPlZ/e16/yoyZIyfiqi4ojpqxNBfVp+mZ36jTNvdVKPR79j4577yb3w6k9
1kEciGS94ed8rHLiC+9kMZ69rM1p2QrIWt3iKB3yu/V36l4NzQFE+xn/Gh9MjXq43iRgmh9P9k37
TTq23zAoKtQ2qk3Xfgtz242KSb1lwm+hIKRoBIR00mA6oUkVxp4tcLp8i7Q7OVNo7dRoXrQF0ijL
ACIo8JnlYR9gCjbAqssv2b+dNPqid98Ug+DmsG2QRlfoiVt4Ugy4nc6XwjIobg0BuASnlkAAb2/a
RAbIpAGH+lFcU9RWkZMW5IvP0w2NmGh4WDj5Mf8Tl4mQ+xfM+14eYwGzZTIXor8d762H48RfAcXt
mGHld7e64IHwXqWKjUhQlxhA62ShK7R4arWimu0gwzavozWak6TDoR0sl2yC/g3PPe5EsYgVkSGN
ZlrpaAOXkyt1n1Jz8rL62/XbE5xHZwIx08hbkMMngB/Nn0GMCYxJh0Q56kxDcF2Q6DSMOddRPzTa
FMUeYiCptDrsC34qsAt0XQr91uwz3t8Zo3uyhMRLzhoA6CX5qaxJ7mDuSthh5hU39lIYjRtMrC4t
1ltSoAQGjMX0CnI9PN7kURe4Ae73wbYLhTvCa2IjS4xLEtkigDxTrSGItrT2YnWJvHSZkD/Oigjr
j5cOqODkwRyJoV/y5mTbJBl9ByzTwTLcrKwRwQZLfdstptOXAEFqfsU27QUyalHN+ShPOupE1BLK
fuFNr2m4uPqpDqSj+nRdO7jebS+NUQ/AsevJWmMiMN7I7wAPVpx6QHpej4k/gneqicgZVcnXtZIe
7ao8bVO5CawVV0F3F8yojhHJW7RgTRZIrr7a5rexrgkmsnnxGaDGaWJggRWITR+VVZfnLQNlIJ3Q
0w/TYQzM0xCK6FS58dleDtXcnVfpZTPSshxyDAzkPQBw+j4/AD/7i3WDxpcfHw1nSCjhMfbczIdV
9CW597g7JeOv5bUaZAnkZGHzx+quIGlDWcevQ+k3bMZQqPDEX0UT2pyqDhzbTibjtcsWpFnpgBP3
PjAHMYkxHPsQaDSfJl/xyxta2+nCyBfN5HKKcx/lMv4bvRN9gDP44b8xrOOZsUOABIZ2sEfDk9GN
PRHUnOB+WeeTYFZxUtPIDJYy/Uvt0VdSMVEjeI70uV1Y6/cLZZ3PMi59tKD8HlB4RaxSueipYFw8
rI/gELQD8Yge1YprAhlrY2X6WLfougepdjLTO6zfeRXaifMEEjK0ygTHE7xEtrZCsABeYF2cxtJv
MaW7IKgt/fo2B9txfyQH8zi6Kihi6Ce8LvttRfnaSRk7owB3Si066GpRO2vjZsfkxr5ZPich+Vqf
0zvwxjzbd30AAjk0fD5hGNsDkKxnP05AQQbwAkazAuEMEb3da7+JyS1Wze5BYD8jwsX7Uf0cE3x0
MssOjYO4zcH/1MAYA6YbClxsFJqMZdW3OR4NGrVuMvWYmCdz5qdJ/TpLE1rGhSxcUuHrMyB6dECb
gTCNCabGsaoqRL6o3LnWoxWWh/QRK5ap6tBi83qwnrRP1z8zN5GAvv4jkVHotW7seFTwmTtPdvun
Hs8HaJUhVjpcWVxJ59/puzTGfXbzjP2ABjh2VKG15p7OYIKkwQDZkebmMVbDRkf+qr2IdYdnjrCa
aGLCDNRo4Lv76GwKdS1UE8PggaUBjlH5HTwHjuAqeUEdQiyio96lUTD+jyLsJNF6bQTkIi3a6CAY
/VG0qX5iUYCbIu1lMZ/N7vXYXivIAsl1cdw8tPiVA8rKqpsfZW8dfmLWk6sqe5nMxyvaetqW2LKC
DFUwCaOzmIbuPXR3sUnixsHy75HbUETZC2RMkD6vUx1RXqxCe3pHi8i1JyC8uj+FFsF7f3uJjIEB
bK7WmhRYjdzSWtjfcL36reForkxnhIW5p0giEwTFFpacrRSQJL+8fMwzovsz0je6C7vUru63ZaLA
PApGFm3nBwoKRjHlYD3Kh//7hEzQk0121ekpMD/U2yXQgul+O2S9a4KUrvKN3hX7aO5T371D5qn3
uqqj3YMrrdX7BRN9ZdG6gqfOS6p2d8hCbmRdLzdz1drBEnTHkZwxLu8ZNz12uBrDU8LVyxwEctgV
8gSCeemVpqAJieKpSTduP368TFKGqtvidyb2HwhgQM8Bu4Kn++0KGvafRP/iGwCsrKsmUjussTCa
A94WXcszVIp/BQFQ535GHX07nBPZJFu+BKipRSrNosHycINlzXBsXkYM3o2e3T6jeeiAs0XLXJPc
W9PB8MAX46neAOpFF+NLBx1Y4q/zufBRXVVc9ZAGaukYT0uGTRxH+5I9jq8ZCqMmMOFip0ycJj7J
T+pt8jXz42flz/FcnmX8944m8BK8kA7O4Z9TMa9BGZJm0WcLYbGa36ct2N7ySHN1ScVnU+Pa1ZLp
WxkPX6V+UEVay3VQWALHZQJ8ALDMH5Ungu5MINCkDuq/PbMfXQXxSC33mDtRjOmOhzSNuySqwkhK
ginVDEfdipsEg06dBh7sFdN2s3Ff6lUteCHcl7kTzFjwtrSmViY5Jr/j1ilbGUOThTssX0YROAVn
KgDeaSeJsdwtkQclyXGboDCvHZo72q4WNmfqnCisEDrnIvpP+uPZ+HcvknmAGIlG9lEP+IBSfoxB
PTSEWtMfBTZGJIVR0QoTTzWQmkBvoLoeNdnG4iAudAcHq++Y5br9CTfIfey7y2TsmhXLNakiZDq9
TwHc6nB+0O/sW8WtMD6ve8q9IiiLcSs5CO4xroKIUMXU1MfHEI+YKVULwPdSY/YerRmHn5hA4Llc
gkl94KYA7ZawhnMY020sxxUF7b8fXu5GBzOMnJ8BFeXF2HQKB9jICjDVWDZRoixgoi1ksMAvG9Ag
/0qlQNo+GVKYrY8CTeEFL9hUBlc15lQuaTOJOs1pGo0gf09A4LD6pQ+ExuVgvtB4KVt/Jl7iKQpR
CZqwqE1dclSCQWTpu4XEYVueKVoLRRCLvMn8lL5BgFgRdqhF5Vq+TEyBoVyPriXb/rU6FKmkKEnC
fi2csgE7WSYqDfH8Osga/hHBGBOVJJgITU3wshsvadJjhzPz4jzI9a+L+pedCD4c74XvpTF2JJZW
XLFmxOGg36z1rWb7kSEQwX1fexmMFYlbpbfqHqjS/76FfYmLikRhL4uxHobSqEDg0uPwx/4bealQ
01s88DAM2MihGE+T6YK6CHY5WbFuJLLL3Hbv7gewe3Dtom/tbEZxKJ/0wJQdTGJrr/HJeNhCOZhv
Sm89a4C+je/tmxSlEXJOA1HXjKukuwFQxrnnkq0kvaRj6n5dkB3lciABtVsQvfC8K9EsBXTuBiJQ
FkkG0Wdd9TMuWkNVSE0/L/LvKcaYskXEIMY9DVHAkYspCAAGMhpq5mtcIhAFRml1a5p30jQJTsIN
ZgF5/I8ERj+TOZEnSdLicIKH+/e0edSdsK4blQENmFkauDDY+cglyUmvasgY/v1z4B8NeEWGATpj
2vv/6NrsedNma5ji0CofiqMezEBEBVU2sI/VIDr/hPeWuYd7F8jcZdlPqRWBGSHsbewNVGZ+o8dR
GBWWq1RrgGsKk0Q/T4q1uaCl8AReSCSdef1FoSF/1jH6nB27Y32KjmPQ3JGD2A9wtf/9XllMkg1U
CIZU61GQ6vmLrDT3sq0Eydq8ghNTQPDLLdkDp47CZ+sqhw+3iwqjqhBdTkGa3JLC733r1I0ORa+n
2zelQwIwYqI1IrhO7svbCaZ/35UHKkPOh7Wm6N325MQSFm0T4bA6N24wVR3LFbJ8yUYYaW0GfmGS
ocxJQrqJXd8igXP0k+Ln8N+iI3Gd67s4thWxSPIoF6kRBeqQAUMOtE/atzL9zZpbB+TjQSNEk6Ea
d/HYdwKpMdjdIeiFyQDGPpCpm6kTg3XVgP9RATyhGwcz/Y1E4VZWv/LddjJpDLqTGZt5E2lrD2or
vT2o2oSsS/1N8NK4ugG4OgsBmHnJ0heRXM31okzCoj3SbezNkyxaePg3tI78j/cuk42MqsLUShWz
dxFoPkAFj0UvB4xBbaU4kvJslZ+un5EbGu2OyNjOdpJIPOSyFBgoEDf6UTUxNizA9uSHCxhNRH9c
BW0r29eR9KyP0xwhOgknTzac3jG/6Tf5o3meBkdy1U9t6rSf3loo/qYG6zOwUYL89fpJudbMQs5F
APpwyX47VKO1FY2VhGn+vKyYwS6flnpDgCSCfKFXdvEadoIYzYSP1YkqdWlYV813O83vLbl6Sbuy
wqCI8l0ZxufrB+OHnjZiIbC3wt+y6VYP1J5ha5EjAOa5OdpnOnANVgU5oKvmotiPW4rXsXADUhQD
qR2bb9VZN2JYvsL+RhAfYmDFohaIwbM/fmDMqM3pl1LXvUTmQvNOX2yp7+HwuvTFUKq7bK4KFxO4
p7hrjmUzfSmH6tborN+KensdydD712+YZwf2P4CJNVvgx3dJl6WhhZkHu/huWQJQRO4nhDe1TBn0
N5dkcqQDjUMK7FS8kNUHRO+hWd8g8cmNdASPw/XjiKSx5Vy57aYtnmYkeP7sL8fWBYTyXXvsAEIr
6sXz7MvuYBrjGhqQY9jqioMp0remQOmxvgVQ1vXz8EymjktTUW0AIzoba1pyolXThvSule+lFejE
0ezlQDHO1EdJO+u2KlAH3pmQDliYaMKg98XIZ98rqQ5ad+lts1bWGkdFn3SRBN6HZ6/2UhhHMCxr
jXEvJJRR1ameJhm+YgzBNkV/Dsr27foNckPovTDGDcixWsa9Zki/VOrmPae9MPo9d65bXaTFmi0U
3MwlwA6hU4gIPrk2ai+BCZFBk21acQwJctgcjQ04WBFoNkcv7WmnAtMfogUmbkq+k8juZqWJVM9y
ptHRhfq3BdBetNqePjVB7E9OelMfo2N6094ATwVNX6FN5mVbe+nMKysUoHIvaQFduaUALtthvaeV
7s7FQpXAeAiU/02Tdh9vSnPLHiiDR4xstZVP5vhiVpvghQl0/+377oSgzreV0oZsoC9Pdlz5Zo9d
8hbb1weB3nNVUcWeG4j7MP1FGNdC5nQbKrWLQwk9bBXWUAF9H8VJ6vyOMocmfvJyXSQvOjB2Ehlf
gmeGQh82+QJtM06l7NtT60t1mFUPnRZcF8V/1TtZ9PS7a5TzkWixUdA6Ea35ws47tEdP+S9/YrGC
3hUb9+xPRjVnJy0yMzLJJdIOzTjSchT2OEB2UGUn7QQCRiEWk/B0jIGslXYZig7pae/3JUYh+xBg
pwboO6SwC0ntiVBouG5zf0DGSG4lLdL2K9DiWYgWceOTqyYAYEZKjbL2xdh0R8wpKcwEI2yGJYWN
DTrVggAhY8uW5ZCDlAj0e9YX21iAfwcklykdD6ZqP9dd9UAKqw5qvY2PsxQj+hzTOGjMSLAVzXO6
QDj47w9kk0wzyXUir3YcRtFrk/2W2c40nIvxwbaeAUgsUGTuMwXtoUqjMDhc5uYjI5bVyVgpDy7Y
wrRT5ZmDEx0nd/Ij+W5wJZAudr/0elDnB/UlIAwvUIfMJGuXfnzbgooPg+Si63qzYAytOzUQqOju
9UNyz7gTx5iiQa6qtKj6OjTSzolGG8xegh4QV6d2EhjTo0frJo0WzHaDRSWP2JmH5sIxm4CJoQJc
BnZJcCT+E91JZAwQ6EtNMq0LCgO/sLXIlWZiOUPFL0X+xcaBmdKsOagQYsx2KUGK9vfo0TqgDvaI
RgsAnSY4HjVorMHbyWN9/jprgyVtFqrDaeuhHre0gSWLgnWREMa1A4PbGpA8R4Gy3ekAm+hB+qov
jXNd+bi2DQQV2PtGHKFeDEE3SpwB8mVL/sZT6N3o+ANPQZwS8KIzRYPHxbaLhfEzti8/kHYhABJv
IOvHmGfReMO59wBLeFcG0oxJBsHpOPHEB4mMHkpKUm6tPdCSqR4s1ql2c9dI6TTXofIbsIMXn835
KAnDQs7H+yCX/n3nEo1Mjaop3qAaS+IWyb3aTc5gf79+Ok717YMQxg+i5q8iHUH6Q8L4QJ3gHFAP
KIIF4NgnhUAQpbdGK4JtIGdjlAP9DWImW3Kj+TWNSoES8m5rL4GxgGM7T2sKyJFwGT+PSuzAj0St
wG29AYMwjxY7ujLGXIE0AKPOuBJja9LEjgso39itrpEZUudMRal6jd0DmWmeUQHu1N/V3DzkUW04
UjXf16nxZ2qtMCVlCxgxtbmxl/VpiZbYxfDFoVz6xilScEvLhjvZRe21AE9VEFneSmlN3CGp1EMC
KAnHqNJDOkdYxWzGyEnrFagqttydqiGy/aIAoFBURs//Xj32B2ayrXpWG/DF4VYl8zavOteM0G4l
kyNvr215n8T3nSK4Y46fwRWjPwjFA5YDC1idzqUyL1RTSvVrkn0dlc/wAs48gaxSETlp6rMuP+e7
LEb5gYFWJtWmYj0kmFU0Iwu0fv5YY5/iiwM0Sdwv4C1hUloJOlREYL0uvAzYWFUAA7dhgig3f0ow
iJrc67EzftFD8079RGe0e0+6BZamPx8yFxMenbvcqzFWZ/79g8G8A2UV1nQbOS2jy3OCrolkjgAf
ssHum8oUxE8T0SfyzLVuoNaHjXb0Zgg7SlzC+Vi9mf8IvtSeti9C9Tj47RZg7hbE6iKEGI4d0LGn
j1IxGq8ozzAub4kjq9houbgGLOiwTMdqG2UXTlb3rj8NjlvQQfCMhhOGVRTQIn80z1m/gEusn+qQ
9E+VfjBwg6rsJfXLdTEcy/lBDKOjWtPN8rBingKA0ud0a8KiiwQ7pFwRQELCwpuGORG2f5yuNtG6
dIMP2KD7edAmiyDYEUlgzIiZD2W9mbSGv6DviG7EsOoCu8FrAmKWXJWhbYBh19lNrGFSdEwUqT88
GbZF7Qa1ydink6abD2KCqnQSP/ZiQXjAU4O9WOb75LIx6mUst2Glfy8xMh8noIXMPKD/XdcDkRzm
uYIdqbFaVOrDejTuhinzowoAb8WEsqgczZ+vCxNeJvPBWqOfs1JBV4BGwyBd+qqeZPBWuSBJxEZ8
FT1rGDWDTRaIpU6aMcgfviFTelObSR2iFpM9FIWgxtaDtx0AQKCczHB8SE5q7V8XqPIUc/f12EQ0
mdWp03LcavR18mgAlHjkmATxLcFy5PCaJI6N89Zh7pY3lHPCPnYqVjQD0dSUJjg5u5zVR/U8GdYK
ZEr0eOmxq2+Nbz4R8BNn3nSOT5nsDIr7Y2Ky9rLH9D77bvnj2Wwc1ClvGnc8dEH7TWTlOPHh/ovo
9HfvglALyyH6FK91aA7pq1XlHqlypyStM9qVr7T1H6v6kKWGYBmbEwR8kEod905qk89mI9UYEYqQ
e8lx9t3WIncatRCQ+o9pVIiCR14G80Eg1ZOdQMwOpDpK9jFqBEqwHBXUB7Tb+rjdzod/z5pOacze
DdUbYOtOVl+m2qIpMIYU0iNN/wZIofNWVeFVoZIJlFxgOXTGQiVZKWdthEwTxKo20FCLOnMS87kp
n64/pv9xiTrBDtjbQCXz1SRpkyYzwutdgiicw+1gDO6GvckapwJM93Vp/FNRxCYDEcxFRjF3xtIs
MoSRRvU2jAxU5k3bP/aZaH+B/wLeBTEvADZpWPsJ16ciQ6oCyj0nhepBVIbnq/y7GObyskju9M6C
VoC0z7G29BiVLxt5sKZ7bPZ41++OWu9LM/sui9H2GClMDGq4Nsxz8qC3ANutPxfzUy/93lqnKUlF
LPd8K/sujwmVVq0H3ZIBH2mPz6MJNNJBNGvHK9/oiDE1MHugrYZq38cHPIArV88zVBTpo7KHZ4o6
ND9gIdrNx2MTdnVw/Qp5HhJoGybG+zBxB2Rx5nvNrbJ2eY16UXZsSlf1Wwx915ULwvUCBBCau2Cv
wkLsnjkCwZx2zQfBzMcbar2wlxkpGQkbkJ4HywFkjI7ilg0SFpFW8uL3D9KYT5dFVpQvNBAg4dy+
HdPy2jQE6zWWEEGEcxpJeP2A9H9klPODRMZcRYYyTkmNBDAmj1r9qmE9cBAs7fNPBUwRywRkCoCj
GG3J5zkZE4kW3/IAk9fx2aA4LRja79Z7bHl3v7gRiHTrH5lswa8rtS3OaWJLQ6qyPDVBGaZuhzXg
sFi9+SD/+6jeAGOmjXkVZJrAY/z4IuTN7JCEYpJET7VzPOh3VtqLwkSeLqpIZFHjVjDYzpbWk741
iQSI9tBYofi6UbaHtUA1brYOkonKRCmjcJD2TimX51jTTp2e/HFdWzjWGZhf77+ACVSVelrnvkdC
TYeJ+3A4DNiwVA8ixCKuGOCB2MiQkDIbzDMoCcnAV9S2eAZaoAHmQQspJZgIjJAH84D85V0Oo/zT
vEjDajftWxyieP3LEpR3VRAdW2/yKeBBfuzuwOKDxFkEQCc6IpNgpKY5rBPN0cxeASI6cUlpukn2
KBmhDHLuebhtWpERpb6Tfev74zJfb9AauahVWG0Sdsf1tkZ2QS1L9YSFNE8EJqTQy2OlYcSJYiWZ
BCNP7IswkgSsPsDypx8xkcLepQJz3SUOBf+dz/JXgq7jUYQBzHNOoG5Gbm0A7RVjxoy5icD2Wkwz
tIdWkHvUcp3IG79QANYuVCNXFLNzzRtsDdiJYN8uIfjyVGpAN46gPSqqoMltLy+fDHCm2PHyOSpa
zVnX4aGQ07sctUV7Sp/NGelF3oPN7Prr5Dh+Y/9DGHXuyNLOBUEcv4EQRm6/b9LsX5fA2yyDCBsA
akBfuQTIk3tZaswBKjTowHyV4/g+Ne0bRVGO2yhhp6cYscUY5Y+bbp7NtToCnMCX1sZfZ6DspO0k
mEXmn/j95zDRYjrVSroYsPL4BC5J7oZRYPBEAhgljvvClmIbo/hxEgdmAf6wWvMEd8oZEv9wp/Q3
7DIUPH5JqpoF1q5STnOZB6TA5rz0IJXfjGry0/xL399V6XS4Lpf3PvefkjGya1NF5YYaVGg1f5n1
I7FWd9Y0bx3/fSvzw/EYrZzyqoyAwxqHSpMA2ba6MciXZJbctJTQiI4TwSP4H8/xXScYy5qYtZaV
UUbbY1GYAApAmWhdYYBBLzH9eFO4ZSW4Sq7J2d8lY1mzOZWmkiCh7f3u2KvH+EQy30TLWwVR2bN0
/JVoYy+PMXGzTqZsyam85i5bUjQIRLaEFxfuJLDxU1VZvTrTBAlZJtiSB4yGdJt7XQN5PnAvgyke
V9oS2Xo6o0RNZGfByLtlTcEwf7fnGTD9sgvyiFtJFxQ7RPrx9i13z20kM7aR5rftmtWXCKXa9ZS7
0Vs9wCjITuyJHBIn19w/ANYRTlETl2YNhYzjT0YxAkxkQAegcqr+N2MTrsjygsT9pTLWpJmNcQYs
DCw0ABFpbeW/aPvi7rBIRxgLQuzWmqseN7n1j1KENYK8dIaRCAZuBSb4Lc7Yfa9Osdq2M5D6lYBk
Xb61cySyGKIPxFgMcKTkuh3jNTXdkWJrUNDvhACzhA6tJB2w4vzNXb3utJ5X2b/+BnhlHANRA7qc
gEFVLnpU1YK5qORjLWwFbNBP1cK4Jv9dFvuo014hw0DwqGlI1htfKDandTMHm29ZT2RE9RODiOAe
zUQDM1xN2QlmXjqw/SSgmuEJbNOzZn21sKckKqJz1WQnggkFpjnD1LeyophNcq9v71NZpCeiQzCx
ADAC1X5U0XGYZyMsJ8A8lrl5Vkjy53WVEJ2E/n2n8I2d1dlUwDFvpHdspXCTNBapPP2tbHC+07q3
estOBgrx01CCXQiZz+xLDp14cEpE5oYz3mjA31UF6fGbal0TyEYBSTnluoFDxcPLmmM7rF9Pc9E4
XV24MjhLJ9tpp3OtFqKTim6TedyklcdR7pE01139KE/kZu0NTwNlD0AnnSnXzvCkD+k4+9EU3XRV
kztdbqGkZORPU6YH1z8t19LslJSJE4CPAtDgBhZziLbW6WzpCb+she8zLG8zF69eTVHxher9tYtn
QoUtS+pKp60O2uTZPPTAX/PwbwTZF1HSJ7jst9HrnVp1SZ9H04L0QG8XpzTDZPx0/QIFb5DtN5tR
B4h6E/3ZvB0cop3NlHbTv/x/QhhTAqSlPokn+AMdrFZN/pwkj6QXPQjBd1EZayJpy4b2LB4EhbGw
irdNoKkDUkDl98Un0LYJgi1uPr578m/Nud23Qb9FAa8Tmm9Y1wS7dR3qtlfJjvQUBXTOOPdk2SlB
WuakoubB25LKFR1km/fVrKibCRCysACshStX+W3a54Gi5d87UK4BfVEqHIyoHEYAhzZN5HbIGdDe
N772aBg6gCbQnKju3abcPpNmKMB3V2IazZz8OVm8IqpUnyzEz82lctZq+dbUUu7E5YiA0lZ6R0vT
c9/NAN/OADZ8XVX4kf/7i1YZuxa1Rh3XIz5jdowPaRvQaFI+UtZSqwt/aY5xHy2ojDWL5FlZlw2v
uYqU0F5vs8J0KjPxrp9K9IwZM5VJmmUOC1K2xNiCakrPUixClRCJYMySDdIia6xwb6tWBob2h5Ta
x+uHEEVW7OpUBzSxONGgdSSMTlPjgdx1+pOGdASY6/ooWtunl3Kp5AZ4RoiFFVR2ImKbSbwZPSYi
hqJyDCkN8iEY1m/TpDojgDmGTUjwyg31sUX/X4mM7lWFgdJ6C2tLcQLKQ3zq1jfk1Oy8ng3REq/o
eIzmacuy1euKvEImXWD3wy2Jaz8mi29EVeKq6ag5rdn8dv0b8s39+wkZRSwB9dNhIxvOO9NPjfLa
aP1JrgQ7r/Sarn04RhXBfRY1eQIhShImoINLFAK05PnzlteiEPJ/6OQ/B2InICyjsntlQVF0Achu
e9oO8YDlwcVHbnFoV8Ez5ta3sWNKl00xqHOxmVCqaRIB8DoO7ULxSG6Hkp2frQlTtOsrQDk+ZyWG
ocfStefBnYfaSeIk0HT0rCfVLWbTdol0M0mgfZ6XsNXj4PrH5WrU+69j72Iq2kZeDJQr4zj3lGlx
Mn1z7FR1R+nekAxXb56uC+R9aNq8xgNFYdpmC8MqanetmmmYJ+2WoFIfctSIo+bLUv7CsB9Gb/8R
xJ6ssyPMucRLg3LzXdx+bhY/kwUDWLyXsRfBZFTGjDqsCvTkMB+e7PKxiG8TS1C44yrrXgYTB6n6
psRVBxmUN2I5vg+aixFtRcdhoqFhBGmSgRWhsDdaJ4pHVzNfF3TrrisAt/azPxH1SrsYaJy1FBx2
OBG1mPqEZcPhgI5E5ycHKX1rQwpTX27JfC+THn0vs9G1pZ8hkwLLorjgzvnDdJgf6H7KW+8TC4iL
oGYiuk76EnYy7X4ZB6WHTFVeP5UzOdnR8FRiJ+n6fVLLyFrO/dEYn6B3Wz3bOeasVTSUKnRYe4yz
/wQcO8/R7eUwbiCbyLAg0PoVReTFJXtRjDNIJFKDOLjDzW3HRFadZU1FSsiL/HciDNoP2H0cvTWk
3iJz81aF2Y7LOZ9PPcqPHdB4C9hdgS4ITsSCAORZlc5rnTRhVOZAkJfDeSpb57oi8GVgGQUtIXIJ
SE1MGeGiiUl9tJ5vxtg6Dq1osZ/nLUwNcNBAF0VbmN1pUDotWhsVt5aMlhuXv8tbOC/B1H8HiJ6T
apbAOV2cCO4SYZyOqXEslFk2o3KTJTVKIrXACAMLkhzUkWgNmSsAPGeaiWHwy5U11VhrqxuGKFi7
GbvvyeOc54kgO7m4M3oIOnUOGA0FqGmMMhfZPE2mOWHNcwmyGfWq6a/iP6Rd2XLcuLL8IkZwBclX
kGyyN+2WJb8wLNsDcN/Xr79J+c64DfE0z/g8jO0IxaiIrVCoqszMTim5j5PJ6ZutMsgHr/O7OZFq
TGrJ1IcGzHXhjRnOFAk/yIi//cutJhgRLj6D6bNqDDAygfEurJ7S8fW6gY8P5cUCBKLAgQIcJtSW
fz+fUYKm2D4FjIvnt21zD0HSQvYso6NS8kWf7+uhow07KclLNJ016zEznqXpPM7Wxplanc2Lz1g2
0IWbsIGp5mShWVLVFxWSbtpOKjci3483vDDU5RsubIykmjipQSSfnixf9pLD0gMLrYeTCv7+69P6
IfUlmBKupGaM6jabMKsDtM+T+gczi5PWPOsDiLfGp+u2Vs/WxdQJ91KbkWiaa9jqSI/uvpek2nx7
fYgl34djwdmBsv0jgFEG6SIDvtECXbzs9E+JQaP7uqWRM9XBIgwC0Tgoy/go9rt/MrZ/DIs5/HpI
Q53hj50hhVQyB6+EXvx1E+s775cJ4YjNUpuqAwQydry6bfPnBglhbaNwv+aZAJcmoBCT0aghZoTq
OZnD8J2aQNl3SkEV5Gm67DZO/srbO4k8Xh/Q6j6HyhB0HiGTiCYt4UjPqpUaRqP+VOJpAKo6Wk8A
P0Oggrwpmz2Da3vj0tqyPS9OlVQCtzmo7+BztNNBIQyUj6oD3M/Cv6O7HLR37kT2/wXO/kOghF15
aVk4z8CZ24PZQ5xRT0EvVBw4MLWEAa25iMZs7cSPuS/BmnCkR62Si5mjW8kOLB/cNL7pjQcFnYo1
QNdbScStSRXOtM7IkOQFiMva4QjHa1nnwnwg9b99VglDEq79FGl/patAvWuohEb114oMTqI8/I/b
UbiXk6jiqloAri77xC8zIBAKPz9m+yrbbUfPq0ft772/kNr9vhvbOQKxt6WFUHU7D9OLZd5k+n1b
1W5hfcmkl42hrbn5f3YgrAm+I2Z1weyskkC8MO9md3hQv4z4G0IJO8h3qM7ShpWX/03H5+reB3sl
yKSAFwVE8/dxIs8RmXGFSf33rMnL+vz27ll2yYUp9XdTXC6boUpArGJIsxOCTZtMKOfb9ykIxFUz
daTUV4fd9Zldc8qXNgUXpszETGcTR7uMTnjwG82JEP+6ia1hiX4LKUppVEHFs+SyF3TyIqO43d25
7jcupk/wUnzI6qk24TeW7vGxeodkyI9Li3NKAF4IN/NgW1tDcFQyiSDGydrYN+23dk4OSkgok1Pf
HlIqIR3Gk8zlSeRUdurMbKuVZmtaBc9F5q6X8wi7BfH4N5Jabqxr5zKcAjVHNs7ktxxdiQXXtxpd
ll14bZcKvkzPTZLaHL5s4UCJjvNRuVk6139Symy55/Ur9mJRBZ+mMnvUeYUH0xBZbjlkJh3lybOJ
5DYhmq/ZTq9qqqHm2oEFZotWbMu6mHEbrHmq2xCiM4v60eGnbgh49Wz/z3j1fj//InyMSUNZhwZW
VD+bw9E6zPvUtfZNhey7Rd+d+Fb0vHH6RWCYmes5tFj0RTsg1SipsjuIJXznabrVqbF+OIGzAB0w
ZLhBnf67b2NzSSajMaXdRNz3sOXIvMyBBovtL9RAW4rLqwMDaQ6iMkuDnpXgC1SpkzkrgOSc2vhV
zyZfIWCozni3dRpWr8ELQ4IPmOLSGOIRRd0WGISFy0KdnhZdBEIz218iwdKxXWilWeB42uQIWjzn
h6N4YVxwAfpEZl5LkI1t0lmjjRVFFIw8znX3vXr12ni5Ljp+yMQIKzfZUzLpKR5zElrpeN35cSjR
vn9Qch1FUnvjkbD6TEaH/t/mbCGuiOTYLHK7LACuX+rJ6W10T/ZSRutgueMXuLm5lyCd+HR9lPry
e4W5RFyxRPKWCUSJiIJgsVUOmplFfvNXr7hZSnPFjSPav6pfVJB/O7W1xzlRfTSaHvCTne2VEy0D
tgfr5aMWegb04KxbjocuqEz1R8QkEWBLNVRa5Jdmj32wycO2Err+9sWCI07mqAZfC6h12iH6ZPXg
L07yIBmtPRv0jT2wstFgygbe0QINgCI+dCqFzWozoAiJBgY6yTtSKRsWVg6sIQNZA50YrMIHDYda
Znap6wX3Y96D98igRlS7bX9/fZXXrdiooZiQ5YUK3O9eaC6UtGulBCwwSrLvpfIsDWil1ZXgupnV
lcEs/W1GWJm0RBe7OTJwuo0Exa6RSuo9isSV/um6ndVlubAjHk21Z/1kxNhaknpXkOx7Io8buZzV
oajQP9LBjwB+dcGRxmimjeIGlG6t9sO071UbehDqXb4FO11dmAszghtlGmlkbqIM3LGXWP3aSGcL
7dV/MFsXNoTFt5tZAicJUqPZCL4HSAaE/ct1C1uTJax7bFdq1yuYrFz/MY5ATCUWJcNOnt6u21m7
TQ2gUP5ZFWHh1blPIrNFw1cWHzrPptNNvJMcUh+K/Z+pxKHoKKvIR6G+iby1JrwS+lhp7D4Db9hC
MBSPgL8UDtZqupl2NVXO/KDod9eH+P4rP/hjRAvIzOuL/pYwREkqIAdW2rgHlOTEdLDu6tNdJqGy
XIVeCiRyqE+7TgXPURUdMit2tITTnnQeH9tD1XPEo81LGn0vG/WmGQo3sQ03UkuvHL6BUMRtdDWo
zNnNutKH1vspi1w9a0421/eZUp2q5Gtdbxyl9VXTQDeC5DlkGUWKjgSpqQlUroiBfP2Qqed8F+/I
aQmei+a8/SBaPVMX5oTdyCVWMiZj0aK0pTE7D+GutjdbPlf3/IUVYZ2YOUYjmAojvwK/tUesunZC
w0ppAZ5EJ0k5+qPKFNxKjXqaqupu7MFXSMzmcY6mB/SOJV4zl507DrkEsSW2v76LPvaHLhtX1zQL
5RYd97qwca1ZyaOIIa3ZHSx/eaxYJ+0QHv9E8UiwtPjqi+xc3shxHoKi5z1rlQRKYHrRfligy6B7
3XwWrUYrF+MS3DKy0KUMhhK0zfQ5NUkQ6dM5Cr+l4D6e64yWkm9FfJf136/P5+qWgicArdOCghUh
tyUqphrTkYYZM9XXlf4hiWNvnvlGGnfDjJiMXsQLGr3EQyhWfvDhRmK3fb3hXz7Wz5f1+jWU96ff
xXoZ5SRPfYYHyUIoqTtw1u0XKCc60y1I6Jy2vwXB4xaT37oHuDAqZHhaFrYlL/nSKd/uuQXlDvPT
4AIAbgIikvvzFmvEO5fZBy96YVDY/0jrT9xAM9dOCog/u/qn9CXdqw66Gg+Wm+KAQjv1j/Nmv82v
cB5qhsauzESd6Q/kX1bjoItRCqchC7k6Jr2RAz8M0kwnmw8L5zJo3JJgOYHzOT702lan7Ur257cB
CiFLN6KWN9lIa/37AX4klhE2qxC6qGzQYluZoeeR5kHdTV7EnzoLAKNE43RuppNG4qPEG05VYzyO
Q5vREI4fyHFnwClVdDxVSEdno8HLpvOmKnYK8MuHTeKHan/b8hmoAOmmlhC0gJPjbVbUQ6/wmcZZ
EkBK/WjUURDn1Zbo0cfOGWFgwh2VR90oKwb258828sZpydlC15ab7DWHBHIwd6/XXdjqfWWg0r/U
sPECEKZSymMzzJfitdzulOF56aHkGY27LRe9/J6PJ++XHWFk1ThmVWJjZAV7gjad000ZlXnpyhma
o9NkI7Zdbtlr1oRbeJDnrjNICLXCdm/x1o8LICHR+QwwcFcUlCnfpiJzr8/kupf+Z4SiOFA0jrEs
hzVmMn8OLZcon1FMvm7ivfH+yrjE9gy9RyNFMcJhLoASBREERfWpDKB/h4ZbCXrTw05zrF22s92J
0biiqeFu5ZI2VtISnHaoFqTXZqQgSx2EZFlghG+R/i2sCteQvl0f73+4lZD8AI+bDOIHwZMZBoRf
ONSd/J90ubE70+mO0FdvOQ1/GrUsnCv/b09wYnFZ9ExbHMtiD3Tdh8Xa38ncLbbctdwOXOYva8LZ
62zZjkILGYuaIQm4XLs6wHd0cdbg/lmynKDTNMG58ic1RVSEl54bBE1QpBTuwU6LQVza/OE4V6+j
C2PC1debEOebW9QUK7m5IaPhp/ImYn7ZdB8OxoUNYaPkA/SUQPXwE3NnBnMgZ1+RKPbCY+QONFG+
/snGXNiagYNZGPiW2/AiXAIkPjbtDmQrC8aPxYC3xigCMwV82Ba1do1FJbeMtu7Y1Zm8sCocPV2u
CrNiaQGRyEv5JRACun14Z/sg4t5Mqy2O+cPMWqjnWypC3A9aOtxqymgoOyQCyeBWCsQpyG0vf5q7
xKv0k6V+2pjZ1TjCRt4RebXllS2sZB0lam8P00Ku+Tdr2SLF8l8hNbdsCcddUnpT6sYy8suuepPN
5G1UcENUje1JQ/jSTZZBCz39aijRrm/NkeZJulEJ/yiTgRtfwQt4obQwQdItDNdUihycPWC0MfPu
oEr8rUl783OB1kV3UIr7uBqfJbk/DkXvhigVRubJAI+WpncQajILJ2p1t5YGN1W60ZtHUApmSUFz
ffI2lmX5DnEbXH6nMFV2wxJ7hLCMX0431heyFH8g+sWQHWB0cZHjTQThNm2LwGXLrOAiqyaZIbAB
KnG1ifdg9LgF8xv0BdOt4a3tBJCLAONk4wYH649wnmUe51oDiovlPF+APP4ruaFlrsS5XAiXQbCF
+gEAyb8bI7I5TnMDgHAEOuV8Kmkeds4IdhozjZyNdVtzjJe2xLgrj9W6tZAaA3XRUmiK3jUo0kWD
YinabXEKrUawC08t0skGOo7EDEOs5iwqeiX2VZTPaBT1dtD29U7JwLNMpGMWk2c1hHaoLhuVW+q5
E+lFSWOry6iSGVsppuUe+zDTF18jXD0VmkzmQcLXoPBwYIEWZGC9BMn5jeRDjNVVtl7RW/aEbRT3
WdvnaSftijkH57VfkyDpUoeNfpfEdJC+yYBla36kpF6EpFCabiR41o7L5ewLp1SqFFMuCrwyM/ai
Z3tUiqm++YpeuxEujQjbN+/suq86CYItLPUTvTjkqgQCtcLgx1TWADBJI/U+w1nd2Mprt9+lXWEr
1xbe7txIFvoPZRcibVbRNqfIGaIgHFL91M5+ed4KlZbBXNtBwksCPGCJHGlS5rNEOycFaIbU71r+
BoltWoNYaWOI6/sH+dCFgRk0R0JYkRlJCuU2dNfE+9ltaGWf2qBi7lLq45MTe2A9GjdKtuuz+suk
EFOkPJ0kyEbGvsIeeBhR/NO9PqotC8ugL2IlXLASiLmRGcg77moymB7qjTGsJpJUiCD9PW/LJ1yY
kFpwgCLEzPFOWPI6mbdE7hnezIu++lbcvjUe4ZCzbJpUC5RFO4m0Hq6mOd+qL641WhiX4xHOccmS
MM8WDdZ/32X1Hzz2r7kTjnOmGTnPOgxnoTJplD0Bmc8i1Xg77RQPfI/R7RZIet1L/bIoHGQlV4dw
aLAhpuxoIAfd+LOy5SxWnZSqykjM4o3zgfADdOlgD4w7VGUOxMfD6lP+8hOYH+fnRQ5yvF94NMfs
7k/vwF+2xXxtbtkhXnboTB3wioMmZMicxpc8vOmWgwwUIPe27t2N4Yrp29Jq9AjFBRAxprf5cGjT
7H5SZl/pgrC6Zc1G1LqaR1UvRig4DUudGiuU8aQzVGchgFKeym/Er+9Sd2GfIwRdABCIRXfCZoCx
uncuLAvOxChj05xl9Hhks3nT5iaocqXbgig//sBnXZgRHEqtN4mVMWwfQ4vBonHHFeZet7AaBF5Y
ELyIFo7FlBMMhOEqMePUS4zWk8ZPGq+865be99uHO+zClOBN4GmGJloIaVDu3ZNUd2W1ppX6Q9Xf
zMEv23OCDlk13IhF1p3yhVnBsRR4XrUhMWJ/Cr3QzyCSoO/DQPH7lELLM9iSY9naGYJX4ZMWxTUa
J3wbeh6S+kaI15rm7vpcroYDF2MSwoFmAexnagvWGFBLKfIJyJRGhtjY0zxsId1Xr5lfpkSWj1mt
OxbP8CKzYTt5CQXbZIuSfH3KANQ1F9JfTUz+mr2UNlZl4zCNqmPWJpXL29DecBboi1iLoVRraVhe
KFXFLJ6td1pbGjJaJLFE+75WPqdDPztxYx+6IX1Ikn4GHUY3oF4d1hU6xdLYJ22MkkVcP0tGjz5+
zYo9tcdLAakI3FIpObFIbmkaji+jmbiaOX1SksGBduBBN5LXVp+eWDt9bk39s5GVd5FqeUnCnnib
tg7reOMOVQ+9juI4D9nBqkBaF5PWNZXhqWbhsa66e2nuaq8w7G/2IL3mcnJLZMghNdHgpFA0p+HY
fZILDkXqWvmrzMvYyVv7e1y2g9PW8n6qrZI2lVa79WgltCPSDynTH3gqo1aY/ZXJyJ/KpI+oUXYP
TJfvtLo4xsYdySIKLvpaf1akHjnrKqWJLb3OJtlxvdoXclk5g5F/KonlV9D4HlXcKo0Jba+iij0p
jgtaNOnBiopDlLGTlKR4epmPs9nds1B57AjwEVJf30qFqjtda/mDFj5KdbobwipzsjhljtGG36Ww
3xl29INDglHu5zumReAwneaJ5oZyq0eW5US1Ah4VrXfCakb+C5LAp4RA27BpxmC0ikMp98+GMh5M
0k2uauKxVaYRDfP0MNnNIzaKSqtQxgfkyeNgWBpWJO5dwywwt5HpdCB+KjPo1qoGs3dMlsD2UNhP
SToonpGATlyCXETfJjuJdQ+hnt9IfTW6ca5/G1j7Fc/TT63c3tSxckeS+HMb9f2xBDOS20uo+U8z
8TrEcHiADcdGNvE0s6rXSK0e+zQ8W6rt81EJit7+UZpAcQ4a6vNjhrqkngZcg54iK++qyPBCrv1o
SzVoBiWwDXnRlw+PxI68pqtHhyAdU+XJjznuD10cn5Qm3I0Q9KCgaNwzNCYmEdlrbd7QMUm+24w/
21H+qjOg3sIardNVhI6vOTAK2U+z0ZnK8oll8pdlnmgLcSaPREZJtaJ4bLC90xo0OmmBYKcjT73W
47P74YEZyaNc2bWLVtoXuym/W0rZBW3bgH1tjnfg9JcCY+qwF9KmcKBMF3tZlGeQmdom+V73Nv+4
ASIEDXZu50q+qO0tORYL1GggcZEcdAbqyB+FNGEueAF3YAu47rK33A8RQgarDtuBGBE6NhWKP0cX
mkBB/zkNkQkYPZWqn7O78hkyhpvUx6suXFOhRbTkltDi8vuzRLbAcaUoyBJnKS7c1jeyrULXahSB
DmLsLtsmulgQss3IrlINGUxmQEzCRIPmYN9x+zTP/cbNt/4muTAlLB8EnoyCqTN/R/Uvitwg1Rid
AYBqftjkQVkPHi6sCVMXd3OeFx3w1AueX3FTN7yrg8ZVUduS7oqNK2r1growJkZ79lSyltnct2Xt
Fu+hmyjvX/IMmLWxU4Iu5BtbcsveclIunqshn3o8W9AkpLCMav3nTtslcut1QPNOWxHL+h78tUOE
4A/M+pmu4Ybw8+pscgt6HIVz/YBtWVhGezGatjVay6gYLJQAHxUZ7UfFu25i9XlzsUBCbFe2YVGx
GEUBaz7nJqN2/ZDrn7L8Cy8/8a2AZd1hXFgTgrwwmo1EnXBs/0ZXld9+oquUwHL/DbpqY5his3dG
iijpjDLcWVnilvDA5VG+1a3CJdqJ8/5wfVI31s0Wkk2FqeXGEJlgyck5Xh427qJpgxdvmakPL49f
M2mLPkMLLZ7lKveb4rvJbmLtRpPeDCinNdltO3oDub8+pNWDdRFpCpu9ySMIStZYOZDcuLL+AnEN
isIyuG7us609uep6L2wJ237SZMkGhR3aSrIc9MBgxeZ0bE1aGOOW612m6cM0XpgStj9I0SNFLnNw
Jz0OTr3PPL5L32pvYbHbLvitrtmFMWH3gwU2zrIExurOCCCFcIOEb0ytOAKQHB7f6D0mDz/Gemuv
bMynCC4CI8VAShsMtJNuv7SzhdyJ2qA+giSoVW8CVTaCERFcNJtRW6IrvvBTRFMkPeiFhLfFQI1p
oeiTaRMtNVVPqv7qisSZbYVm44M5nuNxq7S2sWdF0JENmcKwijFuxPN4lZ9tI//ST92ea6qraQO9
fkJWD/2v1TWEezUvCfr9a0AX7PiUlTNFTf5/tLB8wcV1kHA+ptUMJCye45Two7KJM984DqLY1GQr
idLO0G8Zd5OH4rsSJH7jJgZUMqBm5hJ544LbOBGi2BRYYvMczGVL9P6XAuFT0julVtAqOaq4v8v5
KzhxN0yuR1sX6yR4F7sB6Izp8GQcnGIH+ydxJXHlnRVsZw+3DoPgX6SJxQaEF4DaYjnF+22hmNab
z9d33mozj3oxJMGxJGOu80xDtqHfJTdo0j9DgO2m+QYmtBGCWtVOeq34lufc2O4iC1A3p3bSknqh
3hi8fo9nmklLmX7TkP6dTnJQSsEW5czW0olUQC2ULVWlD3PfaHRwkqlT2YB0LTQ7ysLRPnVFy4Nw
VIGKJSp/LZI62qtpP+PHavN4fc5XferF/Suc9rIq+j4psYtYPVFlujOTW/RK0xiavtcNrc4zFISh
8WZCBVbEM1ZED3s7NkAhaGe7ksg7Wd/K6K+e+l8mxPthlKzOlkYTCAjjwaq/DMoXsymCOUoP5gR+
efQE1KPh8BZMJ6Rxw7z9oyN58QFCvGRpeVeYiyL4r86U/5ZDfGM6xTvBaJOp0qcIITXLb0jXPw/A
zVxfsY+0heg8US+GI+wNbuVaGcr5Ijo+eDq0ovrGiUanhpZL48Qgz39K9hbtb2pf1gIGWjo0ab9u
fMNi40Ngc/ENwl0h9Vwy9RFy4H3Yya6kqeBoVIfqVEvN0dYq5iRlWrsoCgc1j44Q+TtJZQaKoBIO
iqfNRvl+a9aFZ5nJkRdBhi/yOVIusR3v+Uyero94/UD+c07EqySayQTiBrw0VQNtOsbeTH25kGm/
2Sq2elp0lRBwNIAG7f2Nc3ELRxY3OqKB9rFdxE4dSAA5ykOy13dyIJ2K4PqoVu+PC2PC/aEoUgfH
vqDiWr9ONFAI+xX+um5kdeoujAjXB7MnXs4afJkMpVYQo05PFQR+0mKLy3xjMGLePeqkWmll8PIQ
SLO2iO01ow/kQd1fH856huPXeMQWwkrpcDAyEN2Tc/ecBHide2xvfTOAkGGbOlEbk6cu2+ViO2ht
MRUl+q59WR0fkAvzzMG8DXm5S0xti9d4WYgPh/piYIJjGYyqQ2dfhj1u987cVODGAeApe5aTmRog
hGxSN0k2vNnq0b2wKTiSvM5TFDgWbV+w3auxTpm1Jfi4GqdfmBC8g11a0axJMMGnytGNyau5imfC
QBv7qzVukcqtl+UvzC0rerFikdYw6J1gu//EU1SAGF42I2/1uawnPS7sCQFnEaEhs0oJZIGLb8Q+
5dXnoctdlRHXVkLUXjDmARSATe7ZjfbIukDhn4r5G2PcraYfNqoy18/H1o4VfAqZpNqSBuyiIg3s
6KkFqXipd/smqjcM/YeZJoqsAe8OQjphYWc9T5OsNUCYAVCcdgJ80gkDAsFLhvaR6E9YCiAa/8uc
sLC2Eg8GCrJA5+QMJZDcKWtpIxpbD7UvbAiLmRKSyOg2/btv/mcf+6LguXTNd3TD/a8fvl8jEpaq
YLlVZCqciw7WB7uAqpa+sUbrLuWXBcH3l5MxZoaM+klaSm5OPMMYvC47sLZxqtprjYQ24cZNvXz0
By9mABEDDiLLwg36+/lTOqgnKyor/XyqoQL5lbOOkrhHalihWv2DYN9f3/DrFwJwmYpsL+dQZJYI
DblGMoAAQaWCRKeUoi+VFT12RueTgjxD1hbCWl0YtHr0ypPw0Kr1sSvqt42vWHVzv75CzEHqTcTi
GOUlnIbWnTx99qoj0j4AJ6RunDi6K4Ue2n17dzvztDUDYkZSL+Q25PmU+8NMHjIL5V74dKe3sl0/
m/te6Q9jTo5JOdw2Wf2UpoDMlltSHuvr/s8qiClLqUqMXFNBm6Tm8X40w1s2gbh46h2SsTOQZ740
9hvlh9XzczHlwoUZsjhNOPSEfQstjX11U9mv/+OiLl9weZnMWRoreAvvOPPeCyrq+3py13biec8K
B6V0Kvmp16qbHTur/lVDQz/wA7Zp2WL5PzbappAndSnlzBDRVtzKyc7zvYUukMydjlvNSe/va/Hk
XtoTHGzDtdZsAdfzkYYyaGhPD1poP/cJWPOayMt55KAzLMB/x0QNfamQ38ZB240zUjoly3fATVOe
x0gKohY617vMNPcjTrs2AKMzK16EptoGQIBOt3dWmR+7NPMqOz4oETi1tQzlbRmYRO6GWeNNVueh
c555cWzedYkUZNw+Q4Rhx7r4WERRYBDTrVLJAU9WAIA/6OPDExLm7swMD7llF/wJ30IFdf4o2imS
fjSG+saUgOAcuqdQtb9oxoCEwti6QLgdZ03fSheuJjMuJ1O4SXjb5dpAqtInfD+RycnQoGHnkEFX
f4C4+bap42OZjHutQYdqO2y5xLX3oaVC0nchrzSBVfp93zISNVIjoWRsoraNlljrhwLBsAb9Hq7s
JgAcbPV2rkQdYAm2LFSpQfDzQYHdtsahsTVQA+TyXzmDUC0pdhmfXIlv0fiuHPrfLAkRuT5XaM1X
QdM1RPq+aX1Lyf3rp17X1myAdQU/MMF/DKzZ79OHYLWtwwF9CZF8ntPONVh+lqQvZvpaprHLLOZk
GaNtCx7JeTcYMm3R0RqXT8gJm7FbtocStBDpa2I/Kk+MOwlpDkkXeUwznFStg7IJpMa1CHpfeGCD
7N9QKbcBHk8CKbstBhmLZuNq5qOn6Mkt15/DBum3pAxqndBhCvJuPMS9N+F2UQuqghLVaWo5coZm
lhFqymfJCj2IRDwAPXZHRq3xeKx8Jp36RcoQ6kMRBoIJreQY3aRSq+9AaaWEN1Ybc1qoBLCCLE1B
r9p0IIPjspsWLVXCzFMawCLnESQ0cnTsNDkIdcjdqWYkL6wZe5vMt1DPiZAmU08SZm9O5foUnjSo
V8kn0xpu0lH7bBZFEE6NAwDrztaeJusH1Glv9Tw/qmH2FWT0+yiLH1rJokUMwA5470a1o7LdncLZ
RPY9/1KgeyaojCzgI8i4WN4ptDTCs9SzwIoJKCpK2qW7HOI7ut7s5jGlcm74Sqb40iQdefbdarOg
mNCMpIBnErhM12aQmUhnOCIyZ/fFDHhzIR+LtngquvHcxu0nOWw9hjQrU4fveRtCAMA4F20c5Foe
tApnzkjAk13NVFFzN2OSm8m5V4Sj14HtCiL139UaRfg26ZxSnvxx5OcKOtUxhC9I10JbrKDIkH3N
rPyrMRkeXKIXogrQDD7I+e6RiDzOxbhvc+bVUh6As+8mLdiOlcY51EuvjeVTmxMqJ3VQG7IPR7fP
p2IPFjjXHp9A5ZSHz91UOKAadEOe3WgAEJthBUDQCdRf6Gyy9znwSBIDCEHuHyq7nDyFJU/zmP8o
enKba8rzqIRPs/QXUW6U0c+6E8sgSa21LrRJaCLfcLSWdXP/1o3IUI/f0kyjYy3v5u6k5LzdyVb8
mMZomJMXhXPpHBepO0vhW5xnJ+CKGMUj8dksxjPpux0nhWOrI2Wp4rUclUjNPuco4/J28nLtW8m+
I7kfovkLIAO3kXO3DGcgvA38GwhUHCSruItB7aKF+2jcZ9Ln9q6NTX+8r6yTfJuWzlw8JLrkAObh
yFboDF9Ygq/y+gX9e6ilO4vjf9hLfIDa2iNDI6b2mOfnqvKYgvzemGCEp0I5TOp+tD71xl1u7pv0
TFjlytWOG5OjzZ+HhEbjU9yiV9rh3I1acEq7ZYo+nYjajV9jKuVPXdaApeoLgFog6KQRaDf60nKq
fqI1rnz0PasyrUNKRp3avWvB4UjxS4UYvnLC0KkMmr8miZfMXh19aYtdNUGJ6odhfeUyhOPcqXWq
HJAhSLBG442BRixDlmiTv+b13YT3wOC1UpDMN1nyqkNGBX1h2tewtagBzAS4dOhYmZTrX3gO8su+
o3lxY+MCaymLQTN+DuP90LwVVUvlHiIRTYiONhYUBpSUuY4TryBoqnfq7Bpfm3SXEmcY3/gL6V77
nkrQCy4TVCzPeVNAZhe50/QmvJVVTmO+a+KjbO4r7dmydsSinRlIePIN5ltnH2YVFD7pvTaeoFpB
S+VpRDvdWPdeW/paPtFU0Wit3Hf8juh39fyQjBTqdQb3FAzbQN9gSJU8mOPAbu46+6yAWKs9DO2+
MoGvmJCyPRfKp6lie2jYUnBj0qp0U44m3No3+tsoA8QYB828XfD3aP+StI0n6NbVIwRhNavKMlt4
YhUdJWvQurPN/uK1u/rydhNCEySZWJf3OCo9Osqg/1Q8M/DMtEf9ie3N+xF4eNzdj9YGCPc9/yeE
l0SDjCjwmqqpq7pglmuVQqoBMYlxy25may/PAdSI/SWWHl7qlMbP9qfGbQmdM1eltYM95Vy/2N91
Iz9+AsrTYOBVVPIetF2E842eDX3docRqcNpCbnCojrZ6V3NatyAGrL3Zs9WZDo/RbtP0SkSG0f8y
LYQtWd92I9dhetF2iTta+FbugP76/fVgMVrg2O2vD3d1Kxm2hsyMriOaEbYSZ0iZD6MNmPyguSxp
vrH5D+pkBF16/5gQ1hTVFqkImYVgLLd2msR2TWOi4TjrgpJNm7Q3q3N4YU3Il2hRzYfaRLpcPixK
Nc2PDO8vfqM5MQVa/VhtPC/Xt8uFPSF70stslDkAG0D4vHP7OMnojPPp/0i7kiVJcWX7Qw8zQIhh
yxBzRmbknLXBagQxSQwCwde/Q/XrW5FkWEbffotedVV5ILlcLvfj5/QbK6y37mbUApetgGe/NpRy
qcVkE6TumGWbaeh/v/fP/BQ9AANwgEQDg6uMeOujDxoCIiZQSPGrF/OOrkkAKrJV9UQgAXwjwn/h
OGfmF68HaggKkn0Nu6qLQ50o4pMief3cxpxCfziKrg2vxCvFc5bN3t5zNTs1mbbCPe4rTd11Bnug
CVQRP7dzeRPPDC0O3oC5jVFSGJpus+08TjHZuxzayWM4bKsd9ITf7OO1Bfwtj/nh68APQS1M84Ig
ZvGAGG1AdokLo+Uv/izwLA1BdbcmR3CogO3gJL4Ze5SEfOs737aPRVTdUGzwY735/NsvrTGqYpCH
ASwc/LWL02monGXdiGkjWe6TArkJMh+kU58bucTGMVd9/mNlcSqhWJbHg4syMJhWdwY8Va7bdRY2
+2I/gDrMN8Nxo9+T6lowvxTeMH0xE/POlIJLCK9jdsPg2rG9sp/aKBdHYEGB7+qARsId1gVNghvk
GkZhPvGLfXWgu4JoahJMoC8fhjG0jlVsYLaEIFMhCiO8XrMFWOJQxiwwU+sRjy5fiGt16QufCtp4
sB1YeF1/pJ/TNCcjTjuPt/blRte+ZCK/cuQvHZN3JuafcBZyzKS1IGyPpKDFzBEWVa5BGR1WRwMq
9OsmYEhgffPb1Uh3IaS/M7s4KL2Zlkld/zYLxUGyrlb9BhMTyOB9MABWpyq4dhNfW8vFrdihG1OK
BBQuUKeUQcL1W4oJsmuHYo4qHxzlbMcWRw/626XM+e/vGiPOIwm+erlqviaBpwK2utaFmv+5z8wt
zqAwKt6kFsyZ0+Q75Kib443uCCT0mGvhXfT5kb8QVxwTj1ZQuRLrI/dVEWsWCIaQybko6ypijL7Z
VySoifj+uaFLhW3HBE0g8BYULSa6uImMUlJPLx04vveNenea6/jUc9YNLcNcF/7kPmBQ4JAVXsCQ
90/FuP78B1xIlZGsIsA4oLi4QG/R1tJtdeauuiwL6yb73jnmtJF8DFwrjlf/P2MLzwQzm5418/Cy
VT70zFxjQHeVkgTvpulK7Lx0Bs4/a+GdLE2mnjigelb0p8SVWxdX8MuXN+5s4ZYOWfWgsWhQ6dU2
IIQCr5ATkfVfNJZzI+1fLBxU18gs1wOOzkWelhnAndQM0wZa14bO8GR1uk+A1krdK1Hy0rrhCWM4
cEYQnpBFb4uAuc7EJI6zYkOi+cqmK9km5ZXNuVT3x8r9sTLHlrNQ3NCxGSfTmkVKqu1wnDZ/91Vn
bYT0qlDOpdOMYwy4iw7lHzDzvjdHbNWmZpV6K9uL6IDCPx6eo3Ft4ObiBXNmZim/VpsT4KC5UQJY
k7UbFaJW1uZ4BuUB+WJ6/hBSFcqHdEf+e3CSQwDYojOFv2EsP29qesbcvEQq1rGgTL/b2f3n3nep
1H9uYfllHWej0yjP/TekA5fulbOvcRYeaCoQLBnz13QeMMKB2MrfD2gxbT1IWyahde3j9As3y7nB
pTNyT9kgbcC7NS/Wcd5/Y9JdTQi2g6O20NPbCdd8dLT+QSTqGnJxju7LW+3c9iL653o7ugWDiplj
ogPmQL1cvfABebPtx35/D8HNay++yxY907Q9sAx5y/yOg3KnSOYQ/BE8UkH/8t9c28TBDTrz4WOO
eHH0uGjx4jEGRHwbV7bhe/Z6SPY1/ZY01vZzL72UIRAQfaP64nkfZ4md0XXruqfuyrPus3HwMzzP
vfgBzMo++gFXQtjFOHlmbHGT2eBFiWO7Lde2Ju65J1d9w6+Uky7eMFgxF7Uch2AacOEcmj56qdLn
1iwoB2f0Se9XG2M3Y0/+QYy89EWoooCzbqZocpYT37T32sZy63JdiBRjzmnqa+6PNG1uhddoa8sZ
Q6NOuU9VfxvXxjMZhtQ32uEGdLKRtPrAgOKSqOxdYes5RjNi4MmywPbyCkXWrPUFd6ood/Kn2tL0
UM+9cKrtCQQK445MzrPHCVBMcrgRJPZLW35JsTCPpYZubFunPoSCDplW7+XgHJzW4/tCxRmKzKTz
nZyGA4bFf6Jx+gv6NqhzkVGGoPLuQ5Vmt4VT1FC4prspxcwISByPTk/3Td7xK5nUJf9DQ23m/LMw
NL9EBxJIytYDB/mR0SN5ckeIfIOx0Y0BfAa5h5RXzF0Myuf2FoFSSwxnGLp/xwRzKSif21rEyMQW
fWPEyTxXQVZ14ueRu8VQse2bKw610fDaq2kOC8u4eG5v4foY/85k27faqtFoF1JXrpg73WHQD2jB
bOtl7IaayWpwxZVF/XAI0E9GM9kAPRlSctSm3mcKtchNPJ8AdXO1IkTG7OvtFQtzWvjuy95bWGLV
yWgOXqLrUOrlRwZNgupOs+oA3TvPK8Ik66/EqY9BZGFv4SUTIZqZWOovseN6pzaa9X9ixwIt8qti
xx+9cmFv4SmtrDgpylGAV+1vksbxlv8jksYPad1sygY3hYsJFLyh5gN5lkWabmrwFEoF66o1oy5B
RZ2cRv3+81vlw/toYWSR5tt2ikhTWMDCgy1NF1+BIAkGlLKNxLy2VbNTf3CNs+9ZOJ/pEkGLcZpV
tuN124AZKIdXBOB+WWsJKL7kRjrXbM7b/8Em0mIUelDy+SDMadUklqSnf0H9/5aYpzt3P2zK/zr1
mJfyzNZ8+M72qy9AuwzhY7HO/T5E94+E08bcAlZgrwDnX0GD7cor/tJZ8/CoNiky/4/1swTaFhLY
OUjBGu1KJlsivyoTbRgwfdTji3FV3v6Sr5zbW/j+yKVuDuhvrTnazLQ9CbvaiUz5hhJXcp1Lcerc
0uxKZ0s5mimN+Qyc0qkecnV0qfI/9/uPbzTsloeaKjIp3GausThdTVUKO5tlRQTalyHbYPIjBBM+
RG0AFp3LZddSxYuh49zi4qhl2hQzYOzm0DFEbI9ceKNO3vrf8bsuvm5x1rgjCyhGIyz2wJ3Vu2kD
kve/KQuAXPl8LZ3fsk/LY3b2acvcwMF0AijWsZgQgn/UKWjhKK3fykQHC6SBsriWO5EgxQ7dgdLv
8jfhpis3r8MUfeOyNiufQwbZZyVX9yj1vwL0wkIwJ49b1RTfuxKcIKNuusi/xjr0NKEHmkG+tgxp
b1VZUet467oUqU8bc1dyUMeAW3NKbjBu4kaYvTPAOVICp5PH+R5vSR5awHWPerPXNPDic9VvqFYe
jVoc8rRdGXn2iJ7DU9wWp5SJ6gF4BIVRHK0BnXLsCT/XRqtB6zjWQ8fjctXp6OKbczOc6v2hHkbz
HoC3CeoDskInvCWY26jpCGBOygPLxT9lkW1HNThaqjHghrxfdVdHKSbjAqeNeVDFjhs1peGtNbO+
YQqVTm14y2yxKY3hW10Ze73JdqUBTIHUxh+gOysCL4sjO80PLupC/jCMKAR0W1EYB81pj41tPnOH
gfXFkI2fdNqau/ybtMcbp0+eSUJOgoyYEqzVztSrW7emr05j49a2k6hI1BPE0p5aQZ8yPt4YjX7K
jUIL6zR/8AwttMdhA5hctQIXpuH3BvImJsRLohUvXdJFPcaJgswpX/Ncf650+wuzY8AMNRtKA9V4
W43pd1KP48rr+0dLAzc+k13AhLGzEtb4lUqg56rVkUrNB9NOdjrJj0qBycYEVBj4kubJblp9W2Te
i0WajTGCG4k2oPkhnrezO8zEFlBxY676Zo9qQ3QghDAw8dSDfMdnSX8w7Gk3CYh/1PKomCFDq3fu
kfP/lC6bnasKWm987WzTvREtXCyvwFQrx/TATAJJBdTZG46x2xxBvtKMrZLlsJda5q4zgGiZ7R56
Xt5YtXeswCbtU0kaX++aV1ejL+UkBqT22l72ww/ekzSYmPkKKruDVHgldBONNGKNga2RGyOeDmkX
bzCAKH1VpDvNmR6zqfJC0mdrbkyvsrN3TMmHuG/XXKSRngIF4WC2cqzlAM6i5uRlA1rzntg1rD7m
pQOvTQbTT0DfA/xSDMImyVdWat6A5esx7aF0WWb63WBX0LxTvQkNnyGOsrgEcA0wlZIJrLQD6SLo
CTQF9CJYWZ1a4QBcIQc8pIiC3JlGNkMCeE9JnbAf2mNijF9TQzyDOeNWpp4dOrzcFWMd2VWfbpSh
y4NTDr+Av3I2TUXvMtN6yxRm3mROs6BQ1lYvrC30Vnde2qwlNVcxz05K0nafZGJCc7fct1nW7E0b
JBI1cXufl+4YTgYYsKBRJdzQzJJTkzQ3bZGAqI+j3Jj54FUKJosdiZJ+LMFp1s77xAcMBXbkYI78
V6nFe1KBq0kU8L1CBrrZ4hhOh9rOD63VnJgiX4Q5bIY034GHbVO32cqpv3tYnVTnm9QtTokBpFWn
qyh3yYGkPIyz7FEJstWqyre6PiDiZNFD0aBH7L7FXu9L86FLH4oOoSJ5bgDV4xw0xrIKwCgUyOHF
TMYQf7Qd82jqEz+NX4fiK8EZd63Mj9ubaWoCUph+Z95q5ZOTGb4DsBrNCl+0DABogpOGGTy9Dpxe
+KMbgwQVik1ZsTF1dlR2CcgcheMDJu3eNCT5hWrHXiYsiu1kQ6d7M1V+iu6BZctXKLRiNDFL7iqW
PuBt3/mAI9Z+NqU7ZbEHTDLgbu3AspXS21qAGozTYY18OoKkM/YHcbSMo0TDKTFpH5hldWc4oCGY
2CpJyMPo0F3H3RXXgC3hB6+iu9QWodvfutVdnv4o83afT4+9KW50pp3A6wnAroikvTH7PmAQ3XXa
0U8QMvsMU1jFsCV4XMdtFqWdEUzm7WCqICk2LK18ABbTo5ymO/DQrVV97yD3xvdXIC0j7JRVPLJi
0EuWzsnuqZ/nj7aswxi6zLh6UInPIpe04TgN86KiOIPryC5tgA3yECrB60TTdxPR2wBjFq8tSkcj
cJTWWAVdq9uBoXNARo0dFxKosaI52Up/Vg4CX2E+eDaPTFe3Q4g1c5BNNhuasaNg5K3xxEvHSyiP
YmN9Mjb7eOxeY9P9YTU5C9uUPSE5xYsSJGv6yZm+4vY62GX3pkz6yt1hk+nKdxoSjkAi8s656af6
kDa/OkBjvXSCRjlcJi1X4wS84JgEDP8QqEfXuTMcKis7eay5zbubRM9u68HZG/VeVPReeuMqUemp
bMiOICnovOcSoMhyBl0YYDNPT12GgjhU1wr2WqRknQ92BEXRxLA21OXbvm2i+Z/Li1tcZbsUXXAH
u+VmXzqM7HNIu2kNkK+AjOLWCZ0aYwtgrjB5tqupB3TvdwslGNX+0rN7moBZTaF5N8x1ZCd0oMSS
5U1gtJAPacxwaHCwWHYXO/ax9L7aefk0GfwlMTiQvVA49T3wPgc91JUTuwza8nuWWbhbtMiEypzj
WKCRMbeDka7YjMcixt4tkPabWoThCRy6IWy1bkc020870MzGhV9LuKOWRhNpfaN/NfIJE3yHLMfk
GStOOk0wHTUGqQKMSiORlYHT2qtXefvcKoGXYO6roQhH7vi15fmtqbaWgMDRcGOXyDSc2HfEfQ94
YQ6fsjrlKxD2EYiZuvmDqbybmJt3jiKhNKlf4PwRhwTatCc9ng4SYOXXZEh8ObmhxlJM5xthyn4M
FNzpJb8dsy96Lv1uIBGhTQRqTX+I862yeJhlD3XMTi1ug35QyNfM0Jup86QbxlIBF+b5fHggJQtA
EhuUAi5udtGUs9smFX4BDU7geCOJ8FrEWdAB6EmrV3vMg4awiDGBaH8DjkSfmDi+je8M36meRFVX
hAWAdhatfZA6os4GSLVTHislA1pWgRpcEH/mfqd979omdKcU8bUOe6X56Yh0bNQPUt7nPF/xKo+Y
tUJCGWjNrUV5FIOW0I2B4kHehuALBV9cJCkgCg1C1J3TmkAT3rtaHFJhh0ZCt3ECuGtzZyGZU1MB
YSYvMmi5SmK2GgEEsggIBB10kD1zTwBtdKqvLh8BHMUd3Q0rhqk4WfxEvPDrRIuccroH4AMKpRaw
wqlviSdvqKMekOSpwPwcDq1H8MeqKsqGNFRJF+jgGnStLiBVieGtKRx1EC/SH5Bz9nPiRCkrNpMh
EAmdIO2/2NW0jb03y2ijolg3Or+huKMs4e7NunyuNMiWONp93eX+ZDkbp6x8ZC3w5XYFtWN0wrO7
grMgbyE4yWnYYdPEIG7rjgcTkMUjFkGCXsbiHdjusBEwrDHXn2wwEbpalOAZMNbfXSQ25QR8j6w3
U8+Dtmt9qJnuWtxFjWi+GAzXWzXcAuKwqbsBITYNC7iXBLdcan8DB2Eg5DMth3VnZ5Ai/tl6Twjn
BwSlVSyNG8HNxysvno9lBby4Ae0y0W4DkmTuuZy9TwVyaVd3UcpQKZ48LJygbqiZX3IhNkC8fm7r
I5YMQwznxhYlLsUGWkxDPNdNAIgHbK7bWj/nx2odAhQfNL656QIjaoLi6eqb9ULN5p3txZO/RwYv
3Smvf1MlwH1TUGSXN+p+ppBGgXz8dk1j6cLL/53Bxcu/QTYpin6uH2ptIEG5ZMT1vygKvbMx/4az
3SuQy9Epho0GY35qa/jx9i86C+hnX2EaMy4UoGDLBTMIxcUMKOJ7W3lsJZqR/n70/2Xrnz/6L9QL
35lafBYFd2uNepBYM7yiXJYA2P9NQLvlc3e8vEF/Pmj+FWeLZwuIjYOBFt5YekGcur7yrpS1rn3H
ovdkpL3W5QWKP8qAAv19n3dha/9/92VR/gFDs7Lw/virGLkokPAx/HzNLhWb3m3NovQzMRdJicDW
9CBFb+23mQCUQLJsitr2rQkgCH9FF+DaGi7qPxUwblZFPLi4wn0Psghctc01qo0L9cCzr8JM13tX
MGsTY0C5I9aoNTwIs678no5rDSM7IOe8gkf5/IPAXPfelkZooUbQa62L9IiOtg/2lqq1rvj2NSOL
aKdpdOprEx80MjdsnFVcPpnlNYHzzw8QNJTff0mhO7XX8Tmcg8CjmZ7kVeqnz2OOrS8CgSOypgC3
2t9Fb8NX+/G23ja760Vv89rXzEt6Fg6GgVuN1HCOtN9TOfyhr7KbaRDHHrNnZjy8FnG7QtLtQ/jq
IAt6NKf8RHrUZia65noZWinYP2IW0bHelCh12VrykxP6rRidQ2FVqDNP9pVtvhyUMewIvSH0BOxl
G8wtDbOp58L5nwvgnyptXV4fA31nm5gg/1jEmQlUgu6gE4yM4/XkWkCCG9do5+azvCi+4hj+MbEI
LprKYp5IOBTHmB3BeAwr74rhR++C6Ct5TsFYfZVa9fJB+WNyEV5q1qikT3BQlP3ciH3j3Zn5Vdz3
fNo++a4lg5k9eEVJy/+7OpH0y3UHHlwk7NYqi5IVNBivROnL5+Y/WZ258GVZ0sJN57t6TrTmvOCv
c+PuMfV2pVl0OXT+MbW443ThFW0DVdx1xp4AOwgUsDHEDgrg3j7/KPNCkwje8cfSwgFLJ9E9E5zs
a8vtbwqqItV36xjvvAJMBrVCWa5k2wm15rIGFEjGmIjQdjkeWCLX9lXS7QdirQjv8VqZ8BKaVhMZ
AsnkocXLWOfg00EruUhEwBMv1HrPL9N/eVn/+YaFh+syx0j6nBHk4P6Oebz1HA1BhqK4ZO4xW2j7
rG7csDIgGOlWm5FOV9XNry3jwuNl2alhnH77BgrlP5AijIEezHLRabaC/q4ezfqHTG4FQOvXvGXe
o48n4e+cC0+O90E2cVnLnRS3ua69tHrgNk8grPFzj/iGfPzcXy7Hxv8krIiQ722lTWGP44iG8F+H
AOxnSI4xLPMPDsHlNf3zWYtt7aVOU5bDFEZ0AgaGAr35wcBDHYvK11pw7Fw74RfXkaDdZ1FAgTCW
8/7bpsbJC5tiE4mFhzOKpeWBGs/C7v30Wm50Ke6DV8ezQJkKTOuS0sQiVV6CMwnHrgWZsVMGfLz/
fKeuWFjSlWBUt1ClnEMIINyYqawwEvy5hYtp69lHLFlJUFbWUWrAzYIha+R10PqEpx9xrYQzEeg/
cPRL98q5wflKOMsmDF3lLboUYg2Gk6Dnz6iGg5HlyvvvktudG1kkYOMEZVrFcJrs5EWXmzQTQVvt
aoSX2mOBBsKTK8t46V45Nzjv5NlXtWXiJGho/H2kgJraYZIZR2rYGNvPbV1zisUV5lloEpgjTGn6
sdXToE3olQvlqlMsgtGUQyyyqrFHamWsZBPkUb9hFNQU7VZDKQgsKq73/13BRVAqaikYYKp/VvDv
m/n6Cl6KEeebtQhKZCo5GLFgCrq667wagpQAl0huHJH7uRRXVvNSHnBubXGt5GTMjXZ+DHRNhpav
ve9xsqakA/HBNdbuy2fLAa/BzEUDH3/vhZmZGHJkeEFZgzL8BsJIQTlo8wx0za981SVUlmNgosww
gFzCsNXCDbmRMT3rkPVmW8x5gk5ipTbJQV91QS9W1bpZfe71F0/0mbmFS2Z9Q6dcy8XaExX+qwPA
2wIDraH4VWAIqaiuMSVePGZnBhdrqU9D5vI5YqRgtkEj/NTW5FqFYt765aV/voYLR9RaQVDSxBrO
LKWYey8jc0fAuxeAU8cI8i2YFWiYQzooAt50Q4erjDBgSrnyExbeScqRu+YwP7XRZ1rTwvnhoGOp
D946yyG+k+wbHQxROkgaeh2d8V2pfcVfWQFwsy7yMYjRXMgLoA5Qv/XEY6HwG6u9UziBXu1QNp/Q
c26dYpOYFO3UR/BalioPut6NhHfrZE1QIpebvjjsbch3UFX10dPGAO2PRN7rHSqR9alr8iDznrj7
qE+nWqfREKuAo+al3Fete0zpY6++m9OdsF/aFrQXxGc9aCZ1sgNTChqoP9Gl2uZJ4XfWDf5KiZ5b
b4OARE9BD56jEYmeULzxtMIfuseRfLFj1Gwa71Qno6+Nm8TL10r7pfE+6BAJmxrD4OZOsocSDBKa
NUBRuQLZuG2AHKRz2Ap/CB0EZwDTIJT/cuGr/qcYAPgwKtTuue+Or4320CvuK4qI2soIlGDgjij9
kj6A4t/P2Oh37Fk0N0pCbU7RCFkx+Cwg45O+Wpg06lzjxqzRZa5OnbIDnZ5068UCSYpm4hii5Z9X
x3R6MWoaOPJVm74X8RfmltDhFVExOGGqqN9OoGWYvhB7Z+ZofKIjkViPZQ4Kbs/Eomthi0Z7y37I
vl5J59AUdF32h1bvwiY5MlGCJem2G5+17MDVj5Z9Nd0TpB0OU/cyplAQAr8tuq4O/anzFw0cDDq0
P0hnBty89zCD1hXET6wB6na/oIh9MMq3YrD8Es9Lwr42pAgqbR03zwk6heMEGhdXC6f8jTBUG0yC
89CFAEv7Hv2CSRW/5VVQtzw0oWXHpoehi4GO+zGM+wE4pMzcpMBea+TFQNs/Y2gR6/WbXj4zHCYn
e8MkfKDXR+4eGHexnRuvB8Nf+UV2JCxIVGRZwDQQlqYHw8uj1n5xBhmqPN3Hxa20ppCXNKQdiXpA
PbQhqoZNn3UbXbwWoHfrm+Zb2x+1hoOuwAV7iNcfSndY64mk9zrpnXAsuPJRXlnHDOJfA9ECDuIR
weQuSZOT4gML9epJGrc1e6wBz0BJ23cMjFvKIrJduaZKBIUHLhi99wsJbhhZrwygfCBEFtetn4O4
BBKovpNgqkaRMmhYGlBz0/cILHjxSRNMUMzn3bixxxId9HuHPlM6RUmvB60DTiSI/VruU4N6Rhun
vsjqtd4CUtxVyodGk2/FPyFlE5gT98fqqREAiGgSYOoHA1JbKnkeewEycHBq8dofwbElAG/Iql+p
/Jk1P4lxcivTB/TDT/kUTRJKFuReuJbP+wc1PtjqzZjepmII2gl0atZ3S3uSDrpi1S6LezSX0IPC
KUDXOmNaoLlFMJLkRmqdL9yfQ0uDMfW2Y9WC3Av9MMj3WlPhE81Y52ViQH1tgssp75XY6QsKW3vJ
ii3EcL+y+jGFjGtfkshTxo6B4oZM3h0fgfdP6seRWgH0FbaOoSG+qdusqnYmmW7Bq7UqPfygRnvt
XEeEIA3HTwWnGMBZCX9THd3Rke0mCOtiErNdkxrdUpJ2T80EFFHdhnryY5rSV90G+Qk1TuiKhUan
/fQscUjsGrMG2iqLW8/vwWjSqVncwPPVJGERhOdWO6LPXRqQnqp9Wtorx4aQsM6TgGf81rQOGYZM
BwA1/K49gLMqIHofgTULul3tStRaMDRgfpQHm9/XLvFzF/ONR7fIA9HmEEvTbz33VXdeMOVxwwYv
TG19LcCZncs9y43vWmnvBHRkUhtsjllEGJ7KmhGJ4WDnT576xR0vyjzcYhCUzTW5aTu4eU2QKshb
jsZw/LXT+f08QplXepCCBInGE2hxvnNj8GWsQuZgiHsPKVfQZPxQrbG2srdBHrUxRROT7GJcVcIC
CwNwZYqkqxr4D9POsdug7MFSDQLiCaAmDfTGCAUR7XpE0E4aGpV2terqxwpCC6WEqgo/Sq33kyEN
SuNEnZ94KoD051Yf7tPsh2gwzSq+JJD6VuOTk2c7LVaYJEjdN+Gx0K7153j0vqXdC2UJ9OM1bzdk
JwD6SsA82C8FZgoGwhu7cE7ZaOJmLcaVPhQ7A8TBvFXb3NDXbFL5qo67LUdnDELiUwP2O+i4OfRH
R4zQSZQIpW7d27xDg9xGmqD1bDyZ4/BNoUU8SbKNoZkF5r/+LgFaYnLaNXjlv41FdchbMXfd1Zsz
NQdJrX2TIIAWqXzo0B931XQzpeZ9DORVK/TISNuTF5dfihwTMU69T6mL44Zg59b5Taf6H3kam3Dz
FmgUd2IEFSTGQTPURUNX36ObebS75JjgwTC11bdGM19bgLzcDrFqQPIYdrl2Q7l69EoaTDGgFlQC
qDggNsm+xIA+S49dzna6jE8MQ1EYeXRv+wkw1CCHoi/4Sgv3uxbnd26ceKgSsU0FPbmMDStHM25U
km/1Ot1msxBPkkY9huHclm3tzorwc4Le5D80ZzxZbXc0iqG6b8ZuayS8xvpUQOnZ8Z3U5PeR9FZo
4vYz63kKph3NjS3EFmf4lQEVFjCCLYU8jjM69/VU/jTsAgRVStsjaQYtU8fTYECbOhxSuStpp6UA
Zww6RKRQrMsrAfX4zlmnnbUbK0xcxtqdboMSX4fi32gCBVPY2lvaZEVguW6L0X7bBcKqlUT6E4Uc
QcWrCagDMDQm3k/D4PeW6PJDMrTPKSvTcKD91tJA3JOnq9yLt1g2QHXVA8ubkwFcpGIgxfdMfdX2
KZACMV9h9YFeYXaAecyjgdmOfrIhiAgBGTS/QcYVxYJtpZd4W17DGa2cbSzRWL7WkQ1wgkdWklBZ
5mrKiU9dAONb6DGY1QT4jeEXUH4BUKR0wZZVvXgZKDcMvzZAo1f/GrXiJgG0J/2SEeJDSCPQbTsY
we7k1FvdkEFNAFIZdDxqCnhshug3HDxcC2YGzg7gSgHE8B5i0LdVVMP2DSaS5pyuWmx964xrC6mj
+2vGf2H8DoxWZWCAW4s3YGzDCFD+GBe/WMN8oBdTHYNB7n3GDwO1Vn3CV0ZXrqaO3OrAc9Vs2g5V
fyzS+9LMn2P+Yvd7x+uei/S5dtsj1gecnHvBrU3e6lEyfk88bzvFfSQzYITSozcQPyPjKibgmM7L
DYjoqP4GzC0fMIPW/0oH/PDYhC6lDq3LJHALx7dqQCo08/g/OkUqhLtSrM0JI3RJK3xPhzDT/3S5
WWKUHHMJo7hjM7ydfi0g29KaKFwa689fYhffs8BqzwOKZB4We//IhD64mScmUgHAPUI6ghWpf7Mg
9Ws22pWawMXn7B9Ly5ndnk165ZRjva7FL88DbR94Ewqk5Z9/z8WH3pmVRcXQ8SxGCiTHa899EpkX
FnkTfm7hYr3hzIL5fsXypCmFcIsGI1n5117lD3b9OpnlAwX35MSuVUCvvJTJomVL9QlzAdBlWet1
EpLY9lXJwybbCIVIDL/pSnGlE33RI/48lZcT9yX4XWil0GuTbv6cgiW27yrg5mO8SNTj50v5kcgG
SJmzJzNZrOVYAfheObjgLGhdtr4pwwTqD3EbWuA0j30ICO0qcD/df2722hcu6oksGSqZavNcU46u
lBtmnpxBsatpvFYSuOiNZ2s5//+zQmJmMGlwG0VlfUdB1hUUqxgkBiAWjYBbhz4k6/bO4P/XzLCL
VV0Uc0pXxhI4MbQwmfhf1r6sOW6b6foXsQrcQOCW6yySRou1WDcsW4657zt//XeovE80hphh4nxV
8U1GNT0AGt2NXs6xAHBhAaza6pS3PN1Kq2xpp5DHYWgsb7VprPA2Zrs+Kk5FMv3Q9PqrEk9OlFRv
wAjZysDJn+bjheUJuZxizMayDbCpbHa04ORHuwRd4wqcZgomltyWCsBibqjMapXlXFOF5I6cj0lp
8PeE5oAWpMr65ynhz7gNwgIFm6zEBHEYXuAe2iojkpuAnpxtIC3Z0XWFOKAxi9qencLOr7c0Z+M8
NcHapGDdVIcC9zEF7FkVA740BEqrccXRTyizU7KFv7Iub0Em5AoF8adwE1uaa5KcwlpL7UsBbG8D
oIRj43UtCjwzX1p1N4y3sn73PyQKN1KXSGuwPobFSaYnqvWvKdfmo681dsmmQ5snx3HwT/0U2MY4
2G3Mj9PkH/0ucSlI1NS0cgDjC3ofCbCogOskVY15hXznBwSs3cgBKOGuqhBm5PNRGbQvlw3XqguV
P368cLFJV/OYl9D8FhiffbsDB7IN2GvzspR3qOrPicwPMcKtTkZZqRoNBYNeom9xCdDhUHuUA5CM
9xNwUseqeeRNNgOJE8SmZP7OpnKndc2pRqdrkqABfWoDIHkiDLSYEZ9mBmiTthwiizA9sOtw3mkj
evnRZock6UQe5WwX5FJuGSRBx0W2a/D3eN+7ZcR2Y4yXVKDyjTX+jef5WKNgRDDk1QRa/G6Z0dys
gbV+F9oJiiJD5+EJaoLSGyOFPpJXu8u7u9odKp8domBJui41gOcNj54Y4/0Y66gLa4WOfCWmaGrj
KQhA1NdpzctgJH8UWfWoBj5wfFs8sSX6JdBCwKFWYJHAsPi9xjXDnA0U0TepqLdUTbBBcRlrfkyW
qorxOGfhce75ya+fN/ZiuW1/r2lMbEiTO1JPBci94P8VSzKl2UZb7q/+X0t+ozHtY/+Z2JgWUqUf
Cg6YeHWon2XgIKtl9ZwY/x6PbLHiYGkBXN5SUFGEHcyIFGOwEbdo4WBTnNQuAD6q3kkeesvdLdSs
df+kAGhEZoq8GNNfI41Czxu/jnFeC2N5BvQnDY83UF77x2lXbbZHrmqHCiVGCULHyLtgtzOm673U
oDT1P0K2IXEA/JB4sycBFCcDDemw57a+Yb23xArGOy2VMU04CsE5TV2Yl0PUhq4yjM5ltdwSs3x+
FrUNbYj3Z46abJccIn5Fh6PBNoLsz7Q3i3ac7aBgY9N2SJGPxnm1b50zY6g0RqFIJrgCZu0skwGz
GTv5o//tvy1NMHsKj9HuN2EHteB6oLdRs1OT2/8mQrBvMtJRUwqADi9vQzuQ/gBeraX0Py8LWXXj
Z9snXC6ZDTQodJjvYNCeJRYHltoVYArDnHtYw0RelrZ1WmJcNGiJzmmDbdNNpptLU3+qWMhKJNZo
ccw06CZIAGwl25C7ah4/VqkJj1lEgWkVEjzOjeG2aWST6FuwQet240yE8quuA3Ymraulel4SMJCM
cvoUF9SLDeYOtfKkstLmeQdYFdbuGQpH9iCp7uXN3VqkYEvqNh1H2i7tCUp9z3vlSeLSht1YtPqT
mzlbpGA3whK6kg8IqFmACRU6lD8NpG6RvdReg3T28rDagmjd0E9NMCGg+qvjKseijOSqijG5HN0p
YGVS4i0qpq3dW37Ima2a1HLiFFUFL6EP/gL7NEb7y+ezqfyCzSCln6kRDfHIe1MQKfXE7p+ZnV0B
/gx1YTO/ix62xli2tk+wIXWTY4QPk88eaVUzM56L8JFMz0ay6aRXO33ONEOwI6mqVlJk4JzUEz0Y
O3aL0ThX8ujuH8BJLIp8QQtFpJ0M72I0uSGxInVRhWSzIVt51Qx23M5IovfsR59P9zJHOQsDnF5d
Zi+ZUj1SbtQnrvQbt27Dx4mk4mU5GGEy4UoMBgAS2K2MeH7IXi6rzoZy6oJxkfVBpvGIY4yU4jj5
kithzvWyiK11CNbD4FMyNhy+eubegIx8AfRGybssY918AFMa6WSOqQnBDE9D25FQhZIkDBO9SJHO
Lz34Iim7l4It0J319XzIErYsUAogWRPISuNx9sCYkjtTpz2pE7BX/9uqhJ2TKDiFmgSHQ7tHQh/m
QfMK6TVMfmbqsLGB69f5Y1GC/e1mnjCeQlSd95ahtWaBMaRAvgFJ8saitiQJdpfRUE6nEOrQkFcE
YEA0PuYoBWBAzbq8e1vntPyQM7tbZ00yZ0uXdgpiA+YDwkPfjfnjfxMiWF5Fy6ooqpfV5A/GILuS
cTuxyLksZH3L/qoAGIIeBEqQVllSVx7mkzubawHSLhUg00mHgWu5r3/rhD7ECbrAeKRkbUkqr2nA
faTqHAzZaD1KS/S4JSyyLy/uHcjms9H9ECcoxDxXIxvQ7Q7q2tEmDub1d+PD9NR5mUce0MHjP2hu
6gAZsHqIX1NvK5ey3nx5Vi0Q9KTs5jAaVMxjztwECo4572NbBU+ODtCiaQ+8bQsdNZfXvHWggtaE
JORypkHkoB95erW0egURYDLazR77de/5sbmCmw5kuS3ZWC8As0tS9N/MX6zOLQHA/3+FKhG4E7ww
c0iNHIUqr93XBFBdusuf1R7TreAAcoFK8dBeK3Z2WkhMghM/TPtyNKfjVmiyfvH/+h1MSJEGQSrN
ehrUqO0/tkR9ZPWMNKG84dZWPSfa7lTdAOY3ekB/NS+9PPo50hTgq1I7d1BvMH2/EdatruNMgnB2
3RCOElphUChDc1NYO4z8MaYbT8H10PFMiBBehXqepz5IRJAD8e98L7Tk47h7A6WHo7n1QUJ+7TdU
/0Oe+E5TKQlnKewrr5N3k2y4tOgcHXxtKMH8uCxpvWP2TJQQFGTIGzc6WqHe9dFoH5CJtcf7d7zt
bh+5QIjcELgcyCdLdiZQ+VUlWp4pcpXktZdXe+WwJJRCu0e/yh/5Q71rnehr8EXyFHOh5N60YhvK
ogk+QosroJcuE+30cXQnB2BH6BsDgAcY+Uz0cThAWMls8t34bzqqCb4iTbqknhLg1wFs84ajdRQT
Ikcp2cIY31JT8bU2aWnSx1O5qCmGdQ7owgdaxxFddkig9ffjY2D/a56QJf2jAdgW6NhIEYqox2jY
qAgQ4RbP/iOV7jq0JibG64bGrJrnMyGC7+n8YdYAfrmo6OSAO/UATDkNVKbxcTpuYsqtqoiOrDNA
4RkGdoT7ULdo3+onucYA81FGZ1pYBU5TSBu3YNUunkkRLkGfthXws+DOpyDzwJa4k7qN9PCq9zyT
IKg6AO5yJSm62gvkA5t9kHC0bgHCaN7lb5fPZ0uSoN2BJMUYLV6Op6gtzB+ZgAh2Q5A5juzpv0la
zu48WIWqcbQYAXZYK5ySGgDnii0ZdehUIc5lUesBz9n+Las+k0VQKsyNqUR858guZt/+HEEardn5
vxGkrcn5rW0UXCWAxbte1WEkQLMIotDBNPQXJczRz/Tl8tK2BAkes5+J4tfgifSS9lvRumr/Ywrv
B7qhf1saLrjMsQUi+hRJeNB2gxnR70qygfG+IeBTGgIgLVrWZZWXJ68oRAEKLHYvb9S6b/zQATG5
QNoOrNw8q6ED7ZViofMfvopeGZ5iJw9b0Mzr5fIzaYJNmNBQDFA6LEh7RRyK4XW3q0zQWVpoMzQ8
wI8BmckKQU7hbSxzaycFU9GEssSBIF55AHJCuwOAMhEFMB1o+Whf9s0QgEwPoRM11obc5Xs/RQIY
iDQWnjLwMAkqQoscRM4FDMdCbCdO+S3+f2ucVV6NPT4kvrdknF1qGd3N/aRkGTzJUqd7qb5XzuxG
aJ+8CpABdwAJ5eiaiQ73Ijd/Kwo4Ey54Fp5P3ViSAQpr3M8lgInYvcq2nqWf+cMWj3wmRdCi0e+N
ZpzwvuhdepBesl01WgZ3C/AjNY+S1ZodeJy1I14ZVnKLkZliDzidbdbCdSPz19m+m9eznaZpU0Wx
JhXAW2ZHgLYVZla1L8mcfm3RAnhZkdb190PW8vmZLEzO5QUN58pjev0QMQRxaSuPG8ZgPS5gHHsL
Mi1dhPEH51wh9RMinbh8mf0XFYwn6DG9vJAtGYJlTqcB3ArLCHQcLvMAdojMAvVfLgtZL5XoHysR
r93I8yRXUSqJMVVIMGsShS+qes3QuqufUvIqRTsf3K9F8/zfBItPznlW6NzOiL4XHO7/i+NGS7b+
URz3N8b7r2WKJG91pfWan+DAFusCZt/E8W0MpAy24oLuhG8SaW3tKxNuXhHAA9ERy1sK5X+iO/0J
7vEP0J2W1/ln0/mxOMFkG6NsSNWSXmXF0wjYTR8dy7x9UOUTxiswquYOiWzx4OHyCS4hyCWpwkXT
Zo5O/6UpNZhetRl4qld+sK9lYsfhFrbIensJeqmYoasaKszCChtFQvPDkjNcji/idv4G4IPJ4b6Z
2r7ttei4cbmnoYHcTq0tR7F6Ec+ECwutY9IV4KqH8B5d+sOt0RdoI90qWq5uJ9LTiqqDMYaKGtoF
PM95hK6R0AelRqO4mTHbOeiSGx8QjVtFjPU1fUgT1DOqlQxoiZCmBInNVc2q88IChM7v2DBYSALS
SDgiRfBy8xSmY7lMaXNyo4GsowZWXgtcxMuauGrywRsJKi2dcCaiHLSc+BhrWuYV5OwBLXY5kCjD
wf5PQkSgA0VrQE7XIrVUNOkrK9i+bPiGMV49FE7RPAyMHvCmLp+fuS5pVEuUKRBhdnkHEuncnFSM
MWK85/JKVjMDGk4E54r/iLyo4pmcMQNOUDHOhSflZlBZU2pO1ynqn/F3hjJdbSZfEzs5NbvLYteC
gHOpgj+TGsMfgsHIPD3EkEeruwD1BYs5ZiJH0NlflrW2k+eyBK82c02bWTMVMO3RaTaMnaK2D4xo
3mUxWzspIs7nvUIUXjcFrDxGbgB1jgnz3uodDNCBiCc2Q0fas421vR+PaHjPFideKhaM87hMHQAP
I7khT3hjY6h45yMLArjOL8l+dioXGLPbYdwqis+5ZMFqAAUplaJkzt9T48kRI5OcmMpjbLfPzZ1B
zHknWeTH4sUxW3kdH/Jr6ctwTB50C6A/ryRyt4i2lDWref6LBMcA2NooYBX2Yn5beFtLcp9Zb/0+
R9dW545oJ8b+O7KV2RkS6eiL3+UecMQtMDvdbuYTNxT8Pdl/dq3kauAdYRMcPCKa8AWpTGYaTvKI
XLdd2OXCIxs+SrdbufvVIP98DwSzYUx+PWfAg8Y7Bg/F8jZ8w1Mxt/F0m/dTYhcHDF2H6DhwmsfE
A7jrj3BnPNUyZm095ly+EGuWWAMTmcJBQgJqW+GncGM2APwB0ifQX1k8xyhn9nRZgr5+4h8illM4
22WlrQFJb8B4YYqdPDZFFgH7t7KroLUrOrg8Tq/mvj+WGEc0UQC8DTv6ILeYUSgze5ilm1AhV8Ac
Dk1lrg8duCCtRhsNR9PKGLNUfWVJGappavzYtfwRAOPAmlUbF0xTTqDTb5lUoWlJOtIEU1L9nAI/
vEcp1u8BBI5p+4GpkRkB6lrOo8CUo7HBxO/8XWlA85hGgFJPOAa0a+aNBQHmRdq4fZYcQzLnZpnU
o+nHGPM0Vb+97cG3AhqDguwY0Qcb/WaTyQiMmjlJ8f3lPV1Nb50fm+AQJOZHjZpjTxtHOxAHt0dx
OdqGR6e5pc/xH+PXywK3zlBwBUHfDAaeN7kHHO23DAO9bdsdyqZ+GJOlq3ouxw2budj7zybzQ2kE
fzA0RhWkMcmBBILBikPktU6IMZwt2NitjRSDBJbwQFcSI/doUgOyvNNvgqnLwdVBT83cOmgwje8B
ms+v1XG4KzlwJIvJK6fgO9OT75f3ePXJc3aoImyS0rTTOM7+Usec0aoLUgygY1iA/N73HrR6ywz9
jS/8a4+54BwIWER8HiE2rjuLHjDxCfyLHWicMBNUH6Ifhbtdwlm3uB8iBeuvBXLA8lkBQo7RYza8
n/ihmQcT5BkJwN9JuqFFm0sUXgKYtM39hoU5niEJePZmC/2Sjryj+8oOyhMo9ezt6t/qS/L8HAWb
6ucRJi3TeXH3HzjBf+I28Y0QbcN8c8G29hq6yHtDyryoG4HkMF5VCt+4+ptXRLA1UdmpsT+PgN8B
dVn9NXqtj2DT8Qo7cul3kG+Zl6/Bxs3ngqmJOr8Aqvy4JPmCnbprd4Mb7shuM226YdK4YGEMFs2a
6kM1Gie8Vd/S3ox2FThV3wZu5nj0OKhQmfmrHptbROSXLwGQ3n51iAPGKlrehMUycfvaVIFuj74P
ADEEAeiO2OIyW7Tt7y0pHg+/SitlAyRDHVyFWl3L+jejaU2Kgu3lQ7ushxoRTEkX0Z7oE8J3o4nv
51TfBQUwNC7LWM2wawCwIiCyWEAdxZWAAGjoYLC9DOP6N4oTOcngAGzAuMYIuGwtRWduk96tNrog
VjVFQyIDdKMYohBfqzwzhilSECOVoBNTqht9VEweZ3ac7kvwgW6sclnFp/P6kCZ6pJL5hayToYDJ
Ml5A1oN0SQuwJuCg9N7WC291/gjkpv9bmuhyetLI8rS4ANUkh3KfPdV4ESkUWFGZBZ6KU4xOUCs8
6FsdGYs+XFqkoC8qH5qOjLApg4UjtHM7qUwgU5gwK2708J/FCW4HtN5TjAr44lmB+wHAiGHv29wq
9iBu6Y6SvfXiW70OZ9squB2fhErTZF3h0RzUOPWImDLeCNxXr/WZCMHJhAZuW57ixuX8e911LsEs
e4dWow1tXHbm0kEJDmYqO1lqBvRWadfUa2/lXWLlOw23DSApJvDH7cvy3mtyl+QJziZNs4BSoyo8
vwtDi/ozt2q5GL9qIPUAjh4eKEVfNjaL8Zgd6Qn0vHt0xTq1YthALh9MIjHAR4R7RqXTDOwXdPWb
bQAe+lHeqUNybCN6zAwQuChVb7eVgfrzfJSz8oeRFh0aQuObVsrvAYiCeCsFQKxeAB8CzwINIE/z
2zg0QAuoNGxC0riSL13JoepkHOOYLHeLijwMRbFjqYb3iK+DBzjYV3OBLg4GCiiqaPhfGJzc2LO/
sYsfl1jwmKkm15SDDQ8WA+SpqP8B5OTBn7zASawFKz4CEaJxvc2NvB5dnemg4EK1PBqaomQ5IB0H
p7uZbvTvy3s1B5XX1dJTqAJoZ0MhL98sXfSdqS8TsBPhZg1kNjX+rU6fLmvguxf5ew3URX+JeUwj
TUdSeO3LZKmu/EXxgNICTCwUj0sH5EKz+Y2+9YdivzgcCWgiG+e5ukQkeoH/il5ldN396rAxh1io
ihTDePSPE6IECSAql9e4ajvOJCy/4OxFzhig+HiSIPTJ5utSHu06qoGj8lsVYkqJDnpTChxzsb2I
1bAcuLcRIscBPa+pXTYYPhxRuVQw1wroq62e05WtY2TJKRNQn4DwXNi6MB0CCpRKJP7nZ9491sX9
5Y1biQTw/aCIp5qmciJ2F0XyTKpxqfCBshCzVzoobwEkmHnxCNLIrbGrlTDxF2GCj+xmKW+IjEGN
oYxNOX7o6scEQ7lBsNWCL+4a07EWBmDj5aCISgT7EREUK/HUzjy5TgOQm9UNdeNGbx8ub56ode9i
OFhvMKupoLogmHYMPlXSWBYZ5rlToPL54FccFPCxqd0WUq+4IENB2emMs11YUBDSVDOa0gdOzY0C
YswppdbltXx+4y0idJkiEqU61cX6li9VrGY9WNj4TjskR2Cw3WT7hYJ+2yeurQaXh1KG0Q8GENZf
b2uW1nqRLr1fbfhdT65rYDn+xmLOJQh2fGk0A6VjG4DG5s/FTLfLYv7J+NEnpca+nYkSi8hkGHUo
sRZ4Q+uO5K4AxwgDEWBdbnQdfjbj74LwWNAYdE0VmykjowumodNzT9oBBUu3qAeofA9gCWg9dJHx
NzBh1bmzRV3MrdvDYds9rp/bxy9YtuLMytKRg2o0l313yp/ibj9ihmzj3BYL8Iurel8jVH1BzEWL
tmDu1BR8vTg8dBod8v1wU1mgz4Ia1ibI8ZwttyRe3+VSYfToL2HLcs+WoxYJJgiiNvZG4ENLrWSp
1eBq7c+NNS2/+dOaNMINCv7yZWG/ivGVTM1JVgZ4/qtu/CIDA8xsJFP1Jhu4jonZfY98e0Pm6j6e
yVw+P1sachtdVVIfJCL4fgcIX56/8GQtDeJlYNbeZu5hS6BwcGEQ1mpW6jHGQQhAVdRd8gjAs2sJ
o4ySzbeGvD+9KJeTO1uecHJ9rxd6o6r+/y9bdSZKeJUgYc6yyo99V++7zO3n+BbQjPp+47y2FiTc
rI6ALd1Ae4irxt1D2oG1IYyi+4qPIKTlY2UlZXql9OkjDMBtlaOOI5GteuWqAzjfVMGbpShrz3MM
KBpQV/heB056+b6xo1vABAPKfGPBW5dCcAGNUWdzgUSONz+MYILK7aWdtTXbGm3U4Il1tt6vq1b6
7BgFh0CUbOrHtg88lTxl8pFrVzx+Bo/05WV9roP9qphiqiPp/LBPxnS565Mjmc1rVpkIo5Sn5hXQ
gI8UcLfWbIEum1oZ6K5iZ3r2iTk8J8+Xf8iqaftYrpgFaaLcn0PSSG7eg342AVnnlEXU1HLqXBa0
6hLOBAmGRqN9kaZJk3tMqa/5QPfFLP24LOI9jLpgQEUwI9nQuq6U4Mw1JXLeEQC7/EopEKooKHiZ
hQTOcFi7weItfWb+flTUZ7WtrNbQANVdYeyuvcpb3yry7EDD3u17PH5A5nfwqQx0iH64qtrgNiMa
kImBBax0DfB//fJqqvsd4lVbAc2I35cDhupiNJGrFfFmFjx2DJAFia71LlDqHE1RFzx5U1YMEL9U
x2Ao0QQ1P+kDKDwSOOcq047A4PzJ9NEGRSoQemrU/QpU/NLyq6T312VE9qgrvhLQuiRzckyjjFgp
m676MsKrHxB1EVJMpi9JgBeXvhT1JJlgzAUVEC33dCLXcTw4tZED7x2s1SzbF8lcm2NBf9IkdXnE
T0qabBmuNbvPFnhDrmCEhokF54kZclQG6lKON7ipu9EBvLCg975jJpBtPYB4XlaGz7l73LBzgYI9
xnzEyDIdUZDm1XtqLfnt4WvnljcKgCJSL/i+IW/NMp/LEywzCIfTJi4r7tZuvvfBYmshQXVUD4ru
tNtudEuaYIMVOrTGDApkj3jUA30cteYdu8r2VYa+gd8ywudrE4xwFZB+kiKsTSJ24+jqlWwjJ+Aa
AJp9Bp/4ESgLW4HJ1gIFO5xXUxVjjux3XhnrqoKIi2AYCJRj78b6LAiaZA6UeFJLbhvYg9Vf9ScQ
jjhAHG4cBfXA0Nmsva7eBt3AU1oGysAnsKCpCthozCV3Wxecrw6w7LG3zuwttaUA0fmWu1mzvowS
ZmDWCa94dfn8bIVMM5I+kxB1qVhXaIIUOrC1yex+6g8twMYdFbBPmTUBGF9zKNiGPb20gHu69MaU
yGZtTQl+rvcul/Ps9wiXM+toldF5wjP1Kt8vb8jpFozU1hK+/4Oq5FoMcS5NuJpzO5IBuTzflU+9
jQng1gIdu61ez8uMwGRta++inKIjOhco3M5aCkcA14EKXQE/r+GHd01Sf+/1WcYg03gNro9DVxkj
wCeVeMvsrWnWWXDGhZOeW0XXggqiw8AhqPl2d+OuLg6RZXi5M3b21mzAe6OfuNZzgcJRFqQ0SKlH
votADfDsHfWtKQbxQl6AWFxvSGACAbp08lhr0DdSPPDSv9Jj3eZ8uBvy8AvmKL50FVjvZenESv3a
iElvTy24oYtuSOy4V2sgFIe3esfcmnNnlv89bZ4QjAn6kYdg2fZDOXjvuAjZYbkL/HG2QK3Q24g8
/3UBQ5AnqAcnoLetKZ7HVDvO1Kn4TyV/ueyO1i48MnUaoggdHlfka8zaeAw1kgUA/vii9k8V3fDn
y6l+PvW/vl+cYfKjmqc5AwN1nd9lGDIDViSR/n16/32jPqQsTuLMbMWkkOkgK3hpuPUe+7UwuaBW
BhAcGAuAWitojwvcfMvfbS1uuWNnYqeizMYipb5bylfyfJSiZ0a9/3Q+uvAMTgHZXxJW516RSuDh
lr2u2WTgW9UBXVZg3QlKfGKDG4gZ60mLYfba9DXXSktGZec3VkFlaBiFFEUsDwMiG11CE1aRh4pj
YCQf89gbCL6rZ/EhQnwoFRjFq/UAiwh96VpJMJfAUnfIla2y7OpmUR3E05RgYlEXQpy20XyjRRDn
NaU1urMdWhG6QmEIxruFuTucdttuYkumEOPAvilF3eoBKEzcGPk5km8la1VKV4UYMgepnsY52s5/
VeY5omi/HRrYZ5UeO8m/ZwwkCxmLD5jnvgLwl6u0815K0j/iQHKSrHpNgtKOk/laSTsA/FM7UECy
QjoTvLNfFKMoTFCn3hGenYpyOmRGfVATAD/w8BTIjdVr+j5q1ZuCSt4koes2T+Y7XUv2qe4fCTh6
Oo3aaDi8VpVux+IH4JDuiXEzTP0RWJsRwBD0PdrP8HcsAjcaA1p/qnc3GfE4BnORlLZTYwJzHwbA
QpRiS7brEuImgeaMNLfGODYpaMeCNnz2NXBlJE96HX0tC/pQFTUYNND/CKhIJF0HD7jwDtDXj+nw
lSnTQS8LNL1MpYtJGLcFY8IIEEA1LpwKTDSUdK7mD2ao3NBCdaKZY/CeIZcPmnlQt/j7igQHhY1W
loJRIL7DjTErGgNMtOtfu6Z9pCMzKZhJ0oAcaNY86W1po8HuzY/oaFYzPQZSh3YDkGXE6XQ/9rQD
30WEf73TtiBoKr7hSalaZV58HaYCpZAquaW8cKUGfVbzBJYE4y5UuDuWyl5nwU6L4wdg5jqtlN1S
4PSzPLxV8nDHVckbk/qgGPVk6jogKvX6PjZoAP6TaTINZXrJ+sxRhvLYa7VFp72WhVaAIduhzTyF
UDDXElPNv5UcfCtyXNjV9MhboIf7N4yB7QQgeXyW93lU5RZiToD0G8AvDhOLRJWp6XypH30BZ5I1
dfNBqn0vKb8bIVCJ6MQU9JQSw8wDdI42s/RaxHfGCH6LLNR2CngOovFUDieAM5n6rNs9ex5LFFKC
zpIVOIS+t9N23uUjiH2ofJgn8CGC/CiI1S++2ls+0I76H+qY3ssx36m5fiSg3PEbjMUxU9N+GvNs
yVCtJs4svQMeZH0FptmMPMUAF0zq4UuPClRMkHrC6zkn7T0lV3JduVNYWgr+vmv2GvLRDbDz0tGt
lQJIcOAoACShFpZHv/mGjJ0Z9IlTdT+kEmMMNHE6oLdF6P1NaW1y0GKQ9CmRH7tONafhy4C+l4GN
oBZ61KHSaeOBN8wN9cDUas3Rw/smXiB8ZVDSyCdlTMC5dF1VFKX9wCyBspeNXxM27woZzZ1q4srN
axs1ARjBJEufvi/8QFn3tVUREaO1t8WFqsFJiAqFV2qVaWiZrSalZRTyfRt+q6m2B40IoKFH0zBA
tBO9LOeJRLbrU3bQKt3p29qm6Y9WPmRV4YQadTp5sEnb36iVtifBS64QswrxqAieeoZa6IjJtvwJ
E0vmGN6AUvcq91OApQOXKn2buHrFKuAR9eSRF4olS4OdsNEF1ZCVSM0dCX+mjWqhc9n2WXTUYmrP
JXXbSXcYr22EpBYvr7JKc1gIFM9AOTQ6iHSoVwya24EPhKtANQbMfQ1+tBrDimw2XmBbQTLF3V5H
z4eEvjsjMev2GgDgbh9F+wGHVk3HonnVKbGrBtRJ2g+mx/vEeGvQBm1Fae75BMjF02xlE+htcDwx
CMLCwcz8eMeMxJYHDYCEwAzJwHnR3lZSYNLuJUOhbi7B6dXotgIo0lFhltH2x1EDzUeB5oZ+tht0
qqIDzCy0ylWD2Iv8e17PVsSlzCQ1qcDk8ViBVCqTGnxlbyKYs3Q5cwIY0EhTzD6XzBbqxpCUKmOM
DIfXwNG5ivPWnJT6psTOzWBBS3h1IGy2/fE2DcFOTDBmDNgPA202OBa8ZFrkjSp8d1DcSsa9Ckak
oG72E5NP+fCi9IVD9VNY9fdZPVlQKtzbFkTmxNQC9ElgXTl50oZhwAxX5hrGN1R2O126ZlVpDxG1
S7CLlf7PXo7BdzUca+DlR2y0EwLAphg0M35mzyQ+5fwVBu+rHrGbWFE8lo5Xai+dgAEMbDiVYBN/
NuzGB1sJcLUs0n8xysoMZmolVeOk0zNAykymJJgSR45VN25KQq22mgEkfsxxSw00Qcbgee5abV9i
z0jvH6VO3SnpSesSsKbdlo10yNVjOkanpNLcQkF7aNl7A7hr1EzHLFxC7mW/PchD7dLUt5TxjybX
AAblm2XNTareom4Hcw8+qaA66AocSR7d5eyrH8O78IfIOA2lis633gIiNYnSl2JmvcUyf5/GRWGV
FFUu6mZ14MjAZORDvEuy8S4BtR3Mt9kMqssC/YCDHTi8l3LdonTa96UTacexemtDuJISYxbTdTi8
AQL7mVZfKtwQfXhh/qtWHpuKnvyheUwB7FogMwwWQ1M2kJUmqd0kxK7BQz8qu2io0eqSWHrCLDDD
4bv3Rj48VXPrSZI+m82YOyyRd1odvhhx48wwiUrAzCqQDlPEzLrDtIuu2Oh3t6m+S/h9mRmW2qKw
ED8lcLwpK8x5YF4+g02Rj7tRRttt8qWEvHLowO3CwRcFqHMkVPUhMXXtDwXgPwrWrKE/pQCrTtKR
xfaraBZLmvQtgHFqdOpSqXW19DTlWEcCJrzkh1/kR0lGRmC4m9q3jE/POAUpj19JA6ZW2MfQbywC
lqI0pDvC+lfZRyl3OioTNWkNEyd1j11zq6bRKYuv0ghGvHvWVdDWFLc8/smLO4A5w70bzlSGZl88
tyBPKmCs8/K+8YfC7Cfj0Kb4jtHJefnaRdnenwzLUJKrYY6slmKvuPaN1j+04SePuutOfUXtfB/M
xJQ73ZTG73yqzdlPsUXNnR8ABLpg3FTwlq4KeV/1pxLscODRc4B8vstycCECrFRaZjbbW6X5fyyd
166j2hZEvwgJFvnVgI2zdw4vqHciLnL++jt8dB9aRzrdu9uGFeasqllFf53Nx4KkIGsI2ynd6a1y
1Uk7Kof+c5quiUD8aRr+WDHU2rIIgcs6kvYcAitNFyEj90WWnuxs9pv00yEKrFNwWeON9eQlrt1p
JLtOV/9N8xktxmEsn6X+1hgKHoFdoK/kXFYc4wXi8Vn9zJ1r2cuNUlOsTa0fdy4ofEgWl9+Q+O5O
fybjmUUS79fB3hoTUUB33xb3GYPlTVthz67ULxFBQbXzuvD+xmn1UIxTyyo87AeVmRoSvzbD1Hhm
lu9ddfFHs4cdyC+FfS0kA1o4m6Vl9qi7CkdS448tOGD9Xs7vS15vhv7XcQfqzXaT4mB3948mBUnG
MQmxur9Mi2cnr6brBHn1aUoo3Jbow/5DJ8VYe1inLqi0eu+MJzXjUkkWAqhkqCfu+1Tau9khhEnn
3OrLm4szjVa/R5N90Apo0tbk8Mv/rPXNYGKLLhwP3fgkJOMoooa7Gdilb/qkByQQbpV7NseySamQ
UuyaNyW7lagEIdKdLFTPZspDOuvGbX6KWN9YpblJdWefFjIYer5MuZ1qhyswUY7SMLhNVlTHbbDM
0i8Urfb6kuqrrjdadCLykj2tk+LJp1LW1ouW0utSc/Q1mftRnvlzHdqcH0I0WzPSdx1K27obPNcx
Nqra7lRn3qmMYJgqCVx4IVsZ8QqtpxQtFjaUlEocJA2hcR0xb6g9RXY0tM/FmAiJMK5x/F9OZbQI
f8qK17ECoyYquh93lYrvGekdOS9mrQquff1pVPhEZrHvnfLEWMt9Kfu1JHFC/4kR/ZLGtZrv2XSN
pOUNs9hUKC8n69VRek+TBZdtgecMDXt8naPHSGTB1PcbNX+Xek68lhs08VVY82tELLvNyrWH5prU
eFMv6s/a0UKAiNXSJLCFE9X5Awe9h3cGcsXhiFFMjX8RboY9oQat1Z9lvfqOhQm0cpFEcU1268+J
iSX6xSRurBsXAnUZG10MyrjJS6sXq5uPLmlYFhz+Eiqt62XlKUH6nicfgxb7a3KdexTklctQiHkk
EtGcLka5kKOF1mDYT2T3reuPVDlRi9soryyRQI5xODoZeqyJOW8j1JXa11OqFiPbuPXIOW+HA9IW
Rf0j88xr1IelPK9cb4b5OUrK4OzHyHRsISovXUFgzQEBFI9WRg/a6BCT456X9J1IYrJpe69klxeq
cVIXMMM2fxTDdJhsgJ9IDRJFf0xkerg3PhVjcKKBBu9vMbXaynYaqIZY/YqyUvw3OJW4QalYwSrC
iPMhV3fDPPuVGN+r2vXK2CA/k4+SJZ8ToZvDGB/MaJcWzkAmwbsZt+E05i8OzSVo9reZGL+FIOM1
/RfzVmY0fN30HenHsnw0ijdB2JXVpNu4eivvOaBDtXrtdBVRckPzEcwR7arbhGkJDlpXipeAvRvN
dzOJx87uv2r7lrW83CLbKHYZOkv/ui7uJiZJ10StTcjckk67Rtxk+0VrcBxmtkViUCAykGdlozdk
Z5OYoZUnb46yvR/LW5MEkKZkSzbDm8Rj24pdv+0zP1WnU9ybx1KQKiW1YIk6OpdhMxvLhUjZhcnq
mEGQ2v5ODWowDBL92Mz8zhp3dnczWprWlN5NxtUxXsvASgyftJHjonB1JebNXJcjaSUkxS4/yfzZ
WZQojeOXsts3hhM0aVhb+vPYtRuzFd7SbO9k7V3GbSblpemfl8be9IpDLfmZRt0toRNYUNSmzY8k
B0a3tNBW02NsK1DiAzvi/m6LTDv32La0aV1Rp1fXcR4GanvM4XPYWyOKbqZOz1Lj36roIlwkA+X1
N28rWTLCi6Y2LBv2DWxxx2TFkj10xa1qFKKxSyQ/eAHLXNlqNU/BKPxZXkrL3GXx+mCn7b6qmaPW
+vMs8vfWhEQe/dV9SLPi2XSTf2KtD7qWvK5y/uak/dVbvsyYr3vD7n8Vqfiyf1zzd5ezsazpFvoM
/r8jhJOle43r2J+tD4suaM0Ic26aQGn25Mf6veV+RGO/H7PzklebfsTE2jGfU2ZEHO1RcBeM80uv
71sGOm0u/lyoZ5lwM/Lhe87fvMwDw4oOsdW9qrrtq+37ktler8lzT49dE1I4tvLSdt+ppJoVW6KZ
vXIw32bzYpUczqR/llbqLTM+iKv14KZvMq12Duk7Jvay8XiO1+gzjkkeXN7jGOErKvXWeZlr64gr
H0fc4OccIvbwMnM7aW6xUWKSlgg0VYtLYtu7iWtg0U0/Mc8xhUelLIWvzuoJh66DxvWtaMjLmBCW
621s0F8rcLu1FXRTHejjRLEyeEqNkILLdKZ7G6OCNOLYd225tXhaY/JliNhLtKPoMijy4xTdb6R3
FQhBxOlTp1sXJ5GTZ9kV1rjYdCJp/1mz4c+K+4M11JdizK/G5NgPqUmU7jQ8xJYdgPkc6DPpoSRG
y9VyLJ0sTOmBBtfmVkOOFyHtL6l5XH2vVNbJja3toCR7MwftaVIvybJtt0rqg+ZzjEkASPldxBna
vu4Vios4jOktzbR+blSqOnArvSOmeMjGzz7+6lClm9y9pJ0CWDTvi06eLZ+uB10sWssHaPnuGuwj
SyZPUM9/L7Qfhn0ex/YJnxvLZ+LtN5rGwE5eXKP0hmTerEq+XSmqKmU6zYtDcu6vLMX1XhPp4tOg
iEmXt5YW1h5T35gALtwekQSh4FPd+GbT+/1inYVebFYmHYu69+PWeNQah8hFOnE7TvzWWY5A/SMo
aLqL4ktNsg6mLRsRKd+jxZtrrWcBwAKSRnnpenYBFtd1Z6m+9+riWWRkUu+U963eOYSTZoGDf7KM
TDq/XPnQ0n1u9uQrXPoOEwLyxaeU3a5WW8aO+N+Ob0/qZnRv8QyxIPfzJK+tkgZ9/mQP9TZTpzAn
Ys0Z3tkJgE6tzy3FFffXqjGp0sam7HDgpQYzi90MtvIfsMQV36d707LOrtiLBCvg5VZW2KE2RoUR
QYOMuqeJF7lz7jhmk8K+9ABc448s6qd0eCc39Kjjm8zuWJnEoJ6+rEIEDeeTvhRhV43hwrCFUluh
JRkMt5XoISG5Fcczx52BgBp9O/LDi9q/6nXykXHpWyhKzBK/ZRzosR+MwaQw75h2tf1U64uf3J1P
OOCqAWmquuws0Kdit6on0/poRpss7BPwVsnlPVRfRvoltdkTzkGHVK0sZ8uM8DZqT1NTcOGuTH9o
W1etqLdeNPvFsCC7zHqTao9g0J7Wbzt98EZUamZCKl9nbkQfnV26P7tiMpYjuFoPzfTOs6z6IWCt
/qBAp3zC+8Um4iYdHC9lJr0kQCrr7wMnyrEcxl0zMDKtrf6QFHsjJloKVGGh09Em0kOIbASkDefi
X8QRAWTnSwdg2Ux3TaL4Fh9E5SBy++MQtw989V6VN7m8d9hH12WIRYx3/zldG5+s6DkaSEO2Nd8c
wlEIYiF7T1iUUiPXblWwAwFeomSr99NWT741h13UEGzAxVTSpreEo3bi0lbX0v7MKyJK6Qib6DRM
T6I9VGniO02yxX3qMKnFDqwFPxrd42TzbPNo2j+2O1xHYXhLi/QnNPrOG2gnp/TZMA76koWKZoRR
qu3/A71mmrbuadKdQJFN4adKdpykeWJXgbBscaM5JeigvQSXM9ZNQWn3orSXvCOLldJqPs9uvgdR
WTeljg1s/r7m/6C4vV6ckuSqIyaIxwd3ZliowlHAroMx51pHJVWAAirTuFXybyMHYAMDmuQnY/WA
e6T9mlOQqZwX1ffdZmU15H4AUK1ZSsJ4WEt5UtZHMQJNM4W4yZTZ3VAuTMLctlGKEuVLbdazKqOA
obPTGF8MSRBNcbXL2Z9LPgRPuXeJtIw/I4t87JSsx/Vv5v8MzbSZFp1L6J4ga1yUnJFo68W0uode
x/pReQGD9xPaT8nmdN5Si20zp+clItg+N56stX4azYK1P24aTDzjWmzm2vGN+c6PACi4fE+wMnX+
ZxnrTltgHzTTx6Nhb8kxUKrHAlSOgOFrGnP8xpySA0PvGXBfmhIKPWTbPh3IuNOPFZYzOghfaRL3
kd1qEL/VyDeuQS+m9j+xWpH0+Nek+1Vj0Hv5+D9uyTfaOensk26/T7La67iy3Y5yZp4OtkBsS0G+
YNxjqgoA264APslG6eXzfDTml1l0xJJnRx17hajsPPJadmoXB7qybkcIhC5qni0qCfqZmh56mnfK
rHLmr0+dhSlUloJWD98jq252efJxB7Bbkm/cZsCZ2DTGSw+0hd+JU/6tDjWxZlWfrl6HlQXgH78Z
jkJ71G4dChfEK4dp4SoA4k+Vs3W/bxzErrFziLkujWK+DHr3jKhwkN2WITUCp8El8lJ+TFICvM5+
UhphZUzPvTFxltJ+1GYTDOuXsYLrKPHFbOujtBx/ncgfkb9J+TKn7RZXYL9b/ua5OxTFK/mDh9TM
vKimQOnDmPqk7S9jb15MpfnIJdNu1cggZ0+doObPqjUe3Nl+sswoGIcp6Nz8ZrYLo3a1+W5O0Ycq
AUpGgh0JsvZVM70acbxPS27mfMr+4af0Hcvl1BIHtElG9Y2wv0DY+NtF6W1Zs00EbqPE8UZJ6s2s
RMQ5V1uRLj/FishCIN3O34DOfVxnblIaw1YmtDe8tngDWm2Qe929amV+sqs1HEznqqsHo39TWVxo
JSWZL6BpKzQNp00ioaYqccPLOMwr5ejaz21mnHvaNK5cqeiI4n8J1sZ95F03YNCQrzu538tTlckn
vUffKkI5AGbbp4VztFoNgg2eZ67mIn0RVGjxwIxv8u+Oo9xhc1ervKj9UEvVL5cXXfShujKbrmeO
J1p9Wyqp35ZYyLELylQ5pUSnqBJacdWAJnIrEM3qufLiGHc1lQSYB6QY32wnPVjavMmXYZsrL//h
SBBcZVmFiX0d1Ie8BwzBxaxQ2kAf6KYVhxhEpP730ETlU7G4oqOfmv8IYI5FGixzSA+heENEi30x
9cqfFiYPR8ajphc3ybYkjO2mxMWt295UIvdVwAin5nZI9EM1Xy2ZHWZ72i6Ge6IZ56FfYs356hKo
gTpcrXUj7OVs1+7BWYB9F0ETBXQ629lbvihbk9RMZzCPifvKUB3oID6oxqRznCrVv7T6V+rkz4nK
H5YxFJOKB6vmr6nJ+545OMfQsdrN2A1+Vd1wyDuWRrQRZvZPaUfO9Yvj0mOABrgpofX6QZXZ1Ybe
7BvtVt2LCNx+65x3T+b3kF2IlgxUbFJ0A9vu+4sUs7iUZr5VaxUyLQZ6hhFYI5ImO6/QQZaT7ago
Wwkc12vjsS+0c9oPLJ6BEvCim3MwQAvWbg0Gf+2cGSBG3etVc0ywtgOSRHBSH1pAbhFdpJW9dPVZ
qZv3PJkpWbWPfLilBaKy6HVKIq/R4h8tcU6RNX1OsRuO1YQsoqDl4/AskqsWVQ+4tikUJShwU+FH
mb0F878AnF9b9zYP2bObm6iJ+SKKde4TJTQ69XdyEdIV01+qpydTIS1+US4aZv5NEj9MzRTcudBh
7r1i6Cjx4W21l3n4nMEKh+XPmO6whBIU6nxoacg6rqfRfM2dJFDXNFirMVCXNHAkM8HdtLea+ESc
4bFOMb3Bi6Urqi2aK9+o12bT4R3kTSkkptSZ06xFfBzF+gQ+Vflay62Yasle7dNgqPtpE+vw5tH0
YA7iSyhUi6W76edq9IoGe6E6agOrAy1TpnA2MZ7sk/jC3CH3FfSmt6bRq+o2n2mh6azP+CF1suZg
wSdoiYgOWJkdoq4KaGefGgOLx1kxPS1hOEeodxbnRLDSARDizZWAEvWyXYaR8Ainvpoptlw5RULX
gnHEqYrb33KdBajNgljAGk+tob7pqf1iAw4wf3uNFTjctG9AOMrhMxHyVxjzpZPxsKkt2p8kK964
qfdlJq71gBTqTqrGkfIuiiWFqFdvuo1PopjO5AmFxpifu47WF/Lgc4GV97Kx/1NX52M1khkmtp/C
iFwIuia6gg64JJd9YOTdW2IN1wZKRMpuZ6z3M7pYaQt0V6DcjjxHWc8AsvuljPaMSkebfrIzKLn+
XZTNqzELor21S1favqVJELUCH9+RgHGCRpsnxx4/MyW5juNw1UfzanfxtrW7o1PoD5a9JF/LCMxM
NwNvRaWGX16wqtZOTsUvzlehNJ2TMVgnlc88RPNBNX/HLN8qZX2s0irxqlyGi+ocxxFWVIjXO8yr
JEygN0OubcrIRGbVCeKx6MXAtd542ttBtS0QsvnYwnKMhbFd7fal73Lox8XZ1OnoG6b5pMFa56ga
8kh8W4Y85fkMNAgmniYZ9Vxr/8AMe3OJEgEOwu/G0qOLPqSWbQZxO33VzRA4puKPwAZRNx+UGkLY
LhLo8oIdkgl6RYF4VNe9zFb/ipx/T47iUIAMYFvJmC2sZaF82XX9tNzZKL01X+o1vqqzDCAF9kU0
25u4pZlo+DtGM37SEvVPFAmzGOvSeHKtP6ZM3SZwaN0oTgUKB27vcpcUWn9M6hW3a+eu0miTt66A
dLVFQ12WfuuriVqhGc7R1F8aK/0co6X31XqsvXE18RPICmUPfvCk9hMgbl1FoZtNYq+lxgPzCmgh
BdCiie7DtfAOW16NJkcK0b9H4t12CApaszDpFl+5g6Jy3ZncvcWIdHeNglkmQQYbvdZqMM/xKW+c
c5mKSw5SJIsl7AF/50nfWzp565O1sSPSDVkzqfgB4thoE25IanHQuG50d903dvIv0wxvMNHyYGB3
1Cb6unqZthU2P24FHTobp4ZjkMjzwKWtXWYNIt7wTcHIM/1dpShetpJUgUxE26S4ltVtdlKcT0zj
PVMgWFjLlwFGMpsmNbAaJRgqQFAtM/a5xq+ifYV+9+1mImUXhXv6tUbTXjXoJ3r7KvX1FW/e56EW
GEH0Xqc5W7uP32yBeCvStmNGrArohSEBgYpofLDm/mgm1h4TsZ1V2ds56llQ44k9w0xK6jWzEnAq
XWPcmcFMlP24UJwm5quNdIfqg1Jc3RpGdMwavj+ml+aSBIk97aqGzOxkvsjKpJ90rEM/KrvV1Lx6
jIPebL0GGNAErayXKsiKxuf3fTujHCpWP8YgoebaNYp4q4yPdpE/6vo9FoazeqyP1mB+24rGhIq7
swGq5NgFTCxy/1b+Ag49xzq6LhN1iOO5xRxasbEDPT8JowlmRRxKZ/IWaKCF4RC0tSg/9HDkvBoo
j/u02GR1DddveA3fD88XXKmKoK+XgFliSG3FZ39ekX6xL8BspdQ3A2ufVi7U3GRLMMlFYzWa3Edx
13uzGp+b1gVINg5oxhIEMP15lGKHiuomVtvPSlAlpfRFyUvnQRSuduFXgJILWZAEXfgciPN2JwyP
LdiCin8LqUBDRAccnSIwHOWnpgVL8EH/SMfaz2PlK5pTDrh8Z1fzVl2iizG6ryStHt2+BCCbutDq
70TnX5IuOy2fwioppad2MhgpWct6+mQ2e9tMAEggup/UujcN95ut62a4gFq/uUz+ldr0VVpVuK4D
dHV10JL6EjFlt8noIZhrgRyOuQagQzilRh1pS9OuXPPtaWjrcGri79ThT2uLRFc4DqBjM+ivhnX3
hQjvCEas+Fv1FOGc9qUtxrjR2jQkmEtuCjbYWBtvbRzdbTh05VhFd5HSdA9lzH6qsXtjHHcMlYwn
0BSmvqmGCn59bmNfWJnmG/18HhTcCER+xfjjIsf2VGcw94bjF2NCb2c7np5qC1/M/c2s6YEovier
ab8ykVZ7cpTXXcRz2NZzle71ZjiIbAmyegBpKXUANRVP3qbxOlc7tNoIWjfshaggM63vciy3uMLs
Rbq+1alEYvXQxeq+o6ZWzY4L2bb3aYaWo3Gvqq48lPWwg7g8WSPMt2I8p0l0K9vmY7TKl8o0/UWJ
eJns/6V/abkevdlKHgrdHpidKg5ONr0JoWUBySt+5VYQu/IRxRXhqpGy06VyrahaLSmO6TA+LUny
2w7EfsTmsBms9Ui+qj8vFnjrKq7wnU+JoYRFJl4sY77ZM0Vu023l3F05iDmfaZ7cxXOVBYZAv82O
HVRdyoYxaLrd9VTLlRo2dl6aOxalGhKccLiaTXwb+OMKYAhzEGQBc47b9q0XTWiWOM0seVAU64ts
5KfRQED3Qj+7nKNjqQVxo3FMGHfdwTZliWWqBnLcvya53C6gQXa3fBbSaJk9025OhqVf0ae5J5QS
g5fJ0w09qET8SAJchxVBG2IP5A+dHSg9EIhudscacNvUC+LgXeeI1fMtmhxm73W/yutzXqp/laLu
ljIG2XOPEAivswYLoJTLXkZ0doooHxDESL90jaBFCGWWy6eo7H/wKOsuNdx7tPxAQUH3hgFDsolx
6UKBJ7/mcgbScHGlmemagIJWWQVAQg9RQUdqFNRMIk+fI2G+6+18q5L2VlnDORsFo3OVurfN+CEf
2mvVjmS6c1TEI6lFEas3BWmKqX9o7NoM4N8uLlk+e0kM97tkxtbUodo0FKoAJtAuy3TqJ2Mv02La
lJl9tJiH0+P66K4LCNnagYI6nb80+aM1mYdl7bVNZFHd4wjzQxzQbWFX5x3okLnciSz3sqTNH5p8
btBO3dmac0k6rE6jyK9YvYqcXeC2lcehF9u6H8NRd8Oq1g+DUQeZmwd2O+0QDVgbZbQeGfkPWj0O
uVfL/WwVocwtuWnKlqUAxFBJtdhgIwYUbqf+ot0VVcVwIEAiHKw0VJvm0swgCsJ5UnrKr+U1qj5R
gHIzp3h7feosfbVrt+1IcoiFaXkb0QyHuoWjDbilYrobbgooN7jaNPkd1PqAKjbX4Pyt3R3TAt01
W/zcYNWkbqDOD1Pnt8zenBZhCQhstsbbmeuiqxF44kLEMaWJ0DCeHQD4YTne1zSqZFeLN47yLQsC
HvUd7nBh784bidYkNV/XAT2sBO9+mO+KXljoRp+h5q95Ze1B7p2J0JHFRTP4r0mZaW1yP50+1bzy
yhKHJLHL1vRqLZWP4bwDAmj3ITXyxlIgC9iLVWx6Mm29tRB8FOPE3CYsl4PxKjeJAjI/BhMgscwH
PmK6K9anBSvqtU78gUouTndVi7ExiEVag2XPV5eHl2hQY6bYDQyW1quEFAmXHgGfnXk8v675MjhG
8zXzTes1bgT/DnBS8zSNpd9GM2xD6et6QjJ5i6qw2MxgGio/UWV3XQ1auh5VlWVt5oWDtc+9boYV
LA3f0dptYnxXbb4VrVC2RPHGh5gljGKZSyyxpS906MkWg4FMz69qrj0uqbymojlHNJFtF793tva2
JM1eTsbRoGUXYhIQEndErX3UEM1FurvDB+/MscTi4cqelDWkLd0WnXzX3GgHz7BrWdlkhzX/wIyG
AiqmO6XlqwMgAgGndc2/ugU6yk3qpXUjVUCCAhZ91JL3Lpu3hnrr+46DMN6P6T5JYq+PxjBJ4LSg
k6UG3CTAoP4K5Scv41PpEjY5vpbda8sxkv7O2bi3KAdz81sX4liZPEV5SusvU6ihWz0bmvmqirBe
CGV/qDl27GQ+ZVk4wAeItqLAmne98by4M92i9RCh0mmqs1IKv7Jqb4J1QFPOzPhpdp4E4rvkskKf
VnV1JIEvaFW0VO5ODovvRAeVdZJYB3XlpP2I2x+36Y8C8lWv6i8HYG+0ZNDTFNWZvddBRJb4BhIf
m68uO7tL7Gij1dVWHwavlm88TMI9AIP1jTvXB6liic6inudt1T+MUx62yDVc9y1iWy+KCz3RnNmS
VdR6DorihVhnDnMMlkczOemaRlVXPU2R5aX33cG4YFcD2puSYiF0es2XgNRi+LIS2md7PQ/lP1u1
91M1+hErTTeNrU2sLbIfiEqaDeKNIKfynhp6dj+1JjTy+mHQ64doOI7zk+N2P2DPelfupKZ/NBnc
2Jijq0+rxR9qZ685HPo4mG2d3LqWhXLp9YQE2wVfoHgW+3aJHjWQXKMJkxblbb2Tqv6cdjgcV/tZ
WTZFXa6o5qO9qztXt3UuUIkHc8p03hklLpxQbr1b0Mg2n/2gq/WtRFgk2OcTcwptNoSCzWZaO21W
dma10/pL3P040D0RF+waqgjFGhX/M0DszJMozVg0GTRgxXVAgGSQdW4I2nIa5JW2xM+wRs56GBaH
prfjHau7xn0uG3HQdOlFBoGZ9/J80ThU7P2Izii172zBTuR3sV3Yop6htQlyJLxKJbYZ5Sq2iRwR
DhPvX+l8/1TFD6Grx9SSTIMTIYucV0+0g+22nArbQZ4GAdqaIY+fOM9J2lu19hBXukfaDWDKuBHa
6AnYmCx7cJD5pvBziK3FhGpbm9vfZlEkNU0Lvqq1m7rJrmOUPZmJDYYEcJvSANL/ZBGze1UdKHWK
SCXVTqnVBY7iIB1VX0dJFoYW3ZR7EauqsA9afHCc4V9NpC9HX/2YLE6yMYXzJ9Ji9gzZ2pCzKiOr
s8MQuxLd5rz7g5S7FAKpmbj3CJORs9KQCQgniMsJe698P2uUisgA1urFqWyva8OuPKAVrhAJVm/1
ooSqmplweG04ljRIGF8ftQHbnOKuIikl3UfrwA2TobnR9HxBARBfEQWdhhXFq4wOoxu/Nw7fIp2q
g53c6WfL+VVbmxRfbci9nILn1DVACB5qH+AtJ2xnQEQTdvyRwnblFgXRjXU4Ghe8Y7KXS6QZp7yk
cu04QluJ7N4srvmI9Ji/HzEbUQiq/AGq36vdTh0niuHQyuWNo7sFZBUoiufWuK4yv62KvRu7gwvH
q1bDSVXXwDEYwXeGs7MMH9Gqb/R4eYOFKXyrXHdqSY+nIiCN6mOTAlS1+a1oHl06bi1T9/z8M1O7
vBcvbdW3MR32ur611goEfDub664byRmbkDMw91BQ1hXu/JMtD6P+3XMWjcktBktYW5X76ru8bxyi
WOIGV53l4c4BtMUuVY1NQ8KgB37FT5bur54q6ANz8qCyY8VWUOIn4RqHOS1BXRLYduutGNSDXUaH
HCmO/VcYMPmMk4ruZveVL5fBI/mAHpveuT9p6c/AkVRUj1X/LotiVytI2jO0vQ5rCJiSo3ewdC/K
TxV8GIhrMBWvuvWhG389qqhqvpX1DzMtJ6Xb1fO04ZxLpkOZXjNn2fFXm0V/KOoXMznP+XtVKYHi
Qmc9AvZOFGO5QhQfdCRaheZxEOM+Zsp17sOqOgBObtdWZxaIe4IJgf481f2mNdsg1j9dq/nQ4gL2
/XLX0UbOUz+4F9QE+2wkkgiik8SKczxfdSa0ykL8LN2Pa1+B2eg9rjhE/mV5hYiDxSOVAoSi1sJi
vOudrQGWH7fJyl6Obmb+j7Tr2JEc17L/MnsBchSlxWxCUihcelNZuRHKynuvr5/D6tcvlUyNWF29
aKCBBOoGxctL8vIYz1B6GNZUwARURYUnbjU41NhS8Cij4Nkdb5EE+GVQqp3awvuQPpAjnaw7v5lv
LD12Yh8QXRAZoHrxA5fC731d4OF7SG8nIOvZAapDWU7yzxOk0p4MY7zCCT5Pm6PPHowJNMB2JAHi
Zqi/zDocgfoh/6oCiAehysbJpdzNs/E4U5wz/GkAAuIqQgclLb52Pi4uRnoxkUVJXKLXd0NwrZua
+Jzo7S6vrkoj95R4fE4YtH2a0betH4jkf4qi7Gy0Ju4qCVpBPmos1W7Spr5MrBNaT24IoBukN5L2
kHT6TU46t0qapzYIvajo9wBZqkb0E80R7OrQ+IA23llpoxzNYekc6TXoWNkzNr45KH4SXy/hj+Nf
xUHzpR1xcjDIZ9yGCZqUEbaY9jJZ3UkyPD8F6JTW4Kt05LEaT93QHTI1ew7nGmixHkfTjATDLtHR
Xena7pZ2j03VQ3S7wRmpnoBPB2RNAtO/LO9bSFMW+qNcQLsvSVyZzmB59HiKSnHWqPAeDXl7t0jS
z+VsdCBvpV5i5p/mki3g0ZmhygzW2W1iAfWc/JS14DHXJIE+warozoKjyDiMC8KtVXSqNClh5CVo
/A3qtRT8JA261t+36aqMV12kU1Dkx+//+z+gwTI6sYmXMPyvAk40z7uWQquNCujDaP4X3cQaCiKc
p619AE4V6QVjWtU4WEbjGKWZSUapnMFa/hONg7UvSEFeVXUc4MH35Vj4Td7qpdEDgWsC6QtAr18/
SmZ/XZemwLxSWeOTLiNxZPmi8E3aFTXI2NDGcaESuksYURYIybveBeoULI69yKpDGJSbuUklldx2
YMp205FZBM9OAp4llKAMnKhuf1OCZO2bLlRPeJdHVWsgHlmDEAa/h+MY4pR8TK1T4kruX9IRCRT8
22NkuDBBEiXPWqouYiucULokA+9A0Q/bA4HlzY7yqL4yVrLmJNDNAf0Kj9LoWf6pdMWbTo/CUe6T
MIMiUgwV4vgYHJRfGvRoOx9EM7pG616Oj6PYBynw13hehO6U+swQTxFYqt/++WpfhuCIzxZw4DWs
q+EgOZRfFDhumZl8rqGi1aJJRWkmIKqvrvdlPK6IVXqpAOqBeBoQ7EfFAXhkh7fdM/UUlxif8ILh
bA/w11zw9WwZkVv0uCfr2LwQkVUYcvlbifN3NFTWVv0yFLfq5VEZjZEJ1hBwmKCMADawaDRsPrZG
w63xVmmLqZJ0+J5ctAI3hh3zQEg88oqzmOTVEJcTab2JFhlXoQFgmNKQyRrJ8ikZA9dXO0+uT330
KkeuYK5Eo+O4/mFfqkYWoJiEl94BoVX9pUEj3zANGuhYRGJXx9WIC40dbnRWVepapGGukvgB3WlH
uwD47oIXDjb4rj79oVYf5BPMv1WGuDFmMLYrp3z2QRX9gedOG9JkUDWS5R/GDkCaAyBJ3p981beI
Olcm56wdKnhmQM45dVrHOMUvTB4wwQsjxL9/S7lpNWcWEbn6OBVxkqk+xA+lAyvM40P5jRVma68c
fhXm5AjMUvkbSohsuj4sj0VgrmImdTiQ2YBIDfrQQ3PdVzIYrfVOrkD+AaoqEkh7fPRPw2FpMZk6
Vz4zQIhyeDpDrhamoChleFTvj41decBTef7BfEx+VE94ttgNkMeo0bvO0T3epW59ncEexbTjK5EA
OkufrS/AFVif+ENoDhDzlEK9QCc9Pmpzea6V4TKoIVpusYtm98VI8uN2lq3uVYsvz5XZcIJIQwFs
rNeSy4wGoeb6xt12CGV9seLwRnA4NWVeen0CUbhLJXxt9YqtVSo7Abr/DpNtAnwLoAjh7rGeT28R
uXyidNbSPiaM7g6v9tRSL1UeXjdSge787OOOM894/gI9Ynuk6x/zLSyXVnGcG5oRQdInjS6+ybR1
yuiwHUI0Mi5PhslSsopAlUZCk60CUXFWcBMH/ZECt4YGG26I2wFFY+ISJBpnq88IEqTCRXw8olmr
GwJR5/W93nj7btwGnKOrqs0VvhsTPE7O82G+ph642fvf0Etb3ewXsbiduIbzKzFiDQmPIg7pAUYI
2JlH7Qo9R6+mdgLM4xfhaYbV6o/L+22EbFoXl8ChMDOGLcHZ4gThyx2wtlfEC39n1xDNF7dPhbFp
1lKD+SIgn/26TQCxym4T1A0JDBAh95M6v3GLWY1rwsdUtlRqfrCNb0JiGeAr+Hv/dXDNE/CwDmAx
ABzD2Tk+tL8ltbc6l28x+YtE4A9TJVfQT7IAFwZjyM+vtpNfFIDbEBu1jrrBxPtOAaqxFt755uO/
C8AVKjxzFkA1mHhAgmBA4uPdQXO3I6xXX4vABJJ9qQ+WzcmsdHRMIwgxedCegxxjl3hMjrE4AtBr
7XNb5IO1lgmWrEKMkVoUlg1cBo66Fo+xgU7q5Lu6/NKAa4THT8GoBEEIdziadJA6zHKAAuqV9dA9
A3PtoJ04ake8NtvhQT2jRzv5wo3loykLTg6LwREuI/w+DaQ8nAJvru4gig37GGXvJyBw10hxMCMr
0MKDFEIQcQKDlpsgRestB4uI3uOGL1AA19fOa8sfw2VPnihkknoLt7KRJi5gn7j/TfmnGlK3TunH
wS6ah0vka/AcB+gyTfr7AsKjeF5V74IGdMB21F+VrG52ACkctQiPvSDxnq1RuVAcPvFC8RIpoJlW
DnqyQNvsiATIZzreMf2I0odskhZ87iE6YXeyH9nQWDo2Ze/5I/h11fwTEgc/FKX63vnpq4a+dtmQ
L4ExPg05JPOn0viu9sm0J1WODuwgVOFkE8FX3OW34fbiiVThWAVoGkEYoTxCFxhdnK5yiqP5G2Jn
omxkdWRR3kO8D5uVijpB2zsyf47rSzu+bGf8WimyZEJ0g1IcoxRu30riPjHmhmnF9Sd0k0H8jQSn
l9UICjERAvstUbnU1idFlQFKwQ0nBnixL7VrZUK2bA9jtZMAqC1VoTgky6rBRRmVWB1gwQJBgMNf
5gboc12yIyCqv+GxsToviGHgPw2mO+zvy3mx9KzLKwNJUF/y/qyByUCvtwe0+tUWIbizSwgbsKZj
Mo6y7gNckFzj8VFgVLd6PoIM4X+Hwc39XAfgGwHc4YVHtOvd8eAfyImZWgNN+ydJsAjFHVQsMkgm
rTE9YPMwAQunj4QyrqtlaxGD2yBAzlCLjDU8Jy8/Qu/y6a9rpuY0kNuHACbr/w0t64m4/2quNG7T
UBIFivApLlkR4GFBxPgPovRmZeVD2YGPELrUGuz3VG5sA5wnUQtwvMTjBbtDp98UeHE3DvCsgQ1a
uSOasNX2MXMu+k9EflC5HkpxMOrMM3hy1S+wNTsHr8YttcN76aTuptkx7rc/4+qqWkTklnDSBpIU
N5g/Ej0V0x1tLvkg6MSvrqpFCG5nGyXoUqg6PCED9TECZjcqMkGirybhIgKbyEVpMC3QfNMGmphW
9lTiVUqPgLEe9kqnOUiLP+mfLieJjXcRrdUzo81Z1fuT9xLR/HBVD6J1XQlZgNwry+zHbILcGcEu
HojxUPAN14v54iNyxc/PdCgrMpFPOD1UNt5GPcAJAGrDqX+8Dk/h6G1nHvv3NlaXxhVCQzYC9O9h
H63FwBzAi7vfkaYwnV7SHnId/M/tcGuX7eWsccUwUdXJgvVYgKfVClJnyXUJp7N2qvfVqHuFWrrt
1AnuwqK05OpHoMAAL00BGZLBttBxLFLkL6pSu6b6ZU4nZ3t8glXGdxg7MEtCf8S+YuLp3wivo16U
92wVbUyYzpUKI+6UMaNYx8YV6wxH04F1Tcl/1MnxmvZHXdPFnOlc5YgpgeBplWGvXPaitSv2fgc9
dPGmsnrBAgRNQ0EyNVk3uOWm1iGkh3okZeP6XgMixr4HKM0GmB9oDribQNRNZP6rrGbmIia38Boz
kCoZiAvEnPfzZbjKriywkSFG9Nq7mqt/Yn1KcEVPACkpx+2sMVZXITuHmjqBe5nGlU5LAwU1jABW
IUFpS9Xd1LW7EACv/DYKIBoLssWOBmfIP9IniDQWFQiCgKTvzE/4veBkh9VOfU2ifQKgZ3NI68MY
nelDFT/Kz1ZsA7I1wKoJwqrQc4ScQuBSiKbFtgyeFOxdgUXUle+QUAw7aDs+hCg12X3mHxogieYE
QLXPkMBpry2QDQG704CkKz9lClSXvvpRvJ/M05icUeLjCGQaW3vc/jLrt8PFl+HKvBUoYQWvE0iQ
dV0MoUSr2wM28ikyexChNaZoSQCgC89JKb2MlhXaZap91iAWCr461FG064mMt9u/aWUzMGVVhTmJ
aSrwf+AKipqVVOsjRijusmPf9Y86PozZ94KhryTkMgx/CvHhMuFnFO6WflXc1hZoqsCYKXVtE8gB
AYlyHPzA3R7ZSvV6F5KrLQDxNImG7riXZNDmEbtCri3sdwG4UiKNc1eGVg/xDKhQ1UeAtCDRbtmD
+cXcATsO8T6hNYhgtvil1SV+2bVtDXnC5iSlj3ms4OEu2G9/uLVtG2hsqhNTxiFV5q9FajZCuEtD
VWanETyd/XKoADQR1oC/0XFdG9MyGlerFFXz515BtME2obJ8A2FIDzqYBI/HLeu3WsfyW+kJGwBs
drit590gubOCGYMDglsT2D/yqcXek5zRAnANaI8cp+OfbTzv4nGHBdOHYskM7Wz02fJjlj+AUoJh
goc4PkH1zgY8VnA6Wct/AkaLalmmCmM9Lv/nrB8jwEFDj/SxO8Oaoq2fthPl15X/wzdchOBWgKHU
MoGCWOlFP5Pr9qhfy3f6KXPjPblHe28fnCC3TOG33Xuzi27iIfq6/QNWU2cRn9tpuoi0oKn5IQDD
5y6Dhq18kQLRfVT0HdnfF2dzqQppNasJDFkHyGgBEAuCj2jFsbnY+pBsoIsYeqdG8mQBpQYZ/Feo
057yJIOOK2Sn7uoIzGGATm9MSGhBQHYECd2Pzo0qC9qFa7sTzFrfEoZbiLi3Qa+HUKBK91BPCezk
BH7jzn9QbFgwuuFpfprgmbk9g6KPy63CbCi0MGjAGlHbZwDU7AEi49sR1i7A74bFLbyuauK4ievQ
Y28reNF5nb/C56yBr5ijnVQnPBEsf93bjirKTG5blY0JnV8F37IZ672VA5CogUrQCq7Ba7vqYsYo
17CQM3Uo2hDYzkCBDVolMZKYHmSgtlh4voqs17gpL4T4vaC0CEZHudKiZ3JUFy2F4GB9yNLrXNV2
uSFCqLB021gTlCsuAdh7Fu4GWNxD+DQ0wf2kKXYF2VNIHIue19cHBKo3gRsyOwe9X3+SkSsVbJJD
TzeKp5IWL9oIWx6Q7r5sp8XqmQF9n78D8ecgOSv7EDIPkQfhRk8C6Rgvb8p154B6Cq4kdoFM1Bxk
OfDxM75F5OaqiaIOHcgUZ07w8k0kRz5eq/qp900Qyx7KCRJDkAoBp1mw7tZX9ltcbvpGC09XRQFc
6xiCDgL5s4dkSgWfcz3/32Jw9T8a4yDOQYv0QuhwZ9J17AP+7e+pAt5YtQ+7x+3ZE2QJ7ySWF7kE
rQojhHFNsE/a5luuaxd5Dv+odryNiv2MxWZQQ0eY9L2E2tFXBwhKfKNDdVAk5fO/Gw1X7mdpLOZJ
RukdYggcy5+KAfI84KVuRxFmPFfhC5CvrSGDLuMMw2d0nm5CH14XuI7V5Xe1k8EJiE5l8kMHjbaX
w0OokavUFznpiBKF2wOyltLa0gO4EsbSYaQ/YXsO3v+PInrNuxSqBv/UWx1oa+w5b1PI1RP4W8FR
R4MQWGAqUDIY9BoExex++9MKVhjfnpkhD0arCnnChFl7X97jyC6YPTY5G8WD788kcZXQmQIYkOaf
ifRErc9yrUAkEOoQwfft0ay9YuBtyZSpBvCVpvJ3GwoCUTUmuE4pUwoXcgmEI1X3tX1mgfqpZbjp
j32VAlKXBW4dQQYyK6vrqchTwZhXV/nid7DPvlh+STflUWViXcy6cZIgDhSoUJWB7OL2eFdnbxGG
W+XoVEATBT47YOXHtt5ACgPiOv8uBLfC894AG5wAvR3FELROWmip/tiOsH64WoyCW92TTqRGykJo
HVjqSxhATrTUoImjW9Ot1OLFJoNfTx4Ep7iHJlOsHiEv/KmF4GhETCeh+Z+chxa/hlvmQWlkQ20O
ERzF8HoNnfj0axGhB1V4ZfV1AvFNMHq2d35YHot43DIf9AaaHzVaDP0eeeqGex36vQC0mIfh3ND9
drTVGvYWjF/uahvVASQDcPfXk0ud5O4cX80NHtfbB0qvy+jndrjV9WjI8KxVdLYmCTe15hxCrD5U
Qi8bFc2xuugka9kTNOwu1JjOsmm+mHPhDjF1zZxAM6D3tn/A2gJZxucmMx/DxEhh0uBN06ucg50D
vb9/F4GbPgsMFR3QhsgzDOgHdD/URLDFKmyF8QmyGIPBHdA7yDso7Yx+TY8rFQCkAK2ZDiR1dv05
DPcsVYp95D9aTuFuD00TReaOfUU9ZCp8J0vg2AZXgcVpACYpyP7nwut3473VQJ/hMsZYGwBatj+B
GIBUcvkQO6YGXOtsg/4FOUfpMGvXBOoCB6BMwRCLnEg7QEjDEMEIBZNtqO+LLnyVmimDgrxn0Qgk
rleiP2x/kNVzyHIquLMidhzAnDrUW/ZBxqOyG8/a1a46mufcc0Q9cNHi+eVMt9hEoE0KKbrpP5UB
yMhT0DqjrdjxeTobuSMY29oZfzk2bi9JIUHrQ4yh8Iz8Oe/jayLnth6eYAGz8yuoTnT9WYUSYaAW
f3ARXAZmWbgYZkpTAELAcvakYgx3cAaDPAysANS4Ep2o2FrcWklcNQp1HHZqs4ATThW7GVgDafsz
Jzqsu4FA8uEzPbqp6IDFPtuHmIqmEZQ/RVU/9EFLnfjFDPeduKtATv085SGsxEQHgfVcWYThPmJO
IcfVW9imGdqcZaZ/nG4sb74aDtZBkCnsM20NifuMUD1W+6hBUYV2J+wsvqkn3ZZhSYLOdfiJURWy
4Ku6S5zAEV4E2BLeCs3V87Txg3FKMYPyieyV6lQw0OkTtESh7wGn2bYXlMBf8M6PAQ0KVCMhMrG4
FT9WTQgkE4pvCaGPaX6qpR/TdNfGL7nmpbKnQ84x/6NOHpA4/w3KCt1iRdRwD1S6NAVTu+hOATzh
CETPemiw1g+Vrx+hAWzrpbSHkJkdjN+2Z3c9X99i82VA9Q3ATtiDBNi0UgSbAb/x74Oi2W/HWd1b
FmPkEnYsfEiAth1OIlA7Jqm0T5jvoA5DjopAo2Y72OprxPKLcinbSXSCny+mcdwDSxnZjBjVOKXk
6nsGmIGd4nbA1a1oMTouTzNYSsm6bJUQSnvq4QNZVoGgXou+H3fuSFNdCgsrKdDt/ZnTm0iDcob1
opTyv4pjyNzpI5aieJhMlg85lIV++MpzKwN0IXjEXy8pf2edwdM3ylaD2C8bzQyDUnW8qoJ7GeZT
0FwLIA2xPTer9w1DxYMlXpFN0+IfNWR4d8jKbKAZbzM789CO7por3+nxyBCeaxuewl8FEdfO+MuI
rKwtFvQIBYU0J3i5NMZoLzfGD00mh8CANjrz6JtPpUH2gazdJZAYyUVE6tUVvRguV8LK0AjGuUbu
+8YewtWO3kAXP6UCGLsoClezEh3NJWNGntR6A6Gr13Eege8U9OpWk34xFK44kTSaclqhMMIR3YZa
s20EEDjrLUgsiwCRqyt4EYqrT10y1fDBwldLKTx5DLy0hf3ddlqIQvBFaU5G6L4i6aG0lg/+Li5G
QRlaXVaLQXBlCB0Bq5IlRLDK0cNLJXQrZZvANoBoCdyrRK9cohzgapKlzNYwGAjXj5KDd2G7LW9L
yIxtf7b1KHBqZs/KFE+T7xdTPhI01wsdHVR0d5LhoY6vYB0kKhLrS5YqsqKi0W7wWgckg8mFqr07
UME7+9dJX9heX0/rt1jcNGV+rVaYob+uFf33NNkzIJO1T53+AJEmxhpCZ386iwKvf8m3uNyXBLu1
gOMdypKU33Qh7mX0h5q9bM/W+tar/h0EZI3305VmrUyh88mur9oeBMBDkHwF2t/V2VsFRK7Cx+2A
q4MyYEzG0CgUAIT38Xq5iUL4B+LEpsCwAvK/0GyCspcgP9ajAJekWgz4/eumuKjoBBAcSCTJOIgm
/qVSm09TeTAt3dkey2qFMN6isL8voljFHEDUFiftIoMPDJWeobx5vx1CNBDuc0XqDE5ogksz0CBy
eZ9CpXqMBGfK9dvJYhxcMW3kMeoHdjv5697c2Ox2whbTcBDdmlfXEoXqnA5XXBV0pPefzBzNVgYL
Hpt7hKa8WUNvqHzRy3GnS4Oo3q2P6y0YzxCaExr3Mi3LX7k9H2fo3zmM0Oufp0MlQlKuztQiGKtY
i2SQK10H604qvWI+tm34SVWgNSW3cCHZzoj1FbsIxJ1WCh3SkEXU4kJeXtXH+Zg65hGtByi1Wx50
IB1ZQG9Q2T/44ZK1CMifUBJ99mHOEnlmblwFMp4wAVdoYDDbdLTdKUn21RrMI5r7d8AchxAry+wq
CgOYRcO7eJ6gc0aVm0kb3QBOmPA8Bs/Iv++i4L7Pa8/vYhEmWfiDuXUJ+N2Aj495Z1oqY+vCqmhy
Kze6zu5hPWqjPedAHj8Y7OSoGDv1RXGL/XSIhJsU+zBbH45bvH4GZL5J/nOS1W0oN+FGDD8dR96r
TvIg4jasri2TEEU1NYVahJunmMBDqAlRWuEeAQ3pNvgC/bMztPLupiF92s7C1WxfxOI+Mdzcmzkw
kBMt/KCgcKLBh6pNRA2FtSjALGoGoLWoGPxZIhu1tLDyBqc8CG42gB8k0BSHdqZgt/jFnOInahGH
f7JvJ1xwIguPCo07uP13/wsjqauWnTqBi6WFFpRrpcffertnH+p9aEtWTA3KXwAPgw/FlQ0tVqsI
B9nKk++gDv6ra4kG7S11iafv+9fQFWEuVurH+4hc/QDLqBkgdw0wXlk7c59DVO3HWA7QO6PKoUmk
g2pCPDMo73Dlg8G6Uh1neFP90/QBkY2aVNOhPGpSnmjWaeAMaglIr6H2DCVk14dqcWLN7naUlYYw
wmCFySDdQ5uTf98oIqr2oKowcoK2T7sDm0/z0rozbAQOrANmiQBWH5f8+4jcWbGtWo0ERhh6eX3C
azT8GWDDCXHFqU4cc/BGTcETy5VJP0nKpckgOGdUgv1B/dgpfv8TuC02MsFYiANSQeKoO9HHFoxf
w1bOoGLT83gAncuFoMWpfWaIr8ARwWxWIGbvwvPvIaoWEz2dIeQBVXtHxxJKggcY7eyg7jwfJodh
BCfYk4rAnr/WKL+QFnPNtw1meK5LSahXKPpYu8/5PnuCnmdpQ/wsfUZnzvbBMmyuoCFvQ/H0BJu8
PTSBK0jaO74Na756ZzloBdWDvZ2Eq/NhQDfIUEzoUismK3KLg0FCYUCH1jOAfx7BPgSk39mCEjRi
P/n4LsPe3MVno9jpL/CI/hQ40HXe/gVswvkvs/wB3PEOWuJxm2hWhVUQHBjBjrHrsn1z2A7zsVhb
8jIMf1+GjVQMlDlg5mP3KaBwfPIhRxFMo2CNfbw1v4/DLTFaasCuKzhCRqARJLD8mdLzEBBPhmlC
1giwVWvleTkobjHpEemUWJEqL+08vcLBRqV/UAoXESzuAiZn6SwraVN6I/jWWXQZIcoOBzpRFgqS
wOL2GRzFZ9+PIlzLG/MMbm4A9W04LhaQXmSGm64SQWMnT8cXC1qMNMxuZX1yuxCmH4nVPgAdu4sa
FRBHChuYCM+0ygSnNUOCkZwpg5kxwIpAOxQVLM2igFwVAXOKMepXuZ5al84DTOYz/8d2wq3uZMtP
x+1kUZy1GR5sam+CVF/9mLmZV7rNBQCFE1vU29EEacc/NQCckit6C43kQjultWLTQN/L5FmD5mQ/
a4JggrSz2N8XNaPtMpg1jzGQI7DLmf3Mbg3BKmKrZKMoWFxVaok6SQHU1j21wMk07B/lcDR3kaW/
jtS4B4MZOFOoGm9/w48n1HdL1+IqEVQ7M0WJk9rT4K+D3hoENXyHFNRtpGi/HUpQjfgGUQsvozmu
tdKzZljzQFm8ruFl4//cjrJycsSI0GCwQIXCkZs/c4c1hdFCkdW4Yip7kIqgZn7KZQjjGd/1nWLL
Dm5k+uEApfpBBG1Yud6+j/0hSaI8VwtUDnZq/eu5e7ohp9+5tgtjcekygSxrzQZonv/8AXM19xef
lEuSNqtmqg6wbZplaPbT5BBKuaCqs3/iQ/IvQnBbVTmQAYw1LK+ph29RConwFkI1Zm8bcKnYzhDR
aLjdSiNwNiYKYP8N3Mv84JkdtLcjrCBQ3ucBt0elWjhA4CWAODx8qmGR4IzfI8RyKGTQ7fRL9hmq
87BW3XWfmj/avN4+JH/YyyiwnH7L9nxIuJtX5Qi3W8FcCT4gf66r52EcTYLTC5wzI/jgFdCPFklq
idKbx6bAbC2SZLaU3pAjrANWn4bDP+/qvpstQ3tf2rsiV/AsghtCT0w31a29D+VspR2P21kh+mzs
74sdJDLKJFR8zEydd06q505rCor56oliMfdcSYCXXGz6MLVA6auPjdcfNNxYxVKq67v8Ig5XD3xD
70YCd3ov9q8AwcvQRZHcBo/SD5PDOK4iUpUwGbjq0BcWHcaJfTrnb7DGcPt77VDR/mFw5aGeFClL
2//U8P77rOxLBKV7GF7HexDJ6gPu5diJHekoSkRBETS4shGPo14FNcoGaa7KOYbV0Tdzgo8a3KO3
U3H1Gr7YJHkOy1zDGmBimQLoeeeqMF7CTTzcD7dwa3MkaBwKlTMF2c+zV2A/2bcFkJQQ1gfuxYLK
fLXfHtTq+cLQ0ZnCxQ7qdNx5WptNM1KGHpXPgJnrWbPciAhe3dcH8RaCO97iUjD22JRKD1vVrm6u
8Xgn2Jz+n5l5C8EVozwoZaC90aHsshGyYDU8AQmdvMLyX0AnfM4K+Us+BI8GGECaDo53aaaZDStU
a1elpbf9Rf+fdWfKeM3TiKGaXEKWtG90KxpKrzS0Ewy0Dwm8mYxcPmnqfNXXQGljInHJtxVK9qol
1LBlU/bhVAACp24Zsv6RISRL+iyXhczaxn+vewbS8vEM0gimdjV73kLxDUe/ihR/tkjpwQUFKL6c
vNTD3fbnXF3eixB8gnawUGpzilMBPAdKcuzolzJ6qcun7TDrIzEN9IKhp/pBdF6So1kvB9zGpVGz
kwYPy/N35jSyHWU9N8y3MFydzCJcguJu4mvyfJV6oieqlRFBmUq2NEgbyNYH/R70MOQEL68BvHbK
Hcmdor7DEVEwoLWu0DIKnwFw89DVckaFahvz6KPxpMHVSuvArEUbYyrgrGJU8DLJv9ZtX7pJ2aU7
uN7dRRNxJ3X4okvdV7msHtBb9ogBodxUhnNW2vuKoESsFKF3v5NLIyuTmpLCc90juX82alyksjz5
vj27ohhcoZMg7zsMGXrgs+lVgECopehzr5xV3o2Cq3Og98KitvSh2Zer+6n299BSgt+vBBqDmu7l
OnwIfTnf9V0qoCsIkonnk80qtAKthH2+ptrrNSwM52sTD4P/7gOyX7E47NWVpMix3AHZoRSOWby2
7b+cIe4MNhswKDKtFsge62k2u10P75s/GAJVVCahwlRUuBlK8jiv8wYfqtUT2x8fQb0SLLnVLFtE
YH9ffKS4HUOYEKMDFsiHKY4eepXcb49hBbqG15NFCG4eBhmm2pS1bcgOkoO9B4ft/QgF1Dw/T3vW
dZcPnYiGvHb9exeUm5uIal0Fl+MKd5d5HxzyPQgjgb5LbDxtgnuQX4Ey3Hsw8RVAyhR57YuaGoCb
UPODlh/fY0kr2BHGSHGvNgp5B13dn2UXHMISroIkOBC5O/npcC5pmcKOuH+JdR/+4sZNkYXPTWPd
mY30Uqd4BAGe/aoGrhyC7qdS75jjNOx2k/I28yn4NvmtBvueKWnv0OMPQbWDx6wRNu44NvjOFfzd
aWg+9XDeDkI4T4HOMhe6QzP4dM9zfktm9VQPml2U2c04Jbd4GL6GLou2my0/vjSG/hwH2he8qF5I
rP6ABeYz1RI83qRHvyHfxqm7yxI4Yab6s1ZV846WPszwtOq+gPl6WLZHX6XOZMh2liY/aNO7ZQgw
CGyq7UCBZV5u5o41wCARmjCFq3Z4VWyD5LNK8MVgp3pblhDWDNQ9hSNVrHTnsZZurKy9kY0ZboHN
QffTL0EWhk5tVM/BACQVLLpgd0rpazbCm0gOsos1+T/NHGI6sLyB/XCVetDjd9ICmuZxire7Ys5h
SVnPdm91gz2oxc0khTBlLkEYEKwA9eMZCgozgNLIwHjArYVbxmM6ZloR4fUHZj2u6sKh1sa2did5
rWc50x+cGN9F45a0msFYZ+5xl2a44eoE8NJfj7X1STqGrbM9trU9ZDk0bnHnepsOtMW5QJoeovy2
8uEF3vb2PELblcjwV7MOIVwqt4OundAZEBa3DB0f1eTfh1MrlfRuwrNWeJn3IGlCd6P/Kn9OjoBG
e4kvfL9bOTa+i8cmeFElG9gdlwOs7r1MLX+GQ/MdrsLzjoQwsi1Df789urXdcTk4LluaARRQXK8g
lWh5dWXsCs3tDBFFUvgJuSwJJmokFEZ26JP6HgxpWVL+l5CfODACFnRGRMPiMsVQS3iHmwHeWiTp
MVArGGcaxzybjttfTzgwrvIPE62rOMPAetT9gEJvu4B35FewrKF0hsfEw1yJPuZayV/OGNcbkXPV
SKHwX3lJS58zWX9SKtELsigEd9Rv8r5OKmY/Bs42FIONK0mlguvX2nXiXZZzV812rgZf6bCq2r/b
9niD2DPdtNKDzfv2PAkGxGuUS10ImnEMFIKVNHamzGDGvv7DCJBcp+CiqzpRLRPb8ftFC+UvfbDU
OfYKsDQKkDTyVNCF/diF40JwSzUhMO01exJ7WdzapjQ4Tf01y3Innw3nKA2Q2u7xRNi/mL3TqYft
4X1YT1xsbgG3JIMAxNDFXlU/k/leHs/q/G07xIc54kJwS3YoLL2NYQMIUe/8Gmf2vWkOoqRbjQF2
r4ZpUjTQh97PkglbuqmUZry/2zPAtsojM6zp7agHJLHeoZXpENGpmq2Vdy0NNqxFSO7L0bjUwmmW
Ei+rr2nR7mb9qHb3BTQZKs2yYTDvbH/GjydgLiD3HYuhSKSAIKB8Uu0QkuwjTIzxFpEf5pOxj0+R
eMcSfVauCoIhqISNEYAxlH+DdNpOnu4Fg/qAqGGDouTXiUYFUZoremGRy3MFRXsAKMYLOZjH2rVO
+ek3dPPZv/RhvhaRuNoHI+22GX099mIjuVSj9lhS7aCHOFAbzaXolIMeTZ6Vt5dWk69alPwxRCe8
l5+h03X2TR8qQUO+a/ruOpQqO587AsXzOQVas7sdZQqzbnrV5t1VJAWfIV/hdXXzFZa4qVOpMJsP
hvs2K44GDRya5A58X+0ul2EpD/qLNVwAvHsyJP0c+sneyNGMhHhoA1vm5lEKMc1jf25h9BkFhi3T
4thU073Sqldp1R18kDPyeHzQU/VbPA6nTmmPMcTMbcFErRaKxefjynoThKZiRW3sKbB0TwLoL4Il
2+G8PpraPgb7JVDrR0Jzx68gihOFAMwW5LqHsa4Zw92nkXThI63gJ/GUfihFThb2aRBMj1Gzw1O7
DZ/070X4SxLa8jKIw939CQrrfcryqh4SmcAMr0bYGLrKPnci1/yeedRlRwPVkQ/0sTtrouPIh/4p
F5PbhUI6A8ifWbGXX+pjCQlU9K1u4aAMhJXojLC+Hb3NNG/fpHdDOZodtiMG8e2PiVvYks3shDQ3
uvHd7bxiFWRjVepcFR0zaJGUaoPttb9PVXiST04bx5cUdrDbgYTD4spnbozGkGlDjKNqcg0ctQ6l
98oxbwanRfIcqGjK2JRsjYyrnTik9qQokCbsusbAetlTeyDuCP+MGh2/f7k+da6QqkBSAVjix7/k
50hiw6ooO7WHYT/D9vlRdmI313fdVxF0Z3WHWCTLh6oaTmnKWMJJNO46gJeKiey2Z45Vlq0PyVWe
vM7aOazg7hMfs/vOy7z/I+26diTHleUXCZA3r5QrVZdpb+ZF6O6ZkaW8//ob6oOzXcvRFi/2APuw
i1lMFilmMpkZGaH45aO642Hstu/X76WwIw2owimpWsJO86lqJL4VkPRHcGvjzjLsye1sAIb/t9PP
6p1AgxdtmRhuresZoJvUnUHHSDD6dQR1B8fWV9vsyj5qTAyZhUIZ40FZ/RooTkTL3CTl3vIwD+e3
nrZvMLjeuPF9BDxD4iGjmXmQhj/raV9hzARLnCxpmFJhfFAoKmOOJvwEjYR3ynlwxPfp0CKVMUHv
ULSeAUp9PnnoF9PAnyv/Nsu4Yj6maThZCDKqb+4LZ/movJasI7AJCLMtd8VsYi7LRug5qTvxS04J
LAzczulmxoha7n9Xz7ioUhixPKeIQBhxd1uoI0RyT4oR4xLC5JT0DhhbXlTYds9vk4x7gsMoxoZ/
xXLJW9DmQw0TYF2nwCPWVr32IfH+XUT4Nsm4axIbrSaYONMVNEgg9qWOnHjAWRP75st1RQjzRcY2
5hiFlX7PGo/Dajvi/LWEryfuRaEGWNu6WvoYchn+cpB2eqD5spPvuRFn+/L7tsN45NRljVWOOJcg
OTgkz8VhfI7BaSi4hg0l+bBHkTl3BafmPThXN7viD1/Fj4v1Ac2v6bOFq0l7WACIyM/Q0EhJ9YFH
DJygscUXCXhZjlWe0fWzXhg1ZyAhpxKZfj691MXnRH0TCNjrVwXPBhNfxKhcukXAhtYD0jJdJYmK
BWY5x61k3odjAwqlkZnNeDXT39Y5DdLH9X7H/APE40/RnXYTO5ZdliQ9reSv8k1yrhFUEqffRQ88
d+P9FCaoFFZaF8UopL5pVaTTwenQPjWLQISc/o+by8SSXus7LRvhFVOrOEoEPBq9r6qFY+UfruFv
p2DiR9uVkjKsFYnsOQ6KQHWVF3Qe3C4nJWZnZVJxacG37wdTVgA1MfGmN5S/H00QG6VSmOOZq5ER
w2zWw6pd+NjCEfPz/GRiYlOHVCox9qD/tO16ZwW9Pb/wxBU249rFr2AcpGznOowqXA/GZB5FpFRj
UzrX/eNPTNR6AV/YYBxkUQRQuKo4La3bPyuKrXyuUsmCbfbu58papd8kPyN7qAk31m2+YC4sMy6z
yK1cjv2Q+fNX9aKGSt7nGlbTPS+p+nNGkVkk4xJ9n2uJqaPgtIpQWpj+eBZ/N7eJGzppaBt4piEb
Jumd6KCq5qS7Kvp/0IdvPzcu1st4S22FRaRIq7eAuwxC8E8A1r39ZzokrQmPjZR3dhinGaCSUZsi
TnCMSYd+ekVR/PrJ+Xo//HFnfK/HZGYpZGmqrbikqR+mSBUn5R6jIqIXLt1jZJovsh67c2QEdWh6
SdKALGsabAiovkUyyFOGviLWMgR1Zt1GjYp3q6DupCbZqXmJXhoQ3jGo6mc0J1XLplRwO/Dz5dF8
jtRpl7QNepKphQE+8Iai1wdKoDxNjsBHHtUGs4vG4tAkps6UiDppm/FtkiPJFQzodWhgRy3l1u7B
exzKnaO1iTdWtcq5D7bdCsqcUN+VJBnE/38PIMIoN0YyorbUeZ2jeIU33NRHwa6Pmd+4ko35J5Xk
vrDTOF9lO6G+MMxASOQqtZpRQH631iLG03So99LOOolvCkRgInt6KhHOAl6JYPOavbDK5C1Da9TT
VIu4yjPoGiyfed2RVfHw+pHbvgkuzDBhGSc61NsGaUqJaRk79BUAG4sPg5LKXRdn/Kp8Hnnwph9d
mGRi8IwylTZFTeZbYUak8BY0PJxFrT/6Dz+6sMBEYE3pGylbq+Hifn6uPOpD3eV5lXJfEwQrqHcc
e5sFVjD9KJCh1kSLJYXIyzrHqAYivupLngpW+jWbVb18zy14rBHtz5V9W2IifC4laGGJqEA0VhgU
Mqh2+uIcx/pJM5MHjE7u5i51Z0U+6aAO6w3xZkoWxxwgXwtSuFkGi5NoPOTy8ARads4ubB7Yi+DF
uEkaGanZmwiP5oy0rIN9AMR0YiXC/fXtljc/74UlxjXUTsrUKcQmrA3R4XPxkh20Q58mR7fRkjjF
Iil2GvQcUlc+9OfqaH6MO15K+PUC+uNLXPwIxnGaVh16M8cZG22DtCeEIwDIrT2/yLXepH8aguaT
KWEIGLqZf497SRo2kOPDW0/WhyMy/J6obbkrQNGIZrenDRnnO27HO/PbILO9NJfjZQjbtc+jLbcA
7pU6WKxQW/O7fSrvwVtLB5LuVmYzgdN53jzeF6aZTR2bpo2nvMMVq0VvsaoMtjU3Nxm4DVX0eyTg
3fKker5+nDaT+wubTDjqh64xsGLsL0TIRakg8kAh8gDah+LXdUvyZuS7MMXEpawCnnUOESc6p86J
+mPl4WltgCKiHyp4V20z0A+4RNFLS39Mp/y+QJ0o83jl4D/77l+52/cHZoJIHKnZJIZ4wUkPmDsM
CuiZtR40O/ayRx0U4Ozry+ZtMJMqKnRcOnMCWzWNH4upJZPVAyK0T0Tt47qh7erbxf6ux+vi+WsA
O6VI44z2U4Cqk0SWtXMHYlnrpDvVh/HjP2/F5AxRrewDhNP58X9dK5Mjgg9rUboyS30hBYrxIWlG
RxQPJvBP15f6p3za1zcEXE9FK1b9Q6xcCbUoNkK0ihIcpKMEpC8gexbJbvJzWZP5LQrakjTvkjv5
icdb5T9s9F/W2fJQZMZZKQzIGqpX+ix5qQ8aVygjucsOk4NOXYJwQnDln9KPCe8dtOk+eFfu9mXz
/QOYoChUkrDKQ+M1mYp7sdMfBAsT1FnEi4XbV823HTYW9gbaqePXVTO73W3xc50/L36vDW9DRwDk
De9sR4hve0wALAAfatMYLxqI3IBTSCF1I3DckWdi/fMLJ2mLOJkWwUQxQ08h5wb4UPJw/XDyPg4T
5swhL4w+V2AheYnoZyO+1dAZv27jT56GvzvA1y12sYw8EYxenHD/Ru9VMO/pKX1ryVrkVklpBhhc
9doX3qXPWxgTybpW0yg0jhC/zacMrDwmmDFC4EauL41nhYliYS/mWS1jZUZbnsMpt62aHqYyc6+b
4Z0DJlRNRtgjccXRHhbt0CqLI1YZ5zrfjPwXeTGzX0YjN40i5chWtfQ4Dt3eyi3HDOU7sI7711ez
HZIubDG7BrispUTrctaCBDSUQN1rvhUFOLSHnRwYd6MzBuLOdMV9T+qYzGThtQc3v9vFL2A2dBxT
XdKyJPMBlLFRLbjBrWebCm/4d/vkf9the2iQBpXCocX5WPkw5siWdbKq1rao3CnPkMrNnNIkfHDH
+rH+yEMvzDIhV4GumDWE0PLQlJYIYPkYJ9DD9HhtpHe6PnMGD3jWmMBb0TlahvVztjWy+0Hdg8T7
UQ6bkxDRjvSj8ptzfta/8NrymMhbJsVSTBRZysq109rtsQPh/gfNSGUhN5IDelhrWuZNVpA5tbWR
mHblQ0CXF2O20++LfWbiszAPUqYtqOGnAcicPO21d7tgLeWhRJMEA8h/ktfK512of0IK13h6YXY9
3RfxVFFCoKJ7nKo0mJ+VXexBphStiuaeP924OsK1rWbyz5UPM7bWVuFQFieaJBIovYudWIiA0o/a
Z9xbUJ9tHWkOH69/5M2Qd7FGJh6Jci8Jlo78Wxhf8q4h6sTrm/1DleqvB7rGhKGo6cpiWHCBj3Z4
Z73Ke8NbdrrT/KYWiU8o3J1TG8sLdE405+0pE3yk3AjNMsOtPkt3kvU5ir4yNMQcDKeNfojaz6Tj
0Oopq79f+Yrs7Hxpxn0zzjinDYiSxPvudXRFd3Amp3WLYAJ1knEjHegdtQdbu1NfO9f60YKiHhqd
KAnDidbhZ4cn1se5cXQmSBW6qKCqZCAhLZU7PX+LQPhcSs8t5X1oTnxiJ+6XSmzqRMF3LlAMLsCS
VSiRZ0q3VTs6WcTBx24Xur8PLjt0n4i10usKoqFZ2V2g7ELHcqNABw9UH/D9k7c2JgJpNaiQmhhv
C6uryBTuhvoc6nSnSr3Xjp/XXXK7zXexNCbuyIsoGKqAnEo7y78HLw8kmWCU94jZI0d10e9zVr3t
HPxbUk7qt+rU7DH/4lKPPzn/Nd1x7UgzgakPF2OeQTHsm+I5FZCBZ+WTrN5pVRvbGIQZwYeZHBoM
YRG9wasyFg+JCVoyHUXnKfdH8SkSKKQvDdTCqS32ECVJ79Qpfy615xzkglqm/xwwC01DsFzm4LLS
f5jLb7SJiUpfs/JnO4+c9wsn4OlMwCsQEIRCqjIf86+umYlPmrncXf+API9jAl48ChRlPnTUyhES
i226G3LxROsgpop/3RInv2IH/iUx6jtDwttamr2hX56LHiyDmuz9T1bYYX+gL6u6anEeM1l7hTBh
RmLU3WgjNJw0/x9K739dFeyQP3StM9nABJov+uJv0cWkLhhlv67dwYX0J2TGJ5sXHzl7yCpWlmY+
YnSsAoItFwCEKuFt2a94GRPOI3O7PvHt1my7NwsH0I1pqOQl7+tdAN3pPfimb1sfbOH2ZNcH1cve
8jth5HdBt6vxlmbIIE+0FBZ5YSiF0gsdbnmwK49odc2vjbBAcFR/ERrdnSz1QZaUl6qqbsfJ4q17
O438Ns7ETsjdheANwyNgLQuvEPLiYWXJ0wDspGceu9t2F9b6tsYEz3KMwXBmYKlUIxMw+XQHqBe6
VOIx9ya0nAVQAwFtQp3mPn6fXPPmX1YsLn4CEzMVmoEjSETNbVkeoAU84Fl83SG3A8z3GpkY1suy
oJoL1rhIL5n1kOdHYeht1eCCItYM/8/o/22IiWTakoNNvOwzPz8on8kOfIPo8BWAJKCDvsoKTwpn
ZdvO+G2QydlaS2zBQYsA0Ip+UlB/GtLAHDjxbLtb8v2Bvib5LxJ73UyUdNABCpDvZN3JgwUl0VIl
qlu/i2BzhKoOsGpJEH5W98OzACY9N/MirtwUZ61fz/eLXzHkaVWFFfwinGRnHCEnWw6k4k2ubd93
f+3ol79cWBHjuAu1tT2m44lvmC804wFl/+F59m1iPUUXJqqyXGEsSI6AcxwBYJzt5IuU0nCl2BYf
QGPtpa4gEF7VnvsdmcjS6PGyNOt1QWcCMjY6u5oFLkOSTw9VSMDNCqT1RNEQJFHjAPXVFzYkLASN
6L0NagtH4KLYt98c31vBRB8Ls2BdpuEX5YHmZQBCz57kpvt/hdm5OMBMhIG2SQI0VIIMY57OslTf
LI10fz3G8E4nE2M0qygWdc3mJ/CoSsqPebmRrOfrNv6hQvW9XUx8kRZFrGmLSAlhCR2db4ukP6P7
+hTiP+3xV4cRo+gn1SAS5hg+BefuFz0ULwPY7v5cbCcTdQbTyorOQBo12s1hTTtiR6EkAavsOm4v
3CpvnHVznJKlConHUVBaA8991e8CbSd0pPQjX0FFTkP0sezGpYEGtQbghOzseXJwZ/rTL1R5rv+O
Tc8FO4+qqiI4D8HH/XfP7YRaR/6uYrbrx2ybvnJoHsI3akv39GDEEL5Drw2Uyi0PD7bpuBd22Xqd
mqZx2JsISprkFCFmaBpoGGI2wsmO6RkaowG9Rc8+SGB8bZZMSP74+Lutj3D5I5iHca1S8Ps2WeZX
2dCSRqBebaaPnB2WN27QSyPrn1/ERjkRhdxQlAw1WDAQPYygz8X3pYHiCmjNcx/7vC/KslfO3Qgi
d4iV48YugvxWOaBJ/cvCTGJ0K0BLoLCjTz6R6mZqe7lKJhC3RdcvQoStXFFnEgYY+nsJCzUD87Cq
MwDab5LI05yIC/vmLpiJuLmQmkUepuiPB9Kn5EmOsqtQX8rgvGJJTK8OVmw/L2RsxfnLBTMBOB4X
udLnLvRWWbz2aLlZIDuNzwW3bFWULu0wUbhqJqnNzBw5wrELyrv17Iy4UfozP2vdrKhc2mKCsaou
mqVXazAGUg7TXpNkZ0f9kD6v1NLjh8CbZP2a6GKzy0uDTPSpdTCuhTE+3QDyFojNR16t0H0/y2cr
VCrSq4UvNJXbqfFNTzNnEZrfQ1V4uRTuxkJ6adMymKPq1gRDySBKKcmbJJDM9DDMujP2bdBhpplm
8mMoTfshhZ5FlZwFwzh0i+Yhczi0mGNsWs3tsyEAQdnPrEqQ0Vo3ptT5mVDfzP28k1EtE6n4oiSj
K8xceOrWLWvKoHQywOAPfQdmz6tZ0UOtwfdtXSQvXrlHTWSFHrQH/HwEfSVojrzkgWeT2fbFKqtl
yUWcqeSlgMhhovwcDd4ThWOEHZLspjmUxw6INrmyztLcqaQRk5qYnfLKibCrC/xxir63kAUDSTSL
+kGQ1uclntXP4e/2WUsIReM9E/DIBGPvYfoBWdzmyEP8bgYBWdFlaJ+DKo1lt5OELMqUrFyxxaHf
+yGGiJPbzuceks075NsOyyc+4BmmigOia+eZvuhmAHQtp1WjSt1FnswpYq8n7s/t/GtRLKt4I6da
PmgwZqbQGchlp1qCAkCV/k5pUqJXncv5fpsn5TsHYYvmkQWcQkyjHC4g2hgUQs1HxTj9h1JCIFD+
1L0KDyRMKnNyn83bH/qtGAjTVNlgOfxjMwunDE91X5YkvA/68WMaDd7aNk/IhRHmmpCMpQgTIYU0
1vTQK8e2zDxzQKE/BrmC9j6kKZn1hYxKuc87NZCsnHR5YetmRtr4cxIbcJk9JaC9mUKRixbYPFUX
v425Wnq5U+WowIc2ehI/Kl4PGEf9Ob8Kfu4WPi/obObY0H35a7+ZSNdoOYYdQuz3OgDXrFPTqSO+
rYzaIWrHkG/iXdGbTeFLi0ycGwcqjXgifi2w1JCY9H6DEUO7d4bndc7pQfBLL/3Fw6tsZyTfK2Xd
VaJ0yaf15bTij9K35ISw5Ja+dMrJ9NvYd3b3JDg8BPE/WNUB6AKjkSSxiZ8Vapm8aDPyoAMuU91f
nOZnC3LW0qY+eu+u3gamhyfvGy8KbvovlFf/a5jJ/fQRgifyOkyaV+bRjISb2exu6j4MrseJ1VX+
iEsXZtafcZFIp5beV4aAuv1SgAGt3021jGGj0e7ox3VDmxVEAEv/WhDjtLoUpnNVorrWuuV7eJxd
gYAL+VwDPiH+zAGatvbVs/q6vo3mXbmT7yzeo2Ez67v4BaxrFqVgYW5tHQRc66XodINyiwa6J8Le
9dVuNrkvV8v4ZVZBBlgfEX7ToD4ZuzCQ7hYUR+RddOb18Tk3NVvwigSxmkpQpfly3B6N6GAOlJTl
hynIdwqG5jgL277I/kqt2MKXkEFeeokRe0Ey+qOStYORi266LG4oAcivhvZUT06lR3fqkNpxv3gQ
XIfqmmYnmYghyAdFoLsi+V2K4wPnl/H2gamXqT0SFgNMdQiFo9ufqofcMwOMzgPmuqp4S/bXa/eW
G5g2j9V3pvSFxb1wobI39cKykK8AkeMI2jGm4HHpm6DWBzfSntoyIVr0aUiprUtPnDVv3jYXthn3
HWVxMKlRr+F/8ZrbqiB6YED/d/KFW/WGmzJt3u4X5hgfriqzjtsSHrTi4fVf8F0MXEO2BHUlb2Wv
aPfcxgPvqzJOa5SpICVrOWE1aXklumQpKU/aQJYglUh5hBaZI4B7uDl2dngW/DGIbsFtIdumF7vj
LuPEsU04/sXbQmY8WxTMPEkqvC0aIBD6E5hmMIJR3Ys7Hk3I5g1wsdnMRduA8i2lOtDx+lz6c/w8
o56lLLyguNWLuFgOWzOD4mAhoj/wn/2N0Vh9yI5rF0nwNRuEff+PBzHPIlMgEhMg68UZVTqg89xo
J+2oXd0M+95ZaS3489GbyeL3NiqrC124pwSq30qd4xwjOqifH7sdDcYAKhOciM85pyyfI7S8qGDI
Da43JbqHMrc7lNDq7KddZmGeYJnfr3s+53CwdLlqH4/dPK0v3AxaPhPkIgV0V/qX61a2ixcXm8fE
l75Xs6IccDrmr9kTbdftcjT6rH135OP+JN6nYsJLvWQ5dgqRdOUVB+VJ+ikdEMQd6yg1JAqQ05LG
Ts7yTgOs/szNpTnBlGWvWrSqL8Xiq2rQHYAuskGTCV8AIa0rv3CtbV8b3y9C5lwO0RL1oYQS5lqs
VjBkviq/mWTta/DO5nbY/jbF3IxJX7dQkM/B6mTJbpv1rlHUD9dPymYeefGYXn/ChZfRYagwQd9D
4Vc8y9mnMS/QSjplIlepcKvnjmGo/1YHWDmmUu3CWSjXj5QEdDgM9Uhya4dGLcFck52r+2z6TGUO
RnT7YH4bZQ7mDKC5Mq8YA9Vfe3CJjwKI23DnFTeBGiYGTzULgr+6zMowhk1cThDsznG3iEDLE/kp
dTIb0neOOGBWB9kjt7W2HUi+TTLXWaobtTKKuF91NXJoj9pu8q5MlX39eMg8M8xlpqXjlE15gc/W
j6AP1m8EQX+YJtGJk9gzo/o2G6a7mNJXIZUOQjqeBm3eL2p5P4rTY6mHpMxQBoqaI97sN4US3uQF
PeTTIa/l+34s9vGAy54mHDjc9qPl+4OwVZQRTF1tuiKt1+d18XPxIPV2HG77Hymguio0pPpgxhzX
TkT1OEIzpb/hTefyzgQLNJzkuMgFEc6bBxEIbuKzKOx6AYJF5pp0+Wp3Mt54T4rtTtLFupngFI2p
qoQTgtOK8YjRRwrfjA9Iao816qioH3npTXHSP7FkVFOlANxCLWoA3KfN9vP74ncwkavCnF461V/5
bTwQycvB0O0sTga4nuqkz6OTRiQsibjjhedtj//LLXQmno1qaWkC/ep/NMFahFR81Bj49ZvNuKmg
RYghOUWFy/89btaC0MjaHAFNiwNmeDUag+5n0H4aGko4BSpG4S/rJ69RunkfXBhlwlmoD6MwFSP6
hB2EISnqdPTuur9vn9oLE0za3iVzJcYiUMLrY2wtS2UReOdWSppVdDC9C0+8d9hmAnZhkQlkkkLb
IatAJCRq0FhsnwuMwmnmKTR+t4lzfXWbwezCFBPMSrE08kJUYapKiTiBV6/qUO+XvOtmtktt33bY
3Bwq1RaUG8EHsJa8ep3kj4oDbfYbHXjRYHSATY0J/uGd/U1ouXlhl8nQZYyY01YHdk/16WLrMZDA
OYimFj86RnvTgRArSOJDUnvjzvxX4KhL40zometRH8Qai8bQx+NqePpYc3bZKe5qT+CqVXIckM3b
hUJfaqPDsZFaZLQYGk2Uzm41pH1cgdtttzMU3TAMCSP8zLZGXauCWwGdwDzB26oH57wscu7Z7ZP5
bYLdvEkpS1kDVH6W35ZsJGl3SGdejX/b076NMEE5naRo6FQYSZf0VBu1XWlSsAy6XzblrkLn77ob
8MwxoVgsMeYqyQiRWinv9BQtJ7XxW+N5MiQyNMbLdWu8HVz//CKR7cJ4oWMNwiKFvsVKY5fpE+Zs
yXUjvJPABOAkbY3YSA30hGvZVqoEErM15yTwTKy7erEO4P3KSEkGcIzmybugVndaUz5dX8U/xKfv
g8CEXJHKw7isre3OgZyikdsKWq2WZFv3K8UiRC7QRwOrKbd9z/tGTPyNEpT6hBFwsMaJ3kW7PSU3
rd/+Elzg0tzyNlHI/6NduB0o/losC9fWRzlrkhqLRSoIVOjv9rdRfrEV6MECuereHkBd8Lw+C5bU
vb7Rm+tVVVBaGZJpYnrq798SvVC6ZCnisdyETiv81BQ8wSWu+tzmi/TCDPM5s6KywkpCWpAHXdAf
1xfpZFt46Yg7Hv3C9tG5sMV8QlVrpHipy/WKGQ5NReT39aGvksFtg2bfBmBF4Mf67W7ZX1YlkWH2
oVINBhMTVtMA9dn9avQ/SQkYEEBEw+Ui2wxdF/aYiK9qoVwJXaV745IouEiL2KFGG0MOWjQcquag
b1T/HeeaqRnWqjijSphxY44L5mAlpUHu1bqQZQEId+2xJHb4qBIRtQxkDDyP3Dyg3xZZ35CrSJ7V
NZ5NSuOG4I2teoWMxu/rbrBdjboww2wn1JCWzgpBoGE8DA4AQn71Mr6aBAB/z3K4LZz1GvujNXZh
jblLZS2E0A8FfLGJnAm6ETHYwdHMVWVghVSvqGywQzvXV6hI8uaRubDKXK5lq47hlNDYr6hmeZDd
nf26639JA+TL1Go+SNFi2mOE2cwwnHxFMUsXI0HjraCPtmpV8lFOqgHaaFHtTp1M7xoMzpFhkt6j
RgwEsHwLMSaj2/kT2sF2OAo3i3RrRJ9Uec2VnzXYokneLkAJGeLsVHV40/fVk6GBzmi+p3qiEjlb
ml0raK9tB3ANhsdtQQwBWRcWSITp8a0Rh48lFd5jOSR5L9sqbbxWjG/zurLV9iNFTU/oXhflCB2f
ezlvHegIEhXZ5DSljlRhhM+M7+rBehfzBqWPoga7UJs+aJPiZOJMxKU/pyolfRITUYhtNdV9MxqP
bU5/mFP3RocFaArqqmEJbV9hIMpknCMTrPr6RxKX7mKqngUslKdY4+wOhmihWRPFOlJ4rSTLbJzB
avleD8qLMtUgaKleWn16pklWEtBXuVaUHedcBzPOgLaz2t1U2fvSxYdaGnbFYu0TKjn5WO0yiUYk
D4fPoqxnW5v023kcbqKo9cOlcJfRJIPZfE5W6oKb+1Ese/DKf3R1mu+WVHqpZ+PQFItbtNWLtgih
MzXLS9xi2gIcqXGhngRJ3mft7CztR1y2QZWVfmLprmgYjhTNt5PxW2hNuwMpUg/OlbDYjXPpNB0o
SIXBLZPOpmZxlGfMUUafPRq/o4xia/lRdiAcG9Bm0COwbIzZPm1qt5nDg1ZSMIyUnj4nXoKPKkRm
SwxtIoNuPVedslenypHV/H5Kz41+GIz0RyZhKA3qGlnW7RFyj0pjzQSZ3P1Q9PveTEDnru1x2Hdz
Q30xVY6Tru20BU3DQjHAQz+btd1EeVBNhQ1KTBIlq2izZu3K6kms5AdLxYjrhGkb41EMoccOCewe
/GU9QqyYJU8q5qbzHjw7UObxqlB0kvlFGZ/19M3K5nPZrgPAaaDMo79Usg0Qma1QC4B3AzDdUHa0
pjCcTiiCNFwiO1HbQwSunknVPTk5VWMVIAOxDXnaV4m1H+Xc6XrTbqMoKATlppjrY5nozmwpENha
fD0aApw7t1q0IAQjozx7eaO6+mSdqYG/fWihxTAtj9HwoPQY6sTMaqW/NYXkV7KJ5KJ1kjF1hh69
1cS40+t6r8/4XuinCsv8WjaYow7BLWuBv36U3UkqDNLN+Dn1s6BLQRdTX0p7X45AkTKVBGI45778
UXfaYxxK9xCF8GsdjPvm2D6nClQ8o+6npRRniA0+KZlEuqq0p+UsmbWTt7Vbg7Ut/JgAhlB6dwD5
HmIVdkp0VPSAY6kMMsiKNXIQKiOUkTIIgMUFSfG/hxQ0pjQFz0j9MCfxsYKHdPV0iqX3Sj6VhmmL
QnGcZaDLekoa2rhNjrwqPjbmW2+W6KE2KD8djCVyZql0K/0sl0dZqGE4Az3rDZ3vpFFzQBiDKdnH
tItJIlEbops3ON12HQHvnL01PdDu5e9pfg6j99k8yGFFwOODtYykppUT5iJR0Fas4lMNQVxJhtvg
U43wNRP0AKnwSJcg18+Q6I3z0R3Lypvp41SNZErFQBPfW2UGaTooAjFW3vWKU6eRrWevzVJAs0ly
Nd1rhwc1fc9wjsryGTBN6LDdVVNCGpxYKY6crjIIdFvPldHdQODiUNUpGWXcdvJtqolk6VXbXG4B
YHWGVHQ1cdr3I7XDHHCjOXK7QbU7JSTJ+CSbGNLS8l2jv2fhruqpo5WgsjVHLzJkh4KPJR81UoO/
MkEVrZ9fFaDBDNAvh6gvwCkt8X603kP6rIf3JX6EBOBvNe1U813GDZ9M71GM8B7fjfS+bZ6bEDXJ
BOK+KeiO5dou4S9GXzuxYZAEZaa0VMFggu/7K1qoo2SfdKZkEl+phpcDjmVTtUQcX4QhoMu5i0xH
W3p7pHdK/KT1aPqGz4mO0t/8A3QNuOgikhaGXWh7sTVctf+Qqwcl61DI8o303VRuZSW1247atEF2
6adDYxdNdgcNu51Zhfh7RT9aVoMSydrasaxHvMeIPN6b5mE9Dw00RtUUZJgVKYCvLCsBir6oSe/C
GRALXFKqSGh+0+LPhS6QRS+xBhIb6E6Z504E3bjZkFkwSbhAjcQ8pdJpMsFALzwu080C3VKx+lWZ
izsuP7qyIX2n+LMIRfXMdOJFw0X3qso/IGpsm5mMyzsmEDezCx0y6FLsVuJnT3+FOrQHWslOTZk0
y+cy5k4iAvQWY+ixpqTGbSZaj1BYt+sBiOMmMIUPOt0nukLC8FSlAwFQjxi4fAcB5L8YIRbSfWfc
GkWKf4O07yzdtLn5XGg4ktOvetBIJ1ZeqLzL+Lox1tS9DOJLqn2WqQQWs5sQDAAazvA40V2SFk6+
ZE4/lqdem+y2+ZEolQ25FVcuP2n0oEsP+nDWlrelAmnguwK8LJwXwuWGX0w3lvkbKRBpcakI1NpT
IyTpACb9lDpWBKRZ8wkkM5nFhAClDvXAH+YwECsT76fyNR6xu4k/CLmjmqU3lGkQARu4qIIdIxz1
oJgz6YS8YFScBGnHOH3EGnIJWd81sjdqul3A2ZooIyJQr0ogVM+WdptBehbmQnrMKRKMbiZ0iYIk
j22aVk9au6rQwljX2akM9sxUxGYdCqrfqHNFqgYTL+FsC/MLjc9pe9SnimRy73TD+9LfauGtruFI
Cfupj0mX3tfZbSzfJpPfRo9y8aiN/8fZty3JqmNJ/krbeacaIQRorKvMhlvcMyLynvmC5SUSBAgE
iOvXj8epmul9srbt3TZP52zLzCAAaWktX77cX1wsaxl72Y0odwZ/4Mttm8ugaN4m7LBav5r9uS8k
HGwQCCBckmCw3TBiYb3y8SNdXvuh9gvjxPTOtt1rSK3LG1kdO9kHjnUm9KFyCmiUr6dlb/I3KW9t
5z6dHwYHREosZFFdmCP9yls7TlTOTybfz8kJgE+QZ5hHWN5yCVOw0TrMzs40ZijFbvErmbW3nJsp
OXQ5eFbgXBbI4nj7VBrXQ1kE+UxDXbihW6YxtdeZYKvm+s/aiJBFRQOnrw4m+Aqr9LlbhGPXhoxP
UQpnCteeQrh5RktDg5J1AYPZY54QKLcgknepP0q2KnowMpI+TCkkePSulsjuxt4ODWF/ZDkCcw8n
KQvGS2C45yMmpPgpg/sj6E0+VUe7JX7S3dUkrsvK9xAU0/6zyupAjJjoSYdtK86pwp6xdp1EEtI5
YVa/IcJ/uRbA2gKyhcMcAZEOoKCYw2tWQgAawWJiT5ZR+qNYc++uMY6OIfzMO7WV8F2sUi/5JJYV
di7EVyhSdAN6CEkXW6mzZtVwP/ElVlCD9AuxFNGEiDRBpzXP7zq6FfMCeLSTnW+V9EM7pc/s58La
DDgBim67sDaYTBYh6w7LeVen4s5AuBqql9p6Yy3WXTqvzEqES4ndTNIQbOWgMjYYh8URkeArvJeY
FCvU7aIvLXx5+LGCVsHAWFAjF+xHFmRDuhmy0R8QG4dWnEQmVkTfzvROVcgWDSuYXbw7JEqwxQtG
R8IM9DQmFPI+a48Iv4KZsQlUccKJAfa+b1dnimDkJvyUcLluRIbc0KQPNXke5xuDPozl6+zss/kx
x8hxpaPcKwMrA0mmWKIBe6DUViCdG6u/rziapzkWk/3hwrm0kwGjn9Z0o5JVicDS8DRUQvljzo5O
+9rVL4MHaYWk9It+gIFfFlsFYl6O0F8GPXkpWxcRs489vk/tduvmT1aJ8XJ9Us4zNR4tfmj43ksO
xD20A46V9qFEuUBzHEJIGITHfTuDh6N+SVvhN2MRdMVbYX9WFY61JHsDcQzpgOVGqbK3LqTSQVyM
W5LElNxoQ5+Q6YipiVmW4yQfosR8posbZjlyWONeuI+V85bmdTQtD2pONxIyFz1EIOl1jTKCPJfC
8nU3EqxNeIZQ/TDNmU/mO4jahVV/Z+EgVOnLPN8XjuXbKZTh+LDvqxSmz6fZrnAWZfC4gL/IiOTI
w660/zSiPk3etunWVvqpFNghuG+kYpE7pkChRRtNMFwl6iSQyidKBwSzohzxeFQvVv6Cm1xR0LMX
99kqzq7zYbJH2Z+U8cbkU411RtW5cD68Nr1FDuPLERgcrYNS3jlQuym72Cx65O2gwHEVW0sZJrXy
pYOdyOCFUkHXiTZ+1Q4ImQIKGl8WAnCKHHV60tNHomo8YeELcSE0jz3700wKlDhTrAQJujGPGuPT
wCJfMA/rTMgKRxVqlMTAc/ysvbp7vdY1D9SCwqnFWY8XZqEvtJBQIxvMsSXN2QvTBEHKeCnSCj2b
MaBNhM47NovtK7sJbHEabaSsHMkIea/mO6svVyBV+Ib6aKxNA2afOfdRJqtgZp+0egaBypdcPTcE
oJl6IELc1aa8H5wWhyLxBbJxxssjm25QgWE1PXbt05A868lcj8WTs1wEaKJe+S7IsRibgOsx4HhF
bYdMRfpWj5YuZCNiMdSnyknCWZFbmtIjGoe7cSnWOr8b2toX15vDbrbTJynoZqmrKE3boHWGjQDw
jFTe8s1Or6fuCUIJEcmfqYsSs94iwTXnUwpZpG5Ia9/yDm5j3UyZ8yI7lEMMYdYBEW3amMyJelSv
0lp2rU6hsYOaAgZtPQo+t1NhofYwtoNc+WWGk3DW3HEvW2UK9EDUC2QogxzN8mXc2RhX7oixdxKI
i/MCcls2vKB9o6vfaIH32aS+wb+q6S6HYGeKtWrzGNLGoUPLsALLuwEHYWlMP2NJBEB254pzO1m+
Z5f7WY5BTnEk1Qs8nQ081fbWqCs0pqugwyDCVCDQpmWYyVuqVcwRRIQLVIRA98YtY1rOdzAEQ0Wz
AHFBBt0InyBY9QhaE3g02n7J3CymJruxljoYO5gYsSlkY310Grapiv5INB6EWE5eB5o4GJnzvDOt
NCjbHYGJIRcBBGFDx3lvUhowE1983nCZ74t8hLezh/tZYrtq4WWHZ2aixlddsjKnT54nwE+on+NM
bdsvjv9YELOrC5g7oxTR/d7i8FRK4aS9QCR4QTcUPYcMf37nTfm6QjFtLXMAK3PfEi3sGCrN/NZN
tW9lqFOm0csCj4yYQ0byWm4lKB6luNW2e9t3n7S8XYA0DFPkZiBruwtSrA9pP6Wo6sbqTUBpCsdH
NvmdmsLWmnxKnWcHo/EGg24wpm99DunveGYQ0LG9VkeTZEXkQdUa1vLQxqlJh/BG+UW7uUYOTcyD
58kYLJ8GusfzWpn5kXRJcZ+kdfqhhaqTiGUaFaFhijWCyUeHyXjs9vlQLJUEtip7cK8hx33NIVrX
c/3F63p/0hIGgyjiUyyJwatvObp+yumeCzZdBmZEFTT2EGft6dga+Red0zerNh9NAMbEUXv06u/M
od/SlMWS0NBMnDAx6xvsBXggiOoDBkVbyGCiEignpFG523w6tRyjap7GEG6nzbZS6lhO3hzmY23F
GYZFbJOg+kUViX1+Y2n4fxMXdojDjIjUFw3dwGSpXRs8i6gWUSphVD5W5tEk7Rqm3mkwyOGOt+8E
ktAVHJ4LaOj7ScXqiFTFV51zO1Bmg9BX9JXP6vyxVx20AnVzuwhgNKwG04jUZ92058VrzqUYqpV2
NdzCq+ZMJjzL2cpbiFzl74OEleRsegHGUfdZbcGSzLCTMOHJgc4d4Dco8whIuyHToqXxpnIElVTs
oD4D9/rhXnALp86y5s3wJEdkTrUSF9ewH4cacl1DE5cwGNS8WSVmhhzZk8emJRuBNK2UmA3Kuvag
Gro2s0OOmoHkpZ+D+1MjHRudtUzKoLAfxQhsUN4Z3gvB8jYQJ4Udm1weHIblbZ8Sa4oIiv5CrbT1
OhAHZ7yNKtHzvRyYpf3SK+BHSwmHdpwpKNObmqMQeZjGcy6gq5582dgAHeJdg7PUq8l+5t2azCZ6
8DJSwgAQhQW3GKsK8ApPc5+mCOaAtBZ+pxkNNKDXtriZ7U8IDjQwYVfWuhoBx7IvuPPhzNrO7gwE
4cVCFTjBB2IkAA8GnxEKtFitwQIt/bmYYlNWh6x6y62rdEAKhmYd5QhgYOj4iiCQsVsymGd7yQ6m
Cc3S4TQabx4r9hQq/H6+PFMWO84rI16QXiul5JlgsK/SPu/vPROukgC8sdYCG5w+T1dvpNQoeyzc
dopv9yAR68RDOaLhN2YbDwdyrhM/mcuwFM9td9txtVZqZZB8C6f5YzVRqEO9VMOlG2hcLoYv1B54
GuXZai76OFdmzEsZNAb2O8WLTcrYHmF27yG20vZhwaNhzsUmVqglanKuEAeH2CkLLEG5HzG2l1jH
BnrPRo908hlJc0AHFPGig3UPfntOkARgzM/OlmOuMV2MD64K1x+hPji0et+WED20k9sU558LbMWF
RcYouwlExrYPsky9Fwxm4nZVbYCaUPbWwPUeVLkeRdkSGQno8GkGyJoCzmdRJQTOOMPXBgfMdiyL
RzHpYEbLXPcvnbCjZB4OOasemCgDDWfPPAVaBI5hnQ6hYYivJXee3NzEDFcTZ651J4c6mLsxhvYe
kiXtxUQPt+4I5XAPakrzGJIeDPvsqrLtbDwcdXVarOl0zkeykqiV23ZcWfVzx7WNdy83M1lWYwbk
/CoIwQ+d6VzhZEC/atNJI9ZkjkD2PwpbhI3jRi0iJgOyV0LwWblmhDHXY2KUB/gfBGSYdjp9o97t
TO6nqoirDGl1MX1esc4B/NZ2YocRSnymxYIEGCYx233CJ+wCa6P6OWg9Fnajt0U/6cM0cWJL7auc
BVo/G6LAHtNhaqOOH6obl6S+jVAw52iKoI6pqzbWaY9MDXsdGqg9oFMFyXgJtEdZ0HYolxV8lU52
CkJi8g72zsOUOnudJTdG84wws7IVHJBouYeFJbbQS4br1/qr0wdmuTia3DXJ3F06pNul7/alNv1r
rb+ofs2NYt/DHdu+TvwO2HSpNz5XBk4+bu4KLWLX63EUVukH3FeQvR2ZWb8Tm8GXFrob3WDdpXYV
DKXY9XOxZV6xy1u6dRTfJQVARVtEcylOJmxZXJZUwZQaG4LTsgRoMdv2pa1eafkqB75xge1RBgjt
iiylLylvQ69cJXYBXMsDx2ui79pVa64g18godleykZK6KCDsNcJ3QGoZ1ZqelSxP3TX36CAHksM6
I2+xnjdiaXwTVGLAYcGAc6C3TnMJmRn47uAmsVhWE8DEbnhzcZAY1j0zHjPVQ7XvaTFoWOLMSU1z
WyPj0uWnaAEhFlFitwiVwDPae5PiuY9VALAVZY8bcJsEcwL0RkB4e/q0OuHzBrfdljES7KAp5pUB
Wa+Fn6gnA6/Be8/vHTzdEqC3N0SavySt2tgo2qC6goH7xp8ADaS0CfKlidLyoTXfaZsGGmc/5oEk
5lWmPvA6HtIpjcYcEtJQABzR4ZqN3h+9aQtumV81O3fqIeHnIFE6Y7aeMNdvx2dBHb9F92sw07BF
MOg6eASpcrvwPqjNfO0usCBER64saJAapza1ApdCoDPfjTi+vNqMEr5dMiBQWNUuv2cD0Nhdbg34
pAW6ercd6oURu44N2xGUz2smW9BdTaH4o9680UEy+d5lCvbplzl/NyYeDu6mUtLXnvBH8qJTO7J0
4U/wQCyX7eLd5dnZsx69BN6lFrB6capFuim6j7zN445tBZQR6PJSE8TMQodtD9yUFFi1rxL0sipf
WwRRBiRbECs8ED1QYQO35RksebKjsKwgzVUEEcDcO8rx2GE8UyajL5zaT5vV1N44yX6xL2S6HSBW
lGcKPtCrWiS+U2EjwqUWuaOh71rEWjNZWSYaR/RgjEfCAaeWDPFu9C33k+JIK/OXEp236cJdKOay
m8WZ4+s38mDfLR6EoYLekqgjzmZ75M5H5nmHYsi3bv+kcqQXy7krnrMiCQSBNos6OyAdDPrQJHeY
qkIZW/mkeLXsZMvNB+q99mIK+YLEFW0NjkOFOuWaeiSQ9Xwzoo5m1adhd5ucojHkuZFSb7LN4jah
yAthTzcRnyatn6WHuqVrpx19jKr5ZvPced5nh8qraJ6dtvL7NjtxgASJPQUFqskcIsBVGhIAX3Jw
10h4KgM8CWTWnYSExUhj27tUJtILULS9vEdJthwH04RC9M1oexE6mKHogQvNDey0mzDRCY70c8YO
PbgOjF3SAimKSSOY88A8c9ix9lSkc1TSnXKwnpEJSOPTUi/L5PkWe5+tnTEbKJrZQ6+Ny5jtyQJh
G2vA9uxD26j9xnqpQBipuufSo/60ZMg1BXS/Ch/qXMBzvXMJGDYhya1pdDD6mH00b7AJn3q0g1IN
hX2U700NQwwXVb43rJHZoM95rbGONRp9xMST4V9CdZGjPxrywoUV8roGUJ8Gc/tMZjRNEgcqv3cd
PLCI/Gicz5R8ZcAQSlr4NOsj2IL306FhnwolXa6XoB9gaNhgan3etQO6fnDU9gwRGQumN/nZaPeM
q12G5j2znouxj7P2QY3QT4OgE83WanhryxO/AqH5GCiBL0kISjwDSHMPzExtzcIFc+Dpz6bQFR3J
zi5IWnTJ1rw9OPbo07nxZb5EVofaU3VbMxmCDF2hvPXWppnGHDe3YCFRmcXEM0J7gP/NoEJM6fgL
gmSBqgQGfH6PTCxB2kJFgvQ1iTwmHwteBqkwgwRASJFKPy3uXUQXO02ANLhRbwFUsQALp1gmHQfc
d9HTM8MjwFBMoPKDKBRgljO1SJihXCQSPZuhjSfL2ObiC237gEljm0i1NjVH6ER8sBWgtO6oenNv
DizUHsY9iyUYKWAXZaPHVG5ydPFgxlcCKEVw4HOK7hTMiszTJNaTZSGTQa+5aSKV1WutvW1Kmrhh
OnI8GvISNj+5E4IiFfDqqwBqJxn0s3IHZwpaW2jpl64bJWh/sYycndQJB4HoNWBIEIp7hlBRRWTE
+jluAV2PuGsxrpgSQZU9J+iV1CZG2JcHG0Wz6b6YGdpCqFdG8j7i5i233cCcA9nn8FgOwJnA9hig
yN6jZLg2Kku8nxLZSJoP65zqMEteF+B4VJnBDKBMZTKemzaUoKml9mvbLH6GTvs8vNc5ajWJbo2D
iIkFkXCg0EsZkGvjqWnWTm19WgInlWbbzPhIjcU3KYKDqgJZfk3FrerEynPvZtUEE5+u0AwA3NfF
AaUrxT7DtpRAk9MWyReqOI3szcnv3QLkAOO6YeD2Vq3VNdQAmVNwlqvzNJqRhhONkbNJvebsyaNf
ubWbJazYsCRb7MsBjZJ8NIJRwHxU3ZCkX1VYWs2Isr5RNwOIHn2H/gowTlLogIpPc2gU1OpfvL4L
R9QTLhJ0UgEvbojfdvC8rzauubeLci3FJbmKzY8I08itXQoFovKiriVQ592q+orVeZE9OxFmqp60
Rq+aYQTEVWjL6jDpLLS49onXIpmEKObVRDvlz4w0UTFhiM2GcvVyQRbnFzhCnfmlEB8du4PLCjBV
40S4vMJwiFvOTpf1znFoyKQdGEIASgG2X9ATXeZVpZawtObQnCvgQ6/XJmtif9kEncLkxaxA2u5e
W8tY4eS1DNx40/gLtue8yNWCB7WkdWy54AbdZ9kUDbTyXWCaJMV6vhY0VYNiGlgPQSDF7ssU5P8G
lBWc+kUFMr88kiyPdMGDHP2khFw6A/IaM4VIYB6RpccByoJB3+WAm1t05ZCcsRbMhfHWGrKwn2cw
OgAPO+Jc6irmaBpWA2wUAMdZzkcN7nXqfIDgGWgLGYFxoTic3c0wolGcgC67rHPk3OMVLraSwBTK
7yTANu+BqwnAihEQVDdjKwKOw80kR/SES7P7symTsKdxXDWgg7hI80n2oDrzLEcrroyVbORGdVBG
G+6l8yD5oaYPXX7O3FsXjzXhbjw4a6e4WJKAQvABh/seuE2J5hbo3sGYgCbpOQGQs0hWOvDUmtFp
PTuoHhYc2c6qSl5zV0dmAumu+h0NDSQIhnexFJoRKRLUDh+m7NvE1ajnVv0C4VyAHcqNJzuNcZgY
bbuq0HTMR/iOiHubv+eVFfTeGFgQOIH7WtAjv+POamyeczKsWPZaAG1s0K7JHJxJnr+UqHQYzqAq
oB3F//KYDoc2zZGEH7yyPtK+j/p2iBtnrRvI5WFfeCXiVmWsMa24BgXkpZgeCL81JEI7gGkOUTKg
iq4E1+kZelDoVR+84ZMlT20TmFkTk1GunfHBYZs6UTccgRCSwCEjkKEzH9oZkFRShg1QJ6MuQpkO
+IAR3AP00gszrOlL4oqgnlhYQr/FSmVM+zZ2yydNkUNnZegy7oMiF8gZrdH0VSbF3gTu5soO+SA8
g1wE0bn34Ya1EthhOTrexASmiVRd4nxI253rOiAsAha20XDq82gE+tdwZPJ9voWuVOB21Y52iKIQ
a/Znla4T8wZIdSAmnGCIlbZJB7Tj0E8cl5UNRNGUTVy4JnA6M1bGAoHH4ZGMKLUXdV+l9cOiwLVI
kT3X6a1XTWtZdRF1dVDAzVS2bD1ixEqDALMIN0zIoesha09Nf3Y/Ce926LmsIbGK6De82/aT6wx3
Cs3EOUedMckP0UxBL8wIRLKdLfpNQ2C6M9qniZ0W9BFFj/yhPC4tjVq5bimwe3GtWuGbtKAVYwBN
qbepPcfKtAKN/oAEfD9A5Elm9W0xGGGavyTACVm/oKmF9uzFpZ5v2BAYJO66ZBDWqqZNyb/mGfwq
xG40IqoCSYeWqzbfTqoIRdWvODWDvIBUX53vK2r4Y4G8qhiAaoPyVtAwye56cO0cC8a16MM2SBIS
Oznneojsht0LypFriIi3UPC5pohI3Jf5ioR9omMNOmLvtwDtlYbnuyNCxzrY4ykDUQCOhn4/2asu
A/UkL0jjj22JmphuzAY9A/RrbDAMxuwe9QQ6G69Sg8hanjJqrOB5CsoeoBUAzQHn02pEyOlTiI87
95CHjorECMouOxBMxkgADt1CPpRNAbGh2UCMaHHYMSkPpJh2xnUxCIR5RCfHzfEkWrSRa9SzEh1I
UiGPsFQ42djUVVHvSf3Q5mVopiAuVd2xcucnVzSXBqc+CoDFX6DKJXInlui65mB2JR0Mf+3IkM4+
NScAcRgsm5J9J7K1XYEPQ/I1yRHQZgs0ZIALC1peHcDA2oPBuz2DJ9AFjgPIpD51XQc6FXgfnu1X
JYK98VhbGiw4PGvsrqHrbxeovhIgYcRB5lQiUUvsSA7lLUW/bWo88GQIOibIUxy2xugLuu0aiwl+
9YVLNvW4xDJzPu1l2qMrgxXzJnvmq9oKU3R0W8ziOGgdiXmdg+ySZh44P3JnGQUAI3LXte4tLdzA
cwhU8N2VXWbrpWuO9OqEjiZ6VkBtD5sTYsB+UiIRHydkKOjReU0f5rJ6b6Z5ZSWm343OZhjcnTEo
8Fhg6diPwLHM7VgCaFjoth+7nXBAduPtOi8NsLyGM7R/C7Q11Z2J5zNJETjV/IVGcXmluGEZZVHX
nVKK7NVow1zVoHV+ShwTQ8vXbH52avVaQkASVTFofCLogHzBhBt9YSREDLRWzfdl0kCqXwUWIzf2
ONPt4jb7xoGQCsCFGoSXsteBrQ8TeruuwuQFGlN4yyFHa0ukyAvnktw33rLKkT+oEeNaGWhwetqS
Roc5rlG4X4gsEWbCcbrlSUhH74VdUScRsm63ABZsprNGITW6xV063dsLpPMYWAoVniS3kaIR04wX
D6dtikfYInlm6LtVSD+5OW4yhc9eyJE5CZTj6CHXLmrST2p0qDigGYLu4IiypQDjrkP/Z0CXN8u9
wEKwhcWobzIjXMwxhur/PbtSiMx+b9fFfWXrIAUWY6Ctg25D0NH2Prd565cpHi91v+aEoPFFQtcu
3tS11mub5DMH+yhNkeK0RuiaTegAC5bzxqLqzcR56jQbtC+ATeolzCBilY93cpxWLnZwm3lRXYA1
0VbGRS/DlmVltargSg2en1yDYzat2jY5WBkdAu147z1uPhpEn4cJ0on1JB3TVwyI4TjOGagVPZyT
srOcup0zFc6GSGu74AQMp0GU6BOk93az3HZsHh8n0dWrxpg/RV2hyM36T0rMm2pAytmUJYktPevt
yAlahNqEPXKOjFoYI6TezOxWqzauFkADaY8OTm/vQXQ5e7m1GWV7j4rlkFy7Cc0AcUZtq2E90eWg
bAeAfoedqMdQuzN+nrSYcqQODWC0hlMnddHnMvqNQYZPpImN30ukZRYQuyBPWR6YJdnTyt2mk9Uc
SGcCjlUWpPdTysZdJ0DE/DVhnvxUDuAHuvy34bCyY+CRXs2EJKI0mFDjAvmbBhButmYglgLI5U6+
tbzfDYb/9LqO7THGIGeL3utfZywkT5cZOnTXGYtkZRzJAB4UBHdLzGdCUNDvscJ8iJxf1X51kEUQ
rPjdvOtPPT69H77CtyGyxuxkSosB0Q4lDLw1bZykOO7BrioCZGR6jdRpf9VUQW4elSiQgvkpexCt
jzpg9/8lV/bDl/k2omQu5sT4dWzuSitIixuDP9Vj/JuX/dPZiB8u8m1AaRjrQtQD2uYY30ETeNtD
25OsXdjAg/OFrgYyq7DZgJUCrUMV4ZD/9fV/OlLneBaHDBxznO9OE0svSWFAOn81J09FBVZNMf9m
0Ovny/mHS3xbzlUF2+eeEwz7J8vaLjTSJnbrahR5HD0wUJ+1XV9Ip8414PRf393Ph6N+uPa3JU2q
sc4WDq2D5k9zJYB4ZwCn29YHkIIp/99J611f1r+N1/xwuW/Ll9WkUYOHp8lQw0r+KOXJI3dO9TJc
yTnIhX59ez9fO//98r4t0EmzRQ9w8oTLeZwMyScUutfUgl+I9m5Lwe9+fbWfLhWXuBZ4EJyZ39VT
M1OWykX/emWDk4DUrao+fn2Bn6+UH67wbTrJ7EALBgfon8oUZC/gBD7HTqx/q2v7u1v5NpAkcj1n
TkHFKkN/RGgDCOTqN/dy/Yh/Wwo/3Mu3VW9bmlWWwNMyQPRZ7Cqe7W4rhyImVvs00QYc5dTdT7zZ
59S+E3P/IlvxaAB2+80X+ekE5A9f5NsWSMaiMjVGLTEwQe7brj1kzD5YTXIpwF9oUK2VTRFrEEFG
b3gwUud3Ae665n/1IL7tiaUWQ+vUEBbQsKeqb8Ddhm49nL/WwA1iM7zK2JUrtvn1XV/HAX910W87
A9wVQAq2ienSVbJScBcnKyu2179VFfjpkfnDw/0WvYUsFCsnDNBWexqDSb5xD82mRWzJDr++oetb
+rcbgqYZZTYSIjQ48fMfRp9xK8nk1DmWk3mxu8/UhbNK+htFIPLTePLDRb69KhR3E0YWrkPwkp5d
NOOLsn9z7ep9ov1h6SfXN4f8MIDYnRF095DiHTG+B2zfBZo3gvI8gNebsH2RoF/36/v/uY7WD9/t
2xslko9eBx7ECpNWEdDSjcrCq24RRumqoNjYMdrDQE0DUAWRHIj3X1/+d4//23tuE8halc5yDRhv
c4Pmtnkd3CHBr6/yc2kYzi0cxqZJ+Hel4bSY8mIyoKFsv84rZwWctbtFW3k1wASxjwWL6vurfop8
+vV1/xSE+L66OMYBGLFcoDvsWzxUpTMo4uLFM1/coI3qqZuxvx3pqjnXq6vcpOfLz4SEgI0P0yq7
mUNU2vDHBhsx6u7YdtmasQYpMLLgSlgF5m+Epn+6MH/8ft+CaYJJg9GtKDwvYdNkX8BiwXQNZItW
sP0503O3z9ag0zvvWfTb6dWf7fAfL/1t4zECpJd3CF8w/IBuR4gUIgTX8cvYoxbByEWM9wMVGPd1
PhkRD9zV8mjBOj0LgduDv7XVIvgfxJ2fnS4/fqtvO1WixzlhHChbjVvwEaDzDZYMudVRts632cMM
p95fr5CfHZiAsAhYF47tWvzb7jNRNFDVI7FROfjB5i1UHH+zwX96Bdu0bYd7jgWy3rcAl01U6XaC
1HyPJ9Z/WMYS//oers/k3xb5D1ew/noFt+lya1RYRPPyxgREIOdmrTFFgtHHf97Lf35M/yu91Kd/
fmj3j//Cvz9qNbcizfS3f/7jqC7VnW4vF314U/91/dP/96t//cN/HMRHW3f1l/7+W3/5I3z+v64f
vum3v/wjqrTQ87m/tPPtpetL/ecF8E2vv/k//eF/XP78lPtZXf7+x0fdV/r6aSnK8D/+9aPN59//
wHv/zx8//V8/unmT+Kv/3cpLJd6+/f7lrdN//8N2/uZQSk3PJlhBNqN4v+Plz5/Qv2FCByvLpZxj
TVOsjKpudYY/In/DmrNdTilnnDsmjvmu7q8/ot7fPLxLz/SwZGxKGf/j/36vv7yf/35f/1H1EiSM
Snd//8P5UyXhvxcHyITUdJmNCGhZDkft/y0Ctk6nZ3ii51FHgOQ26O2tZ3v21uiIlxFrKOow4/8w
92XLceNatl+EDhIACeBVmalkSrIG2/JQLwy5yuYEkgAJjl/fK92nz5HZYjKunu5jyVFEYtoA9l5D
DLwIbvUAdQHM2gLsUmIBpTP9ZtOA3Ib1NIGPAj+5x45nFLg+mjxYm7kb6hg7wdwAzpcNTPOem6xD
frQgg4XithnFvsjD8oMJTPLUxgQIaFZBPQKPwvSbLqG2aSHXfTdUDfIhU58YFHo79gv5zPzkdF58
sn1OcInL6FWSxvO3qoWnRUqkuvXjKUWG1ZXpvSlVeUwoCTnKNk0Awkcpdl7LkfHswSIqq9LeJ0MJ
kEsIOQ5RtcDvpUCW3UrhvG+OjrBvBlUrMDPQur35Eoa5d52LWu4mFaDwGYd5fgoEcS1Ko274wWva
RqNTw7gnciwfNdF5uNPgJp58DWY6EHLJoadsuq8yUGTmufdnoLtsi1dFVu3klIDuTQcgVbFSHvsJ
qULnkfzaThUoJA6JSOLACjvfFwAggjr0tV8GDJ1psg/znPMP3OeQaB4aUAt5PH2UARLviVdC80AX
FfIXYYv3dG7ptzyL5T3N63YEiCdrsmvOOGpO82DpTe3F9qh10XzuG2k/5Nrh1hPQ6ceMjN+n0kz2
2I9ttff8PDsUJtUvoPCH06loiglxJajyAzXEngI6kEOKVb4rY9o+dxlH0iyh6Y0QQfW1CKh61C5m
EEdjjTvGDarbgC0nX+LQgnMw1OzzIMrkIcRzD1T+fn5KYdzT7AJd8D2s/PJnn8RISvIJaGWnXfgL
4wxuVOjsPICKVaefW9nOtxpn6EfBkwqcrQZoJHifx+p7NoB+mKa9AGQ0BhRiLPv0di6hFAdWXZC9
zHGuX1pPtqfOWKzLoq8E0FnIV+7npLSgqnjj9Fmxhr0IpMu+ZqGCvXkV583f/gSU35QXaTQwH6V7
7rQHtin441cq65Cx5bV7Lo2ewL8spNvVCpUhFGKS21zaAUjufv67ZWLchUygZZ6Y9rEMp8kepq5S
J9NDJk9m6QigI3PjIyT8E8xcKmC8m/nDcC/jlgDR04Glj/Lc8Jh4tnkgvkvaXR12dbVHMhOltAkZ
YBTUe60fZy7zB4vF8PcQJzGAMylIYF2QjpFgCX/RNOYnEQDOs0sqxj/S2Bc/m9C39009dKjHKQia
jY5cV4FWJ6TZgPiajP5AAyK/JXGqDwRpyGM2VLjamSEAb4bkZb2juoxfBuehAI/0eHw/eWDKyEqQ
x0yW6Tfot0IQNy7Tm2QCJxO4EA7ObzgEt9MIYsCcl6i9CDNCBQXFdBRCZGbNB0CP2x/xaOMeCfzR
HoKQ9R+n3FNHKkV/K9mAwap7wBXtBJ2wERj38+qeuxvPY5B9DGPwsMbYRnXWNqBYtc0hb5vUotSo
il1iK3VUiuVQQ+i7KJtRCLySje9/iYdRfsup6z+1EwF2Nq2rm6YKyWkMkAQypp5RpSm1PTBgW+4m
EB3xFh5N+zyPwEClome/VHLmB3s+7vpdHCBueD9B2vycVyESRriRXWXSBPt4gsYEoZkEklSaO4nc
xNVUAonMREpPHav8q9wm3k5rYJXKJkZZfswpmlGAwJQDNJMRsr29Lll31FUFNljt+fOzlgOy6Blj
KF/hKu7NOjxUvcc/BSDZHnzld49Fpb0PUzkO921dyZM/jPGVyFOEvKmTL307Fx+p4v1NWFbiUXmE
nlCYrkFyC8nRVYn7kLGS/wMvRNgwO22+xrarHj3oEgP9h+L5lQrq5gDOLkw+0oreQHwNUCY1StTs
DXhRwzQDeuzoLUCn4ETDgK/5B1UgehX6w4zKW1liL80o2uZBP9yETumDYhmkEhJk00VWJrc2pOmx
iZFUVrlfHRoyDH9JxsZDaNn4oeZxdidGx0ElTlvUuF0J7jDYEinqca0wKQpQvX/tco/cDkhAncax
pCed+FACaAJ3HVqqjmganETOQbIa++JcDIw7cl1TDd0Dh+fPsW+H4Gc35SAIDmQo9wnq0Th1oU2i
r9qwLP6qc2hTRT5n4LCqFIn2K58mDhWYsRxOeWAIgMGoYOzI6MfPrc0zcQteQvJcwy7v+4D6UcSE
6n82XWc/et1c/tAj9V+gU5ROu3qgvLxTXWtvpa3TG8ba6i5pKAghWiU3PmEoWo4SlcqJDfSuEXFn
9p1h06dUgbnKgcc4QbvFmNs4pR3bjbppH/JxLF50AzxW1oOiS2ZV4bXc+MCPMG/PhCciznMgL9sY
Bk505o880HgriBmasS0HlglkoqOXximQ7YF5dlLEL6VNAdFmU5Hvmzjvj83QA+tAy+6A82v+Lih1
IBErsEoAEtWudwzlr1kfwiaBEAmphg9EduzTAHL3oc9recCpx1BoJihYpzX53McalKiCora8E00H
PmAQuOBj6fCgb0pQiHvd17fWO8drV0NyPAaiq1JjfQ26BwdpaPL3QIg2pxCU2GdTGCBv/LTh+yDL
/b+ACh6AzxL5+Dnvw/il7VCPvlL9oJ8E9YoBmCR+Jhv5NKrLCY5dDhguC22Y+6Ry/g7M6TLymwBX
hKSGhg7MLL8zDW2fxnnsHsNY7sLAY5HWtDvxApo00nmgp+UdKrSAPMcK5p3pND1kCTA8BwY87jWp
8vifuaH6JOZmBmaOSHZdeD6ghSazx7CG3lNahOY+zlJyVJj4yJJAfRGtisHrLUAEHcAT1+OId3FW
gS8xADltYAX204e13e1A6uylVFng7rp+qp/iMZ1vR83n61kP6YNOBbZ9MGhgfEgjD0aX9kPS5+VP
4vnD9eyLDq504P0ClQhJmmbfFILdp3mp9gETE6ipRf91LrPsSSWQeASaMYM4tJzuUVjuAPrFcaJN
Ju9qDiLjbh4MiHq4X97prBKfrVLANQ/d+DzG52o5IHAp8P3xkD+XnmduJq67m1SW3j9Y8AAF5Ryp
ACBm7V2SJhDeMq68a40PbROmUSVGZr+5YX1S/gA3bHppXJgdRCDlIcmlOYz9OD5wJb2obXAVGhkN
px3DcN9XtCGfFdf5ryxXuIiKZAaWSAbfNVheANg6/eQnHvnRJV73nFPeQ/QnCCtQekMKoJjMgEj2
i4ncEt/g0AMlbfoUNLr+kc59AG2PGUQCqKKByEEFnW6SYtA3mSnr49xW41MdJvzeeEk1AoSpCgKK
Fpn/TpTR10kxzV85V/aDUlNxAEFzegmLAUDyyvDspg/S4UMuoQyTWkn/p/72r1fbH6+Sfz8Fl6/G
1bfgH+/Hi2/L/w9fjfTis/HD9FKVL83rZ+P5f/ifdyNynf/li5Ai8eBDZBRSgf/7blQU/0Al2Ixw
ivIC5A3+/W6k8r8CLmQo8e+4GoYKSZt/vRvVf4Ve6IdKwMWU0iCQ4f/Lu/HPpAWheJtC3xhohT9T
CfNcjQ2zCAxNqOu7GVqG3xD2+JYP/J9Zx/98/pyTepXsrfA4soVXmIgDtXNHBgVuuJ60gs1ZpYA2
efVI/9eye/34Pedu/vP0/Xcr/JxDf9VKSmvRG5zmEd5GFg200n1Lyxqx1rSUdlFngzl4dBncOjfy
nCvDxhdZVDrmQR3auY5SomK+G6gPNDi4LfP+co/88/i/1aVzV191ybq8Sbme6mgsGtWDJeaHbRTw
2XwnkACLb/wkGH5CwC75DD8oB4mBEDKo0qTga3mcNl8u/4y1bi6Sc0RzwMd4Z6PegIewC/La6oPI
J4hSX25gZX0siwFp7xDsnKgjsNf7T9Ug/V+5tpLvwoTAoeN9jZx792osR2T6QoRQHH4ZyOhQj9Ly
oWgGDf2JBiCny42sDdUi7eIgMTYGaW2jGLjmB2nN8BjMFb29/PW1caJ/dqHODK5DDakj2WT8uZhK
QIXzSgLvMQncOI6XW1nrwyIYeIlKaSjjOtLE9dezBTzOg+v2x/d9fREL8pxUfiZyE9UIOE/WN3YA
wr8Jm8Pl7y/US/8dBtgiDPiVGTncJwxwwGBXPyRZMHmnhiSg3LgSl8/TNJj6Fpr1QLghDmfhjhKc
rTdcCTB5g7IFxw4SY4AAVzOyWSBrOvB5Uq8It8Rcz7/kjV29dD6dsnqopUCgimdJ3A6GJm16ALeE
lziviar/mlKe9MArVobdhcIV4H4gAzc/XR6hP/PH/xmgRVAJeDr0skjOvIFG3gxTzMHwBvXJTKG5
JVWnflxuZ2UdsUXY6PRsIF6Q2wjc/OojuJeluIL4nJHvi77svEtebegkM3Ph1yAU60AbkHv8qnwW
ZSq/XP75K5vtnMZ9/Xk3hN2IioSNhqYDC6YP8k8kbfK/h8mWG9FirYlFtOj8pNGeKCxY/FPLIT2G
L3vNDMW3HGyB921ntggaem6EqlJg3fOMZtB5C87qS0VZE70xD2u9WMQLHLZzDE9zG/Ga+O1hHkrQ
ODqkVyDNk3n51/dNxyJuUM/jkxaBiVIbtBIv7M6Xty2Wsr4f2w5GmpebOR/db+xNuogeSK05ETuv
irgYYK0V+AD4fBL+OIoP1aQgnIUXOdjFpPap99Rr5P7etxaWlmV96lmfAQcbhX1WfRZgH7KdcCPy
kcCxwU7tcvfOe++t7i32PmvGwY0MAPUEaiMgjk6UQctrIAK6iqX2z+wiH8ppG0i8lQhAz7/i1Q7t
JTEUCTsLrp6R1QFYSx4f5i6tni/3Zu375xX56vujER5DZh7X1gIXa2B42/ofrr1EbozW2vcXIYDk
oyGVzUyUKdANUOez+yHU+nD5168cA7/9XV79+npskWXw8joC3hSq0yCB+hkqzrJy4lnPfA6jImuh
nIbZN/K2sEZOAP+rYescWNm3dBEYKpr03PcxO8T06ltcMvrP4M1jsiudJBtnzdoILmJDSAgsUpEy
jqBsPyTgWg/8ZojFlur02hAugkKl+8ITDGUrmU1FizJryxXI3KSNr5I6gwYWa5E5Bu9TQiEAUMDi
u4hD9vfl+VvZS78RHq/mLx2zYrIcFw0v9mm552Gbolxd+NP4lBkykE8idXX98XJjKwPpL54ahlDw
xSuNpcjLGQrNJnn2mnHeMhU67/834sJvwMKrviDBScBLcaj/6Yns+9H7Wk7IuYLyvK9s/Qza4sZp
tLLofiNGXjUEsn4KpSgc2jLoC3dgY9+JXVjbmqLE4YGcd3m41po5//1VM1NQWrCFegyXBxZsJyxy
j1BJRErknQ2c5+lVA0zHeWstJt8pB+Z76PlImTPVQxR8HtyWoeXatCwuCNTOQZ3VeJcPgS6rZx/4
9fSQ1CUYLI6Usbieoc2H6lfFPbLRsXMH3loJi6hQIhcFiUTczz0k0j+yXPswfexRLXnfbeH3U/fV
wCnjgF738IaB7l1TgPEHVaODNMidgrA88uDx8gJY68YiMiSagTIV+yZiPYq6qgX3hXV2yzJtZXmd
6/ivZ78um9Ko826s4gpa0qKp4RVfuc81CtTve+t5iw0fhw5mvBLPVSggoFafExS83PCJtJnbuHGs
DJG3uAukPiQeCXUQ5AHg76oBkOq6scmWQdLaEC3Pfuzosk8aTEDL2C1FNNF6hkhgrbduz2u/f7HH
U0KtKiGDG2VFal9KjwD7UpKs+vKuFeSdm321UFFFafHqHXFvLqf6oQ7IBDIh3byJrWxtb7G1wxmp
XooHZpRNwy/UpOudrVqoJEGFKXDxh4qkW2jI85J/Y0d7ix09VYVWoq4wz1X+ONPsm4yna4gfP7bF
cGf68sak9BcOUTAS/DS9et/oLQ7+3Btj5FsUMld5dqNy8mOOi42jcG1lLba2462LR40IkgoOc1pV
zzvfEPArCGS2Lv/6t492Xy32dzf2OqZ+V0dwQjwGGRhHYLOGJ0oVbLO5/X65lbcXMOCRf64wVxPo
/HgYI5l6Z0UecESyurT7y19f68Nie6NSmDXM4Kpf2+wWtKN8P8FCa4/JLiGMNG+Z1L89G75a7PMK
wvn9iHxLlEDcFlLLfDAPFi8MIF98D6LglzuzNlSLvU6gkNv6gIOA39wc6ACIbIjb/ztne7HTLTNS
pC3FPCQPxp/hDXDmzUFKjLYbc7H28xebPa0c71U4mKgEooBBlzoe+1tITzdDdHl8VjLFvlpschnY
3AwW3l6knMmuyWh304AhDMkG0NJGTUH3pCJ9kK3mB4jthZ8a5lCA69rx6+VfsNbFxYYPRgAfmqrG
lnFmQtCv24/d5KV3l7/+drT01WLPA8sLfWyNxUxZSR6SvAMwK6vq2YNEi4IOSeZq/t3MI4hNlxtc
6Y5cRIAp7dTMUg8NgoM8wZShBd8YtVj1vvf+7zrQ6+MFWgsgXp5DjAodgbAdoE4w/fDhuyqH4/v6
sIgAKLNnKThKSKuDoraHh4e6aoHWOF3++sqUoPD0x/noAlOA+IRMiQrn/BNcOa5jl+61b6HzMVU/
igbE/sstrUSyJYrcAFLoDRCBjWg6IRwP8wBtVjbcQcQqeR5xoThcbuccd//vQenL81p4deLX3EsV
GMgYLxpDkq9pzsoE9beKpzeBU0+znVxUWBd8vdzcSuSUi6AA4XGWwvcc51hmoEgzjX4+XVWjHJ6J
dXH7zkWwCAwzgdB5nmDwRjLCvsMkHNgdLjbizto2Wex6uCWCRlVgiWHvi2tj6u6kXFxcv2+EFrve
a+KeqQqBOekg2dRVTbDHiwjYeEAw39eEWOxzSuqgYz4Cy8Qz/y5EfeCxNgryVrqC+ujlbqwMklic
81Q4eH1NSkdty6A5h2fuYQQkdaMHIG6/vW7FYp8bScOWFW0VUa2qpz5I0FLeFVHpyfmOFh2USn67
0c0dlPIqLa5k1XaQcRfZy0hSB5k2QPOg6CjOknVFw6AsIEugAdvUQgWszqXI93hMDZ/7ufFvclnw
Iwny4kZA8PBZZzPEUj2oPWaaD/tEtPRvsPGb574ZEnjDcKAkrmaHe/muV7m3k3kM5W6jSf8hoykU
irWZRXDWFYFUEjy8s5uqA5r+qkC166ZjEKejsawffN5qSIhk3be5ghvBzvNd+c2WI3tIh3jetzok
v/RgIV8nTRk+waImgKetKfQNOOfzFygxui8drHXoIUhoCDntWT8nU/BXk4/eD1BWoZLWa4jZTan8
Sl1JACYOYCcGp04oOIzwEevB+neBio+yH7woLQBsRYHJu61DrzjJUEOqxBEAftg8048i5fKfBtLA
z2FOFcxbyAgb1kx13S4OUcqFTDmU5qFuLcTnLMwDaEUVc9tBIMdBdqQVgLzGphE3tMw7etBEQtmH
5TG0lHktrzX01Z+AvuygdpIx+aUMmZ1O8AyroQPRl/FPKKulW/mAlSglFvFjbDkc3bgpI4e6855U
ggM2BkVpIIbdxv1r7fIiFlGkAmZlHlpPR0nGSAA5fVlkwFALbY9eMsJOpXBcAnLe8SaGgmAMs7d6
JrAkSKd6xJplsZzZxo85b/w3DgFxPoReHQKgi7GClmfBq2R2nx04j/dIYL7EQwMUFhyszjjXEoK3
HDLg99CUhInD5SixNtDnv79qeELqAPqwSQ37VDjfQObbXtcZlEHKXLcb0XqticUBF1TDoAfQs6HB
4awAIxvqVAyVzu+yTeHZ+r5+LI61toHEEjjvVZRJCERSzdw/iSqr2xlAqa0qzVpEXRwM2i8C0sPL
LJrD7iyDw0TnwclImu+X+7Dy/aU7o6vnrOfJpCPuyeII2gZk31K4VV3++soSCxfnwRT3wyAmWkQK
WlcxhWOJgwT43skEWuy6Rh5be911e/5PfRYGudzqWp8Wp0TMSeaGFuJpxuuTa1ifNMegUlv02PNX
3tg24WLbdMNMQut3QKeUYobA0ZC7fzIwCp9Sy/ixCQceXtmuhILd5d6sLOVwsVtIbEfNoLYW8bEA
el0b28NkEsrlCvX0Un+53MramJ3//mpP+kE2FBxZ8KgAMPk21kI/4hlvflz++nls3hqzxU5JNR8D
qVIXmSCB5VPvNzP8GAsGCnGXC4g1mxwi05fbWnDS/7fqD1zhn12pgjDoID5GIOYM7LJiBuU4yGHO
Gio+On1u3Xg9ZjVM83DbHbh7utzs2gAuIvvsd3mb1mOMJ4EejzXk8442g+7e5a+vLYJFGCiCVmUx
sJeQwhyhiKJKmQQHGZfQti/LOK43mlkbO3Cz/lgGzhihVWaaiKuwA0K8tPZlKFhqbiXsHOOb4ZwB
vtZUFRBpzFKIVY12TsGbSgH83fgR5+DwxmJZYqQMdGg7FOZqAJRJ+xesQ6DJI2yaHOyMLHfJHMQL
w9Bdw+6Jj9eXx3dl9oJFoCK4t3oZylpRYi3/7Nt6n2u1tbdWVn+wjEd1xvCcs2lkx1Dsijp2+0my
7NCh4J5BmuRyF1aWSHBu/dUODlqo3IqGJVExY7/tGML4dw2yBN9DmJ/fvK+RRTCSrgsosgQKqt81
2rAallfFCD3Tktf7y02sTcX576/6AY2+qbSOq+MYV/0X8P3Ih3hUYuO8W5sL9ufXR9C4BCdFfIyF
H3zra4COcO+HQPR+qGsLkjISrGajJ2szsghECs5JBRDH8gjwO/w3W9x+Id3NoMDJ+o11u3IYLeGs
PgOUwZkBwk5eHGQ/RY/i+Q2QR9UAuYHKuINFJr87jdCd/efy9Ky1uIhEUPkpclgwxceMgEVftQGH
RlrbAzXQQ4FUQXOpgBYmU2G/BSJbWRBLtGsP8gwQ6zk5tgUAPTsne2d2JfNaf+OEXWtgsfnTZoy9
sUDAbiB4A4F44NAg/zhaeOtdHrOVhcAXASCnM21MTmCREHN3XahCRUnajbcy798ZwPhi99uA1vk4
QYy+tWefnx7UDngxbgE41kbo/PdXezLgmQDFl1SRHPXXvs9xwIVDtZHxXPv4YkvO/ZiB0jNVEYGn
1AOkxhRU9aHkfHns176+2IQFqj1hESNlQETe3PbKUxBT9v3D5a+vYDBhcP7nyMA9qQy8uKTHLgnL
b07AT4AaIHkV3DLg/4S7IGzmgG1kcHUMQb+4rWet4NHW55GTWRNlYyGvueq/Nsm0ERNWQhxf7FBm
QatJKllGSB/CFsKIePjhaJY8FX4R/uyTrAg3TuqVdb0EoEo9QTgatsgRPMPoLk1i+GaBFX7y4ix+
V3HYXyJIq4QoAhgNUjxclVco/rs7eK7Qz0kyt78uz+FaLxa7E0kZgA0QOSM+IBHjRFgBCgy669Sp
bmNKVhbhEiAa08GTIDzk0VABBnJdwRsJumSiSujGKl+Z8yVCtGy6wJoRDXit6L4EfcgiguvSzjRF
8KDregvUstaR899fBYI8mymCDKzeXdGAUhjUFAanISh6YmOk1iZjEQxq6IV0YP/kUT+H4T9F6vG7
TkOdUwZlFW4M1lobi5CA/JYJQx1nIDTn1XXncU/vyTAF4BbWYfjyvlW1CAyiSQRSejFmxK9T4DLC
Ks/2VEzg+7JEsi21k7UJWWx2bgExofCpjFhn+IEPXQ7VUCHfNxtLjGgRcp3UY5NHgczlnevn+gHv
RP9J5zb8dnmcVjqwRIPSXo0FFBLyaGzoi02ROEks35BgWvv2YmfrZHAhFSW839rWPMoRLlIer9v3
haYl5nMYgVxsmzDDWX72g0tr3oirfCIwWgI1Fzqo7xug8yp+veUSPltjSBaFXgr3zUJKCMbD2F1u
lWxXYsdvZcdXDSBhK9I8gERlDJ68aqHr3hT5HR/H+6Ef6cZRsZIJWkJAjYD7CJTbUvSC3c/+8HOo
uIBJJiQSpf+1JVTALeATJ/Pny6O2sseXkE9T9Hi8piyLuj4EZD7tfHbr8QTmxFP/Pli+T5db3Auo
bgiqNCPowrs5nsXRb+R8utyDtcW72NkjHGJHSHVnEa19EvkVXnYoPLON8VmZjyWkMyFwkgp1ggrT
bEEyr8fQ8Zss7fgPB7MFeV/yNHuyY6r+mkrfg9/6JJGsjy53bWVylhBPBwEV04d4tfQ+HU+06cmT
6/vstkpy8Xy5ifPd/Y0kwhLm6bOmDwpAiwCdcYdGip/VCDnkZHIvik9QY8mRzebTWL1vky7BnmFY
AdSCpEyESshwIP7QfQULdROrv7IWft8+X23RWhOI4GisAMJzdRskDBUaSGhs4KZWnnT+udVXX4dQ
RJBYUycRtMIfG2i+BO0EBVmPfUtn8bVq+UY7a9O+ONtNCF0ClyIPUsPwZN+6xsHiCHmQcYA0xeVp
X2ticbSX3eQy6cE4Ka6A0LgKVRnfp5bALiOuO7gMvK+VxcZvOKe9aSCnXHiejcRUt8UhV7CK3XWT
bjcuEGtzvtj/w+xMz8KJHAPmJiBG7R0bpvehhv0lrFOgnJ2JqiNHVKHKq9hmD7rkOYS14o39t/Lr
l6BO2yPu5hIN0LZO95CWak7tONrj5QlY+/riYG+0GSC8SxRE/Wx2x8bZO1lSbQF3175+Pihf7Ydy
hGseyFvq2LkyvBbBFALw0ZT79/3289J99fUMRtCoFFVJxFz9S9a6PmvGb+VO1376+e+vPk5zuAJM
pIX5ZqhTCM9k8FLx+mzjpb6yu5ZITgY30qqLZ3WEFwcB4kp0o90TWGHBsD0V5VZhcq0Ti02M4iC0
DyRMUNqQ0ajvYVFQt0P3vkvhUq6uA6eXqbxWR5Hn+SGGlDHsE2j1vgTpb+TCqwnw5ehmF0OAM25g
yLEL+tyNOyFtT6/SCsfCxnXq7ZnwlrDNZKbwrnGIc+EkfiU9RPap8T8Yn2xV7t6eA2+J2MTMtqjL
ZknU5AVsStwAHnQMR/vLe2Dt5y/2b1blvSUGxRIoMA3firPVSQODMYg2Mfd4uYm1Diw2sZid1BnM
6I6DgaQ++PJf2wmyJJc/vvb7z39/Ncu1CUCNg5z90frJsy/NLS/jLxzY3/d9frGL464GkEnpJDLA
Ep9aYBpvcQebo7GftrDSaz1YnMVqqt0sKhofWQdRsqm68SZ70qbeot+tDf9iDzvZFCFsUSA0NeTF
XW3KSV+xhsCT+/IQrX1/cQRbBt0VqF+hyFaMwZfWZcFHZ9vh8L6vL87eisOpekxDnC/NnNyJEnqT
KVzi9pe//vaDy1siLks5DRMkaMgREj8FPF0IikIGWmm5uakSv96IRCsjdJbfeL1GaUX54GcGaxQy
BkC+mxw6etk0eu+bAbnYw/C5qYAeaXDCV0V2irPiwwBFm+v3DdFi92YjRpvGOAL8jMGPa2iBr4rD
px4RaQdpjY3cw8omWMItqZE5ycFPwCLy3PcartHth7ZMqbwL8PTZYpytTcT576+CRa7h+zJ0WXzU
iBa7IegCpErFuDHN5+H+vw8d1Cf+/HqoesiTh+eRChw/BVXDnmwGAzQroaZcyuLZ+jLeuMC//ahC
yvLPtmD9RtUkgExKczgxGlI0Nwo4ppNAFvwQQrL/BMUXuNDrim1sxLWtstjmU4VQyF0ZH3kQfgwY
ak1OJ9ees4+ZgkfW5cW2NkGL3Q4VGq+ATw3cVqG+d8g6HzrBZ2fEd319ibtkGa5iOYceVe9g4Je3
SuyZdmzjSrby25eIy3qILesBOjz2jRFHyE4aWCozvSHjvPb1xR4HwKUx0qL0xqoE9qjIKFfwwROx
yDeSHCuAA28JQksgQgFVLSwpFvffu1p9dQouxYqcNS+niJeV3ZuBfp6mHI6g46/LU7KyZ8Q5Hrza
kRbyrWpOY7js9Qnk+kYB2s6NS4qk3edlymFHFQhoyWZTMNKNjq6EGrEIAk6RwFXZQI4p7d2jgoxa
5HFiP/pQN9xoYmWvLA1BmMvYjBSkOmaThkdi4CgUucq4Db9TdAcevXOzMX4rVS9vCZW0MkZ8ht/h
sfZsmH60E22KAzD+5fRoPFs+xgTigae6gDEkRJAEdBFbGlp4yWcg/h+TEjWwwwR3g/4j/IC4g99n
msF3mqWbqKmVlRsuAkcMM6KhFoGC0YxroGwLt0uc5VuEwpXZDBcRY5wchO3iFg8h1t0Rl956WXcD
hd93PVG8JUq0aSckSxOO9Qng/1+NK8BY84Srv1xe/m/n/jyx+PXKrxPfr0d1dIl34DOHBBxBgSL/
nM9lDL3V+MlVk7knWf+uTLm3BBlyo/Fa4TY+tqz6NKfjfajs/WCLLVeVtcleXHUY6uilKZ06wvt9
iGgw6yMhqt04HtYmexEELcDlbQJUO+zX7C7r5VOoyRNe1lsJ/rXvn/fzq2gExa5gmOBoeoyt/gh5
5xPpq+sgthubde3z57+/+vyQOUDcZYF7WtyFV7KHt5unuwaGeBByvryg1sZ/EdzCoc9GV6MH0m//
zigWUthsXG/Wfv3ieuN6Fnhdh0hDYskOwtZx1POqOmSTSjZW53mc37hBLfGCdQ89utir8BgdUvE5
GLwM6qNEPYpm/AGrma1i+cqhs4TWsTqGpboBGijxEv8w2h5aR7avIQiauQPNweikSbd1rq7MyBLP
JlPY1/LGIHloUv87ZaL8YbNYbFw6ViZlCWjL4xZ1OgqGQAAq9d6rx3mHXCI0GkO9dfFb68BiUyiR
VMBwx/IIFzjzmcchffCQFTpeXrBrc7HYEzTk1VARrKpmthDrMNCkjsakaZHFhdEgZL1hKm4nuHFf
bm6tM4v9URLaFTAQIsckDKdjMxpEQM3rjd33u2zyxgJeeoBkPYrAQ6IRz726/RkMow5O3MvGn/BG
ZwBAJ9Mj9cwhnPzsUTErkhNN44nAf3KCljBIbX+LThXNHZwhgztF/BCeISGHauw8NzA4/W/Orm23
bV2JfhEBiReJepVsy3GatEmatN0vQm+bou4idaO+/iyfpx6dOgb8VCAFJIucGQ5n1qxlreRXfuol
w9lcIIoKpNcgu5Yp2qT6y9wX0QugrBaFers0x/cX+9I7Nif/spCxLnWYpbXm4yHi0PBceDPte3IV
U3TpFZsDtGK9KuZ1givPUMJWkXo0c/gvVcWVtPtCRNoi3krJu1U4H7ceA+bfKp+hvAwwWjlNTyMI
GXbvL9QFq9xyOpYg7s9kgSJH6JMwLsXS7j0t+islsktP35ya0xAWPpj9sxSlDuQStfJeMi/sn9//
7RcceAt3Q3+9CTPIu6QlLxJBDAaPVBDGS7i6WOMiZH319v6bLn3H2Qb+OD5DqZiuF4TtEBSn3z2t
hgPt8uzltqef3/rH00fezgRkqPgOJd+E6BZI5sr88/sPv2RGm7Ozm3jp1T6O5SCHYH0zf2CM3o+Y
O5szfg3aeGl5Nh5tA9IS6ZB6Ecx5HELQXz0s6yhe3/+CS0/f+DI4YCj1CqReEeNlWhcQOOq6LNq/
//QLbrwFyi3rRATvRkBZs2n4wsA3+R0c+uS+N6S/Vke/8I4tRI7odg3sHEnopxuIqNXQSF5EO+5b
bPYVT7v0ik32W9aZa9pGSNTKqpPgzZ771bew7q+s0oU9YBtHnrkvunnoorRag/BeVUN1l3Wld9ul
dYuMkxgF6YMSyVdYlPy0gBH1YQZD013tO4BdUEiK0ps2e4uQmwu0UUNSo6Sr7HdICHwlnvcBwy7X
QMQXLlVbEsWxAgwr8EtE065rWmhXAL4e616EkOftyihKMG6nxR32xzOHDFMGNu7BTH3Nzi7s0raH
D+JsDsGrPExbiuwyqh35UHeZ+fT+4l16+iaSnMnYyyKHrPUZhbnrFWG7lZT+lRP7QpzaKvhEQYZy
gplxnBKIU9Y2xDVlGSDsHiyfF5QXb/qGLTskGQPjZ2SVKWpa5vs8uPXorZO7ck+59A2bSFUv/qJD
CSfkpLpTxZInQUiOUYUJJMXz22CeHtskHm4itOYluipUNR/NHL1GUP/pMvp5rAD8u2mdtpg/kgdT
RA3K1byO+n3bZ0FqImOupDYXLGkL91vbYPVNZhGserWgBV7TfR7o287qMxf5n6cpBnjmoKZDmE4z
JBUSV+uqAPADBJ23JfJbyJ+aJ1dPfJRpDhX7fa5tn+Z1OXy+beXPAf6PZKAjlZlW2st0dJZ+EOXa
7IMJ4ga3Pf28I388HdXNRZUhUA1z3kK8RE/VfrZLfaPVbCLEmhk7RgH2VRhTpoHtaHrmd73SeLjg
XVs0n23APm6kkmkbyk+sgr61NdEDD8sxcUH07bYF2rowt8g2qh5iEpktvvhdzp7mseuuBLkLpzTd
uK5hqF10RRBglh7SOiHNzY4AB3kP6ihz2w5vMX3UG72583JEOCsZ5LzaJX8Lag34400LtIXteRZ3
R8tZkMp5GdV+MUbPMfCP5or9X1iiLWaPZdAm5QplwkaO4tvKW350pVR33bKqp/c/4dIrzgb2hxMM
aug5ZiFw1ODsfYHaW7bH2Fexy6fuGvL0QoT7P6xeyCMNiXaZZrTt42K2NlZTd63yfOnpm3x7ahDZ
7PkEYCrc4+LwDxWeu7K/F7xsS1jImVuqYsHNea6HUcUmovmd9qcxbZch8ZeoEleCxaVd2PjCpMZy
9Tp8BIrcR7eEe9f136Ka/Xh/ky+s0RbcVmZLXQ3liqsniEPf6kYWxWGQ1FRXzvpzYv2XessW22bX
pppJgdpUENIdIfzDLJef/Vp9Q8/6WEmX9pF/W+K1ZS70C2UAKw1CFA1ZWceMmKqC6lnuebdthbdx
iJBkmEhocT/pF7+Pp7xOnS/3SxbcFlS9swn84XB8YdCscSG8YUE9ZpdHA1BRIPjltylTgBv7f18A
PUZZDRBuSnk4NXHfeWGSQ4zuiktcsNQt4q1kQMlIBWdGsztPRll+dZ74EmJ0/Mr6X/C5LWWhZWPR
9QtyXxby56Wx06EBQ387BOyOOO/K2XPJITYnW18O4JEYUK8aVmgDcoMhNS+D6MT77vZfkPPf/GHj
ztnsAqjgzWg8llGuQI8nwOm0qNB1kDUDY8+99KG1AtAy5BuqRoJdoumr4K3rImL+xXgD/armDtSv
GSSL7gogYX5ybiJ/L6O5vmlO5v/1mTH3Ow8SCg+pJPN6imoul3he5vnafMNflxjP35ihK3mwGlYI
lIlKFFek58S3sfJrb//+Iv/VEEHTeL52/uFHfT2yqV4XmTYt5lJ3IfZvjCFUH4xxH0JR5Iq9X/iM
LexPgBRwwUgXyhXNZF8zRqdv9ToHb7d9xCY/lwa1X6UofLXPH2EyKNgxfZ/r4fn951/69ZtgZp0j
QWcbmXqVC8D5EdRvFsRaV8L+padvQpmE+IwPJdMgzVnPoySKCjUn3Ryu0RVHuvSC89//2GM9BrTq
QLaTovwU/UZi6D7Lhk2v7y/OJQti//v0qgjnFbySUdo52Z3Y3HsQlasBL8xkcMsVG0ZK//cVGWh2
MJ+Qo1yXlWrAQA+A2XFfaiFvNM9NIHMUPbkIM/tpC0aUNFyg7NDU+hr7xaUV2sQx1YdRmY0A1bbl
kJQKKpJmOgObr2zv2cr/L0wiRGxcOPKgdBd6jUj9dr2DfmuX5BVNQ9Of8tqqXd7NtyS5eNE5b/nD
jljeLGrKiEgxNj+nNUHzo+Tc+2jF2t9mTFvwXz0XZNXQS0yzuZpexUR8KBjqPoLQzLqQr+9b7Hlh
/rZgG3eu7BqyPJ/DlHaNuJsd47/pYKyXdFO4J9GAWer5BZNd0Lps6+Lw/ksvOOEWTwcNB2BRJF7q
hQuas6yHvizprrWzL33SxkN63vOFnqFmA9RWqxVUUcMxylHanvge1Oa7EFdb41/FaF6waLnxl8rR
wtkWr4N4JbRXp2EGpSgxYQ221JBfieqXVmzjNutooLGzYBiDt9V00BA+PIqOzv+8vx/+eWn+YgVb
/JxEG5hPUgZpC8HfUXgHN9eJrb67aognCP3Kkd8PtLtbjY1bZT6grXUTTN2PtuC6Gtqfci7C86ud
jy4Bi2IoWIDEyprsNnPbMhoGTledkTxIQajfoVTIfmVldBNrEH7/xoH0wPqWDT5Px7NoL1gxbWIg
GhrjULlyP7lgz1skXbe03A1gXEqZyOJeVYeMeRBAF8WxoB60d5bHaJU7za6VIC5aw+aMROI4mNyg
Jon6VRmkVek17b4YddfFbCVLkWhaEoiidkW0gmzftEvishXzcoFXt69zSQsMnc1e5m6BamGJt6cq
Lvs1Ju1RcgwA7isKEEPj6nmNs/OCa21xdgIjF0DJ5UHaz+aAg+6t5PZKSe3SozehoVAgnVgFaqVV
sLg9yI6mxNr5Gn77vzOwf/PaTVAIvKZ3fEUqhhk2Oe6lK2v1DZx/IHCRYP/t41ET/1OgtCFxFvIs
u4MYENTJvdx4YUwg9Qv9b1n4YqdXS/2DySPw05WaiuFkVrf88JgMISEdfBJQtVXxiiy1TWZQTAb7
9wPPhdi5Ba0ZDUAZ0VKkremPfla96QXS1u1Z2vn9F1zYgS05nm5DIOUKfn7B+NPHNseoidw0IASu
8k2qXZ5LdWoNBHiOLPgJ5U+ICL9Evvx522/fRJYqhA50BOXYdJLCYm7XzDtSedcGq89P+YvxbCnv
UAWkfmhMkEIWYviI4lCZxwsoZXctKNb2rlbRbdE32EQToW0RriJEpjRx+qNH99FLSqZgk+8v039L
r3/7kk14wJwoMLGgskgVhcTlnohmrBIfiM7PPthSHuulcvy+qodm+EKMLtS+WmnzWASIXDuohoBa
RQCk46CY5CRJBjWaJoZe5FTAVvJagioVKfEO2ko2gMCIm68NOF3agU2eQnKqNM+ESIdBv52N/2w+
oZogzltMt92nthDdRWXrChHmMC0xGLRC7ymgY8IpGa5pG1xysE0MatkUAbiJerUdOIh8kfHcVTll
V46+C0/f4vmiclIQcfFEuqK0CFq6qDmBb7e4qaHrR1sEnwO3H466823TK9RPaEGjpoVasneN9eFC
eNti+EKY0jDNi8CZxcN47s/4gSqMYj/zbuoJ4RM2QQLk0pg3CoYgzXLkIfEMVqJveZeVt7QS8fjz
l/1xzXEhlPdKC9n1tVb9HcvFkITB0FxBhV7a3k1o6KCp5C2DFRhgY8NpXYbqiA2/CXuF376JC1Ce
qxrginna+TzfZSQSO7l6N15kxcZ7pZ36dmhgOwx0fTmYqotaxbRttDqVYgz+fT+4XbKgTQYBEPyK
iTv0y0baTy9chd4zJLv1TxDdqWb//jv+WmrHOm1cGEyQAHOXCNDGhN+RzFVgDPVacAWvdcmR2eXi
9xgp/XUMZ3+68s4LO79F3wEMhzY7zuZ0jvK8T2ofDOBImQ3//f43XYitW9wdmfoGd310AqF52MvY
jFawhK9r9CsIW/7ZAaTw9v6bLuzQlncOY7W4K+UGRclSD48aGc0/AZC0z1kZNLc54RaIV4ogzPqO
oidIgvFOoKaH1ppfXuloXvqA89//cPFGdtbVHsUHzI0wST7N2SPIzeQ/Ern+lTP6gonxjaNj/ERD
nx553hwVIQbZA7X+m7eU81isnQvv1Kqq7GE2+CHxCmjSNSnoS2awCQGVLBgMyyF8Kf4x6NrHoQp3
Kw5F5MOFSt63gEu2vIkEkAeUkW5m1JwCP/rI6pEfukpcg/NeevomAkSc17BkZLDr6OcfJFf+ccxF
uX//t1+ol23hebmtl6lpfJa6JhyTETyjp4BH/gHy2ePeDFF2iGRW3OYqW5we40HhGpCyAzrSVS7J
c90uO/CQahDsApZxTarogkFv6ezAMjaCvF6xVMIZz7wbL6ysqkQv8jZ/3KL1Kq7EWqiJpUZod9cV
uoMIDr/GznZhw7dovazKFn/0G556bdkdygkg8nD2+sP7G37p6Rtv78C7D63eiqfnkck+pnryPy8Q
O742yHPp+ee//xFNyg5kr0Th+Tl75mtYP/JVtrfVAbYYNqAgrJ+rAmmmmQIgj/hvexY6vm1hNl6M
gjcYgAwynVmvxb1fao1Z+ja48tMv+BnbePHULovfTKhLe7at16TIylUCvdaucAbOnTiE3hB9ySc6
/Hj/c/4+sOBHWxhblgV6XH3J0nLUrQSufQQzA4qsZIrP9aqHsZU15AcoJBrtrmMjJDDAygq5oF2r
Rz7FHGoEdk9z3JXiaKaBS4oAhOVIDAykZLPCA9MTpkbZSdZD/vv9H33BeLbgF6JNg1IGpOcxJDTs
XeaJXVX3N1GeQNNq0xvICzAtQa+VpXOIRl+8dE05xEFbuBuvE1vcna3Qpqq9GYFnKMyu9y1PSNMs
u5sWZwu8owUn7SpgMOtMpyOGIusnUZc3ieNgcc4n6B9+W80yBG+UR1Nw2/Q7iHMMp2ZF+6Ssimtk
axeSALoJPXOHS3/fcooyXvnRjRwgM6ofAmM/Zw0whDWf6KG72o+/cApsGffYCBhSEDYsBaEOu5tH
QpMl4/VR4quuZE4Xsost395UoHNiwBgP8HFUhwlvyu5L5GVtn7CmAIEg9wJ77VC79K5NeLKg0LFj
zfy0EdW4k14tEq+m7oFBBuGHnJi7YmWXlm0TqAI1ZMWShTS16zqghQFmkSGWkc1Z0g2VnW6Ltluk
HgTjh8mezW1Gi/cI7Y1slwNbcuUjLsWRjafXo4cBLMu8lNRSJjkPwh325hp498JWbCF0lV2UDdDC
TyF/1YBQxD1Zb5p3UItAo/QaCfylT9j6I6lCC1kfiov3wl8xvd8mYcba15tiyRY/52Re8rr1/DQw
xfTa8ap4KJf6mlLchcNui5OfGlkua2v9VEZGx2s3oMo4WJKNMbHK++zl/TRhQJ1kV0YlL63VJsvX
jApXTDPeN8+AJPCxTtBmHu7eX6tL273xvFlwqFAWg5+Wg672POD3fSUOs8hdHIaAgL7/lkvfsPE7
Nygpq6Xz056o/sVB1/ijsPO1GukFr/Y3V3zThjQKa3yDq5x+WDSR917ruzrGVNGN6J8tInDF1MUC
VRuKtFvxZ2WG6qELKP1+0/ps8YD5KKcOeYuXQqK9OtSode38vLymh3BhfbYQQIZD2w8D6aWLbdZD
FUWVjSfjshPERjAkcdsnbF3aSXCT+aOXzpWf7QLop92vfLpJOw+SludP++MAD4VRFugAH5OGvPui
yNq8Ylzvaqn00gqd7faPx8u5Fe3UZvAxMRtokwm7myEGhyHAwrtyrbrQ59ziAENR4GLbzNhi0oWv
LXLSZJl6FQdknu6JZg0k17zyZLupfB2Zu4Y0vfRlG/8OSaU6XSMWauh40Nj0vfgROX/IkwXidcv+
/c2/EEW2jHg5t0SB/gtHkmPuzvdnvSeYXjnMqzL7ZhrGKwX/C7F3y4236sLHdYJ4qV9CovG41hC6
xeB4M5b7bAybfg9egoKCEPicor7/aX8PXXILmyvBjDd1TeOlGoqaKB2BzWsYc3O47ennbPIPw1vD
cJKeOpP/L1Z9bC3x3yrn5is2d+m3n5fxj6ePulbggdM09cPR7HuR/4As53plYf6+53IrZiz6nlrM
/8Jn2rBLF49Ex7opV8wlhvIRJFI3Ecb7Mtq4ft9gEoHWiqam5qif9a49U6FfK3Qz8V9czv932GR0
Xr0/VonIxqvB40vThSn1r8dngZqqHFxRjSC7qGz5UfcoJ9yJpZyWeDHO4YrbE72+ZI2tpp3LM+N9
FHMY0cSZpp724HBdAO/DjThLwIgC1YjCit5+iTC36cWBK/i088hYxAuoFYY89xIuMUswF9+scfdZ
mNX3c8SyJ8lG9wQtJZs0JpySdsqX2Mi+xMHW+TGR3RxjJOe0aPvN770lbiJVJmU+9Ukg3M+uJJBQ
NHw+BWvUApLfPqCus+witLF2WZkdZz7mMSlJHwd1m0FOLaT7JoKKY+uqpAUad7LNl1Z45FCW3a+J
zQuo7kvMJBL1pOf1d9NnZ2E8/0048xsql1/E4L0OdA6Sko5rPHnDnPgeD5J2mD80loKGzef1gWAA
WlDo3wLm2ySqEKepJZ+CnJldMwWfoLg6xKYwj2PvP5e+eK06cI0IiiS06gKRmLCHGHPgzYlq3Y9V
Lf2JeMtXiRHJfRhBrHPwm1dZlW95VH6c8P97yK2a3UKXKe2GJkr6yrEmLt0IoTpStjHTs3tTg6Wp
4jhRCjU+LJl4yfRC7nJwGaOGz2IaeE9FNFYxSLpfG0ihJu0qFbqqfb+ToSCxnQw5tMr9bEewQ2vu
tfHoBQMQLOo0RouOdQiCOMt+FCKbQe9Of7cZf/J4LR5JO56QIWkwkzGAPzT77VHSg2OlqtJhiu6z
bjlVY3SCsvdPUa2/iOV3pqxZuvBBxjqooPCdrXS3IDGNMdvU4hPbKTF5+d0U0t+NE3dxn4GlDrpF
xV0dgjcdhX1xhCBLfcoXm+98rZc9Y+W3UOcfbGNlHAy+iIWADAen+b9zzsu4oJV6GlX3DHKoAhhE
UcflEPZxiyZ0HBb9LzA0ud3QVdM+rLzXLpyWBNu2QGizHGMXtctxsWOGBqGVOzZW1c7H1S4eiuGN
ivGlz8xHQXxAegfUaOFHEr1cACZGmb8oaDyiPW3LnVjBie2BHDhV6/Dig1Ysbg3Y6tp87eMu9IcP
3JkHONXvsPOOoQplYs4j/hNkm2KPRXRPbDPFtBk+V7zG/cnvfo5CfMfsFspCo2gTkKGCb5hiF0cl
v01NbfeNV/r7DiWKRPO8jflc/tPTCHqxZESlpV9j69cDnK75zVvc84AifjTcf5oqCcHNab1zamqS
KCw/CB4dQBZT3q+GqkQwVCazidy7vFqPZrUfS5s/r4Q/rwHcBo3/Jm0JAp7XN798NTJAhhtzaK1E
btuKRIRDdCBBPu58UqzJXAG91HWKJEG1/hzoVMaYxQQrf1h+GnrvVYfRU0fdsK+hOxnnCE/J6AE0
Mlugv60a+CHI2l/WzAUwqwbYmE4L6KbxKanAchKvY6MS6jC5K6mjR9bpfNc6nh8GN7rEh8TAXe8H
BsqfzktIzR/rIM/jKgh/ti54G/oM0ycg6oaljGM8gVwm9TlIYSO56BeUk8SpG4nVsfEwOtKxyPvi
Az37xWQFVEv9zAf/iOmNfoqg+sgT0Vn6VYuqsEBLDcGDs9Kc9MiKgwWU5Nn0iDajN9RTEnLUsJMQ
jM95PJFAHeD+yiXMm8hbMUGOO1TMKGwDNWnlL/zYgVn25PWtd7SQKjlMrOA4cQL8imwd11O5nLXi
Mx8BdAGE4i7gfHgRrjQmiTLMmlFAJFF561z7wesMao1aCc1jNgOjFIOdNnr0xqb8d81zcT90wGzE
tg3btIXA5I7jtToeA5bfi5Hq4zTQcIx9XMk/Ecb9b3U+2Xvg9ut/o7xXT0Z24sVXslihhe37Tyqy
7rFhyGYTKbr6iUtFfnE3T59VM4fYXUk+ilWX6QwZFoUzThT31gHCHTdd4x5CU9r2oYMgF6R4RFCT
eKCMfYjCYT5appfqoIhlx2gd3JGOdv08yWh8HSB//IE4DMXHEH0sgrhWS7Yz9Kxl0Tmx1ntDZf87
BNP5GOd66cCd70AyuIzZCznPvyJCPOaz+NkPgKDUva0Tv4qKuBu6ny7r5+eyWzASwiD5Sz3PfOqg
5XYCT9ADJi1dzOiSyoB+ySr2ImFAMcj/DA4vfBOU0ppdN/ZvhGq6A8UNat4W9idk83XNyc8VhnTP
lX0aiwbIKZA6fy69DEYShPoEDY4shhQO3Xee78W1w7AEwvizKMNTJugbJi/Hg6zBlqxd407ahl3c
z6JIbA953apHTx7D3AvCrjafgJ/mOwGMa4Ij77st9MeSoGodmLBLABT27x03kPyUwZow0T4VLQQt
67YHCL5Bs0r13qMIaIuzHM7aQ+fyrg2rxwGypJjlyD4vg6iTaKV7jhL/bhg7gQN8MgldtYupbX5a
FWHc1QVFMrppQlCvB5z/uIRUxKY1a3XSBj2JIaT6WK2DSrKyIgla5iReI8yn1S171ZWzyeohvWjH
pb5r8/47OsMQpFJoeNbITmLHhnQOkPj30q6JFkImMwTQdsArf+4cZsuLagVvmFd9l3qCZHQ7qH1X
+G8ggS3j3PcrYIsbvpvF3KBYGk1JTcw/Q+b/AnWAim3p3C4y5BiITkJpvix2QwEkIHgJ32pwI8Vt
RZ89n7UnDFYAPjoI9xDUlcRJywoHsqDmiwqHGp9mwkO+sPnQtV35woFvjddhSWvVeIcJ5xswJtnD
BFTq72VeTYxD3jsCmJAfCO2CQ28qccxySlDDx0xLFMi6SqTtwoPyBmgyQklH7aCxrQtEeVd0T21J
4Be9ntGiq6ElUD6IljXmKDG3ftDr2V1wLzwrnTslPrHF6zvMDIBNMhGlDZ9hZNOOUivvWOSfr+66
+TWtfXEX5M16BBLV7d2szHcvyLskbOX4SU6cnWim5dHptb3rI7G+eIzyj5Yu7XMGnd4ipoMgPzJt
2+fF59kjeDmDA4n6/GuDWdkj1DKzZ6juDrsB9Y6PWZQ3v8F1kO/rvF8fZMSGe1AuKjAK9Wg3N1nd
JZlXRFVs6IwI0cn1pWUcTG6yqe8nN80WxzJkxOfVi+49lXkpiH3m/Qzy5Sfn9Lwbo2rliIz9+ABb
p1+tKu1n1SG/6aoCmXjBZozmuQ4uHORvhW+Kl2Gt6L6enMR0LKsS7AryvqJBVczYlt1LsorDUAof
JuuWB2W7bDeyoHmdfC1PVStyHUuRY4YFJ/mHVulOH1bWljtVKJmwMKMJBjSLHTjE1AFkUAItbzru
6Vqyuzqi3V7nw/cuI9nPZlyWn9WssE6K0X0AcdofUTBHHyNUBGEZY/k6QK/m2dSlOcgoa/dl1OSp
Hspud97nhwYSXsgswgYA0Ywc7ZL3x6ofMcXGDWh2WDCfMMFcIdlZAWFFk3yfQ940Qcqz7ExX8zfm
rcH9BN/dScvax24a+p0mw4w+RO1/GoDUT+yZkG4s5xA4wYDuxjAgT1EogmM1oAsVr02EkKmyjL5Z
PUT9EYQ8UH0fgmHeQ9S30lAyDbsyjnLrfQkGsBnFKwZIH4oiJKfaKypMHXbeHNNsUp+KdRZP6CCP
v/gyeG+zL9h9tfjZ94Vm/heqvch/00K1KPi6ikIBwDpN/glLLOah913WJITYgf5TRH7ldnqJ8h+5
307dg/a7rtu3DlOCYCYGq1+ic0G+QuY1q3A/UeUXzUqCOQiFos3JnwSp9lqNTRYjWWd8x0o1LieY
edWfmIT4aEJNkwsv7lhW/MsBzkEoJyUmDqs81O4I+UmPxzYSJt9Zh4l75Km06/ezH2EComxzlYx8
7OkR6gXg6Rih6dz8piW0z+/t5IrsWGWTT2I96emfEHqnH8twEJgV76ciuFfcBevBLMQvYo28L4+N
4930NK2cjt8G1MaXBIgS5EltY4fiTjZt5MczCWsLqCbFmdVARA1Ck/o8uNfLsMQsolK4IkFvvvN2
bskWmF+JLXgmOIbAUJsbqCtgLD5qUt/m4a8KhOpzgmFKv/3gKHAQu4znUX3iYymbU0sG2cVNTfwh
ibq1Xx955rMS459t9KH1eySGejEjf+IVwyQrVH5wZVgjMeDUDAft1XtibIFmbEXWl6hvaugkCIa+
tmR8HQ+aMJ8fpmBZnjGyT9gPoFLRkqaihx425Hl5sa+RvreHji+kfCpIjz5KsxRZtmuNH2hI3fdF
n0x0Ckza+h1rf3jFOHjIMBnzcfVYtTc+gzSPFafSdBrtnR4MMSc5+j7SuBnEti+urBZ5MkT5ddo7
22MTiloXy10TVdy/y6pukI8oA4Tajys70yiZo5nYeGTYthg4ogBCja5oc1w/a/Mr70LXPDghhvWR
Bg0kxOPVy3P3gzWsyJOMSAQE0hhfnkrVjDKOxAjZW3T9ix58OAjve7oMuBl4oMEo45Lk1bGnmQIw
HWkCZB7nekTsAvNwtq8oAWoUJyG8UukJ5/A0o/P3sirmka9nmWx2GKmPZNorC4Zrr+v4pzEbGfiR
0b6IxUxk9sAcp9UubxA3jq1d5ylGU7wuYe3FDKPSKgr2zhSWoNohmvZOAors/cgg8/IgytqzMYMq
MBInKYYc39SBj2it/MgdPKhCUVz6/UbDvNeon+KgH6MZ3tuBawORf+oO1h+Gf60W04/BgEl5N1sn
s2PRABb+GLSEyhOlYPdLgOZfphhpHFs+QP9r9XfEdnnzoKdaDGCQkFV91wxZ7e/HZWINRNRMN76F
hfPZK7UMMQyn+eySySrpQUqzCtUpEAz0xpzgn30G8nP6QeVe+2TLCH1NXDcze8CpjHsfY2NZPBTE
kfA0IuEqQGlQQgkcLhhOd5iSGz9ntgq+EK2mHJUaakUyeRmaEQk0PJQ94CbduZ/rlDP+iOZp3v2G
UIg//gbpOn5eC920PZUk0j/pWjXffYH74Q6DUAOLxeLW6bH3MD/2sV6A9ktsICX5BPlfY3cy06NG
SuU1aJZjMtnhMKAc5wLQ36gwLW2BGaPZNmrnkMsgFIw615/Aj1Gar8oDictJN6r7sRSR1k+8oT1U
DIUZ6n3bNNWQSJe17rTKofSxUaasMOipHYsdndn6uGbd7NKpbhw5VYErv/RKD+ppms3E4nGc5+4O
tsO62K06ynfQMxHL3l/ndk7pfzg6j+1IkSwMPxHnBB62mPQpL7VKG05ZgsC7wDz9fJrNLHq6uqRM
iLj3t31p/rM7Kf6OOuDfq02GxCO73ejfBn80K7bvhbNor+fZvfcan8Z5dqdWXDp7X/ezM5SDPggn
M5o7T4zpvkA5zGBXeMWdeHa9xUk9qy/mpFwEu7zNq/5F0+y4/RUCue+bRNS0R8DHpXMMbC8kE9Gf
SWrXVeUJhE5iJL+4lPVwdaYm2BPTnPwi9Za1G2+uN+9FbHuOEZwrq/YEsXhtYB07U7MMhIA3bB7G
uOwHSa3fH2+sljZxunZwuINmWd3guCf7Mq7dxDu8c18ls1GVbpr5uwzTaWrb+QgwN3PUZ27JU0/c
q4xkN65OGqghXFMsHz1LAqEORgSjIIZoroBhr0wGjrzlJStFrIZF74mYDcdJESEaD7qviuIY5thR
orbYJUwlMsQxGhvhqStTczedWAud8ajtVm5JxYnPJuaveXEtGmcvE6NYrR20rMn+CdswltRTvdUk
RVtWPypX5R+YdVszlltr/fMlCrWo1rOakl76dp/IebGf8TD0f7//IXMv/ZJ56kpplInntPmnT7Ks
Ge2e5/6YHFEO59WSXpcMW685e2VlmF3sVqP9D1f/4qYaDm5gjc9A1SxbMh2BC+bNdSWmoD7406zU
cRzdrriQseTxpVA3OlvxnLVTcWj9UHp7pHiNZKpHgnpevns65HnISU/iyPXy4XkOO4qoIYVM776v
La6ifBtXA9HDKmwMFFNdaevCIuz6yeDz+x5G4mwZwYN6YH8qSF7iAaQehSjpfv/otJKUtbPxe5FR
OKv7NZQ4HZ9sogjXg0NMTfmKRtX0c6Aysg/ioZjmF1+1yJBcl+yit0q5ajhVOVaoVIdVpc5DT4Ll
H9PNA/MSEjKM8cmsS/VJ1XVVHzifPSDHobGIoueFbFMjV8JJ1DK3+SMXGLXRyjCCtomIUyVXngEE
wv+WIVtd4o1aC16MUIX976a1vfa0r36xYmxp9/ZKiOJqf5+Em6xjj+triLjUuyIKmTa5uFWrlmfW
TYv/I1OQM4caMPGRia7NDwMQ0xTN09puSe+hjz9LpkXz4hiN319akFXnUluFeaJ/erxVRNE257Zq
OHtmy95ZP3ucnKndmBQL9Z1rQzq0btacpmEsffTQrfu6bHvHnF61pQfA4k7AHaXOskgpq5wSz3Rc
oNalGoY/kzsLI+HTLLJnmuuACpvWcV9bLPktVwgoZ4rOIjcPEKcTpyLeMZWQP1aMlyXoss+C61Te
SxptHZbTovcjEpL38MENix7x92Z2c9SFgU7s3Fqu9GksdTS1S3vqx9D8AyIungC3/U+r3lqPy3Pp
07XsNWn2Vb8/fw+5bbTJBqFS4YFK+80UPst+W9oo63zA48IpKSZ15QvOCZuAF7H99psg/+Ra0VdF
J95bZpiCEbdo+mO37z3zpBr3jAWaGENVm/nBMqSfeuRg3cXSZlPEqcTb63Dm01g2GdfBXJT4xh9L
mQ5Vpn6pfgEjKbfJv8mWxJe4mA0X+DBbRVpnYh65Y0ORYoCeP2rTamaWosH9qEawi0wj+kzVoIzU
n8bhUvK9Qj4Eg+DhyUIY+1HRQUuQrH/o3XVht6akB8/TOD9uttW/Z2W9H1wwiuZSZjlB7eY8gyw5
hvUZ5vPeHMa+rmAe5BhYLAUruLAVWPPGxBNsJ29nFXvunLq/uGbGXtwK9Wa0Gc0jRqGesmYyzqth
8RiGQXPPy8WlLMQLsDSOi6858xrrwSlgEHJtip+0Qs3HRWO5/j6y35Va3WSH/L66e6tuFn8vZ00n
X/1+tZ/pGsm+xND+a7pAxnpx1jkKyYU/9ZsWdsQFuID/LiGHhOGToGxzScGhvZe7A0cshTcT89Xr
264s/9fgDRw4ZecewtwZf1VTM37NfZNfJkdOfyo/AIlfA2vCycoGFK1Bs959lpSfBOlanJnrMlSH
bazxIRMpmtux5U/dluQ7Ni2G1n52ok271h71mynleS6CKkibIVuXc0vP/XJgnf+t9uJdFc6Q4rOz
H0xvr4LYxIuVdgjrmQTZ1w5+104i3bFA+hHvmwU+vC2vwZ6Xn6ttV0k4EUGVB1q+khnd/OvgYH4H
+2T9aaqd4XWtRMmV5A6J6MeKHanSw1ku4mUKDEjewv5tcVHfEY/BORfO9p9dFkMshnAkF8GZk8q2
O1qX6jA2FyN7t/3iu/223PZ02GZSAyVxVLBGOtoNkCW/8rpTVdkhwALVu/y4zmFlUUvDJvvqxJZB
Bi7BYRV7AXhUVAfu3+kTMxLzC5r+h3zPTv7qilSs1BK4xl5Gup4x51e+/hJlbtw0H1s5ieVaiW05
zXMzzCmOAQOmiDa8v98SwV8WoeLpiKUwHUc6zaagdQ+eYYg+cpvA/105oRfSPTq0B84YJx0MZ77N
lOece78ND1PRoxxpfCeGh+RPZ1V5KQvPuHhzMJ5h38zTVhPFtTJpkbKzeolVBdm714XzORSmx2vp
spR7bvibDu3Gj7h798/SsHea4ajm4A/vf+yGw8psWF58CI4oJMI6goLcmRgmI9mZJo5CspxOdjc+
ecJR53HeRwpgVt5Go3QeG4qlKni2oDtSILZGNcmaNUKIdn9hhHeThp84nRctJVu7YTw1fa+vQZjb
n7Oc56tkyYrX2lDRUk4s0JZq1t97sC+nht6am2EZv2pT+R9aZ+tbM+bPgSNmTP1QX22xFuxAdEEV
/EyvonLz8+Z2fRwMdX/o+r77BN0PnjZXtp+QPqOTBNrlXqFAM/GGyavT3tWjeGtVzbMk9FAdA98O
UuI3ZIKEuyG10w2GlGHKSbXR2y9T5YYJ1s3mItW8M3OGRaQa3yRh5hvPyMYeKsdZk2637Iepy+ek
rpbyAVCyOUqzMRMzXH/mTAV3muvl015qO8FnMJ/kYK1p3bDaNKYRxn4vf2Wb/SDHnh3GLO24bNcy
riiO+g7lzo+OldXJMKlyprXcByluMoBFMPUNZkNYIQudsfA1Jo4j3d9Lb8h7WJXWZcq8xQJ2/gb9
Fys7WEiLkwJCjh+tyLxYz4P6M3hyjzx7Kj+WweJcgmE62/6U/ZXKHK+EOXSXXn4zcDg+nA9/W214
Is0qH/tdTiZztpj7ff1u8HXXCt0Ia+eLaGzn03X9bmaXxLIf+zbNE2thvZmqfa1dhuY4AC0C5C56
TXGUgnfxV46XqGuIm41ymzCvyOz6mUiMivjnbc6HP1Q17FdLqzLp19abYfpGaugBXs5DYGc0V+/W
QerqHIh5ejU8EX6YWz7+KhRcW894mgREJh2XvTYw9hXDvZ15GXEpNtfaMfxzPSvJQzJBcJRAMq9O
aFf8hAY9lxX/aTQeQ59mlQe9F7Rjmlv5K7lM4WExVmeDCAz8SyPDEDDCUHYaEP/61TomuWeUc8Uu
SCURFb7xwIs+RD5Q/u/dMcRr39jeyTE4CIdlCS+aHojDxCJ/3W3DvwP7jfd2GyGZrPJEYWseE9u2
/wSdk6mYtXoSdvVe12Z1WVVfwpWPy9fQV8/45GG5uoGyLLQ2x7Yx9JmJbFNRbu7eQe3Oe8u5ECm7
z07DzIE1h9r6IavafN/KxSCwvSs/PUdVx6YyTSZjWA0EaNvPTAj7n/CCvxPRzTAXfe8n39kKsDoh
3Hqo6sPciPFeme5ycOmoikO3th9mTnhupzYXJ6XGKkEwg92pCr3uGHw36TRCtdedPLczEpH8KwTk
etaFR05zP5dfqz3pY6Pd7TVYvO6ym5ORqqboHsNuNJKtFRiVyzApx2JP/bZAZhSqT7qGsgihR5EE
Bi+rVawAw5K52rKV/4jEcD1kcsnvVRb+8j27efbbb5AptPrlauS+dy3nEuIP3ObZKbrloJUG4y+E
XcctI3cq845v1qtcslodzkEwOhA1TFdjSrTB+AdPlPVghKFxmL2iSlS4IllmIr6ErulRTODvHybs
HNucCm6SyPaPTgYtbbxGatN+ltRWWN8sk7QD/hI7/90EwY5V3P6pVdc8tEv1XIvNeVQW3TQDWNMN
usBNh3qRJ8fN3A86lsIvdx+zh62EnKyLvj3jotzvVFbLC8pLMxWiSZGY+E+KWTA1jFYfzYbbMbIG
rMCigVZp5+xH7YeAh3pt/7QDQMvqKDCXphyAErVMd6cx02WA/mvkNB/Yi7MbG6d/GkEYD7wX3P0A
UedeLtvftZ8JTxx297rU0Niq4T4XuYMooJ+9s1ttDYxJcdD9Vh2GerAPDqKtz2KcAJ5U8OF4ZXjC
drQ+oKQPk70cVNTP6G5QKcDakIoZHDSKQ+bGTd8BItuH0lbjyQjy8gpOIaNxrjrW6K7ifSBNrUXN
HI+hhnHw9jypqTz70Q9QI0PRVomVMQARSGDGywamILldbp4ZvldkeyPAGYebAZHwmmtKOyOgwPlm
yVDd1m7/6Q/SINAl++dvZtoOdvVi2uZO5BZch2EJN6p3sz6g/gCl35nDpBwPa5Gtp8HTP/su7IHz
RiuGs1qO+955D7gsDHCwUlenvXWMdNi937w0iizitbuFo5hP7F8Lo0RZHUGXnVcDOuqMEx76oPI/
S5eazwzvOqsDVYrawnO8iW04m9U3sbFBm6zr0oBpuHOUseq/1bU1Rh6j6TlkjY1nsINfYEfQxXQh
fPplUH5s3950KYhjycrRuLJyBGeXmfh50bl5HjiYDnRzoqYxWDTvegrVc4Xd9dNf5+KpKujAHL4V
V1neN2fo8OpeDP2jGWr8Tv3+X88gkIJw5nE9uMZpysKH0dvCA1KZ33PhL4nIK/lhMHU8lsSbHcoB
LnP1K31ZoQhOhXQ+c5NXPxtnbREDU9YJpHeXBIHNPSSn6i/Cq+EoXTgqI5im02YsXBMYGvOMARfB
wP5nbivPJvpA+ZciCJto2ZX6u3dwYGYrm3RxCCLzrKk6mNCZTCJKcbqzGeD3y8/CRgFVAcQolljZ
PC6eDTSdezpGvTWC09l+XJhNd2syd7gNqsrO26rXo9AB2fGNxGOHQ/iG0a6LAocWe9Oz1ljnhnlk
ExFPe0CB0OJ6Xhf5gAifi4KO9qvGSFbZ/LdvVvnbFyuhOKF28qvolwBsZHxG1eJHXpUViZ+5f+2V
KCXP8vfjmBdroiaOuSqoGEqbaTzsYh0OThb+6AIUSYMKl9hg1wLK6ubH+fs3XYvmv6BoxSEgAOol
qLPwPu7eEHvTBOFW7O4l3MQPl1UJbHQEYMjqs8D/HI9G8UB+JBOm2U2JXS8AoyS4Mp01n3XAODvv
w9sA5pisCygW4v09yZqi/kmGYPsYdHkW7YFeP1RJ+L1p28Wl3Iz2XAXlX8vTOYO3965C10p9e7XR
oAR9YncgOaPVitTqUOI1xN7c1mw+GaRvPze00CVkMiuuLF61ReQbEg4OE60JmPFkaPPrsGbArpax
12l5CkvL5HaxypttrMAsJve4ECaxZa76O5qGjl0V5C+UsIc3AqvQ1mWrPx92fGTJ2A5wpNS8JTvS
pHONjiEGavWipqrby/idODV2K3o+OJcIpLk5N0s1HxtFe8Q4dBhtGvJdpJAv5LEZ6Eaa4bq6jrhN
q86/LCvkj+oeuG0gTLxx8uywlF72Mde4ZbJMkoTpTtPzzDV+yY36qw/hdqdpx3dRVLxZu6iSrnc9
CJigulaG9ctb3f9sD7ZnzV0zMi2UqQgO0jDMkKwhf+auMDpymRpTX4Rje4+45/27dkvrTiG8jItJ
PI/K02cHlWFShGGbbIPTXCcBUOHMq4owlc7RPmpwjhwtulPWFvdk5UUhNBoCCdGcwXZRCplEDNom
K2rujzoVDqqChqZQb2m+MoUOAa2biHKkJ1GOQiLS2CNiA/87g2Sd38diDm+KS/BReaV7kmu2fIqW
mCLYDrN9/G6Bjeah1h6HUw2Q2bnz/u6Lgg0t11YKCiKGG8K78AnxGCIM0xoIDMyW087rfYHA255I
0pAoJ8UBLcNwb/Lsn1Zm/oYUx038mctQW6a6SmqXIBrJmcundXgpiH2Mx45k7Uka6wFsM7tBWpqR
48KrFabxKx8B/PTSstWvedMSSdSsNXIp0lURYvya+WVfoNH6s5zzInbl9FwMfGFK1O/lMjlHVaCS
5yiovnP1fsJfqNjzjGtQs01B/2O1d3BVrV/Ft3Rj9vR0lL2sYj61CtrXdRB9ql/fjGtM1bzNVe99
BUv/y4FrfQg8VTOAdlfPNx/mgXQmt1ujquzeN3t/3skiS6wFiYsdDAffmP4bffHeC00m18qYse3G
U7ftGJeqBiI7bOYHHikbZsC2Y7f1/jZDXxyHwDBjxwYIpxdxihpkkUc1ynu9Fv/5C6vRrrs+8h2v
/SsoMrwx+9KDiQ7jwQ76muUXUe9ngMn1rVmrSaB0DVnPSoz9mjvtP3OcxmPQ6/7kVkWYwqi4p3UI
g7g0EGEg2ERSHu/lXvxpi47M5F0uRuzANx6NCYh0H/LZfBATbOnAxvMPWr279zVTQSNsr4wyY+mS
8P9yMRt1lZz0QLFgOUA5OV6CbMwC/3BzMNXOn75CEcAHTzPrwdboF4GK8Cf5dtXPIR++r3rtXYcc
1A0BYGZctra2GW42tJnaHJ2/Ic0j/9q8pfurRRXMBebpD7PGgMEhY1BGb4yzJRLO+vaQhZkDra+J
WbCNZv2pqbQ6BXSGkRvnb2dHanQ63j6uz1Pn9RD1S39YnLI8ZnsuYubK6gbUad3VuhSnbRlqRuxy
RNVMFUlzMO3M+4fCoThPJUSX8rrhXYfFfFKGjwyl4WgdytB+bhnlL+uIw3MZ2yVx9lq/eYvYgCj5
u5LA5VU1UPV/DO4m/8AuEgWi6lAAZBIS/x+UTfNOyWT3IaQbpvbsqGRujeUqhOimqF3KPerybvyj
w70bIm8Sm3mwtwLJGIWw+56OqFQJHiuLvo7yJvNPeDvG37RugNrydZYs0SxjTBLyzmpmXA16IG9g
khWCNTVZyLr30Pq5hUQNI1dVCyFOZfGYeVCK3DodMgsGzgcZTNaxJsf3Je9H4Scu0cggSgqcg23X
igLZVB+okfoGbt6fWMY34u5u296KMAbiaUPkGmWznCDS2p9rLqqPNhTzvUBpwHK3I40lVRI0NYaG
RI/t9bW/pLW7hVAhrt9fnXpia4G8M/NI9JOE1ZEirFKpqnyK+7p3tg+xMPNG4WrmfrwB2qTlVjMU
Sl61KXa60gbUdZVzMK1FzywnZfsbZavff8c2W6wBnT/LWCzLTCFRPnltUjZTke7MgUA/1cSmwFA8
n3pnbp+y0fVTmEb7oa3hsM7Z7od+3CFM8O6zAJhmNCXk79B6jQijYQzLS9jkPMCrDSuQeo0GDLOp
JFQMzAu8NS+s8UMBANYvZSZBTYeGLyUewX100led2ybYFnVwWCgPnQ/fk97TaLZOmPaDPTwhdA/P
05j7bdKsw17HKF+MMFGmAUVs6aKyGSen4qdDMYobdQzgTbpVwbogbtk3LATKG8OzXxSeTxY0xlU+
kKrL+ozjbQjt30hLp/K5AB7bImQ8lnPdgtazYiRmjk5pZcvqWPsKfGtqJzXD8g018jeg3/2hmMt2
OCGxr9YIQI3PKeMcXxPPa+3sfWqtMXtdm2Brf0hVa7tGpLBU6uA1sIafcKzrfPQLhqGJ5vmtV8dm
L60gyXRTfKi86p9aYn3eikb6VWSA2j8MRsFPybnKqOQG0q+T2myBte1+HT7giewiAfUc9rOmTaSL
622Sn6MyrSzu6XjRl36Rw5aIevWhtsNlVL+heR3n2Td90T3amciq44IOjAj60ajgDzwPySalkt9E
yWIFXKbZ+i3n3pjaacvs9ndn3cSvpS2LozR6JzGt3iJ9dnopa8lvkgt1ysKmTojZmd585KHJZPbP
LNzr1SPiJR2cdWTgGJ9V2WYI04N8xRjgNod1ViJq0LomtBuDwvKDxuDH7cO+mgwUZb3R9kfx6OPq
duYWMbGBOcMbpzDa6w93089ciOWpsLT9NjruenF0HjyOlClg3utRNO1Zf8w7lyN3tqf3HYgNQnr9
mgUCsLxEmNzIRSYB9CuyzNWIZGCpY0lw0/eMSOZb2bav8FCMm44un1fT6BL0CPoQ+HJP1qo17ovT
odRwMWMvGjulsSI7YZpoD0KpjNJX32F29Qdre5jYLx7zcFqWNOx98wdUpeCEbaGxrKzrPye16XOH
GoRgSKPvb+gkjSFuUFZbMQN6m6h5DFIjYCPACcNhF1V9ln8h8RxuRcnWh6LIXB5CZ+sR3q/z8LcQ
QOYmykoznsOgMDG7VBgKqmJYEfGYK9dEOC4He3StxxA2A5ySBwp+Vr/m7jiluqWzBt+Mg/a/Um/W
3Ofnwdvq87B17p+ytRgKraZ7bDbZ3TK0WK+eK7yrJTW3xmJVI5caC0tkaqeTh7ZwOhL1LH2g7ZuF
DRkdZdWEuDP+w8N9rb5VslYF7X4dVr1/OQOQVuRuW7hGBHNmiYLGO3MZjim7yodreVmfDN5MRR2d
e7+GEklO103mq8PkyX40+4m5uuTV+iip3VwEHz6o/NEqKKDbpuIlC40v4k9KKLlSHsjSfahb5o99
2/2zQ6jtgZPx7CN7S4hzzFIBcsmW1/LltY/+oG62bkSqBAJC1SwI2EQxXdkksEWYvsvGav9siwJZ
f2tVx1aPXaSc8Sl02jnZO6UST88E3szBfW+YmPswry4q8L24n7wtMabRx8TTPQSzdUc4lHaV3Zz2
qTwNckmUj/CvHUb7gZySp6ZBTE2R10cla4eg3tb8j7q1nxtcf+ToLogNLVFI+e4bPOeSGgRqpnSv
/0RYdPfG/ejOjX92je42ud57gLCV1KV1gOqRd573DQy6wUs05Fa0ZeZwssGYsnnOk8BWqbtUb7NR
/hqkYDqDEKGtDLxUni1X3rIRwRVetDv8sx/lvSnOQbfRNcZRN0VwhH5CLokDceWkmV1MjHrG07cO
Fd07rxi+ZLvvz3Mn5VvhtQ/2Ps0xRbhlbNq5Yj5pn7MVs1ebS/hQvvloBWuFHhllHaneKVKnR9bX
c8NBa+X2YRy/Tx+3FMWdCedn7RTgZtwqKeydRoU2+iDR7Gl22RncVsDvTqYvzeDcu3b5GZhFl+Th
9iNEJSghTuGmc/tchDso3+K7h0YOGDj6DtzCKfp4gxU+Q8Lb6R7IOp0nzFj20vl/wgZiy1/x/hDb
a19Ju+qeKRqY3rxcgXbptUjIf5kTuTgbKtXwrtpt52V38vBjDt2Pzq4olWBpmg+oZ25amN274Vf3
YKvzGI1VSFezJ35s3tL9kkG+MJU15h36ulI3vBOchVDSN791QYYNRsUt29TByhD3T9gAtrH6bwz7
9QnfD+Qx2oV49XL3straPNmhvX0tnP5vkGh5onpw+7CwHmdcVdBgi4gmx++hpQsLgWWHg6iXPxmw
MYLloyxeBkOYONKQ/I+NL9d4aZA1X4EUYAuH+deEZvHiYOebtBMcMmUhsBrmZ4X0gmsueGd2RS5i
IESvCt51H6Y/97b55Cz9+KcZrP3UWfkZn9vdYW85mZasHhSCEvRgP1Rbvous+1G2+bVBInQMURXf
SWeeE/BonQRzu/3gwzOPOwN1YtTTt1+nm4xLX87tHInNte6thWlRlrylfr0h4EPzIG/4xXklpx5r
4+QgyvZtK9mq0D2VxuLe+sBvbzDbTPlynn77ncjPxui1/3aX58OzAu/B50SKsUyZB6TXMi614YBH
zt2tWub9b+GPaiAGGzgPktJD4hBm8hI4qvjSDZkTzUxtU93Y7WetOBA9v4Q1c//hXcivm79a/6D+
10srs+rUsC0imySz2yYM8TStsoxdamIeRuhJ/srAPRcGtkWMGXkVjZR13nydseyIona+tLUzc0hq
X4/ZNAbqXuNiqWK6yMW/evdB25x66eeXtRxMhCMqDD/WenTffcp7i6hvu+3eGrU+hTCNxbHswYOg
z0XxZDlh84sHJ6+ufmv7L7mfrx5KQxcjXUZO2+wtWDa+81Ou2dp7N0LIzGeBcr+Nm3pdCSYqxJK4
YdNjIPCMX61Hve6KgWJj38rdkuwmu34qqlp+TezUJ631/nfcl/5WhqWaEzb24D9d7J04KrltgAwK
TawW/pPFQztGi5rBxzTWBOZh03lDARa6cdvsJrI06D9mNdm74AVD/2ChsnsrDYAXe+yqGz6F8QxW
g3oM79S9zyzjvpe0zwyy6DPMbkOzHsxMekknjHHgM/etF4ZOb6XRJCx+uCinr5UjxnPRuNvRIuka
Zc4U2HdEvPWzPQdNEvQL5oapte/G4Js3RlR0CQUhCahXEMcseCWx54fjW8OAm0jzG9UTIuieOvSK
Zbx02kvGeari3bIgF6YCwt7dfjgW+9+49tNHIQPj4G7q2ze1BM+KzZcVx4YsWbDLH5pq/ae8vniu
Qsy7UIpZ91eZHdPEiJqeaZ5sjFz0d9Nyiosrq/Xi9oNLrJCDqy5r17tt7caBZ6RMXS9AprzvdjIR
OPOhqo02R+7/R4joV9ccixNK3h1ZTjGap1I4GvcqMDyq7N/CaQBZJOvY7lZLHGgwvR4jRmRW3qvA
vB91usfvt4C+9LaVvyHscc9lvluvBLbodOxRwJuLnmJdmZBH0sGfwDiEO7nbUrRyNssan8MAvPCt
VADO6/nN2MrZHziu37Qt6kS2lJBOOUp2ZvOWkcfLzyYUK4cGgKptWdaZKmCABG+b4gyx6tNguusW
ITQx/3ANrYexoj3CnQdATIMlnXbtlb2iegLzDQ4sZmTuwwGhHVwQXYTerRgB3Xopw9/0zn2jYtl6
CwepI9/KYGZpUj6Qs8KU7kF9y31+qPetQMzrMTwQ7ZPQ+KPYy0MI1sLMHtFrLDHfvDzOUtxyNTxC
OCvgUBRYahwZ+b3AfnW+Cb2qLv5p1puoWUsCzbU0eR3H4rjp2o4EppV4EkibUEqbaY4Bkf/JvIeu
tWokk6H/sJTmexhqP25RWT0tfHxfaD/+2d8WlSZntTML8aTdRh58H6kfuBDQJxtLZPakRo9a56lC
tMnCEBggJf726JGI2aodDS3GzP7brDGayx7RlOxGg+CxdyqwuUrpO/NEHQ35QgTvcvJWpGi5izzP
7MPTsJb8MZtF1HG/S+pX506bUxF3GqOn0xMdmjkd10fn/+MgoNipXuu/tRvoo7N7f5iHh8feLvg4
d4AW3BbTVee4m4dSPFHVEpymNujPRZGVUfA/6s6sOXLrytZ/xaF3qHEO5httPyCRE3PgPBRfECSL
xDzP+PX3Q0m3u4qWVHZH3IcOOxySqzhkJoCz99prfbssKtpd2XDUY/eyNaw3xJ0oiJji5Erqc3kZ
jTineAC3MX7eVTJOTPCW/eTRAMdonMunpMuWHUuUkFmu37W0gFwgZrwdnMhhgIMPd6ZFvmCb3BOE
QmfF4XZAgu545UHuYU7I1pZggwzxv4yCX2OIz/aoc4zp8SXsFCuiSmmNg2YN1Q2IRuWSo3naRXVX
0+FWLS7GwOBhMGDfyjEGt/TqW7J71zZ+oYNi2ClKfapT/Ea0fyiv+2zo85sRe1UXqAZdEs8Ip0WR
7WZdW5lkIVzqowg+l4E9gRzd1rJDhbvXUbVHU52yFbMO7vS8GJnWExsoSzVHgput596Zkt3AJqLz
jGH5Zkz7zlNYCXU2RyvfQJhlNymNGlJC2vCPo9mTtcrwdvvhtGJhR3Ie1TGgcItzT9rjDDOl1XYQ
jG67uRGeOjoLn6AwTjqBuRWOZnRjSY6Ntj68qKLshHfq0kjKdBM1QbBNfXGZZNVJwc220gTJOHss
OBgRZ/aNir1riuz2URKNY9CQNdjBsng36pHl9pY/XcZ+EZP6zCkLh86NcHDyZFP7NU/t05Av4j/O
2qbGOJNniXVoZ0vetSFtQ9qz1LeNSkZD0xKYTgqk7TpHUI6VbotK1W5rXFlXuQnhJNbb3o1Fd4m7
+FEZFHXdpL7iYkVrThrvu2fp2UWhhY+43puVOuK+Lg3KkXpqz4hu821jW+WxgfFYyuZ5NJ1qkxDu
RXZjhcvYoH4GOrvifUn14fPQMGZ8YuRCbkYeoSs1Hu9ZbflqRJziZjiWG2wv/TpPsn6rpeHJ13Vt
3dnGrRF0PZ2HszMTPV3PiaNu1KAI+Diqe93iz0t2GDtZ/lgnuDIHQ07rGq3AsAjMVawVWGu4UnbW
lER4bJNs7zdhc2/12tNczwl+BmYPud5ivuydr8D9fUo5ka90iwtvmhPy7eR7SYenPCKcoNyVuoMe
FkW32jjWL7GeX5gyml4IaiUHP5HBhZCx7ZEmhGNb1C+lSCSNm1EzbZ20S/ZK9K/1WCSbmRbzS5xq
/SEn87ApCCbepjWJOaPGlB0oKi4ZzZCkMfRLOAGMuB0mfwzhXY0+jZOKtKDeiZU0tUt6iwzuAiph
z8Jrskk709evwJ5S74zbUpXXgdJueDJeYAt/qJvwKGLOOLxz0aopsR1bvOtY69o1+fa3YMwTDtFs
Oal61xZJ43Gunonm4jpV47MEdkEjx4O19FVCsqNy8ufeK4N27YQ9SZNOObO53Fh3fYMo20rCk8HW
nGOceGn3YXICA+KwxvVEremN3Pcu6+Gl59jxV5JTNPYpOFpih/BB0kQUa9FOyVUUtcc0s7kCdK6q
QOGNIKv6XM3ynmfhs8EkdeN3Dhm+UNG9xuxwYtHeYjnNog3n+My8MwnWQeC4cVNqZ0cLGQSK4J6w
BTdJ2s0HOzFvtXIatsE0XQucdgAdClw9MzPHOUlSWnbi52Ul8gO1W7XEa9ICydHvH6KOxQGNxEQg
5Ixre6y+2FHzAU6EnCwWTFvpcDikfnCcfQKguJPmFeFHsj8VW28tduHu9NwcV12QqYwCKWCylGCK
mAvsTRiFXK1QI2ZbzX0YzDFK3nymDVtKpz5e+XjR1wbJaVdttGPaBrUbJswwzUkpVzlBCBfV+q4o
NOG2vrxiETvWkxTNMTF0UjhIdKsgC78ETN8jFO1kxKteKauIvmttJ7a9waCer4wse/eL+WF2zHTD
MpFl4JNe6pGsMISWWO0SfKyRQYjU8SvGuHLeCH0eL51kMlchZdNDrc3dqlR6n7trCjytYtxr1Ym9
gYFSHpisSZccvrkpawL0DHmJEDryMAW1dcBZMDAoC6ONii+Qp9LwWg2DT9BsTLea3j70SXpVISe6
PaLYksaPdlJWL4Wt3odhRyRxCOcVUM6Uq5pR9qQu3Izm3m6tem3pPVGfxahfSvrqLKNIyuYHewAA
QYfHFghfYUJvqPV2xmnFSs0YiVnvM2q0upz1bZo1eIDJBzqap0xUC+6YzNwkikijy9BS+RBDzUzf
SF02zyhZec3I3QgAp07WgcwQT0DykeIt4pnee7Wm19lW6SpFeBP6VLGVlYrtJ+gViDN27bTMrow8
9vdDEHagZJPICvHojBWfo6LVztYwusI560NgjAch6v5h8Ll87xKzx24iU7813cLU/G7DnDxqmDg4
M7ca+rmJ3qxi+sL9Ef2M+f1naKVPVD6/M4QmLZprU6mwiTuOOr3a5Kg+/poL9cfYLvvzHrxJmcdx
VA2y0mLO8EeN/RHdjq1EYTH9BOwtFgTYH3GPPkH5glT25HZxuUWqroodRXUsuOoQuVYTBj6wPUVU
s4MvN6MXiv3yrW6ryUTT82V2mkWXlVtwLeP1X7/iP8NJfYL4sdqBWxrtaesXBfWXU3GwGcNbZvZf
Zm36CWfvj/lh9ucFegolRWIzht9WuZ5RPvr+g0Ssidw00MnmlnHCPS4qvOd//aL+5Cr5vEcvCCsr
wYo6b4m5IV4o6ex1ei1v/2ff/RPeS6jawHi2nrd5V5keLY++U9Ui+gnf608uQXv5oL7DYlENqIGM
Td6rngEZnlOVPBFip2X5P+Oz/9nb8wntldZOodoYS7aFcDJ2l5FDkdSEcfgTLvWfXFOfV6oqucgJ
xJFVDKvrUHa7RC+9iXJsUH620fPPLqhPjwGGKCl8rmyG36a9VT4zQXFWHjS5qaK6+B9eRJ8QftiX
O3wQLIWuExMNYjKUtWQqsPvri+jPXsGnp8AIm8Mo1XimOFtG3UZTbCdAFVscE5Nn1MIHLVKV6//Z
D/t0kyf4JSOj5QNpeoMNhipZlw4ywsUUBNHGLrMc6aoPfqPf/cfb+H+C9+Lqt0dZ84//5N/f0Nzq
KAjbT//6j1P0VhdN8dH+5/Jl//XXfvyif9wVGf/9/Fd++Aq+8e8/2HtpX374lzXT53a67t7r6eYd
Bbj99t35FZe/+a/+4d/ev32Xu6l8//svsMLydvluPPvyX37/o/3Xv/+icQf9x/ff/vc/O79kfBlD
2/bln/7++0vT/v0XR/6KLMWWA1WHPyPgxvzyt+F9+RPb/tUybFWaQmpA2YCW/fK3vKjb8O+/SPtX
lBxbUyWuM1bNLEdIU3Tf/sj81WQRKf8xbWHCfJa//L/f64dP5r8/qb/lXXZVRJj++MbWcgX8wWH0
eVFi4JOYB2Qjd0lQTXhvVDiYq0ipsl1oR/VFj+yDu7Bb7MG2oZFhp4ExJzfSMtFCp8FDaoeqxby3
KYyPlrjqgz8R6cOIoXXg87rBQIzP+pQBudWjNM18W7RDNXW+jKIMmQHU5g3yr4qfP6mR2zMnvoJB
EeCC1gGSMqLpBAChTgk+EoR5hiUC8f6o6HBNKHksUbpqSpPlWgTHjVWQRzrLONK4XMA+0p9o9sgP
u0hs+CXB0w0UwwyF/WOtIO2tLfLZ9wIYHuAExgBrZZ7inMj31BoeXTheSqLSWI1CvxobTwPhuoug
5W212cxPoRjT594Mpgs0SLBkA+iobGK4Rsk+E+cTqEOvQ5I6l0woaQTCdGhdAYfLcVubRqiyMtIE
Ao9B4FYiK94zSBhHUA813XIJLyqNlGKH+8h5bnKleSdsEJxMomjnoNCcG0uk6b3fS9xj1YBZRMcY
n7ilbeWXs4GW6w4gf7aaif8hs/vqsU1V46JK4xpdKjXjm7SYq2cM0N0N5oXxTg0crApgBSx0e7N6
hW1jftX1FN5SKewaa3zBPIKFZTcUvJ1wA3SsK6K4ONQcqVekW1PdsxRbZXIccaDn2IL2tFcknmmx
RxNHWm28sWgLt9IENp8pPeJYYWmQfoYi2IWxM62bWYi9ZWKpIYWt5LEnbIG8TndwgcoIL8rIFF6k
YlC4IJzaPpsFcjNhLBQx7zpCXUhHT+XAN1fOSKUM59r4SKYagEdUDarchYn0sfvpZvvIc9BIdoxP
/AkMSyr01RxW2iUGUDiRPZgbXNo8o1/aVFo2geAYwwQSzXDIw0ycnFxNI05lzALWXC9cA7/EK2MH
UWptsIApXzAU6XeRYyrzFs0J0SgtxuZCKCL4UOoZPcQDACLbjUKkuF015CxgSVWSyLLFZ4hmioTf
J2WpEIoLUyw52nIld0Ol4g6Q6XVqRNYNQzEbmYVhf+NGhtAvdKbUewgWsGyCttJ3eahG+4rKdtUV
MnzPNF4dJOugf6vZvfSo2U7WY7WKjPXA+L1da07bP/laNwJ+KoSmPmX8ZXOLTkYrZKpF+4IHiB42
FJNtQRdRsNZNPgzByrAxJUHzXXS8sJTJVrG68Q3pL92b9kz0rGmV9MpO524vIacPblgETLnV0g++
SABcl7TGyrVu9NpOASQW0PYFROkhtMJ8zkzD7eKBgSUYuW7n5IO27znNPKaj2CoiLRDPrR0X7WrI
5mjBhxlahelBRW7P5XTsE+AMLrHf9mSrYHVWaSjQSrNWOGv204YG5oIy8Fi/TISBJdVXbRpPJ9+s
ZAqtZel2u9BPboCykfOyxkHHdpm1zFy0zDjGCpCpFRB9e1PN+XQVxkgAK1sti2dnxBPoyorFCqRd
TYBCJr/MkKcbRyX3ism4RkPI7ejQjJp1Vu0pugQQ0vcE0EKGdJE/3RSNvJfBqbUb/4nUdXNf2tyf
fWbCf2zHRGwx2g/v346uf+v0/uNz+YeDfPteLIdf87/h8Kb0+ovDGxPIe/TDYc/f/+3wFsL4VTMc
TM/cYsvZzRH92+EthP6ruvidbJOmk73pnNC/H97GryrGXpUFno4upK0ve0d+P7z5Gu53mMb/XQz8
G4e3+LHM5udqRIMkhB3doViwP+/BmktFDXUxwGOxXmI45oGYXjNitVhenDt2ZGEeUgGeqQAtpZUe
Rlwgaueo2zT1ubnD3COgciaA8+/tff72exHYWR5tFCgUOJ8gy5ajFJMDeW6fCOfNZFYKAW16TftM
eqS66h00qv1SVHi1hXpGDGZLmvonFe8fvDc//A6fljYoEBrERBppP1QFoMhEHvXRvkaF1FbCtn/S
Q/9Yy//TC/5WZH3XunUCnigz63TP7vPXsazOeaO8hPmeCc7XNDLvv7s+fy/ivi/a/uClaQCi2KqC
crtcZD82ikxvksz3owwXQH5wtPygoTEazkIojsufNKPLFf5dffjbNaapjtR0idGMK/vHH1Y1saaG
WZftW9V/DHWEn1EeoReDVU0srw3NazkJb4CY6w9YOEqcf1xw6TFLmjczVps1p17NJJJBH7xiyYNN
0Ca6jal8re0PkM0+hQsKXiW1BwJ+vvvX75XxDeX/3wXu8gJwQOjSNB2NioKX8uMLKJV2DHAWK7vA
UYt9oeFna6H+Vm2teQ6+w9EwUJ2nMltn09rn9ZXNPoE95JFMmtZ9kJfnbEjWbAdg0h2NVwZ41EPl
5FhhmNTwLRzwxMnAmZlMXlbPJHy5AzUtyjax3Qdezg/rSZ67UTVedwR+qZ5jUD1NcBOM5F8124Dv
NsbSNRhWXOv9cDbTCxgG1X6wtAZfE4bPQC7ku+rcj2ryEOnOZS75jkL1r43AQvIu92NNuI4VRF9G
22RCeNYb1AmswccO7J07ZfOjjva7L3pjYLUMggsc6epQiLBgBDISgZ1wHglZXg1zUa877CCbYqi9
IKWcnKImWeezsdcdqJTMLRcOc78dDftYdtPElLt8CSFcuRbCJBtrdj1V6M4U2VcdN+Sm8svnOWSC
1xGdW7Whm4OSuCHxU1DV15ORHnUj/5pgI9joZo2jrmw26Kwjc7oluEUKlShreEwiJTw6yRf4NLiF
82ajYgN1pSbIaJK0KcvwcrQbHB2geV1b5rc6Xh6PSlzH4l1d6AlwGJl+UfN5bwfQmiJ9rUxpuGVC
+EStWbtcJkzxjPqQaHqMg4F5WWcY82a0dgSGm/UIp3DDabHyrfLeLsZupYrwNNqZWKUKgzHN0esb
FUk+13C3qq3vtXhwHqyOKeIcMeZuLLi3mWITgAwW4aVfpiU3Rmij/oO/mY0OfnN9zDvHP1RF8gUT
4wr2eWvZ/kM+RB91UXCzmJjoqzP9iJqq48p6rKp22Ezq8BxmieHy6/QnI+2Z0ziKO4IDoNS5AY6F
VWZxHlOBMO0nvooNGyAeoSlerbW1/GFdNi1wzAVDZwx8VcVmICse17YZPRJznVZtTki5IzNYTO1T
XIiOd8z5ymuaKMvxbeQo2it8CCacAO1u+LDglHkZk4NtFsuLyPFHSpvo2kxD3cv07i5pymsbHpyn
Azkw4yJfY0zHLKbjlSZF2l50DSbiouh3Qs1ttwenwL2FNcWwbMyizuVy5lWBdqyK4TXjMatl8jjO
xj37A9Z5k4Sr5h4qjeDqz57JQz5xIJxtSEiBwtS91BqxmAwciMvMJVOnA5QcvVRB+hgL5gKlWmIA
vwvCOYPUAY4DzVm2BzU/9rUP9b2MbLoJFCgSD/6BhY2XkJFs5nx2s4aa9ApQKzuSrS5PXTXcHdF9
dVC6j0MUpreo9OeoJLzqqxU52la+5JrzqGdSgXlBqe8ADwcJAmLITp7NXL9nyMicOnSIVvLw1Bqb
di69BQoqPCbYGTa44GnJeFghS6i5CrWkuwQNU3ohDA+iirgdnZihjogn2qtxhTn0cUxr4txYSIva
1/ewnwk3avBNQ1t9mvSvavMEkML4IixN2fQ91pq8Eeu48Mcv2gh+J8x4LEX5XSDyG8YtpNZAN56j
pCTgJqxNZ8EOoamJd0GfJO6sxybInr69iHB8uFRPwM5ZkqGI7BmCH3u75j1QDPFlSHOYL/gA56gM
T7ayEJn4XDEvSnRXEiNb7NM6rRMls+l325bcN5mFoLrHbazhoWy76EwvkmOJmNoN9iyaZiXYNSlD
RhR4dd9GWXYzx6W/Zky78ktAv6wJKa/Comix8wxvc25UZ0bNxWY5jzTRfzhaoB7sQG4ioRcua6Sv
mhxuryMiZ2fb4UXNG3ARRNxwEHbNFSE43TMLGCJhTcwUlu4HRyEGkEDT13FiQKBQNAJAlCjLlJK4
U0lVIgfbVYcKNrymrHHwZxsDOWRjVEnkyQU3bmbVNa7BEYSgY6/TKv7IdBgKvkIaBfSrZmeTF08+
O9cj5aTF+c7MTr6MqxuM5OoJGMKL6Te3NvOxfJr6o8YYJVsegHMwAzRvrXWaHjQcwPT25n3AIw8M
Ju7M2iZ66WO3EViOJR5CNg+4UHuvfczdPG+AO9XkT9OmIoRqtsuGrGSnlPIhVwJ7iynNxqkM2gR5
i+OHmWTQn51INy66STloidN4XYv+gD3tmhH4jUkOfGM2bl3MT/lolm4CeGANb+GmavzL3sfF347y
tbWt3iVU2UDcaG+xAbi5IPBcghEpy0uOLWcLSJ3Qnm9CZhr3hbRITItL6Cm5pzUZUB7928KHjSQ4
eaUS0KmkiovUL8ujgIOFIwSnUAr9JV/Gypql9GstJD+e+MJZ1Tqz5aJiDYKfPxkFibk2Ky+KBgIh
nzrbZrzIov3DW8X3oCbs56Out8mqq8ARWfNTY8YANqkY25IDI9Dxdik5pipyio3Ndq62sh7L4GMG
uLM2RuclIy/C1136Q2/s1RqTAHhaPf69+ftBuf2+tNTEP9d7Or5AC0yshMbnfKsHvytly6oi2N0V
CXcCSg2Ez57Twr+JYrHx01xewwZs3BavhLBlglnXfrJVCP34M86WKS9xNGfAgAhbdTGexdrpVkPI
kzJjVcnZqOy1boovjRnKq0q3bn2udOmzW0TaU3PsJ+dgTXXp6gBX1yNEM4giAXNhwai+1BzccEq/
IWrDcrcwX80K1PNcDejigw0XyhpyxUBE1rrNcWoUzXQQ3Eys39yz4njYaRqzdStqHq2GkiXsqq9W
8eTHk8Sah+1t1tTowGjzOOHyucDQRA1SKXcBPk174S6PlPhsA8DGQvIXRNUrzufBDdqw9HhcXWFQ
v2X5y843DYBsNbqP/Z42hK94anLo1utMpk9G34G47LNzlxG/GpIbTeaXztj3e6k6L7ZMQZtl+rGK
dUrAkL0NuOhWejNcKYBrdP/C6RJlj7QzMz5jwXU02G9VYliXilUOLC/YsRHx1C4ncVQwMM5mFMQo
hpSLvUBRx/1ShxkDQ8Qg33ZKNW6mkZVgMC7XQ7EYBJRopeA7J8yif5hDfRMSKV0LMR2Cwo9dQogY
AJpyR716VcSqsqwUIJjFpB6gG7Q47Lu2sUQNKmxDIyIdk9OBrJiLhq0j4Sjrinii/wUH7/PyY5JS
P/QGFCMICKZFlc18s2TDqKM5MFZ43vlG/NxUyfPQVmxLo13MLrMOB1CGZscwnbJJ8Aq8PobdHzzB
Q9sZbXSuyuBJm9Vj3+AyIrNFBie8yI3kK2lBl6HUhS3IfdbmYx5VZxilKd5HJudE67GfmqwgyO4x
04KlvJLGAiRXqTpq3bhurX7rkKiF1DG9DhPFYUJizBVD6g1oq66m4O7L0HNcILXPM/gjN0kPKEOY
xptXJOZ4I3L1VVr5meGLDZsN6wS39w7Sj8Jg10YtZaddV/WXiXNR0goUHc4sMnp0TRYAcnD6nH+v
Whd/DULiG2No8mnjAsxmfFwEjiZSDW7LSB8+i/4eGyYVPTlBw5hYSzPCKtbFW8KHFzDMP+MqulPm
DhG9h05PbG9vgoPKZwCFGOraTZtd6aZZe32gqauwaa6NHpdpPrDUpSILrlZxeq8EjxQAEin9SJ+4
YxftsGasEaxMsBOFSegwDaSxAhBwRWlq8inziw5BfA4aE7RVRV5QEtIi/vYAmdVHZTdPvhOfx4ZX
FTEnXsFyemJodTOHJJllCOQ/4Y9qy8TGYTe3qd3cULl3xxRZlP97ONiTEcFkVp5BfsEtkOzMiT60
JgegEHAzlXH+JSGinLQJdyTLBBK9JvlfipPVnsCWhpsuUjG6TFHpjplDWr2MXq0MWKZealc5GopO
rqKhLRl7827O48jTVJo/vHGqo18gNUQbvy9pZvILRS/pG9qbkigB1r+WnHufvDXWsDXwda3/v6h2
/9pY7n+RtidUoSK0/abwfTco/FfHf385OPzXZoM6I7U/lxdXL9lr8TXCL/HboHGZJi5f8bvAqFq/
mtKyhIlUpv826PtdYFTlr5rmOA4rhC20tGVu+LvAiPRo2iZ/hn0Y2Q8F8r8ERqH+ivKoWo5hCBMF
0rL+nengNyXpO+2EHKCuY9pwNE21AB+bn8QfRMN4jse+3WVVX7CS1HebrLobrTE+drVe7LuB+Yjw
e+ArYdrsg65VAWyM2A3VYlczF9iBi+JMtgfiSxHpcAdb66YcsyujhhvBPcEAkWAiQhm4F+Al/Tai
6VuSEU/A1Nr7zoA4hP66nvTROQxJQGO3RNwKdtyBSDOrVVyYgM/KaKsLnp4UhOlWbxA6YXI/AgrD
M2qIzXcf4B/ob8aPM1NreVusRRJ2bGnw7hiLHPhdjdT1Tkd6Pmx2rWqwd8isdhFf5OHqYfuQBic6
VXr4ULgkPdAtxuHbe1WQ/8FG1RNciaqnHsNvQJiWQkNh6QUpGJAUjxEBxKZJ64sygnyCukwaXBVn
uKStpwI53fgiVEGWiusQAvcpsNGW4sUxL6tqAYBLy8v4HHlqgbjJiiHaav30OtX2uAkG5al3lPTo
qLhADWURYPeBzkzWkWPC0pP3WYm2ccIOC4gE97i4Eogk1m+PqT+tL+UnpfTbW2dIFFYHwh1cK67q
H966uqjUOLDqne5YxkF2+bhWKwpG1mLqfIwrLdBN17TbYj/lU7+Zu4zJG3vMFPmipZG6YQZ7ElYb
r+qgv3f8IYBfwZIr4EbcR6SVTV4z/ILUI5dWsNogJ+8KNBl8mi48aLXpT/TRH7dLLpeCodvcGbrQ
0PyZw/34elgDEcsxFM2OIynammO0q8xa8VRZQL3IxAN7TlwlM/AL1r34yZbBT8vYv/1wg0ALBRHg
OYHL7scf3squay0FmHSDV99Vx0xekJa/y5cP/tuFM81PfazNxKrpj2QU61dB6yTeslR6x9Dvw+QD
2CdkRhRF6U95Nalejkj3E6eLWATpHx8j/JqaZRrIyMLWzU+/JyugKTlZ3LvjjZKrYVBmQCeKF1Ym
ZdzsH0hP2a5lT3zOmEogMrEsQKdf/uvbFh/+P/8izHIYSFjSRrYwrE/uIbNM9dwB+0soI71Q8zOe
idEFzWZ7HZOSNVfhlY9L1R278cIUxPPCuX6ve4O+WrA2zmhvgwQoR4zefDJnweb63vcqiSHBjOsn
QrCxnm40a3omRbRkQcgvDvWwySx1T+vypAzaZZuYx36ZZEcgy9zOYkuNlBf4/weGvSDFx/xeJVd0
KHFr7xtW4LDb2l7PqVav0lFYexY/PJpgy2hsIGCGQXxfRU69ieN2uPBJMEO95J/K3Lfdya4agkBu
Rfh3rhku0yfQepDJghjRqBnbaspqyQKbYq/ZJEmwNmuP0phYq9fTDxA13U4kINfVTDymWZqVImXG
GwVNAuAMMtVAnGBTTiHs4qX+zJoDxLn42pmG4KFAUUw4+jaTQwrJIabcz+0HY4Zb3QSryXN+T/7q
ejKDK60jOSI7G0SlWn7JahMQQDQ+pWpgbIxXYASJNzkMbrQAaEfBtbrKbAAHs1BCL2Z1AVk1GDdt
IiK8BKbm+V1xoLuoNiDu+pUUyXociSRkjXayw3I/T+CPwXKylK5UWLjWoI3GIQRIvUFoCgwb46r8
0FOtcgsnuK7b9pmDLYZQ1hJEIP6up3Q/2HZe42JLPqpa9wPEt8nAgOAr1xGvjt528p1rxZG3lja1
21QlQhH15DozAnWAj6ZTy88nW6JdBs3KHHO5ZpEdYRi/ecSIwmKGoX6HDPzSWM7o9Sm4WIMHpSwh
8SAqqavWhy6Qi+BcLA7EytQfo2pLi+ucY1b5uJZTDS6AozPIvHLdZsqt3qJzEc8LphnLgibupWju
59I4jmm589tXXxovGauKYZmWrIoM5YH9MufagQYXXgIiQdQH4561M+yhrjFJZek08ykEzTECIQOW
SBvJdarmM1Aunt6tV7ckIWftSnTTKVRqbBFOu1KVCHf1kN+DVum2cbBW8vCI1p6uWGlk7VPIyhOq
KxIWp5hDZ5LoN8jo8WpAkVqb5dysgor1UPncwsma/RP/UxwwiKCGKM/qUAYrVYJi9sMmvAIDr299
zWAyoYEPdJxaXJDVfR76priMQw5pk/loZ+bqLoiEdFnn9jxFWs/KTPQgHawjsFvjquqmg0W6jnPU
VTNl5oawTqRuxLoqEDgkS7bdDk/OJsGTsEtSGhddw8hrN8ZlULNybwoh5iiVvbVDwWqxtD2qbU3/
DFYA64Ph9nJ6GA32Y45KcfIzfi8nC+gOkX/cEiVI77Fs8+gZ2HHaji6/Uj6Y/dnMWPAEhekE6ovY
t8VOJAX0klOz7qtD8srbV8UB+gPkGxE8oBUO9yBZ92iIK5ImTKoiv95ha4dy8BASbdmQ9n+Lw+K9
iYPxVvCoIimGC0Wdn4yxeNSjNtumSjKs4P/3z8rebIpd0vjdPp8qw5MBEHMG0hi81NElYf+QOOkH
4w2WgehM2jq72ZkT7PmhMDp+KZpBuJrkDvz6MVHrpzBGZxslzVKWmWy57U8K7iMtZLlNZAtl1TpR
eXbm+cvIhErKefjaQrlys0K9NnNGI3FP4ibRu8e+HMQKHnTAQihJqiRbYUJOdlYMq6/mummfUqZy
XtQq+saPQvjL+kKtEz0+OPYqr7ReB/xXJM8xZSyky/BapmeWOPcHLc/XY264yXytqnW6zipAqZMk
0oL7C2B2Eo4bqN67ll0CqylPWHvY9F+BeC8yB4P3wnpmm1sWa09AbyCgMpL02NyGQYaUTRlcs5b6
xiqUe0sQqY7eg9T02A1Xb/tIM9YBSF44JRAR1JpNXgiNrC6Yr4ZiRepe1hFDwMgoWJLH9OSOdQcW
C7Tw9bC7i4StQfwse6P0ZNgEXdNk6ymKbJ2vBuW6zRVG9JAU0VLErlaSajUGrc3JaJ1SXP0bn6wj
hv5yz1nJFkmVLYaJA9RP6tylTneOrSJYi7jnHGTvGqxBnH7xpjdtQDOkQzz08cfRqXh6BtVTsAbj
PF4wbLUYDWGDYXllGe6SuU4ufIK3LZMyqQb3MVqz0aUPqmXdWqV/mzn+S1WfA9b27vzZfE4sZ++w
O+iKs2Hd9E0D5s2qvLbOjJVFeCe8jICtu105fbVLcBFpm31hXz2uTZgOU49xqzOYwiWsfUKZcd7V
uNXXApKdZCXTtkEv2IsS/ziI62y0q91VVnXatWNzsfUXxoA5ETecVyb6gyI5ecBvXGqWk5PrkJlr
K+2dYbankLAYqr7/BC7ctXPtRIBPPVjteiajVaW5sWWBjNgoudyLyrhrWePp4Y1H6x3yvdJbt7o2
DUwxiqtkemtLxXqaDWR+AVZTLuzoUNJoADbTWLZAYHcuPRiBhFOBP0KYuUGhrs+wggyHUD6LLWqv
zAVaYRx2GzgpZACNidycwSBRgGUvnefQaOqtnquTh6+DNMRQX9QbB1/UMUgFYeJwvu8bHGJM861y
5sw0zBphPchOhTMyiqa6A5k7tHss5qTRzWxLTk0e4sqpVllgLg/R7dBLVibGAOx7we7f/8vdeSxJ
jmRZ9lfmB1AComBbA2DcnNPYQDzcPUAVRMHx9X0samS6MnqmUnpkVrPNjAhjCtWn79177pon52mk
2W6DKt3H5LBtTTnYp3FaxXnAnYXNKTunzhify6bbNcWEWnqh+5sRMIGbyjqwr3/6qf1jqL14J3VW
bJV4zolYHwUyq/m8Bi0XtKnA8Rxr0/ilpasX5BrRM0q4h0Wf64vyhmePdIHAc8H+EHpbbXCRJcS6
2LiN6nxPp5X1uOLvcXNaurP4lc8ccLCPflh5eRjMjNCpbGrh/nRd5JdwiUuPdM8ry2gtuSE306+l
Ne488zrFpV+k3B/GjJta005wD1GbD3QRC4slC+OLZNTCPsKE6l5wOv/oUkbuAqR9lmvrXU1K9m6Y
KCtmscVE8ej4xYefACB0uCZvLCd9VuaobWJf/2p4enAzDtHaPICrhkTbVD+YSkU+Cl/ILOa+mU9u
qT9AWJr2dkz+r20n7/5sHX1Vhqg+niQuinJYhhBEPxWKaxUBfU4IFoaEQZkdVkx8YeUSM1IP5kvC
FSCAxXrPhJxHaXnLKVSWnh+j+eWN1qtygIxNA9hj4Mcgxo2NdIy7Vm9vQSf9yCf/vfXqpzr7Kvzh
m7jE9963Jo4s4o1WPWuPDGa/1rXm9mBxbwSmWHUVwQHqLQYUG5hxDvbPhKsDmOOXJtWnPvTvRUri
4+8zAqHj0civVr0Ux7lNTlLsMCgYgL+JebrR0H1FU8uwW3kUq21668v0O15vNWO6ldXwU2ptHGqD
5kUGPXBci4xjmZZz74ffHFb5S+uf0rF6Jiwz6EQFQbwuP7nzLx4d5HLVuGgUdB0JV2gdFlZHe4da
zT/VaoMGUj9A2kBFYTM/aGFPOF11sEeCZeaqheqO0VQnaTqkdxuatdrljXroDRjRdkGac1awpM2v
dQR8bk9k1AzPhCi8zatgmBqj4awMIDDdbGxtSgwYWr62KxIELd66RYrJQSo8pnSacYIHwr7pdTdZ
4t/hFAFIJmuIEKV9l8JyH2f3jLTqZ4zEMpv1x1JMP9HKHccVEqzvz8dWxlw2HPtocAUmG7WwCBWi
/5wtRF3NZNkEBuFQQTlQZw75ey/JOQft6VrexcitO8eP2R5qjlGegV/UpPOmGdpL4Yg7ZF19uGoM
YaviPPikVZIbeQtXl33Ac+F5ce3JGybwZmaDBTAL/OSgJlDA8VKj+TyItog6HTulmZCdIMfxkegl
AFNzhcZVUFymXfXUlX0drVxWHwYxXfxuBJeFlzEY+5TrBOlvbY+VOessSLJTsXc6duuy2HoFc6p6
cRW9HBBnIGYYakKv7AxCWXz/s0wma199oUc/jWr0N7qefzeFzjVpcnaSZwff4lht2lHTQ5UCZEZu
0JbdfFn8kknXXISW4xBr7h+6HKk5oEfmsIl5qk2kdovuHXv+3zZf8MOPDcBLe42uY8W0gaGREOLj
QU/Yiqkg0t2C58W6b1rZbaVwf5UQBuOx8HgIyjw0Kw0dS0NCNtcDRLePS9K+Fk16k7O/Aqfybnu3
ejOXJ6Eqhj1lf8TZVsG3yr8AuRdOTobsCDDBTsH5NBnwMfADnm23kTYMF0T+3dG3xa6OISSS/xEM
DWAk/vYRyNzRxwRFrNpN4pvNBm81zLFrSny9rj/BPHwZurlbJv0xGRgvrsZ0YmuEULbybxfwkRwX
+3Fle5ehIsNqQi3VZ9gbit/Ues8uNxXDCwKaFjJV8jss+q+9Z3ibkjCmcILWWTTrnTw6dMF85YOO
c5PmiGSZ8wblGhgKQouZI69QQbzeplwevbBh+yJLYmPWPdEQw3yjtbV2JIgV/6cjYVIZkFFKImnR
wjBgb+VXTgbelp/w4FjJjtibs2a3z8jMSYB6RA4Nkyi/uNCkQpkwacnoE2BDZNBVXXSlu0ejY6u1
pjuu2g+x667YZe2oNG3j0dIIe45NMi3Ga+8hYyT/QPjH/CDWAEg8U86xKne+CYew9Wy4MrVH66+c
C+j70JMT9hWlK7XNpNOcDBfiGJaELkBiUu2bsmvuZthjnUrio7jqli3tODWTFnm644A4A08i7PSu
mK5NhZWxvyzm0FvhGUJ7M6MqRyPoMpUkAekjmQibBBGR8K0W846UqjzA10vr8jpNGgTn22AxDUJO
wwMxM3UcrE9Vsm8WBkx5z1AXqfdwlAd5mWIpyQfOiDBGqC3HtNmqyWMbZ3ys1qNLY4Gbr2neNvr4
VNZvNYDee8IX4A1n+XQk+/NRqBgyfaaHjoWluKATOs0ewiRzdB8sQz/r3rXL1pdALe0Lg3Ms1hlE
/Yq5MvF7JsOfhEQQmhzRSlwejZoSuT6lcLMYr87M/jdzAGEa5DqTMViM6XH3Vy9rw0zNyjyyl7OD
JvnJ7IyY+iSPoymmmYycAQK7+qp0pmOyV1tlaWdptDuChUiecgDcktK9eKACnhwcGoCPXRz6qsa6
YaI1U+svoZyzytA7wJXk2+VIIQ3cYtDbqCixqNihjv8w9faejnRG9J3iHOjyOfSJnMUEnzyZyX4i
yoKbYEpndoWTzOsYhvloyjHeZihDm0Ex364tuqxt85wy4dypNoWP0chHV8tNTpn4h6IZPnnXlMnM
DTB8vvNEriRaEggC+qOiR6YyxCLjPs3sZ8IQpnDVQVPT53lCbXDiJsNu2tMp6yi82xhZBtgaPxAQ
DgmKmmac7nzFbPaUsTSKN3Mrtoh0ei5zgHc0Lriw1M1N6gNk6CFeoQC4pkRoEyGeeSjtgoDLlp7S
SHnFdY3jxDoQh1Qe57SvAcOuF6MpaPaVZP1AC7utKi0avevZ63U6HtrYCByoJ4X6loZpM+fWGe7y
FhaDZn12l3d0b5LJdcm0bz6sT6GzOsp8Oqx+dZyzBTgCeJ6N0NqBKgL3fqqc99Ra1dFIih+jiWnC
rWcuNvRmkP8gax6FFgzwUw7DXF3zur2IiMHhnMOa2qcJXJUuHSOtaXFuNTGU2ljuekHdWdXZ0c0k
pMrmvfULEt50RC31cWj0GHQyXYFSxoGLmWcomcmgyeVuuX4MPcmoreypfOfuwN4ALE+4T3LWwj4Z
P7JSMlG10mtca4kjwhzhsZjVL4RLNg+wdS+5CYU0y6CuSf+z7cnjslOIZLGnM8puvO0inCifH0aD
wEyhD6RpLi/parFJPJDWtkDPMu0wabODcCdyanXz2egFPPNFfErdfKxKOCZoSX7Z9amG5E3Y0gWr
EIJOxG9Bq8k9/CxzM1LlRZ7m37TO8tiXDlIAzT5aOhE7NaqTgPNXX4Y20pvSD6c0OfL03qRG657J
xPzpqYkLAdw6LeHzOTYnFd4oupM5JDHc8ZuUi2Dbe+KmWEx46eu1p7pQq3ZgJiCEZhN50q2Un2jh
/a2jxc0mrXpBtFRnbVYFS+BawpZBWzrdfm7di7aCe8l6Js30V8me5/gjDt2jwG44RiqYcOW4qK1d
j01IiIhP8upuae/71NZpS7AGG818au340WzFLczq734Bkzxq/G/jIcYMgFUNjCAGu4EaJouMwX0S
oqAdLN39OqU7z+x+4vCD3UD4Q2rHe93cSlK2d31e0hieQGnRBLY3q+OF1qJi/HbeMyCcOkhm1KZm
at6s1hU8B4z3lpjmnxNAdq6FiJNBcxe86PJezClaXqFon0liJsr7mU7QJrWZtjc3haNPTLYQPwDx
IRKCV70SLuIBthFIopk+T65QhKZPtmVThyz5DQpYjbQmAzAsyQNmUhEjYuHhI9KPGSO/m8ZNqUCv
DTbIXXhOtCXwev2dtWMz5owTdhi6cnvPKsp9kzY3JiwLfJpg4OySw7nKk51RWSEZVYfO6uqwTThm
EE9yS6JhVzsuZaCboydxpwuQRAJclwE9WcvtUpZDTbFZUmgm1cOIrSlyW+iJHXlWkDct6hPYDetU
fiQIeAK7j890AdCw1OJBOvazya0totCgr58OATwbCJjJEaID9Si5flGyQI80O5cSRocZohxuCVm8
a4htQmU2d8HErCqz0eOyOT5UBixux/pejOLGA3mgzelOjtxSeu3eWuviKn177KsEFpVl8X23xeeS
HCcJAGqfDQaFGKqePs1vHLv/prNQB7YBTbGZu+ZhME8oH8h5F1RdK9YaMDw5Nx6KWp+3tHH7vjjT
virllX7KHKSU/bEYVvTWpvgiX3Rj9URNGTYpLtk4itB2EWcZ1rObZJ++O25lgQq4mffCQ/zu40Vb
fToX+hV0ScpXoGJPbuIhGKhoaOqX345JnkZZf2dUZtDzyIfwNo4SD14H+FOkyHxqfTZDYi/y/n4k
9jpoOsoawynCcfBoDFjVriHugUO34X6o39cmuN15dYicIL6T4LLcpYZpDh1aJ7JyQHaxBvAYPmgK
EmQ8YUPri2Het6zIZRp3hI7a4cRwMRzQuzI02Sdi3ELkO9VDtktYgaav6Ses4kQaLlC1PX45/bm2
2zrE1tBEFroUNynouOE9QaT8mAiaSlpFqaLhI/OqHFgj04uVOWHEXgraRkRdkwMuprQzB5ZukY97
3VH3Vsa1xjSbBYfeA21bZgsEY0Yzq2mEz8TMgZUf+4rUzN4agzEfnhRYbJSvqKrosiN15P22cwle
Zsnvl3W1Q+zz90bmfqueFC4voR6dnPdczREh0bCYrOkI+oXGfqw2/ULAgs5oy2idh1hkr7FDc2r2
TquPvGtWC9e6fjgsTmPCwGof8oRMDsKmUbpp3U0H1CqvW5yesYERU4HYNREuBtT0GJjVho1shALd
4LhcyVdgMo3pQaOn6VYgVN1RkuiAGJ49YrZpitDNunILr/Sztn0ujSH08y+7QLY/TqTQlP6oEPCW
OlM7SeSOzmcYJ6I8GHMyBVpi2ORVetgzXwAoli+Pdt7DcUMMlJdzpOClBRCaTk5BXaLU8mLp/i2L
HLWSYm92EAkFQ8mEVJaA6ohr2vQ8OEjR82ozuiZ5XUgsXH8PEoo8enZBMkEkaY/s/k6sH1bP3Y5G
3AcDiSUU5KxgKcmdMJ0DjqI7PfW+qUIWJHoEb8WELTAbBE2meWR7DAXFr+G4QT/zhTdaxsbqjUG1
li1vKX+yuMqQQUyl3pZT5Mp9xkhrS/Dz7WC8VIrRS8Y4PKhyQEcE0aJXHEPRChouLATXqd76+as0
qi3U6/S1Koa7ZpC/4F/pr1gLiBiMk5e1hhHEXbdGSDFBxFHtEXjTo+mr+7x6w7L+VMnaj8rOOQ7e
qB8JUQ1cMWnoRpKnGoWyPbTflMKoq2HxuqK+yywGYOQpYzzKJ7r8A8kEw2QdJb8NWnkJcnhJ39xp
PRa+pu11EB+I6Ip8O7ltv9fJNqOhNh9kQxtE869iOALbAP/pMJG8Z2UdIOCMiFwRVuO6GIva5TOX
O/Djj0gdwsrv7ju6lhmSNUo87OY1XQKITPeOYtxgMvNDek1nUtqYrNcZrH/xlM6uSfFN38wljS01
TDqvHovZ0O5Ew61Y6eOuW2/sWXVbD1HoOWkR4+pEutE6IfYVkFMh87tEcZFQMGbworzQSzp1fPAg
I9M46MUejBFzJm0pDmZufujGclnq8s2xutdxJKHPdKcARS+DgcYh54MiLyCKnlzjmvddzEO70akW
X68VnRlz4k2DusR3dsMHSjOSnsvqeYI9CnL2yU4BZrdZ+zglDIiYg238wRkjOfhPZTfhDsv705pV
Ec8cD0pNSEDVEyVsYdLQOUEMYwDrDen9Oq/6Uf3OH9Po2VTItdW41O9a+u4DT9oIv3grCzLspQtx
shmqi+8n9i67vo3Ght64mCVCJC1985r1s+7pa82SC5jHptUYL9IfptDL0GEvb9MA8sCc1JeuJWfz
mgizUoRsajluqa2102hiMmY0Qu4QuGBu1tlEWWzqM4TNON1aBI9sNG91Ap1sh30fPzae8YtmZ0Oo
0q1h0G+uGnGJIdWsCTlVBoi+UECOnsRoXVL5lmnlEX6YEZZYd3bjSodwtAgrLYn4QlLpMO0JGm/a
Z6WvGKEmZuDl/oGT2gpz0393Ou+nbbkhvM1XQYNE79E6tva4q3MA1rUxvxAEQ+z0NQYKidmm4DoP
78vEz80gUb0KyS5Wjpe6By+QmL0ZAE5DzgthbT8T6LbRBtbssJrIsJky7xyTrG6nHqLFiPXbBRl1
4kz1pagKKvXltrY55KlvNRclDBmbNKf6h9b0j/14RSCmgh6YXT8ILIR7ty7E1vGKt2zA+6ESiOV+
/wDzvkC0nIEWzbXH1tUCY+kmLCQNTohEBOmc8PhI6IItGIrNMM63GLT7KNbfiE7DeqUVI32tOAmU
st7JPfQIjiwd5rQd98scJURKmrgLcsxpKe/I1w7S1DquHQUdUDb0tRB5GT8z/cfdoxUn+nZgWxHm
Ty47eyNhhWsSERPNfXy2Xuh2XUGTFt9SbHRbUZDskcQY8CXBJfRs+21jjNZO9DN2kVRAq0z075Sm
CTpuWBEqW9CTxe37HN+oJX9vJu/U6d2D69E9NluEJ9Pkb0aVBpSBFRQZxwhqXEk2ty/6ZS3I7myF
Lk0WJj+QsSW37WPV+YM1tcMAjzU0fIMYJgGjr603aUp/1HBg9ae2ZOOf7x38lMfVGZmOy4yQ+J40
H3dqNm25hBZ2xt06eK+wEWiiCLMr7xM6vVzZrHNik8WqyORKX530s+xRrKcZY1BNPuVe/ZbGGGWa
LRLu0BHXrdUsSEbRNY7Q7HqNXfVnyWA96FdvOuvpjT9X+q5Y6i138e7kezN1XfIxMgHZZGIxQ9dZ
HobU2gH7vJ8zPsVMqON8EX76kj+MQzM/pPMz+Wbo7RcgOyXH78ZuTBXWPGgBWVJnv56qwHDnl968
ctFGSZFQELqV4xvEA1cHHQgJiBgEXGBp3kCy/Firr65kr5h6Vn3mURn7CBklVpUOaJOeVRVkQWEE
UD7OraqeWnLEI6fg46ps3fYEw+6B0h46rBAVnYcIQIG34w5h7DWJ7GnSxpcqrRHOT7EdxqK9IShs
ZXsXmAWy+FAqbhMe5sGu6gS8bRHZi9ot/vX0a/XXZDZoujv+NsvLPMrNCjfkiMTciI07tILfcQ6+
Aq3YGcNSuh0n48v2XYYhEudGnGo5E0QaS+sC5dwC4u7V90U/8nDjZLG5aGy7DG9Vj4KmLnnwreRn
YSc8Kan7slLyWuM84EysampHEntJHQBokOk/ax1gLPTxPYE3R0RQXOgRaDR6nyOYzreu7s+HzqXj
QJDDtsLstVFm1+86FBl1RsWhT8MZODhhrMxsrrj0of/ShzkOm/nqIiX7Y+kZnXF15PtcGyAaNduw
tMk2ZNhVG3edo2ZEVxrkEV0/2r8VTjXEYfCEaBA8jmG7/SHT5ejBLwkhEO6Hvl5RldTnwSIm0pxp
0CYCk1bFaioSpiepTwuwci6a04+novgB3ISKeGjXoM1dfcetAYe7fg/n6VxqNIjMaQQEijb8gGiU
u48iDmz4tkbYsh2ZOwZMy23iGgPLcWDilXV3mmCdUz0sA96apiovZaX8U5c1+7mYdgRfe1wC0u5k
oUOb5/ywFBYB2IgW+bXHR98ZMV1MUj/X643AFBEMU3XnIDiLXFT6PgOlbWf5v3DARmNmfPMYbtZl
ZqafFNrpSuJk4e5GgboSKcB74nGEEluATyx5qbhlOClZTjo8Vvh1DXtP/ukl4HfQOfMluQLWIb6u
ifULN3DhJCOprc7b3ZQRT+F1nyXrHuTxgJbKSVJ4LI+oFAgpryraby29CzCcKDl+uG1m7DiRfO5Z
FR0VJ/lh9SQpcCLSCRyj1mPm3Bn2u05aUuClgx4JoGYIH/z4nnAXd1LYsGPC3iaseKE5+8+Zg4DJ
hL/VkEYuHfw1MSxjf+WhY+09+/1SEX4EvXKNFRWy4zLU8rm+eV5FzabLd6NLyRiXX2s8dftO3XtV
daMmMqMIrqW+76wDWYdPSrpEvtuKOiuVsMIL+pKz8atabju9chD/0m11DVS28IPRBatebCZD4gAm
R3IDyBTrYOOEk+Yj/OjrW3pl3cYdfD90f2gWg054IQsGjumJ8v3CQMHavFPEArTmbu7PdhVouP+W
WYZFO+z8lGuNR8OTBedsgEjibMuIFZWJhZO3caJOy2/joaJTwRcWLErD5uahgxpUzPdDnbi6o7Er
DlOZPXPe7/vOtC65zkyvZlvAespRUHV7rYc3MXvjsWkg7VqdSWZL5/5YJpJAJJqYoBWfpEFjJJcp
2YvdgVH3R7zMxRHM+btVtjK0mTBmFbE8VDZBslYvTYk8gFtBlC5Yl3VnfptocqCJlp9Jzx21yEgY
qaaPHjQSBxUFhk5bKpJIOJPuAEERp/WomJyibQGwmnzsdVu8W+4Mo8K9glAdxtljT1aWpkDJTYR8
iPzzCtXasZpDnNYJsfQgVyey7rY40adNU1MB+dKnoMyZOtjI7zi0kUJIl3RaVEaqIXWu6JiAkg32
wVXzAGiP1OYyO2ljhYrLQeRkLagbmBbQ7cF2lHT381ToTGJQhgltKAK9jh/9IouYdK8hA9YEgg+i
i6l8pJLzLn4RWV5ubdfFIEqufI/JtQonmzOFbWQ4clFMIiRB+virFCQeVrp+D+mR2aENhqtqQndM
8keo4Qe9IMdQ4b2r3faVGFAAuY53EKrh7CccS0zDBjA3VKNpDhGg7AwXiyPDrjxavOxSeZO15fu5
GIlG8+ha1AgPTyShucB+PAU5oZXf2bh8kB55YAyANNttf/k1SaA1IbaEFvB16AT0WMWbG2tIF9DM
M/ViP/+m1fqopvgDTcgFLEG3QwmNLm9ZXzIiG3eNkb2nunF0pETnJFGzuZoZpa5NcnrMVSUT6bPb
tB8zTN4QqxQpVNmLLoCMSz/F/Gxp4IfgU07vprOeRCNfh6U9z3NNNyClUWPZX8wN0as3O+UaTHN1
bpulQ5Zh3HHQeo794u27bhA8F+pGrxBgmfKlXIxkW3MRZVkZwJzJmWNysVVF3+9cSUuxZisQIGLB
Nxl78Lh2OGf9blrQ9NS2/bmI5EwLcyaXg3h1y86GSHDmEsL6s8XBu1uV/9ZUNlZ+X5YvoIvibs4x
LxE5My/5K8HIOWgkLlll7AUTfe4A3hMD0xxJn8b/I5TQ7zKEZXX7w8h+zoL9lliSQEJKsEoJOynl
L46gxFd/1m6cnE7T2D33GDs2Uy2rLZiZHa4NnlUPf7I0veeeiHpCSNYHweiOvZSBB0Z/1Rkv/TXz
p9vJFKz4bHKtdRQ+eLMiGYF53hWiy2OcO2QlEXHGFsE1qCKMLMfjkTRMPjKbG6g15TKCPA6PpNgO
7UAkj9nvHHyfQ2uqoAVER5Drpsly9zQY6dZuCvNgf5j4OVElsZdOc/axuLR0W21mskqAc78iq4lt
rpENdr689KuoGK+C6XRHW83G8DITp1dFyIfMMFcoP+aM3ryWH0eruR2YG8ISTs/EeVMXp9kpN5RH
ukwJRReKmT6lQS0B2zRN/J2t2RLpqD8xyefblUgEdqi8DGNGMJsRvAFb00KaXFzerg2HvuMzsktq
biLuGOQmOWNe5zDaqtAiEJHcFhpRKOl4MkqPprjH1D1jNoqsa+V8ouxDYkxzozqaSflp4qmHVr1e
e2DxIa7owLmr/jHLNHBG7NRJkrzrVk9EGe8WZkWW7Et75o5BOoU56T5VDxcNsddsaGUWgOjAd9nv
Y5qBos0elJ7uRyoGtLQa06TB+Vis4QVd38manixl5mfPntBGCsTuZI3iidl6IAtRbignQi56hFSS
YtTOSaT2aDfVJFczhJGvOmr6kFGf3EyxdWSPRn9laerMr8mnVGUVoalCJkZjMF6zMao1UWwRXrI5
ieSxzmhHky6PbGX0b1WLUrnVm60oO2qwiS4NGq/4xLD81wqy5rdxxG/n2xkL0S1xA32gITuLGNdP
Ifwv0iPqPie5cw9LbUeGiHnfXxJJbqib/SpXu76ZyAa2R/NJqy37lM/DdQscEARkZoaY8AC8wd4A
lJMXZTVPbXZ1r09mu+uTmst10dtPgzIjUhL5mV/tlYMpwSvbm5Zi8MH1c0jry+8/+/udEl6HeyZF
xzQK5mgZTwaCpU1C0OCBqQjgCM6AEMlcYAwzWooUxUA/XcwORXg7z9Nh9BMiqPzi7BEuKDtXO2j9
yigQj5KYB9ruw6Kf/PRYVkP/ADY6+G3HcpE2BO2a5scmwcrdp91BGcsXflb/qE3cnIRbRapCGKVV
Aprg1a+FTRWxmZm8OtfedzbMIvIHmj2yoKuFJpmifHG7s0zakHQ4hDYOIi6kDnXyxN8SuxTBIzVO
vj4qWV3eCkwqN2NKemPdl3LT91l+lYTxsRParTN4iLXP7yH0Pcghm3f0OhlU0ntEukcp08lYnNG2
VQGm3KBeZi+skXyGOU3SsEiHO6MnUsQRz24uy502n6x5di5LnDbRPOUq6gy1BqboCB4cJVFJV69b
M74ZPDggIZS97ab8EyTCeWgtQPzF+kPj/nXCGXHQZf5IeKF9khAg7jMJVqTty7tG9dmO3NjmWMQS
IUGm37g2nZFaNGKXEPXkW115aKvYZ/gpDnbbiJuYII9BG0zKO4iI3EmiSscz8dv3VgkUGvzxS1V6
od93xcZXa/Kmoy4yrJyUKfagxjTOdcXHdpRdHaQ3bQF2yW01GG2YCD/fmYjrTpWpo86t/V1FArg0
EGnUjA0H1P3ohyptmxKtg5QdNn/MZIQvz8fTqz5mGv+TT9NP6fweFDy96NaDWm2e1K4POY+sG4PM
djvTnaNGoAjt1bLf6jP9dMN3KYBKnZPfnvENX/d+K863GiwBRMS0g7lQJpiqufLVvfW9tqNEizjV
B/vq+VtsRmq9KQ7tPCBG0SwnWvy5eQfmuIZZyYyzZfvsxqFGsI4ImMeXq58dVb4jo/76hYLqwXlm
N9a2ysYfvz1dYGvqg5Ynx27lhMlFnDwMCkKnPWWH1sqxOQB/C912aA65fsd+iSjGZvetDdzhwrA/
f//Ds6J5Ujv1DHq5maMeC9smrvxlR2ynIE8NqjsQ4GjJOSIlXDcqlQnizMITkZFnFlrWvC8xXm7g
NBFuaYGI4T4+aKtzrrM4HDOmjwZdowOKS3fTOOMc2Y1xrO06v4irPRLgCRq5pWArsaV3SOY4otfx
MBJ4i0X6A+ti8WCbdajNXDeTuC/JM1LzXQVqh6Mcza9QD37NtP+3hTFmtEwjMtkrxX7s9XI7X591
ElZZ37c1Lf1omesWqEle77W2Oeucw4FtteNJ+qKlCefjLkzsvYE+OZfMy7Qh5z9n83ImZ2i7OhkT
zLJ4cDQhAzLk9KtYaIHCMxo3gv5onZjDjTMwvs8KcUOrNyKlyb1nHR+TaxdvGZFYzbnNe2rzr7Vw
DZj0rK7V78QmHWMn1Bo5HNzSh/I53UnwLDeJkdAkK5GEN4KQ7Osfb2eBMDo1oy+NRXcaBmDN9crN
efYf7ImGjpu91ESqHTSN5D6tbjljy+HO7WzzLBT54BXSGEJRSBRJJvtYTu0pyxk/IkrrAuGzQsgj
moiGTXWuRaRUWagsek+KrdcuT9bS/ayLihtg/F4wlf6nIe7/Nenx/zvPuMB0+n82bD+q7H+cP6ri
r45t/sr3b56zZ/zDc20LpyeuaBumHJ7ofzq2Xf8ftmnqhIGCT8GTfrU5/k/Htv8PAvM8LK0O0S/m
1c39vxzb9j98AwenDpXUxcF5/ff+O0jIq3/2P62WDmDZ6/vClgy/xfT1P63J0zohZZnRm4qd+9Zs
532/WbbFXRKgWwiHzb98Mf8bI/QfsBhezRam4RowCHGhQnb4w9iZ2bJPpCtUhAUuZEJ+WYJs3+3E
nXFPXnk03lCP/Y3h1vgvn/Cvr+lfzdn/Yr5GWEZqLD2VyL2dIhHVO5QBOyoJPiHq6r/7hH/3aldH
6b+8GoKipMdQoqL04O2KfXL0gw6JgNoUIUfH3zhUr1/XX348G4+za/q/l4rhYt7/y4t5GVV/5y5t
lB+SfXEsdtNWbM19vvubn+1qc/3jdTwoPyZUREQxrLm/vo5kep5aXUcwSqAHa0jwF2VE8DmES4ix
aN/+9/y/v5fJX17vDx4oEGO8AJmoeT2GMC8UnDuAMCFzhV33d691/bf+3Wf7Y0lWuDd0xh51BPSm
JIkV2VRYbrWgOuVbIFMBGK16gwJ61z4hjfm7b/b6zf2bV7+CHv51uZCDmrl2wyfFSsUDAQUqkjvm
MOE/X5q5xn12O+3zv1k4V9rsv33dP5aplVbyKmtpIufi7YwQ9y7aiIa6YIP2JgAu9pxcwI4fGPAc
U/Iqw+qcX/5vHhbP1gGFs9UR+S3+wEUsMkUuWPHpx62xNSMuN6+I8M9rJLfd69+tKvE7EOPPLxv8
Al5V4RiEBv7xcg3ltZkZeR3ldF8Y02V6cpSyqElWMJvDMDdA4CrHTe9bJTF0zXRLhF9Ox9LTi6vQ
lg5DE2s/k1wWL7hRiS7NMSIHk1r7e5MoOCtc0y47LLNlP0na9m+ON7R4ZbFxobdkik94Pb5lUj9/
LEoQ62qX3Py83uXop7Mt7WRNQuWM10FSr9nnwuzTbF80sv3pIrIT0UCUZowbuOphPTUYgTAaKcVs
TidBc3WzlZ/PMIrXhQ9ExLyNONE0F+fe81YMVKbsveFEn0kxDcoKcrdFvHqkEzp6H6yDKi92v9DA
mVBM/HRWCq0us5a7SREh51GOMDCI6/taGtaHpadNchg8i5JaVN4QZVwUaUjTU1N4of6DtDNZbhtZ
2vYN/YjAPGwBgqQoWYNlS7Y3CNnuxjzPuPrvgU7EaRLCT5zuXrTDjl4kq1BDVuY7AJWw+aONdzFu
HjIAVCkov/opF95BNOquv9VGsaIUqOGfR3mVAxpSzOgd6W8nhl3nCi6zPaSvQxDXGRVDxXigs6Cr
FKBrmAwdvLYngG3hGwaigOzFHhC63eEn/0nvMHajaETZ1Q5DA5eBvFO7R9Xqgu9hjgEgFVm0yWzD
U2hoSxY8UAcCfPitj9T2joLd8ENRw2yPLnP+2WsT5UuL4/RDJOkVpfSpVR91qZkeIsiiX/oW/6wu
Vf1DmlOTL8cyoR7Pgg7Q8sgQK+pwj0L/sjlByIidKS/yU9WgVxhjPOcUsSTvQtbj7MVuUvUvwzu1
AMSvZhqV9soLnVbF83AER+/ME7hr4qr6oiNQ99RYVfEQha1+F7WC8hkQDI7uEmoeRTtI955WT1+8
0R8OZclNRO0yhoorFqbdjh7pqiJ3lDZbD2jlTQUAJTuigpLiGwx2FQi5kPR7qU7hN3h5r6GgEafS
b1NH4WQnxWkb254ilpprKAi2/4mSRhPzhevBb18yfo3x0pZlCBlO04vA9i3sbeG+iSnUsCGhSxIJ
KvzStkckzQG8PLl+n1gH4Fs8cGrLiKFHzye/FgnNU8Li/ZGNBRjYBhPyEsOMvTwO+AjEhWn+tJIG
KHxgJrw3K6y2bSmIjD3CnhAFe8+XX0jZtQBGnTaNO3Y3xb6Bnt6o+CDY4QA8mOhaYGpDdUhL/fBW
GXEzLgstwH/G7J26mXLa4mJxEMu8DhxJjVoFkGdVmAeIhL66MxPY9YgzGLT4I/XZV6KZeiSAb2jA
fH5SY9j63ihN7thZ8m7SabCgkVYKu5jXLbBDr6SWY1QV6T6oMG/cp1JcOYMotC+1X5YOLf9+x3NS
Qo0wLL7hpeGpdqcrkltZkuF2YGqBKnrZLf52gYDT+3ES5U9Wa5gIE5fVMezbTnoO9EAHSq1r0Oey
zkKDQqCzUYr4DziiWI8g9dHicFIk8e5KUQ1AEkVy/92TdBSrAlARoO1qi/6QeCdMODBRWfVT/DDB
yA5OwL5Hzlk0pi9NbionpNZ0VwMqcQKiAjFX4HwDNuBndxQyZ4pzM/xE31OCyIV8h14qQwosF5cV
l31Z3XqRZQo7Uhov3ullSv8Lk84+PE7hAGyxKnL1kdpa9TnLqfC2jQJpLquYBBm6IV4Zk9lQWy6z
In9IS6WSYNMLNQYTmkTJI7HS0q2rxGN1VzCgFIQyH4cOssqOzEfgy2kI4rAIqX45ilxEpgsoN/sS
GuMIOM/qEW8O+94JdK+BqlL07oj83d6y4NBrwAnGZgLLJk/VQQkCKqnshu88QgfsOKmqiHM305In
9hm8cxQJQWzlmfhFiv30B80sf1fWdX+iTfJJaUzq9D0It4nNtSuMMfpUszPsIJnrxVk42hVI5cNg
JbQrkTOVU8m8wchEuh2s4ks9+qZTt/JjWJi4PEvmCerR90KhQTIqvLG9WAXlF6i4BfcRcsvWXNCR
RGxJRR2xiSZCWNNTc7OlWqNlvzpojI8BGNdTFFl0jtWciljXkW5ahviYWRpyphgTuzXGs45aiN/w
TEEV1qzJs3vqw2qWY1nrJcJz16ren9Rb8UiVrD8nCVh6iObnoRyE9LlNO9/BUyEDGhUY6DS1nnDi
uURTiDKzO3iS+ZyXYLqqwftMMesFF5cQq4XyWW5G6WZgRdgB8D9HU30T81l0VDUTIRK3L0A8STIq
h6rGxOuAir9jvU2dVMCDEku8KaJ+DkbZ+MMb84Izoqw+d0PUH820xYRPFfD0mwRaP/R6/N+D2ni3
gPuEn55RW8PjBI1UeVL9NJ7u8IhPgdpPgKirfnhUI5SXcNJMmDg7A58Idlyl55PLerGLEeJxe6OS
3K5j/1Pa0X2KpvJ+nEBq5LhhfuVopbwecUOF9ThTVeHaWnFf74fE6/eh2T3oiEzaLfAZneoJCOky
PFXUdR3Z7MVDKyHHiAiUhUm1Gv8Zso8oWVCNoGcxcphikPez9cf4KawU78WIpuw1hlF9rCH5OV0n
NxzxEDyVckbEKnQ+fKGDNNIoxWOeFz0Q/yq6nwZzusViK0CeCjde4S4PRi9+kqwm7U69gEWOmAzF
a9NlsAFR93vJkdIz8RCzkupT2VIGHSvdh9uAvaPTg5QWd01F1UT1qmA8guSIx2MWqfD+vYb2TF6U
JypTyc8KRdrE6UpVGu5g7dV36NFwDWle+Amwl7kP/Q6kq4GwcyAh2kPDoQjvx2LYMsqS1t5GvIhk
mWct5Ftz8TZqkqTmU5JU9k54b/yas1jBUVHhIItGIXm3lbqvBySOrhuz3Jo4/6CzFyZoELA+ZVfy
hgZt4sBDcVCfwKbELm9UNCvszYgfHymaSMrMk50US1WlxRAFRLdymcIcNYKGjfZJey3/8L6ru86V
d/Eu+QpaMlH27aPwfevxLmObtXinEJrSiYV4lWZp8uKdQtkC4koRcg8/tC8dr9zgW7JHv+Ig3beH
4fgLCPfd/F4ZvoKMQBJ0J78aj1a4VUP4+JEvf8b8nDqb87QQswJ7lsylPT7JO90JXXMHymvYydBy
d7LNnbUR89K0YX4DayRsQGstxZQtELuXIY1eGYoY8LErxg2SNIgueNETBIeX3mh/XX/fz++ey3cR
oUwRzB+SZ0zp4vvGxmACa5w5IijcjlRSaaHtON2er4dZGZE117OwI1NkFZHAyxGh60FxOPUA3CUe
LkzVDl4zMMtDQTvteqSVAVmmoVgoB7Bi5aUmcVspSqRI5eg22q80vTWQuhDGw/UYKytzVjtWUT4W
FctYvl2HCU8zVR5Gd2olsrc/03ojwPsXXnyWiwgLqbi+HuKqBVnPyeJ/rnbS3vwEbgRybGAbRzpj
Dnj/BH2uvfetccJ9e1u6pnt9kO9b+9pvWCyNHMKFMCX8BvVAZYQ7dXRTF4mr76WDU6/TuRLWSZNt
/RH+k8KddjH+RRVIn8IcpBGx8bQAKkTlznKUQ/OGYBP7beuUky9FGucNZ4gSGiWGgUqjqiiLQhCX
k9LmA7T09pS+qX/6t/mL0drdjhQG0URcaBB1NllOe5IT0E525mz9hI/lPH6BLsnUdHXFxD3scoPA
sMj8IuLKEk/+UTmCX6acl5zarZLXx+LPZZzFxALP63UrIE5yo+2752A/Xx7KCYq5Gz5sFti2oi3m
1UOrHQN6ovXOsJvu5rkc7OTWOACR+LG5YD+e1AiPShxizKCuasuSqMULaYQxm7FgvcNwF7s+Kn12
4QJLPIi3/kOw4Vy6Ul4GhY+5InZKCODjs3P50dS+ybpWp43NS3DH0wnkko3XmO09tI/jMX29viE/
nmwX0ZRFvTCMo6rJ56Z5btym8msBJDv+lyN6F0U8u+wCkUovCMZ5RL3r39aH7kjb31Yc+djfms71
AX08Ri8HtLhZgyDC3kcgWDT9Gaf6V+Dxf1yPIM035eUZdhlice+0aFp3XmhSRzqZB2s/3Nb74DMM
yf/hEFkobL4fIuerYbYBPU8UcHM09DYhlmaLDhU+Z7Ce1PGA+xzA2l3zAp3AQbuiK/aza7nsbhaU
t+ZzXkBnH48bgzdXyQ9AoxO7uN/IRAKr2huOuFfNI3VsJ9xMVbb2gLK4qeDDyoIwr5i5PzCPuv0D
9TUaSeY++rF1fK1tAbpmtJAUTmwO6ssRQv+Sc68AZTXUnWOmn/Xwc9/rGxnE2jSeB1l8xyKVfWSX
ZiiX93WIn5Lx+8aiXLltlPMAi+80hJPuJSIB5pwanKKDuOOn4Cge9Q3R14/9DeMi0OLbcEKqAfVF
Vn/2rPf4IfHCLSSnHx9Njfe6lG6kLavb7Xxki1usDlpflVpG1jvTXnbIlU/avXEQThgIb4xtM9bi
JmsnEPRQXTIQQrZ3aJ+CZ8uJb6LQQbjBLTfO3pXupaHiycSyI0+e08vLlYc8YoNHnkW7QnGg84sv
2m14yl6tT9hVPJYP0dvkAta82VgpK+v9IupiKaZRqaVDb+akQeAeuc8i5ahhaSm5hmMc0Lc+DB1v
9oMnb+QJaxkR70uwppZsmIhHL662NBqUehqJDLDo6MW/A/EFFDm4vSf9pDr1U/AQO8FLSLMYsiH4
vOZrV70hY7Y1Ax8zCHUWFf9v32axhCeqMlkTv7cDexdpsR2c285Wee/qt+Ot8nh9wj9umMtoi/Wr
Jl6eSaUEJbj9DNMEufI3ofGOsvrLKh8zeEjXw62t4fNZXl7pzRiptQBu/v3wZFrt4dVwxT0aJI//
JDu6iLV4VAZC7cvByApuaaxKe2g7Lh/xgHOaXT/GD1vx5g+zuHlVVZHxhhFV2aJycLlhYhj+w9CC
haPiaNlJ+9VvvsQZvMsOCaXr0/gxlKkAX5BIwIBzI65wGSrsACdJplK4GLDsIzoMZuiKYQJFKN/I
WFZuu4tQ79vm7IpNcyPHLFIr3AJFORQxb6T0KO7oZO4LDy6t8YDseNDeCs0vo9vYCh+vpcvQiwkt
RDQDSo9RojVmUCKla+0p/cYAN6byvXd8Nj4ai9i2BIxPLMKdOpbIHvn6K9+9RFQr2vhuH0+3yxEt
zlTLE304kgRDhBDiOi1HV2k3/EW3Zm1xgkpJSEOjZdZqCUQG5dEI3bbry2+lUHU5jsV9HvBwS9p5
UYywV3Lb+pVOdrbncXyj7JHaOAkOSnDfgiPUFBddJPRtbiRX+pp9kv/+nXj5SxanJcqaSjFZ/JLo
JjzmTzigONpB3+cP23ierY+3OCqTaZi0DgNydyz/SIZsH6S/qYxvHJBby3Fxx5eVINVKMa95iNux
uB/xPujey83frn/DrWWyOEKCDKCdDIzWHXXrKBfNlyQcv/yrEMuzXoNMrZnz/s0C6UUXy09o793+
7RAGlVIKh6YkGdTZLg/COMYIvJKy2g0brIXo7qIgq+2vx1ipQVN/ltHwoWiCEou+OIfGLtBRi0At
vnbNJ/PUmTbFGZdi7Jf6d7wLH4S7jYAfL+XLgHOKcHYm5bmXegin1y5Clifv0Hzh9eQCcqTSzkY6
BPcAYHfBD5qqf78Oexl5cUApntAmYUhkw/qqxgIilEhyYWg69N+vj/G9Knl5W5pUnjTR0Ch2z5fZ
5RgBW3gmzJWaRKB3edFAc3yOK1s/BN+nO+NbQNEZh1AksJ3J2N0l95Lb75s34bRdIZr37bVfsjhC
LLqwmamq/JLIekxRDrX1QUNrx3gV1QEukDf9/X1BkVs252KqOK/ey6Gb+B4rQWVQ5LbuVR9eSv12
fXLf7//lkLCX1slFLCxXlyXhLuPZ3mBn6IoHLXGMX8q++5K60d7/JH1GnMomj0Vi6KS4+UP2KW42
brnV8HM1CgcYVQXVuTgpoelIkV/GzXsSbzyMbnkSfSc+BXv634WLb5hyQhUdcNCO4NuAr7Uda861
avCXpPQ8ny9nWKJ9jmRE0cyF3D2KesNR/t451iFHud+WANb8g2qmeR5xibtMMUf0lISIfWXYiQF6
pnmKtReZ/o1+P8BGg2J1/SPL8zJZfuSzQVqLYykzpCKT0UpAzMR/zXzpWRPj36Gu7jItPBWBfkub
/V7PvnoRUopYU9iZ/4vmq2upt7wjD7Gk3zOB4zHs4gOyEIr9/7JBqPFOYhQTrUw/vRmtzQfAytnG
RIF94sDmeblsv0SaliWlXmJHuof6j3QKIBwMJvaWMzjQmH70O9+JEOTZaxgTb9a919JZUwPYCX6U
tWEtK6adp3kjHdLGbcrhrQ7kZzRUDp5V3+dK9jvwgan7QnmfQhdzIg+t+ymG3ZdvXPLz8lt+OVgq
873Ff8h+Xi5PwZebyRNGVKfyB9rFMdOQ529yxlFI9bFC6gVMw/XVspK8MO6/Qi4OuQJ/V9ymJ75s
RXkYNc/BQQbgeoz/z+T+FWSx7wNUJVW5ERtXPuRvxn46okBpI6PD3gcPvLUBNsMtciViKTla1o2b
WHZxM59v2U+kXw/KSXLxXHGvj27tmjifwcWZ4it93PJW4KNJ47eu8O8n03xFnAVpg32y8bVWKqs0
12nMsFPUOei8988ygEGALRXEbe2CRP0Sf5bpQ8VP8R/KuJs+p3cAZSltgkEodpCWgsP1ga4eLOfB
59TxLDhuUgARfILPV7MVuEW9803aQvlTtqtuAgdeJjezjqwEDE4H/TokKZCHgTW/36rwruwUKiE0
hzhdgesvUy+4mqIFwrTmIA+P0hFqiDuXDbeGPI9osSEvwiwSrh4RGKhahMHDqFcQO8+kjS2/ktfP
hx3CMADWZGOZ7lhFEItTPxEBPTQVWVrJf6hEEKv+xiZcOV8vAi02uolOS2qUIhkcmgCGcSNP5m1T
V89mgCH1HrmO64tldebOxrXY8lbQkMuMjKtPtd95lh6DWt0oUa0cXRb3nCpBGyWlWR7ZozlGRoyk
KpQr+YsV9IegGPd1NW08JdbDqKaKn4OoastDWS/MQi9QinRLUf+sIKbAAwltpe//YL6Mv6IsPk+v
Wh6Cs6w0S4IahoaBHYiYiv67IIuPIkL3Q/Bcqt2US9Q0vobtzfUAa+cT3+SvYSyOXvAIKPDC4QPJ
D41gfIlvJ9u7+cWVfZhO/6GbtDewvA9bD5SVAiLNkLPIi2PYkPpxNCQi/6f7gm7nydsbZHbjUd84
8aXVTftXrHenw7ODUM+jEE7SeyzlW4zMCzh0zj75ESxC9DkrHX1fBnb/Kt9nv65P8OoupjVPAm1Q
THxPcM8iBxmGW0OiYbyLGdmUpfehhIRWP36JBYxCctC/sDM38/bVLYD3Gy50qglIZpFR1rU6peXE
swGtATu3Z9qStm8/6Y8p9/hEIcneJoWsHiAz3AlcifYRBiB1sSwjY167reTfiDKo8Drd2HPv740P
x/tZjMVqzSMl9POJE0Q+VDfNHX1ru3j2bgy6J7iWO2gQHODvb9KjVqfTQn1AJ8+jZT7//7OP6Fti
zcVi1ci+gRDH8TiX8Abp63+y28/CLI6U3EhQyoAb5QrTqwhy0kcw5fpqlFY/EqYDuqyoigrB73Ik
qi52NbZqc0EiQxbfLvb5IbvtTnA9T+axOPg77R+dMGch5590PnlBFJbwV2o3urOeOwwSDrLrn8TH
mfYVAU8/tfS1JTdyhd0Wd2b9u/012sV3C/IuVzCxQ/Vpus/kX4XyPde+Xp/R1ZPlbHSLb+bXZS9I
BiFalFEbsv1KeouRDk0073Q90uq300TWBx+PnHJZC4gqtHXyhqNEPYj9V/MUn2a2VZzsIaojl22n
OxD6PzeCriTLFjC7GY7Gn5DoLr+eDAHDinkGu80eoxYLOxdUTWwEAA6Ihs5+JgfJTU6eI+zRjdq6
I9ZWK2JgFs08aKbq0seykTPoGfiGu7Ven4QabXDZKDYO6LU1ch5jsTzhryglYqK899u7Gpo9gjOA
Ljb23fpAsGY1yBjnpuTlLFZSJ1F5TBpXsI6z5vXgbQRYK5RwMv0VQb6MIFZBoo05SpAdzBs7vsUo
NdtjHeVww8CCyHfZIRK2gq4tjvOgi8VhCmMlWpjauiqKCU0xPnsVHnRJ94TR007AP05FDFNtEBXV
6gfPUF6sZDhaKZqmcZZ9CjLlfsjqpyYZN7bK+jf9azIW39QYhQgWDL9LTl7z/qmYVabal+s7Yz0G
dQdAoRynS1NavSoArOAw6g7qH/mYPypNcBiirSrLRhRpAZwS/ToS9JwoSDjasVXvLEndzVIx/2ow
77na2Rmdt7hNNKNQu0NUfQ1y1cXCCP5Jh/rt9UDrK+a/s/ZeCTgPpAjS5HsEUtLpptNxDTFVwAFJ
8NMPstsQhayNgB8n0DKgnYOOxKvDlJbnV+VrpYCu4+iipuN4xmEqUEFSX6+PajUIDxpRAoap4ANw
ufkaHeJlIYqzgl691xHjqsCWD9pGi+zj3DEUHZwzyGoNVvPiECnhaoY9TipugopCMJY7o49xVRx3
I8KjXvZ0fUxz+n2Zal1Gky/HBMM3LyOBaPLQOlH2VqG3JwwmYjIqrBvc+3gpFH9ej/nxmCSmIYso
C1j4vS/3VF36wLDNacQgQ3WDorHbTVTdx/v6IsRyQ0WDIXlWKOHKqO4V84ACY+XUk6s70b66rVyv
OcGdVBzxS7CNSp6nbDGlJOPoTpo64AJp6Q+NalDqT705I6ObnVHtVHe6NdzmTyyPakouWzCGlbed
hbqtNnfU3p/CixeWH3ZtVwT16IaJLf7QHnin7ueWbnOqoVs0NvLEDlZAPxPS5q3Ua+V5R3BV0Y0Z
mszxuAiOghrms0M/unxnJx6aw6B2XzzFuhkMES7ZfdBHf4xJcNN2wivQuM/XV9LK6rW4DTVjTqcN
fdlOnDzEBtkuk6v6vaPBUvOVL2rZuj160tIY2n0h76FRbhw2K1ArKnx/hV2+M9tc8crGCiZXHh0J
Yv7v+gmP0Z/ZrdbtkCH65kf4adnJAWGb6+OVP6xrHfiIhjQFCGxLpB5+uV1Nbn+sNKF6wE844Hbx
qdnnbNa3+Ii2GA+/EVXPWxVVezo2vgP4Hsa8uNf3kEax99so9Hych8WvWbzT4hoMRtSrvMd+GQ/G
t/o+xTPBHuwJnb0nHRk6Z4LQSrfgcH0aPhwgi7iLRVdJVaRnJjtMEJCOwrIrRRj634SgwnQ50VCx
hTSilIUc94SEzTNyoxvf8mMudzEKKDyXIWCU942RWrART9JedYej4ts4Hjz9BzbXfBe3rv+P9ZE5
4nxzWZj5iB+KmpgLwe32UUfGg+aFd23tlH+kPC9iejmDWxe291odtt/V6+vkLO68qs/SAc0SioTC
CWyhU3g0YMX+CN3iZ48Ipwus/0Suw6ti/Ln1rlif4bO4i90iqLoBz0Yf2S0SQs8IWMzElDi0kxdE
qxzxKG71OD4cSIsZXuwIqfOnum0ZaXTT3MzYdPwOjul+C2X88cxfxFnsgAawP3XI+Y45qSeAcifp
rjyYu85BoEC75/EGIB5/7Ce6mNUWAmtjjMu7FZ8DlLxbYovK4GQ4RufJTappB0Pfx+0+xLdM2QIk
f8i8Loe7TFwD+MSa0DOthZHskwbhN+q+FOJ21zf9x8LTIo58uVCzQMcDHgtV1/wxcW0jJV/tUHi/
VY60PUN3BpF4FhYLIHiF3ZZezvvEXSQOi+iLd1bvDYg/ykSPbvL7bN8d2312L9vhbuv8/FhjWERa
vJwwYo8idJPng0B0kt/Sft4ZmHye+p2+r8BCb27F+bxcjo1nMVhh+EMmvdzFzEKLBwVJzjckX8VC
3nWadRgN9j8yHEHzo8BzosKrXA6UjYN8bemcB1580iRBGLNACdKNuZ7NU9K+DVtZyFaIxXfz2hoh
31nPzfK6m0aO0m8a/qNV1P++vjw/FJn5audDWXw1GZ2DXvdJarv6aTIBdKIGM7tY7ZXxWS5iDDDa
79cjrp6g5yEXTx5pKENBSlmSYuHg5rk33+qDwC4wpiPoUgjEm5tgnqxrC2VxVwSBaaI6xEKZ+T3K
HVDcYI/mpSM51gvOlZucpXnSPsajKwA4V6GGuFiYCWiLPDcGMC956uqpvO9qcyNdWV8ff4VYLEG/
SBU08AjhAerIG7Tli1tVebj+qbbGsViEehd4QTKPwyt/1cmjhyLz9QBbo1isPkhXHME9H8aje6gb
kauqFJ+mb9ejbA1jseC60oyaSu/5HH13izxuZyOeU2wMZe0Gw7z+v998scYE1WrLeH5il7P1dPtZ
xDNBHr7qyWdxuquwfVbirVR5LXE/D7lIRTR/0CVEkyH97vI3MT/UP+CJOyUGH6kIRdaWj9uAi62Y
i2RkyHUcbTKOvmpALSsPXn2xC+8gtIV75N43inFbH26RkbRd4APGZoA4RWNe8X2W7bi+NFbT17M5
NBY5eYEJTKfkfDZEqnHv+BYex68I8MefRoVMspTt/i7fz5rJ213M1ak0ZUNFz+69MHN5fXnULNrS
YFnSo70XUgcNY+UzChm78a7twFNQmHc4jLfZa6vTehZ4/mFnqXOWyx1Twph7LdlJY49DR79xPK1m
PYoFmxmhR11DueEyBkaLSqqH7GwR71Zbo5H4pu2lY+z8St6sQ4AV5jseaOuoX92FZ2EXyxPuDvbW
EyuGlPnUwcwpB2zkgodOwQwPN2ace5OXsRv+vL6MVmf0LOxiocYTKatsdOR4wU3dYO2BitG/irBc
p1EaAMqdWCxFTKOoT5yh+Ho9wtYnMxa31piko1bNIfCUzPH5/aYjj2O3T9NrdRveRfW+vIHJAp6R
Y2WrCLGaFKDsQQUEtCZ/WZzRxViaZa4zgzPeyEuwUrDn5yt2kac6dYy3f5gVnIdcbIMuVtGrrlii
Mwpx+JL37vxqTW8UV36VcC3aZI1+BFWRbKkiwqcwdlT5g5BJ5MV57f3nwMZW4fOMW0Cc+CD/MfxE
me0HYvJFbc98VRwekSjeAfuyre/Txr2xWvA5/xnzaj7b/32H+14/12fpSrvKzneF/GRop9nXSj10
tvVVl+j0e3aOHbtt7TQKmtYOr7eD9oz0dnjfhBvl6dW3A1VNg9q0QSl8Ce8Rw0iLYsgH9CfzzA31
fXib0ILq7HLnPWNXj3fYNurgnXuwTNMsnNf5IrCxPqiAtI0YFjEux25y1z8Newq6Rwxl42N+n7o1
DxbPiW2k3GbUW2ynn0DQ/prZzJhP7sLxGauMHZXejafFx+Ina8SyRAqgwMQQiVzswhSNLk/U2IUy
NFntFscGcBfo2N1Ep60n21r2dR5qkUMKiAMh/8CeQ3T5xvN5lorpU2woW/T6tUP5PM4ijcQDbIzy
ho3G6urs6Ka4Gcwbq4U1nezDQ/Fn9pY/StJB+hMfjMN2yrJ6tpzHX6x3q6L7lfXvZ8u0R77yPyWb
djchVG/Pqr9bt9BHVKoOJc+EkaJZOmqfHyrYU1iUSQGId+aRBpoz11Fq8rKAXf20rYq7cv3MwsgU
kCnYE3CxZiyx0PtaY4CijnNOavwQFZzqr18PK4tFkiQTVBxqNjOw//LQkIs8iBuRGJIOvb78OYio
Gcfl0/UoqzN3HmZxgeNIMvoYV1OGxcPnBPLogJXVZ93GOx5f9M0k7COLjS91Hm9xc+uoh1K1mM9C
JL8gb1t74WHY9Qf5Jdl1rxK6tMhY3gcPltvuUDZ7srRd/Gu7lrGSC57/DHORhuaxmWsZlm/AmGO7
xE06r7MDAl87eUyO16d4fcgqOkEICsg0yxZDLlKgc9MsTyJrNnvSlY4zGKT8FDhIKrvBXt31+/TG
QwIYx180qvMdBdyb/PX6z1hdTxo6uDOok8bW4sI3srqcJGs+FNC1x/oEF0l8VSwsdsy/C+qcP/FZ
pMU9P1SYZ/o+TxZc0IBcvsVt4spbT+W1Q4ZeGfA1qL9swWUXpeuynv6BNj/GpP10ww16G3+qbvmC
+3zvY328lWGvTuBZwMVOQSzLrIM5IH6rx+5ZufWfAG3cmXSLhEP6EKHwv139nq+ExZV5McrF2ilR
uFRii6C9Q3/BSU/zi7M5zSiR/ufmXbhStzmLRp/h8sxJsXNImnmIs5DOrDRjYJVApQjJQMzj7Fpy
tkLOp9iH8dH00wx5JhQupTYELW56GS1dV8q/aP79iNvdoJp2Ezz37e9/sAHOQi1uJU3whcq3CFUO
k03OaAc5zcUm2Ego1u4GnKP/O6LFPtOlyExygwIf2PoHQyxf01zfSCjXD+2zGIsdNmaVFMuFQiF2
79MBAnO+Lw+WCxjE/zLTMMYt8szqcXkWcHEZ6VosoEnN3HWp6Ejaj6n7MQZv2haEbd5C11bDYoul
KR5BqUiYXDAfKfqGdiFzwWYYuIJBafX+mA5bx/PqtgbDYOFOgI2NuEjKUn3A0WgkZm3VjgBcB31Q
WzKljet8/bw6i7NIypQUE9Q+55t5XzXFUSF0BLEjvHSucao+67fhfksWa2tgy/VuGr6mRwQsI93G
XMlNMGWf+i1e+spilHWsCWVZsXSD98RiYJXejFWcaTPvr39JeUP+mhuRXGP7/6EL+XF3EWzO2DUS
doNj//KEEjtzEDsZQpD24B2yPTpxObSYWZ9xfhyEiCM4/sbFuT7Av2Iue2UCIqlDlkoAuySIwdox
/YRPNR5BBqy5/4Vj9fHDyUwknd1ZDROdicWEev0QSNhy9y7eNoico7EUgr3tb64fh2szeR5lsTzi
UO/TROQRjg+iLQoPSvhyPcD8KS43M1J3DIBe0ZqKkh7EAbqsUsd9qZ/+0wmT9+q2dcTHK+QyzmIg
Xh7xuivf4wy7rHNUN+OJDTqUyl6/xz8CGw5q9tu57MorWjZkBcFJhgkZXl8c9eoQmGiPszBqo/VP
4PAMxzeN0MaOxXOyQOhdvSkJ3VZoIKEU3x+qSPCfkV2O91ldlF8tMZmOZq50f/sOQgsFqqWBDCbB
3s+is4KDWgp06jNxcAcFE8gK51o3qxVvg4a0tjHma1uZyeT6RyhCg28drkj6DGSNvsjudPShyZsw
D6v/5Y238p2xclDBPkDmosa5uIMyy6A7UlYcmI1T3Ci7srTF7yVF/9/is2oPpM3CzRDBmreDbcmL
lcVsahw7EANZ0R+EmWavLGWcCK7Z3hOQIIzn3fqzXFI3cyTbdw03eqte/N/BhIQljYCtw/zjzShf
xF8sciWIvUpDk9fVvKc4CcA9o9jvp9/8WHZkBUnqYPz7F9YcUlXAwSko8i4LI1arYvNVNB3nOjBl
7PwOZJ408RTG9/6K3zLrWDn3SOaRbeVYMlBxXZzt9PYg8McRip86izbDicqXAlxEqy2g6cdshpH9
FWhZ2+2KGBP4LOkoc2EDm5WnyjK/GEU+2cjIb5yCG4NaFnkRmo6mvow7V9DfrB5fNd+0xa2uyurW
OBvQIocpciWuxokgkoXxdf4FMB+q3s9G9uql5d8/Wy4mb3E7CUoaG401f6V+sGVsPOVoowu6NmUm
ek6WSM8EtdLFRq+8TinVAPdMNX6WjUdVaHZZlu2u305rU3YeZJFqBplQmGpLkKR68gBYDg0S0/GA
Fhd/59/Xo62gp2QOScSWqbeq+MIsZs0ISt/AJ7CD5eV/xsXFDnYmEp7oW+9n46btTGl9Ev8KuDgw
PLz4cLwgYFQ9WdZTMAn22P55fVRr++h8UPNvOLtmStMoVFMgRq4Uu1BMnsQy3kVp9kMcp4061fxz
F8nEzEYmf2b69A/QExy4q1ZGKMUttfopqxSYEnn7L2MsdlEnpgql4IALRsNGQm6cUfA3Vt3aMW5i
Q4QRkUXxYql3V+lWxhOUYeSe4nhYe/RGdycmb2rzCuDsIerE/fVPtJajkJn8N+JSD8iMghK3TSJm
ud0mSBgqvOi9fSnA2R93wW3ltOImGWgF2sZyP4u6KJD6utSJ2Ly0gPYieffueIX586FE0vAm/TRX
2CdHczACIFvYSxuZ7crWBktN3gyaGB7gst6me5bRB1k9uEkKyGVATSfIyt/YLKXOkOd8XvygNg7F
le9qkQbSSpshzB+kAyKsmwJL8nB/szLtZpCSwM3ioLrPJim7mUQt2nW57x8FT9viz6y8K7kVRcij
WN7xl2UdDLG7qsCjc0C1oLkTXezYo90sAYEDwluHidpmsX0lFWJqNY5mdHT0D8h/SdZSKRBKAvre
qSlx6fBwctW98IT1x6+pkrxd0Fm/iwlXs+uLeeVMQ91GUYGeQW/7kCDM2piTUscDbkz6rqmKA7qc
9563WXpfASnMqh0IpkDdQOZ5CXSzajwLsc6ZMafqqbnRnRI/ZNt8nOUw8x0djAfvFUTfxiJaaUVd
hl0cQGafTEI5h52FnrsbLNoOhjtHDE5b+eQKTvEy1uJC6rVBhuJQUY5oCxNP+/gwGRhuVJ8K4Vsy
pE47+S+aJzxnsnC8/hVXjvKLyV3cTFIY+4mUENkovxmevGuUrVrLyr00+0hw2XII4DewSCCMSdNH
3Sxo6QngIOVGPLWW8jSMWXo71XR8/8F49Fl4iYYqbebFLahEfWWGMl+tGDDVEbvXWja2OIMfhVJ1
BdQ3Tp4zcAVHzUWQVOn7PAijuaVnojPkTneYU3i7IgWpn5/KP8JP/kG138vC4R4A1HYzfWXFzD8B
idTZaZRm22LFwMaRsQURAF1LWmn3ia7dT/h6HhO59u/qfpA+lZ7EMyFvpEMrTx7+4sPwt+9PfgMc
GTLQua6wfCLIiRFn/0fad3XFjmRZ/5Ve9a4eefOtmX6ICEmpNJCQ+Bct4IK89/r13w6qui+IHNQz
89KrqyiIUJgTx+yztyVnuJha11NFRTphiBwVCF9I1JA5gfTUmFYrg54xsV9GXcYLRS82MZqTUbsn
nc35hiWR8O58w528+hA42sqA38/v1/EWr6dUGz4kwzFeNaksQ2MhbSApBFCPIZPUBFbp5wP83ax+
HW5hdppOnwKtT9B7ZBo3ZQD5czELbak11joK/5uFRBUMbCygEFwKIAyqUJaWmgO2czAelD1YFagO
qdTgF2cN/zeIp85/2b/GW2pfBkNcGJBc/NOgSg2SBpweCdLYJq1Ab8dJr6zjmhk/PyjETpAbQfi8
7DAcuyIJswDLOecKypfzHjonxAoL++ddOwMf4tv2exx+ij55381QqoI8YhzO2sz1YmrNlaFOTnXC
oSTSHd4NWxmIeJ0P/6sT83vohYHty16AuhIfOngwAFrmamJKo66McuYZ/vqFixhtrixwgcgYhr+H
EQiZxMTmBVOehYCUXfmRh8hpZq44zefv3+/PWyQiWnCdaGMDY5vKF4W/KYL7KBRJqaygcFYOyjKv
DH2/0AoqXHNQ7m4D2diNs86CNU2c767pl0X8cDo+HZM5FqEOauBjMmgNIulY0nmqHL/zXaEQX1It
7Gmvr7F/8Df8a7j2ddCFSYG8lxAMOXZuTKJ7QSlMlorqaobq7D6hDsBLN8jLLSsPUp0q9dxjASHf
4uoVMZBpfgTVIS0vlAzJ+ZpanuwChFit3fEPy7H8QITz6IXgMSnEZb9evswHM7Lf4jGUzDjZh34X
0LAOIOPWSpNPxdiHlE3d35o8rQDNt0Me9glV8uKtCMor6L1NKDFBgTTzgXQKi7G4ghMK4VAJXACz
Kp30SqyZINQSsVJzIHlmpJAnqyGjmVZcv00IaKWrN+IIQ62miQ9U6ZTdhxkXgp/b8QQq4plMkta9
jiKqnKqZV15gDCqB4E/olpEgvGulbq04sN8DL2RtIBgGhC38c/joXxdFTIPWnMYABzp5rXwf2qAT
LcyapBE6CFt40CsW8NwpA2mOCTK/D/bvxXgDFm7Wkm5EqbUCJ1JQWxe1PAf2WAvDyQ+GkWmy0m/T
QNWdJp9CUvEFaq3JPDZmAw3kfJguS6sM1ty1czcbwQMnAwXFDioEXxcCmPU6GsYZ2nhlSfLS94Lc
IoU2ryzA2e//NMzilpm6nkA5DWl+ZYwqaDW1piNAb3cFTnbOgHz+mIXf12l9KWmBhGJCKtgyYABV
+ayBy13X7Q5sksPdz7t67lKjVVMxVA7Q+ebpCp1RZp0oj7Ys46CCljFFhn2MadX2K27WuV1CTl83
ZewRfNrFHS7gZ1aROI12IF2JqUIqKyW1Of0vLoWmAiWGBmcUSpb8Tkk0gekWbf92Xs+OAanTcjoI
KhIT032QrXpY547E59EWR2KuTQtaZBiNm0T0XEB2G0lNRJEBoJ3qg0QBrhDG7Vpr2Nml/PSRizNi
dJI5qgWGDRW4qCOa5k2TVPnKSTwbgmi6DH4bXUXr9DKzU0E5fqj+hK32CIC4fNWwz5x12vHvbLqI
tz6NtKSWletSnq3oYx1HBqJ1hZUn0HpwqvMGJA4EKAtmeb0L9Sw7cISbn+/A2V38/Z1LltnMz4tY
EMPJDsCOjOjyQuj1t5+HOOuL48wDxgjWAQ00FV9tVDh0PoQe8YLxkwLRZKccfiE553GnuImcVmWx
unLhzl5tECoYMNgGaBkXQwpqJwyjgugtBlpA6Ge3qo2TrPngMfRXcrlncimAhXFCNRHKWeB0W1zu
qKnCqK3weTkcuW3kR7Ury1N91xZG5UxZWjB11pN3rQ0lL7Ja61rABd43Qpv/Wlnoc68ikNYImQ0E
PfIybhYj1YoyzcQrBWzqdDCftXtHsPsADczoRC2IucNRYjJEivMV03PuGAHIJOJFhmwFoARftxgf
mRRBBVNqGlN0WwVJcGl1urmyq3wlF64QsLdIBoJwDenWb9mWGslASZcBJBgk/yhNVfMyzUHzHkIH
OQaNAEgtWikKwb4JAieNjZpQOStLzK3acgqwenA88GIAhrLY7GxOmzwAINeGDJeTTqC8Fk07yPwL
GSw/+ZSwEVoWEFB2mrF0I824hs62+/MczuyyhFQzTBOyorzB6etaV21u6GnEs6IjpOmjbgIjdVFe
TEawi5J6h57ytUbnMzb3y4h89z859u0sBXqv1siGCvcQ4yVNfF0GawQHa5+1uLKjnBaxX+Kzohhm
Lst+qdEYkFi+7UwQZNT56oBnbAQKI8gqI4AABGZZIRmUEGSqWg7o9hSNdtlZ/V6pZOFKB7qbllG1
pq57bhUBkQCAgSd7v0G581yO1Zr7kPkkXAK8d1ebuIp1DNn2nw/I2YFQwzbAQQ9WuOUZDfEpWt9h
IFno02t0eVa7yReKgqjqXK5ciDMXHykyfiFMdPbA2H49GkqMfBXE2KGDKvoN6UoAI3KM9PFB//E6
/r/grTj+eb+af/wn/vm1KKc6CsJ28Y//uCzf8lNbv721h+fyP/mv/us//fqL/zhErzUoMt/b5X/1
5Zfw9/8anz23z1/+wc5b8FpddW/1dP3WdGn7MQBmyv/Lf/eHf3v7+Cs3U/n2X3+8FhB9538tiIr8
j79+5P36rz8k3j/wH5///l8/vHjO8HuH57oJn9P0b16TPue/mm+/+vbctPgrhvz3D54pJLsgTIQG
oD/+Nrx9/EQX/w5nEJK7moVI6QOLDZ3xNsQvqX9HdRMlJHQxa3gx+LuFSib/kfp3ZJTMz7/3xz+n
+GWzfm/e3/IuOxZR3jb8D389JCYwFlDVABE6L1udqaZUgd/pVSEGJ3Au7vXUG5JdyModuiIt3Z0F
GgDXjCTnwJAxR9fUW/yoZkwqHhUnsTOEuwLvfZWAboJMc75Rg40eH9XkKGr3gpmRYXrM0+euvjDu
0Z8XJXdpXZNCdmR5VwrQhkOzYA0ZlKMGKutg3oIpnaiQQLWYCF4TiNXB+WkHJwHCDoEvHcx9FJzm
wtPMK6nY6gPRe5F00zYeEF8Lng4PV9ngJ9mEP+XlMtVE4kPMrLdriU5vMlreExBH+WzMSHGQaxID
b+9ohaf06HtKCgcOMqfXnphMqoSaPplTG1ne5jQlABTBFYoTVxKIOu1rP7ZN0A5Cvp5uLAVwrjet
fxy72ovMrTYeWguJh1m/ryA3nqMiKNEqO4zDZig2ZQ+Onw7KncOdNLtdvS2pAsstxpdpuW+6i3bw
DCAKxQe17txMfBl7NGqv2KEFauuvfUe1EqVCrry2dPxio8u6LJaCU+9gdlD3htYZLx5wbe8wIYr3
6W78dfC+HDT+8v1+nL+Pxy3+p3cqVLopKjKM9yeEPWXziwlZlZEKbmr7aLld8Uc+Whd/GnBh/UrU
YSYhxYCpx5Ui024nWVeKAEEKUSENuo6rCCmR8TArLCI3KFeCMKDNH+Te1hEw0YGp4oWkO5PIglek
Ekgy7yvVQ+XWwl6F4Ci07gx1tVlxkc/95zoBl6Txvrxv9J1WM/Wm2MrBqR12sxM3zEw2WYlWpmTc
ggAMAWRFRRMRR1VBE10oHEgX/LxVH/n37yv3ewoLl6IzpcpoLKzc6KQyQzSn0bGnQmUjN6XHuBg7
U3YCGx062MVmD7mu3j+MkyPSWCGCQOWCBjZATuDnsS6TGg1YoD9Xog3YLXp7aijq0bWOyRcWuoPn
60J1f/6A1TVcuCsWVKmAhNKCk3pV3AGtfhOidAt9CcsGr6QIWRs63/F+zwILuuZtL2LG7xu4OOiW
iMOixmpw4hzOMzMc+U1podSbvvibbM8phCymlETcZwzNImvHHvyFZy/a791bnPtE6IUGDkiAkIqA
sg4KdXF5OTPN9yR0TyIRiiBPFgi6BAzJrYKdCOBiwhR1k2msUYjhc6KO2vLmCELYYr+xIujH7kb1
uTS3Dc01cKHa+HdQlcmrm9DTOghAqFQEVdDMwJQ93dWXWGzG+cv6jFjXsk4aMpOb1mfiXZ+TuYVf
RX2vGSlKzuIhLKgYEEEiwIeUznyfdkSfSADb7Bhob6nR1Q2xDuC521fpskBuBoX42AFPwEhanMdu
M/QQCo9fo4hqJ/AJJcQ4NbtBosYxfFN0Cj4q8cWn2a6DpGP8EAVUKBloMiWJjiR/OfIW9ddCRbMJ
AV7XupyujF/4KB+kx9pO3faO8pqCjyAjE077qxzfBDkZKleGLXjMb4vBsSoSXfpowpCcMHck3dV6
ogDRMoDW6IAjPku3dbYLFApbj/fDi4yXrDpwsLoQbVPtqtK9zr+Ks6NsEmn0NOkhGY+x7OlIaagv
oXHfTHe5a0W7KQbxIeRtwrdZP+rDcdbujelh5e6c9QcgjfJP+7OotmRCDi4qUeGXX99CfgIgUxsK
7Hv1dbQnT4Lo1jqj0Nfc4vcrswjc0rKLaj/Hka1bt5NcuWepp86osA4QjMSbj6ccBjzZNhEpFDzN
eGHjclXw4oMc4b+3e+gmWzxRk68bo4SbC8UL2UXjEzohVYqTGFWO1YNiLQC1pqu1x3InXEuwHTvV
k66sK2GLGml9a7HCHh9Sr4CgpvY2gpB/IEpM8lfQ5qGv3Djqu0Gzw+vZFvfN3lRs5bq9UZhOfRX9
jj0xDgn4/FlLi0t5YzrFjcggmnQyr2URqkmi4kVrUc9HGPXTFy9SA2mdgHmsxBfPl31K5S0k6Lts
0xdeod/zD9zUEwVm1eUdDqHG9JnNwdYAT8GNsB0uW9ADPtXPJYitwIV5vXIQv0ZKy0MBCNfX3Wjl
JmnkDHOTr8CvflneZEhewm4kFOKXjUxqMpzip7X+Pv3nswiU99dhlab11UzFsPpTZye4bZsMnRET
INeg2MvxpOFworuwY3W7w5MSou3kxihA3Tzfh0xXWGPaUMwtVQdtBzD1EfJogbqZ5Ev4k2pHJ38L
75f0FZgUxato9iZ5Gz3nFRlB9xxRC1wdLGDIAdWsupN1N2HdJocg1APsLpio5w+cKFJZoeS0FjE0
GqMz3ul2ayjsRWLw+/IvnICsjusg5pehZVVKok3lClSzuQnjTTYJDN7P+/3hcC7Pooxsq4b0LaKh
JYIt7qteALYmOMUeh1cYTulxygsTzKs1HpiUCRc9xMVTBl4KBCQzXgLi79aBbWfdn88TWVjAKBsz
CPPiy81DpJP8mGwVuKfA6qJ0Bwk3+MlTeyk+ttvj1FHA0xOvklm9TZ8CR76IfLuEhp7wWLopVUXQ
CVSQNzAek1N8m4D4aq35gnsTP63awnQWqLe3qglXp3qH3Jw8EbmiAtFR4oO5iuHPS/Nmpri/6m3g
qCul67NBxO+lQiPW18uSGaVeT3zP8n3tDQffU6HFLuKMcqq7NYFxNByc+1gJxwNcvKYIxYqvw8VN
J0RaaWJnmr0v2CFtupyYwrs5umF7FBU2aBepuJ9Dd8rtML7uZuR9D0bvNnQmCO0QOerwcG51QKT8
jApP8uTolzoJ8C/HTYDO65uqZkqx6zOWSrYICiKKOGGvQOmXhYiD9YDV5aZIbASvrcjycjMhWi0Y
fKj+HWDa/sXoCDLbIuqywJATiXTh1gKXRwKsQjpTUyE1euJm1IY5CFdNNlHmdrYFNw1mTaP5tIc6
bcd4/An962EvemrLLERmtpGR144VwHQ0TMtdmYwjCWS7P6jBPg8mYnTQXS0kRIrXSuvgh0XJoDtG
s3ILdQ9o6+rKRp9fBP9dCLbtcNO1F354I4or1/is3eDpJglFYPSLLDN3QhCpkI7wufs72NVFsS1A
whBBN6smdUL+xzWaPw3VpwGX0OYWtfOgSC28Ez0b3iFraIen8h4phLxgRmHf7zl0sr290mMqQbsr
Xvngs4fy8/iLQyn1Xavkw8cH4/pVI5saouQkxstvEv/G8Bk8YYC6n9EUJDO4jQaTn2QI9TSHGLek
evnZji5A19/XY/FuNmVghlqA+SALpxB9Jr0jgACTNWgbD1kINgXaxp6go109hYJHuFKdO+tTQMgG
Yq1AdqGTdrEeolrO0Zzl4Ql4y+46b7AheY5UODNEKp4QfYmn2S0GMkp2H9NyNzmFSudbgakBAYQh
aHZo28/dMkD3mIFIfI0xbtGE8dcCfZrgYoEsqSzDIivCU7PFQ8O7pgFMKF+mS2kiex+mS2AluvjX
KHvPHRSkmHmhHhhtSTEWgVmBVJxgDkZwCudjZ2dordfJHCAeK3PgCGMJBWin93cNUBxEgr9b8R4r
sUfi1itpaNpCxMw1rMa56/plUovHTuqkOc17mFRxqzi5UxxwWP09ng0KJ8b1L7o1zMy5N+PLiIsX
S+rjWJ8jjIh+Hk94KJ1x05LIq7z+KrRXw+Ez4czn0ZYMHyhvQjxawqJPW57mmg7ai3UNMmuQUA4n
/cXy/q/ft6z0p1qRgWsKI0od6SDTV/Meb4am65ZYAxtzVrqrL+OZmP/LVy6OdF61shC3GBM+ofhe
XYCueKc8QdsydkxmnsAq9VAdYzvm3uTP5kZZG3rhL6PfLMlE/rkaErg0u5BAKMp0dG0d68ds22/E
k/4YPlTUApE4FOw1d0LuqCLZw0iDx+EU2r52AFbKCjZSYps1nlhSb/FS1AAXNzQeqbGWiTzj4X9Z
rIVnO4TmX/cwexcpt4uIKm66uzQm0qbd8Mwf5EG1uwxrNT7+vFoLLOOH7fkyNg96PmVB5URPy1HB
ao2OljrhY+6kaP+n2hO/c2imu0s3Ne1lZ/WjuSe28BPRqQHhE1QVUDxYSuwNcdx2ihyFJ/8AT+3W
hKc20+aYrfINnEu+fRlpkf8yprqTjD4JT3VKmxppFt77M7OcZYfep01KhxoeaToykecvWbNWq1z0
Ov25xp8/dWFnRV3LEjPFpw4aqSMCEMxMwCqEIFxhyd5yoXpU4V1cvwp8835a44UtHdAGrYMvMDz1
gd12tDJB1gLdIL9GcQJo3ObVB+kWqCUbxeEZskFwc4iKljRDRknBqWOW4khjQTQ02kK9WFAcIAPI
c55ioaJ2hzxRxhvnE3nlDi9QEt9XbGGS26lBMyfwyqgBjaz1Ugev4YPq1K7FVlnwzvjwn4+HtggZ
lD7LS1AbhIivJ1qrVG4dc76RUNCBqth74fF6Mhq0IMfLzwpeSDvPSAzAQLCJhqNPxzUOxLPv8qfz
oi0cFl0xxiFNMCNhdBpg2yh6mLIJbc7SU/4ugiAcdEy+CEa+LiCNDzUGbkzljfE4bdaeq7PWlAuA
GGhwBLvIx3P9yT7Mimh2Fjfk4lNyl0Q0LEl7Si/DU44IRLA5SxVk1wBurdy6oaF8a1H9MtiayCA5
9b126FgD6A6kGiCMm18PMxssR56YEmyT/phSfMHPBk3hi/P9zP+e8MKYSsIYgESLGzSLoAf9rpYp
SHehYHGrSk5l2ArKahVp+itTo43TsfFO34S21nslmP7KYGPOJIble9MT5OMniSIlr6ym5M8EyThz
vye5sLpmVvqB0WOSkNrIbBOh1zsyzRsJGRvAGHqazM7gaYM9bQTn5/X56BH7vj7gJ+Zy4RyJ9NXg
t2kpT6OOCNkE9ORGI8ipHnOWdyA7q0jwBEVLb96aZOjJoNKmRBNwpD77xbaM2c8zOVcPwyL8nsnC
R0CfNhrn+ExUMBxOhwbJb4Bx1Mu68KbhKu2ORoqWTLOnmtvtU3sMt5wxb6Aq4Ntg07PocKmoKLgC
IYa1oiBYyEAy/1KdwqeUVivkYWe9xM+zXbgVJVoq4irEln3ApRJ+iCBX76C1yamgRsjWBEdXN2px
kIsEiQXDxPL0r7MT5OCiQz2k7y6mR+kJsTxXCoA2OsqU46ueY5vwSIdQpKE/79K56tGXXVoc1bhN
fCFI8d1pQSRHYpHtB5sB/RshStxKj0IJbQnyxDxOiZ+6UqKzepFXt5G+RgJ93mP4fV4W73ijzVYh
gaT+JIKW06QyLY8dugOvaqTCxBgNl+8KLu8A0tKkDACORLJz2oMSJ3IjExkWOaN+4CKlgqLSLXS6
ZXmfywdo+wrTVsEnAZLa9o8WUAFjf2OZd3Iz0Ky67wckSS6tyP55XRfkq389cYBgaAD6WhDPXTxx
gzYHVQ6RLzxxafgcJVsVD649FC4kZ8TEk1gqX6e6m9buLG/UiNXxfaFfgwCVk1ygZqmYdg58QljA
sq6mPvnZ+mYkfk9u+SYaqZmIUYfJcbFNKL2y/rUfd4jHFBJLBLlmAE5VVgx0vhbezFPHKY5sC2km
Np1qt0Zlce0YnrWYn2a0MFt1k4qKWmBG4tVEE+wmOm6EC91DGKOT+KI7pk/5YW3URXvjt03SFiYq
NAapy8FufuLSlYN0iMpjo0N+gajoawJYEl0NXiQT8wHXMdZ3Ei1bOClrJYCzMTG05/55VrSF7cmb
Xh0UgW+HI9Qeuigz1H5ix79Bft5gaeu062OeC6M+j7kwP31diLHJj4CErEfitOOuQp4QrjPX9aGF
fEKXdSCzLHSR/0vt3A3Sh5+vyLnEESgodQkNAxBilD8c+0++R5ymgiinZXiakcNsHOlR8vComxNW
nwfpkbCpXqFrOCeb8hqlSce4WZkA397v1+D3BBb+szFaoEPSsQagEEvBQ124vC0wg7gbr4msyUKd
97U+fe/CJGhWMHTl0OC0sdHYhP6t7p+S+miIETHTC6M5dGhw8HrLAxFxtB0sEJHYCuYDr51O1SHr
HgzJq6UN6ELDTaAw36/BmH8Vpp7fuRU30RnLqXox5RfCWtPYmclziTZeKgEzCtqbFxdUaou4L9Ad
CnsWgaI1atH7hzhWQsa6Ep7SVKJttvNRIDf6N6Xeq7FdMRRP7CZEemtQQLnwGMa0tbmMrz7tA1ay
sryRO5/keOgGWgqb2trnblo+rewyvz1fdxm8HVCcBqWtYqnqEghdm4MeoQ8qRQjsgw6LcH27bkCl
glNGmRtxI60t1pmI8OuQi8sV+vLctAmG5Jyd8YA4/wPS1qBHDO1hW3ET02CNAPLsDn3+zsVLDiaE
Qe9MDDrQqHbkbQw/M2d9eCEZwB9Nj1l9MaR3vUk06XrMDjrMHHxl484Sb6UKHsgjmCuaX3n5XtMp
uQycavBtMX1Q5dtBvlXVZ6Hc96Ktzk5LreFm7U2CYvC3fdLQyw0SC7AtwiQsofOhVWZNV6OyJB/E
rX8FHRJkI1tHBMwiIgBbFMEh98yteEi2yO2kp+kg+V78ig7lAqkdVJwq4v/yb+J3SSNaSPFoeMpI
mqMsk2nPkQREseuLKKO4b7nJRhrdBl4R36ZwcULWJSS56u/1Y6dABcuMyXAo3IQah3LTb9pT4UZ0
eHhtX1DPUQeiIrjA/zLFbUGC5Za7doPMV0HjEy6CKXiK4rX6VihdsWVRfMwMnnoeEGoW0XGAwp9C
AHM0C2cybSjLAwhI6l3xJvXHYdiAmdebAQggdU0AG7REimQ/MWPA2W0r30hlC6f5BqVg1IT6jR9d
4K/JA9UhmCjfFioyyfEujpy4sk2QKyv6Ns5Kd1LvS9GiSfE8pg9ZsR/896rDUajuUWlORQyPOG8s
a6KMr62/S3pPUN3EtAG/agTS4c8DkOZmsFygCVY2ZeWOBtEjd6zpIBDo0kilG2YJxWwnQBbsCDwz
exl9zqVtsnynXooINcZtEu/Gyi1BU9dQc8D0c3+nH3ufmY/5zjAoQI/qL2jZaeaNGB272B6mhx6V
4Gf9FyYQeHFFAw8oHwAsfad5FSwK84GSVYoo5gLkTXTGePsWn9GzhDeUHLEZRYw1t62GgHY4Kg9K
OoGSJqCSajLRf236UwiyPB0EWbPoGlHLute4fE1VMJ01cH9KKAUc6vlgmpd9+VpNsHfS3fDQAzIE
WnP1uq6dFpANIx5cKIyQoDoo2kMGOOsogy1oREKqvtb0x8l8gxnXsFAGBerJzJ3SIJN+G4eXTQvD
qFzW80veHZvwF/e+xbkkWncUSuQ245Kl450fT65m3WBtDAmKHgodzcAJxqumu/T7gxU+hqCX4WjX
2ULPPrLqwKRWyZ0/ujiUAAOQyk0b2uk0d4yegnTMf0fOH0XuyAaWKttOb82tyWobyosRWMlouakr
dxI2Wu8YNgAarByJHzl6uY3DrRyVREDBULRuilmlRrABtrQYG5IPB4jyJUzcaNGv0UTsK4FA4Nqo
bpvZJ/UMRJH6LL8Y8m5OLgbrSqs6pF1PSYkKvxKe5J087ePkIjEiFphXgfJcxCFTlJOi3rfCdSbZ
Tef0WOkRgKyMTtmuaZ/z8SIfSpCoHaLpWmhSZt2gzw9oGOymPRm0qiHMZMvQuvClR6U3GHoLiRQL
tlGPblMWFF1fSJUD5z+hZqi+pgE88AGMwEiTRfmubUJWcflTC716GyCGxAv45rGr/LIKxNfZTrcC
2oGBIqTZeCnJgHDoXpEyXfZK6y320fJzrV+U8U45lhqNJtihpkRdkIFGhsS9V/QRSeB2Ry0CZUwI
RYp8XyRXZWzPA218NgN2DKKU1HpT9Xjf4ZbJ/a+wAREEqqwB4prmJbyap22A/yeSFFChcWv5b01y
1aFhQjedPupws3D+Ec5V2qEunrtqdkvtGEewZkB6VrZ/PcZs9t9UUBlKA5GlZ8kMnbw/pNRA/lK4
7tV7TUCQRRrtqevvACaJLZSEt0V9+rNnCwe2eDEG0vc8va5EF3V0F/pvennqs2cICeYpFOJj8vPj
/hFGfX3ccdzxroOfB3yf33p/J9GsxSkeeXYvBsqFldZGIgYEVGUWwyOaLyHbjlZeIrFEZwNAdxER
ATFiI/Z0tiVlLwu2CWhc5pSdrT5XoNK0bMAA08o1xuu0czipbJ7BcLNIOWaKXVSXwhTRsnEU5Hql
92Bwo3QPYw2YH1tryJPPvolgBJLQbMxlY5eRQdr3kPGYw1Nm0jKFdXVQH/Ofm3dYGvRsN8QELkii
iUZlIHOA+cLhk7Y5kqp0DjcWU44/r/f5rMWnCS08mynrE0sppBDVl55ZKDOVh74DTp5GzyLwc+ro
FVQVSFjZSMpBtlt9FyB8Alvy9j/ULv4reAMBjozOPrQsfPhDn8IHEMBFVV9qPMKWnKLfFzx+8QNq
layutoHdA/ogXAECo92Y3SkDzGEljX1+d3gIA2ocpNuWlBta0STqbFp8MYYWST7EkLVTQTEZHeAm
MZOLjFqFnUlvgv7I3c14Mwi0QH0eqAu0hYPB5dfP23M2O6pIJkD2EmeyXIIhMnUudND38jUpvQnT
gLcDFEDmSpMzW6R1ZqdH2i+19QC6m4B621XHcpS/JYrHWpE3OthlJFuHuwqUh+xl0nUCI5esYh9l
HlstL+6nmS5RFEPXaFWq+zD52q7TWQjEq8HLzV3KTJ31DHgWHWXEO5g36G/nsZMnlzhYBTK8DamE
LXq5aAW/8Be0WOd9Uzz8G7Xc75EDlNQ5pgD6LOAdW56wpDRGOdSy6BTdqVuVIhsFYSvjKfPiTQqp
nGIlB6nwy/NtTT6Nt4hHpbnShrbHeFxa03eB8kM9FwlkXP7B2rUq6Xzad8TMXOFVYuZIW5DXsFJ8
MVvWwJnMkTjaqgAU0RHPe4mwiwnpPWyTGyKDuXYBlbNbCMponrlQVPRi4nM+XcAOmI9MCXH8e6fI
XX9gwYY39HaP/qOUQ90CUS0YnoGaGm6h8QP5QiEgcv9YD04wHMLKBX6qDA7oDQeTscIyR8FnCw9C
Tytl04e/ymEjWuhbp+ntWtlDPpf9gPD4v6bO7e6nqWtimndDGUSnu0PPMM0iAohtQrQAyZ+ntrtQ
ChB4nfr5IOLlTG6N4gIXhAEsvMkib7YOoOyk4+gKx//zzBYWH8SkoZr5WNQB8Fjeut/YTbPXQYPQ
Ud9gQmtPQAOjHdw1450OzNFd5hnSQVO2Uu5KJtMCinR5bpu7dejTOcgkespARQyglQHMzaLSGaZ9
MNapzM1L7dUn9TZK7RCoYXcAtgLeS+RhaQxWgMYJNME4d5OyyQBfjOkMoDri/AiJHjp1K0UP5Vz2
8PO8FhfH16NCngs8BYZMzfStsBgywq6/7W5D5kcst5g1HaL8tmuB8LkPwOqTsApMytPWBIQNShpS
eRR9ghwK6m0Zl8MCjjoRSRE6ZrULu4Ocb6rQkbq1LPG5K/R54ouUkNihMVqwPt4wKAYDlgdHBO1u
vnKlQshXJwVoKrVNqGDZOMArAwuRzlKiP1SPebaVwIrRp1tBOshA8WHGbI2vb0E48+cj+2mC5qJ6
mhZFVsoJdryyGzSxo0/joNRead720D+JbaOz22br+3Z3Z0C60e6u9PBhREAAjxIlBCC6dVYIjhJv
oJYJNbs+Jf0dRPPU0E5R8ghtwbrQZvzQs66mfSYRKG2trPFZq/r5ExZmqta0PG+heY38j6nvGvFp
QktEfoKwLxKNQPcC/VjisXZ6pLdrKA8JO46EvJSRA4h+CQVILSXgLR01v/b3KQGMx9PRoacfrMfW
2E9reMYPl275CECmDFw26NNUv5OoxxYgRBM82hngX3Ry26Z6BZdWN4iJF2BAvGSlaCZRL4u4JSab
KvB+2hDyHWkD7TARfqrq6blXl05gXSXABqKMb4HstySdQE24iEJF5+ZJiFawuWddw88TX7iGIMTP
yrbGxOtX3ocUIqXHwHaj4zhDsxTSv7zRsdCgB0HT3E7AmA/9TQbMTb1G+HA2lYTmUgPUvVytYZlZ
7i2pGgUNmVaufAfevA1vtPlo/VN36DWc18KQszCbzwMuDFAdpGalpV14UjoCRsBgtrXQHgFs4DI2
lWZn7XaIIO7Ge7GkFZ/8LADmQ5QCLh+o0z825tNj9v85O68dt7Vt234RAebwyqSsCipV8AtRVbYZ
xChmfv1t9AbOqZJ1rY0DLNgLTsxzjtB7G4bW5PlZ58bDQTUXAiLgvNtH7tjbn7UKm4AyZ003LWck
wbjsb+nPrsoZvh7+Yi8tWj2qMD9yePTRqM6YixSfSQA9mQB38kvMC7ipTB6/nDpB60ysuaKfj8eY
goBdME/WkW/tCFdD868ndbGNsreLgGF4IGw58XsU2DG1ic6JEttK/ObAzBV8uVTxomfRT5aqvohf
qV5UzU7e9FRn/x2WXw12VUMBXst8BECyF8s8RCy9HOWeyj9NFViAwU7ye2lpkKkkJZwqXzNQCFr5
IlZxaRHu/jFaclZifqeuBudUr+Q7Cw12syPJJxa8cX7X0kwVTbHFSAlR/Mubm8P9iqaQRxintnKn
rs10GaaLVHCml1D2KQb2xmp0JWFv6PbMvaEi0SfL4BcWVdb0W5g/5dbpXHSCJ6kNY5Gp1GhE2Qxl
L/YiNy298PQcU7PMtTt9ekXDem5sfkTbB8yMmiw/8ivtL8HLl9pi8qhiurmMqidk9pmiUQ96Shzl
6d+37kqpn2z4y627CImYpSIKYTk/Wve0N39RTNk1du1ixvk5DzlMnZsKj2tZwtcjXqw1adDJcX7m
iOmKspu+15UnioTtjyBcjacTTp+FVnrdiAp8q2ImYn5MYdMyUtq7Jng2TnhrjLWBaei0v5UQz6/x
xdYFBwXkDKNywOxcZp9NPTAQccxnR8159Z/RK8JiDpr/fc/1K3fg63Euc0dqhrFVm9ms6J2nk9Gq
bfaDfJQ+xsLpXuJjRgGChu2LwDjT4zS5ZeIYewvhDaM/F7XhnY4R9cZfQWlXc8phn0lgxoX8RmU+
b3i/FoHL+xTVaEOX8fp8mK3Htdt2drTEg4FkdJmvT37ktZObqnuzQ6PVU6AnHVtq6WRn6WtHaaQz
/rx2NxeTK7nLt6u/iGekycrOYsxdnq9+bsINL1Q7w3A1tfdV9qGJdlxABVzER5XZ1i9nJF26O/rz
gK4MVn6suYbwS9Z2Q7LBvfrvR3Nt5/12chebQVTlWaannNwsowEgS+bH/d5OzqzuQ2vx78NdW+Zh
tc3zihSNobKXc5nGqBEas9eER0V9lNqFCLxhcVpjkMnUT4SOOG3OuyL1UdSh9RYNwntPPPuhaDea
+9+QtK8+G3OmvyN71eBDfs8rq8kQYdqmIdnbrP6myYEpWVsILOmoaI7AK2TFnltET8bJZknLmjvG
8ZLlBulHeEw+Moi0Z7um4q6zdrzg4a30pbRnXkTVvEmGrVH9U+a4GqhfpvIubvrWU8pFKS7yDZ2Q
WvLDxVwH9ERMi1nTQV17bDVHtR719qnvHQFt4ywAllQ/QFW01RaKU/jpTox86y19iM/A9dhlxJeq
sXk7cjR15410GD4nyca7I+COUB8rPNKfRP+i5XYKrmXj5ISFG2C0HjQHg7uAYTnz9B1S2wZLKiKm
7XRnSHZwbPzsxXxoiUD9em0Bii0OOH/LcdEU/jAK3mT9/vcbck1bYbJa/s8TuQwEplosxIAnEj+3
nobjAOL44+wqVP1kzWC3G1vp9Q/gy/HmtetLMEZ3sxGVhLVpnmWIQd2eN69gScDjxf7/RbX27eou
er5Sn5hSMHF1Z9dc6MzZZdGahdYSc5QtvvsbuZR1ZWdmGBL4X5X6ogYs5vvVgahtpy4IhMdY2J7o
mnTGoi0/C15LeV0UCzVbmNm9lZPwuUnqxD2+dwdhWa6iSHB1utHNohCY2/EUT8BYHFVZWPWd+UM+
+9qr7M0t1/DY6A86jcs5Xk+r52lcFubCEL30tKSBpgsLdLvAWk6Ebr0bgS8DrlBvY4EYal8ZnSvE
S7NalcbbWV3U4C8ZBRFRkfVDaYtYFfk/La5m39gqmj47ZQ53ja/3lNvMayDjp4Gi/QxOTFuyfAjD
+b0SL8bSQ3yYn5dRsqDXQY/jlhDpWhTx7b5eRBG6mQWaHHNfI7yoGHU8uDE05RYGignUKJ/Z4ZaF
4xqHh0PONB78QYR8FzFp3ShiR1YpPBYAK9zpvFNjZ9gKG30h6zYKrP453JwejMfxXp7ueQQn2TVf
o99nicq+yJ3q3epp1gUJfrzvOs/8sN6qpbiOl3RfusMMgqCihpF58AJ1ldOsurHV/FFFXUYbXy5A
vyhN5IqIDUUzWfsP6ZO0hV67gH6xTFjcGlv8pT+wI2cfraMuRNqeqOKhKUKVkpx4IR90wU/MQ7GS
dp3p1ffWLnmhgH+n+6zT5tvZ44JsLI878YPa0ZbuFZIXpPAG01lo5MPzuRX0XitJfn0el/BWI9UE
UxssXoGCMV+psgXDWNuYRCrKkg/Gq7VJ/Mg1AuSYerwN6YqmdvPQ4SSbG7aK0ywiCOqSd9NAdc2f
DNVL0zQKfpaKPOP7Rz8J58JqE1l45LtokKINtESXkmvRJCgcuqiWN5GZRBjLIh/xhH16FyyaITPr
6AQ9e1oyAMU5hYtT5usxYnvsyfiqs/Aj0H82syKmRIp9K0y6lhV/O+uLpUqt1VEaAlF4FONVlPqa
CvZpA47aA/PhJJpvTLvRgooR2LRibk/pu5LzGdJcFyfrwzlsWhdhutCGYyFqYcbeGT/njE4YNpat
vkuwXu3S8uPUVVXAnpMBsHSGe54BXvlG7o2Cm6G+MUWHZMsYnH65CW/Ohfo7TkHNhVd2LvBRY7os
GTRio51Tq08PsbbJg11XL2UYu3S8t8ncOiuyOwzdylNvLkmJEy9d1NoNue+Vz/f7KVyESlDWlTBU
kSvJhpMGa6VyR901s01uLkwGNwPSEdGAgtwqjlA5VHK5ypVIfncle0O5Hhp77B18zmpFTXe2xQeH
SJ8/BrAFA1ZGPI0LfRv4vfWIPIX2AwOjutmH5yVroQPdZbfJnVpvTsxi+6heetoVN6LTPx6n7yvU
N83cZT4UAnbgv3bWzIGjxnryKy2XAt9vt0viRYdNvMHGnnwGA3LzrTgdO23Zlo+nYacOD0WEmy6g
nFRsM0zhysMsV8uAcLuVCEFHj6gU9BJ2o+Yl1w+ahrMt6TBvFksylDzd4Ien5CSON5bdKwHVt4v6
K/nqukFl7GU6qxhbYpwIvA2KOnXVUD8VZUdFZHIj4ZPVq3EHdRNYpkTVunERxZVhGQjn6Sw8Vhni
raKEnAN5W2c4jjR/TRYzsyo2rVcpUJ2+e2+UX8qn1jqKeC+pka2lpq2ojoqWHnpCuDuJy0HZIo4z
e3BFjn4MSBXUOUv+mTJh1Sgfkvg9lnZ/PMzMMuL2S9LaYnC6/FxP/mB5c9+KKjakIyQ3n5HG19LG
zrn4XVdPxcj0z3yym5rlUnrwsupBNFZJDbjjD5DlLC/4d8Jgl8YrIPKg8OyyY4Ak57c0zd05Ic5Y
msEylLdKniDtsstgI0afvXYvoDFRhWXDhOzqoCeLTl9PceRm5lafdSSl02B3TBZh6RtoS2Iomame
2SlZ37A288dU36XKu2A8FNUPo3oRxg8BGakZGQQ3L534IakrUdrI0U9h+FTG7Sn8nfe/ykB2mmm0
rXoT8ZEIgYm1DbHcyW5NlEPQtfrnoZVtxXrqx0VJ1/EEfSrmgjr/bL1p3X00+BicsIEXxR3AdDl7
j7V7Pctd6WTZZfKUaruKwhxzcsi5gQ4998nmpOGlU37Msazul4vWaDGRA//+YWIwl4LHs7RRgzfT
ejPNt1I+iNPHicZnTtIjUeFARGg2DIdq76l6Zn5Wurr50CmHU/YgFO9FfRgopTN9EnEd9st82Z0W
pblVwl8JtlLhMRFfzUCws+H3qVxXyJDwDtWHpNxKNWImR0g2bf/TCn6acuy0ze8h/tSTpwL9YR/f
hfqPc8/jexLEV2wshroPpQ/TelLVuwaKSvYxpR+p7KfoNk57Pd3luFPvpORzpu9NFoCJ+15b5AGs
BemYBDc+JGPeqr+vSEgr2cZZ+wGdwh//vpWPKhMUjb4QHvv15GPSX6rW79L05XhvaOsqcYvCb4wH
+a0jGG7mukndO6FyEHPHap8V6Z0RY7xSa+RIs5KRvat/q5hOQ+uJ7p6g7IR8LUAlaVca/E8Mhhn0
Juv0gf5XzMDg2wUWPIVGMBLEdY3pqL4ToH4lcw1x5I0+R45BtviUtk+yeMyVvZ6teFUSh16NFu9J
SK12Sc8JXE2yKJliiIUxP0r6VnsyboBO1LmM8tetIugR55m2bOEXZZbzVGrBqZ0ryMZKdAaaK6fM
Dpdn0GOetjQI0cMXOhylsdZQeGlOqG9H5ecp8uToaElPkDtUhjU7sp0fw/ZeEhj6Tmk12LTYj6sF
9iZtRGw+gze003OF7D5HunPT33OtK4OYFnUUKicmRvwJk77ko3pUaK1WZnMr5ER+tJFoY9MRQBQy
y93vyffHl4kmE6fKtlHZ5WNKWnxL2nBl15g1vf97GhfRkBS0QpskWFXD9/MKMMibrm2houzm+qCx
UuxTfaMddY268O2IF/mNoQ/FZApceB85uewKrSMabr1Xlhb1qNlWYO0lT/oVu7eUzNdcJV+P/Of3
v9zy0azHXsiT/2ikZhRkoO0H1D/GHaQ6LAYQa9wmWvUBrgsb52kHd+x2z2FOf/56f//3jl+GeP1w
jrt84o6LTMpDrWmPaEIMN9apmJbQg/D4xKh8SIIrgP0TPWRbPb3xBgTvN0ow87P915lcRHpNE1jh
WHM/9If6nQDhaLwEb/pPYUe3o1v/B346LhGpZ4196zO+9Rr86V59eRjxIJs9cxzm2xAvmYrU3E9L
nY5/81zug00KRUmP/0+e9Bn/TvGfYS0Qni9SpvQsaiddjqJDq9mwM2kzR34Nb/3R8kZf9ZHSVvxE
g/km2+6aIvLboS/ynipPrA4vAP1jum3SQkpxdT1PwU4r3lT9NcCTED8KJrXYjRbto37Tzc7vjZT8
kOol6rmQjx+ATplthqGGhm2nqi+rj6b8POS/UnRFp/OSX0qGH9V5Zaj+hLx2d6p3EgpidSvHbn0X
u62t2MGO8Ew7UD789+v0x5T11+v05d5e1EoUIZU7y+Tedp/a8CJOy/ypOVTHyfLPdxbyjYcE7R36
8NJW9tkr2y66soN8ODOBiG/PAEjv5TD/7oxjebbbVwKNDM8dQ8GA774rtP4jdB822l9yfDYrs/Lj
l/yVitQkPZev+VwJVZArfVj5Vnz897VdXzpYp3XqlYD/L4sAVjsUcqBY4SGrtwqQYwHvDPWgeMQO
ZrpRvY2697a0z0jlmZ/koTn9T/ZsMNH036dyTVNjQtQhR9Q1wEqXyUtjDUEszS3tWV7ZMi5WfhBP
665ajQT9iistM5Ytc4sYnajFTaSddCJZXPXyNtaXJ3C3Y/xZV0c6JyH7nOKllicUW03cROoLFNnI
3Cbd8iTfWGzkub7619vxv6d9mZ6EtRAHZkHvsDjbo+kEuccgl/Jnh2hbt8+Cq3Swqn6BbBYVPsVT
t2iVsx0ZxLQr3Q8TH81C6QWRhrZ58e87en0p+nJqFxGFrJ2KWjW4o40baAxiWnUyuuSZAUL7t0X0
s+1X/82S8Cc7urwnf2QQIlRDkefJPfuyBgandFC14kx7lxr4kKp2fP6J94xBBYq8rcRVIS7RrlKn
tVbmiybv4tCtgckm3ln1zllhx+LSlB+k09aUdpbmSZmT67/j8ncmrWAkFuvEDdhL8GbApUtMUqpl
0vizUQgNYEYF0fyI2u1kuGfNT9ExMzwSwwl6lHJT5Z5mLtierXo1Vpt63DV05hYCs2PyjdA8auHO
wukzvijKk0nxSBhkJ2nP8F5sqUCZ7qW3OljXjLvm15t1sX4GQ4aVLMUUCE6EOUCiV9TvFYCM3GLP
pDFI5QqlPPExNIR1Ej6M7RopE1KoxG5kP8eeEq3VAt62G0U3eQ1X3yE6SyqUfSaVm9rF4heI45h2
GfkNnfqcHRswm5e6zbL/HCkOQg59mry5wnZLRXW1nPb1wBcBnCCZqaFgOTmckhXFdJjQXneXDcDY
5ZXlRHQhK6fBP4JeM7xdzJvzkr/e4C+XfRHM1VnHTJUKb7g+rz401lA/2vLbLM6ffqQPuXMLR3lN
6sjAhP+50ZfV5VGb6rQ9c736EVC9OzBfKHYb4e4O0i7v6DzzSneljKKm08sueOVwkZVo8NIfFkp8
J/49wW4v/BtLyLU6yNezulhCVCll0pnA4+cRxM5cWzU87aF3z/9Bonr/Ptz1b+HLTbiI3KpCKPpq
4LbPan+19rkLteaDEkTWH4HTduRj7FmJ8xn9HpxJXEaixxx7dRO8NgQOFERmVuitV/EaWOLbo7lI
YivBDFpNA1kwjxAKVLvOYagwgDqoqPAXjR/AYKYg1Xspuw6fbKBvYyeLHmNoeJGXe4W26md1+yKq
AeThdNIdfC2pgDQe/53/X8ywvSaMwKhA5YrRIsyouzjjeFK0ttMBnEuhd7aOsXDPG9UtKOFpdz2z
M1VUlP5oLeLOkQW3slbqdkYV3czCrm2OX89j/v0vG0GetKJeyHCPa4iRJVoj5OPZrzPDFFzLdBQ6
lKxit+J/9Vr8//WoF9vPIBWyPipjeLCqVT/LE/Kaqq20UHUodMkxxv4t6B+luJ/jZEA8lCGwsJpe
Ae4XUhsCJCdR/abZjryDT3K9yOei8UKQV12Ao1Yw3MBYNaofN17YPNGnUqK7Qb3L+o2VrLQ5lnPi
Chh8X66L7KFKd7d6DX9W3b+WJ9wW+HQsjcjt4vlaxRSHo9z8gdLUZunIIpjQ80eQ0+6oVo0rOh3n
lvOpbPuTzKhFL8kcJL1DaQ8o0nQv6r3AUxqHxdWKNmg3Te/82vOnfjQkTDBggau2IJvbdoV+C83T
azxBxMARsVb1j3SEpjwPpHiYiv3gVfVDpj1PJdU/rz0vegVrGhDQ/2pg2fzs/nXlF29UnNYnRVBq
oB1rze9/deJMYxO8lryA7s+rCARSdOPDrRz7asPUQK4mKchNFO0va0ZfFFXZlmgHJLdxo3vZET4i
v3MI5bvImaHW4u3N9++uCUifLwe92ANToawys6igz8LMOvnSTLnM8jX5wIsJRIHw8p6ZjpqDjjnB
aXd3E6p2dfn/cgIX26Bq5LmqCwXryCdzGVxQblCM/ohrpp3g0vC/sf7fuOA/6vAv60Vp5aox6Nzl
eXhauIgjP+vn2LUlA+Czom3MPBJU57AinWlvHFNxNXj9z+ldtCgT8t2V6kaDUfp0G5pxTdb99WH8
qd99ObeurfRhYPjpYcwWWfsYZ24/eqO0VjK+MTyHd11+p8+w25HUxGUOWNGjxKiG9XB6RU5gqriH
D6nydDJXsmVPdIx+CMnyJOxM2VUTdgH8E7foVVercV/eoD99ji8nzYAyUYpU5FES3MTTcng9BYeG
Po6Hh/q+ZhEofHlVbIPxIGQekWWUUx88obi8tWShJb/y5Voy065kC60Sho7ve4FZ5GY39Amm2mQ9
Jocq8ArDRtUv71Jrdzr7EcNKOjcA7asfM8jh2UrQiC+Hk531W7weK2nZhr/yoPQDwnUJ0/F0np3p
RP7D04wwD5VNrq1YoyduvWqfU2mv8G2WcyuvVFxtoP6XVn6WY0DW6yVTAe2Uoml/pxh3VfxgNMt6
0SxpgLr5kNp1dadIKz3cn2mQe0H2Izrf5+kqKg4G/W9Ma6Hf4Ca2WXkR8iq6n2q2lXsZUszajWMP
/bvW+ElGE8bG6hEDZZjoFZqRrVPmDqAIlUB0Y5XMYzga2SFMt+Pk5zVvb7OSg4+qW2vSnSHvEmWh
k69oPsmOoflFtGDyTiQuzNO7xWQJhBEBlodNw2AiDN4vA8MaItt8nHIn6p1IXxp8ECb0xWQnEcNP
xnNCQ/jf3+3VYB1GB/RyUyaBv9Qba5nKWJepxrULf0LbarjWLLZ2v1hYKBtGV7G8vnRFfplc0L2l
zDCvhRlfDm9dKDOEaMxjyeDw6kJhRAVcJofK28BUB+lVjJblbNLZ6OeJptmh7tzGuCvfothN37JH
+qTDtha95Lwemd0xdNFzE/2o8ZYy2EnxNIKilLEwbrubXgRsRZ2PPsdnas6JBd/MuJo0Xp+QmvX+
2djHKdSI50Zcn7UHYVpYw9KY3ts4cSU4PuraEvaytQIHIcDCLzyVfMpaQLG7m6ADpPcldmLmKpWP
DYhnzS2Ld/h2SLO70texNlm+0C9jbamQr7o3FUHXMp6v9/Ai0pdEhi8DEREeNVteW69li5DMYl9V
X2c9UPLwf4EQmV8PeBHrj2GdCWpOixUzqzdjAH+iq3VoWoJNDToWoVtx/NWewNcjXkRN50YCTlrz
msxC1u4+qTAP6nA5RpRitsWbebM4+v85JKxolPh8G5fpcx+PsWwq/fxm6qYzE3+QLq5aF7baMtnc
VoHcPOBFyMCYkUor60F4HJjWIhDvwkn0LUwhAnO4PJYuGVXRja//6squ/O9FXkQJoTHgKwu4SEbJ
+MFz/aAsKfHu6ThRhmuO9Jqggzg3DnpF76Lx/vzPUS8T5rqqpSFVuNJZ+duWH5OAONRNP7s78mhb
kT5ZWqenRPfEI5Mtphq1NGbfeyIIMEci8/5aaPMDEv4DLBe183JWJ2OdtJtxWo/RKjIQvfKpNjko
Dz21syxAYvgW17+b/EnWD2Bg2uRXlTB4WHkt5z88MBOOyQTxUggeRiwwzI7TF6wpABjO1TJju8lG
+PZboWIMyWe7o6PNctIfi3RRpBtxWifpHXuV8QJRPUT0NrOL8ocGLBMKs/PxpHx0zeCchc43mXYo
lKl9yp+EnMqQ0fpWWtAzxOByYk9sVsW8dTJB6J0is7gd9tYEeMJWKTZyl4gV6/5V6umFhraR3of1
wojWRbXO65zljk4y/ZlyK/SraNgJp00er5upd2u2tFh4ahBBVF4zLYxpraV7BI7ejUd7TdPK1OM/
um6m9ODx+h4qCHnbWmZMY3z2Jc8NLbn0m8TvoWQpm+oYnhhYA5An4+cH8774FT7w8M5QhmXEE7Ev
6w5OlwbRZmjRDhmYxOSZip8ZvomjW7Y8ETSF6BmTLwh3lnTfDu+JzD6gP+bCLivvS3Np+NMmRV68
lBAqZXshdU4Mj8k8BauB/gDsQUEJz4Qowz9hiXsv9vqixKy4UhmpVP+CZhq4iJ/zyR1AzVCu/ClK
h+hZU/1McdQ7Y5GNG0NEKV6jHgGg06zNYVNWe70Bjv4c5To8ma0pP55PIxbhg3A+Zpjrc6TSORye
vvI0za3Uoyk+CvHPrnxvsC6fCCYxWnS3EeNzBfIi55oN/iZeYAm04GXkJo5y3A5BNGvsqSC3ow28
LCTaXiqbYDVqjnhH7ZEwLEMTeMsQal7Zl74d/GJBS5OkNCcxnksIXQRQ3XzQd6LhoO7O0McMd91n
GttGv4G2Uq/Pgm0tLdmh+W9sg91I8gAcxItW0kpT+K1zfCzR5SVL6SDuYxJH33wIFuEG55h6lFgA
wJmYs23j9AsoUMKIrt/5+YMGjrLXHkNcDti4hsUEg4iO03CXWHv10Kwh/QyP8l1Z3MN6CWqvhaz7
3OxVYi6fZs7PJl8UT+M296TjMQUOe2sBvibl5B5B1MULA53kj/TtS5Qf94GUNBZSzmEOilf1HOMP
diuvmWpnvguSo2suNFgMI/YYgmKgxMwUrkXVrOmllZOjOXrllYjg+NY8JGq3ArRrmIhvJ3iRtY+t
WuYMXv1TrzBULzRL5uKtEhVBhVfRLqttoB75vdDZluVjyhVpjzxKgRMaHiQkhosNzlyZP63IdVsv
kpfIrlrRnQY3fbgl/oIF+Nf7TjtMkzRV1BgnCk77+/IThNpJlk/B6RBUfs18veK5rHbhaZW3a1le
nKV9buBnedMr4Cck3aqj/0IlyLeZ+NlOoDkFmwPvjgv6LLkzV1ih1gaLte7B7RmflGfqbWJn59xp
pzrAisnuyp26DDbxtNHFfTX5prmShHsreBHAKOXSm6W+noqnXnwOU/Tn+luiU2Q0nuncualIDjB2
jn6GNdPs5fw9Ap5lSUeUN15gIW7Re3/IKJ93K6BdUv/zLLApt/cFKhtjK4Lm0WUfNNci13bdmcmn
FIgG82mMaBGBqGlM7X4UfsUtmqHeTsE8VUFELJs6EXYSBfVfVx/k8Hd9+hwD1tDzS9psYvho0VpQ
V2a/KrW7tD6IINOsdMesF1lYhcVRSR5OyouizV0xNJX57wnURWFHv5V8nfW21bkMRo0gOSi2yDOH
zCgsC+uZvpJjMOda0H7E4msH60nSwq151pcTUrGGgShD9qonGzFcApCWVUbXLCFaBYxzXuizbmhj
KSv+tRLtlNw9tcO6zt+5Juv9pHoifwqHkjM8nM2DeLCS1+JVFXyatufRpb8+y46QJyG9qXu7fus/
0URbxszXKmAwVdjSx/ty5K7ZceLJ+lJ/0nby5/iJYJTqdAP9Tj/y/6jAqMzaoXmshgPwHGtCk7XW
h5fAupPV2a2smQ4TQxSm6SDGpyMET66wxVJxTItmsScZbtm7irgYq9cwe2u7TaKte2wwp6SwlROb
u7XO85/9eK9XK03b9Mm2MJYVeinzEMdHrcvQWtHg7d4zeeaQudaxk5csYz/wywqGM4ZuIy8LiaJS
vk/hjpnBZ6i60bDNXk/jvoJ3T7+hd1oBNSTJQXPXVz+kyE+0ncDLo3dLaeiXJWYwHW5EQIYloikM
y2MRj/4gTogGDdwQvwLhd4Z0r2yZtjUAnUuNeV6iNKCfHIplIFEjrhunTX4yI805N9jqyObPp7uU
BB+iuWNlCMNS7E0iwGKZHehgjT/zaj2ODCY00mWZouUVsA5heS15+hPVGeq7hY5Mc26pjOCPS6Ka
Ta4v2oKkcSlQ3gKF7LBo8zWHnKirF3hR1/XpTuZvQj84ltUmrtxJc+XzohUYfLSBtB+cX9A88Wk6
Ku5Rmr7ypjnnrjp9slcbsp+1m3P+EekvzWkf5q9WxLj206ZW55EQUcyqAmvvNUMXXgdPjOJ9KkvH
/JiLDAZmiG08mV7MjBTjfjR+6MHT6XQX+534quEdznYyXoOxu8+j32Y3LU7GDpS7ND6J1ZqzKNPC
q9OnqlgxAwXF40qFPKzWGUHgXuXNTqfXWFtA3pLVXZE89cZDBbVc9i1wY0HkYTA01QUawa5/CIat
ZD0rxjb0+87H8d9XL5XxYImbATFAE9+rLMv52gqfs/Y4dJui/i0ZwyJlhGT10Z8NqIkMnWzfy/Bd
glbXnRKn6o5WswjMQ5T8OIeUbOCjj50rT4DqXDlmoXieMJBN5i5TsKyp6z7bjNb9aL2I+Uak+Kms
8+AjiRZ9+HCuVw1q2xGFc/CuVA+W9W5SDo+7o1CtptAb4ZyG+f2Zkc75eK+qm6Lfltldo3zGyqrs
7crcn+KVrr8FBPFKfsRUJLW7c7cEFFqV66mlLZ3ctaT60UQreTMxmEpj9NYyP+3LaB2D/9Cgff5Q
R3z33T6jNqCEIKmWPFXGIw+tauc/KH8o531QQT5k1TrEw7PCfNvClwJgb+QGQJvkkqGQj6Kys0zQ
Jqva3Beng5isDYgG6WPY7POQBVrDy3R6sNgmloIA8dMzeuoCjS3JPlrjaJ4k0Axvp3ZjwYEflqmC
8I+yReiyIjhBs5mIXgXmRG8pITUomcEfC5sCPeiEUZz5pVSlcMkzeprGORQd+NAJzk+Fjy34Vag/
JPlFaN5UiGxnWQNv4Mqw+tmAkPnCnxSgCHtTccy7pwmER3GS3JqQKsctglUPbis1Nu1HSHmmn834
JgZibIkUApL91IlIUnVbMLa1sMmIvTWemk37mV0NLJ8EyB2xbvkC760ePlvjIWDMstHaVUHTBrO2
XL0Y3QoHVSRtzsLP0fTReaF2ZhCTsELmmRlvYlOjlSZaj+/lnrbcIeUqrXhhKPcJPHLzYHL17UOq
OVb0wygezsxEU2ZXoSzeSmL/zpznSENlOjpqSZnGwvdIo5ZVik5dlB6kQ0uHDGMvYF2WIhdywLsx
OQndbZaiW/HYla7+9+NexGNyqzYi4sj0oO5kNlkv/Yl8drDxZDIzjv2F/IYy4s2k/Uon9ftxLyKr
SYywhqkxx12MnoXWaF/j5QLyshBeiVWJ/4Aspm+K6OpI7LN7dN/5ITC8aqdtzJWyCN+E1E5wqnRb
mYEKsIesXzocHRp6LKTrm/fp7/7H9/O90GZEzEA3m/n54ERqvXBZ3lFR4ZMYqVLRGVvi4buR+/6d
a30/4kWVXEzGXra0kOR2RAJNF1x2kAFbEroHvi9pEWIqFPH644N7unHov9um3w99kWmpkx6nucLF
yrqrImYCpGVoq8D0ppji9gJXI14FJr6heEet9prAWo79m3XIv2u538/iIvcPFUM/pSJn0RCRYeNm
xDbbEPkesq/eF+tlMjItRhy3t+L+K5MJODIUAZOY38L2cXH9Siv2UaAnf3jGe+Y+P9VevtJ8bXk6
FjvZ9ILVPNqwEv3q/r9oL/3Rd3/Psr8f/uLCm7RnKnl5Yi34jF+ITtbhY/KzZCHQvbN8DwfRPhXo
t8TDWXqJS0L5YFa4E2+xoZzv2/YzlBVPJScZzm+a9hxTlahxmEQYTlF+JcEaai1T1pbqtAw0X4l6
t2FUUA8utSPSG6lZA8gtgkMprEca5kWwD04T+FMA1v1RtPZjZzj52Q0pgAA7ZuKR4ijyc6CBggx3
OHPEcIe/qxkOY/NoAu7t5bdxoEDePirT3lxELdYRnA77hpTzvKuRDSW9a4bAnQ1lHRgbudo36lab
CzH1Q6Trzmk81tWvutyAZHVQgo3PiUG3lX2kC86Pcks8j+MlVX+15c+Gtv6JOdI/1BJZVBQ4krzV
eiY7LPT6MTE+/h9n77XbuLZt7T4RAeZwKyZFJznfELarTIo5i+TT/x+9cfayVTrWwgYWJtYEahYp
cnCM3ltvoY63orlXxhtFX4pSsZAPT1q/P+RXRWQtLG1bRddHjHGhPlLdzqLmo7ShrS+1TYVSwOC8
pqTkQAcStOsnrKZI1Dv8rSAagtFlC8Ef1vIKM3K4dpv0vXuZbrFal51iS67zyEIGk/TE62layfsG
WI7y/28dOOUyf4zxzgRkWMTvNAX1e/R+/EBh0352o9cyXxS8xCDX3FbUfiHLjzF0BnNkvKihtA+e
Au7IGhfZn+olwsC+W1Ab8O7w4IAmZNWeavpWshbNlaEtys9557AGh160Rp5aXKvxQzNykNd2FTyk
8LS7NfKc4mbwVcp33NTS5XFLDG0cgByk615c9pM7QG15kR5MZKub5MUQXEZpw+R2NCxvEebDj5iB
Ei+WHJzeIlQW+b9li5Ejw+RpUFNsuwjf5qVAzRosLP5r9dMqb5jdyqHPn4kwb9YX/ZtMULRMZIVP
FnMS+XnraZljTlfF4e6QbCUkVeh73ggfrq/SYmMVNwaFJdzAoF6WxSbMY9K0l710K6ouVDFgPxsH
YaK2Hw7me11s8mjXWA9ixYwOoRHRJ/GKjhaNWSGsdWOJSFQ+QNLc9Aj8KHdllsiCajl+kl8w58NO
4Wa4qz+R/02ZUyM6FosFcCx0uOSP2M7N/bFZ5ul6HPaRiPdXTxP7RwiuWmGv1I9IBstkFRC00a5K
YnKaldR4cCi0xgMWrDvUTLUjKespd6E4Teka5lA453REoFrDQgZRvlenvYb5tOkk8k1DpRIanwIp
XAoB4oG1VEClY7aGSnzMGDh2ZYZf8FYP/Jo/w2BTw0lWDhazEuL3M+SLpPtzEwMkROCtKxbQCTm2
Pwsaawg7LarabI+gSM4c0WXcVmskwtvawTP72z5f59Oy09yi90WY4rqH6d01rpJ2E9mHwQEMIgVS
wYsw8tLUzmq0ZRcFE2fcs37e5cnoaZIKUerEJts3I+l8C8VLNPAon3k4CvjanjK31KFVADLp2U5D
ge/8/pgu3sBJ3acUWT0e4z7bd6M9YZXiVRgTUMB6IMazKfiIn6FkOvSXiHPB+y/UnfL8Gn57TSf1
33FsKvFYdNkeiHyy65UZrRrk5gSVPc91BvocsXZazQuMZW/CCCgZd9MJrmu6v6ffn8XFezmpCQ9i
perjwJJRwG3jJbrczk0583RsE2xFIirNEbFKRjXi8AWODiplwdhw7uGcA/Hx97s5M8lGRY05gYoH
soE16smbibOqzOUoz/bCMt8KHwc+uaW0IcXqj3gtY4k1rgpvqhbWTfb++5XP8Et+XvnknRTRiIii
ybjyJnwk6trcRYKHnEMbvP758BbeRX/aVbhpkfQQOrlKgeoAwFMPPEkersR9abA1bMMV6dRX8lK4
oZvS7zDF+P02z7QOP2/z5HVN40HtW40HNNP0+z/jX6J7bGuXv1lkIc3Cegw3L5Fj8QU7s2C/v5aT
QnwKinQK0yKb9eOT+BhZO9XqnPB/QghTyiJ5iwNMHfoTsEJpro6iTyEhqp1bEBdwVJ+pfwRxi7Gt
Oa4iOsqi8Q7YKvbBmxXdiUemazMkocJpuzFxEpWCgMFRhjcTjDplm/a4oftp0pAK9oRct8oIjVG7
GQpYpqPoiwOsgsPHhN5qWgrhgyaic+PgldZdftW5CSr7iMkJ4gkoiQUOUFWD/dropdbyscL8HY6x
4UlsdtN10N51yV7BO65jyNBphAujXC1QrupWvgja/TCKHsIGPNGzPmT2d4+QHzZRM6v7kRyoDGd6
c9lqkq0V1wWHYTkbxDNZN1cDOQk0egUamkzFBvHPUbgRR1iBcFnzP3PeheSo3GSvfBoSRg/CNe96
kSmJOxiYf6dY106vctI7YXcXd2sl2caHu4DHJfdvffQmF1cRxY6h/K2z17hs7AOJ8ofoHkaGhn8o
6Y6l39jFcN/2V4eQFAXmJFnnF72KIJlJZCsvRPykSJTUZ594lBMTZkWHYotiNAg8iLchgW7ljWE9
FcXCDAFB7e5Pgzi9XGaYHgWPQr/Di/4I5VN0mE0evOjB2CokckLcFd8qkmpn0/1NKF7H4k0m+WLg
6rgBCKuD6emgn8Zxlw+2mS8TLBuL49+GPE94SqXbHfAQppTW7U52rRa6QPpoWrdW9Bn1jkJ6W03I
luk3Kb4uyTZT5jKngE4l+3G6bsXVZGwi2vnubppeGQcZ07IenPrzIF6N5tKalsMIsZQfzVZbbkP9
LqQStmtsEKRuqaZ4V8DvwaaFmkV51MRdxrLMdKye5Bf9iF8sDq2hG5iruDgsis43DYTdfrWd4ICC
PfpysGtxQj1SOjftcxjf9bhoUFdIfqH+pSiNcn/C15e56ijvEyApEU9lZtOCwAeRzMDT37B5Tgg/
pE7SQMFDH/sIRV4btBRm42RDBTt95qmT0KBgummBlLpK5hS1Ox5EVi5LBEW4tGkFpskvwvFRP+7E
5KZP73G5zZc4wZBBBKNduztaa8kqFlnyR9DXLTa40t7iQxhVWDOQcgkOrXYq5uJurC3iahNLy5KJ
tNj6tbWPp+uj8nnA8UCIgbrvkI2NM70ubjzBFzTwWCdExhTN7gzt/xiuECSZ2UwDMPIjilRD149d
sK1GjmLu0YME5U5qqdfI4gp3WbAzcMTNfDW/buX7GWoP8nvR9F+y1B64uU62J0LAdaQJRy+z0sWA
ZdE46rZZ8xeO73wOmGRStxHOjEv2A5jagMU47m7jXkp8mSwRw7uwX//bT//cr08ABSGEJVcjdWe/
ZmcwH3MvhGZDq3jYEsc7gyYM+w3396t+Ma5OCwyUiKZEiMBXIt3POrDHoks6RAfMSKrnI1tgky46
0FjtYFLCKk5V/OmmFRNz6bgPiRZoBU+OKQuf2UujxlXZEIlRx7Fk2nESip8qhghbDDzX5SaAi+XA
eqVRJVYldKTb8Zn/p1pr4UEpbjpSOvmBySJikLOmji8Ww6d63MfxE23T/GZKA/PCRfqJHgmqY2aX
j5OfvxP6sx6uhPVxS3gemGXqxY+TYR+wndahlGL+NFTvBwVRdeXkkTcKzJMcHJ4tEgKxe5t9VoVu
2cjLMJAvVYv/AjO8QkWXGewq+GVqJ6/QFCbLyloOv4FVPh+7GmdJbR8mnFPI4jEKF7ObwRVVhi1f
RnMcZX8vlvbzVf59pf+5ixN4pDTiopGkKgN/cLTOR8CVlC7YcQchYUnaC0EwBVHzKjOTaN2X+Fcv
kfTn+CngSxlifDOOmyN6g5kA2Ltivvx9yZ2v3L49pRP85NjWlpDNJULjIlUZAOqOrA87ZF7GXJHR
GSW1vrAfAA0LuIj1hcLojC3tj7ekn5AQu4azT9K5ft7ZHUTt40SongwsyYQTpqljCou+tpGk0f1o
xMCS3YD5cwZVSbNJbFhdajLOEG5/3tBJLyZYh24y5Dr7EtMQzjW2Xhit5GjNZFrCWc9rmSKN5FO7
AAK5W5qbON0IhhsC9tPP1miQvHl2xTl+CeU7Q976eW8nHVhxqKpOqlhM83ImIy2NtlqFU1LPYDf6
aHIEoE917qsUdMLN5Kol7omprWVbvBiw3UDpyQTcrq07aMRa7Ub9pUZ2voFfVvsXR+AbpUIrBtmK
ClrEEEPYwoWhoB4dCTNhhxKiYrCDaPfoFqpTovZXvRxyX+qRLQfeMTudCpebxrO9NRQP0g9kJJVk
4v3cU5ViNHJZoEHAYEDnxAYlAiMqrhW4jKkDx01V8UJhpRWxD2WiLPdDinDQIYFMwoAK+MiVor9Z
4cC0DvMV3+3cd1/4Cs8W6t9u8qSLAZDqdNQpc2eZzK6Lg3RF2TVHAZPNNGdH4LOHk43ElAcLUadj
85RdDaOzC5vm2bby+9M66VPSKdFiVYkyxJzU19UVJzBOGjujwT7IrTAyJWCTqCx2BVQDPjO/HgkM
s8HLLeW/kD5r/dsjOeldjqISwVVMuBPEiqsSa4SSA5AIOAhmEYxsfJWyF/lrSmgWF7GGMxLvn5c/
OT2mo55lCCsyUjMAPjV5FndjCpYwUdD/FKxom5kKY/LsRVxW70pBExcQ+fP7ujj/Or65k53chSVM
WSCLQrrXQhTmhc62wnwVpwJxJy1A6KD094aH/2ixCpCjYRX6MbYbfHIMw73UTp4RiBGXSH+PdEmT
GL2drI1RHg9aME3pfvqQvPYPUyZpk9lmt7ICTOWCEeAO4uz1JLuC7tfada35/XtSrTIaf7vVncbR
FVubM8gNBsclUl1XrNwifU2pc5J6pa3nbASLunpbIZSVl3qy09urZdNdxYYb5E6iMLO98OmdUaL/
/FUn68wshFRtDwPzm52C7O8jih8KJG45UiVU1YvxA7wyBEX8JCMooRZbjyv6KSLB/5ABuL7Etv6S
lpzsoD8e8skbH6V86ixxTPcxwDZ1HmF0A0yVbXPYtdNGbR/FqLYteSnJh50kwFyZ6BnM0G9qt30d
NybkokW60g8rydyacCaGXYgZbGVcd92abVaSVnHuAKTmGs0A1RAomWH4R4rC2ou7fvH7Aj7DSeXp
mjohLkQd/Rv8VRrCcZLxekJMzzT//jhPaeemYXL717paXOT0nTmAZGyAjFkrg0u6erJGjbqpDvG8
RlsqGI5Bx1JJlnIbO2XLpKrwjsfFdFgxxxY9BtrWtEYsIEhACra4KHeX7udMeC6mnd/u52R1adWU
mlkqztOxDNSAgzA6IlBXiFOYI7p9auQ+IRpixTiBte9Iq1G5/v0dnDGG/HkPJ0uqEvQ0q5R5Sa0O
Sx5ChRNk7xvqctKiBYKscdjiQE3ux/JQbTinKUQnbWfmNu2hlDlMIhDoYL83bplUqMJOMY6MaGgZ
4GwZu/gKhtUG7EVYNvF9O9BAaBe+UfPMWcBTNDTLIi0C5eZJTZZnkhQb5tcvGCwfRVbNWIcRv6M/
dq/Na9TikGNrG8VhE7nm5GrN6xJXp34vDJ6Sv9AbNVgcdF6O2y/xLNqiiJfG9eEKvwCFylq0tcgZ
qnuZbYjJEA0t7ELFk/or6/BiFU7+1DwfO5tBxSS4gw4Ngr3LNj7TK/N67gb7W5MBQu0EkXM0sYbo
1vFkN+SvMLhS7uDDNp42uMJD1lHNg94vhE8r9ITEgTkiMyVZl/AjaaWwdsLn6MLDO1fhy7JC5Cxi
a4mkjZMKX1eZxPNxYm+Yb0CEbalfAyfZdXcl2NDvlP/ZCDTOce0q9S8B1Wfmw6w+xcBiR5P4h3my
+up8UkwzlOeQXdHmKAUDnD+DWeYkk7vh44AHBIdS0c5aOxAwRTg0lx7BmW7+xz2cNGGKYVT9ECnz
V1gg58s8RrGeLHmj9q75uAm6EGQCW70UEnOuiCBzTsJdVEV2TADiz9ozwgJHyFs13QPP1yY45QpU
NNceq2ldzRvAEeQkdDtYiau0f89FOLo+CbnOf2FdfKYb/nErJxVm3wWS1Yh6ijXDrnGVmsN0LXfb
hm7Lgm47+IO27vF7NQEoUyZys/Xdxd3w7Hf87Xmc7M4VzBBLK7kJAl8Ypk+emC2PimcZ68JPh21g
XhcrHauKRQBR8VAujdz7fS88N0L68RhO9uO8N4JED7R0j/k53KFol6nrHN2IqCxm22rKSljd2rJF
eOZfOtvPHoZzBCH2vLpuaF+98Lfu6JiVUVrMXAV9B0V4BUJoa66wm/33/gtp2tlFjzEemYuwpEAg
fi6+eJKtutSz+eiFnYYT4Ou0nM3EgBQceO7gudf/t1/47Zonj1fqsyYRFa7JEgOhXKA68Q0fRxgK
KNe6sS64/53f275d72RzKYxSyvMK8km6KlfCAm3IX5VU3pV8gwMzro/O9Kg+qRmo+BL64e9r6Yx+
gJ3t28VPdxVNIwDKgnNjtXa6KkgPb4pt0YAVFn8tW6dbkNem8IEhqAzY3rvCYUURdqAplhcyBpzG
uh9WItUxu0929CCdX+jmzj6eGfuygI8N0zJOHo9hNpOehyZErBQLni20KM6vwM+dFrosodSNg7Pp
wVwJmDz4WXovF8uLANiZoan8/R5OnlKSydNoHAy6huvJy6AeZF4Me9FuXOuD1m50a1y6cKYlVldJ
1rBjsllOfXnIfrYU+34jJ+dgH0pREDfcCKw0S8e3dT04TbaGg25n/hB5H/rioP3R1S8nd1hCl97G
2U7j2w2chrS1yiExqwxrtwJ4VceXVmcSthHy24RsiHWmXpUQ5jGnSWxzlaBjax9RSiGw1KSlui0Q
lxNmaXX/B8jm+/s5ra3itNIZq1vz2dhJvkbN3K/z0MlSf1CXCAEsbZ3wIUE76JKHDI0ckDE+4R4I
UoCHyzqzLq3acxvX9+c01/jftsm2FSdFjli16Qp6ykuKpwgkYtzIOye7rxdHGNmlO/35/Ws+Y8hn
/HgOJ2d1nqhSEZVcFe5wPROEvtrs8FpZHvvlIVq2AAGEG7VOS4r4lbGZtiimIsMlKDa2JWITIlvy
6psEagQjKG/mAYLfTNkucBT19Ui148hwFvINpJTmDwiOoXiHBjf4pQh7IfTQEsGGvrwJyOcOXcVC
S6sr83D+tCVqUsZefQC2pEPlmd31pfvo5ghRtKD33lgBnodWjfW7TlpkSC1WMdlhUgWriUpEJiT0
uLiFpZwMlzZv7eyL/nZnJ6dFpMtGrUWgG+VHgn6QOZueLMN+25ibstt0yGEGGyb65CXRbSFOZIK9
jeRA9FDMZGUt5nMnUFRXgfIST/sRg7TsKe2eCRHvnaK66Zko6kw/CUmY+OTF6rHDPDol5iO/IfK9
egzyzQFFefus8upAc3SYUEl7V0U78WAn6drQXaR76SuxZOFytryJxIWS3rZf3v4oWz01hlREmY/W
Y4HpTW8rydKS1sfi2oiX6BJz86pfy+lrYrhHak2ETLckv+rW7mUqr8x6JUNbzlBb+kjNID9ZfjZs
ROKgsN59oBBGlRkvsX0sNAcbttkJVJiByu7zoG9NY9ta9+aw1oVVj4Ek9tBArH6UrCRXXJaxb2oP
KBFgMyVgrbjP+Gm9RYRhERmG8TpsKdEJJQbI16QQQ1pX1dVB2g/hfZ4A7tWPKiQIYwND7bjHOIS4
CVbncBMFz1r5mbvVtM0fYuQ61f73r/D8ifVtSZycWOZwoPo8sFjbZ2JyiC9lXETXbtxlxJjbstci
4icTiN3nwoXnz/sUd/n+lZwcU2ZyDLsyBfiUfRlU2uY7vrHe1A98n/kM8FuN/AtXvLT6T86jqT4k
knTkp1bwop8DcmFibyw84W325Glx/l3waoULRcsZpTvb3H8esHYyb0m7o1JhGDZXaDNrM3UEmKo+
+lkA3fYhfriUfXOOoMMFNaKZFTSWxld/+G03l9NBPxCElu1ZWB2weuHUtZNGfmwtO+EqJEJ4E3Gq
wAfo1wRd44QMRCSgZ2DuyCKFokmIc0KsO5RINyIYPjaf0fNBYlRS3xKvAeP+C0D+/Mv537v+6uy+
3fU4HENdEufhoTQ7w+JAgNe2goDrANwmuYRlZosOhcql13PpuidIRwO9LS3DeRyHfk5eDPfjQ+Ef
/JrRLqtfcfv/JhDrbJ/67R2d5mGFbdCImVLOcyWILcxJCaGENbPCUz5m2CYwsF98lfHq0oSE+1l/
SEhRn2BA/5++CUuxTBnw7h83byWp867pYbUxe4CQcw9it8/sYk7eAPfB1XFhOchpfr/quZEfS/Q/
V5V/FhzUyJV6jP6/qwZ4oj4iptJ40SglvYKJJGg/jXKwmnwR/zm86Eq/x9SwvENqh3X6y8Va8fyh
/Z9bOqlG+qiUU8VkkIb6S2hcHOyb10HzLapAzZ1Qe5CFi5jfgRshpahne5tk3nSLmV/yXGDcgqgc
clTpCchZ7d8f19keWhUx4CBiWqGfPdm46jY8JlnEZEabUbZyNWe16DfTFQLX5WxzNT1W3rg5vF+4
7Nyvnu7Q3y57unNpqSbmRcJl09VAQ+kiZR8YBxEG7VioRIkohbWvvVyazX2FZf17XWoRERiLJXly
JIGfZVkYfH0cWPyS9i4V1/LkysMS1WSdXsfkaNUOge8kbTj5H4KzITqpg10B52RY0h+EhYZozLH6
x3aur6A2QRmPFL8ZcfE+3OnyjdZtB9nP6nUW+TBatIpdjii5zQGiz3h7SK719B5C9UXZjPHPdmOq
8ANNgvlkxl26dfLbkq6xzOBQJf97GhwOfwrwseToTtp1gfCaRSbbWEaUstsdV4oBaz+wu7+t7sOp
N0BVY1eNmUnCbyAUYKlLnhyu6/6TkCNYZYihSkc6fpJH5udZvBQQl1bVG12znzTgkKp+RSa43baY
FI8vafoih9fdxCziKiyN5TFbI8bIlHWCQ61M2fGmXYeP1r6nvP5Mg8VxsqP+uVLvEXLcyp2DuoAt
On0aS8Y2AeYTuPeRXxy/QavP1EfijKWKHdzRVeRI7qR7U7nRNXR6+p98wBAk8lOuiO/6tDg8o4qz
K3WJerW7hvUNoXfkjw7DQ6y+9EiZ8uHN4DPrNN3VGuDUgx0095j4DahJLQN9iZ9wnot3xHjK5boG
DsiZIFcYKiTxda1eTeHSijf9uJb6l67ZpNajirJ8KrrFsf8bUO+8JMfHWNUWefruhJVrHv+mJiGh
Do4qmbAB1MjeZ88uuDPv+lX3XiZXjXbdHl1cy3vWJhowGFSFI7xM2NYDj8c+6RjR68CQ7hUqJ2W9
LtrWn+gvQaAXtgjtn6Z/Xlf4Yqsi/4MOfLKupF5vkiRUkWCuoSta6bUR8UFYz4rwpoXvNVq5emIn
r5dBTzriiox3EYnulTAQSwVC4Qi23q3C8vaoSIuhvYqDjdbcJNpHHTxRcjtB+iAaDW5wHtzE8m5k
Hoy0Sg5iwk7ucCXKBq/F1AJ+3UF5mNLHLn4RixXWB9iiRRedPi7+2pPaMUeoaEWJmNBC92QXGOFN
bh0WaY4xFreU9WTw3U7t8hB6DSoNyn39DsGRnK3ZyJu36H5gV4cwuw2XuYemGEf0XT4ujGmVtO6R
RSfSvgTMasLpqVLZUGy0EFW3FjWXVVmbm0FaTnw0TEFKFCNuhxY8Utj653f8+yYsn3+x1ux5LqmA
+iegYl+Yx2MQ9POGYTyLqRsHq8oSF4iJv9LkzXhDDI/qY88qkFRHzDQEK1iJo13sL7vjfQGmP7bm
r2X2n7s5aSAPWON1BAcke9Ko2GmdMkB5osx39R4WrjL37Hm5VhG9Okq4CzC0hmQUvJsavkPlmxRs
oS7Q2l48Ic9tq4qkWIpmalS9p5PyvCLbJT0KPCXYlqDZvmAu8BOp33v7wLxp8mB7pu5xqU8X3s+/
ZzNP5PuVT56IokiMQFsz4ZBkdzQRFeXYPqzSyq3z5Zzs3kXgW+V0K0rvEHwvnijzUj99I9+vf/Lh
V0OaSopgJPvCnTzNk9+6WzCOfYI84ugYEDyd0I7dw75bas7vS/PfRuPkp598hXpcWlUe8NNJ5pva
dWigpbsV6Jxz0O4+hV0msWGIuIGjm7UeqjmyGvLRauxvUW3h6JosRXxE2mfpgJhOvq279wwlkrRL
DnfZ9KTZE7Eoc+Db7/d95pPSQGdFFSMaUuGV08UiDoLVD80I7wjhKn4ulg+1s0OQyIRiYBdZHB70
e+UVMjAzx9uxX2TWMgtW8jL3k0sr99+kXhbs95s5WT+xZSZTJ0/lbFweUF5mtvABcXGjPIERvIh/
os8CvBplB544EAia9BryMgzwCy/zX7D25D5O1pFkJOqQxkO517oFnA95PeNpyfpwC6PEBw5cEduE
FygT0/+i+ft3Ec8PgS6ZCpfoytOxXVNlRtrWWsnpVa/m4GqcWaRgg9BpVm3gGvMhfNb2uClJmEp3
F4coc/388xv6efl5d/nWewa5OJCZppR7qBwYRom5GxJmPboMqScuDosOv42Xgz3ik7lWGC9XrUvL
diteOsb/7Qu/3sJ/HsTJbt/KAzHmqlQyu43vJ7R9/aJ6iyKn3k5bfM/2dB+6k63EcV9fGbhj+Hxl
F3a0r+X/29M4WZFRf4zihKnhXrB2R9HGhlXyRGVtAJXhhS16KiIrP1K3IsbGKF4LE+74ZKf3oAza
dCViPibskrux2Jjh7SxfQQDEytXvpNbND36VbsL6IafUxtSt7q+E7kaobXkfmaiqtgb80/tRuSLw
Yxt2LxUgxEj91tm9eA1yp6WOFV5rYBJWdG9JhJCIZA6IbweS7G1BwB3za6KfxzcEoTDvQfmiPk3x
RgPNYzSFv6XweQheDtSznTygvEW2mCyG43VfENf5PE1vwnQvQOa6IUnr911H+fcgZ5GZKqCMouqc
UCcfGPUY0ZemXs7Dq8GrV/lLqf0Vs/Xxavw7vHcz3x4J6JjiguTq1kJ47SVfuQIHAJK9UdyC+Jjm
qSXBnXQ5wppiJ3m6cIfnvkIoH1ijEoQG80P5+RmoQXqI4pI7lHEHbt76+I5picrA5k4hl2nR6TaZ
8enwJ+499Ua5g5ALQR2xA3leyFMjMmLfRMnpPwkOoT9k34Skwf6/tDrXCIBIr6YGX5F+JcV+dene
z33C3+/95BNOGCDIYs+9Rzi9eZJCiIoNP5i6dnbq1GtcRSr+pfPJOxyvkEvvzBftqvHqeoEEBa6J
cotzkuQfHTxTl4jFp5dQsgtCcU2Ycw6T2wvrgZ7vn12HwTQoiIUQ1bTk0zaX5WtpXZvG+/FWWRxt
zfCH8E6PomcrAPne4bvyBw+fiBwhIi1qaZF8UrOWo2e+ombBA4bmZmy2/UcubXEm1nRcWZu1Kd4O
x40oveTWNSi7KNVeXd13RD9WiFobkOWbrN2isKAwFvVFVtuRcGuUS4DAob8RjztsynN6Rv24StIb
uDWtsaipqWLub7a05s8RJzArmCsyp6ETYod2vOpSt0Se4SjPsk1juROw9tkkD+2R7MAFhilP2ZL6
nIg4/knG3ducyQ3K7KTv+O1MWDI9GVcwlfGqtORFJfuKPJdROlHxLPYOEYur0BiW3kCDZnlQiFNM
1UzuBzaeEw732pxjLHxWHSkUE6nauDJh/uOicekUZow2BH9MsXSStKpFQWEULkmLP2jOmLiS7IbT
bctfFtrmgfCMcR1gwhnhz6Rh7vXZlysRqRWMSqzQSHC6vY7LVU80rRzhI68zEcEfCf95fM7vjd6r
irsq/NvFfhdj6uVoGDTWmzrGBGrFHcDzUHAMuuehEgfI2gsG1Mabds4KtcvKDj70aG4xENFLqOE+
hTXaXnNTXRfXuAXb+s4kqPcRzQllrkJ5dYPhFFTgwJ7jheXOCz8VfVvq2w4vz2B0hn5JFEykoyXz
I3kzyBtMgCxlL4TLZA/d4g6hkSzZ/Zy5OA/IW2ZRBEWSUjyuyiuwTwYijn7XGWudD4GDuFro6qoR
PxrZrelqra0BTOrC10K/4Ji20OG0Zad2tWEQ4mAFWjrxsOSvpw+LgciQEjWwyKRF+2DdaISTbJDv
wwXEhf9v+jpiCxS70MXal4O2QlMLLUWKluOyexK2FTiprazyHRxGlGo2qAnuXxtKypnqwNZIFrln
jrMhk3kVPtbhOrczB4Id5jDjreDRxkcJZnQLrliZC1X8GJPr5rr2u2XlHjdY3JWQsfCuyHdfljLG
aq+4+HgS2dU/x5Rb41J9MjekBrSLdqcQsPI3IRSYcvF1UDZMSEuQQLUFRVI3/a31icBtBMv0Cam9
r27kZbMcPOFD2wvb47Lalz7ZjaVfeMeVOHk9ramXrLBrZN6FkzEqnXQ5tB5TEF4tDCpED1vBi/6m
f8u17JWfIwrjaK3cBHfJNUHXwytOqVqyMnvupvCCdEutNBNPZ1sDcdyIBGiodoG6P94y4MKdBbtF
KDjFOngkZdIWbwIshq+aVe4m5Opy56BhfFDwp1ZYjd3ymSOf21r8ZRWz+4PPJCCyoyXyRUe+S/3S
H/xmxZkVJ8uJVFjpFqfv15IczZkuy4VArfJr4lghiHA25G/tm4ScdFH70Wt7y6fuyM/RGz7iV8Oy
onPYSHABHjAI26OGSVa6U/mB80FFaPPeGaGte7d2w1Xo9+/cSzgr3RJks0Bm2mIG/G7UakmOoWsN
tpI/JsE2xT7Z5Ijqq/fZ5XvCFHUbOM0DkvFV/Nm0/pD5yP0JD6O2C2EWSrP/JPIqHRsCmnqM6KqF
eW9whXEh10tYySK++QXB6NkN2R2elTvVR5RvGOfi6XEMnfKxu8cAodad8KP0U1+4EPb2L7WB3ssw
JVkm8A3/glO8Z0DyWBRSG1Mo4kfSr8UHhWgXJlrXtC0qsLmw4wxWI7e+6/5Al3wXA4chPl/hjgzY
C2fZmdrm592cdIL1lA75FDbxnpNpIrqLGB587+4JMDUfYDozEB5aF3BC/atWWJMs2CiViEIHeRu5
xRFGF9UXdph6h/uUBLXQgXK96qwLT+3rSP1Z2v68zxMgnV4dV7KCp6aEqOMcEnH1da4sqsk/yt5s
kUz83eCmNJ2sH8UXny4R8r5m/7/cwWlyBJ4uXSgPPKmaZBkfd5w9BuYOcYsskeSt/EhbR3kx7lvv
aDiT0/9RhxVj+YyPHPNXGwdoWML6Fk/H2C2e8TmqK1vCGSF3UX/KIEK4njjjO8cxG7LmIBK/8Kr/
fx6hKaFJmKcR+skjjKsgkLu6iMGj8Hb7JNgIW7bbnjyC6Iqxvd2/ssPY8frSk/tX0P+14v/3wsbJ
HFVID+Ex07IYoAUHRHPR7aSN4KqOcsusCAuY2g4mZ8wudENn+uJ5yfznsifzwaxXqjJo8rlKS95m
awNtW6ylZeXj5H1VbJXPcUvV0O6EF/nu93r8DE7x89Lyz3r8oEpDLss86nxbvOU32paPJ8F88jp4
KZfabXzX3Vt/Y7d7im/VzeHjv/AVO1uifvvxpx1BNElpOfHM8d8gUe2WD3li/LOAaBhir30z3bFb
Up5ivkOmhFUtqEZ2wgXaij7/zn+/mf+8gpPankBIsVBIo2DJTV6VU5VtmEcd07UCY+joZLiSSmtx
XAZv4ZcTIFudddO9A9gjxBhutNXwQSQc7aqizDYi+DAn9ab4tK6HVW6+Uk0mA36ly/kXHRdsSsaD
9kphIyGDQrqfMkHHX5ks9ZKmpvVbEHPK3mp4akx2qg0f3iH32Okxektfu80lhOgszPZ9BZ5gAmI4
FlOdswLnvKTyz8ykDvGMGO+Pr+ND97fayaDw8YJI0qZxC2UroCbG2Oi530Wv2krfHYkcuR5eeBwY
M8iln28NR7zonazOb+G3t3QCG3SGGY0TLvRfMk7x0ejs8gbVEgPuW3m0w0exd6xtXBH7HO+Um3xr
kjs7v5avqXPqqgUGVHN6esUJQfA1AkVI0cWiB4cCuz2QwWzLbJqfeutWuosBlLqcq7Pfv7l/GcPs
Mib9uSQZlkHc6MnDHsLRCEetPHz9ijnnXnqaASh8Sd1811w4j/7VHs1XmzdRzIgAJPWTq2WNZJJq
SgsYrxhzTi3LE7wn+Cz+H2nntRu5tmTbLyJAb16TJr0y5c0LIZVK9N7z63tQ93YfVZZQArqBg4PC
xq5NJs1irIg5xzRstcmJTY9W3cR0Ejz/JhUO8JXZawu1JzrQJIhwX4p/kzi3JSdcQk7oO1rs0C8h
eH559lvNhgqkzoeCxisk4dKFDJIXNkX+T8vzt4vV159ycfv18r9/yvzZVMUaD3blrj35DxbN1Rvj
LWQk+zidxg8qdq1Yz90hpvAWgx/u4DcN1T+v6UWfpRjMPokarildCgiRzAldFa9R4sQwkrS1Lmym
6AG5WN94fr+GK6oVnhadh2afwdBdSIH98w8P1bJMXr4aX6/NRXmUl1VoKjmnlD8hC+vtYU2eqp3u
Z/pptnQM3Z86mt/Oab4e8eIr7QfyoAgdRxy9Ef0dRSyQIpL/2BSDOoHRUrv0zJay3iG+wSasB8YA
SS620qPFOwnDjzkqf5ui/nzWL7/fGLwbQ544pWVmJ/eQSh1K1sCNKXNgz5qQfOOTHmwLtqjju94/
q+pVMa2jgrKRCqkBDv02E5S6qOkziE/Y+O8kYVtPT5Gwj4qtEuyM4U4rhVXJzrwbf88aNOcfV4hv
WrR/PF/GRUGgZFVdTRK/Y7Yg+Dlc3gRbGxmx8D1pOAE6UO/g5CXFiUwLYvlWy66bSDL3p37d96+c
IWosIIwG5cvRYFzkoHSLzys6kLTgZhPfsx08g2jYmhDG94K4rpAXu1Lq1mvk+eo6y7eVsCcxozC9
Hx7y5QX/6yH/cjYXCwCt4MZKUs4m3db4/15nh9wJpXDgCeME2/Ex3fmPy456+nEG9l2ZgumCVppm
mpp2WZNqkSiPmpQsj9bgSoBqWjeWSOQk43KcHCnZDcEaB+YSU7LMRCllwu5Uqs6/r4C8rCx/X4H/
OY3LJ9wI89Fsg8/7IUK9YDvsJaQnzQxSchN2sWeUrgx3mFGyvdA6qNstO3nX8KABNx/WLV0jCerz
GlL3j+vzd5/nL9fo8rGFcdLoncw1atz2QLtMNZ/QIw/aVc+2Gpn1uOqeQ/nZXIKelrUgBby+NWKH
dnPh39Ht+V+NfXiV/nPfjIsCt40SpRYFzimElxDjjcBzHWwtyQ2CXSJ4iBYS8FI5Taii2KFjhMBc
QF9Y//u+Kd8/uf+5bxdVbtcEWV7D+ebSGPEhMPcm4JtVVt6E+VOV33TD3QRlU33xx3M63ZQ92G9P
FE4hKKzouDiJYpo0eoJ8eVNXjkmOT7RPferJ6ziiOKzAQrghZaT309Dubx3dsqbibSIDgqm3cWk3
aeS+KxNNiOAyK780L7vuhZ0kO3C7bAACpPoRAODQwAZDM3nBuuPPZFCv2sKemSr8TFX49kp+OZ+L
D10GVkRr0nC5kgjf2fBDMVi68LW48smJt7E7+5kNl+7Tu2/9tDf99hn/cviLr14Q53mLFyxaCAZU
UjlpaNbNMoMH7InGg35e8/hjxfjd4mOhuuFBNpD5fup/vwwPU6n0Oys3oltgJDSs2aszn9nng1cJ
v7HY/RJSx6C/+5HuCKTwm32H2jwNtj8F0Pyd/Mmz8PU8lovz5TzyeuRxIAscZnXzmtNd472xxa1K
X/gzcpSeI8KWq3+/O99+Db8e9aKCjfppXmSlEZuT7FVvvHD0Ft18056AW6kenHwUNRHdYHhlSxp1
Rf9vsGnS/3AeP92Fi69PrwdBI7Wcx1JdkOAb2kgAh8FtB9j67UmUbwvzIUCnVpnrXvNy9hOuziny
DiTiuulpe1cvbbKO4z3W7HbdaLtU2IQ/pah/c5fQZiHiJDBVVU3l85v+5S7paae1qamWn+fZo7SF
3eRShLGho1dqg6yGQgJr9Iedxt8qdAbLTPUkRdR5SP9iMw0GGRWSwog7gLarIbKt37VHPo/skQkf
Sr1+HbDk//umfNMr+vOgF8uBLNXl1DT8WHiZ+RY9YWI54a/P2ndVE3gvuBEbVWutHpZ2lSF6Pxx/
efj+/CD/efyL9SDOhTBsJPlT6FFACSW/bB0wRug9yPUGPpD7ALEX3fZ1goJK3v7fDq9fdKzI/qjF
qeDn44bXPAGSG0oCR0H43zmlTODLdiifZSdfB+pJyl5/OPrfb8QfP16/qFNN4KmTmXPHR6+r6Bx6
kI9N/D4uHCUw7XwZOpDWTmRtlA9gK5QgmrDVf+S6fXsPsKGzucUPT4rAn8tSGwTWpDfoW5Jp5RsO
KNB5XazLim11x/ZjvhpfxxdaV8Lab87/vgTKd8e2FEmH76Gjnr4caFc9GINxagq2goM7PRSGlxvr
aV6P5abmAoiE2CMJoGF/np5g743yruVKITHFG9Svq8jRfsO/YqTVJmdf2VRsr8+1ZzB8eETJKfuL
2rPu3X+ftfXNWePYxkKK1RDJwF8S4blpRqVsy1vzCIBBL87WsI+CY6eVoMZpAK6aPaB7N1+bNrs7
p75DRhVuqsRhlGns1dyJCPx0umklILtAlsUg5EkBa71qT+kpQw5NnJPhRveKmtqSGTltdmQs6hMH
xF5Y3aqgLRVIO9nT+GY+K+3VXDj+HdRhSAJ0xUloOhSO/tZiSCDBRfmtHsw3NLty5CnTrk0c9bG+
npuVvmnv1chjGkbQYPaw5Mr2TINP0j2YznTXnJrOlUnFHpnFPWa/gidGkGQx/bhfU/7efGt/XM6L
RSgx/KIy075cGMZivdJ+qR8jKlDsBsi9XioKW9OL4Rw+F7+6pwaQMPTB+rplbUIp4KGP/QQfffrF
ZRgdVzUVfORleNKe/33jpb+rJ13RRNEUTUQYivz5S758Gwp/1hs/qsloOy4B6QeAOCtlP+7bN7iQ
Rx5KKhhv2P8kOvqm56WrqmxqMrwE9FfWReUgioXFC8RxQS+6fW+zd1qEE+RxuWPBzvGngvv7A/I6
WgopfZbySRD78kNzv9N9huwj4Z8o70LtkMOlqJzRjZIbIHz2T7/wm50Zv/A/B1QuVmK9G2StNzgg
UBj9KWyfBkR0A9nH+1LfRsW649HM7nrENnJxMBg3hofBYKSh8sCohJrr/lZLHhGzrgipn64ppboP
S6p+KGK+6fT+eZoXS3Zfi31dWdwIkd7ocBzfahLYOIOljdWsTN0u1ksPeIBnQiHP7rbCpIN2HnfW
sg2BnOpodOgZDs9uXqyhopYUXcZPUqZvhlicJ6pX0yJnUaKu+HNNj8ZyNgOBy1lodGZX1mlyBTyj
1evEQj4dVJrnOq6ZGJZLct11pyRABdLJqxRZPojqfhMMuI0wWMUFXgB/zW6gxIPt4+jgU+xBuCdE
550OkeKMylUd/BYwnsgLVpgMNBRdce82xVZTV6n240b5b3yKyY+zlGWqoBBSeKkOHTI/VvKmHG8q
1Ztqr0WQ0a8bGoguFp8VUNbZRg+aWIRJLmpImMQ/P7DS96/Il7O4qGfVsSuSLm2XdxKeLjmbxnEK
bg2iVqTxAZ17UCNVlJ76iWW92mX6FbzEAn2Q6QOQjLCRYPYIoPxPmS3ik4WBgOLd8oJ02sQISrv8
TR+LVVAdstyw5f7Ui6hTClBVBGrcJNaxh2BbJhui4rQerjl9ytRFHkIsem89NGll9+V9Jr0NldtU
bDYJP5t+T72X0npro83Mx6Gu74lXMx9z3Rnyp3HcLqQdMJIkUy0ekYMB/wYJoBDsmsIhdJD5vOLO
n627D6G8SbD6ZTBMxy1RYap+ioLe1vRHNVVds78aUNwPd/5b5Gmxyy2gP6EgHwDkYq5CrDS83cU2
RS3gRsPiFMoq4NbblvEOAwg8Kt6PzbilV/FnramjJmYdJRBWZHhw0UQgPUlQ/IxIrGo+xu0O0oq8
nlK3sjXrTg3JOBjuAmmfG3DSybSXjk33pJFiaTmp9TtTj+CWEN78UIHKy4Lxr5O6WNmNvIlTQecp
WlY71hC7mtZolvK7Yc3AHe0NaXYgYztHhb5C0JWw6JZOyg91mPT/tGx/nojKLhErl2kalGOXm+Q5
yoV4HFPGKv2+NrbK6IVbIN7WLQkPzUcpOYG279CDIm88mMCuYRblBBhV+A9FhGEp/QQmQma0rQN3
PBvnOtyEx+jDj7aK/BvjYk5xjRRVPE7aigQy81i8ti3PF3olryuuItPOWETjJXmlplW7KcSV+qLV
G9VAthaWdow8kHwS6XpIPwoOGAov/gTe7zwzTTOhRyTWrWZsYwLhZnjRQRbeDOnvpLtPZmh72GuN
jVg8xGHnSLP5YkkPQnGnSYegRCEjPkvVNg3vg/S3wZsLFQsXQAq/tP2th49q8lFLv8vUbuV3yOLr
2t+Z2VrOQrAAbvqknAM4HqTIxnfBazaduDjFh1/aEhM9YZ8e4trpPrCuUhnOty2ZlUCjzdME5Lna
Lt1OtOLwnUFLut21qYMJV82V5u+iVsHg8pRIBDOvMDVlLA1OZ4fzmaP615SLARC+6cQ9CgRtJVRP
fgWs1tiK8WOHpSBrWPjVVaGoZNUD9mcg2ebPGtzhrjmYDehBAVc96egfSnEMTeiI9+J87MmFNK86
6U4zTyNjoPks13smk8jMOqLM7IpWNesd5mNC9UQr8xSJrpGxNXclObYMW+36NinZQy1fvvSKtMqu
PFqoj7pt4/ibbD3di+PKD+yK3hdKabQu2/kjgO2BKKbcCxhSUBtVLh6UKwbXqeV0uW1Zru4wGaNT
om9hbtI5xzTRnZF43wov07kgOm8DR4LaK7iVV6+DRyQRu8eECBcJ+9yNQv+fbuVc31ROUG9ybVUd
JN0RvZg42IJxhAvAeXriy4FEKY/JEFrr/AIY22Tugik4yXeNuO93JFgyGiJ3DpEzz6an35KJQhAn
+PW76Gx99FcsjtpH+ZA+VE9MdNKCewMU3wYMpxQP+kE+wwsBErKaN+pWI8t3rK4y3BjX6hsjLsra
1EuabS08InedfjW/xhF79yujIJ482uS13TybxBzlVwHU+ghEBmVgt16uJDNvNIpxTEbsfKPqG0Q7
ueXorZ3BQkAHlfpniqVhb3X35im7M6771biy+FpuuFblR+/KDpELtyjB09UzHZmCRFJeOqh2+XPd
3Iw+fRqHTBgpW/fzhh0YkzEUdAze5efxTT/Tt6H2stpXrTkM1iqUrq2y2lgCqqyhJCc5JiuQaADm
+hvOPQ1PVv+yzEvvxWqbjE+NZudv0tVMDzaJnWI6NxUuXbq8Brp6hibRY0KIHgaQa186VAbBUasW
sduzZnpzbLNFlcet1t2nr0XrZkgzrauh3oLhj+IXIXpEA481jqOb0moADNq4jOJ5qrjbqeY1sP/r
pwQt3ANaV6lwFFRYzTLfLidkpdtBckRUbjJ4C5tsIwbd47QigDSLX4j+WjWSeKdzJcPyVzhvAE4Y
EHUFl56eSFeB+MjuNcU4gpypxsviFU/lB40kkc+14bQPSeOEN1RjTf6caoabmES5X+sHZIHmQTzV
HxJArHGvO8aaoCovuKMNZWXuxBUmkaJCLQGifsz3JarT+gl0vySulebAqzMR+dAA2Gt+GZbdTWee
FTaQys0iTeK1ZG7P/RoN8Oh4Dr1OIsyJdPpnknKL0dPbY1+uzeBXoFwBlQRibrjiKG5CvgAjggYh
JFjhIU+uy3wrKrcRMW7XwVF4zbD0smqzlRSzGxQPqO1IuK1iJwdpJ5BL3LszbAUQHRou6fFXz5UU
GjT+IK0Bk0PiR3YJocNN0Z7xv/ZKi9tj4KOoQs9OtQw7KlIeLeUkjmshJ6jy2JvPQUSiKj6Emm2R
6Sd2JaSuZpHPrjzqtBSHa3OAwEhp02+reG3xJUqIk81ZuvsHObtR9GtBpHQ6Gvo1j5g47AixjYjr
JO+g8vuz0bMQzW9I00iSxFteOFPsaOB2+JmmT8e24/Nxq+b4leG0bsgssmdklWZ0pUfnRr2SMDlE
lMTlI4kE7B9tWVnuN8ny625ccwWV/n3ot1EoA3fpHL0hCPoYIrOU5jfYkauGKK4SOHRZuuKz1f02
cwpLHEedx981O9Rna5krzPeSdNrYFjHE9BhSqp4MbG1XjLscQSz/nQlYEqK90Ou42NY+Nj2uSaue
EKcY2ZYNdtns546m+CZNrtNHcatcCz3Fj1NYH9y4xnDj7qy/+71doVqo7WIAtLuCiU7JX0T7rnWM
es/qWEYn0plp5koqmRVHftqg3NYknKZLeucTl8ucnvxobwrbKvrFvMb3N/F4IMF+5Fqgz+wfCFbW
LQqv7lz1R17wGD4qgGxY4+U6QzLtpqAJy9UQO7A1A8nLVId/Xeg8JTp1/aYSVkJOTe6a8lWnHzTj
rkre5mJXc1EzBufmdZvndqBd8dN5L9JpUYqOAc4HbLFI6lG0P/uMuoixq4BNDzbm7Sl+kONzG5+0
7EkSb8Z2L82O+Z4++u+m6oA04g76/HXUrNq2Uq+M+M4vXocFvZb3O6Nu7YYPwdCQxqfdWnpNRph8
VlHTWFjB+7PSX8G4WEXwPJr1MO9C8UDCVhKSxJU/BewAink9E2WZMgw0WzqCxkmvz4Z66MN1pj6b
5b4hnkLo17101bYbhUSEJPCq1RiuR8UVKBwtL+mcCd8AfOiU/afNPsQUdo3A1wh9Hk0VPW/sjEVO
C49BQ3S1iZw+tMnMsAUkI5JOz01nk6s8JNK5D55k8SopcbK220m4D0VIwA4qM9ZX/n9mhIofQnCM
zmnHjRFu5nAzDttAP8LehFrkqL4TIT7X7UAH9BTfqeOhwiHEeD5bFawWkn9TJdcMZCoCawLrWSI3
uiPSzW6ntWl6rXAzCzc6j16aXInCfp52HfJ4omYlljvIOOWLGlzx+VnQWKil+5DOYbddwnOH5C5n
V4rFiZ4cwd/jkBLOvKmBNQP6F/wbCcgGJxkGv83uA0uSVt4vp0vnjGjYhngYYZHJ5/wL9jg/lT1t
t/gkc5oN/OeKQVoy00tGe9y/W9TFQbmzxrUR74vpV5Fvm+lG0Wy1QkyxanAetDFNDLuUiePp7bm/
TltKyH3dZV45XFfiW2m6zZvUXyNrN/KbmdFMTT2Bl5SWTI6u+aCzsMikm+OcTYLcRYROeYTQUt/x
L0uto/OhXPp/09sit9CObLlyKph6WKmY+sX7WEA0R/UFtwtSgPyY5Bs1206Bxsr2u9UmW5AU3C4D
e7c83ofxkoILV+DAeL4MNlOxm/r30ZgIgceWuOEY87Bq9WbNMx5NrVPlEEL6955sRL9chxU9PVbH
rnAQO/FXFJZb9WxkN0mxi+N1ahzijvIRLioVFzbU5DpTNpp+qNoP4ZDiGQua/WRc11ZBR3pFnmBG
8zc6pwHuE1fuH6qUNPe3bHYs1lNAZH7pIh9SWCMUya3Nh7onNukNcYWpDl6rOrqxYqQ/DitZdLXu
Tjjgz8hYLUPrwbwp5htdPQEOV/uHuSvtJiJV6SqSF+ZAiY4fsVwreUrraP22Vx3ZYPMxkLXIQkWk
OYtj7CacK8WRxUgR8BaRP4RIRdnRKO8JSFDGdV14NEvEq7g5WcZD2W+yYoNIkidjIkekOSkx71SJ
KIgvrb8vqnVUrUUE44TKTc4QnarS9VHoicZzp2zncR2bLjrCovNwz6bKFYiylMNnpuloIspHTcAp
NlN/V+jslZPKQyNi+23jKwiEnLSfrTTNHvr3NmMRJUk3g+4vJ09BSho4uowNg8GR38vii2ix3svN
hxwf/91mVf7eqbMXNagBRIbm6l8K5rZtWQvFz0Ep0TukWG+ZT9q1T9DVQcnZNnRHurMuDoBq9gh2
h38AnYr+msKMkIfUJdegM+gkOI26lpVTaz6E5T3WVJGB/w8jNPXvnjAnC/gFmNMC9L7U+EhV3US1
KUW3PTPtrDzr04lLAzddanbshZFRbUgAX5Q9vmtartoSTuoUoT0mLxbdVf/X6M3EydjavIhGLZKm
mPaJWJPwvSlnU3zQQm8dU72oN7q1a+etYV1lBqFiBMp0bF4d/CVx6bEmNv37v2/EdyK15SdZmijp
lvkXJzlXM7Q8HOVWOXUuwH9BggjnCiQ2Ae+zBTJIVvKAmZwk1D3lherMyQZSpe5RI0XPwQwF7ofL
/d042wIejpZCVcB2aRfTqkAUxGaU8+iWZCggEWVO+gmtkwzJB1SyxKVhUpGQhOmpNp3kzmdaW5x+
npx+07iBX4wNc8kmAv5/ObwTpEhW4iKLbhODsRxBWURUpOmhaD0/ovXmpPEpateJcBRKPEnGOVc8
vDJ0cezpR8/CN3OJP09meaG+tOtpi9Nt1DmZ5euwhPrwUSduuUfcYbcWOeo7CPdqSLM5wC8zQ+r6
oY/1qZy6bB8pBuNDEaIZjv2LhnMWlT2wQm4LZ5Dve2s7l+wwg3OgPGGrtY0hQD/YrhQqMARWfck/
6h4SiuyJcEy0YGsKXJxHgDzU+mTod3zC4nvegnVOWHWwmbsTle1LgK42dkFf7UmbeGo28rVmHML8
BhSfz4pu9/rG7B+gwygkbH+6cAH6YZCzULqtVP1aIkxU1dZJ5YiM0+tjgPDFJYAMwVDN95h9nqNF
zr9fom/a1UuzGpqWLIkQrz+fpC83JyuEoU8tbg7xm+IRfy4AQjcveUidqHYY1xEJOznBwClQ+/BB
o+aiJP/hNOTv1qmvp3HxjIycYd4sD2wM7KJbBB50pEAWLXNHPpVh4MBoih1QnRMykF+KBsFRpssE
BZrRDxEfmKWQmBnvyLz+fYW+EwRb+uLhoJcvm391ZsdalNC+BdGtQPeC5FIvM/cGlvpgPzBXo1VL
0ogj6ucivymlnTo+JtPthGDzg0xDLGSB/0yD+t/npC9Dx8sH+us5qX++UkXbDBbJY2A5JrdNvD63
a6d4oFYnudOHp/Gs+a/Se21sSLkuwmMxnwQMti2hz8QG2FVw1POPQMQjbIujm6sofM9Z7XHtBhYK
CqBeBJxFUDJSnF7ZJGyS4rOee/qwiwCGmSwrG1m4Vukc6dXWEM65uV8YTcO90rBlPiQ1Bdm+fkWq
oLnQNak4NGesz4Q0K7QosdWyw8Wb+O+r8s2dYgDJ0qsZoqEof+k4Yy20ZtOyitscw+ZaCHDmElCF
YuGFCBpMfWZq++8jic6OoO6zbfau4u8kTIEdevrTGP6bVe+Pk7lUc4ZzXhS1xsk0/hn7MEwI3ZlJ
bV4IDAlD2dEhRxR878ZCTav9GAxkLgODPx+RP49/MQzUojmrwtAobik66G2nxs0QnPyGMHXer6As
jkox3sqm4CI1mzGeVrxs971xLeBnvUpchjyguXycmewl2Ls29BJCxiUvxo3mdkd/u/qF4xIb54Ny
hcGRXJvw1aLvmdyXS6TzOnsfkMgum4JqP/VO4jtGsBP7D4rMsgLFaHnDbfQM3GYAqKoCcS9fujs9
dPKPJb4bVGt2VNgOqWzlc0FGm/w7z1gHJtQWGSHljK8qrLbjduEmOcIiDfv3w/St0kpdnPWKqALB
vHRIisFMBhWbgVsjKIF54E6XVmKxwPu6Bb9pkRRPMXf8ebz9zVrInfty5AvFQVYi+E/G5clxrZht
7vgYW6eEWLdqhQb0juGTcje5Y3O0rOu6IW7GndIeY9XHqB8FwLVVfZ2mfEqGJbnnp+G7viwtfz1X
X85u0Q19+WDMKUR8MQjLW0BoHY0e/0hZWb2SYi/160na6OH1ED2By9Jo4j0M6TYkPmhjUiVHu66a
GRtcZS/+FvP+nrZwMqwU0e65qyhpbjDS42kPV77itiwwq2Bdu+UDdmXCmqxz/lIn+wA2EhkwiJ8V
jXb5Ts6vU5otPnbwKCeqD0e/PYUOaoduW/A5DjBw//vJ+E4RopBVozOL0hbg40WRF7dCpslxXN6i
zKXEnLcd3rYPgAjxM9vSwPCMR7xgUAHdrnImhGkWIZSA5ulQkIbZfPJpSRM5sBOGfRIbNJ9Xw6NF
euz7v8/0+yfpy5leTIHLvI3SUv48UyKE+3bXyDvc+eF7soG1tbcYnLwokxtnSFJWg7Sad9LO2Gm/
K8/asU/ZhIdI/OG9+sZ5zNP95ZwuarE6asbQHDmn/klE1A9sCzx37QCDWJYdsCTreR3SWI534q/5
w39io7HhAoUv9C6ks/GDOfDvhD6EjV9P5+JlY+iIQKPkdNgdC/XSZNDvqdmrZJMJLq99ux3Wzb3+
bNygOqOrcmr3+qGvVwXxrOOeeQiRYrJD82Gt/qCN/ZTUX75pmsgeRuR7RkLSxXPWNLM/JMuVWmQE
nnWY4AjcXWu3JR3fnuds37xmuqcTB3OYjnns1bfVTsFDa6yGe6v3EPAyAKC/VmKrvmtGm39W8IZ4
Vk9bmLRh9ZS/5XvZOsriQy/ulOYqGuzkMKiueju9j+pxkT6TOQXQgq2T22EQl+wqelZJgR6Ha1l+
rYguxlTaEBncDrQ4wLxsqGmTX9A2l7Xqh7JH+7tKRATIkgzyxETg9olE+bL2FFZnCFmfIQhF4ESs
2lzfqYx96Djm7dGPuFvlVqtQkeFohkC/1/gKmev4Ncb3Q21zr8CztCfoIz04Qy9fdEqwGfODDGWA
7GTttn8HGw66hFEWqXkkmqwoQIODNu2y+WHmwaQztdPoFNJDbqiepr6FHb+36FHY/tsAUfOHn/yN
f/iPn2xdSI8yfzBkK+Ensztn2z46CelOfPxoODj+YXqvArfBxur5e6aejc2I9qf17sdTuKgkRjW2
2iZJF81xIoCgJ4aBGWnqjG9SjKQl8qGggkWQ6cTYOAULOs8/Lbl/CxH+vAoX2wOjMY0y6hKeZObs
L3jb2b8VEUomD8q8Pq2T8pCYB8S4kFGIhZEKl+w69i0M7siGPma3mbEL2lt/L7mT7EiA3W15/5OE
Xvm7KucsKRVwYuJu5w9/fhqRLQhzXxXlwtKTnImZOSJLHr33CVvmrjw1x4YENfU+T06U1vMjG8xH
M/fmG+3FpFlA72LZa9FApSp9s5KrQtuy8tXHggb5cLR0G6WB4FSbf38ltO++6Kj2PqGy+sJxvjht
TdVTYypLmALoJvg+tLJjTF6ZeprqJkBXw7X5Ot2np2Ed3Ei/SH5qHGH6CJma01SmnbDpZILLbwLt
HN4Wa7N12ES34io5itvJ6w40osnlM4JH8NjpWptfx4Hw1bVAZ4yPHxRM02OCwRtUUgUL25+2Bd9+
rxdFpCKLoqgTKfrn77OqIbWKGAXnEzRmGjOTuHi4Zz6IzIScob+J2AblUEzhV8vNSjlIKzJH7qxx
VTwxxOxqepI0tbdRRiuPIOVVcSd72v1i9fz3nVC+e8wx4+AeNuloqZfSXdSOQ113w1L5wcaESgNW
53etuOq99aZgvVXujY5MZOGjJQWCacmyQAtryOrEasolUylvAvidXtfDNqsfC+ZSE0gbZVPoO1Vd
//tkCQTkuv35fcI5CI6MgDdR/f+inS+rcVjWhT4EU39TA9XJA/cpNLeldK7amIeI9Z8RayK9qBn+
GSl5GMgbF5nYTNJRz5wMTrBK21+cwPSWH4V6bXYJ74bltN1j6f8SqekK8kzyTLMD+WW0fhl+7dZn
pfbvlPxFRFKWqmiJy300EXX8ZmHRiSxS4DiaBgcqNSWn6NuNxt9qCHDTwS9lQmaHpkxse+PqOmnc
6sijfu60Z5lNYVgpuxEubW4wXEluJHn0moayXwbV1NCc1ySbOSw9GIOFfiL8D4xSZO2z9l0umL7r
z/r8Gul3c3BP8Gih34ngDeb9VJ9TrHxj+Cb0T4L+O0MwZSH+nem399YG6O1GEro1PVpvitJrqb6e
GHi38EN0JlsyXGmt3RnYs8M5xKh9ntK94T/nopNqr2UTbnEF+gpzLI8erFHa2uSiMRDMqwXbWdtM
nITxGQqZNe1kXAsu8q3ykIlOOdoGfV5GC6PdHPzVRGgEAzkXpojoP8cG3UCvEenEXbepGwJzrsJ1
WKz1cR8Jr7Wxn3hJwHec5VNPcJ6/QtMUP1RHwyP7ZaOts3OhPox4UrzoaemI6QB8UGpiXajSFz62
FcKLs4gm5yrbAnldq28jWAbzcWpNJnPniHGxlOSe2rgaAUOta9BKg0JqOZXbmtuWsE8kBB/hEcE3
/JLxvqkQAd0rOVwfke5ucepvxleZzGUbgf3RfyMrBFWD9jorOzpHGgqbbc+Lnl7N4yp4X84/sC19
lcv0RVZz45V0CCaE7ggJGsDM7Q44XT3el+T69KseuLZEon1Kee/CgjKI+72nERXEnvUb8LTRelIK
mJphi6vJ+/ZaeJERRy1qz524ytfFY3YL+Km8Hj9EZ/KBoF91YoiuazO0aBFRudolOfC2Ye472XEH
f6VuOlgF5mP7OrqoMYrQrYWrSXfFHo0+YiNYT8U5N5zxAYB2y6yhemNG9zpObkrj+RYfcfZb4tCn
/pS+L+Fp/Uo/KQZsyPTQZpsURy0eKzbfHZa7lDDSDQ5O/tjFN4H/a1avOzC9RbdZbMj7MNkDgkYS
Njq6Pd3nlqcdrNplrJaz3+Selnt+ilB9xClxbVRhhP84xmv+0C7cpf4m7VFI23Hq9GiO8dkhbfTh
n31ywNp7SSjZUpbLHFhfGTwN79WJocM96v4oxAtgYw3oX8VVf8+V0sh3dGlN6iYQvpWBQwdkgbAq
5n2ImgW2O1FRxZGjsTV2E99jg4n528QCqjOXcCTpKCIbRkwz07zAdgfLPd2IjSNmttJ6ZPwxVEZG
0RI0C/OO/Ld+zVgZvZror6ggMnhwTDpAaMpYr5KnkVzQl+AMTeG+uw0zQFVRQ1XEHo8TCe54+Omh
QX1GrLCOa1sx91K08QXbj29EFgfjkd7YrDnccN3aVP2u5W/525hkBYRcWYs51KsDj1j1Ol1juzEF
Cj4HcglpdOgcEWjh/tLA6pk7zj7jLUOKT3NvxWMiqhAw3ZpWTHWC+0lYyWzsk3aTdIiNbIGwJJgP
n2hlnYDgZea+i3kMgVUHHnI65EXqL/5zBui+5IDhuHKIucnQNWvvafiks5Gr1AfmDOWzEB7nku2A
cFWYy3+eIxOkU+BUOzPohuWeZF4+8rYIRwntY+BOvyzVG4Y9E6S5bNGIPJXd7yAhqJoE9BE2eprp
oPmjbc+fBdJOFcVY9eppUcmMFjgbpuz+OWSO3FkL3S/WTnl6lFHxoDf2cadNqJ/xLgFMkAnRCbZ9
78nSVh9XkZvgoBMKh/UtxuvYPdfMGEO2wS1bmutefBPjhwE+RszUS7sJrrWFc77k8XGBLJvvHtMS
JlvoomUm2qC8IdEDO5v2yCm0bQ/uPXwehd8MVFOwMyIddJj1lauojymKdp+1KURpUd2HQAcEMn4j
dIa/w2EbB7cLohMhtfIaik9dsZmsu3Ta5XGMOOEq4nlb5r2C/3voPaP6L9LObLdRtduiT4RE39wa
DO5iO3b6G5RKJabvwcDTn0F+6fwpJ4qlcy62tPcuqUz7sb615hyTjFCJ8Xv4YJZHE7dY+1C0EAlj
mxE9hD40lqDrhvi2Zhiu8Zd4bbFKorWhbxpGqL9XBT+0zYCJ0Smn0FLoEl2aUPqyC/Qo1DusEqN7
JlFpFh1DDy3btACCa3lke3A1VXAq/y8rka8/OlW4XyqRoqo0vzO17jCFFut2QvyQv+jmujulnvXX
5Mjf62VOcUoSFGGFq8rlTDVU+6yqpPB80NhHdpB1W69fTI8Fr7n8aZm4ugWbdg7fTvDLT140cspC
bUM5i8+HYNk+KJtJn2rYhte8otyF8nf196aS+LffuyiZE7NPTTXlFCciAoWOujJ19py0tfojiyXy
2W4eSDukX/a1/EFp2tH+9tsXHRlTG1GdnDhXcZXtlXWzmHwp8uZ6o/WH2de/N/Ji45OLcdNFcnA+
DFOy4CxexawY+gxhJ92ooFsVbregTPtE+rN2BvOWre389xfmcyT87XRxbFlo/xnpXJphsno0K6Pt
ukOGNIS6kM87TGQuexti50XhsMuiXaIuOm0HxLSK3Mn/WgRuflp1BRN3R3VqZTZpjhPWGGLS5ihP
tL2hAXZ7os6rCMsN7RzoEx0LiANePZUKyBkxbaLpc8d9/tE52N1VEgye4z3L/ISb/P0sf6Cv6Vhi
dJ0hI47Ebz3TIM31tERMiR8lucNd3jdgXkvPJGOemuYhfhMIwrnarFZ/em9MWHPoH1BqfHNw1uWQ
aJ0sTT87zMdm2SYLkNJn8qTzBaKxHYPXgDRsiihE05IjKDbahbBzfGzgqH+wIZ6g8c+6bGLdICce
7f4hQArIB0Ndikzd5mRHs6GNl+lb8w6YoPwzkKEABnf5+wX8aa/19UQuVrg6KpQ89IfzQfXybQYE
X/GK7UQf/f1nlJ+MQ8rXH7poOoZamooh6UqH3J+TeSvuOzq0465mK5qIuFEoyROwjNpT3r6a442P
zyf3j7XwKMnY9dX3njayX+xPxXuoPCPIV4gHzM8kaYdzsFhew8hQThB3Vrcnge4RF7rHU9OFpKjE
S7895A1yXfOptUBuV5knYM5JMSWgzPKaktqwf7T81UB9pyHkPuvTPBj4z+QGq5tl3Ka7c52guutm
g0DEUm2w4W+B1Ga8HQxtcgLQ4Syc+sGTSMFpaQUKyntavGs1Qndpbz2JcjbrCDYEUWifZc8/PZU5
qnKOc2DDUiHFnDZlEp1Qs34AqwbvH1neKcYZiyVZu0GIPmZzPHQyGcWkI1NJO6K6rIqDKb4J1Yg4
1pxV/dJkq2md7kgYDKtnsoqEZJUFT5iY8ph2JIUtRVQ23KcRojo2penKYvvVPLHTVOYBf4GTKLcD
ool6shZAxTVL5gwOLFLDQ2qZb3g4GaSgS49jr72XP5QjTgNK/4kb1RFWMjYbQ9gIpm2wGECQGvbF
A+tI90dZY84ABFo41pwcr3FSd5+ewfG+q+ilxVmBcI4faFYRvl7Ric0/Z/mhjN0UbqfhSDmaVr5O
4aT5LwNHb9EWTrrzpOTbId6K4YtVH6acdWNZwsOv3I4/KBvQf8gh+f+CAE04R2HgP/YCFsv8uUHD
n29ThhUSNpxn6v6Y/lQ2b03MLnYCfiC8x4rfYlVunk4m46GXMng9DY8Z6ZExRZ40Q+3JpDHxt0rt
SpI3xAezX0chhe+kM5UB3gpHgY6ALDuTiXuYm8gP1ok4j4qtrnAj6j9xRFIwokRzaZ4OGbYfI3/v
pNuO0FMef/ZdtTZnIIDuSWKXEvToN28yflDyZGj36Uo9eX60iQnprNnyCjCagwO/xXBc9FcVpBrB
LZpD0N0TmcjWtLsH08ZfPpikurpFeFchN80OkrprjQ32t/A+Vz6Cha57IZf+tDnRkZ+JBdtE6juZ
YhbDxSroV35+5Xsl/bikyoTTqxKYO2bt/9ZagexXURKZ54OEYLp21cqFGfUis2Bq1HgZzzMAuasr
+Y91pUlvbFJh0B4zpsP6UuIFmSQlutZ2h/ihuksXAH5sNoirKYybxqGNm+TKiX4OeC8/zF9/8WLJ
VcwyzKKUDzNjIb1yBxxJdEdntT0uLOOuUsBkISejP7MekE13d0HEPKUFWRKsIYMUq/IYedIRvV+E
tBLycMu6OP+LdwsZvSG7JYd9XpZ/fl/A1Z8qN1PXRFkyKVDpQv97nSqhP2Vqx3XykXSVAGM2MX64
VfU8MHWPvZpoQpyNyS28tJqZDqrvMli16lGP1yYjy4i3lp0wiWd2DNA2YXD/UEA653mdsUqxt+z7
GxnFQLKPheeekUsxPOfqa3B+PtWPg3bTRZ6mIXd4SuI3SX28Og+Zvj/f78p/z+9iEoAS3BismLsy
gVoa8gZPKA9QiNoTJ2wEFIPa0HL63e+X9ef65ctlvXj8xiHq2mJ6/FCXvsnaulhmLtJ7HnvwBgi2
3AF8G6M2Oti//7L+UzlsGnilpz0HtdPF+2ZoQ1sFCb8c6Qur36rZ+kwwNyAMUrABx8fbEhq7tuVL
FIyboponxJ7t/fEp7p+Je0prF9WEraGg+NTAYDhEAh6+t+NtIHhgSAeP9GCScmzEy2ZLx65IlnWz
6E+uCvmbBEf63vWzSvgZncQGz29GvEX4N4L+gm7Dqw3XP1TBTcPr7xiOeg2C8oOmh8Lxy+lf7AaG
NGz0pON+pyOE82XnqDa6wdDNUArvQj5nqbAU1Bu0NTZtXvm0RnIFij7kS+Sa1xa/H6bF/x7NxY5h
TOooaDKOJmZBqF2syyBIFZcvjE1Xgs2uH3vKaT057QeVyB0QGeWSVlFh2dK9hP4fd4G4pDtJPupV
fNZPmIKv18q8mBWKenLOziFHZ77EdLrmzT4n1Q8B7t8pE2eKABrt099MXESoLHbQBXftGgjIG8SO
B77q7rXJ0s+LNnkgk0B3cjZfLEZS6WfNyeeAYCAQ7FKRPHkCZIhzHzjGuZsxIPhE5P/+yvwwJuYu
ffnZizVCifyTFfYMdhj2hMMcly+W2PBB+tvOzw9l4xbpptLnZwkN7F8x3RZwMdYFLSnDlU3HAGiJ
R4r5xTjr9vVt/tL9KR79hXFbvAb1LKKjShEGxZhpGbMEAqnetI9EobG3tNRnlKw6HlF102aF3dA8
e6BXZhVujrmQyVPEHOnKAqFNb8C3FdGE4mhMU3HYA/+u+EqvjEaa9N3BoPWbb/lk4Wq8H4y1RGAv
cXsOBZner2SZTrr6EtuBPPlQ0M7Tmk0IsxnoBme2SIRAcSB2zI+3Wbc3xjcFnsK5EDzSxu0TLUTS
1NcJzitHyRPCL+7J5rJOyySl74g/3e8+iqTF7LDAYOuBIZf8h2A4w80HrG0Q50iO4ig98SGEKWHO
nexqUPJPWyRLBLnLDFYSv435wqSyRm1kHIWrRUps0R4d0jxVglhtWIrmremcXU1zDdnTGJiB9mSF
uNY4+cEcoCvs5BGjcz1JIL3YPiVtq52Tepw+T9ZOcZVNI9vqq/DHvJ2W4dqrGFHpdn2em0vCwbz8
76l3jXwt08shcQC3bU6aBWZu1EwS7lonvzpj/KlXZsH7I9kZCAcyin8flwj3XSVhw+NLBkeVi5MX
mzryMmHt5xtLee2FdXu+SdRkpuI9XjCnnoshloB50DtMaSpv7OY505MQgf1pRVyjyIxmcuU5muRK
f39/lblx359ulYVDhSJu6IYqX1xQgJjmKTbH/uDfk7qEyIoPX7ho01Xf3GEQl9SNjoF2AF/EvnUu
UsSLau6JxceZRGC1IwTNZBfAP4P0UjTYJl3VFtUZZtmGacVOj7cnYkDOt0q+GulEhDsTRpN5m5ub
GOcill3MWhrzaSk9Utcb75OqhYoKhx/GPx05zSKhCAKPoYsz5GnhyQkExBDJnDAQEmBtfBa04H3y
qoqllDKRUubsdwUkEgopPMPsbN3m1Zz8CN+Ol/8J2yPbw7QlazbQyjwv4kfrjLXnhEcOcVm6KTFt
B6c7pfxgt6I1b3Uv4a0sFqr+wYzNr54D7dai80l0CtnLjXiFBPdTv0oVLQgVukjUk3YJ32nNPvd9
QZlYOFO29zOJz4VTPZ5eDFJ6pM0kT7mDP/OYYzSx210wF/a+7b+M/Xpkj7JFYm8OHukYCpsVghqS
5KlgizpUu9hc5icvBUD+ASW9WwxL0CkYz1lxDfOBTnfSe+fhTezeLckN263V3VbCR0asAY31K8X/
D+g5XaVXJYmqKJEGetnGloqhr61gOkvD1r2+uisUB+sjxupaWNb5bqRZgb/L1Qg/pxjDC9c9FOfV
laf/h2L+n6O42IKk5/MoN408UVyMSRKAlDJBALPCLBaESxpTiOBn6EIKu1eO53b7/74MF2+f3PrY
izoOQFwNySrl9ddJ6RSzkeH5boBPm7h48VUUqXOWLW7nKb0tH69chR8W9n+uwmXzW1Y1K1M4CHUK
WqyoZXqGh7akLSJtEc6j8tjFK0Femb6nmU6w6v2PSkMoc00S/FN9hc6B4GXkizKY98tyJitIWhSk
6dEn/eMcL/rOyxQqbm6Jj4f6pM4zbYWakvkQA9Pn8LnTsSUgds+pWaOtT3uooMZWcZrCU9br2e9X
6qdi+Z8DvCh81C5rxn46wN5tZGa6NuTyE4dnWxSidbRNqn6WtS5io1NnY0hySCfT8lc1MBj9PltO
Fc3H45Vj+mkB/3rRLnZObaHUWp5x90iaIVmA3rqN9jNgcr3Bv4VE8a5sPFmC1HQLlC6edd1CGZ/y
ZqtED2bg/n40nyyyi2Lpnyt08UZVUtKSXccVGndEOZxCDOk2FKEUSPjJFkvgL1TKQrQbQdiRnDAz
KW/yKc9Lp6Ano24Keqm6fcA9NHDOInw8iwl9y3gRxnscTfqZ/FjAFYSq6Oc7uQX8r3kgAnG5Q02g
c8pr86Q/MX1OLAygnkA2wW31jr3Rwjce/E0bBCgYyXF+LxjTkREd8SU6v8vRHa5OUqAzD9VB9Y4a
v+vm5VrcaktrPzxyI0/kIcX7lBS2iFfSJyhLPCjy2uRopvN6aWp90RLNZk6bkvqoiE+C/5CjED0d
/ZZn04MUs//9cv/gh2MZVRTCynldSBq6WD/8Uw6JJvx8dTtUC9i9RzdoF8OEWEnPd2F+6JInQ3mR
AccEXqgvAUIlwLqSjiZtt/evLevT7b28/V9RdRcPY9+1J0GIII/Vcx+Jxn1Xe4xOLdSCqssgvN0n
1eH6oOmzSPn6s+za2cKiJZ60q0wML/bwgyk2edTC+K3No0Wrmgr9oWmpQw/MjYmSJ8ccsQ1OfgzY
iKdedGWDpKUdXeQGkJdHZHEepsUFHtvfb9C3rdLlkV1sr/2sHwy8gjjjKMtRYZ+piin85gRdE8hc
N2+U0IjaQf9Lj0BwpPrY5ocgnyDbHO/pXd6fn+Ob/IYovfKd/KjyXl5iLcI29IEEn4z16KHekG9C
TJmOPSBYB4WHsiDdFcR0YJqPgT8QRu/EO9xlYg1y90Es5hWumMaB5vT72X7LEPg8W3y7JrtDEa7w
Re1rdbE0pjWUX62at7rDLqWq58xwQb5b95a4PQvbzoTFAr+biAsGGZRfRLWB2nlNiB8r2xuiRSxa
TaLbMdown6A74U95QaMR1zfMLB21uossO0KMazxfK921y6V0OnzcpWzzdGhY8uVOzxxUMGt1hVeP
kg8GkEpi3SJJ3EjZINasmhVFo6ljTbnxCT0zMLd7TG+okglDlO5qKBDzwpyF76oyq9ubKtv6RMxV
bt56BVuQagnzBZkKOTCKDdyVCDdDmPs8rijMobqcDobHOMGNbqYIwL80l3ES/36DPs/g8kX5coaf
V+BLlzcroqaMBCy97NwLpJfCxlfXajIX9AXnliMU0Z4GpENQwBqvl8C12RGK9wxVyWzIaUjN6AR2
FgyUOUGG/vxc3BTRQku84fSmZRQJL6G5O2W7vnW1eT8lQTjMenoK9EcRpS2JV8KC/xpyTG0zWrVS
duUD9G1F/LyHEvscFYGEpX8Wnl/OcPS1WK3OWFFDBhc+er7PlnK/QAecYrYS1xCG3qZNV+p22CEK
V4BjJzKTvnKpv/XxLw/k8s2vDT1PMpJqptHo1B+inW3ZNWl6jc04hvfvmor76k9evH6Fop8kc/pJ
1QvrGU0RDzzQKsQGjfRo7m+v7cblqTL89jj992J/3owvF7vJ4jootBzr5qIfXH11xpXETgV13+u4
wOvqTDbx7AO7ER2xs6vYEQGMxQ28AQM8UG7rVywdn9uG3w7oooJUR18c82iyuVLIJrRYoeiB12ht
g9F/5YC4TpSZ9UdrWHqmznLWbNNmhxc3on4awB+i0HaZ65VvotszGZop95bsyuWq1j30h20zOzXX
HpTpG/3bMcv8+ZeLKFqZrIghd42qd1ntAXBD9Ors/mOyi2dedTNB0H9fB35+UkhWt6jtIT9f+teT
ZgxMNu0B8GmaKKEz3DN04Ss9ONa7Qdl61Vryrbb/fB2+/OLFWVYpOM8gKgJE8L6n2s0xPblE7TR/
T4Zd8SUQdxaiPwDYD8ON9IhAFdnZlLXZ3ai09lAipsgDSrz813Yd/2E0fLsBtE9lSihE4Zc77lAQ
sjYo2oCUJ9T4AQwxwxk8prEa3eR9udB2xYaSopUI4+RgWtPxlduCebv42DfzAaMpbATjEFqEjlV2
CaaHvqu85Pse0q1MnXNwQ18lRhg63hewDRXPSGEMgkEhy7hYQ/KLCWdD/KBuEv9PeTDfq0+olrwm
z7kiLJfdzzN7mmU5YbvsSaAovmgJclYiyInanQ/GoU9Xle7yPemTFRiGDD0nSoCUTld7ryQOzC/x
qVyOD/1NGe+MAH1FsvaRNEalO0hv6nmvGXs1clPDKzO3HdfV8HrmIE/7pHloTMgjO91cmPXCJDnW
9+TFNdvjt8be5/OBR0KE6qoTt3VRyYoNrewCbfgxMT2Frwq2m49I5pLZJTrnyo42yJWWhqstphYf
gTlMox7BVuGDUO/qJ+H2rKHGnVuwioTTzSesv2LRu7bGKj++rTAOJrULdofLxkUxtLJajCLP8VN/
mjftbFiNT7ieinoRqQ/cbSuYZ8J9uK52459cfGLDIu+VF+NWY7iubtR4g/iAPvfpGaUtbOACIwJS
BG5F6Z4XAhPsa1/En4+Y9BEapoqpihdvnp5WgyALSnDUb2BrGootnDxCb8pVsoMojo4B+IL8Fh1k
zJMP5k6XZhzsKndY/SKiLdkwUYj++X0B+pbp8nm7TV2ny2WacHwvNgrWIEtlrGOwV445md7SCmKS
LnmpfDt8hA80vjoMSI3b63Oqw8Scdegcd8Z2AEtuA9Rr0e0nK6u01UlOZOfWpDevKcTQAphO8Uod
5UBzcH4/6m9ElOmoeTxFZIn0TOXLeYvZabXsW2p4HMulzN76zXorDwIUrBi/m4NN218Er8pHSa/5
NV+mvK6YUQtbXJyOtJt/P5hv4XTTwaga9HzQ+TTljYsCQ0zD3ggMkTSVlcn8OWNGMBISbsMJw/Qh
t39acSGSOvyg3rc36X21ABlH5HI9G1+zLQHBo7RisDg8DcM2Qnr4t/kAmVgugVX1S3i9bQ2IYm4q
S2MvdfAfmVdf+Qp9UwB8noEF2ZzTMLVv5AdT6/W6iYfwqL/kD+kWT7P5zrqahYQAzCTZiZg2BnPx
/nTbrOW7LCJxdhZEtAdnjE5O9YJQbkmb6cgnn6yV6eqPzE6FaNYLizR9St5L8PeZfU2e+uMmR7Us
hsWUmN8btFLXpboanSl6cGBIBFbVKwip7HWCeh5Zs/BhfDKe2Hjv6pcEmMkKBf85pp5eh7FXFSvF
ZIe+BSWn78078W9Ea+21dcPqJtQmGElB9JPEavzY0+Du1Mc0uv39ufnmopuuOqyiqWGgsiBcbtIE
WUoFVRWC4wmF1BF7ddR6LXBnCYTiTNllwbwUl9mekgBiC74ddZkLizZze+wh4V5G93jYjx53gGDR
OH1B/U6T5UR9dU+euMhNmenyIsnRbM9+P/LPD/Hlh9qwNOad8hQacTmq73w5aZuqCY/Gsa45Mj67
1HgISrEiblGX3g97EQgk4CcWCeIo0SnTeIPj+GRumnmwIAhbglQ4y3fD2p9XVxbab9KQ6cKyKqh8
Fnikxcuth1RofSFIVjAFgaJkAUc8uJ3kADRj0ERUTZdt0rVMvme8JR/1E/uUFUvaXmOxilFZRG6I
SRYbToBlMfsIfEiE2Fbs6NUCWGraII3av+1RfjwTdPGO7SKnD0r2eD2rVgSfL65JI77x7qcTmuZs
GifFeOjSb3ku87PoS2VwFL3YcBJ5Rj462NASnMmsXoUPN+1H+trmZK67gr5rzyjvd4K2ws7zgN89
iRdlvQwbOI9zjBQ1XHHMvEzL59PG6+baMPzH2v/r0V60Hv1ejA2t5GhpKyokATC1OjtZamOVa18K
cxXr0DNm8cugHCu6K6IbW1MEEqHoLH88KFayMlEeomSENPsKLmyNrapJD5royjnQ1ekW/v5A6z/t
n6g3ucQS0XjfZj1WFNeFaGTBMfTnKfN7nzcqXpzRCSbR5lwfemvmv6BIQZKJZDmRHTiL5MPAgs9v
AETq4AwVN6UDToB3fSMisma+7s80wZZBy6iLQPPO54l+29/mTzKRpLwOkkMZOerrEd4SJqPANhh7
yc6Zdpm8Snq4brQQKXHZMMoOCZxauQ2MmcDmX1soaH/QAR2YlOluNBeW+ZW64BvV5T+P3P9eEWVq
0XzZDNXjOJhFmwbsmn0PBJCxmLaQOMBv8k281x6M92iVedry9xvxw37InBZD1UAApKLxuChH4gHU
facJwgFz1gC/wVhQLjnm5OXBReJhSrxy6yVx+iv/WczQvlEAEXwDgmAag/17pmlcCH05VvohRaAZ
kfEDj4kBYyD3M2R/kbRP2lUuHCX9IPtHC3jY5MWeiygCNSRHXejoBco5uCQTnjhanvAQVUuLYqgA
ZjzivS+E5xEhtTTUszNwp5x/ECH4p2UgPAuFA9s0anglyfC7IWwGj/DM4A1hCyh3VE+nch6CuETc
GdcewZDiZlhoTo4Zaik7dbE0tGPAY6CEU3RAHHrRedc0bmY6vbBVtU2VMXBwS595o2151PGgu9bw
aZPHaZN5zm+IkW+spyC8GcEGyIB/yfYIAXL39Mi6p5PEkHhthCvxvC/9ZaJvg3QfhX8z9UoH/ZuC
nVETakd8yxTGE/z+omdy6mEhmuKoHyp8ZskxmBI8gKHa0hq6FM28dcIBb9NblGjToKffmJLXWV7y
TAv59qS44UvzR5JRr2DUPPG6xjaGuSBdDMcSpo+H2r+7xdBK830Kkr/2GH3vL0+Hb05JGGD6vj+4
aRgUxtnnITkjyDA/dGWlk92LmbSzfUQGcwucFDRxUrUht4hODy7w3A1OqT9K6c1IT7gfN34wQR0U
kOfRgwZ3V1uLT9kWROea8vy+ucHj5HduH3tY/LrCDQlaNlfdeReNd5X8JEwJPXOt2xmjp9P0V1e+
7qXFEpQDHr3YvTYz/ZxpfHtxTAoXvk2q/E2BaaTGyZB8nVNeGS1MXRefMp2EYqnfgqUHxZSyI2cR
zEhgxgNtpyj2YIv4aIngsM8wo7HfYnROhg4EVBlvHDYDwVPXYvsog8RHaIhYgLr9ZTh2h4Fho07z
9yBOs6HA+33h+UZr+Xz8vpzMxeYsTML0rCM+YmCSbk2G3rp7xk8nOWO+g9afZa7BeFycJcqiJZZ4
a33kzS3W1LZanbHNGZ/eyquRm9L3/RkTWD76FFqSJnKdL16LwWzbPMlz7fO1mNcCSFNXElyN2uo0
07ftYwm+9wZUaWN4auDiIDDwv3SQQA4mCQWqq4yw7SEsuIl/E2XEhIZ0yjWGL/pi3GlL49m683Fy
z0V/H/EpAnvXQToaXlQ6F6K+zvCKhggmnY7QrBgEtI2uktxKigfk2il+0mfiT8RqwWY/EB4BCOR7
oiuRRCA7R35fMLvfxXfwa6mhYF5x3986LMPbcik6zW21NQZ42O6GxdMYFi3vZjMB9WuXnIE34Yw9
ec6QRTzNLd76JRWBbs2ih3DcmuZucgJLnr4Tj3DUs3hhvYqCJxhu+mTq8/GWoav61i415CFItzD9
aGh4Z4F51GkWUDWnM2l1ApjPHpdQPzCGa5hllupgk7/SDv0mXZvm6F/u4mW7v8rCqBuFRDvEZEyE
y/4JGxKfgxFbA3APEv5ar1JsIiVAuit3DZ05xSGN/FVlresW7bMoP4rp66BsZWRlAbqe+YRsx83U
OG9YpApk2GuJ2NJiq66TF5NYZ3i7CnING+YdeIRBnJ3e2r9xAWMIZ0OLzImy0IG1VURXNgefn+iL
ZUGWmdwAjAUa9U03Lw2+UcdtqB30GM+wQ8J6+AoiSyDSlKesuwcXohj3TKUmzE+ESGbDN6nJ3QYy
CAmc0YqPqCDzL4uO0YeBxM4j8gMbKF74jtaxaYuNq2bHihCIl+go2OWZ++qMol19jPEKL716cpTS
bSqwrptevFf9hfAQfLRYaHY84QFXHLPKyQtPc4jrJY0PZH2IjWSL0EvAOY+jdlcQbmstAfwSOu4f
rm1dpW+OvM8HAlAnc1LsBd8IKlY9ikYl6Orh9EHb5SSt0skVEr3U0WOnhjNZerZ4aIlWASEfy6uu
Iu57Vfpz41jBY8LNU2iU/vKzErx2qj02tvaHT/naor+FFSec5RuajRiH5GP7TM2ZuOAYFBZd9u5k
RxAoKMJtwb/QOAmQXi4Z1IBbYSpQcLLMiUmQ+IpptsEY/zMWNxtt8OR1vQjpA4T7UwZbt3+jmsb0
DBtpbapb2dg08I7ZYVXHkw5eH3I+E7YQmujjGK2kbFVaK6b1A8/CMOvGWavMc53vASHze3hKBBwZ
2mOBr0jH9RMTjUWYxrNsMNLfBThAwJKTPIJ3JXHbp+SBPhTNO9TG2TskX7nw4j8TPYKwhfbaRv1S
nTTdLO6SwudBN2mTXFSImdmRMcW09WDh+meE+3A6nNbRHc+jVq302ykxSJ639+gdNe2GK1HH+/h0
rIZNKxFePdOV+an18m7aiBGp2iWQKj1WpZE4IdO1wm2ibmMCP0J9VZyvvI3a9N26fBu/HvvFd023
sjivJEk98MXga0ZDDy3IxPZUVwZZMATZN/CYuZZe1uCN8Mp+IY3RLAvdupsLr8FD85EcuNvWh2Q6
40d/duql/hgLNgHT3DE1d2AOoZ8NHQWjve8ZD5gDpfu4d02IUstiRc/NETa1MQ33onIJl/HKl/uH
+p3ygw4mG2NI1ZeUOsuvel3vRxWdZ2B5sbSIRJSmCA/GR8xKEaEPUJA33ccUQkb24tkOKw+XqPWQ
8d879cpS/x+Q7LcrTiMV0hCVIILwf/cTZYY5dDhb+gEaBOkfCbuBNFv7g23BDRm3A+4hSHTN08T/
XXWKk4bIIdyCR6JeKPJGyHeGuJdtKz5Qg7BX1xyZ8KAFupoV6QBZfRh9p9aOlbjpRIb3xVMgs9Q6
iRQhjxwJEyAIDzHPyKx+Evaofeqm5Fjq3VIrUEWBf6skm113MC4bWaKt+wQSjCul7iXp9WSlhNZs
+nRelsoCVO3RPE5SzpTXDSVzQVk9DWlhPng46vbn9cCUBiYc6S/tDLT5ROxv8k1ZPmrRVhw2AljM
MwTWAeQ9ftHiXkLQkyLMjsp7LUBWCR45mg+hSyRTJfyt2Vmp6EUNgcihnKiCFAtqbpv9Qz6JYima
zeRO9e80iluwtLo6lx5YLq8rWb5vRKd33mT+QZ8Zh9HlRtQym8IaBXOqB30Pl6Arq46AyhqLtoT7
Je5cRbn2JP/4rn75zYvGiUAGgyKXPDmD184VF1IMZLtsOUhnKHwzbJzaXHyzDkDf5sBsESLG2LSN
O4miommu7Yt/WvQ0DRgfJGCg6pePcTp920uRC4C014Wni6N6BxmXkq8HC1Eh90tuAPRTZTT9Kr0i
17k0A6FIFTUL6iTXXtEZmFxMocwQAVcZCMlBVJ90MnZqWjFtOpfHm/R0E8vPKCA7FNLhXFWd0PP9
lWRXM3lN1k+QUzMy97MDxGj5QjKODfNwAZ0DoTM6JBa3O/GGsDjRBEMKhmbXsmNKsMSV0h1wYGJr
OwFOCPWBw0aybw/RJBqZt2i53kOvh3+gs8UnH87OugVQnC68cvaXHbTp7HVRk7A6yDowtctB6FlR
81aIquQAz7zN963G79tGfneOHhWD1lnIpJIPskNkvKs75ycdhJNG4A4A47lC/uC4KMsbM3Yb2Nbd
PAF8os0qcRkUHzg1lBJLwNXGzXcJAi8MQ0O2SKzD1rdlL1HwtmqxqNO5mRgDCquE5rDlU6Q3kRCd
zwbIXy2kcq2PUrSL2i1sdo0kAzoihHsQrsjWQnq1sDD4Thv8NU9/zfw+tR5ybS92ywai7nlJUzZW
nRgFIVEl9e4krgk6YdpIt8UI7Cr1zPp5JEUjZZ9BQo58V0VLJrV4mN3mHmn/oPwd8ju1OwbZVpS3
avGiC95IxpLpSXTcCvl2jI8BNbFEtp2KSjSlcyJIq3I5zTApocijY26suab4PA6owBDlDB0bm+JW
Lv+UUew07Iz8+jXkDzISU5DfEBYtAxQP2fSSDjfeQqaOyHE6wwOaoovOqi0MTwb5EpLyKDCuBOii
j0QdkVYhMf5dlWwS9jUyNWUWdE4+IiKxXJ30kNapjRWJKMb5eURrelqgKcyI/rjSmfmGRZzKH6oe
RVUsQ5yex38/aFJUt5FupDTIUvaCG+OOiPJ56SU8f1TeBKPj9+B7++TvJHvaSV0VBvz0hf96ABfr
oiHlemxKHIB82xHaXBLGpeJxMYERTdCta/Kzz97m5Rcc8qaEbAlKIOX5vycc9GMn5gIdwQbngrAf
tbdESG9CvbCDu+mlo5VhV9VaYGMaq6Zt3p18Znrh3oTLeKIlbOysh/EVzFRxaiBsrMo96VmudOW+
fLrcLg4ThSXuBNFUNQC9F2JLAVRl2Me6dlB0JkObiJWhgQcOzWByTUoLOfKE0SnP2LVhHWmONm4a
0WHdJBrLqBbJ3STmjSBTZU5WgirbtIU7dJi5HROE+szHBOv5OBFfFfTV8owTCYjqVNm9ES6AAAJ9
9zw3FqWJRMNBVnhbbOnbs50+gTqjTmQ7JXiaeO+7ym1Pql5IJe8agKzguFDaH+Q1TjE2ooY5H296
WqrM3GfBrV6TI4dS969hEJaoBf+HD5shMbmCksgSywX89+62fPezsR1UpP4N2Vzsg+biK7LOyDGA
JDzgAPvc8eA3yO3mPbiSqiJPD8/FXaM4hKjD5FJhNnVx16xzqSmC36uHvlyEdC90Eri2VOO1zXrS
Eg3EbBVBH/Fe6hy7fP86ElQuOkhG5X7jWO2VjvvltwZvi87xGCp7VL461uXbjbZCyaSR4xE93N2v
PV3fQ7Vv6JLW0pIWhTmTFkVtG/MpJtROegYU4HGngMLyuYO68l7/JcmJBR83ACGYSItRlpUzYoB+
r/N/2jL/c6AXq0A3COcykTlQ+YX8XuZf7UMA390eTstQe2SzyrrfAb2r+I47/ieOLJWnoBervmKS
/j6P45oZNHmh76uyBBny30dINoYa41mrseWAuvs0xHOjXaXmkykufRWvsrCXCG7k/ef5Ok74zWlc
VL53RIJOna8nAIYnYdXTxuSVO2E6C+fSOMceBUbPhG945ZG/VChM9QRod1LL/4ezM1tuVdu27BcR
QV28CoFKS7Zc+4WwvWwQdV19fTa8T+Txxs6lm/dxFxFgBHOOOUbvrYNb/8UKJ3tZa7V1G59i3ynl
/WDAIFzH2occPwYcQERnopvqq6xby63T0wXZi91VgBQGE0CwTEJ8QVNCYQxQje+VX9qo9771JnzG
6k1XbVrxCKADLK+40JtPhRw2AwuA6Xg4Il+b4jG8pG+ex0L85w9SLdy2nMl/fES6Xxf1mMbxKftM
cDrCLkQiJktXIykVzcqK9nHxfAbPT+O71j7M6j3XP2Tms031II3FMqL3DKMy8K8F6H8jvlBSfmNQ
ehibC+I9kwN4VLnZyz22zqUxLsXw/YyHTgWusgasKCIPUIhjXowDmhha3xsdrl98myKeo8Fiq0z0
YQRH8rs2uVXd8cUInkYeoiHz2iL+SZNiq7IgJuD/2oSgCnWKNPuoUaicL4HI59vZfx4WgiNIFpPM
cFZLC4Vu9QW0mFP0SSdpQ0hm/1YD/WkhQtue5BbdBlpcBSRS2JXk0606+ILhWiJVq2EIceAn98yt
n9yF96OyyOiqKle5Zl/4vH8r+VV0NPj/gW7gg5ydm+tCHsQQEDglv9tzBLW2svo0SuxkwCvF7Fof
rzT/VU2I63oc9ZBOdYdu+lqZWnrC1CET5M+gvAmKuwgcCduUdpJjBPCbJLnVaGlTMPNFygjuMndw
GEpzsHZMcDPPBe3JjvIvbcSdLPV21pyQCublVWy9ZUzb2xiV34ukPmSjw/imB+9bLZl36CB7OKRV
K4sNlakdHRFnPIHRVavNASKlryx1ch+I8DaetAehPgEIXuUP5UlCSXdsHZasG4Vw1AWgik/SXtN8
p00Bp1iunnSZQ6e4NhDgpM2bUqHRZeI3aZbj8r0u31PpqgtexQYGSkzAOTAORo/XwYk+unAzEsSs
EZXcZsgNx2u/25nGJhhg+BhLozypxcavt/UOi05jIzNj/g5HSPCciTIIJQd0+LOpOBUljw3SLjtQ
ASeCi0K+3iLyWOA5u2nTpQUju4ZUdGaUhTtNvUspdKoHmWDD6ynDfOguMexnY/p/3uQp5wmHjYTi
avaKmBDCDUsweUVuiDdiK3qFWSMVjkZX4qXdeWt4or5F0bLmjkvTbvirPtHu2kiUGJsQMpgDr1hn
F85r8+HR131NGl7mf9TIP0yUlBPeaORSfFKOfNw0O+r3fBN6G0ZfBpzwlXqXvSO2XwbEfYLq1qBL
xnt5D6xwp20usRvmo/t/7gbfHh1L5knifKBNFzPN61CPTxJzjnCNw6D6HN382nrr36begZJ8WjdT
9Mgldpc6c+j/uPKs2agk1eiPiRafCsdcYTPRy0ONG8PcFYbbZYR1k4qzDDm4Y/OMbUHZNwCScTKK
Loq5sFiCpEz06zxn6IYFbK8kGxxpuKTAcb15S5KsbBk1OAxfcytrxzNJANGfSH2LLJh2FG+J8SnJ
LwPw0ouy2Hn18c+fRsE2qRMm2/1sETUkIaiMwozpBwXXIaOH6ZJIWpxC3kkiAfEMWVzFgZcLURiA
aYRj86J4e04w/3EX89rV81ux6q0Yj6H0FJ10ED1ih9HFv6nusxfrrbEcmhuMWsI/MXNWtG8xWU58
9+74hkbXvJafS8ZkOhitaw+d4p6whFW9Sok2ePR5mguOkFMMzvMZv58JIvfQ+raZL0mxITEyOuLw
rvFqE491YfWftb5+/GGzqvgcN7mlJkZ8On/6rzn4DFCAj5DD4oO+jtxLlD7598uhG6QyYgIz7+61
tRg2cu3FOG3NbbLG24peE8EHa4mOwAaPvU3MdwSAiviVia3cc2Ji69Y2w+5SdfZVLX47EfzztwMQ
VWQ6Pjp+rVk1WetlbYX0usJNcqIyQYYC64ckDrgJ0L8IvVhfOuJeuuYXjeCbvKfUay3zdR6AuA0S
tzmIoOm8JX4p4R4nJxDw2/TqkmDgB+Pg6y8lf03CU0yojDxHamlFL9RaFSSncgndmb63tY6kYxVv
1JVoR2tsKswOTtFexJcFknKSB1x1ZN78KVDIpP2fPrmSJAIDbKtegzCkEBiSJdL8nCg3Ip4Dsg9i
h9S/Kl35eG6uQbBckRNOyN2peSeFWZV2J5gHOvF7DQFLY1C4SnWr0oeWedt9wN/dB2f4LFIWpswQ
YUnKcI72JOPXt0vOrAYeAmh3fX3t18ekvTJTzR00rtB/CqtwW4L518dTEVM6edbSVI9x7kLHVtOn
Qmk3EuLMqnpUcx1IcbPsY6yr6r0kEgzafY71i0YML7GFPZTOoYJpDuNsit37JCF3kCHkm+AULn15
c9LP9JsAmRLxbfJ7oTCYvX1+2BE7ZcXJabipl4l0Zam5k5ApH2l0fPFsDYeJXymiPB4idvar7Gl4
UnTQgRjUF6a4b6qbSPtQbNHbQH6Af3Kxfv3lY/1+h1/17bd3NewkGIJylpzIvbTeW2r6oXuVxU2/
18AdL4Hfx++BjjZpZRKyZN5VzbN+XkGLAhgP70lBsEnAPO/POjBJPOivSEOWaihloWuOyxAi36UZ
+Fwa8/VQaZRpKHtFhVn4bLdoyAFA6O9HJz8h7gKevvXGULDISdWb1OmtSAzUypDA2EyIzYKazeBE
uJC07ahsQELLG8PA7bjWJCd+RL5eg4VYFOg+b4goZIqFGYB3TM+Y4HB+xA51TaTdWTk20n2GuFPw
1pV14RD5pZqdLVOapFB3odDTp6Pvv5epEvaOxbQgPFnSIr2Tlhx0UatzQiBQTdlwqLDZwx1gz2O0
I+j3omdybi7+56F+u4FZA0CsdF+o9QkizvH5bCfobhMn3+Ru4KIjLdVj6BNjecfRgezfGME/QYnP
vKTnzo0oWjVbFgFlHoPwUmdi+jX/9mRmv7YWGqFphNwY0m0LdRLumNAdfNLBF8JrsSnoFi9wGkJM
Wf1925w3In48klk9kHqZWlcKvwnjKOZFIbMNVN/YBWJvWcANF8/vYnWMjYU3hfNOsxFPWKSP0T48
GcwQ/KVO4lHrjAzlvOJWRVTiD2/T3H3AcesQ02nmEDrTV2Z0f7/zOWfux53PNnzJLKJYLHlm3Q3j
q+TQb6oPQi8JnmflhxDUvxS3+dUlWetvZ2FYjohAoZ3QOpjvtQxCuzDSdF5i2KJ72Tbc7CbONor1
HHQPdYb4blfXh4avTTkl5EMhEUGbCyLhziOGSCcJ7orhEBnGqvkcolnRrmWLxQSq1ObvD+i3EmUS
2IsaUzCZan72uSld0+tKqYanpOSN4mUiQT3YekhVIravCBdTqK5U5sQxRLj61dfskYT3bgNMIWHu
zKogBdPM7NJ9Tdedv+zf72v2FQIfj9I818C1Hscn5ASTtT93jTdB2NGG63WUopOXSbrhLFa+xqRh
ALCk9GQmp6cbpBrjn78/qV8XpimECBqVwaFwLvf3o9ogbI2PwHvpnOKgrFkYWgedqHKoHXTlBMrb
zK+HR44c7t+vPXehfb3GOKcUFE8KAtB5RaNXU0kXFsnp/IB1gxlPdCj/4ELXU/Kj1gI6IzTfNMWx
zyO+txwpX5vRIShX3rKU10IKJui2jLbjuInE61xeTVg1wcbxlUIUyr4qCXnYt9DJL63ncw/Vj1uf
2ZbK3mpHSePWvZd2KYCWTNxSRnyPxs8JnrU9uGHfZ58iy2ARv3bCEW1fDeeAkEjCN+6t5aWHKf26
wn9/mrNapFSrtEm8POF8L2+Rie21ahV0i4hYxNYu/5zjpXwG47mxSD8oljDf0nrNBwHDgGTye2SD
jEAm0dOdFhx9xHIc+BngXI34EGkMvap3grcLWjeXHWQKqHBz0BNTItKEN/QYqUJCcQPFGf29+eH3
a11bDoXrk6GGbxok7gNiJlrjR+kxmzgnMWonfCEyszqBziLKTE6sDrJHJEw+nv5uNQCV83YVE/To
Ksnug8ZnM3ICxnfY9q/Jfud/8+kvOec7yRHhEcMog82+LoM1lV9GngYDto6shbXUbqryNk1PxEZX
lV0q3E5zzSAwvCGrgiNbOuXc5AItcOFDAldR7Xwk40L5YimPDX6yXjh1yJfG7qZuN9mlnN5fv0Gm
1cwRVE1BhTNbrWpFH5rGo0bT8IsiXFuV1+0tnRZb39TlYiIsfOo0uLbTEPUSwPa3s/k0Kv+/F58t
SZ2peGFXcfFwU5JiqOz6NyO0/W16KzjorwgVAcC8ThDHLmBkl+EK28yFdeC3GvX7LcxKAC+xRj/o
0+SE3DGwjt0nISo0LXR/q7Su2G1gz8rB1tceO3M/tGvfOwneUwW9qFKo60jFfofDo4ELwe0c6tdh
eK1inFLI1K4PbXJqOsv++x2rk4Fjvo7rpGEzERAJcp/30tSql89SkiQnNELL84H4jKXGzD4Dyn0b
jO9+fio5SJlOg3WWDARvicaSFjkDP3prabxFKonVk5wTxgTZ84gwhvZnh+dvQWZUFdoZ5tX8pfVO
xtmpNTsgYUC5NEubioS//A3G9Dd+OxkMQWd5nhUmJ5PvHhVeYEdbMs19gg3lXaMeRM0WhY3vr2m9
a+iHs8WhfvDt9IZ/eZv77ObPAzrFoXG7Yfn35/v/+CL+7/M1ZkPkOKjrpBCj5JS/c740jsUBdTQ5
SpzodtY9keM4P7t9ccQnKdSTFvbv1//1XPft9zWmN/bbs6mtQguiiHOdesX1k9fuQFpYyIkTYJ66
kan4Yv+5K9YjQh7PFm+VG+FGd9XHgOYkq5W3E8/HvL2y+tVInROukscLNzgt5vMfj03bwHFDiAq2
tn/foFAFlRbU5+SLz2h+0reSg3VfbFv1fpQdLbkyckdK132IHsIhoB55bgOsGXckmYz+xgDLIuyE
ZwC9ZBz0mdv3q7K+CERWfvuyJyUfGnxDZkY6+x11ECZNnXKbvU8quuwMDMm0JZuH7Lt6b6sN3seb
SIVXPCncaVnRJwAoSd4SbfQlsVrGRwK89zZPIaB0NyapXaYr/CFRdMDVdsnJJn11d388VsIZKR0n
fNu8IrEESfXO5FuhwzmvDWObejdisPHK60y+YhUZgx1urlF7MD8llCTi1osPhbqjl2mIlB63YYra
jtkfNYid+oQGHjtGJ6vRurEwqpvTn5ax2/UrhEWWt2eSCYZVwdYSA17Fl7rAIllqrj+46cPAVkXP
u/QOgJ10wU3ym7hQFufKITthQLiD16/H2vqJdrtrHVSOtu6SQ/0RG3airUlAtvot5XZyW27DG/2Q
PsEsAhLZd+tiBIW9krXVmXegXbeAZEL0Fy+oyfUYeNGh0DGBxwSfqnQr+xule26xrWUu31oPs1VY
/f1t/vVz/y5Ym22AkhmlfTrQUJuycibaKNN8TV2z+gM4ietFsUR0TioWTA/xVIfXl7qIv54Xvt/A
bBOMTKuIwm66gWZhTlUTQg+k4USmZiRGwbA0bmThw3IIicAxGBDZFh468in820J4Jj8P+ejfH8lv
BSYqNhzaFoY+RrXzD7xslXMRjfF0gtHyu7C/DUVqAeJY6HFt4mV4C5wUicenMbzU6UeXHqEv6ZWj
2PqajnRM5MH/YlH81y3Nal7P6kyzq0TazPQNlT0mGXV4iWp69w1n5JFjVsrAmzhJCY6v7XnvhcAb
zagLdgD6U2sj6k4QryTF9WqGX2uNAvlRuPv7g/vtXfrXXf4og33Fo9iYutMgz3mdxvtRIN9i4cHS
bZbWKjk7uQ7pYCsM2/8BXvuXJe/b9fHk/XtlLsImKKBxMs6KJ+z3wPHXKV4GEE0stKxsnTsBhJDs
91iEEFI+0ct8VdegyC+9Q8pMLTMdUnQ0Z4DREeHqP+pKs+yLxhsaeuPps0KdFHpHmM9Vs49irJDr
JtuJ9V58ba4ILjsQjqKqDtyr8RBbS1k+NPVKH6+T8D5ObtPzFZbiqNwOREkA475E0vjtA9TRfMMa
pr/NvjZbAdSITqCh0lootEWVP6T9jgQeLBf4VMIn5ITYgMUQT/MOnYqPSAp6TL/MMzAum5gwXLi3
yuJin3/2U4o02mE6qBOTHCwfnv1//5SDiN6oNeueTZY2tC0tzjfljryYVYytavH/uwj9czlUoJLM
IUAz5zP8fFAqtU0aIMbhltSCxE41hwQ4Tm9Z7MjDSgONi1QcVLe5kp/QbRKZmcCoBmTvezfdGn3B
hW9pNjKe35E1e5fLMTb0QOcBhGyHpDzgpFUPQnhnpSSZtY7kkJxmLMhz6Ol2XVQuTovut834x9Vn
xUNSjroiaFzdfEmCK06XBEJObsea8QeTf+IXHWIZY4Ip1hf+7tko9seVpxfjW/nnqUlRqWd+CfVF
D2x60FOIQLCU/6TDsnHpBi4p2h8Azm1A5qSX1tnZZ/ufq9ORQTkP3mJehPi5YojJwNVJjigXurGs
ka77LKD7cdjL4bT/ExtEZ17HybiADpSRC3MH1Jas0bVoXOjSAIT59Xf47/3M1v1So51WBG1/Mm6t
p3Nyi3hDk4E8QjZZnhnfWipycTdjGvpeYA+jyqB3CpPHsCGTF9ejqa2DFnOkUq29MnLP5w9JXcv5
64AffJB9DMcwnuCM2snT+Q7uhYnbeIoMZ44i4WCVTcQltiFxUVcj0QX4vG6wwSVvJIIto+hIEHaw
JZLzDi8/aFqM31qP2tuFqEsiogDCpD0o980djZAPuB7mW98vVKIusTbKKwaVdDOiSV2J5yNwrKUq
Op7DoRtjJL2n98n5QsoPuUSH8ASBio0FeL1KgXTSovWUVng+KtdGuAjQuUw2ONk9w+/ADd6RBF3b
obW3AugXgDvOW3ZmXlmS1oqEBFpCS5fGpY/2B19kWrW+FIkINJWJ8PPvl7eo/TYyhIGfS3BFzc3N
VSetCDNuG+Ja4oIlnFrvMZfvEewwHbFeUKZJ/BklwZm5m/sbciTdlr5ViS0SljOM5POl48vs/Pz1
in+/x9kHlglZWaYW98hUKm5RdNmy4ED3FcGLLIR0IzhtsmmI8CI/9G6CD6ntdVPvKD7PF896l+5l
tvWIamiaQQE7nkc0Yd1iVDu8UcuseSbWbwDGjh4SVeT0IpQoDl3kW2GzbOQLq84PMen8h5sVoaPa
SnGZ8VByib6AHah2fqeWiCDxL1b3WiHxZUAXFmyCGJjOJZwEmkVWOdZKVGlgwUYgcXmdZRsdTmrr
Zgqg5ImWG/q8a926g1twySGn/rZW0bZCLMO+jT5utkNUrRGHvjcR0Le0sxVzg0xMeMqlA6clyugs
ZpRoc8sc8NJsiV66hMyPvUB1kAoXe9Wlxy0ujW1+IjxvLdwlO5p2q0hYRu9IuyJmkFec8jFFT72R
oL9w8JjL5v7zHv739mffSmy1sddYkIcpO0qoR3RjkOY+6KatEZ24qI+yM1lmiUnpl4Vos+BJ637H
EHJKUkSHtiDTvGR0h0CbMLNqWeyNe22l0I5kJcYSscLh8F68IxOxyQ94SwGjtgcPP7XjvRN9NpB7
X4PA28Rfvb1LE66vSel8B6Wrj5NONFSLQvDfS0FZxENiNWJ/8qNbyKidI0R78kvO2SqKN4n27J8i
yNI63QyyzqynVNvTHUXESBQIyYvgRY0tI9hV/aG8im6JrwL2UPrYq8+lrYrYXZnslK/RnhFsjkN8
1R8Ivs+O0KL1WwYYaAwIp7wJTpptPmof0X4yOiz8KZxZ1RwZbv+J9Ztcvkvjsd8KB4Ozk4Kl0cQn
PPuiMy2qPcFT+xOiNQ50xcOX2QfwWgkN8caCd+Wo60v6rflQ7p93iWpbEi1Lh8E4O3hI5zrJY4lP
QcWfurPEWxQZPa1xpHy7wURfKE5RmsW0I12EHM1PPfOLzys1OR570Qz5k7toaxjrHtM/I01yk5Ef
i1vQDxi36SFnyyZfeget3VyqXn9wo75Wr//++dbsU/JkLR+jijtoeCmsYzniexOxRfgbAUZkaUuP
vWTrCsDUZQ8sE1jRQ4RKxJUIRv8QNGr7RYiwOL9GIo+5GupFiyyYb/JVpiX+iXIVRuKzitwjm1ri
NEBAQcduKq+m/YEID/otwQWt+qXf1JrtU33AZ0VeaD9pbhw9XlTqTZSvumjlt06aHaTxJWKVcgf2
ToUKwLpUgE8njB8f8LeHOnuTGRfUyOW5PqE5FP3SZohXU7Juo9kdM5xlOjoV+p30yl+2xqXPaFod
flx8IgrpJnZFdd6CkFkYxyrnF41pxtmjuTobOzxpFXmsTbc1lSWEGSZGzCgg7URMUy6szj/cHl+v
FFF+0IXw8XGM/ffylZ99yEKtNn1RGcdV3mxMYWviU9CZue8VcxnbGiafB+1/fYeuAUgzJt2Lnqb5
jOSfr+vbjcxeg0wwmoQBCjcCN5s+Zbsy6s0AtMrfePDOawAsANLcSV7SfzAtbYa9OTywWVya/M81
Cz/uZPZC5EmmdonKIxHW2NB9/PzMGRdhwgew6PIHHd3RsiBjJRhoCH8Q95bDhA4QU9opgTPm/aiu
vD2sNoR5de+whiPr2avmjSB8mudicxk1Kk3P5udb9N8fcVbVtKls6IXCs/Ou8js2/5W3URcxMfCE
HS4vBRvO+wg/ns/syF5K4zlXpucjpUfLx30cKotUva+inag+Dv620PdMD/LxyNKRn5CewkPb5fis
xbfR34To1pYXzpKzTv2PO5qpTJos85s8446m3qbQrLrioI0PZvIWdRkUuluDFLEbydGZ9HXNrm+P
wrJUD1K4ox//91uRf610v73Gs3Lg3PVjN2jTwzE2UrkOhCuiSQTC6h2majqqc4pxQq8AvfNWPRuY
tVPWVE6YtIML48La9gOuMH3dJt7oCRnHZv2lsvx2yG7jKBX1UZ8iPwhJ8eKtbgvEHQwDRvHEYPZ/
r2ZvIXOnvYD9hH92quGAoma6xQVUuB44kt3lji6+lTG0Gwa51CGsx379GMoTravXF3oOqAuG01LE
f+8UGxomoIzXxboh3cLFIqAA7OKUJiC5Fy+JyX994N//xNm77xce5iHd5CgmoWm8Eu2zshpDNyUR
qHVNddmoyxQvCZwXg8ayR54siZHDthv+AOS0L/z6v72I329m9mk0nUpeu2z0J7naF1Rn1pYn6j+F
FbqAteadl+eRfTS5yZqjom2bcI/cnsN5s5OIqRq35wn2s6RnK8XXnbKUYYFVjyIQNp7c3+907rj6
+mSQ9OIipR9IP2z2nsZ6SaBq7fWoKs0X44hjlpY37ylgQaV2Kha0d+XxjIay2gXiQvyTkvwM2fHh
TJaEg10AbfYd4aNOvMVTDB+nv+KsX94jyj3F4ZKjOwIADaIgI+O38frvN/8DrPr1Wn+7+Vm3RPWN
eNAKbr7HKGO56ivYLuOJB+6v3QrRn/TY5AIBgfsggmm4C5MrtbP5M1AzxNIqzXYFk6DrjNDFJqOU
Q1t9RdxAgOo1cy1hQU8hOmb8GIDnL5Wwv55Avz/4WQlbjaUSBxieTkJtNxPgeT0mNig2UQxB2l15
wbZF9wGqFrGwEbiYxE1pkm10jLpWSDluhjWu/tDfykzpwGgo0PpimqXlSghu1HzNEeJy9unvX9l/
n/jXf/+2kKjVWBR6xF3TcfIxJyGrkrcikd9QtuzUhclnYOUHOLnpjDfEVOZ6itv28S/9byqmb89v
Pu5Uz0Hi1xK/vboyMPUhD9wUpFFBwh9KdL/TwE5bUeVOPZW0fBmbCzfw2w84dX9M+I+iBgV+9uUM
gQJZZUo3BMQGTGytTi2fpRcCkroOuwcT+x2hagNscqcmhmgZPMAluqtPury4VywbKLrBfDgiuC4L
juyGxCxZ0DSoZIyHv38nc7nS9JEDjsRCbMgGB9S5ATu3qnRIewIpmSZh+PToLfebQjgRk6wVeD03
bXmrdtuIAeBCP6pu4tL5yxDmxRCWXs7+XmjvjPpqFF09vdCJMaalcFaz/OveZt9wNShSKbQd91bR
+ydHzFsQdx4L23Akz/fLkMrqLQofXdMuzsqth3E9Px9T8645Gzb8WLIxa+2I+kMhHF0oS1DfTHZZ
SlEvI2+NCpo1y8WQHCvxs0QrViNIzBgs73xznyobxsOC+pp3D1JwrB05O2rT9vU6BG/acNd5zznu
b/EtzE5SeN1EHOrOHHTH1m26PxR9HZEru5RCR34VKLPCXUjvAZ5SeNeG19Vw6tjqE2GX6JeC6H7Z
YRAxg3Ck28DE5Gu6/u1DDFECJErud7z+SMNS4YYusB4uGbuhBIVMBV3ZUT7Q5zXsgSv1YCK6xfJz
YfuQpl119uv96zZm1XogREaVBALmUT5BV3SaFQMk709ka6v4xGu2DF4uHVW+ipW/XXNWl4fekHUZ
78ypIDS3JErHmSLCaL/ZyXiAGuqQYXTpor+dj/71h87KC8WsiNaurZYKqqF9Cs8o5Yu1u37T0yQH
UOeSUqu5YkLfHHOs1E3+IwHyBQFla+uCv/D3x65bpFchcFd+mLyKXJQGUw66UzOgOGTxo6xZsyMT
O2gnGypc2l+XSoVfnzvTMknHoct15/yqLK+LINGajgVvinKtgGlA2iXg5Jq4XlIudpfKqItXnNXz
YaVnYlW30xXPJ3qSUGTMjbqhc7jpDyxPz39fJ399rN//wtmSHvpjZGT911+oPSHhcVrSwK4rWvbV
Rl7kNnXApTzV30YIlsLA82sSiWN0ds2iMcbUKtXpQw6FK2lZveTPpbBlHlsZC0rreEuwdmX7DhaL
vt4FLlF51bIngGmBDafM9qWPxhQ8IaGq/rKo6Yb+/anMpejT7oHzTNamvrP+U/9Uyb569op4mkzy
gp+3pv9omk4XEZxNe+RdPxqf3R0kjjzIF36xaGiWqE5bAPB0+sxRCii2o/KoVte9vxW6VdD/D/Jp
5OlVmC8K9IcklYAI6C/zLU5gttwVZTXNj8NqrbnCYzH1wjUSe+D2fEUcBi5xsat4DYrlCkkAEmgS
pmvAfCSi/rmIl/ztMG59v6PZxlZkZRBmGXeEJpqJdu7iO1qpC4vcuO7x0tFXvfT3z8pJUwt0SR25
GrmgDwPOCSfxbRLP8Z8L9aFsrtGKaG+lsaDKVB2+I2SSUxTKFP1trKZ5S0xDJeOBkSDEQQ47Epij
lGaUrxM7s/RgMJsueM7PUlgjBRTzZRuvvHbqu1+orH5rb35/cl+K0G97m5eYcqxoZX8KcGvZDY2v
qZEhOLKDLEF2RjBZEUFR5p8WatxdgSPwDnB/c+2ldhIezr3NzNMwFtpbs2KITTKSCRttgaqJBADE
KalhAyfnb+20qxjhIOmO006Fk1RVj57diRc2yV/3jm9vwtdg59vfM2h9bEU9v03r+mttJ3RM132U
09ENcVHRtls2mymEu3lrGBuhJvLXFSxtSulLTYlpZ5x/JKieSX7nM7Z+OKPGFlyZ5te0WK1Fmy++
csYeugNndheqwIAynBwGYadrdnzmYxlcpm9OCE/CRFzukvb795Xlt5av9f1+ZpsqR1JOyjEPZnK3
6mfiQ9zzGuaeTyK9+M5qgrn19TIQ+v9xXaIXVF0Goz8316DeL+tO4xQDY5FkQTc1VkyRSWVZ9fBZ
8dE4ETp9UtdkV1Iu/Ahz1/vXcjqFr/zn4nNHa9KUbZSUHFzELWz2qHewRhOfbAfaU4IMiDm8vBdx
7hyE8yE/X3jkvy7mGmOqqRNEctV8Yu2lclOLej5NYP38Wo7XmbkMNWdkX+VAZ1fDSiaDMVwLouOb
n1MXD1oqkzpXj1z1jqizBTYGesG527QHFXdCGF3r5S6nNfv3l+PXr+b7nc5KS19LjbLLiuk5BeKh
1U9RBOZH7RdyeZA4WkXwhkOMF6/AIEBKj48lEiXooFicXpPz3d/vZk4M+OdX+/bcZkVnHEZln/ms
SYTmvk7Fj9S6uHQRcXf9gsShs76suxU9tKiBS7Fq635xlzGS0W+NpFtIoKVCdyqXJuAzk9hxnabE
ga3NGnnTPiRl98zYM1GQXUekNKx9F/dDFG59Mgl7ZyjBcnKitVlsYcm+/f1v+5HvMm3w2qR/ZPAA
0H6O7pbNKkgzmJWnNNxbBKkVpF7o/auBxJ8hjLQO6h5/CfVXhizLf6SlhhIscElYf2IXRX0xdm9C
BxcOxmEPyDSuQCsVhRPwgu+q4la4qzIK4S1JuIa4rlq+6/xiQ+WrU/VjceMgTgFH0g6aYha/b6ss
vBbBNyze7G6r3erJKpav8TRrx2RFmY4OMOHoBpy9t1BSiZQFFxXNU6X24wZ01jPGOOTrzkehBLcm
lh4ibpi6z2xXuWpbI5/JEurHtA+VDoLWcAvZsFS26voiK+DS9Werae57fXGu+ukVzeJtiz8cN7pt
tVtN5UAsutwGqrKWuSzle7quSL3q01uNrbRcac1x7Dd+eu93Two59VlKlCAoOMn9+7v2Vc7++yEZ
iO44scoSS++Pk0vT63Fr5F15EgsYt1NIiHWLI8c2AN/UYDYck41Q35UBI3G9Wkz/enwZjY6kxcwG
ya9/curyc1uQ7JFRS/egKwevWzXJMUh3yXjdjsS92WW8VcuNlh32Z4viZmS/JSywNvwbuK/LChiL
Xi5j/6qacHH+yvCcQF/k0mo0oRcuAWPQSaD2Mac9bwzfTPXC8f0XnRcdI94VxcB3RwTQ7GWVi/Yc
xZztTv0TDRnzM3ulNVM9aNWm5yiFKU9JsYp5SwW96HCfrfQlAaiQ/hFylDdQAvx6c8ZsgGJxdalK
mLM7WOr+dW9fW8i3Dyk0fCQOtSeetKM5kqK96dCS1Mapl6/bs1OcKstO4z2f15mEmwJSkW0iuBKm
FbH6kIsFSSIjC2K/BkfABFq+HZ6CU4CfRbwFMSWNqxDhkZGxzQ1P/af3dH4qgZfz85qPnUL+hC18
Cpzsn9pgQ49FftF3l5Pjibr+8bXyV7IBsguqNMXmKlhPSmqvUAPx5EOesbYsGP4hBz+SHftob0X3
erPX63eZBU5F+21YE2p6WBpFiEiOCG+kdetQICfCbh8ju3ExFwx4kSXcFnBMcSe7ALaCalEfiELJ
lwmZWMfRsiUMZuKxoE+pCY+teCVVDNzJouj1uxb2qTZswnFjvaDMU5Kdpu58w5mU3awpq+y6X0Vu
sFLRsqwCzlDEhewBpNDwGa6D2+RmAAvyyAGsE6YmbBpdaRWaqg2wdFT1puTGItEvNGZGp1wxSV7p
7viJMsh46aZRPwc48ZoZKxR8NL/SUlGO3TOONGKlCnvEKgI4+0bZintrVSxBMi0jvGL4jk8pq4hT
0j6z9QY54oLUrxT/YMPfIMHCyZe4UPhgRy6+8PAwEciAXxBixsqieaCstG16Ip2PaDQGqRxQZHbw
jfxODgLUZHzNGV1Um/wA3VsTvKGciiflhvOu8NqdD12ALiYlf/VBLY1tA/WcmOXwpUUOoiMZahaM
Aq6RCpavg3veF2DXpVcWQPm2aGyulmAQIfhPWPnng3ikicvTX4QHybDBvBb6Gg1Lb7gaGzCOXFxQ
T57uSES/corSsJoio8gfhuNCKXdDXruea9x40PICu46XuUf6lu9IB2WluplbfhTHYGc+TQNRbRGG
N5mIA1I5gvxvcwYmMW4W/w9SzCDbWsO6DTe5scCPaXi2Kaxhn1XKoyftYuV+gDDii/lCFk4VU9SC
XSVydOnJjB967V4eNTurXrMEyyWpWbbFe+PbFQQEjuEf6Vq6SR/Mp34V3AAVJhj8piMryUHeIXyO
2FUnysMG/Nb40voAjKSPjvMx8aSik6pbJEe34l4j2YOv85gfeJ0LRP2+24Un3utz4xAAqvqH7s57
VPI9mV1W+JBkG/YWGTmK6YbISDtbOL97th/D77iOalaU67wHMXfXq4REkK17PWbEfzCDFJ/16jVA
x9SfD57oSNYpNMFnhU+Ccez4fbr4zLR9H4XrzjwQXkpEofhAmx/hYhMcMdqRtlllD7l1pYp3RQU0
fF9Ln0JwLwNfMCj8r8z6PpQe4M17tHZiV9YW/4e081puXcvO9ROhCjnckgCYk6h8g1rSkkAQOYen
9wfZ5ZYons12n2q3q9reXZwCJuYc4x9/QAAiEm4rhs+V5BI6YZ6nyUP3kCNIi5wQVBPsOfmT+Ih9
7nJ1UVQ7q13KPT6ksxAgVrd94z4tt3U/l+MV/7ESZvGZULN1E/BqNm36KEcfeoHpubVMxE9BW8ft
uxrcd2DbAoGWDRYDEgA3EtreIoEgh/xgVxUUw8fBm8t3hrw1K0yty1veJVfwE5PJAJMMXWdu8cvU
rmhML1faUrwTe9gvOpmCH3VnJ3+hxte0KNpCbjdiM899Z3QAgQCB5YzdQq+jmplqpiOka6uZR/29
59x0zr9S2tGtoBEDfpJMCz+en6WdokZVgQO4PLqUaM9jfO1eeypWKFvu1cHt8qmwpH+3lWwCN/gW
Cqn9nlD8/PULFFJTh9Qb4kG+K7VxT+nSgfJO5DrGQA69wPk0hZT9XPEfh+Eoy0sTNqNauhGxuK2D
F41fg84pq5yqatYm0+AVWIqoc1gRIeaP2scJrtNaxkpsGs2I++OjLbYD9kqEgWOn/lLLNsxYKOgF
5Q+zP0vYE3MgfeBqZ33I/4Z5l2z+BpN+/sVjpfmtAhi8NAjCXJGpJKFk+lWI1dNCFxc+xvLnv3p8
PGsfPV6EZwUpwoiGE9z0Wpjz2Kc2GRapf9CzfdjZSm1OS9IttedSTrjnlrVysEJxmsDb8Yu/svja
i68CjpiNgZugtAjLYSozUNuK6qHCr0KWXw1cW8AcaxHJL+zyAdcGR283SXzIP6AEBeHjcHrB3CWB
OvxX1NecjrX3eT7f+/iA5cGj5XXTUnIFiHEC3uRKf6fhCNuHby0kB61YdYxWuSqaFEoInpHGoyXv
5Pqei0k7iPWCqZhofQQaUfclLFTeZldQnLqM8ME5rchJuLHIAecNFUQu6hwdrglriRvLm6X9yjQX
fNrE2UB755W1c1LPFNlVoAW9pu0MH2ETjX+zywaYbuTFTIx1zlWK9B6fhXlOWGgezsv0r+c5ZuHG
RPrV1L3rjvuZHjjmL1g2PtZ0xzOMbu7lep6j3eM46ry5mD7pMDbIGXFO/rzqZinna7f26kdwvbpY
Rap9Ps98yQmkBz+fceIF0ca4j5k/k9CgLDKkqpKrMEhtvM+W2qgBvULeH1DarCIG66W6yOBCmTn+
AdTe72SSTyr0zNzEQjJpe1ITgo/y/GLqO0Jj2nsjcaQ/onnXk4Q9JSgwTXEcqrDQOjmpOT+bK9Wa
CYd0rTnmnlQ0cnjs7G2Y6zZG/u/JHVZ78DpDKCXyNlue+EKqciK8SltcrZwRwXvJcGMT8P/19812
/OdAKnEPRLfkCTtSP066a+L6ZGwoAdIH0y4+SYzgv8ehkc3S4clvZvCDBkmfVfWdmqLA9wxq7MMp
4TMWp8rwmnUP2F/SJZyleevNTOO9C9m1i8Gp91Cq/2K7vujvTstbZ9C1fkHTRu+AMXvdQKjy84sU
PLPWJEaPdwn7GDKezBZzQp+YHLJMp/lwENp91z+W4SyzXGvL9j3IBqqziYgNGJoafydBBtapITjO
MRWLNzVikhsgyRVoy2SVGEuKOsbRv+I/jVPe+EqUS4BLMvHwylrnaK4mo/c/hlaNcq/0ZEHS6KCi
uum+/v94Rv/69Yv+V0652TylkO4amKyP1bAt8cs6VXxFGyxRM7R0kW1kSzRuNhVo8UbZTnrQQomO
Q7QMq3nzx4qe6vAurubgSL6rFjeAYOkKD4sHBIEfuo2oMkm7YFmeWLzlIVnBkwb++/lEYbyV3oPH
E1aTlSN0RxkhTgeHl8jAwpYaXOaqJQF1UfiqeZituWky0ws3Mt5OsLc00Hd8iCqzcfJ0G8vLFl+J
SpsYPABjUon7kJvII4ZOC19LtKMDdN7WsNUTVrrISGOovcWIhJwIYtjGFoaxaI1kcaMgg5N6tzv9
MYWnyF8F5IWahBwuZSkFK5+da7LASTZcJU/qDgs81dsRo12Jc/43bLBCnkmc4+se1qr6Ult8VMsW
ikZbPYvnB9J1BdhAmbwcphmSGfl+JGTVU/AwIcbQ7cWjlUoG9uum1d6R85TlYsTvT3cqf6dVcERq
/Nd5Tka2l0pX4ELEjvqgYAqZA5qn57VHoulJXubpi2wS2+Sgd4LKRuYfMi5rE8lYsRzad/2ZRAMz
SwlwRSAxC5gQFLaeb8iolA7ZypiGCyb6W+ZqnE+Rdwzh0WOx6G0ImsE/LJrh2JXfMGi9wn79uUEu
QM/GSuUwCQdpZLHhWiTupXQC99keJXGIf0E9k12kuRbNWz+PIb20k1suJVegTtbARlRFGuTfJrGY
TklD04byXfUuUuFDBUOSafijjsEI/uTizrAWaRba5kCqnt9Ni/YZ/+kzwcVWaQ9lzjDeJBc6nRdv
Na8nfxkU11TWQjivoFZYB4+ZlN+v1GIz1HeZaVtoZvRFLr3Xih3AbVYGbqpNrD+UxqbVnfPhFnfo
Ch+Gv3DMwIS/c8V4Ng1DwbKCXP4azXkizrOzMF6dortBm3vCMc5morGn0oUO4wnENyAGL+48HB8I
tu/ylYeR72kp3JTGf1nq/wTHWJeFxwQJFle8Wznh9dLzCp68jc957Eaj5Ydd30W6g71ybE0tBDG2
+BF0tv5HGdzecsBbIKd1a+Lad/Q1tItT5b6CzW8r2qeKRzJoTcM9q2LonQ1HTI3wzedLiSF401xk
E83fk6mlBa5qEr00Vyc9uYUizjuI3DHklXXHEGcaYYuYKqWzyFr5w2dUrKPgoBhPpr9u/XX4XnOi
9QffWiKBanNpAsYLESNYCuwSCRzAcqr4UYeMczPcUxqPzN/PDMPw0b8QKOeiVg1Do2qNvJNBXa0d
aTur0240Q/VfbiOsV/gI4/v5129djHRrSYsp8/ktwEPkiyjKYSSAYjh9OScaEKbZzYv/N6j78ycv
gMIilmrRy3r5bqyIJwFiPX9WrDENZVzmmQ5erwYI4asF0rLaN1MSxbDnGSUpb16x8WK3elRdkQm8
coN7eWmaMKKE2qiWwGsEmjNHxc+KJNCGwVRNTonknd06irgw2eGT0RK6Xjs7MqKNmcxC2Mc9asqE
1ZyrGdJ7Wuj+pqvTeLVfbgLy3dm9koYg6KuB/NawRHVfWnEVjx/0GIIVQD/AWBXSHVbHjLaxh8e3
Bnb+P4PZV5vm7z97sR+aIBcbPi75LiTT0hFAKmxSjOfmWgYWJXAutDtzIupTsbsny5CDxMdqY1KE
TtY6VTc9ITjE+RWfgvQWvjzeE78fCGYwqkSWwi+ujnlKs7grPGlMhqmxRlqQ2dbme9yry6nydjZ5
LbmtvpMPYA0LbkmIduhCy5lYrW5XZl8D+9+rYTuIEkArUtmfewVqqiK3ZiTfeQ3nAamOcwrYGt4W
ACspp7PcmhJJnzAms8lUAgXD6x2/KST5Na7aR9iUBEeNr7KbiVgMD8che5DbdektwhZRIOEjOuN9
nqhgD+igxQlIwD+/auXaMYM25n//hIvicggEYZCMrx3WYccf2ZZxCCFbJU9pB7V7Ii/TeH5ONnyI
IUDQXEJNjpFMM6nVRwx1gHxQgdwNbADZTfS9Hi/87rHv1sZNXuq1E+P7Si9ahUgTmrApzxxS70yy
7fNL0brlK9JQceOvzKXxXBQH4p3RsXBrN8Q1mXuoMnao7fHTl3C6gW9hMgCa1O8RHC84MsGkRpAf
M0aBEbrtk+dWvCua/zvNiAPFEhU0KoquGJcHeS2fk5zJmnRniZSoY4uTUmAE2Wc4DBN1wMt4jk1O
vISgAnK+bNsZEvDasLMTgOvwesq3xQDZ1g0qh2SxB4pEkP2udmA+1rdMs65vB0LfLOgDgGZfN8W3
A6fIuzw5NQ2L9W3q8zMhPORtkmNsTE/WpgVMcNJtdyTKcKW8Wcp8gLwFmCIgTZgGGLxaFOM2wycE
9EH9TIj0sAmY1Z1vcz7GM+jy24MiaiiWRNgZ5N+f355Q+K3hn0X5bhBcBMN6uISqmL+oFT2+yvSe
2ej4hltzpqErjcA3OZ0AuGEGuIEbQWzWdnD4GVUjmaBtq25lpGjXPi3KTYWQWWJffsVz+71gdFlW
y3cgnhWGhIeqnEcYfwDhDspjLuzbT4mJXSwfNOUvCZVMqbVsDC3jMTe2/okLAuRWZgNRva3QqHiu
Zu1VBGq9Ky3xZbfezurSGpam+kg0V1fdIYc1HAO3Kexy9oiksVY8OQHipT8jzY8r6sZd+dXWXbwD
jmD8Jb4cV6xL5qTBjrd8MVAJNon5gxy8g7EExgYg2+nRkhEVFdJ5IvcPg7ou/iYK1L+pkdlB5GCx
TqxAVeK5suvPI0QlV1N/IykL0y4x72LUQ9IY+a6YxvUuvVgHKkvoF0VJ5eaumC2aQ9fZRKJq+V5n
egipBgIHUW0nCFC9CQrPQTzBXRfhA2Gpfr6UG5fEtlycjGaet0JQld/QIkxHU8TuizLX/PXhCGGt
S2kWwTcPJ0pux97+lB8a3CdANJ4thXEO/hLGa/UkLngzJUJMvCDj1eCzBfniicXexvtq1s+pI0jB
lmVHz+a1NGlJC/0gJdRTdidp5Vd75RZxx/hdZPxc+sUV0Fen8qwLSXEcSBEzd4VERqODeYBhzvII
iyX2a8tZJOjvQKUmBiqI73FYrQ8aIm0JCYCUTYbyyeoeE/VPBArjHwQJqEu5OxcuGeAYjUlLiZsY
l21K7oMkMRuL7k7+ZCI/BwwUAR/vsqcR7WrwzbAO5fDoZVjRzATeZ9wsa91JpEXSPcjFRrYWdK5W
tc6kTY4ZiOowLHTxPjp6xVEWVnQKel5gbjIR/u897PicVNGCiQHRzLwAOaTwTBiOkRdHvVyXecEo
bkKEG/EwNnfjNHnL7aB6luJPQ3oZpvHf1I1moBH/fF9fafF+LmIskL4d0Jkn50NeF8VRXNLCGu/h
sJDEfS5uBgzOph0I67R8FRygeehDA6Pa/L3X5wFqN3hxY2gYbBsdSqFzY13jcfvzKBjXZTDOECV9
pGD9XFcfx+o5i4PimFt74tMJ+Jwi/CPQLEazMKGiSLQZAQdJw9gVFlw1YQBGuHzzRiZTOCsQ3JTN
4z+v6QrtGUUg/F4Z4sxXNM3PNSmMmioSUYoj0w2/dC0ah8xV4O/Yqr5uXdUNie3u4cu6tx7HFazh
509fVtCWp+m5IRZH8A7Bt9XzUxFMTJJBYEDXU8LnLc3x5FlXLcKV/pG+Jsdh1X/UryUtReAKuHem
6zP29N2SrM3zeaq8fkWCO+HaOCR/aizNuw9TXagULBumVFLGIPXtnLz7oSuviDXbyDdilb9q2csX
jECK042rDMXNRT96jqokzlI+ss6NtL/ZaATjWzYNG8HJBsgWtByjO8byjNwT1d/l6bHN/5bK0iOg
Cc8wkpMj7bHqV/gbRuWiQsY7cocMBzhafWSuPaVWxvp4dCSsp0L3kGYlvrvb0fIte9HNeWAShrDM
4qUK8ntGLcYMRnLG3vQWUeSKdtD64lsrGjRK9vRFaVGdRbyKxLw8qhzMT3Eys3p3kG0JKRtEQViC
XidP2+E1p+kxcoICqSlyaDj5jroy2gIHMOln4DnN/ccicUIln3rg24V6r4a9kykHL99ILRakB7Vb
leU8qOaqt6n1OwVh6e1e+4pDCX8P0TmYzIIN/Xdg9rczQ7Ui42xJxL6OBK5Tmk7IPMz68V2ZpVue
IcH4+7yz+SvLlFFcuMCyi5JpPYjbgGQ5Awf/BpQ13zGoG/hkUO9jIIgu5DTrs486fmoyplgU4qcD
L9uVtszGu2BqEu3mMfYzQuLD/G1f3meQ6BICqgYk02TTW9620HKiZItJcL47YWJCSlLxGHtv52wl
AksicrstYoXdf+WsUo1RN6YZxu+ZcBWL50BvCR6pl8kC4KijOiEHrmBg13eUiF0+0dRHFQbkfAAq
atYmXe5o5dKtmmyX4cQCHwDuCJ7cWy/bCrQTMkwr7y5Kds3prve2eU1QeLUM40VWOklE40feW2cA
2b80oIQpZtcNWGKL7doglqTl4ljU7NPwPapiO+xmNQYjbXvIGZ0bD5hZv8DLKMJNRUGzjzJslcRd
qzzG5bNaPBsQSU6wfbG5SiGG9PfAkhqGj18iZRkHc80O1DeYYxKyxqNm7jvtwIynXSRAaKm/0lre
bfJUyAciZieRhJU1KaPeDDoD3lo0en9zlIYMx4cVZXSTOHBJ/AYH4kXR/fGb50yH7S3Nm0N4073h
6gmuIvKTRhYngdQXX2Kf+lKeBeG4c4lIz1YyBmXsMIuLDlKL6a8kjNqBBm9cHNeKue8/e1ERFdwm
7A9+tiU6Ms8+IyBJRmEzPG+m/LFkuIW8WOLnVreDrq7YD1gSqg6FjhENJozqn7dWJaqIl89WeQwJ
DSNb8UlELVNMOltbV7vzKEM/kvTRT3JvV8vAAzhnWPQz9D3//BSuL0SWJC51jCl+BSDIUpVSFrIQ
HFRGYRTUPYV+ZJLtYYeJKImn8hHNNP5ahGTbo0CtRwjgDkgVPPvGWn7bDvBQGBLyMfM/IGE/H4rh
lVIneKzFzOmCJs2zX07oj/Brf7XulLvQn6UIDB6lZXkPM28emrhS3MIsr+7G74u4qL3i06ml/mER
xDuMbtfxHNGQLdDOTev1KCkw724ZGF7hMP/8wy++gDYvDXVQ+U3qTQPn/4TjkrN20YbGBN5Xn8+L
/j1ptnVoFxWBl7ieQzh8gbn1F7S7lNcG6qZptsRgNpamTDeIrGfYraTruNmeKc5wPJGgMBzoKzVh
fusuvQIts37cZ2nSQUCIl/z54kLZ7IVIYP1I3aIlYOpMcHD9g7jqgRwxG7t5fV/BMH7+5Ph1f7vu
hnMQtkXsjde3YGAKYbckT4LyeKRoOh7SIXBMfBNquAAOjB+tt9Uaxz1xPfbIeTpvGjtjjrfi4MTf
X61owNIdcMitkvk3PvBznRcfegnSkmoF66xsS3WCP8T6SPUUqkj7isoJNAiyRQMYwDB1HDyA/2B9
xoV4SwBpjnvosrRjvj2+Jm5ElCs/H1hK/omq8IkdkdvjU5YR4Eot0q2q4UmrlljG5UQx21W+FDOK
aJIuwx3i/UybyYajavsshzDAg93q+jqB/TgsoA6ZeGmgupKmIqS687zWVuJIc5buYd7OYCjr2TZ2
ol1M2Uc7yT8mbonBxfCawYMDZ/kRp3TByW1tacRLSSQsVwVlBm4X802aH6JP6J8+tn6p6Cqanczw
DNC8nP8vcdqMEKTzrCKLQZYf1KdAeSixIOlxrhOgsf5Hx+S3p3dxWRiWYXaexdPLaoQ1toaPmZv+
6db4zs39ZTYynLD2qfhoHfYZnTDGYSfU8d7HjTPyN/OX/fRtIRefmjaUQpGrLETigx4I3Zhle9+Y
iPReyQQX7gpe+d1pBw/rD115lU9Lb6I9+rjjfo5ePpFjLUpIFqQH784Pyt8bq7tWdGkYtYyuZtSi
2sVub7MYja04nuDxLJA3+lTRZyR/dAX5R5NmkbjxB9zUYELND8OjGMDl5hrBcTazb263/8CZiqf1
bT0XHVotkxHcG6wHYeV9TZ4anuEbYz5ORzNGbsAWOJeojDlgf7/dukquTJks7lVJMSk/Uadc8uRF
7VxVgUHkU1PMDSgAkJ/sU+EwYVaOTFHR+6+gYVGZQ+Np630rVxOiqUNj1qQrZcokknd5447Vru0f
g3AxzVAVZk6XmWlmXjZlb5r5yLliL2cnWyls8ZH8uQ/JPGSUuEPwomFE0CgS1GRA9QZvavVYqRD9
ZgoeB2MCz7ZYe7PuPj2kD/qevCu1Ik9vmpg0cw4+hYhn8XLtBVvBuTsDwHOKEOIZDdSyje6N7E8Y
HwrhkWBzkC8K8Si0azhxzd6E3JTDcmkPEVF4p3f/1rDtigcItxRUTFnE7ZA8josdKkaC5jccIlR9
4+0+Bp+SHN21U+1EVwtKqYSb3Ja9DcMmpMsnbGUpAlvz4KEjshTltjL92jdjaSrDJUgLmHJcVj2i
0QtlohTHaK3PDDefFfNhSTvA6O92myiPB9XFNSCLhJFoFvFcv4eNrXeOfMEAwmmnJVY4g5unq6J8
Lvqj5raKm7+eSeWswKvXQ7LsxgucNkCO3U5cqKTpsiX98lYlfnVNBpAbihpy3i+vpsBrz503wkpD
/DLGuindx8nO1afQWIxnlnVaqNrMR9Bx43K+VuuRyfivHx4X9q2IqPKi4Ur0C46HpED9taiiHW28
nUr+ZNQyxroTuzl0M2Xxzwfl9V9GJ2zCXx3H0BdI2rnXwzKX2YbwrLH8gbeFPFjLvlgbEaTUqfV4
++PXrz1osizG80jikL78+KNSSMsg41dHy3uOZmI1wKJw6ynV3gkCmt96lYQvImGbkEnOVWrr3SKG
p4G/rTCVP6xsIQGp8X+LHMIrApEr+A+SJtgcxlxB3k/PNoXH/MlIk+7TgykMaoIaNV5DTfOyMxPk
+1zB9kKdItIKQrcV152y8uLDEHy0VeUkLRytwLG0dhK9Kv3Mz2w8xQLJ0fbR5lbdfe2Alr8/j4si
8twIRtYLFochZyBzME43oG9AKxyI3sjKEAuo4SjQEI1E+kT4SDktp+3fWLQ91FXnWYn64Z83xrVW
QJa5PceJi4FFxsVp4JeaIhSCMda1xrOgOZH6SGrYmSbYpg9RJtZAcyjAWn8dSIQTbItIK8bixAxb
45UWpDu4xDA8zgsZPmrhEtcFr2na3mNMLZpukrpthjb4DKP3xqDo6tHyfenjQffta5LlTDgVsUmF
Wa5rh/siFpyQbho6mu9Y7xjjlGRMQ3dG5jMmLCD7Z8B8msjchFgz0lpluF7f+MavKHEtGa8ZS7R0
XCqUS3ShqRpVLjoe6HjgJ+pUfswPZ9u0kx5+R/4QQpMapqQ409mqgds93GYQGGNNdnnmfl/CxTHT
x0LX1RJLGKG5aqGaNJXJDrKF3dgdyMarh2bwyzWj8ybmIz5F5BEzl3fbYSLQ5L4KiJ8I66G21dtF
3Dr4CJz1jR9uq4rZ0R8+1wDFBwMbafyz4tMdeiaRkt5HMPoE2XD4xNECaJ7o3GluN0629Va46/jv
yWurwupml5HLZqfkzkbPqkJYFqDDuV9mtY2XkoLxYTvPeVK4fuv2bRrUtWbuxzu6KGozo/6fd5Q7
KHUW6YFNfi/URDFOQ1C5z9P+9GL+QYOQb4wtnAtrEt7TLKWAxM9mNfPv9XSSk7ciLKBPqDdA8Wsl
g0xXO0ZYc2yyh37u6yrrojS1dPb1J7wDLz4O3q4M6KBGkeN5TFHH4rQVUB1tYjzyYFxOtPOeIBw8
J/6TmvLHYi73UtAVbXBiL5WfCAMmBUbBWKiE6w0AEiuS0+nJ1cUV+QNIB7yd2rnBHg/YdJEF0dSi
grH/+cC6Irfg+zLF0ZqR5hLp8s+no5XVqMBmQad1sLWeax5M4Jxj10L79Fcyl0K+zEgjAiVOR+Mu
xV8nR2yWzGyth7Me1JkaESbWNNNfYRhIW6akw118XiHyVVDWiTst3QfGHBF094lmrb9XMxgWNKDo
5e/BksVyoT/3rrzA6rV40xd3NVFEJQ4Zc9LpFEDZjCHZxIBcJtp4VG9K8n7xqCieTh++iMEUOYJT
E9b1owx4K2Ay71TKU8QUx+ifs/Ze0fZ9ZE0sSNfEB1jo1jxbv7XDrkCRP57hxcnpZXV0rmOeYeNC
ZkaNEdiZuM6n8QytHETddDcyjp/OfwmHgR6vk1RMfI+JqU8TbrFeU5AC3riIrkhMKZNFhdAwXKoR
pF/seqkJT10U9OURUYFLuoopzhvNOTVT6C35JzqWYZQx+w5TfUObgPP8wewxZ+D1rucLD8sFn+qS
6q2a1XMpX5i3vNfksVK/PFW/L/DiS1B8Uwo6kQUmJGfKtkzhZkIfeErc9KGZMzZFi13PxvyEfNc/
+E41kaW1gaf3NH45Ob5NDkxjl70d3rI3u1pWUFor6OhFU/7FCTHKwDKDiFGMHNn0v5j2UDnLZBRO
gs6BrxqGBJN2HfpQnJlb2Y79fW0EnHZ30Kuck5OcZyfr45+/0ysCA97nt0Vd7DHJzyRJMVhU6eg4
z0ybapqED1FFLceF7Nb1TmhpzMtVHzzCm7LCIwx7wspWWOuIp3oixEdtKiF5t9UAV0xsyor6pQlu
zN+vHrbfl3mx7cK+l1v5xFsl0osoEJIUhic0xO1dvARTfEFVG4NW0WUWsEMj7HRokqRueTPN5Io9
5/i8qM0pk7FfuByFip2ci53ZlEcfvAxPb9UtBWfEzl6zBRnPgFrDnXmUlUm8GQeb3lpn1hmoE/W8
Ehv07Xvm4hVE/Bp1XPJKHoR6eumzeUxaMKTj58C2blKwlSsA+o81X8Adkll66jCuGcnBTKoOFkhV
tMOJO3ysEHa1hO+U6lOeug3oubfMrKMg3cPZsMdYqYAjUXYjfQ3dh/CIj1QzJmOuG3yL+unmPXYF
FyUHAhI7tFeRqeXFeybrRW7ipBiXipfvOIJh2opng7n0Q1tA0ktIQqA5db/1Y05uvLjEuWY4ce0q
t+yOpd8sM+vHWi5OkiFrehEF6VifpSZVIsKfE4k1TnCaD950VNpANW0LdHDOSCIrKvCBW6Z4106z
78/jogTqykESxb4a973Cfe6etXlHTMSMP3nd2mFgy8WGOd35CxxW8+ON0+HazgGw0wnrlg2s+S76
Uas8BedT9PUIaieqHEA7GPu0ZbhrlKsYd89k7/fHFubrOmc8js+WGOGTgCeM889Lka4+iX8t5dJi
KJe7POPfY8EuuQPZ0hyJU1VZwQxwcDjq8PZah6VNFDeneLo43QINr35FRIvhTSnSK0uXX74niY0a
R1l5/IrXosA6oUkgpEHr38X0ISBwIMKXM+YEPJENXs2MZJVhZlGHD32NXwd6vKm3zeoFpqPWaZWr
wzhzyeWH6vx2iv4DGjebV5NgwOB7z4IvAK1T5xlK2J+5BmsSEGdaduin8dZwpTdyI+HBjS5pZKwz
TXTi80T7tAjNoefx0U2NmT2Q66GdT//5HV5tBb8v6uIg0kJcLpOURXkfpYM4DL1fOa1P80p+Gz22
MXlgqhBOs/GEt7E8MXdmPSXTB3c98kYYMevJrc766s3yfU0XWzyUh9i0xIhCFcUvtre4ySJPmjDh
cwRt1jYblBdwYCcx3xpzeDpCvfw3mp2r0A+EBPQegMIm4PDPgln2IzOtPdZRwgNk4is7mWi3oRNU
5CSgVg8wKPk3JmZXG+Hvv3sJdlhRWhZJzAmTZRMPNvQO8G+rOulMiyfqiweNC8vDJXUbUrbBMXHH
tByR2m920490fNSXpRsgNJvWlDDjvAT8lB4Qqo9P5XGMiyN83Pb24ZJMSA18IIMNiGj3TaVrSdZk
DuwoS8Li3tzhz+60c1X8U1VjiAUxiBKw7Y1+5grdle9JZ2qAraXMd3XRz2RWm3nV4I9rw4iR/pq0
eDczN5mEn899EOJVScINCUsbTV8aeIhFqFI5qoh7M+Sppi0xkEbqFgeTHLOemkvNaa1dZdiatgph
i9BYM/kSX2HX45mSpJ8RQ39xR+YYnyGNknWUs3c1PGrS5xlaCU4bvegExQp7ZUlYKGcUMsT5GROr
3GU9vpXqtj3vCMe5+ZKu3NBfJyAVxbVI3lwOcr2sYUKOwIkJjQjbSX1W5g9p8xLIKzyhyRH9GqDE
9UrrJhgPaUBmHlESzb1f3ehHrshzR69qceQFfC3non41UppEtkxxrAvXx0/VHWfg7XmmJPPMoYap
gGoZABoL7Zam8KvBv9iuZJCRt46yjUi9L7rmN2ALX/44zcQCW4tpEB1lEpttonMU1zef9PbN810l
szVYq07kauj5FcTpc9NmiuBWyoxZSFotrMLtnFTem/7eExGCJ/FKhD+/R9h+4+i9+tqwniPTU1N+
2wMWPSpEmf71mPhOg9gadsl45KoLw7IN1PzOOCf8200ZehEMS1nFPJywu1v947VjDiLA/67j8hr3
lSSLq04vjmlkV9bka7QxTT+C2ViIctLA6ruNcF9rvX786sXXm4MmZLB6QfStXQ7MkCzgpuLr3D1C
D1dts1/CDRhdNfkyh2khbC1pEdRLUqQxO7GtRVDe6O2v79tvz+Fi3waNIRVYqxUUdv68wSOPbUu2
BN8wuKM/JUtwHPcr7WT4+/+3Ey5lHnUWyUYga7DV+Wofu+guRGN52okZHin/LcpVRHJxbA2UsZv4
ArUdSV6eN7t94kvilRqbF2NSpVBgonG7KFMwvB8C+dwVx5LdiF1NdSeFawFbBqTBXManqbcJt+bg
2VFgR7UDMdHqV3E2OG2LUuZEkLC4JcMGLFzFHq5cJMJGhKgu7AskhXhYZCcnzuGXJrv4/JR+nrja
jYl8EI5yP8k0h+CKeXzIYHaFsxZnr2JWxBviyySlwAnaJS5V8F0cMXJjwQEWVvi3wZ+DkLCs8Gmw
LAdHK3yb5OQhC+4p+zwPhfnozJfgggnjYXBOxUcRLehTSub/3OGVq7shdFZR93GPCM7NzC83vdBP
zBaTmqK0e+FPPTxF0ryv5qY6VbpFq88kAAHpLTdBYFfVA9MQ7UXFqEwC04ORQaAFfFrlVnrUF9vs
1wGnS/9zwALk/SxJ4qg6y1KswutWRPzbHtGrjSFWaTAN5jHz6nBjpEtxkb8bw6Tdnx6NgzUrcbL7
e97WLo+Fu+8R/XntYoOEYHKBo8mWQcNcfzBvRaX8xootEVwKijKgo8mE5KKMq5rmjH+8kdM4xsj4
ZUz2iQ09mnsu4fSPcp89j0b8EnHpFJZQPWce4FiwN4ip84ECk5mBt/xwGG/bSJig+5baG/rF30ff
zyVeHn1G2Wu1lbFEs2GsVCwyN4XBiAKe3hqsYFHfxziwucWtH/4KUfzxHi9++OL0E5i/nPJE4YdJ
3Dh1xzJQgYc3p7CZdFkLAYzaCow/XoEB8dpGBXUY4xFjTgLdxWACp89zNccbZWoF7tmWu5kl8ili
5ACHzDHhBByi6KlKHAS0tsCISVkHwsaUP6vks4V0E4v7wHyLYgLRIfCUz2RO9rbyB4TeztQbhdpv
0tnFH3txsPZJ1CaiJeVHfRPcNePcduHd8wc8ghorTo8J7a3O9CuS+9fzldA9sPFkCsSLQwxTbEFt
iy4/gghHKZr2LZ6PNBIEJOXRUhSegpgwenwk0mZi9vEE/ynvM7h7Psm2+mkgYtU8d1TB19NCcypz
rksbfKqktbbOG5vouwR1JdKxieW0LlXlQkU+gTCqnqay7T3DMcI9wUf62B8tadYZdipPciO2feQB
MNE3kClMRvfs+gUk3h70BBOTatmf7D94v/TmXDKnYWFD55SCRVovmvQpFVdn0pnxkpPSZRFxQAGV
17buJq/V4dTblbyo4zXWZaJ30BO+mtMrxUKFc53vrRpvjJJOn/IKNxbjBiLyu4cc3y//QoZjGOii
Lz70KFWKrC1hBZgPFuIN1dWUaTZGwLr1LEHfoc6TYxg6Jo6/7DxMA8ypEc1Vms3eliGYLcJPDMFu
acB+y6Z/LuvrG/xWDHZ9z2HZCvlRKp47fZ57NLaq29kDImQ7xlQCrxjBboDDu2WBX6E/4TKI7fNd
wnhdmsslDOzlCeb86Jqt392488cd+GuH/uuhaRcnwFmGVKCAZR0t1F3/xdl5LTeOZWv6iRABb24J
kKCVIWXzBqFUpuC9x9PPB52J0xLFSXZMREd1V3VVYRNm77X+9RvA93oDWm8LR8XhXSxWgblQxV1s
Ljn5O+KzFpaLNk3CRchwsiMBPDO7oxHWPnLJazSPnxOFszt39sFadVdgXA3bIue4xi7O2IjE3ghL
MQ8WEqYt3m0U0gufSiRVYIDZJlPW4KtEeoFHh3tVcnoC/AaO81evfRnblw5y8oIZ5bXWR5rPu3/d
xTNwMq41oxklnjGmlt5WnCkBFLHPzSLud3Fiq++zLh9TL8Nb//v5/YQiP++RRUCFrkkozs92mCKv
8skz41mmd5S6Xbss4MOE2zq6CSpXRFTw3n1oH8ZTE9qVSEjsVfTt87P6+dv/s4Iz6KaahjSrRTSO
oYejOozK7n2c2Fj8QzNIC9079RgT+fKrkvzyeHBTiEq/ZU8hlTP91fGBmsauRCPSwdZ0hfGkCLcj
Ch//XmzePZLL1PLDRy+PcUdzGNqt1GxE7VXS1r6+EhjpGrYXL8tH/36YLSNLxNwlmsHsIPm/ivyl
se7zAz5R9bCFa3mKftf4PN6DSjbyLZWsxT9r4hs15wLg8+xIvwa7JJOZcg277SfCD23/AUMsHEGw
/ZT7Z8175qQkZvCNb8UO7rUR+iZ/j0/4WvTcuv5yiu/fjV/zIEvfBcuSYmII/wRxs6BaysSXob3V
nyG9iU7lGk65xIE1iB1PfpyKvSa+kD6UZb/H/CW6V29aAcNJxu4q0osapXLuWNS9ExqZFt9JFDuV
6ZBIs8j1I9ZA5rSyDJxN2VB+eZSNYXE7OwTjqIqBJP9ssL3OVLhcuSgWboWaoSjwJb4XgkmlDnUh
0enKh8YpUjs2nfEw5y1os7MQ0ef4YV/3vvoBB80v/ZernuHvWSOIRRVx1eL9M3zYwFB3Nn7+GFQ4
kgdqueqTNRHAoNxMu26Bp23tHayt5d+HhNWWw4lhGvTbYY1/XCW9/Be8uR8j2rM1npXIWeD7Rjyx
xnlUAfzjzm31sPZip9zy3kJZWqqLhkxoPAlsjijkNkvGzXQkW/6Ld+PKRnFxo/9yz87QvBpFUa3O
T4r5yR7dWhG+1eUdsoG5v8Q1Z4uxm4bpXr2pzeNnpM+/F/BzPnZ2Q852qlpQVDkeWYDqDsIWUZEI
zjXPDWLcI811ma615868l9q7RPqdExjR82ZPnSsObgXPrbKHkEzepWVX4Qb/TuDpejYFPAScS3L8
YHQbMbkX1Y0g7ebsxsC7k7055uLqnZzf6R8b3pc7ebbhdbHm6QJSX+4kZgikcTj44NvaISv56OcM
qKt77I9eeL51AMBzjAHF9TlLOtTEMtYzaGfIyI1bFUMe3QUHfqRoyTAPcJDw2lZpY6SPFQ6V++Lf
j+4nSDJfHw6oQlyv+JMDqwt9k1pwfJEX99kSCnmTrFDIFdOqHpwapRri2agj1aHnyEW67S0NYRkV
dy1Ui2yBMb60zLqHfy/qJ8h2tqizx1DUVRnU/BHclVIlV7eGsAVt84gDa/b0ePMEAbGBRWZasxNI
ekl7ImngGQ67SASdBckXflGw2j7m0qm0KIZ7VT8Q/ulF6Mpw8yHI8eoU8+LO9eVOntWoIv41skZs
Gx+B/MEBN442Acjan8nxI7jFgV7BbXH9LZyUGfZClDmsSJ2UiIKPYEM/EClKBjzAIUK9AZ8riK9k
IinXHvjFzet/l2l89jVfatZ2UIMsUFnmZ2RILG5inZ1hRRPCTDvEnOtGWHzSJuDD0Oi19RonPCFa
1yRW43luY94e05j8F/Kzix/fl5Wd1avNMHl9F/HUQVyMdUMgubCdnEpxUvQ5/n4CPIl0N3UjD3be
cdB3TbrMiqdyk6OEN+lKCTVO7KvT/8tV/pd1ndWq6RARaTHvbvgxw02EaIaO23wUvRMs4cA2yMqY
adJdtTL8Q2ltrGhbtY+UoqRP20mwyUpGyQvvauKWeuFR8krB3rUwRKHQPzuH9N6shLbjhs2GqY6m
PCWAaZQzycqX3ZAxJOxOhrbW0hdWhngoqw2hAm3leO9TvYIFmP5NQ0CwTZ/hW+AU9XqsV3Qt9P7P
2G8S2FE8VP69it0KpEg93s9qpJoqxm30O9VzLPy8r7TVn0s+24C//aSzo0yZ90id2dQp5duxFrW+
01pXpt7UUftsERwMTmJx0wNtnXhOhSN56+raMWWTwuTNUxkMu5gKV3Y/4//XDtq5+PjX6s7OOS/z
u9Gq5xu+Urc+guen+YQlGZGkJuQti9QJV901W5mfw7rZS2imaDMfY+hw7rWZiFogVjJXzaQZHy0q
6BHszDBhENLEy+jkP1o2bgFDuizh9WETiW+KHc2MTfnqLneh1vi2mLOPARfirh01FjNPgtCOQf2S
4Oz6DkcH34U5ETaH0Yugb0GMkl0z2jFStx7J/Go0wd6dxs3kVS3NpimPCaEDr/8+O36Ods/u1nnZ
GuVeZ4oskCCEQVtWd9QaQejUC+U5WLnyH9C3eM1JBp6Ctzz8aAxSs+7Ke/wTRT1bxfwmfdll4Qz4
MgK7ikLCMH439T0ANbk4JBgEWy9i3lA4uFnpYrGISNRRN3DAgtWYcdSfcM3v45VOuoA3M+iFpS9D
M9mrq4h/cs4gvsegXkbmGG98pcHXEUPqpdhfgVwulf8KuBZsJ3P2sDpXJYxql1ZV3PzPg0ZNyb4H
dvmIKzV6yo1OcC8D2GsJPpf22q9X/eRjfLlvozFZWehzVav5pAExpcqbR9KQrWRltW71AIhpBycS
tn7BElDQrgv6TiHvRIfYjhfRqgm2jerIzTVC+8W99j+34xOK/rIwNdJ9tVB5oAmYslTdG8Yxb49q
BfH4oOEWgdmNrf0msnQZ4+8mv1bxCT2ZdFPj/EBAgWvg54U50tM16fqlWunbHTv7IM3AiiUp4I5p
i9LEJk0bd10MQHJow0OGKmBa5N1BJSxIZFzc2V5TLhhTMJfWjsGaEJ/oZtIcyo6AU6qegyEDc6/l
ohOMttRvRiYg/OVr28hPe9j5+/hyO8++UrNU0zwWuJ0N5op49O5K+RD4O3UZ3wdOyOeBHf1ega5O
iBi7+VA+VuP2KrZz4biRJCzFGHfguikyS/7+mU6c65066eJJHA+NdTDUd6l4aJqtiL6UvqXYNc2m
8d6j/iZOCQ8rKY9oO4TxqY/ChRyNC2H628FE1B786KC+ydkJml0pE261MiqnLG3+KCv3Nfz9guZU
0t/xf8MuIomOo3BikD5JN3Kw6dpTZW4n6d2ns+bPG2wNZz+oDCnSMztBky7EkiCUde69zYbBCYD9
iNm3FiJ+RSbgbWVOH1KCSuGXUe9BhgM8jLUllGhhogR5LsBm4wFt20Eo9pW57yKnx20FNmdMLIfd
6M9juwsFdyAEAalmdUDihfEwflzJiEpjHm51sOHyRQKXdmI/d8ve7ZJdZgBW/BrMXZU9C8lzpmxl
+GKBK8ZvKTIUXXhEsFWVK8vf4MyVpy9tdaqUU6hvlbqwoW+QVpkNWyXEQv353wfBz2GrJZmGgZsL
uUSYf5zDZ1VUKpkwqtmpmYuihucFAI/XevFnfEw5MeNNisao26era5HoVy991r+0/SiP8aRk4GOo
POT2KARLDSACAAe2yiLciL5rKffkvIHzM7K8cvpcvL6JKxMKOkJEfwg7m8S3ymq0spNKRAti23ot
29ZqLlQlY1GNyD9MnOOADW0Ssq7Gd/2s4yW8sv5z9bMaTk9SWZxGIzv5RC7493L9LpW3mraRwpWc
uFN8Cxlh0QONLwU3MuyBgRJDuCBd876bqT38Ym1XKrefUipeBnJBLEmSFMKqzqeaethYJMpUyA00
6OkVsoDppuTlw0jQWGniAvEMMuCMv2atuuaDCO06vGuxOQNYzAS0A7qt17cJ8Y5eY0fNXTm3m9MH
EfE4sMQuGg/LGXFOzAhUVmOyMZq7UXhROmMVA1v/+81Wf5ah84/h3VZE/vNDF6YqaPd0K89Ooiu9
xOtpJyJpfq4QSzLu0qWTHz6F4bvuHWW5Z3AbL1THcudt1MwxGLWVcqFkjkUXDJlVnLf36XWqEke8
N/FxW0SN248HNV3Hv0uRtwPhXe8E4o68P2EhrP79W4z5ePpeUn//LWfHlyZ2VqNoWUahJK2wNVlV
ITBEcpDkN3PTMOUn+LbySDKTl7EaOUqxxaf2IASvnvB3oBwyBY28CArv/+tIoke3obkwmP+Cm7yq
mDtMpYvueHocTzms3cfyti0c8oFwDEnupUf468V99otRQtZqRBcxX1hrza3wp8dR41i91B/WrRiv
cTNy42zicX8E/lbDd0fu/q4tfx1gvsFYJ1Qc4eEa/+zCWFOePdbAZYCH6O/O+o1eSoJcTbL85EGN
A4+i8KfqzxDQr3osB/msvf8iN+3C4cxl0ezLKo5J0o+GIwL6HZW8zsGEBIos8Ua103CdqWtdWBMZ
QgqhsNXGW5j3yhLYnwyOYV/kbyQI/fvl+GmqZsnsYKI4R5tyOp8LtJu+7aW4rMpTqK4y2lADFxTc
8JEs4AWN2x3sCsUen6IXkVQOFVnCwisWC/luuvGTlQBM8G4dZJDEyum2eWYzPTJLZ5QWQbuS4FBQ
yyK0hfUhvIEgrEQmqKHT/+FMHPON0C2n6KmK3EzFKtT99y+70KXI0izzliQdpw1NPGvdk7TwI6hZ
/LIPeUsO0IGWm8JMuWmjpfwnmVOJbKbI6/556m054+Y745U1XHzMX9dwtk+bYt5aqZaWJ1/YF8rf
zFijdFKBqvx701G8fd89j8K9JbrdEl0KI0o3wnDQfPr/uhVQQBV06CrGI2c1WGLkSh9HkDiEHlnC
XUdYGuJVOp4PdUlAVUoHQKbMKu7ZjmV83cvyfpIP4lrEjfba0O1TYf99P5ofzH9Wc9a4VdSc7VAE
5akKSQhbpRbm19scCL/F3H9gJuOU+s5DAI9TrmmA/vvpunUNc0UVNUNA5EUw58KMQ+Qhji+Z6OIe
x2ZBPM1d0qYLfBE0HEHZjEv5d0wbXFZuytjg6iTlAjmGXzInsuNtwM39bFG/dCxaLI2D1hjFKXxK
HpK7yb8bAVKpdsadKB3MZGEQ4Zw/tpFbQoyZfQYsNyTHJoE/ZQsH6Jt7U/lt5Piv07eTL8fM0Q6v
VGn6z2Lh+yrPSiXTSnTkKFpxyl5EbSH0z+K0zsXDmC5jMtpNu+kW1oviaM916+Q6SqWFYM3SGi1f
S5hDaJsOMTrI/EtOqMAO5OtXegjRaGOAiYls771Z+Y1JHEmywmQj3FjTAoHQS7vP9FX4B+NcJVks
g526o6q/66I7IdqpycHkM7RT/CCEXf3b+hP+vtbnfhafP16zLw/nDCwu22yKjYyHw7FHef02W84z
T5Qii6xThwE4L40EcGHw1ZFWJDfBlSLi8g70nxV8Wp1/eT2yQgkifWIFPZw17C9wZiEFcQaqV2W3
nPluwy2WuoS30IGF+q2E0tAm0vNqE/ZzAvLtDTj3vCDtnVBfxSpOBOBB5kbRxTUDR3JmUu+nN0si
HkR9PXzoqwHnn6sKhc9j9OfDIJINcJFh9/lmrPZKNApNX5yIabcazGq2hNJEAUTnB0+meYPn3fxO
NFKgfDes3tXgYKS2JJO850bI/6EM1jsYHh3kvpY9gP4QqbIdT2i2V9WNMRABCKqzIDOoh+nti3ey
oNpjtYkSZDXyAtc9LTg0xq7fS8uELle61d594i3IGMWt6qQfwwDpZ3NTRc54vLL7ziXE+W/XRFHk
JusIPM+1V0GAV+TQysVJVXd57xSbJnSazq1J21LfiuaGbYLZv2X36k01PiniuKjDJ9O4ZR/L5Ndp
qXob3TjEBGZ5fU91QKpNtIyvvKwXPxcN9SlwFBX8D6JfIgqpVU1tcco/IEwSzLJIkPrhsI/9f6Tv
wLLn8RxBt+zBpGlfs3y60FDJWMT87/XPWXxpVyWNp1bz5zrS1Kyn4Y690x5fEc5bjyT+zDP/niTf
Dvn8ld7lAhLHxdFjWiJTQvw6zmoFLZzFt3Vc0E/d+MKdj4n80l+aG4vLpQtDp7iHAsBLeq2N/DnR
mi9MHKFuAtbg5/b9ZK7MNghKbeTduPfuy5uaOArEGXa1EzfhRkWfMgeCJtt+Xa/9K+fChbkkjkQS
LHsqFIj+5917VyBfDOKeFtaNiZS3oVJV1XOp3/nDvRndSfFDnh/D7oBVLpWbU5LkhKFQ+CpFT+r0
Pn8wjbhrgyvtygU2EMvCEZqsEB7Hj9yrTGunnOHZXBrrH3K5Qwkmv/F14EKAOw7v4DixeW0VgUPs
ykdwsTTBoGZWxKKTgdD//XH0bWE0itlkp9xbxkB99bKO1+lRekAjUwt/zcgVy0fNe83QlHa3erAd
ffzJ7EJZCr/Rqj0SjSUTmc108VPAGEiQ/j5Iqhu9Rfhi/jYnpzOXsBSEbj0Uj6P8WPjrOFvnw7XP
+eLZM1svKTSxc87J2emXaGLUhlmPY7At2kQ4lBax1QcxbmBNHNLxBcIEZA+E5CQqVe6UU9d7u0re
4TRJDOCVHfBCBULKOVsLzv3U4uefV6Z0YN3kcp6CDVx47Os9/zCEy4wh2i4Ody2+i7NC+9ZrXFxX
q6fZjCmzDWklW6tyhE8P22dzZU3yz10ZQBJPIJXQnDnF+vujFuVcsJSQNRUDNNB3S/3o1H2dbadp
P1Nxt5CxTeoCUpexUocHk+3yjZ6uIBoRX5qpJ89Wr5GtL7ULX9ekzbLRLwXDZFRWm2WsKSIX80XH
NzcvwRmPwnIa1+Gwo5iSs9c5SjlcWLC+x23ffQiwwhfdNdbCpU/h21rOcFvZGLKom8cEqjvmux7k
0d/FynZAmYnIUe5tXn34Xxq5jneZk7oV8mWIOsxkZwvqOUd613qwxhYNeSsO2jvyDpHq2LyBZmUH
5KxFN4W15HzWUOA9XfesvHSiffsF8xvw5W52ZaOIYcQvqJfVsBuXPSMN8j58TBIjbFePHGTFk5H/
BbFROVqfrpZd4k8USZY59hVdN7F20My5MviyAjlXpMDsik/HclVC9sKVZstOEWm78UJEX8z/7h/L
4o6oDfruka1BadxEXZJQDEhUISeSnod+q1e7aXyx8EMd3aL+BUU88k++eCzsZC09TYcCsyZlMa1I
Rigre6a2dL+lnbiUtwO9xn5gznwDX9YzXmoOUtqmeGOKv5JXhmY0e7GjmCvjxrhBS+f9AQ1KsIbD
Pb4ckWObyzFy1VcpWGXTEUHJVCzF+jYD5PQ+VRrWQmWITJUPTIHshzIhW5b4MJfxPgyPpg5LlzCC
MkL74qEFJdAxfiTkL2jZQbf9H2z3hGLl317jM1/+lqi3VF03kMCcT+4LpHzECJmQxzGxrdYdBHpE
COBrTFRHDpHiUff+6vpy9p4b3tR2WzcPjWHjHICP3pVz5f+xGB3/MYhIP8MuG61T0qqG5ZmORM4y
CrnNgiPWneZf6E/GNtG3bb436rus2csrgzkNklQcpHpSEq8s5acDMf4xov6fpZx130IeTXEsQ3kl
o1b8MNXVVG4qEoXnYDDEaWh0mMLEy4RIcQefqEhYJso2D9z2D6iyk18bU12YD8mUHrNNKugEBK2z
CijLpTDtxWI2Sas95jUPiXZsC1xZyH60HvyCcGuUfJvI0Xs79bdltW4IByzupuUg3QbyOjMZbHVO
8uva53uBFICZCBg7040ZQzr3BtN9wLGpBDWZpKeisdh660VT3OLDWs5DhoV+MgjIyW+CVHIbbSFu
9EW5aRu71TYex6n97wPrAr7Ocgz4+RQmFmaSZ5tJkxV+hqXcXCDXKZqbpoeWcRKePWuvVjeyf0pn
8bkkoj1XyncPsjJher0TKvuJA5WtOHOBm4FFWrv0dpGXMZkqF01+xAYs0k4Jc3pChVyFTh9K7TLL
rvyASxX+tx9whkNQqgy5Z/ID4iePIE5H0W+NZ6S7tiFC5tQYvfk3OfSONHjVriVdXWDDz3dPg96h
wbQF6/2+FbealUIr8YpZvsJ4m+RUyVHviTe6a7C7OMl/ATfJ+b3zXXg74wJCVkbtO5dICdQdnKjn
9Gxv2QGHZ1e6j58+gXySKkUnIbjzEO3c+2fS5DEZOnCCEpNUaTHW+x4KeB1DORluDR3jg+JA7+iR
fKqyeUfDdkf/lezDt5hU1pQmGe+n4D0TgRSdVF7pbHL+WmQvViOQr8cmX1vDvvSIcyUuiIJwk+Ob
8NG+Fms12yNG6VfGNthV4WHAj9wiJ5XhZzo+YyiEpd2I9tZw6uoeHjUp1Z3yMG7CWykiD8UOfwdX
uTgXWiJZEwmWx9wauf4PVoQslkosqsVJADCS9uK9eDT2OD9svW1orOTH/tA+GoS/rabfKl5Se/qk
d7rTiaeabqEBYHF4qAFRDlcb+UvH+ZeVnTMnkj40JjViZbw+2JX749Li2G1t/cP7MJDnYOS+wiC5
WmsHJcXNEGKkLXxoPKNtyNBnm7nXjC0vqHZwcqNn/URwfhKXoq5XpKboCob8mumKKaXyql2G5Z2C
2rh2AhTUCArJiIlsaPf5bureZNzua6Qz9POZQmzXtUHgxbrr65rO6q6yVMvIM1gT/KWeg8UisSxa
ZeQ4L8toScpFflPHex8/EUN1gm6TX/Oq0mdY/Qxx+XZXzs4UyZA6v5TBMoS16aq2ts4nO8yxuXwE
wpQ1p8TWz/9ouqe6xYQ/VpyOc7ZK7xtSokQMR2ZDUiW7QUDYV7/ChpBQv9kO8XOzjDDPSCBP+4k9
yns6u1Lh77mn5cP5SmeTpSpilKevZk+JyA725jFMlzmgdVU6VV0uvJjITbI5JmK3jScFL+k6emBY
nwV/hO6hEf4KERovNt8oJHTNuL963s53//zekLlNFgLiYIsUve8bYZrQ69Hnzk9HICJYKWxcloqN
bo+aU4xPXsYIu7BekdMXD9q2G7Bi2ie643mPiISc9tqxdvFU0CHuijLpEDqr+r6eIhLjuhfz4jRg
1VyjhA3J7CLi1w2ZoR7wbvBuEIv0RwU7yb/X3tVPhP7H3fhy9bMBjZIkUSRFKceCAYnDKYdH1UCo
lRB1lRVMSN6McD9GG0yK8PvrdmFxBBEzSOZxI4XkEQdkTK+2WX0TRmgzt2a/0xXYH05quEzCTdjc
U0osCWBzY3uz9v8qOWnuw/71C87KgiAUlD6zonkHyIs/BazeTfCOhtiVBvB9W/VxjaDG1YZbYFOM
4ZANQztdzD5xCjYBHjzjkFMX4HRkl1jmVxzGPquks/XNxrsWbstUUj8yjrTAm6NINFAmzNCttzi4
N4ad3P02tFu1X0upTUI4EqThflVrNwUnlebm2vOEJaxFaQpEemsEK1Na5cYSB5Bp3PvdupYZVW2U
DCoMOdILMXJ8oqU1N4Wy/hCVrqwsjWqFa1GVEtJwU+k7Pzyq5WwcmZXPiXHPu9VpcJFucTiCwvli
rgb4pYw9zKUsIGgSdEdQR3tADJBWuzhi92ZuqP3KvCfQp9xaNeO9ReFZH+o/Y0ZqBs7zXsOmIfy1
/KtvKQX6z4dsGVhII1Jj2vTD6F1va0P3xAE6QsGI1a5TDJPx4VNMtx2XxOMIKbSzAyuuYI0Lq5ml
ZrpA7YbvaOGjGZ/MaJ34b3K990TXGggoWuMGKxiuKhG31D1Dl7TY9gwE/wuGlIx/Lf5vnY0LFbOD
S5cHlag+xrjEVPmDxHuvLmH8tG/Za3yv9ouK9EdxQcTWdBOTyeWtZAoNUiHCXY9GHQoq1oWAOiQa
ZXY2Gz7D416o+fxHmX3PSfzXDKNAdZEWKwNgUYrvTdIHOxr1df4utlQtJ/z1Sb2zXCqyzon7VYl5
wbAliT71Zmh2Zho0xzx0cuFxmmz1RaWilRZ55RTxs6TNsykJaRCeP8y9FHsK0Jx4RAj0KwqmW6Rg
NuS9oVoxXxiOGWp1hjTWwrwNN+nLtMWrgM8H1Q0W2dBaUQJP2+EprA66CQ1drSkMKb5IRJs9s/L0
aBJh/1K/dqMTiYsRR1dAe2Wjhbf86Ehdp8G2jHfauJcG3Hbgi6X34WBTfxH49YjSkq7smFqLfD/7
dsjr5JFIzTVM+GNxI++9ZyleyiIUNYxPF/wrn/0XXJ+1t0hH/U2cI3rk2NnWd9qjktxZ/UHF3C93
SkJKsM9j5OYhl8Cu46BKy6K5HXOIGRoxJ+t/NyyXSm6szSADWVgOzVDz9509pQjI5aibeSe8pH/M
3K7/GskhPhTPDdbU6HMhurITUdTCgTEPRIM46Un5i/r4RrrrSatyjddr598FySf5Y19WdVadTHEX
JEHNqnobjfVWfxoP4+jmv8xXeFK9g5gZyY0Mzc+REd0//PueXKKbfLv6WWWSeUGoD1GdnfhQERHI
tmrPUgI+yOW4mt0qugWUQe0amnepefx23bOu3ytHIzbbNjsZJ2qhBnhxEdCp4kASrprfsDaUadFk
6/CRY3DVzT6KeJM0rrVpt02MC31iyy7PZ1Xy6trCyjuS+0foRW63WNIxH7gGU1wqC74t+KwsIDx9
QgPIguOn2bPLIsZ3YRzFjQfKZHvvczJQxOwU4PjtyiOa/83nB9bXF+SsJMiMPq4qjSv7T9FddwtU
6P0haYzTJngiaXaN/8DWeNWVX1eue6Fo/faLzw7ytlSsODO5LiSxhCkhVHBmsx0AkWdrS/VWc//H
kUtqr3yoJBFc+clnnbnRKoYfi4w9rPntMH81PkI0W54WcmVL2FMTpBPtqWe35VrGWSlchGvyaRw6
5k3wJm4I4VYO7QtiJlDC4HdT2Fm7alfWfasujUflZv7UxQVKzb20NbbyrXLEIhgfL3Y7tvakd2pC
l4xlK1D4ClgVL0ZhI7+amg3pTvbX+l3BdB5G5bwZMqtgRAvJw9/20DwxU2A8ebDMPXPzKScoyyG0
SzNvsxejnYdmJ+01uLcc0U0esJ9dCngCLbJ36yF5VI9essSCePoDxLm7Ntm7hLMB92HyAlqjww0+
q7P1PtSTaqZDdiuCh5+khYYjSfE4BQTtLizVbcls/DBgvNkmdCBHE1xaAywewmxjoYK6AvtdcAQi
EIX4A3i6Gr5alBLfd+NsMiRB1VNCMcc707Bnrlt/Er07U3vpTLfytsw9Y11cEHvaigdvWrM32jJR
IictRnAyo/q0bnbKJ0DClDYL7Bp1VY1L+cWjk3wSHtU/HXGzuL4oWzwv8DhiT4n3LR0Y0hUbqj5z
n1v9FqnnrvlN6PDSfBnfIXirDuKVXr2rcqdVTgFhKFGH0UD/AaY1WStzdA2gx60V4Q0KIuOau34T
0WEVN4a+y27aByUmxbJlUH1Tt8sGz5x98VbuZ0EwTHJ1V0z3Meck083uNi4cD7KispbCHTY/gv+e
im/5yATueOVzvtBnfbvfZ9uIH6IGlT3uN2XkChS8wvyFdS7DveD64X9j+nRxA/nyhM82kMkUg1Cb
rwhQmrmluK7NOWaqJrmbgQ2f9Bwi3gK3mY5lLkGzrgB8yqUFWKKq0lfO4+xzb3JBC5CWiFYKyn0L
xVS916FtEl3sqHBsKAvH5fjWQdF/Z7o68idLxUF1YgfVKsEX13SHZNE+MIWwxxcJuEJ+z9WlluJd
xux9ea31M+dN7Xyf/7ras0LASlQ5iFX85cFx8g/LhC5OCADe1gsJdHBfvHh/M2879adpGhZD/kDl
bI7khttCSzjnvdHt5PGQhs/8ODVx4ZjRyPfeTmoOI0z4VMPSY88kB9vjhWEdwmjjt/FyJDDA4AOM
1r13o0EBw3DVTkpwfv5vPKrchvoUXpLwnBB3iUkBUoQ03mf5nVKRBLLCwgDk8kFWjoN/2AfqSxA+
GOKbyewi3Uk9TUy2reutHq/C6qXL/tRGvJCxlfAsAr+2UvbHC/YCxC3L7WgAS3XVfUZjm1d9Ui8d
KZaINoABKxSH8+3Pqoo0iEQjPRn+Uclui2brjM2xj58jayM55a9up7jYl0fJ2lT+WPldNS4SUMbh
ed7kr4NSF7fjL+sxzkar8YQ3G+0Lrtqzhgc1rmzHaxzzBTsvVgmjQFKLl6G5tqRt75R33rOwaV7F
YIUmJeuvbMbapRKDDHtFJwBS/hls3qnWhDVqm57g4/XzXNI0bYh4MxdTsPWuWxXjbzl9y/p9jgmZ
178MzU0XrCo2uxYk+E4b9oJ+X/NF6/gwEomAr6yVtfhHOyqCXawuQ0c0s4Xc/sV9Ksx2Kdv5wGG3
qcNb5O+BnR3YTSk3VVdH+wXdhIRHyyml7dAtTf26DEi6tB1+/clnBWgSiaMymvxkS/0d7BuE9i2j
x8J4tNLbpHyRmzexeez0PTTkJjlWyjGTTnHBy4vXZqdGNDvIdsRtUt/W7R8lvIsGnGnGm4z3W6jW
tfAsU9Lm5ci4GYJ++SdGmzuShwcuq/3RcQxpj5b6Vyz+GjgUDsVrLd4G/VaSnXA3a4vFE2JntV7X
yt4onxKyiLWAc0i+FwhN05Z6Z1sfYformW4ZX/qMN4l7CZRXU8GqBvIqNizvWe4SB6Mx6/SPU//L
mB5D6Wk0XKs6puGjNB5CdrP6LVfedRNNob6ppZNSEL46HNN62yoLUVmmI90tM8Io3RjyukDQXLio
FvXwRjriuVTCk4a3gXOvK05khTiKvCNkInv899l1YSanwAFjcq0ZKDp+1C5tMEhimVQpnVtSPojC
Hva/skLq1n8k475p70rryZdWdOkRrioF/PU1Dli4mncrnTLNe2qaW3P4owOAXh0P/AThv63t/ENO
xzZt4rxMOeWkVafaOuyBh7Jfgi94mMQmhyp+ENOjHNw0yw7iN03vTldxnURPbVfRnUHUaaXZWrv5
900zfn7UM4hJpBi+4iZE+rPjdxgldGOp2J4s84CTQmf+TrE1lhmL96q6eKn6Z9P1d607/O6xiFqI
jwOeaXZp3OjEpWc+MoyXwYnaBYVC9OCvE4chBziV+AZ7VSGcBcgCMJ2ojbUGPbe5xSpHCx688EmP
3Ki76dYABimxHGhNir9B/U6NFipPirS16n3cP7e8dKmxbPAaxoZ6ZSnPGsbz/bivSIAp1+1M2Wf4
89T2L367y0UVx5AdcTn/vksX1KefUO+cxAvl7IdKKDIIa6gCvT01IJAZQ5OtP/5qTDftHzHQYitk
YDEAp4GbKDCpHghjrQlJC13wluCQlB9hu45nTU2wNePDvxd3YUz/fXFnNRsc+UmsSqU9jQDAibyX
1A+8mcul2W2MeqeLK9oQkdAZAwZJvaBQGOxRWVZubL6m0f2/F/M5Tfpen3xfzNn7xLQ3b4dSa09T
uNfLFbAew/oMJ8hpmdWMcIjLZptKEOuv2m4NpdmaZVZbTULluJVsnRyE2XGceJxeuGXdZLqsk+sK
zws0wu/rPGseM1/zlaLipvn1sUz/+tmSGaYs7IFsj3h28mUug/Yu7JaY3an+U6/+H87Oa7ltbFvX
T4Qq5HBLBCaRClSwfIOSZTUyiJyefn/wObVaoriNXav6xl3tLkxOTIw5wh8ewBNAAhGcoXPGao1K
08IhU67EiHme8J9DdlF7tU06Bpibcsic+WuXV+qElsFuGF7ocmql88eRgwN/K+b2MJMk96j1toOH
3ibNyolOpI01ITp3lKfYZ0okDCy4W8NJYsGx7E2oui2BD69/Gsrsx8xAQsfB8muFFpmTUiiS1Z66
/FWoN1lzk454ta2hjDTSsSo3xi+uzNiz7NraDeikQvgHFxtHdinsUCxEJFB66PDgjbwIuvvCpn53
NMFuUfx3edpFBiUEZn9WW6M9AXeIZ8P19m3ykC1Fzz3foi6r2mG5wSXNpGHhTsOvqX5AEUlCUKJy
UeIrNG/kOOovcLQbp08PQeH+/Yu5/vl+WuFFw7H3k7Neq8SWqd+XzLUSumxIBYb1YcAFxmVAENf7
83CUCKu9VwFq0tHXqmHAVf3Cbl3hjH/drYvqQtSLYogVsz1JsrySa2p/lJqeFbghwZ1KHxlyc06P
QnoK/b1auVQ6ExCwxglv3wcbmlRFkFYctbqHFvzAPdJPDvTe0liXk75C7mTq79Gu+fsGXkG8fF20
8vUEhmafyZLAK67dnmY4PGuDue09EwFYzsiUZtyxwQau5uD63ckPH3RwMOuwuAms+/8CoDkvxhRV
fBYM0DcX8S8w82QQQ6Hloh/xNpYeC8pXBHSK19TxtyMDitq4kaw762nW8U/qxyQ4BnA5TPV24n5f
uN6vTNq/LucizEEIDQVr9HGm2IbSLIPM2+CSYAIAZluOcbHvxzuUhuRmrY8ewnv1VpbtcEecgLuH
l1wpLXL8r8deIoVkMVxjinbxwsRqEJuzwh6J+Z1I3giZQa+91rT1HiJjrqxQRw+dLF4L0tPAQNu8
xacuQHO2fNAQGXIKlSi3WWo2LS7rItnvoyDIWynsToLoJPVDQ7RQ/LfBUV2oRCWCbeux3Zrtxohu
qX1OanlATi7BXJ0ZKSORGRngLBztOXh+u00/7dScvX2CYjaGXozGGHQnwn9TPE6c61X9Bm98CtdT
dS+pttV5mAxZUDRWmKENpscb9Qasu/tZFuAPN+fc7If40AXEMHipS4Cz6/Hr0xov0g8/09uzOrJt
w7tVbcBp4ShtMZufuQjdavytRo7OZcqQ3Bm3CT355NfCLl3NYU3ZkGDzG9/d5YysHdJeizouzt4t
GV2n0HEG588EfNYwxwMRsTvUppWjj44ufhquqLvYVBno0VC24MVSdnfn4mVhXfO3/u3tfVrXRTQd
0IBNKjnpTtIt8jzn0ZWkZ7BBfn1jjiskI8Sa1ML2x3WH5AJAZKzTCKpUwOZpALvnRT9o//kStZqT
pXNbagluekWfj/DwaYUXX6IgKII8Nml3ou3i/ACR1T5PynOG7CTR6V0ftzGm1PqmfYYcrzPnPJDe
Yg9ZwC4xbE0+/ykIQWLFaz9eG0f1tnpr7lsN/w26Qk6AZ1TnGa/KHWKVC5FN+V6af1365ddaTUVi
1mxuDh+U5n6osb0AZO2c77W8j7CZBsGzRaLklL5YtI4R5yy3YXh7TmZV9vw5qw5is/NbGzVCZnjK
nRhvFNmWW+/vx0BdOgYXH3FylhL0eOLupKzCRyl0ldSLkMoDaDX87GaI99CB9XWBReL77U9rUzh2
ZOuy09N5Qh1yoxpQf7vC5lcU2h4ZoLr6oZ6AmdzCGhtDPD8REFmh0duf9F8+Lsioe1k3QVG4MNor
8r7EDT/Om7//rO/WenNm9ensXHz3cU6raEw4O/ENpJOofJ86C2ri7vyW1KvhFL6XT4BSIpDWiReM
XmshY+2ZFc0zpO1WrbXuVVt8BPMWFhC43Wzh67vCjprXh0kL97AkfeOStKOfGui8EhWUB8rQ+d4r
7U5by/Ut7Qh9P9MXG/iNi1Sg+Yd//+z/8+DLWj8RytG0wqxjFAfSrthmNMi4ZLO5k95sMBACw9Yl
KyAZS7H4fzlq/z76IpeUsyoM+4xHx8XjOf/wp6053c5jr55CJvmVFNAF9Q2+n7TjmPJPKPc+xT+M
4NmEYmjtDIQQsvBQP08Ot7Am2dJAz6h4C4ZD7JjRXtduktBpowc6vWesm5t7aUD5ZXeWVi1dcdJV
Z1S3Sneoh5tMfFo4cN/hJF9e6B/FiE+XodzLraBr/DiYEeRU0lobTkq1DfRV8iC7crLvJY8jHz/5
7TpKbvD8DDl/juUs4nKXztYlOVJNNKHOQs4WaBUlpaWjPmMdgYgYwLQ0Xek/ql2xluLV33fg+lUL
5BZAME3Yb5zMTG0Fw++r7lSO285D8k4d+OI2yohrSL0WXDm7OZ9vsD2Dlt/hu/arWIcQ4dyFZcyn
6NsB/7SMi9DbWMJgRHXZnXQcufE+Gvb9nf5Ds8+3y5q6ytLDLqJn3Jhni1DWgbQPNhA5SreIHFXc
KBCyQrA+iKkrDGlWDFDVe3NHW/w2vGV0RO0iYaNA3dGWm0g6+tPJSrZi5IwJg14gUwubcjVV+7Qp
F+GwD8tmEvSmO5nmacJPRxy2qMxJDpNwdVOkPxhH1j+s9gH0CsnZoYldhKuS/66JgDazpULg0VT1
IgJkgmUkTTLNR2TlrxVH+dUiniOtz3gQIO9FLMLkGQui1jb4huhRya8Flcn559lC8+ZFeMqBarcP
qGdkZNrnwlG6LV63o09rfrX8eq/X55/We5EjKYzfOmvsqcuqh0RADGktSTcKtpODR5tdX0ebCZQ3
tr/Sych3Vb5hMAgHWZNdqfMG3nK2PWOLCpE6oWubOfk6W9zT7zM3As+nNV5kSb0aZWkqdd0pAhAl
d0+QvnHqtllGbUM66iq63fu2/wUvnZ4mDubic8uJrKmObYEBCY6M6INhLgt/SyLVdPtXWjQMzhxJ
8XrpXZdjBC3fusazQuDWOeLkUfPx9/P5v3xH/x6Mi482TQNf9vWBH6F5Ml68UPRQfNPhgDzPpqQq
Zu9y9eGLh36CdtS/AZghdyKh+tm0H0F8bIBpzY3pxDdWyfmgKV4mnurpd7/RHv++1KuFGE1WzKJh
XVrf3NWmSYlSOvl0IW6V9wgUlmMUtzE9YAIbYtprPJtrydOMlcpYQbEzpwk3uvGAQLrerWnQLmQ6
V9TuUegF1z/bPF5hYXRmGSjlVM4NBn/dIsqi5ngR7PLqNrH2oXwUrE2i7nrI0M/dCVwaskSFvhOj
ff16jnDteDE5Hv4GYqSV3Fc+qehq0FZ17cbwznoHJxQSQZo7/qte7ytaJBgYVZQpffZDCcYVgkSS
6oDW7Ppte97mDPcwXrEXNv1algrXBBKxJmFgrl/E2VAu4kaUpA4Ccza5RUfLxg6ktXqoYxscyla4
NVqAXv8P4nNIQCF8nM11pG+Kf0irlbWQbI1/1M3S5l/tYHxe10Vcbbu0KJWJgFYFjowjSbKbqo06
HVBYpElml2vBHkUvDj2lXAPSFHLSak+rsA9b1xFm3g2Uw8Ve7bVZEypI/+7WvJufcpFCV4ZpiuXu
NCKx2dxoer3qGQOI1bMfwrz6JZf5qpPFlV87QDJ9bAljw+sp+GRtA4zBKG4MBGFWLVeDeorH3VLn
4AqqgTP7aYEXjR89GoXzGCjz65wI9LkLTnwcb43zfScfVXEd0tAY5FWm3DNShty99c3nZrjBxCpk
hJ/WD6l1xL8q9/lvu9IpK8e6H94y53wry65vPVbtbYyCsZ0tNZSviJh9Xfl80X7aWlVX6zotxTnN
i465eiPrezx08mqDgwoQX2QewPmS25nyauh2neIC91GMVc9HBSMrWqMaP77Kjyod5QqnqRXcbHQP
1dv4iFa172Ux0sCz5qGc3urFti43Z9yWt/XNrNSwlJBfwW3O4t60AukFMjn/03D99GPSPgv1ZFA7
rDowZXgB4dLHL+auAVbjdpvCcqaBAbi8SzJPsUOSx/vICZ8WPu1r99fnRVyE/ibUSjHQWUTjNDi2
6NHWGL1s2pIHAFkay7s4p2C8HwATz0PlO+EjmKVM7SR8lrIPmvXwrpD9KG9E4bUofi0bilwt5j+v
8CL4NEMURKrCaUVG2OXqt3Dceg9B2Z5XoApTqOPZqfDXNO2ZBjVH5gnjT74rpdo3+U6lBnaKBy5e
lgpg+vwbBQNyPXklJPuKy2399/28OjP9vNqLkNSHppJPpT53vKIHi684d6R2Z/grFTQ0spsaGbg4
E5ZHjabcU0vUyilO7v3zXTHsMU7Om80ZWnSpPPrFnaD/VqrHJKdMwQbRjYZNAzoVZzRpD7zQkLe5
tbeQ1Ih/ouA80C0Vt1BxVAmP0QM+rMVzdCc9W7TfdVeJ7OII/IbbJX4mBuLrFHS23O1atAkjDJCK
HyVj3mitgh0HpRluY+AUMXrpG9FfC+c1kl/LsXJOjy7Lhc/bdREr29hqM0PQulN/DzIy5eLzRChe
8Uve7DrweAy6UBdiEmir5aZst1n4AOcLodJZNqOU3aX3d3XK8XlBF7ExmnK/G1pOW7wtHmkLQPUq
xr1kbqIUgYtbPTs1KB+VNjKtMT7Ebn1k6uZEh/4dqYcpdfRq06OnuuYvBc9D6ekmgqsnnc9nEYJy
dbyGHi6UQlXUTUO52LygrQrhPFhcf++NU2cnAUwzOi8zUE7UvRBtbVobEicfpCr4DChgiKIVJpzY
reol73m6Vi1v+aX+mWN8e6mf1nWxh4PZytYUsi5thdWgWfzucFxBmHE7O/UiU6Wt4Ba0+a0o3Abt
/6FwuFoLf96Yi2tCwpBdz+aNycfZH7Ln1hrdnHaFiShMihvNLPv3TyfcDfFWsYdjjawjnbGlkvxa
s+fTMtTL+aJeNVlszvugPmDk51bVLd6V3tl/mA06+majDRtyu+Jn4CzONq+1QD8/+6LWG4IgSZuR
mVbwrNKBCwAyr8ndymcKk3Ux3vh0BFEyvZ8NeIuHXrwpi630kbwuO82o17dBBTrM7IvR10UAz2N8
CIpMmC/ts+BaIg0+glV/6sG6K+YmQ/+X6FLuA5N3gUTPcN9MKK9Pv/Xh0TfdqbFz/ZCEW7yUfGqm
mYMG/tYf7wLlw5Lvw5IhWexmE/mnvJ3Vae+tKbbj8uF8qvVbPT/4BTS2Y6EH/xcY3rXOE4g3yhFZ
VigBLgrAMfELKZGC/pSAtkMFg9mKhSLMqqpBBaIsshE+mvG2qB7UBrCxhDZIUmxLdXHW8seZ7dtX
92khFzd5VcTaKAwsBLV/2bGsg979HKTnUjgNsDyVmxBH1GZTEqPi+LUdXs8Yptkz7U+8j8dfDJDN
YSeXb8FI3ty9wKHOMHZLnSR8M7KPESXpZwusWLVhMvmo0KgQXttyXUEiSw+9sNeb0A6UpxCNBx/9
T0s/Nsq+33RLcJsrTFiFtGn+B/Ddd35wlLcxXlD8TEVxFesQNA8tW97a7T8D2NLJBnPTYeVa3KmM
5+VdqmA+uEENCjFUW9oEHyYqr6i/PvZ4USGgB3QO87j0vlBJgJp9mOEOdizQtIVS1z+W0r7qfnfK
VqiZVrWSM/NpQmy3TrGiOqLmJtavQkdvLdVXfnUvnPczWPwpvw/dGsFHW0Rbt4J+W+bbUfvZqrcq
6rPSsC5i5+95x7VeCUWxaNH/M5Cw/jMI/5xMGuM0DLGKBKVC32GtVr+n+mAGniE9pKIDBTHT7xqI
iOoxgZ+s3wzxJqPxHhAUYHS6he6gzN2lx7P40CpPAspQZ/RDjuqinfF8DC+OqQ6FgGEcPpjqN2Gy
QD5bbde1IpdDi+kDSsrTRp1ZbDP4U7OnDyT0FupXc+mZF0lZaEZ1FczP9A+cjRwsgrxSopUGyFFf
CT9iH07ginvdYKxlh4/YUCg7WPDTO990d6ZZuD6/lWilz70kNLHVaZcy6t30T+3T+QC+9QagL5ox
EAiiVluF/mn8EUNJVdwG99biRbZoRuWbDu8jCHQ7P3Cl/Cgx23mGmeWaLuR74VF+wTNRQ6y428rq
Gk24cwc8atvOPqlOW+8b4wZsazY5BnYOr22NvPTKeMWu45yvxv2EQ8XTks7ytYv8y7u6SDDaYGhF
vWffkFh0IoyGxc3sBolY5kwtzII1PAkwYx8MahC3WvrUr/V6kAFASQUQIma9lwWS1YkQvLSYx3sp
Z3Y1eOI6305E1fKQPeXiSi1WHZMbaxdsO5fA6vRIMYEk/i2OS9/XFcKq8mUx8xn79IHlTaoMqpKK
gDeqCAE/G4wjwoYxHz8JdOggS6RIq7MGzWPVtYepX5FQxFid8G+4HrpSamdUoqgMIXH/pEg3pXlE
6b2GMxDMDJ/wpnwZXgXBMVPsVN0CQ/FyK5XbhNEB3q7anqklh8v8OYa2iM1Cc8AFs0f9lOyOGxXa
6XpGtdQ7qAotDF5Fd/lrkwVU/62MtwKt7UA5zyLIpQ8jHccJu2Imath7K7oRB1epdma2URq7jDf0
h5E5N/hdyCfpj1q41yGoQsGtgOjyom+n8jBZtwUTaWl80cEpd8oN97gvuCqG28C57hU66Q1EoJ/Z
uJPGd0HZhmAgb4QP8bYYV+iRYEOrnf/hD/3g0Zjp+vcIu0akAdNDKTxIqJjR2OWoizZA4rD85dOw
6W39rqcORSwyQtfNhqerP/JMWn0hM30sm02nLlZGcK89M67qHkLkWIy19hzv4+ro0+tQYPCuUEEh
TMMbmd6oBitj7+PcVm+izOtyGkOrAJeESn60/DupvhmkXcyO+ocaXmy1Ba5AayuFw2GSbzv0cVU0
EFSDHteqBFw8bWHMclFI2r6ScEYmwmxK6IU5ZYRTVMZq0B0dCerRLW9M5OwVEarqaiQNHm7T6YDC
PTevgTkoIwsEnempeoKyGpNHXHmC89KpvpKaQVWHzgChAVjSJadhSs6NGkyMP8LxCIZ+cHTbeBl1
Z2gOYPQ0CNS2TnuRz9+O3+QK4opPOo0bD0bqHym8wY36IsSL2Bb9SlcCnURVk1HwljBLvkiq6kwo
/aRSppP8s60QhvvzpWU251LyhpsO19BZcBpUrW7eKJHXqxhe3EFEhm+d5nwM4arhEoPkyeUu4/AV
FbT9TmF7HJSN9ZDF+0CCA++EaDQUdlyteBMFKCMJoAdNoXQrNV6tz3bqcPCseF9mhxxdP7IC/6HP
twqaHyXHYIXxSXEISlfB1PP17BaBU9fHPLVh5CVtvQJTaaq7IViSQvxT2F3coSYCmyg66iKgdusi
LjdJ0Q912o7EZXRn+X5nR0lNehi6oxa6WAbpdBufDAN+srRNxNteYUbrVz/5sM4VB91GcTTd+Ksk
WodV4cgKni3NtuseGrvfK79lRFeUny0Va+wYY7dwG0tzvv9t9SjIwSOUZY1f8DWSdqpUFediRPEa
BAvfy3k9u+Nm/b0irmf6NM07/KJHAcHEYYmocoXCDZT908MvZkpnXY4oTjsejh+WG6BFO/0sip8j
E5tttFFKxcFNoL1LwJXnGz3Y6ZrNZBsEhQJzXcwfi3UCoGTUnkJG5P2Wvki1/m/mhaas0lFHixv3
rsvPMhj8XKsiaTwVCB68c3M0GH5vqztm8hnCHbFr/n5HLDE8KJA6tpGn9XjY/T2h/CMM+u0tGSpY
RVmZe8UXNXSQZMMQNPFEOcFgo7LpCSYDAsuxJ7h6LR8TIPtocoTMWxzVM0VHeJ7NlDK6Togt60/8
AdEtG42c9CSWXp4QJRpM91Rls9TQvno3M4FBiVNi3+iHfD1RcSjqQ5lG0ymItwb0RIbBr/pTh6TY
7KKIiAZTNphFgJVYqpKu0R5wF7brShkI7ckkB8f4ilnQxSdpRlJZNGUwniIwB5Z8I0u7AKAz0zIE
y2jtu/l5O+J9FewG8XWi2vKFd8t8hFwzPACehU9pZzoWLzfFT0vHK8FGzKS9h4ueL5UK15roiFAh
QzWbNXznak1CKJadJAzweBHKqTy4+Sg+rQ1P2gtH6jmazi9Ce1dZr2b7alBRxBZB8D4xn8+VuhLP
T6UjehqQRmybI4TUfUcLqBxfGm4umUtfww4wVO+i5/4f8+A/IQAfA6eLod4vDqauAACQilIM0TRn
s4fLDyWcFEWwekLJcMZvuId+WRiHbG2hC7JKga2NrtGRsOKwZf0pvkeNTHy9ZF5zhQqmmLqozkMV
mWnw5csP/HqQSnkYT5J50DH2HTFKJ5fYzWPcooDhvdSmvDY7+PLEixZbYBaBMmqEMc4ZuV9YQmlH
LNOp71XtyC1ouLVT3yBU2pX41RX2Epb5ahD//JMvwoNQ67nJxHg8lW76qL4JsTc+oVeG7EjlKruA
sYm2aZ7CJT7LlUru8+82L1pqJa87UObfLeyho2L64mg3EvhtEccdRhENhfdSdLlWBX155sV9xTw0
61KF21Zdoy5mrMjybfSG1+8IpNi83pgJnQqwNKEttdBCvDaq+/Lsi+uqrnnJPif8pPnUQKJr+NsB
B03Cyeymii6Lg7aTTSyOHSQuR+Nl7kZj8IgrF1gy+H5otI0OJrcOCvNzz9za6k8m7Jnlj2DOyS4v
jE8nwrzI2bpJ/f9JiYnvA1TonNDn+tv+bjYCjUdw7Itv5lom8fmRFzVZKDbjGVz2eLKA86OEG4HI
nh5ne031MV0lmsu1lCzKwV29bnQuZ0yyAFphdvP1upl646xKQj2eIDm6ipfspY3+Opp3YGVmS6Hx
iHnfytc2seuD2N01H4uf/7W8/fMKLn74EGiWEDWsoPMUj8s5cQU3NL0Q/zcn1/Zzn7HDtLtOf2Tq
wif4p5P07T1/+vUXl22moYSnVM38OWCqnvwO0VGgz4Fz+VZObxis/ZO6KEFw8zdQLP3nSnhYevFX
OwOff/9FQ6fVi1DXRX4/klFqhpoKWYmtgszHXsXGQpnDh3LhsOnvGqJClTvjDxRpjPXyGbw2MAJI
+u9huLj4mzZVMDZjOyjmE4kIkaUkRgzQMCBE26knO3LE7HmOVyaYK607AlKxUKORQFkdfAYUKdPI
OWwlzwF0uOV5//U3BouTO9IiRxEvYnVSioWuns+cFsFDrUC2A/oOyZ1/frbUZ9WugG45FXJODHW5
KdZ5ddN1t/jqRD7KwYuTiWuZkols8HxlKiZ03K9fT0gMz+VYz/HDTbNZhovOSYlg32N7DO05BdGB
l/q2vNXWWmmLzTb53fw3YulIhhjkjIi0Kibz46+r0AqcJwRdnaUlSBPMH0Lq9ec7P95qXr2O1go9
JiiIXGMOgqli/BORrA4IGV0gJO+W8phrCcSX1Vx8z1YRyAwRtHlPVEA9+2CHStiNZLfbHJefJcPk
P2nRxSf85XEXr2Doa1XrQx5X/ahRKZDxkcUfnb7HKjLs/gG7sPi3nmxiDODO+5ms+16cV8FbEbrt
c4wZyUZCV6kg9mSrD1TsEHP/RaNg9sva0l7J9RXeqgxi/vHbFRoECgynB9lfo5YCCgg+j+oi9YA7
ODAM8t/u7EDLEG+Fg3CPohrKMaYd34vlDqGN+ldkeka0x6k2FbZ/T9mv4XS+7MJFEAE31ORRzS6g
d8EAATs8UCOtHWd28Wii561CAJwHOMq6kNdWT/Vy51olwgrpyvTGDYR/1MSb17+vSrsS2r+s6jKe
RMpg5QoHM/mHsaWk3pTKPaObM/CF6RZVcKz2XFCtCuI1iaOhRYppDNFORrRqBfeird0kWM/SdQjW
FxBlV8OL8ZDgYq+supV2kI6x5g16txKt2zr3MJ+K0x3S2AOKaqRu44/eEcqZEyqDRTPve/O1b+/q
9N4ffpe8znxYWY6wwNL7Mwj9dh5pRM0aKwbK8hcZFkYKtdT5vAnIQa0ruhQQau+OZ7fWGF49tron
tfu69Ab/aQC1kwnPrbLH0wOn9OZjKFBgLVC0JBubUrdUnopkTccGh1o4zyod4cLJZbqC4w4FTMca
DpIJ4mkbD4voj+vfMYpEdKxRiNMuEbamQY9fqExkp2C9b+ufyUdDq8+GcTtLvghbQ3H+flyujbpn
l8r/PPEiQczjJopSE99MWPPIXvyaNdBdYxOforX8rt8Gd0zba+MpPAII2C2J9ZpX6q8vT7+Iomac
q2Gu8vSeQ7hWwD4QwlESRIrXh+dPM4319G5yHBzmcBSP4T/ndK8nzoCcx0f5oL81JyEAz+GI54fU
vK8KtwFSyKQ+xoveyzSnhgQlrFrklNpNnNKnRLAcX2SYUccY06/UDvAnXevA6qk5KoROulWVbmJC
UOYyJc6rVbEfvXgD7xjlr9wzLVerbidhreU3FZ4l8b5PHrP2ztLurPPNJHtCckzql/hnnr6LyS39
vyWzcfPqF05TEwYoqkKAKr9ePVEddHXpcwFidkH62D4gAnITHatHP91M+keHdJe+LyACkcaM6HJ6
KFvRKmNaLuU2rUZLmFUSUZDchVBk1ulv9e18PyJtdX6g1Tj5ez92FR8QzbEcEHLda5IrIpGd251o
n/l/pTdjdCCGl++i9q5W2/gB7R7RybMViRISo3Vn5yI1I3LZ9+omcMI1I6ZS24JstSYbuHI8ODmT
7vPtwNClAFM71jh7d4cRQzthG4TYMNuoViz3xa7k+xBD/925i8MeNMmQdy3HbUQ6W0xA6q3yFPFF
ZR1uGggmKnKfZ09TFy/oawhp7HsYN6s4rHz3Vgm6sM7zkHfW2/DvrYpGLyDBlSY753+CeoWweYue
5iwENIH41g9+fFd0zyEpMn0n66mvt03lBaFbiD/b3+KmNT2UYTQU69HrXS2lx39Ispfx9NNqL4nt
odRXqT8QT1OIZPJ6hlBJ0q8BjLSLcrrfbarshzzu0GfCBwrW2Fo6oEolC/fcCKH8xsBFzm+Qqqss
x2+hnWNXuo3xU5W897SaGfpo3mGAIiaHJv3VdIfe9JRVXO8Uf9ODvKcP1HbeJB/7/Fk7P6XGTYr0
c+K/LtVB8nwZfvuhMvZrfEmSYv2RJfo0lFP9TlP9SM5nZXUqwNAV39q3aEP/5QzYo731+x3kfSDK
Mcm4X22Sbm1FtlT+GbvK4zY3n+08f0DRZLFBMqdsf1vaRXYRFk0nmwlLA+3k6P+o9nlaB9QF2tr/
kQce7pQvS7mDdC2yyJ+24yJ3UI1eGNOeZ3ae9U6nAqOpyWk7MgJXAzI+tytI8p0I6I0nFuuFq2jp
ZVz0pLjFAyv2ebp64PqbJXbXMG4Su5FmFHYjvpaz2G28p3Fom8q6yd4WFrC05Rd1jhhOeS1W8wLW
CZBPhJCYVT8lNKi1XQV/dZbhWsIWXKv/MDv4zxHULzpStYgx6BCSr839x950WswNhjuUEQRjG457
0LwTGQuMkHUBAl3ZRuVPH02kxNyY8ZOCkfpT1P7Qy3v0hGmpWuBt7FjYoIBUtx+N4YrZQtqrzEHy
8mAqIl0rhUY5YgQXuyRYctvVhjjvkvBuxF5b3oWRSwxTvCHyKoZcdqbZFs5+VPHKbRI/Dyk0QNiB
DtpQohP9EDdJAYXhVm3vOgFOuVBQQGzSFguF9VK5eE00xvq03MtYlo28UtWc5tLIX0fx4TbZRy6s
1yBxe9lLrVcs4y3ou44srFcpk2A5uTEblF4TsOi28lva4nevYuyAFWn3IS7iWa6MKrEAszDFFNU5
gb1IgUZN9o3KQsg6BChiT7D+A+5pdJfXIV8hOastG5vg91ziJ1iC4Vcd75cKuuub9GkRF/WjUsEr
VTj+vNNapzbY5b9zr0IapIPK7obPWXzsSjcYNgLHDIzaPHAOxW2CIw1j3hlK+6ul8qvtPHtAFDwq
EmY41ua/+D4/b9VF2WkETZPEMls1fyrtQxUi/ZIcLDsdV/o7c79NuIPj9feHXmt+fHk/F3HYzNBb
k6YxP8lrE2SsnVa7sF7TmoyS40RxmW/G3MugWlf3olOfaJqh1G2QJwoAN26XRgVXbyzmFZg4MbIw
CA5fk7+81M5yZvY5+OLOUeAt4Q8wIDiAIi1GY5Kr4SFLNw8h41X5QwVIF+LNMGCHlX8ggTPhYjI5
A38zOZYv/81OmSIQQlMSsVe9eD2mKox5JLG0cAuIjGyQM/ta7kL8w9Ut2vU46Y4NOuWrwZxNup6C
niTmrgp3xWHp9rw2prVAi/5nLRdvDVaPMJxH1qI/oSDTISRY969G/RJwsxc3iBm12/AZBSap9dSZ
Mi7C5glouuH2Q+VwIiexzm9Gd9ALN08AJy11bK50IFViKNqzM0KB9zlfhp8yj2FKKrVPm1l9cXZY
Jz0PT2ZmbasRjt9wn6GhEq9NxFulV0j2M7+8Xo+FI8mja6Zw4eNnCUlgzJ469++v0fhek7EyOMA6
UndXZHGzNMiTpGbrajfEi2ArrgEdMcS9l+ptrMD5R2/fk8odoT8Lt3gEp7fRvYE8vGDTBCy6Y/mB
L8xqtJ6T1lGMjIri0TPDkIDBLy0G1OIfxOi3UttN6eLv3uDFgpJ16BkH+kXoZbSSLf7SOteiqyij
3I9qITQNhlQKLglHP8JNnSYolJpDgAZgdzznPzLj5zQzn7KVkmA6fWpbioj6Je1uOVsLJfOVC3De
IMsQJQP3BvBlX1+dIk592vuEoZiJP1ZxaneoEHFJVhbgsl8hwKikByBODoNxXNs4MMeA+FjH1kML
GK1USLvo9m8SEgt1OyrIaULe1BEM14b7InnXly1OriQZLNngjf4JHfJlBzfkgpnEhCAWb8fnHI31
fms0+5g0vN/4xU3fb8/MWmCJeDjTQXgKb3k9/t089OSOdHNaInvRpLm8zsSHCatHZdOFu17+FTiL
TPQ/+/c1wYCOgM8YhEjOn6JfhLioA05Q6+gZiuM2NdfjP8Y7yAEcvsxd5paAs9Gt2IrtrV5SJwjP
fZJwmUNdSI+ScYhgs+RYeiIgi1pZi9bx74HqeF//jHY4EXFZkMdKbyMaWF5cHPPaU/xjCgW5EE7I
WaoU7Bk9Az16m8rfQfyQD2/h2UVzZNLt0LjrxYfI8iRhE+R/hHx7r84PBU0t6hMk3ZqV+CCfmaPh
OfGzN2wfLV9xD+5KUu8WTX2u9G7YKHbKIL8BvHD5VoNaTyKt7jMQCyM/yqO81KWtUr72MISozXoo
zIzu5JWsPrfGg1m+KsMhXZ+XcqwrPMp5IZolWiLcl2/gBT+Xe8vyFRQo452+thD/1Bjs+h2Y5ufS
ukkbO9i91+95caymjZDsTD7TbWM36b6RADdO+/P4ESzSTq+UMyzL0DFagLHOfXlxkOgUGkohmdmp
jF9KY282XoWcycxDa3agQUGjC7c5wy8fh43NMv/8isWAKmJPh+7znCeLl6ld5sdaHQRzvpJ4pCy5
i0lJAWbP8qzC6RFO8dIz8qUCPEjhBXWHRr8n6AOpSDYAggE1qopjQu88e+G9jxCUi+JH4FCqRipl
6Bqn3ALeznnnYwK25Lx65Qb9uviLlDCU/FGXc0IGBh7OsGUo1b9G1o0CIq4MTl3hlt29L2wQz862
JUir+/SNPtFGi56lYHPu7lqEBYcAX0JP/h/S3mzHbSyLtv0iAuybV5EU1UvRh/1CRONg3/f8+jPo
wr2wFUbqAAcoVGVllVMURe6911pzjmmu42Eryk+3VuJ/bqJIjJa2CiIj+fow1ISJKXRLJELxJa2n
3DGqHcHoONsonh1dQoh2rpTPGlNb7sqw7zO0NUhVQ4EC5EGzkPEPJAHZt2hf6vcSiXv3x3Vd9ZnS
qRGiqSfTYpn4ywwlHoZqtY7CbZeg+FxZhWPcq4+oPKfPqv2hyFtkmyJTLDi97W56DYhUQYuA7kO4
aBfxlEqOERHT6pqWbSlOVLoG+NvRwzlhAEi6Gaz4jzMv179M+pDGLPn0Vy9OxJte136x9AGmbN8z
zmqAcjeUoRcxOZmO8MSlKm8EyLO4WLs8ovZcOEe3buQ/ZCp/X8jVjRTlUh4jqc5x6w9cgaiuehFC
+lh5M3LX+GVwLMGtHgxUW75xgq12uz773hT4+xKudvukKkQrz6ql6PA9ddEaygvToOCFdsB1dwBD
JJusXv3GOewfJ/2/P/jqBRy6QC/8nh9Bj3dC64Gxxg/ipmsIBRBFFwd9s4qRXt1Z76PsFrbF4adb
R7ZqbEmODKFkYyIpjnHFMW11s3P2fQr799VdHfZ1S1TqySiX9hRYNmgxthox9nPg5BjRI8/4Qg0P
FMZLO7iNDsmIdXgJY0+/lRX5z2cEVJRikQelAWS6+oGKXC1My8gp0O5odxfiRlfWgQaidDW/MIpz
5XWMgoUxNc0cazt83sb8/0PQoS60qv//Eq5+KtPqumGSyRlgrSxWIU1CxW4ahpN2R6KS9LP5ED9C
fi1+IaQlBxUj9GbY39qG/0EO+vsyrn6TuhB6cmW5E8Aq3RAeabb6rSSwMcbQeN8vcXU3FVXL7b0+
rf353a8qLSXraoHOwdLZJo/uh2WuKg8BvzO6UW6XP2+XTv+Qjv39Na9KJwumaRj4fGKNQLO8YMSx
GBpTIqx6TqV82Roz8va2DeifB9M/v+pVgzIZJg46OR8MmprZak5ZaYvErEn3jbxvCiyD7lIFtG7f
2+Er6Rxy/N6WLi6T8AWf9lbO1i1dks5untRqJVukvCGQNuBbMW3yTNI6SDHvLsLyajswsMRyidXL
ZQIBnFTz1G2/WwBsriw7Znwg4Kp8XiI9GJyt4kNLZIwseoK/JrhP9w/BfPSHs+QTaLrBAVQX65Hz
rzZs5MamN3FrL/7nYctkE6aaXWS00tWeMVVWKXVjzM0xYPAfzJl20Kr4GbiWmx2ARlH0Nxr+hhXp
Vjiyb7Rp/rnl/vnxVzuFJSDh7So+3iDgZKJ1LDWOz1xXtVkjWbMLZlIPpIzPyU+/vYcVrfUe63i8
lkzWzCX+jBjLdazgSLwrl1yzvrJTqo5x75vHBRk+b0jAFa2NgjbTHWOaYQe/PcWJG92iVPxjKsoD
/setvFrR+rH0M7kLeY93xkN9MPi8CD0YYDm4+Eje7ZnXSyE23RExlcmryMQ99JOiiceFpR6vuX8S
/KNe7AVhVwYnYEJ+YQ9P/P7QFLvhLrYeY34dqgqeQuWiVIz3/ftJeZGltexLx9wkNshOmGcuPFcO
83YXurpyELKHVHhYHDBYfwO7nXdBFNg9xYfKXS7k9yq7C38OMAaM7pycJSrLdt+I96b0bgpgRKm/
tAtZgaPOuHc1vGTNXlXPec4sUfPgh3bvt/os0s0H42ptLkRRzocmWkrfTPam+WcgoR05wIUN62PR
HnzhUrUHVbqThBSqB++vRHdRzl2sLLpH1J+nNz+F+DGv3Klad7+i/keFwQMEnuPn3iwcS2vTeVmw
FezB/FI8SdwI6WcVnEY8Z8amQ5HAa7wXCnc07jR/ed/jV0VZ/KZY4rYS7JvMNrv7ttmsWwUhmiwg
f7GoorzJZy+5z5Ntj3Ijc+u3mQc63RG3yhh7fDc4e32YwbEx9vza4rOA/69xlPLH7LC8LGWOgbiT
jjbTwzzbVeBIyeG0RmcwPoTgOOhPg7G1ok2PhbJwtOTOQglByIywYtGK+FM7MODx/J5264TzB7fF
3EK+sSo8exncoGU7keNHkddFhZlrMIlMlLdZq1a1+KqM2KPw0UQWpYtuuZa/mcddL752K//WEeCb
eRX8CTHW2FZZd/CFXkvC/LCOU0it4oNhbMmQm8FxkuTxheMNu1lLHDQ5TY/UWxT9diIQXLaH2CrT
RasAdJLmln0mP6Ammu2S2HB7xHNdDlxf3tUW2edqoqgml6d6Yu5BQpX81ZivRBzUC/JQN9koPJEc
7cf4Sz9X23RTnOsnUpkAJEvVUyG9J8FhUJ+i87Bp9tKP+KkfyRC6eX5YruPPrfz3dWpo+g3Ej/Re
rtadeGqnUB0nccEeRJAPFU+rj2iD1oIdiPtlNqJJRyl3Qoso35ta5W96Kpq1ok60PIrcxbX127X0
R0tUjEkNy1TZfJBA+h7AdbyYLl7DBnINjbaG6WfdnnRG3qWL7MtgtXtGKqavow/1fSI5cX/Lv/rN
Rva/K6KtgdiQjLhr8kBg5cEURb35oJzzg3Q2ciLGq9PwnJOc9VlqW44cwbjEmGEno6pnODKNwAa2
KGrL7LEeLnUNcg4ti103dlfhy3sxovWsQUhykRLlpF2SGqfhdFwRR501y5Q1PYV7DTpeS6b2VxEc
Kshwq/Ep/qm/+KwHPzvWGXpUDyR4DMTnPnTiSlMfrH4L81MSVhNX52NIm+97jMG3tLvXxdDvG0JH
hX9p/2jxByUd96lKrIf8dZpsazpFaBF4LHCpn4O7CbvlKd1bJfZjJ0HGzMLwWvkrOQNyTyApqhMr
2ve30JXGrau6er+GvvSrsQ8tZB3pNqHjBaZjm7KMnqsB0YHHmVwlkiXlgErAVCJ7fkg2bPQV0FSZ
weHZOeFf5Ox2oImxz3KSdEoMucwBybYenypIauuUKL9VSdRUyyJrm5ozC3YIwnyn7cmMttO9dDfe
k+fQGouKbqgcODkR8cmdV6CcmVGF+owULpP/JhY/5PC+TTYt6lSne6jKBXyV2MVD8sBSeaOM/D1I
+Pul/l8T7P/7ya5Oy41eJ1MhB9ZDJxwi5c6gsWBu0J2MrIafsC5lySu3yV6nLU1gAl4+mLmu8EsW
1jEGkE1losEv9xpsmpXqH8PKBgzB8M+/EGsrDQ7HJE1wkx/ZumtJylsJn8KBzDCtXOmn5j14IDl0
D2la2GYvHZNMmzjDmdPn6Ck3hI/fqp9FDixqNCvw0ECZ+y1q+WP5SPxEMsteBADiEiuDvZ62kFdv
pnNziDdwu0h8u//vUQm4gesV8+ozrw8X5SArQmSQr+MZD0mDtrMgc5HpzAHFJ3Sk0bXIHbNOKQv6
+GCOP/U7yOFi5jSRLXwkb/AB4OBFBFaN+4bRM+rWuvPIKO4wofH/oudtQbL3eMEAQYX5Io4Tofp9
jWdtWInIHJNVSSpuvA3nU9Ae+tqhGo/ImLdAfq9mk9CkL7LXALmSgWWUj3l+xv+dJZusf5LqTd95
yrBvABnI1oMyX2bT0wJqjWYVmls0uyUBTZCu1l1xaeutkiK+LS5BspmSneTvjNQu5B2kUWOVfcGc
RnM2yHc+/mwhvA9bhINf9Wu8jRGiycWl4Nxg2vn00s1nKOB6vJUIntL1/Rx44UWwFu1sELxG3UFX
HqGigCh0NIgu9bZsNlLgDeER2kscOX54HKd9JmSsqncGHNQeGzcm7MrWv0LVLgNPNRxA2CPfHliP
iW7tpFlbkEaSv00bz+TMjte7+1U/pCPtlLXWHIdq3byln53HpKbYwd3S9iSdkcMorDyKg6A8Ku1n
L7IhruCDeNk5fEpoHG4QqW1QlAad979xuGJgua53JI8AVEw55gpOItxJ6bayNkZ/H6Pu8M13S96V
4bGuPyQ8+cBVcm9RbxTr/ikb1i1v4q45D73dy0cQIYHl6dzobbixniumbQksOdGRqmcOMHKDgX6h
dlXoet/iZ+Npem2245EKq/fMV2YcpKS6ar/R7psfCj7xQ3+HqBXvaT+vsAxGvqc1zLC9XuTOrCN4
Yx/QUNzJqRzttKQRd9FqdlFkVkSpMOmHJxC60RbK149AXfmPHKyYL/vZOqWcsFb9c7wpuPx0I1AT
hMRaY+NH9U5ey+CkM99inijOH8V19Zk8omfT7gxvfLaIUA1tE5BKSWQKiRpOY62EI1NE4tfuaSZ5
RIKsiy0iMzFw0QKRZDXu/E1sQFWhcRo9zs/zmwxeQyPTZA0MhOVLlqAp2OJaPAB5fQtBOPX75rX+
ih5zcZOmTPH5gd2SraBb8d51Pn6FVcIvHxHhqsZPTbFSfg4IRDsvHZ5yoHDaOuP1njbKnfpRQ3YP
PIM8gszVOQYQSkgT4m1+Cy4TC91HACTkmZ6PENylp0lYl8/ZY3NJLhm1u3zgVrE/ZPom2ZbP1lH6
mWwnrv6HOb6oFZVUdSenzEEd7ciPLNQEcnN58itsAemLiE+eOCt+seZtzLsmW2cgf9Z0PvRfRvJS
jHsByMZhctq7+cmgSvP0dezCAVmsAOGvW4ugdS1guV53r7pOqizoc8UP/chw8DlNDryzbQ1VxDNG
Vo96y2ncbA5L5x1dfvQWAUqGUDuHUGpR1oT8J3UZ4B02p8YSbR0uqOS1yc+YUaTWvOLwjjuPXZ0+
T/lZ7aRNm9zJ0Z63HMeQvlmeC/ED2ikaqJKa/Rm7+rrZmlD7ZS99S3n9kYqkO3VaY/xbtdq6xioT
uuEbTyWx4u1X/oZ3v3+usp8lbI2QiVSBRH52CS3pBLAN7xS/pKt2qPu/9I+hXxWhkxRnn8B3c0vv
WyYNb2188cQzqsG0rJe7glnq539vNvK3KoK9RuJkziBJlXTmbexFf+xvilkoZlr36WO7rp6tBV64
Cj/oZsQr0wmO4Ze6PIrxF6EmiJeZHhA88TIlR+OWSvAbNm75wSVT0cjpMS24Klednl4TAj8Uu/RR
T77qNYu/+jM91Ad/l+zLB1wEiT3ei9JqNmyKy4QlKTsn29lNXWvbs2p4xuDNN27Otyr/9zWh+AD0
AhCT7Je/b84UGFIbG1wTxxfI7Tr5fPtKW6nH3DrjeygKGGrjqmg+Sn0b42Eg5Dx6yIUfMMGwvyrK
TwvcQoaCITguJJi8d3oYFVVasgXeJc1Rs9zSOgzpQUMTicUB3HXvDbWLZ9P6kQn7W30L87qtev2F
rn7tMsujDCRT+jiIu9E6z/2LJK6FPfJh8dIM0PhC3bZkwVEUzSkj1xwiJxjek+pXUPDaAHUJeV4t
4y5j7dedFG3Cqbdeav8lJ0pehFonNLLTtHcA0GLrwVz5pE4Xtrh6YOuY0qMw7HLrXn5ncJYF95N8
+N1VdXqoASaxBq62RNKQWdt9Cvh3tL3c7FgvBQ8EirxXKfvjVeymNN3Kp/EtB/zs4CJG2kFnKF1a
a1b93NR3oKZcDBY5L/3bf78t30y3/7t/BnwITPVLqujfD4SipYZWDxL3zx7jAw0AJEkdhI19pKxj
AsP0JT676L2Ew8OiRebM+t9X8E1zcX0FV2dDSbMirbPm9HHKT4NLnye1PEhQKtOYel6bOA+jNrIz
ecehrczsYpmhAMcxUY/hwsyWHsapmHGko9mgJEFi88KP1YpHpjsaBFL5/8IR+00IeH3RV+8RllCj
DGrx923jGnZJ4QXhY0BDVFtHaCX4aQXriamwohzkyqb2U7mfThyRDVTRrpQfxcAr9bXSfIrENqY9
oQ5Ym5tfcbKvjBu3+Httw0rEOmQaGioqmZbp3z9yI4xlkuQYMCCN+vlJ5bSA/0r9Vc8ny9jU4sXU
XyeyZA6hVLoSCB5GRLUztwPQYs/cKYepIjvYrjdCBhvbiR47lAuecRwA7HwBrPF3aUWUsW1ZJzbb
CIQH6pGCCO+JTdYs6XNteIvG8lTOdsUmkXsj5q6MrR+t9C6/B3TzdMsz89sd/FdBh73LUHX+XVT/
lSktCbOmKFJ0rx/zbXFa6KZkQRI8ZEsELwbOrSAf/dtStHygBp4QmIhlfuuCRLEalmFrRPfp1nqN
RLd/7N6yZxxvnP+l+YRgFDq1IK8KaYN21ZA+2vHS+IeIhWgWhLOl1qsg380MTQijCXHas9bGC2kn
oTG8laWN4q8LEFVPwc/6pdzLD+rZPHN4HKnM1dDT6ECPKXRA2At0RNPhXgwuif8xzfsyetWgCBn1
RZ05//NHgM3Klwjvmt44pXQeT/VNZPu36bh5dT+uluZQ93tlLrkfytm8wxIE6krF58eB5Et1I2RU
er6GolsD4SIX8Jn0Sdfc3w5w/jZxub6Oq8p+mPNS1EKuQ8b2y2OIqrHHM11v+zPW0/wAKVU8mivQ
/8n61rzl+/q63ITlFAIycMHhXK2v5EnOoRSHMYisjdXuEghBHdIjN7fWGW7ItUwSEpF4qwQgWOf2
5TtpTUAO/nuN/Tb7/X0L/riKqwVg1LI5Cdoovu+rrQiM0tX4cAdRGxIL6QRSa1LJ62UkCEqMqilh
UK/cwsx9m0deX8TVmhl0aVELOrcCHhqHXUxr+vPvZjPtQMZf+LZXnEZbEGP2rakbWiKWuG+rgUGH
0jT1f0ivktLK5rJJo3tOO1Hy0NLwSHbVjFPlLQOsPprzppVmJ5QFe9azYyyRvaBvGRFCfYqntR+/
6NIOj5icMyHGP1CHjH4OTVmum+JTQ1MMFK7iMSb1TCDmZ0eSXthsgEA18o5IvayKWXlJQKPJlfmn
orsXZuIcPrRcdE2qqtcOr1gmbsPUXOXRvTmWju6/mAUnBr9dg5+ouQZ1rbIbwvmpqZt9KgVFWrUB
Sah2/REjAJy3bXEWaRRUj5F0nPtqVUBBm3w0b/y1pv4yzcweLQ7x0iXo3+XxKQ09KFZt5BSijd5/
wqSDtp5ZFfNZQhRy7Vy+jHdacRmEndQgCV6RCJ9Jq0jn0xwEqHOxLkHHJp4wuFa6pSygJJ73WrlX
lF2IbyyCExbMD73yo4dCFx5N8TJQHFSPqX/qtPuZnk/6EBefRAxu52PzKExQtg9ZBSt1RWqd+Rg9
gXpw8pPi0SzsIR3fxeKxfFOTA2WoUD77/k7ldgRMpeJiL+pgR+mTlJ8Jf6NL16p8iKAi515ILyH/
4rDn82vzP7W7+KR9jRa+EWRkY7b0CAA2y+NLZ2z4BxNT9Wpor4i2KJ7CO3pWprgqd1XoKUxA6OK5
UeTgpCbqckTz6QnEw9OnCYe3zERTiZLjifrS/yDum/ocqRrF6IJzY7DtcLab0jUuj3oihGsV0UCi
PsX1S2x5yyKFDsF36R5iu8RbaaTO+FWe+p+ktZP1JNAOpcQTXN+cVkr21Wgf2TaInwr54GMsrlCs
PpWZxxTls90LGa3myIZRLq4X7VH0UNvmGhPiyT/TSgDha9kcoZCAjrtpTT6w7lREUPbYe23+O73M
V/08po6qb3/H0lT+UbmrtUWFFX8Z01FQXukYJMTJftGWMI7lc0J/4LGuV9GWYDSmhYWbHIB1JxRi
5wj4ksyxQEtdf2PcFSguA5exWIYDpnBUwcv7T1PAdvrSFU9j4WCqTI5DsaYx09MkViqPKXRf0aje
1ahs06MCoi5N7ySGtKPvJHSUk2GjpMclSaVC2mmgIwmVp0Hr1yIzP2jNNqJVP3GznxIa7AfZNQpi
aEnVtgF9pafhoDynsEQtu/jBWjS6YD+Z5wFLk57q6pDUbh1u9WG9AKVRztE5xDpunWAXmpJjvkI+
VFV7qs5ZuRIiO1T3Y3VoWhK0VyptVd+plLee8d/A96ofBPNZzDeS4YbqKnlQKoC1qyVz+UX4HJgq
K9tpaSq1PyZ/ZLF81OHs1eSP+zmOJps9gnzQqSPNbd+3Tjq90jEeOEJGp//eO76fz5cdzJSYZRhE
Xn1Th4ZRaCldzcqZlc8x0yxhVNeLFL9mu6p2AVpttcc3C77tYtA8oel/KV3eytHlbpSbglVU4V31
BrrNkPcZzSp3lvoo+ncklaVHi97/+v/xkpfN4I8WQDFEcxKpWXRfO2H1WG7bwUuCl1x3h9yDNBs5
qeBgGBsfU+FY87zSMoaIbdPAj21fcnxUyr9RFBkLF8j5yFWAXCuwgKxHSkpqvv++3n9vz5aJr4m5
3neocF/XgIbVOL4HS6qSPehiHihLUPinJPZaVmRE+tshXRPGYGMQbjFc2r58w7D2Tcn6e3/+4yqu
7to0zqOhalxFT5RZgDgmey9mt03Xgulhw50S5nheY9g0lPVyPRY4kDemE2ZbfEUc7zXtcdA+w3wn
Vq4gvjbWnZlvReLYb0hY/nm3TCxgOqRzVJfG1XkuiyYtUMHQ3bNgK3Ykna3QacVTubaEPbcuYD5N
n9igWaYd4vpQQrpIb6U0a8vh9fo88edFXGmczNhXoSkkbNWWq3OqdYrqUrDWZS8iVWBNS5dy1DxN
yYZ3wskvKlm/GI5MCJ88Yd14Grpj2gcruTiow10Gp1RVH0Kam8RNttUO336DJiizhadl8YzuW8Ft
Opt9JhVe0uo0NY/sZMm5sO4mmKemnhG+FlNA4pCQ3wpuBBzN9Bje/N7LSfG/vveVq7HuVV0LM16t
8pWeruyQdc8QgzJxUB9V7M3WtpE2nDgCescwsEZHltdZ9j60Z2tysD3zKGuuYg8U9yOEdqcwjj1M
5cIOBCdrtzOCv+KHYr2AJAC4EV1y7aiVW0q3zpmJWbDzE1uzhT7g0Rq39W+uf9Nj4Z8Q2mzUmzmS
y5n029fF9mxge5Z18VrhO6upkcs6zxqsHMYIiEoGp8B5tERluDPIufKkcA5LVuJN2uI/6xY8+FSv
ogmX+Xdp8ccqFvS5PpkRt1o58/WMj34rYeRT2CgvS65Bt9We25/x3a3363tvgwX/z8+9erTnyZRa
w+A78wR/6fiZ832ruvFhXs8OiTkvwA8CDD3V6lf+rqO8/9R/qE6orXXmKBT1FyDACynbcEG33+qi
Y5D71y/yx125egBDPxT8POGuZF8dCb5Mno+5Zqs7si9/hb4zp8ceF36/7v0fWXLBujriXZPLA+E6
aBDz9Nxr22o8Vt3PxGBYE220fUrGkvIObVwxdyPfCwrdZpRt5R1M471yNOm8jy80LTjP1fqKrk3O
a2zsi4xyfDUvVfuZmZFqLVWUsZvfBNnTMofDDmMP5jhov3t9GZ0MNLCwwIskQ9KuAodUuWbzkJw7
Mr5znaPRk8Jsi6PLVGwms3bMnnRUsM56sa5qLz2Og824hbw79aEQCANkxD4cOZiOP+pXObSTZ+mc
vEOG8CHmgJm63IqbVZaO9be3YYlRwiVFnuu1fkjoxNiMuzJihwgv0IU2gepkEpuniOMVTK/4MoSb
3I9cAtawSGEVBNG7HmovB695GosDYUBp/cQLC9AHu4ZwMV1VubE/fO+78/xaItfIqQXsxzW1dygT
eZFlRPeDzUi3z9YjqoFJLFyR2Vu4E+oH+TL0+6LezIMTGnuJX8mO4IcxAQwuoX6SggeNkgNnpp0+
Ffv/3ux/my2ub+Kfl3f1emX9FKcQHZfXawTqHoiQzAhcosWWZS+j9a7557TeZt1bJ3rtotxtnLna
IS5Sf5Lf208HYyRX+CgxWrbTcp9N+4DQejSMeI2L+ujrv4TmOYbI58f3QQUlNqDVMH/02kmL3elW
a0H5riewZFRlC2ZM1aSlz8FD88cyZcWl0nehmdxXAEEr+BvbQN6BtJqFHfoRVs1y2Pcda7k9zutY
08B0n0KGsP67bkybwPLXP0NDsk1xOImjssqYrCrVpqNvqwb87bmzQyl0Yn3JCBow3eGoAHre+xx+
WYis+F0QT3XzaMX3UnoQ3fZR/kLY0h/GR+tFaclJtCPP/BQ/lbv5ixovedS+ZFr+gBubdaNhvd8M
P9T6rBknud/H3VPe6E5DzlmEhiAythMNS4qXAXIAuxpWLZxFVIOuMa1Y7sr79i7jLIxdLFLOVUNN
u0IPYLb38wd/maGoFbH5r3Jmvh9IbnMs4Tg9Y4LRmfatpAejAwK10n8O8D78Y2l69YcKUYpzqOUI
DFjMA4dRvrucAZheaf02mw4COQ6aI1ok7jG5P5WY35kPMOYXz7rssB/9HoLilYEsMNoVM1vatW9a
tCO3pcEDTWYfWH3Zka2nKPTC2pYbx1J2Lc5tXpr5RWduRxw2829A+pQ8yhHENV/LtbKPavBQRo79
Pf9zYXhVvo4ir5v3nfEZq3caUz6GGtVG5M/3h5STDz0ADfU16PONgbsox0aMPLNG7uRrX6UI5YZq
q+m9mt4A2PfwXiHSfC4+5vZpYKcZItqhk4MFGdOl/8mYZpSe+ug8xd7YXXLJjuZX3ThoSAbJUS3W
iW5XLKXVCiE4ORxBp6Eib+5wlA3JSnonjocF3gdS+ARwHXlZNhy1FyVeozNUiArsj4Cf25Kx/CUp
7Xk4GV29ys2jpJFZv5kUZubnwbwICEHe5GYtoGEh7vKBC5XZBIUjFRsxJX25r/EyiKcGOIZ5jwI9
rn9JwmmWfhr0+qZtFL2LUNy0g+WbqKVmB717I9sz0yJlH5WL9txQHR6Tar5XfWUtArUigJxQA2FV
ivzDz2L7SzMrOyF8layb3J5KUlq+lOxNRTcmxq/B+9R/hCW794T+zdaNtdVtg1uVlnE91Lbwb8HP
1gwJOdGSIfH3yz/5bWoGs5Dc16/VF0OFGg12yyqz87OdOj+JhacCVOMWCuuWuRdvAWMB0hyEVRrc
M+O0ZNyNdrdLSrf8MB4qeSd8iG+EtxC9Pm7D11S2Md2Svx5zBKq7AZYdDhngitUMcHgON1HyXozk
a32p/gZGNj0iE/wIvO67aY2wYzM9pHdp4vW6LQxbX37PTLQ0WPsTLwO2FBkYcWAm76X+6EtuSjp4
HbBj40k2w8lW2nMQcYDg6bCDl//eB5TrCuL61l31ZC0pSOVYjtJ75UH7aJDMqdWSH9XdRb1T50Dt
VyghZy7SDtclBggixHalSy+pcgq72IXOR7I1ieK5VNqhbZ+1wNboI5y7l+I9u7VnfTt1sWFpFkNs
+JuqRAja1SKvpVIYipo430v9vhXWRuul9HzUT1K/iP0ZOJej4qK0bxHzuDQTZZTyOgnrdvUr2lkG
fj2n9e3ps3aZ+Cx9KMdwkInCvgQoEG/eZnvReRy0ZBdQOlXHYtthfKUI2ljn5Nk4wLS+Iy2XWdXG
JJj1DTXMZBfpeiIN5KdCJEBzwQcqTO9zsZsEzfGR3WssyP5XWr30PDtD7ArNCe5ZQaNFUbamo7Vf
hvTW4IME3KOuGLS0L3w/kpiiJbNgNFYiaIr3RcW4nT21vOMTh8ApOgBd6xnF2oxTn3mfLf8Qt1bq
hu/yw1ivpwtA+0hazzTa8pUQP6DBRaGCSEPtS7Qdv4z206oQf/qkkew6a7cKo63PuPBO+GpTHIu2
2KMLAwwDWITwEi9pSR7Y5lSVUejOmZvyXOY7ST2W8aMwHmZhL8v7NjnH1S5JvGLyQE8Z1INBuDNK
Fx1ww4KAMabA3HUp9V1aIKKKPwQfL3f2ijU1JQC1IJWAkTR9yTxwevmpFenkftBnk6LHqWc5P0oS
IuNfQrimEpuSUxut9WVkvpsrMKsLUUNlvMOaFZarWIR5FnW2lK0EyU3KtV7cV+3PTl0FwYM+8FvQ
plvAiXxKNED/7O3ZjJzoZ4kCCSLiyI+LN8amDwpXrg1WcA+6/geDRPmxQvyWrZHoxyfzoVmL62Kd
A/Qp7ulxrnx6iU16DHRzbZSr4L2q18qD8aj6dsFlaawT+TZMMJkvbWy2Mb23eW3kcI+wdHYK9dyI
q5SyVKAdSQ3h1j1N3nXMloLESz0GtLz13cgSTB4EAL6SeOmtgHuLnQexOlolmNBrntDE1pFIIDxo
HVXeoOU1k7sQDph+nFUnyLcpyVT9dqF5xavecE3MPiNREBvafiDd2sE2aWLIT2axiXA7za+KsOGT
DMJK6SQG/dcAVU4QVsW5u7SMw0O3lY+WSatypdOjNt0iscXsTkpcnVYO8eGqo2NdAV4+SC6f1E6v
WncU9EOOcA+Ucrv3WRRP0YuJqyN8YlIVYP0R63XHqcLV4RuoHymgL0aZPfZ+DilJ9stqaFhKh1b+
RHMhjJdK3rTic+Dv09hFbdllnx1FiJS9KQJpF8Jr3zZMFk5IDXgotJX1KBc12he3L5/oZZr3Eptd
/mrCw4/3RffV9M8irZAhpupWj8XiR6BFsGD5Kp832zHFp5uk0m8VN6ucLsqky2mQRnTxm2KnG8yp
MdX5fkJK327lzqnFRaaDkGUXug+mq0AGZeX6751Aui5pf3+sIuoi5AnAnNeC/jQXoqpo+Fh6y0sd
60GA8iTcI8iEbyL2vrXPrj/tqv6wzMnALMynKSR7j0Bg0wPBEx6OG3eJBovsiQfZzd0lMevGF/2+
5XF/Fz0UdCJdhpH892khkfTUzKp5vgf20XmzBFR9chtSU20ij7PtsGY2tQQeDPPtruF142r52pKK
9VQ1TMiC152cRFEoDFvOU0vOhmFyCtlp2RYtHad15jl+w8xTV71Ou9HcRVR9VTVff/JVX1UdAgG1
QDlTj2K3A79cMRpAwmJux3uFzJxqBfFHU7c53b8+O9JgOaqPE3K1Cxl66fxRdMjobIiSOUUJUMTm
wur6SMbkORxXDCqQCdF+YL0EL8sqX7vRTqZy0I4Q6fTgs4gZEFys/lPkz80gMM7Tjw7abvwYqCf2
Pi6ht5btLtguiytQZkivExiy1tEfAyqf1/xNMO1hTUOHZn18ItsOKBh/3SkM03Zz6Yn6YW4vY3LU
6PHhbTbcGJxSfvEVOKHugjacJbcZ7PCFzgVBXkfxAu8GCppxL16Y6Vl3ypdwFxMYzsGPZfxHATpF
s2uWQ3s6MqR35q+aGDA0nk/5OzdDie3ZWCVPguZFTOPIwxBWgTdDn7P5PWPwGe4A0nlgf0ZpEXnW
p8UI01YXQh5DCTeiLmTE8oUSu3DzY9Xa/4ez89ptXNu27RcRYA6vokgqy5KzXwhHJpFiTl9/G2vj
nuOSjdLB3htYWBWwSEvknGOO0Xvr4z3b5U3wpR/ZA4oFQZhYBt+HlbxN3ixldlJR9QMVuK0epWyj
Nm5swcZdNgmjpkPRb9gdWPcENzmvTu0iMzZJcmjqmyza5b0bsZLqMOnm+fDEsDZpmxl4AqFZwAYU
RQf+icBhN7f1F0oi3InsJ2dtSjZj6yLRBZToPEgOGfmG4dmVvYnr1/QbqdkmLKnnTVD2c4Hqqox3
dYXz/9rgXrlsgl4+wBdFfmJmUiSPvDrI5eh0j3PFnN1Jgg3lSEVFYFuBZ37i0grd92VEYriwSqGq
ajv9uZ3UNki2gydaMCjSfbsgtqLbkmjCTqqK9n+xwHx/yS9q6koXMr1tudOJ198vhTcKesiISE0I
EDjQ0zliyWN3pj7Irg2drn1K059/64NobasGZ1Y35D8R2lt7+Ayf/FWIaXGl8PKIsxQGrTo9rMbO
dxFmO/muuxsAahazal/cRDfWy3laeifW65RFxsQ5chvx7ep+c20pnJbpb3eaKlpWWhZ32tnAcBhM
BAMGkNbWZ+kNjizbWp6LK025H+KPy2foYmgj1KMkJ+b0zbyPbnYXLSY4hDlPn0jPeBW8E0656sqp
5YcS+M816ZsjcyXZ0FIuntvesnopTJPxCOVKxm1d7KaxygGkd6ECV3NHOjE7dR8FMAzRJLe78kUe
NhlxSto+uC0WVx7O6XLfG3+Xt3PxcAqClPmn/DQ9nMzXYluaBU4V7Vi7OUw85MRwNcnTv6/5w/F5
ec2Lh/JcyGcZgdl4FA+0wMF+zPrOFSkEd90rDEVFc+rWtt6AYDzHj+atqTqDxOnzxizmCqJzglvf
J4GvjxlXWITRw5Xb++1JVA0kieQ5Qf+5HOV11pBmhR5PT2II0bGflx/VC0fhljeWjFJiHT9qa67e
8mTeBbbiYDsOmSfBT2ywni2MpbT89x39WosxcDEQSMuaSczr3+9GLftDh012pDuruQbpczb+3N2k
AChRbqyz939f7wf7aPqCvl/v4l0cK62Qm5TrTQgcQpROyMJ8GpbaTam/qiPTw/7DvD8tVRuzZOXx
6MLTdvwYoTFCXfb6kMhd5mK6WxANdnZH4zFxLcrjV4HGMi2retY1V762HxOiy5u+eJlLWFFiGHPT
7bAbXdEJUiZ04OnU7dAdMDGZ8+i1XGqbgvsd9ugeQ14vOXZxqNrhormlwsN+Jm6Qgl5ZZ+Tfiq3v
n+dFdSuKDCiHglvTElf3eOJPzhStNmBTnwLKEps2sA3dLINWLjld5w7/3fr6/R4umiVZYaX++cQ9
TFBFqV+rHFl3/SJrPlt8Nhr5oG/EHF6DkwKW/WWBwZSsWTLubgbkF+V1LWtac464bv00HV8qzzoC
DdTGo1WtW+suIaBxqDBCdMQvbnLxWDExTsNF4WXJXkweGJPM1YEJ2CpXOSSPm/S0rvqFatz4HWkp
AOwUgZ5HV9Pd2Wri3MxdP3lIq/sEK19trsRgKQdLP3fzcqWebeYTlpvgZhg36nDIZaJI27nUIWOj
i3mHv8yPvkSR0lB39PRdHc6zKFoEU2+1csNiYcF5VZp1ni+NcTNKxxEkGc3XQKfB5/YfeecxceJX
JzyVxcbSlgbStTq9k4avkeNsfVbplxjHqrIAVoBfRB0T0XInn3Jb+x5q2ry16Wp3ZDIjX3FLaynD
Ws8cbXC7/JMYiJNG/kNPjOwxbj1+UdMVT5GOuRKJxijylzKWvz1ROKHuAEEmCY08D/p1562ZIZX2
yUPlz6Q7+heyuM6wn6WOb23P5dIv5qevFq3OjP6Dh0yKlnEZ2WcoQEDNiHdFoYbIC3k0v4kUWPaC
jzibfg/xoUlUO/389CZq+cOZ4TvCoX4FmXLfGO9KSiieuB978KEgZ2lG+1gfOTvMEWUMTNjTjSrf
mISnn1QAA91OGA5C4qjnp67yimf1EehEUziScQNL8qx7ffzRJKQ9PIzKuo6+QjoAIo6sWzxuSkeP
hrZezibRjaPXBcU2OO1ZhVIA0HmcfFXhJmD6A2gQWd4+RVL6KdcLhq6R9jrErkgea2xAFoQGg6Ct
SmgcBY+SznCIqh/ruIrloRDfE+G5L14zBhnBRi49LfHG7C2qPEl/1CubYGbyBLq1yIEpMlat/xCi
oMdXXUkJmApPEY76eS7TX1b5G338kKrL8+O1od4Pc9e0IhKoIcLRY/KI3+fvbUO2klNSnFrxqG6Z
R6RzokKiFNfztNV6Bv+a7nDGu2Xo0WODUtIA1EBJIC7VEP/ac8bDjxl9izvIg5eyCj/SXUTj18ea
upAzj0QYjAVTak6Md3XZWrNgRy4yiITyptma8lpjkuFIc/wb9V17py3OnrITHtLaQ12dqker3Jzy
W0V9Mpr7VPlIxRu/uBNTt0wXregwpUDOiIiBTlqDzaRfMXg7vUi9nYab7IXeH61VXKnC3iRoYsko
hkxxaa6/8xxWpHlzUrrv76mr6SyK10YMP+aLFx+tdQH+JoayOjc5dBTiUtEMQ5sGOwK9FDwPcoP+
cYKFnnqgJU5jHP69O/+QRP3n2vAPEQ3raBEuqoFikBt5NE6sPhJq6TlZvUaC+G2S9IzDB8rCPuVb
YgCjrSaAyOhDJpprGAkbkcGrodFEPGTFTNS9iFisZiZrHl3Df9/knyLpsq6cOGIS/h342Jc4ijwa
/Tyn8XIkSDqk6yq4OI+jrww77qvyrorLTD+W2FC6OSHYyasITilwIjAR6kN+d2J0uYke5W3zld2J
o4PnOrvpjlU/M18D6wnUf/isvgLahtNlpUymCtq6CFBxs8+rLc5YeyJxCDzxtaPBYzHbhVk9VVVK
eN5mCA1QQXdo/qJhLSl3EsX+Tto2t6dFuatuzPXpRXwbyxdYywU9B2s+XD0RitOG//PTUbC+YIJB
in+xKYZ1JpXROZSO3YrGpv/CtNWQMBsTuL020CNWSwO3aiIupcZDqF1IqMWGRy1CVHXedfJz3a8l
YxEGXhFsB2k1pF4YHtm2SPCOPUK5H5s1A9u8g6Y0waMCYpHBTrzTm13HGwYPxHlbJ8BvWjQjvzvW
7lvIXyy58bukr7IEWMKwkQOa4Ld+8pbgjGWEaJ0d/dY6CLSSyYOaVKZz+uOhsgyidWncBuRct+sw
83RjcZI9OEMxatD3lBixwZN43PylER6iekvucGK968G6z+b0OEzaHxyG1712JyL8DtYlBiR4D7Pa
8e98V94Lh3zHf0pcFFeOYj8IIdOLZCDWU0SiO60fWcSmNNZhU0nikRyybsVYvH8Sv9SvkRDgisPy
pg8YAM/FkJawuSzQyrDaTh31+j3bICHw0T+5xSprd+i7aRIV7/W4xcGZ0ooO593AHMhlMVLYvr+s
DJkHfm8LJR4dBzd8QHDHHGV4EuuV8KK9KB4x5ovkSWWDpSlhDtRoq5LTKIFIqDvJ+S320Z5mP2VE
8XbthCFfEgH/81EYSLpUWSQc4KJ4TlpTbPRyEDlhlHdy+mAAIQcqLNBobu3m6bzsltJ99pLT8mvW
Qem099H1s+hvBy9Ubf9zExdlsikFQZ6J3ASNQ+/EcW/m93eha9gM1jwfXRK3sb7WeNCmH+3yXSSN
eoJPKNjQLvVDqeSfUjGruarhiad5jusjfY56tnVb9kZX/wLxxKgIiyniRu/UrNQHmRMfiPbcjeF8
xi58rvy2uBcj2qPdGcW9nXw2zxKKSzKTTU6QrqbPUO7QVkn3w1u8QuBxRPURJwsDFlX3eHoNF8p9
Fq1Uk/mezbsaiHMABGir+ud/L8y/nkVw2tJr1pkosPjwcXzrswyREaSCDAk6mPyKSzGGjcmWLtP9
hYsP7L0RMNgh0YilLaaFEzGrTtnTCWE9vGaU/aGKmh47oHxTXBYGQBKv/76ZgNFD4xNJTPfB5IiG
0dtuWgQt4ExazUvOLiiGEcAqMTpe0jzFPtp3hRkEHROJkIIadh6M8OYACvbfH9Nv/XGMOfKUEIi8
HBzs33fWK6oohgGz5XIKcW4wUIZbWB4NnkT0tEhnPMgXJP8wX54A4K0jMrBl5IfsfouKzghccAas
jH9CKVTb7FwlOMQOofHN4t+3+ts3+v1WtYtapFR9C1fhMA0RAHqFkwm/Bviqg4XZMASnpwUm2wa3
cAL9M9OFlc6hs16mLlq9q+z+XxaSKTR84lrzvx87m3pWRlM7QzBS9qQb5GsRI02yKf3lpE5lUBuc
3YpURRfTz1hg05krldtogLuuAbF++VisSQOCTFXHK2BcViC+6ROO1vJsDQftvehpM7mVOT8xx4bh
lq4CR2eoPgMPMOoz6BNNeac4E6r5Whn+S5fx7xu5eMgLIy3HSgzEI5JsUAmnejFoLlGS0kKmm24r
4naUPbzaFtz5+dWP4ecX8vfVL6rFhFO/1ubC1Mvpzl9htVWqpeLfa/merNJ4znRcBWjDOfBWNlng
qmVa3sVnL8NYAB3gyqP6681M0zZ445LO//9+q7o8VktJi0RaaxBuOM8CyYGGoNpMVQOHvZJWoM0a
GHrjgzbM+tep8yt8XLmL6Sp/r/h8JN/u4mL2VWhVij6du5jkwxmSpx0WbhCNzWv/cdpzoqbpHOoz
Trcs03gGllQA4cu1jeeXmefft3HRCU77OB2DPOZ45kXBU5UsIwjRtWNxfrHDufoBzMVKlg3FLc13
W3y8dgO/dMz+voGLB1Po08aq9dP0bQD9kNw6Ok1iye68Znxy2lSMA/15dyOHKwQW9qgSkgrQvPI9
gmvDqdFROwCd2zVdYmColjPpZ/79Vf2Rxf7rq7p4ehU1aWKhzUSGs/4hXuL0KTMb9V0OVIfwUvL+
sE5VDxL9EYgao0sUuuzxsmcM56Oc7ofxzskAujit7c5yBn3XnQi+fU058dTK/QDTJSXAaNwQC6M1
68S8CYqjSV5CShyqdps0+zibJZ+EEgJSLEElYQqbIdBd+/sIv5tpC6vonQ7i4LXDquyXMcdAYr5O
O50j63aa6IWzZHxQ+iW8/MpcYdcrZKclc0e4GyjGaTwM2rKMVumIqn0RZXfjySvCdaZ4VnYrBjsi
oqBUGzirG/6Oq1G4rwL6Hddn8PL0df/rs77o+qZikp4KMZk+6xhyxcIPnk4gIfgx70JpR+JetEJ2
gEYTkas9fknhtjbnpvqQ+p5JrpfvXKtKfzllTw+oQYaypqDzuhRND0WQZHFBrzBeslbktZNFU7jz
XGDM61r606hPUWqoy688dn+O0D8/iv+98EUlmmbtcJZihWbpVi6RH3lD99rSu8TTg2MQ6NdGXWIW
RMZ855/38SvPguhOS6Z2Z6retSGNMi1I/7qdi2Kkq9OhjCN9PPo6XSPGd5Wt6msO0e0EJDoEULfo
qNBCxsQ3Uxa+QnZEIRMhLLKc8DHBS6o3yUfyYWErbFY91DiN04yLsS9wx5t/v7PyLyMuvjY2Xhnt
tSLJ+sVLO9QTq/LUMN/JHnod9C6hWAR4WU6ducTIqPwQk7oMKQleFYJrn3DgN8BorNtzJjkCenLS
tIRH+ku80RxRoWGnSMdyuzqenoWnHgsf0kNesxfm9kH2LOoL3V9JyS1cLlBVyiHY5AuL8hoHJTEe
+gKzBJaHhnpkZt5OdqY7mqeOXEM9sJPb3tO+NA7gg41DVNJhdqywj+aLcG8soLN0/Txd1Qv8sOb5
Tt+Hi34rPp66RQqoqP4yb9GUyYqDRA9szoC6gJiS4h1K5EJ0SweFnfAan+eVwgAdVSC6AvG2NWbo
hofIMzAazJANwN1BXbjqdhW6gtPjcNO5CO2SebzmZjWwFyBZnPQJgVWG6BLDC/FnKLdUEiWeRRK8
QnLP26WBeIKhqdZvknrPb5/Oi5B67+YcTwbIltprm94rpAJg9hTPr7AzUNiNpDsVjnZeiB3VCaJc
KyUWetWZTskCf5h6Ka0Tp7i9yDC4aw+ogZvblLbmO8E5BWQw/E5Lc5xbsacqC+RlwIMzQs4DLBc9
ykIXbZL5h3aZti5dJz22hzNwZxBDsWNGaDG6DxmKDwzaQc+XeE+FCJzquwJErd+Y4T7rvY5u9Wg+
5JoNgP5DHWd5tUe+fuWxnZa3Hy8ZGcoQTE0daOjFdkx6ul+ZkBGOVjjzt8ZTfiNuzwd028OZbZC+
vO+0qZMdC2KU2I9Ztef5UtrgUZ+dMLIziLjWRNN+fe+/3dLFBm0JGjIdlVuSCMkQbuvzs6YQxUSD
aMTNih1ewLXnRPi082hmcjqfRfmNPi5L5SvKAJmjByd8CqdusrKO+gbOmZ/tAULrtddWJ44Cboqh
Z09UJQIeZWacd6J536qJm/LcyiVsjllvzCdMeeDqI5MWjluufzSW19aM31d6GmGWrmJo+yFyU7pK
BOvHscFanJbCVAzJKIbMeUUA0y6wu/3/AcExrZo/v/D/veZFGcjDF7dVZE1HFeoHyNEgGJfGupo2
unJRPZHe0t8i/bdxqNBNvQmvjAX/pEP+uAGgLJyXROhXf2Ax347iSXfOx0EoCGXat0/au0HgG6MM
zFzPpCU3jJR59ujgQjxi19HRJHlpMotZswdPWYv3xZbl7Rh4wj1dzgPj+pXxUCDNtg7ZylgVG2Jb
FpBydtZSXTRL2Da0pJ141a1LZWYSNik+NuSsS7QZ500+R5uc7HWGcddYSr8IGC1JJm9LnU76xFhd
dBzEboyDIabBotIbnJJ0sjk/FpIqpMnoXOeRajPSmiJIpv7fldf66tUvtnJDzhRNMEpaDO9QNE3g
AffNfYiuMHzovyQ7Ruv2FM2zq0ljPyxVkIf/+rEvNu0qCpuoOjEiqFDCTtToDrGAtjeTecPehLvP
P/j1C2C8DgqyOEUIa5PXO3aSop9szl2sMH9a4x2R44ni/sdvXQh7epCyOWv6h1oTnUjfBsaLj02g
1HcYNFrIxG3/3Iwf3UI8/nuF/PXA8u2LNKfT3bfntT/7Yhb3fJT6VkDizv6N4he02cyfKzt1KosX
LOb+jO2huA2udov+EKEu3xeqDQKD+GAx/l/UFa3fnK3M5xNlbPjF8NPX3MRk3jf5ZM5evYAdoaHq
Dz4L3h2cVJ/G8fQ47rIvlOvPTGqJofPX1Z5DTGWXyK2NVczS0n3W5ubayP9HvNefb1+RdTQbqkxG
+8W373dVVQZRQ2+ZocVgM2Q2F/VNfVvYuBLtBroWct4Q4iHiVj4uHVbJxN399zem/lbS04z5/3dx
OaYalbA2g4pXr3LyZfZher1rLQi6076MdhY+5fifNzWe+HDVSkc9WEqlR9U0+naGqPK9eUcGJAOB
pInloOG2G2APxUxNGe6xkIio042tDm/FfwiCTaJ7GmP2++uv0q+tnO8/xkXbgMatNIbTFx8ug506
zDS68gx71sEBjsNc30OEpNtKRoeru3hcMX1uYThs/v1h/no+oj1OUg3Vgc5Q6+/HX8+CtO98xqlh
OdcJ6rX1e+Yy/qcKmpVBZ3EPZrA66rjAZuKH70qH8sF4IEbTgQh8zeH4S8Oe1eXbzVyUBnkTKmJU
8Hydx0VbLdTT4xbR3CxdoXn54NlWaT7OALa02BUsgJLMzS26TVcOSr/u299v4+KV7DqzSnqF25Bf
emrxKWGJW5hOypZhs+XA0z2YRChe6Xn+ooj6+8e/OKsqgiRl0sh1T5tBcBjDeFOtoGmMjko009ca
1b/28L7/nBd7WHcK5OKk8N332b4z5oqbEgBHAd87ocTkprjTGNpEiPH//cxdve7F7lUkkViUJdct
0CWUS0Z30pxL75ky00840bcBHdzctffF45Ur/1YOK9jBZGKNpyb9xWLfKbkVDtNEiDOn1RPOcMTg
2mkYAdqYZBZXk+9wmwa2aa6kbol7+mq49m9tuu93cPHWBwlTA23sp7qBMaisroLyRjLe1ZzEwa0h
bkZ9L1mHBgGRhg2t20Y8+urRrFbCsJRBaZEUqQCp6W0/d1JtX7b7GLxD0KdzkTIDE+u1Rd/4rb1J
viXxqxO3kpLn7xVCkNm38qJC50UubLHDkNndy+TBHk6KYz0mB791TKg/UmrNtDeCsxtqrnRwlXqd
u80On111aP07gYOS7sEF0DbVMZUWwuyNhiDYS1maCy/CgU5QMrrJcJt+AII+B3w9VI1eJR1N9V5q
CANB9X6jqkvRKGlxuwVJBRiqZDeX3UHbgvspOd3RyHnUdzhZgrfMq/HRME/59yP0i5nQkqazFJMd
evDSn2X9W72QymYNuqUej0FMgHd8N85Ta12HjjiVP4RbGXeSej/yR4rLGMwZEP4yKVFvwUnZyjme
ke9J07FFSiFYG+pDpObtorJY5VD1FbNrD5w6vUyX9YWKZmGK9cWScbnA56aURUXX024izg++8LvG
jNbpifdFr3/bP9FhiXbmARhpsDOecD078W35FlZrQi3U4HM8HSwsUiB8OK569BLyr6ZBHbWoNgOz
oBarudPdWaAc8Jxh9ZJcAQplN7Nu8k/rOZGcqzvWbz8QtkhkIhpJo+YfDf23L6BNAl8dBt5h4uhP
5aFsPREVZIeubtfEN330bIa0KbWX2rqpMiSR6CEJ07EVA2rESZoV/UeSbgN18o6VqwRvpN3gAb62
h0xvxeXH/v0uL9by5pwYeWxyl6rHw4EaKSFZZ35yxRiBGsi/dTdOmDDXCFYSUj57VK6USb+2+77f
wcV7q8hFlZ3jkdXdbYUVHExZRKO6OY1rHlSsI+2C7M9xzsRCX2iqGxiLYtlmtAGUZo5xowDxHr0H
rvrfFNzf7+ti9QcXUWRjxH35J5wZqNlckPjLbhes2hJzDscZwB+swXSKPomXNPASXtWqTDv45bdj
YK6l6lYgKRgXVU91tnJB77iHYCJsqV8Y/N20JvNiJzhYJG0IgcE8ON1dmyRqv21AhoXzjBOjAYDq
4sJiXo19lZISnaRedrJNwy5MO5I99JENxV+wO6cziRAjJtWdm+LnFBaKssCVqeez4bmjRfuBi4hs
awmuT9I5Cl8gcJLYFp+ll+4dBYu+117wa246wPowkWnZt1CU1eWJFhas9TdriWETQJpp0v3ARLrS
wq9T52BePNnX4mr+7A2XnzMZSAZRSPy0jE7/3jvksxFnvsFuZ7S0FI+y092HLqVkri7ldpmQSeOp
484PPKBWaKVcMdz/e7n+7Q6wGeomTVsZ4tZlA6ytkQsqQyHxHgqAHSn3TcyRM5qu7tT3xnk7ic2W
iDdJFl9d2zx/KyX/uvxFRXvyc3OQLPL4wmga7AjNDLcT68A89bobJcV7iKzvtLo2Pv/tVAsrBJYR
ScwKcsmLMmNUzmWDSUbijERYDCLdufEk2+lCWrczhvuz+kvRgBOWXnU1o+i3HsFf15b//tLPct7H
5iTlq2AigJG0ZlL3WA47lF0BYggqWxlMpt28EFDIhw5lB7APog0aeUBJUfnR888x5s5NIhOeFA/W
YL/Ksd5RFppTcagrKCaw67J8mr6NhEMMXa25UqXKv6zgf/0YF69q1BdNm3WxdPQhdH4RFNO+t0Bi
WCrmwnHyrFtH8XlcpC/tAk/7UnjBHQjEjS5qME8km0bv1QOS9IvLBPkGbxTKc55o7fKF0nRDkON4
kI60RYFAiMY8FYkJsmHrWdokjjbhH2HxJAekZEkp3HZ8SEkKEsNlLHjMC3PEacg1TmuDZ5Kxo1q/
5InqWNVtAzFo+FCAOITFPJIROby1eISbm5B5Nil9ErGQqGj8BWbB/Dwf9M00eRAfBuVGl20z3cfp
Z1QuM4MM47ncgMqYcJwqoSvWSl+ke4KhFqYNczlGzqfM5FXxSqTMQ6/YiKQN1FA3I4RQa1Y4RuOU
kistz4NdQNVUdha2pXhnFC/YazIyA6Nhk5wOHSmUizx9a5N3xdwQ5yeCJ9O3ITEhCLvgvIH3aLXb
uNiI5yeqq2KjBMtm+JCStWU6QrCs+4WlP/Z09MHF0K1XvBOHrshB0pSFS2X0oJ2e+pnxHD1eWZV+
2X/gIoF2AuZjQMq9eD3ltJBDIUpRu7Lo1ivy41FOYFKCHgPyDHDyrTinQSvS0vz3ldVfqnlOPxRO
2LRQB15OHw05VLS8USc5WjsPn6F+AN+yyQ6GM1qz84IFKtxzP9M/w2dENsWEaPFxSSv1LC5uDTjb
J9sYnDHaFqN7TjanwMWlkP/BTBQa0en6wddhkW4kSKLNQs4RaFyprf60mS52FYMtFGXVpHH8UQGS
rCAyayH4Xj+IJ+i5pd37b5Z/H5NhHZczy+VkoW8tWOQdM+WBoF2mYrVkq5nmBpOeLSZfs9s21UsY
howYsbhy1lJcRbDFEbmac0YCT8bL6SkkLCabgT7Fxkxkdvh5TsgPZsRHV2DmSzMJteRKeQ2jRUfX
mZYmTwyj8HO9DmK36NyiWRdtP1PavU6rTtToOj3ook8f/K3NN6X2CD+AufnU+vzoX7vGIw7H6x61
O19aiV7xGMvu2BJxdW+pjynF99DorqqvWPUi6046w+a9i1+uFSnGL0WKBUkbe4s0ecgvR52KWJ+7
7tT2RwLTtcBhnRHemVhSZiM2jq1VgrHE7+qFWLsyU8SbBvIYwLcMccmMw0JQ782P3KDP61qvmk7a
sIE94wsSI50FVbYruBT4ls1nEigTyQWHgmqBDIz74cNXHLGZLM0FTyOBiU/iBl6PEJEYRRTP6aZN
mEid3gN9bzacRPmOj43kZP6nGemwzddKAvNg2aIB9+2Qo3CBbVdYaCwmZ7cMVkp2VJRZcPVt/nEk
YSlGt24B5jHp5V6CubLwLFWCf5ahMyqOFjyU5murHBVrK3Ni9m9yaxWN2wAyUgloxiSTLWoUOORv
vv5EF0L1MEeXwMdEiMv+lLFFUnF1Y/gHTezWI3yk9EZjxbVAfAQSg1Wq1AKTb/uiilCymNDhnjN7
r2QxSQkZIBTBNqayYiSWfG3QUiF0Op1LTr9Nl7BF2ET9LrSrCR8hqzYcaGMLTYwOUzbehWAoSM1Q
Piftw4gEf3hWgqekXyN9t3XFDgeHMKOpW78YSWLQ7JZus/pAM1osl125jVCvsF2Er+PxTx0/ZM95
N87U8qlUYZAoBE6xKcjwFflvBIx7523q9f6aNw1kMLptBpOhKwUzjpPCKnghws6kOHXbfpOri7gL
V328F4rH0F9b/sYcCDVlRmkLByYw90jBb3X1Na8ZxshOfT6qsKaiBRYWTUZrclMLn11zgyx+vNWA
gx8E6pClKjtwtkOHsXmpYw1RGQHPFXKi630scZ/t8t9L8M/hzZ+nxSJRVwJ9oRkXXfSzriZiYNY8
LU4/r6u7Fg4uXr4p1pKXJbsxwIbcT5OjVrvSvJCnmuWvlXO6tGEZCMU4fvzcd/xznZN5KR+N8D6o
3NMdUKhoPs1wgDLs8jfAnyxTSC4Bj5G3euuDEHiQF7HX3nfs21c+iB+74MXdXBSKpS83mhCP8rHH
CUCi1wZFkyNkC/QAGMVWojzTOSLY8ZYJ/r8vLf8ZEvz4JJhSTmZY9pFLQMbZKnPRzxR50obne2x1
6Q6fGeHCtvJuPU3y0rGlWWJiHaKsQ0OIeAL0WYC2iUEyIXAQuMPNSX2bfhHEcMfZFxLMUIwSdEbr
Y8rGREyHe1qKdn2D1S/mLTvttHoWQmnS6GSp02I2fPZt7STKk9SQLxc8NubmjMVGyl2FSK3TSxy8
jemG+Zpu2T4BvNGtnjkC2LS3/EaNtgM4OmVVghnXH3yemrZenJLXQD0o+VRLbGPDS7o9u7oCEk9E
NZYCZ8tLMKevZrNpLBHUhTIXm007lymBwtQl8dTpB2nGQlTyT3Ve6l6IR96gS9G8SST5BdAAz+qd
CGYWd54sq/C1PdqC+P1k/HXUpPmHNVkvsPTJ8+Y1WDfExgVu41kM1FqnCdbG+NINCNHsfCTqjMGG
zute7DV/h2cSBB2pdh8KrKdwKzf9okwxLYO2zsqbPM93SQCFIt8XtfOqJfjNrbeSP2xqUtKUZlYn
6F0Upp/Me6b18FMkDK0AE962zPtbLysRvRdwtd4lMkJgvZ1wAxPj1g2fJZIXvaS/2bFlZ7coBjRK
2OUg4H3L5nlnvZ7Lp6mhZJWvnX4U56ukmGd20bpY5RpYnKeFGM0Tt3uDvsDTULpnZJ+z+p4W1GwK
QpHpj7rh6OEfESnwjpJHchwFAHsWrQjAk8NBlx3rbKuFU2XbJPSiD/Gu3vUkJgcOaXM2bj6rd1pH
clr5Kfe0uUyoVrIaTvPhsTNWqPtd8R2Ni529ICdPZ1S8Beq/ubAM/Y0lLvAt4QQebOGWkOk/AQPt
UfAm/lc3a5+rPYkZ+NkmPToFs9cLk0MFcRGzbTu2kGwO67azKfW9f7+PP0cf01Lw7XW8WAqEcy+V
SsPrOIESKEufu/t2UUJuGJnzeNcmLT+HrhKdHwJ0KSEtS2Qh/vuIKvSN3lhaodAViNLbEsWVAhJS
I9n6/jSsa3OZNMeEIAXrvhdvSCet2JgkptTIL+26cGB7dcUSSpkMuCR0Kn+vmLktl4eOLA9ReD2R
Zur/xyyUe9dai+Yv1QasVVOy+CH452UHujqHg5VmosJn1Tmi+FKyTjITgCAuIowJB8xGn12xw8+h
sog3wUGpV1mzwltL4JDZ3Re6W2AWzp58CiSgltlWBS+daAfsuVp96IbXRMNOOzsnXqwvR+uFss4A
9hZjZh5Wdb4aJBfeDCQ12QXGBuyR4M8jxJGuC5cjWV/d8VS4dUL5gAh1NbYZJMVVRmpY9RlkbhgQ
KD4vPhpc04U9lCvGHRrBE5jsw00YP/XG2SsmS6e6iepDTmfMYOaorFLa6NKOt3Wym9KsGqMrD+HP
upcPVGdfVslvwh9xeTZqxFxvoiBW2ZjDmzj0Sp+dT+GcNM71V+ENqn1dczK90aitmkeFcj+GbwvJ
I1wHxz9nuFDswGSuLHWf48imj4q6q3SwIuI6wgTilbb6Rm81HkF7kjCBN3ilY+t/Msn54K8lW7x5
ZGkD+Zt67vGiPgwoHs7GXD6c88WkhwloiNrmfmISBWh40G2dOVfXx/pBs4Xe7oerL8sfEMPFVonX
FuEHch7A+ZcttC5tKp7rTj2eokmbVT9XRGCvJxQ0i+9LwWy6nzOvakNHpfqe4ZSDNqQc6jfOk+Uz
AfO5sS/ui57zreFomNfXpXYH2HmKLWi3OKrv0hQlH3rrJeJmkaelYrW8tsT8dJjy7RJQBRDLoBH4
Q42ldWdVOimZihI4ocMkrJT0xcABFG3ZXQv9Ee4ja7YdAy4NY3jqj+fBNcbFOX2RYazPOYohE6j2
JWh5bDqAlzkqt3hNZ/9eCn8OmKb71CxFprtjGT9EFpJa07Rm/MR9ina7jCSIFIJ67zOKDrUluvUc
xkDE5Kxxgxsmwy9ie9MPK2rYKtnjJpNQtk02q3uiqUbbn53n5Onif5wX++szZP3HWVFiskQralq7
J/vDRTGrdFJVRWMmH4UCyuKsIczA01xWjzBfdvHDGSwQ8C9B2avN1j9v6B2pyq3wxjQ9vlPM/8fY
ee22kW1b9IsKqBxeKzEqUVkvBdmyWTnnr7+j3A9HogjxAgeNgzbaJCvsvfZac4750JsPwnOxShz5
HtgUMVXUWEGX+XPyYJpP/EyyLmbO32QFERBUbBfhpu6bra32DqkwBugBN41vZ9nvgcyOd1N7K0qF
k4ovgUrZ+CuMf2fmw6w+W8hvGw5/KupB8lDq+6dOBQjgB+KFDot1pqqlttYMOvyWzMD05IqYwpTr
hZDIh9LYsD1Q19MiNO/QsmYL2IVk4M7LVdOXOy8ktsZAUU88B05L9f7ItHBteJPfF6sBNc2viffG
9DK4YtqK05LlRILfK+8GZGKHUgr1m7JTVEY20etMe2CeIRgP667cpwJNGXhVJN6scHyEy/yggglL
5cnLRQ0X2Hm3tLluFokTVow75GJOZDyki+lhDxSL9kqgvtfW5JTpSg6zJZX8qK3Eds0L7yrwGpEl
ldotvbkhAokbyW5PX2Vm+KZhCwyHuwKFq6VZbthRAy29JfXaCG/H/IKERTtzqEGCR+YWbFyFs83y
558GgkIZKEUZcMFF81pVX7AALgySiqE4EBKyfgoUNEitRUYrAC918cVSHqsWtIV5V4KIS3ZFBXde
bJxsZdSOPlzR53jV7eB3+CR2C5o0+tPyJklOf82UnTTE3k+P9xL02pQGYgG8AxI1AQuKIXGk3ffF
Ia4eh/5pHl/0S9Eh/6abJ4vxlx97MlDox0puMjn+7/BoijdsU5O61Zp1lrBOaLndkoGHY14DfRDn
G6J3MiR4qZvLKzWwtT/S4OmV14GpgELK3VNv1fa65kcY0FGvFHQuHIXTVXdhVfvXM/r2vZe0voUK
CCRqeWs+3SRNSut4qlNu0lbzK8Vv5i0QEha36W1659KjwcCyhULUuJWVlQmjpDFuw3v4MU9V44np
QYD7JsCkLBvPzH511V5uKMRLj4AZk4e0zgGfJBxzYPdcVc2jFfkQfKAsAjeqOEhdD/QoGfyI856p
yJx4kuYufYF8uOu15wDMeBKX7MKrnF6DuTfyQwCyuI+fEtTqCmEfMVtcHlIQ/Lzcf+/os4AiRpFJ
WAHrrv6bpny6MFlcl3UhV0vli55uX3b3hbI6Au2WVLKg8zsTfgoHJs1LjRsIfHRVibXCfm1YL6n2
qrSWE1q3Go95irvGdIfiRXCtCx1Xaym/T++eScbv8obxZU/XNCFXm6k7DstTN3maimhjk9GJdBg1
ZHkC6Qp1Q/HSHp/a464qfqXWNs32lXwlA4am2bRp1b1scXllAVscwBHklckKpY9CS0e6xqNeEg+A
6dzHTShyPEHiVdK52ekZ0jdTv2oq+OI74tIARoNf2iOMI0FvRjOB6qNlRmoT7Q48ayWXBwEiXEWn
CvGMWe0L8D8uwT5HAorcUvKk5pZjxez1CmfMyB7nd71S/TD+i6KNkVJ8lYnXAbjhh3JkMK3MrGBo
edeB8CqG122yYyp1YcM415ThlZBQNIj4tSmzvr4aUh838qTIy8UF3UMyS0B2+Qqsdxvuxp7Mri38
SgyEbXU7hptIWBXZXiic+k8BGCHfTmuu7IWH8tyS+vkrnawyQtgdmz6Vlq+UyuQ3sjGhIKc2h9G+
mFRwjC1ToGd9L8L382hxAzRhSY1q9rStEXvcsJ+/kvJtcLG8JwaYMJnlQzP/Od4/vSdmhrFwTBL1
QPxfiZ6h/XUc3tXiFt7/k3EDE+kqdXGG2GAwKRtMbS8bm4ZgtvoJz3e1zLrNwDYlWpdkO62s2+QS
PkU9c9EQ+QMHWTIxmEGcLHFGEqdznIfKoRT8pWdurAz5SWi2GCpcgvqWlWr+RZbNHZgu67HjCfWi
NZszpoBwQw8djNNDam4jAzQ9mBg/np8Qf+UgfVcdp02Gi1rrS2zQxrtI4Hdd+rAyL+mFvovzeMOB
6zCtN01Z+8aZP+pFUsg9jdrFPEmz3snS6+puARawJYKfYQE9+uHVz3f3n+7hZIFhSI0sRDJFunGn
cvpyOB6TTE+XTxUheVDckmYvr/JmLfBiGraibfpiA6W17K9bwEjNc5IDnX7MwnsFO9AyRZwiTlRA
J/8sdActdKg+cAhVTPE0Xv25IErhVmptMSES060fSMwYPDS3IFdsNosGOpflaaiKSDQQmDoeeuAZ
rmY6Y/2kcMT3zfIFQVqQkg2pvqfzVp8+wCsFRMMtShmYPmJDH6W9l8x9xFoVbsH0QJ3++UJpZ6pL
k7Vg0Z9RZKJp+LpYBKWlDbmWKAcMP3bHif+jyrYkvsqe9CsnsUR9I/jaEp6HbjMa91Cj8mmtqH84
tmlrFYm4Gu00vF2kwi7xRsTk/VHBrhDTOxmIBPTJC2PagdeBh3PG2AxUEaLxW99DEQ0oILeGvi3I
KnZlPIoMWo++IonrI6Qlq3zjuPzzjz1XNCDRMRR0dsoSg3OyMpatVZaKGCsMKwdvRjWh6G81YwJV
v41nxs8+iQUqgDXWRmNLL3PetUvgACbUmzi5qQsWgHsAh3K846zeGF7V31uP5o3+IuPKnh06Cvix
2+ExeKlem3tsrCQVJBZnkOtUk+yRSXOoEiMCrfwZTmfS3VbMCEiPoWf5LP7Cn7AgxZ16XzWIpZnB
ZJuM5MG45F/+fCW+ixGWfffTlThZkCupGeRc5kpM24JMj33jGXxkTvKMLcNTQWxv/jsSjB6t6QSI
NpPJI6rhI5gw7o1tMjRninmhLviurjn5WidL3lECczHpfC0cV3fBdt5w8OMltTz0qTbqOl5EdFzp
CouzcKHs18/UJKxRHJF1TsmqctoGM/FspHXCZ4dHElf2g7YrIL1Z5L15YfUq68u8kgtEzghHJcaT
0lXQbrnfOuHaII6Nt1ybGTD8MiMiWu/U+CM+7jEg1tldL/+qUsKko9e2br2+GyEuIn+Ep2u4grQ6
9qajClss9IlIKOTKzK5mYiQKr/ubNLsK6Ig39X+n6EYrH7Wxcyvxl3JcEzg1jaQhm/ss2JXRBezP
ue6GqVgmfE/TQuZ5Wl8LY3jsjfi4vCqB9CotfavOW/gn7NtHzwzWTByjyVcfzJh+DAM5cuC8yiCS
mR5BYUMfKWHeB8Sc0Aue+/XFYc/yhJ6u8J+/4Ikgsg+MSK+DYKlzRWd2gc4N60VsN7jJR+7Fd6Zh
q4ef35plLfzpI42va2UKCaCej8Iy4zmucQt6/xyoFztL32E7y1vw6dqfKBqnsWkjLWPjTyQoAra0
GDfuehQUiIA2afpQ34c+Ca1vRAkTM+tnvhXjPcRWCgqdYWw9eaICu/sK5mN1JN7YltrrTHXHgCSe
Bq0ehSueRU95z2EkbmZMxUQWdbFb3y8dNRwinIB8aAWS8lwb+zjeKQoe/hh1FKG+NE96ZbCLS7T1
79I2fjXlAa1SRVYV7fT9s4KMmZCw3NAtShKQgpL90P1JVsMSbutNuDNuLsna5DPdJh5w+rMMppm4
nz7leSv0opWY8qFGH+CWJr5K8vFWiySIaLEHdCuKukoEew68YQ//JATjcHQVm0EK54jpCW/4/8Nz
eW4l+vytTh5tZaiNRgosemDr5MlkNzaUzXTTubovr+FvX6IdfRf3LVf+01U4ea7LxpCVNuPK4/FE
C2ED3ZTt5n2RFwdusFaSNcoszN+zl1Ja2peOrOfv/KfPP3nei7zOJyHkvWIeum7oWjM2lt5oPnsU
BQsyXXSC959f5bM7jbroUXTJQvd2ClkxqyLL1Ig73/vyX+IMvNAxnulrLSwPxEZOlDvAvC3E3Bcq
rrNl/edPXu7+54NH1Myykhnyv37sUhBTV0j1fTA8qMU7M2T00tctRQnCXnZhsOKE0VD5Rc+5rAJQ
oEOru6rlq8bVUb41hjXYwm5TD9ugui9kbFRFe52QfU2RAeiI9Ck0dv0TkhFdXhfRTYRm/9JafLau
0hYIhYw4VNNOm7Z5jzBdrzQG74jOyt/gHgcIfPi9NOy5drCttkxq+EWkAgDNkjekY4c4slAkwaZq
GQO9qe1rMm4t5SaG8v9QuRZogOi2fiLgHt0OSaJeIPoRUQH72Snt3MO4CQL8No5X8nW4b/4yL4Hg
gOCYHKHHiiip54nD/sLjr2CaxBx6YCNQrUulHQoX7ujZvfLTzzdOXECzqkV916jLHV2o7GQb9UhT
cC80KBBNw+v6q8Ks7c7ajlt6LR6KolfYdU2+bghXaO0jgIP4uInUTewIoosVJWh2knp74ZE/V+qz
rC7WPA3e0+mZqErjtKqSRR5xU2PdprapNjkWcuTyrojust4sU1qweheKTWWZfp7um58/+OT9lpJR
gB3H6T9h4wy85TNZY6ObHgRnS3iawiAo6lYVieZyebXc4GVSeFf+Ne3FV56uynxfZFhfQNY4CpC4
V5EgDvNoXgjM/s7kWBSASJx5gtHUfxs+CMGQKMdSVCk/RyhUdgwDzNpj/zSHTUo9HiOopPaD80+G
2+AsGvf4g5htjrGXt4EzjxVBmBZzEAC1KnPZk2K4HhOpr2GsHcS3yck5iTakQdo64nssFqDGGVuS
1RXbAjMw8lqD9Yjy312CALiHfe9qzACKtVY4ULOY5MPFvLRyn71g6E01axGeog4/OT1mcm0Ix1xd
JpyGQuThmoRdGLoDAYL0X+3hleATwhdJRFUCNMF250rYLBNhyXO3gYZOFw4QyrJVfX3UVBgUuKgU
JiW6eUqkE7liup4Y6kFOXUne69NmbleKuQFsLRz3TB2Xe5oXd0axEeXdnL1wWyVt1anoYTBAlA8j
8NeVioqi/jObHvlys/gyMKFnOULcPKGmHfwx+ju3H6XiH/1LuM1/Vc4PP0A7WUtirTfVrNZV9sIS
jDWqEPrwtMMq8FJFtKrhWVQDxw+QpZiNrHgnlttjtW1HLqd8+HnFOPsEWoiKVYsxJ2/wSWEwtVFh
yIOpHkaLo6wHNMPUd43OwYOunSqs5X49ITXpac/Z2aLDPHakuACUQey6Ktwk9rvmeSjX6q869SZ1
zTtzae/5Ny3+fsH+9x1PFpckOALlLKxlvHnMV3F5A7ZdzLYSdBoMghGuS8NL+nsl3goSmfe2mq9U
r4AqE7VbRLcyWC9w3uaL4hSyE6ECjWVHM/clYqqRiRdRjhe2izPlFs+ooaGDlRnsfTtaMREPklTg
GwvrDjHsVkmdfMMEwzluBwaKrYMewnAWx2qA3ItQ8fjCW3L+vprMFBUJuYr2788/lSBFMQt5IOMD
1SeHtr+yV0aCokM7bTchpsLNYO27BSra9h89Dhfuf8h5wJFvlwIEpzT67AlEjgqG5k88QOSr7LL0
wcz//PypZ9/m/33Pfz3cT9+zO06aMlqC+m+WURyS4RF5l5z/nTz8jQrOduweBBN1Lwio8TDlBGRo
LoE25NM9qKYj06VHNeUMBx7Y8ZeGbSW8QRaXTjei5MbXEwRKzotg/fMrM3ZS0GcwzILmeRlnxTfa
5uefc6YVyo3/9HNOVEKB2edNnvFzEGoe3dEvdLtlr/MET8u3nd/QPnIwV8V/Lr0kFz9Z/lpzlkoh
lXJ71HhJBg8tDOdEf2JODEzauFp22e6eRsIlWRT0knPLsYkiimBn+bsCRoyEMOvHUDsAjB1IPLqJ
EMtCDKqeGlSGrSfJrspOK21yl4Ad5B5xs05me+ZRTJy02mbyS6fd18nNEDJy7q9EYR1jymASI6z1
fjOK6HwGGb2yE8+OAt6L4WruqgxrQ1ffLKPoNl3nyTqfNxbHXNSI6M6BRivQSo/u0L3qwbotQOhM
qDCAUkHrgI6FYcJk2gmF2WvCrcIxm7zFzdz5KXxoJ0AeEzD0fDkKB1TG6gPeVvY60vg4MKmrSXOY
8hyj25HDYfokvZkGTGdn+B3N6AJfZsEb+Puh9h7tbJeHH/Vb6aAm7xOPTCi1WKNFp63T93sjXR+H
rVIe7THg8U42DA7J0Zr/Ive/TVyQrigUCk/tduJaP9ro0OMNMwJxpjVkN+COqlkgiogDTbQxYRbm
e4KbTKwMAO5hXuNWFekskdHC2zI8l9J+yLfCTgrhjj9Smo7dukhegOuScNUYPpmK5LeI1oPAnBr2
LgP7lBhr/SFJWarG7ejRj9pV+frnd+bMCX15Z/73BJ0s7w15R5NeRxpLgKR6lXArdA7U6QnT4o3i
LwJfpuuHWlvYElftOn7qNM9st3rFJSt2i+szv7znfC9ov36pk7LHIom0nDMea653JG/N+aZCa3Tb
OLCgjdZuDqETmignIM+48rSNVCZ9V0Z+zexffgC3jtKkdTTNFZagaIkxfz1yN++PvnQpAeyMOPw/
X7kOYp6a6LSINMEYV0qKSgkYJJIVCT2tJ/AElT6AJC4dA15GWL25U/TFt3xp5Tm31eBrpxhjFgk/
/NQu3tZiHGZmrR6M4qoNS6cfd4r2W7VS15h8aOKYNWiHbhcySJlvBHlTTeS9jPhkwGP0xVZMfKLh
FCfImavfUziS2MnRqbu9+E2XJ+mkkOCbmssJlkzkbx2Bgc26LiJ5KSSqFGuaV2c+U6NFkkz2yOyH
5Mw7akeL3JU/5GFnkOvhxOkzqlomCDviejKcSw2G51a9x4p74RT1nawicSdNqjBdVUUFxNDXNbzC
48zRGzUhWZ7AgV1lvJ/VhfovyDY2kei4idOrmZP/5L/uQ7zYcAMfi5Bn6zXTeSfsyy8COQXfLprG
XZWRbFH9M0c9qRDl0hBmNNQ00IKtOTlZvAnVDyslKLi45jyuxuuwAHX3pmpMSAi/EA1U6Tz/V0Jw
JdNKLqG1VQ9qe0jj0hnHXT7eY2bg+AJv1M2Pu6H91ccEe2HbWefDLnoaPABgDAUmpE854dSM7rwY
3psEFTfCc/uSGW6b9U68Map1QiD5aBAz+GZS9C2DZqv1SSjPjMdY8ErQENGGmF3SFGmpGGut2dOK
l/K/lkGKu7QXphuT/7qr3fioOgEqXniQ3GWPediUwegTCJc9enNOF1BxhnbbF3+h+mv9exdc6dEh
ix+xBfidsI2lVYhgpKg2CgU8WTB95hoCelTCsLKFIggcSluCeqFjP4WF4PTIyvAedfl7X5EoDJNp
WiEQ7PziwQCR3TCEXhF+WdipR7TDFPntsKaFqTBlWgJM4GHFwqHixGw+1Zix/bmmGbPqCF62o2BX
j8RNOjQfdITHlxq5Zw6FX5+JkyVb64y+N0TcS51KDu3s1khycYb0ZNH7R/JwSYUkJxdlkRdwWAS3
pmdX3fAXCZsRgFD0CZT4eRPRv9eRlLpsI8swAyWudbJeB01Qgh/AoRpzdpplBPvE9VjkSSDRLq0b
Mzg6YXSY/Uh9LfAxTtdS9MgDZ9nNte4sZwVhcjgbWuEAQORpkP9oV2n6Nzm+TwpJ7fcljMzY7YaF
WKVmh0zYCH/68WbqbKn2hd7VETfnfsvEj9zl6+q4VWN3vi4243V/Jbja64gGEYKsMaBtvorqXR+s
P2RtS5qwxnKDqf64NuO7n6+J9r00W8p/hYVksf9+M+Wpg15kUhwt85M45GXLzN04bMiDRvZLdyF+
Vkgg0qtda8Ds3+T5jVDHGE7APsyNVzT7TLhl+qQ6qXyNo0NpdnO7M/lZXbA1FuhivlvOF6QhztXv
AvCoeKcOu8F8n6SnLukpywltnXyhIepr6MiGe5D9wo0Ed1iX6NCdo3xXmXcXB4zfe2Bff/VJa30O
1TEeQ57NxqOjItLZ9gR+JZwRPDYGe7KtjI94rlfGRX7G9/3l60efLJVFUWZjnmeLYi2aZ4B2O2x6
FFrERRzpvznqaq5RhqfD6ph8IB72mN2oNkxFVguquYSUbkWg/alqnlyuG+X9YlzomUY8X5GdZYmL
t+Rvkmby7kY1E4PF5Q8KAv8YrfjJrSTG9RAsKFe0j1y6//lBPKNP/vqhJ2cTM+mHLjT40Cpb1Zoz
Su6kAYAWnkWClabqFhfjKFzxoPlsycBu32KAMUG9TugNpmCeMeAOTGyLp2a8bv8SZ8WcZFoHsx2J
Ns3VmlGtA2I1Vi+cos8cqr5+ceXrhpx15LG383F5luAQ5ARNf4REci4ywYgkBhYUr6bCvlQInLGa
8bmWxpCaOZn+zXItkFglyILKarZZ5p4V2DJn5IoVexXJrWDjbkoBfOAcqGxDRAS9l0uEPshzUzSn
pVeEHy2h7wMBN17C4X140sfGaUPDjbqbFLmMRqjPgtS8GZq3RQKsIVcdiCaCw4+3AhsbgInypg2v
lvk1iqkK25UzNWsQymboNpBFTLtBQzFtg/QKs2zBLjPu++DvUNCo2hbcF+t1KLcdfnTa8ggq2r9q
jBfG5VCEvdtoQRsDZEVC0veb+XW8jdAL1VtekqrzK04xzMGsP6YO68h8anmBDz8/k+dfhE+X+GQL
6zVziqpWXygfRyKCIMqEbhj6qBB+5564Awv6Vg4Xuh3faYgEMeCVBEOEFQcb+snzJEdT2w2JxofS
cyG8/X7K7nt9w0glXLNCB8iQZie5tShR2PgpOweTmu4SkEpbNsOvdfDXr7FsHJ+aLkqfhFbby9Jh
RO6KlNFYz+jg5vk2oCrSVE+f7PwDMuLwRrm2VuW/OdlL+SN5qEn1NsG4JLEn6VK3MfYkPZvEG4vC
h0SOde2Y0c6g4UJ16KZ/eskfjjah9nV7Y0k7ESnMI7TJZvhrvVbpS3lcE+p99Mur9k90U9ZvoKC0
4zrubmjVDDDeug6p4KV7sCw23348KMgFr2syDTipFLpSD7qFm8c7HayWvX9oWYT/W1LiVXPp0HF2
F1b/93nSSbt3Co9FSMSVdJio1WpoEq4k2f8NSKzrIXyqhjtZODQ4tOv7TudlH0pHRRBWHAadILXR
njTXAocTvQ4z6HDtRsa7Ltw1blz/juWrEN6ReocPymzvZ93JQIbhljCfRuKsmYbpgM6YxHCzsvmQ
mNgnC1/jjPqrnVZF6QJ2QDV83Qm7SxpVbXmWv11nBWoRsyiNC30y2zCUWI6tiHBIuu5G/SJDgKjd
XPNmBUqm3dGSuMe4nV3Vz8oVPqbWMyefqgFPQoKxEMv3KNDFUVcWB8b+fiKbs0WXwMHwVeNkoO2W
jfxv4eeO8RpI/INBIO2VJF9HkBvyQ/Kr6j5k+jS8xQozuutE2FW/2DCs7uHnpeSM0gr1IX5hUoQW
HeLpAThpQz0yqxE6SrtVaVxmr+WGrdXFQz/9avO12F0NdA0Qff1WN1HvAf1dPeJcxyMn2AVjitJb
8saDXd5e2MDO9FY4kzO2VUR2EV06bQOrpRVxnqyVQ0rwHC93Wt0pMazu4xrLLuBzdLl/GIzQHoxe
BM2f6ab2KcXzdbsGDGN3G0LT3IuFknTm2fj8tU67vnEsh2atNAoHceFmeu9W447ndlUBVUp+Cxfj
My5+3unBmhZFqo4tOtvf0XW0Hss1czXtWqK91bc+ibeNc+n5/6fCP3n+v/zGZR36tMiqiSakejRg
GM2vA35btlLQ6P4tir/w847srO0LCUV99K7x85u1rNyF/apDWgVt6iF7EzzpGpVog4t8nGAgLo6f
j9FCnMkBNejol8xvgkQjcCVVu7H+wLc54h6nue38/Hif2ymRy4kK9BlTVzhfff0hTdnOeYQZYalq
192q4CTlqg/g/helwoJcY3pxCXfzr2l1evVMaVk2sN6hWj3ZngMtq8xoWDTFKK+Ph94dKode57WM
fzncUMsTT0YgW19ei67euAg481eh9XumZjkYB+rtcHr5+UJ8j5+AoYTAGZ6lQZsNnMzXC2GKwxgQ
nSYvLGNL9SS/JzIYO+bEwNqvy+3AWpTt4gx5X2cvh0L7+nXAjkAc9CKs5MRR4vqxlWSFP6EnJZPw
zvDJbK8v1Y9nX3v6SHRr0L1g9z05iGSBpcR1jlojVpb9XAq2sa5TKd4K4i3hTz4CaDYE0xPHbU+e
feVPcGdeRvJXnwplLzZ3Nco3y0d9zqH3wgb8nScESgJSDAJM9KmcT0++XKVINP+KXmIEP3kU/a6O
tm1bQmGMV7F2ExWOHPy1jq+D6k5sdSLqY18iAV5cWTwGEj19h36h7LYwml1NdaFHUlEG7BaiuuJQ
nQJmRVcL42rN+bowyAW5TS6ZC850Xb/+ipMHVDKGuJWGgUVfX3dIgveoQjAdeh3wsgZlM0b0hXks
gO1087q88FKeMXV9/fiTl7K01DmzDC7iUsWY75EX3EbZrzq+mforQis5SSKzQW0x46HOoCLwZiwA
UaTnv0J2/p6x7U7P18Q1hFelYFOppX9SbbmcCs5q/a64hGA641nRRZmCW13yrkxaNF/fHhHDSpQX
gEQWAZ7WX5vDndjeEIWmcIDhYUQn/y6kbu9V/rCWNnH1llmv46tkHaD0xNP20gKtLFXu1yWG0FEK
lMW7jQzj9DlU0k6Sw6hdNGnthi2hB8fQrFKXANDS9FXRH7qHI+OmIsF9Tu6dN4GmUPah9JpCWMjA
HRM0TeMtRxHE9aUvh6NKvY26v2rxPGi4kRhaidaFLd34Xr+SzKEoEmYbSSN+7+Q6QrYIh2zgMI2x
hkg+UBvaIVT+MmI+itx6/9jC/tgqvCRklaaEf9duJXhyvBGta1hpqnkvvSTJRhTBC91LPv/XIupr
jcv+JhTt+hknA6dKxq3iPQtDLG1Ni3y87M+YhbBHHFNBQARByryW6JjBooVpkNWbCBBKogLxt96N
eTN1tCUdmJyyW92nCWd8b3hmm0imBD2qOyp2UNJnI/jkJpDXKlQK3YsuPXHnbjDcXUQrmGsUGHgn
FWgvJFM7Tbp4aIs7q3oZVVoelm8mt/l9FW7F0p+GTY6rdemCOI0bYAhBFS+soC3b5UjrWXw8YrnB
mrq4Ahei9pRdNSIFN1Kv5Ygrv8+sNRd2meU8cPJYgpiAvyuJNDS/0YKLOVvk2gm8z5lSNqXBiHuC
cTaVGR2tRUhAn5sgW0Y93fCQzvtmObXsaP7XPspRRnYAOOpX0dwAf96OwjU9N7cLXy822pbt7vsX
XRCdIlA19I78+acCByRcl4SjscSmVfqOoBtO0ABo3mZpNWIov9wWOSME0aV/2y/wefO7oas/5lrN
Q7ac2Uvhqq3Xo7mRzMesfAobT5H+yKnH1tziPtNIZk9e8+ShVG/QRYvEY43+GD6UBG+4SYtxJ0b3
v3YkCb7aOkCLiP8YzMmFe3nuEnEigBzCqZ9z0PLnny5RGDdtV1fCgp0r3ey59qvhrTzCQ0i6J7Xy
5wo1MhmILjqM6cAAsVVuOC9MH91vFN7Klvep2if7gJestskH37YQYS7ux8t9Or2Pn7/ksk5++pIj
HdwcYR44mekmkV6D+nfomPqAibAWSR7ivU7Xs+wKdgofzcVKpZDrqfk16dLTzlBAcRxwavcHwGCE
XlTWY8U8jfktaDomZf+4ahuQKb3pWcNmZEbgwjhLLpWpZx8OVsZlfGZBOTlFcSzahELsJ/HA7IgZ
qPCb7E+yL+LMGeZ1R+ercrjoXjK+hu6g3U4x48mJlWmdM0jaDronxB9Hn6lQtsOTkajrUL2rPjgb
PIuXgA3fCdtL6OOn73pSPFT1sR6xAxLG4lfvKfpVLUKcsLP0KzN4ipvnanzQeZKnCDSBhh5Rag9y
64yOmlK6uVq2qgZ8+hZRKPixyCemr91PGM7BTlRcXc5sTCVYKkyDOeq1mt6gPciRU74aMy8GkmeJ
Nmwfe7TqWpCM6yG6ANE9Y/9dtnkkISozTcq8kyd/bGbFFOpRPORwssig9/t7swPTdENYMJxktvzR
bmhshD7yRhbRYrjXJA9zr4R9EKKGZxQe5hPd8Brh43jcNOwa2gqjA0i3MHBzc0bKx3C2u65reJze
MN5b1F9mu2qLndl62eJ05LQf79TqzshWi2sLxFbLOVPEGCk5BeyH9TG7YttUM7vX15b83BQMEkfw
8e9N7SG9c4Uci97toGy6+IU+ZBPeHHt/0N32D04B5VHE8zJZu2J2hdienkdikxBuwkgAkfa7g1C3
vbToqmd2/y/X9eRl1Yvy2NUC17XxknSrCGzitrRvMHr+yzH3ZR4WPPwY29TVb6K6FlHctB7A75DO
YCswtpzwfokvhAuj2MRJByQdPRYZaNSSvEPFFzbBY1M5NG30zscV6/y8JMrntjcOT8t4W19YwyfV
fzN3mjla0JVznmX+h6x70Qcgn5m3i6ZHkd7/oRMyaEErAlCrzFfX/4+59lImna56n7/H6SsodqmR
9h0F9MQsKqWM5nALRBEWKMW0C+JMma/ip4xACxk9MCr7Dezbny/Gv3PYty9Bc3Dx/2pwDk4qlCHS
SJZIcxqx/kTmPXAgLgUSBEy68Spa6eg2kIw1ENlg+ykX51XLtT79eLgxKksNLSKO2l9XfmK30uNx
4GFSl4D3yeu630O2VcH7F14mv87WqjfXQnxogDzZoV/hn2lt6MrptjZfBmFbK1e9RqXxe2hW5ePF
Ff3MowJqTyULDVYHrtCTq1Nncl4MRScybt2b2SqdbjGmFeuEDsiKmjVE1Z7+Ee7HB8psRkRjw4Nt
aHcwUxIwHrMmwoiGO4ezEcOLZyYPEkFiF4PTzzSX9C9f82TgqAGR6CyJbJLlKCaB7d8tMgRiDrws
8roPFokLZcW5xfXLJ57ct3TSWmm2iDOSEaoTyJBUjnot2jRFYB9GruCLd8UTxub2IdplXnQX3pfP
451xFwLTE5Z37Jfwa24dCQ5Getsou2Tepho105K0Vo1Mf7KrjAsKjWpQrxOiDXEQkAPZOllBiXwb
l67ROFblWbvxQVqrAYhUYkUISO0/hPEwBOuinajtoR41dlB783yF9p8Q9XJ0tdGNp3XVrOr0VtKu
03Bdy7spvmEl1uIdQwLTuKOuBh1hq8rRj3J1H2O1iLnfuSrZgBsKZR0a+3Rw9OZCZ8I488AtrEsW
J+RM+rcjqmQo87GLALnRgj++8/cr9zFkh8a1fqvb8UXY11f5Gy+iTYonyoINbvMHaog2dxCtNpPd
FC6RSPVCfmQ9q2zOEDq6p+VxYNjmiK4M/2y8lv2IgxIlCgp6oKKPzetAEIruFkhdwPG1YMudxrKt
Q4Wv3KugXpl++yivG4JnHjRnAHeVrPBdPl9Yjc6ARTDx/+/3n8ZkNXnSaHmT8fvj9QCNTWdsL3eP
Qn8fRBtIzcT/2P1wnw47jTPxeJNou6ybbXm6qspVjMxasKXOUwDaMsUFusLfAm189ozAjmM/w25o
+o2wLteFdqurLnqmPmt3YvU4LK+vXa+P+7xw+1+8xuiGMjoCjtitNOqziRd74dKQ3n4kYP64xcKc
MNPHi/Aa3ZnUPxXtHwbYRFAODxYHz5z5ZOEMtSfUfJajIK5sNuK40yWAm7A2dz0vibkahp0cbMvJ
S6WtPPqghMMxZpXxC2mX0ErB574QRDj5ema9Ho5uablW5TfBFnsT3iZ6foiOtV+SaMu3cPqdAsC8
y0BiiKhAiBVfVaY/Ty8Vo0XclfOrlO2Vbj13YG953aj3gGBg7/J+vpfKme0NOqJOn431XfmmQJ/m
IDWK4NgdNDu6hgd2KF8CzZYsW39LV3iRwEzczG5e2gSQrhdQQ3yYQwfUMjNJqPqSLd50vxdcHbEP
H/OqXwwxVxMDmAOTy92lSL1zzaEvX/dkDZ2y2gglSptDcPWf5LO9P9IxvaGz/CclwpqG6zNumPE5
WFsr0ByRfyTyTLSH/+PsvHob57Jt+4sIMIdXRiUnOZZfCNtVxZxFUuSvv4Puh68sC9bBPWjgfGh0
tymSe3PtteYck9S1i1/l5dN/8ln8cjEn26s1iU0WxinLwCHfrBldmS6zR4mO/sw7qGvh8HTUt/EW
fqf1BEhY2GuXOAZnLIQsRROfC8BfU/o+U0oWpVPf9Pv2wyKp0i93UucJypKMeSgceXawzxatU/5W
H6mrgRokdHOp67FVznafMwhYRVf6L8OJis9itw7M2R9vysqpatj64zOUeokoG8ChpZ38WkQ/z+oF
s9WZycHXH3FSrEZmFI840npcp+yjxLMh/F5yq6Mr+YF+Wkh3iOSfi/jBTwfN9wf43807KRxIRywy
2VhuHjy8cvZJUDag0wZQOhUrIEiiBqEKHw7pCDRjZMSYHTJCRb148JlhH57rX5zJXWWP70qRPGRd
FWclgDY5AnPGLK4ZBXnDZiyChinXDXjJBofnEYAIOHhXIbljBfGv/gPEgCBL+dL58Vxn68vbcbJc
4nHus6jhB9Yv1o0AY7GyU80bozuIiv0ekp6P7rdfEZXiNc6wyg4Bo6GADtZGle2GFE5y7e3iQ37u
33kPUk4D2HmIFPp5E5KXhfLTczhZSPl8nGJUFstCanfCC6L1dEAJbxeJU6OPvukeQ1cq7PGW8I6U
Gu2JYKh1efSmxJNXyxiw21w23Z0R9Xx9K08qfzWV9UOc5f2nx7/ZoPAUPWTRfKSblwWTq414T6sL
tAXtTJflyyM7advOeVGrjVgDiQVernrxwwRGmq5Vt+QTE7jSiKtktrE1aaadvTav0SsvY23ahbIN
M88K3ewPx2Rlb8rPRrf0g2gN9h+4BdBZl/wjdu7fVAZYWzA5WcCfQ7tLvIYZNFRugDiLhDkF0H7Q
nDZyp/QhMf2fH/eF5Y684utx4qAWWdXWPO6D25tOwbEBzog7Bwevfsv3sp35lyrhM9pznqUlc4TB
ZcUh5qQHmUxk9kkDf3IJCQkyOwZPPl3jALFyPyesnGlgF9AthVxDlCcsp9ZwQ2hQ1baTGXozKnzM
UECM64glwdcuDcJLVeUZb+zXa1yO9P/016QhSdR5uUYaUzRljHu42lOMwpu9fDoyb/EUNhUus+fz
gg5YBcv6Buhajzy18wqwbmB6YZFtW0LaUURrppdDgXq81Fs4MzX8eqEnPRuVTndi6VxorXB1tepY
8HMnR5l8sfPjJfjcFeEZU2HhRMFTIMFJtAnjSzRPyDcaAOn5TxZhkrGPsh/NFwYfn4fhb7uJtVCM
mUF/b/CJVRcPc1Hyelmb8OiFqm+ku27yUtVDVEP3IgYWukhHkMe5fQ7sRtJ2M2i7gw0fsCf1Wfao
OmGsw5sxwDhLvpXcZUJg7Ht6UAsAStO3qbFNS1cx3fbo5Rmq8zfzhW9o95AyyANX+vOaOTfH4wX+
70edbEajNY/wptkWRkfe5LfarhyctrarwTVHj28U78P4y6RJ+Wyg9zfsI7AWzI2FQ1LEffEwril5
TQ+UGpUQ6KiBOhrlcUoErY3MKHmWL3Hwzx13v1zxyUZWHDklKRlXzA1/OKzbm2hTONPv3NY2+FQB
6a1+vkVnhES4j+kmItliUkd79+v6GTrjIOZjeNir4kPKQKtqfTF3Xw4vgxtCBLQXheS8km/5JyZi
fjfacLy6g0sHDOo25PwjfjIk+cZmyq6rHDA9+6V1fEqr9WDnJLmkq55duCbHQKC1wKA0Z85yK8KH
Mj0tc8cMmeIm3vTGRscchUfY+jUPDxcxsLL4/XtpAGwS8dKJMkKC06ZpnUsApaM6ujeTVSHiYGb+
+Lebr5RMtIdw0yGLU8ke7qrfUdHBlOrpFJn2lBE1rb3U471yIG5xJepuOT6X1pUSPxYzgm73oHN4
V9xD8tp01xGmBIDFU/5XC/1IFW0tgctHhE3XXXcCmMAGPMEqo6dAuCS95rdS2lpYs1D5ZdUqbl5r
IRiMIKUczfyw3CrtkskXoj9R9N9JOnikFNn0kERlo+MAFG4EynidKEj+7cHY4wckqbbu7qgOwWu+
hfmWDGO5cWQdG4ZTx6T5yVtl2iGKqxlTH/B6LGl1qeDgzdPdhYytwQeXgPKrO5VlLWf7LL5VOQtm
H9bwLmmL9oP/SWNG3pZgBth0xNpjTtdJVlnmaS3x4MjL8vRXmayP6SpP7xMqFOBYkxs9Ml3SV8di
O1vIz0hQLXahfA1rGl6mCFg83RxkMMTXnUTqwvVk7Y9ikPdPc/Jg0gRW423YbfhLKhmlhZcXQd37
yrPgfBSDPYtXc7mdoU4Zj/D188BoMSaTMD1zvMFRVkCloekPHyFs7Jw3uzgEqvBqSHfkEfSu6Ov3
lcBU2snIQ6kfRH2XCb/14cGkoT8xpQwFvLyeDMjVa9OXw7SS1BdiYIsF65qgJnVbGqywhRWbrLTZ
jcdVqL2Kyc2MGTl7j7AQHRcaCi7l/hb97c/L+MxOx8utKixgiH0I0k6K8jHsm6g/GtG9cqMHkzes
yYQAPm8dPEgPE1zibfpxEF3J8hd4M8RFDpv305PugGh7tlCHiX72UfxOtxjNwVbZxCFQ5tQ66QkX
y4rvXfav13pSX09hMXfxGEb3xPkGs8zlPM4P4qOe2/pbKfLBc3tSCWmUIXWldaECHNDuYnl1+VLO
WMm/XspJDa3ptTGWshXdp2usakeMSr8soIqwgzGtMkdHsTxAcDs0PrBeJQ+Ai13oJZwR7HAJmoqE
EAj6d8WseMyO1ihE8T3WV8xF8d2C+NtEI5BoRq0YRMy/PSl9za3CP5quMPtC4Zcg0twk2UC1T2Tf
6K7VB/orKYNzSC2+ECQfAtPqhPwDGmjT1VL1k2Zh3koWGX2XHuiZA9OXn3Aqwq2ZRlWCksbcxalx
tBf0j4Xd3+UfDZMozkocm3cdEV6vw035K8OtZY9XpWI3eZDfRw1Swc9th1NSYV5FmBDoNzUuN/z/
cKnfDwrLpTJP59wPm9o4qQjU3Ah5GHl8z4RHp6UaVDQf0peSZm2zs2oc0b5qOUjPCqyWGfrN8Ve9
pHbYn15vRmZ+VDywMozqvSMZOu5swWSNXHortLNr5J/rPKkDyv6oKF1RxqwRkng41TE7YRgl/1He
OxXusU1CTUaHk877eDVd35BRU3bu8FsRnESPkDl6CZRw0MlbhpB2dqUQf7CQ3wmbnHzZNWpfTf2w
8VQ0F3rQKv6heALeZzsZOTrHVcxMRriLmlXSrAg2/T+cE8Wl3v1acBoG3guKYhn1iHz60iiTokxT
ZeKyEwNgIyUaeRkn97jFTSVgSKxyynEvGd/yCGrHQyXc6mzvkkvDJp+vtXbd5j5BDJFulwev6neh
4HGDeOPKg9Pgarmz9vnzHMzzioIkRzGh28ktrc64vh3+FiRe4jfmy8oxAJzufF3QzUCiQv+StrzX
Y7pEzMD4sudjMeHd8oFARx4ej9raytTgABRFsuUWdYjLx1G+p8vJvwkFjhZqP7DybDV5ihosFt02
Ef4cs7v4Wbkj89DJN5A6zYYUm3oX67eK4Y3l6pBeU2EXx12ib9JqNyfkY/2Z0+2RdJhyRbOzvTig
Wr4Jp0+Arru8zIBM+ds3Y4qTos4tXWBARVtd/mu+Rm/tDoiA+aRsufuqjbczff7sIVRoYje6D8lF
Dd2Owzxm60sdjc+J2LcLIj4QVj8MyW/iq2KY20WuKuwHAK5IdKOgK9yhecjrm/DusLa2I5CM2U0e
xfVCHrnVd4PqZxrdaf+41z8WDdG4Qn/33l5N6wjM1XVOQPst3he8EWCiHucAlgpjP8UDIDBftUGG
CpsIcyaS7ytyJ8ebI1TlDZ2+25+/z2cUt4Yh/ffTTt/2ek71oWn4ad2GQIWAeCPMEdk2mQJ1dJTr
RWMLp+86IdmLr14LoctSbQAKRCV1zhGGf36JunVm2M0lWRzhGQJKMpERXyt/o6CWsw5cEpGcuV9M
DEfpdDWUvgxM6xcy+tzEw9hkKLmtRmAfIrZD4u5yA62Kkxqu1NosKgO/U7YBH7Hg/ZhgvB6uxHco
e2G52qrZlfS7ep/LvUbiVXmhJXL+pv7zC046oFncC2MV8QJ3yIVx7XLUtzVy+ZpAxShKON8f+PXw
wvLXbjuthAd8oNOzJNihsdxVkJwPPz9l0orOLCnE2gDxFgfgt5lv11lZ0Q8ib/AhmFIyCbyjGQCJ
oZKXDLi/ngEhsrc1CcyBU8X0j13oBQoRVWx99+Zrla45GgiWPZJvYK0tIoLmbUd6luGH0poYoHEO
uuOqOK5UBPZILpQVezrCjXkjBOSLVNH1OG8LoBiJ6Oa0JUdaCB4CXnwa0U11A6ZcQZJvkRy4mzEk
tv7A6IUTHnMHN14d/yCrWDW7efIq1ako4zdV61rzOpUfcuTEoCqeJGkzvagtsYVAOqC8Op3qslBd
3CWjr71GsSvfjLfGcddqNop6JqM5pSQkOWQREhqa2CP1sSLMwrA5t6TRqqoBI9nT0ROq1wvPY/ma
n24o/z6Ok699Y9Lnj7tZ4DRNihVi6O5a4f+ntJ8ZPC0S0+OruMJWi9Tkwp++9CacfMAPihExWuVP
I2gxgwXYlidw7TxzFz0s4uU+c3q2pMOFloe2FM8nP9nCjcImil/7O3JK0+MxMlR5XjwpEq79/B66
RjE9xvqB08BaGejTY5VGeZEjItUNZDl0sZMlmiPDodg0r0w54nI1DqARdjEBGxH/UVVc47+1p9a4
N9NX07ZmesgKIkniG3sFk8XNVL5I6n2hPKpwhFD9rFoiRQ83hbw6JrBT/Ki6nuKbRJwdY36hwqiQ
1PTi+4Gcmfefb/2ZVhYQYhgUIqg+fBXqSUtDGtNR0hNj3hsLGs8fQ4/IwISwOSfMgpbQqEZiIExi
6U40tpa1qlN/iTDGJ+LE4612uMfgbnaPGUKVMFw10zWv+rGmyc9uJ/uhtj5aO3HC1ghWLAG2vSdB
dNX32ynagZwkUkoLcnD8F57sGU3815+1lIz/dDqLXjlOQqfN+z52jlGg6m4rcKZ1ywfDx+Ejr6Tk
WRofF8AzGS/Bzzf1TPtyITsvH2XmZpxTTg6YfZ5O9BmsmalPIq7V+jpmUAYS6G2RpjL8sbNwMxCX
wzIu8RzYmOPA01OJyl7tjKErAJIJhkuezzOshK+XdXKWhANa9HoWzqxwjLdxuGycNKGG0M/GlQVH
qHLoPjSS26yHu+GRhoySuiXqOACgsteJlw095xbgvzfq5EiZCvFhqk1u1IKKEmRXzjYoD9YJuOM0
Z5rvjzJqZzD1EYmIPz+kzxbW6eI3+D/JMMkGobD7+orojXzQSvPzboyYP6ar7jq+rcVb2XS66/lB
6recvaRuKYa6D1oWlMMCL/EzdwldvrkemGOhSkdAARe153WmSGmDy/qwc1/uBRJOq9NY0Iyn4vFj
Qpq7fhBnvtyLln7dIZsjAFraRvVbIfxVwz8TrTCDdBK8o0oCVlPXX0V9U8LtPtwM2nViAbvYW8Ve
wETz8108/6pbNAgh2UDv+yxT/1loedsLfVxHi/QaLS7Cm86dY+QSdufkwG3HX8AayMchitN0c0DQ
hEvCW638VO7dbt5RWh41dw6fOMpceMDwas5s7wQzwFhH9cmx6WQZpkoJizmPUd3zdh1uMw6yzSOJ
xkzP80WzAVEwgn2nk6I92GL6p6eR2gBEk9/1zMv7bTf9EmvaG+WdFAbD2pSDsSSd3uMNCSlTgrh0
ZFJNSf8xruX+gywxu5ShW0hV7SwhijTIMVq5ZkF6nLw2IN9FT1Kyr4FYiNdKuMn6HbOMA5WDS/bR
MucdKhd9G6bnBg0tdPxA1XxFti0m57aQ3oSuJjrgVkxswkePCD5tfp1GZLkKsaHF89DeFuVrjnJH
gGNrJC8c4N/EubEH0VOWHmezlrPa7qenUr+fm7ektuB9C5t+vFXNu1l5rmAgN8VVZt1NGYnKF5/I
+QeioRjTReKmT+2px2KO81jiTc5bt17O4ELniNl1Eq0o7AH2LpI+ZEkBaOGZDFLwws8XNRVnBnX4
+JZjNPkgOnCjk7dC7Y6mIPdI1jqvw2bGptPj8xJXqBpMXF01uUXOMi13tJv2f6g4YZ8fdyrtZOAl
DuierqXjuUTf2orU2yENzYs9DUSP515eZcnKoPVCrs7J1jhOmSH0JYrIJPR6T/gwZ0+yB6JVI59c
X3rTosPh3BcdVPs32u54c/SFlwrR1hWJUwpEQjcnWLf7ZRqD05EPTN4vTcOqlJ1eofP72BHUmLY3
VWSRGn03TSqdPI7qyJLLtQk0GIxF0GS7VlzJPKEAs+cSPlNRBx2Q0mGpyH2kJ4rqR/AfivQ11XyV
sjbsCXdygUMN874srgYkPJ25leO7tnuYxBskWFbjwiKE1APmO3bVfK1wtCQZYnEjkzzAzUc/7NWR
Hz0UjwJkPtYFClDpl9RdW6KHwrombnF01ewVyU17bRQbMQoy8VYC53FDngGwkj0ck5I11BVoEa17
jrfZb9Jz4WTppINads+5IiH4Q2FSq6wgwzIskI+7MtynV/H8kkCZMPRdYpLIW+3k/jbubyLlUYGy
LBTMZrrXLHw4EO3FP8UYwQUV9lvmN4QUHh3itg6NTT6tAOwmcnrO/7cLzkS5DS0InCvx0hzs7AcC
hr+mY8LC4P7NDdp2bVFPHBNAPS6Q0TdRDo67OA5aak6v2SMbHIPUhyz0OsygSD381apv5Zuqf8Hj
jinn0ko/YytYcioZIEkKRzuk918/rlCYc7PUa5Fyz5m7FXjuRcmNYki2tRdSmYzeKYdAb/6E0V2o
gYqbr4FRMy9aXnXeaF9BiF95U+nJggdF1bJAAeFpZR/ELeGlf3vMt17Wb47yphxphqePcikiWjA5
V9/pPXGsBflYr6a1XhLAL3z0zu5jmoIpSqbGI8zm66+z1PgYyyFyYIs+srUeUYdKq6ligfoQNSXH
lB2WgoKnu1e89g6UjTs5KiQmFDscQLcYUj7zTS4WNWc07YtJ+b8rOznEJWS0ZYPBlXWe9sIdm7DI
zTYJuR3Bhovi3tUM2hf+4Bk0IYit3nRkUN5dgnEqS319Wlz9ex0nxVU8SUNcc6bbt8vkMMBpp2a2
vDk8EG4fr6Z020VrdVynx1seZ03nEgSaWyGwx35OILG4UdBT6qtD69fZRiNczV0K9RQhKh1LQFE/
P9Az6ndum85QV5IWqaJ58rpmYo9N5Mg3YeTAi+gwqCnTGXSLTgrjTtnzQXQXg2Wdej1N04vchu8v
FB0QHIIcRVk03w4MknpsMzM/Chjb2cQjfrqTpz61h2EAATWc42a6oUCvUjvfHrzlWsxn7c/xMROW
aXtfufN9GnBELi7SzL4/SK5M5pMNjg8q82mVnKC+NsymX/hu2JjtXPOk3omudTQf0p/8Dt3WVlkP
L3gCR09ytW3yCjy1yuhEboQBiFLo40knWNjQrlARjXhYZfxAd2p/IyiPWvkSGbdE10z1G3NWTkJL
ZbO0GshczlqPzL7x8BCp73lxPcwbLd4w/i5Hz6zcaN5zQBrf48aeWOnjprIulLZn5l1ffvqntu/f
0rZuyrQJ+en5DkV51tmGbE9X4fEugmSr38T7lGMt5hGP2Jn2T351aRGdSTrgAkwDdxYoy+/7+nEM
zVTqonDfSHdKux5acLavZunxr+kVHAtjl3cVfQsmc/xHB6efNlriZ5HTTJucaby0pafUJ4w2wGhY
V7QfN+aKSJ8XnaHXwR002zL8homtsY4bp32TB1sjs7IO5iOuOPvgiHYeHHEPH1Aq+dov5D7lcT0z
LjFxGNPxvwtNIMhBY2x496rOUUhfp+F5qft6RkX59UYs/aN/noSRHeawbARrLw4u8ipGfwQxot7M
ruL34gqGp3J84lgmDb4UIqkhfdpWrvKn7KGdbCIlr7pd4mRXRe9Gf/TEjSQXH3rLiBLr6iJeS8vg
M0be7+2JxPPyDnn7IHBzniIyLNptHK5q+fnnLecMiezrbzopQ7NsWfBpaO3pb9a7xXZUbVAW4Kj9
Tf9+pzpjMJleVPs0aVu4usRRHIKl/Kdb29lp68svcuySfrQYgN1Ys3vCUCmZjQkdQrGOgOpe6iGf
6YJzzZaCLcFSJZnO2clzmFTRbCfT2rdHHxKoUzwd8QgxWbuC6VDfhweEqoPBNAqJwkMRbcjPPaKz
t54IATaYpaENukcdML8hUyVTXHxOHbJwhG37p95kvgpui1jjYi0ra5E97hKC5szo9cvlf5srHJu0
nEfd2o/wQ8Rf0q15xUzdVR+TjbavHgf23d9gpu67vbYNb/WHQwutz1UKgP5wciJnCJJbhfQsp0Pr
1AYjzpVLe85yB79+N79e4smHSOqqNhw6LnG+XxKwVC+6yzwyx9fKaljVNQJGbCoBbAT5mY73w8/v
5Pkdb+kD6hbuZia+X5+v3Gul3BZZiIrFUQAChrslBiPhlkBxYHYUIROMPPydi68aM7dvXPj9n+iF
77//vys4qV/ExEyPAz0qxmwKVG2EVIpbK+4QBtFeu5FeGLjlS4NxhfIgZ4ZLacm2hsD0VeI7+Ke7
U0uvET09C6q7LKH/QWVo19sKuczgdtYmDbc6yazDun6GoOppTsjfEOt1k/rlY/MMz+UmeUv+wu5A
Rp2TcQUb3NXoRCMPzuz5KVnLaw6B8Kj3+Wp8wRbSvIAP8aIH1T++RuidwfOmDqF1+oEJmUWc8xop
0Z+DasdwfioHTl1+twSLXHh0yxb40407WZq9IGrNOKXhXjSc5A0/hVs9MmyQf7PLY/BZGp1EdGSX
yAbnt+b/XhnzRGl7HIqSojsJ94gdj5hkcBu9HTCfWescnf1AcKEzjuSweuZx08IcrxmE2Bwt2cDI
eequwk35QKvIxeXdK7bAxUN80iA+aAH//WvYc+qL6hMU+w5Sa9SuOmUlx36HrI6DerYtRrIC3O4Z
v8/PN/TMocqU0b/hQWLwQY1/sj8P2hjPdcuJcHSyNzXj3AJ5sQzEdI2yHaUJ4BqxovlPfVZuD8l6
BBXc3M7JlawtyF7l7+IButy2PKMZ/3pdJ01cav92lvsi3JtXde+k9LPn9zl0dCLS3cX1c7zWdEdY
XyqRz1T0X//uyd4wDWM9yDH3o8FVJgYM49RX/Tp+1L2Rkgxnvm3dLOiZDoIWO2n6NGyk1WELMUA0
HkcAOBuNqBP0jE75h6LNuJCo+Km9PFkAsqiSHyJqkDa+8cXGJs7kI0ajT6dFhCylc7vX5pH8xFtA
bsgahpwhhCtj6fYW3xGjRJx9/fulo6/5vXFDdwkHLQUzo2L5tCPaD3ozz7B39lb+q0LxxneM+eWA
Ed68aZUPDkRx/aAQMp35h3AVlb9hRYgckXa02B28WeqV9SaSodP7cXyT/hVF4CDI/2j9PcaH65Qh
prJGMNElAZ+lNnwef7GoIEPrupeHi12tA6LT7o+sKZn+iGMOd20tLVEppGpwnuB/TX9Q7qabtrAz
mBM2NUT0Ky9dGN5h7c65J2ur1HDgQ4k03jMHZiYldkgQ5mxrAqFKCK/f03ZlYWxTrw6/fl54Z19w
IHGYxegScrw+edHKSWoNIT5a++kuekv23TVWl8zlCMEglvd7SBxwFXTsogsrXpLP7KGIXRWYWip4
IOu05daL5tQBPbH2vUFj92nuNl3/ZgmwDYq/Uv0gzbdob5QDHJZADr1YcYTeZlpWkx1Kk3Y4SHYx
oZW3pV96ZksfaKYqUIO/aM19zD7B8ZldrOr2qvnkPJfvXbQaDtvsT/7efHRASMH0C24nYW1dQSel
Z4XJDW/8GmGw0gT6uvfbv9ZbyzN5PIg0Ux613EtTJpGbZgR2Yt58emnEl7zwBGE3QYqxFocN3s6Q
Un6RpkP3M69RfaKUR4gqtmtQvyMj9fhmlLatcVeXq3Bw8m1beLLile02T25G5dqk/n9AdKpRDTS4
umDAepVkdzcooxquFIrO89T7OjXBZBdE8WLhAZ4UAkB/wP3xElePP78jn2vodLErMi1kXhCFE/PJ
5nzsEkPri8Hax9MtrP/e8PnsHV7qteHLTwjAEDeV93DqFoLXY4U8dyMHFGtgefsNbUEZ8xfsmuOq
Sz2Vfw1eisQBAVSNKI/vGJAGhuzI7NmnvPFDIq4PlT+Y1MRdCJGSE69yck1gocNDeTtezb2rAVls
ArEOfv6lZ+yIqI3++aUn270+5ZI+HnrEvZ9mAvp74UZb5S2T6WU4BTo89pdoVH1FLCymvCcD7MzV
EszHYMXBCTtcyrGUzrQEvlzSyQLt6ulwPBxGa3/w/wcPxQIAQ5P+cLyqg/GSxeyzhPj2sMFLcSMw
IX4bUTfGvJyEG2uvArIzr3sxQH8zv5SRB049C2951sDDoqU5ssxZAdpOKe2Aa81YoyeIK3v2qZ93
2ipaMcEp7PYFQfO8A6vwrqpuTra6YKeN12Pi3dfweG5K2hbRHu3GnG5kXvXKth7b1k+6jcjJhoAV
f0BAvpmISde25tEfOC5ELC/fbNwB3UTpZMp9/G6Et/k+3XJmAMifPlMr0sjaENGMeF2R/I5q6Dm6
icQL+9iZkZy5tCXR75P4hFTp5Pk0lSlPmkqvLN1BnQefsZgjSvqlK6l2cQfDVyBZm2PaC8jcwwYf
0mI/qudA6t0M1tTgzb+Td7m4cF1nBq5cF6NWhoQy0LDTNvWhbGchnJOlh/eEhZuj/CpC/v3EbG3H
kXxTgb332WumMeiNpyMJ5JnyXLfo0PEI3LR/oZETCmunOUboiMCZfdP/odzWkIGpt8X48fPK+yzw
Tl+7fy93+Vr803QoxLzW0qNg7itSBM2bIdkpumf1pdMWN0N8OwiB2W4by+WgBEIaK8jsi15ORgx7
6YEU7d/N0S+U577yFaz36W3O3LFf943LiKMXVmP6xFc5HANQz5Lucqiiax1GQRUHaszuQ1zunwGo
7P+HCuDrYzjZOwfMvLIxxNZe2OIOrbbjHe6U9eG39Z5pMD130SOfhAoCLtl+om0cA2t0SBcSV8Lv
n++wsfylb3dYIfoQZzHgitOua96HnHdHw9wbVNEa49ZVpL1ozSoW1lNF6MSTJiKup2LD02+FPs12
Prus3bAM9NkbRD9vFj2KpQWx7Im3xW7+W0tr6u+DuMYlfyw80Qja8lrFYprVVznaRk7QE8Hw/gDW
p7tNInKlh4Iq6Tm17mZ1dcCfBwRf2A71BhuzGS9GninHeLbM/UqR2My/kEYVHKuplzRek1/Fsj9p
gVmtMDRzLjeGB+PANuVLwH91xkyXIFn6dzQEsEq6xQzcdWIHT5eRrKlRJx0Vc69PV9pwL+hrElCa
bBXfLn2C9CGzx229SQs73whr01uitBWfBuFiYedDxvbzqhV2WrnFaJcwOTBpGXYHP8CyQzPICRcn
haSmXCZfwaCLpF0JFSn0dNT4/vMfml6WjX5AIA2q/A/lToshxCS+Dbgn/Em3FC58A8+Ieb7+4pOV
OOpNKMiZbO7Dx4Wo1gV8lw9bfS0yyl9ssuIqBD106UitnfnOKXB52K00BejYtxlWJI+HQy2Ze+mm
kYK+4FAz38JJ+Ex3QUxYIekq6rd5/KtHgF02krJuhP0RzjicgMFO//LWHMhTmZakTGNj5Jsm3QmP
2Tr8GOQgtxyS7IqEU2I24gvfWMRxWA+MuoRV2PsR6HzuJUNRC/mdq1Zeh2mIZ3JhEZ47Nym8R3DK
6PKjoThpHHRpJijWYJpLx8UfrFVH94Sp5dEROFQy7pDQVntS7sofB3zRTLp6NiZx5vGPd1MTALb6
eVc4V4X/e0Gn6I9mzudi6LkgU2SHteMXlHbC5OKeU+oN6oiajt1v4fE4H52+XS3DAnPFZyv+A1k1
HD76dEPXZro0ZP0+j+fbBT4cFJqi80ac9sbiKZ3UrE/avdV6tbGuioOblzxl9a+WCzSc1lL3gFLE
AqIdwzrcyseNVgeqERgT8tqNzFxbuUcjPn6YEdTE4FeZb6Z2VefuUV5p4faoJ04pQPrwwnEIVJoj
EXk9lWvu6O1fK0sv/i5GGopOyvTmcXU44tKenIoYMkTn0vEK0VhU3s39DZLROfwrMXOtqz1y7Up+
nIs3Rbr/+UF9X5ayKi9NYBFKDV/zU6L3jLsq1kOtWToC5GvJ84op7tHVOTk6MAwkDPWeTE6a7icH
WECXDtrfZ52ff19F2SMiyUYE//UDjZvfVMepb+nQJNc5XjTNtzpv8vQqoPuVXReO1v8eQI7BPDaa
XdG4cGhLRnz+zzficwb25Tv2eSFIyRSGiJiTTr6oYjGUjTqOLR3KVnkiz2v+MMttxXrHJvU/73JD
2GBAN9LI7yzTDw0Pl0xbbbrKN5ogtfzWemBuIe21qxIb7dNhU0778HfnW4G4QyxFswDgK71PNP3U
PokeCPI2ZhZjQFL7014Jt9YRqZGtuT//tO/Hj+WnkWyrIZeB33J60BorqTLTUmz3WegtvWDtgP7Y
i+PrSWFIr2UPGl2AJOhd01wnwuZIGJUfquss9Nv8Vt0yjkiefr6k7x1HLonJOxlvrENcpSct8jER
E2vI5RZi4eQZKJ/y/tkarg0dCNjK6F+m9voQvuP/yq5zBC3hna7ea8ZGFAWvQuI0POQ0aAv1d4RV
uRi8BfG2HL0RqojuaDKHwORQ9dch8pAyfRdD9Lk3rUoOG7oY+THq7mFH5vSX2dq15pHGcBIxcWmg
/V14r77rNWV4OYSuiPTi4a+eCv/EypL18MACK9Ln3puiOwmduq/VXmES3TW/N2FsqyIvN19Bc3ih
f1PPBDk9gKZS06tZ303HPdDin+//91n5yVWdnEjTaazUY6U2+0wK5sLpIUCuSuUmmjaLSdwDURVw
N7V1K6wKEAiJP6fehUtYPvgnC+7LjTlZ+UdTCqMo4xJo4sW3fQABeS/DRbF1uiiA63THcqP3C3/0
24yel40yFQScobHGTwEPRDYr4iCzygVxF5MfMfkLxxP8DbegCjL1ejogympvOoowZrT+4ehEvjUN
zs/X8b0xLSMF5VLAvkNVl7Sl//jPuUScEIqmWdvuCZ9LdM5BXlQFQ+v22RphGIHJ+AmlFSmjY/CR
afsQBEUcgkheTb72BMuwCZroV6wicPv5wvTlwZ88FbgiwHBVXlrSAU8qCd04DITide2++kuRfnTH
N60gXuCOD5v0AE1kNTesV6Yo2U3Tv8r6dYkeG2L6PiYE+WAnR0YGPhicCPR276XxtrqTnmfWsMEs
YOp2MtKrIrrPVRCcW7l5Jb8io9UJsKXc6uCkYrfRPREbavWuivBq67Wa3Uwi8LvuWQc1NNEk0Ax7
TG8a/crSb0VMo/FMGBFNFaxnafR8rH2+r9A3LlqaLtwb42RMMouSOJn4vflWAd5gcgrl6PP7kAtX
qOPJoE39dN5L8fOS8eeEditi0EJ7LVRvkx5ImMgxFirjxaf2PQiIAwNUanppnwHNp90C+f+Rdl7L
cSNZGn6Vib7HLLzZ2J6L8lUk6IpG0g1ChoT3Hk+/H7iz3STIKmxob2ZGQ4mJdCczz/mN1Ts+NE8g
2C7JcXQDvaVEFsQlfhK8N0l1Ubf3LhLjUJaK4hICpNyhyJmt5wDZn5w1fInMIYMgLXqt0xuWil+a
0kbxCNfF51T39xKL4xZEDhoL3g0lLVhAPLa6A3YLvFU4QXHKS/ylfy+vgkM87zhvfpy18YtAYMKQ
+ATH3+lpb0kDAGJ5a1yn5SYVr3P31hOvsv5YDtei8AS3QAGHJlxBu0vzX9KqOsYDGi8Lbq4cIM7B
zbb+mkwVFzn/xnKWpX5T+Bux2YFRKFATFJYahr/RvRui+g1NcqkhhQ+g5cm44HVbZTsXrV3BWI1x
vg1GYb6apLO0co7urwxkV3GToBCIczj8JXeEQ7LBIC41+lXhHTvQniUyUngoCBpeWV9qnJizla+i
qbfo4U72hwLMv3uZX/cX3gOARZkXf7vzV3Mc3U9ODYaSRCalXcozHwh0Ve3WuhmGIlJHzgHF3dCC
u74YAJKAsN+NIrD5DSa1BawakKrfZtv/mM7RJYiziDJjQwioZnqYCoHiN4aT97cNCvrxNpUOAchX
YBRuQYUKqkN3YZK7BIUWYVq2o0yU7DMfv/lbvbnFSRJMWo3IS/bVaB/w/C1L6Gnji1hUViLokTXu
n/lPUoOUJwALNXtU0B/7a6as3cSUWxIUvpB3kha8XdCxXrY3/n32QnaxTh9cntQFVvKjTZoGJQaM
o7fsqTsGa8VYqv5VQa1dPg7pqBfYtwcvstVXEQUy+/6WtAYA6oocioJ7p+RRC1Cuo/TQiA/QFsmF
Xg2hnZkbYOHUgtXyWlcgmyVXPSJO+L5xr3nQIVVit4CKifMrDrZ5tU0ucEQDZgYInPpxffSiC7A+
anWDYqDe/+jRNWmanS5x7GCMlhsKWEwPGDD7spQXKh/jGf62DZZGC++XSyq5aJdTWcdNSS7anUxG
CUviPt2EkV1Fd4Z306p2oXobNXvyjXvEaPht0IlxKJq5034sML2uBHOU/CU5+uEALXrJCr2q7m/H
1GixkxwbhfMVJIVqV5hXJP/RB8Vh9djvFH8ulfHh5jJpe/z5m8O71WNXrIEM33bmteAcRITc9kp8
G2wKbxMjtOR9D9J1ANpRRiDr/Pn88b02aXvyTBF8oXWsnLbLNXDapthLGxnBgSU6gpRLPaA4B+V7
FAHr4JyZS1t9PGfG1tn8OtReyqNT7D84izxsnKIn2ziMvtD1NyQ3oNl7YIYy3Cnxpl2Lm8RcoW/M
uxf780thc34EPqYWJt8wGf1AD61iMKpxBFL5a9l9C/AfQ1ivPDjaBdAqMOfDbdzZirNqxJG2boab
tKYshuhJb1AFxWUjrI7B8+zZ9yHXxJeBlh5vluarz9D7daFy+FVqGI5fplKDgn2CbOkW0pGyN4BR
qrvO2pjkyxtQbHaOPaAtxAe3vpBhiTjtoyN9D4s5UOzcN42n45u1qrWB4akJ3+R861+qvbQTlskO
cdNhTbJhFrr88YSYDMHkUl+mgmTE2esQ+Hf4g9uGs0yDX8QuDGzSVajtIR5QKs+36MLMBoXxcvru
8jq2TnVJA/6L8NE0DRbpSVVJLcuz2aiIGZgrz9qjBlQo6xrozij+U+DrsC2bbVyvySeTBtMpqg+/
kdZ4/yXT/Jfil2qcKBxUFCoBDsBvlhCHAkQ7cK3PLsRrEIvJS/ADJvBC3IjOVssXyLv/Or9XPrKz
J58xeWbHGGZ3WcWAVKv4u0hlAqP0Zfb0s1qL3hqWU0p28P89Dda4Jt+sOV+LTS+LaJWXnXnraSTZ
l365SG78HW/vb8aVs9OPSDhbYGtInQLY3M1dFT5qRU56Pn1g1X7bewITkPVX4tL4guVnB+Z82eub
UQzoOrxFqvQr5SfYFdyJYf1im0ZpoIayHd+km/ZHKC0cLEa7GYzLR3ze5Msm8UtJc7EyA74MG/KG
F1b1ywD/+QsWz1ZfUe6IIMLDNrF0Xp7pTr+bWRIze8SaHCBdVutxOzYPgwYsOIeI/lLT/bXbL/vv
4cF9wKaeIolY7lDhizfuRtzO1q8+jxN/71RrEpbSutcFo+Ir1G0bHTpcA9SFinToqvpRdwvQsYjz
IheBC+UaaqFj3M4aB4xL/2OsQAlX1LjUfuAVppFYhLGZ9bcy/t0ALMp9jtAZGIvskvu8tXallyDc
4dezDEVoThuEBfBjTxDz4fWH/XYx8/I+sS7+/qDJkCRKaSqNwQdR0Ev2gb+qeEVDUXWfY2FDUgQt
aLCSV/ACYYOsMNyYWRjj7/8wICg56PBowV5Nz3Y3xa7O1Wk/ACDaA+9Dq2HRXOe3/6MiuQow5Wm2
YBA3KATOhu5x2Z1rfbIrPL2u27IfdwWo1XI9aOwDhAv0dDnsEExDHo3kNOZK+aWZ7MF1n+/8R33r
cVOqo3cX/6lDNn0fspK8zpvYhRYAy1TaRs22gMayRLMu3aNwL5K0bR/L5HvnrFzkMoVLsb1vq+sI
lrd1763gbIAL6NcQ1tDDhe12i26lbm0icKL60vB+FsrRbx71YLRj/VleCMEas7TzXfg81v/dhWl2
QjISKRZdobuF+6K+SCvxWUl33YJa9fgwK+7Asur6QZ0RZf7IxGTk8CPCyFHU0U2dPsm4ClFVEMzu
1oxQR5aXWb4Ch1FS+sA4xOeqw2vXF/alsXMFu05tbJEQwFo55IdW2iahEAW6Dyx8vcJrNiMvriFA
nPkXlTqjSPPp5VXXQPNBaBsN7CeHoWQxyVajd7cZQgzotoa7AnFMXFNVG+wV+jok/bRvfxmXfx3w
lpE3ySzbelzK06U+XqBhg5Ajwen1/VrrezOJ1Vrqbv30CrB9dyG/kI2Iylu5WJiYlig/WljDyZ3Q
vGTDz3CLoKRS/pAyBqm9lFpbRFSkvyx5qs2soA/JUZ2nPXlq4rJhSLCF3n+YaMQq0HXObTCp7drI
rtWHaFX8IBwKS9Bn0tb11rA1w32x9WGLgFp7mvmCj0MzJhcgKEHggtH/+v5/c3MQ41xSZOf1+ghD
SZFItixkZCn20sg8cIZjqcAhIxs9G/0+xp/3LU+irxTpQaKItCwddZArF1wVXH1VPmdPMG/rpV9/
kRcZzMeLOR7iJ0ehjBvq+HCgQs2janJldlwLH8PKG+8DUbOIJUwghlVv16Be5f2YRkjWdbyEIEJ6
Z+7J8jFoIDxFYYg9rEKc++AYk9Vq1VaSHB3lLUFOCx80GUl1JMJWDZCpEXI+njdz78iPzhCTZiej
bbpuoqepEh31W/Wb+4isJscNWTkp2iD12fzCuwahcVDHdnMs/HUCe1hfoUUnXiUluaUYFtehdC/C
r+pulrD14Rx8/TaqZKO45JhdeL8L1FiyhKpEjA3VVA2x35o8eKoxEBaHwDKtHyJhq/gPZXWHQaLK
a4I6QXigmFC4637YRfW2Ta8kCqfdMRdtT7lsNJS0seO5qPVFR6LpUfg52tW/GMVq1DUNQbwtzBtn
I37RpG1ffZHahza3vQTpZuOHDkS23Zgemrj8r1z5BWRy4Q43BcmYDHEPv3vCSKLvnjyUUOv78hrO
cv8j/aFk8OnmEh8f7o4MDQF0pN4jNvMh1vfdoHp5h8KOeEAlAv9tUJntY9+vCfyP3pf+2V1r6+R7
PGwS4eihLz2rvPhxt7x+gi7jQaGi4jUtnDhpLvWtEsbHdqkVO99cpogrMJDrGudvYykC/DNWOAjF
y+rWn3d+/nwE/m5+ck1pUs1pBFGIjuXhFSwfX0kYKn0bntwHcoaX7BgQ6sOjZKdH8cm5mivPGHPt
T27vdV43Vq5if4dKrnMwIYDnaGaBU1g35raGKAcCLd5J3gMuWDgUKBW3VtEu5dtho1SHjEJ+A8hm
OfDkuYHvrmeb9q44+iOYKH5QxEUGshDBVnVUOK/bpSlujGitIsyLDyeqQhhBdAvjztdxfIMJQ1qR
PGhzMeBz4C76G/KPWndZtrdWvRnuKGw619Hd8N0D9ZFfBvGViQFaFD0KaDF2NxJcLAri1xn83OwH
Op16aSv5IsGK5vyp8pGlN1kzk2jTR7ne9GUUH+OXNl73hzA8YAMdL/TqITLWA7UpLgSP3X12LT11
5GcFam08WA+YtZawWQHxFaPgb4aB5j0ZYiO5sLbo/Sy9NaCyvWmt53gan69yGZSljE41hl6Tkzh1
29JPJVZ59kXdiktxbaqI2+KjxZGg3SLJhJD/V2blTtuLcxe6DyfhOFpv2p683geLU7CPGK2Kp+FD
+CTb9Vp8sXz0TWF9p1TX5AcJ0gVABWRLW2QkFuklSsejwo9kXqoEtFBczF0N1DHsvrs1TT5rEpbr
rBTiXGRI1C0KajEcigVCv3ifmy+4c468fXWpC0fxRSxQdnRecmMUv8r5XPXaVG8quK94q0gHEXUr
BDWtVdP8ahDLUzfxhveUX6Lzda1F6RrUe4KnR5juW+u2e55n/3wEP4xdwSVNw9PAogg82cRUQ8tA
bj1iGGyCwH9Qy7u+v3aLDaTbAugQCWX4Bz+7VY5k9TIIFgxp/Q1dWUdBTJ4OB1/zbzmeDC6SRTsB
+q+zM9SDMGLLNoK3zBYmLpVoWqPxAY4yu5ASaB9X7o2E8Qzw8hbh6kUGURIoi7rynqX9+Q336fGO
piU943nN7WKMYm+ucb0WZF0YOtGx1hYypXUKyZfJV9ldCunOqFCyWYRUwdhaAjc5ILMLFyKKsRyW
9WUEM9LN1ykvYJesUGKsa2vlfD//gR9RgZT/MXiwqL9jjQs17P0HtorSNp0URMfksn0UgMMEz163
6ar7HGh1ZsApdq/7dFtaSBZ+qZGWCZGn6LMryfuuVxS/kTz9URY3Tnqsoq+184XTMFw3uxr667I2
dzpgc13ch8V9Ll6hIpf0e994CYVb1sVax6GyZIrEVV1QuVOYhqciOeTSkwQcJ35Us5X3zbPP9/hj
1twweGyMCCCDFxk+7u97HKShPPSFFxwT7vYaSsRjcTP0vljhUn8cvuiH9BCSIx1WgriWvumLCgEq
0lLFM9o62kN8LH/giDDzTWMkeb+lx28yqeihz6fhK//+mwbPMHsnSwIOs5HCm6ykC++YmKR/3C15
OURn48v6chRQrJ+UfX+r3Ru/cCSY+YqP9733XzGJd3E5RJZVINoOHxrlXSxlWrBn94xQ/shzVH2m
cIBaoLHuN8EuvWf3WJ5NFcH8In6JuWZ8RwVkO/cqUMa+nxubyXy5Iq/toc2CY84BtcLj/Ltx5CIq
bfxdc0w2zl7EnQGx/SsPYtFta27BnkfpxXCwHgZyVsH64Nl6voHIA10U5tfMoH28hxi6xKRJOjEM
8PdkA4lRnOhotQRHEc3kZfziq1vBx2F17Ya7AaJGvwHJQqIVmy0qhtQxYTiCBJVfqvCg4pBSLBYF
2oLqstBX8g/raz6TDVHHV9N0/EhYoRqm6+B+pzRxy69VQ0tQJDUhwRk7x7UdaMXVSugujP6IOu1a
JbszHPEUoIpNVhz3WGozHVcVQBv93jMB9V1w+ZGh/Q37BlHlcpPFB6ED13KpZaMprJxf1/n14N4W
8dFA7r+6C2/cJZqjq0b45Sd7oeP8WTM0YKrPj/8rbPlc9yZbx4tjy8+dlvH39ziKxZAjAcuYSzXc
sYD174jh1+FaRE1Z3RdwNtfpd//CeEI5bZWt+37T/4Q70ncb03hQjwoqrOvmUKcL/Qu6S8S3dCkK
aCfgSOWMIgoevL05CJTyAQJPREIxiwe9zksLmsv73V8ETmYZvYRm7LEy9rG2IetADqn7ws5LcPd5
MdyVdc1NFagBAqYkIR6R4AWFW+EcXwDG/dUchqV16K7A/ZhX+vr8EH9Epk6+b8yWvDnEtKDV+ryT
g+N4yV2n7UpETTHYC19a27mRb25u8NSp0TW0AIuhPLvC82yeS698yMlMvmK60SzBVQKTUYr23o2C
Ndc1elBad+TKOvyUby3yjgt3A5MUEgByWlxUr/MrbRc+IOGZew+tu8Zb0BBJ2Ow09NhgNFn2gEKc
O6peZ2vsukw0xGeqjp+eNm/mdkooj4TaLfSYsaukVYfgDBzn3G5fXOXgAqxZcVZeyHvZ2FfxtmHp
crDqK/x69+1ldii2kY1yxMxsfhZP337RZMMEdT86wvBFwT5/dGw4HVJ+K5l7Liab2Ha3MSrlvCTJ
vsSr6lF6BJT5ahn2//yMyWFj6K1lIKQcHB0bLZh7PIL9pfrSP1ob9+CjSIwym1sfkGVfQeay9Tth
P1c//yTlw74zFFUFe4sW0BR6q5OK0hONkaD0om3CYY1MEf5u6iIzcZlcCMWivFd3xv58z6H4fYzI
JD0576nL4iE5RSErhRAgjiT5x65Yd9KlXNxl5neIuH66kkaU6xpxV2dYOICHSLjc6Y8NQnSP0XV1
AQsa3EvmLL38yW9uCdAJiwb8C1482ZaFDpJMxwkLJPG3XqKualUbgDhdjOP5FoAM5scR0MRL+Llc
N/k/lLtcWKD5gETBL/5iCWj7G8HQtxYFyvPVlWliwIK20d7ttk160A0QO9ZjwNv4R+ocwG7Fl8F3
CXtL9FO2qrhSwhWILC9cCXhvtlscOLPukBnrWLw36nVpXVTJZa0d6uzJNDiwV7CKMHl1eBC3iGeu
uPZbxbWerDpha/HFwnZQZqLZZ/eJd6M/eQMrclOFZan5x2pDAAH1W2g4OQxXpXLggeFJOBjh62Ic
nEcex9IS70fgSwhQgs7T4lWAaRxieoBysYUrxLWXb3jR8wp10Fi++XeW4z9+dv/pPqc3/3OOlf/6
L/78M836wne9avLHf9k+JPoyfan+a/xnf/219//oX9fZc3Ksiufnyv6eTf/mu3/I7/93+6vv1fd3
f+Bg9oGL1M9Ff/dc1lH12ghfOv7N/+sP//H8+lvu++z5zz9+pnVCVf3u2fXT5I9//2j/688/xoT2
f7z99f/+2dX3mH+29Pzk+/SvP38vqz//kBT1n2jX65oogy0BgMM50D6PPzGUf6L8TA6X7UxRg339
xz+StKi8P//Q+JHOvxQVBXYH9Io//lGm9fgTyfwnlyN8QMe3wB//+0HvZubvmfpHUlPx9pOq/POP
98eTABYPnj1yFZNwqmQEkJwtbVdGuK1FaeM2xbckUBBeQ/ms6HFTkt2Yzv41Gv9u/P/S2AR3G4aJ
nOhqJ9hRBE7Sz+RFIJXHQmWDm0J+mfXWdV03MyfG+3D1V8+m1ZkhabUyzFUa0/SjazIyVn53vh/v
Xxx//+rJjcIsah6kqPfbgmt+iUuPFK2eIkspPCaZeXu+jRMT84qLeHNrMcs2F4zIAZCsJvm2C1EG
TBQt3/BIj+/I6ALLtXhiDWRyZ94Ep1qcRBZjcHoh6wf3SqvVjdKjFal7mMfJoNPVMn7OAySXhy/n
e3dqBFnRb+9kWRfFVeRL3lUVh8OqrDDO0WsgXr7AK8QJtXbmInOqnXFxvBlFxdG1wVN072pQ2mUb
pdBjIm3bdu1CrYXf7MvkhQcroDU0R/CvTL/edBmuS4HyNWF16I40k7g/1Y3JbcM1TKNyK8OxQze7
EZL6QsB1WNXd8enoLs9PyXgR/ftF8veinkQCzxDDrugTwXaVssbIGqfsJoe+GxFP1nl1MEulRYzB
ETeeBLTjfKPjfH/W6CQiBAV5mqAJaDTEPIvmb7Iw61d1L85s1RNR4LWW/GYBqEMRZXJEr8yh95/C
qolXJjyew/nPf/9I/WvMXqEgb367N3Sea3ke9XApBH3uXZotJuZZslYr805AXeR8MydG6TXL/KaZ
2DebNvR6yxYHrrYxoPIsQEa2iXmqnG/hxAJ7Rau+aUGuJdSqItmyPb3n0dZyT3KNhpyfaOKOas0s
sVPDNdn1JPFGwIpg2mqgLmMZSZZKlbdKn2w8x7vROyTJz3fnVEPTbS/VhVQbjWk7sqdD5xer9rI2
veprFSUKunYkvwsnCmdaOzU9kwBQJYInxHqApmMbkhAJokEpl7nl+QBVG0X99Xt9kt+HsnBQ9DD3
Cu9K80g3Kh2JmXQbq8Kxs6THWu4255s5EQakSRhI43yIRYlmzK7H/k/bpWV0p4TCz6HQv7S59eiV
EHz6eKZacWqmJgGgqwdZ75rUuxJ0eZcp0ZNa9hcYzqLM6znlyjP9x/P9OjFJU7VEPXGj1kUa+iqk
SptiV0+GVyUpcf63n9g/r+L3b/ZPrydS15c6UqyReWiSCkuaTralIL1w0dA438apHoxD+KYNN7Xi
XI2gKJVOEmxVKYsvLNezLv3GzOceeSfCpTj2700bdat7IZIU7pVLJhWl2OJK8vON0COnbTTY9MhY
VkEACpUGCK4Sr92W8oPZY2BRBB4lGXdmtk59xyRShKEeuXKduFeyEOkLISspKVTyb950Xl+4b3qZ
NghGZ6Ip2E08vCRCeqME0q9I0zbx0F57UnGrDO1vTtokNhiVr+ZZXwu2bKJoHxpPDlLtgQhQ/PcW
xSQqxFFqEXRk7u8FEu4NoHm0xy86r5uZiAmq8a8jboolMt0qNMXIEmzPq8mOwSvG6qIkwW8MN4qI
9k9a3vQ83XvpMteHfez7VCaA8DeEV1k0VlaCqKgxQLxK9JvzfT612SYxI1TcLEgHket30X3pXCdH
X6MTFoIeZavKaNWZu+Pn+022xgj5ZpVoRa04GkvlSknkTZyTxSjN5n7I2/X5bkwknP53aGVrvIi/
aUCNc8WFw+pd8da7juP0i1tpG9dvvjmusm3kDH3Kul4XEan1wEXwS6xvKNQdf7P1STipFFfxvN7l
Ch52F2KCqKNhPCZB+DAk+kXlxjdF2GJU0OEinz77EIPq2vytoC9PQcOWEkNbbTP/ys1/VNqvHn0j
yZYqc1U5LzO9+zyAICD3fmzNzA2S1KcJyXJ/WA6MTYji1BGxzfHDm1zAXdiVsfvR6rumQQzUqsud
UvfffAMJRS3anf+McSY/Xm8pUb7/CkGqfa+QXP9Kcbtdk9pqpuwGmKaQEavuGyYF55t5PZw/a2cS
ZbIGbpkuCd5VbqJmIMu+tZZEv9nEbuIdQgGum2uJ+U0Rkf1XjATUqlFkq7rJi+35L/h8S8pTpoAg
MZ25anJrEP1s6XUq8l0YpVdZgvaeEswcT6eGc3I3EfO0toRQcq86Ldi1GganXLWz2k9JeLWPGAJe
GCb5uPNdOrWCJlHGqlujayUaI9kDUquSnxQvn+EQfH7rASv4fl0EbSx0oVpwzOrSi5zEN3KHnLQv
S0tJE77pnvdbpw+X6/ftSIKcFXHHcV5Vyb3Y108y75JG1b6cH6ITEdKchBBTSoo2Fhv3KrGs5aD4
V41fXZoYdJ//9ROu3F8B8pUR/CZAam6S627luldNatpKHW7FNLhsmu6iB8Bkts4+KJrrwjBxfAXV
WhovZdndwy21w3DAwNu8CLJ+VgDv8608hUebQmrpVRS5V4rWrQJR3TsDJWw6fTTyZBfmydZtvZln
5alxnYSNNMkrKxAVy3Yy41IKyo3cOts8GR7Oj+uJbfSqmfpmWC2rDQpPliy7VWAXWtijhBLqoSkO
oxU+SMDNkkFNZ7bRqb5MLihSoZZe2vJ2DUO3WDqF6+yGONc2olRGMwf1iZ06LYQMgyOnSpZSD/PA
oBdZ5NoZxOPr86N1IrRNS2Dt0IR9MGSWXWf+zjHUH6np7AexvOrruQk5MUavYME3EyIEaeyQd7Vs
P0koXeVQrLBPbZHenrklvlbLPzkgpubRgZUJeup0dEKwfiqUsWW3/JlSTDe0/jKh5tj1eHD6uVFg
Oofk2PmhOxHmppVhmTeQX1S6ZWPWe2W5/jrKE/jJqnMz7hm/VGZypScWgDFO3ZvxM3B/iVRPsGyM
5O8KQfzSq9rvbcVX1bw3v7oTokxxa5O3fZjdjEsZzyHpJo+GmRh36tMnW910LTMWMjJ7vR4DtwhS
f90kgjKz+U6s3ak6Xdv1rmB5g4MunmCHXM0dH8y1JKcHhwrQ+Uk+1Yb8fvCHIEr8ru7HUmy+SVzw
YPnwxfRNO2H9/mY/Jgd/z5o0B0lw7NRyQVqLg7i2zDpdiRCNQPnMSdqc6srkyCcj1Rdi1pK5FdV8
IxamtPV1WHQ+WfYbQS+F/vfGbIq66TXEwhoUF+0mNA0Lh6rYwbosUd1RJUxov6Js1c75RZy6HOqT
XjlBPIhRgUG93PnXOY/2BkFMIUN4VFIfpKJaDUFsBwHG1VGD2uIcy/7EYGqTO07ZDYNmlaFp6036
I3BkHYMxIkBfbDpRuDm/9k6cZNrkfuP5eZk2kYlzhJTpy0E19pbSbwdRPgiuuxmscqeD7Djf1okg
rU/aUqI2CZsgYC+JBkx5UWxGjVs/RnxPMfKy/c1mJncqh5J/rWcKqX4lCJWLJhdNbHi1zPEOaggU
deZUOxGaXzWd38Q1VXHiLqWuQDOIa3QG9lSI+ZScoUGLQWr5eH7QTk3QuDjeNBOrYeTrrWLajRj9
cgqI5GSYFqYUXYZ5+0NLkbfIku35tiaglb+ui9o4c28aqwfD9aOaSOc2sDq7QOzXqKBk+zgNac9r
sdXV/afG6b17sfHyVTIgYqoWhrHuMlQ1PUEWlnqDFqfrtOHSMlprJSSUwJwYRIPnFMOmNTvS7okG
YaJ3kL0sEORBJ0edmfsTk6JPRouzQDBUg3sANQuEY/B+l/yG9BdruYA9a/T6zAP81FqejJQXS2Ix
jLMdy83R4HWc152dD8JMP07Muj451BpdkQs1rSy7i81d5kOOTv1dBuLOJcL4pblrLHnmSXhqyJT3
c64HcqmUEk2Vcn8IGijHnmhXWbmMBWdbC8Kv82vr1AVKn5xyZuFLtVfkpl0C4loqfhau8h6pVx/4
3s7IcwPXAB1SqaV2Wzf09AfFE4z7842fGs7J6ZeLZVCUPZtIFzMwqgbcQirleiJjqSjVG98TCXlz
Ye7EgGqTuRvCHDsLM0CTizC30jxpG8jprzipcP9N1mUT353v1Pj7PrmRTnHMYV3mg1rrmh2q9MwK
q+BOzJP0typmaKm+XxZBWemZZA6ynXgsNynrhV+tEZVPXdw0P8534MQe0iazYsihX8mOLNt9lT3D
cbp2mvS6y8uvv/frJ6e2O2jcRIB32bgbYpYtpPE+MhsA33HZ/d61eeomh42Xl2SeL9tdoqKi73l4
C1nJHGLpVHrz1ZXyTTiWu0TTct+RbJASzcpM9ZWECUApR3u1UlZdji2jo2+GJn3qQRX3XXTQ4yhZ
nB++8ZbxyfJ6hRW/aTyrQ01rVI8ajArhX3fQCsuG77rm+1jBW5Ro6l9y162yRtydb/DEdUedxO7I
8VojUDPZzirnawj2PyxwAMtL6JCh93K+jRNLbgQhvT3gCj81LQ4EyW7FuP0qyhXQZcM3vyWq2cyc
DCe25QhCeteEbOoF8Uu2fVFc6UkoLiPWxcy5cOr7J8HabcpUIgUqUcdWb7h5XniiAMFtLnSd+vbJ
pk9yy7d6tZBsU+SdFnfJ9yDIZu5Lp373ZLenFKdDXuYS4Up7pux2F6fq5vysnvrVk50uN23guHlL
BhyUz7qqk3br1lU0c0Ce2oaviglvdkJtimXXDopm526ZLTktl2rsbwtOZSPEDs5I79PWO2ZCsByD
u6MFm6gLq5lteGLGX1HRbxoHtSL1zVBpdpMUhxgPDJ7R126t3p8fuhObbiqXSJqvqsWg12wd2TYf
SyoBwTXVjG81sv3nmzg5fpONnTqhGER6rNltY1ITzVW12gRR2iDvGj47QVoePSvQFr1VFgucrJHE
tpp2Q/HIUxZhbZkzI3niXJ4aZUfk67ROjJhGsFKpXthiAgmzUmp7fOKAAptJpp1Kur769r2Zsj5p
ChiLCQ2Bz5W8CB5ImTy4rucu3CS4F9xo62f9sqhhQat6udVG3ogqbCSjuWgKNkZpLRJ1TtjjxOZQ
JiEDKIqRgXqQeUX2KJf6wnNW/x6qCheV97EurVAvdtxEsYsh2Sew1wJiRxCY5HjE6Pfixgd8ZTGY
sdjmqq34qDxaPVKayTDz+j21+ieBo2nkAchWqpLZiW4LDgNL9n+lCX4/VPZmlt0Ebf7Xo2oKo9TM
Kms1oVHt3hgJcCBDkyA9SpkP1trgAAXvnexkqKZrrYX+hdRDLzeP7ZBTzNMez+/BE4f5K03xzZKE
F1SVmWkatpXjLaRTiozBpXrRsFUbfFPcAQpknaCvAeD8fIsnhnaKvrRat1XEPuN5nOt3Qy0fsw7y
o6Qj+Vho6vF8IyeC46t1zJtumUZSyJ5QGHYSxIirKvlN78qXeThnW3Rq2CbXhQZpBFl1M8NOvXRd
KMiUCuraGKkuMiS95DHBwD1L05lAeWrIxh38pje6ZYpVbEqG3XraAYOIC4FUTJIad1ZcziRjTzyE
XjVr3zaB3sjQhTThW+VtKFrbLHZeqJPfjdkrMdWu/LabaepE3HlVA3/T1BBQf3ccmtJ9EjyOF1+4
Afqd5yf+VEpuSphsFW6mXqAbtlhliHeKKhXaNGql+8ZtnaXj9eKq0+JylbhdsCkLK1xbhqlsdD0y
tuc/4dRsTWKH2nD7jV1eXoblaZsqSEdXOx/qbOHLKGGI8kyl81RXpwDMOBNluVRr03a9ttwKJs51
leXBKK7M5qA1OBJmlSxs+RplrSttvLUktefmqaYzW/nETE4xmrrhVQBlZdOuu6T+pqS1dOOTAtqc
H8cTe2wKzYx88tC9Uxv2kNTipiulx0j0kJB2cECV6+I2iPEUMsObxMmkmQ6danKc0jdLs9DkmKd4
a9i9LHqL0An2PtLUJoo2nXGp6T42vnCDfSr/57t4Iky9Kri+aS9IvaLQjQyvFREabaRXy0jExNSi
hHO+gRNXm9ej500Dmu81oWfENBCIR6PCxyM03R99j3upoWxTbRh+c+Qml4m6SWW3HwzNznIr3Th1
ClHaL2ssd9BvyTBdv5BCFF5UOHXrJGq9mf6dWoHy+wmLRN/NpUrWbLHs67Um98q+1NCgOz96p6Zn
8jLxRGeQESjAq0IZ6juPzfTD0vAmcRNzzoTn5CaeRAu3SLKiQa7TVopwmUkIRMg1Ln6qdJGH+kaW
ZGkzxMFBldpNjhXm+N+/1bkparMRFD0PY1WzIwOuFa7s5Wboc2kZmr+7vKfQTR+ZfFkILBJRgnDv
pLLt9vI2dcSZ3XMqcyiOq/7t6s67tPf/m7Mv241bZ7p9IgKaKd326B5kx3HmGyLJ3lsSRYmSqIHS
05/VAf4Dh5/ZAnyVwBdic6hisWrVWhGEmyZPbRvlX7Is3Fdjc6Hj8mkOIaqlc/o1R6U/yNdQtbao
zcRxdm2fN6NcwjRTxEGv7QjFHnEc6uKpwyPPrZIDhFGPveigPkf+CVAQLrT3T9vyvaqSlYNpuWLM
PsEhWcQtEwqV4Ag8Ik0u2k2XVz9u8W+PJND9A2Iwrfz/+NTEcgIU53l9KRETVEF0Sua23oqp0ldv
gLQ06DmgS8+RedbUgUTQQqe9QyYF9hv1XQ3JfEKTVg/MHfocoPJQPTt6CR9quuqrLRGLY3icInOd
ivMgSoHKBANmqR6SvnqaA4q2OwriUtafhKArYYVtMNPPeHnnBIwidas5fRk6f96V86KgPRkP4AFl
5T8NtMr2C4BHa2k26+k2vE/J+lzHU0vTMaOXoOD/5UO89fj0LN3oI9V+upT+52gYob/X/LOy5bdv
v5Hbcwxv1DXl1DpoTQVcAj3vwfTP1LODv5Ajr6NzTvK0xaNkocVLO8yPBKrf98d9+5pyTTwo+HDA
y1GRII36pd+gv+BjL/N/4w5aB8zpftN5rRPn7fvCNXGhxENphoR5mPakyg98isRD0pXju1yq+z80
dXnm+p3A171YfvZm8Ri7I6hc3LWS39v3EVod//Z3ADwyN+T4fo0dEiOwMuX031DXP+7vgu3zt7+/
cqdLS7NOJVOAThX3H78QV0KX36iOfrz/edva3/7+6vNDGKJyEMkwZQ75t+P8e+mFL/c/bfvlhi8Y
AtbGxVwul6gZo6Nfg3UO72pxyDxZfnjfEIYHaPxadLxOIJ7Q1/RpcTQkLDruIdeXhHMgVgzBNhHD
5iN3dqEKHeCFF7bfS64/5mH/mcTeOw+oYd7IZYtorhuAksHts4HJleGm9J3mvw4naWUKb99NIEz8
e5tJxAr02wr/At3p59FPjt3CvkHWDNqF7fP9vbC4RtDj/D2GI+osKhji8tItf/Zxi9pkC6YAqI22
Gd3qqHkouvg0+v6Dm3i/7w9qm5cRbLRLGM1QOfIuapb6gCSGfMx7SBN5SkO5RWOC98exHAETmSl1
Geu4ABXiouhT04N/nclwF9TZO79vWDlvPN+vpfYubVe/TMr5AfLn71TQ7/d/vm2ZDCvnCYNYXlZS
nODxE60ZhALpY+d2KTIMzeb+GG/fxmCJNba/6uO4qcLwMurusyPcY5m0TyLOf6KZ80dSIsQQQAHt
7g9mPWyG5VNUVJo8zKKLK+ZHf5pTxLU7Z2h/KLA8un3wK5HlfprmiwCHyP0xbWfAcANdCB4IRV3/
MoX0ewP+fcnma1j37/NlJu6yrwqna6NhvnT+1B4G6JztlYweJtasZLot97mJunSXLI6iGvaJXie0
utO43ETJ/OjqluzmZTlW3vyuJLBroi+jiZE4Yf18CbMmuEyiBMdi7g0rLwzLYTZRlo7UAZvnarmM
i3dyZ41udDGJIy2LejO1bFiJtG3LdRv+1c04+kq4CxLYFyTg0zBvf3UFAV3fuFeD8wX9iL/unyrL
BWwCLrkzNHkdAvlESLQPtPMUjcVal6vlxFLT7OuI1b6MvEvRsBlc8NOFBsjocn9YOVK2H2/YvEeW
qcpFh5uRQHcgE2flL1/ur4ttlw0Dj8GVCsxRry/ZpLdsjn97i/5nIN3RCcD+f38M9/Y7/zeyBrn2
33ucjDPE5GLfu8Rhdo4dsHpxdl66PRmXFjRuKLCJ4BxEzlPii7RrQOtHwLAYg/Dz/g+wTdK4+vF6
gxW2UXQRQ/LpFtU76LYKEg7C3HjY3h/DcghM7GU1gC14YQnMXgcPzhimxQzeoGWtE8ZyBEyY4Fg1
tMyQnbu4uf+hi5aXcKYrhm775cblXhdLtAwZ9S49m85D1aZqcrdoMPx2f2Fsv9ww8JxK0gRyQbwi
XW+TeGAzF8HKXWH79m1Kr5xHJvwlJmrwLoMeL24/Pdwc7P2fbVuV25CvPs2juBIa0c4FXKjFIZDE
OQPApPaF1sP7opHIMOsqWHTr8mS+lNVZtP7HTi97f5Tv61Z3TWxZgrB2HFy+XHrnUM7iCgjAoZ8J
ZJN/uVnw7/1lsrhvk4mWeVU2T+iZukrV7mt5U4WtvyQOA1FUJuWWDvR9nA6QD/x7Q5ykLTpXYiTE
1rs+Vri8m+ifFhXsFQu2HCYTWbwUkQCNzqyvM09e9EyObdSvwF8sh8kEFPd0XkrAVPDpAYLspE+e
kmZ+qmv34/1dsH3fMOFFDGUHdgB9LRqAMTIHyihD2aD1MPfWeg5vT5g3fHhomDHLyxbpYDVd++Sm
hZJBKXL00F8/QAcakuUzcap9kEcfwPSwsmgWr23ibm802l4zO9N1yYLlskTTtIkntOGCqE09Qx4m
XrkdLBG1CU0kPgOcos711W37ALREEP9ZmifO5l8FmKiLxUGNbu26tW2UYfJBB+J4GWIsn0jIuLTR
Vs7uL5+uRQoWczQBimPrJ6yphvE6LOETNJ2f5FSDPazMPsVUPqm637/vwBk3enVTMm7KeLxGcb3r
iu6pLtluQs3o/udt0zBsvfDj0WclmS+qg1hzUMl9MWTRMRLu59CBXGLd5u7KKbPsvolWRPk/kXmr
EJv0SAvIokhJ4h990v70lPfApUh5tka1YHtOmdjFbOokXwRkvWU3gUcv8rfl2L8UvWDbKGleOgXV
UJfviT+AZVysnG+LHZmYxQUpRYZior4ITvuv0LZxPijUab/munGrrZqrzjve3zaLBzXBihz1IUDx
dH0NZl9dG7dUF8etwpWXm+3rN5t6dSOXeRm2UBeor8LR5X7IFzB907FcyavYVsm47ylLkhpcPvKa
0OyKFupu0PtIswe4oRWbsf1+w/YFusfaBo1fV+6GENRoCvHQZHot9WTxz4ERyAcOuv2EzJqrEvXB
I+yH6zif/W78OCX+MxlVOtUupJUlW9kNiyf7w0D7ajeaaSmHoJmaa4436Aa6VOjCIz/8cf5+/yzZ
vm+4AC+sFu5HVFxpR363NQUdPzamQdHnfde9CWCMMmdpi15WyPQO/sMAfl/BluRw/9dbHJgJUIyk
iBs5cHx8qP71Xf5hJuDmSObiIiLwLCFb8t5p3H7Bq32ox8DjUZjX16LKy26Pfj8VPYCXOWtWjq3F
MP6oJ7waIJyLxGN9X12dPACtv4xOfAKPZsS+x065BuG1rdftFLwahM0gvV9IUl1btzvIlh0Cog9e
2J5ccA0XibvyFrEcKhOEmHuUzy6gl1dFyJ7x5FvIu9245L/v77rBpvl/VUOIEP89DVomwIW4YPMs
cm8jYohVscMsbkSZ38bE3wTlOSRfHIXz7G0Z744uAMWyODZFCJ0XsBU69V6AxbvXpw6cyvBCPjQ3
ogGk0ah+VxAS0z/xP5Lxc1x9XNpDUK4sjAWeCdLlv3+5M6C40hY4RksE5RZ8WRyhDLopoVbmgzc6
rNDV/cXz+XGEpE2B6jKH0nqHaQhIijjzl/sLaEHFuiaucdRNXkVUQRZWP0IQ6UxB5qinP/Ovwi9B
ovdT/exH8uBlI+TK1vAAliDgDxf1q+Onmy5OuC7raz1IVE4a8SVxeRaB/bbn/b9y6oLyR+nLBQrc
5bzifyx2ZSIgI9DZ9EHjdFcdKnDfOSno765czk953q4UtSzTMgGOSxvUs4b29ZVVqNTr5mEIg53T
qqOPoXxHpGHXrMzGcrmZyEZdym6IgMa+Kkd9iAL3txuPKzez7dO3BXy1OXXLQRnTV93Vo3lKOCQH
S/2+0OjGgPr605DLwcssxqedjl/rLDwMbgNdqeE7Ss1fV470LSR+4+H0p63w1c8f26DX3kywMiT+
IALv3EXq0BIFRDPUqXzw//SuA+oH8riEFDoCxfi+vI4JaxRlg4dZztW1LpMrJD3xJO8XvEDBBH9/
apaQwwQzimBux5plCtwZ1NkGHGSbKvjosuRD4chrQKsDIkLI2pL3NeQD/vP3dpFkdIIslOra1uNP
6fXVhuRrq2WzFSPeaGlQASeGbyd1eHJVecXFd1GV+oxnyCmZonOk1thDLbeQiV30oDA5ikWrKx/6
bKsb5yGjhbfJmLuCjrRYjIlNnHVdZd2InU8AVzi4fkUeuszrVx5nFtiWa4ITh5DlDTDh3VWOza7j
0GMMKvHsjtOwkUuMq6O8uAO00DoSlBuaQAOorcp25dDZFs/wBsvStCUXIeLcLv8BwrV84zr6E95w
7/M2JixRc8RuYUaaKxjhP2a1fujROH/fXiwe3wQkMhDFjpn22uvUgG7cr3dheKU4Zbhu7w9g23cj
/JBo1/CHhM2QnevQq9o7bSGOmaxBvXJ/ANsMjChhGivpKQH3S7wB4KdFHHIK7r5BDsBOr/VP2GZh
WLlDOrDBaoHOYU+mre7lTgeqX7mnLD7rz8v8lTee/byoZA7591hCQzjS/EsoSLtnboua85SWIAba
FBMvN2G7hlyxvfpNtKHwwJahlnhK+6j6HHdyX/vDtW/9D1U9oilEF0eQFH8NgUzdAV+3RjRlmakJ
QEQVNZC1244p8A5yFxfZaV7afaCcgx8B4OsErrMtE/WNx2sJO4sLNSGJEohRp1BapL6Te1tZV85X
qeNgRylUVEEkVkPmjQ5fBEQ9dvfPo+XZYOIREz0EjvDQuRFl4JkhE6JuT3XnpvU+T2T47kR8xaPa
BjICBY97oF2NUZ3Kkohvshj95n3+re5CF02g7KV0i/c9q03cYcY8zZWYRUra8upI9IXQ7OS72UrA
Y/GeJnCw8loF7lNE80lCACuHnNMgPkIWeGWZLKbrGP6B+kKilsuatI7L38D2As5Nm7WXrsX5mJSR
zjRwkDv1DTDxDfY6OtC5+cdn4pp5bGV5bL/fCAKoDL02QY8Ahgj2nm4fWZWvxIFvfxo4wr9jF0/I
ijO61CkqSz9AYIHa41R8vG8GbxueYyL78hgl3NpL6rRh/UPm6490Wb6HJPs0g2W1b4tdMInP94d6
+wA5Jsxv1iiMAHjUwKvEL4A4fwSj/C8QPK1Uum2fv+39K/dchpL9cVzpQiLnUCnxoayAa9bt+9JK
EJ8zBuBaDIK4Mh2Fn28S1exdCW8Yt/X+fQt02/9XM+gaiJZxMTXplDXfAWZqNxWjD9qbVkAfthUy
7vjGVwSKeroB5dbk7fOm1LjF6uAg5SJ375uCYcVNM8deWPgylWGRPLA2E5tuYvJDFsaf7o/wtimj
WPD3IpVRxYAMncFcGXufQhFdiqC4DN7cIytSrsQqNoMzbDnrcyW1yoZUcq/5IEOdo88vWGNZtWyD
ifSbIwltj6Xq0jIf/52Yk4rM38hoLcZ++75xTJCfSPpGL70P5Jjk8QOIfcONgPM+zn7UIQc3pDWG
e9demGyLNwxGn3i9Sp1mvEg6PxYe3zZ9dCrbVR7rt2MRUAv9vd8AUwtAI9s+jSeZHcBwQbdDET6h
oHiiiz5Vgj1DCezFj/P3WYlJqzg17oz2HwBI2sg/lfVyhVLHDnzTK/eE5fzGhpErCHX3iwxUqkr2
z1Q0n8I6OPmBekzqNYZk2xCGnQeVpiMLqUoHjubePHieuhld4uTQT85/79t5w87F6EJ5B9I7KVAU
7qZsOH32czQQtaKP92VH1lQBLdeTSaQ41x0PvcHFVEYxH1Rb1nsvyr3TCNXxK4A5kFnihfudO9Ua
27wh0vZ/iVjHRPmx2J+aMSiGlAXNhusaN8hBzfUm0z/B1C/YOZff4/yZZNOW0rTlPwTEHUFfF/jP
0vkyyscsQGIYfFzvWmkTE+jXpaskDdp01sELY1Dqlgoan2NS/pB07eax+AwTDugTN2ORV7RpRcvn
GfQX4On70TgQaFL5o8aBXZmMxZhNYOCcLAGSZkmTyjiYj92cOJDW6ptdQfo6LZcuOXgiXnZORhVa
U5L4fbeSycY4MF+WcYPYUiMZuJvL4D8N2jI/WBMetC2fERnoJguKlreAP5VDu6NlLbfaceNNpCi5
IpgqrrQM2p/3D4Ql0e2YmEGqkC5VaJZKA9EdVcYPbT8uGxCxfR66YMeD1oUGDwKTiua/WVgeVRl+
FeR9GFvHJHCcc03DeNJt6isPMkN5FqHWACZxaJb7MWfLymPbcgWbACc/aYDZmerkGrP5a5+zD74f
raS2Le7RBDdNSzK6JYniq4yH0xTnl7aARGSGTp0Jojnvi+VMcFMsqXRcMiRXxhk7BeW0POis7PcT
0jgrLyZLHEENHyxDwE8IGXHRJ8Oe9NlFZEt8E1tb44S0WasRavmqJDrrpy5FY9jnUkwXWfMnMA2C
gpIfUM44DFJeQt0/3z/YtvkYUVdfjtiYGjdjWTVQANdQiO94IXY3f7yyK7ZTZbykXH8WNK4wBJQS
m0c/Qco+yeCJ3jUBE2jJkt7n1ciT65JEBx2xp2rijwufVx44Fi8T3f7+6nngkrFOClrAo2SQkW78
KtpnzkSex3jY+GHGvrlD9un+TGwmcvv7q6EAZwOX2NjF12iZP/lJ1m00QUAUTF/5PK/dbJa73dQq
ZyPY6UWi4mtfdiAvGtEtrp4yNCWP3A83ue/v9RD/uj8hy1E2+f9CqNq23aKTa9KA6+9WxxhF92nR
w1mzpNtAg+cLWBymTeFMD/dHtM3OOM0LX2LWDcjGaEDQtpTpJVWq8qBVrMBoHOUQlo3C6JF19en+
gJazbWIQCfU9rqMFKTTe5Ie87yF83RT0fZZjwhA70EGNc1MLCOU5R9qPL83IPt//4Ra7N4k/e4/6
qiAtOFSyqBo2SeXofC9uEJED5DzatVDStj7Gmc6lsyD+LatUe1WRok2A7bn23wcxRe/P3xYTFz4l
MyjxEAIU8jz3Kvk1gmn8SYEYbSV4sti/CTaU0+ioRiKRGNXc+dmjzW2vI1oeEjGRlxa8zbfUFu9X
XIDl/JpsiNUgSjBGID/q9wMY6mhzHspZbbmvzhNxf0MuY0/1vHK6LHlusMD8vXxuOKOZf/aAmGvk
tySaT53qPlRTdgx75/PU0H4rB9HcHjEa/BLi6/tOnnHB9ck0FwSZonSMsn+rYd65y/igSLvisG2R
Wmj4gHZE7neYG5xsOn3wSFxtBjX/UyzhUWfgxGi2bntANnVPw2SfDMi/Of3Lu2ZmQhPB/Dm4mZvV
gG6hVqEYP9OqPS8uxC/uD2CxJhOO2GTjMsU9r9NqGV+y3v3SE3m4/2nbYTBRh33hjG0y+VVKtP/j
tlK8zc/+EB7DPPsah+Mz0kwPeuHPlb/WDWC5H0z44QQWbzReMLBOM9qe0JzuvCTRiKXTwexua8KK
E/z4tBU6FNtgWuTx/lxty2i4DZSkXYF+9Sp1pfiFPAbZeGHmvXOPboO+usUhmzX7jElUwgLyqYNC
9cZPyApCwPbDjRwDj/mSsbiQqZ90xU4lg38qtLOsWI4l/jARiZOKPWBmphoMgbyG5mv4KMIlgYBz
/tTHa3TgNvM0cYhBQcKk6lWddlERn8oG73ZPKH1A0OM9LaPeop4vD3ndjrssJOSSo0oEvYgieS78
MPp0/wRYSuJOYDiJUEkH3GRjnSZxD5462h1lLC5Jh+7c1nPPwBFts74+STlC2UqidVIU/94f2rKH
JoyxD2oQgDAcvnqW5BTOYbkL3J6/L49m4hjdPouyTDcVuOxQj22Th6QML1AvWPm85YiYRItVQv1q
Um6Vhk1/QnMHLJX9UjrZQbt3bWtut8//4m8cE784AGqzoEelSp1OZftiTNR2KDU7LDwuPoHQ19sU
kdOhk521ez1BmRDUkh1k4aLo2HSDt3I5Wu59EwUUMj5nhe6LlE7Rtg3RhhPU5Alc7HKjnPbSIfm1
4o0sa2rCfhKIOtdsHoo0E9Wurjp/U0un2C5jUO+Wma41PVqGMYkjx7heIqSoERpz9W/hgYGkc3/E
vN0mY7USDP/BXLy1dbcz/8r36Vqg3bjEGAJPvZ2bqItf1j9x9X5kDlTJqVO8yMB9aJvy4sD1OhGk
t1TPDx4opefaPUm+1gh9c+Vv/RLDUw5FgkajZABiTvNHf9T70st/Jl2/kg6ynA4Tfal4o7oWalsp
IwMaSMurjNTWCYcd0ie/WR+973FuoivrSSW6d5o61UXd7FFdFkeoIXbXjNVrqEabOzIc4ViNrAPg
oYbcbxNeBiHzY8KCfCWhZFknEzNZ1ItDJWvKVBbBluT+Luf0kI/ZgyuQ1AjilWEskzBxk8M88Jii
ESNFn4naiFaCL0L1h/sO22I4JlKS4ME8lHTiqcTrH7nZ9iqE3sEjfM7c5X0Xu0kBSXqGRjA6FWlV
0KHZoINxFDseB/VaJ4vFHkzgJF0m3Q+LW6QI6E/Qoz9CfvfYR/NKfcW2z8ZLIleZiMJyQS8OqM2O
oGFa9u7gLzuqnfyTHEh5TkKQ093fENtumw8IJmLojWVFWofzqUIn3d4p6VpMaouD/1QoXvmwLGvz
Ho27IpXVpZiLwzRAVzIZv5TLeOw1/aKG/gCOxtOg3yeD6JjwQgdQP3DZxDKdZFxuSZG/ZFV3LrwS
8tHuVYztmjVaTrIJMyQiEbNXYaBRgzOYiu4wO94OLEBfBg2hifu7YzlpJtgw7HOUt4lEPf3W9keU
QvMhc8JrpHi0Yu626O0PKP7VHvGy1w3TqkkLLr4W7nIdFLLui3wK6vJnGQQQkQ/2vJX7W/RDwunL
/alZDp4JNYSLgdRdmMi0KxjZoLKLhJZaYz+0bc5t0FdzKruxUR5Kk2k5sw4Q43De5BWKYXU9NDs1
jOH7Eth/ev5fj0PHqB5BUpUyXxw1cQF1ACiU5i/318hmP3/i/lffdyPdMzDqZClIQZ4G0X8sSfnc
SfGlI/LzKNpHr5tR3U2+B+MqxtS2MYZHmNWkG1VFWRqy8akJhwemQFRwf0K2bxsXJB3EQL2mxHzK
8DNT3WPl19/uf9riNU2cYVarTAJfSq4kdLNtE6vkUJX8U0ggRAqdUrXLBrYSSdhCs/9BF5JxkIWX
kGs9hRuVnXVAtq73AXlF7s8bMVabgnye2xfUXYvsVwzWqOp3S9dKkBanYCING1+3DZOEXCG+sZsq
dfJDtD3P9crL1fb5m029OnMM7MZ4oULvT0zxQzcHJ+qPZ0+Q3/f3yXamTQpD0DewUWVtlo7u/KOs
wesaoVVI/Wzmz6T1NwATbIe82c746/0RLZkRE1XY8mYZI15kKdp2yRbe7qENVbRXXrzNK95upkmw
zdh4DdTC1hJntkX0/15Ej0yOHmPskdQN36gcnQAqoy+4HlYej5bkpgk2LNU8xu4wkSv3/fln4wrv
HxJ08HNZF/OLo/xmhx8xg4GxpytD2uZkOAZXj26m1UCuJc8Ot3On8uwDHda4cCy+wWQg9IYpq/om
z9IqcNhTTyt5Bs6+Xvnxb65XkJgIxLzAoa58fF00Uf5bh3MNXx0HLxqqkBMwrZV+CJJieMqWxj/c
P3dvrleQmDiZrPUZX6qEXRcqDiqHumpYfQfA+7/7n3+7aw3fN86YaMMAfFstuTYZO1NR9d5GdjrP
TnUX0/YwB70aUyn8Ca/HLmmic0sqSZ6Wlnn5NkGdD/39jc4WoPHB57wH6vOm1i6QMlxm/11aA1j3
23688iYR6AXqvldwldpVm5grZL+bZXd/CSwrbOIx8yAZC5JjBZYyv/hLfxYlck9Ou/KQeDOKwG83
POFM6OTOMsxS1CzbjVvrb0FD/+FIprnDmmrYm9cWxrhN7dX65KB4Q60YYygphw3a++tNQsS3YWF7
hzI880HOsOIHbat1M7xXQw0BSL9CcKGjwbs6lWAUCPPlMEMx5v5m2FbLOI6ep1URtTm5znO9I255
LlwoJgRtf+njeuXmtU3B+3sKQd8XTDshu/Jc9mgDTXroH+X9Q1/na89f2zQMLxdVowINUA6rhRZm
W2e4lEq0F/vfmNYrK2WbhREFNUGu3Nb32VXo+kQmclq4SmO9hv20fN5EZ4oqjpaCLewKsaaPI48f
6965Ar6xvb/Pb16ncDuGRTe0zsvh9uvrCCJdvCqGhwHX0WaewuRAgQjdox7Ft1UdO1s8LNbyYW9e
Dxj2ZkCvTm8+TgWBklaWtl0SbnxSnVmR8BXTsH3csHRnmjX6NxGXBs589mn0X5V0a2LNFgs30Zgq
p34/Zj5CgWXIN0NATvVEINUFobtgcI7EB93b/Z2xzcKwDoVO3rANIgYuF+fIYvEyIVRcWaG3Sw1Y
f8MuAl9FPd6iWSqpC+WLSWXbiob1DrnI4OhTDJQI73cPruRjNc7AvDTwmQ1Dc/fY8WYlNfLndf0/
qUj8CsN0AgFv70HwGsBQ6CyxeheN5V4Apz04m062m5E9u+AcnJtlk4w/Yn84J0G2Y/TJi5/n8mfE
DgWITu4vt8XOTFxjDnxq49XCSYcOqQZNdLchhfPY8WD3vgEMS8tUBoiq2zhpWMdpUPiHAC9xWN/K
9WYxZBPKOHUeGEVCtoBHG33nG6fMhm3tteOhdSU/1Ohn2RZuEW3g/PpHL8zXdGAsBmFiGaOi7rvE
cd3UB2Jz181QWirjr0PQ/h4S/jDHa1yUtvnd9u21x2iKivZu76aQMkc/f3DVJfKlJDzrQn9liaMg
zw5oQ8Lr7/f36+13YUDNskDSgmW6nah78erHyi0fJpCAeeLrLOVedCiCVd6+AsC2bmE/HPR7HgKi
ZpMVyaak70pO4jfcnMOrWbdRPoUN1KMv9RRv/TE4LvV4yZplbffeDqSpyfLgC8r83qmmCwRHjkNw
WCS94J8u6iFBK32AjL/cX823vRmwP39PpMflznrG+gsJZvnoNfX4UPYhfbj/9beveWpWAxoZCkqK
abwU3rD3K+fJIQWCaByOQa88OWxDGL5qABe+FEA0XYRwgbSeEw4MeEDTXkfxTus+XhnHslBmXcAt
R4+0CXZkZKo+JaRyLqqdnMP9hbJ93XBCc+/LGbKL0wXajx8JJz9pUqw4IMtRMosBTt8Jgq4z99LR
On5y3Wba18pju07LzyIU+RGNMvy8eJFeobuyXGLULA10GrBfweVwYX1SPmaMx0fRBng3zVMArZ6G
bZcO9Y5YemIPOd/xMZmK7/kcZ49uNxU/7q+o5VyYCdfEQWIg7tBvkrnFljfdL07VSzHzH12GJOi7
xvifEsU8OFRV03SpSDO/NBxQq00A/vJ2U3QZZOqrPK++3B/q7WuQmsXdrggb1AInfckrX3x0lq7f
A0E2nqAzw9bkeWxjGG8LNwiagQ3xeOm72ysyyn9NXX1Usf/5fXMwfE1IwaqlQehwAQ+Ct6nCSELX
KyG7qOnWlA5sh92In6bBd6kay+nC/EOpebydB7CdlASU1UmwmXj4WcfvaiQMqFl2CYMgL7K+6C/c
BwSZV320zzX5Vohw7XxZZmOWWSQMs+/7YbxUjngEuO0ZtIuXyi8AovIfeZGcElasda2/HS9Qs9KC
W2CoS75Ml95Hoo5k+ZPyxmCr+2A3BuVDPnVrd+fbEQM1yy3opKl6QcGSj5e3IzcglkJqKEzGHYlB
NN0NXYTwi4OhmaEyqsdxLUnydk40QKPD33fdMvrwhdTRl2Kki3+EjwJwoZD8Oe9ccowKT+44qfvr
QIGW3+Vgtdt102qOxrbARshQ+k2cFbHvnMeAQxS9e8pY9qDyAoo9Mo3H9sN9I7MNYxgxmAcSNU6e
c47a6NQk4XlO+vMgkp+O477EsVgZxraJhi1DR2ucSkeJSxwv7jbSHtTQSHOpu+mKQ3vOYvrsCfFr
WOaVIpBtXoZl98FS0oLx+qKGcP6IfG/z2GZgoQwm8Idzv4xOjm7W5OwtnvDPCXoV3mFOBZflUgJe
5cfgoIq/x6N6aCZ9ur9JlsvJLKNQTyJjqQm/TI06++AfC51x25IJNF3H+yNY9scsnmjilSx0E34Z
B46sh/ucedO+owfiTvuKkieZ5Kf3kYIE1KyVLK0cPU6r5UzZsm81f45BrLpyx1r23eRfaCFC2s0R
qS+xyxCvOJeqRyV49uLHLg8/OaJaOdCWLTcLJqAHzyMvHN3z2OsNo+UPpHZkGP/3vu0wjD+M0Y4c
t8NyHsPR3zTzcBWdAkBLyWJL+vaF8xbtkSMULkFH+3J/zLc50bEthisIPdZo0rq4PtzO3wiw8ySK
HpCE36DQuYWq7LZuwvOk+W4EOKedw2oT/j/OrmRJTlyLfhERSIBAW3Kqyqnssstle0PY7mcJEPOs
r38nvXKrS0lELbo72uFIQMPV1b1n4ImKE1KvpYK3LPy/lYTQbKBAOmNiodeAEtQk53nyfhRt9M0p
hm7LwvaFzsWeVdmG1vycz/O7fBPx3UaocHpnSQKGVN0ZIuB/KwFb2VU2im093r70r9AwIj8q4OI0
QICf4Jyc8weSlK9F5cLHk8nikHf6+f78vb0iYRX77ycV0Ikr3HGYTqUbjntcbLKD1xH1GMo527zv
Eca1Y9BagmgmutOEhKL06O86Xx4Kwl/v//zbtxpmdg6KYMgdcPOGkw8d2FPFgmXrJNUac+btmWBm
4+B2/WZJn40n5lc/i2Iu4pYR3GayB5aQf4SX/3rfVxhpg1+m4Ge5Xn8Ko0ltxrGOIUgerMyA5bLE
uBEZgJiqh9HpyLHOsq0j2pfab04AYoPDkF1Skfz2g+rYBdVjqA5gm5+Deu3Rbx9CjBvhgbHCGfNK
tyfK+cJip8raU54MzgEc+WZLmM++3R9A20QZuYJTOeWgIzGdSAoG+Kb2JziLjiMqUnyqtg6v9Gtz
Mxm6/zTbojN2vx900VQUbnca+ymKK+IAnJYsa5JHtm8xtn8L6+pm1jgmaHgFLXmrQu8J/ZjYG9n3
SKwB+CxPMZsLOUtRkeQhkvHSD2MoDQRxoALgeBV9DUN/eQjG6l1tEmY2GryFjxUBsPu0dCR5UqnT
PtDel9upWcW6WBJvZnYVkpK5QY5+DAxkwoeQLyTu2hqqMcNONOqjWzkZyOrhr3pEfykidKXwYYmf
piJEOFRlDZnI/kSz/qH1xsemrZ6WcE3FzbJ9zI5DozmIr6ycTwBCQnYqyJxtBOOkndvW1bbsovF9
69lscJMuLQBfb5ZTL4mP+4qY4tIFi/r+brENkhEEwMzJaCVRyCzYlJ2QArUPHko3l7mb3pdMs8jY
/r0f9nCkrbyT68rrMI3HeqZbnrDn+19gmwdjv2d8LtqpJcOReqgqDHn1AulDJ+5ZdAjCd0HQfGZ2
RPIo65vA64YjKkl13I/kgQ38WNRrXQLLR5hdDkd0UT6Ktjk6NRQh3HyAcJyc/W3d12faRGs+m5a4
Yuo3pIkHx918qI9KT2EcQY20A7Vl47DqIofwGxT21zCVf27z/838mNn3KDt/zEiKR5G+QeXvR1Tk
mwFVYF04j5DFoF3/lMhLtehtA5O/KXwsINmGuL3pRA3NUv/RH9fKKJY1brZCBoUtNIxtfcx0c8kj
9Tgm5Lkuh7W+pvVbjQwBMiZ1UlAgI2QxbMNkD/PYTVY8SzFtq1LvQr8/6mKJIYBQhxnyfb3poZOH
C0bjpTF8j7fulG/v7wbL6WeKPkS8k3niseKY+e6z53a71q9+3P/pt6+USNv/nY/6Am2skeXVEf2C
nTukfpwKASdY6cZpJYAGrKbvjkfFnuYRf194MrULIhIGrg4rZECT/09eDHu/1yO63gVfyb/+MB3f
WqdG+Iio63pLhhwLrBnhfgKPbIBGFMTT2+iJL2jybLSPu8Q+jKTIedxUMIMP91pJFTzOYRPJfTnm
HpZ4Lf5HCasO2ml+MybAEIu5UEGZ7PMo8VD5TtF4+9xrWPQ+LhO0WV8C33EBDIJiZzFtEp5rtmUd
7kJ4ylKOXMSwe8rmQ1pJvzmkaRocqmb2foZOlrIPVV1XB+Deqhqm1SJNYTle62nkG8elYb6Jxkw6
VQzOICVyo0RP2zz2nZHRVxQG0rTbRFM+SbHT+RjOYqPdoey/zyXNymqn9eQn6U7LzM2zY4+S7Y+i
ody9QNk3WxMIeRsS7bPQSKXgK9yqso6KD9Hg7ZSuv9U5/VnlnG6kj1av6IJPI0fbgDjloRwhW87X
KreWBjcznbQy1UIwEvXoa5XLWEt3N1GQ7clzyZ4l1Run/pmhgR3W/DR704M7fNaZv+nla13lDwX8
FLKmPyz+SqfCEpRNOYhUz9p12KyuMpPAMMaLcmmaHQIWwecCDjhjv3foqOF+oL1eJCuBwpaUmTIR
UrNqKcB8uvbhQYU/6vqZQ00+7bK4mIMNAD/bTMkYNfSVRPPtYjZjt6Pvr4szrBY75pBWXYcEzgRt
lPbbxsuimCrS7HjPxGZqJaLIAE/T+wHLEvdN4QhUv3pRF2hrthB2LwaxhetyFiO7XSlJ2r7oFoP/
+iL416tmDNriVoj8AhSFsxkpzU4dFCQ3qtQjHtVMBxVM/OH+B1nnzAjBYxVpQPiHAsL19KXikDvt
pDvgX/7HGdLfUTI8FFodna7caVb+vP9U2/o08rfIc2baZXNx7ZtCbtIyxfnW5HHRgiGRtjtQsT7c
f5BtvoxQHLCFdOAPFNeatl+k2/4WS3EF3un1/s/bvsOIN2UX+K3fpsWV5eIj0fWnphp2FSCpkBD6
VHD18f5jLCdwYJRtXAHJCHjIFFcStf+DIOfwNJVZugLNsf24UbBZSh+EmCIortSvgMV0aKy7aK0a
ZBkgU2ADfKdSOrAruZaqHi89DAFfpLvAYRTSW/2PKA1ROfSb0f18f6BsjzMCgguAOq0he3EN0oDG
rUce0U87DXly0BCGHMJ2e/85lrzFlNyox57hq7rqikP9qfe7H2Hpn5oScZ36auu05AQZhL0nxEqe
ZFnGpv6GO9YtEuqyuqYhnGsHSlpcFEpv0w5u9ev+J9keYcQB34u8Hk7l1bWD05IU6omJhsUAu60M
mSWymTIb/jiRwZ2ArwHuHYBZJ1Ts19AVBBIUsPEot7SOqmLrSuGxmPtL+L4ONDP5/F1OwzBYVH2N
1PBl0vSHAH/Rc/2VI8gybCaRPxh1kXZhVF3rEhqzj1FFknkfQA3Hi1medWutBMsmNSnnLJy08nje
Xb0lqWJXdDvmZGtAR9uPG7smnxn6hQNvrk45esfQR/ffgeXMp/sLy7JXTGxVyWuPAG/XXF0lzlVa
lBu3j747TfeCFPY0NPOWJdVH5a4Jl7997+XmdWXsecF0RpFZIpV+BArmexBBpaxcmnQDoe+V5Ww5
N0H5//dJXQAwGfmT6146jmp0T+dql5Xq50I5FHphiVMeJ/ydL25RPY7Oon7ILh3fdahx8wajKj4i
FxDuRXTozG5Tl80INhFf5k1ag3m28olvL21u+t82PYF94sz1JStLtaPQHNh4ulEPstTDyiMs/SRu
Juy4kvAlnIm+pIE/XSAWA+PsCjD0eWLdQ+S680azgMStEzUw6qthMtTm7DQMFEcILMuX7RCAG7Jy
M7TAALmZw4Nu1KRRluoL9zisnLMx+V+U+/SRUl1saTpmOs6XaBxiqoXctVEQxNxN54M/Nv0uz/wU
pfyoOhSq9+MRRmD7+zvIMhFmNs8X3csUJW2Q7/TvglG4ufq/u+hdDnU+vJ7+vZJL1KYmQUp9GQP1
a/Dkj2YOH9/35kZkUa5WdUClvjiCN/uZVu0+o6n+RHv+vgyDmxl5CfHwuusAhsXV8rMLaE5GxXc5
9y8uVMQdlq/E+bdjJDdV3NxC+CKlob5A7KrN4n6ChUtWFGsKarYpNqJJX/GpjXSnL0XXeMeJDylE
gGZXxYPjzSubzfYJRtIN6aywDkdPX0BOHsdtzcXsXjNW0zUYuy0mmmmK7y3eTYuUgsOt/ykgJ9Mk
sByYQVwZW9iRDns+gLuk63GbyzXrActXmWJhi9ui2OHimaCRQrrPHx7Hec3Y6+10kps5S1JRqKsO
Fb3UDbmUJNktnfwQLcHvsYn2TZmEK4HH9g3GLcUpuMiaXHiIO+WHrGHfgXd5vb8DLYVEbgqBDclY
1tCf1RdfD0MsoZLdu85j38wPjn9MymgfCfFPk09HReYXR/oXMZaHqOq/Jjnfue5wnIj3WEfk8/33
sSz0/6qD5TX0zAuNZNzp9xlv/dhvS9TfUGXf3H+Epf/JTQFUQeC+Aq6yC+2chqBQNV9SP9ylaty4
cLWTrt/FdZcfpzD5JHLnIjJIcTrv8mNGNDWuhIK2shsVsP8qaPYN9b83dTStrBPL4Jn3QEc6SAEX
xDqwtM49utLKT6uYIqW6P3KW1MlUWoRveNTySNFLEInipS5EuFucYDj7AW337lj9vv8Y2wSZt8LA
r0cWRAuFT45qNkE5XLux/yzhEwirlc9ZCchDVj/NACaURf8hlSgNoOn6fP/pb19E4Drw7+Ou9lrm
oI9LLxVMX2LhB25cuc6xrATbuYAP39ZKlKQrQ2rb2rep/Kugg3wpXND8QnhK2uix7DwS15G7pgFh
+RZTCi/vYTbUNNjcxcA1cNDhRbXkEnBylNkCtJy7y8UqDdHyKaY2nlO6ySIV1FKadnZ+aq9MXlkH
xNH9abGlgqYOHoBRfgGhwuUS6eqnw4HtBul3rNWubYBY0MNXJx0+06X+lHL20qLn583BbknoygH/
9jWF+8ZE+cPNWrWa58vSeddoajcoUl2hOCw3tHWybeM4bVzy6Uz42sXI+sW3gf5rbUCc1aMlVv0l
HLtAx61u1S8A08KPMDr2jmQpvd1QTjyGa+0S16Uzfks9FZywFeZ/oiZFzh+0/v/uD78ltPhGApJ0
KMI4PKFnVVdnnY5PRBUHETQrdU3bz9N/f6rLWIpugEfPdTpsaTfsEu3v/bbY3n97S+Ayb+F9HdRd
UC/0PGq2KwoN8fx95bJYoux8/wm2mGVq5XV+Cj40lx7QMqyF7Elzxq3r4mbjJmrF95bNz8swbogT
yDjMow9tXqlYBs5KQd+yOk29vAZ8elwqHHpO+ScXTM3bcwNYAkCxoqyfUbCL8zUXAstUmeJ5VQZk
Em6u9ExA4YHs7jOnOvYnebg/kJacyqxkkKVgfB4Xcu6W5UseyFPp+zvU6x+mSOwc5a/BBG8L979N
OG4K6KGEKVWeCgbfalwVYSMZFhBxXaDBdZiavZyfHHlh3r4pnqAksI2W93WGuVnumGXKgEqT7Dz3
9QRF4fBKhu4C1fzd/fGzhHyTJlZ0VeKG6NbBxrDdyGDc0kheuzLbBBAT8dzgdGOJ3H+UbaqMmFAT
SWatM3Z2utc5PGjYS+YDiUFSOOqoXXmI7XuMyDAnpChdgvEKev7dhbfpFmCfq1LqgoZEEjN4WMK2
r37n04xMu+Cakmip2dnrD6BtABERAqV6aZLvjTdCk8XZ3x8621cZWaAqcrm0WOrnsMG0lKmbxG6S
bUYHyru0Uecg837l/fSuEj43iWQpfOtnqPCHMAWvHnidQys5kmsTZIkHpqxcLrOqI0IE52b0P6mo
/OR2qDk5wcq5a8kqTC4Z51Dejro0OKcj+98YoUXte+1KrLFdSE3aWFnxhhHKgzPoGK+pmi5l5x6g
K7cHTyyJRef9E/nhI4NrURx4a11J24Dd/vyvY33mpJI5gN8QH0Dr3OmB5vWPfNZf7y8ty640aVsO
+A9h4PjBOVrIiGpZfRZO8ijDCUdBP310h34F7GY5VE1JzqkueSDJws7g9/2aE+/SzvWrJ/QWsiXv
2yamF69WOWmWEapeqV87ceX3VdxGxYHJ8RHIvTTOxgBEkypcSRNsM2Psfi+MPDZxFZxnArmdWLcg
DK4EFtsyNjY8E0MVZAo/jVRnit2xh28ByPT3p9wyEyZpS1EP0mEjlnHqiKZ7FATExm3WkgVecFAU
vE61G65hXW2JjsnaomNSD2GuIyhPhDvP9eDuGXSbJhFwfIVq0dR/C0O+G/3ht8vnSyA+O1SsHNqW
QfxTw/hr54gq7R2pgdwfXVz5spanMJUPnu8PomXyTfYmvJVow1B9OI8l3D2nyKVHqpl86CrSrywC
S5ZmssGGQs21B7+5M2Ty62fYC/svcOYVjxX3FAf2ZeydDaw4NaScl25Jt2neDvXu/udZsC/cpOcE
atZyqKk+k2XZAOy7jWT4WM8DbPD6fAO6ywcoZT23SX9gfvIpcMKVboQlHplMHcerqeMz6Z7RmfpY
QgU2WbKLdJJtoIfHEv3w+99nmb7/kHZUBbyAUPOZCf60EOdD3+lN0c9r696y9kyyTkaHpm2GYoYt
OL2JTeTgRzBkIfff3nYS/cdFmYLU21IvPNObuDeZPkOI7rUqvBc9qAdQ5kuwSfOT9OlDRdaQbpZP
+nPv/Gs7RekyMKChvLM7lkHslCUMFTK2EpMs8/EnfPz14ymojX27DP65G9h24cOnAhdHkqxZvloH
zIjVbpDWdU3Ico7IcojA+Ig1qb8BeXaqNFqGUXfIE/Gbl/DSafj7gNH8z8v89VFt2wIMHTX6LEmW
fo4yttA4wTZ+l0elz02SXtc0nvJBkcGgjfrk6KLZ1UMrtjW6uSsx6E9e9sbFx1TNC4qZQT4DfjM9
LgVe2MYABm4oTKLdg/BLwGLzHZcX5PO4MeI26Xk/nX7ZJN64qYsnH7yDVvPNjX9AG/eYznvSJFtR
NFvlfXSmJ5AXAUD91pG1+9KfXOyt9zVuGaHTloM/3fxxxM9R0q2AtRjkHWBtt+CSmzf91r/dbEKx
88f6oXS/LNXnRD5DopGHT2Ss0HMrIARxUcuLrl/D5SN0oHaEP+PVqd+tZKl/MpK33pL+O6kb5Nzm
S4G3hI07JCGukIwkutnmwo/xpqEkcQ9f8WZIYp3uuPCg3JZv/Ijtu+qSNvM1LYNNAcYY/pcvzi4n
z26+khD+iSFvvZuxVWoxT8TRhJ8n9WlZqg1p4bZZp5tK661ioEOrQ5bvy5Ic0HHfo2zQtH288I8r
oc12ABipT5QTXTaZ5hC3/QFUtnTJhuQ/ku6A63UPy/umfi5HCDWW/+uji5L5tl6gAlSiMbQXxZp8
sCVeRCa1LdB9RXK3T86RcL8S6ZZnnEG/84a0G7fmWMIsbx7Sxi8vyvfbYy/4Gt/B0mKJTKm8rg4H
OYUBzLeqz0uz/+PDCJQlU7uhgWfipB5IwICoe12W7jls2QHisBDTE9cMq+e2w/hKimPJ3SKTHScA
j18WCCCcvSh/xKuESbX19UcFDTHff4WdI1zULwQpfFCEceh0KzHnj/jKf1dgZPLmHNIILwGQDJZ5
ENR2SYzZ56hIl1DLwXdXBBIt+fUGxSdQmSjgK4FN0wZfeZ7eVueSnCH6hK1B8q/w+It18s9NgRVb
X4/R4aaAdttjpY4VBgx/bf3N376nR6aKn4Jc7hzWbnIGJvYFSrDB9GnCznHT8gMIdLumdVeG6M/1
7K0huh3Sfx0tY+B3URl0oKz6aVw0z+3yNRnT7W1HOqOzrScH1Ry5T+d6O0NBtVDhBiODGF3IPG6X
iyu/Y+5GoU8iGfa6f+6iyzCAVOWPKye6dRaNSAzMjN/KFAJxOAhuYGXhXyWKZw14R4MW25I/kPCa
TdMTnvnUQ2Ggg2xuvfOCR1cNGwLhBUTn2+onAEcEX29CsFgHIgwf22R+cBEQlQeVxPG7D4veZgjP
WPv3Y9DbyUjEjeiMbDsNhqTrTsGyT+DTFCrV/WhV4v66//tvZ1KR6fwcSi5HtFhaqLJUryXjlyYF
9uN9v22ETw8+HwWNwJYb0gXKViJ4bHK6cqF6+0ISmaQ/2d+quU1QYc2QfuPJE3Vv/nN1DmZ4MD3V
NPVhPMVKbMJh5XPevqtGJvlPLINEf68tTnU+vfRd9poKyLlTRnD/6bKVpWrZtib7Dy1d33UKAkUK
dWCJuyOiOYXFtcrSGEpxcz2s3QosC8sk/HFwp1zOhupEoSaySbmT7wDARmPcIWu9C8vaMkl/Xd6x
DI415JgQ9hlKKacBbnork2H77duf/xV0ykWPYxXS8cT1lPaxF6bOqcnDNRtQy50zMpVsWesxoPtA
Xa3RU8dlOp6L4JBOw5+Y4an+3NzKhg9SjI9d9Xh/v9jm3tjrS5oyEfqsOUFRsHwIaaqOkB9On2pW
N6c+VN7TCDeo2HOr6l06XVFk5FdhrophwkieJkmfMtV/Ycmao+7buVNkkgCLUiaqEi0I5zT5p5b9
JVXgSQfzo5iLU6bS3f0xs2xKkwuoRZh5pErzE9zFdlDj3HYu/59O3Q8RTdbQc5ZY8x8iYMWmsuwd
3BmyOrlKr2QgVTU/yjJttktTpNtJlfOeQ9XjoIZhWYlwlhUe3gb2rxWeEG9W5YLdg06LiosueNCs
WGla2n77Npp//bY3uE6dhNw9wknvE/edl3DI3/nat3jz90/3blnpMHGPqsseyoZtIY75cn+ubZmw
CYDNeaeln2BIskTNEPeUn6dh3va1F3MgUYYu3TtOvenaeZ8rsXI/si0wI3VgpF3QlhS3BQZQhZMI
BJsM1JuhDUQM3ve3+99m2fv/Qb6qqRz6SALesFz9UGyqmwA8xFVEMgO78YFrdbj/INv3GFt+JFSw
APYJp7F0Dx0cxLr5o7vkJ0b8lTBmOVlM5GvWwMkr8/vxFE1kFyz1uQj4ZvTVSvHesnZNKOsUoJJR
cgijBYHzsU/nj2pu3zfXJhw1p5BALJduPDlkvuRzpTelbr96ArT1XHy6P/6W0TExqZkzLwFDjfbo
ZfNP1vNzVZSXpU3KlYPRspBM5lg6UZTEWt891mjS1k2xnbjeRBncjIHNUWDwJcVaw9Y2E8ZWh/oN
L6I8cI9+5rexnxP42C4realtmG7P/CuMVC1KIn6HzwDa4KID75mmziuD2/z9WbDsAtMJHa7hHQ+6
vDplWf0dgpgvXhZ8qHGTm8P54f4jbBNhnOZuUdJREUiY4eoQJPtBwmlwecmqLE5quW2zlYGyTYKx
n1t4UWZNgkmA48cP2S+HYVmjBNqSIBPxh4A0lCXFWu2n7KLd4kNSA53uuBykI3bwy+AVGhUffJDV
pZ4PFA3H+0NnyR1MNGCWUpY4oiBwxwW/FGpv0Bj4ig7qj7yvH3gkV4bO9pjbzP21xtJ+BKVCAKjh
Ae0Mua+23LPpK1PORYp/7n+JrW5hAgLz0EE/NqLypMAs7vIeKtvVdpzVU6iHYzWi/Z8l7TmZ6ZXN
yRCnKZgAXjuvVLAsu8hEBJZVS/Jp0dGRTO2XWgevHdF4A9T07n+eZfGZbLFIqrbV0Ew+9p3rHXql
yUvgee9y9/Bhfvzv+enF5OoixHEftBfJ6gvHQgN348f9d7fsTxNenXRpnjUdZp8V/3D0G7EARndf
QS5KdGMM1NzKGNnmwIgDIbp+Q1l31QkqteoBMFS5lUmwfMto/87LUGDEgMSdvULpMD3l9fR7gtKb
JmssMNsMG3f4eoRVjQM6/QkL+UPouDnQRvNaYm2JwiZkusjSykdPNj2RZf4fUD+PER0OaOtca5Gt
ZAuW0TdxpKIvnEXo3jnWAXC/ZbsLvWHnq2ElyFtCiIkclX5GQqeYHByBznc5dttgSMm2ydWnEh2w
oqUrKDnbSN3+/O9QpaSfiyqjR0mFeBrrbJ8GSQymqTxDI3h/f0dY5toEinYgczEZjfIkRu/LUDbg
mbb9O4tBvrGZh2QO/NCvxamkct46pbxQ0eiVPWYLsybIM+I9yAxIBk9Qa8CNXPBw3+dQDY1+LrDy
61m+baEX47Gg3vpV6XwMxlE/0I4vK1m15YpocjEBKqS1Bt7j5KvR3QTL1ML4BuL/TQ7dwqT5FeVy
F8CIIs6bbnN/tmwr29j0VR4QKPc5sFot0wcqySZl9Kvm80oubPsiY+OjgouGGBQIICXpfHagQVgJ
5+BGSkBlln/jbdDHmShFjA9fOfUtH2QiQd0uiio4zlDIvzThz9LPOwT+LKQxIKHeyqBZlrgJAVUO
ep7FXOqjatC4WOjoxqgU7u7PiO3Hb0Hir00aIXL5EdDjp4r6/8Cq8IGm7kqhxrL/Tcxn7tDanQtv
PFWFQKWB/TO4NA5o86DKaiVXsIC2IxPfKYuWlL7o2pMTlnAe853CuXah/F41gKsvCQC5PsxOtlGo
lkeXVsk1IEV4FLIPLqqo+pPueLeSnttG0ggWcKlyGshr4WbR5l8cEv1upmnl2LetMu/fk0RvqgBt
iouFLMpdI0KwZrrNlLOVNWCrUZgeAdoP2TTkiNRF7QIwLbiEW2WzZwyafdmMIj4tf9Fs+V+Y8F0o
o+37lp4RDDh6G3pxIErGpvpDEMiPkROsdQFtI2ZEgsVLF1BYkShFA/pePXismRvn+O/9V7fkYSbE
MwQ3f55RQTuVc1d9J4onGxr46I93VVBDehdm4FCzYU6BxJiDuXX/qZYVZmI/PTk4PcduPaK5slXV
nMZwRV476yxZgYn8zLS/9MBKovHhK9BIgOXxMxWTBs2bNJ6WAHrraS665NBG8JBYOQMtIcLU1y/o
HJa1qtVJZWl36eax3zI/AxA40L+7JF3jWtqmy9ia7eg5sB7D/uFabgvvtQkniPB8G9EPnqS3qVaF
EC0HkAnSHKJmmr0R92f049ABGftP0KrdyOQVUmAy/eXn4crZbVnfJpQWevQQ8pU8vUkffgvR0w57
WM3rtXPawr2OTCjorBy3JSIsT21Rneu6/SxbZ6tUtCFB+wrexc+56jagIUSx8MrnSna/aDRcl6iH
hADcEoru6/0lb/tOI0aU2Zyk0QgdbdrFJPkK14K5+3b/p21Rz5T3nzq3yxtY554CtMH3Ibpjj6p0
1XMuK/kZkpzFptap2CwNAByQHm9j2k0rR6NlnZgQUiepGfIQFJyLnnys2voJCPWrW4wb1Ii3eRHu
8nw+CPlOqG1kokilpJPntik98iH5xmj+7M39oQrn911YTKRoC2xSQuahPE26ns59rqYDJaALJBVZ
I5ZbYp+JF3Vch5ZOwoKjPyVfG6f6RHA7vb8QLGvMxIkuIuxIyJbo2OXwnhoCZ4l5l7fIg8n7+gsm
3FD3daRn3EmPbZ9CoTRIyAOuWWtDY3t/IzsovYlVDhbUSc8pqv1gNsQVTaC7pdWn+yNkCdMmurCQ
i99kACEfW38GyD0LvDirax1jzwANobrd/cfY5tjY7EsF+eVBElR+kr64ZBpiVw5wjdv7v27bc0ZK
0LWLpHBejY6uAs16hKfUQtuvynP0Zk6WzxCMAO+ZYXqSallJEywzYwIMy4jPYQhzsKMTFWq3QBg3
jYdRlF+mFPL29z/Ldo00kcZeCS0EBluUW/ddgClJKNstGrKD7oR/+rCDH2+6KQXZ5AkH5zqDDp5a
mTHbB5q3h56oJnKX8Ej99rGh3QvIEMVWBXqtXG97wG1F/nU9aWri5LN0GZQ9xwjl+gUKm+WoPo+F
ql7vD6AlOTChxp7WjedKFR6rIBDBl8QB5Xij4KdUIQ0J6yV2Wx+c9FwXiJm8c9xmZfAsu8p06gXU
YBgr3UCgn0d823Zj8zRDZfTIFWyc3ClZq0xbxBBDE4yH9i70IwfiH3OS8bhtUn7wKaj2gzNC0sL3
0lMCsgQwcMW1a9tfMPmdgC/lw1bxNNp6YrlGM4NsOYQbteinnVc5ZOe1q/rBb+/70MRcwOG3x5mX
L8eINE9ZMGPF1t1K6Ho7rQ1NcWV3XKTj4ROOYU2HTdC06R7Wa19LQl913x7GbPpwfxnZVurt4/5a
qcQJfe+Wlh1nEQkobLcHDcnzjWB8TQ/A9gQjzvc0SGG5NwTHMljyI8DkKAM7bfSwJHnyvqPQdHMI
5EignpMHx6bzopuEr/qQVn0ALaW2/Xh/nGwNGtO8wSU677OpZEcvmsbwUzh3LHkKlrDuQItwj7pa
SL+XAW3Do/SnNn2UqncGEZce0tAggZXd5/tv8vZ4gm307xnz+ibEwTxMx0GiRtlnecwX+tKXxZpE
suUBJhK1cgGAhZCtPjZEO/5GtTL5BYnFFEpxLpTLV+5QFoh5aMJMvXZs047lGNDMgRhSHR2jMv2Z
5O1x9AAmgzJWvymXH0JpAeHp5AUK8M3GrbIfpSLXZRJJHHndzi/6eMaPCNbB9DR7Cfv+S8/4qxTJ
j2RSeSwKDxq6su0f5gbKyshkSiRLydpnWIKACVpl8LKf4ACExomoqy4ug2HYZxHUg9412Sa0VC5d
1kD8jB07xNjpkUh4WsZpDQbDzodW7PsoBaEphQ7pX4jfdM58DMWSHvrAgwiVp71HeDStqXRZIprp
J1H2eanSJtFHdpNOoZ14ge/1FM9+u2zHbHF3AZNrjXnbCja2CJHNInVf+Ec0BMlGjALE8AJEBgiG
Nmv5C+eWkBCagFFdd7VKUXg8upBrOWiZBwDD+L+Soti5uR/tMWO/XXcEcyu8GQk0BdT8xBdVeV81
KT7yPP/ahcFPSZJvTguzGyab/3N0JcuR6kr0i4gQIARsGWq2XS5PbW8U9m03oAEhJgFf/069zV3c
7q6oQaQyT57htLXs2PBUwc8kfkrnkTwiBvfSEzHm6eTDhTYE0cN09ZWS5nNBTAXskv1fEbPqsGo8
ChWknIhsbUtfLL+9HxVy6CC1aP+YZX1hPppfS+h73BnQXvjy4BT4VdSDPU/yPtX8ue07wMy8e2uH
dN8rU7ZqePNr80yqpCnvrxOH8b7jpGg2WdT+9Nyt3beHfiPXUfytyZpL0p0S7MdgALhHSsTBDpjC
R3qa4gghwWTa9Q1SDwwvbV0XMur2MatzzK85jcIzpSTNNGvC7P6+62jbdqFLo2zq/TirCPIMLN0u
rolhpAbSTiCfpomdGiuOkouLDKInbleaeWm7b2R4mVSUcYFwI5aUPNpKWJQda9af6n49mYAckTLz
DhZopvrp8b6FFB60djP71nx4nGjz6Gh3BZ6AXMhquyIh99C0rs7TRv8HQtTu/vWKFk0ptckbFCgi
2wIpyggxe4NenlJpaQ67r08q+mIdtt0i6TmZ6WcHm+EocTcdzH/Ao3wYkyjOXEWgMeDbXBjdfd+/
6fsd34QDBjrVvA7UvBDVl15kD1T2JavknA1OHqYo4Ttj7JMm8OHq17+I7H6oJZ3KuQ/+wvnkGEYu
U3H6Plt7ln6zQ35GGXEvh+Lib9JUOywbkO6E/6m5d4b9LACLu6x5muFAvcqlME3/EiLOe7dt/qMn
/De0BgyBTP5fWzsYrCTB5xzX+onE48X3h/nCwuCNpMIr/RhdfDWtXiZqxnZzEz7btrn6awMjvCqI
DjO8Wkok/cyF6PwGCELQXUGWQxinIXCg77u42qNyN3ncufE1FOqo+7a/1QOik7ADeoLi5wrnGnVS
Yyv3CZCRckT0OX7j9hO2sGzvbQwzBEJrGBZuGdHiK1JjslOJKtpl3C1TUDBfw1x9WTNhuyA3Xfg3
1aJMV3IVjN8UN7/Um3SeBG7I4AO8kyi6oCrtPSnGPV+9MJuq9kA2Z7JVIi2tN+QczvMhrHUOKLXJ
aeq1Xxhq3+qeysxP+X714nfkJ34EcqL7WOi9c2gU0li+EW96H5TduwT8/mAVN4FU0GLr0zHHub1M
QfAF60AQVOUlbETup0Mp1UbKxoPJoU3Jga98yTrZ7C1ok4WiQ5evTF70GOmcVF6UBb6/FFHSIUax
9m+d5j8Vnt5sYuOp7Ra4m4tKZ/7ITnhvf7Cj1DYLHMHbRKx33pAqE6K9khGR0LDHLCB7+NuR5gX5
jDxrROiyfmieEBBvsmZ0Ei+7sSxeA36yYlGFGAhygju5JyCoj6P9We22AoJO1nyFchEg2RocNSol
QAD3737w5mR5QSTPjVfuZKYK9UywV4Q3ecU28YNn438tr0dQfEh291HOoiQ49UP8J7L8vOj0PRas
FNy8eXC8ReRvgdKBiWHphkIi3bCL2gt8C28jYieRpjf/xV//bSKHedNW3a5yFqihD4cHTNoQxsdw
ZFQbMgSWdYLXaH3uxiUpIxMdfDdgizODpEqF/mJQWxSj7PYGMkCE1bNd74U7B8eDMOaoFn4WOn2A
Cvu48h7uUYNZdtvaT0gqrHS+1lhmYAEtD/0WPTgf6kGPCXGqQwSjjTEyzcc0b22yJ9TP+64dMkG7
wtva53YzX7FeX4KmP5CwB5QCTVcLSnUS5LYycBQd2XSORn5oE/1n4vUhjscbIBGoe7cwDynk7LLZ
okMa2F8yjBtokW4pq3vJj91phq61QpCEbSuE5Fbz+AC3kEtSt/Zpa9JzCAkii+Y7MxghbimCt5cw
LWBeNmWtJN9BuH3NCdS2ykGu06YaT7AP9Ype9mgAYV+vlwDc0ppClglhCOsIKkP6HC8NzFHtiU7k
sNyN37lGOo+yt0bJZ6NEutdwzs1ZvalcNwj0jdWh99ROMVcyf0ZvHD+FHNgSUwNcdhL5HYeDySep
gkyFU1R43fbXlzj047qcErMdI8Hw/LdgugdVP+V96wXFxOrxKGE5fdMc3i+Rxp2AcRMxQbz05/WY
NKS/siEsBrbSG5XwYfIXVVbbLD4mLvHk+C30TPjhSBw+Vmn8hlTox1AnFWLsfVGGFbI3hLL+0fDo
P+cRkdUD8srnMZqzJBrfm3WD+Ydd0qILY50ZpptMzdMfYqcgq2vUsVV2fR4ud1EMlb+BJ0GQIP56
oJRWRxUuLPfFgC1cIg8hZA/l6Dm/GKAmLlZkn+3XbW1y7BuekrEPzmgQ8OhteRCEsLKqQLUYWL6C
6SJSawvQmX8w+R7x5J08h/yQOWb/kWmhJTIv+VWPc733u9kcAuerR9gB24+ZzfZStdaUyD7GaRXE
y2RPujdOWFckLG4yWM/erVFbMEcyb6YbdioQ2ueOxEgxCjjieI0AVq8xDsySomZp+HMXA15elkHn
Bg0Np6ieepDsd904LkdfhEMLHqae3x2epwLeab5CmdAgC7RwqS5dKuxbncToEyE+L8ImGHPk5ppy
8oQ+RdRuH25VYhegbc3revAOFbgnLJOhRlmDO6DRmVso/RW8YtkWt1HRmXg9CkfkMxfD9KzTwG/L
KazaF7pRsmu7dLx2arb4iL4d/9LBFx+sY3KFrAK73rWZHFJX4C7Ii7RuCQJop6Z5XsyyH8N4PNAW
gWGR79ySCyqxVffpUqq17t+rFhGkkRLuwLuA/3rhbH4b3q0I61Dw497sMpmsBkZUVEO1hUXfWMgp
pbFsvW/Lxr2LQntJE0+UA/IJsgH2diVsiKJd3bX+bkTHesKcKcp44/xBCj8qfWAz8Nhb2m86U+/J
pXR4TDslHkkdhWXqka2sY/8Gk64k66o6/KQqCa4YwKKcwB8ia/C0Pas1gDmZs0S9OvSnuc+n+p75
FLyrHs1Hb7D8jJJwKxnfkszDNXxZrWh+prQecjU33/7cPfeV+aaNj9+9brC32kZ0bMv6A5632ynF
QgCM8iWB5VAGrFx9JMGidmRr1rxLelkIPcP9lyGr6cl1SbtH+gmijgAilCtdGShqvHoJY+tyWOTU
8qyCNsR6ZYlJts1khYtN+iTgOlGEakVPvExsB08NevT8WmdzvQbvjRrZpd3u2Za9/UXU0XEKeH3t
4YiI4h+/TGv3A/uY9Iw9XJCjmV/RpS/s3zoRnVVoxzKOSJTMIic4E47j0LXhnYfvkYdwNR6ox3Cp
Hfmg3kN/6U+9Sdtzl4YBhmr75AV0hCnKOh21roPMcpc6gGM8wuOrzQkcGvWv5pvN1nqtd/BSdCDO
NEe8Lw7F4KzfQ76mVwW/ixyFkcKGqIK3ShyGD8zK+UP5o1+VTQxRUzbdUW8YH8Q7zEp+viUNg/yv
Elk0tLhi4IdYwMCwyi20n5lUw5RDdY8yG0zjF4LXRJ5ucsk0qXVRxUZ/yTT+LxniJXdmRQxtEuLs
b5Qe2bo8resavVKcr2OSDGJHfaP22Cg8d3J8JfU4ZmQLqndkbuNSquQPTqQ7J0GkTkAQH6EC5eU4
w8mfVrLD91Rrul/kSA8SSZaHkA5rrnjfnIY2QiSYicLc4k3myh9IzsjSnlU0C0xcIJkqa+NiHVVf
AKVbCuUDhpVNjyi5hiJBNESfviwJOwR6/qEBGfc+76/rYGt0biYoO4S4oPGaP1YhokwlMdhUyH+Z
IvT2XdMLiGxVW852ro4JC95kHZ7Rl3aoO4irb2Nnv3Ub/RAxyFx64D1UXfKJj+g9zn2/7u2w3FpE
+mQ1gQ0wHAGfDSDURwpcbD/K2v2OyHgs7US/5g3XfTUT95ostisY8m92QB9UEdaLu/kbD4sg9mmm
74dfhnWcbd0YQivD5nxogyWH6ydQG9z75pJ0K+qXJk36yMm47Ek9fPFW2UwNVOaj7ihGO7+zWSSQ
5I3G0OQeTj4oSEFdTNxSMDb6br816KkXgdbM9nrctZ5rDr7HxU4bBLUNOo12FDEwKJQBLcU0glew
Bj+IOHB5bNx4UU3fFEvNInwz8nfCzj6zgb3IDU9uHEwvokE70XdjdXBSqqPTsytoF/2JWt3jafNJ
Cq83jIRtgT8ZLj6UMIegUm8VN1CHBv4cx3tY90c/4LxVl26dzfPEQNj0U8l2QR16xwjBLuj96rpE
F/dL9H1Pl0I4PRlaI2vJ/094nV9qj42FvrsUmWX404L/gfW4/zjjLJw1VleZ0UbuaGAFTlIMK4Zo
++7WxC94g6KkeNPsGAbogjkIQQJsHp5V1Mc5G3hU4r6pcs1Jm8Hs0tv3k7x7pAVpxjdvu7a4EgsZ
iPmfkBIYNo7s4+ApCPs7bv2L7HyU6ij6gF+cOQCPxgzeLuHeX7o/0ziMZ0h/6ovy++lLh64H1GbS
mzfiNUfW/zBnbD6ZOMkI6nDWJm75TBjnfxiJTW4hsyxdWGMJH+gCE/+76ZYuWwyQASPXVV2nQVXQ
4Cc03A2Vwh4V0wbXFdx8IuTcfddt2FjkpKN59noYy88oGBaZe+yfl269BuaQOO8//Jlonk0H35QB
G5GBTQdqdUou27qi6EdzlJbwkWXZWIXTn9Xr+ocJoqoHu8XoUFsh4bUitunJ5yuMTxQoYWU6MYTH
dQN7illbsZ1KAclhd4w3hsBpZIf6LJ9ja8uQzN6/bm7l44Tx62UZJ9IfUiTzIkiEiHXKnO9otoQN
+lc3bhjWEQSza/qJP7neUJolcY1ZATesh81uP5PS8CD5jCJu+0tKVPALLpXbQa2//Kh0wWs5UW+l
jwCTLgu1AeF968NxN0nn0N1O6jjio/J8CCayk77RACoTVjSLA2gBblA+eIi3GrFELut1MwVm5hb1
G2id4Stg9cA1uQA6vF/qpDtsq+Anr+/1jTE/taiSdUgyC28snfGG9W91ytavCZdrhVJBgCvAcbAH
SyteHiws5nJoCRlSlTwZFWRsvBoUWyEf8Sz7cQ4Pp3q/GL79EsyFBzjH6U+QxyDowKpkg+u0GsdC
tslYIr+rUcXceWLGYIKwKj2n3akKBIGbJaPeeIZpPOaQqKb9L2nMfyQcqh1N139rBKSg8cx6S+qO
zbs+Hry/SHcJ0HStogIkjQSs/6jPkidkjEWw+bJw29nWhELIPql3gSn8oRU9ogldgytr2RBdPvKq
yQc3R5AX+C6nWHAWfK3Gh3hwZo9nC2HAMq6g2COgCy2aPyA3YwmzPpjSy1qh9a0A3sARBCNERVbM
T7E3BfmCLzOHCIQWox8PdcHwI502xPNeZz9kOVrPumiDFlhn66Y92rkBbyI0ezcCUxQdLAKcUwKN
dmqn/oAJUF2A5AMS8aSZ87GS/lfa1+ooCOQTmsHRO/fQJ98MohVuSeS3exU4s4tpANVykyLazTA/
I0m73slB8kxjv/mSsk/zse8xyDuu5tuq1iQbuWzOmOLRVYBPAEuVWJ/U2i1/Lbq6Wyr5/LCurfeY
Ajh4QKEIgRqt3Zm13ORd082HCfUwmxB7/1x7gzpZkni7aa1lW7i+kuFTlwZIo630YzjU618SeG05
Vkmw19ZfnlNCk0Nigj/dUMMrxIl5z5ZmOMlwBtpQAaPq6645LUHjLs5wdUInNDwPPQYLFnhV1tez
eQvMrG7Y9rXHYYPqVSGSY9+nXviEicAVJO7Nl+7QBHXDtB2DfrpGKwCyRtI+n5BN859GKk7ub7je
4QfUZgZan0emweflPfXKdkMlaHSdZiMu451Fxt0O4V24MrQGcKeA1DWs8Qrfn7e8QacN1GfrgUPE
DQxgYleKZvqwqDJP4dYP+6AavKJl4d9hTnFzeA5blNpT0W5s6uDSRimzSHak96MxBpc6aP65ZSQZ
xGWQ/yxefeyCJQHyh9bmUXBm4BxRubKN+CdBEOaVzp6fMbaKJ586c96k+w8Tq4GVbR0jexHCK2jd
35E0K798qg2WfJV5Qb0YnpEEWF/nMehOPN68D8VG+pv4sX+tkAWPFTlKXzAM7o9q4HLWocfZYb2h
Md/x9BGSTFPIxWIQTT2Tkw3+A5Oi7iUSSVSGbpwypED2X2Sr64/Krd5FrdF6DhLgk/UK2yqb9qhx
vdkyPdFf09t2TyYMPXSwzY4mOkAcOyV7i+CqvEuN+8HYB5DZjhxW2zGsGA927AFVNpQfwNj39gMx
c8HRaO4aHH0gl/47a5YUQYThs+7qDT0vLMCepgCLeAhZYeQilcrRwpCMBBFyNlOEqBLBlxzEl/mI
CdzmbeD/GUZNMjTWH3ITGKJ7XX+iwRxz3U1I3xYkPvcmMCXOJkS4yIw6V3DbLwcYBuNBoRt6A0eu
Hdzsd5sMpl1b1fAhiYzF/Q9AHr5h21Timo/eVk+kuOuX4Fit+K5bR2b8FczbW6BfQ7rYfeVbUdDG
G3KYYZALMa1s8rQmy+MA02zclYIWCx3Z/RRGgETRkHR+iJFnMinChSxMRxZAzwxxypc05q4MuGiu
nkRkYiY2r/6c5wmXEZvqcgurFFhT2wG6V4zuApm6nJm7nbWJh8KvNNPAEoP6q+tk/R9GEIG5FkmU
OaZFVyJShWVBWOOWa6WDNSp8pRbR1H977k3XsMFeZFiXaQd2bf0UzqDuol1iNyxikl9S4Xh3+MUy
1SBsk8On5BsNANu3sVpOTRyyAZuXdvkJiO5e1rF379aFFYK1O02OsWix9XBAvjvYSbx2IBcUEM3G
u9RqeQumTe5QxdH0GjToB3yiuuRAox66qjW/ZGVztqKn+WjpZN8E+G9XB9M/vJVlVgWf4eTS1UId
Jr6Rz7hx+FizXH1sE9LZ1SVLmxb8APishBNKRwZLHvfmcSX/zQJUV3hNjy+yqkFLgCNLMQLny0YS
B6/zMDYPoR+pD+QaDuWQLP+/ogfBd3eB2WsajerSYGF3aKs0QM+H2LAy2WAIi/nscbFe1Bbd6CpZ
wEE0PbkRV8EY6/hjFnLdI3rL7onl4bXTITs6kUiRrSSpz/DpAXpRTz5vwS8Vc1s0YeS/4ml2sNEN
vbawTEzrjsYJbvg1mg73F8RaQuOY8LG/+bJGpUDMzB5rhuaqo9qc+knrYhpBmBe+PDZpOJ4d25Yd
aMHRrxgseex8g/FgXdw/TUE3aow3O/CEsXU4Nr4HHG3ijF5S0895jPS1I1W9wpwzqJ7lYWLim4n/
W/0Fbl08Qgy4RJG1w7S8NLIVRawDWC0M9Kxt+hTqYcByDAYl7aYAYS/waKLnQYZn5amXZqpHJP8E
RwDBjyHlr5rL3WjiUzxRAwCzf7XpajIgY7iUKKBhXFGTRARqVFVfARpyNJlb7ifRp4zJro7pq4zW
vJ29D0gFMK+EzdExqKPQhQHjB2USuywkwkJZctq6idwnw1ynmLlRPypES2XjzAvVTJd+4A9IzwKm
LBB9CXekUmEdkFMO2cPk4znsi8p278rCekcTjNMYRISY/+vD8E+v2IlZlVFC8lWOH6OwR2P7h9iX
uZvFDuetoGo5Ton30hgfj40v9xtytVrhl6vAvNrMpxTJUJQlxztUvEj743Wty0LZf8JL/jC0Eub9
2Ey3+gpzSqTa2iN34mmgHsuDdoAhmvcH2rbLHLMT191NpOIpcNICPoRKbyEfAMT+8UY/JdT7V/Ur
GqsarVA/AIYHcyNv/TE5TrF7iKGlPzMThKWNp2+NtcIw6fHsRdtTYvgRjfGRovRPTt/SzbtsaVXq
Qb/bMDlNafyiJ5biLKlv4WE9moSgZMExM1KPM2dVgUCvbQ8AGwTuqAUrK4pzUMPg7o4Km/nMezCQ
Kme+ZnuCy7WP6Jvj1XFw1T8Kv722h1t7hEVY6GGRE/UI302jvevji5JdvTeuucBE5ztoxp8YT+IB
DXqfrVMPW0Pktm4m13Y8Woas1rBi6F9h4eAviUB/E7piqmzZbxC6VDZosX3FxLnwWmBNsr11G1Kv
0dLxYhD4h0PnXUbWPtddvUv75GcaK/3bb/o7xn/23mJ+4mQo5ij86k1/uR+CARzlBJLPcevzAbZO
nsVuKG3MvzakB1St/7zlLgiolneTImhi2coRDxGv0UGByw+etkl2Bqv7Ol0OrXCFXwt45KcIxm1L
WPoVk09gPoTDy/w8kH4BvttO+OiZsKoKrVNYrFKK57TCttkb+Tl0w1cdCqhtqvCqpWuxokXvR1A5
wR0rphR5viucjVyT/Df0/gGGqG+NxCC71cdp6hAKHsIhRISm9BOS7sYkWaEPtB1IpfrdsOrK4B8H
gC5IMJo6vjej+Vzgy4GvbnnFtQaxGozzsAaIppwM7UvXDd4+ClxXkGQdUcP9ASI6RbAOV7fAQCyD
h/voq4nvGB3gChji5qqi7gVAdJPLmCG2fooCYDg4R/jC2hOesCmLrQlzDh+3YprJFV/vXXyTfK/z
8hwPy24xwaVqCNp15mF9b/MFZoOEojCa2R1FTUk5RDzHVujFJPRXe/MD7D4anMOuQBINpHf8EPO4
PuIHI1jrAT6sGmD4VYBgwXkg2IUbE4FIUl2NSE5BSF+GarwmUXCOquWDbP6FgqM3oKkFpFdP8PyB
ZQKM/KJvSBZtseE2+MEnujTB8rC4tQzibj9s4+PKB2BCVeDlXt/80hjTDWt//cF+N/j6ANL7eg/C
1ZAb4HBZV5t9il1hw7qfueU3whOGJVjw0M7DE0yp64N29l+3pkEhFoONqyYopv2NJP1xgO86Htox
74B7VQA+0u6Byam+JIt5FnICUIBk6qM/w8Nrg74EaKzdT94EEjwOMQCH9y0czrP2z/A0C7MwAao7
YmW6oo3v7fjbLssZnLFvFQYl0QkuQ79q83nAwq5L4CPhN+RcI/Nay+Ey+5V8dQs0rw51yt25qrF9
YTjGvFI/Y0IoqNPBg2wZeiF3AxNl5wfeM6XqnLb2c+rUQ9JWyMGJ2D6AECZruOwKDawoh070VE/t
BQ5C+mmL63wMk7xC4loxewHJZkGOcO0+N7hyGoCILuPYRWYRHOjDSA9l1aGpAvDbrlDAKKxcESef
xtVlXce9nNo/TcB/mAEk2MvvMUJauAMwDMVOlU0tDYtGr+81VhjAocpo8SdsjDCUwuO2BVrgyzOf
uje5bejkDSmSVonMJe7atQEmq+VBE3504QC/PWA1dEtQVvGFgQPLM7O4ucSy9wkZRC9jp67WqJfa
bTWUfCPLlgB+eE7oXzPOd/rRdo6HgZas0X62WP2ySe1lTsbbHg1ofFUxxTIP4cWLQF2iCjsgAXIZ
iFh1n6OynfnYlFi9BUvGgvmzh8bpgGVwLmld6hm0C0zdmRsjlTfIrfObDSuN6nmw/qcjq5fbpt4l
2n+oUneEZ+oBtMWCglFU39+qSv0vdDRoJZqXtUE70DNAeotHLyINdpGc7cmtFcgNDVZ/MsLNKbbo
Oels0fPuU9NY/v/XsuAg5VUkkHCtqquO6Xjs0x7WCP0D5pENJjjsTl0nWTijcuKz3L/q4RzCCtVW
6iOmWE/DgO1NIeYIDyvHEtazCWIPNM0B8etjMMsk5zJhD3HdjgeShlu2pEGV1Qo2nUkFT6U1fBRR
+jt7fAfpSlT2oXtvpvnV68yu5RuIbd6M1kLNf706/hOngEt7g7zvSUfAl8JoKie6pmj87X8E5iE5
fo13xZYE8AgWvG5hfznsfCo57kKFPQ1NS0xZD5Xtn70GcS5QTr7yFLeNH8v/4hjE7DSlJtsmD+Nu
c0kRx5ihNVa51O1/SOi52QoFol1/upQ+T773JWfwGMLklqzwQ6Vifax102MpAJt2Cd89tO3moNZ1
P1bVUkBhy0qrtn9pPd7huSP4jns2T4/1vMZ5GkzHGM9EpGDX1xEBc8ra/fUUXM9aGX5RhALmMewT
r2yx/6AOreDnZ9KDC3svm9ECIt7qGQhPD39dcYr59sbm7pHi4PPU2VIkBB523vixrFgZ0TF8myQe
EYUzlPHZJwdEEy6FT+LnjXjYvJMXLMX3aSfepYD2T9b1YxATjM0s+kbc+1H2wa1bgp9U+m8KdSuc
kze2zC+K9CeUUlx+CfC4mXY7Pq5/x4Y81Ga+hTwCkgYaUe/iJ+RVHAKfUkxCBk0uHHnPXue1b/dQ
+W87Rum9NQ7KtLdvLPXvQ7Mfv4y6N3kEamKerLq6kqlai23A3lpBdPSzEozDklQgirUVFvUAiV82
cMLKBZnnR10n4hQt0S6BGyJ8q0NIDDwWFK6Wfj6PipeDja9h6IEJ53XYs1n6oQ0LH0JgjxkDXIzp
QAInRweVoBefYCWCF9KSiQ5NHPHhTkY7LPVDXmf17OIbhYShwV0QwIoJq5JXCadQbIVZ/4wJClzW
KEoLadvwEyGTrEwb130uIBO/gtciQ+B13oL1aQtpSt1t3V8Qy/QHgC1exjB3KytmXiVPPje8u3wj
1D0BopDFMtjuJANU6qHRYGXZqc1WU4EmsBJQSRwu4sZfbj7An2vr4UMYLt4iPT8ifNC7sh6dGxy4
8S6hzIXEg+8GgDWH+W6+GTGuCpCL4pPEjUN3M50NtHRblYPa4t1IBbhxWMHXG8YUacKz63bAVbpc
AZyAECHoD+hg2Qtcn/vTBHuePevj9dS32t3EipKAxmfN47h2r1WTbpdYmO0dLe5TVwEwCPV010Bj
IU836e0NprxX5tHqalt5TRV5N9ZWF9uSCnumUT7B1CmBsGeKsXxzM9vrqsOw1dMfNy43o6nYzzG6
Ot/SKYd2V8JklNcFtlX/wqZvsY2YgZiQTmS6Rh8QRwT8jln9EGeRY7U5zGAz8C3ldUeDjv0h4tV0
FpjLDy2LgdxYNYKBI8FKGyHd92nNUZO8G7dYfAHbuFhOn+Eb8Ldf1uW5b1JkB80jeSbbhPkDRIOy
DaN2Jwh2VTpCT9Spobr24Msem7rlX4kT7atPWjDKIlPtVTvYgxkV3ZMR/jJom6ayGcDM1qlH9//j
6My2G0WWKPpFrMWUDK9Cs2RbHsv2C8suu4CEZE6mr+9NP93bQ1W7JMiMOLHPiWDxCAmSlgbjYj5U
yqo5FGQlbITPsDXrJCSP1Q9PZekuDH+6nsGIK+QtKT0736hx0XsyjkxEybDhy5Xm9B47S88nw/Sf
JJdml5li+OQacbnGijehnHhTEN7Of7R+jv22wXwtG0xJSl4ZSd03pW1eGmK9rmXX8SU1DkFraNLG
naHi+FzE7rglVQXBnQTsvTWS2tuVs3PMw/S1KvqfpG+sbVYDAjSLPUDRxO0esTbfFH3e08uwlil1
KT77EOJs8GmX4s7+G/i5s7GF8+KaPaqDsOWxCxpBRlcQn+Iu6ZCXURXD0C62U2nVW/C1/Clnuc6m
LJcmsmZNBI5mSsmger7LfdZw1w5DKzlDRhQpu2frkI+lc4YsmhXzwWoqnqo4gfKa6pl9LbY8u7Z2
uYiQ8TYTHBGxRFkPSUVEvIFNJ26hb3r+xsnuyvCRfKSHMY5ZPrs+y0uj7unQgQ0ni9G2O74ZY/sa
WhlZuovrnbw0vLDg8CTLpVQnHpXpO7AlP31d6uWzShrxaWZ9HW59f3LnqBGMwjfM8kW3qxpmdmus
MtQD2bub0nNNGVW2L/wtDAyUgDGvhitVzxU/funBzUNYenKrCIYPzmBxYLBjGPfFAdVMiIh3S4oH
g3wWOAJMERCcQew/uiX3P9BE/zf3oJL4wErM0dwRXR/Z1dJ1m8K19BTFpU6SrVVnXrBZiiJNo7r1
+Azmts0+G6GbjoFt3jsnJhv22aHSmXaha+p2m9aqQbi2JaN36U6+sy6vNhRtYuimW3IwrXdnGYpP
XTidhqVIe59ZbOdOx6wKp7dp6tZLv6yVPKJ+2sY1EC68H7+kMPjzV/RrVpH434w2RTS0Iuw2gcvH
sgsxniePtjVR8+VZDnDQ6zqlujIc7R793EfL4JRgNMlXRnsoXC93TkhNyeNsmcaNRfUtxX3bevWu
K4bi7Dk5Ds6BwcKrz4c5XSsSQYJNEPD8bjTNt9oYaanNrXYcK72DPgruRdmCM2ptJk9tGlqXUeSo
/4L49iyKpSjek6Io30wIG29j1T3L5PRU1/XNJpvqW+BOIXA5HQMkqVjNLm0JxFiUl1ral8oOjJBL
MQCFcBqjOxsa3TgykrQNERHmpjiQHYKR2vVHr+bKyucmcuoR5I5xB12m6w3MpMj0fjDdvoWOHD31
WvhWdyOzEFJzzGT7R05o3efUMODpOjPOibYvl9RBi+VD2opuFL9zniz1Nmzt+aesGEJtytRqnru5
9cH53BID2FDSkdF+c1FbrCswozp1kHyzaQhSlg5YyqWQYd1b5KGGcLibti+vFN8oUa43dh+JX3DM
MxtixcE48xrvU9vglpWOSGmnSTd9U4vVolVJORssErOBhJw6NYibIPNLRZV2PYUe4hXEBqsBaMIN
IeIcF7n/rvVSh5elMZGwAZytbqtdm88DUJ361u3noDsSWyYToszLsdmMnnaJyi781U3S2oyOgtCg
GZCDFNY2VFiLttXob0wx7sfQYqWFjpmT7XTAUulNLGgeIpH7+N1aP+nY6CbH4aMZlPPJrtclPK9G
piZyeb6/Z+a0KTWpNMMnVyj7rdSF/EH5BK7L5pBZRQbfTFEXrFxqZY50R045lkglhXSPZVy4aksP
C7njZr16mb3Gc5j9DZam9WlZHAoUyDzEqxYWpc2O6DYUFeQiZumy/FXNLJ2drz3/HYlX9LvGSXl6
3FF6B59xzpq0Y6bjFjlhXPY8pdmrIjwYI0Qgh+ewwqUKEYrAzfA0MA4547uHSpRSRqT7stS94Ob7
Wizpsq234SvaBYWRhxx7tbiv20nPJ5paPr6yWCHxeNLy3PFnJ6ZCtrpgHGxBcIDMLC+djUBPvryx
znbNZlKRDLujKEGnjpbf2IxvrYWDiQDu8oMdzF66tRjBNse0J0d247mjJofdqa1nZcd2Csc5MNLn
tGYNhsZHBp7jdrgGUBcYOuXugFAc6pnwErKoYNedyqEwGZ38G7k2/crRfSHEUP/trVLwlLCcTpuc
406Pggy/scW0xYaQLLLjttdXSCE2GJezFi+6Kyt3E66t276F7GkfmEHWIKY+9Qeh6nXAMnpCFEoG
PW6oaDowaLiVwdltpR06rwAoQHaaTNXust6xcxBS07Gi3kinFd91TGQtfoenKtCBzRoLzfFOCRM/
xEPD4WJ7qn6JPac7WUHFRGzks/0K23K+J76p/lpCIdtont3JjgqdC0LYkwFxKZgZwSBLxCC2RuVa
y6bKnabcOjUbi4i9N0H7Bqcuk1usTMsjLqe1QVcKz0ge47IHaCHQyz2gBUK0JKZThxe2R4I5NjVJ
CjcxqHgjnR4OVGs+ABIB3PauFP65nxWo5ipghsBLa1mVIi+2l3QZv/yl+Mk1twU+v7eOtCMms453
g2uHeJDF38qYnw1JTTVkHGkB6zfJc1o+6YxvXPMR2U5XnZXllsnZvrBnlD4F5sP6dhrRK5On02LZ
F0bzB9f0PLQy+eOX5t3YWyeVjEcsQYeY8S/kIeuprfw7MAgQCwv3OHU2r0v/BUgPL6EgL9giufPt
eWQE2oOBmd1FyOyuzoaXhrTJ0Sk/KG9vQTja+5C18Zs8d/19B34E8QnsnN8zVH4xO2dnIIZYor+v
tHNPys43I7yGjgfIbuJZSvDkmA7ZXygGEUOxbj+M3sXk2IwYMt63WQyvk/ZgyooM1jqrniE87tve
ehlTfZDp2G8ZqNHTEshxxNI0b+xuOTtp+tFL/8Msi/ugKY+BUd2Xxuxt+O4/UImOsVXQUcTIa7F+
5UaRW5iAKQo0SWS13tLUQVNPbUM5oG52pihycE9a3Tyc2KUEwdod+wBYOahPYx6+oO+jXobh3u3l
MW2rJ6uep8g3rct6HmFVSp6Wwa82SZizO9Om084lWmujjZ3jLIrCLaOk4NJxRP/oxMO5S3xnx46u
X+VYJ57w30QMfwavgYDOAEUaO2YYnVwpCN5sPlvdW/9swZBDAabV+amEBHVn8219HGFf+h2f5fPo
80M2xGFEbGNqtkkLEZRAjbe59bw6VNo8fHfoK/e9rL4zHg/wi3w/a/7dRTenAhA7aZnWjeybGdk1
DuKT/aTufHAXdYc9EoLLeE2z+S+xqueAb5CWN+SkpRbbpL53wYFxP9CSirpUR+mb/1hFpti0Zx0m
WjrCR4x2OxorF2a+CKi2xDGZd/f6fgFVrYvA2Sxu9yl9Jk+6KvasSJ43dE1ndxopiXlAPcSEWjvf
o8UCCF2rV8CWP2DH1YElys99h29i9U1FnaRdYHIOqtcP1ziDTrQrQ0deNv7RUt6yIkDXZQ3yxm6H
YzOSLF8hWAT+CuEmOwduc5V0JssWzPOFp44mPqAAfs9CiZX5kP9SXwNHgHx3H60YqUBsKJhpFses
FU/LVJzjwL+VvngLyZFpuW8Y8dcPhZE2FKML2y7VIwlgF3eA4YlZ6QhPPp751t7SnqG7NctLp6DT
cQDMWf+RaDFvfH/1mYn6aX0gqBFfeov+KNGsw8kNzbyT/FKj1h2gfP5SlUm1j93u0mtewGJgix+i
7I4yNd0oyznE/fTsMW84cVK8TMJ9KHKyKmbclrkx/Fs/FlBzNF2u9x0N9KUchz2T6ntUrGfXTJ/s
cXj3CR6tGPxUc/XR6ubODYoz7pkoBDXYGsPyj5nFKXfcx7Hu9Y6luedRj+YhKwdsjShSrPHgBMs/
y97+7Q3JD45tMi2So6WdW+6G3+SXbBm5QihlH85ivWl3vLZo5Nu6Hu4IV313BMSykPu+6P6mEJzr
xxpnyWkqAiOC5WLVVN1/DI56Yu+g2ADjbxi8g7wFtK6d+lcIxhX2mLyaqwhqpcM9IYFkhU0XT1Nj
xeXez4a/LC6kKDOSZNcoROiBmLwNVpCT7L2TnuZ11nI/rwIH9ceLLrOHTHZbk0Z756wh0MuS3Omp
zHa2u9wnCKldh4cyaT9KDIHlPP3JhuUxF1KtyX6oAjDEuX00MvnUG7NcCbOdntJjqvwLpfIa6GLW
m2QMf7Q0LqGh7kDG2h0S0wlzALNdPLXfYRHTpM5T95uMZX20ZFKcwnRSW3MInZ3rcIFR+L6C9UZu
LS9VML0G6+SgIp2IFKHU7r78VP5rUnvnNvZu/YFClNpCGEdwXbY22xUVrmCbrk8WvzpOTXhnMC8T
M4iiVZQfLHzZ12P6rAbvrm68XSuS58pSL/EEiBdkJ9ca96TTX0N2QRIwGN5I+95nUuDNLvLjhNtp
qNhnN2Fw2Nhe8yFzCW4jr/Ya6lbTOnNuvAWVjRJI9jX+pPNcWb9uzIsk6n2Xm1dREvRbpRBD/Qlp
jmouoU9vuq+sGDAJkB6v5vrQ8icUM+K5Tc2uY94Hxq34MKqjdobrHIaPdQO2GYbys+3bfwzBnmqu
gSqrX4uWcWvXey7Crdj6FY8lPRHdGguiUl/tCoSBDfihG3UJEpgXxn+wd20nHJWDQoco+hgfDe9D
357xIGX7YCmJd7WbM8l1KLqFIHoxCTHrWJe5q24xvVNqZO/4L66gQgzepuDmzbO1RbAlPJlBtUrw
RPjDSYbTzsjHW5JPt6wWMEb9WYbeFS4RrSRJ/tVkVGCVl6/2HP5NhL0nu2MT4oCoanFHBjLHNy7K
2oX8QUos8RPMQfXIVo43PYtfIvyeZUBZv+4SWt+/UTkHlzfHH8azaqoLaTTsGCLH2agPrCC8xGOH
5a9n9WbqFcWO30dt1ABEaqfiIbP404pqVFu8P+2xz+U7e0qmjUiZlSWdO+66qTpYBEawlt7FFzU0
zzSzR4v9bpvcL5FO4ebj8bGI1cEa9LGzAIMyfd/O5T2Omo9CB6epap7DmZtYO+jLoX7vvPCfwT6M
HabVp8KNT4Eo76yAUyIOkUSNOX2kKIsos3ZFPTzTpG9d16i2GQTDc9swJanwWq6E/3pi1Mmhs4uD
3+RrzOieTCx2Fan4M0296pjwwHleQNBxduAIYkdszWSkepUj1SefVCCYtaftQ1WZJ+0Ez67tnlEt
DjM7dJxgvhVCP4iaMwcVbZT9I63Pe9ir7441G5nb3TUtzlWfcOapb/fVOD9JHjODpyUk9pR5VHGk
5PqZ8vTYGTiR3FwRGuTJ6Qyc+DuAUWBGO9Qju2GCppGflj291siV2wa7BHgxlVLlJw/GFL/UFCt1
4YXEzJUZ28XUFvm4+CghsxxBpqLJXmI/S3+rlE2lYXzVaCD3SekGl9m15eek0UH94alvhxuJbziW
zfqtKeq3SRrxrkzxOA/k0lI9q3C+oL+ildXX3KtxQQb5FVZjJ3vsKT2yZiqx2MMuGAGVVeCTcKYV
AalKHRSGXKUlIna5NcaaxmwI0YRYVVipQ1rCcfNNFVrtJze5miLnDSHNqsseK+oiTGDpIRxcvNOT
f67dZo6Mno2Q07hz2Ru5oaW71yb5dB6pTsnwz6QCo/kc041hFFBfOdaL6cNVNZsDG7/b9eQO4Lvx
/4Lk3aki+C5i/5CGy3Hd4jdUzd5mTrah7+EsnoDR+22/Ut4LPY1Kzc9FtPM+tZjJK+fm0IPEgfWx
9OZ56Iy9MvqnRTpbqSVViemeyth6lB4HUhHLn2zds6WMx1At9ChV+sAI9jj0+mzX4sPnu406R0Ts
utgbmbdb/+06YcpbyfsUhAwMUTLojbdjr2As5p2n8t04KOLnE3+X4mMcVbtFw4FMpEIshulOQ+lr
VxEfO7w2bisRAOPbjKxV9u9BUnzGc3+jiGdvWz0dBOMOSCokxjVOUI6/AQtWRg53snuvJjgR+Gtf
nuUUhLB74mAa5lPDZQrg/zAv5HkGCv3MxyNflk+dlfwxwa2wDLcCEppn0Y9YOHZY37ylNfZGxcON
fXgrk/wQWsibfVcf8Ho8xmETiSljZSBZQH0AEh08Imx/Lpnx7NOhDfS6/CQ7d44xvSM0VEO+h+gj
M4hQAvNtSe0oY4iJfGEeKmkAdpfHca17Q85dpy/AbsInrBiRP0E2isFxdyLL7+aiholoIAqRpu2c
v6iWdxmz9zFoDjP5EEuDu2khRLSteT3xj/yEPIcFFbDSVgHjiPJcQv9jHsvT9g8DRCOiYwfsrOmw
QOSGdCWnQuMWTiwbqcpoFDQolb+8KQPfV+neB1TmXtYd8M8/T2ZCNGrD97yEv7FhvEgbaAIEyS2R
+bzpuc+rgyOmLar01ijs3WiZh9YPdo0ptx2bOiYN1UoFvk2G7EjSxrWzzahJ4qshq/u2ZltbjDKb
VWcq7PvGUcA64Xl9aCFxEOGHR5dqsm77g5MRCNpMu663Z6b+yWHoxlcWdh4h/RvILx2x/vqCJ3hl
CfA6j0Cizm5Ks2Mr6pcQT/e8eGdu7y3RpRxpEHuySk+T7WJWDVhTOvHGi+mpsewo4TsSfcUpkO58
QPIa+XH0NSGhHA0Zt3pTIz+KqvOiscBzLI2H9UoTU2BuJqferjfOpJ1t0XXPrbkcgth+EYt8QQWS
e4cNQls50JS2dnaehbkFMCezilspLAayBTr7z2p+jSf/JaG8IbDo0C7MNTPOSC4wawfpReCBQ6uw
Gqz60YpQbeQmHCcyxGZWlMaXrB1f4j65QzwYIzPNP7xCfnTMwX2vvlXCe6vybsLgN1gRj/awsUd9
sv3k4jNIFNxFzPOueaIfuJf+1EV4L1tvN6blPrT8dyTq68Iya2TUb1Plx1G0y0rTHhYK2bh1fgMZ
o2Lq7iFLh30MfdrpoNuBITRRqzCUow1rHrxy5dPXw7PpeCTHAdsYMmiJkTlmCW6CLrD+hpNNMplY
S1kkuVcqipU76qOxVNeYNbx9H6InkONVultJlRnVkzzZfYH66MLcmv59ttS7shGwkbzPNq+nTcNj
eQU09UvLCbuhoNJRON1WwcAPsYOr5SkZK9ZZP64fBc7aETDBeLCHZI8rRAOM4DcQ/WcVkwaHuUCY
nPO2X/10ojplTXcZG2/vOx6l8LIJrOElDhh7ODWDDAu7tdsfOzQdQhcg3pIdnqE3DjtfWi9zj8fJ
7k9BY17CysOQ5nhb046P6OFrUC3ewi71empArsM53gfGAh/lXWd6duJYmYPnZCGNV2YMR3IrNJjW
+OE58WsTVgd8D8Q6yIOdDV/rssWJEsPIk4PKq42Ved+VvSYk/V2rCSEF3pMgPQccdTyYN6FuyPMM
ivsWSKU/MjZG0+Tw4p+veybU+ov4a0p7Y2PgahQAJusHH8/LrXaDYDPCc9arQGmO09bP1b/ab3dT
twAAFt7WNt4yyPlrNqi/gyJxZQr9ndFhee3/zCipyh3kORFOTsnqHWmfkshZHtl3vgmqtN11+Qj/
U40YXZEEpQtkX4WR1RnmppX5azNjaDfeKjAidB8fwBDxB7jwCZp5n9fTlyLxeW+Dl2wSESJaSP8u
dXgky+rcO80Fy9+mcZPHdYskD/y5bEG4hrBFKSp2OU8xfOAvW6LOAuXKBVYZWve91bxWpVnvRFJe
Fo4mPusHs0gRd4sviuM3NoCEsLH2F8tAdVvsDLwrdWLgCjYvXL+HlFe5DmEua9VHljMik8Nh8WW5
Fav7SEfPLX1LW7nvFrELDHe3vm2O2ZMf015Lr3wIk/LTbHFPrb9Q9gaBwO4PH8x3LPzrwgtvhN0D
6R5M/exdQoZEIlrqw3qH3yKyh+BiwKkko32py+KcLV88CGuP9bHefWXqHdvSfDKL6tm3WSrLHH4N
vzAJoteNTSzXsM2ahejMVvJoTPJtqodTswLrKcgvqMAZC3cfyXrmxEcbWz33RQCr5v1/ha4naDHV
TeQjrCnFtUnq+ETPGrVjpjaZWX9NRXMplEP8EUNXMqgb4mXK77z0/6kAY7JkAATc7G2GOGWYDK0L
77OYcbV36klcHHjnQ1nNwMMeVN6EN4J71Xk2q/muLTpolEA5u6IxyzfDG58oYrotfqT9KNC32BEl
mZIu3aEDhsH2Oh/txei3VV/TTpODNg8Wfb1hQmouICRMIRGpPPdkJeHXCmyTrV0fi3oqD6hEb63s
PiDYDpDBFEDmJtBJZGY0OWrBrYOrxFEAZ4q5R1SG8xoeAlnWgVVlWXPXiUJEjUNcyTiRj1LoB5eC
ZhyH5z7rEHUmyo0lfJnL5jW30by76ogJ8a8Tj3slxJ4ZNgFOhA4POv1W6bJvC0rMwrwOeBsjVphg
0sjGOwEBG9jGk8L0FE2l+zJx8M80801R0b0x5MFIVPJ8V8fARGlWltjImU41NJr2L78/cTYcHBTs
WCjCfDqFuIQm+oeNpLDBX/JEJOnXhMGKwsa5Z4BubLKBYKI5/RkcdGcr+x6K8s9Mnt1G2d0xs9pH
xcYKAlxeLIeI8DFJjlDLlIUlOoxtF9dq7oCs2+VBQBwui/dsu+JxwmOyMesAjKKnLsT+Bb/LA4jR
lLesLy4yqP/klSFOpaHfG4WzvR9pdTA6XC3OCQxN8tpSwwSLPkxGtTf64GUq9FMj1b2t7ffST15j
7GUM8DzieHLstM0gf6U3fdo8jaFIf43B2619Ctc3akC6pVd/qLqFog+nte3fkIczbBA9mBIVGYJx
Xnb+pnMD+lltfyt8C4VdX0Yng3DnDnVgj8pUXyELDyrwPjqvwCdZAbVqF5u+TUsja/6XH3qsj029
ZqVqSSqRvZ78yzNK6bBFNPxjhnO39ztm5+zqGxrbuqsWHMNOiznPS2JmmzOoTNWVVz1IfYqrItys
J1NdwiU73YvnIcvkSelvBJ7tLbRjzH8yfqD3gC7NKbUMyi5igkGATHOLgiJ3i2/cxdy8rFTcekta
76RYYM74WHqvc0FoJnlxDWg1MwcPc8NFXhoNoDZ7IzZR0/2gQ0B4MrIfsygueM8vicw+zSnYM2q/
WoRcczWyiDtwQSuTP66Gug2NAKdzbj9ggz5gEwsZc/nvcRienGKBlskmGvz5oezQuDGchL334k6K
nDTjL4uHHxjTHp1heBWcKBNHfTI5GPSsZaeqbKdbswFHr0++rc71iO89JV8IRfLAxq6b31fPENtv
tYsmjzvljsWFv0GWn+cJWZV/49UpnKtN1ktJHUMfxDpvGLeTiqeLix4w+wvyLfk9AxEDMi2QTEN/
u/SOG41Jv11VRjEHt7hlNzI4ebsDDfvx2oGStQRChXu++Uv5Ivv+SyxiANTBSTC0CDyV/qXnPJAo
seuldVzLkN6Pv3ladqkQl8kwInsaiVdcn6tQhF8y4H5SybNCz7DD4lR4+Sms4vNo47UjbQ3S+Gxp
75QXzv3c4PTF/k7yCVOK2UnIIi4iqeuXdhmJ4PKvhJYlkZcHmkpy7CLDVzeVNjC+sn/Bv4wIOpaH
pJYGsGwPWwTrSHsv/67Nn1f7Tz2SS1pML97I78/5BCHw60sQSQ8ok+E+nTIpPbzgZ7KDIHFC7yWp
mUguzp1wx0s5uw9T7T9advHQBfplTML3mLB+mrH2mjWUTuvHa68sy0C9nQbqnrDO0/rTk1eRbDKb
gKs1GArd0NHNtmOKZlP0plBdFt9oNS3PfVrfW5pkOaKaYvqRKcj2zJrUbhnDE5XeY5VVH2YY3CUW
jKHRmv8Xl0RARFnfPJRBc1z7o5kq3WX2LeL6xayBSwWZtrEzH0n+Oo9+dXUbhE6q8S60r7zz5b3t
INi19ZIezBZ2vLN4m2PS3Hauq2umOk2+tdq2fAhgo49tNhDaI/p+B5ppP0yJTg6VKdPrFEv/ySZR
CTbXWt5kS4WMYcw8DROe7n1gGclfEggw1lUiyLfNNAZ/UpwnPCyJLu/LicNmmuuT0BVpSsNsEtUU
rt1OdS+AnIfaevc44TfeIO61Y5OsthKV9vSbViA9NZfCKgOQ2Q+BSG2ykJHCW8/02+YEM5PpNwxm
ZOTux+vjcxwa/h3mfSZiADNbGWNW0pN+Jlp2LfScLzeOn0dFeBhbVDioitk9F1mf/WvCEfaDkiFa
x2meacag7MxGlpHugaXV3nicoD6Y2qTfALjDxbHXrfM0/4urLk1IBlHWJQdjJlFL02Sv/yTp+nf+
wAzEi+Bc5PFfxI73cHSPFUorcXe1salGCiMVJ3ehSeZBVXzIMcMoF9TxxiZnadD1V+i7l6zjGcYX
ApSazm/N1A/72Zg/+6k4koR3YSjx4MOyp27wOwT1R1GNDyT2/a5SN9uk3/DLUynWxBQM3St8R3Kk
uqPo7JmHplP6B1P+G+AgyXauglXOCTwbu78xF53TMXJJRPcXQySTQeS60nrGh38aW+8emxBkWrvH
dH+FENL/X+nkEr2kWXw3VuSqttk4XUO3PvojWXXQM49JOF1NNNm81p+mnr44qoK912U3oINrDAmV
Oqs5YN5WzXzHYLCM4JC+7UE+id4H4JjtjiwefwdW8Bgbpj4gpH6Mi3MhhwQTIw6gbeeM2ZY8o12/
cNHjaPwUSt71YBXklWYM+nR4g6R/TKRgYj/mJRmJw9lLZ6gEkga20hg+2P1nRTIIf8opHpntNysC
TtEW+u1z0Ycl70JhgQTSWNd+R5hg3+Ch5djeeDDoO7fKFHBIjeLhNfqJwsw6GEH/6Aoqgdgip5LI
A75Rh1CPwRW3eTAZCFDxApqe66L4MxkJSYJLEp6kX7TXqsK448z2ak9npaRpWP+Ikf7sFjt4HKW6
w+UanL15behgf6Ou6TKSrypGmIyUN6zknihvxo720z+1rUuoRq2eVd5+D2BrEK33kIp3SPsFLleQ
OndhfpiCSm+TRdUnY8z1X9tczIO3JMFBl6b1o5NWhZs0hug07QkpI2gZNRQgsVUTqlvmKfMQltV7
VZFuh+BL1cveh01F6upGObnacBuRzxMn2yEX1sHP7TeL7vfNnHkMDSwoqWe9aKv/VYi6nHllcl91
GEBYFvbqDI75jxBa9deBJIA0IeievLS5iloq06NvThRAgfeUThyXo3aJ8Eit+TQQQrThn+HkMjqy
f/L40VGSYJ8pf7GZhVEyluNWMOpK54GZzewgDxt8V3pR+pqh0bxoL5j2QekFV7PA+Jw4c0P5K86L
W9A96Z5Y0YDp7V3eBI/NYBHrIKG47arAtCyymGjK0oqBqZq7LKdQXrRLUt7C6iZelpzh8/xcztTq
STv9IPMwOxmr8Bl/OLOpNsT2kI+V98tax7d+aG8YHm818AP5TgU8xECSlDkx6gj77DVuElJCemqN
rnfVLiSqm7AjFATC0sdDn5U+HWX4nJnA6J0/JHfVUH0WnfPPCQJiWnUNam+yl0T5dfPsSP0xAWl4
bnLU1qI4PSjo6cov+bDYm7HKHsYKy/0wYi7HM6v2vZuQp+V1zDJyr43GabJr0sL4FZXVQZMl4oQq
fBsT4YJQly9OYS9RqGjtsR/V4PxpfscY3rl0o+28hz70UWrXH+Ap7i6Zph8vJ78to/7IZ6Zz01zm
H7OeX21b33yfGCmvzev3Vsnq2jjw2lWYMGIrmWPmzcUGlT+hpN3sPpCHuHYuQ1p1MWc5Po1Gw+VY
pcihWIE2hD0XZOAuzdksewBvo7lqXwqmTOJroqu6F6a8NwJwayMpDjU42wYL579eN7/W0B1I96iJ
NitudpHR/lnkyE4/C0cDvQipxlhmAu6ljWAql2j5nBTdQ9fat6ngEhEaVQOLYxWFXvnppLS5bt8/
pk1PjFv52yfmL/BmsEPBIRdOGD+qXR6NQt7VBakh6/9RWUktSDlHktAjdQ9MsO9gl+Cg9sSaYUC+
MqxduXJApKtRb3yGqkdcjPky/KJftiTdNBcnzcQ2wGfVyPnYJ9BcJCziRYl7ir9jlVQHc2p9BVoR
PmWs8jqhMaWrJltEfhhYX2GwGI8dBNvZn4PU35JQufRRM3FS0U+D3JEy025NSPCLMjDyzKz+iQLI
iktZFkwHJtfrsZgObLDI8Bd1nuFcnYRc3MMyJvXj2Mjis2hNi4kbACfTYNM3c36/+T+OzmO5etwM
ok/EKpAgGLY3Z13lsGFJ+jXMmQTD0/vQG4/tSQq4CP11nyZy5ZsGeXgmXsWHMJzslFjl+Adui7Ru
h6Lv8viFlfZkG1X9Iqmo8eYaM3Tjm+l9aCtds/P7YGStTpBsC3qmaU7snBrpijetJ40pniQ9v+ax
P2H2LvbdFIhzKr34QYchPJROzU9d/C/gu8nw/GTWt9JG96vGhnmOZ4UFvoBe1C35BAsTsHKExfPU
5D+8NHvCRRhjLdZ6gOQHkOc9W4Kg5JVAC95QQngzmYNWR1SBdBtaNcs3B9vDuV7GxY0M+6vSLXHt
VGf4zwoj3OkoKOctPvjhvUR6K3Dkr3Xms7/AnnL+Gyvh3aKxI9CI58v7T4CYKtfwK7NVwjYCBTge
qLLKuh5SSCBCmDeIIkaOYdZp/Opb1+hzZsir2gXWdO9wGOAQU+K9nIwxRNezxbkNdPYqkoZRTaSm
gJnpgOuN9GUATiF22vdqisUxGolDlrOeK9Lhwj8kWWIdoSfogwLqjqRrmZiTzMDfEG70ToCgR6At
jbiEeiLr1kXuXz+01mKHnmyXc8+w/nPamu05TkuSbQOPug4IdWrF4xNzV8IFFeHfaSLwZeCAYqxF
gOEpypAjJsNHJlDKfcTjyN3UMyMbYCdxtqaNZq7yZokx3S19C2OU+IOiSAaDiZ9Cs6o4mSRZgLON
ApjwWCfcObRu95AydC9LXe2KHHNINczTSYNCXfFT9Z/mOcDYyr58INzufg3VGDz0/lAec7SvdRC0
HO+yr8aTNczhSZCq+7GHEKVAFuNhFrm7dmdNHDr2gqcpceIridf5ZJEHO8tiioHNdVO0Tq0IlRpb
5QexXbDbpvWvq/BpbhqqRg/0vvUEFFx4yolhYBib0mBBo7Uf5BTRAyWvyHXn2snOr4b0GrGKrgQG
A55YXmnv3BzPpSaWjmLu59NVSQc4kcvF/SRtwuSPczYB2Y+qvobKK+0fPbfGsZxq/ynLtN7xw6Dm
J+0cdfT6CZMMfUvxSSnmkRRJiQYkeD5k+E7TLPnWBi3xzHtx3o1DFW0npQVDKAMJwLfmHl8ClrRd
hPftptyc8yFGkHyNeUtCxxQgNz077X48XfOcz4XLHWecXHRSXRj5WxVEhrfiqjV6mymx9IPX6zg4
9jluJJxl+JsamEZE4rHKHrsizsZbX8eBglLpjBG5UVoal6y3WseGtziQ1GL1b6YATRPVISGGNRsm
DS3sjjzoEw9VjGI17VQJ0/9REjvOSJAyDdcXNdsIZSnww7Ux+842qP15vM1oG08Btt21JSaBpSKM
y10fu2O1F2yZmypsEZwDtqZKV/pJKe285Z5RPBWekb74ElkGI0WxL0Ztf4k6k6sqSRLK8PhnK1DP
21CjSRWK2a4MR+4tLErnYwC195LPsOz0HMCK0bX7XWJ/ps2ibysFkmOW3b7jYASmYHrJJpF1s1Ue
L9SgoiL9wVVtftEigjPSUv23dmp3WuN5WLoR/ITMCsn6DusYG9o4o9uUnqreLenkLxkPH8L2BdEz
TY13RTTgMhq+wKUIN6app2Jr9aQtSPA5IFJ0d+qxscMCE/0vxBrvrxR28QjMFpqH1PZV+qT5srpP
V4y75LZyPbHWcVmvnNqs9zIKxBuhlGnPD3Phf3DBb3IMMusAuvuKXClyQuK2bEr+XxP4gEzRU1e9
0aTXriHv+VDyer2XjqOnbeKDBtMQ1HcyVM7dqmg45w6SPfom1HQSzPq5xOHHPNgl6xqV2Dh2ZFay
eOtio9zDzDK/Qvaea1iQTnRUSQF8Ar3oy8ZDtJGM8U+DDTW9FWj4Efosl+jKuxuuTq5W6xlE4c38
bKrYeWxSDTWJaOReDpg00JsgXnApaI5pbNjP0UhzqmhFtrOZL71VWRrjeo/7fF/GKDu2YTQXg0gd
1SIFqbmBbPyf4xr+f31fQjYhPeVfSlVC4CcAvdEuXVT0iLLvwla7m/Bv0AHHiCbZCTxnm2abzs7k
P7cXxhNZBnDuidNvYoFU6qB0uAcvrEhKK5XXrEcicfbM00b1XDZ2OK6tDRA9DMx1LQ/RiHmzFnBS
7JqIpoWgsLNI926i2YRXICq9H9ww+405lHZU2qLiwLlaO24Jrswl+GAQJAU0WjSGv2ktJlvEV+Sm
9nCRBVHKDMWyETaWEYwzlj1Yl0E1ZPmi9oNmofIuaGntD55TTfcpmqpDqnFmHLwEoh5QesaIpoab
MA8BMU5nKNs9GLVhW8Zh/BDEjfUHgoMgaRLbT56Yw0fQADWRzCrbq8E1UI77sTvoqQFeF/B6xtXR
aYPuBGfufqTs0nxX8yi2cTf27gkfYnGZ3RbVt3Kgoic1U7h66k6dinm6SYZxsbJ/pnTojlC5uI4r
ho1OQxTbtjvmwxVA1TSZs70xQD11GGLes4nc25qDfckrjv5zXfpfCZ7cxXMinhM0FVAYxcyMQY9q
E7eGc6sTgvz8kgG99LO1kUng4pPVf3bvZydtmOKCH1d8JJMLCpInKPe+IuFVsIoJc++czKg3lsr9
TRwu8/4hdF6nwOlf7GF+lblIr40xdEy53GzbqsRDKQI+uokar33xE495j1f20QZK4PBQjAbRHfO8
3FWQRYePzmdIaw1YGExeI0kDqI4egclYADjEs0bxVMRvUnjbBvK9X1TQwAMQf/ZvXTa8uDyce3ng
cZNeJtxJ9GYbCYKkxOSesNY4uMJS7Jy5J77v9jxniw36I9Ge0K43rKsdVklGf77kX4VmbLf9h8Vw
n6UKn7FNv5Nw/Oppe5jUYK7ULFYGt4SYDKQHQgkwr1rPEvxW74iNjpp7FMYXxeQJezRnzDP5EbBp
5prP29py3YOf1ifXaB+7JuDHBYNkMngNNru0rX8qP7xTXk4WryVL5q2zrvyNJWmrKvoKbI/SBT1v
IvIZbFU8ngJqDBxgKGQ0Ny1v07yEI52N1vPUMhoPRpOIWvjMpO0wp37ByUgXRT0eS3ojejPC8D5v
BcUVIYsyU2dyvjsdxmcxTuc54wgAtE4O8d541zGmOkH/FPCt5zG6m2aNC6e5iP69z995opyz2N8k
MTNQ6o9niakwyZHigfRh2UUIrvtpsRIPL8Y48dAoa2s3JS1JFqitq7lRzbFRnv3AoyADhBz23noq
ZXUZZ4pBUqZtmkskntg+jLyHuagRZsLcznahZZi71hTzBi0KWFvrmv+Usst7YnKrFeVyLSU4utIh
HIyu6JJz1mb0OsBvJQYMzwL8FTnpJq6nO+i65OApryXekwRPlSNqXmUx1qa0AmMh+wmrKJ/sVdVW
7UeuaGzouO0erbybrtlQdt+OjVycyXR+nB2jhDqtbEoABNLKZIj6Fqq8umhKkR5H0FW42jqUmq7A
oC2dMn3F+g5Iy5nn18gue3xXY/0QaifZE6wLdoZh1IcOCMYqKyASNgsBolLSwg5bJH9xnnU7dNdp
7bXUPyUdTPdADhxhkuTpjPPBhhTbuytmal/C1WyyALvTndHOOD100IpTStnHFtCbpCS+WLoDZHn0
qr4jENmYe/CwBqIdaaTIhqUXgX0/Ox5wIcfN1akJi1AQJQdXnijXP0RZlu8KiejdD371pAZn5NOR
hOoLsgF9IVae2V/o7OYGHFnIQBbE3Wzbf9Wg9AFQibdG/ybskTv4bfxi4Nzuys0AgxLqiesgqoxE
AvGqYsN0o12bhAwmSyZxewV+dcW1ClKJXXQrw+0/tYXuZJB423pxSfIbnAlXfFYWnE7DXDP7jXZ9
ngCSzMl1JgUaaGb0A8wJMm1l0KRHTzYwMjIn5GITx+OMaX0kzNCF87yVwm2PBKXdK/1PzkfS59l3
wfrf5R1T0BhD99vgIW7xHc8fAcRvMtDlANQ6nqqtno2fsslSdo7214Q2sEnIacN+t3BDZe09Lzxz
WzUYYv3SrLeVwUxZ9uYPKmG7xiXcbmfp5kcvczCoNJVDD3md3oDhJgd7FNSKiFgQd86LdyJX8rGr
BrRRdtljl0kw0QbTq9yPgrPgWPzuE1GvswnLAs5kIOleoiq8wECCQzw3q1a14hzYXPWMOMM+NVXV
Y6kz663pOC6sALudjMU/UVXFk4K7RjVM5lLpoaN16dgCqV3oF6YI7VEwKKY+gMenVmm5s4Rt8G4A
rOSGFQZIX/W7fhr0RhCzu0hyjJuwJ2SoOUnOZP2x43VEK00TVEsd2cOV1ZwxnUmptCCCNJxaGeW/
EPPy+6BlvbbG0OHiooJ9GvXj0xyngFCGMNqMZYGVUuKfyr2qWI82NzMZNcU2KF1Cs6IRz+VYJcTz
+1qfSVhiNCuIhsPM0/u+pSyo62251SEzW6s3J/4E8/V5cua7labGP7/N2v0Q192lpRdmx4xS3ChC
xL/N6+AM4ACHjmJ64Pd+f+M9Z79YGIC3UdTgaMz4ZTSmDr+MvCjexi7UN0CO5lNZcSq4UhKntYhP
3LpJ2xvytsZTEdTexpYRrj0fRB4ZE1IfquF6UxnTUaLlbsx6Hk9TFpegXLHn6LD7SP2uVhB9mbzE
HoZDfpOBvTXTVBOpM3S5SieZ3qyuy69Z0BbLLlnumypeXChms/aps1zn3sA9j1hT+ST5tV6HKer/
GqFY69jA8zeKxEIgdh2AGGwXa5IkFojNuWngVgnrlQm33IW9/JZc4k4dYN8zMX+SQQZwAqOAfAgC
LdsWRkUYSZHEiWOPq0N+KOuAZwp+X66VpCS2gW52KEoEil/Cbtw5oXVOvel7cvi2pMdFtrB/E69/
s/lBBWW/tgHVQBLczsy2Kfba10EO90ftl//uezEfRucQO19l41I5Wn0ivCDxYjeZavGK32OT03fa
ltex1NsK8AA2fjeNweLUpMo0it90NWZKnjkZCdsgwsjziD4EJmA1cfQ5Hjp9NvLB0A/LH+WEJzjG
J51Yst8DKsWZKvOTCONXXWfXLMRwZVniM6QmqA/sS8wJU0IGmhs0UoWz1xDbrKXeGc4trdnNpWLL
7n39DMljJ/0Cp3N4mKPseeJvSNP+ZNrcXsvWH1YtgfM6jnEHKAQCo7njZ5tH2FSDwhQUnGGUrBFY
1lynb7FhfQqLPR+vr5M0RFHIxnLTZeOkiKz+TWuK3AHKMJDYJma2C0BcbgxRPjNWYWQNzaG3oRFd
a9mvrfhad94eNCKqn/8cyB57c3q0Yhj5LT4asOFtS2NfSZpvWUIxwVYzj38MCJUbH7d4GMy/sYbZ
79vrEdoxigHmjT4lJjZvTAVlawad2LVvw3x3YDQx33w3cg6H/JaYw9a0gzdLM4mZ04Nhi0MtwpMR
+4d6JEfRAfNBkH6mpEcf+aNy+4+M33HOVxtorPZpDAhvWXchd79ECVhHPqkg92xP045rAIbV3y74
qaz3ch434HHxUy3+6OQ/J7hjWbrgKaTYQwCPxJPiWtaKVZQpoL7NUJ9nga62gFcBHRJrggUGFWPl
23wTYUJ0Qm9nAprLMoyF+zwm4y6VTxnczpgV7pnt0ZuSby8XsLS5sw5siO9T+W2EzWo0P1IUSsEv
l5aZi0PRALhCzLMhYg97jzLCc8e4d9I5FFh2btxpMr5r1sZYyAv/Jpc/2xnzyq9xMw+a/K5FlQK+
0AFTtutvQUlvHXAPTpRcPfLkqCWQkFUgUA77JZZY7fwek0RStq9enz1zxG3LXm9rEjpzWN58XeOx
qFkcS/LeS28kqrisp2sm/13yGRjmZqonAcKTp8QAb6y7D0P8Fg09zQzyH0HFI1SPd69KLPYZwep3
NwIPUYkFnA/s4MmDm/WPi/8tGjCo0mtfZuUuMca9GUo8ArTPjHJBJhnrIfI+06H+KmvjRZpTtx16
521ZkQiPJDz5SydpPkhguDDW976TnETvqWONGarJpufefW6jdwFFYhWRWzbr7t1cmjNHuG4hzrEH
XS8IljZ/pXCckoCYusxwYQ4SQvQ3s4PNbnBhy08Vey1RmVFgTSXB4e5GPsbE4qdzPJBhpVmFC5of
PEI1Nc52a9HQI/2HFoqQZycsqSTZjLX92qbhbdK4dzgFdkWSY7rNb9WyPmsjuPAOMzeFzR47ypHQ
GCGkJlFHv6eWu62xryreK8tCsGbnIZvHDyoAD/Zi6MkkIAajqxerULYAPXD+ENtcVkOSDHuloSKB
+szm/lorFy/NyGS0wvG+KcsI/2WTMzbK+/Krb3zrkevzdIgspyBeGLcXEeqc2xtPM9PnVRE6UMP9
4LnjnlTNyPMLvBTOBgkYzOZyqDhhbfMtonqGHtHemLaZFQLNA25OMSD2/dLpX8HwXKB5n6w5hCXa
7PsJGImWtFwT8I+8DsUtG2n6I0WNIIzsyCuHBa8f8jh7h54GZj5ui12esA/mkcH9uX70JzL3ORCI
jSQss3aYG++rUF2bdrm3R3gT+Im/hD15ASq6uLd067gsfyNzpD8CAZC1pwd/x8+GYLLu926HN9DK
nUea6XnXQcimQgaTfRQmJ6I/z9QYrCj8ey5DuqhoA8CN8Wca+OfjOr1yrhBYtC6NA3QbUIjFgMLB
XclLmfIDtGevw4I3O0wMeKD2KjHWDslyqnXGTybyP45LbWIAAoPmu7Jbe8vpWOJaXFFR89fz6ZcK
mc43lriUiQPb3xpjzUahd2M4YCfSDvpJ9AaBwFiPecKCbj4DNH8QQKdywpzZA9Fr2A/61D1TeLBP
7egSiuABZeeJhybSmWeVmz4Nr+Ho7Ly6fZ8TfmJ66rDCDOW2ZscoRZFsiTT/whC5MK/YzPwKG6pO
0HdO2diifVpnk6s09KEPmXLtyMV58Cnhoz0MLYwoET0QOG2L+OoM+t2fBW1KnWQJURiY5LjWDaTF
pGd6sKBe1Ah/gF1tNCkiGNs2XLee/2wBQ24SejR9vw23JbsGHA+fE70aaXEyEaan8Hn5JkDyL46m
4XeS4szTnKWYQTTgajseeS2CAyi9vaX7x0CPl5wvv2goTMItvQm94TnujCfQMvHGDia4DQP3WCO0
VrkNGM8g1+mX+PMLhb7CnhcCdeaRTOK+QEHzA1onGgwZNBSBm0+I0a7b2SYRr196FxW1YPPRGoiW
7zyolDkT0EE+2aUGMhfy6qial6oC2zqHxotXYyhTOCV0OFDHkurf2GHSL0x/S48e1SkOxNogr68o
o6BFJwy1dRDvbcN8pCLwNVq4Vxx3+6jCHJyb9RqKZcckqr9KbOyO4EFUN8NuBPUlDePD7ies5527
zzhCI942jUbHsCSe6jokxNGmd4EWk7PDJdSs0765R0GleLR8ZXR0sPvi1/P6s8s7XJv+ctVjC+D9
LteqdVN8j/aZVZvT9Vfcc9wc62Ee6qvXDNZW16TcW8tsUAbltPUWr6Hnhx/amG5T4TGWmv8qiwfh
OM/5rcY1aHM/TElF0np4Twm3ellDuIvjo3KSb5oV2q8et/c5LKfPhnLVOwq7S2rSvFlOd0/yxjnZ
dC195vEQvFiFDabJD7Fuhvh2AIXzHQVckGwrggYQ4M7tvQ6vY3QPJrDdPZM5zyb4YmANYrhs9jEG
Vd97mkIquWaCPFvX681VTfkY9GRe5BEU8OaqcqfeMXEpAbjzd1DKesrsBJSTTfmkrPlgzufMBERd
41Rb+RGpptxmHFoQtvG8hXjH9Q3xuLbwBYJIXE4PpnkYYgDvaKtbB/MAGtnLgWsI66YZk20DfiN0
dq4x1Gx5EEYrmlAZbTiF3Nmp/x+WS3cd2rJgJDBd0Cdew1nQZzQXfEeKTAjkiI+S9EDTybcGBEIc
tj0O8/xfEA8/bEjRXUXWk1P7b1TBPqFDHxzHkrvZB46tI/kcBSZoAHNT+/Ixg8zCSONg1z64Uty7
E6bCLgyMVUap0R4EvHEtrH4kh4Xn2iQUwOrUdXxH3eg3zVjgk2DYYIHEp4YFidgP9zM/dunjoU9w
a62V8r7wz794qn3MJ+d9EX9DGhpzKPFEs2F4Jnl6zRHP63g+xXxtSg4vOtZiBQmEMhYRL/wJ8z7Z
C/rL796L1A8R27BSdQMHXoIuKtNkD3YIFb6Ak6DJ0ngY4YsyPslAchePXtEUHHKxdDh3wnNhKBVP
1qSAURjwKTrRM+AAvMQvNn+GO17AtBoZTZd8WpvoEIz2sWpjng3etBWdXWzRvB9js37Ej+wdfT0A
e6nBlgBB4XcU/8Zz8FX46qv2cIvX9XWoirs96kvo4PCzdXYIZ/PZ9az+W8b2CyS97eIjVV7VHVEK
eRV4N51PT0NDm61JvZ2cjJ8maPWjL71wMxjprUqbRzdzQe4bvJpoX0mMxyQTwypmBuunGe9P2iz3
M9h/2xhuqRLVobUYc8X//4smGjtVmDRHtm6eBPHB0THW5B6DlpzbcpPXXnIY+wXGnTEnrcJxS5UD
4lHfMiAdiT/RFdz3b24UtwASXbDrxZs5+O8YsbZTGbyWNZZB9vU3R+Z3bACnNgqPfTJe8a2fp9m/
MSn4liUfjl7buzmf3jG2/AjkjR3T+Rui3oZot2JWlUDDwZTnpeY2BXE72+oU8apt8dbGBZcYFHHG
umvbl1DXeJXGdLuoRdowpfnStNy3aspR/XlTpMpf+q73xPCLzeQk9J/Rc2SpEP+YYBYTzu4LIcb/
XMldXgZrVtzJzTDhQ6G7G4nDU9iAFjgyzkKFj0AOCGarTpsyibc/aHk6iZHp9uylOz/iLe33VzS6
q59GR8+aed5jAA77CfqYTRtUqP+hykBaiJ9tOz1jLPmKiC5tyqb4qEf4T7wC8ryEhWLVTPMkuFqO
CDAY/4mS/quVnznTehR49ysFVt7JXXEIp46ChLlTh85emugdE+oNBVKYr7ICQUGj3Wc+s6ayNHYW
+Ysd40iMRVxhb6VRCAAnAWQ6J1h0KSkm3A/MguNB1GBiC4uncs2PvcA2dHT+/0xNXI8BHOOrDysF
gBuCnMOR4Q/9Izaw/MaUPSQy1eTNznXC9qBTNyELBYNvPQSx+GlUSXSsjwznzulefBRF6mK+wBXX
U0qOmWYBNJUlNciJrdr1mPr2jnAkIFVqXEZ+LxwL1WzDnA+Cfo0nG9ekTNG3FFxux3T7bB3hctmm
vohuUTuaKH+d9VTHjbGP+himuDO6R6UByOcT98NIe+5pCDocQ6XILgL+z4HtRm4Dx8frpOdyj7cj
32JkVZe5MGCU2JLL0rBMIgxA/bS9uru5iACw203TbvjHV9T3eiQYlRWfqcoZNnR4IE+0oyL0EZUf
VVez94Hc5i7dGyeVTJQtd7RpLFXNe9WE4J5dD9CQ0+cOM8tZ7w2HcS8AcxyHTKZ3URHN97Ljk9cb
IY5QXxmPnWRPQrppWE9mt/VhqW3zmsmYNtHQmUJEW0tqijklG7UcQIuYSeYQL7NrUC9N8jDU+p8F
toDVlTgHJzQCe9NCuHx2FoJCDfVgZaDcbfsp0+fKtrxLbgwYLzKveBjnYtnGbUSNaPYqIOegVlc8
U5KP0Wm9PXtNt58Sf972WDZh5zPpMxPOUrcJsn0o/D/FebQkdgs+li5sDvzgE/yQ6NtmNrGqGnkR
gQSAxiyLT1PJEGIMtuky7up8HsDqmKOYGWx3ECSvudf+dryI8AT4/8mwgr/qNAfHdz67ITl1Q3qK
Jc3miKI7iY7m5w1Uzqi945rYqgGXLvwK6h5NIjWBFX/kTWeviqDdeiAaU8O62339b7YaMs4kGlbD
Ek6sgiUkA3GPZUxmBLCfEOqcgs3BvhvT1d5/SrzCS6Br08SzfRLa5U7X969T3484kGmrMaJL6S4d
NxWjLn4WWFY32USqfwlklHB7cd+f4ItvGmW/j3WyHsz5ObZKiAPR3qLQou6Z1qrmBbrzX6/wRkU1
T9BuuZXk4cWZ/EtKV6hZGdchWWTE/CLN4NhW5U/UDjXeyfw0xcl9TFBFG+cJVtPD0Juf7Tw+9doh
3s+jNKVYqYudYaVa43sJprhT/GyhBkWyfEhn+8GtFF6Z9LMjmdcZ3t5u65uFZleDnaErKrpMEJc4
G4kLxtW6jupH5chbpU2y61b60aYMjgBAwTC8oAW+CLjA7mC5KyuL9rMaTkMKQ0DMJcNFozmGjXyy
Cmvnzul1+d8q5j1pgb5PhxAlabqGHsUpuKt/sr7dhe7w4AtxdaqGZVB91gvjpMvHNy/Xl9Jv/aX+
SABZL/w90xA0sY6MZD+f8LmdMJUwbNZfJEV2RZYfsdjcakfsJXbjnS9zxs/5A7buBwt5y8FUhFcM
fk4ZJo927Nzber6b/w++DDfKO5tzm/Q+D13jwnWUbHGNDvd/lkdcYyNqsPHbmfMyK3o/+OAxe6KH
kJkTfrqg7p7DKXW/EF+YRUVpdh3waXk9WLegdj7N0jxaxQQeyuS2siIh5b04xHL44iBsz7lzaxnP
0TgSwnlLOPfMovz/j7bHMGhbGbARmFEDRZRRzB0nHyYmY+4MpKCD2ya5dnO17pi7IpmbGaPY0PYf
LRQ0ilrpGXcTOsNhwCqjIEJKqNbJR+wuBleUkNYeDJf9Gd8BAlA3fEEyeQaVSau3E7AdL0aWSsid
yf0DSvxmiKkG87P8Q5fu2vL0PoMostCzPLK3qvoZ8MvBfIaYG3brRWlOW8+6aEtA9acrdxEWmlCk
a2VP474bQVMQgo1RNrU9bQuolA33GsKbVGog5QIhh/p6YsTw6Y8GnCqSyFW65YDZJRL4dYCdJpAn
k8525uqnzqB8ZLLlqkfkyRh9nevQ3DY6eqdOej2BOeBM4EjoefWZS6v4a1/NHqFtZrOmSv9GVnPA
RtyZYMiyHGmmlC+5CZ42n4rDEofIRwfrfrT0ntQxnIaBZqBcc33gFsVDwFhum6L4tPLkrhgVE8Bk
eqUwFjYpY7LAza9lRDZo7k4avg236hlobgZRQ9qEjILq0hCbmcf4V5X5edFI5sm6EhZ5/P8gGVzu
Vrbug/Dp4w6Jpfi6ifeYrndzwNlZo2o21rwRAV7vLubljzSkKhAHAGPWgUk4wbaCZz+btqqaH5pc
w+HMRmiIi0l5vpUy3OAq/JrxvsiMrHpOYEBzUcjyt0Jnp+XrioII/M8b4vWVI2TjZelrgFk/HCF3
2R63OFD+/P+J4m4g7HuaL4W/KP2ev/fy7pbq4hZaHm9ewBFGchTl8lqdtpxo29omzopg9X8ujZlu
OuFyU6c7F4NPIC6p2UHfMcKUwo5mkxCFqKVPTy6z3ySKN9YcYIz0DmHqHhRPpRArOP2uix/defS0
ONWp91gpc0egCLerJYlF2N1jZVFdn5jnlgLRuYuOWWAxc6PLEPDy8ICnBVZE5q3tnFdi5E/vSTIi
8yrv7OIAW02V/VaQ+1lNObFJOa1N4tvLCiVvsO75+geQhaIkacPKDoZ5m4VvJQedttTW4mPLQxdD
cP6W2cRJU9wwZpNBjPf2junZB6+LwADaDaYEgi8R1y9RySNQqHsECHZovU+NG4j37QsFUUvlPVsy
JfKj8w7C+MHJq39Q8AgWs9yXj0puOSTXacgOyNnQwqTzcn4Q8bKPefMub4z8H6k2g7+WHFgS44Ot
EOadkWZJuJ0ptwdpb+oO2Y/+EqSZ3P/XiJYpe/xX0CiJiuesyeMfcwHql9l+sDIrELaVQpv15GNv
t09mI88NmUNkE7ztTcoEf774TWXvYhZF05UvSGY72+emNJeEO2zsQgDR1kMXv3s2aSxXqxOOKTDc
OCl4aFS8IobXwOatyn3RZusBxtI1RyZxOzEU75ggAHgllCAPQfI9ujHLqaPnjIEkmztO/TqLn2Ek
HHKqXYGLea9BVF9MykRSN3egxHffbq8JM0N130oz5Lsci7/WnxT9O0O0KWRKOpxg+m7wh8e6QGHh
erQcsXyK62/oexcrn15T4dw9hWyLHpzBPOdnrszy1e+CyzDnn70S42rJAI9hREuI/eAjUHWe+dS2
Dp3yvnOsumKhMo30tmMnM/QdkM1T2bT/SoRRg9NzRVn1c7kUTxreLU/cfTlzklaZ9ajq7sGvoo8R
DfbgYJu/o1AoPL7QNX1JhNxF9hzZ8fKagUM+3YxhxqsRuBI1GSdYUX6HbrLPagaN0G8xg5OfRBEu
C/Po18DUvcJ/7TBtrxx36UZqRfVoeXFwCw0ykrz6x6uueEB1udpYGIgGbC+suIJrpRtsuESsGVgf
SjvEiYKlQyNhAMOIR/vgLtfAoSlC3JYuMzbamC5o49Y+G6LoidnPzHXfU+kDqCqFmgx4qXDl9MHD
lsaOqAuHZ2uwkGF1Du2kqhLoHXB4mbkaA02Cqr2KZv6sHRyr45hKKAOcYVRSHVkUQIyqDy75FtMP
y9iNAxqswYTN89N95E6ffV1hgx2GF+Ybr4YbhaBfoKFqnnvV4PJcDA18QM4tozF1ZXTFj2W7Gy0k
IkT7oP2YSSoZC8mzGhnnFlf1tWppSnD62/9YOo/luJElin4RIuDNtr03bJJNaoOgSAnee3z9O6l5
K81IZDdMVVaaazyaKwvSwJ3e9XcQuMWyg8Lg1EO+qoFUkJL8JA2cVTI8kFAvbZYdFKT+oReF9qM1
FR51pk/Gywym4Ah0axK1KfOtDFAIr+m/7Dru9Y9ZWIy1uthj1A6aEry/BeiKOjNGPTqztrDV818u
lghPOyNjoTUPe+tZZD1EmiakkZlidQrxxv6pguAlR2sAycnfNkpgmc2kNxpvAIxEUWo84w/6Dr33
BdPRlxqFgMDHbVAr3KvdaBqeAB1lPWKuV3qT2q2bcCKKCkG3gcGtht5lZ03ANvgwsPn7blZ2WHTS
wsNnu4qbjVaj9m+AqgGrwZTLK+hPNDt3Hs4VCbhClUUZ2FOzMtzFl5wjKO9RqzDavUmq0uj1N7QM
TG3KXaAkp4FynwL/5IqCSAEmKmvJb4IOVZkBENZpqJKGaQu5EhyhcWf5mv/iQ2aitsDbxy6OhT47
26mMN24PIC/1jHil4z0YltahzZrw25zxk9en6qHjOB3V0g6hn9xSvKwKZqwA6t3imxjyzsQDcJFm
zMepBuoz5Wm/QTTY18iUykPUTIgu5Qgk1um+sDwPIkNegpmtleRdhCeYg4GY7FkXahyhkwJ5DV1i
UNMmotwkelGP9wz5P3qKa2OaPk2rOBHedh7+32hy7Z05vvVptIm77gpzauWEen9ANrtC3RX9oCi1
1jF+8ytUUZQFLYmQ4555CVW9TslBFrHTRsa91jjdmoCeU5wC0Ga8wgymMQNY3T04jHM0ngezSF7D
PGZ2ZfffMyCfHf0o6RgXV9Vv93pb/wRN9HArshJgMZsUkH/CN3tmve+d7M5Adz9loAmGPml+ufjo
kTuiSjcw2u31FYyGa2OKNVxEV849FWb80SnF2Roinqe98VPjw8qaxyT6Pz6hHsmDVTKMVzNQdsg5
HJGl2zpNf2zGZEez97UNQOqh5pSirSYK2UMjoNGIhLkgTkubrojfqM7hernLOUOeo8X9TiMpz0rx
HWCW1neIBbWnuSjWtU2DLqnfcFVZabHzVzMsoN/zSWngWkUJ07Q4ycFiYGQBmxGbEdwyshBjjIbT
3lBZBOaqB3ZeGKK/k5vwXaFygpC1/lRaO4j7LIZLwJwWEPcGClZXGI6lg0lVdYu4Qt0G3+uA1R1H
mqp5PSwchIhnHVnaCGFVz0Mj3u+G76oqr+Ck7NUMAbluhi1WD6RE0toq42Btu+Sww8BTUYYt8spP
wcmMU3MpzTZbVna7Hk0wQSEM8YUx6rsau41ESXbqTCuzEgjDvOt1GIyWaJgEFbyJHMG5knFuEynM
OAzzVLEoRTN75aqogXnwJJjsLyc0vzPGecYQHJmkbTWRg09hS21hcODdUCJwgYgyBiwSIewasCqZ
JyiY5oo6Np5ozuiuY4wIYVgujK7Hpyhy/wLtIUefQpi11XzqDVqwtVEx106120jNFM/NAE0WSZHE
UvahU8uDNz6qFhUWjdsLu/VgomSEaHxsoVqgzyRL/sekDxfDgmMk12Rzq3MJLz9U0E/Sb6zibgFI
CzGjzIO4mTXIIdA9V/z6dcaUc6sHPlo4QcOcKuOxBePfCk5jXVvbusOhDooeStQ7cMXrUPV+wyF6
ErjB0fWcliWAqNJF4CPo3wxHuzr1+FYyubLG8aNIOLpy7+lCPEMr/pHW1JCDSQ6rV1CmmriaX8IR
KZtpaIH1zFX3rSKC/ZllhndIez3YaJP35eTNdwHyj4KIkNZ3yX42iyMePjyMeAObFh6sc9W4s0Sf
bxPSebGi0pPtv+VuYqaheTPDJc/PaRXuCyfhKJqDW6TWIxr13VFe5QRaK5//mYOzevVzmc1bj83o
qQ40oeYF4UBmXMomUWVYZvi41gX72RdrJEU1kVxtnyjWfyAodqINhC9FNu6CzjrW2DHpWbS2TOU9
MOKtbIjBA5BD1AONcLbz+QOVX3ZRp2+90QPvol0mWVusuhQUnEuekTXFc5TqoipczgycP5Vo3jGI
A1nrruoWHdVHhQRslAHaPLsQ/4cCQ4fc+IWg2lHvzVve7Tu2TrYHzwkQBYvYOlpC0F9W2mMcuNRo
L4vY1ABnq9OlYIRh/o3LRxNHx4QOaEwdmiDJ4volKwpEF9/tG8hnWDrJB2BbWIx8OdeQQ4LrL5G/
E2C7S0YGv5KRuXMBt7/MQZEltF0iNo3dEuGYwVoAFkilCXPJncusc4a00PDajaZke7OZ1mX1mQAc
HwAYONr7YD8b85vv08pyMw20hrlWti3dahQfQMLQe7FPuBCszRjzYLAQ/IaFpLYToyZDd9oxomVv
qWAg+mWkZujbPbhg2780CE3AZSnpRFo4CGKPYgdLbocLhZHXUbm1/U9QPBNk+PijQMeHX5xHDRAk
vDgbRV3nZcp/uPQUoBaza1RsXMHgLC1tXMzc7ERh7NIRrfJN5zR/kI3X4T/mew0ClCzwDitAIwjO
oVR9zj7P462BcHJU4Z9p3UKP1n30bcIcg0FGsC66fU4ck09UFEhatf0V+DsP+uuo76PAoWIKAUFR
2GoPnsII4zzECatPzg5JIr8dsGozIjT/wBNFRRN2+8eQj6u6K3Em/TMzLnEzZzEhtWYPnx4z3nEi
IP33wlg0amZu5aV0HFksSSC3LzNZSWV/YdPp8iCyvQQhfqEi91dQA5NXH8RvuT7/4W/1Sr8YTAM6
M9nNYNZ04W1hn+6ehuZHVKdshGwsznubGm1Ca9g1MJKUVux0kCcji8krnxoAMgQ85XvYDazeDAlt
8AeL3tEXY4LOwsRsjSkGTwHPsK1bTDAdHsP4HeYo4ub2ijWo9C91RutEFiB+OuomLiCItJsKCgZe
Iytu19dNUI8ZLeQ3w3qzwKXZ9ZeL0ppG+tErH3HAkFDfVfPbgDYlKLp9iJJIWyAuo58c5IvNlPQK
U7z/X2g/buLwN6t+IkCjf6F4nqi00BCgYrKRj0CzzrDfGQPLb5idwYwCdCdGKChUHrjm2YlfTdff
wbhCvGJvKdFxxlOdhEDOoyo0thrwX75UYKtQfPDIwF4pCB98Wd26tJ4QXWMUy++2DVhS8m89hFmg
FSuz/oqZFbGmuT5567S1YOtme41Awez9VMM+wXlspzjjIa8wWWwoKQSX0yGAo0+/PRtR4QASvPfD
nmrz6VdDIzyJnzzaZG52lRavtG6SKwxGdZ9oLyFrw3HLNUORtWzVtvcOZvqMmwurk6tA3ezMBch2
k8U7vODydOQvGLcvS7bXSDhw1ZA23muBRCy/EaGa1A9Psl2qUXcddvaChcWD08l3c6QACkw45htm
LfCgy2kx269gcPoZI2IHYTZQ2bO5YZenhEtiQ2V+y5f3Aj4STQ2+d8x/GhR6QAkgsKseU1Qta725
pjwQxsVP3gYYmrUB8YxFHn21oFEKB4kv7eplD649hJKDgel6tv29E+XNBR2ZLXPqasFzoVSnudfa
1yJOvvDVY6wUUGHi4/EOTm0/gaGTaAyj70D9yXk8f06GveNRJoZ6yqW+zGhM+2iSG4H/wcCkjrpL
CYY3VOaVlVl73gVPa4q0QwDc0SdeR126ogUMHb6jcH7n5ice7eB+4EuzGClOGWNtgFavJv9e48Ha
9+Eu4CRRaSoO6NpOIzkgWy4vv5HcW+AfvPZ0ThDeG/RhE2HNlmfVJefO+JS30LfZwdWxeSZxi5rw
Fhb4zOUKsxpuTi2PEtzbGgAFeOi2UlHZNbaKpe/NMb8GkyGBUenad0b/QOgiGtaQpYJk3VnFikWC
bMVat/bYPuLEkX3x5v9Jm3X7IWodEMZoHLKLegJ++Kqr1qvN33CpTimOetkHNxFxPfyMVyNnCorV
sRtUjuzjSH0UAt8dqIkKDDeddpOgUxyNyTrynkGE+XSHEdFMdwMkwZZONM0yH61LhFYD5BUllZX9
UCAmxEKt9OLWu4iGAqaSYwUm7tJsN5w4iQdK0QYCqDO9bTclk6uS42PsH4wDTlGTLpTmiSWRxIls
b7vW2iGNMMJLj4JGDUI1NzyxLjryr7Jg8JdfoG/EDl2Z9ntKAt8KvBhSZxoX3wpznpoGtKN1W9YG
8B03e0wQRQhkYahtUe1b+b5D6lutsORaGYr3PQcm/lU0bHKygyjNdlpV3uUHiq5aEHFtNdkmwLj9
awKTzYXkSvm4Z5K862qEOrXibFIZcHKO0JflnOBKNYoHF72OXgDX+EgNHZOFxJ7/ost0jNIcGUJb
2RCrs0h70/32aRXqEbny10JPnpMxvfCoNF9bjrX/KVujm0im2WojU64gr66dZr+ivbRsy2tXsaWY
1koew5PNVLAj/DYyLEyxyF3VmCy/faCPfuFonx0oKApjSERRK31PwxHV2WyZzuJB/QcrKyzymLUq
J+wQdhEH9GhD/7v07rzu41M/Haoe6bha21TdXi21uyySDnUr0JRI6HFqNwtsXHY8AjmjByotpbzL
zpmrDxpPyAegn9yDQYgTa6fhXFTQU0wTfa/480qHfWF2+E+7xJdpmg7dXP81wUIvw7r+xtRrV6fu
i9ZaF72ZjoGnrNBPx2wVFRRnaL4YQ12Ssfxd+ggiFzibVrp6Q1Kvp5qAqURWOuKnbsYws/1p4EdQ
/OqjCZSVddJ1jEhxYDooU/KhesFe9a1D0etvia1fQ9+xFkaCxIqZ7Qd7OqL3vZ/bYu9l0RPPxC0e
PjsY/7cImY7cS77p2PKuNOMjy5sjAuHb2vf3BhGAntk2ROxjAetpObrJVTMzbopWsOUh/ZIL2o7F
0ZjI+1nT+HtQ2TmmuQn6GU+NcOuYM2vZ1zeo5K1qrTs4VTCih4TCBcdhOlYa1RPmlYOnjAsnLH8y
JztaSv06ZlgDuWb1e+BRxJG6Nlq8taPmWlUZ7Yb+rI5xv1T0dksjc6/imm5X2jYQtiRsn5ckB5eY
T+5uzrRHikqzJJcDGDgGPTsozFuD9Zt1MGopkO18uFj1l4JLdKTf2NuqfvbVt5q4yZaVcBwStCCV
tz5T83et+lDZNYVKn3hjtNXZAUSECxMYTaLqWSvAk51JlSWnafofNZnXHII9S8slzjPwIPq8AaPZ
qpgVmN/0cBY5gMecJkfVnl3/J2yfnHycf7JjJgZJKjLwbXLHmpQxnDjQQQ7xfhlM7MXrzxnDFwJn
RmpKBKYzx2zgkhlfJaoxaR3C2Lo2yV3OGBa8HB1K0f2aw9eEL+ZTicSy1EK6pyCUNnP/ESSzVDnS
HWw4KsfhE+oMQy+GknG3DDR7O2AHoI0fXKg8HUKh46Cgj2qeZNZcuNK+NnR4KlA6xYcJJTsGDZ4i
0Qv8ejk3zPH1PTkGLgVk9qqaHq2aVDJ7HxGUMUxyx3A+22QWI10FonOhQ3OrGiYw6k6iLUZjK619
z0HITNYPQbtyuEw2qTyZCCdmGqUnhaED742OFB0lzlkSOj6550SVqccM8l+ZQfCqsFKABZA4mPpB
vn+AuNiPRFbvmVMm6QYoCT6Dy/AZ/ujN3Uta5B3e2awrL5i3PL8cq432L9ZSgMCkvOrdD4vk3s/Q
eMHsR9LMtEHSm8Ca2b/lWKNgYPHwo0CNF3kWQAPioVT+KtBvvBOOUDDTUD04+a8O9UYUhyj5fP/3
2ZK3ye/NQKaLETw8pZFuv/M0+Wkv/e5CwEmkXh1vCRHdZdx9szCMmImkvs8SjGptZowXlgBEdtlb
Ev11fUd7/8iLabWnDJMqCsgq4tTiTlwk8jrlI7GSjZvdtOyvR2bOZ4bhY2YmDyRgQZcMX1dtp7Mq
M5RtWQVuPxNMTj3nlk8SDvl828VntgRVc6WiL6TTSAxf2SZxg6w/qsBgaXfMr1YuqqcDZmBDAk85
h0KBdkYPUSW+KXSxuUZJC2l37qK0PUhWmuXxZRziteP/FCoiaDhHAHUKhvLcYSfLGtjhXnmpWpHw
x4sVnAFHRTG/JDGLzX7qagCrbhpXEiYMuCoyLluFobXjJjWbGSgboIuag/jAA2w+UvP6yUXqFyQQ
l2hNrRPr6tjepxSHY4Z+gRKKMzgkgtfBeTJ7Qlwhe2IjmW6zwli27r/zT/aVigav6iqL0AHxm0+g
q7m2eIrfJWKA/l/Gzm+zcy8UuYyv4a6U15ggkMlSJyCM6VeAin0dZIdEDsU6eyL2Ax6PWRwrMT5T
enitfvZsfRNzt0rlw5khZRr8JSveaz1gfUhTaAOck2Qx+rso/D3Iu3bfxdIZkXzWTuAspSQM3Xyd
R93CS2w4W9lDo8uGLs2N8TpgLoJTsq6qf8/A4/H7iCRqLlnIvmYSsJCCX6eYgYsxZ+a96+y7HBNa
O56dNNwBIjiE3AkNBslnLcdBaISBNbmjGHZb49FEkhNE3mWMQcxH+oYW2MrhquJqzxtlHxK0pKgm
skh493t/Kf87kNMkFBRedxiRXeUq+Gl0zVbybcloL6k9uEeI1//WIdJ4q9Yr1xHpS0TvQQK/RN0u
afb/xITVTWF+a3mznDnGQrwEiDKZ+v+VLEuPBcUi92p1TVjmTcuGHv1VRZlr8if7NETeVwcI0TAF
6Q3r4rXSMvJ4CvJDJZ3rmSDBX7E3ZhI2znKUEIDGkr02dALtpN35/YvUAC47EQmOG7kS38P7LiJw
hNlDgm/OGqm1Z8Luitg+stgT9Urs4UHJQuWnbUMHJiGUkM+2+2PRVZHNq+oYHGHVUUQifbApaXFJ
ySmZOs1ReYSEQ9v/YS1O/dPo3+RkqxELD0miCWw+fHguKGqYO5Oo/2uLpJ/TQJIhCvDaQzqFmNOi
5vFeBAN0ETT00vptZpbV0mIHgSytAI3aWM5AF90MLlmWbyxjbkBPXDrBjKvmzWGdwFsa13UNwjuK
zvKW6tTZyZ9pnqwSC+bGhwYRUJor8n458anQaHPUX8g2L70S1UEaHjYQyW4vTY6USKfiFiBB0LD2
RmFsQMmvw/7XbDsIrsH3oojgWIi6V9SQQYI4u3HAnRvB2ZgGnpx5JYc6CFYqhRSJgrvtttuUNyEP
hBupzM9Ohy5BjPaSS5h8yH9JhYI+OSnuRR6Jb7+MHNJyYHCzcnRPpLisiX+Du9xasvLs/EGNb9jn
0eGfuj9MibZa0Vw0MiElCWVZcsbKapDLrcnNRz1iDhqveU9EUmWgmcZm7UmM45YPQrMLuVsJHHTb
AoD+xtlkN7GpaFA6qH/6071BqJ77YD0U4deMls5gqiuNk5JUgBkKMPANhXqSbOTyWYF5mF5M6y1z
vAXvMadNV8UAh+Xsq5O1dGjk/ckalZNAmmw0AvlJaeLJImZlQzJZ02z8dyIJXJd3ZVM+d6FylF4h
l2JQkvZFuqIfxUSCnNRY6oqBNj77hbMg0rF5eHrhOx/9/wSs83LpRDV4DFm8MBJ0sF67CMSkAxib
7EbyCap4k4/xUZhp4qccBkwbwObc6gKZJyKVnuaQqb5dXM0SjmnOVBc1TEkysLba8dwsijtql5Zt
I92mkpZZtzd74nawFVEFZP5vnm4z9IPDRmrN0sJxVBpUcrASZ08cNzRJkwbvlWxd2uCv+HQ5V+Gp
LBisQ+1AGpnnL+eT4WvTq8RGXiAcYm2FwzTePanx6aZkOrZf4XeepWdDH2eQ/Xn+2qA5gbyLB/C0
X6uGvvSC7mYM+tVtYPMLztpyOTW8pnARbiEfhwRSYPuwiLsIFimoK7cEH9U6SEm4sFOsFEUnPwpf
e0oKJ81vg5f0gCnd+DHZ9vTu6n2OOaJTXHATbXZ2XV1JDmkCRe29ywJCb0S6UE0bFKjXcZKdp5q2
ipAlkNdjKmU9sjTaDyB2Fn3OZEYSOFlQo9UcZiQeiST2rHzaVMGN3r4lpcODENM4fVvSHerrjMwH
EFw0TDQwELf09WHlmHit4TJVBDQGw/klVXM4C+j/WEF7k8b8wPxAG5Utwe3WIUNm981ZdpsUjuDv
/2oUITJk/O/np4MWJ1dVGV4hMCFg1NXvnud99i6MJpsuf1h/S6GlaP7RjqMDwHwaCcZ2bJNTUDlv
OboYS9W6qI12Qil/P9LVHG0MGMZqb9F0AHt4CZziszSHp9eEhyDuV5L6S9GSkmi5TnOrJ/QQ2lE5
IDSxlb+cSg23IFt7hBHNoNpubiGzF4lGpMNHm/BsY7f9wvD5rqj0WAgLQPEQVg2LCujKGC80FfmK
JKmz5ZQiEg8dBipgGCFOTGXDN9iIps2ga3Hr2Y4uY8B8GNGKD6zXoaqurYd57ZzekV07yGsthhls
qSkqg/251LILY5sLntzYCPV7ox+jrR+osCAqklnLFDakFZtnjqBx1dq1fk+y7NoXDYIUGUXzlPTu
PVG08jtAAxuWvUKXk54c0ocJhWxItz1Fyg2Fb1SlUk1ZDyEiVkpaQB4035sofgzkHioAKqgy8Dej
EZNNmhSQGS5ZQ+ImTcexzgE90GyZKOBaV9+VKe6cCW9SzsrC0cEp+eXLvzJNG2WtLP0GaSdyrBc5
9Lreo0nWU+GAzYBOPUwIt5p5oLHMpmZdJNBaKopJ3VbnNQ5Gd0Ppn/ikgp9OUYzTSMTQU4LSXmcn
Lq7fDa1JxyMAz9FVuAqnKSI0Abx1BcSelnprpKoRk6I6jaffJsB9RmUYcSGVcW/NIHpMkGKmUjk1
GahCjcbtzfD8tacU26kL7VvJuHKpZpUFCt32MBZyGTJi0tgPeK4Xgz0zhFEvqtu/9EP3JuP8Prfu
XQOhekQTmKSWGR52M0jmPmq9E/JJN2NdpKOM6bssD5KVwWh/vEjPoCKAbzeeKLQRRPGwRudSYmbn
IoTcZCsP7JoPLUgOJWk3Dvl9oMqOpgEHWiHKd68FWTdavNBlgGP24CgMUmG9+6BTzbnPg+6/IoCw
zLOhojLDyGFgG09+QNPrLTVdZOHFhrg5q0ahiQtKdE3+RqzXNHRHxZDNQLCrWMsZTX5DMrIOSQ17
2DIkRGYsAx9YrqCB5gbrCAJynY/gzvWVbpVvFPV5hRrUqCrvajeuCu9bLkwN3kuyPk7SIXyVbgBC
IphRNH966rg8tyCdhdjxgWWampgVYuwLDlC8n0GaNLg0QsAEOdrifUcKnLq3DtgPgrUUcMVCDW1W
0YZRM/gnJDpRgkzm7CUXKfmcM0Q+2mVZtpjicJsyAoICdKiYR/nN00FxxKRAlkaj9MT4CcmTTGYF
8gWYjJ9GXkaJcIL8M3kIOXbbvRU8QwetprQPId+EWGM0yyqf6CTwGnz82ejHFdxySPeticlI85/B
v+vIBFRMdZc11TxnYCLEM5BBMiu2yVbrRHkhEbBVBcW7+wSVt45LbAxrHNG8hUX7hwSlt5/yyeQO
PeBRzLQ4XbF1KQCCUUrJn9KdL/FUlOEuKWyIXcIYvtKQVEiz5B+D7lUOFFl6aosP3CvZg5zbsZzJ
sP16Ff5bnuwyHxy+o+1oGBws1GMcuz2CjX3ncB+r4MyHtsziZG0k7rRBo5AZPU7u8fSO0PCKL5Sb
sjNkVchEpXwKu4wMX/oRD+Fsj/5tsMavwAIMi3hUxEJrrGnL1DEx1Zupck461cYEm41e0rbjgE7p
UfAZIx0Mo4W9kNF880SZe/yDg/FnWmrnrk7eFK9/pxIaU7xyMMZjLfOZHtzQDs0MOun0O7s1d8Hr
Bq+4ROnwXWdpS5kgl6zG/Rb8CchBjtzeabEgpwZrnw6q+gEnaolyBeSSp89Ag+Rdtqw0nvN0/LcA
aI54gAl4tDTNzb54k3Qncz5G1T9DdDmlRblHE2Qlz99SmnWWIE7Pg6STspYn5ZX5PoCjKXVZA0ky
g7Jl9ejRK/C1HxBuF17x10YNcNFa6XUmObeZmFq0MJGg0BCkT2YAweErLCJwKW7/i4RNvitCqG9Z
YGZg8iUOQgRSGbBlAxZpVTk7eJQ7mUAEHHM1bF2/A+0I0VNSgAIpEVhXS5XIi0WhvRLt+NxTYA3k
pzo79F5xAmJ9GcPkXz0JaGLdsERrmp2BcwIrQGo70herwb1OvD7ZZrLeZMQWcT7LJFQCUIVec9c1
WM7T+LMqc+vq8F/T7jtxxoc8EQlZEulU4DUaeTJtskRztqTz8ut92Rwavz3RWJI9aZcJG9rcyLC7
LJ+MKTwnf6t7lJvi8OHkMyARPMTrvpHPkYXSRL/rUTkTMedyYqfcE6ehu0xHNl07Bc+NSS9vNqBP
UNKvCFig/Kuix1dm1J6dAVNCltnBpJkmCLc95z9oJnB+vfesX59mmQznEg0xATyO4bbkG5V/lLw6
dQd0VeioxQbUA7ROGFd4RB2CZu0jABxCM28y5zpxOEcVcgF5dUhRBLS1lJYWvGOyI9kMbDzKJoIu
bkxkfLSDQqd5gEwWMXC0IaYF6Dc6yz8z3uV2cUBaAnw/PCDCU6H6ezaGPGA0i7AnRtG4LKNdjOBd
RqQuDGc3aNbvPEUutyI6wbQmfMY12K3Z/qkqTAH6cEsTa+Oyw6eiQMyvfsS6vUbnHWCPV1lrPMIZ
3xu/qtDCi0LZlW79S7HrhzYg1QXGqZysd0Wf/4oMT6j1784QrjViV1zq9wrjdxQocNYIpwQRXaPb
Wz5+0tVK2qm53W2mVAW6W8JcS2HZaMVGTdS7Zs4UGtaJQQsu6OU+JUDrpFqNEX1QLjm+ulZUbRdX
LTJnEmimYCtnLlyZbYUMHgF95/Tmd6hSabAKC6ID47l/x5sAtMZGMTcuz3hdht7eZSd7cTSCc0Pc
izM4Er9L194MZnVQbNSRpYyRQClTaTmaZStUpFVNMWDEYuyqCaz+wAfn9i9HpL9GL/6RlVP0qMkM
ReVgYTks3MF6ADOIlNi4N8EvOrbrBg0U2go7A8G/U+QPn52bn/wAZHmFak1Td+escZfykpo83hFQ
JBuRpgzmbhvWDUaXEhQoCgNIVnZqHvHJ2Mr5WmBWCnhd+dLKnJ5sXtIe9kC8aXT0FDrBjZe82Tnc
YA4dqVhZR2BqEAgHZ2S4KzUAOcp/12a1adhidDUhykVLOTPRU/uUmbqkmDKwkL3b045AeWKT89+l
9x2bOoJI+Cz2d2nj8dItx8eejwkqizWyjKvcRBufHRROy8q4KOXFTPh4kAb0FuJQb1ejbd0jJUc+
tLhrTC1srR9XgzTKwR7SMvSBg8mdanp/zCa4b7qxVx0yRRMpzNhlIG9wIA5QDXkSQIjZj2bwK+px
ipwMY0Pgj6YcWMWHXNaUwGKhQEhaFehLKZCmnDqtRUMMkeJFTV9bogftRMmhJZz5vAnfrvDpIC5a
84mxy0TzWXIVq2MqTENGzCXc6KvvUVjM/QTlFdV7tXWQBkHubsqu+4vxKsK6NU6+mg3eGHuCDLou
mk4lnViG+eteddYlazEpIsppyIG/xiI2XzrQLS09Jei+QKln7J5QDeTlpTHTexwlw2A6mDHXi/yK
qXbnSecAKvFD2eaCXi06TRjHAc5zfvORlBhAW462DZPm4gDkGUFsOM10SnF1nMnIOcEPg5VCobGZ
ftqRCUUNLCPREA+BDUedfTCi9Cd3vW6Ngn6LdARsywYgiNeZW7uLskeoOijfggVPmQcf9UnRQICA
P1S6B9JGS7WHetJ2CJzXUftTcexwPryoZvqnSkZwwTghNAaUWqN81Ib5VLL04qsWDwqoOZ7PWreB
f5rwevLobjbNrmuwRvLqpxFhDlLXBgZus7qy0X9EahgjHN8MQGBo3tVAFl2O1JqCY1vlXXsziXeT
byXLGXnoRTVizQibrwh6/Eu9q0btonKIm4LN0AvvrLOubeK4ZfaHyIMw5OqvVl6e6Fpxgvi0KtV4
0AjLs71IS69fFQawYWVu9rnWfCB8vpeT3FD7K0nKMbDHLT2kZWNm93/gXuRt58A+MvJGZGwmxe66
FXEP/60OjPaEy4dpbHsjI8KivcJi7PoXRes+c5iN1kC3OYs2LnkzBlNHVutGc5hdIu7ke/nO6rpP
8ISwTeZj70Z/zZB2IZwmdg89Z66iMMUrYopJw1r9FxBn4Agg+a0B2IGsl0J16YVUn7gwQDDMQe/F
f4pieBikNfBYVvIGQtSejTH4qjIAuFZ1j0MThNXw7CfPAQ0Hy1TnklyLRRBqEAaZp/VlMEPjwTAW
5jDk9NPcOF+Tox+7JL0lOk+PXseCPOKn8yBgpeUDWeJPKQHqWKOCmlFSZO9H4j/jOAfZnB7+mKaf
v5MxIfZE3R9jutBjI1Am47+lr6Xmg2W3LhT/ERjhzcCfqKpRPZfJVotXNz40+4zvDsgYgt74TkYg
yllNiETUmNldveosHNcqSZhTfeeZBaIw9bxUq2Ezk+366bAe1XIL8h+5MQYZM9gUeNtPKVnCmFLU
inYBRCubheSyrWqFUi+f39zKWaGn6S8iN/2OwdP4pf+TIxNWIGWrkdGOff1aVcFNQbKbZjr5DrGn
/ZfMzKQUVvhuRUB/1PHmlBFZ/qZpBlrH7Roe+j2j5a9jdl/j0O43K5p88MjpsNRr3YY5nf5Bmxzz
H3WVeIjIJDldg6Zf+EAaUSHjjSKEo4C3FgAE/BrE9uKlrn3kfXUyGeU4rQoe2ZvOw5hDp9L2beQg
ChEWiDwWxkWvhj8sPt48omnOBLmPvkawDpPw5jCk7KqKKQvgAqoZ9N/9ha30DHuofdA5X6u8YrM3
/gLBZgebMF4mxn+FbWwLG8/LiDcTDEK4cpFy8RDQmCL/U0sUqBH6p1MNO+SWl6gs3Cp4HHaPIobn
k1l2gFcb0tra7ei7hhYFwPQxY+bUO523rWTqRZMAvf4/lLgRwsTVk2bxysdoiMfu99OqGWknkf7b
HJk6sA3b2YniNSMxNNZsQCbN0UeworbdRUW15VvbgVlKBo5Yvpf7xTl6pan2Yux+iYPZ0lTrZ2Bj
jeiBPpKfdfxLxDYy1PZKDgBp+DjytxXHGDqpq64OUaap0Gp2M1j8QIRTdzea/jpw3rRxpDnY/WSU
6H6lvqSx/dIHtCtxHQ0rY13VOmp1wZeHGgyWDf6i7Gib0Ean5Rv3SNSgs7+csC50HLRgAnNhQu6I
OMwiWJaJYeFcQnlc2OgITxirJMk6nNA6L+issyYpzmq6AP6QYFZMa5oqqKaCretT0rXbTrE+sKEE
qHHgSSqj+RceM5jj/hQH3bZR6sPg0P+XGRCHDiAK/pBihD962vXkQK7hogjhLtFeQTIwQDdqXs8C
ErbiFVJwSBslKw/xOMlTiI8VjQLkRsmqOMl4kBw1yOBgEUVSFZZ5R1cOSQWKE505kGzTHjN7SQ6K
JkKHLO2cc1L2NMpdtJCs/ATRggepvZYtKouUEqZOnuv/aAgHK7H1UZKAq4CScnNoCebTRp/GI+3t
jW3HuHI2aDmQe4/DzSubm1szuK59d6Vx/rYI5yN9ol01kSHpxoZOdLo2mNiVtELSrD21yH62CiVt
PVX7ymt2g4sW3aDR+gOUymSea3Z/IuBdmhrdeVQyUcjK6XPulV2DjijH7rT0cIWN4/rmQltf8OCw
PPicmSxUnzydIEar2oD7BeiTDI9J7cbkrOPRkcS+FhS644hSRa5W6bJyMDqosjd9ik4SouDpvkTE
OD+2F8kcnP7H0XksR44DQfSLEEHQgby2d5JaLa8LY+ToPWi/fh/3tG52Rt0kgEJV5svlMPBG+2Jn
0SmxrRP6sX3WWOm+J2KhEx5uRRaaHv3DRPsMZOfB6jI0WBypyaKTM7yRM5ILSaMeNaIAcF5XiYrM
EeMtYbKedvLbaeet3w73isNZe5SGcX0M6CqETcJcnYuU110mvhg3bKBeYDZOYn0JXHQR6GclUJqE
6mfsyq0Yh5wFj0a0PsLZx8ACIKY7qnEAWEblWnRnxwk2fUYoXhcSKSNPtW2+cpq++5y4nude2k4d
a/UUmWCGMtoUKJVOXsIpWkWUm4Hxbpm4svzswkPeuybJAXjDNvXU3Bnca7V0mJsNZGUh+6fJxNfJ
3pmgDWFRx4X/OdLU4TUdpLwYfOk6BxRGRQDxbk1b4F9e1aul3F6KCKOTRwvTFhgqThjxNXbIVDDv
EO2B6iwaV2gPTuQs7KcFmRu+tuO072fMFRUL1ejztxbmLv6JTcZ71aMY0xJPAFPNTre7nOgzVbcf
VQljyUScg5Ccp5bLLZz+pTH3nQOLbfv+35x9Wvhll13ACfqPdLYeQ896D3XyzMKRXBkKh8DXqcpe
8I4mG7d6s11ueqZtPuO5W9sy3g1UHDwHWgEAWWht0nlTYXruJ7BSUMqwMKhgfOOh8brD3tgafIrl
XuBzfcCbe+YX0Lhz2JoDOqJF4G6NxoJPYN8V4fQo6ZtcSz7YNHnosNR7Wk7nsqu676hGckDq2t6m
W7m0WITlxJTFQOI5CjezG5UXn6v9Oh9wfriv8Fsoq1DlGvK9MkSDhwXsDFOC5cIjnPJJUF0zuw+r
r15Pxc61HFAnqiAOU0xPOHg42cYv2cmSnMX0s0YCGiEO6LgcNv3PsqxA9u9S9juk/ZPtuwsx66NO
60PN/tHZS3/BzMcboXpEPVd6Yd7yhtlz9ysGufEstbdrdW7YQnIW+CpH4kCoB3ueqUv9f2FLMh5u
/9F9SGvxS0zOl6WKf8mQfY9c+8zGXqfoZ2aLDomfQVDkEaoO7kMoQIjQ9OMyNQaKnl1mU6NF0zGn
krtVVjvdmt7cqkHauylMHgQkKsjLI45jc+v31mUJSE/VF9mH/0xAmJuM2/eGWHDjQMqePvQeJhET
tf9nH8v407S75DjPiYAR6TJqUER+874NYn5IbU5c/b9YFwmDh0vKG9AShjNBiSEkMqRkA8SKblhY
XwnJyw579/LuG2l4BFlJX5iQVlPdhS7uu+AaCPCWYFRKv/moRsjqtVv02zF4hNiHVJthB4zMN6DY
30ZbnwtVnet6eBw9ChrJLX2LVfvbhvjdjMzGpDXwUcABCIHo1LOdYUc+01eMnBoy8SXq/eiBqmuP
r+rbaZxk33UFmAE614HqijUM6zPGoiOgOXoMvAotItVdKIot285Ij6w5kkFDkpT2eGfBJ6w0YkcT
TVM4Zpxx8jJM2ZFAskdz4HhyhkZRv9gLNJUlvFQ8yvagyIniPuk7Uimy7LNWQL2N+dZpSAqFosPQ
FUlFGN54P1beqZrNnkGVYa0zp3hOfXiILnbSW51zIhut+zxiRMlM/VQ4zlfcV/0uCAJmCTHcan1b
vnOcH0vmZdMRAyXeSduj+AmAwZMgQ/yMUSAIN6mbsa+HYSM3om3Vxs0KzmqouZA+0F2zgTWW/hzd
CkkCe647IDv2mDJkmH51Ue9yvGhIRIBeGNVX49bgrVmpY52h769gn9Ms+yzs8ZqCp40Gxn9tz0IP
9HJwxGI/0666d2DgowLH6sv6M8cRkfw00FXzXwLPH9dB5IG4aYR/DEGnb+t+iIHk0D6a/O5qOt5p
ztI7aXc0IOFqxoyKMVX528EDKA3MopouVcf2CQb9RUQsVoO83VFjktAOeRme915l82OcxZuxSz9U
mdzMARVxUf+Gnt5UeXkpbJh30+geeAYJLX3wp5Dhz7AzN+m41F8mjE08Xkz5opVUffTqTwk/Ysis
g6dX1twSy50LPR7FEYqVAIgVt/Dw1VDdnnMA6XdycWp3l2DEc2ikd+N08lKf7sZ8cpt8b1jpZzaA
3Tec7IC5dQsjYlcmzhu0dibqc/acFgXJasUjbP39HHv/AkMf5nL6DoU85U66rUaJBwqxnu29xBP2
HcqlujLK9eCF7S6YiqdZ0Upz6vA3ixXsRiERTpTta2BiUCzdM7Me82A7HWb+0uXA19TWc2xSCQ9t
c8dg7ilzRuxXTnedyCRAGMzLKYn2q72BTb5Kd2Uz//jjoiFjFAM300423H3PiWiZC8PMNFuL3WuC
GNjSLk6d8aEzu7coqHAsZc9ZXRYnGpZcYGnZDAZWPjTX/cYKRqw79S5wiGuj4Yi1kI7xOtT2sVt+
EcPmTWVzPRgrOlipTOFcleVHNyYFWF7jsMRlnQwUuZ+Kr8RXLa438j9IDWPxAey12/5JEIqg4Gut
FNxa15he8NY/mNK5ks3N9Y0vZBdaHQPlcPhVE/hFq+HLwUS4twIuQK3lfmazfTcnvKNNyogU1NM5
JDHvvkeFhNqZHVqN8yWe2NViKc7NYD1NKv1WhUT0HSIuGxtgtD2mNZDM2CH7tD8kgSt3PkaN77DV
6O9t2RKvPtN/9Ub1x4Tt2STp9sj1uuLiycbcBz4Yn5JmFkE0G3IPjZUu1LCJevDWzvg+6ULum9Jm
SM2KxYOPiNuzKs2r6R1byGpxXF2ROyY7p5iWOHWbgGXso3KesGOR2EaUWqmwWgqmhTDV7nRPzGZD
jE6q1W+WBH+qM4+e3f4YGSNMTj0VxPQv0rB/7IE6CjJlVgZOzzjsoy0ZkDddGHsH7f1G56gtUzSf
eOY5FXH2dLQJh9JPTuRuxJfKoFgOCSfcRMr/SwF4OTUV6ISXHrYKXlICca+yqu9dw3my25gvrsTE
mLkuzfHSjg7txIKpLBKAuRSygwa+cdBRycgiIAdbj3DfKtYy2awo+cMgOCsvf1UhmLPGAaA7eLeq
Nn9Mz/Wvsx9b923WLTMPfV9X1tUZ53JH7+pawmBehT7dd3afwKIt2anQJfbLQ9kNlwynf0WGkPoZ
o+F5ESBgVSnWfWhTrU+Qu+dR/e+UdCsJRXw2XoNixktCcc7dm0kOtW7YVsUC/V23evJXs4CUnBnm
tSqXaiXOh5Wt7OtoRR/J2O0Dv53WbaFvFaEyZyfrObi9alhpf4II2Xp4Ouqb8O1foZpHy7UeSodr
VwnYZ2XpsV1RJ1yswT3MCUK8sQr3Y1UiFrcmeP2eD2dFOXvNYVEBmfxfFQWEVGixr/V0gTB3cTWg
pELjKraHNREnxxkhpO1Ba2vYmrGcrts2BlhTQhYiTI8BfTN8TV6/i4KQ8Wd8KjBk2w7MNpnYG6IO
H/zI2PV99rFMGQU1b+bYLe2vceOV7lUZXJ2kap1vFYnnNDc4HgBwGQxabN/n/YH8WwRkiTu/RjL+
poLOW0xYVKSe4LjcaKlUW6GS5B4xGFzUmtumja2wTYkMyffobY6Ww+YUaEK2y/Xkx9lpLB1WCsb4
o9dT7FslWxqvRvRODEnJDYnZtm/18kDhGHC3Tz9im5afUsmR0fhKWf2Tn1fnYMbRnloke+b6fQhc
GpcmIfOZDv9lZJN2uUUiW3njiODH6vPzwBRhVbTpA3xEbnuZPPuCrFzf/y5i8NcxHSCxlDYtaLo8
FzTc/fnDsEBH4oVYtJLMVJsFR4EoxTXfcq8kNbnfIAjj5KvOMi/OuiyujelgePSEBorty1NWFXeS
0bVNBu7WI+yGMrS9NBYDH5c5stUk19kkKptXFAtx/ZcP4x3Jis8SRGWWCKa4IcWfl4nkWcYmDYqc
VVqeaZx4miaDRRhFi8IDfRNlqT4H6WIKLR+ZRAJSG7kTD5emcv5U2CtOlvoptoqZpB823Q7e+tQ4
ZwoXjjdkviURnyvlYYxMibmqVLrNJHcEaZCrUDcpMCubuwXQEAOlJjxprQHjGVn4Se/hzEH1V1qa
S3J+ikT9uPzuGYkW7uDeh3Z7iiPKL4sukz0aCD/yYwqwOpgn/CCMogvRPNrV9FQvn2f5X7WVCr3Q
owl5MFHFCo6M2nSexxiiBxOXR3aeV0xl6HoGHKfjISudjRP6JzNlf9IIj6qE2VHb/i0pkFuTdJ0m
/K4Q+aScQatR1Vecemi5hmwfh2SNLbsICbGrMo9ehjZ/KJT5r0wb0syb7Ygdn6SeDJdX/w2hAF2F
Px/7dLos1pLl07eud1K5eHMIw/z/sSacq2WoujXWWQ4MSZnuFBthTnST2jstnItVenfzAMCrcIeN
VTnVD/NO88WNNcCNbHT2wNOqE60rVIqJxhdQJ/0u6S3v0iU9hK4pZ4YZtKOR0WYmfm4TB9rcpy4o
a3AJ4Pik4oolIb+1dNQJdvWIIk7SvwL/PjlttX3pCjLApd3ATBrFpzHTx0qlb2982UCZSHrGguaM
8DqyCQ2wAOB2kX4Jez+A8UgXsjGG33zw0tMY2zgnCi22ZpH2aznLZgMKqf8K08KDn5QN4uQhZPJW
GcaKfd4PJHeadkn7AZWXQarxo5+o5BarGEoJKOD+pIZCvVQtDdIhaLBnR1Uwod3vqvAAqrLcWS5T
hsyO4hOXMozRQy+vYmIoDV6R+3fjTi9m7piHNmYfRQign01GMmVDpWrkmpYdce5R9eAEvwCSMFI1
J+ImOpu1CjTfkisB1HJs7wbzOI7RViQJwTSLxg+HhrMqhXgu7Q89lu9F/rH8B+ilx+W/ZFEEmEi4
L6UPsg5BEVPKBaeQFfniggRP/a9iwh8DCE75x3J4re13pyL1rQ++vGX2XyDitDcjOpbi5CfNb0jA
uOTpYSVfdpHIOvnNefHQLP9Uocaw0Ny5qMH8AMmku8uLFw2toxX+DjmUwGtXVHd4ZgYq4Tk6plBa
ikDucE1Nw8sIRsnVfwTFcjd578DdKHTjAw0DW96kiYDYfRo7sc+iP1eSRGx9OqgGTNniMDt6db11
24BuCNqmxsSzUtOzoN8/qOflB+TDyaz5iormjOhEkwGSIPKNMvBjXrAq7Xc07ZIfPqcZ5hEujjol
1tBaWirgknQJ/hQSzdbkST4NGYm7LRZ2I/sw0NbxdFLOkjyKnvOOTrSHXiB4nPiIsNB45VnjeAwt
MEX5pw85FvMQuLIUHewiwcJU/mFJkgSLk8mXyBenPPvG72k2AGMnkLIejDGr3vML+kHu08lfNHDL
D8VfOhs6c3diU8KteTRTd/kNjGrxlTmMQ5qTasurSWXZpAgNwQ1v25p/0X+NxOgsX19BwkGd/6Ic
Nyf6l4zAyJ3ibISQUdH1XsQIw5u3KK2ipYfMA+UR8c8Y0CgNKZznLzyRBy4X68UPs3itqMvvo+KW
uMWN29oRRignTXXqa32cdH/AcPA1xtFhLOwdT7UVF9N/LkdgAsWpbAt8QYxd3WcdgfK6nweM6WrH
T8iHXU4cQr120mLaA8TKpF8BTgfptVZrWL7rii8ZA9xk5etloTjmjzfYT3wjBYcujaJ1ZHQPg/Xj
FQKdTL0dDEjLxckYrjmDD34dpzVxChU3xA4TIg13OzVRh/rlvle+wXT8aNFCK/ljylhzY3/0BXAo
qncS3ZInW8B3L2MGLg8tJ5VJW5LXiEUXN8jwAwBS3H+NjwKzk5C/uXd10nwd0LnppQSuUtSHXusc
txHe18Kth7UX0vj0qxiv3qfJZ1wWt9HZG0n0MemqKyBM6yb/XT6dJEquRkiegfQ86Tbfaf+zy6uN
iSPfJpShzNN9ReZWRz4ALwvPx2vEfWi8LL/n8heICXbr7slYBjuM+pYxQdTxEOWyutoCnoL8rSmp
lp9j2VxA+n2wP+jlJ64r82WO4J3W6tEYmbjPTxhZpU3fF4WAV03Hlv8zbcr98sfwnJfNhV9EVzue
mj2NUzJdm+W15mkQBgl7zDgkFgwZzRm4fOK2BIBbvfVVsFdWdOG3mIsAzyBRKs1rVwU0fXbLC+vJ
GWHgCZsRvfffZT3EMhoBXwW3JR7vMMPsb1OMAHAzS7GNU5s7WhW+L8KzKDX2Bkw9Yyxx6vBuWX21
H+fqVybzaxx3X1OEFNgiXwaKsvMpSOkEZ3pou3kriuwhnpS/xzlsk1Np+vhJ8NJELjhv0iON2j8X
Ve2eGIptFwSNQ3yGUc6vlB6s6o7fFk0KYb3o8wOam139EucGOiDSMzyLGUJhvrcBnq6Upl9goCa1
BjTi+hxz0qOtgD9g/UwjOsPKO0YJy34yvxKru6ZAr/M0wQHB9FF2DwRmrCyzo80N52uScDGrv95B
7yKGBrgaxuJRudww8+DcSL0h6H03oCFxVfcPmUt07tyEgyd1sSrw9RN8yhViP1oJszKnfKFCZtpe
z/Q9yPPSdc6Ft7s4LfeReE62MlIQ0Wrt7OfeY8CcbSzMrXltyJMooVSI8csGE8/R9BoR3RjoAlkT
bCWfjCfiDKK1HLE0Q608keh9MgidnOmVGhaUpAlamQCOXLGYqvnSafHMeQzrhTJz6I/VFB6GJtx2
FZ7IerxIwaBetIeqJ1/ZV+Penit1Hqhj2tg2HgtGJ1MiOJ9Q4gX1Yyuin05T+iwHaUnDGRHaKYvY
jtKOGQmji8Sdz3MZ7+cxOyk9P1kzUCknuC6h6wV431rEkERo5HlozMUMfpfd3eaLGegtHWQroWkB
+MOzWnw4/NAzXBPf8dfx1J3nOd1OBhxETzdPlu3QPummf3hKvs3IY/yj1xCBj6PTPDROeq9C+VL1
zdZgUswowcTCxEnhFc+e3z/beX9OkLAbglEFpqZVGxiPoRyOPY8SJOG6iAn/NcA8GW3ya8nirMKa
AEtUj2VQDLtafGiIouicnLe6ZhcwMqPD39Pxt3NFTUZT2yZ7FxA5fWHwtOlu4PrrEiDtT6RRdswZ
+oAjEHTfcwL8d/SdRy5Yf4NKFpee33D9Ss519OYGAbLWJrsFXXPUaXffyvjQNObG6Kwjjx07Dm6l
MTiLvrlohbAO6+chSOkYDBgjeGq7sFrk5MmrktF5FqGHbTguLn5XZSDiSMhqlndZ5Hl98E3nS9ve
XRgSoxG3yCQTJoTWRGWoNTYf4XB3yXmMpjM8lhpFnlMeeFwvcOtB3o7NplXVHsvAqqdqrUOUV/XQ
nIuUPTws6A7jJDdQr8gthcfWthKuG9oBLaKf5TAS6zP8VZbxLKBk2bPco2PR64jUnQYy6jqTE3bo
KT/P4/CAFxo6nciid38qgTjofTAt4o0ayh0GkAF5m0VEr/OqrPbRIhb2VMGYVb1bH1LiirD/Q0Qx
YdEz1vNg61n5Ow3rnY6rb3sIwJqy6AMGAyArG3JHcgfBT47Kl+xgJzYR4kZ3HkOvNDEr7Mc47Gok
e4T90BXAupEEZJRYk3dz4rbZIzXj3XVJn0celuKtnKMH6VE5Tg70pn5b++PNraprxpsiu7euLd/T
cTqEDrBI6jTYNN4xGYZnhVQWz8RDnzhcUehsze6mq0a45YCPYQuN/HttOSffHE5NGl/6bpHre2Tb
I011B+/gOP2mk7RmrVicAmmTzinKU+6b+8m1vienA1GZJF/cjVFzdv3DFDo/vksEUz8AuPNMi9fE
DK5ubr91msE9cMEtI4xDWzq31Bz3ceQ92dFwHgPGY4bxHDXBjmTtO7CDdA7oJVao/nqTof7yDoV5
/TtIIqPrbGNoWMdmgAoVFl2DOjWccLiUR93UF8udHn1X3c1296gj/9WnRZyV/qln1x7i5EUgLjGo
dgj7pW6SqGIj7HczYEO37l5Rnp1quttuF64J5GD2Zp1ntsi1nVrejucjVpKMDnwrBEg5HRr3Mf3L
84qOhYi+GDN8qsrsDhXX1N4CKsFv5RGQycaJfFpsklBeiPhlUJLS++mqb9w2+l5FzHUI5nrxF9U/
+MXyOQZgvzIMkDVWagMQqrggBtVwbER7LhsUh1NcM6lwVIv7fEmA0sG3MwWUgczWcejgQa6X5JJZ
Zf3dNCbVJmjyP1kPP2NcXbCOkrAy9rB1XW+iCPs/Q2Frm9bwYzu2s+Fhh5hSZ+epUAKVq90wf7Z0
S9pmQ5uvnuYdzU4XsGNfb/sa7XE9KIY4CRmthlB62xGwvoVLMD+EmWCi2FURFX7Xv2VZJc5hxRnS
tv5RV8G5beu9V7Uknjm7ImBzRQr5XmgwM5oumcVCJ1viQDDMCS/YucpcBAdDsk9s9gTTruu9D7MP
NI4gvCN30HPG7nPGhEGr4iNssFMWtnycqxS3ogmx2Lbh0tCglRa4ObOANTx5XPOj1L81aYmqqCzh
jrblQ2wWNuK7GWdV9jlPHSvLC8y9bMt6G6bujaA0wB1GsxJl8s+EhgDCqYNyNDUtrZGGWTZAdMvU
kIWX9vuoz3luP5it8ZPDDAi9/C5MoB0zJBjWlSYjqGFcYTQUH/l0roPmjOER+Ru6tWY/kOO+bXSH
+TVwL6xstHSEHpX63Vf+rURSodP8Af3A3VykTMfbOkJY5YmfuR3fFYsQu+7WzUpiSDtMLjWRpypf
eOTtu115DsPx9so9fOE/3NEpeBQNgd5siXg8rlpgjJ/nD5rf960BsagkzWg9DyZWyKjdmfzEegLx
SkLDSXSYSy1IYipUZPbifUAD8p0rzgoPORUv+78qsv9FPRPdrOoeGzLw4n74baW4L3Xd8fraIY14
0Ioew0pGBEWGC5JoJBfAX6qbe7+mw2NBSOmMDf7v7YJrd+d8HeI7DbT6JCn8VJsMvKLA41WExA6a
dU90/HmC8rZcf2yvek2yFj4JgUJ9T285S3c0itr9OFQC5QOURldYR9HWhEJQfFBMUHzgVqtsb5sz
AIrTnLEXzUyZvliUmaSP3VPwzm8kP38MbfCh3Dw/dHPJcHVkop3RDnOVx8HivwZj8Z0grPSLng5H
8jyKlju0OmQaWngpiBuiu1FZDonDZNQw8VG3ZqFXdZl9CYYu21vs1fA5xCdI6W5nxfQdJpMWL0Dj
5zq1dsqlLezkKeG8zb4biFy1/GNqTBtv6p4bNTI+KG6RJMYhb8lun5vkJRNslwNUDbD/LGpFRmhb
Iot3AabYiBZ7j7RLy3TtPaOjmzD0zkn6cB9Q86HbmjZaGLe2bpZ+QH8IrfkujsorSQbP5Etc46x9
UEF6Mwmy7UqMJjNNUDF1/PkGZCGPZ0eOJFzB4WQ5uBWXyAHA7VuA3dTB+YzLskOri0aQTlmfjBfw
nZ8+30FrZx/l3D6YRvZtQIEGaQxfT0aczNBIBeOygQEjUw6B38tRzdEgbvhLYellIQ4o5mVzb/JD
GhG5souGREW3kOXeslQsdpzKaQ8pNWpgSKwbMR5AOy0PSwRp7MubssdTHPo7wYT1aHBPxz/6otmc
XMJ1+pScs9EhRFH6SJ/tQ+fMfzbiY15d+tK2i+xvQUxY2bmIox/Hwc9QOumEPMyioYfvSpvsmn1P
N9vx8NAQZ4EgFPEQP48xhXe5mx6NiJY/qCTJay4PdKbp149Mh8jzWLVtgEVowJeiAvChGRGcmB9e
R4Hppxz2U8mSYIFNcYMFzXzKBCXQ3AF8krNa53lCk8/qyYcqB+afCABqc83ZsMkl8F0v1AclOntr
u0i50YQRuNO6izlSvXFZYKgzuKcBN2MxZIx8MvyUlLwH0Y8fnqEZvSoDgflwpyO9Zfy/kzYJ4n3L
GBaxU2q8djkym3jJn5udD53qAq0ckilBPvCUXEPY3+FSR/qJGDe2Fz9HufeAPeMxt0s+kWdD+Ry5
GU8FnXWwhXrtU3nZcx2vp9DgbBS1sVE1APgS3PYhyheQr4VshNPQdYiNFbUbHAw5Zl9cl/CPkcLJ
rmsLwB0hjklDHtvW2uWsV5CGxE6DZOuwakfxdBFW85AXxlM90SiZg+MYqUOksgNKgSc0ntw4LJKB
SWbdtdyqkNC3WwfQsVd6O12jymwHEnmj/i4N5+eID2p10blqFh0KZrTIpsUxoS2d5Qtv4zpu8k1n
tWQkjsNbPrNISIFIWuvgW91WUlF0c/gAOLx+6lEzYBWCgbxwucIQN0oLjCCpy3O1uLOsINtODRMy
J7WumZDH2AmQGanjmAQry592lWEIJoU2ZlA8KpT9jLKSON5PE+b+pLRGHD3J/fJylqlL6g+tqAnF
ZpIhUlz+ZkIsbvAQEYedrYHRSx56O6tpvU3bz4e6m+5R4WpSv+we2UhzZibx46n4I8uR3hSjOCRU
cThsLTrxtPTCOG0JufUgfzQi3oYhetIwaRnYQzfdyiFLuORXTwY7ok1aQpLWI/39Bb9cacve+qFi
XlHQOTHyeeL7HJ+SeHry45AR9PDSFN6zNffnEe4kh5R1NqmDa2H/uqTRA2ei1ktkvWo197E2Yl/y
nX+ZRLjSmcZ9Zsutoo0PeX3lo91qc/yvmuOs6m9MzGG/+hfP99AByV3cy/0YkIvmljUMTlcMSM7D
7KwGwRCrYXKSzy6Xxrx9bQsDgKyHJHwMys+EOLxhTB57LjRLNs+DZZMbTH4IsP86Ur808v6ipdHj
8aemRfgjOkyLrfXgsxYTb34xvNK8LxI6/Aw2ikV6QaJzhgIwZdRYReovnuiplot11SlfGToAf1Sa
DhAANnjVu9nIdyprrqXrMIGCJMH1CN2N29/gY79B9ie6xni1W9ZvDeI4H6n05vBmVePJLhNzkwap
81G51GVhM9+ZNjrG0ozOo85eNYlt67BnC6g9XPGyLvxjoKrqPKc+7TWmIKtWETcmxyXMQqxoKwAq
NxW21TL/oxS+WVR3eAX4cH7BoBZv2pJGhie/CJ38XBHNw/IcAVVIbFXEsvbkiSetA97NYGOYGYt1
HZOGziQGNYI8LqhYQCCzM3A5eMhE7564gn261iABX0i6zGPNpqkrVLYwkdzZeqm5p7jhuHe1vQ9R
DOOWYt+c/ZLbvnVMKjoT2knPKc8xq8N3xpJ0D6uZzu3Qwg7iNLDYMrdt0rzbI9G67EMZNNI83rvN
1JCFq7FYSwXkdsZMk/mHwU0OVaJeNZzwIKM7b4Ll3/QLatoMxxfTnMlgkWEz3DJ2S276/TZAIuz0
PeGMErp3Gf/yKG7YgKyzYRtHhDVIHgBE36oyozJpwmMogwDsG4mrVZ0ahyH1fjtfKkZnM71wIoNR
27rHsJAPjdeedIXCNKgIWfX75uz3KHiTNJvJn0Goag5HSQMsqGO6u8Hwl3uDv09Z57OfQvlzb4HJ
qAR5AtOVFv2MEovdlwsyQP8zGUVHx1CEiqDHQYEEdYpQy6DTTx6XShJJO5SuxonjfdeFqN1ENK3T
CEZ0b8ffCkXeqsVZPC7Eiib16XkKUDxgcjIyqlaZ217dzNjTccGZ5xh/DfmcZuLg+HNf0HgdmZF7
vF1c8NPYYgA0ZyfhkwwUzPGDBLXBr0WLRkysw9ZKi6I4dj2OLTNn5WjvLYjy6xRkO/Q/ZzOMdnFa
XmaFRjOfbTjDDRLMzuqfnQgZe9BId8PkOgNixXah+E7+cjFVHFPcmOPFLt3k+tg5BLT3FvnPpbwP
s5goeoPTB/lsRhWxd5mJHhujwkDdjHeGHcLAWq6NSeQ8E6q7L03/oQ6z+448AJgjNAB6F7RYwWBs
L1gomzrvPTKpWjIDXbKh29g5ZnF9HTv7L0d8HtX3FpGMyGJoatjc/TkOfeTMfRdsCPJYL0ldcVU9
VaXPqbk4N72Y1GLpfzjdu86ZyzoDc1Cs4eGLoCZpGuACo9oTFnSOZ2udJyMt5fAF1eRm8Jq3McnP
+egl+6EhvLH7zXsOjmUbN38nKjk3ZLBRmSyXorx09EsVA4s5T1ZxDIei9pt/TmAcGiPd+n5+IJ8d
GIjsyHHKLagFRIQXig6vQJolkL2BrqJGJsQH7Ii8wxxUr7KSf10WS+KCO/3VJWr7Nk/uZ7pUfio+
PQfC6YL75u3YmvkyaAsewjC8Uqk/FYJ+A21j/Lgye5EMNEldemyW98jCDE0mYZqWaxJNv2qs5q+0
Sl9kxIJXLkwWU35jtTp32MFmZ2ndU7CEHiARJH5CIz5G3eIiSSCSxIXV1Uy0/y3U2LD0AQd2YIZt
Rg3e3G5AqDzWdruvVH5xw/kvw1rGVFMwiPCop4k581LnlR1c1el2YCLsT9H98l1GlX8Zo3A76Zc6
JHMLbSWQscdsJqeli67FPIFbkdD3lvokyyWQgIGpAVpSzJP91Z+qcddG5V8a5KxCYnc7pqIEQ3XJ
t70INNklgwYITPKBNPVchvZWUegvl3oZiY0lGVMRuUKy+N5YtP84NMOMhjaavVqfu0m8oRLZqgbT
cY2syCLhUsx0bfr2RMTpDqPhK1yRgzQClAl4G3FplhrQJ5pXaOr2/fJCTgVGcWqyXBj7YfB/06pl
DkxHIbJuuY/qIQbFz1cTRf6+1SZ6YhxFKXbBYVLnMRl3rLCfog85/rnZ5IQHu8ogPA/B3QrUA7ol
XpQ+l1jCFoc23cpWtMwRJvspEtFNeDV4ntrvubFLhqylAnoUGLRMfKYN0VSjUQUehcps02FBY3Hv
J6v4LAz2LrcSD6hbXju4C5t8auILxO4Yg369n5WPQseb502Yy9tUFfcDeNeBbBMH+KWJ53BNYxRa
gQnPBwGWzGKAukqwIaLAW9vkpm+IbHUOvU3aeyNREKKc/I+jM9mOE4mC6BdxDiQkw7bmUpWk0ix7
w5FkO5khmRL4+r70qhfdbktVkEO8iBu/nTm+7+0E6buu7KcEsArWKjpDKuD/nNwfQdfSJWFX8c4L
2rcKLJYNU7h/GxGhA35aIlmkl8x9l0fbuDbpLywMWFZxKiS4IzZS+Nz9WbDlujT0oOoa72WqsD1P
AVTg6sOnrIG6Ze43wDWwAzE036HAMw5zGabU6jG3X6eYXorJ7Ol8u2XoTrwmxDXyx0Rh5aoRD0Xx
3XT0vRdk6+0iO2VZ/VXMzrPCAYFlnjn4KoK3wSpbmBdVMrhjcXzz2gG6Z3Bt/BmtDSMDa1E2Rwc+
sGMu/rYc5Xu3+iSdgM5M0zD/+5OOxHWZfiADbir7NbJ6wEj/lrTbzV78pily4aL94KQxh5MWgVK9
s4gcyTIQ35f3bghBFhWK8UeyqeeWFvpgXzKSzXkiW5erfHx1CfKvV6+wATKIX8QLzRpmeDeTvNQV
1EY1mkPcvUCLgtKrkocq0Tcckcz9a1zJBEGm0X2N2ojpvXdaPxGcc3cFb5mE+imX5dCx9TF+4FLJ
12lSfDcTWJ0EG9dW4MfeZo2/UsJRDVAzDkVgvZPSfBzwQXE/J9csr3FmrewEViYr4EdFUkCQCvi4
3Q6HRPW7S7s/TkjEs7FAIoJ5vougfFzCsGZ+qfyjjulrFzTiYkYvQ+uANn6vE/su7qhLGClVrts3
IrUICOEJMBJUYvkUTP5VVqAdyyUtj+7S/s5tX78tmrZv3yZzxgm6AM6C1ixScC66EzsWvVMlmN+3
bTBu2c1/gBj/bplYk4h1H3MpqE2hQa/L1AUT+qNXFe+697uNyGbU9n7Q+0Za9xmxRQ0cCjUX8XoK
4q3Vu+h/Mcuk6rIj++muLppD7/v2UcQssqTk3KFtDjJuOLTyhfm124Atb3+FyvkCk7qfVETRUfSU
xSYkkj5vumI8ysoccYhv4dwwsCNRJ8Y3l0xLCkSvy5qbO2AMsbgmx9eQbtogce6qajp38A55FJhU
GS6z+XLPVH2rabnt+H8UOE07MX6iEh+bhmYcEajXpJjuJbeAsKMXZ027x9cqjk/DulFZOP+0dUkC
c9YEGHkkM7hvXpR/ieXD1ljcRsHNqj7gJNooyi0Sjdiofisv/1NN2T8CDxvKnimYrfN1IWw+wmJ9
++joJBmVPbaYYf20gyVj3+UlA4bR+/LTFRaZaDJpBTFDyKjlvm5iQtgdIQW23P1SFI+dPTOup4S8
Q80fcigU0HGcM8WNE10/Y4DBDoiNnX11ApSkxZl/rpIL2YNLJ9WPktZh0LjIcwJYvaGSuuo5Vs/X
vpkem9g+S3KwGgLBtmAOz+J75Y5F10Av9znn36ksbg4LUDLk74a3YxMG2YMaxRflWPGmZzksW3hl
2YyHnnahnI+m/R4Aba35Ci46XHoLzy7XapRX1nu+5EgnsELAFQ5s21jbTiMgGslf147ytj76SLJP
hGroAceTQaHZtmqcN5dynWVW6LTgB5iFO6lt9m6QUlvSdvvBFW9O6Z6WZWDNokLErmjfqPT81YiF
Nr/xSeLVW3VgpL95O/IgbPx1WIkY+pz12b+GL21HfNjZhGHxqjryeIA90AD4WQLZUZvG/GczMFnW
rfvPlDxAdYVZFFH3NZNY2seV3jdqrq44FX0qQZLggr+cXDtCOOedUA+4Esh2MLApthbT0Hl0vnJC
sCufVBX6Xx9S0soAS/YuAGuKU4KBBG94mJboLmXqPDFZjv2UaUrUvDnkI6FAeoH92Vv+flDin+sl
/yT1hmeolNdgIrleaxTZdYEHME+83Ox0ONxn1KBY7XQizEvzj+mOVdHeUWIv9iDqBnvt85LfZUBK
o8L3HCQemjzvkzNwRDYa1AvG5fXLmJ0n5n3MPUDfZ+CeooWDC6PfjIaAcJF/0gJS4Xqd4KZ2BHB1
pu+Ot1X8BJb5FTXhsV1r78sWKB0HO539GrN+nzOe6VW8F7H3MBXzuyOjHdbtu1U1jUgV2UPPlSLm
A+5teqa4+1dexH6ZcwLoeEWsY5RFsF4qFmHl4WPXMrrXpXpahP8Gqu2Y9Ch7k1d9EEvhS5NLwS20
+pjJ/yH/XpmKX2KOjiG8YzLMIFRoCbdL7Khm4GCT9p+B8YqDGCqca+xSxhS4bDLb2olEfs16BgYV
G5jM+WM4V48x817T0/Jp866Epd291mHBwUX4p2wwR+aWkqEoPi2X/hs926+a2t2CL/QQeMTv8Lbu
aRCMgPDx3w3wTWDGoqXF7VvKX95DXC6D3hyTrl6OHpIGCZGOL9MYjkIw/GZ9zTyBuUQuP+uxEbnr
IWTjiqYGsHP3hJXjRk3ij7SibZiWP8LSj1wW3a74oajjw5Phvk7KN62H+KAn052tZLhlOrnNMxMW
behfrCCgW9Fd2NGS3E1Axbmlf46SVFMGMsq0q5tzeiRRcQqIuW3kYH1TDsRlS6KJLBo34MikHzJH
X3k70XcvkH5oWxHTSRfql/HBZaYNNS3WXxHpkzs0Z6ctJfjHJYZDmB7ilT7RNeNaf06nK+wrmDkU
dfZV85XqvNj088yuOXw7cfjUMQ/ZxBU9tDn8UhxPtEdpzM9BoV7pCOi3E5FJq0eAdsYeM2psPfsM
bdbjI2Kq94to8T52NItZCJu4wqFeGfVLrgSoPJxIoyfgP62LY3cPyp1e1tc+8bJfOpa3OPT2xk/Z
RUjTyQhQSq4jZKVvKwd6mJLobePql+3PXybljuCmTw7ZKhxKDJMd6qVPgQNgcUavEJH7Gzb7z9oG
u75ebUJvmOHy4OTH9SK1XmBqrsSHLpa/LDpmapdkZhLyinKfOpqI17KN6dDAMPAQmwCEHnsHZOz5
TXUsO5TJhlhmoMW2zcXFmE2iK70RsrlE7Ltu2SMX8oBhYAtB1VPF6WD3x1e38UZMmPwztxHc5Jhz
KWnOYR/+i2fUnIGHQ9JSN0jnPk6r18luf1mlf/SGksdasmOG09GOJ6rj+vfCLc4Mq9ut71budcL+
B0WYHPkM4YCrPfp+W4IWbAbckWFu7XK/e3aq4Y370XMLic8uAZmkqwGf18RnkpH/Lxqn+7EqQd54
1gT3jwFbyyNM/XSIUUpTy95ad5YML1TWDSdbt7fCV8Wjj/CfuFglKancCkVwAhIggVjRbnLYWmvd
cDKC8+gS90r+OABGNBA2pq91uy6TJcG0gG7qNB8fkKFf64Liy6jiXXDC6Ij19QjE9dI4zpc9BQ+2
XaPW9egorUsGeNIvPp+qIm29Gnc8Cq/6Dy79LNKDA38tw1OKvncTlPbgYgFRm9RfcVBd/D7h/l7X
zz0SYbgoGPQ9WyfeqUT8HQLxdz16tl78ICzcgHEL2c1Rd3Y9/nE6UP41Yr3xFEVm+iTKOjhbecvT
U/wJeuqpk4LIZSl4ZdodTKgfV7u/otQOYHSYG2iZP8Irv5wYXD9vIwYb1HnLZSDIrdIYHwtGtOkD
Npp1Ucdj9Q8yIYlgiKPQMsTberSaSv9erhYi0F4kZeS+1v4uiLnK1yQsBje7L6PooObmjJhvNpTh
0NSYg+zNZoepuhB36ITAkdd6MYq8sedtfBfr5aQ5yfc9E0KR96+jxLzojW923D3Sy3taH+AhEkij
HCWlYZGihNQVUu+yiNekG2fwEXa4C7vu0wztj3KLP2YgiGD7UKrs4RqtPiBrStNr4fZXAIwky+iN
QSDFAMe9Nxk5r9dC/nFszseZTr8BUfGjteFH6TPUtmeNWyUEB84HN6KjMOBXAA1RRmqW0q1Lx+zG
mxemKtGL45cvwRBia1b+02Bjxx27CXYSJs8IC/zWYyGuDG3I9XwLgB8mssDMl9y5c3FhPYb97cbP
Hvy7rfT6mhUsehlQxEoKSHaxlR39bsFxkj1EtbktCVfpWKiPwTNUqjBTAmHSvuOofSXC9Fg20yUb
8dL43ox0jRe59Vjg4vlstVrhwcUiViScV7zEeu+gBm1Sv/+NLx8MvvEwkJqjWBtW+vDacMqIoSKs
50aL4W6dkYMt+l88K7hwKAhkFrDk8GAqeyCS5t7Qzz/yiBjgLFvqouP8cRoD6t2xGxbWS44R1qts
gBAOZabDdi7dpxELlEqcaV91AVQPmz9Wj6SbaEVnxNfgzjNMCNZ4pLvPudHv0kC8YQOJoa9xoo3H
aLhQPDmcQjFfnEh+z/AyjY/EOxC6ank5pwHnYta/yZyBpulzQKhqekIc/6hHqjScApfYVHQM+IV3
rOL6UwN2SnykjRDOPzSfLTjz7WwSxhTM6VA07l0TfEVL/YilC3BR4L6uv1WHw3STS43/OabNwmWo
lt33YYR6WKy+jruAz2FjsH9uPDOf5sQ5Y3FpNqkGp7E0j9jeQxrUol265LfOSR5Wa5wIkoeuQ4nm
oEDM5qJsh+IqORenFsgEDgJO7dXqC+ZHuui2fbUBDLF0Up9AnUPF9+fY4of36lxM1m0dUXRwMjRG
gmhmdGlBDG0zDsZ9Ft7Eug+Mv6NqeraH5dGf5wiSHxSErHq3CRlDs3h0muh+mhMqKFgcKpGv1FjS
25wfGENFL+zxJ6LhNLQXvwOsX3ZqDgivNyKomH/Sqz2F8GAo6GJwMtFrsMpy68UWMeQydOWtQmys
WKPXtTpuCe8J821GdefhOSNetZ9XZ+Nc/Lhhth+jZZfk1c0KyO+VUPiREn9HSYHhQAVveYYErtev
hATfi16I/AQ5AkUMgSbS1kktzdmV3SHgSFEG9tn0JdC8kvAkS6Vg52qEZPVrblUjX2Uffg6N/reu
kQOS4KqyMuK99piY3LanmYKRW+CCaEm4EUdKPIRR8jRpeTINpnw14Y0SwbMt4+/Y1C9tp75t4TJ9
53ly6+hUesbbBlGZA48A7TC2I/1YY8j4AH5QpkuwSeKBxxfBiXS8O9Kx1RO0II1x85H5mcmCVVxP
CabRHZPpfjjUZXlubA5P2QAMQHfx/Xrt9NK43ittX+2BEfjaQSWcEJcSeVlyzewyOSVOKZwBCAJP
dqCfioKLonIuvGssKKnapS6Mzs4VB2KMxFjQCZLK/+tNUELXfxNm+SG2wr9LyjVaKnOOdPiY8A3X
E3sFdpkXvw/vyjh5bwjXV4OL6wtayGTfI2nczV5+FgVTORIENhMutIzT+u88JlbjjG3EV8fIED3u
lnOFfzhwh7fQi94nFgzO2K9jzUG44EgYa+6rkfU+rprEWH+r5cuqiPwEiiGMfmyG7DFjurHk/g+9
2Py5e1FHMa03xMKV/Tz78yFFIgPWwW+D+T6yJ8rOyFviBCE0nbC1A7WrmLspM14XDkp5wsgBM0zH
47EgRzoViTckLDvyOVW3ly6tn3QbPEh/Adzrntd+2PV1RAg55oP7UAw2sMx1U5T8WvkD3iAwpqVz
hZp7zanxAkue7RteKLzjBO+GzH0YTfFSkzzcAB6l7rPXL5WI79ebUDiNB+1TUGDLHSOd3xW4sImV
gS3qvYqDjd0w0TS5voU07SZp/AE7hDaP+LkPxqeQ/wFI8pepXZNusDw3en2QkkSRJKUlII7ShwQk
y3obqdrpZ6mm755zb7A+5u3whiBNiwKAmKavOVhn14aTEyLEj5c5JK6C8uj7xWfaMJdJ3EtnDN1g
8jb2WOX0cGuhxODc3VuUJ4xkG+ti2IeZvlgBv2MS1QdNUQ1eK3/PNIhApB3exXMbYcRtn3OXvdDm
2uA7kAIk9dOw5UdM9EtLKTjC1FfXu++IaMjsLPaz6V8cYqugONLnGqmKNZWHogJ40TTP+PZAxVqg
s5Fr7OCyHqCr1r6b++nadrQkCA2shHjsZoauX3TTa1qYry7DNu5Lp7qTafj/seLvTFIxcOkWyXlb
pDDXgQQk5wQ+i9q5txtu4mbQ811TONxs+bkitl7lAY1zxHW2zMXuh/dIm2OYQjNlB6Arhe9a5vJc
8UOvD7Lbq+diydgrlz+jWxwiobDz6OFj/WFTXj852CUqLqMCErqkBtxT2MRfWhOtirEXhlXJXQNa
4obc1+H/3KXqC+LQnvp0U/UwKf0zOO6+8LoP4dBjbbVdfZ+qPOFyUplzGfnfc6eRBQyFxXK4GCxq
2hrvOW/edS0HGLnU7xgqjt2KU6v6R9Y4UhGGtDoaL5TlsbmPZPogLY3lpgM+axFa2oOmmDio9Ybz
TvqD7Yvtq3+IZPC5pBaYnLbeLoH6O+QB07UeyFMwn3rBdWq9/aaVta3c8E544iQSpqK6Pgg9vXRp
xCI9caecV9eEY0XXTod7dyB/tjSCCy/V28zd2ltVEhqs8NtIVb8sU3LXDfVnrYfPqu2szZQMQP4c
VzCM7quHfklyENse48VBPaVO/cIADg3BfPrSvuUhLkDI9PfJVD6mffA6AGDhki5wXvAujVK/dJVa
m866f0XkHbOQfFyMezPyguBYAcbN6M3c2WRjD3FvP9kU0ooFxzGGG2R8q751kvMNwDns5HUJ3b4/
0ayT7hbP40ZcynAnfETRpsgm0qMg5Jw4JYc80WkAu80s7nHoqhNnUwoHOcy0zeOIV4oKl+5+zunS
m+wdQSZAfu5vMRfXxAXR4jX4DKYe5ShA3VhC84rXUT65jSsY/TScf/vlLsWRTPRNXYTPgFRb4jHG
FVrA3xwixsUKR/zipMUWLPB3gHVzGOJP4qH4RpjI1F51P9ryKtl6Jga1YZTzXS6PsmNs2NQUT46c
xfDMwdtPnlsWhG4JXikzPQct5v2ZlZb5ISWM3t1oiyPT598xvjHqM462YRvNDcdUivWwX7n9jp7J
65D3+3HBzRyxhgxAs6ARgBMCslbhV7FBrtvgAzyPKK2x+/LgNqxL1dI+9gs3mXBK/2ltvTZhftWu
XaFuYQRg9hDbE42SBcBBAXOKZJipPJhGHNEn3hlsd62zyYIEfosljjaahSmZQShKE+g7THAp5j1N
0gkRARZN1uJyIb03f1Ue3jkrW80c/Egbx4HIBOfL6sTN8DZTs/AWOom6T6022ARieFDwnYgwyeEQ
QAuSmYB6TA84g4DC854lu5KSMTmH4j3wgz9VxPWYI+2YZw1sD76dZgoA25tbnQ2PUlaYBNr54gp9
GIaZcmW8fjLZZ72iq62G2eGOHalNl3mntSTJlYT3QzGvYKyB0WWq8bxF/59CjMuC1XjipW7zl8AY
tH6JwuZpEiFDudBaCR31/wXULe2rce0PbXDoeRPr1tjJ6oJWd2/l6kf0XIpThXgnbIDtKRpbETmH
TlDV0xripDnAra2fENRSs55Wj0ByYzEwO9/tuGIlH3ZaPfpecteW7jdeBowUAwFhz1bqzui2PxIl
3dlRgGYOPfUho6Cc/ugeqBKkRNLHZe8fVUVtJop7va9Ahd0m2w0fPMIDCGC4sI510a1AjKQ8jBXX
C0I4Ly7LXifFm9fbXwxOCJLkTrN3XRYN5qgvaSFCUpwOQ/oJXipGplNfw5tfwDBEaG81Cfc22ieC
6lpo/3udNG9p6z8WdXsjCyl5//CJzll/55X+c8dvMNoNa+h88nlVcsohhgDvEU1E4QxjQ4m9O4md
iQpEQ/u8Tg57TxxxHNxHJK+VmR6h1z0BE14drTXxBGIiJaXliuhx5gAhpYSoxpmLp8JVhJCwE5KP
gIeEMY7K8+p9YMvd1QgLvhUc7EjurFS/cFr5QRT8Rljkza/WmFyB4D1P0YdNiHbrA5AG2g8Osh3C
Q2ml38qu1uKImuG0+sL0f0kAsRC29O9N5u0bMrllj7aR9O7Fxc5extnVywtCftN7qOuz5EZMhJV6
EJtZQku7jssLMdrBz+I0JWOL6DvS9UfsinvfLJ8lf0HpOfmenlWq50JwvpzWkim699ANJ8ZOXe7d
oIgdm9gDc23hTpqvONWYzWP+rHsY24HQLfFzzqPQRmpevaYIOfZ7QjLxmS4MybZpMbzy+1zKpXge
i+6dHte7oJ0pvmEtjpzyB4o3O7F/57bq0oztDZoIINuwPGdMXJ4CD7dMO0eSIzrcO8HvbXdNhPLP
uJBgVsl7kB+xmJ9av7rMw8IVtmsQqZE8EQi9A3v2p4uxMi+t92UBPjpNa2NUlU6XaMk/RR/3e3dM
XpIwPXf+9BT73tPgzpd4IIFlRSihtaYCcbKouohsDCeheahkfm6GkTJRQ+31VJN1s4VQ8LUj3EKr
S3AGs0TQ2qLAETfS+qVXu8LTyTnL/KvrDYcmrZ66kDy6GO0/8TKdokb+diOm0U3PPR7Dw0s6ZR+C
ytxWMEBrTP8qTYQMWnpfxrbPFtXo7hT8derhweqDH2OXx1y217nuqX5hms+A4KbBRW09MG/3YRPa
HMfaR8m4nweXRqAyT4gQK/s8dcFBVK041OPMlLyciqvBDz1q/0Vlw3XR3ELnurxf+ZlKNuelLk9+
nkKZdbPdii61MvHiW5RZOKNPuTjrt4ol4i8madx/r6Lsf8gTNdvE8X/qCCNDDVQEcM/Bj+VjQ7NW
FKA+Ja4Puyf+8QrztxbcOrrIvJUcuaLSDo4wZrJ9EXEPTrP0TxMYlvjx2W+oZclxMA6QiHBch6d+
9K5Vwmm58lYMofoydULymOFSPT4h7f1p3Nja5rr5qibslg49QspX+VtrGm5oTAipxeSTkgpNrRF7
UwY57BREdTmuumdYf6Sef5aS4VPoqROW8nidUD4bPkQtxpPnDndtFFs7qpawjriAJpv2k2zY20gq
BdRfA9HOXk4C0sKamtxpm0zhNgJwUfVsm1GffVSFd190qQsioYEqZFUXycdNEPLitz6ZtDn8jpb+
6DYQndTMRTUBtNk67ZPksIonJ8dK3rGYqeijTkP1kormzxDL+8D0v/vGexQlilMJoOlQD/P/H4xU
OEv6Of1cev3Tk2uygvFsovE3ZYdnp5sf2Ah2LCfHnE+wLwsADfjcH2qoSR7A50+3Cm6lKcgjlgNg
MPETp3TNheZSp4yYSv3olVBSG/mwSO+PY8HYjdP+4q81sWX9B/s/KaemPg0lR2gavS6OEzA9q9t3
5dKJTdHTQRAcmargxxcLACUtf0c2ojVMpIOpKe4ARnpz1/8kwmk55387wjvkYYEXapOYfdGa9yVa
nf/tdIefdOtM41sW9OcFU3pS1vhJpm2bUXGCpYMTUMlSOgaL2Ys5ewFp6G5alFY0U6TSBHd5EAVr
CXi4nVsQTDYv94hc3tRPkxme1/8A2NYrXi5qCHBcMo7cVSyucaj3Q+afknF4WSJ1F0TJnplMvEt6
yKVZ4nCGSunww3bF0EZbH24+g3qFMI1lwEvWgSe5CnxzR4Vzy6s6aEwSAzgBSzSzUb2yV4BJ9FSA
XyvFaY2t0HUOnl/V3l6Hlp1TiDc38d6SM4z+zKE2TRZOelQkoawPGhMy+QsLUlli1M3LHBwN3GzL
27N4pvWr0wd9/EhUkHvrGCdBRXlckakGKciOsschsFfdAB96mlxAOq7XXips1Z8c64zL5xln0oIh
Z/zmpatTr7wGWFhwSap00TYvGH1vJPPbhu4xRuoBcW4v76KEjc0LmHCMeT/tyO4gY7Hw6xwPzSLy
nU1rXEE2XNXNfWxEVO/ajovszrJK/Cc6IKe7i8cpG+506tvplxZNEaxYDsngIFdzHz3HBR/in0H5
UJRJd6yx5TiuLCrj80at5qGoQrTZFYXJ+gc1h/hXvZT7GqN3LwuucTjpN1i7nvfjJU4uv6SdNPNF
xDImu9+MVUALkILxR82au1oZdZdPWwerJnZeM4kctEluSNEY5pevVHtJ9g5nxMCkTBQEdwDwA4ti
PN8OT5lQo4OC35ZqnoHTDvx2WWpPmAfgh0+nyql5ormOh91THGs3/hVWLbQv1KABQ23DkLqlSxfr
G34eJpE8IVTFFMgPbcPKVOUV2dTKGjX7KeidfAOjglb2vLLgUu0DH2Hwb51U0bTzfddzDqNqOGFH
RB69l57AcoW43UWE/doCzOlxdtKQPuNaVYiUWBzyn1FZJZ6GSAwYEIFKBDp6yHOLj8gvEttCRYYt
BoOskyHSZ9H3b4HdSfPQNtYUXZmQpjzao86dZStDfssVjdtb8a9OdTwZX3PI8FRvtaa5/iflALIx
vIlJqwKd7fu072DThHwXY0PKorNYQvKiWLt2y9wi+zxLEAu3piBF9tNAoWecrGZn9UJF0l4cwnO+
qtgRJvwwfb7CBEv7r4hjbBxbla8P2zEIAZXBRWJMSRph6iYFusKS/JUp+PWWToHtbCExMnYrjW/9
CHd05LXFBNKYF3iXwdysk2WXkKwnKHZ/W4ZKCkIRc2CPn+PA+v7Rd55PMKrLLUpWO8UHRNRtso0l
doXjUcOz1R1nOwIsol5sftWMXLzFU1M34tWfnb57XsIxaicshf7UPZCFtdSbXQO5OfEOT8CQFUSa
GMckE8dJ7kqXjxocV+lwgOcIlQRLsHFNu+DSJKNVsUCHNVAUQxeMbqLfKUHkhZB1YuJHEuJV+96X
tYPnoHfaWT8HKhLhl9cPbc9JkjI4bD6L7WQr3S2x6+531iI7fE/L0FG1INg5zUGKahAzo2XsZz+K
SFv47iRNmX1yoHfMDeu6juM7DupkSlUSdAzHTC8Kiz8yYWDtNoOMVQQtrveYb05p3lbRIUgje3yZ
pSu4OrNazV67j8O4nPBpoJcnVD7gzsgRflOaxs+DgVw6cGXRROdRkPnjA/BEu8vhqrUqrpnzT1U0
vg3x5PVPeYV25nLaogeRJr9+El5Esqb2aFpMrZHs2iZLlhK9vR+RxXJaH+1c0LnmCqAiO5wbyZrE
ZK1REIYl/r9xV2BYBnOm86QkDtgx4X3H6uiaJyNmuXKVMdOFKOaO5aINQ9eqrM9wcob4GNNiv37j
pnKn/C6z+F1oP2nqEVIVS8jKpAGx1Vny1geRavDD4a6FVCe6rvtIbHBuJHfBYgY/pfJtQ1BBSZf+
LGVnXXrgTsfKTztuZYC62HqOkS+iEpwHppDRaQ01NJmbOta5KxxiIvtw0DDKIemhGp3QK5KuW6fZ
vUZszMIAu7WcCcT2ied1P31u4urW22OAo0zY3oSFtpSkpqMti05fvTaZnKtn6q7yWZ/rrtGIz/NK
mZo9u0OGUVFVPVYoOIAFJz0E/qUnREvINwydkNBTHHkMVzdO5y9+S9lC6PVwPWsbaiT+vQwhxPIG
+KeH1suT9V7qpGsvNXfEhpyD2wo/LolSg7SkTIZB/OzsPQexPWA9yEDFAzkc+yMjPGbvvjvGMfNg
C6V4VaKzKXgib2VDVZmKRNEmqPt8Ho8d11O2x8WuvV5u4IW7nHE128o6ecwC0uQbpxWWBHnZJF1Y
7nrl2DZOLz3Ddzk1VOPK+ZDPcSCbBxOogsv1WEqpmu002HOjdxpng5mPVmqi4e9EpCFArydels0v
9jThxLm4ow+M+mYldVvoS+wGqm4PXYEAdJ+3NvGcY0czlfwHW8yWzgUPmUkBTYeW9Mp77chQUgwz
ASw69KJMQ2e/OH5VIc8nEGfWZlyhCqVvWsczHPBDRLysGvGt+fD8cUiaAU2Ow8HS8zNzBGy4Sw2h
C1MIwmlmf1sAjYMHgulT+DxZDU5X8DkcIZicWGaI3aMjvYQbtcBeO6ZPI205vHPLGh8dHeKj5ahi
F3ddFnRWPhwFa7tCBIyykMM7hCustRtG3klGgADj8lzvRtG1yb/EMypBAOnSBjmrVISukNEqXYpg
S4BVWQMKzJh2TODa2mUo1HYTYL49089c3bqhqHB61sJuTLHztVVXEr9jwSOeW7SvQLYfDe2ruChK
2LYRBwLvWNaU+qRUiGq7eQA6laZ7uOUdlwS6ZoGGZ5HjTl9Tn7TDdw5HdG1L8Tl/wQNIlx5EfjAn
WfdZBrVa/pKGitfepS6ZrPCIMYCxOtAoQpINo2jykf9sEXbVOTAzUeWd60P9qFnBqsb6mOqKBhnU
kqKGQR81xK4iC2y1cyg6cth3o1pkS/jCguu8aKXkjxNRkrMH4xAC7PLoC5n8UEFx4PluqvSW2rK0
P0grzIQgmdgv4jkRlTsH5y7OIGYQVHOGlmrhieD1dLTIKzbHduhr6uU58PUsxXKsg/oRW2US/2Yh
AeFDkWLRRd8u80FCQ8Gc/m17a+wJePKKy+XiM/1owz/EEGJGYhBZ6ZrBaVzEMK6KIGqS97QZBmBK
le+Hhi5FX9kGP4blZV1CXHfuCK7poWjTJx0n6fLd+9oLlyOhI8cLCHk5pMl3MJYTxhQiblzvEZ96
Wox7TnA1llSQ5oLa2SQxAwpBB6iRevAmJsowyA5jdIvI1Z9sxfTLOsdTWWPnSEbdx/9SDAOB2Iws
hsDfUMjcBE08jM2h0UPvpmfVNjIYT5wHXMveepDL+/sqZYqy6zUMpOJMOLYLbgIa7/hL2zqgzzZP
lXm3bJh0NAkLMybl3u2CAMd8pMfwLa6AmP7OUk+xI5GeU9T/NmUAWghZvK7ZuMH2DOFPZByVYzSM
kFQ5e/1H0nksR45kS/SLYAYZALapkFpQszYwssiGDGj99XOiZvGsx551F4uZQMQV7sehobIzxh3E
SUY6am0zXpbhPyuQKFNX3hxsluV72hidYTO/UHPfdTIbLqFrLuVFDB5ryXqN0gNXSOSv+QfLZySF
s8cBgWJMIybMH1kT0tv0uj49T/BCOf2rsAjTZ4KeJrdiaT33LQv2aWr1nNwoy8ociPZMaebNEsYS
aRcZOITlaEbL8wcwLY+xYnlMRd6G3I1GKE2V3VsP4i7YW2o03j8xMgngkF0IUNpY9/nMFxAAYWsG
kpQ4nYkNm6fS7s+0QuZwTToCumOMvGHdf3rCWbAdkXgMHH3VlDjxzZUXy1wHMTsNNcTNOZwQ71KE
8eWE/B2Z6JidlzOyycd8boetb2WN3XEZeqGD3IzJqf5pMbsm3nLoqdbBPEZ6iB2uxxjJopNFb4cA
bOQ7zqyAAtYeflP+zXFgSM4n/7lYdbuzEKGCUic20vh02IE09Hi177OVmXDA22+a4dJBro3QyRBk
xyBYYAj1WBY9TkM/q7C+5nAeIMv2ZSXDK89OnedrEsNDll9immXxmzK9BGZBacLMaTB1Cynxkkxm
xZBm9g161QmZJ2/ZnBaK+YPD2EvIDW7MRR5nuXjd0bOAfN1tuCn4miKJqOgaazOYmtFadCzuKV3/
3NEtlpVTHwyU+vAkbZNiDx+tZg7msRd1pTzvk82gHbyMLCD3xF0hlTdJzNguzLzjMdzwSYzii/sq
IqRYn6XdX/JF2NiXwiKbkYGmdjgnA0CoFNoaKgi6mxZcXQ5WLwmj6le0Wsh32Bsqxc+WRRmxccNz
h78p8WZlaUwSv6xXVdIWuUGBR1kkThOonjo9mRlPOE+ZxWYVP3eBGus78mAJka1kx6L+5uMdB7wR
zGSzYxxFC4gcG58mnAU28V3Yb1rDpNPY8dvwWnGEEKortvzV9Oya11lleftywLH66mFjxxBad55h
/ZkzoVPjtW5qQASdUjNmjlOMXBZGhQ13nbbhfItg9MQtKLYGgfiqZoBBn5nHRMx5ns8gZS8bjan/
ykNZofLRTRDMryON68IcADKeX8KwmiPNISWCkDTGOS0C5PlclGR9wZxoQ0SWqMmLonsAHvHInTDY
GxSIo5ci8k+2SNM4mFvbm38rz1X0iIg8DX+fJVXqoWaOpjQrjyLUhX4RbQM0as2sckyBlrEpluFK
tnLQfrBw67yAZZzahPHQ/ZSgXEIiJ3CApyma59VQxqOFbNvix2OagOZ4BaVOSSliet57Gg1h8YgZ
fE1fOO1VqxSOQid60U3KZaZVIMHU+yagYuge7FOqmvhWOct8EzUJWscVX0SWTuy+8sL/GUzZY71i
SWNKOMgDY6N7xdVkuWpa00e/1Vgn9sc0gLKYsboP4/yJjjX0XjNn6VwUDpUupOBjj2pxI0F4cj/n
ImlnoDB0DY39yQkcwi2gx7NEzzBLRq0PENJnyeJYA6jblUsA5PQ3Exnt7oWAn6VCHjy7/vjrFJLQ
NaiEafQ3H8OEAs1zwsytngmPiO2fIbTrnEQObaDB9yJP129+63qDBmnSi8h/59isGp0tAZJ+eEqZ
MyiNCygZZQcnRoCx0YLKyKUo60EedLq1tBQvWstljPKMZO2V6+R6yoDQEZOM150xS2qA2NVrhG+5
znH9nNIDZ3ycO/Zt5Ip4PtHqIWLlyGKA/tqYfTICY3eA7n9oNoKBEXN53tVRUGpGXt7sME2rR9Pk
cx3EetxCdykH+FZUfHYJWntGS3CRVdNiTZmQU+MOzPA61n9rLu/0ir270qkqy9qY77YpUpYRTAnb
hvRO0jtQ3OSoYAiPNSs7erCJEc5/WtT1iUsulEefhl6sGMd6Wxq2mKpN1OEoYVDWapLscdbfrM83
emVWip055ojDZZ/r8amLYjPGEBzj/iRDcHwRGR3yGk1mVgSQGslzWRa399dTUlK3MsGqkrPlu5Z1
cIoYvysBRVq/TknboNhgLENiwMToB19BnvzkDZTLirAHi3jmIr8YprSOM2vmC8Z6+Noio763MpGf
qS7FvU5gARhceuprdUqmp10jLq7dgbleXOJqV9bUFPdewnStIloOvDe4/Govx5GCaw6ARmfn0y4x
Jm7U2plvtl1YasDIsLG1ocDoImwPraoTNjGDk1tdxSReuObE19AduxBfAh3YssnKkkjdyu4sUpk5
VA5Rbub/xU4S7ywf9mwTdt1VjCFvG21F/bdlBxAMDAq+8pYlOWxal5WTiaU93+q151/zf5awQorH
IIzpKGspvtuRPrqM2FLQ7sQbIDno1ftEPzcASC+eUTZfJkYFJkn5MIS8DCbuQHbLzKBHpiB+XAJW
bZL2c2Ra9rIwHdyCIcoPNLk1hPg+7TZIFfOHjRgORid+oECm+WvZzOHOcabuYIHNht0kUcWyuL/F
LY0sEUPxHnkRW2Qduxy52/rZ5nBhQJZbOwr1aZukS3ep0hYD7+yxJ4vr9g1IlnW3a9RA4WCkawRZ
OJ0GrSLR1m5gYMGOUTPmX22RMpiXYUJ0KoldcKdIe+I/s5k/qFCF7BJniBh0+yORqGDcEf4Qqr1D
64PVxG3uEU5hDum57kp84j6LKw4OImIXlfAZIZ0C2c8qGjup9c/B2VPVlo65Acm6tUuXXrXExvaJ
OvkULzH2LHf6Ezve09DQusQ2fTHoYTc5JZbch+AVWdTi3CtfSkAKSr496M0FE/JnmRMMlnvFQe1X
+zonmNiBbwg5bqKkD4kDTcJsHzKG7FNQJng6gGDw9bJ2yYrq5hIp3RuC3tTrGBDM5yRi4akN8Mkb
khWBDoTzI3FwmIF29WJ+h6oN7GFBe8jPm8IFiKAhfox6wR/IshlwYW8LLHXaRvbzxcbysiTkHnMH
IxEOaHme9Bl2RONrgTPbgILGTRrW/zUFZsOQFA8iRHDrZcuLnfiBSoI3U4LHbBL2HCZAXTwiOqaz
ibNzF5vbLqv2nOrPBvsa+CLEMnVsy8etq5lbCl4VnT1eDL28Z820yXhJZv03Wb5iiWANjAh51ZvY
KLZmnb0W7NNQRc9kJ5twMq294xdByDfLwG9Xmj9RiL7T0DdmyRY/B0VZoY1cPjmPNzJprm6P0qIG
El6SwKIMY7rh7WlyaaPdfsYRjy+veh9HamaC3THRICiYmrut44NC2rdxu3w/g7gHJqWgc6b1DJWK
OMUlfdcII6ahW3P5BiQlBI2BBKBWYqPquzT/jLGzTRvvkJH5pJvESk2LzkvpTz+D68p11zoXHsZL
IkYCVs2zoRNltCwB5+DZmvyTqRlXpfmMcm4SaDMnt8OPY5Kk3nn4ropFvJOh+9m0JDWDqQhnSADW
ezkne3vqgg4OtezTAPUslYbzYoH1L0fzzYiKV85f0MQ1QS7zB8bxQ+jr28FyUVLyKDNiQ7WGXFqD
KQW7YISjZUTjemGW1tvmR9lnL9L3XtS/qOS+nnShA1kY6zOaIXvPhJpJ0hdxHptKfpH1udeAKUuo
JRG7SnwBK/UeC0tfVT4CCLd/WrKvVDOPcC6DSk4/DCj3EAEfffm6ePq2k+MpLpJDyAqbsO7QczYi
nE8T261JWB++Un8ahbsaIgKyfEGFP2isAppPffYvWGVPiVH9baoR0aCjwjLOouKXEfzLU2ySlBez
6Vr2xULqJ7nVuS7JDYKZN/KdGeOPwElQEWOUS4pHVLBWhjW7Iy/DIUEUwzVO+WQvHYmIcvoq55wD
b1g39RSgILsneFgtIA88jRXZPkbzMahPnQMI5Bwo/pL5g8GKOQuPXUK0Ypa+FcgYnHa6MTR80nXn
6ktv29ba1pmJ+EYQyQxn3aVVoEQEFuAPXfQ3ZGlfhM2QBOgGFe/ahFwwZkqXF5xo0j0nvFQK6QD7
HH2sf/GYOtvWtwIN2Za/QUu98ZuUbWhzjTDzJlYJ6R/JZPGj07f6mfMwoMuLxENG220GPrW0/CYm
/hT1+DXYXDApPIsmXzewiWp3PkZpEsQkZCjpJ5THC3PNVS+0wHJA6JVw0dHCVYkXqANj4vius/+s
tsWhbHOooHXnWWHQwYajzl4as744ZPJourNnMLZRR3NNQjfz0rnrbzMcVisRO30wAFAXG97UY1mX
/56vBOYI27EP9bv3yOsUIAWgJVnVnI2cDmYo1k2ZvBigz/WJcxKzoqGctLyl6jNPp/pMLQ4f1j+4
ifPEvOhgcSzQLyC5nC+FIRThcYNun17J2CKT2eAfOjA33jeR9meM/E1aYX7i7AOX/hI6KVYWfd2T
72uY1dGgW/JZYIHI6r9RIZ68xHhfsJ/yl1TkJ77seUWVc+C83ObkEWH1O/J571wtI+AXNLvnBOwF
keu74OEm9hisbCW9EV8V+OEnMVnoFox95EagcvFI8Od1HHJkAJ4c3QScSHgpu0j1ncwgKNTXW7PQ
NRUSOWXXYf9lS3wQ3veCJabGOlOxQuBPeBHJ8LD7+LnWvXMRwcxnxU/5sBq8kVV1GCwap83EFheo
C06mgz76G/W/vSE96hwkrah2uNlbl0DC2FpnNu0/6gxvgmuEFw4hClqHYm1pb/AOrm7tBepMU2dW
VnmQs1DGcoVTDPDT/XfXHbcN3UbmLYoo8ynDbpMjP8x5P80ejCXHh7qttPJb1Q9ZB81rLJpjZFj7
Gu+m+qwtCzRkCglxNMsnw20wtKR6YDArXfU2zuqaSy2qEd+YSYX6c3RemKzshl5chnbeuQsE6jrt
mZMY9mZIQm6/uYr3dde/pvwyXj5vHcm3pWlPHpnsiyUD2zcvEty2AyzfdK8MnTYFtUUCXdvx0M2i
Be7BdWipDAxChlXdIWWyZhwKGNQMxrk4Fa2zVi/crM3YJWNmfmkc0ZDMwmVi71/tygqUIqHI2os3
hri18JFzK0/DfBiH8oiu800zv0Pq5rYxuFCxOpUMcrAfimE+KrhBOeIfrnMWp5zWFg9NM0ky3pFm
8bOpkDmEEZqOuf/lEKiwGvhiyZu5sEJi1XMRFKx+POwqYZ/U7dIlvZIL4J9ibdChc0dfWGjiMc82
+qbkYM/2R9lEjxx/6kI3kQzyuLjUKBgPTjrS+bRBvK5+dBRGHyxP90YcS8ZR6Weu+4G6VSbMB2ba
nrtSneT11on/aHl6MXnJFd2bKexG+ZfU76aee7L3Ai99ZmO0EzychdO/qE+Y3c3Fspcb9X7QFtqf
tCMTV8Lcb73yKY78J2VCVo8uK6lVS66C4ZPz51Y7dZqWnPCwrq8uEA71m8WLl6zrnIVWbRxyAjzs
bPqD3IjXpeNSYxYzAuCSoFINjqRCf8OUdiNFeJe1GCXRxOtQI7UCgrQ1P3fdjAOpuNQVxMUwM3YZ
9he9x7KAZY+1Sb/NgQVZLbnkRK4pH9/kIDylinTA8YzusG2RdLm5fyi94QEkaDdGRHt48D8rZ1Oj
alQVbWiLvR7Tk2OGMpZ6o/xITowjUq/OS0rocpkfZz5+TTBhplwYmcQhsCDdGOMUGQdeEvvw47qz
NzJ4Vt9L3A10h3zq6o8zUOrMA2ZhJ/aPshqeW4+oD8oozQF8GZbfFYVu07qPJEme1emgLk3H8u8N
n1qFiIQpzL0drE03DkefimNgjcIMEEGIdyTKmQIqewXWfSCCGTr7snF6azeZIYhAmFKEIkyTeZKK
k4IkHznBbsZn79DQIXnl6Gu2Cd93FeZHvoV7qiD95o+6gkFL7JWjkXjNf7X2XBfneoDLwInLZmyV
TzAcVbmNiS7kWl9k92lzPTV9cuklciceKaiFsCoVeSILXNmDzk8PqcxOGnL+morNsb7Jd4cQKq4N
oqg0Ly9V8dl3ISYNl76XxB5i1ncyXj5rL9zNnJu+bLc6oxxV7qhzs0oVxhu4Adc6+XUQN9DND951
yCiTfWtdL3Pgx9pzk6UXsSQEHJHM1bgp0D0Cw7FU5ZxL4WSdZq6wCZ+hMma4UXokIepoeeMxGdUg
J2IfyvgXFcM1V/UdUYeq/LH97qS+ZGWATLIpgLi2jpjlqoMyl/WjScaPcPG3KP+PXDlkWZpfA0SE
3huuZWgd1L3c5fk7YgNFkWDr8qzqEigi/zXMUPuRQnNuoUUWrzp1v6295R6fSQzB3bFhCw9v6iCr
QMIMHbsM/kSwV+oLFp1/VicLq9cjo5lfHW0cWoadukuxHxGfQjI2HQ6Sz7OMh69BmGPgglXp8/xT
UwQanlJ2tQfVYniy3E1Zh2zZRXwIPNkqJrbByGxoOFte3ibD+AIgiqhIAlZgvJURGL2K5Qp4Ifp0
LyyOVYmfVrcuHSUB60lY38mPPRhUUC2TyCXgLIgoIuFA7dzeOja9UtsjHQfH91CHf1+S1so/VWvZ
R8upRJsJUfjf65IQHg2C9aRea7bNB3akaJBMjI6N/RxyvTfdTDiPv1UV+wxsyeCUUe87U6m7gat4
1frcapbETBS2u6judgOOSmaXm771zoN3aeimlO8yahhpk9cmaiT6WfbtQe203TIwoIcaLokU0zUX
zvO0iEPN+yt1wkgWufMGaxsLZ6caPnue1uwZ2L5kp4atlEdvxwrywOLipGECtAtE1HnB/Dna+Ul9
04AdqButA4bc8wu78qrKwJTnNEUBKKgY856ulfDXDdfyuuLIN7LkP5ajO3XxqqfFTSEj8q126CTV
M5q0b47sttKhxYxduOfWRv15Jn2EoEuqa9yevKMo28/ZFF4Qf/N+F3vfHRiS2XuBHZGF3tklY8nP
X2ooUupRYNHxro6LjLff1R+lGraF3Q6Su6p+hmbYaYaBa5ooF8RjhNZ03qUi6aWs279EnVLUOEEC
FCfulxNvTNAyD60RirshoxOOD2qCXRFPVwVTKCi5ci3f646DRt3aqn+PMN9NhD9AF6gR5U29EvwQ
vTOPpqwpxYEt8HLhxb5lsQbtPF0LltgFVlsVPAuyhQSyUuPBEdxlyyv1t5GPd8jKtHjFxqpS9pLx
RhAkx+yMmGIFplF8q1gJQ+zJfVXnmkz8Pc8yD4IXGn/aYrzLzrk4KQqa8qLKXHWNsmjF3gsOU33S
VIcLjDlMVAxgTmU281u4Fs9kOH9jjzl6MZ4oyWfJw6F+Xe7xgzN6V0Z1ADhNAhPVN53/jgxecoMT
u3kqi3GrLcZZ9x9GkQRUhDx+hBiBhfxXpLSTIPf2r0XJrzVXdXb2nXhajHSrqn6NI7HiCaya8a2h
iyB4bE+KZxCb/gvhMfytTd5NrkI+ZHUumzQeBGKopka086dqMjU5P6s/Sr10qjIKKVkKZmuqnKIC
zBKgabVrspBorzQpuyYdWdaGLDby6CgZ+TSevLF+xYTlbvTsCyH9kYspoenVXPuEYOSi2iPfJLZX
yI2l4LEIk5fF+LXp4lPGkLbWrvlU/LzYq+PVWJoL+T0cjX5z4II+Jty1UPRZ6jaBR9aQbPUPG4u1
zynog3+J2VmvHMZpDgCrqvDZHy3mX+EvTym6Hrdh8VFeYlO7x/AWE6d+kly2LIcO6ntgvfonCx2S
euLjZKafLkyOHMkhC+kgpEpUTnOeOnHhFNrOkfxQMwea59jwT3oantWBoI5g3XWYPVZ3J0zJWOHI
q1XVES47Jgk5vEI1YGAZEeCc2YOKOqTR/GER+sbK6AZ+7Ek1YFVOz8r3QpGwM82awVR2s/0CuZRH
rzCtRjm/dyb6ckYak1xusRy+Sf4NuhHRX+zKk+2X1GHOsbC0U81969f1Jl6Sd1VNIYAB5dPJf90x
OlvVuQvsD6syGYK+lA/ihZ/4/ws+L6bR/jCcR/5OPT8PLdCT5dc7j4kIzwSown2WQ0nEbgB4DzjD
Ev5NlbWcF7RtKEopuBuZZeyjHflw2Y/UjqGfY8ffI91h0RVf9CS69F3xzTxqL+r/jylCDkllBlMz
wXbxfgUdRaV3VNH5jUL915zCo+GxYE8o8f22vVdVbayRBxyzZrlLczA26rwtvf6vESUXlC5HC+5B
6LvPouyPbYj+CRxrkDKDYLa4saR2U6NFVQDmg9yztQHNMTFWC0N40mYdXQn1/uuFSAGQ9HKotm91
zC6na1lL6pN1U5Mao3U2qpzCVEvCisVVKPeLUaLjw1hs+RbmhBq8eXoKmWWyCpfbmcNjLk2279kf
FkBHz+ufWC2tPN161L7Grd7+K9h6aMWNG72ps9DUm3e/xOfN5GmkCYzh2agCJLacWx9WP6oNH7kv
WdXcza6/Qs0juY33XOblluCXDXrTY5shIvC0wmKV1L2r8tjKzRu79zOHx2Ua059Ci28QNs78uIBJ
0SfLy41ghACk6Mel+7LN8U/hxITo6vZ/c9o+PN7jwjK7PWZSsg+JoMUvc+50+V6M+D4dd19n882p
Z24TUrx9h+cwzP99aIj9TkblHHxyT/Xk5Ljuo03FScuGV8SdFzayXyPo3X8994gBjVAzrgtVDPy7
qOGCEk9/17vqBJBp3pEY9QqZ8E2gP1z35vLElHGTaRZWuuxkNERsMpk36aE7pIpq/GFZMYme+X6g
oVUo2IySu++AxGtqCMVNFafjX6Mjf07N8zj/wSZkPrO8ykGJPusnP8Kp4yKvWVmOg5M3fEoq/LEd
9U9aI5rVgOFKZ2cY0batkMB4/DdIeu9tO78QiMZTQ6HqTmX60Hz8PBA0Lk2v8CeO/TfR7H3bh/gw
fW2FBfFcFsU5nNKPcYCA1LFTsD3+2DImK8o6UeIfsAz9O0wEtnv1Eoo6eVUdVT6aTxFPi6zJt2BP
fe/68QU4sMAs0F7VTAk7FjMCWlPVGyGNZa+iP4GX422RC/N1rgBHQPzzuJervvilgfjWGiKXyuLP
MKd7SHtQeGuWlz6APqztp1FY54bDrDdbd1VhIwXKWQVRN/xqon1N/O4cCuvqMAoaPX8309O5ufXA
mRegJ92qJ6d0gT7brXux9NndjqXxU4oMWUqz6Xxpkpy63CzGiGMcsZmrd6q3gez+mTgDceI0rrad
fRVTv3EZdY6DT09oH2OrQkwpgaIYcLKpRmzUi4YKMTdMHJRQRmBeEXc+J++TMA1yuYv3OkV6hADh
Gy3YqW35er0sJW9okB9erp3w6LyNEclhQoP05LRjoIIZIBpZTyGaI6NJXie0gatoZEpCKgmunr5L
13WMt1KWbUiv6BM1bKS/i5+/58X4KR2hZhpAalu2y8CUE7oj+9ezCQHUJoJ4kvKncNDJo2h4FWSs
hNOAxwl9xypBMoBjDptF0Z7bmWUbejlQjnX5OYsW6bV8K0WDMGlkiVnoJtLTmly3Jc6J2fTYzqsz
3hX+q3CadF8nC+Zr1EasPISuOmfH/3UrnCaxh1Gnnb8seirEzg7bDX3rDsvOnO0n12g/1DxMFcU2
olwq+uFsg4zVimGDfO44k3jm+lkwcZmxcmZYRDusRsxTXXC08Vi4RFQb9gFCNtzojj/VRWyTmwDW
iugd9m8QOfq8SRz50fT5mxhI2yXtAFs9whXRQFrh/CTsIuD/PtLYD5oGEGbGlaixU4iAh3lYZLDU
sEvP0DKyDPZaIOEMiOjD+LuT6ClfSsMKZtd78Qcmzz6eWUPCaXHNhwXnHI3nnswdJpeSj72lbyli
bHI5ZEGX0Lp86fBY9Uc0IuHGLGoEdFlHyxAHRKOTO0RiDht++YJ4JjC4Khgm8HPjjcfyrS8oo8r0
PLvV3SS/pyOQIBsc6Eq4pRcG7PQwpcVqL+QuNvOzuu6TcbwRbeKuULQfBv4D37KKrVaiT2dcLLGi
7dS9GoUwkdLOH3eqzFITMbwZB/QL50jTgqlkojj5ElRsfBi9gbci2+v5tLcordVP5OkjKsvJ7i3l
dKnNWAP9Y8+MI4yKv7klLpE97W1neENA9jVJyPy+RHBMCdL70SXCGa38sfEqWvB+S50eW7ic8Grp
BBaMZPG9JAktHJHOKa7TgF1m3TpsW5XxnafnnSSa+5wO8aYUVaD+Q0Oanyn4rUOhe0cfkgWT+PQW
UXGHHmWrJ6AaMJxKBa0No2yyFev1UCnbIqcRtJx67bVGc4aM/NY3fh8UgM9wj8cn4i3yFRlJH4kR
Si5ANrMtnkBmCQDI613a9gVisLQ6G3MT7RFl1k80Bmkgk5gqrY8vvVUdWz35j3NJqAly++QlYtsO
xrCPc+keDbt964BHQyPRjm5OsJvpJtciSn6NQTwvugZGAq+4IjMSn/NZhFUOAbE+D5oJTr51SW/k
Tb4wfdzFbn3V2vihkCONl3+SG7BP6vEpB8FByOCttsOv0qQjJuQKBXWov2We9TLnBAn2k0sbZpAq
ot7D1CyBzyx74jYR5bhQiIABrCcdYir1zAvx7IQq0N7q3fIYHf9OIcFE2LZ/llqRA/riqUn63zYe
g34Bbpw4nrXJ/WW8q11yEzHPdpgi9HwlQACaQXzxfX7mPfDaDFAYDS+Z79oXjfHOEy0pi5T+O3sO
7/USn9OkfnAoHYyqvfdsutT81mUfFOt5ERBBcNXMhZWgmRNUnt64UwHTTlBrOyaIhvmYu+4vzgfA
J9avXsfnNgXLaCUWW14r36DSQ3HjcdTEi7knQp3rg9UNSR3PjN2AM5KrlGFdnjywmAwo9hpx1nM7
H7GDrFVLpp6UYZh3YdRQvpCAa+Q44GcahTnWnysNbIFDt6fWIuh7ihUBSA/Jahy3xuscYfjmsk9H
dokyy+t9q0D4fYE+zxyjnRziS2ZmW9n0n0WR/+Vv9twIyhAyTa6mo4MO7jZtV/+XpiQrMTkwpuwA
P/uWDRYJVhV1RmYg1ZsL1wpqDY2zVh70eXqCC4D+n1/VIQc4rI8O/5xU+lFjBthuaEWH/bQwZuMl
tkfwb/GsgSvNzm4RU550f6uRdW6bxIbSziAigBjHMq/ovHtY6JfG6l5lz1oC+f+H5lALT6zJDe5s
3BnBUOCMtLt94SOrmnv8EQjDrJshjBgwfXTwKFpGEwRb6/lErPaHVNUY6q8WtxHzM5W3APNtH5Kg
tK6jTA34/CeCIndxCeTDpbuQKWFgmQQUM6acezg6tkVsPzhbWUW6Kt4LwwF8pDYhNaHVaWIL9wtZ
JD4d/ztjFDTHIlxNhXoaRsCvYpiI57Dz6iD4nc217sn6ECLaekMeQXD9GB9NO8P/rX8kc/qjZTZD
jcz4HdIc6ZnmkJNSz+YqqZgwa5LbTL3hmRnfLdPamxVjCsObmMTpGWEYYGRjBuWG9VSl4qub6m8W
sB/JwBQc3eUtiVyxwg7snAejYMKoJksEFpKhU7+VDU4Uw+s5DGz0BB2wMlF3fxbTildIg44aEYmF
GT9I9n1iSBFilEkcoC5aTROe/qoLlPA6yTokZ4pWVTLo5nzntM7ATnV8FVBT1pmT1utQwBc2XKzg
qIF+Ctv7aKmkw15eWHB+IpvDui/qKyXwo4GZyDRB6xTjCHGYqmGXZv4TGWJRc+rHQKcZDxSbjhjH
zdD3187sb2Y5QJjDxYrL7YVP+WAm9euUu0x0BkLPfJ1pMQPGXDfe7dakLGad4bswRdEYupRDxXvq
Ns906oHAUTsw6w6TkL2Alr81ZvIUa+mhT/ynma3WHGvbVqP/azSbsx0mKls9qDMVrrLUdg42mcwR
J0RR6895h9YsHNxH3jsXkLn3wm+OmhYfWKZeFmKblPTjCvn5DScUAKGwvIRgOskiE2vzX+pasjV7
JlGI7z7S1tmj474WhQt7rPxaOP97oX+OjsfkTz9zkf46on9J2CqsEgwLgylm9hXiGuZJMKWsmd0a
ogfrsjQHQFa2r01j//fvWfPyetuZpQtmXL9PlnX0B1YLqGCHtRhaQhLTECNh8Sft06PMtXPpGsgQ
FnwifS6ZQMTlFm57saK1vUliR1A+Ty8GKewrfYx+6omoWKvL11jY+JV17U1kRbrJZ+srIRr64jEo
hCWxj0ABTEWJXgSDe9C4/bAbsIuXEYpZYZrENRbFqS29/4qCwZ3MBp2pr44DDN5miYLFT8eXsbKm
oDesN5nnP5UJIrpz3IIH22P7hdwcX5ngU3fRGk8eEQFD/8Eq4Jy55mGe0ztFT3xH1tvjNu4/jXD6
6aZqZ7Q6WdLFgWP1qI1gnJCrAGirJi6ooiX/aXRRbBJwOr31EDdWsTTs78qd8lsRR5ixx4U329Mg
KXqoAO7EDnjH2AGbuChwvMhyRpDemBGHlDeEfi21syPtofkaq9n6L4VFc2qSOn/JIVWca/xh2cYG
eYcyOeSYbo2er9TJ2HoQb5MuLwXZdduujwg3gVz0t0lUOmWVOPOnl5UVUhj0Nw6BHpDzI/J0PAcZ
mBuGz5z7o0qW0G4ciOMnUT0ssHmbP2zLLo9zvUQvmguOwKw1kP1EV5GwZaWsQmtw1yh1/fKtK5tu
ZfSD9jG3wglIJIwCh7/JKvbFgS/j2voSBqpAawI4F98iDAl22VR49jL/jf2Rfb4B0/WdSWrg+Mkf
vQ5/J28CAUVLhjF7G+PhNIz+FHFKY5d8K1kupGN7g2Bac5qnM7dnA1cjYf047ju8vdATdqLOboWt
6/tItF9Y4/+mjMgxuN5JFn5j9vfH06YHZcJ+MLQvzTdfeok9r2o952QunXySGPyu/O2S56EdnggF
A/eYE4WQAyDzBT74yhheeUHkvqFiwD5AacrAiKi90CQXw09AZjKJ9anPV7oNOxZq5cO38KaXlWUF
/A8WeZn/1RF7vMnH/h3lGYIosVw9u/lMeVK6IXufmZbhp3szB7zDpgxqrwhyR/zxPM5EoVBXjOMB
I6HxzFk0sLEeFlTcXAhk/gqT6AG2zZ4zn92UTtMS+naq0utkwt+qRvxI6eDdOoeoZVKIsph2tnak
OBamToctCgg1ojhHSVOTzuqq+Z1Vw4BlNBuBtk5IZEbe82P0Pje6ex/zmiAE+6KHEbY9dCkQVoyV
aPUnnhNM+pmzdReaPshUTEBT+i7XcoOEjUSYLsemFc9JVZwHvd54oMFij+NIb4Zn0I0Bp9Ihd6oX
+T/OzqM3cqRb03/l4lsPMfRmMHcWykx5USpJpVLVhihL7z1//Tzsu1FFK0hAq24I3YwMdyLinNfY
xbd56h69SP/awatCB0W7dtv2jlzlJ+zCrwLGanQRSBnybHqw8JLiFl2YZxM580t31I4WFS9yJtYF
QibUKptotSdV7jqvfC1AbXQQCALchpca+FRl8XPg3neKizUb/zn6/AcHYVAjM26dMnhBNveyimNi
SjbfZ6n92Qmj+55BOkPgY0HdBkMzCOLAk5Vntbee7QghVZ45n61Bdc9tpcYgm/+h8p7LukeEpqqp
ks/nbmdQGCLFkWZ3kHXuIYZfaKV7S0GT7L+r/kls5XICGQZIkiUM8o7kL3di0pBVb914WeBBlohO
UA/vXaX8XSjmcptYRX9MO9IhbneFcMGF5QyIw8HyphZSw+kLmldHMV/NefzpdRTbtQIh7mbVke9I
0bvqMUHFFKL26uBWPqtFdKnPyyXKQp80gOAH7JUelg6VFEpOxRkIaG6Hbl2hH2lBW8zjT7MJcjEK
W3Kv851Sw/lJlOZXZgNnHPPLzIaUSOYNhJMafDWb8YKc7Suh9D5SBoBrAQOn6E8KwtszbnklrosI
1N/MJiX4tcpsaonKYzC5Yt1QHekCykIgD4sRfQ+DVCpyjxn1DqBkNlmoQqfCiOF2En6OJyq9SEPe
Ii1+17sL5O0Oem1bUoaJm2+oQi2HYnK/6rr9VGGVeQZ54GGVC6pmFW5vfhpdWARORZJ3trET8S7I
FHyOc3TFAHRjRaBQz3IZ2DhFObV0v8GsxmOjar8iQHKTpsNzEccgS6Mbt9Z/uFP7WqjOM0v4y5BT
xjIDB+SsQmSYnfv/GVCdKSiWYtVCeW7m0bmE/OccHQ0d2clsvgVtARQgGVUAexUFFaiXBEbly9wY
Ch4EyPe4AeKe//mv//3//u/P6f+Ev8uHMpuRVv6vos8fyrjo2v/+j/mf/8Lebf3r1a///o+iQ+cz
TdPxNP7+8/sjnFD+I+1/YRdKDs7i9lAsMFRgcS3egTe2/nn785bk8+rfn2/UYbaHtDavp5w6Xzm0
xU1C7upkmWr0Y7sJSQ9c7+8m4tZEZiXDgtKDEnMZlUZxaUBPP21/XVt/6TsD5Lp/f95QwjSxs0S/
nrLsOuYoXfM5qAvdW01+N+n4U9rW+C2cXHSwVG85bDcr65Tzd6uk8m2yE7V+3cKBx6OPeyoMyrOP
fdz+++OLR3J1nCud2lvytbK7R1TDb7Y/LZlvV1hO8aDBRzfr4bro8EV3Oqs8j+eovmhaAtF2E7Kh
EZaUawRp22ntgCsQYKvJmzBrWnAP2P66pAOOsJoSs9bSkCcgA7/8ipC35kZNbW2oyp8fa0BYT0pd
ztDvGtZTjSrf0l/HNvJzZXa7/XnJ6DjCwkE+s9enKtKvzYwrfRsoV0qGfdb2x9cF8s5ecISFYyPP
lei6q12XefCj0vtTRD6HbNilA0Nnp431h77XxjoxbwKSouXIz6cNwvJQRHHwXOvO7WmybeDqAcV2
2H/bnZGN1Pr3Nw2FSqAGSZPq12Hb3+ejeZc05c4uWOfyvT4Yf3+60Uo1UhOnui5mFdmEcuohOmM+
/zlDUuy84SaNjU5nN0iq2cMHJ17/u03TsagslU11bWvpn6xABhCLxqftoZLNibCrvbQrbdOIZ5C0
iHY0xbHp4D1l6anG8c562G5EW3/pe6MmbOwp7V0SQfhtW8l04+YdsLgWb4LxtqizQ60nwOOGCw7f
60wBAh1Q0MlTTuLt1iX73hb2vWGgp6TDdFt9Hn7jMmQclznDyoDLyE7cWr/0TvdsYeMPKoXGoi+1
6yxy7wxtuarM8dZwAupfJenk6HK9qMAgvtrukGTO7PXvb5Y3BUHSWbG1ZqpxhJgRaSbz1ig11JIc
57JoZ2nIzkdbiAmpwpXFM5z+OjDODbW+A9q6YlKMUrsyxruKCjwZ1gL02Xa3ZPMkhIfa4NXAOcsB
o3ckYfFqbVHydjr/Y58XgoI+onmSUB+/yUcUAUmoUeB7MGA+bn9eEnNsITAk6NO4GDr2N5YdpDeV
HXzt1XH6tP1x2dAIEQCMDz67ajzgrjndmoDnxjz0cT2+3P68bEGJQUD18iy15v5G67BbjTLTvSjm
FCJZ3qiXjqvkj5PqTDvbUbZZhFhA+gM9DT0abmLM/Hyuc4BRqt5EbDhJL0P8+E652+OCSmLyDLmf
eadZSeC21p/zZtPAYq50tZto1l6M8yEfviSG+R1qTHaWNgqQaoS7znDX+r09pJJeWkJIKBNzGKOO
GYvaSvnEWxasq4lIVj0/q+PVVOsviY6nn4muS/+xHppCWPC8SLUoSY03PDx+pY5zHpizX831i1rh
5QjteC2uRzuNSe4LltDYpJqklTwyP3ngjLfKMsD0M+L+x4jwwLXiROnr9jhKVr4lxCCvm9pJ0crp
pponXAJxO7q2c107dxEv3Vn9sibWv79ZGdQ3SeJPwXiTLLl1DbgiOrZG7F07JlDUj/VCiD1eoyIY
aivjDckF79qLZlhpFtAirQW9ud2EJP5YQvzJ193UIlBzE0N6uSO3zBsfHcudr8umW/97jIzaoi5g
MkZqP5TH1mlW2H3f3HglSnslJgA7Z4AkEllCJHLYNKgTWSPTHXbnmY2iRxrnvzPPzp8s5HUOKmT2
nSUs26JCINI8szIRaTJubJh2iDEjw3BCDAt8+s/UUw4OjrDpzvBJgo8pBJ92dGIzbvP5RlGdi0Y1
X5awVA/ZQksURZVeR843SXbWsyZrbf37mwVdhIU61ZA0boa8+WUu6lOhAQkJhhxSXXyPvkUNPya9
jCkDZdn01UmWzxz0fwo4jKR5yDyl1ErNxTn2Vgjgbe8BKVmh5rq23vysTBnQyChM7Qa3ZhziUNQ4
mHZsXmyvf02yjU1hG+MnFDVGzOcDA1uln6hAnBnmYx6CNERy2I3uGud8hbSv7IHVJXu2zoGXVtb4
sv0DZKMu7PHEG83aREnvxvXKB0uFD9L19mlR9fvA1b/3iOUhuxLfbTemrRvinSunKWz3qc0qmLvZ
iIa1kvva5Ay3mKAgNqlR46o83f5coWuzegYkBwQnSOAtGrY/im1719s/QTbeQkhoZxVmSWEPN8iI
oQ4GapOSbHml1dnOjEpigSnEgkKjAFWnNKCNWAkBzSXlb7zo4fioj9iBdvan7Y7IJk6IAyAykY1r
uLlR2TKPdtX84fsg2lQF59DMKBHjXpa7TqshH223KIk8hhAOVDBKuTZyUnuJqZ+UJv1Zx8UXmK3H
pB2+G/n0PdFj5QxDmsftBiVdNISI4OI0ZEPSHDkcuuOCl+dZAZR6HsfP5Ppv66i5tgLrz3Zb63Z+
Z2Ua63S+2eY9KZCsVJcVYtYgS+zAeM9dICYAVq3qcrsNSSgxhFASBZ6nqJPV3sDibM4SfSITPe98
+/2xQgDz79/Pa7jpMtC3PrJPj30PD8cIYcoWP9Gye8IMHkpi86HTjhn4uymXWpyJ0XrlV5V1C3vp
HmlO+DfGeNmX2RNSXjtJi/d3ki0eP14VI+Njl5WfKAo6TlN2JFCdF1bwE3nC27lTTtvTIhk6c/37
m6kfEFVDojVFzLEYsf71hkdUUj7rffkUIdM/ALyuOnvnOff+MrPF2y6+qYoxUYOANQ3siffRdxSw
rzKE+am3Dd+2O/R+jLPFI6tHH3Xo7b7y4bSfqI19tU3w9pqyk9iRfX79+5vxirshMVEerfw5C16V
qP7sBOWnSjd2ltf7u8Q2hRPJGFyDCjDT3lfRY6IsN0ML2317ZGRLSjh/jCod07zKWVL5sCCmZFTA
/A3l81hFw7GmlnzmVWm/E6FljQn7RMMqKXJRcvazwuWJqL3EuXLpqNNjpc2nyot+b/dJsnzFsIxx
Gg6SYdj4at9rV16u2JeArfKj3ufpsRgL76luFuNnh7jX83aLkhkS47KBudyCZk7jm5Z3wrj2JiuL
X9ufloyZIUx+WDJira3Vvjc9pONt1Jrw4MpzdO8PhlnsrALZiAmrIGvSeBqVcm0kO19LjZQU4yec
eg5Zxj1S04orVxlft3skGyz9791iA2ZE+Gyp/Vld7vA/vFX69uv2p2WDJcR8PcOnXV/U2tdtb8b1
Z3JxpLCSakDewGjHExpfLaAXELA7syPZ+YawopE8zIdgCGofnSv9iFomJcYkGY8IrKsX2316/5Jh
68IlA5WmYFbTsPbDKfoGPtjPHesuR4GnRtIicsrf3oAQpgt5frs9SZd0IfiDlFtlxlkLFpZDt227
jNcYT2PfaVAf3m5CkywBfZ2/NwEzt5IhQ/eXiNbAqtUwhuwi3AEALOnNcNlV2d2SjjegLKBH9scl
Xp5QX3008BLUU7XcCauyjgqXj9zxlGR0utpHLdAvyvLJs03AouPVdicla1Ffm33TRzIp8wLSvPa1
3iY5roK7c9QCXG2iPrPNbs3K3TndZKO5/v1NS6pt4XpbTLVvJ1Z7pofWFRzTL9u9kA2SEBlGF/Zx
1xN+hqS8Vif9ETj9ReYoOz9dtriFWJDVdQLkVk988F4w4fT6V1jEP7J4pbRaX8bFhqaufpuz7GW7
O5L3FiySv8cqWWww+jYynpWnoSxjqZrfIlnzywns4VT1EAI9J2wOTYD+H9bdwIU6vebAmoE+bf8E
WZeFkOHMGKMleYcrcY1n+ZDGz+6M4I7ifQdb/iVU4ONgSHlWGM5e4USyEjUxguiV3ij9nEDIL8E7
YoyquOddAHpKUxvcFkt7J3RI6kP2P5mMNysRLWVqZraR+CECJSa6nuM8nuumcoWFyGVemtdWpD4j
HHaZz8tNldmvnJdP28MqOcI0IaRYfTwUXs9KAveLdkYcfUkN7RH7cfw0WjQEK+827t2dvS25tGpC
6IBzDF2oqVPfUCz3u4aZRXZ0Y8u4p1rsfg1gOyYfbEmIInjlWXjl6amftnb44gb1DLe6sLDUackT
a0e9pdC3M32SXqlC5Ae9DwUO+W8/scPLpW+uSwz/7Cm5S8DYfGiWVHGWFMdJDHBYvqaEl5qZfsVl
YNXYgg2j30/cN1RYdNtNSRejEBZ1o21Qm04y3zO6q8zEj3NWsJvwzssa7W0gV7D156OFY2qaqbdu
qtxPixvszNvayL9fz7YmxE0EgW01MWg8D8oGjpVdq9ZhMRtj78r2z5fea0EInXE0jh2ag6mPtu/B
tCbs43HcqdvBX7zgm2VhAaRk0LWU47w4txWIeTDUf3I9+7w9vrIeCpF0xJw9ZLUn/qLjlTAjooKK
Wufcb39dcu78U8t8E0mwcAymhWS1P7XdUwmTYE4tP86Mj31eFUKiOvDssaw05ciEwACPdMArFdaY
N4Tm83YPZLtJiBHzMEdVq9rMz+oKZ3lXLk51VtpdqmV53G5CMgWqEBygvmLRq3qp37ISrr3Yye7R
bmzPt78u20Dq2uybOQCA1ynVzGZdmn8MhF9aPE4d9LMPlZ6fh7b3vPTGBRpEj0nbnLp2+hFo7U44
l3VN2D9IF6BRlVSpX42tdmlbYXEyhzJ++GDXhM3jDDilhD2WzEPYfsfq4AriaXhAOvdqUDU4DN0j
fb7zGuDo5BDPm2x8zqPktN26ZG2rws6JxmGGiwBGmMJUYBynyhgSIOG5aZ/qoR3tl+1m3j8RLU8Y
wiHJR5RksQcG4QK/Mlf/xEOwkD5f4EYXaXnbO0rzbclmlDe3W3y/Y5YnjCqi4amKJULiB125wNWJ
IQWmf+Ji2skVvX+RsUQkpGtgZNTituq7UXBbWtGD0ua3lZ5dJD1cqnEvtL6/9ixPuKHBvnGHWkde
eW5zTJo9DShp43xojBA3/3tT9aO5IIocxH4ZW9eq5/0uJ+XSctLDx6ZACGxaYEy9ayl8HrbcmVo0
51hg3MOq/7T9fdnYCHcE3LRiWGUxMvhIjSo6hgZ6tnNkylaPcDfgHT3pK5HB75cR6LRiLGRsAhTo
hnavfidrQojJehVmFrz9xB8xZJ3AnaOLaSIw0Vxuj846yv8+k6El/z25HoA4CIpB4ucegvhLvdyn
8LHO7CW/LICulSk+ncCasfFtd5aT5BpgeUKQjubKLd2Sa0BSjldLXkPsQkWgL6uryTHuInh8SLIN
Z/OQPOYGViIJ2Fh82ZBFTnZ+giTOiOjesBmSyqgIZzjcHPUwueDc7tj9PaZz9dcoNVAPzXcCtyQC
iFDfxgZBVyRj5mN9eaodPJiN5raAl43SA/rZuNNuT6RkobjCWoRaMNb5VGf+4HQI0lrzd3DRKEMY
/evHGhBWojWPkL6MIfPnxgwflj6NP1VLmKI10H4Mh4XKwd+LEVpNqdjISvhd5f0eqE/HpnedqRgE
b3dh/anvLHZXWHlGp1sE+y7zay0G9WPDg1Lu48J+KC1Y5tttyOZBOMNKc44bM2EeEMtHtWRq+kNr
9+sy1h14qB9rRP97oOrBRVa5G1ALG6Nj5KGyAayR0GDDtPhYC8KJD/VJM5yEqVA6bXroQEieeP0O
j/2EafV2E5LQ4wrnSo3Qk9FDC/FnbYBgr1uPyChfLZ55qXkJ9rmhfa3aw3UzdDsngWQrijBsSirl
gI5g7te9+gpZ7dVw2ztTNW80pUEV2Ow/b3dMEl6c9e9vbqGeHsb5UFMc7zIoiHrwOlTZ1cBTrifk
JNTWqrg2dwZRkphE8ubvxjoVxxXoprkfJc0vfKT+QKd/5rb7kGIKXMH5zUdCmwGT3XM+5W716FTG
TVjhtxyG5x/rrxAZMqy9nKJhNc4wJNoUse1afQiQOInQO0Ho5oRh1g76QLK7HCFC2A70XCfDjx0r
nYc4KvU17WYv8zNuvnPw5WP9EcLESGEE2srI2p/L13DJsQvCcsPMb21tejJbVMdxY91uSrIHHCFa
FEHUo8Kh5n6jl0dovwdPG57buT1HIw8rDBRJ0vAWf4KdHSAbPiFu2EgcWkiTZr7uVuFhzHoFXxgv
tn4Xc47O/3afJFHWEUIHbN1sHEMjpU+h9eh6M76uiHddjFFkPeJXru4sO0lnRCBgkLdOhF9R6lNa
fnGb4gnbwVfMLnYObsnUiPi/Gc8bF6N13nNp9RSl2Dnr5nWSqHcVAnX49d3p03TeWYDWt4dN0p4j
hMOpXCovy6zUH8zAPlaGgs5pd4P/8fcBTQ9t5p9e8Ettmz/b7UmGTwSn91zBqnhBvFufEE02NcM4
pXqJ7HNhzjurW7ISRHS6g4phh+dp6sOmctGiGyEpu8adOVe32GrtPLEk93sRk65liPq2vUOCTvV8
6s53dT/uHeaSORFx6NB2aqd21jlJnGuyC6dcq2GZRy8g1P0Ws3rALE9OaHxwvITopuAyaGNaxM5Z
7JPZ9D+Jdccx8D4vMFY/NutCbMtrL8tna0r9zl3O2wAPMWNSH9pa/ViA/hcYPcO8tB+b1EcFZrkM
1F697tC4O5HI13f2vYQdYNlCFBtGMCUxBkN+1MGcz5rT0Dg/hiaDE837iMP8Jo+mHzjpQq929rC6
srUsRLVxWCo9zukYwjenUG9v1rKEoocPdbFcbs+NrAkhAjT2UmRZTn6yqR0khKI7i1JimygPXTrs
NOG8fwMWsegYXZoxiC+yiE0Ls7aa/yiwepVQ/e6FSGSiJfqhrogg9FB34PT2vPFQyXCfebtaF5lZ
LfhWD9Gjq7h7TBFJELOEHUN3stUpKvVjoz2tATowwq9UqL5ud0P2eWG3UPYvbOxkUh/DlO7JUm3l
U6YG2DuN2cf2iwieLtxUR9+FFtY7aVja6Btbz2qn7syDJIBZwlaxLEq6XthxRibOJyzjDpmVPxpW
dKtxu0aNx8d6Hje+PKp2Dn/ZiAnbZMJ2fTZSM/NNJz/3Zt72AdT6ojG/b8+IZI+IwDVvhpVeLnzf
1oenqjBv9Wp6qTv9KkbF5mMxUgStKWqiJqPt8mSvsS3D7BVuNGJEafL5Q30QwWo2/nn12HmZn8FZ
CM+1wUOfZeTfUVdN0ZnrnBjhoO22JG8REaym6G1spxN3c0C77UlRINiXWTHdhajEnVE6wAUqXOWd
OUV3WpSsgH/VbjU9SnNECfy6QDt0zbP3dvTdRlVxu0ey7wuvKyQxhyZviJJtpH3jJn7OIxGhp7j6
EDTOEpF3eeDp4O2Y/SVvfiZJehUGzWPCS2b750uuKyJYfK4absCsAD8Ng1cv9JDjQxDnY98WwlUc
GyjXIkXoI4tnfR0jExMbCDJX21+XLSXhrZIWYYMGH788SrLrhsp/x61BVdGsNJC2Ruhpv94gyxGa
QtwaBljSFhRNP4wManWgVCfcehExrob4bl7iT+0wnCleX1CnMjvkVm3nEMdWhjugkT3mBX6G252W
xBsRCm7pXrMkUxb7GN2Fh9pqfwGcvHfL6EdoOzsrTtaGcO67WoMXhJnGfkvOHj/nT2rjnaWu9xhk
nrfTD8myExGGeUjQx9I79qfF+1y1yFVblr4XZCQdEMGEhV2VU6fr/9OBuVFuNNt8yNFd78y9XS9r
Yr3QvMmp2JQJBvzxYrT1lLA4tGnT3w2l6oxHNKK67kytVimn7TmXXTBFZMY8O3YX5Faxno7uycEn
cezcCyPCUWKxcfxSInSJnU9dFV7Nmrbz3pS2unb9TRdbSGAIaIX4p5p9+6imuvE9t9rsHGlDzB5I
c5zBm3Gxs/H6W7cdtTtgWnvEXklQ/ResvZpg3DgISkaYDulG+QvBV3JyuXm+PaSy5be2+6ZvMxn9
UXfUxDdQY7lpV332WY2mna/LFocQ94xmxIVzBMSDSTEPAOQMHVRLEJbTnm3LeN7ugmyIhPA3LBjQ
26PFlUlPMRW0zPwKJSEEu6qqOG43IeuHEPWKfM48N1gSvx+HJ3AmKOY4GuqqmGEZ1ZjthAJZK8IV
Ta07hGht4FxR6HSHeFQN9GQCNMNjIM6asXOxlc24ENSKyKvAafNeisA5nQdBpGOxC8Fxe6QkkyFC
TIHJIvapN4Atcpyb8Lkhi39V4fvs3tDu2O9EAlkzwoT0WhKlZRjyvPBctKGSO7PQApx3dpmAEsSC
JaL7ao3aahTzUCqQvD0E5GRrJClDq7mplewGya0zGz+irJtvDKRrDbX6bnThp+1BlEyRLkxRVgTD
bCKS7ecdCnhNl18Pc7wXRCUvTRGUazgOdh0OUAwEje5sFd+GEN/QIruxpuzRGpKd94BshoRzoZq0
VfmE91NitNNJh9PN43xsr8Cs7u1KWRPrPnoTu4ahHKusntdEoBadx2aaH5RxmY7DrMcXH5uJtek3
TejYbOmoVPBc5iIwHDK9Il+G4C4S8B9rYF0Cbxqwoqge7Yll5qm4f9tF+dqG1k4CTjbTQmDMvDJa
PXMJjKO1HB3TnrEjK6xP04hdnqU37aHIuIlud0QyGf9wMN90pMezAoHNovBRFbseImToK8u55p60
0xlJcPynzPLm+1qlkAp39Nz3Zu888uhA4l4kDRlf7MC2uyDZdiLQLnbSfjYzLffNMcYSCsO1Od2L
7dJLhBCxyrlRc5yoSr9JwztLH+pjG+EZliVXTZ0/DcZyMU32ZV0a51437IyZbE6EAwXmVT/VY1D6
yhgjKQeM8CqKEQyMraT7vT1msmkRQlXThV4XVnMJxL9NrgbKJofAaaIrU02fUF4NdraJpBkRZJf2
i52OekcxrZpPXZE8zN7y4E2Yualz/vihroiY1QxNTT1wUsqevf05mB0sqnEzz4sjb7dw59ySbEkR
tIoRxtiXIUXBUKtfo0K7GzA389Ykhj09RvXeU1nWjBAZbUcZsFinSNz0mDukvZlegEFILlLHVHC8
sfQzxzby0/a4vb/KcLf6O4SZJeqWrh2VvjoUP5uuvEBj9tE1zJ1dKfu8sIgxz8z6sU0hXwYTbtsJ
oubJjzYbduCbso0pIh8HNbC0uZtzPyBnrNXVU5qhipu20YXr6p/iZTpNXY97w3KHZuEOV0E2P0LU
b6KlmHWVPmlqderC8qFIunM0lb8aXnXthfpxe2YkSUZVOADcTk/1sLALf8yS6DIjGBxMM9Lw+urK
ByOwyc6YWnTphRk3TafxdjaSJB+hCgsiJbygZT1Ufmx2F2qVPXtI69j5iKO7MVzldn9hFc6HFh8c
i78XXxs1SEl68CUTA9226VtqvTQUhbfHT9YRIbgZPGOJnE1FaaFOTyo+VeitnTshQCgvr042J5Cx
K4IjW+frJL454PBcTJvSorG6jo2D6SDEj+/Q7OfTbhR9/4AzvbWfb5qoHRfn2amqKPsp1y0YiAbO
1PZQvR+gTW9d6W8+TXFsAVCVl37fOi/DQN5pNj9Xo3ZZ7TYhyT0hxPF3G6Rm66BPq9Ind3oMatVH
gegnup6fzTr55qgD8Ab9KTSxC6rw6Uni65pcFNCrnRuOJFKYIiRPTzyl1tO+9Nssviwq8zky5vIs
HPpTakfn2A8gjZwF9wmkurZpPpboMkVUHrr+VmK6kM+ztjyH//UtidX7zHW1Q5+kO0FQtvaEQBFW
wTS26toGVMfWzG4rq/ykFMWP7cUh+7ywj/qoN+MoYHFojfPLDHG3W0oF01R7T61KsvpE3KCJHxR5
ybj0wwp/hADKdDePWPWUyZFH9U6okeweETAYJhrZzpTkE+qff/pJvyxq52NnnIgRjJXRRtZIL3yz
Ryg3C1cZ5Oo2Bhy0PQHvHwSmK+yctqFWnRtq4a9DUyz6b6VQTigG43+GR82UeBiSr2a47k40eD9w
miJe0IjyovJUrgTT0mdHTRur05g7GSLGhXvUdb0/JAFRDSr1HlxWNjnr39/EnzZMJ6MdaDENmnPN
Dr+V0bCzemWDJ2yOoI8wmkhZXH2jXNtu87Du+KIBmJrPmHdkI2bKdnhcUntnNcj6IpyfzcjiMkZ0
DGJjis9IokaHpHS+bC8FCW3RFEVblbLAHwm9ez8unBSjzSq4RQ+7OBnUnI59b4QHUGHOwSrGBjXi
Aq67nfe3UTl/tHtCNFgSqmtjoGb/1IlCJf9R5MH5TufWOfk3kBSF47+XwWzqNXDpKfO7rnzNx+Z1
zN1rq/DOmiC9W7Xm11MP6AgOcdNliMWuPiDInBtX2+1L4pAIMMR61/H0mOZ1V38px4bi4YAYsuPb
GHvsXEokwVTEFS5LpgcYfpGSUBbnzMXcNoy676bqfNrug+z7QqyojMUbPY9CbpG1F4oZXGGCdOvx
Vt3+/PtXX4RK/54hb3JUa4UK+mDNqd8m/Q/FTe6Dov3t1Ya/+m1/rB0hIMx1St4ZlSOfpOBdo2Ex
qhfns4HTYKk9TtWe5ohkr4o4QTTnMSuehhjkcvXMjPxpOm2nB7JPC2FgDiBrNjM0VFNFNScI8h+o
oO0sVNksCNfmoMJGFCl8ANfoKiq6c9lAUjnz4uQnbge3Rp8ctmdBchCI2LkAyjc6LGDTkdRrb/EY
/p5hBeFEGoL8NdelEgPAwdhbW5KlKyLnbKfLU3zK4ckZiMDY+U3mZjM2MMNeGkIyJSJuLnY6LRha
J/TTEoetXPOsc2M0974u+/nCHZrjJQ2Rn4/80Zm/tFZykRXtU0f5cXsuJMFJxMzBFdSqNjVQtABw
kE35BaYpAVaLyOM4+R4wRzLhtrC9a0XPe6AzKCH0MU5QkzMdkhifvtmcX/qpNNn2UXqJknR72u6V
ZCXbwj7XbQ0KM0YJflQUd+Nc49BeOOZFmRrtRdsW5Z2ODc/HQu+/MHQu/gSNi9xIkoQaBvPupLgX
vaGk9mHoYf4eP9YlYeM3uHyoZtA2vp5PmvdFjYwxPQwdVf3iLov0UXspy0ZXshNS/k6p7ARm2doW
QoKLnSbeNHnrUwPAKrG5sKh1bHdItvKEE9/KykXPwJ/7RaI4qHwPr6HiHtHXXJ0V0p1bk2T3iAi6
so9mF91Cfr+enM9t+zmsq8s4SHautLLPrwv+zQXThciHc3eFBseCDfpqZj3jmWfoWCK/QJOI7a/b
YyVrRwgCdRYOnopWml8s2bUFK/YY2mN9wNrsgw2sk/SmIwllqxGjn87PlNT5idvB9DA3mu+Z5fN2
DyQhQIT+LXXmVHOV9H49fxst7SXxHoYUqYHlkxu5hyLRd84W2UgJO39prUDJUtqZ6supbc9jfEWQ
YN/Z65LtIOL/pkLtYW7FvT+ozfocUw9JuMvclA2RsMOXdqqDGAtLBHjq8Kgqk3FIPQuigVHFrxRL
+98hSa1rXEGw5NueFVn2RBSxc6ylw0tGqXwLLjwFbCXBrssdkZNxHXQovSDDe9LA5GwJKyJ3UgWX
np2WJ0vT8JQLSuVAhM336iGyyRNCQq875VzB//YD6OxJhytdrl02U/uy3VvJ50WkYJR0Q11gMQcn
Tr0FaPc4Tjgya+5eUkaWCxKhgksfLpFiIKXUtWGLSZCK3V8wvoxteShC7TuVnuVgTvi9UToo9GSP
miXrlxAdZsNy2jEk3bnY4b06uCFoofbrlO+qakhCtQiyC3KsJlv8dH0cjo0zL+ldfAfxWTzjoaic
Grep9iD8kg0m4u14Z7hpbI6N7xQLNo4YJuj9nT0qtvu6vQYkXTGETaZPoZEpFn58Q5UuJX7Z6RKd
9Z2HEVxhuQD3OUn3EvqyeRFi0awq3ZjpWrUKg1wp+KOdZZ6enXXLntOHrAEhCaGMydy4uoouZKAX
X/WlH5GwaOJrx4qLP9vj9Q+84J3Hs4jtiyZzaOATKnfAdi66xi1PthW1eNmb+ZkRptgfzoZ91hTp
dGEOYGu8AV9xJ5uSg4LOI/rbFU7AiWUEqL6280GJoua8aG2/bpTpOOdDizPB8Gv7x8rGQ7it2J0b
xm5gFkDzYg/Lyxbfa1vVropIdXbeX7ImhBDlhl1o6Sr5vtjV8zNdwfxYU+54ye+8wSQbQET+aUsf
GG4wUjrNhvJFqQL7bMBNdOfOJfn1IvQvcaOusTSyVnGpH6v+u2NrZzM+i9vDLznA/qXoipOW1XV8
3dOy70EOaNZxHjS9uwmUFC+ScKqOobP3rPO4mbyzLkUMnGm1S5+HScmF4jJAkn8mp+ixHDn3De2O
t95ZM++Ao2QxYx3NN5cj6O1pkjtrYQ5B2bOpQkkMmdToLPdU3CmLYiffLhs+IVwgltEOls3SKiLX
vFfnIjxUOZSfaVowirQa7bI3BwTe1FjtvmzPmGy1CQFkcVt1NmoDEGMb3Qw9d3FX/WBvhL1o5DUC
UlqY+1aoA8NRz2cO29BzD+5q8htYZ67bfewW/i+RRI9awrCsiXJcy+yTio9rdXJMpysPYWviXbw9
WJL5EVFsnqXjqJFMBUQmw/pltln/S3fH+Q6g7vJTc3CRjAylem3rZep2dpQsLyvispIY0Khaui1A
2vx8MbLvIz5gYzVcoUR2WVfmAefJg4OjwpmKyrG6K74k2V2igGI6Nk2FiCbtFtp0bqYpFvfT7EFC
DezTyFXULHC+m2zHOhRame5MpGSj/XOverPRykrLkCsopvvKVaqz3GRbe47yu12q/8/Zl/ZGjivZ
/pXB/c4ZUbsGcy/wtORqp7zbVV8Et8slUSu1U/r176Sn34ybbaUeDDTgznJaFLdgMOLEOVdls1a5
udCIjBqZgcU1ISQShQYUQLlvF9DuDXimmYPb4vy4z6q8WXNol4bx/A6fOjSPtB0HZrSnxhL+TBs/
rmevMY3ZRRD9ygGSCDGCNqiJEVxeowsGXiaFdKjWz1lstadO0x/7qtkreeJZQ/Hz8uOXtoBkolg7
dCKynBbFruMdhK9/qWa+cbJpl/B8p6oGuJzXgDdLPZFMU6LZumicvDvFZbkxC+elr4pbk61RWy1E
iFTJDzRIHXNRiu40VZVndM5PvRLb1FahMKnf8IQ8XB6wpWYkK1inIIJSNNqdxqKDBDx5Bk/D06Sl
vjPZxz7q7y43s3TzkMGhU23bVQbB9dOgZV6VzRs+RVuwJO2T6iy9Mh4zwe+7pAQOa7y/3ObCBMmV
Qzh8lXyGGBM8FXvX5wwErvO7Mym/Lz9+YZvKVI91FnV2lquISLBk16ZV7aaaAUqE1GvsYXO5jQ8c
4hdOhFw6UBQ8b+bBZmE3QVLUwfo1d6qO4LfNQNyX+jPHts214KyRXJgQQAbLZL0X9EUx2cqO/Wjr
q3eQbMRZWZkoKLkPoUuxjezRLSyICYPqRp+fwScM5rtXAsGNVGzwcnOO8NLEXZW+jahlrwA51eK1
0+Zj8X/1Kuep/mSuilZL0nFI0tDu+3deil1vFpvUumsd4xhHG9ycOXN8VHD5Wmz4udiABvlwfkdT
28QpdFAAGaLp7AGa4NfDU2qVvpauCTNp553/1dtJxifNhzaeHJ6G1tx5SYHbSHVdtHEAyLJL6BO4
/mM3LR0fw5SD8Rc/MGam4UDD+cWa/khi5yw3DW0gKC0P9xnNN6P+NkN3GYQvZ2cxYfuzAzkhh6vU
7GB0NxY+4jvZWuXD0paRbJrQprTtmrILZ9O+ouCJ0IfWH2jzvVj+B2r90/R1heoMwxiNYar3NwCO
BZyZN2piv5httnI9WeqBZM8oJWqnTvUU1nP20OjZbV+nHpjvf61syLP5/WKOZbhlm2PPa7gAhQ7p
b1qtvepT5crEpbPNK92ty/4lBnq8q5tt383HtOgr8BG338NdIzv61/WvJHqbahWxwrm1ix+zUWUo
vJrBhLmy1xdOA0Xa6iPkxnVhWXZoTvV4pdSQK0FsHWraSE57wqCAMrZG+X55LBemSoYw9jFSqmA9
tkNl7ExQgxnT0bIR+MAArjFALbgDMoGjkpiKWkeKHTYDKKhNxzYCaIX02ypXx51NsnQTxxxuMRhZ
dpc7dd7rX60PaQfREvR8Sd44YaNR8rNkHf1dFlq2crlfOHNkjOIwankSk9oJoSz4MjXTq2OTQzZC
UNP+ZrZIhiYWU6knqaicEBHkHXQwdkyP7olufe+Cr0jhiRzB2BK8Pk7YKwhPVOcIZItMvZjEiqfx
9arSnLOn+8nG2DodDPBKO6HecijjQZqVZUdrWCuw/3qHaDIYsckNiBLrqR3CikFnwXfS5jXl9hFY
t9emXtvnX8+zJuMSs4T3domqYWi+toBzJ1ob3Tq9HSl7UL/pmt/HNP/WLtRkeKI2NZC5iQtskWaK
r2wxzX5TpMMzpcALXd4TC86fJkMQTWLzSGtaDFrN0iPRCNWCai557NKKCbpl8ygmcHHXDUgEcvJI
nDqaXIVCOXHl4vb1ttRkOKIW1UMSTbA1Nmocy3hEqNt+WOnd10eCJtOMlolAOo1GZmhwqCXrupdD
KkvFqhvscgPmiszrARz0Wr3c8Bw+Udelj3aUrlVGLS3482t9WvBpDJw8aFTNUIuGO0gKAh030x1t
mm8FlzSZczTqbSRgYsMKLSsHeLWIy4OeKKMDHNyk7SBtuiZHsJDr0WTaURvg/7qpqRWC4dRvyk0z
7W0ohHbQcaN7WyeBXUDwJ3uBml0c3ZvlSgcX1oYMwyzUqEvBlW2FdlYfarX6ySFicXltLOxjGXyp
dQ5uIRm3whRpv6PBGe43+uh4hsnYzcjndnu5nYU1ICMxI52VtZJPVlhjsoIiTsRTkuLOnsEL+nW5
iYWriCajMeshImZdO01YiXQ/EXJvtfBe58gTZRFONN/Xk/OeZywoFehkcJvvekT6i3445oV+TEvu
r7zI+aj4+xGryTDNMh5UUWqkCkVf7hsOMmZLvTFjseepEyBPcoOS5ndI1l0PxpoA0YLVl5keq3Zw
DDDPDCEHwMHVlELnLgMaMVCjwnajtOq8ehz058s9XGpN8iFUM45APTQPYRfbLghiQiSBtm1f4l5u
XRvNGm/Iklm2JcthOAISvxMpwzGJnzOWP/PU8psapEcgXEu8Ycoe+z7NXSbM2e1BAHi5e0uLVXLR
Nd0Y6QxyIhis+qY3yydn1qAAP95efvxCDawmE0FWDGSiNK1L+JXme2xUN0KBvEQZ33CQ4OWpLtxq
VjbgqbuZLT74U6puO4t8b+5kKGdJzbE7E+CGZjl0u2hsr7sheSmyTgQoxd6gBMG73M2vI3eaDNoc
yw4lqUXThrmof+imtnO6/K7uwXNdzUHEyA70pND6W9sBC0ZSxm92jQpVyLRoQyhDvwHJeUPzfCVm
t/Ro6dLR9zyuByBtQhDqs1sQ/E0BSH6sFXOxYIJl5GaskbzQ1LQNW5UdQaV+R+bxfnCyY2uylQ58
fcvQrHPHPp3Aw2DoThXXJuobHG64kIazGpd0AKq4agvMoltQUaqQRLIYdzWEW6eVNbDUsGQoSk23
tchqzXAAGxqZxfNUi71CcClMayXbtGBaRjJw5SxbmibJWoAaNmp4rZthbzrJ1mgdZ9sDYv6tezt4
CP46htoohtl2cAjHVWF50IjRXNxr26PRFGtF/ksdkK4ehqKRIuaKEQotUdw0TzI3Gdbg4QtTIYM4
UeBpjDOlNORG0oM6II4CRG76YEqLeYOOISqoRsKP+0pZmY+FhS2jOq15yPOpiNUQByJzh7r2OGWD
x83Bq3p7DVC0YKxlOkSHGJNet8oczmVyVE3+QtU6BEPwtyJC2t/QnYaOC02aq2HNuxutsk9VlVwp
k+3pmv09/i1NBndqA6qw1QiynebY4ACwoPHMNUsFeGg187Y0SpIF0DOkZ1in0LC1k9lNkrH1isIp
P1jEvndqyijOsWIDr9VZDZvE2gDUtR/G8Sob1JVTc6kH0u6uJk2tNSowEZZ6bUb5Fa2mJ1QWr7z9
0vaQtvdMx2QalYGGXQrENuNUuGOTpgeitC+lw7hXx0bnlW3MVvqztDukzV5AhDJGcmsOmVXdqkN3
0zPVc7L5Oeb1islaaEKGbtImzZJ4VkQ48+kljsfINbizrR0n0ET38K1TXiY+RJ5nZhGJRViks4Yb
V/VQJXnArGQHUqfWLR3zqu8gyDz3uPddbnLBTMo8uMA+D1ycc5xUmUuIfyD+UICsanf56R8KUV94
7zIPbjEXRdtZ0xw62p2iZYHdzleieEckvCcQB0hB7mLGxzJ5yROgGOzapXYKYXHzkE+D1+cr47rg
YstoT6s36UQZm8PCgjSIbfLSawbnp5PMjdfzhgWVLYyVAV1Y+4ZkHDCBQKkKEp0I6MK9uJjfMnB8
DhSknHZ/KFv9j7hj0YpLsLCPZQCo0lId2N45Dgc9Tt1sYPe2iBMkhpynyxO4NHKSoWg1jhNZUxLY
IYGcy7ChqYDJs7WrKLWuaaytWIwPR/arhSKZDDWjVtZYAwsnMCZCoAYrRItuwGzy8WE4lfV+qjca
u0GWZYpHVAePuxJn+kBmt4wcBK7f+nn2VHZNusmjWe/21n3c3ZddslFrCxR/uK0OLoIJfdNtu/TH
rL+M448muhXFD1be21bm49FoGemZuaAeWiNm6yV0Rm296Y2V5jnIhk3Zw6QmAVbOpmmiOy2rvUTr
DjMU0Qxtk+Y1ED+bTmRu3PIQnTinb2z1EJHfYggn9arTeq9WE3/Qx6soafZI5vQTLtj8Os6sa9II
pJHoI0MuCy/dYFIvz+PSNUmmvrRalhGNVSw0ChKaqcAu724Vk+xrax5dXY23ukh350RTBapKvMtL
rnePK40v3OFlpCs3DJsCGMjgLpVeJ96R78LwWmmDEo8Ndue+1ckr05l/ub2FXSHjXouqspOy6hhu
L3VIOr6bh+HaVuaVk2BhT8ismFGnq2lp1JCZ0e1rRgx/UOrSj1md+gJaQ6kwv6duo8lA197sLBMg
0DjMJgBCOy1vXMMS+8bia1qJC6eaDHAlcTvnUL92TmakoFwcInXWcEgK6DUM7d3l2VgKJcl6zqCk
6smMA/NUg/6OkWo/D9Wm6Yc9HdKjjoQasrTHWI89Jy724DB/Ymr8R63UtWsQsjJnC8glTZcuT8Ng
TgNvmY26JRG7SNRsK71+5ya51pJjNoo31tSbqCr6c5A6IJG6pji9NMKSBbUKUk2kaJ1TAkQHdE9O
oJu7yrPx2jLVNeP5dYhMppnkAD/Ba89M0OYK+yfXe7blAzWPFivgNWhYQn4hIIiyMp9Lu1lytiqu
UD4mqY68pwNutuo1q+0jGAd/F3O1L20DcqJDBJ72Jugz5/flRhdGUcahRgmYrMdOaKc0Gx8ZI3ur
I95gT7uW6ytJA+frUZTBqOo8K6k5mupJzR0o35ivXTq7fJ72dVxuWjKDj8ayn21A0VYGcsFMyfhU
XWdFRqcKhbc6TqV2vFWz6R4K9CtLfunx56H8FKfgfZvUoIuxoPcLVftaDCAFOx991VpMamlPaeeW
P7VQo0RDH2I6gldJcUKbQpjXLTulOXIO7IMw6sHrUqt+nhxbQYapiY5jNkIt4KzycXlZLPVRdrbm
LAIc8ewOjPaxEVEYmea9UpIV92pp1UlGo2+VFJYgG09j67wpzrS1zSpxJ7u5ZbW2tnvP7/qF5yOX
ABQ8I/FsGjxsi1G0ASNNijiwZjlrrNoLHqkmuVbIT2njXCS4yHcVYDLj5HFi5yEKEouf8QBR3pzb
2TtCL/Xj5VlZalAyENGQz+BZnnioVazY5Vmv+FEk+utUK4CxT81uY3QczARzswb1XjiSZSwssGaR
yFS06Bhx5c928UjNafTifKw28VC894q5ppmz1NS5058WPa8swXW95iE4QsqXZjo1OVzDcTT0AwEB
05Vpmt+UtEKd3l/bYlZaj9DALUNqVMYBnC30qkEibd8hqbjmGC4sP1UyE0ZdJyYdWBKCFcZxci9P
SJBEb6zYp6UGwgjqEQbQN3lhneZF5eh3GQBWufm9LSYjRJOuHTuUfTUhbeF0p1oy+aJPWz9G5vG6
6358a0Wqkp2AaHDrcFE0YWKZRxS9vLcIleudcihEu7U7dgdx2eByUwvHiCrZjCQeWmIpdRtSpFWe
bTGmx7hnceAMc7uLeUMPvE+A7ZycdGe05Zqo14Kp+huAlCHLMjCLh1mm38RlfusU9gmk2zmYIMeV
GOTCvpbpRg1OK0pRYxWOJTmxQfVN1NbkXLuK2w51eGCe0teqcZd2mWRC6hh506pI61Ar24eqHF5o
rz3qlp14zaT7TlKtzNZCl2TUqJaa5pwoArax5IEi+Hs2RIez1GZmDYpv4x87pXi7vDKWMnAyhtRE
dCXqmqoJI4rwUTOPQzDatbLJWN/tiLCAVOJdvescS/yRlGqZuxEp17gmlnoq2RInN3tbt+ourHra
Bhonpu/EZr8Zh5Rui3GoN6lRqq6SVtXKMbAwhx8xoU+WUgXd7aDwoQttPQGGvkZpAG4u7R1cRj+P
yuo0oCRqxYwtWLGPu8enthpRqVCmsdowgTLRjsWtuKJkTFZcw6WeSOZD1D0kCQRxTrU6bUYwB6Yj
9N5Zeuhy5CzskvrfXCGS8eiQzGQ9L5yTZo4PKKF4IFl5Q6LZ740mcTPNeXSi5mEw2l1qrF2NloZO
uqBwDmVoZODikM3UwVa2x7sZqNkVuMXHOfKFe/PhPH6aGQsvCvn4CAbDeRblrZOpu6kXgSWEX5h/
9OZzTe/rchMTY28W9c+uqHy1YEGv3xtZ5OrDazsVnmhR2KdQTzX2OJ8ezClxLYUoIIU2D2W/4jAv
mNCPbfvpTUniNMbYwWxWZboFTcfx/B7gir6mCbhoL8/wwkqSqz2gMzegsIqQE1R3r0oWI0Rke0Mx
X4Pf5MFB2ezKfjC+dipl4Go/M2qQQvBQMfP2LAbX/BhGHNzZmYZipY0PP/+LqZXxqTVoRRwDoHXo
7W70sgGSzDkpTsVdq1SCBhT7+vSzLH4YFCjnNPMrUAEJ8W6mgxslo5uJZKMUPUZ7I8wHjWypftD4
BB3Kh75PNvqg+VgXRflodRs7jY74MUILhJQNwOcPpnU3qisTv3SRkYGwTs1M3ouoCsc6uVOQwUeC
OqhnsmVCmf2oMQ567/hx3CLMU4GoiZdszZ1c2H0yLBYSYI6Ki2cVmlbSUHeGtMtzE/F6e3m9La2D
c7Of1rRiDXFTk6gMO9A0ekWmdn5eD+UGgkFrZeYfx/9Xy0AyWpETJYTYEGOvpz3XjNLFBNuaEVCd
gbg7HX1MlFkgBaTuFeNU9fuhVE4CH8R01RFo9Qrij0qxQwDYjRnbF+2a2NdS7yXTpgCf7xRVXoS5
pR1TTRSoeLY9Z+h/f290pZuV2bfULAFVO51tVNw/0O4JDIXe5YcvrQzJBRoQSJnmSCMntdNvh8b0
bQtiSJefveCKqDJudhgcFoP9kpywdVFEv2mt0cXMEIUB2vTE08o1ug2Utlba+9rsqTKONkfFOTiV
ZnKyLOtu7udDHtn7GiAduP/bGKLD32zn3P6n5a7OkCwynJGczuttKn/lyMRX9J4Xh9nIV7bUUl+k
C9NAe8dA5ImchJNvwKuDAhmwBHYbDB9v1wZswSSpMoiWKn3WD+25lfhcp5q4TXd93jrpdRozEB08
gRsZ0DTF++bxp8qgWWhdxJmpCHJqQECGaWqQe5k75kKSa2VFf33AqjJ0FlrZ0AxIsApqVFAoOg78
mblUUzdFvVYUuzQ50o7PVY2ZTWZgR7L5Wk2rHaJ6fsogIjrGP1gvVhzCrw2LKqNkWR/FogLC5GOd
4VIE12xyodS8soyXHi9tfb2McgMcZ+REjMSrEE6AHp4bfQ8zr8oIWGKr1tg3mIaiZQEqxzYVIiS4
220u25av7ZYqo2ARRAXFZaKQU0KAyEwSi7hw6tacjg8u/b+fNqoMfi01R5BRUckphtJ8Te7n6nVK
HgproxDNh9FKoaxSnCekdbFZYAPOi+x7PZN2fgwZv6lyOnIyuB179kyumjx9uvzshSmXYa5ZodV1
z2C5RCV2HALvCbpn9nRl6y1NiuQHIO4a9000kNOUVoZ7XlK6rX5P7lu1JQfAcGoQZ5QYl0o3bLgw
4qY8N6BYK/7Zgt34G3K1d0zdantyolxFBrbpNsIiWxWlJa66Goj6Om6jypSj0ITSGNGV6ITwJOP3
Cqo6aXSDD2fjSyrIqazdM5YOXxmyqmdAvwyj5WADittIUJ9ELpLIQV8MO8MQt7HVnyajz9xmXKkk
WlhdMk7VjJomAzW0cxLQHXFtI1VQwUZ/1EbNVnb9whzJAFWzQkI+rnX7NKd9783RjcM7H9oHyAis
jduCbZdBqcj82JCBofbJIY9s3htGHuBsJ8PdyMTK2b40TufeffIfHEcDOnVq7ZNaGxsjbtyz8SAs
9i9v8q9jMKqMTmWljShgUuLxSnFl5eqtgd5AiRC53crZDxBXd0WkrzBeLCxoGaeqGPPYa9GUhWo/
qieOuPGxV2nnVxUrfWLhMpZOrRmUebzJyqlZWWkLhkbmGiXUzkZd67NwAvQKTmQygRXQELvLA7i0
yqTjPauRFlZEl4Wxnfvcyq8TUqAHmssbdeVoX/K8ZGwqn/OsjsEJGvb2zK5Uox9vjbyu/ugHWgS1
YbgTH09RYm6VtN01WnVNGVlZfksrXDr37RgA4qkxAYLhqYszzh3BSYebEjdrd57WsDZL9udv6NWZ
CJ0WbQrKiSdcysic3szoi4igFcyvp0k55v3b6u16YUXIyNUmQgYtggBCWMCZtPtspznfw5Oqf4Or
TnWEXIyahl1PmI8k+KbMxpc46RNPj9cAXQv7SAatshlcikA+p6FeasaNQ7PZnYmtI5SCE8Jq7iG7
bG6Gpo7cDqjglfN6wRDJKFYCLhALQJM8rAo3q6wDbV2TGit7dGEXyXSkmd2kCkh78xDAPw2VLQog
TmLaCNEEY23/vrxVF9ayjGClKW3NWEMPMk3xojYLMiUE/ygUlyIPCcLgcisLFlVW86Z1ZlNHN/Ow
6XrHS3LrAAJAsC7ZE67L1pURt5nXFGuljUutSfd9YJiKIjZoHlpdfaQ4uI3hdjSfkyzemCTaG+rK
BC3NvmwHsl4IrTDysI2b/mi0owqYZFnesEE318zc2WR+4UfLeNYEZLDZPEZZyNMkQOHpY5fXv0g0
bmBvEJVt+vemmqtNWu+riAZ1/355whasgQxxdeyK5JCRzlDT7EygbOwezmb08rMXlpyMZTW03FQ6
VIDckNzAmVoojZ/kg7ipbeDACsWMfKgKrl0GFuZIRraSPirBEZ7HNyVYKqxgnM2cBi23c8Ur9LpZ
K/pYsD4ydNXQ6mGwhia5YWkfGkNyDy58VDMoz4kxX9nj/MJ1847ZbM2XXxrD87x98oBiNZ6rtON2
yMr54GSQxW60CXXz2gEIqo1I6EoucWn4pDsDtYyoER2JbyJnqry8BIes1SDC36RNvrm8HJaWmuQs
dPNQ2MA+xTd10xK/a3SyqcZujf9j6emSLcgGQxTRQO0wa+bMs/pUuH2k85Wl/AHO+Gp7SiZAyQjh
pjFqoSmMoMdhBqRk1r8PyIAW6SGz2gBJxIAptmu3d6q5h7yyO5upayYaMDi3vAaBTHrIbeZa+W+N
Cd9uDny6xjebdNzhB6YX9G3XnZUiIFr6Q3pzedQXDhcZ65kUfcstRRihUXW/I7N9RCFpALnNpzmf
nr/XxNk8f1qjENnmbSRUPbQq8dzQ7jBW5DwOOZQS0hXveWF9yiBPCOCZtDYsEN+hvkorJ+QsUgNA
UvXtch8Wlo8M7Rwr00mtgegoT+IAPpSdLaANigtC7V9uYGkezh37NEixpWYAFTk6ilip43aEXVda
uksi83es0/3lNhbOQxnZaUPakNU6JoL0SC6UqVumB2CezwRP6bk07nuMh6oM3pwRkcyMVEM7ivJg
RBGc44Hfx0n5TKNo5cxdmhDZWkD2x7KiUg0hRt54LKlf+KiuJSKWBkoyForZ57GOuvPQGdVdJX5U
ybzHFsnU0puyXd6sZZOW2pGshkXUyRYUBVbGZL4loBQCncte68uDleZ+J5w978bt5blf2CAyIrPq
53hiEOYNK9IBGhklugedwOowCxBFXm5iYQnLiMwSpbV1hdLykFvmDe1KbHjUh3tQh1E9JrLo8XvN
nI/CTzsFRG5zDRLZOmz76hUCdBuWqRvcHxS3crK1w2ipL+d//9SIReEKC9LVwH6kIP6PD3aNgw7I
E2PrZMXKnl+aE2nPqygdUEctihBf0H+BdgU2UdXdqjb+zPX9x5v4z/i9uvnvA6j913/h81uFKyeD
PIv08V/b9+r0Wry3/3X+q//51l//5l8PVYH/5K/85S/w3D/b9V+71798CMqOddMtXM3p7r3t8+7j
6XjD8zf/f3/5b+8fT3mY+Ps///FW9Vg2eFrMqvIff/5q/+uf/6Bn4/Ufn5//5y/PffznP25e82Jq
Xv/t/3RVnv/t795f2+6f/yDUVP8d1GiIpCiAQen2+ZHj+//8iiqOblCkPfDjfM6XVdMl//yH8e+2
oymqA1fEsiGJdqYbaKv+z19Zim0oim2qVKUGIp//7w3/Mkf/O2f/BmnyGwRwuhZdOu/+//Ul8BgV
4nkOpZZiqprtyCKYkJ/CVZXz5NYJR71yIUZtVxsj9SztwYiv+ZNIV+o8/+q0/r1BycmbBFBUbEKD
Vn1Lq3DINxH4KpI7o8+h6ugS4n6akz97/LmHHzi+Sz3EUH7eZZkTcWdSi+SW1vsku+LdIU8Cga4O
HgJ6BfM6sGreZZnv3EYDWOv8HMqpjc/aXd9DYxrf8yPwixqQgV6xYR/UqJdeTdqbrWq0Ko+q5LbR
f+XaExzrnLiz4/7MB1QtIXWIexZocjw1ue2032b/2k3PSb2DS6dZSAbcWXhrxfAQgwIHRqwUT53j
MTWoeHB5DD/iW5deVLJU5dBmzCZ5cjvfTyhs1wIAVFT3unthz8TXd81jctVOLmdQMvfmGXjeoKm9
aq8g19O5+e/4sbs5V/SCVpu4yL7Ce1KhHnCivtpteOnO2+bOeOWzq0LXJYDe5oRMre6+abOrFe/K
/RDYbnosPXbv/JpaiH5v6JMTvIlnyHO+2Q/VtXGtPRYlOPG2SuRxkBK/Xx4Aap5P47+PgG4qYOOz
LNDV/3UVJbZRWbaCVcTL0P5Jx22b+w29mvl1M23SLqiYl/4AINxwh/eqdLPf5uSOwjV2YHm2fqnP
Ke7SngGyb+4CZYGLwYT6s9zjIEcc3ET/FaHicMoO3eC4Jf7e0E/9PTI+Y+0r9HcXj16WbIdpa7Yb
kbYeFPHU6q0ut053gDaAkXmZ4SvpMeOemvvpFfxTOrhi8ArFI82LKH+0RTBzxF79fNqy1MvTE+gG
hUuKsMrd/pA+WuNhGL0CrCaZlwtXT1yn8FPu0RoSq+hPLfwo8WIHZC8uV4N53AzU0+ufxPgZcajx
oONE98V4FRevVv8r0V+aGKTrNGggNUe3Rvea5ruKGdtevyvnn4Uq3AFLps3dIjI9A6ypRrUzTIS2
hh9gb63Ito11MB3mLgqe2TNqKN201z3agq+jDwTtXacC/cC9enUui0UUEcjIBu7l/RD7veKpFVIn
R/x/xnOvs19LAFAS48a2XJbf5slTpsyetZ9REtzTVyc9aigx1MSBx/fWPlnT6P2Iq19aPdLtxDAG
w2IkS27zHs7dwZz2inJd2ltwrERN7yWk81UKOU4spFG5HvvruLoqlU2X36YV7m/RL+ixgf/xj4z6
4reig1rSHcPhNqpchbjmEER7gOFgvrXabV90DvYWl+FT5tqdi06VWzJ5sY5J8wnmHKQUlYfwcZzB
3lxlXdCdeOt6Xsk99pK8loUbxx5qGdofgLCoJRpwhdc021oAi+M67/YfHfSsvWZlk31UNVwapfPR
8ckfEpMqbIqS6lsj2zCUNt87z/HJPLPv+1m91XkQca8SwTkZ2twVzi9RVF5amJsk2dQP2Rvuvra2
M9i2G45JsytH13moOreefBr7lbpT4jVNkg9lgQtvbEq+NWFUtRyGN67vOnLEAra4b8ZeJjylh/UL
KA+IuuPKNor2TXNntz+c6Rp4efPFeCqI5xAXpYLRK7YwTYLuTamCOgpaETbmVR35AzR7ma9yoO39
ZPQcw6uOqJFns18Z29xaifpJ8gn/fTJb9tmloHAFVDnd3OkdR4l+nNzaP7NXxEV2rPCLVwTocQJp
cWD/JrFbAq5nuLrmgZMjGf3cdAvEFh4vW1v1A4ooj+vnV5HOm5x0onccEt/OzrWAanaQgCI194sR
NQBBq+6yyANACbCt2B/2OXXBIN2k4L3xFMcDcGg4prCur2M4ww6yPWp/hP406g+d8atvNlO/cW6M
1MdZxCAyrh0MPXbHJ5p6WE8dFD2w435Y01Ne+50WNMxnczBybwoSVro1lqPYmdOjZbUuS2DbumCi
BxYF2VMP/6UDk4E5XdfRyalvkZCiw650PJUfCi3Ixo2N4nIoZsdX/Fc+HYXqgyK04QcDFQDOjQOl
idK8Bn9t32YgkTnO+qZDmTxC8cDGdPupx0kJgg81hsHN31TQosXZT+snwcXRU9+sKZy0Oyfbi0Ob
BBkiuDZO0uwngPGt/RPlvWbhNcJPsoOtHNs3kz3mk2+NP8Y6SBEZVd340XTtwc3f8/es9PTesxy/
Ym7TujOMhQKVHxdQubHxUXOKq3xMfdTjo8BV8UZrRx1ojW/Sx+QdjwCSS+kDS338v8x92ZLjNtbm
q8wLsIMkuN5MxABcJFFSKvflhpFZWcV93/n081Ht31bRohhTVxMVdke73aQAAgcH53yL6MH5AG7h
pl/vNZGCQdmNlggD4g1XU6mgtcC0n35l+DIDfBJHxWTUYQMylQk0AAc/Zl17IN2LOmw0AfLkTIWo
WLEXeIrPbmeN3RbAJRnwhC8iK01M/GhZMz2cRnJ1h4MB6S+NAh3ww0d8CbEwgZ6oPKp3TEpWCh5X
w9flop2lCL2XxaSEDd69dhhjph3yJ77Y835APQo0DfNqqMP2b4VnkoGlvVHyJrjkkGuq4s2YUQWB
OTu0ODy5DdcBSUJjbR9YfXTM5WPNmbIHxM9KAkqm3PfWPpudS20gQJWg9v376KWUmAJvMziDezBW
RKRprfh9WzqKiFR0H4e7JDRTyfJf5YMWsyZhtcdawUphYtGwZKSDqT7mHJiyyBFoaModbVZ+7Vkm
4d+/FjZPEq+rijJdpS7PB5kDaKvoNe++2wXQcLwTCjPSTnH9NAaA/QyuITeVLUKQH8mLV+91zwzg
1VhVD2phdEgKXZB6WX4feyCjPleDJUkPcvpNIF4QoHrkG0lGG6Sj5gCdkNGsfFtSN12ChJbKg5lJ
LCyZUm0bgn/B0HJjLBgO2cKINzxnhPo+TF54xPS/cAd/3W//usHMLtKz//q/D8GPMquyX/X81vzb
NXvx3/r/8W49KfEu3603Wer9L2f62+P/efjtbj39//57twav6D+SpMgqLsm6pIsTUee/V2tBIP/R
JF4QFbhmIl+f+rN/3axF8T9YQDxM2HmFiEScjvS/btb4nwRZALgat2C4QuBe/P9ys/59a3EiVDYk
1ILnMEDe85POL1veSWBGHCMQ6dHrxUxcudHKv23af548SzbaoUrSQux4RwhxECjcgxJJEDN2N7cf
f5WTj18+xwACcTvgQlnxjvfZwNLnu2uN5qN5Lr/kAw+qRUhzDEhlaDOt8EB+Lwn8PaA5KlDj81CE
LwrvFN5oFuUIeeZvSe8NObkHjo4TUhq0Kznmwlf5N0JQKER3xKs4D0YyJxVHz+1ZmzKSf2LTP2OY
ZSpZA0GmQJR4p24qo+NKqssoIwi4WPUr58tVdOP0Xab1cJEWB0QDKQrgfCd56ff1XerTCkflqwTm
xine5B9KjSsjE75vD2iWDv4zomkKL16HIOsOfJ4LjtIk+2hU7DbQd52Ky1nUoluPO23fM9J7G4z8
3at0jDjfQ17vIQ0aWHBL27BKHkMft8Sap4VXfPXdWgdsOkmvTfasdpTlstaqGc87vRy+DS5PofGJ
asQI7HNuD562shOWFgtCxOUMCHEr1G6GCff9Dzgc8OnKl1x67qzi76WwT4orhAYXt16//bXqGrg0
L7PIANwx5Gh4/GDYoFshnzFSv2acD2YDb/vhSndWXVjqc8CgV2cwP4xH3pHJT42MYOKCGghhnT46
aH6IvFhVd9HAmWqDu0pHYJIc7zJetjyheU4iHKuRzjxY+HYDb/hCyqIRh2maW8Cd3amFQsMOd/am
tROPMwMpPYRuZ2ha5FG3KzdQ8ETJKTZ1/kEhGtZZTPs83JeajAJKbPjlSz+8alxg1nEHuZrnqvrI
6xBgDP848Oldw2UouoCo7KoGkBTHrkfJBC0DgtO8d1tb8GoTXBM7qws2QJMA1KMK89gIkP8RHAly
+0FjcMV7JvK0LwM7DH4kSJprTTWgAEFr8WvUXyeBrpqU97c34kK4n6Mn0y6UfW0MeScan5X0eXT3
ZfBy+9FXCXgIKf+CTYYtADAxNpJSgKswJlRv/V9CJZqh+lNuIWUL04K+wNZucMmRfNaIPhIjlEBx
CwkiGTjbTxno9hAXmXqC9MnSJo1Ep1FDR0vIAxqxHx6shIamNW//4oWj4rwmL4ISZOEKiHJhhbdt
Dtr0LgEGSgl5mqJSkZVv46jRCGWq2y8796WvxJk5JhPbtB8FruYd2Dy8DqEAOkxFufDDhY/IqHPb
If4phKqTNPLdUHbHNgEbMZG3nqI6EAE0XM+jLdLjuOFf0Zj6KPTvxnsOvQxVdcUeoZhFmuEdbAvW
BiPLRI1BB09H7UaV3qVMZkrdbKOpnpVUTIg9WqIwJygaTYMnL5KMNMlssR9ZrWgo+j7CVtnVRiOs
NFyaKprUa3izhXA1B4u6nNZ0TYI5FxsVoNee1pF9e4LPTP5rEzwP5EI89gkn8I4qQlVLaxhBSqNL
31z4numoOuas7R4lFFWGoxe+CdWua8CWByRaRFO5RDEg0H6METL2GtYeRbcNg/swKVk2CgZ8EdYI
N0sTMDsHYKVDClXRBwcNqQ16tYeQ+3F7AhYC9hxPCr/6xs1TEfsv2WlZY6bqIZJQaNF2RAlWmtdL
8WN2KEB1Ngz0DqdNzd0Fwbfk3in6mrbGUq44h4tGedJG1YC1gZL+tt2SDaCQJ/JQGKOJa6IdWDCC
Xzt3rh/6c6xoHudpmAt4VQRyb8iBwiHDyIP3TWg7gljwZ9F2DhtVYFnfChXeUvevEveTQ3Nl7eC8
ap+EaDtHi2ZQEBozDxBazul2ozUauTU60SGwA5abANeZNUusztFWOm2z6uTfGdwcKFrohabybY+x
iCLCN2fDNdtUUD8rlReh7w+li75K9FFmb6S3Wi80glg/uNDYimrWQ4cw4CpDkHDJR3GlcXGlLkQz
bmUHWuEs1lSThJEFVMQmQ6uqc1XcgsnOq09a0kDAGdi9lFbJZ8UXMK7bKyPUpjjVnNQuwAjuFJr3
w8qhcNbPuBJG5qBVrlX7BJrKvBPu3YNuBbvwES9PUIVDesz9khPKn6THbg+3JZS6tT1KK0W2qVwD
Fl1Tp+Hr9m6e9fP+mfBZOFPyAW6uQYIJNzQ7PiUPujVuIyfZkE3vQCPR9MzKDi0o/LHOEi1xD+cQ
deqspPf8JrY56/bvWEjQ5sDX3Hehsy8oI66eNVoAkdW2rSPkX/wqIWYhIp67ZBfHcFGPYFO6EY5h
31aTbes93v7lC/FwXkdvkiDEPkc+EgUilgvKgW8SEPwiFIDHbFw71q8Hkjm6VZKyWg5Cd3Ri70db
OeWYsNu/fikazgGseVgCF5QgX8iNyoyO3kZhocEx1I9N3RYYGgKGt/KNF6L6vA/ZAW0JSJI4OkqV
W2mqGmKkOqL0fHsk51LalR01R7ASWS4rEmCOcgN8XyVnKgp7HFUthUWOu4OChhV8qo8we6v3uRWZ
sHdg5eYkUTDsdqLVmt42flF+qLvUlFlvkl2x1+/VXfGkWDWLWbgy40uzMP3zi3XoRbyb8ZE+4iYV
0abABdCF9i4kzW5Pw8JyPBciLx7P85InlXBgd2S0H9XoqedPMnjrBM6YYvd9+x0LW2ku0woGbdKo
Pd6Rt28dh5absmYHc1XXE+eNPMtbgiwum6FBHCgNGJFtm0OBk6bdxQ8aTpm1Y3mpLCHPbrM+oLS1
luAttQFLciZQ/fgwHWiNkWG1c3vFvD1Riy+aJzI1rnWFLo84PJX7+FTsdKvfeHaAlYUq7V39HK6k
pQufZA5T7fXS68sYI1IKQJz1E2T1bw9hYbnOxUc5Mc8Bb8GDoaiSdDuvOuRrHqRLZ+AclBo3Q9C1
HWZHsRVW2JkN1S5LMqHCiOK9YIdHXLbN+IBrr1XbkeUfOudPv8wcsCpC1J5DA3Z0xHtQnw6VLTut
AxDALnriEAHS5/799gQurYG5Jikkk3WvzjFKOHXs2yfdSszE1hla5EffwW0JvcCVNy3cNOdNBmCy
qrIo8Cao0FrdQUHfr7XKvWs3NiQ0zWhL7OjUPozP/m5tHpfWHfk9mkUF8vSywisT774nH0X38/ZY
lpbdLA6AuBW4io4o2cU7iCFSPr+LvTWs+1WvJkSZucIo33eFFGc4Kga7M8d9/lg9ewfJSPaSlQJr
TrmV/vRS+izN9n/s+VBSbqXRQdXMjWn34L7oTvGsbdNN/ys9ckCQ/BAO5SE8rEnDLayBOY7VD7oh
VWtMXFbEzAeaiUcPqKkSWsoV692KxdUIHIy6suYWvv8c0+rVvhtAbxdbmL9r+5fIXzvHzlN05Tif
y4lCsLeAxFyOezatjYR+Q9ADf3Ra0C+B+kZFf6Juglylx99T+gp4Ev5ohoLEJaf4w2LbN6tNtfmO
WUQJ7VYO2KXFQ6YU9uKETXyAJoKIjA55HGI6brMd7gemalZvylv7kD+LK3ehpcAx1yNtuDxsCgkv
6nYQ3j6Ej2VNSyfaCztlkz5rDzFLXm/vNnHaVtcme/q8F2Mio1BwJEI0LMxym57I/q7YqZvQUk7y
Q4UZVXe6DWCcHTyG90A+PTcr5eql68fZjfbixdCnEpqx0HvnxRkY6qvs5QXGivQjMQMaW76VMN0E
zJEC6GW8P6OPw2L8gNVAMO3Da+OehZlJV1srMkzxqH9yKkpf2WjVZcf6ODAq740LbIlvjaA+3Z7n
hag2ly6NhFJw21LFbpGdZNi6/UlIv/7s0bNIkxRdrtY5Ik3oobTgElMcnDSXV1L3qyxiRMy5ImkE
kkrMe8jdRY1nX18jNl3PirxlIfXNNbejhWByXiQXiyEkPMlTFV8j86ChZYjS9vbcLD13ypUvnlun
SpG6vTbC51KjJbcP/I8/e/AsFMB2RBGQSeLB+SlNtm69UjdaWCdzFdGSNEmo+viYsK2JG+g1pGYF
BNvtH7308NleLyWvIvoUv7S+pmICKERwnwE0c/vpUwf72paaC4byqth52pTygk62C2WF+VBh5ZIN
nD6oEAmmLj/rgFnIiUclAVsZ+EdPeAAipue2sRexUQ/sBqikYA0xsvSDZns8aIKMIyV+UKOfmuyX
mwCf5EO1zwMQMU1Zxr/WZPVwWHrZ7GbRZoGUNwnwUTJ8s3Zc8AEXRTpqnwBJ4poBQIatJO8xsoEJ
HZoKO2JrFIUu4/bkL33aWRDo21L28xhDDZKdG395zVvJff/Ro8+f+3IPVWiuNtOSrInA3Dqxkvgh
ANjm9tOXDqC5lmisKrBYLcXeEUuslranY+ubGazYa0jtFIJswpyc8lMBj38Vh8bhy47ynmfmJDA6
YODqXKUy+E2ZEECBjzPiEE05TtlKPlmZ22l7XDkqzinexQSMCgjgSYe97vPoGoXbflhLdZa2zFxZ
tB/VIuZLPDozcwOKFkfJLB/VTXWI7JjacMvZCziBEyM//Im8CcL5uRp0MRhpzNyqiaY3DnDLfgo5
GQWTjVyvDeks6XxttqZZvHhBEZZDqkyRscNaD6R7ucqMvtyESsY4DYbyfmXrJPriQLJrYUmSyL9S
9UnoLAFNesj8GzVMbltpG3nHIDpIY2KKdW1Ekm8XSr0tePXgt1+ltJL+TOH62o+dXWJKULahVZkM
ziDnQIw+pcl3ItRMEshKyF1aO7MQFIZtU1SEHxwBAPq+/uS6FRjK0gXjfF5fzHMsw7Y34NPBaRha
c1a/l1hk+kbPBNYZpfm6Jwxm7n92LJ0JORcvGwUQvYYctWK1bVnbfvv1i9v0K/trKQT8S0s0znuh
D/EVgHQ0pV2+Lbeure3yU7QJTM0o9sqb9qbvmi0cIulnYKwV5BY+zlxblAiQ6y4bYXR4UWQhCHma
uKbft5Q28bPMo4gTTZCKDJ/HdO2AVkw1Zdulx9zWzNuRc/EVsxxEbyWuUmDsjWnrDf5ZfEa72+SN
6lF4XlN5XXzHdN5cfHgOcIgBRK/pHaPBvVb3CLzmaI7P4/o7JtzmlU04YeUu36FDybWNCrd3WhyV
aNzAN4tHKyDhwEOPmNjeSwY4FUZiNY4Cp51UzCyxPskrq2/h5ORnISCXcw/0TCAWWgQp7h3yX6ZW
jiu3nKWbHD/b/02YB7IPl3DUG3qrN4jhGi6+UmvuPiMD1k4rYWbpasrPs48Bd4AsxXumaHAHvpKB
fMpOKbJe1K9XX7Nwa+LnaQbklbEkpuGw1ChYYqusxBvS1UV9/WuQuZxnx3NBXkpYb6l/6mXxo1A+
3bZ6u71jFiASZK7eWSrkrw3vVhkrtHeuiPaBdy9AvdurvPusAH+zYF55xAlFGz00fe1nB6mXkO9N
F96UepCangCMz1MIsluRHgLxKe+B939W4w6w8KcB1LsS8BOVD5we4HUO7INES8GIG++8YKtom0YE
kw9uLx4HjyzXGlRweyCFAMEF+J/vhlZiXPUMwQ/qqjWr+PuSXxn8OaH69zYj+iwi1bKalFrbTUtk
sEurNngG4IWZ2egsGoURbTVKmMwghL+S2s3omv/TYST6LECBZBIUg8ejlyglOwUuZsCC+3JjQZQp
cwsr8WE11n54qw3+6/GczKVG/Z6v3bRALUPjzDTdSMNaMe96mgDa6+8RKoKyUCrpHAo/dGDQmGXE
Gam3A4TMiCnSBSfBTW270tRf/FCziKTqfeS5Mt4GYo05MJHh0p3Z6gP/7lr7PeAktNv4h+Lr9qZY
2nGzCMUloTDE07JIBajEgahIMjS/4QF8+/ELhzuZQ4tJMnqKRjCa0uhMYoRGcfDvtK10SuzkwJmg
vtjgbZmJFR+0B/8nMvpsJfhOC/vagp8FK0XKU0Usx94RgOuU4DuG5hiIIE+x8Et29ZXxLX2tOQBZ
jyHU0/aoKE/fqjUkplvEiDYV88yaErvYAqtnh07O1or9Cx9sDkAuVL5qIQEzOsJ4UgFU4AsY+rVr
Ll9XjS5lyBDMwkQEYFOiRBiPct8b/R7VwK/8rt38aIxmW52Gx/6QsrXe/4zS8XeE0GYRwo1z4Evr
ZnDU8DMOsr0C5fSkMtzhSVOex0yy9KQ0xBKUZr1mQ60cCi0CAVrZgsREMxl9jaSxEz9yikHAoh1g
WBgYip7ci8CBJ+UPP46hRfKz7zdyelRFUwDrc0wVo615BgdPQwqLtWC3FO3miGepFVpNJKiuJJVi
wCbOVOXICHLeaOOP0AWDp/iG2ymoHjF8oqHwAuKnH1fM1ffDACZKk20z0JR18hWBRe13kQHLSivL
kNwJn1V59KKG9bUpggKaqLJZhx0E5rcN5xkdVP79smYNnly0TwV/gtqDKRePPDiQXvwN624IcPIP
/SBYgpffe0JOo1iAZj342MD6K5xiwWALqPyW8UFxIlFJY14yqui9CxzRa8xAM8PyO+pBaQR1Ru4g
xfIKdSo4OdMKN8dMB/msBg0rfRe4nuX1Pk13kOWkYpTRtt3LAUCY9UMc57QhAfNVwB8LDfQ8gCXi
51E+qRlqJJp3DFvUeROQif07F9TrBOzPCErrjfYSeEesSSqMkVlVtUmarVSlLI4Dlmj1RgsV1iuc
OYLtnsO9UM1QPRZeWl87gUsBJq/6R/cgMikcXKaqIxyGAjgZ4YSp9q16COq3SlqJVtfrR2SuPQtA
fiEPCaJVG0GSD1wxJe+sJD9kncuGEsRFaH932p/Vi0Cc/H0gLokykDCG3knT9yQ8yMlAQaq7HfIX
Tsu5AK0mBDmMEbGp3QDc2wzuM9nTAGq90q15PS29YRbZq6blo2Y6U2CUXBUfSrTtgs94rSgwE2H4
OyrNMeMiFIAh4YEQKKMBNbCBoS9IC3ScQsszOQZDABucTsajGxEYKevQYUpXc+ylA3MOoRbiICZR
jrf7e39b4UY8XRs4BpIWmk25Uxiy/T4YhKEnMl2FuZWlvTjqWeDviNjIREGdD3HGGEzPKR6CDcjz
9IfKxC34qdMbXYa4aygWvE024I+tBM+Fk/pfQOkcblJp6Q0OKo1GDwq/UmDi+QSMw4dwSIK1s/r6
9QUsq99Xfck1rYTiEoBC9Rtk1Pni5HY8RaMH6YEM2j+oQvFL8CemCjhJ51DkTIkaVLlQoUlSW21G
o5IyC8i/tTRxadJmaWIzFFkq+dXg6BvRFiyJxRZUl4/pJt94e2KLVmi6x+iVPN3e1dr1bEqdRQwh
isngT/06PsiPEKHZ1AGuC1VN3aja+MRjAx+vfCey9J1mt1klC+o2FhFmVbLXcO5xusBG/pQWHBNH
iG/oXzCR1wIwu1PImkFKongENJlWIdDIQcDkwYoEn6ZdbvGdbsptglPoW4WXJwc6QCrVdonDt2oU
I1EFM472XVpZt2dpgaRA1Flo6pU+JRqwqo6q/JD7ila9x6oEgg2jxlL/SwN11u2gWJz7rB0exeRO
yb85iLD36gBZAHBTxgjouMJBWZJWVW/kjZnAKJ3nHvv4qPAbF5SS2z914bY0R0P3PaeVOtxUHAlA
P46SVeTwtACv5N1z7PMouR6UmnANy0z4Re8QQszSCfaNQYAZzpm00iVfODDn4GeAIrVYhVkcTDqf
Mm3f86YWQGbA6oVNFm3dNffRpWmapaiB7Pl+L2Mtju62KAXaIMO5/QGWst855NnLyqDsOIxA5T6U
8lNNqQ4uXql/xNlWze4hM1O5oGKqPzT3ZRAjs/YCOwvbXQrKRR8kRyjcHH0BbRDVZyGoFr7bvMF/
2q2gZxNXZui6cPqelHct2S3AHNKZJO788CWUB9ogt7o9jKUJmv75RYmwhlevO3D86Og8iiauhT7M
7QcvEC7IXHnXjf9nfnKDt1GvwPURYjOOcOwf4Bs9HtsdcmEDPqY0taUjB/gnuSstzdS3t3/Awk1r
Dk3WfCHkminba+JfbtUZbr71mtPtZy/N2izEuTW4vn4xhTjtR5qduLXkSzgH5GvbbxaBxpr3m1HH
hb4URCqWGfXKh6j7SIQ7P2YkghP7mH2lpdXAI9s9xfnHvUxdfke05yHdNcExzl8E74MUAwhUIQt1
2uI/1JG3RdDINI55w6+4gxp+8hl3BQPJCWDT976GvE/J5MiuCjv0IEujZ7TWMxZojSEorCmZ9ytr
naB8UqBoQtzW5HKousWHfvjpcntN3/nlvSCjEWMIOfJRJ08P/HiIZaceftblJpcsgXtXosdgPHFV
FVhl91ZowdaLshddKE6cF0ELzDehyMsURbeEeg8TAlWN7mWkLlW4g0+7+FQq70N3F4avUOMBGUsP
H2Xtoy73MCXy2lf+CQEFN52SaZpiaQPqtPCubdyt5gObiA1aP8BsCD/+KPeHMXQkwL57y2/ulAoW
cAf4pbOaaAaRdFq1YFK5rEJB3vuCWTz1wSsN6qeudiQBAklmkJ8wiUO+L+BS1+By7Z349HFMIaGy
hchUlG68ZJ8Xd0PxGBTbON4rPsylIKLVaxBT2ooovYZmCMin3kF90aNj+RxJTk6+U9yM43A/po+w
QjSK3JAmRmL17WtmBEkUSWNyrx7VUHgbhPTDh+gzrn0Vd4/xS8337cW9gC0ncyxaKMY8KfIOCfqu
MnH42ckOIt2vESM28NVmbUsbee0ysNBEJXMkWjX04RiMU5ufoX2El8WP6lfzc3yFMeQhOvW25vi7
8IO8+/afCDQjtZtD1PyWhEItEKR2ETgaBaq+A+7CKoSGAgleU7W/MpELEWiOOPM6MjRa7aOtr3dG
M0DfJPhKtZc//EqzdDirRpnPVXyl1mq3wzHbJTuoFG10m7DQ0TbDJrjz7dvvWoB7kfMZeHFKcJkL
PWbIPDs8G41kw712NlBebPpTsZFyDKAIKrDnxEpNZQP5GisxUhN/4cLBGbd/xNJszjLmnpDGG9UW
lbP8vZRqOvaEeqv3pykRvhJ350yN1iNdkfE4zf19b6GRhR6MC1Cizn6Wjv6ANNTE9mMQzwGxQjOD
V9ji3B7WwlEyJ3JICQpeWY8Xd+Iu0g+jt1KRWGjl/0s+rgCR1Pf8HusDFEUdaTIUR1JpNArUUgmS
0m546sZNWDwKIz2Qcc+p75z8QxiBxuS3fvbiocrK8+XRT0G0Uz9ioXoZuQLabhotMlsi5UoitTQB
sxTN5esuDwSA65K+pbJn8d5KJWPpwbMNUowBCUPQap2Bg1fikFB3WAMgLigWkDldA77rUVNW9ehw
G+j+gItQ0a8J8wgYqxMA11qizh+dqwvfa5XjpdrunL6hQXpfgjfL1MeoDf0Nanv/Tc8lo7GKvbrT
rOou3a3VmM5MgWs7YnZljGJ4Cp4xlh6QyFhJZtZ9lLId6Pj+ycjy9CuXToGe0zK6w3yg9FcYmXvK
UDNVIMuY+L9c/gDtTWDAwVof0TwafuTDsQ/ROuqoqvhQ4nvM8wNXHXXRZwNU/gOw7ds4MoZ43I9l
suVF31C1Y9RzsHES7U76avgvvzpBpApUQ9W7k8nRD5BmrElrLC2ZWV6nK9wgQBsQ7YDiQfIdFAxX
dvkCZ4LIs7wubHshkjys8mm5TOSV1IjM0IB0EXXR7Z2QstCVsFs7Z/7OZQTN5bX6zMKgzv3Ui+BN
ZIVwyXSjG/kfmX9SsjU3r4WiwpxjMmhxzjWcOzjkxyC/Nhl0sGCj+CRA41RdBf0vhP052SRteo/v
qgHJiIacdED+m762iBS3o+9SA2jOJ/FTn/C+LPWg+hYQA1MdqVMDpua+4eElhfYT1Wiby6DX35Q5
k0tCkyg21BDaNCWXnepcpIPHfTSVjO0I/YHbP2tpZmehawTRLAHrcXA06OIXKnjOr8KI6wuSxjDf
Ro+337LA2iJz4okH3w1IBeNYL0E3IVZ9V95BypAWW8Vq7pIVJtICuoHMZdM9TQxyUuIt6R4YsN3U
W0Oajd4aCpEWt11NUqatdCVgnbnJF+s84LhxCCNkkuStOqqOsCH4y7uP75Kf4TE5IdHf9Ad+kx/U
rW5wTytzuLQ+ZyEjI4lScBlGV5j1XrUm5lu7iUAUkpAQiZt4B5FY17z9sjPR5doQZ1Gk5cMm9xsM
USm/3TZnuvKs9RJUkvaR2lJFf9ezrR6i1I1amwRVOF8xlOin1j/IaPKMBXAJPG/JZbr3+mdR2REP
dJP+kIk106vBjrU3qW5NaKNwXIGqUmB26bFOX0fxOGYnXzUlqKcI9gAOdhU9hd3nkK1BbRZiFJkd
NiQTc4X3GvRP6uTgE93U1DUO7sIHmoP3ZTQXdVlE3qiQ9xTqjDmIO9paA3kprp+LoBeLDj7DEtTN
8fQprvfWaA1mReH7aCJTMoGvAVioM4C8RT5QnnsNkOn7s8Rpju0Xc8mri2BK8IoIbbsAtvb+ykJb
CotzSH/gZnLfiefIUJiVCTFF1m80Q0MnoTI0epSR2JdsTZVroRh+TmEvJlHlkaipGXBDtdWilwjJ
SwOdYmENOb+wuM7V3ovH9/oQw/oAg0mar1Y7Dt4asmTpd09L7uLBI1eWeiE2uDRsZQvIWBPIVzt2
WoZqHv2FtuvBNbVVmsXiR5nGd/E6DZ4GUs1H0+vyvfwGZrSRoqsFoq0pWtW2pK3JWyhCo591O94s
AAghXvf7GwcVMgNEDSfEWEWfPApkDj77M4QW187fhaB97qNdjClo5JKHYczgvHxw9K6n+5yG9Nft
n79QYxZnobmDgt8YS3g2jx6gR3++H5/X0FEzgci/u4zni8HF73arlNNyKFs4nQwddFgYUkUIPzWh
YaWiv0jNoQrucf8ytaxjGbyS0gpYIAVS99oph4wgXHozewjv/fCJ06BdlRx0/6MfPvvCSIrBUYCg
h7GPmQ/6SDuVM3MB0Vpqd3ICPHY2+SELgZ+xqAMHOnvUFWXTZAJU2mELGI0W6epJ5R46FRuvHKDc
NxBaKs1W8VADhSstSVG8Gontw2Gi9+UnCPMhKXVTZZNBIPz25C+AJ8mceSA0VZ+EHWb/7ePryTN/
vu53Pn2EUvba0pkW4ZXD8LxNLj5Bxus88fUAS+ftI6APtm3vn3993/71CwnYnDUgVbleNK0PaMuo
G4N+p8ZvReebfvwlpd/juFJXWYgf55vexQjk2iVFV4B1kuaVnY+plXEAjoToyikP8fB2eyhL+dec
NBAAWCr1IT6Eg5ophbIu5mpEiNqlbGW2FuDs5LwGLgYSCa4iRRPwM5N55rmJpQTbFhz92OBMIYTG
+iRBD9k25Ng9zsIpQv3h7eY86otXcxUvKxLPoZEK61pPf8hDZWWBLSQO56z54slF05U9D7K7E7mP
Wq9RSa5oDEWtlc8ypTbXlu8sOgG4J0JSHj9cEWzPAnREze78x+BJHI+wOPuV6PYfVs6EWdYoquPg
e70HjqH60aeo+chI4np3rYJ1TjiujGTOAEjcourSAAssN1pLtP0t/j5VBqkE+GMHLQ+I5eGOKxn1
rgSbHfJ4FmqU9DOycozRXZnQhWg/5wNwQ9ZHnIuOuqu5aHPwRkDu+x5sNSDHOiw+RQmtalhFIyys
jjlFwGuyUWkr4ANEshO7gcbEpyr3zHEqG0FRS5KSFnFqy3kJ4/fezGve4N2WpeFL5BorS2ghAvKz
0hlRsq6rAkTA2nj7unt6OL1r9PlxZVOf+crXPussuynDvk906LOjmePasoeChPDik/BI0jde/9ln
A4tq+GsLPkthVZI32B2jS/v4jpNh7iztRqi16zX0YsHeJMKLpPXg1m257kcaPkQ9LBd8l0a64rhC
+9W1n1H1CCwCD2J20JlwzYP3grZyBT1X3P89FHGex/gA8rvwZIEfGHkhHFQCgTdwNQ9y5d+tykEj
agOnNQorTZpihegApNVDD+4S+kf6Lo8U2iSfoSgBiRBWlgo9DViAozUTbsIMbQt0lNA0KtLx/3J2
HruRI9sW/SIC9GZKl0yvlJcmhCy99/z6t7JH/YSqFnAHDVVVS0qaiBPHbOMskPT7et5gFG7XCpLp
4Z2FZ5smbPJJcHWkx6XkN5LKn48o+Wfm1GD8mirS1eNMbBlOAZ7g4KjLGwEdbx0ycWasv8i6qX+M
VPLPPIqzEJfMgU9S28c8hsOflt7/uIKvH/mvGJsWyoKdbUvNLt1o8l3avMhh57ZorE5LemzjL6E9
Fh1+jONmULaJfPvfn/uXg/cnbSSNNTQKUkqnIj4OzH00IlN9l1v7yfxf05Of5JFFM/WeHYrsmt26
s7vaX18fZLcPd5f/voc/vxXlJ2mkbdMuzxVz3qdWSA8KN4hfJvd/G8n95IlU0ZoY4fTPlV/z/tQl
ySRroNKgY6nbpZfbJ4o/b9n/bxJT8k/iSIOmdgqGhknZlNti+TbPD9X/Jkki/6SNWNGQ1KVyrZq0
21R5SOcHvfklf/vzGSD/JGV0dSamfb4isiOd5XXA6/e2LX9zaf9LUoUKzP/fG13RTouGESoLSKRd
nPprYF5x95uPl4fYE7bRWbj5rbP0tzv5GetxHatHiRfQjzslve/zbSM//Pc6/cs4GY3R/38fbZK3
PULOzEoSwRMnxY7LxlbExxbRkbUcnXaYbQUPCyNRfVP6tBoVE8dqJ4/DsZLWX7KDP+8W3M/+/0Wk
ZiT1qU6pLprPQvVYdHf/fXd/+73X7O5fASwRE8mKJG5Orh9LZRsXwX//Xtn8pz3xh0PrJ/dCndSy
yKsSaA77r3WHYoOU4ZB5wkFCKjez55fotun9RjupoVOOdp3ZAoXlbAM+w6Cn6vzIvFFSVwbHFgdC
7KwJZhVurrxVzSY/JEE1HRucgUwX/xLF2gymE6ZOH22yxLcSe1T5R8pGGzyI9IEXRFgFaepham7o
jhB/ttK+Dz/j0RbezXTfpe6g2vJDKtux7FvLobDu8SPuvhvN1QxULTxATHFmy5f0s1UfKq+dvPk8
Sc813SWKnn6jfzdg5MD/ofiobZX0nCbYH3pdYdqdkNh9h4/JaeoPOUZgAndnN6QINb5C9niTamB6
wUhI2+hmHm7K0K6HEx1EfE5y3RuUdrNi3CGsfpPKQXOvtDivRYoYqDNyZVJ1GB+Xb0MZfeMbiKH8
3FuTL3wwI62XQ67f6lHJdiCndLR12Urth2GNtlIdavTZqoPxPTZek27wq0hv8HxIC6cz3XVr3KIc
1DQ3mv4h8mOF7LXo9KIle99EmCA5jXBrlsqmxIXsRr4Mm7Tx2BDtfVoFZK26BiDfWWV7Fe2aZKV7
VVI/o6IiqWg8md+s3w3dp4k+eujycym4GsC3NtCT4pYLm05MYGLm1bkz3qNiOsNEQMa4AzK+LSJP
nuwiR0H4a5os1zKeZ7ZlJh8iem6rtpG+s3oXgcJDf87XPjHYGBNHfu988aBiMnxJDacMrIPU2Fbp
TehMysfVcCJcyJvXbELz4rDEl7HbtH0gtGh22rnsNuXV1KYVgumCb1txG/lj/7xGXh5vUHaIXyLI
AK29xu5audNtubeeGvOcSs71CprN1WfleX4dMd0RvOlG608mmshwG+SGtR7kk2uUW8lyccoFbapo
XqO62lMYI/ndnNTFWwvfsOzqPYHVvnoLRWoWTLdWbMsSGmK0SORxa85+HzqoeeKAJpxyoNKWM+Hk
VW31OZitIOoeS1ZQtuu46Vvwp137ERbukOGM41iHHuPc6jOrdouIu1kCut1dyseM+U1PAvgYhsd5
dqvyaOKF22zXMLKb9NLRdzHdFBX7wk6zTVkd4swdJXs0H2keaU+07eNnHXW7ZrPgjfbRsfgjR4An
vHoMTaeKH2TzYKJ4ji5XW6/OrZvjgssNZHJWjnZrGbbV41lz/asQ3Wo+KKS4cLD/rCU3inz0svW3
/DlD5NbYTgbbL5C/8dSLb4oxtrHzmeidPVnvzM+j1jE0B3JZaN3pOASNbCdewkHr7rvcY7nKKDx9
VtM25F3ntvW8KtumscXh2F4v2OED4udR+qy7YJ034WOb+MLC4++kXfGVb41kIxoOI6Ls80rpXC68
iib8Yrdo/aZXnUZBYOZOkG19wAfvIVl2XbYhPoWBGX/pKFNX8eeMxmqH2oSG55o3Jr5cDXbNXkuc
CdhV7AviSe1eS8D/g9dqx0jeoGSAgJDZbZrCaaDHWEwxT83oIBPBGpqGc905AoQcvgd/IKKg3w1X
MD/GLYIt4yA0Z9t13XajbYyuKWVOlx5m+YJ2oyZsq+KimGihnbtpX6XemG6zS/SRmo5Jg1C5mlo1
wkY7GKPPZdR44kWu0m41gn2+HWm17k3FMZmwN46M51UJsQdfmGBJT2q2SfXPsF4ob/cjqFH4O3Sa
m6cWFU0CQfecK+7wMGNSg1tRCPoIxcdAMZD+9kUUoUxbf0PHnkAjfumLI+1THAL5uafxc3gsAP2u
SOB7XJd1Fo9Wfmwkb+2dcnk0lAC+U/pu7KMNLejR7xWAiDZBTygfRCQ7v1XDbc8DYKfWLgJVsMeP
yfDwEmvhO1S77C0+V6zsLLBABMzO1HtltlONTZFulva8ps6ov+ah3WPRKLtrEMrO8tBAJp/uDBzY
5l0iILv+pWdUVX1um8tNYz2MsAGUfXYrHDAhuEc4xuEbM90xrqckKezyXFCgyfXbmh9qDYjBoW09
7da8jE/x5yLvmzloP9fBYZ8jweZOme4KGF4ti4YjNp3YmjWutBgUZlCwkIJsB1c0FGfSSGDY+73F
zNQivIial1yPhg5zNQXB46j0u5yXyYXmA1FQbzc5ML4hIV5gRijL+7bN7DH7MprkpDJWS0jlNf2y
Io+vjqGjY3amWG/5vFH7xO0HLQBGcC4WtxPdhmmDl6p3jX7qk48kexzTgxbdhdEdPkRJeAmLzQDB
ygi9ZThV1UOdnWRzU+T7ed1V4z3Hvbc2/ii6reU5g3YahWOxDE4Uca2EiM46qGvvrtapyVFy4UyE
Wz2D5JjLb1N+WaV3OXwxzc0YvizhizR85/w/Q9qIQ+Ul1bhb8pss9ArjEBsfKqyGeldh62dFn+Qk
sTi4IdcmmyR9lldE5woW8ZwgE8e2UsRTSDGeV4UrmQ+MPPxIaIKMA9gIvzqQJTNCugMATfN+DY+Z
XB9jvDuzDNhWVm7X4VZUVK502qxztbEQahw3Ofoa5abHlrFSp62qco68L1iCplbjr0N917IxypJK
Z36fhG5La87rec4c+EK3kxoxEOf+6pa87UpwU1bhTKa2mcXWWXKM7IevkHuHJYsn5DlXrL00Tr1t
oEaRG5IzDMRdVcMfA5sx8V4JM1zQFRs7+oOV3GiYSYs3OcawC4eAIeBLqxVOnKjH2hTOcScEZg/f
YLkP6UHmKWdQf9BYB1Mu4au4bQXJiVNuBE3aov5s54w0IN8wI8LNy3Q1FPSXFUU2TtwoVN2IxLvU
IKcJE+5/TPBybE2H8ziBj6JrAX8nqLOPXFIdNdV3Dd5oXWPaU8urCgunUl4TAWxwjr3oMOLeNthm
xDGrNY7SHjLu2Sre1PK7rCZ3HOSNYbJiVmVfJv80yIwce8eRdJTERB/ulS4JrOE17s9WuU9LrNnw
n0/nuyg13xo8QSMYiEadurmZenJr+nX2mMmVmwwXUW2eEmN8WyyD5SMc5zqSAdKa6NkS3zgA8LcM
UjF3kkh6kUuFSXb0GCmGnc/c/nBU4BrGkbCpixAfRzZbhvlk5me034HGtCsSctz50JROM8e7ih+U
+xbf0Xijt6EnRE9V0RzG1Muy09rdK8JrGV+mjM0LI7MtCgY3nJvSrhHbc2dtZ9k8M1rxEMHhPT7W
LOC8fZDjp5h7HqcHvTM2S4hSStS5mv4cs0nluPQseMH6KNihgutXKYHGzjYxvzxUOVDFjahs1u4k
47G5XP9BejD+aZlIQWaaTg37MrJookXVQ6K8li2C/4iYiEgUCd8I8mDFfZGEszG/DvVnr+3iPhiK
dtv3lzr6qPH2CdO7yoh8Xdqu7asgfc2GsY+vAXA81jq/aSyZLT0a8V4yji0zJ015FOTJWZTJVttP
K9yZ661MxUpnRRUOtbHLx4sA86HOnKpTbTHF8W+ZPlbA1OGEdDt2aIIuuRNq6tlOqV+W9EaVKSTg
tIfF+zAQIxp8mufveT3J6eMo3Yz9bE/C5CbI2uXRvK0VMsOY0GUdDXwWixSFu6V7GEccnol54fiZ
R6cWJivsonGk1WceO8C/YoUUpcREjtl8dW2Pp2HpdNldX6leA6osv6aAvIFlTg79gDP1bYHEeX6Q
ekDk+3hO2PLXdzEQv0Lg+MJjzehaesNmpogO5fq46jfq/JAJLxV0ZuG9SrB92eftky69NLpEAnBs
Jclvm5cJubjr1G/BjTNEzV3+EtvYHgb1q4vioIijbcNTk3vBnjTydLJlPRX2bf8WjYJbtard5WiH
iVZg8lS0uOCBGltRmw4FoKS1Kb1mbc6WSfeRSQBuIvG2V7JNpW2t4mwpgy2yBKNkZs9wLFvdRpg0
RzYmPyFMZoSO6TpGNG6bBfKGwQZ5rWKQJgvmhqN/jexLzg6e2lOFMjbWLUEFHiWJv7NwHw/wu18X
8TlN9hoWlwrXRlrbRekmqr+K9DLNx5kaBY/hflaweTo0KfF84nmk2IEtu4ncR+4zu4pq1yByLeFn
qlI1apJdq+91RgcPkeyq2vXYc1gqVOrpKIdPs3pOkOuotukEs6g4q4NkL5KMmN05x6NIX3aSUJ0W
ZTgWwhxUNIflKXYXGNFGGrtStcINXZit94291sxJq+62JpkaOsw0C5oxa/bez00wYzopDaTEeIGE
zaGYJltWPyyQMSFWrJ02263xEgOTTJLENXusRhTBk8O3BVfdEiSZ/CFLW0sivVSPqHmeFGoWFXUm
xsu7vgNDWs9OW1eOqW4mK/WnvnckaXbSfI/mFnzphaME6oz+1CixPzaiu4afOk2AnDS1UtlR9aPe
7MrqcTDiYKUWEemvtF11nq6k8X7Ge+hUhzg9U0KMmD7WMobeuC0Xen9nGlgy0weIJdlpqGbXfgrk
vPF1HEhFssZj10O8VCTPpN+Q9owWyRXWeEMn18Kt11iSh3hEecjaZcNRW9g0+FPj3dTPD9Z0soqg
7xBwTqObvIu4q0fEE3GAoM5PFZ9SL1PGQ7KG8PxBkXfCgTI6YpJgbIW5dKLG9PC/dECpUnAqfiYs
bqOqzwPnaEGbQ1B1Us4FX+z0Slp3u9y4EXBRZAoUdjdqk211o39Wp8rFc4UGXgazr3Os4aAsOJsW
H0u9ITmqlx5NM8OJp/M8IkzPcThQIxtlQ5013nRVsTd4BvSbPCGFc6Njwws7cZ1v5yLe5G3Ex0u7
EVdHtVl3Kxlupd3ErXSjajgkN7iF9sMuK1XKHercdj+ShUDJAqrcOGs8u01hbmcdiWOMIi1mImpL
mSOnLlAAgWibXjGRikgTQXSVMMgTyemF7mYwyXwabF2NEoZ9HFgrzwkbUnM0nY5uW1Ribp6BUSIZ
SSWQqE2OXmW5U6XSm3thNyXh4zzFz8Y0ud2YO2o24CGU2xonulQZ9lDJ2wjSgboQjUD+osmQR7nT
oQ6X1eO5UmqgvD1XVzvrQPyYQltRZhTrxEdLaJ4nkgNM1ejHrHZfEIyeO4U0FUdNCUNlVEwC4yoP
MDzGVcuIZl9ngh1jBj4LTzn/ooz43/YvMhGqyTdh/9hXyS7PxxfF2s0LJq1PAnbxmrCzZq/Bm3zR
FSLLQxdmO2swnCn+SGln9IWJ9ZflFrkVVEhPGGdDoSxcEc9VTU/OFMrP0rEyJCciMRipp4sIFJel
+3OC9vjUnBZCjTJ1waCNbiwjcqXJwaqUdgQwo1n8EI+hhrWiFV9mRFK8GptrGNBEumBVxpQ6zOan
YdCfog6FdqSywzutwW0274+FGt/g6Oia+nPZbMz6GgqbAGm+zdDRMeoW475ANBGi/lGJzrwtO1oJ
IDyNrqWOVyI/pH6S6lMLB1UUXyt0WYR0riiKr0O6TwN72m5GnBCiVCUn/kgXVhBzFAombreFHD9O
h1Ymr5PNYAyJGUvmlby1en0oK3KzbvW16S43ZS+qPvpyvSMXuxNRCe1m3NrBxuoCj9HHlg90uCHa
4tW2dd6G1oCexuxo07YwgMkZhzEcCYGWI8svjZV5gzU6ljE5JQTgOJxtc/42YiCVdK+EMfroZOUw
0kuLMW+0sOTqZWHXwNhZ26s1XOJ3QuzppX6fkh0konUOp9WRrGNaHKRQ24sV1XP/1VB9hbifj3ru
rD0Fzaxy5CeuZChQOV9UtMRK0emz8VBfpTVoNFrhpaWnmvVVkCu5G2aKWzWTgzBYkPSyPWja2Ygf
Y2uxNUk4dqvq1PWpARys+EZ5itB9pnFrkYsmj5p6WfMXJrbTclvVOv7wuXxI68xNJW03TerdMiqn
kKI3q/IbpMAhg/V2ds3uV+m1DbN/kv8+i45KJm91fXzWkGWQB2avwhTZMytSqsnT6psmtUAVJYCH
r0GDLTvUfqoKvqaNlxHgNp9MuxQOXEF+a4THKqaCSz2pXw7y1DqilDtaI+5UmXZPRUkuCiXGwBdN
PYy66ek1h8S82O1quNJEoY879jLrxP7prLXVoaMra9CfWc9iumxH6h3FEgD0NY7Ya5ecVoKVkz2W
XY2lXnUQ5ZDei7QzleYkqjp6zqtAlmScWh7RFH1ZlF1SljkDh0odXyITNdh1O9MhUcjc4jI/diE9
RfoQQrYzGNOK5YAkCUVDyKShfJ3qh5KTYFmoE2TNy6r3FEvLqd6L0iEnHq751feTAh34nLGfmTeq
QCmL+LaOnxQkW9LedETMvsBl24XxplSnfqQzq791UuuZZIFCTsaiMXe1EK0RDt28rTrBHUxlqw+l
bSiqbXTfM5UXiSmAYKSaJuxN12oz1IcchYRaeJFlQJxX/79sdLT6xFTSkWiIYuK0If45SgFZUEj8
Vf2yYtkxhUOew7UCdV7LEHfr1bFUdGiQ3xm0aiNW9KgvapgQg6lYx48M5dwBXuY8HOOw3kQ4xuMc
zVmW+QwSsVvOv2caXarxmBQc3N2tVPfOpPZ39Mvz9tzodO6jL9Og+yyiI1HKu0Qrg3j8kiU6MHHh
Gfm3sG5SCz5MXWyVqtnFohGgi3PWjcMwkdPg48qmv/JNTY6yctuXhTNQrcgT1OBpPa6zV1qvpUS3
QqSfXeuoPdFPTKKHAZdPrXyt0zjQofKMaQhddXG16akizFlz8iQUz2FaE3VvRlMNijRl1JCQh322
yNOMxOHxWdA9mW6rkB0z0jU5feqkvQYGRnvVxKOcUGSzyKym8tJYt9VuPK3rdxLWTqdabogp0Fyr
rkSIrlJ/pLlnxdFBnDiIy4noLcC+xLtTrXelRFNqnLyGMJcU+TYmQcsB8RUdDQidOd44u4WkkL5o
fEV2rhEPBRTaajT9vHsaVvwm59eiRyo3PNcJU/3yjGcxpuh3lqnTVoptke5m06cHcxSh0ZDQizhh
iOO2VzOgF9TclPNWnzmjxJoJ0VxURXGb4YaZqp/hGgaWuTH7lqY2V2iAVp3pfVopiV2CdyaNgaan
eaDtOz3cNfGy62lXJqbs92q+TxumP3CCi0zz63mgQ85SjjuvqmZHMKRAwzZQofKbYb6rZmtPGFbO
KnMaMwnmQg0G/UHrCrddI7cXCAR1786TehIbZifqm4CHuSYMLm4yG1JhvxOvw6TpMAEGLum7dUpj
x4r8IHf5nR59mDRfRyvxK2AjAidrC8rMjEpXK0n4zO/WeO275zS+1i/5S6kkXlkhSKFpdszn9J1x
WxSpK3bTVuunXdaZx4JUX0RljF7CvkEWMCsnSqj0WItAlsJ501vGMUc3Qxa2wmDuqlBxG2ZhwH1c
Y0YQl/p1lCtmCrTCi2g8rliu11G86fv+RVxmGtfZQyxanmJRZKi17ml9+9obCofzULsSHYsinR/L
MabIu9aCxpgEhbpSWqI0VchQ90QcjWTs29L7cY0OXT1Gm6l4neRyM8mdv2h4RGZeJGSxLQmxn1OL
1RLEan1XLbB3a3mXVnuLo6uXLuV4qMqXcX5Ru7epRYUjepZWRAVpu+hws8JC9gWrfEklHotka3Ru
aW+keunFoQdGv2Sgl51mTXJq860WXxIGuK2au1mfww3E/Dz7EJZtwtBB5u2Z0z6cdxbQMzXo5ISS
RXWMsf4a8smr2FxoCg7qrZXtR7p9K4Tn+0x9HOmJS9azOlo416KTEJdvVTQ7pi7Rk4yDJWdmJc7S
E4bO3ti0d4ko3s8oVMmJcKN1NxLZZ6knXtLDZZhPgjQdtKrflPolXA9SYfphJn/G0yEfjwWjr6YZ
jpZods4kV7qrau1NhOMsE9EHY9VIGtfvoogNu5Me6zn8zMqBjTfKztgubsixYNGAgFQ+F9WpppVt
ZfKOPI3H0PgdhZGR4VmX3+VjFkR6f6piOtPkmy4mqPTOCdHhfSzkUCBvdCJurHSe0AOF0FrmDi0T
sS5nQzHB0Fr63urkR20VyPJlZXRo1b5Jnj5aYmNPQwaoaX7QouyQjuWbCZ9+zgY/tuTtwtfr37H2
9JVw3TZ87WNYA3wVBSp8wsiAyaett/uad9InpeaMQ+/oYfW4AlnOjeg9TrWtMJIBEtIGMfOtCLIL
nX4kj5h3JG9zbbghqgWKjLhDTfdfp/dNEwSlEjeLkIPZo1sGdapY/Flp75ALCwaFXiKjRIoWX66X
27nbMVDfIjdwnUZa5sI0Zj6E8QCUr0WpqXgFRqfP34n5HC3vJaPQrpP8Xqs3xQrmlOpLjd4q6dIg
vW2N3sKzbKejxTBI7UNXgQZkCr7Bt9frl8KQzVoX9K0NXyNeCVw6ngl2yZ+XdqDngwvwsdAMR5FW
tyTzxACCUV1RHor+c8zfkqEJFDwLe1hZTH1NemwjxXJiXJT8VMZvEUcFpiN2rH+02kISPjBuKu6k
KHSFiSx1DpP70WAeV5dCUKzxKTa2Q72le10xtZn6bQd5KZrOrUDSKppPQoImbLRd6yCVjc0g0HiI
erdsDE9n/iilHxOSe9Z8N7NUZ4QFMvVpUS9qPpxNeQwgwrh5gZRBwgZXGG4k6aPMSWZfs04jHTwp
S2VbqFV7ZaQrRYo/rFuRTEDId+O0HyfRF+d2hzvmhtAoDFcj5vFbJ/ZVXR2s0n1E0cLxlWpYyC7J
cE8NoVKVJx9mhotSqn4o47VeVEtodKK1X9cyKEeT8Cli4bReUGqVHKtNvRnDRiL2oeqzC8afh6nL
Dqa+BnHCOh7HoJ/2QkttqiXHQle20oAzDzEynani12YzqNpmRbwV62BV+RQYXykP2UIq995J7/CW
IgYQknLIskMPGGIaqDXPwCh0/aINp4Y8QI7ms8CERmDyl60fafdkLU95+MWJDkLwpI7BEENUPmtM
8Kxwq2eHEkVYgKatRPEk3QAakFrmd82NKdyYYMoscSv0u3m6ZO0xqk9qfpTiYyIdxeWD1+SK7V03
JG5lRf6SpLdx9VpGy2EVU2QooBZYS/oy1SIGkh/68twouQ1+8qbS6JQ0hZczraTrRwdQv21aA1LY
XWJu63gnNkx9qXT9ycToJr7TWxQ2mFI22W09C/Z1SrDCHkPsmqT5fqKVMyg71m1oYbUQ3arpbU3T
2moeakO/DIN8G0nFOVIDcQpqvqUfFZ6i7obFN/L9FJCHQfzIluq9K59T4bIylbGM7DCjxlsk6iYm
nFgwyIT6mJvXt4p3s3IS0P0HNjE8ZNlnjWfoGtHR3E8ZdV3bbiVDYAcDEWiKcRdLAFlWY7dGl+vp
qBcSY+wSalJqvQ3VcJ7Vljy5e53bD6t5rg3Nx5jSjywmZ82jbt6VVsk4772Li8saWUF3TbDy0q3X
ft8VMRbA5k6iiFLVr4pIiAtzvzNEcuLC2nXiybROYwpHbiInEVGCjmuESZR7sewdo9T8KWyCKH2y
cP6I0kCt34wOjJam7DLQyEJVvHP8M+Vhfq8m+Fk74qYpUb46puKdbN7o30bm66+6yQgkcohyBv0l
Kksh30pN0FT7QlxcLBGWiaY6SbDTNjVNqn3JLczpjRZ+yan6muW3HZWdfBYREXskMxllXxXfFaAN
IjU8bD9dXg9yHTI24bR+4iBOH1YLrA+nTJTeapPddh+NMTh1HshWkC9vkuEK37HqF8K5z4L+guKm
bJKBO+u3BMgF29PO0c+cHgKdwxyMgpPWPg5WfJN8NnnG+JQDVGIVrtBrObselo3J0u0c0LKRcQQn
S2TL0dKetjO8RQYe32tIJ9UTpiDTlI1apgRrlDrsQfX090aR7ah3wruRJkttPRZIFtQ423tkVGt9
6Cr+CByWptsB+qJY7RmDksOSb2aYYuo08J6EzF/z67ydJmb32r2F2V7Od4CytexAZ21gvCeH++UR
Q/eTqVwGMFFIM1SGGyf7YXrIkbLPvBy2V+rU0q0g3swdiRyC1Jeo2g01VQa9UkfKIFsgapY8jcLW
yN45vPnoxu3wgtrN9Wd0lQ6jcwK2yQljvGofTKRnxWdKgky/9NNFo94ePWmA2MP9yg8ztQCZuUgu
YPmE16wK+vpAahGCksgcsNTJeX6txs36YNaeatznmpNQ8353qGr+Jioh/Q3u9oNKoMZR1w4TcLdl
N95ne0YogCfyvX4X35p78Z3SXT9Zv9Dr/vJZP7V5U3Ip8hQ+y+woBfZC+Qv492+AxJ8avGKSiJW2
8IunXXIyd+MNeJnxvX5ablhXb+OFFL4Rbenzv5F8f3tm5hWE/C+IYDkbicw0l56Pk25XbE2LXbeJ
XcZsdrw3EWP8he72N8DoTz3eqGiUuWeYsa8EnMZUKhKip6Qzg8a0p4+GQBroFOayX1hfZjjfNQtN
SBonMViXjBYSaFY2kWr/ct9XnOof8IvmD0wpSlZanl7ve9lUXu8/n5nOONf/GIu4J9G+/EY1+9tC
uf77vx7wmE26mVW8T7E4xeqmM35jtvz11f1AjZqrTt5YFKjsHUUAE+2Wrvz+qgrDinSvag35L4Yg
f3tWP2GkSmtmoYyeyIiHjoE6sGKekjC1m/o3w4l/uA5/eh0/+EaJGPXCmAjT3gjPM2CnoZI2AnoK
mCrapoxs0AjeUOL4mLGzoVVKy5vqt/EmsIIzqJBKu7WuusZyclYj4a4JaZu2Ne21+qAWv2CF/6FP
/ukif8QX6qNVjCNguilXKPVIpjIZk0PY/PjVIiNNnD4iwhkPN6N2N4GYQdaY4o+R9pLYZg3yDm5C
o95KlidKvfvfK/lvV/VTUpY3U9F0smAa/iMSvrtyvMHC++TvOC2vzo3gPEVOv4l31m8f+WeGgvxT
R7bB2bzrRBh1zGZJAnyktaGWz65hAxPd5oeryCs7dnMlVXXP/TdllnUxz+CCfDIJ779v/G/r3/gR
uqaqrYx25SoeRxcM1maFBhDZN7gdOJVfO78Err8hnX8qyBpTJqmCpc/7PaA7u96+ys6ZEZId+1+j
/fGkIo3CSebuTjS/3i330/jlKV8DxB9Wm/EjQhmtmjVT0i57lcFgkRcBfiy/4M3/umaun/mvoNRA
DC/XIb7qaDLwtqerbv4LvoynHmRtepJdhk32sDe22dP4UvwiA/zXF/YjYMUWJXI0LhAxPTC/bke8
LZwP3a7tU+8Ev63Ov1DDZONHuJIS+f84O5PlyJEsy/5KSeyRhUGhAFoqc2EG2EzjTDq5gZB0EvM8
4+v7mEd0l4el01lSi8wUT5I2AAod3rv3XMUyJwtqisAXacRrVlSkKblbj8iNip7jlCi2ZqIcqine
dIH9ZqKXFVayT/0D7bLS8mp9Y1Eybb5LzsURmYE6nYxGk4eU1UhFDZEN4zFw2EmpPTzA55ndlJMP
V0Gte1UVgdwrOLloX+wJPjFTWWeTo6XH9LgHNB1l/iTpmg4GwvYpSJ70Tn+NSrP+0Y76/VP12Uxs
nU1yU2JmMq0Ydr0LNmDZbzij7WO3WUfXABZ2+qV/CavdjS+qZlnslZVzKL4YH59YNfVzbKyRiy7X
RAR2FUsSYMeL5iLaVTBLxg16Qve932RrsbB5vuVjS8DttD/xKgBJrtM16ur/3XN3zpjtJVQfsPLj
frL7pWG14bKd6Sj9/vJap7H+i6dank1aJq5EzTB58kxroghyg6haFXcdIoIqpu4gqBrHV3P8RMM1
J8s7fw3DV7qULB/U4U7yl46myvjoU+8Uzastj3a8SysHeQutNEl9WZFkTUVej2FRoywnrxTrzYAt
Jnu3YPDmxb3pwwHo6Im1rwJhTEhLKi2+tRE6pYOjvkbxdWRjtblS5uuuZ00JLyPrkdBcBCrvVTZc
Ov7eEMeKpr+uyYUZ4V71n33quFrc3Uir2pWWvUgiWi/pRpvC70n6QlIZlPl1ZtAQm75AqP4wUf/q
Up62Kz9NYjKSZht30Egr1CTUN5C2pm6cqV7UvItJ8aZwPYT3+ZytSw5XQhldJwi/2BJ9Mjmf83Xp
JBfKgClsP1YXgb8Z9K8WtdMk9asvdTYz60UgQiUjs9BcINhjXRsX3Fj3qV6oi++/H4PGZx/+bB4W
oBeaocaMHPiPKtII1OdFTpC0PkOCkCunGzdNV6+ETQ9vGlZ9Ga8QHEJE24bJ1ik3ars208lTdRRh
wIDTorqMTfFoDOWNo1JVTeW1nbOXVt5tYm+1JltKS/nmUL7kvHqwaHb47Ves8k++y48V7qdBQK8O
j/3Yk40Zrk8ZD0ZrL35/mT555XNEhBVokTAya6DlepH1dxm66d+/8Cfb6XM0hHSMYsgtOewTlNQZ
qPHCD0FuwKvMVff3b6GdloZfDKMfp7CfLotKV93hwgx7lczbGG+EVAEr1jsRC1eiZ4qRZcjapKN0
otd9Mbl9dnaVp0H907vShBvyOdGAEizMxbeKaDp/628t781mOxHvnO1Xc/RnWwl5tiT2TVMkdcg7
PZySnV9ppFyH7ttTsExWDOsvruJpp/WLiyjPlsKa/L4ky3jI0WdY83es+xtZj18UED67WOYJFfDT
xYqaoasr7TR9edVLCaOnIrUoWuebYSVW4hBf+168/v1w+OSLnGM8OZ7ATCp5q4GZsqQp0RrFQhu+
cAP+YE784jqZZ2uaSpRmpnaEcVHMXQp2dafQr3zx8j9B8Xz2Fc4m+0bR8yYdIRokC/bhz68aW/1x
0S7enk5h0V9ZfT9xF+vm6e1/uimJDBqlb/gqBWApew1Yiul3XPIfnMZQeh5rdh/J6mswxKfD4DT9
/PSOcmgKfzhdvIcHk6F8CWbo5u2R2RZK01d27082kObZhJ91tuMIP+PiTfUqhS5toQSs7ofi3lLr
VWV/dRb9dCScTQAiVgDxpsa4h6pz4kdyGIOgvkRl8NUU88nkaZ49+HEfSDWyGcql2y2/PaNduCCQ
d1u58/IWxYEbXnxFMPtsjjHPHv+sjixHLTiuEHzo0uZdpm6xHhdvqFJd3U1WXxGfP/lK5whM3Qxq
ZdB1WlhGt3GiedNVl+PJJ4bK5n/1/J+zMBNdnUJby8c92nlZnTQ6C11+ga/4ZGydIzA7NQ4NBWXW
fqjKVSK+Jeb1JBrXyoKNiibEH/2v9nufXaezKSBOxSDHBBYNyxZpKvfUv7HjhMuMx/Ox2vrGCDn+
ESPYl+SgT1ZRcTYb0B/su6nReDanpbqMqC/0FFRebr9M9j7NkL+YOcX5wy+KIrBRX+wf2MHT+KDI
/jaMdO2I5TudjKGm3SuYuXKEWsmXMJpP5lJxNh1IP/Br7XQOj5JNMsVLXz5oVef9fqydPvqvvtLZ
FKA7ql+gXYFrJvd0fifji8X4s4nyB3byp4mynGKTviM3A8vASlnMq/wuBGMotjVgOXM5rnPvK1rP
ZyPt7MkHelbpEHH5DvqTtCvUV1czTWAFn97vL9Ind+AcYq/LxA7oOJ8u0reZPrkxnQxkN79/8U/u
wDm03jCnygga6G9xqkVI0oVboAb//Wvrp9v4i9trnK31gYmLtLP/winlh9Kt9s2mdP218Jp1cQ9k
ejus5p12jQcIInl2+VWJ+LOl2Th7/G1JVPo08bUMln9jY2zSVbG8oSC9bJj8kW0skeHs/Zuv3tA+
PQ6/+qpnT79oB9NJnGHcqw1mOm1yY8THY3CIA/SG0XtqEYutYqikl9GmnDzzzsMtIA2EIpiqg9s5
LY5j8uxgKzMbQAMxoPao4egtV3nzNCKhCAdlN+s1jeILoQBAr7Mr7BNeMqXoabDaaJZnEyernc7u
griW4ZRbnGNGOCZttzTygnA99CmJvgT5t++wXKS9s436YVHwgbrwEBooPCTyzxkZrPUyd1Dp1SsF
oc2UEByBCiBATxqCgpqgCvRKuGlPUNUeNXtzSINpq/r5tkNvMivYQ+4dVKSZ870oSPNTDzmFMiN+
9P27qW8W3cxJUB59EQEbfP39aPtkJOtngy2MAzVKOGjvS/+uxe+lfLGU/Mkh+sW9/VHs/WkysWSO
8KkL4JvVbwYi27S+nnXU81Z202XUzdNqJ5rI7acAE7S1CATt4QlRXBNEd6TDYslmI831ta6t9LmR
dK1EtmqLdl+r4dqeIi818kuRvSWYBJuhXXHe804BGbm5aZpDYj+rJ7nl+J18uT5DcI7druYEGDQH
TT3gD7KKQ5V9kCe2LI0jYYwV5mmaYTrKLAcbctX42w6NTGu9tSp0RyXZpNzmsSs2jRMg9Mpwz39o
0lm2UlnY+DL8muxDS3VF+qIHzyP7f4PokGFEuxedlFLDsZXjNjVRR18VmbkV4UrM9iasjmGxzUfx
1CfGBqQTKq4MgzjRyUeblBFNQ1iuFc1dLnoXnuWqx5bl50+W4c3lXu8fLVN3CzR6Vrl3Jn/RTdYq
Ik+kO4xVuFVOKl/Micm0NfKdI1JEKUA+0nkVK3eFo1xlHbnt9OdD4isHDT8/wIkR9ZY0XOGVJuiJ
VYDTShvwXwyB19nPo0RpW2P4PxlfqnGV2pObk1I5GfEmbRQkrdVtgtHHn8xNVtJkL41lSTRch/PL
qF/65EJPLuipYUr2Y1Ahr0ameSNOTGF/OOGbAPpenuTR1D5yfOgOCvwUwZCvYr6q1q1VurZpvZcG
CTj26KmxWOS9usVU6/q54aVW7mlU8XqIAXnH6i4zFDjIsgJovP24Ggr/Jp51QLPk/qVEAmPC6Rvl
wanmpRiLjaNeVnBVgtgd2cONym04pa46a6u0vQ/ETUsbvp7QJIuPvJy2s4oAWfbLAjS3EeerrMPp
iZh2RNE+J6YXN/KusxA3KdwY9Unxo52Pienkkq5NzLnpR1xcNNq1X38f1GmtNvBRLPWLfaP56fx6
eup/egah/mkaZ/gBkj1aSuVtnt/88j2EQxqGynroDWwU5LDZ2aKkfmkhh+ag6U3OKbtK2+WksWXq
rg39pZ5wH412kfsahXkoETrDwblWqhLRGfWB+VkzrmoLH7xerOesx8VPP645tvUuHsRqCFIvqym+
9qiKdMx61hIW6b4S+7kiYY2NRVJuoGXtlAB0rgM0WxKj2XI8y63l1HVL0TAIqOBaI84OE2VKtEqz
fkWql+/obhgiwumeQAhvhOp75XRvopTps5dCf/VRBQfI5XpG3Y023grO5mF1NQwENAz4LBSb8CC8
CYW5Spr8ci7NQxARjo62k0j2RaA5yz63Fn0JwpKstVpTlhJv4kQMnNPEx3z6VjQ20T3+NiVeSUQN
k5i5Cgd5GSJ4VgliGhLjFtTrYH/TNFo+I4SrwlhJxPMq2t40eiiQvhc1mXOruMKaXm46PJtwvV3L
eXZmzCb0TobSdh1ZQzqpD0VSks46GBc26tEOU4OYLvvsdcoDXD2brHobi8NUP4Sqvax0Y1XYx66D
rBV4yHdxLGmPqsL0ypdvJoXquHwQkeImGV9cjT6Utl8XZXRHqCjZvM1N3KGjUe4Ns7mZenIdY8sV
g40Dnp5BdBWrx6FBQ6XMmx54xRD121gZgfYUyzpBc+Rss+LKqSuvt8PdCMtNHMWIBwvXr60p65ON
Rk7KQqvvoszgf/J1ErJyxihT10bbuYWa7TS/WZnyuVRvS/xaHX00oEequkm7zAstvMtSLGdZ00hg
1ioQs8uPtvdXWZNAbeERZtiOorpxTJq25BYFqOrUrFj1ZoRP+NnUElfWHz7QUqVwjqn+vSoh95Ro
0Ej9DcdFETqLOGVGtrrtTJEdE+JSq65PQsa+eWrT7Fir79Z0k/BoKBgNFeXCiduLUsOeNnqZ+CbV
wa36l8a+zLuNWspjlvfbXi+9Qh1BPEAkjzbMx84IMkfFZW9trIp7kJi04N/UAW368NHX1R4CH6yM
V5lf4PBCxG4s1eSqLd6U6mIo4Q0zrcyFZ9IAV/30TmV+S8JH7P+erhB3j6suC++c4EVtdjJgB6Px
YndagJytLzb10KxwAnoy+bBQc0mQU3bx0Dd7EzVVacunOUEUGsVemD2HYb3i3TddfZfJ07RnMXqR
gCbGtlR2ZK5BC5pcm11UEn+0zQ0ZSN4Q94u2XJnqdV6ynuj4Wt57g5olJueKR2rIcZi2zlKFX6JD
Ku64GPIuSdd2/m7lm7rHoYz6f05fdYUcV5YEAzjjnBFhFiEbS+mv9Hu9OVhODtEBk63E4eZ3d7NK
tiCKYXxAMdabdEClZTq3vbVvELZjgysj3I4boxxXspYXHcp3q/mmpAkCDKSPOZLZHFjSCBhDRoc5
CN5jgUOwe4jHkg3eo9YiFDbLTdbwdd6JHwBd1l6VJzGC/j0br0egLSKisoWXcMg2vXY7BvskyHBc
7JyMI2+Ub1oUOtaobcvpthcvavVtwo0yh6+OFHAzaKtkciNA9HPEWChF4QUdYmnryic5FDFzdl2j
BjPA69ho8dQp30calAYdz0zf3iOuRUBuFV6RhO+pZmzr5jYLvgmIlK2PuZJZTmsfpzyD0hSs02J+
M0WA4sJ6tzVnoZgtOy5/MTQ+Ov5CcXUdu4N4jjmp5SmS8SzcT0H9luGKnLIMTAbGUhptr8HQwVsx
JtCByEVSCuQSp3Fhck1b7CB5nV7VvdyaznUs9r6hvdHccKMm2ct8ZUR0xl5r9ahXj6r2ZHXhTRhn
eLbzQyHfCsS0qVOt6+Cp4hMY1YOTgBj18wunDTCq0mrp77vyzoRuNOWWN8zSC5LTgC33o4YUXL/o
61e939mIrmcdXzWYTjVOsB0cC7TjY3cfFa9SYrxu02M939XKU17MLl3KBf1hd+5R7V0ApliMGuGz
7bRMHYzHzh0L50ZFqysn5mYpdxOUl0UrexY5bRWTDxrp0dpX30WIHCqOaQWduNxoaKRzVyX1K+ah
1YCdTDIxZKXNNZop6KNJzeYPZ8pWemovMjTwEqUjcSRLTbB9huJFSqqffyvMZ30cLyLgT0YQ3qUR
NZqmpzzUI//0D0F57YMbkCYZjK2xbdBFFhe6Zl4gTWPJPr1azhPbfqs10xtjRCbJ02yzUfG1V6tp
NkON+j2udj4OPrPHyJkk2JIfp0JZaQNQBxOBSk4rIuohRoUYR5R9YBKpFr59cUr5IRr7xWnCOCuo
FG3YJWVIE6piyIb6vIqSu9rwbycRrxt0lZGWccmUVWpdVuV8aKo3K3kJmAX0VJIoDnCivwvRQ9a2
5lq14gaYOtLcIdIctfX1jGtrmI8sbqhLn5QOppYZLUcoZEq2dtTcw6ZbErNnSLqxDnFG+BUywGs1
N9vGXxZZt06/b7t6a4XUAiDDOM6L6gPqqfqPNB+QMG6l9ljHTyNHoGLemtF2gBMWtcSws7zwZE/R
gw+uxSnyKxOHcFw9mCUsRnVeRAWeNxbVSom3dmddxAmW2VMf29VOTK8Cv+iTrgGvsVBLjcvGt7kB
WK7TGgTQdIzpLDMfDU7p1oilCzR+9fNMTUE1VwXmRqeAAiX9ez84yamBUiWm2ymHSKWhbWfY9Py1
omuHqQ8WJaJby/6Yxu+pcZA8a8p0G9R7E3OLqRQbQw9YzW2cOtYiGi8IbufTQZspbuKWjMM0WA3p
axB9K3BYKP4h51urFdJfBL2ioimTPsbyWXQ3g/NuIBcOtM6NzXod89BQQlNKttk4WaNk2Bv2WpGw
zwz1EKXHlAnRz4Df2oOLOdwt+5sWF2aMRNvGmxXoawVayI3VYCTG3gILjhhu69bgRsqUbPAYywgG
zklcqcM9FiGr3zU2xAASN0fnWR3Z6UWvbe+4YgYBEF/bOvvpt7TvoZc8qOp1GLwa4qIeHv0qWaUp
CCvmuY6VRkRYpW4IioUJM9B73JDq44ZQaGIcsFnUMpVZCh5fSP+9k6BnqQPXIhVSiQOPKWjdDDtH
11a29G8iRfcidnzNhc1s5hgWrlr10GZosnpnr+NUbvv5BZccB2rLtcqHonl25I3i3Gro12u7BNQl
HtMyfxYixbz5lBLnJsdr9OuMZKbAnJMzA60Jeuz9dwJjJWzLk5d95+OCMSJ97+OoiJTgNs8rvEzd
dWfIq0iF7+NobqT3S1+7wf62qNktO5a/bMW9gbZBnfltNTn4xi32kSa9aYGRUJablJZKT7YfhOIq
mnGRAB2ZSzcrH4zytgwJhGcWOmVqbhibVXyRU43Kb61u1YXXivKo5wdzODbzbY1UIr2s89tg3Gmg
g51HmextVDTVS4Dn0rYdl2SEMjrEGj6E8aYLsOfY1z56wl656dpN1VwGwLuCvrixRHCfk7gEO07H
NQCvwnRzvlIJYsUATPjgE+PLLjtL1vxkKq8jAFI4zip0EJn25rcTbuB+4mDANsI5GuVOhOs650GC
RUGDuK5A/ZFfGCyzxA2lubSbRy1p6BnqnoNqwyzjdd8397bS7LVOogKQwBI/OD+nYbOosYKHldYi
uwSVYlIntwAn2v4OwxqGx5BdW+fqFEeEQ0mqYSsCGYpj8KrKWq9HC4OkJAnYK8f9RnbOtqwT0GG7
HmAG+ZSK8IoxdTPHlVbEyUA9hRIvFaQnTu35HdJ59vMl5Sz0Lkl7hQ4cSdQxczBXRbAOVu0II5hS
WcsMYm/tZNdnWMQk7fc5xNSy8MOXJoeZBoovZrPX3XayXPVDwhl/xDeFkBzfV3oZ9ffpSYQabfXQ
04A86hpIE1wvmrRvyllbjIynpGPjQ4mNozc8TdiiOSFFXOCykDisaYiV4T2oLhfGw5bIpKs4favn
bURmo98goXmocv1g2z3AG2M3BndKS2asVa186CAZUERtPahcJlFfF350YZDn2prHbko9snm9aaBj
KVMvGkJy6OytUINtpm0cKhZzAzMixoHvrwfzSZFgubXejYa3eGzvIjSbxtbIHnvrNoKK2Tj5Y9uK
TVoE29DvDzoH8N8vlp+JvIxTYfmnU39hSSAtNs9Y4eVbhofX31U3/m4+5Nty23j+GlrKNY6gpbbD
4nNT3Dk7zauP3aG5ytxs9VVL/NNy8lkjcdB6OQgqRHu7a+9lgNMn07G5Ymaeab1q/jpv86WdkQ9g
v1c+KI4aXzUiyQFbwVBZV6g4boqYqAgnODr+x++vzmd9gbPGQz07Fc5GSbQaoJlYxx3scAYNvmxp
fvL6P27KTxdfJHbfV6lF9xSXUDur9zBkw4mJlS+VzrcGEIBObAW1AtqQDaj7uWZOD56j6Yu90mdd
nPPsJtJ0C+lr3H5DA1NUxxuVst5o1/iqc9fHHF4L6VITB+5nrnT201VXe9AXKBdyalG/EF981sbQ
z2r7qpwC1S9HZEM6sMWc02x110Yd1BhWmPlmKL8FUPUMH3Zj225q0tGbvPJSACIDa6IyYCWvY1hs
KYfAIl5K9pNd+zHjk//9QPis8n1WG2v8WBvbFmeyEYEMrBawkL54AD8ZAuexLvmsqdZ0Uh9JNKs6
GLGOYlgIfuX3H/yT1tmP+/7TCGODHWYzskG22OrCL/fhTGeG1EzSKL54h88E2drZtYn9Fmm0afAN
kgCGiQq5VNvRbwYaEdxqkbMiU3aVZWLdyeFKo8Rs1+m6OwWKR4YLts3tSkgvsbEFW7JIFP0dLdGm
hSNIi2ll0ziZzBdLVzf51Lm/vyg/JAO/OCD8kDD+dFWqkDimTnBVQmzm3WgcmrrwnHbYAjHaksLM
6S33cnEbTdGbGdrgSW7NTjw4ubW2nXQPKi8jCHw0kAV1cP1WCQTmSv8IYuq9yW0YOquJo6RGOJl9
WgEiquU12KaGrVMLV8ZXV7VRr2T6ak3PiUlxZwCmOCUPQvfXJJAtAyjYzH0Ybu7kkHpxCvVjHl9Z
1h4T875Wvv/+Onw2OM7m/inBzouvZ9hrKXmqbNF7NAOTfpWG7z/e4D/fxv8TvBdXf17S5l//xb/f
inKqoyBsz/75r4vorS6a4qP9r9Of/f9f+/sf/ev40kf5R3H+O3/7E175r3d2X9qXv/3Dy9uona67
93q6eW+6tP3x8nzG02/+T3/4H+8/XuVuKt//+cdb0eXt6dUCZrw//vrR9vs//9AFl/E/f379v354
fMn4u3uwot3L9G9/8f7StP/8AzPnP1TLNC1p2XTBpHnS5g3vf/7I/odgT+5g6dd5E/XEwM+Lug35
M0P9h2qb4vRDaei2dpoom6L782fiH/zfts6PdNpV/NYf/+/T/e0O/fcd+4+8y66KKG+bf/7xd/0I
mSOqqp+ivGxpmqaOIOnv+4JJVSMjqhLDs3KrcRNfRlfloGBbCayS0kRa31YddSY+z1fZi6f54r8f
yr/emXqVaZsqiKx/O73Lthdi4AijiFOimSa06l7tZqNa/nQ//vrGP3/Dv4s8/nwfUzUMQxWmKo1z
ebvWF81UOpHhTX3MbhkAwQ8MTNqtTVFldyRt0/CC5Hn3+7eVP3SKP33B0x23uUcakCjTdP4twMI3
2rgM43j2lDo0Y4DoJpKSqovgTyapCkQCOerpOFVZ0S4Yi/JV0Bw95c/kVKa1svEbDIdMYFCYOQxQ
ORGNtbTHavKcpJfeYE/pFrNKDqA6UGjPWFqmklnSiAlpOVY/KqqD3Y8XpZkPAIVH9SoczPLO6Gtr
V7SZcOe6syF2TN23KJ6pc7WJKoM9hE4ajY1tW4mXVFBqS4VyWxcmxZGqkPIa9ycVY1Mp35qmLSg8
1WHw0jitdpu2fMdjVvSZvxFNpbmlaOUxqe3vygCBc5Emw3xfDR3nrd6bgYoEFscEa3KVkI5IP4Es
1/3QWBFK2+4icEjPZVs795FvGLvIGjKv06x0bQ0tZ5u6r4TtjkJp0010+m+ISFGDg7vKmu4+r4eq
xbNQVQWxrmXuPPhV5/uXOtsabP6mI5bp0KeP9RjU+Dw7zYQgDU4ufhFxa4EE7mMKIG3X0u+VrYoy
X+rCs0yLa5DO5XOi5tWzngrzVu8LeRUPBvUVHqN9Lnvu11jP5oeVjZTk01i0+wSOkquJMXfVwgmv
8AV0iyEsNA9en3lIG10e2lKam1q0BW23IAdE0dm0t8Y45IBdqTOjN2vVQzyVxXasA9vtBCfYOOmN
tZzb0Iu72fke5CNoMSXNP8oyk7vcGbNNDkppWRRU+w2zhSbbTeGxsPJkY3Q2eWxdgjdHVIaxqZSm
c6uy52A2pflBp8jgNfE0GEsxqTYtWULPKoOTc9NWGNYDOjRNk1RrRVHZwxl5vPUHuu6zE9QHa9Yb
8sHjgS64WijTZZwldI4sQ6e8GvRYxYaieJ97Q3dNTY1HL4wwMdCy7U/eQ6sLqLMotfrYc0odyqUy
29GFYlfaZavUxkXk98N+MnoDWpecj44WTtcVkRuYNHxAyWmGCclLxjZ9MWLD7LxAC5rblpXYi5Ja
YyS15X2MVOfGNA31WkMDuG1azYYKWze+y7gBKRhYnVuq/rBBIkpdrwRKuUOQ332v41q5VisHoKJR
j0cgWcnHVLXdgQK09YAWv3BlNWQ3Sh9qPe7+1N5rusBJib14NciZZCyu37i2NSgYSVO1T5kfyA9/
KhAMwacstkYyCU5GSr4nb6d1tZpzb6RhigGyRllgjpV7VQcCStjjsKnqevaMoYvJeyjJMkZlfNB7
EV9k1EpoTZX5impS6KVZ5l8yzdOm4lfeGguEUj/o9QZKW/g9qKpob1jVuDT81rlyZkz8dmBEO2wK
jGEhQbUnVW+7Ok00TqW6ccypEsNFDkGu0Zy/nnsZ7kvm+supL9XnoMOjOijJeMRUTfezR1CyqOuc
4qWIxD6SSXM3jQbOY9VgLBujEnDos2mcN0ypi0kNq0u7mbu1LNTes51phn1dDhdzolM40ybg/4Y6
GSQczzqIVitbQ5QQlE/L/JFg166gvRsEl5FhKCG5CXa6a5rA3nRw0B5LJdfoUw3Q7FKoTxclRMJN
AniRakppMLclTpe/NJXevsoKevSYjycecaWwtUulEj42Qpj7rK9B2xnNBA1QozLHRfHmwQ5p4HX0
MpVwvhgmeTrdaOFtW0awakcUvwdf6WkA+k20ThmNd1ZLI7uPZ2Pnm6Xx3WkbfReGp+5AWWcXY912
x7yqkiuHcsNDzJSPL73V99TsUGVM1MamyWaalsxZSRf4O8NKUHQQvbezJqKTF37hOAe9aPvVYMRy
27Gfc21b8T/UFipEZJA+hvajXIpcC+5EY98iuyw2gcF2PderDOtOIK5iHSwCFSL6DmpJcac20xdH
0ey1xcS9napZO3Ttqb+l5J24Q+qBTmKmmKv5IFNA2YUHxxmtLYqtDr4UrkChCm0dxYn+NNWoANj3
EEYqQiiFk+nrnFFnuv9VKJadinRAGAB1KnuSl2kXqS2iKOmvw0brHvupyLb+RLGpktVVquKLLZxM
vRiy6TXp1HqrVgXKj55OHs5mPSKcrlI2QSiGTRQUxmVt98rlqBtyFbaE4litkJemZqi3ke6LdZLM
5bId1X6ZhaPCmuejErV9qpiDyNw8oe/VFLrynXpxeWySAosWG857AfxwG1QFxD1H5wk1ganmueqs
p7TH9RnF4snQRHPoI1grZVYU21ZFOWNONJ9qs4eWIcx2a+pEzzRGiIipNIlfUWZQ3IbTgTMOx+y0
yiJcWRTkPd9XIXYs8EnRrC0HICxwBtOaixyPOYvDAByIJcKGrNl2N4pF2yzxW/lUWQogeb12jlmb
qg9ZPlJLL83uNARmI16wsSnuGyPtCteKWuc51WqYZDxQ9dLvRXqnBOwIaJDO8ICzqZDqJoZXC2LR
KcRHk9oGWT52bcaeU410zpTUFJlXgVsECd+pNnUWdgHwfLWMMHR0WjOzpWo070M0G507RYr9iJGG
AIZBBtWVGsByLmZUUlkRTzOJJFGCEKVXqxel9QN73SemrNy+0KCKOloPABgCl71qwrn+3qaN+a5m
9kmpkTqEEFqBedckdQeEMxKXSV319NwCKMv4gmDhIDSRFPX1oNoFTIPtNhtCn7RcOj0kcphmjvWu
PXVxjboLmd9rxXqwggr6cdjm9XXr+OauViRF4kavgrsp1FNaKnmnzKgymM9dNvYaR+jBjpZ+ahTl
ZjCMgD6Pbp06tFVPu2AQzXSjyx71AVs5w03rpJu9yuHJJH+wCe7MWFcSry8pLgGHUfPBS/Uwug5i
P6WiOBem1wlnCt0o/hEEMPpAOSbTGdvF1FSClGg1B+5VhA1im7ko1Zz1hYV2Fat2Rhh6Cyeyb3XA
J4KtKLe4H/PAw2cgnkr2MBnT4kCk0lTLHJ5LV9JznG0FfrFqIZrq2DPKpW8VhI2MWZrfNbGP0qtr
48BE+1dG6jLRrZr+de2QSSyqcs8Gs1TeRNcUmPdxF28mJWNV6KZ4uGJ7l4dLLTLVE4UqtrqF0s7g
rUIIKkM02SvDKaKjPpz4vqma3FepLr/1c8iA4FA0H0ZlMmuSCKZiP9a1dWmzld4XU0y3Jq5pAFe9
BJdYRs6yKPtywKvTdOCxT6DuqPSddRTMmelpRL9a/5e9M+uNG9m29F9p9POJAhlkBBmvqZw1pFKy
JVkvhAeZ8zzz198vqxr3uISyjXuAfmigz0MdwFXOgckI7th7rfVtrG5J2RwbhEDbtiAByHGN2szC
Jocv8bvpjQf7wmSjGue10/rTfLv4LfeNUqMiip/RR8P7NewsA9MOTxh4KWHogwidY4ffqLObRVx1
5DJ8yjgwmAd2uwQhLEuHNGhdcvO72g/GlVfGA/uCZDJldcK61lFR3NnxJTrK6YjtGdOWtVZoTbwY
bfv2KaEcAk9TZuEjEtRLWH5aIyA25lx4NfmcUsd7+6JzIgEpWJO/iLwLRTafmWyfWRD2aqeZejRs
B4KRl+yeU4NTFudZsm9tn1Hg3DOTLr3s2cXE97AUhLoOK9RRdX8Q80SMtWVK4tdqgkxvvcb0p6xK
IVNG2djB0oi0bI9lNtlPbkRg5ArOXUzfvtEdKc4J8ZgACJ+XTCUnkVv1nbgwKGqFrMa02TJi/q4t
cNeTx5iKJTM88JDRq9ppI5RZqmEU017y23tR1g9RT2bav7x54cBR9N7Gy5EXVd1CRNaoiAYlPG39
6+Pg3/t+2jOusm0OuejwXMf4fxqTf2hFlY4ILOGgRfTCGXJUpYJbDo02dFB3+Kt5+X+hC3Oq3goq
37e37vZz9f9AL4ZH7w9X/dLr+Vsv5ppqYV7a7vPfGjh//qW/2jG+9YeUhm6MbVs+v8LF+PFXN0ab
P6R2+ZGM7/i+9i7ziv/TjHEd/hU/oDFSc8KjGfPfvRjH/GF7NGI8G10EbXDH/p+0Ymw+x997Inwi
qR1jKU4EvnLc9xaRWaB5rLQb7VuK5QmQxLJs4iATu6CXEkVSi3hYZ664m7ql36dOMx4qZ+k2Hmf/
Iykp8Qcz18VLVkkBAy5AhUXbNth0SW0fOlJCkafpvrtNkrT5nodJVaO54nwYBjX94rbKppJurWif
FwyraB3aCLBYPtXNjrPsEyUYbvRRx+5LsrTpZ5L26KcoqtpzX01xTUqsIScewR45cGUG2lcNIjgV
uW1DQXMnAkgHua8mHjJ9lt15ZTSjmO+UfK4oit7sOA53LYmeW0vm5UFOZjrUk9dkVzoCT7W0nj6T
tukweJdA48gNfm6YZGLiyIKNkTX1p1tMxBV5TZp9WMI0fjbtRS+ap9EEQk6a7lwP1vKAMMgC65JV
j12R+Oui9+FzGCpJEaapvXKSyJr2TrG00RWyqfkxNgjTpkSV1wXMaB9Rm289oP51afvmhQ/CqmfM
3uHVPhaTVE+mUexGWeZ/g10xfLC6Cc2vNuY0uI39wZ+Fe9u21OmroXSL26zyvD3cerJjEiTp4RAW
x84r7TcxR92RngTyk3kuqivdpqRh9PYYf6PlxDk3tJtt2FP6rzKJIq9NIozYFdL3azdn+Cxbz75O
27y6tpVuCbguGeMH0yV7IAukjTFc9luhLnVBkrfJWSZWi4jCDFtn8SZgaSazdzXX4XtcEhEEymbM
L3VXdzc2BqGdNcr2xW8dscsFAlBVT8NzoVIDjS4d1NdIt4wW07Gm7k8Juy5Gp+/WYk4dEIyJbX8X
1aiPveX1ez8t7e+VG88bmYQeOjV6cuvay/vr0KQ2HErQzGR/WuKg56L70BHleOOLsprWedf4m8Hx
rLvM9xhYDb237ZjW02cJEuLhrIpe/KJbH0xiwrGETdh+lcMAgaQtAvo8prJftPIU4Y2X6FifwTfZ
rHPUblzd0NcXfmyhsfLz+hm5ZUODpMaDWE5uuorn1N2PZkLa0McYFFbL1Bd7S8ThOvZyF6Ijdx24
7+R2mQfzMgOIXId1hdS3zTusOzFJ0fVcIV4OB0TE4yxTuIGmelzSAtcAs+j5Oa6rkRRRjIrWOkKc
g5bVjS8/rw2xphuuur6wXly3VfeC4tFdGVeOr3rJgvuAU8HZ84bsuuqtAiZ1QU2PyBJ5rMqJrivi
aC29GSkRRKHyTHuMMsK15E2kU5iWOnHvKYCau1b38U5NJYfMtuj2/BlGCZ16N0bm6iXrFrGba/am
kr7JrYfO5KCxoe2iaIl3C92O3Rgnzn2U9+MbAkAsdSM4nmlUy0aNpjxHFAdPrVjI7mwpMzhREwo6
jcF4lyceAg9b4AEm65qQnwSBrUyH6Xkmr57on37JPwZlyO3fBhoZTRf4iIunHnVkWPrAk2pRbJQj
5XdrMOON3xoiO7BrXAf95B7TwZ13TpU+J3SY7m12po8F52Jk60gp4f8M/kbMNT4CnEg2QMqg2/ph
Aqg+COyNnITzMUtj9PwixW8/z+HdXMnqpkyIhBVWyhzOyWAQWhzKVk0bkqUI46bbVPlQvvo9scL6
0m7cuBYNNZEOwZq2TIQoOphvp8BKnlCzLbdxFHtc8b786PBwOg5Zad905dCwR1E7fANLQ640N0BQ
tQ7F8OV+Hi9HEU6F24m/d0wTrHN5J32s9Cg7J54iW1eEnFwia+lQgAvS3gTV6cF3YxpgftI1zABi
717WiXodS9vcJaTBoY6nxNqKZKj3aiFK28yuRqRFafcSxwG5Wk1ACLljivnUStlepdHoowBPM/u1
osPHeC+uqq3w5mlL7CcBdDJUBzJux3OYju3RxGm9joQJoY3YF4xLWewqNzBvxgHI0CU5aHboA+6e
aFm9pyeltyJsqq9xXzbbvlLOXrPZxUCoJv86t1nuXlh6X0w4Lbcq93e6bxzkv0hZ/NBzH0JFunLQ
l/mHRCz2Kem1fOAmM7duFYiU9MWap4j0SsTKHEf61dT52aEL7BkDWsOmrFxMAZWck5eqH5O3xDL6
4+LSEXbdosNROoR0keDPEJo5QNc5Go4fz6LK1a0TMONX5Wg7ND1ifE1Jqa5NmUT3Q7EIMJOuX7eo
yyWi1jwwD+yfDE8L3QcbVmRx546L7azKeJ4PMG2acxhgoqEDn5kt1qhsU+g64j6ty+81RCva9xl6
+T6Tcp2xrrdsXj1LzuFcoEl+uxqssNpmkYsexKRqv3Rt/uT3Mx07f8w9cu28OrwQrdoTsCt7l5ZG
3UWB8bd1uHxqMo7iGHum8NxlQXSMKjF8plnV7mSeSR7dSMRyDrbrDLVoxgAitOif+cihmp6EHBEY
IJIJ0IHxwl9ItLJ2zjLVzzHJxBtGGawhKbqbRAfVMbEd2H2x6V9A6vV7MZXRx7AuxPUkI+uJ9lR8
yvPaXNe2JAdVWASs8KS5SnOHs3piwE0NXefgwGsFAaz0tLtYEEGbkmtHRm7t+x9C2lufOndMPywY
6aG3kqu+iZi+cdzK+25nj3nwaEwFBiTIPIxOfRTBjQ1c+pGFXbFR9DlKLTEYfZZBrTeem2AH8XFP
70kxU2upnHwXzliK1jryvCOYHoSjNHvbOz276QiAlaCsvRl0iKQW5Xumydsjy/551BdYRFJXZK5y
SFUnusHhOjIQdZpknCCMpYgGR3B1RBNjLRzt+Gmyiom9FmlFr63hm5tkI2z2YrSeHDVhMBlHQomN
cuazSUJ3h8sHhxXYFxYWa3mNKa7ehm6GSnLJ/aeCeTnjm7Csv4c24/kIBY/PZzd0FA2aJb+pJYdk
mBs5QIm7KM3yWyupw3UQzg5uMS/zDkoE5NGVixO9eaVwfDqBUcRD0+trTHhGpetaJuNN3GHhlO2M
1FYlaXgnG9ozF/CfDZlktAglbrOvRapr1qKE77DmqO9kF8DSglCot93nzppD5l08FdFUK+x+udNd
hwv0m23Y5fU2nki15v4DvTbSCj3ZbQgrFSMRCu7LbG5KrV4DoOwP+TDrjeaK76bQZT6WlV565CWb
66ITBSjrODroIrZfaIh3dwgwlge7MPVj9edDrBxRx9bMpB4D27LuZQORlic/MSNtQT99aMqF/GOr
2TuUX+PKD5ziuqvnlNA+G8yOKmwgh7mOv+IcccrN2A8MzEpP0DjsxTq2mhB1RVpuerqRD1VVi3uG
SWjXkwmNUQ1PkDGE/Jg2qfMmOwsnSDvV4Sfadt6XME9peEkXHcOUy+bJLrLosRwj9VTXxazI4bbV
d+n2Zs/RnB1j9LjcSjvJXZMYamOGRgfRBNE2Dwr/1LgLz7eohZ09aQuGcavRxaHPm5+7SrVo5wJ5
KCTwQEoGc2jiNHkUqm3W2ZLbX2KlqzMNN3lyuwjAttZTtI2UHBg0LRXFr1ctmyKvw0e45wJY40zI
MGdodWUPaQbuSrbFbe60NE+dJrm1XVWcRyvCeJMKFMlOLaMP9ZRl93ZeFQhi3GraD02c7ZrBIj/a
4IEp6QLu3Kbx98oleElaKXnYUT7c5VmIpXTM2mSV1x46w3CcdqxGzQSDxOiaBPZHpsD2owqibINT
0iHFDt5eSFA1mTg9leoVXf/8HtDD9CkOQvHF4wgLrGbu3oZYA2EUI1M3GzfdEg3BUzkZuqzuZPm4
w/ri0XEa8HLd1Mltzepdl16eHU2hBP3w1N+XAoOwg9GqWC+LQiRsopjBQhsTRtYLNW2NFMGamarc
w2Lkh217NbxmCtcITmKbx+HSWDd170fMe6bSw0/XLJiSK2YUYTQZC9n62Cti14t2RKA7RdmjqruW
ZjLIKnpasRu9EojaT9sGGsEhlR20bDfybLXGRZ2/MrkMmD3ZFSiQpOrijRMrmptUOLG+zhwFj1LY
n6Er9PtlaaK79pIp1orJ3avOdk9o5Mb9FKOQH0YXulz32pvk3M/Fh7SRHb9gV22goRV3ImJyuaO6
r+7mNhUMJXNxl0eVvje1CvFBLf5TY0MjncI2gVoRAPwBqHVVEHa6iYVXYdQto5s6xjhXu4YCcCJ1
0HgGaqDqiGevbSi8llOHm4I7aN1gNXEY+gK2QXqKoyPAWFMMpzkr7wMdBDs7S6NXepdIyOKmO4mp
MeVV2fX2bZrq/HrwnOQo8gEjTpvCVKEYgado/CU6xGNepTgmBKf+vlUjgC4/wYM8010K13ae4e9K
EB8Hbe6/UvZ0PQ/UuX0E4YOJrWiSgdTFkg4W5dnsLNtWjmjqBfCFJ82ZudvFpV3cGJUMO6d0sn1q
++33QGuKWcPmxcho1NENE07v0QcyxQjI5yS8adKiajDPliHCLlPa3xQGFZCDy8WXMjPF4g52Z4ww
jtvdUPSwupMMK6MZh6r5OEUmvKept/SXDnt6O3UQf6649/17oh1nNGENjLMrKgVeviVKtj9CY6gQ
BLBIsdzVJacXM43+QU82dVNlxwlxu4zZ6g3QlAWzfJJ/cqWXAHguRoneuprAy6EiNXpccUoW92aQ
7acs8dSpYZl9CwaMNCtouMV3tKVgxz1mQA+R7wykmHZmqLF2yiikaxw7/VU/Rd2dE3iRtTLpCNMk
7jk6XtlOzFSqKpyX0m4Db11GzsxpQSekcEOWebXs2brn+OaC37WqJ1nR5s1EYbam4qmn6lk9OH4P
/XwJSBK+ODUGvwxgvOWIYWOQnZhsjT75QeTfpXHEyNIKNYpcId1jcMklkP6Fi8T/UqI2LQTaZnSL
8srYvnn0MmPwA04GGXNTATnKUy+0gJA6idgEVE8vXRTNnMOlfnSK1P6QFqJ74bbu7yo+yjaJmuw1
lEF64Mxew1AfcgjRMVH8xhmDs+9zFl3pKK3PmrSO6yGLkuMyFt3HmOnvNxkDPR9hp27becyvo7rt
uPA0oGd+ttcsdYds4/gWuohSJ98GwuSO0q3Go6Pcr6lPZWBVg733VV2uo2UIj/0QWLjOOtrzl0rp
qmFF0pTwivm1xgq4KVTtYpwp3dvUy2NoCp2xVpZU5ZdmMt3G+PCm6MzPx5An01XM9DlmHvGnEL+X
xdcwrfJNPmKqKouK4SSYzyMOc/eaEEMKh2BpH908v6DqQK22XtG9qUiydTtCfw7KRh0RV8WbxvLw
b4opVLdo/XDPa6vl4ZFwktt7CwxBIeH+ko7qiBO7izlllLIvxrOqw2QzBUfJbgvIskl3V3ES8IFf
a3WXdFH6qHTfv0yyVtHarXqmAFMQYteFMpmW6zHUKf9SM9fsG97KJ7Te80EaMesu7irXqhGl2HN5
mNE9ABGK82beJoMan+rBzg7oeoanJQHM0NC1OSKScclb9TqG9vMYTA+QtfIT7akBh4IDGSLDMHxk
6ZRbK3NdDt2wghaQO/1qsEMFINuLD8YroP5kGsYeR8ZNp+d653q1/TjbeXQYF2f+oM2cHhKkRMQH
LNXJrgG8ssuXlFatVHuVuNkznKX5FgMFrPnLLWrhXSf32Yk+jlifEKzRX1nXIKeBKPqLU2I3C+pN
4gaez+ioqz4Pnigfqe6W68XEw6emm7M3eJNgv/PJo2SMwZEBKS+95G1qGU9hyQOpaKMpeY6K/rvP
kfJpqYDmWTboyKQZu3USs3Fk7mLtpesQRJIBQghGBiLrLs2TfdIzMKMKT4MzygRr1VroWayksG9a
HBvrxbc8gkGo8GbEcQeaYk4FYRc1wKVtgf2HkVz4oGadwDtOFcPwXu1rD0mLPzbiHiJO/5FsjOlc
oYN5EnWcnyuk5YQ6UNMVORKoEB33k0o4FW6we9kfHVeBIY0ibR/TsKLhU0CUaZ9h1iQ3TsTDJgv6
Gc7I0jxbXrs0zPBkeooWM9x2kS6+yI6wALdnjLhWjr446wtxQjQxIBQZFdVgk99VJZosGupkLFga
k4bXlTc5TYJV6eThJqJ1ct0MpXd0fKBFtqnAzgbS22r8F+cgENNuDOHn4jaWz3opvTubIuaaYjLb
QzOTV0nrXE2zG0BOn6Mbhk01uQwDd5pOQphKrnzB8QkyvileVTvUnPAnqMpuHuxmui+PTduZLwOZ
WI+ijANSLox3KuvafA1jpb6ncELPE03GE503zNJLhfS80cSbZypCjKJ0tq9CWoUYoSrYRGUd0fOZ
wvi1ZOfo10zGC/dKsCluIgGA2RhMNG6py61IM+9zkrXusg3scrpxbCQVechIOlNZdZodUNNt3vBn
VqW3I/IfqL9CftDshk+cUOF1QqbkSZ4N0Q0EMdNRW5eYBpBa+bdo+t19KZ1xHeJw+164trvlFZsj
D/wsXw+LZa6cKrH23ZxWmP8hhTtlM5/bIR42whv0rWEyj3dzid2tHY3ygeSS9pSq4gLVAUIJQKL3
vsQlmrNwTgKPDXokpWWWtmZO6Q+kZCCLs9H92JxnqvISFaP7dZvKelt6Y7XlKWqtnL73jhWPc+xA
YIrQevY37hAAO62pRjel0+HVHRsUKiODBqsIk+OYjinP47AnIWU6xxOIn6u5If4GPjHkYWbGCCHL
OJ/XYbag66oH6d+pFoqHowgdyTLvotmafaynDQF8d3aAsQQpZtjCQS/l2Y7y+CusRPfKiYSDlqTi
LF/g5tn6UuHz1vFgPaQc43ad3aW7jCLmg9X6LljVpoGD02ogmZFIrY/gbRFlCh5GX+254Fg+BGGb
XYVhGT1OvoIUNOfTN7H0S7fqVB7cZfNi1mFXiucukvY6M0Ie3Kx2X9qB5Ih6QpCeJb3/dXDsDNAg
41wXfdBQnkVJD4vxlf9FCVkN25oBLc07z1qOepm7L7HnFCgwg2yLnApZqSXnet1VIH+yDt/zuKj0
ys6DiYOkGYk4Y+PbtOjcPnMmRY2eoHe6UlaWvMUw0NZLDGt+mBw8MSPyknRVj0tYrnm85nAWTfi1
SGT/KOMYqWk5turMANvZtM3cfxyK2EDG8YbroA3HXV1dJhQ28veJF6nmOxfDGBEGmsaoccxTH9fB
bSDYO65whQGhipjgfgqySmNU6y0ihnlAPEwBp81mDCqCOcoZCvQyPpfsgvDjQk+tqnKJ9UoSUHK2
kc+eGVU569Gbo43XmuVkUsA5vj2WdyYeL8jtoTZXXmryT2U64yF03fzWVaUAoL5wGAG85fLUbROF
ka+mbOhTsNRG+8dm8CR/ppMbVQn9iQCQZD2kXfw26pIW0GzZxWEmn/ix7OiL7OkcEaNyeY3vNKaR
wszE8i3jSFGfIXRy9pbJl3TvjyBibRTEX1Xmt18qfpvDMngAh6LR+cp93bykHb7FtC8wN5Mq6d8Z
q5K3UQKoMEnIDUc6mVAFzGl0DtTkHwMfxrFJC3WSEdoT7gL74AvOgIg5VXWeo2FK9gzKsSFOPjdw
5fsAJP0sUidjelhLnuutxyyzP7DfMrHIkccRhVyjDltPzZTD0JyZT8IJyk4ITlrGO02ZfmSy2n7g
QqJiCaMK118tlxkFyNSI7rZIm9baoj0Kr22vhG6m0YiR+dP6/QEjd3pQRaPljZLT0+SHwbXntV6/
6bJmXrlNmL4IF9QtQ/T6nNe9d2+reBCrgo35m5UEOSK3SZ0lpCx0RBJ8WNPZ3q6UcNKGMOKcKRuX
1JBaPHp56twDfS++MQWFqtv2uYtj1HX3OsPNQe5Vej3HUYUrmbSvyQ8WPoqVP1eLChD4lPzDC9qr
FtgadZeyNsvQpfS6i+pzzmcmdSJPe8KCZLJvLNVu+qwp7tO4lB/sEig9xitrS/SPOtmdiIlPDOdj
U+A1m6NZbrMKUTcWJCr/cPZzzFdVnX2ye97BdYrsRIO721Ocylsqw+kU+nVw01emfJxrlX8rB6bU
dG+G+DZMWjJJpIPxxYEZ4ZENElqvzoDoImfKcA0Oez62BqFg7fTt1htd+0s29O31ZI3px64V843P
2OKqzIv0wLjaED6jx7shbNr9UiTxzklCEoFK0s7Kcc4SRGyJDFehlP4GEWJ4040ZYiJEVB9qHtrP
VeVyFnZ0cMOhF2Stv3QkEqjkk8uXeRsL/+LGHwnOiv2UvnDKnZmFub5z5tZ7bVIGx+GSsW8x5jUJ
g4oy2jd2PdzSwHeIpUTMfC0IDHmYFZhw9E3BkyR+l46Zg9i2wjT2IuqmRkympxfDmPFUz46gEhi9
fVv0DDNUnVufegHx14r5qEKJ5GveiOmDoK/9IXEALM5AzI9xsbCgLhEv2u8uLXJ0u0pNE9kQDGmT
mc7OGE0JHuY++Uqgf7MwD/Wtz7nvLdkOZR1e4Z4l/iV0loYMl7E7xYbkzirMx8/I02LCyVIYv6Np
OOAqnNgmK7+iHm6v054BFNMZDf2NnrG1Sj3f4kEnmuZT7ETdnllyT0xIY0nyNDpEn1Uahnu3CNmH
8Sk40U7kRh3Dys7Pk4nEU9UFHkxokeYfs4GZbGcLs3c8YoZm8hF2juf6kN9oei0oCm8nCTfNa6cS
pFpRz4dAe+VakVpGr72Rq7lAiRC6Y/G1cOiohBwSPlfeYIhTH6uGUEdhn1QSBm91Gbl3cRUOvHXv
TvdU3/pbr2t5DNze5tRWG79aVbkMTnHtjt+RfoOb7Wwe0r3l9GKfhsImIGhayLzICTz6VsRjeYhL
1W8RngNsSi8pLUkI0GDR1q6gPfdBEkTxjKhcvUZ9nh4a5fbA5uz5aFPHJDRZYjgS0cWTOPkUFl4f
6PXk+fU32puAICM08HJq+L7WbD+MzBCOVTM1p385OXnYoQssh5AUmoDh2KCVJfEvn+LxeixC8d3S
tfVpyNW8H8ppPC29TJ4rWokvoAwHphAkJNUMvWfEbBo18XqSfXUYZ1pTYxdPG21y52PbF/KUpd28
slhAKDZSs646zxV46yvni0PJd0NrtLxOZJ1++5cqh5CBaACPaJw5gl9yp3z6n6TtJJBgc0TQb1Rt
/QYlYngl+mDZ9PVUXFV9I3Zp49TsCDHZEUC7r4J+eWv6obyjIC34j6c0IKqL/wjrdDFGIX8Jlb1A
dJlsiNpCbja3wsH+bM0xmgwtRbGO/Wq6JYIxtlZRUVfrpIvlq3Jsi0YhpcSNpXpK/Vp6zJcS+8We
5bCFyYVVoPSjiOylMjr2kDIhjFfZGXb9raSF+MnFkbgV7iA2jBxAnOaRa63tkdC1xKn7m7ymftec
m9YpYWdXTTXTtE3GkAIg5Kgcj5SCqldbE4HPW4rO/1SNUbTzEjd9RJ46ffpXV6R52NpeTNk/YIOq
BaA1P8NDi91j5Qzj9ESbfbxiukCVg2iyx365IJ/zMVV8ocaatnHdYdVqQ6DDsTWqe9VY/SOxefPu
ogAeOdIM6dW/ujbSfuTAsJ1CB3d6EDsfhJ7Tje+EyfcfVFH/4Ih6p0W7qM98D0cUbRnUTL71zg8Y
xnZmZUwJL+YQ7ybP0XQv7nR5roH7/POt/r8W7X/biL1+4Qu8uzj5/td12bx9/tEb+Off+kuMxnPp
D208j9wsZpuovvAZ/iVGwxBy0ZURQ8GwwPVQn/0oRrP4M8xkjq1dS/9gDHS8PzSKMp9/K7Xl8c//
iRjt7+48wltc9naHN/+7H3Ac4rgawyl8oDM+7rvJd3djMLR3P1yLf7gD+QI/eP/+/erv3P+eDiyr
pQg7l1XDEvVv6Ozscu59Ug+X7a/f4+93+b/f452ZH18Adzxdhwc6rh89PXtX0ppy2sLxl1+/wU8u
0XtDodNVXZ3LITi3Jb12HcT2vgjL4a+V8zcr7Y+2xZ+9+sWw+YNQ1BkYpMQBHx+cDMlJ/ozfCS31
rz/6T67NewwOQbJu1YksfHCFHTA5FOXnvCeecvAnZ//rt/i77fK/L//l3v3x84+8g1jI9XkY2qjf
pWqk/pfufo6V2ebRcKYx9Zsv87N3unzJH66Uj9VhChM/OKd2uYtkxSgjWxO4/sXI6T68DMV//Y1+
ctPqyy/1w/u0TAoWnmTm7A0kF1Ua2mjiosLPZzhIkfWf3bba+fu7dOU0LYV2SQhi4HnLN1OP8JC6
k1atfPrPvsi7tY0nw8EVl/vnpO/vLNjBWZZRckSPWeD+LmjkZ7fvuxWuDDVCobR3ZlDxKrIBTVKj
nn/9+e3Ltfi3s/bf99a7pZ36TdV7bT+cMZduZB2T5FYyOD/I7slfPnKMx6WWbFLKAa/lLO89uNlv
2W0/WTrvuSHUZbTxdDuce3IDl7E7iPxhTG51eOmKfpl8/F34OwZ5GPwX4HWrQjurrCYezbrJDSHy
f/1fPZB5IQmHSRjScZYek70ovzvB7xLO/0xj+IdL9J45grEmyKdoGM443w6O86WOX+mUQvaerhsE
/OO8ysnIEY2/jkPn6GXTlesOh9GJ17/+jf4kAP3TB7is1h9WS2byRBC/k5+tfMbnacDYw5LMUdBo
Lg2HIXkg9TQgfC7c0hNd5U1FWx1TkRuQVhxQUror/tM0JS+1/d1OcbnD/+lDvduUcISmcS+q+BwN
4zeK/Ntxsl78mvvFIRoI/9PV2JS09GZDLC1hYU5vr6jthvtAJU+eVMTFuv2GFuCpT5avldYnnNC3
vYlfpjb86KXilWimLSn5R5zaV01EkgwtHa9nmD9FLXHeVHwmeUtzcosMsU2xQpfsI7IC58wwKgj2
DUCxaFnuMBY9UhgcLSvY0Ti9FtTXETmKK0csd+3Q70JyHLo+OrKBX8dFfav78tmE/c6RNeKhZhfF
2Tkm9WlVC3+rsvji4xuJE0sJF04wn441sYHTUQ1sLQ7ZE3YX7B27eMiyakuPirjqrnyaa/2bbc2+
rM1/uvTvdml7zMNadWl9nyz6PC0kubaIXFZ9RLZrF5bkymUSAE8MiHsG474Nh8D7zcb9k71Ivd+4
pwVlL43r+7lBKkWAX1Hnu1/f5j/bDd7t1skoY9fksrqnI/7Sa+R9XX6QVfXp1y9/uS//6aK926nd
Mk99XTn1fV2TeJ2p6jATx4CPcxN20W+4fz/7Cu926kG0xGJ5qr7HK4HVvPaEc0bF4Z6SmhPnb36C
n73Jux0bw8tMgNrc3s+X5ExRXc+WONU6+s9+hvcMF69pbdPWXn0vanAOJP8/BDbn2XCWh1//ED/5
/O8RLmhofHHxit8PDJCvBPRKog9Sa5d21u/Ycz97i3cb5qR8xADabu47Md8vglhCp+luaotux6+/
w0+WwSXP5McduWeEXAwMne6LbOrp0ljJdmzS3/0EP3v1y9f6Yb+f/ClhMpK19+4SP+p8Wmkdvv36
g1+uwD+sgotb58eXzom/i4lXa+5NEnwP5NAQH7/cB1FwP0Tq2+hbvzmV/OwrvFvMni+yjtQ5HMSB
7V6x7gJsxMPzr7/Ez1783VLGcleUrunq+3QyXzvPqNVcLr/ZJuzLWv2nK/RuDf8XZ+e12zbTte0j
IjDs5C7VZcuWS+w4O0Qqy7AOO4/+u5gf+JFHb2QD2QriOKI4dc2adV93ZqgptcqkPbdi20K5zN1t
2vaHsD8VMWILI/wWUR1Qzw5Xhq389m9v9D9zGgGp9Hio4YdbMkQz13LNtP6nD7+0aAE6gPub8tgu
an2kyDlGTN9zj/z+p6Pm+lt7XXq0UHDFgSRp2jN5R1K+M8TvTD7VMr1BDEvNMAzq3JuAcTf2B7z9
K91vXszuxnEwT5A0FlHp3aw3T4NFdvn9t7myS1xas/ilS/W81apz41s/ugIivnJ/qE7flFxmvP+I
a+GceTG9WyPxUGFqFZGQSj9LT6u/F2ICDd014QYaA6zjojbuPBftAsn5sFxJW38UoZbdtsjzWYqj
cCMGvX518mI+VEaqAw4bibyGyNzqc2Y8OL3ufDB6rrXI0gt/LEbUX2AGoIn2PJTDttJqONLzfVIV
p47J8X6L/Bec9P/PIJfYorDL8fRoc0Y/Yd8+sgHauoW270z3RaBsaMN6/OokSXt8/3HXxs/F8jG3
Q+5T9tqexwwakIKJqVO19cEAuvbhF8uHa1hhoTqtOWdgAbi3b6hr8ADCvP/Vr2xsi3bzz87QTa2e
M4pwziC+k3VplylthjaLY3uyff8RV17gEqzYpXZjeaSiz9y29YEfThS+Llef73/6lRe4hCaGtUnJ
KvejZ7elLlQ3i895CJ8+c40PeIhXhqtxsTh46NLzJFFsPL3qj56y/G8TcIS958Xy1FhN9fhvL7I8
/49pgSK7k6aj1LmezedsVLtWtefZLR7+7eMv1ohSIx2i8rY9m5L8jhbvIA9hPND0Pz74/GvttHT/
H9+fEjSzC71EndNy7A46LLsgNQt/lVS6uUd0Y75xL1mt3RpaZetGVJsZEspir3wqNON6BS2gW9k2
8NXIguvX9np+QyK1XCH8z27zxAu3A5pDTkiTttKwfVhZZsNeoNXTjuIGY1NU8Du4HX+u+zBf6/NQ
r7XcM8AuKfeuEKHBGbJp1lSoglF1bXSZWHPewg5gP44tFchK2LdVMw5B1fsZdWKhPJn6hON5TF0D
AiAwArV8qEuR7gyzjLahHKYjmpXukzJBfKeYAi+FBtGGokiEexXF6GQhIWi/38JXGvjSG7eBronH
V1mfu9K8LXLUpF6Sf1tugJZzzfvPuBLNXXrjOnHlWShDq7Nym/Tg5551UyBA+VlxkoJ5pSS6L8v8
YOpee6GLEY+nUdSqbKrOnmXezdX4mXTMnYL/4NJX77/PldXhErmZVCjRDdAvZ1Rj/hEEhhFAy3Fv
VEuM90+P+G0W/8e471VsNZFwqnPuQcJuSRhw2YusZqAw/B8fYfx3ahnolKXjieqc6M1dbHlsMl72
TOnSp/df4UpHGBdbTNuixmsGi45gr1/FPs7Ubt3Ab0vCeAesYf4gULnSG7/jlz+aasQyuBKu3pyb
qsYq3bprxvQ0OR+5YF75+N844z8/PpHEhfVQc3tnh1/iUZNn5D/1hrrN4h+H7MUi15mGdJE4OGcj
ETCbTPOrO/esMy7FLNpsDf+25/zOrf7xJp3WuZOaDOdM2HaYiuSxDJvNaE2fUkSy/9TnCzDhz+V6
dp2am1sekbvabpzVY5eqk5aFpwIi/PuPuNYfF8NKTkMXOdycgfFeGQ2ouVX8kU/40t5/OVP9TmT9
0UAIE5BrWhKO/dzfpG36MzL98z99a7EcS/74aNw4nJoiKOccuil2SeBypq5Cfj808oPpfGWRFUvU
+scTlK/N4QTu86xlCqAeaMtBF895Sy2qL/eTHn8Qll6JgsVF5GKSG63tLHfObqRtMFPdhN78M4z1
RZxE7ls31pMf/tvEWO5J//NOI8SzrkHLk8qqPc0+vimRT5V7mSWw4xoz/bcxJZax9kfbCdNjZ+pN
mygVgepcjN9CofRb6pPU7t/6/2KKa74vDdvS7fNQIW/UmlNRwI00/J/vf/yVkSsu8hjRUhdWqck+
N5S3BZGM881o6/UH3XBlyl1WDcBdsiha6Ozz3Hm3WW3fIvl/8krxQdtcSxSLyykd+6KmtJI0VQq8
rLYX/el2HrbuDJSk8XZ1e9LIZFewAN5vrt970F9murg4oMB98OIUMu55TG8L51NUVmvhyVU2bo3i
mTTTuqlO+MesvPBuzH8a5rfMfMV1/cZ0DoQwKPpfRX1MZonl3Acr55XjNrL+/45BCyL4JNPcPS+E
J2fEk3j4NWMkFFlBq8q9AKrnHKzuHkeQg+zvikKtyhCYqIXmfl4Qg9jFLXcntfMR9/s3ofx/Wwlq
zn+/0pCm5ew4CNu8xaQtph6OqrpoQq98KPBbcWa8Oq23AoVJHb6RfYDMKFY1bK8qP1rh+MHk/Hvm
xvQvFpzCahOIAEV5dvqHueuJ6+eVW3K9hjoHw9K10X22q3z7/sj47Yrwt3e+WHLiUDoDfuf5ue0x
hEVCYB6RTUPxapT1uZoRliHEmQ5jUn3Dp+F58L06qONqum9VpBbfX+5V7PKXkTWPeQQ6sMqwMWiE
Hq4cELtoFufnMYchYsNxxBGNI/dCNsARLv7h1G0dKM2QK+FD8csoRsSFCRrbaCM1r/Cs+qBF/75a
4J76337FAq+yu5DaVE3EvwwDTYPvUf34fgv+PewzF7b1n2vpnJfUvOl6fjYmNHSTbRLCouQaTV+t
qMn94Ehx7SkXC95oVLHghJ6dTbu+87vup1PvneHFgTD0/mtca6P/iWSakpKvPj9H+XgYLPyDwuqj
tDx1OX8LNEz/YsFL2niu45lv3xlWe4iRfuESP2MXpUlsS7Ik4pDUVNWq17xsjW6ANqxQNKd2ro7W
qCW7uOqqIGWnf5hJFtxMjTK2XhJzUk2wUu1TylP7psP+lmyYg+uxOX4QbF9rlouFE9EF/j9Fn50R
+cLQASgkP8rgXflo72IBBHhVmFgeyTMYAypX22e7zT6/35l/j1nAfP13TLoetShD1spzhn7LHEDh
YskEFfnRra3bHmTuKN/+7UkXi5UAGeMCoU3ZKtWPuCzwmJ6m7eg5pwSdOtqGz7HWfLBvXmuwi6XK
RMYSW+aQnKF+umsdpfI6qbWPEua/87x/WQm9i1XCLDQkzjqunlwt9Ha9Bn0TDPZD0R2cdptjNrGI
MKLkp+/qu3CEVQQAJ87sdRsPgem8eBga21wKRX6MaClelfqTJhLE7s8S1o5Xvbrtllg+kKbxFPYo
98J0N/B3TAb/3yN0LHrf75RrDbX8/I/wbiC7n+oWIIBxFt9kaa4agafIv332xUKU0kTUF5fy7OTG
zdCMW3dsP1iCrsRFgPb/+70TX0YYTReSFfSci3tLx9ExPNewG+r5nDrOLnTuq+6DFfVaI12sSWY0
pLGc84y4HrwZRhe7arQ+uAr5ewCJtve/LwIIWMaI6fKz7RyQecv6gNHbP7W/e7FqlCBG9cEZOZT7
Um58Wn9PJbP7QRdcaRT3YuEgWVfknJvl2SxrkFTJORLR93/74hcrRVHWucyVlZ9lnFVr0+j9DYyz
evP+p19Z8dyLtSG2S88Ze4MVz8s/kYlRgWZFL+jDTm4KPNuR34Fff/Csa410sVBUpeFoTt2lZzcu
n5Pe14IEous/9u/F3A2hGJsDUv3zqAbwsPFXz3TLf+zdi7krLUF1H9rjs576zaYf2BRyPzT273fB
lUF/WU8LHoFCOD3Jz1ZtveZp8c1CFBgbmDa8//lsIEyfv6zQ7sWUDaNKyg4MzVkY2q52h1sWA9t5
GYwDaMYDDh6Q+w4NLEV3QA4B1Kh9dWhEgOWrKZrX6EjWWBA+TLNawbwwO3O3KEWH5ocpn/mQDNdF
E4N6gw9ywLmaToc7LQCdfDr0w+ukcfIwbTyzq5V01w6hrCkhAuOBq+Yz6zzOXagyD2V36AUSzy5o
XA5x5Ln5yYywELTdgb2lNmOOE1969OKha93WuXVU7YnfMTAZdjGm6qsMGSFYF8u655B+y8bhhd23
RH90nXjNfqHRcTCVVnUab9g7yg4gZWzt+Aq12z7ZUU0d6kHleE+pr2l+oDrQzV0qCkDM1uVWGWbA
R+ojqOqQGr30xO94AgM8WlMfqWBzl3YUdQgY8VUoc1cBH6qaBljs1gnBpP107Hrj6i/ser2ojiFO
tODKuZIPEcfVR27o/TBabuiXvXAigZ/32X2pdzcK6FXox6tOnqT+qGfT2qj5G17Sep5sIsN55TtE
PufQuFl1ygsM/bPiesIp7LdSH/alNexyZIqOiDdzpAdNe8JQAtRLUHAS7BY5qtA342xQ9tftlybE
I3TFObET2y4sgxlrDvomMb8sLymGictwlPX64zjhEQ2KkbOVJ50T6QvcpMWaF35/7F5bMi42hBhk
1eBjDHJu8Byhb+0vEZnh9z97WeL+Misui7RlHkegGTmA9Jb/Qvp8otkzbNOnglcrHPHBY66ssM7F
1uCVylEUT6ekz52didlWRTQ846BaN2LXd4sRr/7BSnKltS5rt2tZozHsGmKMLrYOYEJcQEHu8MGL
XFmnLsu2q270nWg5X1Mk+BRH5J2B7ss2P73fHVdKd03nYnuouZaHgG0m54L5AI91pavhyISLwQsx
J5aYqZGAm7aRgzu9Kc56+/L+o5et9G8j4WLvyMaWuifiynPdWc5b6DfVc2XlAPPnsH6GR4RYuUOk
+v7Drr7nxW6CNF2DE46Lkmcn4mbwbftB6EBKp7krd24JeiRKoeRbYYfnkYNu/IAb37zJM98J3Emv
Njj7eh+MmGtvbvw34HIBo2VQ+oqzSMvqhGAku9OiWTwBLnXXljVFmw44wQcD6NqEu9iGABZZ6NDT
4mx68kfeqJfGw5EbZKko4w8ece19LtaLrDXnXFGsc9Yjieab5SkQmCWsmqGBrzZwxjV0o/wgFbeE
jn8ZNpf13pivT6E3Sk7nov1WWs0dqFewhP298lF9oPkObBkijB7+bTG8LNz2XNisdjZlZzmUb8Ui
JhbGl/cH5ZW5bV8EmWasGs2zuuxc6e2N33HwdfovntN+MMyWte5vLbWMiD8OVlOnyTa1jPQMsusU
4SvFBgptOrq3a5KBs/EFLGj70fy6Eu3YF+tImTaqFaWecTuDPf0xrw8xBb78UU0nY/guAFpk9Ydn
rysj7rKCWA+hreAYkZxTLXaf7LlxvjtpIX5phZePmyItKosAxkxQtsBpwJMEbHLEckZFQbXju2Ap
O4BrhVkw42tb9lhtmi1mva2VfHBg+11I9rfWv1xwmqkf9ApXqQ6uo7TZ8JH8FtILxuKB2GeCnrdE
YeqrZWEMQGhm2wcgy7t0SeRL/GkxyMGDeT5XnChTTvdZKnf8hJN66+Qb6eabqHyNlbVZ4osySoih
MPCVj13Tk5WqSJH+EN3nvvtgp7g2WC8WLRhlorJBdi43ey3pLbxzmw8GD24d12b1xSoFhU3BSmrS
cwzS+WS0tVx7pYdhcGfsHVNzHyxn8PYAjt+k2XRb/PLUBosSsdGHLNq5hf24IJ6cIIYjv9M9May8
FuOgMdEoyBClf0iZxGVQjyJ/kUbsw7fro+cyhZSKOQ6RYKPn6zlOjcBNgeHGYvJg3qKtnepmDFIb
Q622hBnh6/r3crIl+B9PD+rKbvd+2XyLB2I2zxiLYzo4xk4pZd5MhAUrjNDmY6vP5l1vM9aMufnc
pEW/janPPFJup32ymjHbL2hpysljO2hn1EtuVpG1n2NFTFF2cH/8dD0kPvccgPU8WzODtFdiS8Vw
tBVAR1YQfWJyNbF247hwQFEvS3AwBXBoPVXfpl5kj6Ww8pOLxL5CB9FHDyIz0kdIPq9RZOQAihzz
Jc01zkB626yG2ZkXGIIRYKyuEROMgLfDlkE6Dw9DoWUAlmc0IZZ5aPMyARZjPthxxKmhC82VHVvd
WjSLhN+Hmk6ZIsxaGUGAgb12RFIQ7WSNQYyIf8hqwD06yaiNTA39ucbW+l4MrXnrc60PEDCLDiJP
kRsX5tDfFyJrd0M7dnvuz55GzDPW8RSGd5iSTVur05yjROR7k2rgP7jXrl84g8EtR7XufE3jVse0
3O23Se4nOwsG5GbyIpDL3KOAg+kADrdc8MOcpIjJwWU6bNs1Ev15Uw3pK1r3b3g2JoEr0WY1CSDh
HKOqqDhBSo9XuFCtccY8xF6/N3r3CWELSLb0yzCCL5ski1IUjZioZ/XTghjs6nQ/x64TNAbIbGkm
r1Hfb/yKnT+rb0SMYZL0yw1MsrWT9T+g0m8qV61Gn3NTEu713N14SRiwtqYFMuk2fOwpiUK4fxdO
7Q1euRqo5/kH1V/WbiJom8NtZH4Vi0eXi3mKhZefib8LC2QEOIbILuTRCjLQWEzrtMZFrNw3DTQa
BAiQ5lfAFYKY36zk4p6UBaJ7HUPAUuNb25FTFCy0vdoA+KeO6q2b3Z3GUTrwRbnODes0D9yNlc2a
OOpxMOo7i1Hs1M6+NvFxM/PFFL5/NMiCO36BB3cPZiXqgVQDObOagLPpbbgIwRMb5u+IUwHgMb0u
g9yMjxZYs67EHTB7A2PAhHQ2M+08U9FlF7CBdPDVLVGdtnJs/2vfJyuFmas/gZMKraX9ep2eTKb9
8qsMyF0GCkSN3Zo2aQhhIgm8CpmODwdbNTuE6sEEy9BSY6Dr8lCnb0A0D7niRtRuTqTOhl6dp8xY
N5mxabDvq/jfc30sOHr4OBCCx0Z5pK1b96kFjK3DKUvGbQV7rhl6rATmB/7Fxpms+YYPwGpElMl7
tPkrlNobkf8ctRFYphavbHNbGT9llM5r0nZF4+96p7ktPPfQt5O9fH1bUaM9Q1sIYnlP7xuGu6mn
kx5TeMf/NiBSNPhPbyJcITvNBz4XBqMT3rdJbYCG4aXrg0B/WDpUii495hgnD/s8rOm1DeOaTpDH
GDyaNWfBnMMfgqVEYIJyzP3Sd+oWhp/YkwZfV7p1A/Z/lVYYbY2Jd4otRgs3W9znziuuFbZJYYMA
ye5dz+y2MYOtDM395A3gHBPA6x4r0OKqSPlbxyIaWds0AWRZZr9aKY98z0qXJxVWm1Ex+8dtERmH
2MnCHYTVgurnU9nc4Pm1Nuv2gT6SZQhyxjZWTFjYGcuPXK25448wtfcCetBjmFQb0Ee3uqiW8ZaR
uId/jW6u6ZYO86xoWLvp8KONwl9kZNeDjjbU/AFcGw2Ee4PZ4s2QsCww2KKO+ZNohzgPNxU4v6wP
gboCSG6rPV23RCmRz8lDTG8tuGagZavFEi0B9QatjzEzjENDMsCVsGLcnw78ZGOW7Pj5CkbNajS0
ZQQMynqo2odhPrtFxSI+HKuR1Xs64B60NWmxyE0/aYQRIpObKXxKwGz71O/Hdg82ms7LfzYzFFUk
YD3URZyBhiQLIrJI3HhhG6IHfhOvi1EPvLwLlrlWjW8Yni1cmk8FW0lrUqQci6/LgK/nT4Ajn0Kf
tBQrbCZ+8PHW/CqNT0i+1mWOvrAXdzR/zXhZptvyVZaHyJrgSFsXWc5WDlCEw/To2pSm2fsmfwWf
8LllntDF7ex8s9xw3eX9IUUV6MgfjsCFijNAOn9Z2h0gLDat6WOXPcfO/ECJ8D4rjEPpuZ+WLvJa
900z56+GntxGduWshmnGwTz2H0yWgtQXm8RzoRdKAz/wbNx3DnRk+EJYr97izzdtrLj4XAzaehDp
vWsU9woHdypvXrjqIfXvwWA1JJeTk1mvdXxTgbAe2gJuSzM22iN0dtjLsti7cmBlsWcAZY446X2/
0qZQ8NLEh56ueuxP+xfQNjit574V1NKG75+z0Op6nT3bERmhmPFnzP5eyyNnnSR4CUSxvhv0/mbO
HJAa3g3I6Cclxlcsdx9nU6NSV22rWXDMZPrKKD4Pw8hcTzjjWJ9ISL1l/gRCLTpm/LybevCnjepu
K8f7PuXTnYrCbV7ob+gknxO2Mkod8hX4XeCuAsO80YxXVGm4d8Bu0eE7WoJCs3q0q+aFfbN4JuO6
75J2Ow7+bZqZ7qEY2H2m0Um30hTDTRb68464KfpuYci3G1H1w9av9HpVDxledT6miobTQQ5LVBN0
NXgm4OzpKjEJX7hHdALPrtikTAWTFPZYuQZj3u8oRW83ejtDllKDu0I3YR+rwQX7U2YYEaIFso6D
Wx4o+WbYduUUmLUetMZnG+Sab8QHpYZ4nUNb2teJOz+B5PEfpizGXcafzbcGw+aTTg1OHuiTnxwp
z4D67Qx68RSpPNqJwWu4R2vd/AUii3lra5baYRVmUROSTW7AW5lUalnxq5vFyecBxcRxQZ/tZN7C
AKkKcryUzkJxj30Z7nu9AMRWiVHetCh7mdfuOB+Emdv3WQjia6NZ2vei6HyMM3RDAp8S4aeWIjdj
2zal88S4Hve+jgdPUGLSKoK5RJg8x3h7BbXK5yd4gA6Q7GH+0UAUJdEKAstZt/Yopi1xM7I+z8t1
C4yLxlHFYH9/MJ0qgpOZjO33VHMpjaiV3b10vszPQqrhV6WAW1GbrY/gKA2ze4Bg7GzA8/jDBqAQ
hpNWDTuXo9kIYLYgr5wOImcCJ+owleVE1YVU5RaIN6RCiF4gaov2FNpuQem3txT/TDGlrHCm/Qpc
dj/JhWzvYRiQpglHpnaQa78AnC64hFqbY95RpD6Xn6goKT5FikpF6ZY/vbEgRZsPLMHm17a14kAr
C/v7GAPcarIm+xrFJvYHTWesXY1tYHIoWLcw4FuHYaVnQdg7RsEGn3ewmDUb0HNkPIZtKd3AnG2H
dPByjuiQA+WG5mymajLWueWN66wbBCaYgJ/A3WtrmO35GpAC/rkwStZVzMt4iR+rtZU2+DfrmFzC
4m/aL+3Qdq9DNw+3OeV/W82szftkwblvEWxpT1itWD8MWG0nXKnnm1wZ2D5YIsZ2SNOGaVWQGVpp
GduF5mNCBMdZ/8q5yfjSAcNbYban3+aR6Nah8rxNZxv6neMqaKEebptaJcTtOJos31M4DN96pwi3
YrE0jVVf7DpZGsdJmd6NpqKRdcecnvK4qx+R56CtNkidBryCuUKijWdqq5l32JpMDz3W6KusgQmI
h08nPuuuhuldo/UHL2ubFwcvlq2Iy+Q+SsUXmNPfRe7eFzqHQl62uQWHuFg69gQ6ejfwmyhzZrOV
q9zKYHc0BcstpG1cl6nXdiCmHswMd7qo8e+Rkj6mXr+2iE7sAWiBNz8L+Hy2WaBhibV5nef6OVKO
vw49djpm0eRDRrPKbTcTX2dO8ZDaPjGksQtrjlKNoWAWWafYCTembz7jGBPYWUNUNDtIfAk7Rtyx
Ce6FKTdp7T9GGUQmgN5U1A0PBDBfCgvCpsmvBbFwd4YhdrGrHjzc2QO7J97TdSr057vebXapJnZp
PG3DCR+IwY+XtA/XPF6brkzMTLnmFz+jyvriCq3kkmSYzoYWkTrpX+GiQ9AWj72XbC0Qn8GU+yjp
e/x1GESPObTCHLHKOqtsbytaj7c2t77nv/h1RrTebIY8sZFCuJu+YF1vW4cmhPaprPTUABHW5vjk
uTgpVPK5GcqtNHy2dnxB10J4xc6zWvduKsxolxbw88pIeOD2au6urNCEVSqkuTPsjmihDTX9iG9r
9WxyXZJv8xm7Qpcjw+RXw/ceds5dZ1acDoz4rpLhnVPGj0iR5Co22F/i4aYnuRqA6j854wy+vU1u
qDB988wE+4qy2tiJDjS5yH9AQV3sVU6yseHhkt43QoxdDQyDhVU+QINH2Ox2+2qpQmydlV/Lzche
2E7dy8QHqr77Pvi9u7FLF6f4nNRCBLQvmLv8l+xrjIeKEVuwkNC/SM1ffQ321RpOYMz2SyFW1xcb
K09+GoL/kyh1k4ji0C1WqFHt7pZ+9zLMH1w3JFSqhPfc+HUI9h3WeYpDLSTdz4Pi/Ry2lKD33R3m
lDtgC1uy3o9pVrjbsLTaDYHSr4ZaEAMLxmCR4vuO+9WX+HLx1sKoHvJiepud8tjmjN8YW4xHhF3p
0XIr55crYCmKOE+fK5ZzrGuKQ9RpA25g3lKx2T5HtbjFEemotWqvyeFrm/U7r8feFdDBFM+L4ySn
PGL6ZAsgVV93i7mdHv3Iui5Z4Yy1D0uNBQGvaOb+Vw+X+KCdqOOjXgEUQi+/dAofb1yvoJX5lQmE
F1Nd+IYrDjaroloCWIh/Gv3FtehYc0VZRoGLLbISGq5bbQ79rT1IIOlePN+lbrxPevvbmKOUsoqd
qewGtHB2xztt/S5NN/AxCdnnTd9G38GcdAHVJbDeR7jpcXkjqL7cODNuMHNVxAFG8SymuOCtXIti
cunb1qaVnh1ozvhccdfgsRK4nJXnojm2oEhAxd1If/4akR9pYkVxUhndey2nKrsq+8CN3AcPeJrr
F7fAN+9MPbz3sP3CBokDqTHe54Z+jPRiUVd8Hf1kn88jdxe9/4afIDFRxm1pZ3P0xL9NUjsRMJse
JhI7o6Ove+Xd9o31YET2Ee+rMmg175Bp/md3nu+rQdxa0fgr1Z3nwTVIBcjuCEbRpxIWTlk1fCqj
+tbs7RM1YrhX26SG8OI5JMb4YLU+jP36l4c7XyCi9ky+5gu1h0gb3Psm695sn1iclkgm/zl3oYuX
+FUQZQbjpPd0W/Q8RuI+6vN9IuW+T1RFTaandtRf2gxbc+OOU00KRT05OMi2BPFBkuonr2++2YMc
97aPVVDRWs0+J1W1575ZrKjmJVCoa8gg8bFtCYzHcMeITrg3aDZwqwsYTIQquIrLFSZB30zmcQ4w
j7FEsrWhd1ZeEUa3Tel3h6SzCzCnVr3K21o94hxrY8g7NRROTTBafaeqzkaXFk+JZ2P2Y6U/Jtm/
dGOSneyikGwAhnFTLBVovCVjXRtNwHudj7ytw16nxlfjDu8j801ry+nzoCfUU/pTdiRR50O5041D
ZEzZunGq7oubWzDFZ8fGpGjqnPjboAa5MnPGT2VlGB+R4pLbMQ9t0mBWf6wbtkunxkcuiPS+O9Or
9VcQlVS4SgGnF6KnXm/bqZD3tiKOwXki3Ke5Ibg4i4Cm6MUMNqJpVx2FwJu6dRZhnTeD0jS8+a4F
dvMQOtgHBHlnRZ8JG/onb2oKMpndFBgsVysz8b4SXriPnRGpz6Kb4fMMng47d1AYCR2q1K4B+9hm
OOMujM0K5xROv5mLsTJsJrZN1YHPhfO7S3Swh1CBm/jGrBxxhPJZHas29Q6/Cy0HO4vvJtPQNzhR
4FXT9PKuzv1uq/cV9+uJq9Z5Oou7uavcldB7sWLzyh59nJa+J4M4x+E8TasSIx9cdxOMIaXd9ibR
maG2vhIWPhkNxnoeJzafxG+1wSY64qgsptvYE3Kv6yG3jIXPQjsOAjAj/g9l5FAriumHu49kl3xS
iFp2VENOQd0k2l7NKXx5mVLfx1+xmZm466pRpXDo0W+lPmprq7Uwlk6yDHIRMrfXuIn0N6e2h9tu
yI2X1BxwtNDSUT5oLozcMs3ru0mN38x6JInFG1S3s8DBpEH78AZsoVlr/dDt8ipsblu7tfcjTLo7
jFXyO4qu7WMqM/XS9ab1SZVtdTs2iR9gFh8GttWVmwjhbIBtTbsReB2tLYmzbmlShT17liRZj4aN
xCULdI0rXuaizbONznjxBvj3meeI22Joio0XyQKrcQpSnEnFq6gpsxuB2uR+UKAya6tpNxZTeF0o
ovO8Lvu9tIHIphNY/9hyOZo4vXmI/Rq/N+I89ZMSJdBPUxtC+24Ehw4PbcwL3udUGjbFlFAUEw7z
PWB6QRFMo6QRGHgxj+C4dR9bPbzAv6fRUFLeriAC26ZaT2Ve7xoZNcc0Iy2cCWvcuKXZbxoxYSKg
hl5+NTtkdaLQuBZQVHUFZq7mcR1Odv5UQP35LBxX37IV6feqglUeuPVy90tds7/YKPa7evZ/DGGc
bHI9ZpRwBbB2dDynQtVjHOBH5QOJ9zmYW3siH1BVa2cBahcpfGTSHUtslFTAul1O1xUWsr7DGYBb
E/U2GTC14zQeedqQrCfacdtgn0C5zWxsVQi6W0VRc3J7bNd9CtzvQP+OB014zsbUEnWsceQNVJkC
Xy1M54s9jFwtpkJuzJpI0eQS51w1ZbyBNzBtsdHqoKfgxsi9URMqPHJws1Y6u72HIGLb6hDy+3BS
rMl4ILpa5b62htavOuwLsDeJeOM47r7kUzTiHjDNHHHtDoASAVSvnDEQXJ8HgkRXPBUwRWc0q3nm
/NTytDmak0YoGoanoal+RRxhkyI/Fbl6dH391NTGc8J14Abc90OVjkeOcKcuyX+pkjUtr/U3UxJJ
Z3Io1nUdEUZUVhoMWVqsNduo1nKorQA/crk0F5ueJZ45SD1hyn2DvXWCZEV+y7wavU/cPOOswLbh
xTpur+V3SfxcwhKeh3BjO8ZepB1GvJm9Y/x81yKMkHxjJ3UM9PzpvqhtMqcYOg5swbjeY1SNs0ZB
3ZHVz4vN21Gl1Z6b8UMoyHiqJS53k2eF4w1RffKCamWJd7KnihhHgNPmiKnzpdv4NlxgvcsFPge4
hjNU9n8cnddy41YQRL8IVQAu4isBEAwiKSpLLyhpd3WRc/56H/jFLlvWmkSYO9Pd0/1W1PJVGYyr
zOu33HR+p0YcTSd7zydcDrJIIZfYgjhu16bhhJrf05KGuhlLgCkruwxbDQZAqHeuTtAKNisJQ6P9
PJIn56sC0NWq31ZNu+LT97Nk01cl5w9yU47tJA49OaPUNvsJz9oru2S/claedAIlrC7Z121lvdrb
wUHnTHygk/xrtJIY2oSMe7pa0EgYE+KNnZW2oHP0Vz0t0KORpwONChV4KKJmr6XRmysSnKOhXyJX
P/BUQbCKmnx1DAV9tPySkDz9Y1bsd9Gl74YtJzZpHGtXc86D659EKx6iEeQlWRv5gMyv8O2q2Nul
/UMOLgbZtCbYsbfs7OLmGSwNIrJS2TzUUlqMpevP6chEWhSmN5rWZxcrV1UlJMqNteE4p2O/55zT
sSAznwj9iWAB4HicjvuNW7tSv8g1xizcTAmCLrvATO3NEPq3dMHna92fK/U6Y4S9c2vrlpEGBGzs
vPZ18or7vho0mTsQIzB/bQrEOMGGfRQhUwfqE1MGBJURywQN3UoaJqIEFBkx2S7OnbQrMq4nFIZ9
pdaUsvJiAGrsyFZXfd6nEzlbwZRBtijKNU+5QVCRoaPovlWVX6sOjGpNLbh7rfoAUGSrZBDIBrnS
JMK6JxOnS3z45VNi9R9ro+YAotEGuCdT6MacmX072P5YqdsJHL90ZU2SzXBpEtrLusAJPmHaQG9X
2r8W2QpSX19h664qQn8XDdgu06IcgxP3buTaU8eOpKfnw1eU4MBu5cmdn7ZemqenWnO+Y3bZPBwI
aMDa4qkdjZuVAWOX+hZnXBHTI/u/IGXsla/W56pK+yh6HR39kvcYUkeJV9u18DYBfpHRRSSVzok9
Mp+e51RzeQrkm9Kub4Uxp0E0444YV1uU98Z4kYsVg2X3BJVkhbWfbYUwv5qLDvJuB3EEedHYTjAl
2a9a6B/0TR0JJxmxfhiw/5mqtDxUMZFYWK1avujHbl+rXYZmf1B20iRYRUztQU/EKwWpZZiaupvU
0GZUqQLZNW9LAlay+oOM19feZFqIiXQIJqPpXnRt+MsGsfsQ2ba+a8ekCxDRidNg4yNNnhDCYtSO
V0cpbwT3TTGzrTB3sgW7skBFwljIMaATdTlkWpKOHYJAtV63gbgrs9yvWeMSo9bmPCZa8aKay0yi
SPMvjSXnMkFuchLtic59vnGE23/7pTOf7UJB8NNG6rLDcSzzW/ysz1bT8O8Iajt0LFUHDullntQB
g1TowSNTVuSZQPuPolA+G5JDSH6Js5cEz4OgUm0Qr9pdfECP6ezgb+3Tnst9N7c20VG54UV68xe3
f7JhOlkwj8QlzEVKGdKn/FNR6/mqDdpvORUV3GwF0z3FjucYdY02oxkDfcQWX2REGYyAlaPJ8wWj
wdNN6Ra9uYvxi9/1JiNZOhrtAZELaI6LZnZKp3xnYnXoDb1mehT0MlAriHMgrjiIY51Sj3ccASNF
oex7i0SRprJHTzqYG2r0TE9qv/QkiFo61DYm9fYsZr8l9oiTkScgG3sz3lIdpyvJ8Gx7mGi5jB4z
9A4BS61J906MPCO8DrbcwjWi11iPgifw4LSj5Y0knnj0cRokYOw+Rlh1k+5oBFE6EF9YC5LjJQmR
kDTNLeEvSAXME9Kbmdpa0vUs+MPpafzZbCt2idaoJxg8iyllGAOpcOrid2R4jG+UUVFi0Fjn01OT
yW2kAd0xLDMNSlza/NqYDLzitV9iIAuktbrw0h55zGrTJ/arCt/tqtckKXuPw+xJmqPYqaLiwqH8
8GZLuaaCbAugOITKhUl6aVKr+4LvyCk+vDFlfqfk3eyMIXH3qLUfHbkk4dIlJ5FUb008fUsJ/Fir
ce0VSc2k7HaYtccxQOTYrV7HKOxpmj2Hcp7+ajrNg1uCt/d4NjnlKEhlSknUsbC0G2vo1rZQ55s9
M233I/dYw76fwAYuyKK4hpeW0cy8PHSBaKvJ66QsuHWmJKd9/haJagY2UQ0koChR2JPgGBi5+koY
vHlC4lH6shhWv+n4AlGm3LH6B3bAz6Tam6kTe4va/EmIgAhx0pjothdOL5cQy4bWzgcu+aRT/gAh
om+ac/Byqf/RFNDtWG5uUmoGeQ8iudMFNbFPjPLQt/b7uPSxp3fDAyoZvN/NjDidiq/D1AOETgpP
Nmr8Md251BdyjJ3kolQdwaTbKV1PB6OKga1WqJgakJ/ZgIw5matvWV4tQemope8SjmynunpSFyU/
MrNU97YQFsIr68klPiIQfZoH7Ejd6sr60/fEObUpEX29Du4RWwgyIgPb2LWaC7+qRr6EJgVwRAob
tLj5XjcBcaIi1266itWEjWf+GSRMBMmax7uZSNTPxFVq0HQBqFMv/1KTniXOSS5z6wLwt4KRQibs
A09UfinM+mxEOXDbqOmcGorhV8bMcaIgjQdfmN9Mo/1SClW7V1EkA6OPinsxGpz2kT5cNDvuQgtJ
qW9bVh82U4wScnLWXYaCZD/N6/gMUN3eEkz7QqUr9Vcb6Bbio118y8BrQpGu+zGlloOHJdL5Aazz
0uIFEvRaIY51nhXBVNXrmV3nTblPUn2fpSQ8VSov7EQPKKvheSLv7NRPZbofMjXy9DnmYTaULgBp
yyDvpLuTxdr6ds1Z3HWd8cB8ON/UWCc1q23G1uu5Wi9zbTV30pD7k+KOimdkukS8YTdHGfXuh97j
Q2pmneHnMi7Dah2z17UvCK+RTrYfCXm8R6pmBS0rhTe31sXRVcDWlGhx/Rhj8Gsx8jnSvs9+4zYi
l2gZmq8RGmEfy65+JksBfHqsCUrASxgZx5JDUItBp+4WU7tvmmyGCxq7UC02IFFRnB+ViALUIaX2
UnV4FEVTb/hTMy8P8BDptx2liNZIuvXnshwfs0w9o4m4RqTbwvDO90bQGZrKyCVxIlCCpVz+yN50
b0sBgV1FS3dsQVRphYb8B07ckSer0yfnfWm1jLJmg6fWiAyHY0mk8mcrXesMNipGj0AKlANqawlf
rSxxlz3WblratL5FbAkShkoeLYaoQKsSpqXRaZpLRwwP6o6EObKKHMKH7Mm9WrP+d5W8Y6aGXbEL
1+dnvcAloUrxDmsz8DctwVBY5YQm5xdYW0nAbudJO464NvrLRIIMqddEMYi29R0dJY2t4fva1Sgz
J2WeAjsznP3SwlHMcRRR4chHelgJXg+t3qKou70jEZ6186XTUeSlamw+dvPahaXM+re0dTeYKhLD
oaym9cWK0/KhZsj7q61q9eIyMX2w7unc+2SNA7rIN6KTUyLGsyIcylYL9dxcH3io3PclbYEsFqMJ
Z7udfcq2dXTmBp2MsSTBombVPuqa4T4m+GjQRoPMl/FQP6cwbk/EnDu+KhV0kYNBvOdqaqFmGeJ7
MUp9j7QwDqQ2p56lKMy+JWZoHcTTt6lSyUZc2P1UFvGP05TdganN9HMiAF8rN22DCQgOr+p0fE6J
LgmmRYk/VXsUNzkU1seSdMO1cqsJGQsxKFEneEgKTQnmIjcf7WG076Ks1Je6i+0foxDtd7Ta9gPB
ouQx18L4XFwtuy2JhdSsUOEnCum+RFXffRqmXENEjdXBdXSaDTPu96jHxpemLqfALGANcdNaHHJR
1uRBzbv20OeG5rdD1ZG7Cg7eDsSHm1HahZpp5m+TqnZHQdxfyEqvfi3gdAO87oZ/Rpl3R9cCe4ms
pvgoVshXdWhmXx0n8dRmPUBZTOhRLSYDjU5Fsp4RUyazOj6jlshYbxoAP1ohP8iRjahXk9B2MIUm
6XMZrATbBGe8D/uTYxNsnxAc9zKpdhUujiV5pydFfYN+Xx9Yty9vm9gMJxgyq9C/aBUWvE7HAneE
/ik1bHNf4m8CzdtrS5DVdnawOlYEpz5v4esr5TKOZp3uBN/zUy8dNo2iEjxHT5uRcDZn8GIy9Y4Y
fkPlCCyFjtjZNVe4CNbA6J/FO45n5Pya1cT4KDCPhMQnnXahDvkiXqbHZRLrMTK0xdmN1TTtcXjp
LqNI15taS2YE0mIv6xJ98HoTs+esKy9+HRHkPJL/FtXsWXhlYtV4PNbjb7eyAe3lSzO8zv2cHoVZ
uf8cQUqbTOP4PFjAXyA3MPwY+Y6XxSSGpU8gHDL0/gHgC694rLgFRbbXHuPecF9NIuGoakvFRVLJ
k9LRCsvuuyyQ0010ORejKZOHuC7rcxRVNs1XNwx/yXch+0nPasNboWqqnW5VCANjMb6nBPo9Di7l
tVo158QSR/1jOJP4kUyIQS2k+WyktvN3FVMfmH2qnexKYsa2vSeaxKYRgKwovbgem6uNbybQDbGD
nZPkTzlF6atcRicsTEe8z8PUXeLYqA9LN+hntU4sDJJxki6cdfySo05oRVeTmFgTwLcnHWp9xWiy
9B1VrnfbpQQ7cIpnbTXV3nMLbXZ2qatHQYqkpYSYy3LfwijfXwfwpDrp5pOiZiYOnLHc50YCZ60v
/Q2MUfXNlszptVrdfQb2cyMVuAhJwJx9rM0qNHlGHC46B2o1CwSmtfOvtxD0VHTFl6av3Z84d8OF
ornLF1W/JaKayJrOTE8fhuoKkar6dkuDS0bqgKYFOrKGwmI6UZHtzHNGsi7UfKfXWejgy45Ck+cg
67qfKLfFV9dAhuNPhch+tGzsEAp0Fma27klTBTBm0AlkSs9UKcUSuOPYwH5P1j2pkuludWIYGB/Z
fAST6NdjuY72c5ohJyUnQniYeMy+XFf9tXfn9yZFzckEgxSk5H+CspXGrBir0OAOAUFVKFBz+yle
q7ekSPQnRRX9WRGOCGcZx35STYU/zO0xBTDfFTkoGLPLX1EVLzEaZywcUlMhXxucGlAOJ5uK2Pgv
ywI/wU96mP4oDgO8HUWavxDIG6qJax1GxZ6OTJas9Q/lOiBYQznpJgQ5ookQ4w/OqmgHlji/zUuh
n7Rq6E9lRE3aOaKzTqRvH4huqbxWmvku0YW901wMPhi56TUbt9N2Qy4KopmI+xpwKb6nkTX84+Ks
X6ljIphRrNGrTaxn3LxUfdCTygM0Ho+Z0fxgPggdNpvj97S6JsuQ0fuwmH+jcv3jctOYTJxyZ1qZ
9TSM7ok9v5elYsXfKn5dGh0vzqL9suoXbFzSXTzCPepTQQiWIIoLlRLh7bXhPGWF1iGPz/IfOVRw
w6pphK69Fj2TTARGrRK+rmBv75EcqnpI3VUwLOwWeecusscLxNxohuon18uQ8CsojUTsyJTMvdol
FtXWj5xsCh0w4m2ayjBaUk9vKP2xeOvilSNWm/9RxI9tiqbKKde/89r4eJiEWek+aM3AEtC2zotU
UNhRkPB3O21PJXoHPCtPoxo9V/pwUzqr9cuM5Oa2QYQpYR/YcTjZ6Sy8tsd02BGFjQNRjA6wU6mm
Lpq/o0uCOE28fWETbitl/GjqvXTspsBY+SVrYEZ3GfonqPPRiOLATVU+ROmciiK+id6+4bEQqpHx
SuL1xdZiHnD3ZHTaISGHeKiTa1by71axkzryg6qpPBDb3JuHJNT5xHOuEwZb0/Mlh7psj4wByDgV
1OzNvkgFqLkM9I3MXFkjXiudvdKhvaKB2E+8bms03bSZICwXBb6eLrsWSRFv7zQAo7vy6ixMZZUw
zjE8JHDB9Ircis2u6WJb7DiMXHSl2+Hoq+4kEfFE1+pLaC/pZ6PqbyS4C4R3K+YIO9a295OICFKz
x4XsWOTUfgrwuYsaOFp7aT6VijrszvHZEjG3HFP315pEdbrv6CGO5G01W30nYucuigaCo7Deu75W
GLzr+alPLZMnUp4620Ti25DkWxbEM0ugvLrZod1UDmrGEm/SB622oARYm6MgPxJ2ar2XMgnIxH1N
zQ66r/lKxfKd6/FNT7oqUJuJlQ0kuDpt8q5V+zMxpg+DyGVQmX2gU692Op2i1qm+GAzfZnoDh5fP
Vhq/5SWfpLUY4u1XcskLuL5q8FJlPCszAGpf6LPn6PYJG/l3WZUkZcaNijo9U/uYrOdUfSvb+JKg
1WZBveUyDSsZOsuD5iC2tnTdW3XlRFbti+kkP0uqPznj+AX/8cUhuq+19nXGmp0hvyyppHA0BYGJ
3tjO9U0I+dSv9X5sks9M+TGwhOU6lqvjwzAHNS05UteLBn6+knWuy/i9Y+5sVx1Ap/ks1+VRuAqM
b8aL9tsYn2u9+FPaIupdwoxl9Gwygd1M83sysj+k/PxE2YpG0PhsG7FPUhzv4jokL/ahT9enZa2+
Cu6TGQF1dMtvI7B1xbo/q/Jni98BD38aJFV4hfdOCLMcs5QZwAyc3mSmUJ9MHNo239CujyCVWm2/
duPVlDHQ+jjtbCIoPXjz7wp4A0nXnkHlQbdVTBwsr17tHQZdX2aRP21UnT2YXo2IKm4n36iGx0og
+BFmYJnrP7uTCUsHjM+MqPMivpTyw9EHT2ennN7xqbdTEuDfkjkNbRXVjqJ5bLXui2Q8GeUW5V4G
CN+eVsIPFeR6WRrfhzE5N6DNhTWzzKvfyllng+NlZilpsOG7mmTxI5vEpD4/9vNKAKXtmxpbG8JM
kXxj5atF80OBYhHl01wkbzlUd5q5Bz1mUT1t76lt77dblSxLCM93dsjcaeOBVnv11QZUqSUA1hjP
fWYeizw6FkCoiTkcF1NyrNG6KtUX1Ol5Zct9exzydAxMB5cB/GISlY2FZZZQnQ6jTOEVYkWR+tzi
JLntyqN98Gsep4oPvd0eXXT3uJS+GWvv+AZINvJd/jNpVlfHBKaroZm4X6tYfsbOhjRbg+26ya4J
dQKisdiWu8ZqfKvk0OQR6Cbl3/YZs9wKpSLDRaaBWtqvNiUlM5IU8xiw23h6VK3iJIruLwtAZ33s
Q9fJD9svdvkIWLW8beUWnHhPvfFcAikxg3+AptoRcBhCNIUZhjeulR7KjnRIbfAGtUaemp8A8P+s
kXGYp4KEIMPcVZX6iGG9l1ONs3kOzZQWJdWR32ElQAAl0FvsN3NzJpSo4MnarnY10LMN47FOYPUQ
yndjdOHkbPn0ra/BkeWyfctq817PhJ/jqiYMAZFbg6bWdxbAe+DBl9g2SFXtX9miUakK6X7s9bcp
bQ5zkq5gLNtVqtSHMRlIITBUzKfscEH8tqMnNhHz5X8QOsldlLClsyiNb66KC9PZIWRXdWLZSLVW
0rCM2WEp3cPkLga1vuo8K2391Y7vQjqHNIne6MlukYS95gv8ICK4yjTf502SMDLF7cHsXc2b0EmF
dUZXYCGwHtJNWkm2p9YlQVclTqAU5lPZjudC7S+NKd5qQQ7SNNVBSwjtkg+v5VpyxZqHfExeRZGf
x2b5ht59a+vqVZO5INxxeCP74EABf6hIT90puMCvRnRiLvmNteiXXJ4XVZnIV51eGqO/Kmsf5qm1
z3P9AiwJyteOzZn9s4uuOTp83Rqq9trhjsS+4YTuYvvYgNSoQEfjaikNsruYRmPL1eySlpWVWTKR
LRPrRYPWopSuXhDWPNfm+ti4EgX3zI5eMg9hmihXWDPlQGd1nSlw7MqZsI/Z2p/HuTrOOfiKS6KG
i4tXw/sWt+1TM7mccjhqcCp7aNrRwDa8iYoF66zLsC3i/bzAHTk5yxyRrhWoFPlTnG7vTPkpG6Ib
0PILus/DyvGmAm2xLAMnJxttQZwBi6sOJNrxcDoD8fRqNp4sdX5qtAEmGeiVyYLTG7lsU2aCbyjO
hqJexxWgMm2VN5d90HzIT27WvkLs4DtSIaTTKOBgQs+N2oZmp3837BhRksS0S/KYYNop+e4UBeqF
M0rvgBcZGh+inPd8kOpFbfUnYZScw5OxT7r8X0RLJKg5sWMO3rrYi19Gq7obsmmv4NcxyGkFPLYE
v9CWyLhajo+1+4yK/lAU+hccjBbEKrs223tIJjMMVXHIatQ1vS02aFu+JuxeYNT6KIzmt4BLIiqd
rozOvtGmC00Y2yraeJqGBsun/h4V2Zui5GxfDH9SftM0qzO2Bj62bpexjrFpmUisbVslUJLxt9Ug
wazUPWpp97aRbo2p9GjI880H7l8VO+gJW+VcTOtJX7RNLP0P0XCYxfUmHg713jiUZnkH6jqwbbo9
d1rZeTYH4pBMJ8jxZ5Oqb3Cibte7IBdHddA1od2vlWcr+3BHjju5rzrifXkOuPo0m0inxsnLSZ/C
gORhMyPZ2klyLPdiie5uYVzYUTjp1fCizXFg2q5voiVDFcPyiO0rbe0p5eRP7FvNW8d7Ekr0EaEz
RUlnFAd77J9V86pOxPeWxSeKgGBpt8wB61Ixm4KyfvCro1Jujjbb7n5XYOvLHmI5nWIkKpGVnDYh
DFqkqAeWzqPnmtGa/UffjY44umT4q+RV+7Zk2lEM6ReOCocIXVOJsqLsi4cSvKax75Fmsp7506eX
2CTcq2SDtoMGnBvY6U6es8X1cJaxWEuaV+c20UrRsu4xr3ETEdp2f+Gn22NWbQ8/F5+SexhBMouG
Ax+NFk7KD1J0Py09Obtx5cvIERmP1YX/Vqo6+3ObJvQBkHzb8/B1DTBQOVZjtT3Qqr1D11n4MnEI
8W17WNAea0me5bpD0SNDt6xJ4Y5KNHxlvTN4A0yOcv7o1C4+pc62H+ePEQ+HeFguEg8PxNXvbqw+
SmPiZwA4k31G2OfbffOy/d1Qi7CgsKMP8WeIiDbNfrHTP2cdAnq+GhJa5TyDjfZ2Ho6Oem4MUtgX
w+9sROqV8pzr3E9eoNF6HzZNKPtX23hhvWz/N5MeqxyrE9w8GpDJ11txTUbnFJE1TsOnftZlsRcD
OcmleXAiQqznAg9h5RDzCtm0zBZSWzVKn3MKy+wwZWPRAy/QyX5bpLu29r0yPovxiigEnZW+W/V3
XUYXJYvCyUKmMnpR+W71gGZM2Up0bMTF7n/hTrwSMJePv7LVBw7uoQT3y/gXE1CfBfRXC/Z4t6Yd
OLQbtD0DZFR6gsnLFc1xTfr//VGs/revb9uhPtWRT2cca0hHgFRJj+NNXZYPHSc4bS2PndOfo0zD
W4CqEdc9sq3MDWqZUbc2KE4skN4QX1bmaA+gJ8DF9iffdbZetmgUlskJF0MC18A1bG+UxR2eeWl7
yljU0tj2pggj1Gc+u1cVAVIod+GfkIN2qReRvpjnIf+k26IJcnUi09zsdlyOVDWeDR4rwuM5mNO9
5M0Fx0Mi8WRioYv6j8kfQoZmzVsUWwTRKFGYqEGOvDpCOJ3z0rFp5OE0mCyotpHzu6hPwzZrJvij
St21C8XMxqh1x6YU1gUuyoMEaRpdVpikFR602M0xGr51hYVaiD2BrZS52AgTKRHausXGjhmaMn2b
dXEriNjmi8w0QlZcP24uNXGe7ZNBOW0FiJfLhMXuhmSvwl2QWsMmNQszTDSDzvhvDcNdquYLDrU5
iTaO/jcHBEbNf5JQ/hmldXtKNTkDtKg8fMz5WCEu29rLND1JawSMAyeoKlDH9l9hbMps2m3S0v2t
4EVXrqlW26tntX2xOV7Zoi39KBOoyRCdu2r/nefFetCnlKJQ2Gy7NGyvqZH8qts+gnN3Ht0CJaz6
XuU4QGFNdllkwx8xJx8qFZvskRnxIhq3dBSCHcfybErzqVDZzrbsp0ygPnCV4dfOiid9U3kn6vuy
Gse8fG2dD1P/m40FD0sWjMLvxJgeDdo0cGh1fBmBfgMF/uElWTEWtKU+/HEWkMhCWVH5LTX88YLy
Nres7iVqyjRsJ3a09bh/0xb0crNBvitJgX+gtAyEkf0YErybf69Nvb5WKEJZua8X+g0J7mvNxpe1
2uyWaFn/rTWy+VKMDmGVnqlIyeSgAqy4Y/NoGRMwQt0OsC49nQoqsCZQl2U4E60x7ZatM+EBHKDa
SKZIl1weVj55OGd1guK2cdKbhOI+9MUcMY1rA2R3xRRmYnUbwa0GjrvqGDSsxqcEHk3DTlbizyrG
NffbcgbfTW1SGwe9fzDSwXzZVB6cQQsaF03Sha52F3tG3rL1KJzvMaF0tuQpEqGAig4JqiRxvdeH
LzJ1/ziRxGehpS/dDYPEEtqqp19VJ3BxV6eWCGOFJEHDTMpdYbssg/DEirCozPRIFDhEsxhwydrp
UorGK93Mfm5sQzvnecUJbsrsgPAPBWXcIFNdF0elriUV0SmLFrKfx/ovSgO8/kfzmjjDfOOcBHi0
k/be1av53MxjApNV0rDjwnp03NY8iIxEy+03Op8gHHnmJ7GPgCLfG9MEGDBHVXxZFLMKB6qUnPMP
5qZi11XzIy4wpxmwogQz98ysZedT59WoAfjWs9pWb4YRnbfNtzmqzyUd8ApCo7d0wjb6U1e7lY4W
k9DKas1o13cgDmAFx3mzZ1ZUx/y4vZ9aaX6Ihi1dZdyz+heS3OabqhNuLtgtS3pYdHRn5vHDNJoP
kSXPiuV8OK0auDINTWxAlUw+WpW109hUiRv9ubXsN7ZvDsLQrqLPD8JSjhYt2zoq39tzt0EELmLm
na4DxiNca8v+lsek9Mbyi2UctoVcDjY3JQe0ielOGRt33WwPHEotcL1qXvRx6G/6pF9JpDmxHpGH
vWz2Xd6eecTZ0DSbzzFR9hpS1nWQoHqxe2RxA2GRLSu/i43n3Ilxz9MBR02sBojPsHLl1mspM6l2
Kwws0Bu0Dgm/O5p5f1IJNDhyVjKLGMPfdMEOZSxfiDV6wrYXFxrjnqVg+c58nsf+tchnnMxpZ1BG
X0eXHSjMTTxD7cI47+7oVRCmspxbdGm4OuMelxzXaxaz3bFIGPzfgQlxkRpnFXsWR0y5H/+HFDjZ
i569iryFlUnOblm8umr9OVY5N4z3PSmIlkmXm7OdE3Mz7MvEeYqy4bo1Qu1gLJ459346aVUw2+r3
9q2zRnsVC1Z6ufmpzPleNco3u9vKX9w/FBGb9b2t4P6kqSe3qf5GZvM4NfI0pfYjoDDClNxGQsbz
sRi3pkZYpgErMPXTmWBgbv5buEK53b7HsNmMm4/g1JexH9Hh64duadB0GArbFckHV6vEFkZng7cP
o0n3+zV9TTnRcSI4FDwcm5GgwNmnQFXAfDWy2Cm+nGx5Tp38OPTJa5SUv6jyKsp9fswxBFyYBlGz
HTObadvOH7Ue7T/7KCyGuqyNMBnpbv2naWbNNzs+f5yuYDpp6UGIHnFz9DZvdzvOENISYmFpaG4w
5ThNag4swyTpJt2DjVxjcDiRORF+ameAgZ+3TSh2wHfaRNXslo9xsR/QHx/GATNCOQXCUW5q379r
vKuSCZN+HDpI+bNBMFaGd42CVq0vj+1CvlMfOQi7ho+pl09FhD0B8pt7reCjIxaHgWcQB6AhRPdN
9V0iP8CZJjuniJhPpV499jWbqXOmQeBmJPQW8aOAI9Ps/gPVHW1zU925+HuELnHQZk72uNk3d9A1
3HGl3tVrzJp1jaqWdSDWJxPkhjGD+Rr/603nsY8Bn1ec3dqyPHWT9o5iPKza4rGxvmkxtoc082YE
ZfOSwKPYp0lT/rIl97rdT7ZEnxRqGxK34dCaKHuKzL4bbXF1uPTD5iy43WmSVMynzq4uSTu/2y1j
uGLF+t1UhtdCYANaWv5Wh2RC5jM4j8ZSftE6n3G8sl3vpgdNRQDftO1dn+Rn32ZXhDQveVN9OFSu
7Z9rLhMatgeBFeVm6F8PFbxDOT9Es+uzXHKOVoMNYOOjEgkeJRsCDh3vObXyT1ZuaGcWgzEuBkV9
VpqeB6HUbri7fLJ+UARuxV5UG7enhHzuaI15nYre2MlSwQNJ6RzWMYYrele4vzZQ3OUeiyWs6+6h
lrPnrt0W9x7VXjRrf1TDcjcZEJYdEdpyi2W+bXBZHOcbn5yvgiW9PhmOfe+ccs18qjReatTWOzOl
+BsdMjjFXR9B+feuVmZ8/v+YO5PluJE1S79KWa4LWQ7AATja6t5FzBGcZ4kbGEVRmOfBATx9fyFl
95UiZWSX3U1vZMmkRCeG8OH/z/lOtOt8brCc5bbpYvTQEiM0O2K62ghXnU0qIpB2YldhJzn+VLcq
binYboyQsksuUPR6kBtKzApgZelMmxYGUglQVbe3IOQQ8zr9VR1Fb45urj14pV6VrkZTL4soOD8G
FnWcNIrG3Yop2Q/p/DWU7mf/eLTv7UNdahaeMflisgPPCz5+VsSWjSVr9oc9qj96oYiDLbtYJkG8
U6lHCTmj4xn5Z97U7UPK9Ty4myJKKFV4io1Eqb7Zquif06YY7uc2QC/i9Dgp471n9cPGrUMKaeXB
nOps2VroCktzvIpnvRhRq2zVNKdvymzPrTrcMMu92Tlnnb62rir06gsE/DUKhn6rQS00pX07Dwr9
OWa9QwHM4a5oS+8GuSYtYG+66UyMQ3lxDFYogpe5S8Jl7oXsc3TA+bI3MZawM3K88lbGw5fj7wCW
Zhsb3nlkorKhY/0a4YRj5615j5opXMUkXs+tdWmp1sT7jUm+jcbVFEZ7153vW+YL2uo1Xh60ZAhX
MAn5z7Fj3Ga53kM8WuSlR7fTvgz5f8IYb5uIBmLjsO2OigcvibHjcd6ZciAu3TEohG4MJI8wQv0e
yzWaVY9qqvUVW8o6jOOLoekPbfylQk/ZlphmKzC4tjQujzPqzHRkI7NImbc93W8609+5GmWzVxg3
mRVsIQhQjbKSB2lknzFXPxRDzrSK8ddsdpyIrnBGHEROkcltPkEDudBx99nNaTQdkfpblfFeaTkC
ry6e6wDZY+Iia+8/iyzo1nFUX/c1kMOeAkcXJgcV2jan4MzbJm0qNlZLgTxxJamB6VntIU7XA6tp
0LMjCabjOhr7d4EdPvQojeko42Qo5oumsglgUxUZAQ0ostnYGMX0KZqiRyNS8DeG1aj9M0T692k/
P2hLUZiZWYZtWdW7oAh6mmDW0oVctyiJ5+UjdhSQn6sC2p2getc0aGqR4hV3xtDUm4HG+2pwwPn0
jjFuhxJg1twN5KU3FWivwC/dTWjUZPsE1XwIcNgevSOQtZCd4tcVTrDxRA6yyBgoT00E0bse94Y2
eIZDmOVt5ky9xIuI0W2Yv3gNZY8BncEtIIz5c9j5yIekA2R41B4LduAcGmRvb6Vj6xe/L+KVdBv9
2HBSuQFTMO3cMm0PQ6OpoHmJNx8Lg4eeKM5d1M7ODj8f9cCALujGdfJgZUZ1erAcSgVO2iN5HQJd
7WIBiYw4lm5Y4cqBCzbRrCj6BHccJ7X6c9qxC+SELNlPthClDhUeIM6MA259M47Xvg7FVvWROPMR
HrAfyAcEO024r6iDfaLN/HVwh/bMm6tuWcZGcJakgGRKk6LHbIbxXVf0+nzs8WFXeYf2LqcZT8UY
XYdGTMU+RJ/HTDYHUVCHp53/mWhx/5LjU7eePc+4oitpH0IVZvCoTXPv1s1944wEx/hp9xlRQbWc
S8SCgv3GFQZEAhQacTPZFU3nHj1hTWtkUWrgXPzmHHoDt1zzmiG8F65aBiZVsygEelPrKrnUmQ0K
ubSzJ2GohJ10Z38pTU/w6FUbQXRo4vXYJt8En9sFHbHxnpMReOSISp7yAfoLBw1Bid1gSRWiRTAT
UUnNVYJRV0FvO7Z3LF2Gy171NKcFfbixAiQeIclCC07lN6hscDSmcl+Q5PHRrxO9C+F4LMc5iA8O
cI9tHet0Xxzr6fHsj9+saqZaKZgm2WxEajUdXVSVTyoInjicdmWDQ8poBwQMbQJXKY7mdodgeTiU
Tjg9saf2loYTfDJN2ayHOrX3gVIdfswRaJeZSH8t3frZoWC3QpSXrCEY5dFC+i7a9in3PMzM0A6T
RkSok+FwWBEywkTHONcdWPUoavtFnVj5LkutWzE48sY3QXoZM6cBL76U0iccxAxfQGHdc8jAHh46
j+1EIQZBHxqVSiUbyZd3mZHcp2n2eTCF3CXNMb26q29TLV+cIe+ZGbGbYR+EKRdWj/ZoJXAtRHGb
WgXpGnMsPk2EFC9U5RW87iNqsdKRpAzKWi3/s+FEarSy6q+tyryJZnOlHHt/rOFQFdyFeXWRxfhO
5uh6xiIhA5zbdM04N0d1CNQ8Xf5nZbdVFKYYl03TvjgWhurReespvjZ+/qwotc5dSu+cXel0rL/y
BuCH0+sxx/3WG0191SWI8/CmPqZH8pjtPdpYmhedbNoVnoxsFVrUz52qeogq+AnHWpHfXk55DoGw
2BZxde/4JfhOREpZtgT4vkb3+5B2/ZEOhgcMaUmYrFLE1+ARumcvojkIkuHmO0D2v17H/xW+ldc/
cKLtP/+br1/Ligp5GHUnX/7zHs1Smf/38d/837/z67/45/atvHyB43X6l375N/zcv8ZdvXQvv3zB
Ysne7KZ/a6bbt7bPuu8/n9/w+Df/X7/5H2/ffwqA07d//PFa9izA/LQQ8NMff31r//Uff5hHjup/
/fzz//rm8QL+8cfZy/ySRm338vd/9PbSdv/4Q3l/2kKaHn004biuPIbT6bfjd6T7p/QxeXsALyzX
9I6RkZDcuugffzjOn1JapuuTMSsd27Rgn7aos/iWFH86rnKlb/kmhBaTkJr/88v98nj+9bj+o+jz
6xIXSfuPP3zrSEv9FxXWJXXFFLbA7GKxEUYedcLmbccpzWHzyq0REJ4GlcDzKO9Zuev7576dxTN5
FrNhU1byfLJcQH9NS/wRcC0FEooZ5W6SoJvKhqnFM9AGAqm/Ntr6vHcHt3lggp+xT5mQp3aDZczt
W1XYtkvrMW39t0jKrjj4Q6IUXE4ZTsk1JGLf5EAbUKpdOXnrIFvt/Gr8qjyviW+VqENzbZmGZbnA
UZhUFhKA9X3c0W5CsJg0AZUE5vubKNB5fiC8IFR7S05F/1gyN4qdiDu80KnhOwSSdXY72a9h1hpY
+tjmxGehpYL0PJ2d0L7h/TfcXa6a1qOfycJfPoyUQ+fp2MUrpi+GZXb4w5MIYSjdzaFqHpp0Noev
hQ5MKkZNhKCyhDxXGTCX3MQusSOpAYfm7CcxrXyE4e6i9PJRvQinoX7etWnffIlAlqzCroqWbY7A
s6GdJ3zrSyuHetxnIcYfCpxDUUQbTrgib3E06AIkCSpqjXWvZiGgcZ4OdTO8IlJ13ekMf3Fd4Mex
uvoiCQyrOAv8sQnQnGBhpbZajQkF7iVrcl5CNHEAzVJSbOpqWzehe5U4zVvs8w+f/YRz/y0tXPWC
ST23D9ERZUTvQMZ5iFk9E1H7Uo32kS8y1NkYskXG6F4uspbm/1mpWrvkxVJ9LxcWWDFjO4eUCO6p
UHZciQpAECC5HrzyPDbSGseXg7GNbXLNR4GqP424eUCcOBbikUYQ3AZ8R3Fxliq7bna0DISzn3tE
FRzt5TzQdjcy3VnrOR5a7o1Oc0t8NQJwRGyiUj+8K3rZW+2KNWiEmxGNYXaH2jW686RTjjt7EGa5
cy2D5EGK0oPtXI+s6MF2dhy3v+xrRZaznCO3edJ2IqezpmzkfBfLsJm/DXln1kQbTaVRxiu3jgZh
oe8IB99eWHhB3QtcCIPe6XoQ3avtZIZ9PuKcr28iGvnBE4P7WJVUPmPVY/fY2qu4sX3a7bnZ+/5l
WLRBcJUZeYE8kka6KdJlh8KH43tGRGnubEYxVs11aVHqwC4/+P297YY51k/M2UobCxImzM5dGHUz
youqNB2j4Pyqew/Ek3TmegRUlczBTYKsUSHBjEdBkdjUNRg6JJYWqXu0FSrDiRH6wW3DJ4TeLazR
V1PPVusaA0ECaFfW9V4NhiNjNsZpW22s2M0SmHlICcE8IUoGUlX1aXptouPUK9tru0QvLDhFDc2A
NtYdIj2i3CljadZJdNypnhaDRrAfLywu2b5q+rFT7M9d5kI2AUOenHctNJ4LAxNptvVm6TsYequj
fkZDLlMAUVzTPJsFTZsHwoea4KIaq3S6t5pRuKhP1dBxeUnk1FsdBlGxjFU7B9DBphHuWpFO1Y2X
cgpHKFhQNeIAMZexxBKQU2+rywJ6Rzl4+fRcqWGuVo1ZIdE2sDCY12U0a2/t1y0BI/40lVcapF50
HkFGd54ma+yBkvHWpTuV5TSAbQ8ewv3YOI4DlNNUOPTmGSRphgZXp+kFmKg5u23tcWY+QSGDPCD1
Qd2x6UsDC4YN7tcwu0fWZ+ubsqprDPQdQ8WIlVRaYQAtZsfAktyMw3bG0/YWhhEO/TnnAoHoi8gf
t6gP9LzDB5QOO2fQLljYwOtn6Hd1m2V09GIXCEFTmY5cDX3kdVcN5pxiOY59wzObrChEdDXGVvSJ
apuoQDjWBsA3om7pBZhGVvirSVkx8qQISBibTNPjABJMthdT/QiMYyF0yoKorc8s1PVFexEWLLH3
xC/Wjrqsahm3w1YTmS6KXaITauR0dNjm0sZMXeCns13brzVmfPexEHaFpK1BRrapQx2VL7GcXd73
mZNQvpB1VpqU17C9vJVVa2BVqto4iq88F0xAdW9ZVTIfBpVZzw4VcIvaa9OmqHQ6mWh/Z8emGW8n
P4HzybWU0efG0dF8lmHBOW76mqJ+BiCFeAULc4ygI3KYR2yyvEtKnfRVtg1KARCWmT9kTy2fLP9y
RDnePhY2yrkV3LbWWFSKTUS7sHogSjuvUcVxHs9t/7NtKFTToak7sSKquMCDgGeAsOIkUc1yGORk
n/EHGLTFgDzCbzngDMN0NTkFjAp4h1a1KTV47xUI5N5ACROMT0Vm1sVZiegdmIlTNFAFDMemvBAP
A/bedAav0yDKSKbolhN/rp58p6JGPFCP15+CwhDhuXQG2V/LUhvpsdWFGhh8p2iBOiXet0SzIOYL
u7V9gYkOAffBV5XJ8RXVR5zfKBOZ2vkU2jFSiyAc810Fx7TbhJQl9eM4QjwQS+i05rj3an9GwOMG
ff9QpwE7Yrh8dvaV7nw2PTtD4KTXxpBo2sca3cxWmdM8oc/UDegPu64iwlzDDA+Wnwm/5iYBXqUX
F1geEpvcg8jB7tr/Rke18m4Kx8z8KydSdnnRVUlh7Nq2EvTKzZCewcMI42x8Q0Y8pE+Tb9XuwY+N
uq/x9OBiuzc6Oebngm1UlcEgmkjRXYwJDtl9kRD99TWKZ5Wed7pG4ZrZU6E3RdBG1adpVCKmuYVt
HzB859Vqb5tlEp7FeTJOC9UAVwcW1kDxtf1CUKoqQlZIrMgNTCXLFUV0OwhD0Mu1sjL5KnlA4JKk
GxjFWZTkA3iQjvpTeR9ib7U3k8rj7htVMS2qr5GapmiXdIM3sv5MkYaRAYiBZvUU2P3SwJccbRsS
TGeYJQPqpqvIoM238vH8jduuQRcEFzdBc7UeCyPSX7qRefLGps6QUqgtUhMPW2i0U7qLdS0kblIW
7zTUwbkxlJ56LEUMompZxUHgnTciaZI7XYw9IiC0+pgy8ohm68rVeZsfWmEXVAKFNLwtAicIvmWU
Yev2E8w7B/yYOCZRnyDZ3lrp6GAklEnTfwZykw9L6TkmO174C2qVWH725BL9mm3BBNFy1zLMQgjA
oO+edc769kTsMf2jYGRmPa9BOeIrgwJDiJYfjkfBSl0ld3FluuaF0GXsXVuuLtTCy3y4fIvYL+1i
HdRs4665awWwVFSkVJ6SdkJQQ7PZH85pfat0JfvaX3YJSNZbxxkMcGJVOHMG7LO8vB3HEbhxH4+q
fDZmKy+eNBN0/NC5oxoelIm6fweGyAbZQfB3eN5UYxsYSFstRB0xauNm43mitc5n6XUt15R0b/QZ
XQS2RetZu5qsKW/TiTyWF0ldCg29QPjDpvE82Z/hbA5iXAZDam3VXMx6Dwq3h8lL4aozNyaoAITs
sTSrG/SNub/tndme9p456+qqmQe21y0bpf4MB3QLv6TNAS+vvR7H43NVp/Aklkk0JhCJw85on1Vh
E90TB5piV00GdcnKOLngzvBBxvJba5s27PbG7+Jy20UFPewNDU0j4ZFMXnYrteugKplrVK6HOaTQ
+xyYUWueG64/SkG4tOXo+RyVcTfMx2rYCNAExlI54k2wq/YxNJ0ku9Fh7M6fyeidxd4tFF2tZd+V
Ojhz2GElez3YqMw4TYT+ORzsaXigJktFYx23kTau4yLRMDgz14x2ja51jS+HD/B6tMau5XY3wfSa
TCqqLpu5Rxhq9sDpLq10IHJi7G0vWWvNDMp+qCvHO125kXhzmyRAWsNKW15AaCz7V9eeSr2t69wB
w+sRU+ivjagd0rcpjseIBsTMkW1e6ImL242znVBKd6EFHow0MacHzWRcA/Q0A3RvHmTOT7VpifAg
0WUUYAkqom/GYpT+qmOX2PcwxuXk79hfV95tjUKsuW8b3N1nhgG9kb2DduppZ3pJ7YEQLF3OCJNl
UVzKpKets2EuEsLlqIM1rzRkMr21w94KVqELEug5i3Gw7ww8pkcpEYcHOId1P9bFfrBg4ezm3hVW
ueBkDoxSuxlSPoprZCgipwEjcV3lWDEuoZiNfr7sCsyIyza1PHEfWmFxBGTRpU1oBI92ibaqmtAx
Ji5Tzu00zBTnOyWiYaV0APA7sQSYjpG6abWtCGiWCPRaWpYIXDQWMIetBNwT7I1U/nGaGsSXV46+
wVYIa5FAFb+uLoaU/vsZhNm0foZj2SXsB00139VdNNUvgwNGbZ+XiUtcDIboeWWmrTGsyPWgOjQk
KaiKZZQHHftqly7pvnKAHN4kTSfxZ2Gqqy7mnM4N2Dq0F2xkZt9AIuENAwHmyJpognj6THtO0m+d
LOnrQ26YRw46Oot5TYHYLNa57H09bTM1d+G3lrgsE2lOHhFEzDYYwXyv+xL+QzqLfjPFdpYfItuv
zDeBSTS9EwUFVGSOaGUBJlLGgy3Cusx5ZYrApZBZwG7n22gObuwsxnAUKEcI6fTXeRtU7sFiAcvF
HpdqHn8aZNokm4r9Tv5mZKka9tivHQkRirYkTLIsqvr2PJzqzn323KJ0KqSnszSIRSlIHLfQGNVP
EUi/ODraQD0WDdtGA4R+GWlLALId1OTO0DlKhWUI9BU3YT2Z+esYQ6AnOSEbdRRflG3kTseMzNzq
VpMliDBURiTVORi4JNw1pPkUtK8VlawFbXJeo6yoebarrlJdtKtc1t4VnynqE8giDa9H6o5Bgc9h
6gz4jjE+polcDp3Gkw0oH/8dmC+XQ/JrJJmRDwG4bHlnEM7nXkZUNce3MGqE8zLaVTHvnSJsj77X
YOyjbZlaKMApA4cp7qmu7SMQywZzKSbzkD0UyIsWP7tR80Li64juIy/XJAHMyjfBOM1RhteEx1Wv
BtvyjTs01akBLMzE4kQH38IRHZS6nS/NxPWH5y6LfB/KCtPpZkYYEG7YStaSKmSN9Be5eOIdCkUI
MLKlsiZbsTRzIV98z9O3o2uxNcoLEYt70ieFfVcVU2GGSNuTmIOhtCLyYaA10aeFThNJclLGViD7
iZVpfnHiBjpGA7BFL+muiugWCVcP4NOw+iC5wH49IR8XKK42YgR9sQRKhhGgDX3vAjJCTohDm4f8
wnOSZ7uhsJt8a6KTV5QWfKuHL8Ay5bx0+TBbVzkF3+SqcxJr/iKtNBkfetOQwRIGwhCdhVHf6iuB
2RaD0BCLcJ1wPcUuLDg6LQU+Se8q51BLHlWr7HCdU6Ckrdbz6Yw2UxlDz7IrymABBKi+Mtiq+yN1
lSV666YbqScPZvcww72ZvsH9RIXp8hMoIICE5pidFoNOnl1wYEjUUacX+iZrROM/CllH8KKzUPeY
KMWIJ0m5gQvNhjaTaA65lFNNvkIschOxB3EPF+mEHBDOZps2n9M4wV6DYkwYAK0T2Sb2FwtXNwl1
iccHf6Eh9xDSWHKqRggRNQbuuDY1nVffoEdErlCrBO3RqqSRuPLc2a4i1DBIc6Ez9Da6vaN0oSNE
HYxGON3iifb119nV2IO72etx0KZVHh44n7pkX7LDggLLXRzbRdUL8yjboNAJ/qQ3jFQSD8Rxznto
bKPpIOFbef44mLEjl7Uy/LYlPLPwW8LT04S+yRkQzBAiEuQBiHZ3rZcn5ReXJh7V9yzvonSVNmZ0
7GL1RteR75BQbdlkkwQoMzPHFGtot737ZFqJE21q1AzVniKTW5/1AsKo4e1K2wpBGob1UHX+jgTw
pg0+WVkdJu6jS6nW9Q7srAWJlIkLpDB8Rd3jCuhkdTpLnrlDg/jGxbCFHMaRuZtXaEcmp49vaQMO
4Odq5Zam+1WOQ1QroCtdBCwIvOQx2ku08VRu3WhAmnmoaGnSvIhqB/tyAet8TBFO0I2gnMIbZKyz
JMqndlWOcISnbdRBLEFRLjAO3wYY6xOIerbAR7z3MT6O15ltka2w0PwkwLhz6/nhBU/A7W4V2Ix+
k6XFBDe0tGvScDqmu53bYJv3tgUqP//+pxr8X2Xun8vax9L5T1VtGrGe8EzbpeiOUNgxrZMUr8ro
y1CPOtm064A278LZmDskMOOtedOECzpOC+xx62LrrMInqkXm1/fHPxbN/1VU/2t4aTvU05U01Wme
Xu7EGaRahh9BtkiN2V1vhyTZ9uPt+wP9GvV5HAhxjs8LbbkehnBxvA+vL7cxkzuti/90tSW9gvAE
qBSZ8+RhjkYgpBQtv/fH+TXe7sc4Evq49JUpFTf113Go60euq4N8Q3aFvuD4DMqAXfa1qic0iYkx
7iG+fpQ0+mtc4I9BHWlaSnmusoV3Mmglrbym2JtTWndYQVDGGACb+FUOnMdZEJCv08760cGiGfX7
jsjvrlT5julLBpQsOb9e6eCgn4+6ijuKY3EHXJGcqd4qpwVzU3DgIxQ9lEB5Ht+/v+avYXYUJYVp
A6nncQoeqmedPMhGDUGeDyLZRHu1neKlx+S/GncE6FyaCKE+AWhfItn5ICfz9PU5GdU+ycscwyAk
Wo1Rua41LfcVwtL3L+z0djKCFL5rWYo7ytWd3E6jTTgja1Kp0ixEt5HEU3VXD6M894UPIq3pp4CG
at9XHyRZ/ubKpE190GJYyWfjJAVSSO3TiuqzDfX18Oz4VA8DfakPXpbTz/nx6hx5/AB6/m9eFiJY
DN1TZ93YuVV9QwQ8fZ16x4G0kJeYijIz+OA9+d3tVJYS5GxwZc7pvDZbfYUowUw3LsZ25xOAFhpL
Y2k3zsaTfFqgu6V47zmwVNfvP0jz10bh9zeUidQT7GSl4zmnT1LWPvvefEw2HrYd+CybdB2tSAip
7o0t7MZV+eX9AU8//dxb4IcuF+pSxfTckymcEnwwpn2ekvoLOwzqi/YGuGNFqq+p7Vj+1gSdpQ82
Gnzv1uDMPT39j34BEymX4BzrQgSyJTEfp69ulrMyjSzwMesgqsNyZ7fWDlfAt/7YRhzqm4qN+ftj
nry2P8ZUjOZJRf/XPpny6jpIkmz29AbUSrFmt6L3XRPlH4xy8tp+H4VUCwZxTdqmp3Oc7UGQBx3F
FlhBuZyqTmOJ1TGmPgC76OmsD1aPk0f5fTwb2ZCiyy0F78+vcypGrjYmsXzcDFRxoxAwLSSOZ9f/
Sgnm2bc8FGeIA9+/k7+7Rg9Sky+U5aC5OJlQLavMIBcS0maaXUdlxCvSdhXyS9wYeUlt3m/ZmH9w
neavmbPe8UIlZ0U2H74gd/N0Oa7plXZBiz032Xf7/qLbyQX2632zbXfvX93J/uZ0oO+/yE/r/jiw
rVbUFzeuxFLQPopAXBVpvegRiWVx+Bxn9bJM9UfXZ/GgftrX/BhW0mflnbFsRAi/PkgBAItKJNcH
UGWNVnKZrMgKOCcAdE1P4oMZ5zdPEOOXVHgm2MSpv30WCCUaodhAsUhw39PcriFPpolW91Xfgepv
YfN8cIEnq7DpsPpaNuuUIANDidMhpzGAsaLkjOszW7sIoMAYr/GxfPD5+2iY4/d/enoNdUmZT3JE
YfcNPB2On9I/vP+CnCwUf7uS4839aYh2jOvBQm+xwYCWfOKwGiwEDTtSXQUBZMfDR0nu1erfG/Q4
D/w0qBClZyVmKTYunp6VT6U4RYJhpe5l0tHVL1R99/6Af5suj7sl3g+LjbbnKXXyPkaRGhAPWiQx
du5FEhfnKi0+eFa/H8JzfYv2MPvsk2cFwYBx227cgPd7domhOwC202fvX8fvXohjtcRSiNEt3z+Z
9ueU43lZMyGX2VNKB7bvbqqy/eBKPhrkZBZObLebtHEchNRtZP5uoNaB+uC9+2iQ4/d/egWmDjFA
aPJEBh+0ZIwhtuZzDCM3uHr/lv32uXimtF26gcy0J6szjXb4m0kxbkLXqvcWNkwoSmRgvT/K3+bZ
79vxf41y8kZDc0tV2Gg+qe4gdpJFcz+ls7o2U4jUXOb4xLE3uhJmOq9CqGT794f/6CJP3u/KTooi
Rh50TFG6Ik6DSl6LAfrfGcQUJxutMp9r9Lyszrnl4MsYtTy0Li3e90f53YvhCVaO42aK08DJ88pG
xw0r3543TTzcIF1a96TWZrl9+e8Nc/LASlRAkT7O4LDz9CIR8JUFZg5EFx9lhH90QSfPZqqqAr4I
6dR2FC5tyHYEEdbq8/uXc/x1f1lwef9+umvWyQHNAV6pMb4QJEv04zw+Bi4ew/KyKu7GBKV9/cF5
8G9L7slwJ6+CGmELc/gngzLoOG0PHWlA3dr3SFRoQ3X+/rX9bon6+dpO5iO7CxrPKLEOpBE1PK+1
kMJEFrEI1eOQupty0tv3B/zo6k7mJsOthhGthNiYot+GdXKIvPC+oBPYYe1/f6jffHBdmx61JVyT
GsLp4YX6MsDEjIDKtgnKy6JvQMATc/DBKL+5gy67FcpsEtEzBZNfJ1vPSwHYD+O0oSp3BEWYWDQR
7F7Whq+XSZ+Z5J94T+9f2d/3uMdKjGdyoifhRdnuyXvfdr6vegKlNnVQb+3sOaSXgEO3Vv5KkzCr
BtJCifZUxQfv5m9uKeMqkxWfI5l5erFjWudJBZBik9qfhgjT5Ecv/2/u5i8DnGyZKiOQbW9rQkUj
uTNR7pcFCQGA9qt416nH92/jb2YPj4KPB3hXHBW+Jys+nuxQJYKriY3rzj32fG5pcv2Yc/9SRV//
mChO5NcnX/7zIn4lIqb81p1qrX+RZ19Vb8Vd17y9dRcv1enf/P9QlU1B4Kf7fVR9/6LKvqte4l8E
2d///g9BtvwTzfWxkGmx0VKUTnmBfwiyDVP9ydnt+D9ZpHyqxsx/fymypf0nZx5Kcy4bTeEIj5n6
L0W25f2JfBq7iMeLSZvPdP8nimzWwuOz/9ek77jUHTlDSo4hJKErDiS/fqxpNrdxmg3f4rrAa2NF
wTbWDrItkXW3hf/S61Dfxc5m6oriAR9oU0hM9DH0HZyW3boyxvmSfigmhjnOX1s3mA4ThOh975jj
EmtVeRkJcZUUMkEepG1WyjtbmVgHxQWNpmPOadgt+mb0Lpwhrh9MEz8RytQnkHLEBNojXRB0JFgJ
MvHC3n7RAmL4nA2GsWlLGBJdba8btuwP0nQqgk6cdEumX41mAXfsUGO5DUeZ3k+GNNezfKUnOF0H
rWNehSVJPMZ4PXT5Y8qe+0Bzxb+qQxGsdFZBb0msmIj14rYBCnWODjAl8a9Jz5U4qLIL16320uu5
UfYaFh6BtdLLAwiOnX3o+s8eiq8b3LjzBdocPKNlGHwdjj/fNUuffHP9Knpgqm3rg+yJWfjwKcU7
IXGWdL6X7AtPd6uhFRW0UHPAsYM7RzrCxt7Mv1cFFm/azvvvv3KVpPDjiA42OqV24CGqfV8RpCJS
i1wyI77CgDRdRklINYkQQgIHex8yNNF3m6SSwGTxPR0IWzIO3/+rOn45WhIkgw1kEOunSlazAeCz
bg2xrlQxXbrVNBFyp6ZL0bnO2RjmS3lseZJBd512hFf08fRJz3G2TRATb6H+ilsZXtgw61F3zpN9
HQa+czfFfQfds+52DlKsu9zQ40Xu+NcZwp1t21e8UxIp/86AZ3b2/Q8CR8AgBpKA7htRHJk7cSqf
VKI7tqqTsbbUfWLk7rmlsBjElfNJx59lABK5yV+7I5b4x69p+/15rWSxNJDvngt0IxukBfHaOaL8
Cr92txOsqhtUwzi3YstfhzlZWa6Br/D7U0ThpgCaHq9GURTdZ2ZbXANTG9duPUOKa2MBBiYIdn7d
H8Pc5+Ds+x9k+pmbH7+CnIlYqRNDHpIRY+iEcekWyHfhljh3Q2gesQENShrml9FK95inuqsI0TQ9
euMQYK0g+Q1kRGjp9io+/uFJYBnIsQJMPbW5hIU3HXidEmrsTsDaok1M/RfZFMmv+AsIXhnPAkR+
D26to23eovUGNLHAW5+/EgFalblciMaLzua0KK5pJJDsPEi4CtSnwYhELRdofnVETYg8pI5l07r9
4ccdMQrs7YHf3OCU8zYNXHpiO9LPpBCqR2NA92AM6rXIK3X54yuZmDul52AJc/yI8XLDi6LsvaUX
mw/E2xWkNdWmc9YSzL0OB7LMPYxxK+HM4k5rAs2l9+ML4gjj1SDMeGXkvXkeo+6vffPeLJ3/TdV5
NTeqdF34F1FFDreSUE62x+NwQ3kSGZoGmvDr3wf5rS/cUJbnHI9Hgu7de6/1rB8U/xMRtm1yZ6kW
H37vfoIrq59AYf/zR+wEannloE0OtSwf9t//VL+If7Zj394el0B4d09OLwwd9GNFWu9TVPR/GEZ5
a9jA1T4gR/GpEB2RfxsYfNYeeGt1r9vMhqiRkxgtgwwgCZHGj/9SQ3q9SUlO3Zh5U19V5IYum/8E
dOuvX/3DJdhCP7KTa9Ko4XMagP+2GBeYxfHcusVonQeDaawEVBVEfbTRXVH/YmlxKvULorWz8Roi
4Wo3QM4qK+tV67w/SWY2YSom1M/KNV/7Ivrjlka3EfY03j0bmbNmB9e0MerTBL4jLANneOu74RoN
yd1NjfoyGqPzgi7y35TBxhtMpU51AdxJGbN3c/yALI0eupoZC4SWyYiTdUA38bhxOhWk55b9Ye1h
DzsM0kUjmVR3b5BX3rX5xEL5U8vijOgt96DVo3GULYjGqJgTazGgv9RR8T7meR5KXKWXqfKJMu4J
p1zpglii2HH3WUDicGX3a1UM03vPjH2VplmwdxKzvc0CRPlc6SfRxfJY5N0/fXnIpeOz3j1W74E5
594ep72Nlwf7cYLRJ4uJBMxv5WQisO4n3AN2Kt4ChCRrhmvt3kR9bjS+hL7MxaTLsQv0N/DUve1e
pxap95pJXnasSRtjATnYhWhvGcyAmxxZU70aIXbv9uMlF0twfI7FVsVjjfGZU9A4ReZ6aGP3Bb3b
K+pJdRRjQV4irGuSOvnt4w4nZNPBILKTPIX9bw3NwRsh/fpAEvzaAmazgHU7kmYtZde3x83nV+Fc
syQbcfsr7/u3uDEFFleisObBludqliiaLHL8ApzOQaF1z9agn/xcYqWaWBoBbNblJ2nKF9eubQYU
kvzk36VHdOG4gOZRaEEEkZhiciSdkDRGbYvl1XoVPkq8wdchkKXyzmhpiaQS03ttTz+iFAe6Igz+
kqCx2eeGwmDIw2t7YIPbRrY36BPTQTPij1E81brRX8Ent7dRFSgHI1fuqgj4yBKO+pTZBVhnT8Lf
WC7OrBVnSBy7bu6sn2OSfhlibt51YLDCQ15iwSg+5sIzTvkIQcMf8wwUezO9DIl+zUFSqpWVTfKP
bh5JX9e3hMGYuzZ3nGs5Z8d2CgfPSt4cv85OZZSMa20xXmqqVWe/AJbmDQH4jxmUK7zx5mPslXmO
B/93nYry6/99EcfEMnidKXfIWqsI+NXGlBHC6qQu19myzifLRXGLnA0IWfk0QfLDZrzLrKQ/yzGz
kEOaw1fifuJsOcVD7b4HIxgLZeILNyGq71Jo8AeLdLdN5akCKDOB4bkzwhHIZfOBrbNcaxMeXyvS
Dk2aWa9GsWQPuySNEyq1M3U/e35clm8hE20OmpBPgQQAbcfuu9/Xd1HDMLBS9aMvlfohffdmBRHk
tyg315L002OlZyev07oXu5g7YL5Q1udUpkcvwa9NgNR8n5qZVTntnjH9gMzyA/cYz3V7qLGzgK6R
ATWPTY+s70SYU1JsW2g068VesEkGz7sEqbJPg0NooAmv7LHeJRKoUAIA7rEyG8vy3B3mtr8gPane
SCRY4Jrm/IQHP90hDCIMKSdM1fRe06492VpEhEhfoY+ydLTK0TycI5MU6bjG4YxbcIOGdb6nuvY5
K2R1SovcP/iR1+gciA0cxvKSOxX8xw5LE8WNePONDE46D4RDaseWaMfmIxv1U+oL5+SWuSCkSvxt
PGW9pX3p7AxcfkTrNvabYRnws8HrnVrHCWtX+iGcD+NZgyrxTO4vJ2MYMVYaq13aT4Tw0IjdtlhM
NqmtJy8zxodLouWHPhNXL8+cn35t4+PrPRjIMuqe3QqVGBlE+Vdkk4SUAEZsvfZrHJutRQBJzMKP
C81FQdUVxh/Ft+teJU9DBOg7IoT0qKopWeVj2T6lUUP+VjwSkVifrDTQSRElMRwhxcWOyF3lhfP4
rtKOj+0EYWIZ4v9yw7L3SPCoMlitQjpn4v+GMzc+3NWqnYHkVOoytrI+5nVL6kHNW9j440fhLQ4O
3c3TYxXX58dWQViDey5NGCaRqVE59Z1ChAr3qVUm6S8ZYVDYP9V6rgReSxs0SBUE4x2prAfANLev
9tTbV89NBiTPaFHgBjj7ib7EpXMAiNbtnD157AibYuzr175jy0BE3Z+6xRfZMdM/JrMLmIWi+XGZ
Osbo3iTx3jsqLLoZRNoAFdqrcaI4CCSvgWMJiBukb6xqnJnQC9rzzG7wZ/li7LP23XW0F2lbP5FG
uQdA7O3NWsTo4AjajVdU4AwQ6p47Dlo5QKU/c9v9A6ja/UCfiN0oaQl6Q0+AI1CUu+J/vlo+2GH2
k9Pj+//7XxjjyZa+f5CW0T8nS0pXDS7uStFHAoxehzWLZbzSpzLMjYQcXEvv94/9yTSJFSMgBFdd
ZQF6FwlxoD39KkoGFW+w9pFkBqDJSYhTeNQJDbG3n9QZq1xrpt9tkK2/y0qHWAdIvPJVI3Lg6XEK
zcbqnzH7ZbJJMD1tvDbYNtmsfnCWUT9MfdrpZFnebWStHea28+OjrPyMGEkk80QVrCCSJAg6uXTK
TM5yufyf73UuQIu8fE+EIdfAZID5a/LgAaa8zMs5EooF4fFGfi5wTWCN4QN1zbK+Pi4+QTIh3kbU
hk1J7jP71/cmtuxZmFetjZaxiW1YANcM5+IjJhbrErW6dWnmGqfD8jLhASPOsMVASSouuDXqE/KP
f6RR8LtKUu/g8rduU5l81ganXCm6pQjK012hy/KN6fER2KDxS/cx/plD9IUkPb0paA5hCxIs7GGr
vkwFETqOKQE7XgF0GST5TuUzmsTtd+G4vPKIgEJSDUUETeXa6fvuDmwgPctyOsupdQFt1mY4JeIg
cZLAosdlB31/T8xh/ZRHCmkTNL11b1rtFc9L+F15LZ2ESnbf33p0E8oyqneam7unLi6MjdXD7ifZ
71ON3Scf3HBGUi7hugTd3vVMMlfx+r3MhitffLKfMxyKK8qg+lnXhbHy20bbjkEekMjGrwHTlbOX
Z/wQXm9wJNDJf1H9GQ040Zvj0O4arK3PWJFi6J+QXcBdiA+vyKdb087udojhWPWedipUFaHmTZuP
0gJfoZnuiwpKNmsnr+O7VhdFmHlxnHHQVZIAe2Otd6bzmwAZnoTc616rqmJt1/5lzKzeVTPvepNM
5CRNRiItqp81lt1Tb/Tc1i0i0FUAUTlM0rJ6t+ED2Xh6sbR7G3Dx3vpRQWObh0wtjGH7qLmTxo1X
cd/qbBGq2RH3oB/Jvf47xTFBLhi5oXm3HJp7srw92GeZgholxwg88GxOgDJnplzj2K6tbODA1yZB
d8QjUux6XAoQF1epG7dPRq6pm5bRSixdsSm1fCNQz7rqyzWzp3TugU0jmfYCckV1UVRr33jxtfqF
qdKrbk4CsT8R3c4/Lx4xtMdviZ29lFn2KpzoV+yboUW41GaemzPOumKdlhz37fYZqjw47XyNDPGU
JUBeiJdn95bPbZJZK3eYQiVC3PFXMs+sla+WRIg+TERzxA2+I+CD9tIAYd2S+Oxn/zMjfibI/Fe9
dp59SRxFSkkeRfJHrVKAidFM5muBsX7op7XXkNQgAkkDCJ2qHrTY+Uk/0IyRvZh35hSoPOxUHX0Q
+oq5af7HSQLsR4CIkCCOXxEqmE3ZmvBmU9TfM1aHuLO8FRgGc01EbHopmt9GWpbwv4lat6dPTxus
M5ky+nrIzljVytUsroEJoxd7w6aYHEzMBh5QkVv2ahjNJ9yR19Q1LZacaNoI/CQl7ShSTdeaNQ4k
A2YtFDY32/huSl5u11zxSzcrFJz23mymYp/2ArhKBA83zbk7IvctKRLO/EbbHbxq0F5aO/8kTi6n
sTf/jP2UVYVg+ggP9rH3tXivV+uGLPkb6BnjpjT9qyVB8IAogHhEFR+iaWCXqLP+4sfaLm9IiSVR
8xywoZwb2m1jY4gDQNE18S4toDlQWzTHQvs32U/+NiM9Hd7ywSYC92q52Hv86tSbZlh7evU6um04
9wHo7jb409a3YtZWXj+5twrV2sqR/nzWTGdtL7hULVsgsTRSENCsM6P315k1PhWZFUP0I0l1MHTs
/HinZ/MZMidoTlVP616MB/R5gBSqqNxYmPlAYWOgqwOHXAaijoE9PxUp3l0chdV+whDvpPNzDWsG
KniUbRp5cLwENqZWoDAbzbeAKOwfuT87W1sWBD4ENpDSpICEN5XBBSMHEazHuHHr4ywsIwzGghhN
NOF7eleUIVb1pE3jP84Y/zIi8sI5gApsCtJDfXsAXsAaZEDuCrABnpI4PjV4PbEwhhbGk5Vl2MYK
MxAnkam+epVzVPCVSeziTCuiHeVw+lTkx7YKqoOuQ6duaT2sE1ogUA0sn0PnAJFOKCqcWq8vk3HW
FZ9HU4Ky8g3ekRmzUlSbxb7whr00Hb7Vj+m6DTS8EtmEDSKSO0jt/6yYzmGakb2LUsYOgee941n5
Z77ib79LYhqefXKQsG/sUONkkLdod2Q0+jzrZz/ImAgXgmVZyo+jI0Mco1XYerT6UBbuW8M+wWM4
BZ22KfSGwHc4m7S2CXNMK+OFbPRNBB/ypTLTzzpJikVdXtF5qow3KeN90EK4imvz0itxA8N0R6f0
RxfOlhSE6zQhzbeIW15VJPCoNO23vdZUuPoknLglMJKmGy1kj1aWVaojdhPi7opzbkXOQQv8neWa
wzGIk92MB2od++o3W1S7Ggfz5oztiz+kBlA0Edp42/eV95l22Dl4T4z1c1pPR91ItE+cNLy/OaV4
IomrajHeyglZv9KHdzr2WA38inRmrzkJZ2UoUlwtsA3EoDQ2RWWd88OP7Wxeazm/B0X3CsL+3/Ie
IKfBPmwSUKNbeAsSL99NRXeLJ+2fBWHqUllEigkaWxcVm08ORw/6IBpBZ6GBr/4qWJTPObASmp3F
gW7swSLqm8/eNnezNbCpk235bN9JD3a2aSqSneg8CAmTc8PMmBEM4Gs7W0g4KEYt1u48Obi5buQR
BscRr4QEKbVNgp+JYeJR5JxQesl6NDy4beUfAqRXFkhenB3cBrIllKLA4MEDS3bqOEKdL7g1oTxQ
LtYI2BPzLZmnN0nk7gZ5+ym2QDjJrPw39zYguZqudAfbZGWb8xD2iPzorQFkayc/og9daMcaL+hc
QocDEvGvBr1LPxCCs1dhUyBVeYqM3Yg74OSnIV4U+5iyZmmzajZIIcQWw7Efgo/8tKTdclItn0FV
0MyNyFLJC06nA1H2dd1M71NJJoYNGcQK5vQwBlCVMR7fyyKbdnNln4Ek3HqMMkfDOZgSTpTZG8Dv
W7gMXQOqSpP5H/r1LXuelW/FTCgjMh2BH1RdqXV/lbNaU6HZqza45UstlWoMdZtWxSfdQZUyR0ps
LdKT2dbhkOm4dFwZkFRV2+cpzZe2CEx9A2ZV0DfaTXk/hlkUoVWYr/w4HP2EduEGprQfR4OcJ91a
pcKl50/lvDY7cPETBIJN6lW/WFK+EPsDwrDqjT8tJm8WFIyQ6u9sN38Hb8lmA9qZd5nHPdztzNas
P5uZlHYObaYX5LdbIXO6+TmMZwLIV1rcPc0Fo4ZSttz6/idTtnoVp/bfeCQgLkmNciNc5x77eG2n
1IQMFwt6Oy3KhJjsOA3CQFYH1q4Rr42onZ+66P5a9Ma2cG12li37Wy0qAju04m8z08Wpo3d9MIID
D8mrazT1Uczk9Fhu064prBcanLnCzhcB0VxiAYTNMtER+FqRHWqrtls7IBhJSNpGLnQFz8gJoDKd
Pz48Btsy/+JD+d2bIw0IWjlhPkHWda1jJ7HAA+HQmdaoj6QWVLlxXuIIkReUtz/A6N6CEupbExXT
ZurzT5amP74XE77n5s/ArGUI+E+QJF/F3kjUVG9tjBQaIikEu1G4T0PlceApNTquLqYkGPnpFvgz
Nri6G2TY+4V/dEiPXbFn0MEk1o2k5ZpQ6Fo9p8nfJWl5jP194o5QHiGJz5H/ociuXYmRhh/LckER
JxTPRkSCqEsYpNT0Q8XWrzpV7Dij3Qzi+w5+SjapTPodXYV4pSq4MoGYBgRaXXS3vXZHXGC7Y9i1
IaqYyg735+tg3QU+22MlnGqfGC0DtCzaguDM1h5k0gn5w6f9iHuKrd+IscRa5Eh6yi1wp4bZURaF
JTPFlaHjyu7L5tOl8AQ8OGQbL+WfLBx9WDl+q23FONrb3NB3oOAPaQIkP+tpets67ISyuk0Mq9al
gkPbBTVhxDwJSrOC83KCcBbAYBvhq51JP/Sku6mTugpV7xCUzMbr4ixYp7k4u6I5E3Z7cJdREqfp
S+ZGv6yMBmZBrOqTnhbHxCHzShBUNsSl2rstbRmmJ+ISOcx3UjF8zDNxD7VBXk1sT/XKa+Iv0I8s
JSRrRNjbzsogqNQpEpbQMgkL6dHBE3N3FBmxNZUMPrA1qhuf5jmQeHNYD5mYOTjxy+boQjmAj14e
8CwEh8nLcBPWd8gUxVbp9c1yxuaKzmSjReRfdn5AIGtfb4HI//GztrmnC5A+n3xaBXAySi3DTe3A
jqnZOiLN/23Geh72FS22gpLHi5p+PWrdEyhPepmlC9qEmPZNJAOT/88ZVya2UKadAZbkgSYETtf3
pVYqwVustaETHBObewVi8eQFWJpm08DR7RjwI0eIEHEQBsS0boSP+7ox7IPHmVqqyd/H+S8wheSu
xHiepzzalKl11W1GWNrozFQHiqweN/uwYJXiGuaJ5YhYWkRyAzVd0h6xQdpmQLe/zI5Qazi5mMA9
HUmC+IxdZjeXORNC903q1r8CCG0u7bsq6pJSPbsmKXrHlP6EgCODSZPxo9O8ZDAiVnoxHwwp3jQK
pBXYAntzcA3tXzKBuTJbxVoIXX1jOu0fYyL3PC2BPurSDpFAEuRdCpo2Y2SeRkuN58FEcKYtG+Ps
WOy5XKopHiBj43638/pA5unb49tjltuHfFavKeCpuwUQcutEcNVBrVr3x/fASrrCLSLSGykYNL1z
TuSLjmt9AoprZt6FWT/1ypxwbuWV0LFC8kPzjdZCF3hc5hxQbG37Oz02xa72G27g3tafS9duj25D
XMzjpWeO891ixEUC630ufPPNnb0qpH9BB0uPaqouT4W5nxBmDvXl0FUp02fAYIIq8xj5nLNLoejT
aaw4NoQfxgtDeQJZxKA10f34RPpBslZizM8zfNiDMMjkSuxZnoWTGbz0t31mVxvDSVpwZwVexbkm
WWSZaMtaRSdBaOX3jws6VAX5mEqsr6N68zD/xgDNlZHY6Br88k5YKzE6Gvhsf/DjixEryP8p6Ik0
+lsuE+hkmafZ9vwJgslbBYEzoSbncDHC+Pig3a1x6LGGi9WWhE7Y8Uc1pM95GahTM7jk7wVO9kx7
88mV0jp7c5E/475fWC8EG15slU33Ak6JGKXzEsxJ82xGfxd5htt5aAyGST7F2t7NXGPLng65FgX9
h5ymg1N76N+Sx+CnnyntrHY/Esh0p6gOEyA7BFtowWlxESvBee1xSXr/FIMubZceUWy68VG34ODU
U/ce63H5a7ChXhem/QrMORSjHy0ajlU6Vvbhu21a9ct21cJg9Trvki0XX1PFqYnhdoyCcLxZJ/Mr
d/C0L1qNIY32SuvleVomYEFsr+EPZWvQog12e+7Cx48wixg9n+IMFHNDXoGr9nx6/rgekL+HTiCB
LkSOc9J9Bfx7ciDpRtQs0dYMGuNYA446PS459BTSL8YeunWTmDSmaQVsbFrU59FCEQFxgYBVAykD
XRcG6HWeVfsShcm16sboOjWmy2lSsPIt2oJpatBHuP0fK9WGrU97oiNn/VyQqHE13Nm+piQSOBOL
eOKMHCXaKd1kngg2j5/4uGi0PTcikhRajVGQkloF+jnQSkSzVXYap02GXPdid2a/rd3SCmPhk9To
G/IlI8t4/f3TOyRlGHyNbZ1Hxgt2W3oDZMnZGyqPceWKIIKxzO8b6BBbvrtLBTjF9eN915f3vd32
kzWvUdOear2lNl90ITN9R9fTx2PlISLhoMPWVUTbYaqam2gzFwVAtbSmcdwwW0nDxNkTATm8NJVx
FMHQ3KLAUKssj+0tNlmc260qwdgPw+8gY8o94VQA5N4GJ3ukJ9z7jTo2svgd91LsnaWfOy6R70Ez
udvKaeVTH8X7qKucC1Fa1ur7n16kIiKfrcpPQnffH08DqOM07Jimr+OgN05WTnzJ4yuRoKHsgz6G
kOAll9z+/fhbbE7Ul9g7VIvKqFlERxxq8nOt5PP3atnp+rmcypxfdvjvJTYBgtRGdtKmmT/Mc0qV
uJOUXXF9aSWN6u+vCKU+EtwcPj6Dx+3y+CBqNBNrHe+3sdFzznHk3hDxs9yOLp2pQPlk+xBOsX08
hZ3jzOzHRmfe8Ij9cxsyLP3lohqKKNfPOiZm1pPmBMO+xAt1YjpGd9u03vwBbt9o9falbO2/pu6M
OyYE6R4stMdAL9cu1OtQfi0aS3PqajsaudM7KL6zb2nFiyIqZyMyYNkuPesWlNuqRTmze9wcdPOY
7h8zji990bq3oqMR2DHR4T3SyRLV3b0hGhTNWbljpaq+Ks8n6ArhFrlStC/hGOZbpG310de0/Xfj
lnIUAhYzmseyy4EuP37/gS/Hv7mWkEhext2m6Ao0TNB+kqC27y0bjZO1Twr23h5RXMCzmS9857I/
Q2CCVNBkOq5wAhd8bkjy0EqXqo3bVyB3gyOTJoem86trv4z/04o0wpZ4wK5rxU6zU/8V2cUz8ojy
t5jr8HuRU1HzDgaZY5ilj4f2MT/53kxam/gPA27lWtmmzVZD8FLgoDaTSNT+ZNFL0kbdfgDsgjzZ
qA96zQm7U0lMsbV0nqel+T06RN3iIUme6kPjkpOoTRNrI0Gt3zq2hxZKYK/dQDvfqAG1mJswzHmI
CIQHw36ACBwyjSTcbtTevh95f6zCJMv+DHE9fepuxdwt4pjyPeUJIMetH6oma5lpKcu654k663yg
WZFrb+ZDdOUm1R/NE1t8+cWzGcTIW3gVD5TmmXKQ3jB4eyWbc5u4QU21Po+00seL42rkXlaVf0Kc
uFG2Ml8H17s9dktkLEjr+d8EPLOdPtIYnBYFy2PHHJavmpJObA57b1WNgKvs0TI/A9cLZ0LXv9/0
waLSeywRjwfGGFAd+bDXADglNgU+u8vjMsdTCbKQbQPGz4yOXxe72Uhgt5nlc5wL9Zuc2Od4pBNn
zhWzMRt2a5dvyw569ePnz0GpceaEmWa0Q76LQNx9F2ZTSxO8y91px5v4y26ZauhIq4wicw69tOVP
Eocg4jAsXHr7pszurhOzj7eST0EaL7Qvv//JSewOe7Ofvr7XMsOZDmyWAB6XDbkr+m7f24xibeDj
kS+KD9ISn+apH35zbN5adk+k9aIqGsPOF0cCRsrfMkVVAP2Rmaahq+nAUhYchnZBQNXRP8JMu5+O
p1GoEOtzcOSE9BAg190PFMa/QREnrjloODuNAj5oy4klR03HR2D72GgEeVnDDgJRGxo+ieetd+47
iNZRIV8A5yJXI7rOoEXL2tuBKNwN8yVjU8q0ZOt1ljxqRsaRe+TIxuLPAuwMCJ1IKzKW2ysdkRJl
XnAwSstf94kVHDt7qHeEnbkcDWYtjC0HFaXjV7d80AilKKN56ze6vmv1A532+tdjnNQPZAw4MRi6
tOZs1UYOG4ifib2vcu9FWtmvVpPNS16QbTVKazsseitnEF956lpny1AvZpEyI9aVfMon8FKZrclt
qXXvTVcM+4reNZOp93LoRkqrLt9Xy8siGV4mui+Xx++Qu+57Prn5qfLdj8eg2zZ8cbGIcD2rOv2q
bXt61/tqDPMs+npM6lxq9I0SxGLA1RnvgxzIoXRpMqSN11wrP5IbZhXMG2LDuRKUtAw7fXrmK8ND
CeHUzn81dAaDSFpZ5l4rp1+cxC00aH13sKyBdVKOF7ilChWhHkBocgc+n/6Xq8XQkRz6XbKx/FBY
dsElZokiZacOHyVB6oNLBIQJjrZJWoQheHG84Pq9WCZIfIfiBx0JumhLlVpXIOkf65s/kB47CFVf
o1/81sZxahN1eygewSKicmLSs8voWF3g5SHUs6Mx1CCR3dza/m3Q+SAEkrOOHHyNvT849pprHVJT
/znY/rMx99kfrYyJdneLn2VV9VsPVjoBLF5xhrKx17NK/LcKss1O3vXpLRqy9B1nM+Ufw1jTwMo2
TCaRWPbSABvs7WPszWoSbDyPkI9hMDTEFMX1Mfh7XNLlfeTHH2WUktFQF3e369Oj3UWs+en0moDm
+tLR3kCs0WHqI3LY0nysnt1++NHOuvgwRHFtMwp7+Dx2aCziwbHPmZnnDhnyafpiR9BlMX6Ae7PS
+ZT5Ljk7nifucvh4HDUQP/f3yrT1ux9D2EzQppxzoyFXUNN/Dw+pXVCCx5ti/4IczruYneldGo9C
0u1NaNN9r46j1xchyW0VoFra9gzYqZRHui6LLjLO1Kr1jVvklWt4cP/i2ELVgO3q3sOuH/QyXsm6
YzKC9CbSS3MFXfZnaxuEH8S0UGTQP1nLuMpjRt9KrUd7qf4yZtf0prqqmDgHoCN6qDUHi9SmuxM/
Y7yhMctsJ/KHu+H28wsxXA5suZXVga2BtnNrC5ZWRDTbgYYdKLGaXgbtlyyt2x1oSaYyjDIH2+GQ
zbQcqWeRbgq3STdDFHyhJSaENXBPJRFBe5eRqCYumE0Dzl+HKRhM+ln5pUoJ23XHd+oPjEx+cOFO
s3axBzi4RCIMopWQxtGt93ZF/yVI7kUKomX0EXBxRv3qYjfaJLb5t+3lPxh9wU7PonM8xhsNpd06
IaBixeTglztrO3hR3j5rFT3axP/oKV8PY5qfTMBJFSv7CrGs2FeWCpPYoyPZiXjdib5dzS46DwZn
mzRKX5oiOVI93ybPPCq0iPqcjjT0iJtI7SPS6Z1R+O0u0gsEyXSeyW0qzwWlGeK/v+Qe+CjkZ3fd
BEKF5M7L7K9vmD2kWePeBdMVbp/YObYGhDclBjBGK2c3l/bFNk3A5UX90ThGtLKVzA6+IKRekZqD
X3TRZ7+VTqadHWHsg6qLb0iftUzO8EQZdEb9VznSaleugd2gGeRBoran1e0vyzRdEDH/jQuYyLpZ
WoREkY8iG7mRDb1rkaTbKdeNQ4FbLiutl2nPgo4ZuWijg2a1v6WC1pZJMNJRRv9BGfm1HkgNtJaZ
Ppj7YbD0LWpPqgJsCtvR0+wQHRGRb03Kc+2uY4enYCJ5rVe6s4M2tlL0a06qH79mgiLShogh+gPt
OuLuXun+dJLSsMPM5wPOBG0/1lG6jciaSRVc8FWgEyNL3NUsSW2SmCH05aadeYuSpl6bWXOekuDF
rWxyGHst5FSEZimZPzu3vIwDEfFgvF9Mzd1ZFL6j19wnfUcfa9KjlegYNAK2ZcNminHlzJHAsifw
JrZfB8wP67Ll76phT2ImYaTgd+7lXShuoCzvPxGtROsWU8KKeMaNTp7hoYLGM6wNv4kgkKZM0Ozy
iWN6COcYuSDMpzAJaEkPAGCGHNWMi/Z9Tp2fcGC+0mhRKzBm7dr2D1j7M4OKCOU5HAO9Ixs8Lcp7
0AXhmMXvOW23NTL5fyiin7qKwWEc9wy7NdYCNjaqoOwX6NX306zcj4w/SfwU8r6XBaFZpdOpb59s
J+xad9oLWW1xORJB76IiJmO6HfpXuJ2kDiLFMGbWuwDcFh1LHMy97fwdqJgwxBTPYFHi3eARwziU
/Vvn2K99BkMLfGRo5bBix9ht9qhM1wC9zKfej9eN1RMmNFvInh33yyfxmPYO0xZjWBlW2xB9Grvw
qb4GOe/ygs6u3/jGCj6ivQJoEvIE5PvImDZ8/kLpRHksuZ5+IXdxrK3tilxkKbXjVDt/Z0AlZs1c
mUVnTiQz+nmaOGGkVlijTmBEXvwI6A2Gtsh/9txIYYNW3HMKa8Md/dMWLE95TfhrX+k8D7a3Qzh2
zbucVFYnGrdegpBe6g6QZF4hx741DRN2s27RSeU2A0wSVzyn31NqHKqp/dJ1Zn3VHFFMW/haVvVk
/ZjbH27MAKuCTUZnuluUtfV6mt3DCGwCs906/zXE3SVCxHAy3O4SDPK5Vnp1pMKd0ztj7BeRAOTU
m+RMOQMjfI5+6T3dSCOQ62mQcKgVU7ihozkpfftsVZygfbscw8E1fyYTEeXzOKBD85kN9IpdE9t4
/slompu9HJr/MHdeu5FrW5b9lUa9s5rkpgWqG2ia8KGQdy+EUpmi955f34OhU7jn5K2+B/XWQCKQ
oVTKRJB7r73WnGN6jTRt7DwjIKVm6Wyj2knm/iFemsZJVftWa5RfVROmG9uOb7m+U9+sytcoQu2H
VOtgmYwVCk53b+NENGWcf3HtzC5s94o7mLzEvofiVmQH7tdbqIfGZqkvZdYOfsyBzGEqujBlghpa
EWxhSYygGGXxQe20NHPqsB8YewsgtwaXwKk53rjWRFxHTC8PwqTkM/B749fKvSxgklPaxcMMBgkR
nO62o23C6FPJ4uOaORrFMxJN069zbks1CclxkxavSDrTL6LjwNdpewScUuqLIb2fqljC5Ewjp1WL
TQVf3UHyg6chYLrV3SSoZx0DYaxTi2DmQd9VuTQ4nBSB9bJuOnVUrYfijsZ7kz2hREgohcJ7cKIq
e6S8eCVLhKEWblm3RIMROeKSnnVrTggkbNp1iMB6t1rQobSSl9sI+Bhk3plh9jEN8ocYG9KttZNe
h5InIznem7Z06GS/1G3iuSzifGuFIYTUIneN67JzgrwjsruMUcbNb0wGHQVR4LYd2IWteFNN9XBs
rJEp6VenMwudFEb/yWChRLciYgXTA4dMwgvj5adJjvalLRu2UmA6CnDRY2fHOOiCm1INH1OdrKs4
tm5kddfJ+lc7RqM/a6NvQ1JHC6Y+kM10WgVtpHVqjH/RkRShRWrkMFfojIQnGiYdVsl5R6STa1ro
RqqFUoiotWEg6TJh6koSLtdLh6UhkCSHWlVwmfSrLktjIRNKuzF7ujTKbZQWHTYfiC1tsy+0iXDw
cfjUwiDfapqv5epGqMmvFAo/xiqk1az9NyYvUWERHgor15slBLZFXIxu0yV7jgESxZNaet09JNfH
QB5fOuJMPJk72NPQKzjdyGdoC22L5LEQ7bjPCShPe/WBeY/iQUqngJNKxxh75EAlVv05f8UM9zMn
4sk1EYfBWoxc2kk4CTilwH9L0Fy8ZErJCXnVeuWCmY5iWtu8Dw5dlZobKSbSjAmeQtDLNOSHDl1G
10etx1STm9Gm2UM8R+ypqvJR6vlzU6BZnxF5NYm9tfTJ3Oc9YmS7AxtfEpiEiLoV8x5tM2DO+mxM
+o73GQFJFZzQCi/UsMrt0q5o3XjwxrZYfgaYtFCAPqXYxLddeyoTfXBFaYzo7LhMjFoJNtKq7y6e
AdqpbpK+hI12IaJS9+ii7wyhPxHhIcGp1N4Hu/JaKXqDNHhnRgLsuV65fR95Q5Z13CwxCNyAH8My
sT1aYOsyG5EduSp+TvkUJfIHC3tDF+jJFjbmgGm8N0rOgVw1pEGlGAJHRo8kleWCrFQnnaU7ZVpJ
y8GdafoRMGtHqbvcF0rGxGd6ao02vLUMcenbXTfp0TO2GhcApOXKsYWuh6n/Zg6ZhrXlz149jYkC
RTjmn+O6H72CqG/QstIZM5zFiqRvWJTioxwup1ZVN7kMKbVOpg8TfnNjWgb/S0JmVqYXe37LbO2S
qQQWjCrR6DmywK0Z1++sdkxFpTE7NKn8zuSi98pGIUoBbAJZBDBPosxvi/opxwhr6UN3ynpWNDq7
mofe0ODVpClj5cZdNtiniRk1cUlvQiZqC8oQ8ysd0R2SexalqPMbuzWcWDV8IC3nwEKfAQfuQ82j
Iy1pxVEry1qFoD7BUMMeQ+NFhNJ8SOfhboT24KGvphSlveEE61KUa2Q710zh5fq2ylS+UaoUKKEH
Rhfh4ipTrZ7jlLPjrJiyW0oa+Id8PDVMfNmUlighHdQsf0oW73eR6cTOhTSd09Y45ENP9JyWTp5C
EqwrqvJD04OWl41JYliJ+0mOPoNAaxw57ZZdLK0ppOW+0pDULXrMe4rd1hklwWxuKN9tpe6xqKS6
K9f6liULz62Gy1DLpZ0FNNSJtYop/6qLXqSbgiPNjkz3RFJfpmri0h5HR2vtmCOZmD3yVlQ/jgPm
pvYuCoZTvNQvEI8V3xzMTR9q1NRrj4fJ3a2YraNG4g3yF3GxpirZGMOMCNX8Aohfox5itVpGgyR5
nF1OEimbAeywW8g1tZZd4kLVydGz79oaFHTJ/ywTwQ2SO302pYw0UDWp5IJtoDy7gFDMvcaBzZ6M
6CitDyN1Urda9NN9/DNeOsaVytR4rWwckYtom9meWbMJ+HWRzSAHTMatgXJhJXKjKrI8aktKz7me
vI6VrwYiXGoIPuIORpedUYj0XkZ7DtHQnvMaCTmMjNteK5xpOYyy1ewBD7MksjvkLDhRMX4qZHyz
6BySrlCcfGFSjhP0ZGHyMzgLDGARnUEh51SYEnECsF/j0P6awGmPE3eqRQq3YYsnWagTYTbxoz6X
j0GrbWkx7rIWDyX5lUsR7uvePk6jniBWWcaNxPQfuooTj8ElBFkwNeH7wom5r/JzHfEJcbkaXWqU
S8ErGwFc46qh2SBVB6XU3MkIhtu5q6iEpxZhD1sg1/OW1lXmlapl7JrnnjOORQwFo6FgxWXD366R
JftFoLAa0edk7NsbmETGH0nPsF8FQerASPbVVUAfFKLjuz0ADSqgvEcJ4NtbiTMmUcuhfDA6Kuuu
Bf+q6lzshkI9a34Q05U4mNKNY98fCPBgsU+M18ZWaD2CROZndZjOOGK2q81MIh8btA7IuWAlJIh+
nxth4qhW91503ZNJWA79vbHZDGJ4Daru1YwNAoSsfsHqFzBd+hhUo0cZxsDMdOuZuWAyq6zghKI4
Fb3JTTH0CEI03doEAi010BqEk18qhQOxvVp+XNfiI3HUlJjVw5ppi08i2dagtm8VMWWnUZZ26tzL
xx4R6/dDNalHBEfIKsgsIX/zI2jxdnJ6PBbGqJPNmgX+EBXWjgCXW7weP0JgbG4WNpdmjEgNkTPD
j9gB0mbaDg19O8W6t7XlTLs12utdmHpKpuHQtWZg7kM+n6lp/MIdInbJYUiJ9EkoYsoiDRwzCjZl
nBNFHdFgzKaB8rOxKBFaNF1N29LtbD/tFK1ATXvPadVhh27/c1hr6UaqXglzko6xWWJUtekuab1w
Vb3omNeE3lDT82Te6Spt29OemgO/UyUKwHY5D/BdNLI0fb1sn+NgCV1bPCSzdgdA6skkBsfJISWY
qapvlnl6GkhGdoZOnj1Nz1u34liidEaP+yL6JYo492mJjTeoFe4YVWV0U236pKY4M3iZaQQsfIui
f2yD0M9I6LoU9vSDpAZza5VEqJf18MlcdLKsYtP3sexrik4PQSlR+MT5PsSx5GAzqvdR/FORIq+L
YnmbEzPsG8UuZWfwyxZdjZBIfYoSL55pbcx2dhcPCMBkrUbp3jy2XW1dbDGxC3GisZvBx9l5rzBA
R1SwyRnopnNHj5D7jJYAovFOnY56EHJtcldg+ydob4mRPCoa5+XqMZ2IUrUzo+et0n4B5id2Fgb1
JUNFSQnXYMJNs1+9urTbMkmW/aCTC90Bea3iB8JFYq+ulMeo2xTdeCclNwzLawrV+t5Os6ekva0w
U95WPe8pV4kvEbP9qku0ljST6pq43ciGiFtEIdk8gA39MmBtYetWmJ6X5H3O44s0t8tGzzPeA2xP
THiAgseFIO1UDzfRbHzp0UMXn2Up/6WpuocotcZHYen09ZqnJczk9S5lC06MzKUY3FBtd/ugtV6x
ZLOjIA0lLHPTK2NzSORtl0gtTlClR2lUfIiF6GBltvtzpZbbFrGPE5qAMIKlv+OcEtfGgqaAL1Mo
lH+gk7+WDAd3ElsnomdeQV8gQA0lVIJ88kIz1O61nd2VuObGUHmuOLiSuqEvbqeV+yYP3iWxcIOm
9C4LeufBwzAW6mEUjL6FW+vzvJuiyHCNmvXS7ldYN8naelH4SlLXG3YE3Em/YsNfGgKkdYmfCaiH
6vcacq8Br/0YTaXf77PDXBm3RB48m0Kvd6ldvGc9IfaSwO+ZhnFPJEvIgjUc5Z7TA+35HzEp6Kjh
C69cGLsGjOLmvMbpynrnl2mkIRlJfy6wxtxixLmr9twPTESbe3ygocuZdrdMxfyUlxP+O3n6MmJJ
OaeWNmykwAoZ05Dlu0Qc4SYytjydqMWdktofE7M5ShM6qnKQOhlh046kNvIlIyJhMO8GMMdOhgoI
IlL51k+/pEo5RCOnK1lqey803+Kp/2zFO/ka7kDGwLQS69hEt2Nlv5E9ibniaVSs+TB1+M5z+zKx
MTpxqyFceE76kfG2spsYvinsX+Yy3xCX9JFBMemWNRKdIRdwy20+4bErJ/sWPM2ZUahjIPntofju
qoXuwJyjSiTJl7TFLWLIH1PxoLRqcIv2cG34IvUgONOLY1k/rtNphtjRpVKtY6BrX1yP9WNUdt0W
dhcxRWI5M1Yt7dGLTP2j0dPnpHGbcZl8QdD3bkwyP+OnwdTQF7tq7EwEQmpDZ5XeodxwpuSlfebw
pmC1bpy6RgestQjjUo3ahenybafiFVKFOBgFURP9ZDuGjt3PqgA1DHwhc1v38uMyZfeswWRM1ka0
sUUoHxkzfk0IRlUTuUDDCFwihsOJFnp1YysZfiJiTs9FeOo1tMAkmrChL8N2QI1fU8sSDljRV+/Q
zoXRQRukE4ffrWqojoLMelfWiw6tKRw9Wze7bTTz61DU7juNGiazZT9XJ78NVPMJL0CAiNKLApzW
Pf8QcNeuYtAbFffcJryNpDXBojLIvSIca1M3yz6ZWgsfi0Or6Ufbcgq2mGc5TSB2BYkfvp6bXBSD
uqk17H4N2Yb6bLktSSzgc9psJ4fJvDMNUMLMgWbaNbydUp29INkkOy6XHPIt8g1ZbJTm0lgySoo8
2aYRaItuK0v0GCXyBuPCPmdkiVG6Pskzv/dASEwykP2+kbDRuSKfnlTiGlZmAVZ+ADdjREdhMLgS
Ee9iyOlfUPGvyuX6PWb0gffT1Pa6UT/U0iNshlcCLJ5BQ+AE0VkHy/Qhq2uFJTWkZ2JjFsblCA+A
nEHUPndaIH0UQmohylg3qsgVZB1L5hU1OcQ42zCz1xb7fi22bRV/DLxWktmigs5uoyLwlTq6sTqy
ufRgeTf31WhdqqwZcUtxM1tlSFPL0LajyFpXUq3EpT+7rSmkXLMbPvqwW9h7Ryw1oizdUURPhK+/
j4iMuUb5SMdRrJWsr+5Xk3O2n4T9yhz0DZd0Lqj9i4V4mHjyLZsWRMNuuyvSG6Ir33FIc0yI65+A
X0O+Q/WImfaZaRCtC1q2XJSTy2FmG7SzxrnN4p2rkEtc7aEmTagisbX91THKNiTRDeunaJcm5nNL
q4A2YJCku2g0DkpntkeinfLDN5JIYg/Oyyj1c9zCODNmJnDXh4ZphI2tbceWwOl8nI1jrffSM+3z
M6t8cocsjpMBinG0JDJ24RjB+EpZEBHhTTM+BIlT44OuJ2wXU3oD4U9n0xhlfzACwYVG/7QcKS9I
v0r33UAitroKL65PNQZC9EVS6SFMdKcHiu/LrZSflVKejm2upRtTV0PWbC6lBr33nokktx6q8lxU
2nu5QJmNVWU4MwMOt0mALW9R2/ulYy03iooWkhWono4jnM6Lid4y0JJ1yLQpmn6+m9r4B7K6+LZP
usa1i9w8TYHMxN5yJeKcDxZIh8v36FgjwD2ghjrGgm0lWcb5vVe7m1aQaGrayn2k4TZZ1636Oqzu
dL5jWsVoeZoZZ+Mqrwnj4RksEzLvJbqICJsK61Hls5bBgwlrJy5gHqPjq0k7fi+1SvNEnDCHJz/J
qZecpyL9oreXP15rU3IjVSBWkcVRQh928lwknkG+JIJA2kZG/kmaVZrLhHCQf3que0vfry8SV3ez
vwKSooNCBKAzr/byIqg99j/c9uvfpJJIsqml2ZvHbzhW4aDbMoLhdLkEVjC/Bwi8PGP80o1cP+mo
UPdRP+X7egrNMyFtOB1bOlVqjaZ1sRLWpFJp+/03dIV6VvYMwTBIiez4Uq8GrCHhZLtIQUn+FTdF
gxDtI5OpB7XEmm+X8DCsk3aa5fqQ9GfFkpjyrXLTXuFSNivEr99fW+I0SS/xFCvqez8QIGHLg3EI
ok6hs8sv8Cfo2x/4uz/HgKh/JT5+k9R0TSeKV5NVGPIr8u9PNNq61GBQCPuXYmuskLNxKCOFsW2h
H8dEM/bDkr2RXn2s1Eg8Jkh2fB05FXAR0ltZZldp7vWBEOcD1sPplIAXxackkj2pRdEdd7ozQ0rx
rOAOv8PoW0ZhenGv5/u/+UVW8OZfkXCGZavC0G3FkIEg/sYmtIyBzblc0MrVBkCCRt6SjXEfdZJf
gazzaWGRr0v9Rurko1X34YoB+5p0yuY5BvpCQcghE8FDoVMeBwNFPoQCtjVDvUixdJyiUPob3qv5
V14jr71hrgkooHmh2cPM+41iN2JnDqOacBU9W6W3ZOLm27TOi22b0c9PsQC9NZ26t2ZJ4ChPw32x
KOmZFCn6pEul4rGlXbMtjWpCMpkFh9Ck30HU5kNrJteQolckf6ghLfVor+rr60NVRZ4RhLVHRHNw
YOsbbnAN0BUlaN1JTXoCsCUaL14Ww7PM9CGSF9W3NQLfrqoqso67o2yDGuo0+dSuD9e/GZ14F0Au
YO9oNJ1Ah51pRfdu25FmORMCdyKWYLfQn75looorAvT+NtQX9Auaab0W/cjfJKCVptS8rGtQ1Fbl
Q9dKxyCL0WsaCaYiObPpVLTaTRqN026aqGWrCj0YGlvuRPWZrrZ0RLCT3A+G2t2WlEGpEM3f3DP2
P90zlmkJLjYNuCdSQu23e4aKMaLrJcEUYYuPy3rfVUv4MHdGc46r+YLRwlEjyci3qlTFrmg44lTw
Tjnv2PoDmAj9IbQC+tlai+9kqbbjSm3q9AItECPB/fVpb5BtPlUrzEHu7us+S/dSJGGMoR96X8dK
6iamam01q2Fr0JTRhyatsRJhr6un6KFtlgdjNtNzE+soWxfOr6tEM58wKwubIV5sF/rJMAqGd4iD
rsv1bE6DZyxKdtRA4DhMKuOjrmkhyWok3U9Wmx8RZezSTDafLch5u8bKuGzzAV9QlEl0dTMYSDBO
huj7OVkJp6TumQhge3tojLjeLYP1MuX23VWHen1AXnwHfg3VjhaYfpBTagZz1D+VElp3YcjTU9co
t0EtOLZPOaoNTaUnMwcpBumCYUeKm+IUJiSnRoVevTPN8arC1j+tVaU39DDIjAEb2mBIbAk40zFN
ZPZ5iYsflNTp7o+PEWt1/tcLkvFPC5K9kjB1G+Y6U2+4FX9dWaWIZIlZAVKDN9XetGisITIa7YYI
XZgsWiTvugXRTmjKtBnG1j7bIu0fxMxiNHOFCQeJG4jGocJ9ayH4M2PFUyTxNPRxd9eTKHtZ9FcT
a+R9ndCUC4OY6qvh2JMod3Lb5YBzpOyrGrMvu1rOKDOlo95zlJ0aJiJks5KBmJBvWkVorK8wlqVF
yTkqYpvEQ+aPYTZfLKxEcWOVD9eHsu9BhqB+elQrapZ5mixUpLLuCtBlfreuBZNo0E2RDLcfdeVX
nMUtoeQRCu2yewkB/MFgyHUaiHL2DBZydiF5att//cJr6u87Abkdii3rwrbZ0njt//rCC0HADM6q
zDFJLHEbo6pSsERlvjOFL+fjeyKnCyy9SHaTojROAdm796S2fjRa2tw0MoquBIEdAq6SsQ1aC3qc
ZnhudUI4CLC7TxIlZa3mXKs1mD1XaiCLq3kwg+ntKr6+PgQ9TfVYCX9Ys4pryBhs9QkS0IYBvOzK
bT+5AXRIGhl5gxoJsdmokaGqcMqlDqYfE5U3oZDzv8EhK/LvLw6YUp35gqWjOtIM21r3pD/t9y1k
uiqoiTBDxh9tpTmUd4BoKLejanclTln4BQ2O3LT6TFcnA/yJ97ZN2XO+65NKqV0CPLSHXMQjEgW9
OS79FJyEOb4AMGe4AgJKOV4JgX1n/OIApUAtbQ9qrrRPUiF3hwmTEqSzcJ+0wewraSmASYzkSSFl
pHscv+J8iiA9qeTZwec5q6NF/1wr83PcB/Q5F/rh9mxH+5Y0SJrgVu5L1CfPnDtsD+KQN8npeB4y
0XEmto075o6oaXhFWUWJB61Hp0f/T103BIunox/1roSyTIdOiVUA2XYBliitFDqfg0JgNkWCAN91
iReM3WlWjxtlfXr9mMXcZyfVMYhHbBdhTZo7xdbi953tIIXVfsDX9TmtEnY9KbrP5IkkyHpS5mNt
SDjtrGg8zAnHQr0ztMdGNDdx1ULR7M13tChfRZBUd7LEqaZMkQJfIaUSBnim2bTBjeUWJ2V6X60+
KLSPP4Ezxsfrs7Dq47+5sxSx7mx/LrK4aFjIdMosVZc1Vf4Ntg4LdMnsqE4dHIza9oo3rVdHGJpN
suOr1mKiRE5qqfeMNbSyKz7SQfsMy+h90PXmjnEPGYppB+EsX2xPdGgl2TimbdPI/XHqBvOwAN8k
tBzDgdJpd6PRpU7Z1OEpqkXOBGZVU/dWyVTt7foRk1X+qOfQqK5P5zhpLlIZyD/stPfGNKk2rVaN
p3hSlIPFlbgVs96utQtzGAVTtWUYNogGomiiqPhsR+Neq8wbduzleCUJDYToof2woTDW47KzgwF0
rwSJMS0jtBL9gSFU9YOwEhwVdNGecUKXTiwvF3wWwUkb7MdvH4yEZvH7ohsVJHQ2UAIgfAX5bCMt
7oNc1MWDbCg/ot6MfixQe+J52jIwnF8Z1RS+aBVjx4zPy1qTyWskj6qf8Q9u1HcyI/gZwOLUEjjY
1RhWM6hmjAUl6+Z7h45L1Jy1qdQXG6XoassbUYS5cw1u5XrlX5f/se3bIwemFdsy3TKnaN0l67XN
9SlJ4tMtQo07YeWnq9JXrHJfmbjCpTgL0oF5BTVsarHdXUCzzh6W1vKZFDkmeWjqcRJzrjdayb8e
O9vacGdS0cFeZd6QTLyiqoTugG3+JaGp7aFLDLbQMlk6+0Rut8zfFndpx+Uty6aLIUbtC+aWq7DH
/U1Vrmh/jSjSDfL7TPZmjcQMalVD/628W8JJyc2aPFXaECmswTrzEm6p5wmQpxOYc/gTaA0G594M
HRNUJLP0Fq+2Wt+phnKZVCV56udLB8TvQjj8rlgiICQMaWk9h4bYpiU6jQ72AjBoICQMdBFH6tBZ
mVgskW9msnrsksStF7Ii+AYDFJk4ptJkWJGorX476Gb/VJWl065Evkyx9XM3ctkJ1EFJ8Vgxmr03
J+X7juiiqbv9Pi00tuSG8YhjWhbaoa9F9GAoSD+nojkoYzd0jhEn+al4M7soIgOXhyuHU++okril
ZLpmeBlk24mKvnqZ6alvcpNrSDPD6iXtjEfDxg4WafD6BoQZjhQb0UqfQ+C2moT4uSpPFxL2k1Up
f30YQ92kBErF98dChQj4SiC90+HXHZjaZJ5cC/vcIllFpWOlB7oQkXM1E9iEwjpdM8Dh0Zm5rhhg
s8NnPheDeSMR5AlcIvhgHnv33Z5Q5uGcSx+Tps87XU4tFP1qcGlyw3Qzq44gYKCHKBUl2xIwunIO
khV4iujULB7ifpTBL4lyO1JtU8sy0GjXkTcLcnOgWNfugZR4CNPUJ1WY4U1jIIBLm2/nJ9K5V5Ij
smNA4J0vz/JbDEruZlj1nvGsQD0tRrvfWXnK2cxgx0JPzWxPr7d9oC7KVqV5P6BwR2N3gyBc+pt4
E/W3DA1VNogbsQxtXdrJ+5Z/KwqiUZlnLQ1QFuEAyVR9Z6aoDsrlPmLPqUC17ip6w3Q3schO1l7R
ymTXhbdCMP0MoucI5XQCT21WiqM59uIxyIobO7T8761SQW+ltNAZJiymDnP2xK2oOXt6uHujKzb/
uvy7JgH9Y48yVZm71tDZn4Rt6LxY6y/7pwpnYapKG4lEEzuWkIyiPXnRKgZjVxuIWrFcEmEL5VHU
RD91/VYbawwt66FJrmpEje14UBj54jDghB3mNpqEK9QQn268X4DbIjGcXwYTdgIZulUpjJ+4FZg+
J/X792caQycx4JMqQIrEuipBA4GkViEbDot/dRvMRMmYPVtJvMqd4lg5iTpDEna1NZqoHY+Nrmx1
2U5ObQyBtwpQcakxDMmQaecjHRXT76ZUO1nTQzYzzEkKrhyp0x+ws4xn5QrVrrMvXJv4uca8BDNQ
48DgVqd0mJcDKpryRiJyNeqA25awK5TQa1U7Pc8t2gDOm51fjLrqR2Szsy7/jNKAwXA1DjvJ1vcL
6G93SirxYoOic1FzF4cxL9xrfZI8hXow7iaLyeoVkl5n8ifYNfuIeSiGcpreXo1yjUrHPGlCfXd9
WsFP+5sL2/rrSd3EI0XWnGUpDIgFOiixVsN/uhb0yICNb3Q/y5WNOS+rA169vjaVWEnTLC9OJYfS
bbLSoQJLPZvYrO81ZMZuMgwUyevtL810cVfqWmFOyMB7jBqTkAIX12d6FhEw7bHvtjX9wE1SUEpg
UgjcLGkGNPHa7MDsGG7nfhWpMpVSKK72lHvgdYJeHMoUTeH1kkA89g8bXlNk4XaY8S2olla9rUI9
nTVOHeXR5wZbDqqd09Hmg5D8AbrKpoFQQlXr1YR0QkxdcNQXXlFN7Tab8vYuWYApp0sN5/hqmDaq
i8FoGX5pDRQ6HgHtJEFLisBdMM9uSaS7c+3VoNWfT7GaP464Xw7SUDLzXP8WjobmGX1f3i8WW05x
Uo3WAu8UQn4Jl2MXLK4Vw/rIlK+o1XvKuoRmPCovO/iIs+bxX9/z16jCP9/zvM+WTFFqAlYmE9P6
rS4FtWZmepn9nNTnUZjD90mGw3flsacOuziLmku+cLDo0+jZVKMdyMf5XSHyEHHo7fclMcZ4S5Ju
oHYkx9vRDF6HQdRvdUCbIM8aPDKzWb0hjYQtf9fkZvaB/uZzMaz0QcqG9FBNuvBhZLghi9SPkHRl
NxWcjDjZVe5QeBJJ5OfrA+n20Rno+L9+FTiA/aU8Xy93CzS+IhAWKzDzzN96oOSSxxyN6V+OTY5q
TqFyTAZ1+dAzaOxB+F4U8rLJk+yFAOr6hBlM25gqDlg40dUOtWQJu4DSRRaowmJm4R91sQXFdxZW
27zpEbtTlmlASaPqtYrYkOc8nm+vDyRYZwctWgBzBa9KXmIK5C9yS/3dGeHr+mT5z49S7bVYpl/G
oknR1YC5wj1Zu9eCJF7rE0OTHhnOlTegSnImdAuiLfqFmyUMt9xRFiM8OMgFckrUPsC0oqRHsQhV
uPyYcwQmeCCbc2jYjraOcbohfu3JcMf4UX2OddFfTCHdM6xPT8UUEPxHLEjG+3vWyKfaZh07O6bR
1rl2p+LcLo9tKn4KdQFyYmDcRk1JLz4pd9hvtZc6EJDyDBxLTdNAuQ96/WmINMB/ZGdytBx2qvFC
w+Fns5pQK9FV7CEFzuq4gamEuvAwCMwh3OR25V77ZEMntO31ttfmTt1la8uOwf/3J+n4wQ9hv5rC
kuK2m//AIxMvgXAJbudOmRCPTGPwa+ryXZvhSG0acBu4otujWB84nbdHHDj6KKdHWq/q7vuEogal
uc0LY36KjdwLkmHz7bcNm3S8v3o6l0m/2JO4CeK0OA9NGJxJEaEPmTGk/v4a6WRe5DxpYOK/VGjd
X9DLnJELShsEppUPRSP6AfGisluazHONIiosKMD6R5V+7VMeRVjre2tXaXiVbVEMt1VpzEDcMu1Q
GUa/V7WROQvnl1Jesm3REysmNeZjUc7lnRBkfZbM53d5qT7kcynd6Z2J2KjuzuuMCvpvah8kITO5
mUR3U5pIEpel73xQpJqnz/BZofxkXtf0JtrvuDwQLENBaJghjE0MvJIuyeeqqOVn8BTjTh/M7NMo
kJBfJ2OB/NkD14SRmHa7vF52qtDnc7DMwU04wv/U9FBsi1ZbDposOUs4lJ8dyxbGhPlZoz6+aWGb
7ZC7bItwxnxU2+Ilg2Xu123NXNOAmDFzqlCml3kOGgiL1B9ikBKQhHSgatF8FSovh1QABwkFqapF
uUFf+iNckhswuN2p1eVum+LZ3QR9OO5aPel2wyyj+6nbfWik03mMYdN0SnYvIPyB5zLvG80cvSuw
NdHz+fBNOyYWlIXBGs9FIN+HSWz/QTtW9czFTlo+lgG8yZR80HC0l+eWzj7taLiGCgcmHC1BNsEM
A0D4IA9ad3ddBP9bgU6PZc6f3zOa/pLm9P/MfPr/MMlJ0Wkt/8///R/fAe3/lOR0/vj8KP/Hw/+5
/7c/Ap72Pwm2X//Pd5qTogjSl4BT2AjpBQdadoXxV9vxSfyLjkfPYPYkc0wU/J+ibLrof/2bqv47
yjXmaLYsFIKg1ibrf4Y5qf+uYP7RZEUIg9OIrf53wpyUv0Y5YWPXTPyeQvutTA/TyapqGxMJTmEf
0D5dwKdJnMcQY8h4G+g+7OeXftiMx644pbb4m9jAa+n3j5LhH9/3t9M9VIO2U9tyOJLPtvSHTHmQ
R/LnwiclIomoVt0Lw8OPIKs8I0RIa047k8JHRvx1T+hPxifIjPuN5ZeMyqrPCt9GJlUaFwKYkMdY
O9Mut1b6xrKQFjCRMZfM048/vb//1dD2Ws/8Vz/8bxu8aWNcSsJoOKawFOVfif4ji98V4WsotpPi
TZ82dfVZKF/mdDN80jKK/i9157Xcurlt6RdquJDDLUAwkyKprBuUInLOePr+IO/eZ0nLZ+nsvuou
u2yXbYkggD/NOcY3/MXUn0SqQdZwtMZTjwXMSI7CY8gm55QyA+KJmGRyGfaHRtiW6bUR38ZWh7Nv
KSvbjmqd72QQiYYtpMKPmEYubPtgk6/rdXbInmpwCra6FBflslqNa8/VFvgw3NbFwrUg4WKP8cr2
Xd8FeeIIZCHHbnYl2C/ISW3kyNi19tGegK4G9Zt3TxPFMeSlnNzI/RFFSFRuPOlRL45JcpsN21R0
DeU2JmQBXUaf3FtDaMc0vMxshjAiEHdQOojF0vRRFy/GZPuEBwHWPi13YE/oDy6C4hj1WkdOm/Pn
UqvFpecdm9FaxGjw+D8UCAU0wxY5iS8IvasbPhAYPB0o/AFQT3BZwT0r9316VJs7wKnxuMbJJRWo
JNeSuh66U9lemTPGZCV2G6V703NM+BjXO5alJUTymD6gNl4CaG6cg/PYTtc41ouXYNHekgmgxZdg
OmiHBLwu2yIXe652we4FjZB4Gg6Ud4J60Gusx0hvqysL/WK1hNIULCQO2POaED72us5Jwe6e1VfW
JMVu0PnD8dbNwa4jjuI6KgkYMo50GQzHQ0BWlI7+mntX5osaJI+0n7mxNXk2w7q/Dh8GGfKiJd33
ILpF/1h7q7G+qdMSaxE8X1qJHlwrIHO1QHkey9oujT166s+z5Mx3qlWiLbhPgUvNTNCoAWI5XQTJ
WjF2WbZQ7kBzKjhQoyXGKW0TjncE1mDjOur6trHu6m6J13/ZufVGcfEE3lpreastraW2FF2LRrZD
/yh+ycIfQlI/5QL/NMK+NY8GXUoDsH7tTrhOTnAut9IaoctROwClPg7HbJsdpFP6Q7ix9LUA81+T
0bfCSwQvQ4Uz2O6yfXtXHqvTcJ0/Bdf+SnOjY3VMH8frzK0O5jH/v/3Eb11JGQf/1Admu5OuxK23
1e+mTbkKruKDvjevtG1yFPf6Wr43j8oPZzTOInPu5T/d02+ncIKNcINIWrtTcMQ6KDjBwdYY5+8J
btoOG32b3CBnDVCd3QFH2ZRrRHjLeM0Q2BI0tOXfLauFsqm32d56VZbdvjo1V8Uy3GWnMKQhuUxq
/DEHGi5UPYVwgYQMeYqEvmbJxsuXXT+G5OfAIYhhomMmSHGBImzEMGDLBwvn8gu2hf4cDhjLaMmh
+kTn7CCmdHV7MpxOdPbHfHkG0DkgSAUPh/XhodjLKx9m6bBvurMIk6pcFshLYTfVW/9o9Tuv3mOZ
NxQbHPv4MXIA5GvfUY9B4Ik5s4WCZesfMB+Bdacr4JcHKMfgaszn8lIerd1NvYIQESAPkRw8wPGh
WaOtxPbfPmDR4OAFhxGOCg4Mp+UjN3zAFY0QME3srh1O+tqKNocgOSpTSbIAyIwa2ZRXZUrx991i
9s2LD+shrl+T4rFR7uTswxc3lbE2o/XwKh/6nfAYC46GD1VdRKtU3xb+uhXt6l18iQ5QQz5qzVaT
RfXqv0yP/YyeWsxmw5fhJJ7vMHBBpRziJypFfrqg+i3oa/6hTRCEsgdci/r8D0WD782uP4zWnl7D
4+iGa39d3inl2VLndURxeEjWut6Nuxij1b1+ES/iOdkEN8oD8GI7XAYMyeSQr1unYhA1i7fKIV9o
Sc/3yjpx96We6ZFKH71AMrYob1ICoTZow3BZ4LlfZWvtMANkVQd7+LmnXOaYLjZdF8oBiVVOse+W
GJ6vxI/gtAO2bldOuOBB2T0fD4R1kzyUrnXV3ukAGQDgoYizVRcsmmtuEDQsAQgBE7KLDXVzBx2Z
QhDcO3I4KuhX0tF/quNVY51hBtvjXc048G/Q8fNqAvKkSZK9iO/WrrwUj9UjLwF0gxIAdrSqpkVV
r03LAbRIh9Kl36Y5/gf+mMwNb5OdTtik2W3MbNXcaMC9gyupxFV1S7mdH+UX6JmDLlu6iOO1CWH7
DPikZym9YKxRLuJGOFfP0VE7lw/SGR3AnsbNEnvjXnZLBxfLorFJWLRv8GWs84vwYCy1/XwzUYI4
3vap2eCh4CfALyyyZbCMD4ZT2I9wSZftjb5E/eiO63L5ODivyEuX4z5+iyiFPzbP4Sk5etftQ1c5
A1/Jt/VTTCCIPf821Za205Y1axEgfbLV51hZNWABaYOVC3lwavxSLxK4qYXogr1U9V1noRBCg8rC
L5b0YNhe2Pp44b0bWIOxTans5mzLtpbZstvNPJY3mmj5Az0OI9uZeu+wUyTQB1c1jtRlfV0coJF0
4wr0G/F4K8J6fHtapXs4syDy7HivucLRP4fCXf5kLJs9NcSBWIl00X/0pUOXjMQCUT6A/6iVpTg4
obIcrKVsuhpW6SfV9dfqFhYAuyV9I91L98oalAYEf9tcJfVGWrZHxORHQhC26Z2wm079uXuVNTQd
65rIBtKBgNdScuRNLh3c5dHrrDKlL2X7eD5yG4YUJUA/2YTUK1q02OiA9ma8a5F2t4t6OAMiq+rd
1JxkBVi2U2KvajTbSBbydPLG4zC60woOdj9si/vsOt75Ow6W8TYv7mTpsTBouz7pwr3x4E/xYy0a
65LjXijCvaRbdeOPHwJ2XhRmt8mZQ+BNnSUvRgYZzgeQa8viPFP26+jAMZoNagAVxnRBNEBaQV8f
vAkP3U13su47uL644MunXK73aGv0Ql4IsYziBQE7PbryPX03H42LfBJPI3U/CDzs9xLbe22e/cfm
0p39h7I/QVeActAB7y9RWi0wITQEwrRluUYg44VPRI9omAeRT6O1xmCdh7dqtQlmvCRuQZy3lwww
S3NtvjdvKiRnehsVbIV9e2yu1Ef9mk1OOxKAom/opVFKlgHbhnBDeSWoSzyHIZloK7/Du7hO/KV6
yWHc7boMHqldXJvIqV/i+m2UNsIDPokH9YwaRMCqV+Y4a5ItDjTrBYUE0MOc+8MQJwQNzVjR3U3t
0suWlDxQj9sDu885zw0ebsFWmN7HwarfFMuZkd2ggXuoP06JMvW2SDo3L1W7uVcXxkHrF9Noh0zb
TLIaoIaVbl1m9bq3U5pTCTEVc7NA5oJbkUAHv9vW9+o6viqvvaUX2MHdnJ0DxR45eOvgKQfLh0UO
F7kcuWNvFxF2x4UPbAN3TEzqh9tTCO9up5Q3LHTER1Y3vho99IV19l79t6DGN8qvLTIqjo+66NsB
vZWR3LdNpy61kT3ugl0mCmoiZ1XJhsyj0td5Rx0c0D+WLpNFQWiHQZl5jmcafXRUCk90Zc40UOQC
IM6zogD73Kfqi6XaHgdAbUNRm7OdVN2GVeYUFFUBRSLcTwY7LRYRIp58ocHJBDeavEhAT3WZ5VlH
Og+dPb5LAXfqw1vo3bBsGmxgmqVwNd4xN56Nxq4Z9cJOaY9ae4zPqgvY9lm7Kh6U/Cl5oAqZ34fX
GKOJlPCRpdxFqZ1vsMVdpKcTc5KLiOs2xCznFiUnLSSVwcAwQ6LvFqxOEIMyG/ekaoGLAUKr2F7W
44++b6NsB4zIFjti3jYjq95qcuMTboxkXI8vfn6WrzULZjieHo4nfXbTXlNnw6Vp3ksH8aY84b8G
MzGNLqeOAe7AaA/n/hWAiwHWF/F46HZQeWBHOO2SFzJ+pZu7j1pHvTdu4HKeEqA+qxxSOscEBJrX
xCQhsRKXAq7oYmcggil2oergqzEwEi7ieh2t00X5gvU6uTVYnXftdXZO3oXcgXBIoKwJFxl8hp2/
hB/RfngkOyVDOn8b7ON7EBNw8BV70BzJX+POmN7Ke4s9GYlJxbyxkeU1CEZg3gjGhMCulgCZ+a6i
Q/fvf4VEBUa5F3c7SDw94IXRFltlDTj0LDwAcb0NAHPB9nonoMaCKiQeo/og0PX2thXHpbq+wz9M
/5vEBHImA3xDAgwdsV8VlYBA41Eqn1vA2n2bHhIVmVVgW9JDX1XukH/853Wx/7bo9aU0dnzuwuwj
/14++3+yMMZ56Q+FsZy0vCR8/loX40f+T13M+suiWyxRAgNeI8kc9f6ui5nGX4ZOM8UwPyPOkWf/
uy6mUfxSqX2hnKMmJpmzuPBfdTFV+muWdKMJtujE6ORJ/Cd1MVXlQ/7xtPStl1VlLTW30EsPo6LF
Ay57HE6Syr4ubLvhCttuaPqXinRlZeGXxI7DkBkbBTinEIZoaGotaAuRGdCwZEIBzZ6GSNTkfvfe
hthxIsdKsd6T/JULqH8dYcoTI1+Iide1xsJUVFimsi9ouP67SSpldgilWeLGjszJk54VEk8TRLgQ
ZMrnOK7E8hJ1g8w2x6RdrG881fJM0GEW1NW3pkuxiTgp8mSBZYVgD+RfcpuO1AGQ+FpFg8k2ygGz
TWUD+2HVJwFkonAaKO9zaDDMGLaLXrUFG+GqVTJqXqOXXKXVHJi7JkShEhUUy54fk+hDY5WCRCPo
XiMhEKF3R8Mo0ThxYj7pW/SLGYnqul2go+rxtoqiWH66kv3b2OBWPOHKnqWinqwk8Z3qq6P65Bud
J538CUvqFUJOGsaLUhZlSpSkpWvSWSrywb+xMisJTiHA/vEYpdlIwFIMfY2Vj8K78BqbqfAmev0Y
bAboQd1REgVzPLdGPIyrVoBMsVcVtNPLUs6lGOhyb7IXgRQ6yZepMKfgjD2+Qp3hAyWODhONdTYo
VoaxdZF21hyiAwIBYX0+jWHyEoYw/QkYquLQtTr0C47n1/N2pc4y6WaaNLUhWwPWm3TmSSi+i3mI
qb/tKC6eBL+B7BnFXQH3NUlx7FFXjCtBZLnPIhm+b0vER+R4WCXKZuHRM5R6RxPUyQ8Wkxh4GUfn
WZw8ONIcn4FtRk3i4UUdgwmjnlTHmH5pB4RAad1SKjRlWYiDJj2JEepPdnIj38EpemVU1qgo6/yQ
h7Abj/wSa2Lq7PMsPCDJxzd0RCmtskrVRp+S4JD3jBtXT8veuI4EZMmow0Q1wZ5ABpHw6tPJxxU0
loqQ9usARBwQQwucY28iV4Q+e1/UISqgNRfdhQQ1dW1/DTYmDDGY151A/5aHVBB6ZBq06QbbjPLY
QiAymBKAsy5pKi+ftdWkn9PdH7M71FmjirZB8zMDIUYyq4XEzPK0nZFIY7ypU4INrqsxgmMIpDId
ZKckYRi8cGkSyD6iseU0XUs1ssIIjm1DX18XSOzsRa8Ob9RUJFIMbETRf2KSCx31H66+AntZGkrL
iTwj6aKageZtTNHsvU0swA5VNxZRQtWuxnYWPltTEQOV6LWCcVoMjFr8plUdt/NwxUD/0vYxwnmN
+2XQFgVoneKxGqMAs66is6OwM0GPjOuEh10uY8XS4qNfi36xJ7W1zR4DuVWiG69N5fg9EeMCKKOo
FQUlj7gbxydcz2E9h/giicJcX/b1ElLf0B/5v2qqmAOvJGZ/U44N3K9EuiBTIO7bI48uTkLDyWW1
RYIYBBWV2iZTZAofWWGcBXFSgxcxZQbZ4d1EPzYY2gRoRa1SdZdHZpNTfamsSWxm00nSHXK8ksZu
6NJAeBlqIAs4MbUIja5BV3IdlACHsSVqYboCSqOA1IHoVvb9Rq6zoV2BvZH1W1ktteotAsHsHzNS
Q/snpccsfZCUsaLYgRa+Una10IAV0NUW4AJZV3pFGIbvy7yyKC0SRETpaM55WHUVVNwYQWhpH8ZB
fOxSrR2PJvAmsopCjOGVCFNHwmI4SmhEn0eAEdW+DJo0pxcggskIsZjogXZgxorENeIgkkpsI+yi
jpgUU0GUYJVoF/eNj0bPGUjB1q/VtI+Zjz2hG1uiGfMJFUTR11JI0U6E9HQMCOqm1quSX4BdKFeb
8aT2VVBgLMRcce5rweopv2m93t/JjEZrhp/E5QLKnIpr2qysfpngCDepmhkzcHyyPJQEau0pAyat
KujoZZZt10HDgh4+Y/TCVIU5U8XWh6gwSe3DLE0A0ScxWjS2myovR4uNtUMqLNJvFY+laiaUs8zR
NN8VISRnjkPnINGtmCi2TJUhhjdVgFj9hLW+8Y9SMPb43efMor1CDG+0U2pIZltLbAdxW8fowu6Z
FjXOC2nVE0cv5P4cK5pJ6ocPjG+E49SM2nCu4RKMB5q50odfAWr4KFk4mkOh9zTeqyyIxOvRr1p6
oEExBiQQWUYhhXZitLm0yhIJ78vUJaGPqJvF8bYmeyx4iHSiW8Aqofj0FpMpP4apiKWDA0eCK0vF
9NxLUnaKEK4DSepU3Dhx6qN7WhQwmTiR4nqOtkGOI3ipdWoI8FOZRBkPAyHtBGiFNQQOL2k6SiaT
0FfhLvAafbqBbhGEuzrRAhiTLYbgvVjr4shCQqiQcQ+scEx2vRABNGy8sRUWqE87ZYdiMRYeYBG3
CZloBaqzB2AUGHpFNgARPCOxUZpFjAepue+ixKhdFT89lJoAZbxRuGYkZca6q2RgHVnQKfkF+FCR
b/GGZt4Vi3ZtXEzkXD7nLz1IxWtE8LK091urj1balFPhKXEtzK33uiQRm50f2i0FgEBP72MkahXd
nmkS4rCogCHiqi7wRj7WqdloT0kfTtIOD9EULIfYN1IipVr2/zd54TX9zsoiU7wJ5FguN3GUFoLl
MCckWCR9saUjl3swY+kgyN2rZqCJPhRlLfBkU+iebi/yqzZxFUrZlZJLso9C0S916ZEUcKV6TDrf
U0bC0rhSrL0DVgrwPWODMwWXRQ3oEEHG0E4nGL0BQaNRLUrkZfA3XQPW4hdd6MYGWeC7UNaU8i5r
VK85D6RFtS5i+M6nzqViLiTxKeJVjxdQJUQLTkCEdod83FqUgWMzqlOcUV1dExiblzIKCLpt+ZC0
L2zGAiU5wqtRO85lXlx5yWpiBkHNkksJKR5emEUkE6R1bPkSalDQB92mltPQlNx0igWLTJvGUNPA
aepQwTeURI1CVgm3sA+ZoVp61NJOzIpM+4jYQuQNli2YkOf//Cj0P5AIrN7z43P6Xv//cBCiB/+H
g9DpOXtOvx6D5h/4+xgkGMZfkgH+CZ8azlmUkvynv89Bgqn8JaKjVSQElIYsI6f990HI+ms2t6mi
iA1SNxG200f/10GI38cJiDGoKrqlzVKB/+gg9LU3hlfGkgxDmf+if/p7v3WPMs2watUaQC/qtFPg
b4PY0fAGymqxLS0DGouvf6hwK/Gi6XMFlPT4EnKdr9Qc6lsoP5AuHb3X3zs2IzuM2S7JAv7Ssrze
rVHCC1rxqLPhdCQD31ssePKy1oN2FY00Ckavo7Ll5/fl1BwwMdBabWsglISkUFW2m6GVN+qLOZQD
y4IyQ87CCHdfLsxT9QblElX/jrilXGWz5AUwKEPFwGakYlxg1rsRcsoyvzzcf5AH/K3X/q9G2+ct
w6ljYIUEPDPfNI6Wv8heGYwa384i8kaZaSBWccEYQ+W10R7bOrHNig4qEiiWRtdUIazCoPRmcDIH
HbDfwkB/pMHtMsj9nMtL/q3nqzQZMoxRSN8GBbadNBVASD2V08M2bSVCSeoCD4xpniB9LHJfefdF
6SY302ENFOxOyuV32WQPbWirWD/lKEl3bQoSwizOeYXaDrBi7ggme4d49DlfDBHQLr15LXXjWoo0
rMgTnJFl7mOP7PX2SdWE1sn9oqF4DjzJFCBXDMcJ7tcqiqx1lHYqpVBTXCSV/m5J0ws66mgVmtZC
NKlYl09y0YFDGWhKzmX+hvkIDJcMX2+g+k5+t61Y0X1Dl8zt7diz6MYYaUf1VtmGwot2R/dELEiV
bGY0hqUe4prULFG4EUsdOKmgLvquvIhdSop4EmhuWdKFwcJcz3DUYWzedfHE8oUKbePXCaA9TV9A
LniOpYrKrHT95zdiLmX8UkuYXwgOvwiARNVAr2N+fyG0SkQCnuCy8POwog+pw+D0OVeSsAtVoFQx
48T3ejBdk0mys6zzkPXkOQukL0kCpz3OYyz7euSosHoXQ07IYG6SOj0A2OwbAmnLz86l37hdROSX
1O5JLrR/+A7zOP/6UuvMTxjPNFRHhiV+EwyRBZEy9mvJNQWk0GMNMLnTVUzI5bOVKxfPHNZE1GsL
MMioVHr/jF99OSTlRziA9xvGs1Y0PErOW06iBwuqK9tuyGrYz+9e36FGrZd/vmLp9ytm4jINnaoJ
dx251NdhiO+1ibvBbOhhEDiti09CNH3UbOQQpDAsxexFFzjeZJQtFBHadD7r/gJ6BH++jt8fvmFq
qoVfjwmc8L9viqcOHHTblBiVMAjqjqybD2lZXWqTtK4/f9Dnb/r6iPgkVNimTvFDsT4FAL/MO1nR
+Zk26Y0b5fTLBHIJQYXRliirp0ALD31CdWBij7bCVHUMc5WrkYAM13KwGQnnRXYD7oNoEZe9HJX9
iir6D1f4tag2DwQkbawYiC+5HWjivj4SjxfILwpEn1PAqzBzdnBVpUVZuPEc7KnGomPWvuEmYsWA
nT6CJrvU0nSXKeO7EP4kwvjmNPv7arhliqVw3357MrWA7NLrIJHrY0jjqdgQ7/c8lPrD1LDzpEq3
ZkFCjeJw8GZ9/3cp9B8Wid9XVWYCEduPjiTQAELx9UYQujbvR8PGjZUJsXcDDYhXeMKIO1PpraZ0
KXptUl35wRYvSb8NY8zZbAwkPMiWBK/j6we3g8re0rAq15Trdd6Xq64t7/wsvzKkgsZRfhW4vt5v
uzq5whBy8+dv/U3WMz9/Ph2jkyhCSzeZE79+uqH3nNtrMrelKL9q+/YGohJoaRgHlnkyVfUtIP0c
1sydJCCAkPep7p2ioLgrI+lgFNVyyssfLkn+qor5vCRZVi0N/xVqa4zZXy8JRbBp8LpS85fEiwnP
ta4VV8FQKg7VkyE2T4rfrjnW7+UQ56PQkmgVHVr5bE1I93iLe8/BKu10XXGjhIec7BWLyOCgaV8I
VrpkaoLFdniZ8mqJ7hE3IplZZvnDVPf7FGN++Q7fhlVTpwHQKb4DIIStnFknS21eeNLrHx7fV4PD
v+6VIVJiBQHHUXyecX+ZYHQCjYdInirX8qs7Mx8vZoIXBvngnAuW3WmltWW38cYBhU2YseAYaBN+
oTYxvr7uhVrDNvbFn97of7wo1iOJwUQN0Jjf+F8uCr4RgPGWEGLV6rHhQogUlAOAMdjniFtkiAFx
u06C7GGMjZMK7r0O2pux478VFbAuQKzZSeiKhz/fq3mP93Uu5pGAoLBEScKoLX7bA4p5lKS92KFs
icQLCO6HVpEOVLawNP4EEfqnMc0mE5gATwhXyveFLlJxB8LbqqArFaWNr/oGPh/U3mROgzU4Vvah
gXSWtBiv9FHH6ES4hia7zj9/5c/R+/07KwYUbXo6Oj7Gb6+HVUmSPkR15SqWd5LGpR+s/eHG0g/U
2y9wLF8a1dh2gfL258+Vf5/HTVlBRi0ZGh9K/O/XN6AUKEF4I207f9TgcWZPqVDCoQ9EAN7lg5Cn
V+NQXPXUnxHNGCg31eiJWRlcu4wKi3qvZIsB4MhhiD5Il6dMXtE41Lqf7s8/TTUYpbg7cw+LRtXX
6yTJSxDLpqxcz7dOktq9+BJOHooSE+VNck0kB6jZWyvpJwJLK9vrxdtKFHychQS+NvXrOMiLTIlX
dMBOUty+hB1tzD/fy3/YNNFZ+1wOMXCyQH/bNFE6oOwQZBXUmfwWkx7C9ssoyYdRam4KCZ2JynvT
CvlTRbyVF86hXsEP04zyT9OZqprMu2yZzd8wB8weaUvPhBEt5q9V76HsLsiW8JAe62V97jsi6k2l
DJ08q3eAe5belF75sr9NrDREZtSd8e9pWAuRa3QRGRGE8iRqnZD1LH2YmUqGTnRmI0Rbi+O3rRYe
0ALquQLVSXL1ZKc1CnJwrEZZVD4Ik4iflElQ7DSYx3++379PXpYpivh+scxiAvjukBTNzAgmTSTa
vleJfNeGTe7TMLTMlQEEG0SG0P+0B5uf4NdRysqL54C3RGXMfPrvf5kv6x7CcxNhhG5yWLJBAeRc
m559ZVwK8MTYi2Bgk6f+THrrsJDT2kK0GOynWeZgQFz58/fXfn/WzFtckKhD4dOkT0DaL1cTRZ4U
46QVyQfq9sRcOF4cHuOaA194T1r0ccxqTmqyPXTQnni0JCkOx/iIZc2W5Zqtkxg+jL51JtLhSuve
gyJWqeL3oMkT7V732c1XRruPSXghpIecg+olKTXEg5niUGXAfKtQrg1eMZgSD988AKE7dZa5y1BU
S3NxdOgujc/cQCQiojDLugXXVNTcorjqY3vo6bbqZXwX4DFCTAl3Ia4Okx/brQF2L67wmkZ3hO2c
/nzbvtk2NFIqWYPZxLFrnc+V3xe9CbMpfJxyciFRosvICij84p1PuJyjqT6yVDOxIT8CBY79t1Qv
tbUoJOeipcjc9Zb7w9V831T+fTWwbQyRQpX5m4E9baJOLCqgfSWtMypdz0WRwQTIG9rJYbTtwboQ
h4KcUFLAsE49naTObN7/fBnzTu3XF3u+ClXCbyxajCeOQV+n10QNpTQU08mVPQifUxG8UOxc+UO5
spT8DsC7VpXTD+P3m3T880EoFHp0g80sfhxjHuC/vL9DgZpbk2I4Ogmk7qrjJQFECOR2T0n7jqr1
CsjDetSNV3hsF54Zg+hVaswbZbDwACQop2CG3xg+3gfJDH8Y7PL3wc49mY9aynzOUC3Wna+Xp9Fr
ixrTHNw0RUYKuzq0yLQZro3KWxUgFhzw/RGlhioia0ahL2A6JHIsPUFdVYSxim13FY0azOKShLf0
mVDH+yYnSU+WZDRcar2vCmXz58f4fZXkkjnBMu0bqqip+ifY69c7mvlNnYFegXqEbnSIk4U3+OrG
nICxWOa9GV7F4DMzEsZ+2EX/to/gk01N/DyoW5KqGN/2L6SKtE0iQFxtND+Bc5T5Ti+nD8VbpKTn
MWU+Hsy4WuuT9NxY5cokI5iQnpc06x/Url2QNkbYqeZlhIoToJ2bx0ACKApU98836Ldz/ud1yiBB
WajZh3++k7/cobZUA62nUuZaCucQXDcEky+JHT/7LQfoXNkJobid/HqhlHXBBpSKK9auek5xQA3J
uR9IdRGUdOXS9of9g6z+NgiluYjNHyxs88n26wtHRboC4RqRIFTHHwPs92Ord+aiUcW7YcRI2rcR
KkgPq67kPbMe9jQNq3CVE++3YpqK1oXBpEyrZlcpq672GVjwrBy6xMVZnY2/UuTvNPzzcMPu0wKR
5w83V5mHxNdphE0kll+mIpGF6ftb0CalQkCXgOfFbetOWkI9ArZtZRmgFQLkZAiqScDYIMAqmlEl
IrDG6iBVJeFCZIx3cpy4k6KwvoRFBVS5IRUoBsoUtAsSyEbSZTrcq1YAKTkmSRItX4cHdyFKVxmr
2qZTijeygy2SnZN7HRfoakpxGZBkLLmB37NRKAMXoNJqUJNhryaEDA1xIeB/DolkxuUTQtq1xXLE
5DzfxijJIVuUSHHJALVBbtOPClFUG74lrkIFNWFEKcAhD9hatUFL6G0f7suMrDQ1Jt/I9JGxDN6a
4uo2Af5o65V2EbUpsg2COexCjR/FRjpAzXFyIfjQhPxusoiI0JLsTdNOuWFWjiSnGN2jF0lyI5EM
zEKdbgIvJ7qne0hJpFciRYLOAfVhihJq4S2ZnkD6aoV3ogmtUzGg14dTLdAikBfJKKGNTchdGoI+
JVbeOlqeQExmA3tQQyhC1Q8B5VCSB9arDpZjb0vSALJXIDqKOFwGNeVnE5YkTR12rSULGwIot6ls
HouOd1WPZdHGj11hRRRtOr3aHL4iwOOWBlcVAi4vRrdM8x1vVB1s/NLHJh/BJy9R7CwpfuROq+eh
K8njcztx+71RzTF78/Y07dg59Botu0PSCtypJsZK0lZWrfVLw8/ahx9e59+XZl5kDh1UNlTL+G0B
EMZypEVs9a6fKTear94OlfGSG8WThvx90NU3vMEXIxKJlbOhYr3+8PHzlPl1MLHHVKHA8NGybqnf
jjxTCU4qToh3EIgzcoBisIEbgfUb/iI1Tmk0u1DISNgl3QRGuCnQNUtq5XBgvfrzlXzWcX67EhOI
l4SykGbat8k9DSdYb2S2uhpZDat0dJHJbLyukwksY2avfdGEH4TEucuis570T+LoZqgNN8B5wlWc
8loJG82r4guxl3Yyv15tX9VXeYNyrKjJX6/Qd5dWD7V+COWFmUu8PJagLwytgEWokErkicJ7rc+t
oM9fbA7NUW4fA3WQV59jtU8bpmZlVm9VQb6yBreNk3ZPyomTVZO+VPrglHVIlslo8X0sPq3frcJe
HFYAIpn5TZJQBIz6KPiUs4U6XkJeVeal5RZWURL6yvhV6/ZHMN33U4wBRI891yeyyxJ1/dukzyZm
tKq+71wPjSGCgoYQJu2Y6zmvv4Z1RDY/rCiI10reAHeUP0SqGK7a6iasSgwRSoQkQB02Qj/gHunb
/odCL3bm3zcV7H5MdmJcpaWwSf26LAWS1/ieR0GoFEC9e3UvrQQvkeddWLaeyHqpBP1cJH1wVKq1
ZfhgsS0dPs849rdaSD5e04pXMiKZK4PNlArT4TBMCOSBUa7ktqwdNJMprHS6/MRSr+c9oDSU1k3f
CKDRlYpQaJ/IvIGa0xq921K32mIpspuYCTPKekzjZ5C/2FJqzHlTS/Dq/HcpHZE4KeQVkNztEKTj
Fo1kEX/YMKdYs4Y/8l/ACXHKgcfYHuuCik/vNckSawSqmKlapy2Yus8lmKit1PGjFnvaaIInmZh0
WuL2xBXSlvIgD2zr0iAZlxSP8BDEEy9NLCwMseiPug4ROFAClDEwIODqCrQxVYKBiNlbJvMzlITB
FmVCYCZLiBZBzv6ot3Bw9KF3LGN17RvKqvQsEkUUYIpj0jPkSTwG9M9xbSgPOSGaSOB2JAkVyBvn
mM/CvAt0dmPxCD/Jq1PZKYqu2Wmh/DaRC6wnQI1T8230BkyJU7qYyozvK0f/m6bzWJIbh7LoFzGC
AP02DdOWN6rShlHqkgh6kKD/+jlZM7PpkBRSS2kIPHPvuQxN/mu7qHr1ZFm/RKBEZ0J+/CUX9wZY
G0mR7oM36GyfVs0b8bbOqaL/DDosKoPCpRtxxZ2MR6hOSRDtPpWkvGOVmVgip9VpSZKRqFjCBm9/
Xd7Rb9aR/a28zjqo3haHJc0+V/XZF97yZEnvv9qA4wtmWCFDT3xXw8e8rdsM90FvmyPLMXru1ER7
99YkNW2+3qdu/ovYpz8M6uq3cvRjuzSPyl7634UuHsfjTDFwqiDx8U2wzV2+rPW2y4ZyRwgPObnr
clXLt160+Z7wHa0i2YcpD1W4yv+CMXdjpdLLGrrTYyVnQzDX9CDRerLgJ4chDLLmlLlp/dTTjUBi
3voetFhx8ZyqvLJQIFYM5d6O8/RruZWbZnK8r1IGmGCCvCdmVt8sbgpTewsQI++TizFpdA3UzmR+
fl7LZZ+yI4Wlx2dJ08Q3UKnL6kXvE0tZ5LHWSdnknZVWG5Cmk0TveNWXyb/6pf+cN648FEmzz6OO
YMjMxyjIumJf9f18qIIdAAbQKoWXvVYTJtuutp/zNnhqvKX/rNeWvy+6D/2Mv6cJp2eG2dQXmkBU
33m1itR9KpryTpFwhGypSkh7rJ1LIompTtpkxheR7/qWrDqjAv8OVeVMjCpna5h6mq+PP277qiQ9
MOyI5RZ2dSlaUnhg+C+F9bmGIN0gt2w73xCCvYqAImf5FCvkq26wCEtD7fHgt9bZHVb/JrdCGoTo
q23k8xRl7ifPuJwihllJUZ2UsxDU6+fqVPvjZ2VpkHqyruFHmsNKSZI4QGQiCGvgoOMoLTASwjwT
t86NT0k9WSj35kBZ9x6qLSJUX2BMsYCPEAwXzfrB4l4+DxMxZ6772s7NeJqS6mFcTYbaTZ6U4Yij
nb2qMkfMa4urO5EVaHgZOwz30a1/6k4eCrKfnwlT/TL5Is6OYfKCqcVK0gm/EOOVaGL/1yfcjzwg
22JdysdJDCBHLf8ZScAprOiXRThdcjoJAHhI3MEgxroaTtBqNKo8DtXsVuFqg2GtUfMjUJdHksyb
g7+U3bHHh4SqebkvF0LB+xQKT0jU+a0UW2h8p5xSMHTbEBScjebAHcVR1ofFlXQj6FqPqaN+d5Zi
xNKfgzlJ7lKDEaggshaGJBF7qlUtQKPqza176Nq8ELTzzbFXpK9kdpKixv66yXqvkHQHruJsF9CT
EQPLf9wsuY7RXKNvFd7FwUm3LujZ92NYHUUNEZsG1L+TufTuvik0PFvCkQ76+R6k2nyfshI4J4V9
B+JdEikucG5zYLz4hXCuS7W+k9uhHt0IAcVol8+pDhuch9MQ//x0sGHALG2liQuvyUwsUhyuDYZI
y5wmdJT31JPV1p9BNLjcb3GKFwOY/KWf7vqUAg1+UH5Yb8no/eTazEqJ7ssLZW0t/idTglxo0NhG
5WB5uzwh0otPxykZrhb1/Fit64RrDqKDH+mnNkjfQy/NDjC+3JNlWdMmXVHrUPmQIRrecMwr2hHX
7s1ulJ19L7X1xT12mOkwV7/x9lOIwwoCP8bFS+DTC4VZ1G6saWxi+vLPJCSexM2Ha0s090HPRUV6
G9bx0DvYEkwc6LX1gqiVoo4NWtd+er0mjg28RCPeKnJKtoiWCHO8lfmLF71wQ7m7hkVljiJwz+y+
YKxVz2Td4zNMh/Y79MXpp0GR4/hU2reWpovGh0qUb413+GlPyryFUloLPJPMNnTPVLIaD73PO9hn
iP6QFT6V7XIIHaq1zBh3M2tyqXl33N2iDLW6IFq58NvuuDbuLkuK5lqYBIivNe1cZqoH8nqZ95kr
A7fiGo3ZVUbtcx8YEUMEbbel+G6r9CI6suxmzzr6wNJfMg+T1wiU6VBO0qGjmlkZET6KBiebeuc5
GovjMtJddRoROCf01ksCcYiyAa+rB5+M5c6wD4vpaqvpnzRGQv52t27rXXTi443tAnWAhbdxpDn1
sE905n9rp+diRqW8kVFnxVOLlcHO6NxWsGUxASDFFrdeIkt9p6v6vU+Xr6CsblyXJti6gcOYtQ72
HnpPIjxEcsi9yMPHz7RDJ6MgjNxNdkYQYzqL9VoSpzpZVcRjamfXecTT0GXuZhzt9tq53a8ySS9K
IEOrkOcItCquzTxHVAmRPdEKX8lcrbyhHyhJx9ONhP+h1d5HP4xLA2t9EaBy/+WFlXn46SXDOCsI
rF6rDlUbutY4dL+HCkaA7UenJGj/ynXANORXY0z9wQJr+FJjqi4yoJS0Z7DJDoGUxjMLSegJxG1Q
LYyjq52pCtDbqJ0Qmg2HIpPtZliI/SDcDucI6PAoyJ9VKH91wAk3Lai9LYkg4bGyCsDYdvqRGiMe
tVfIgyApb9+J+TKZwsfA2wX3U/LZFK17lHTlh8F582unvgC3HPzXFohDBsdv2+ul4pu7dg+ug5y1
IurDlX+Meztl0iPlB9e3wW1rZfX4lLCmjfPSvhsCq3lZQsL2LN/b/fAXyX5cjs3i/jUyq06yICLd
WgvIEqAWMe0h7/7ptoJb2BHcvYgQ04iMcD8bN+Gt2K7aYt3as3tVecLOCG8iBuHIfp9AgO4Xn6Qq
TTkIbSGxDlGDN5V1dWFl7fXnSZSLR7Tl81KY5rLgLFDTbVLs5NgWpzznBd6kIcq8NO6v3AIGAU//
/DOLCHp+T1NNPULm4ZmQ85eGdKKY4M2HFikuJz8sHSkwY2micACGbQZsQqdZ+QtBDj4Pb5Gc66E8
9LccbRsC9k6HBdy3Pvrwk4Tw48HkV4hezkmWbrixQXNfWb+x4Rymh5vTBEMJhB1H+Y8kanJz1wp6
wrQsB2Z/0d3oYy5vO/3ghZlzEYFFLHzP66vQm3UZOgHtDrFZ8mATRsocHTbGxMZnxxxBQ1I8oGB3
QOKqkPjhpTvWHv7ykqV64XXxpMgEyqbo05qwflmdWz2G/u8WaDpW0NI5rFF6HorhIlscn/6sFg69
5n223fRK3tRPajA6xPDmyh2X88IDuVcBSB5qQkYBrZUco7D7xHEHEjdv6Dq03hvpug+NVR4RUYMX
KIhz0EmImTr7hK2ab5VM/EMeeM+KDdfJusnpaSW5BiwGxR1D8g0nIsypNROM4H0urmJ4/vkGtG59
TJb+HYDrH5GOv+tMQYy9lQgo/F+c7HkYOSKanmzzJsjX7ZSGmOJTT14d/5Hej9AHtwRxURFMmvpP
ixuSc0jfIjReKzCx706Wg+XB4hzZ0Ytyc7nBLfXgo9mIV4MtfU7esLk2O6cZMf7cpleRJiaeRex3
sfIO1ploTwFsgHedGe9OOT3004WpyXTzPli5hsJ/uzshMYmTA9p6N7T4LKz0tNw8hlPbpZdsHYiC
cNYYsX92sOvqV2qxPvPHBLQhuTFxoLIKRfjYxU0XHHTGxI1yDt2Gh0Qof7EE76VKHVh4dn0GzA+e
JAmghZD/6XRnPVTkZinGcTZhiKw7OCctJfdzD+NpmfRHiWM56SA3ZWCa56mB0i/eyyq4KATwT8tE
9BOGqb2X1SQCterApR3cAX7PnuquJrGVtmFqW05qk1Gm+9J5MjUyjxKuC8GStN2NOvJU2U+pnXpn
4p0+Fk3u9KCcd8SsVJFr3oGGZfQ9kuXhemdLp/8lFv2R7BxiLS1StZp0xsERtRc0W19JVUAG8aYv
125DnGWGHLEw4NV7DCStPDww+SUB17sfvf6GCcbp4Yv61cIB8BrmYRfrCKX9Wt9gXukdINfXvoya
eK3177HrbKxbcNVleCuZo+yFwc+ffIRygH/zrjLyN9nlttuUJ1ERiVrdzBx4wf6D4D6fZ81Xr87I
Y24WoOHpFDwZAhv4Ds4xPh6GoPMcPM9vTFXlGddLRVABOPLa/8cusSdYUpp47OE+FOkcWxy0gSQt
N/CqaWf1fTw4XybnU8qd5XEcpAuLwb5Pov65Wzsqzhz0VKj/tqrqt276MRQiP0WZeQ67FuKAnwZx
W/aPq0+ujs5HgpXhP4BSR2fRg+PWrtn3BuJUYd5rqdUhTdgRuusTZ8OZqwFGUCpB1eN12uclcRTK
yO28vjh1NAEkQKG5NPa0axcM+rbA6d2jegpbsxwcEnFEgpQZW1e6nZU8BZZNz+1n34ADvlwyPQ6S
tclWiP6FzhUSjPD6XemlXLb277AuAgYv3n0UjoAwVISqdhx/l4IqyvfFWdgFQusKVUHXECY+uE9j
5Pnn7OaGG3RzP9uk76Xznyo3L2YsRJx/gkAH0BMB00S7QmpH2T+NGbeMWHogJ604EDF55EP6U/aE
Q/dVdcyZH1A455++ahkWBZWzjQQOJTTxUMJ4NVyjIaCARwZyEyEVDCLJtqpReUbvS2svRACFcHha
T+O4AQfQmSZmZ0Z+qrZgtI4elr10/kmTjgkX+KgXvFk4dZsdiTBvMhxurLVuP/ifREN8hM2Arykm
lJ1UqXQYDsHQfZlWLPuChnqLmDM6FSPJevMUa6sif3fM1l04Q4nRNjamEEhL7TR7tuYGcyqBGgw8
Nw1Af5InQboRmPcZEMMCvxIkp58U5SXrZpw95pPUqvuUBLijo2GqTR25QdicMeQwtNvMVreXY8kZ
CEPF6UIsWM2uFLl/7ZrU3o4u9Xjn+FhS9znuoP3oHrlz67hjIInFlcCmMHt2RtEfHFw5Ye4F5Lst
r+X6F6149tRL4uoRtfN8gvBMqVgJqD3XIcIgNLe4/qjSITUDt0sSzFdJCbagzKMdAdt3ReboQ1Lj
rbGC5XkdukOm3Gfa4d+1v1492j/wjwBibexYaAV8+ha7OWhRPHhdeEef/1DK8Fo62ZuEwEtdyIBN
I+53zBQ3M7sJ+MOc5+P0Xrv5cypZ2yKh5SnCDBw2ONdYnH5iNbwZDfVvH0TvUUQH0Uzse4pbBrXH
qZCwc3P7b8vtL2rlJGypCTf0Oe9dQZ2Q+zd7Mkkw5MswvmW+kSxFEXdZ+zipPto3E2IDY+Uzmyr/
b+Iu+tJdPNwHT03lfpQF3yWTzOckXIPHhMIczjV6wVaFRMuSUDyTKV9nPYUqG7NNn97IXfDKibXt
ro1y4D70PhIMMklrU+0cVCe/+pkwZn96XdpVHLuWqsFqk36fccWfSNRqdz8RFwWrHa6u9WrZkQKq
4ufHVsh7SxfpXuN0lMvNnT/gMDd+ikVyPgciudhVgMWaZbM4GL9Vp0oCD2/KjgHqevaSxt4WbicP
Y5TtpsAeiObDfT/WrEuE9e2myV9X1ONuWO1o25fBt65nUnyJbVvGZTenb3aYfhDsy8rHsBUUXfPP
VRghk8d53UVjG13JXrD3zownNW9I+8xRmpRD8dYn7tGNembFVbufTevwA6I6QuLfD3Ipjm7HraD6
sXqVqfNfYKKL8Ix86n16kOpWyPqF/Yc8WH69GR6KlomsMvnRZ5uMh2I6rBPVTVDo99LhDOV13g2D
oJsr0Co0Iopip8hjWKX7pGym9zVR8Lqi9hczrugBYvTf2cfQH/VcRr1wOUKSsNtzM4aHtBgC9KA5
FG67Kh7cuYppE2EudpF6G4tl2nft9NejxrkEgb3Eyq2ZUPrMjzOWIKxofuUFNHxXD4zhrexf4meH
QS93QY3zA6fpP4sA9+f1APAbBL9bklpHoNiO6Scgf7zdDOvUfU5MzU8oBm3qUxnihaithXVKvR6a
1h/vPfw4dXYQi/1ncG5ZTIoKKigb9zJO30zmmwvZJtINKYy4gUdZWduxn/kmD9YRSrmhndo3HqnL
SR+gE+iCcM+Kct1UjXUAJd2fQzF9/my0rYgZVKTWFfqZtfupyDVT9wNzK+xIRXIf0aieqzG3Y9vH
sOwSjBqpX4lkeq8qrPgYNPU25QHcqM57goy+MbW1x8sK6WxqiA2shgPxhX9mS5+qmpNvJINupxlE
YM5cOWy5IpyQHYR6joLYZxmtm6zk/Z3ANRW23HBUtSpl64QOmm1uyy9PZjsxidojguOj/R2S3rBb
M3kOOjYRuiIkGk7Em+humBe61Gbhmur4wjAFAsZcznE3vORdb+2Q9BNAkolH1bjfKTNriZzbIVuN
OtpFoRVsA8dn/9nyatKi1dtwYTySeF94FIiK76ZPGR15BruNgKS9tes5pHIuD3mRPlR4aEqFTNuy
XZz3fZhvlK/fXLaTZ7yNrDKG4pXb4rHL7Yx1GjFii2PtObHnPUq8G9InZZ03+4exI0iR9rYvU/rJ
/l9tWt5BAPObNGsuhTcinoFqz1rAjgeCh/aCeR8LdhKBJA2PqEKi2V1zc8MnOHRaFFgklC0pWKNu
YJRcZpKOqv9tdb29U7bHB9IM0JXYwwrHBPs0fS2Suoq9aIQA53sXtzFtXHoUPLhauck7R+1LzVwl
66++fWiBzSGshn9ATpXxcLSV5fFGr4bIJPemlLc1ToVY8cZVSl3KaThXo5o//MzM+7wqn6sAwtea
5GVsOEYEcrYTcWRvPuK5gyXd8jI0r6ZrmztkVEH/tXjSujYZuPJpHM/ShSAUj/kp7Xrz1s2UDEOm
zlitdz9hbGNXo8McaTRKLOpjwKdDfwt23el4xnqmfzXFasi5RlRvfNsP70ZHAHCyfguyw49IPb/y
Na3YFLBaJyQnyHL75HjDtnfS5dQNHfRZsEsD2NleO9cwQ3oDRuK7mrIF8FKiDmHQeF+4cIvjBBdj
HzQfbTEBYYRYsbeIP6BZIEdETGLTEg6B0Cd9Tyr9UNSJH88UvCLVF9uaQoQPecdWOnJOJH1ZAdo2
iDeEn8kmPXpqBZjMZgNlvtgOY3/KpkEe0yYCs4udbscN/l1OHZUpR9xEZ8rsvIMo2N+rpmr2t6HB
IpzwuoqPgYE6gaM+R4gYgqsECmuAJFzGfzbOZWgW5qVqeJawncNekI688wwymtZNv13+3XnXXHzb
OkpuMBDjrSTTpHKQX/P/cZs13YvGedXRwOoEXiwFABi6wVVxFyRlnJnfRQRJzvO3VTZxSWOvHNLy
RfQQ88w8i20QDCeHb0WIJqMjE+gWbCxj7edv0kcUU+Elor7crtX3kM1EkPXooq6pHekjGcr3pWqP
ixV8u1Xzb7axgPV0vJVed8PcEMDJlHoTNKeQcxg6yFTHjmqemzKnU09v0/PkT9/xOI1FAgndkEdA
4Npyip6IUWBLkzXjnZQZUOiUFB8j0NbbNU2CVdaMhU1CoOtM6c0EwlAD14iR2PcxOcymTZUNAG18
+gA8Aly0gg+2xlq306SVbF0sfVsdBNMpR8R4JPW43hbRl7tOyRMG9HjQdnTqrYByVamHxgbuJ7Pe
YZbMaCoKGyseq7pgcCfcc2+JWwIjCIeouReWTU2WEseNnGQAxCHTR3xZm8A4IdRIyDEjcbdIVe68
ROxHa4FCzz+gm7HVejnerroL2r0KUTO3g5Udxrn3Oeu2ddLMjzM6Rx0p6zyjDtioIBn2VV4ggob9
aa/SfpVyfKfDN+ngPQ1825NK8AVsGMdD/yj2kSKwQJdJf4x6IkHJEnDhcDldnHuUiJxfYnuLUQYq
I6ONyRIMuKq2KRYAnSZpxlWUZe4+10hZ8GRcNNUyACR1T55uublRlBoxNG/LxDAOHA7YyIazJitf
2Mfn13DJJkr6nboFWEH8+Pw5LUrp0z8lIQjZITvaAX7XtPo0JuheUpKjLRGdyk7Pj5lCBzeHxHL5
hYI0unRwGB0vngIl2V2mLMdZBTHKyvZVihTCBE1si+orc3ND94JXkZf8FemwPGdmOHr55D4Mndpb
oET4c9g1D6vPN/JHp1EOAN5Wvjp1S4SNcYI+tpf8abS/YOHpxXOYIqYsXKGXS6+ODqpRECzWdxU1
zYnS7Qskk6LkFycNUGnLwJnHx87u6rFWp6DLxUaIrr/NHuNSZMHjslRvfKL+XeoNdNySO9ouPnWe
3T73FiMuoWc7iYd676+49s1iEWmVl/kl+d8RGlS/mlSMBwRpPTc+SEkupvJk+b81VyCxMATZz0SA
ky6f1Tf97oYeZ/kul+pfsdDxOK390M86vPNACTAlhts7RMnupx9Q3bQN5l4BDnC/QpKArXwwMDsp
fIxBpzClo9jVhpCvlDrKZ8S/fSjk1B5df/0wBNUvICOs2Yh73GHZoe6Dp37hyyFUbW25RQ/Jwouz
W9WAjHGvhW44v/PwrWYqd+gGyq7EMP5zEgdkH/cd/L8+4IgiqgJWO4Ag8CYiX4Z9WaRx5gyoDBeb
CTbXUtqsuxuDsu5j0YUHthPQ0XXOt7fW90MCft1KfCJsir91i04rnLJfSdY9B2okbdieIchNn6XJ
HosatGKRWKj0OobHyZD/anXxq3e9y0L68w60S5yNMxZucC7+UqhYpS1w44z9LMDbNSte8SUBYvCJ
xNa+BQy0PjsdQU5u+7sFTbqW2S+bKSAXKL71KmXh6vNyTTq/QCCisklv3pbU/Rq1++G2wd3cOn/6
srzAr2KGMkyKpox1Ry7o7bQ62bPvxZzkzoYUlxcdrF6sKvMf9zSyENiqaCDtQ+0BJfShRtG6X5Io
eK4q718XZOFGeZus8NQV8fP9MLKYLRGL9PQke0t3D01AZcgsW5TZkXs32inPnAoihrcOE7ONJU9T
JZ51WrzUEzeqXQffPWvvmsSujQwqmDQFMgJoKcWazBvHp3vSiMs3qcOi0iU8qO2GvRO0DW95/ZoK
d9/Pwb/WV7/sjt87OrPit2myBUL4jzXfb5vPavLBOScpYHxTPaiK3C/XK/+E2lwjidlAmYst++Fs
Ji4lBlBsvUowsfo5G6Cor8AEDn734Qylf9fXdKG9Eru5QBjtR+UQ2zoi1oTabKa0cdjFbdAFQ4MJ
2WUyxXqwkORsItO5Wz9LEZcth7Qk01TLmSYufzAygobb+EhqxKZy+CyrfCAg0hq7Tb0enaxvd8JF
maJ1/uDif9r9uOeJJdWMhcC5sOhgZ8G6n9HXw+y9qd5bYRygSPAc+0IOW7UrMeK1Dg+pR33jogMH
9HWM6uUqxA7I4okoBVQgAlQPpfeUY/11OtQ8ChiBGNuzHrH6Ww2Dq5QRt2CdvyWS0t3YUzXvAsF2
9G66UQgq0J5uxynuGPY/mpFUmQZMnGCf7pOh/DV01KmRZMbE30cDvIuSIdkPA0+qDdIECaL5mKi8
jB/cqJpYLNKRaHhB1skuDXmVawjD2GbxK3jUqWLEbkj4V7NpAG7v4MiAjkwCXlESud2x/8ndyeY0
jq4ZDTvJSfTQzHbceSVALWUMrdauZxp6I9+OFmMbAsSErJ87cjM2eZ2OPAGWvQtuwFkMRwGhgf2y
L2uBHOXdcwADEVTZFP6/rLOeW6waSDoX5sdtH9dd+Tciw2PjPM89TB3AXx8WptwN/QVSg7S/T31q
rbRPnRuBmbYrtrrmsxbzVnnOi+Vvyzo/FOmwJ3hQxnaEKVdfBFt1Xdp/M4nBAg12TnZeg8+7Gp+z
1f8bzANzh/o4iqCDYWf+8yWw5u6k6cSZUnGkkpKl8RX5sVu2TI/8HBoEKE3NvmusULtMbxizXkil
ua8xn21SG5lZv2R3nU8G/bjU57UG0+sV3WM2NGh5qokp8W1Ss66PAW35JmQqLtzfC7kHSGh13t93
g77PMWDt/IoWKaENE2uBOxSyV6WJsaFhGfmowqUJdmtD7KW3DqeZYWTeClprj1VOUHOYhR/NgDKr
8YqDW9J2SUYeAzSsjDVG85ArHzJvrVpO+umcL+VdvjrzZtHOV2HG9DTkOB4cBPkwz4lL5DHIa2LW
QDFtYUuxDDRHC6IdnA2+6kSLfRv9RiSkvJFMsmOQ2YT6eABby8Gut3JVCyxi3OFI5CJrsrBOrPeF
sJJdRqW3jPTMXD/I4LXZw1W4Rx9J2jmQDB5ij9Z4yF4kVd7eVEAByhYnlpvVcSEp0vEPBoxYl41Q
1Kodr6HLOT3ZoG6pxX6XBgY9Bw4X9dR9VO349VM/aNa1oJIeWhvVdlRi8mlgx/DwlsHB6X159DSd
TyGC9SR7dnBZsEzfIXf3MhZP6NEoJZz2L0gz5yMwUDK8Xo2vmPvWXRks66PGEugYypNuJjjDBC2m
qqb9rNtA35TgOu6K/t5T3qOXrXe1oW1JUElt0aagWvAo++VkIQJ2/wv9/jfq+z+09d229MYtbEKY
IgvdMByuDef4tU/yP2WTrgSqtve53e6DlL2NHtBVsxc+cpY829N8DH3z2hfEKEWCt3X0d+Ha71PD
xxuwhZ4m/dAX7u+6JSxzXi/R0B5lOJ/TJPA2hCg+Bm5z1OjCbx08jKfBpvrUjMayr0yG/ylSUDmy
uSuNQLgApWqLtPeQpHZ/WTrw59IgatTVoXZbRisJ6SS8Dftw6H9J6Dc6ELukIBaAJxcxDovi/Dfo
picC0N5bgkR8+8MI/7W7bf9T1zyD7kNlHnCA2bLiVkAvjoc/gX++XEn0exm6+jbNR7dR+VDeurtu
INu3Slkl6+SPmxZ7Aup3Y8XJOVCQ6YVThHttBxzuLbfpFdfWvrdk4R9nFqBI9dHjsPo9W6ZEvSOH
t8qtH1tr+TDjEPsqznkfN6GlvxvXps3zvyyGhdMSgTALsxuehsWqlndEkg4bFlOQq7iwlJ5PyKJV
n3zNVX/MRjJF9ItobUT4/W9lxBvpo+96se7qla3t4lzX3BTHMEqPFZFkNo0LHb25b3t3uPJubfPQ
ycm8s6/aBuNFfNllneW/tpzM3pmccN26lYAlP0W4KpgC9iBtjmMvWTYFEFzPfl3+/w8p9ev/+zlj
vwYWB+GhcqnyeEZZsoH8CU1HID6rzouvKbhE9WqnUCAKv/nrrNgdOjhdRKXIXxIq2s6tE2JUnFtl
On0jyW4/x1mhl8gsmjMolkg3numMN1Tv9OmiGh9qBoLsx6zwDD8UTTHaFQ/B+Bh2FcGOIFVGCvtt
p/zq4kTtLtB9v13JM0fpMxC6bjd/HFgdIDPLuwjc29Yw7g7b9SlKuH27rqVuImd1G9DJhMKruM7M
CJANF1CmCA26pYmyTSufKjdlAe+ggxEK0QhhslQrt1/jDzqe5NjS/XjN130tyKzEuQHQbpz5uHri
NVD5wuAuaoB1frsJEFFQewKCzkOm5llQIMDsufvHip/OSDElRvCmie6JWlvZ0HuXXCKaEH11YGXc
Dc7jnP5bZsOws5diXy+FvisPjQv8vh8T8EDFf0GFctTjBazheE0aQ0ZiuGY7OShQ2uycBkVsSJrT
wOCZ3NMWQ5D1K9yjCMq3ZBKTzTmhbWioIdCPwBiaX1tSjo9hlh2AQhzshnifyUTL3inFo6P/SlSm
mEggABrMSv4lG9Y8LqMlRv/Vnt0Y3cwrcNn02lcDwho12rFECL32EZOSbkWK3P1RnX/wdKAuZDed
ccl9EonIAYYYDTukvdMWZpga4w9m+ZPTuJQ8Hq5qKee/jieShw6e3MbROHSTon1lZ/02TI21R5OC
EW9OnhlY0GYNzX+q6P7l8/InICSp7ofiYPN0bquIiAkTDhhS0VSPBnO56VX/hBGQRZ50/465zyjW
uxQNT5/r6Titl/C+Xj98k6z7MMo+VIFvYJ69XeGxn8tWj/BS2eKVyf7Ri9+QxzBuReFInsDo7LkT
y1vMphNSWExbJHJkIGHZzBFXW9vhXaO51RAwnKdJPrZjRKCImpYdthF4yOxsdl3RTPHoim++gaSs
/5grGJ0fXDYTTLbOciV8nckGQseE1ZSVNlwoI/CGwLPAroMUIVuX6ZRNXEyH3QgBRHpe2PYcFE6z
njHNOBN9NA3lAOJRbBdZirMtTl44j3vFXuLg2Oypo36uDih3mU+kd1Xj+zur8+4zT5D3mIV/F1mD
MjQq21UMwF3+8bkQ/1EKTLzxO1sG3oMX3WWNSe5HLZlR1xdZUk57quGbR2l1MQ4bCwccFFVQ+cR8
Bjg5U0l5WnL3VbOg09NYv+QYHkEH8psmalWqcv+WZ/lP6ro4eUNGTIZKlnOreF/7dxSBy07naPsr
r/xXMh31FmJGbdBX3qZs+OK6jd7rbvkvCfQfaUJ/WwsCAmoRos9C9Vt7qMZDgyqyjAaq4nbmE8Bc
qEfvyyAYyTJv2aFpDtF1YsBb7eXOzwCAjqh0N1WYfTlp/bvUybMUuNYiq7ZozLr8pYs4HedefomA
gn5pXcRy7i0oLVB/0WxLmITqSdhArgbK3sGY47hGPdvGvmeRzyIrSzsVu1YXe5h60KeMV/qPXQBJ
qZ4J6sB01/b/w9x5bMetZOn6VXrVHLXgAmZQPUhvmSRTJCVNsERRgvceT38/BFWixFNXp3vWA8VC
BAKgMhMIs/dvjGyZagzek+ku7aZ8HgUfS4nFRgNHtp6h9oZ1X/TVS+71CeFkFrMhEbeK9MfQIcQ/
YaAZw+rPSS73wnmMu7RZV5XqgNNuT60B6jpDnnnfsPAMB2bYqEBMVW2yrTp8IRVOVDpnYTlqBIMi
62vPt6wZ/Ni90LakQBpyCNDQ47bFBGlCV8YPZvz6B5Cz8RpJ0HbpKsN9IDawIdnpTKsCSbAV4ovV
1tb5RUSSR4Teoc30tcU8Y+rLsGlxaLCQ8jTAxxYmXccg6A/jpI3boCP/TzgExl+fGKvBVglKgYWd
5v1QKPRpM5RPICFA7xmbGgKFOmU3wi++2moJDMM8NlYfrVttcuEzV+d4ynhpIJD0g60wzPXnhND2
Kp8SiK4On8D1H8jzLaIoiLCyq86DX+7zbA6YpfY3p+Y5m7GWDRM6EdXZuEErb7pcx9KijAiT+zj9
tcEBEl2yNhP+DsFf1ptINKzV2t0OLJoKBLI36qSE66TBvKEFPODn/rpME0A7or7lc8JYFLiesQZE
knPBchxVbKCgRCFIgK7jwX9RXZdtl9OtLDX8bmnFXvC12iydIdZM+B3WPUkZ0/3SEF8jRg45gXhV
ia4ucF4ycWjSfmsdq1hlqZstk34CQljejrEgW536SIv2w6X2xq9FLpR96eYaczlAlEio5qaKunrZ
Bc7CBrxkkyNd+t74oCQJ4ud9GW4I9ybHqreZe/3+0IvhFsODbmP6uClNL4GPuYiK2Dxzfs36RsQn
BIJBEaQTOw5PU6HWswXEPsucM/AeCq4rLet58omW7t2UcW9kW06od9qKkvumQViz+Km+i84+NkOn
HUAir8fKV6+K0UJTiclBqRhCBMId7isrjBdNqrp3bQ1T158M/5CNeb2pkQSUQLXQ8/prmWfdAQBE
yqgRFpl/7hlBJ0Hmeazgj3sI05khVnLAiz9FcPA3hgduekxeOmDly5gILRAP9HhF29zpAhxJBbqn
qQh46CrQfq3TbzrfuZsUAbHCBALsZS9hdyVVg3Ah0joNgTuEW0F5tYOrLRwWk/WYPBv1sE9Igyin
2hw+6fYVHNoTUb1uFaTak2LOUXOrBglmYrEz0xZmjKTEbZtjB95yOGoOYnFEFivk6kjiAXZBoxHu
wqib8V7JZ/ZQWS8qptwagpQVGXd9NsOFk/rUtQRd2L8sa19RF3ktgMrw3kfx91opdwJ1+AVq7cUy
GPyvLclNu0w/pZp/mFixev2La6uX/qBZ6Tm2KuikZXc3uPmpDFno4Ej/HEbDPZSvI2zJR8tRnmLo
OEgr+aoFCwB/ylRsFF/7UCnVt1VRQizqy+klZ7Zc1tjFRNVGSUuif0P9PLBVMuPvPqLnCzJI/rOi
ERzDfqZPQMrVyofW/RQG5bOtNV9Hv/qqoslsasHSNAaeDS1Hvg3NAJzJF2Gnb4UOTUtqZaRA46aJ
2E8X8kNaufKAZvgic7QFmLJtl6jHLhgjMDTxV1PHkaxtv6FzsY4j+BQ6SS8/weV8+qCbzUdEUEnp
kD9CbX3j6GaKaxT0X9YRbOnGYFwJceuIl5BgkJ0WD6peNAtoCXeab/PFqM/IiTA2FNXHIRT3JqGH
ZnKmVcBcuAowbN4iBd/fuATV2e7gvrwNsF5etGkZbREW74kTDdNSDN39lKBRN3/7SsfE4vNLw0rB
3TGPxDbzoP8i7YMSRrPSK8LFMN7CTYZPkMKaZcdawq9Yn/ugErdhNj6iGXEzC87vDAtwnwXqn70v
yPI+iS6T2ppHUfX3MaKxN0OdHTod/ENoK/uu0l/Sqgs2oi/IpRk5C/V+QHRZkMTCHdtL/WllDDyt
jmPdM/HAT8qcazlm6S5ICFYFTX3RDYT0w6oArTzVW0neUKJZNDMX1zpzrD0ELmJ/VYalVjdhHJki
ydcMzdX0jeUuMp2QABNeQlZ4r3kEMSUAZ1Dcb1qJtRaJaQ9aFtALuHLroc985iuCLHOqI8KTe+uQ
gMy1WsMsx4V5nkFvD1U12D5oYeDsmhnJnw0hnXFLXOnA/Dau4+Mi5obPOvG6ZR15EYNJEi2GiRCK
mYP/HjwSH44e3o9F0O1QTicMqbprpYuUtUvsalUANl2VkOTlUNNj7LCz+C0XrWCjH7JtOrJe1FnZ
hfrmIHSSElFV2xu7VWCuKH3Ns+BsSsVehlhzDGP5NcbNzonSL56C5EiD49ZSHSZlXRNWXzoaU3Zr
hv1eS8C39dWwNCsX98MyJi4T+0yQgYu3dGbq66Y3PiQk7RZOG+ZsR5E8LZSBnBU0N91uja2t4HIL
x5DRuX7wDGJ4IdnQtTaYx8kHOvNnorT5VwWHWUIMeItlW+osAvU7VbZXDIg8KmLmvRXhUZTpB6PP
rwnT86K3/c9eh7CLsE9o2F/TNAtWqRV+G1ITWmoFi5EI4UOUxDeETTbzP09hNEmmp0KprHPVA9j0
MY1oQ++ekNO+CoibA3hfdzUuZYifP7dVAc0nx/iwb9jG4V5vrYl/WHNuyDTDjvf/FgyFwHMje9D6
KD9gpYAaT4i3WsvgzZ3EEg2G+G/EQaQ41+/8cWGb8N6I2BpQrbR3X4sJShuh8BnL1jnKLsmzCtx8
wf4n39Y4gKeF+n0Svb8SoAHcKb0h6M36N23SDUblT4WV82TkhPqxDwssvBTDISiWab8PkvCusvXP
vZKjVQzojhgmGl9ALxD0Q14LXLeR2TnheOt7XJhfTaGC6IkS9mcvzqx7IH3H8zo7egUCuV31NwpN
f+V2CxsFVZAIrsnH1t4x+A01K/0J+sK6Na0bbcLJim0ktkkO5CoQTAsk1pPlnx9BGPl/kQ0gk2gg
YT3z9S3HmjU6flE4wS1C0Z05heK392lVfOtUSJNj+cCo3i9TuAcoLSyUusNKUM8IDOvHJGHRMmSp
vhlSSAYEBRREiBem7jA0piHetyGZz/TQqQ1AJVwrKv2bUlr1ys6iMwpOMBtMfAkrtTuxWpyIsRuX
MPHXiWd3m8Y2hvs8mLbNxBCslmAI/fjZj4utcMkRszquN/b4Ec7UJz0lm4jrPX/N1jOeBHbUatOk
BHTxB1RCuO5epUEgGrRhJRrvEavr04Ds+8kvHxA1sxelY1zRE4RM5W5Qs5oWogtaUvjFPbkmTB/i
U5wZd6VjH1t0ypbVE/gYzJxdME3jQNCDJUgADe8lIocLGwXaNWwrVqSNvwoG5fPspKEXJChzYiOW
dylT4+hGSIYQTunWkL8udq/czFArpFrjfa4PAjiJZZ9uvMl2H63qTEqhhVdT+5s6xxos1NjB5Nkn
RcDKzlrVOSrm05DU7K8JXrrOgBdbwhdvjmi6jM0XAKT1Q1Wd/vzM/EVj2RZouBK9cDXSpLAT3z0y
7pgjAtmXOdMEMPohM89+Hj85fZ2T4QuwFNMhg4V2t9LN8Y5YTrxntayjgVM+jBFeBgagDm+A0A1a
J63hFyV188mOja9diCdeP5h7iwzyMlDwRhqnYa0WQf43Olp/UZ5BNEfXMcUyAGKiRvruI3ScKUKi
3Gsxb1NUkIylWR77guURBO2rUErUO4J8L7+52TDM/5bfvo5htfSv/5oXYxX6TPG/V//7f2ZN9v+T
5P/Nv+w/S/v/H7Qvmye2n5K9qy/Nl//6ljWo282uA//6x7b69i1LvmQvv9qXzZf8kO3XtH+aGmwr
EN8IGuNigaLED9l+W/+nbaiqBs1T2DqBNLQ/wco2wb/+4Rj/ZHK1VR5WlceU4e2nbL9w/2k7s3oZ
+rgO4lPif6Pa777Tu9C1WXlUnW9kqpqOMOrvA2huNaOrAmI5OxMQBb88kgYrjpMedetWAVGelTj1
zLmx4vWMOoYGkuNzPcja4vh2jWzrf3Z8uwRaxEavm/6EoFEBL2YgEYrHV7kwGkc9vh7W6aQeI7aM
0DrKkWTXXFUK9Wgrgp6y/svh60UJud/lTFJdhWUZbawExK2jjvZJFkIEHcS/uZ6WLcRTPUkXaZyM
R7Dnan7Qasc+KSFxEN6FfiU7EicacyD8mr7XA2v3/j4NwXH+2GB9QuMMc9kqzFcj/1/ATm11CjGs
Jw5H+nWuyUJvuq5hSJ7PznLWRCDM6gRH6bWjOtcKMt0/+gj2+S2MiqOYmeiTbp0itTurvm4tCS4X
nz0zuoxxGHwYfMcCF020sIGx+tlqh892HkX3jcO0Pihev/QJUB0hJjoHbBzdMEVzZG6JxZQdfnnc
f4wK/5W12JKFWVP/6x88zL9PwjxD8KBs5GtR9EJEXZ7/bRIWEQ44tna2Yh2lM8NrDvFcsEw2IEsH
enMomqw9yDOyKo/CFAF4ZiMQd8IpDrLQoX4fGD7ZJcr6L4ey7uY4OzgQqAFnDeqNQHAl85OLLNoe
RmWu40DlFM6+1wUZFGLduFiGp7THCcgVyinJfPav/qiuTLQBnEEVnyNkGLRQUz9WI6lX8lyCAd7K
HiyiYFHffhnJDm6DiGymnzreinCbcxJO5yCeL5Ap+VmVbVlWYOdd6E+y9nbyra9CCL/DbReIWFTt
MzsdN0Jtx4PuJONBFR4v3Vtda3v2ybL+ekr28mpjPAC0+HdXY77+7SJ59Eufxk2TfYNVp6pY5qWu
O1ws2dJK6FqTxRA7kYNs4Fs7sId6Z9hHnQpVZdCDyzj136xKq+6awrSZzjxckAbLOr4VqR3Zv1Rt
EOtwDsFryS79ZJC6Cop0bZndJJZZ1nzOWp9YO1C/QxOZ3gGhEe8A4b5aejaQIguribWd2fFdMCbR
evBbHAGw4Vo5Yfx3IrbmO9Up1NsM1KYYnFGRNYT4y0Q6qLYHziE5azrvrdX7ONDG3rHqzLVlx+T4
7eizD9D4GheTsit61P4M33OZZRXyxsaXMtHzG6TEQoj48+FE7m43ee3La5tbbO2w0q6aduePYXVV
jUysRhVNOM/S3GQx9UF3mJqYQ4BY5LV0pJeHStyXVdKcDX8IHoPY/1gn6U0GpnozaFHjI19i+mdw
u/E+bsOzrPGA/vmlFu9W8/KbQSeZeUGdp6j38wKyIfg9OklyBiC581wFYdd2AXg/I2Iiyxgd+FMH
cub0WpeHfmc8xRDDtwTQY9wFAGrailkszDHEDTtqn3F1gnM3qi9DbjGMKfWxV+z6QsDQvQWQvCR/
phxSZIMOlZUSN5GHg2HbAhgRrbWnuhn5B3q9Hv7Swcg6JIdwRauGacCjpKlu8jGqbjq9b9D71iOx
nEJxbOsSqRPHbi+ayNAaIKv8AH7HhXX7jdgwBP4hMrMTGHdEWeRhiEXeSSvUegPbECm7yv+xtPpt
ZfXrGOq+28egiKWjyw3U3FHZlxnvZf69qInYaPfuQe0RNEgtXT+8FYWq/KgOeW6n6BX/uy77dLLx
XffXnrLRENYGHcBs99ZFHr27zdjmxusfxWLK+vWvFJWNyn1jgBpNFHzEG/BXEVwhlLnYb5Esm6PN
WsG4qqVpd6gJfgmlruOVPIOIFGeg0iU/Og1Klu1ti7STbJNXz4VZ4sPxes3bmWZmmiuFdQnkbeyf
lxCHQgrJLUKYk/nEbK6THa4SfzrIujU3yiqvpL5heA8XXTM1DyTaDh4G06A7FR2GBbowdhKKvaNN
UPE1X3+SR7KtLaZHZzYA68LxgvbPumwiF/Jgb+7UPrrImjJPAvKoDuF8//k1nB1sf5XFm58Lh8mV
DDpMZYP45e/Ls8GFp9BHhn2AH4DP2kRaFBdAbeHDE0MbLzNuZZs2af3GMFrkDTLyFC10CFDNLlCu
VJRAVMHOngKg5/FcgzgTAwmZD3MzD041a5qs84sbOPrFdsr972nbKgcyo/5RHiXCg01Y1Aav5u9n
OrPjJY0QRrDRRQeu7yOobOUkCwPd7sG39w4aAhXu3BVU74PVsh4ZFSJ9JAWfQPeh859O7lGxChf1
J1Jbuo7CoKy+FWQUf3R5a2Pt4B6J0YH/wrxnPImix2WKGJeN7NopyYGALuRhM8YKUGuvvgxT3jKE
k1k7EMgYTtA2YxiV5udq8FCNqcsnUbjeMfYm75h6Pjadb3XCeD/OvLVFwUx5AKYnEoLEKumTHL4z
ueHCS++E0QbXbiCRUsDAXVSmvi86nYGnLPti9eeHxH4/i5HWZJxmL0sMDnFh872qngEgfvAMe99a
NVTvVdIGyLIHlYtaap+yoTVajLUdBRwuG1PCYDcNIkKPk9aKI4pZHiM61Ygs47ZxrHH9ejYrs5Ua
qOV+cDuEY9ypIhbiVPdTSSKub7IbWVPajrHRLR5lbQApcD8KcnGgh/W1bJNFnRMJyPPxhuxWGyAW
uqqq1IXi06G69p9rNaSxOwKf1R3ne3VwSeGh4TJOCH3526C1g2csEeGsNH12dPxYu0MWOUfmog6e
HcA2CZJ696mefQiy8GT1TXGG4rB1JzJnsvDMeLx10glqMUy8t3Yr08Xa7psQOX2MEP/8WxlSp/yX
8CCChSqwGpdQFUrQwIDebbgaQ5kqQtXTvojHgmiMnp5y32GAlYcATzlkls9mEjAkj5wtUTBXZdv7
7k6kg2UsnSJDtScEPOYHweZ9J3mlvEcH5JtFIIHPad55mJNq7KYpPmlymyLbZAFDqm9YndDHIg94
gj5n7MKCeNnc9NYO+JrtzVv99Wi+68BdZS2bKhQeIC4evMJYR15d36SZPgIFr7Ac1TreNVmVZyw4
wEg1fJeVckZ41XMhq0rimvtY9LcGuMXXpreTkEm9DfRy8rQ/L3i7ns2ktmqqCGU5iRr72UVWR52Y
lrBZk8or8s5SF6aPIkHe6ej625Wzm0BbPOHn/SnvCvdSNZr94GffZautt9UZDjUS/HOnMHWDbTG1
6UZWK7NRZhhUvBo70zmkvW7f6kOvLKYK4HzH4hYMhN3ZKOvnySqfT8s+RQ3tUWTBwTJz++wkJAkX
On5dKLnol9eqPNO4o30mX2CfJxAOACFQFSdBtvbIApxk4cxHdq/hHS5akD59Ci4aSjV8ELSGU90r
z5maI0XPygazsRQaYMdWcy3PyKLJWc0v5OGAV+QWFMjn17bRsKudpiMQloRqcKeP9mYCK/YBTqj2
oRMhYJDEv5e1wgKgxmduT7IK1TddefBJd7LqMXBttaZWV7KK1Ckso+Ri5taN0Iz+yJviQDqtTLZW
U4tEhRpkt52qzI2N+don1WokAucTv/RrwxtwBdVtkCreqUIOB7arozyyX0p2algjyDRXUX6cVh0L
s52sIpPLwlOY5llW2d+vNLXr927v8Unn6UEWpRzP6zQPj0rwASgEM0ao9/e4CIfTYwiAaEyw8t2H
UrStB1kGmFeAHukcbVWQbYTDDZQlsysMjvofBXm3WEviy7tmO4WKUeo3w++9h+JJx4z8Rl6f9P0h
QJfjMGICfSYNiCyKBqiMVyox+4YHaG6SJ5EPHldVLhBeshv7x+kch4AJndKDOWXJa78fTXMf7Nju
AngerB2G8ySs/rXwLaomGcitzXurh8au5HnY487KJydTAJCPKSlAdQHUqV5Mt1Vbj4ApNPVeFupQ
E0Kv+mkvq15vlhdy2Ju6bGbsk6c167YcMX9DjDclwWptykof9qbdIWgUfwgxT/2Wtc03YbJX0uBN
og9YhWcPc9pjVDnjRhc5ekuOBRsK1IiX1BdZdAicXdDCh1hnJt5atvHjsROZi7cTsk2elSfMnHDR
2xU5KZWD6yp5/EV3QRyWKAYYixQjwY1l9jorkBD9l0TVDn0WfAlVAk5gavIb2Gn5jWu5K7CZFjRe
ozBIO/JDzm0T4jPHPESZYiU7z23t3E/WxvlSeX0AZWbx59lJE+/2IQYJPU1gtD3b96nkLt/NToqI
3LQKe+QXElaQ7FaKJ8wbjwh85/eInNtXL5ygBlv5U+yE4wl3AGNRD1nxlJGAg0+bxZugC8otIbZw
bc5fN+vtJ3wazT2STCMyJ/9uc2FA7YP525ZN0XyUWclT6CbKZuq713Oy+ec18j79/NPJpp/tfCfm
/q3rz3YLXe+9rBlGPe7wvi0WxBObgwjh2aiYLd4jpJUhV6cPqzEd4o2syhPCRl2CCfyE72R2DwOn
uYkndSdrsledNvE2yoRYvt1oCiptgatzupddvCz+MId/yZzH5VEWKMaXx2Yu2hklkvYCAvt8to6M
8ujUKCjsZT0NrInhPl9LmiOZdFL3tdAw4MuDqzmlxqkJxke8T1l2DmOqQwIYtL3srDYeICwVvI9X
N8YCBKtyxyLfuxMt+raFNo1r2Ra1undnR+g1mXEp9rIqT/QtUhV4aF/kVWkwxOwUzJ1tlwmqkGmx
6jwymW3VlieIxpdGs1jF/azKk83cIyFPJXv4IqIHKO3Xat6P1Z3sJpvQm71IWNLASq2ytZhdcB6P
i4F7rLQcqwnRqRGPY5YO59dTtWn+OCUbESccSK/OjTVYkE6dPsMMtoobF/rhUbR3/oTm0qFr0Vf+
8yvz3gXAINfLkk7Hx8omAEqo//cdWiGMkJ2z3m3aVEwbwWc52j8LBCnPYGGDQ+ob7k2boirU2P6l
bhB6QJfXuk8nO9v4VoC4sYW6lNaA7O3i8FEJWMyRooP31uBKfWqTGeGgEC9xixhpdOJaJ9dowZ2m
zqb3em/rukJ7IlT8ApH54jVGCO2hG+5k4ftf+qkobouJbVHGY7/785fwPnzBl+ACNFIFMnWQyvHt
+/1LQC2pt3NSGxvYXImyqhyEhsc5uBVYZntQDTArWUZMAVneiTBbauyCHCXlQW3PXZGxyrKGrZ20
1kEPECsdbOdcoWm07Zx4PLpGyIIsL7ptmwZ7ISYHsIaVLIzBg70TNf3BjzJz6SLdvbTy+CEe3HE/
6T7YUa/fDrC0T7AUP/VRi2xiYHf3kQNlAf+9lQdS4x5aWzgAVbBJXZwI9Jgz5JiNqHaEmmNcCne8
NzNFv6Bt4OztJPsYRKVx0TPtwR3q4VDDDrnVzCkA1IHNd9DAqh0K/ULSL913PmJ33YBmVm9PZzEX
HkEOGK4NIpZshxZZ7SlP6Lvx47JyRByh8j+a9YCSGmOtwR7udorHT7K5r0wN8SokaOVFxOLGhVrr
wzkdlewpbreAkxSw7p6zYeOx63DRuTY4YYH/XiSGon9KEttes5+K/mb/+X5Lw5CH87pmkuRCUJ0d
6LvMv+0kdQ6skXR2pKab3rGByPwsrKx2sGtw22Wio6IU6TV0r5CJ2prfZh1V2TMY7dJS7ONboaPy
tx0G92tRmsXR0wokRAzvsYlHvt6kDG4mFNlu8I30byozSv5mGpTBzV/2aHwg3mh8AjEJZCokPvb7
49wkxqDYfdBuqmloURPWIwgsFEHox6RjcCDgQZtJ8bQNcesfUelcK22RXWElVasyaL1NVQ7p1SAj
fzEL+Oi1m16JfvSnMeviPURKdLEGZvYwdO3zu7W8lUbfWfd6sCgmHxicY4bnpHuZQsD3LCKcG3nU
eqGyZWFMGHk+IYsM0WeIWi5CovLSIJpQhuonxoleBDf919qMYB+31njLIs858pP4dz1CNhswITFy
NWl5NZuBDSgPTad16b41cjaoHjpBK3koi841oyVqCuMvbfOKAsh6Fom/2TLb70LR/BoERWdLCKFZ
QGvsd7+Gp0d93IOH30yW6l7s5D5CBf+Uxm70WhQu7on5ZGbLwq/9uw4j1pNdDPh08OHUEZVleyJX
bimmpSIPz1bWRMN2GVqrDOWDR703nSMYknpZlxYvtIe4RVCg+BQV0w50vIsyrA9bWKDwEa2UwbWR
LktS5GMH+0MUQTwPGvYPrlNqO792lUUxj/U5mhC7QGueG18xjNc2eUJUMyCxbU+ypmg5VrolUlpE
MOq1H9UtsC9dPydK0a0BWwNDZ1Y7TWmGup2iMRsApQHVGC4rzRzPWTot8zTu7wdDQ9HAJELSjmZ4
QvoL0Uq0YLCNQyBOjUlLpI2OIFCGcqTm5ZsOycdFHjJdzhk6+B5Np6JA3hLLiuZnMhmVT3+eJf7D
a0XiVHVALiBRDoRh/qF/yRNqQPt7N6+rje+U22iO4Gm+hRsKZtvuUdabtKq2jDMfSvDzuz6OjjDI
kA5CSL082G+HgR5VB9lYOOCrzLhCJC0KygPAz/Igj2RRK4gZoTB29gOLlOLriSbARoVE9GjC+rAK
pFgqptpx3gdMjjNcUBrpiOiO6zYd05MsBs1OTz3CPYsyNY/JqO5D3XrGHxzhlDyvupNigQcKbApZ
tcB36qN1cDUnPb4Vk2cg1uDD/Ge4yxeegRiMGxFF7D3jUAIlI0/qAZ7jB8dPKj8ViTbtdL0QfzNf
S6PL3wc4h8U9E/bs94LZxbtfwsRlSSkhjZEX0MND60/EK/CjWhUtODuhOP6dZ8DeiTSh70LXqvGy
RTtOWPGNWXTJjVJ7vC0+DFprInu0kI1VkCQ3eVpZmHojINgaeAcJoXQ7la3CpXHrGmS95jywHRLF
iTxpeChB+C40J7M2ndP7l2Yu7FQrbuaoY+sjNjaLC6UT7MVMt8tLgXWBxqz+QS/H/oNhh4cRjP8i
aK0M7gDh6nyOUbcyKD3BEiRTNMerZWuJyoWLihSwhci9mGO1dWrY2UUoUCqbm9wgiQ+RNjxVOokx
eC+0DQ0p9i4xGBHm6lvnn9fbrBgWDvvp7Sia/Bajmr+xrf3L2orhT6igQPi9BCrV750fA9dsI/wv
i42Cv8IC42xvo41m/6EFzrhXStio01yNfP+cO85ORoMYKvS1MqLiBSgcswphHjC0FwfdKIGxMzMd
BvcTK1v3uYIFq2qxcrWSUNnJXKws0gCS5WCk5ia0CHuAe3DvDWG6uHHUz4Ea7mvYkWjIDt1+KNjI
zoAN4GYbVorVo+BnYUGDaKaCYYHVkb9wAqXGX70F/w/5+5ciixvSn2+Nso/XhHs8mGf+CutHxBJI
k86FrL61xWmPeOVb/e100sTfA4zM9sEQOdA7mNOsJoeu7YZ4dKRuv0aMCXhpo6H9jmafFvMY2GGc
rXK2VWsnQEqqSVBHk7sUtpfehuDyuCwtVnqaCi/OVjPvRmmmjwR5kPwZG3uvFo52b8Xlwsuzz38e
O3HbdN6F+U3V1ex5bT0bE4FgU9+F+T29GozeTaMtsxY0uyI4KpP2jHOluHsttF7b+maFTwVC29HS
8TS4HyZYCceddWHNXihEiE3kQ+V5tbQf677ScaP59y0qRDv63LUvssmMYBZljmPstALafI1EkQEY
/iLmoi6xGkjT8pIiBHWAedK8Nv1sDzNvbk+ABf7eNhrdDk0WbR9qgXfRUfy7wJSH5mqWxlpW306M
SrxRlU45VYbuXnT0RPd+0V3VWQlMFh1G6Me6zyLe0/nQBF5RLoaxvVXgf25lW6weuiK6VbC+/jTi
iLFGD0TdyWqOjIhi1Mkjn7o8ZXpdocRrBZ9cfSzRQ9Prk28O4WOXI5tT1cEnfcBBoxgClT0IdxtK
YiDWizoGzVXRm+YKoADvAX24RXu5uTqWggeQUNW17IFYX3Mb4AEiT8qmrMP7pIATvZdtdjIQbKlG
ghPzLV8LFOabPrXP8g+IUUm3hluTm5l7eJZZXqFFeh1uOFmcJiuhhyXEBP46dF6Ej3vBGoierp6t
LUKjECCUzxM5DvTpVXFVM2RsfFJvq772rasFHeqSaMOhylEBQEA9/PKf+spLDb16nhzNRg2rS9Gr
T/VHM2jv1amNXvD8eTARZX70RdhvBFn6Q2XH0S2rihzaBz34jJ3Wm19VJCFiVA3cNHVuEQWcdrVi
TjtZDQ1M67wMio6l++zscQL1tOh5sKb4Mbe6mXpsAaCaC/4j01qeYLP5DJMdBFDoI7+JufceqXWo
8grwHl7gslvFE5D8CeG/ew+rlfvKxULWy72jrLHo7m7bWWIEH4U+BpDrOtOd2or0SsB6rzSm8eQ7
CsNSBolUVtV4HFaWFpX7FCwmWKjyaHbK5N06naIeIqMuo+8D/0lt0rtrYrX5csSBayeryEnUxyJk
E9OjcYZiKpJCg29XN1DYumtgC1xM7Awzh7mqx2W2UNMSp5v59ZMvIiMrCsEziXpAwC9g7Pq9DndT
36K+jN/Nz/c2RuF7XQkk9ZxUHBuvFLdaZ+nIWIijBRbnVmSq8eB72us5vcoMeQ6e8I9zzWj8L66T
91Tnu/zpuvmvy7/w8+/J/xlh9+KiWu2XSdw7bVY8AxTBtpX49TkEmgVSAxE9zAjNz43dL8mia1/9
0LFxdHac22ZUwoMXat3GUy3jcZYjkT3qIX+xjbL6AIXY3I6lGFmtB2httPDOZY/c7Q521yUfTXMS
a6OoHqawZ91qdsNRqSIFJS+juxOxix0VK9uP5tQ86kOO7MpHz8lrHxS58mANnfUxMGdlg2AY7iJF
uBvFTaejvI3VOt7rbXDq1N5uQ86Y25zfbpNXWrfs1co9QmfEv210/nAvt0p/3MvBZHF+h7hXraA4
ghYeKaXEMM6Ja11x9BJX+SYTp79MilURWM7EVY/CCSyWQEs6b6D5ha4bQCiLjIfKgTud9OqPqjwr
q7UNDJz0TrfP3Nrfj5OBSAX0YsTcU5xu4ex1u6LMm3tZmDPTJX02IbaYwhBXwfh0sEZSFH6hmNcK
BNQVSxykM70cTyMvvFZh+inq9OlLVyPah9iKegueXj8hto5i1Xwi7qEaKbryOAHD3uXWEG/J+bgf
W6gXsoOphGJV9t7JEgD5X+P6CHYodgkbbg4+v+UACJEDKlFVBs+e2UueKCsLrhuejI0SZUjuFozk
CuwvC6zRF0VVvhddlt8DKUdedOoBTvCwXOM6wsCjjx+UuYiQRQSzn10tL6ImIHa6uneRHVpk19jl
RP5ZnsxRtl96qVMdZFVR/h9l57UcOa602ydiBL25LV8qI+/6htFmht57Pv1ZQGlUmp7ef8S5GASR
SEDqmhIJIjPXh8D6QEFwQUJao9/x/CJuSA3fTwUekQle4nuejyWvQKL6sq5sc5WWVv0tbtG/RQHh
pxVAsMkAeMMkrOu9b3J0zZtT8Qxl4V162OH4YGQtW0i7f0b7gBzdLtK/AQH5uAos5W9p+ryQXgjM
6t8+TZeL28Rs7Ns5c8Pn0YTF7QTEB8pygIhFtFoCd9khGtsCPT021l352nYOWY5VACfcXNezZZy7
vKWCpgLdofSwP9H8oQox6aNTmevVPknj0j6rZZDPLwRaMkKubX3KtPijKeOCs3CtPVztqcEHLj2u
tgbWtq2W/R4eiohxfs6PhkwBAqT+zW3Fv5MNyESQdmpXUyHSftgUH9Bv7nScDAg/OeDxlD9RrL6/
muRVmfwYEKi9zXNS3aRnbvsvFZLfvJE4r/0Qezeer7+5VmgLaS//rkwL/y7ieH6ZqwAcR7dj/1YT
vad2kP21HJaOiKqRC1hRC6uXpuC+uUpzQulnhyobGgRiGaUa2PalqEb67ln1+u4ul6kX9HTRA2PE
Af0/PT3OBtnzrKS7o3SxuYet19z309md2WQmis45qk3R4W1l9Dlcuw5S4MAhbqwnoOBF01ieffAt
j8pxdVmXBoXHjvYUxHbzYI350ha90uk0bsDZzglH/U72ghDpsbGueCaKQQqa7FXqpelWdnXgyztk
U8NVrlXvfmBA+LeyBJp0Mz6VuvK3DVjuV4H28qj3zbsXGDaM1Vk5eg0MyIQCy1UW5Mm7HuR76Vp7
+V+dkllPbk/heholNuruVXvnAQalNiTIf+Xb1OXIlLonVFo8gFGUem5DLap5mxLdSje2Izq84Bzq
8SSvwnHibPbTuTLUxroBHtTfwGC4OAMi2pjV5BxqXffPpWjQMsxhY5fgVamLvNjkVV51LrnxaJH+
2y67lhm+jIlK/XbjW8Qehct1palAuk3aLgMq7NDPlaYuMDdVaCE41Pvfs2L0/5q0nAo53/qJMAv0
zjaLH2fOPjZ5Gbo3Ze70p9G04nU/VvPL5yQUIij16qyffgYIRk5yya0HcBala+5Iv+BY6C/olsAy
q6e3KKUWT036Ehy7Ob15ADCWUdpYxz+46cIt+7fbMCLVUeiE6IXdGe38JuuCV0uDOQemvnmZjQwG
UuYPP6vYXyOn7ABxrhowS3nxa/RJBIyp9X/lph2tutKwCIu4VPCiVXxwdTs9jEhx+NYcwaScMre7
i6v0LqKM6W+VisMqaO0fs+7DSnXTmNJyZdqQ8NgfTDXrjnoJBj+ujfpJ5Vx4gWJh8wumJzCVqvnb
DppXNSz016FIOxBMUXgbx6aysXOqiaxk2uSVPn1zrZ9qqrpvFiXTuwnCx2YIiulbXP6SZj/0fjNz
TA4ZfZzbhwr9hDVllA1YDDV/q1PkOJSgfmgmO7sPxui51K3szWtiXhOBDm9kl8S5EiaWMp77rK+e
eb9dydkU0ounjxatmirP37xMndFtANbaJ0b+gLgKDx4qS2/GuDReCxMeltOoj+RyZ/etMjyghWq+
RoS991HZGavYoQjTQENgCGbUPHMDwSzHQsWGQsL4NipSY0eJ61+y19R9h1Zmn/Yno9EuHnJANiSX
JbdKaJFBilCeNDnCJO09gtuUW2wqBIOmqr2Bnja9leGvgBv1C2X+07FKwc1JcxeE2Uov5vamT4fp
LZl+/k+v2Xc+1oqmn4YWKkiSIMBm1E2w01PFuQ8cN9zavC8uyfjgB5TogYLoQL/10gcqlS2CirM2
ZZyd+wq9g/toqjeePmhnT5h6o9NuBzgfcgzZxxW0TTQKnLncauz1AW707SEfjGLLA3S6a0NYehV/
pS++Bl0SQq73k9LXNTd7vu68Qa6BmTg/M6SYFj2iTVOUPdfxCFBOLQqO6QJ13zvUSs7s1xBr7eKV
lQ3pW6qpL0QjzL9j5KB45QaLGatUCnoBJ3BaC8tA/c/V9Dn6P/2U3nwjK7t5jKrutbPn6qHPYv0U
FlQgjgguvOcxKdqoYprnai6Te2Ny/5JqmBNl+yslVaeDD/rxeYLiK/1t17TXRuPa/OWYxTtCtoET
BN9Kpwp3Qc4rZ9qr7mNXDGfClevRmpKXaY7QzIxATjbgBt4Ltf0Zp1F9zzmQxSORUk5DD933oYPg
DIgmPaU+ERz2wveV8OeJl635Ved9i1rsm179NEPFfM8WYxG55zFt+d/hByYREcOhDkDYROMbkXmA
ukpeLT05aFvNx1VTetECpaZ0J22XRM00mttt1jbo0Ikp13lyso4wNkfDyzJt9Z1ZTs3h2nDPaf93
VyNv4jCLRs4o4tTaz0O+zrzopzsM6on/0mfXogiELNzkMIlunZv20tFrdydHg3HKBRHUo3KVUYsM
3k1dm/ladnUzdneu4lLHCVHtmU8+JrsvQUlCrix+BuepPy+9auhIy0oO0nWCDPUYAGKRY2keZs9J
CdGMo++NT/ksHM6ufuRdAkYgt/Od7FYNCMjOKl5kTxceqQWKpe889SBtyJWl+xy9o6U/kwAK5LTZ
1DBM7i4zqi7cBBVIGWo0dBiZiXobqfaD6UfeWzZ4NuSGWL1zstzdxmBSOCfv9FMzwTPIm6J8dpIM
XDcyqL+ECJz8q6E4+st0NmPzHTlvH9MVj688J4bl2tJAYBs1f15KFFpHx+Ll3dHU8UXva8SBIora
LdHNpg6OWKIFGzlq1Na4iq1g3snR3lQcMt41Eg6Ec9m0b0Ue1rf6mI8vIymPpdkMj35leE9sSheD
yhsgYY1qhxZmfg5qfmmZpKhVBJYzX1HXNnvB17gChF44VQUUmIzGOSx3AaVzj+SD1A86RwLSHEVI
DoYJb5pyUhDkOTFHhTCTmFSQCc7Bfr9GIjd9SOIwvxkURSMA888r5zy/dnk1PkjLmOUj+RDusJMv
oEEJPVT6R1aY1QS4XsdIHx8QjnwcQr2ijjx0wr3nBeoa2Rt2KtR1mOeBsqVjjnzrF5vCY4iYKdw1
6W3ygZ7RwDPPcqA2TSHpYIGWxAS+Vj2gcHYzVGH+NLbWueta91wbLfTgktLw3J+8rRys1DnepyOn
hXJ0AqOy7210jMxuiA/EhpxNinwhMlHxQZqULv+4krZrF6XrtrhMk8Y/TSHwpO6GuuSrXT/p0aC9
w9Asd7Ajkg3oCO090PoDrLbyKRxzGIjp3C4R/tDeu4DgDBRrACKlD2ajUGBO4q95Y7osE7vhHaoG
01SCqilbUAHA24xXFXFHaonTp7FujbspmYWwufnqTBFA+qTgTFl4yUluYycHOfrfSdIrgw8cidIA
gm7mDQkwNCIQce3Kq1qMyis9DJKdrSEmKXxBbvAtvTr/33N/W0qu8JvN4amyLrOmWnh94B2svEc0
RF66oztDZiF1fc5KfW/zNIxWvjRehr5MQFYDmksFwEUaZUO281ycLgt2GpkneeE+lKWyInMpCKa1
RZXOoomoAlhM3qCeEUyczy7q59wqR469sg+TtDdmMe3soPh5tV+mhh1/84PDfcxoM8L6ZQdaG/6P
7MipDmgsgrvUUhC64IfVnysTGfjeaUisy0Uv6xk6hX9ToD9EQM9rwP3oqnlKciYOMasLURgy+cbp
0pMDsqnbao/wMKAZ4Xu1O0SSzllv/grTLN6Zco2ri82Hu6wiEli+/Ah52cBQX5kmGcNX78ts3mma
TWK0+uLSlz+hT6v03OT2w2BDsuhI5lv3ato+ZN3YPsDwgSTlULgmTIZToalnBvdyTJpCjbx7OamF
cwN9sHNuOYDOfpvQiulygj2Y5bp1kF67LvL5U+yYzUzMbXUqUKqC4xWXXnuqUv8tGn00MmWvyLuT
oUcIIMk+RF1yYBJWbcSItMkmo/ZWiOBlZCqperZELPjrsPSGodWdqKBzt1GsfLusKm1yBekCHKc6
ILm9kvYvLnK0MSdjgSYnskhkQZiG0x1C8Vv6ig/+3Od05OSKxpqmv8uJr4dHytLJMF2zX8nRec5d
aHZuhXA4I9JmO0jEL2Sfqj+Y8SBqFhejHP9YPCIVdubVVzoOQfJC1JPE1gD6a1T44Dj09uy7afnY
gmcm/UUkXCC4XC778mmea87r5eDoJGvK/4INMNzisbXy4Y4KqJUclIv5Q9EtA3ugdFFMcJNQVEwm
L3JQTvJRXFoo9Ru8y2Ino1pe7nDYZ7v6+9TY/f63iBa0mItd+l5P3z/9v6zR/uN7dZNXn/brQby0
Z65zWVv2Lr+HjshRl93CL4mPbMLqe3kKM9gNSIr/mGbXjQjn9M29dG2d7l6aZE+e3PD6+qeJci25
8ufErJ//uJZc5tPrurz8sZZVXZb/91qj+L3+bZIT5Vqf/6B+Nr65ldhTijOmT7P0lL3Pf8Ef1vtf
n8Yf1vr/+ID6USVvww6/wwvfWq1j3iot9bu+h/ySHZjBWm4gofF690n+lxyTFqtQQPeHg7OV3T6p
i1MxTU+yNxOneqyRUiQbKOwuO9SKY7911sJZ5Gm89DndO5Ucpo+oVQHdW+m5cWwSvo1yZCJ99XQZ
aBF0Bcyl8TCT7mmr/TOTgvp5Q9ioWkhjLkbcsYDRqPVHrbDVE1qVN5HeevdIudJ07O6hvKEP9Wkb
U/b0Zalla+kiB2q0nSnlbmxO68Q00VBqeSi9Etk10QtdTgurPFrooJXv5SS95U2CjI8fV9NILr9g
5Noo+OEmZ3ZNRmFSUrqbq202H/zAP3VukN/KcJQ5T0+yJ0NVnz05pjQkRAhPGToSvSrX89t/e15C
XH360IKhzqKnJu2nb5FrRKtKmV0U8DTxjhE9pb331Z7EkPa8OTkZrh6fmwyguodsyDpA3eAsGzUJ
k8tVQJLBOmhNtNjE6JcB0S3riN23ZX7/zS67pUcW1Bwmqz+uK6Z7SJw2gHtJSecXubgFaX9QCGkW
BCwy0JqeejM3GXfZ3J0AYvHG9HEprdBfFX0pvaJWmW3S5phwsUqHwACUtCRfYMe/0N2OYqlI2pwA
kR6niVHhsh33IJsmTb3DpKtdt7kaobRx3lJ0G79v1WEf5dy4geRFbKeC2SvWuaVCiJTWy5hc5XKZ
+pQGh+2wa3lbONelzXtmph8qNE6cVQYEfduRCbbo2saxt4mT/Sp5Xd9dhseWxH4lVE9wQ0m5H4NC
JNUF3voyjN6af5rrQ0mVK7pXcv3KM9fgCR3+IIfkWOhDtIHihOqoKEeWNjLAPq4UU0cbqlCTtyQe
rF1da+EO6iTHOkGGVJQphHpy9CNOdvv+xUQ9X3hb1eNTl0/WXnqNmcOEXgXmaA6Ns+oC8g0RbAJR
Abg/rrtz0PActIQWkWwgngJZ0snS/G1AOruaAvsxSknuGUxtIW0Ij5nkbO3ldGm5rtZYdrhXXfNl
cKoIVSr1WWlU4ySboFD8aQGg/oceKf72i01e1hP1egnKGbLnfU6TXaVwAVk2hbLsGjbQDmfS6FoH
pyFhC5aYXnCS3Wsj3fSYSkjhdm2cNrPW3GW7pd26NSHDrSaLazP4HmuV7dqaup3wUQ4O48cgnwDa
WEHzPW2m5SV+oYNruBXdS6hDdgWl+kvXBbr3pfvbXJ9RDXgLUtthckNsb34kWKwvq6yLd6oRzo+6
nmkHiJzIj4tRaUPx9ZCAxbmVJgoPYNRCy10jsjY/hqHR3fZDtb/6ZwOSGh1CxofLdOQ8d37MK1Lb
v1sc4GsLmwOfc1Y5xdn2PXBvZsnxcTDSvQ6IKzmaBsjcoX1G+ZAc7oM4W8XSKHx+n/fvBRPiUctQ
R/RklUSKsdHM1EPTemr7lTZ2yfrSD6xqup3LXQQ+ntx34dKhDnFxkcEfK3cD1EoNbamRf8rJmNL8
DAcXLiI6zcd4MupLExhFLGRQp3VeDSFndVYFW6MyX+c8dxC5cIdN5fTGqw+wb2E2wXRyo0Hdu25c
L1KX06AYISfCt6l1Ljh8AMcLGTAQJbVFSeh7dpNdhHz5doDD+uT5P2VBgWzMqJsO1+6fbFeXzkC5
2C2C7yqaSx1ZSlbDy8/vO0R9hkNTGpccKbmVkw3R6S92ogrZCuX1/CYvvFNsu+V3yhdUIgRa8qxR
GLsiCcXmu1ONW32qASylEPs47Ju2baMbt1rmw570Ca32QHEXXW1k34lGn8NYf1I1Cn26Wps2sOWs
jTyZt32TsEjX+yfNGYdXB9kN3uWBaHLeZ1NJIt/S5RzYc9YGARnj9TqnQPDs1T1zIoZMUF/6qLNk
yBNHIJwoS+nJQeybR5UTf9G5NEb1qERBI6IJjFdgaCe91ncqx+I3NSoX6J+U94FrtPcUXbWEyIud
/EVjjrpvNIRBlvJXMkeqQZveTPeyCz7vMima0vaxNMqdNJN2+DFJ45372KEJK3RerUNojK8h/EEE
XIvwobKQmawEI13aZBOlEFnZeia7q6100AT1RvckZ8UupTqkAayvC/mhoex02NzUZLO4bHQXiae6
5EFztbUpkEd0v2/0oASB0gfZusqa4Mi5XUiS/KQFR9nn4J3CgZgA2tTlEZXcwskxs2beX52MMsoo
OECL6YuTCvGZPw7hLz3DjEdxwebCW2Xjt8You8Ng9kO49tDjlF2YOrzfmN0zsKAUUkeV38nGz7X8
LjOyNYc5w0ma5tpqb4JxuC+tqLJOdl6g+0Wem2sk7iqBxwpQO9llIeqOhYhZOe4zObbpe5mnyY5D
yg9zHj93TsfdDwm1yFE5GUXPixqSjm+d6u9t0e07xT0rKBVLj7a/bWtYRog8oArVjT2/+28N9S07
ZIHXghbbAR5GD/Eve3ihrIqUm2FGcSKv8292HmRkyOtHVRnz9aj9pY5GfZKNwh72chV6QbSytExU
bKTtYUjJhKMK5+sNt/Y4LwcQtYnrPj5SeLOcnN6DyH1ko5qeQnR+um2eK8OyopxvLQdL06jUlRpp
HWmu817alMD2eMRF+rxwfXLJnc5bsQ8yv3VubSx9iH5HVa+DB6Ixv4pAMb+NHntI6m+BamU5CQMR
ia5yQqx2HmwspOuzDt04lHpV6FbeKR1KIvif3akJCOGnTXwZjeWo7Fqlcrp0P50jQpP3wRAHJOSD
ClQjgJLqEKxHahqeOt8MD1OMogFVZdqTiyDinac6ezkYdJiCpluUyEs+SFOWRL8qI09Osue2FLIz
5ZCnKvqM3EkJjtmBugm7tDg6fZOnK3nZN9tZTY3DZTSIe3BTkcqDIeGRPdaxfbTSJCfDpvou9+c6
yX7LXtjrngrv1Cie09wAPD/4lArmsg1bjoZiv0QeWQzljgauuifpI6UmYMnfXrdvg6i+G/ysWdp9
5v0g5L/QtM7+5TXQf0zDLghZVQQ3P31zgnFLHm2u9K2MznwuVQ4p86Y95iKGTiLTngOU/hvBA1K1
/Km/U8tk2EW56+/s2LdvG5MAdTrk/b1vNwQ5ycpayPwqw9aRKc2plmv93niWXTnaZrp+6foKcl5j
Y1SnqCdTokK9YKNEtrL3wZ/dzxwHQtCK8p+F39xABjZe/+SRAW0/FzNiIPIYPB1e+QCITYjDctnI
83AQ3SiiF4jK/DYgD9BHDS1cJrFJChHrE1P1MPyYYEXEO1s7ViiZEeHhmqevZfl3TTh7j30+b1Lx
nEEW3b9JVag5segq4+SsqL5xCHt/nWQYmffYtOqXSSNgHiWtb0tRSGo1EO09m8yhxMtgtsta0yqo
/9tXkMRCOYM5UoGYQ1IDqSlsnahWlbbrOmAQAkoDcaHCKyX7qzHPZaP6N2GVj7cehGZUXYKOVLZi
OCkIut9eBpTSOKfj8TIJYY7hFlFoNBDTeReFgPLX6Nho+8YL39sGlcS1oSnjtk4Uzt6E82WeDSdl
bXTUhsiVyVLjp7lE2lYUhqNaH0/jrXSXTdBpL2NGtVKqZjv5cch/pKpGCHYQ5wF7w79Z/iONPkOK
2nSyi006Sz9pkx+BdKb268Pv8nnKviHmXT+r6zw5Ra6V/0AYCvXzJDqaem0fw06zj8E0cVB77csr
vbCF+s5UbWR3DITMgryMlmNGuTXbun5Pjgfb6orYkWlb/dkWTaqEyiqjoBQFPzEijbJpSLqB6eQZ
2zpPhnPd9f35Mttw3hFUR0XS8gFvqHr0Vnd3DWV5JEjWKvgMPn9pnglCr5uyci9enOI/d0mqEAac
lQc1SA/Si/KknCJTZAtr1GtWYZ8ivmnbxp0dZuZd33gaMrW8eguTKUzSXnvZdmjS7iTtsikVJNS8
cWy3RIX1ZYKK0AbmB9WSTZ2Achz5akcOUepPWzJmzX0mGmlrmgmqjXCRTZIm/dJNfA+se1DZZ4FJ
fKqiVgXB0KiUWo76wQhHa+3FxfAypeZLVRj2rxIML0kJ2fv/dC0H+0UBmPaLd1POcNsP18DQv66a
BU7/IlwLsWr931XLdvDgahZw8mfnTo9NfeXUfb4GM8zeVNiKKWp3VBFPBGP+sdne0JwmEI6G8JBu
sokq8M2mUp4r23fuDNR2DmORPIyz4WziBHBpavjqKbMK7dRU1TyB9eDSQ1h4Ca+6XdWd/48x01RO
xoT7FJPzyFnAuJXe0vZldpcS84w9DXQSkTUSscW6qU7xcq/pG6I62sHmSOkjd9SxjgXlh/sx6G9U
F5JA0sb5gzFUPmENzVvKrhzQdHVedEZZ7qWNPU7+kGoHXg+be0d0KCmk4Bk6yEKOSa808LSV3qXK
WrrIgUxVHjRY/Ufp4RXUqVAavLn+dFi10xZtq+Hy0+Uk35x9ikPaaXf96VQXLwatjm9UL3wKB30+
yaY2yZdZVCT3ovzE6b0Y0PkQ+F/hCEwWFZOX7jQG6mVK3CAs7c3hI/BX9dTYUDS9PDh6nQGLrbdu
5nAez7KxO288RwVxArChHIf9y25XwVqNEgfEImeR8jgvj1GxmIBlLOTJX+R3/cHPeHYbQZweRyW0
0V3nPtQVpvWl6+e9t3IimJ7S5U9+V1tNuEGfPTL+xXKy6cWV2zkbmHLQzlPIMhaHVDe1aYeP4RAV
R8TNv13OKcRhxSw8AjYKN9L26VFTrfDoBR6i8GE2LAoYDndmbmQLL8zmb1VLGjAl9+k5bRtlV/VK
C7zc52R8QYYmsFODSnnH+0t2mjFNb+WVa9sp0hCEARE7OF5N8mou4r/7KjR2v9kRmemWim/c6xWC
d6Ioh7hkyf1yGDYlmUC3kKXD3VRQ+Yo2c7WsLZuESSux7uxgsO68WPE3ZuZVS6rVAHW6ICWOfkXt
vXCRDYmEMbChYaunAcU4hrGHN8c7rIRoRoKLYsQRlRe9gcisXhkrDa7HWcVZ2qRbSKYkaIrKXcqj
tL6t7X3kN0+/n7hF1bdZ5VseO5PxQLJGuaibWX8BsOsvB3DL954o/AJHkJ/CuENr22+CrarW1PzM
vKBnpvVr4n4qthzt8dpkadAdyfTzdIS2bl0f0Vw5yP5U3UT69KOlxPGmF03gN/xvlJc2kksXY5al
OpnudPmlGZ70sNw4afbiDAa7So7/D01dUdFaEzj/uPTqd6K+oBEETQduKyIZ1QCIh89L65vkxe0C
e+tGhrc1OEF+drX01qmD/odX8pqaNcl4V0G3PaCMzjfeLesfwVqOBx6lms7cWoeCgAPRpmDakKUw
HHvVEgpa73k/9Qdv4KybJyOm3m4+Bq9uPjp/qzBMkC4SLteB2DyVs4q2shLFB9ev4wNZhfHh2pU2
WwzIK9lk/kwyBNnDHI9GyBUXsv+b0zDX935W5weOUoIHP43+UifPv5G9WbztU0mh5f18Ly1D3yNs
HHtvcujiFPOiF09NurrOiYxcyEoEHGqJVWUTa82emHl0lj3V9uyzrxWb60LUyDg7KGGvmdNsWyKZ
t7Vo5JUlNnTEs8zLgDv6EPvn5I3cN52Dutq+jczQuQVJ1+4pVvr52/QJABiKAxPcXOF7me4axl1I
CfXNx2oOMMooJgfECCDVVhFAiVXRwGiR5C9lmj8YYIqbacdrl4DS0xjeZhHoexu9lHmVq7/MWNWO
GcGk08wZ57wq3EJDZ9yI0EWkJsRrLB/hv+mjaEyYXN8lOchPTwmv4Fvue6LOA8nOpCvYJDbFD9mT
Tepo/ryQl5Pfkx2mh3AQXOV0dZFXsY64k6PMVGdq0FqruXkzldZ6TCd3MdWucW+LXh+mznKg0GYn
B+tWsUDG8nrXj82yRGlpk7GFiMlmBxXLk8/b15ZFv8kUEpnt/hyZaMePQeTcVtxfL84eL2EHN0l+
JnIwiZx7XkJSaGfVY+9HL4kDwmqhJh3ZBdQIy2LhSfRkYbAsJc75FlBPkWeEXSgw5ascrC7TpE8W
qn+cJkqJndznzdfS95Wve7zotqTN+7Xew5bkUjcVsvRza/fVJoelu6NxO/ZyT19Jb9n4AYnwl36Z
q5zHdAXbBrGYbBxKZcicIH4BJQ65oC45uZSb7JyJFDjRQ8s+OcmrQHQnIhg8v6DhrkLqPZEswnh1
7Dle/dKNezL5uiB2SMr8l5+ckYcAQBcFd7/K8a0DWuGgyWbox5QoUVhkbpTQHI8Q28ejroV84z67
eZgrOUmvdrwgPbK/OHpiWPpQh5uhJPo5x/JNa51OEDxaFfw4IuAsCVyq8qviFgKPd9vq6pNtzf2N
DWXoVjZTE5dHJPX2ZCTyP1zaejMDiNfxXPhibDz9KeRU6KYXK/1pLrm3K8UYALaf40YtVzO1Gc9O
mD9TVV3d+latPFNTe+o7a74ry5x9yxQhkzKhI0c+7i97yOyF3aXNfdWb9b4aURXunFh7qkv9l/Sg
EvFAcC17CzOvX4OSMA52FjacNNiOuat9r9mprZADHwCt6gYKKFB86V8upbUmppgjOed9eP3R33Ya
jttDj+fHvx3n2EG83otbolPxvI1b6wc6wcVJNm7Zf1xdbX3TUa0AI/tq+s3X86t5C7H7h5weccZO
LFyseV1O1wdSPiFaSHvuD+dm7ABJN6V211IYvGqQt17LLiVo2l0G2ocizOr71SSv6nECw87uOIQz
B/GnmPm8SV7Zlpmv3kmXIBO3AN7ulrIrB9SMR4KrGCu5uDFl2wxgMml+ubKP4vjOEux+uFPjuXJz
Mu9Ew40tWcFG1lZq1Zb6Qg5LR2Mqb/KxcG9CJJOmMAGdJgG0qKTuVG/ipAre4CTws5XkDWaZ31OZ
JFL3xtAaj10ZvjVElU4W2bFPPrKQK2Mesl0Vz/1TNE72tsicfCVHc5gMJz31v8vBitvjUVOi71oN
y1hX7PjWFM3ASxm3f1QMrwPyaqynfBdP/G3LrjfDKZRXqMXYx5nnqVwEMBHp+3Kpbg63gC5CBBh0
69TFb2U+BQc3dYKDLRp59Sfbn1zGtKOyMJ5X//fUsRuoJdD1tUQ/XKkQ1668ukAi5PCVESFBEZlg
SMir60Cm1j30ZU1DoI/R61qxOiGU4XZU/Y2GBWhJdYt92KOnbWa2sxzVOWPPZsXKrpur7ADINzvI
q1mMwCnbmA453J6GwJCmgl2rHBiRqzxP9TOVZuJULasT5wiYA0hhmT9M2vSkEEB8TxzNWA+JqFsd
6HIYv+hSr6LQrg8OZhYlK/BU3kM+W9s2cedDLZo4y6dyL/vWoPZE0vVhEw16tHdkVzppoe2XG+l0
uayb/MWwk2mvaRWxPiRcicMPiUO6ATQidjU5kuBNBrHW8g+j6EnT1U92rc5Kl4rdl4cyc/dNaXUv
JCwi/BuJAqPG7N91ct5dNiLfB7JA161aKzdR4xsPfO4/PVAo37MWuTY9HNM7Yk0LNW/Cu9nxKXVX
daE9GqjzKgji4yVq2ooIqQx3xgXbf1QLjrIn7QGvaOioWahEG462NOwg3QWJPz0WajMfqNeNF6hZ
vsXRmNyS0mEdJjjfC4hg7QuHCxHh2yAjBks3mT1jU1MFQg58ai4tdzI2qazCUhFaKnL0zbMp9M/S
Jq+yTHsNTA9ibEhSsSMePZZoKtNzby1/fEmzIb+52sF2DkfFd7fSoQSNuu914H5mrXj3gU9SYQwA
h4PCAEnOZgDgKYpq0QlMdoGpvFNQfgv1yXRWcxnZRw32K1EGf97wwAhXuij7LgujXqghBUzW3OrP
k0/GhuxeR/vebY+yK0dlV22ptukKO4n/poaiomoi93eWoiOZKIo6XTcbViQSxeA6qQAtIuPHGLn1
rZZ3yWu/G4e5eLU1U1mrbJN5tP6cHfKHJHmC5FTqkcx5c0VTtAQDbvSBvPJhCqBbAGYrwS+CP3G8
1roQMNJg0Fd5EAMaloSLsEb/rQ6HGcQPiAsr5f4XhObdGHsh5bhUiwdWGT2TrwVERdiCIBgR2/5n
VF5JW+ErVEA4lD4meuHzMSP3OI0zyurw6wAyBeBO63COwEsq9N1fvQk3KzTnGqZcq+/bDoU734SW
LG0ZtUvtIiu9+uIjjZqF7EyP42/2oXZicpb5o0dKA3Lu1hAYgbKZ70cbga3MR8xeRf38RPJQsg5A
4qMkmUYnG8G1YYEiUXTTJhEHjHndb/JMTR/nvLAXKvGJHx56uX4bjn97jnFqRy8mz8A0eYTwEyqX
onNik+0uJoh4ivUiXfZtmK9g64OPLZPS2k5Edkw2yjdTGpFBZotnn8s3gixvH8q4O50HN8t3iAYl
84B2Z4yGem0qt3GLSO/ohG9RHkPdET1pD/PEvol5cwUOWABF9az4gWSG5GGOAfVrIzk0M/oNyTJy
n4zUUe7qvD8HqqXtQoHZTayal2d5+aUJi9ccYcjt1YSQiQUzPHdEacMBUvh826AovHBjZdgiqtXF
69Cd7htYEDexGJUuvFtxwKeG5CR05Dm3rrNPAs6pDX1SCY6FKqUb85PZcTQbtJv/R9l5LbltbGv4
iVCFHG5JDjkkJ0iy8g3KW/ZGzhlPfz4sjAZjWnbtc9PVvUKDGpFAY4X/52apvDcDxX8P5hUlIbr2
XVYiz6rIPE6F40OtPfurmdWP0ChWeX8Su75q/Oee3mZu5u5vpgWoaBxm2tGc/PJrPHXHggz7f0IF
KCY7MucnxfPqR7qHlb283ie9u0v4Nn5rCmD/DCCeLl2adVd6T74GCrhLmTkavxfg3DSSOk1nc98O
WvxHG0HanPpV8FmLIUqdKOshKWF193NfmsCPRjpNbManxjSh0RXkT9By4ktLpQdkwAvOpzcRCbtd
94teMRd9khAHE39qk+27cvYzqAPIR0da+uTyVnLNtYQHi935+qmuSS91TgRdrzsGlzXdBE3Dbzad
yOe26mznAPgWoeHKjnZTNVC6p8HaDRwn2JscyIgytgUFm7rx1YyN86Bk8R+9QZCrDbLkY60E0ymg
IPOcxTO06hYvF44SLjfRceYknlnqRdYyy8mnvghlLQM41vFCJvdc0XA+FaZbr4VTZqkWB0WDvxoa
crDyJvdZ5UX4rNo9PLvTmMyXYRlkJoNngBptx2G/W8FyK42gZeeEK5LuQO/WCnzbNtzIcye4E8zb
UVAKXmWbmSDfinzZg1IBl1LB7lguRxghcqAMBIwsWcuwrkO7AWIzaX9YMxBmFbgQ+U7vHfsia43j
yEXnD/gi5E9vX/yq5283gfRItQsEBE6pHcwpHJ77uhkA22IWE+bfU/2k3IksqNTABot0mnYt/Xqn
zVCsvbD4kTdJDo3tzw1ETqTpEd5i8xR487vCLr83Wt7ychwYn5wy/16M0CW7msAves01iIPxlE6p
/kx2zDooYWR8pJ6AKogsHk5Dr6nHoIMN2iW/8F1mOY3k62yTlZvMaBxSCArAul2pvfeS8QmeiOaL
55Pr7x2A3WQJGAuwvUkc39eZ1XyhiCIBUT7rn2Rp+BRFJe5nr83KZwJ4f4hPbdjcw2rXPoiRpdrx
AQJw6yzLRut+yyi4D/VSeWqhsnkXT2pGmUTzVVYy5E3uUwlomPeB0nuwmJneJV0Gj5wiD5b+RJMC
CXzCXEeIHJfCE037aC7IVa6RJnvR5qFqPeWB+l5Wq8NT6jb9x9DLCiiCqWQzQXB711GSc4SzPZ78
8JkiIwqTY+9UU9kPZiqDPkfhPVjTMKzbkHDtCHqWz4Yaj+emV79mOZguIqpyzzunmvHdrlLY1Mwo
OVlZVVHepw5PqaY9QOJb/iai3p8AC3fd8OK1aUQ5yQN9I4l+56pVc5HBskz7xLs0MCl5fHHr8stQ
q/2RKqFm32XK+A5kgekdVCqf8lLz6EdCJAMPru4usIKG+8ZPWVkDslwm+lmc5sVTlCXuQ+b/zZ10
SX0gFslrcgy8ZxsD6CwDNHJ1uatCaHAy/sOBb0BD1RswtE4XoFoNROwQ3ex16ieln6CzEp4sIF7w
EvoTc+tG0Qf0SruGch6yBgQ3ecOYm6jqH+TlQ94zZqNyuRPZ0L62xNXKLIGZN5/eVU5N01+uE/C2
aRzegb8dPlplft9ODvTv8Mt/qWdORGsqEbw59WylivHF5vASmqX1KacN/HnSlT9FrM4EAimXMO5m
c5zutDyMD+oSw89B+7qnWfQbiOyU14SvGOiisNPum5iJXHDQZSZKF6Ws3gCfL+6iBAZlH0ztPaCk
w4XW6OHSBsHLTIPk883S6wci9HH0wa1hJ71X+OJcI7v+GtZTdU79fnpX9h/JYfXPjpzo7IjysLma
efxOLk8zu/nYlHmkngk81ue4CkhFFsZw7CjK4clkxhfaVM/UHwTXQYtgpQcS+V3R+V9dGi2/Uik5
nWhK4YfXetHX0NHbXZJkIa2JSfu5oqSDvGn01S286TqGYUvhMl4eOAWH3qWQdorCj4afZIdJH/vr
PBbkvJaZugybbFumde6Vu22Nv2vm+m7msN/k7XOilCWP+yr70YxAuZrT+J1gVgzOvkuxjZpwsOMn
n3Zw5/g+BQdxE/Qfk5bKui5TqVYTLai/HzLb24lSRNoQPSWplT35FDEBKGvFdXWiyT2v38PH1e50
A35gdyBFKoNDXSG4yQ7XnKr/xlSq/qBw7WOjtsOnoqDsZoSU5uToRn3xF9itMv5jdu0EqhoveOb9
YamTqYwvxtwNp8zIvbtWi6M7DwC7A2zkwbu6ODTgIT7bjZeQMrMn7Zgobb7vpix853Q5QrWPv1Sj
UhDGw0EGLTWVi23375f/yPwuj3mW1XV+8fbU0ynhh7yditOQtb8HFBldtdo8Ne7ytZYUlgyvilm+
/aX/M8sVc8C6znhIamtO1fq+h5B+fdqXTfmD6yTnQaNGjcaOvy6r/NJWZlOCg0NXs6PU1qO1DDJL
3NAirw3xEvAz1j4d5nTeiXAz7N3svg6pshT5GxPQi50TtZN/qLFuPYr2jUmvVe2utiHR2jSBSQZl
nLnFtunc7Qg+qw/WWN6PBaD1sjL6yS0Oq8KAtIOTVHHfUNF15oYfP0zqqV2xPamnBvGzA50DQqWd
CEGeYgrS0/gwRg/rShSROX0BJIPSLeC7OOYn3Z9FcnXsqv4jdGqCTrEzfoDsZDj5fmSdJ9Mtnn1u
Xoe2SsPvhtOcxSeNq/dJWfF7GwZ4m5M/q27qP3jc7j4khvtHTizlKiKL6OqTa7tnWU1xNXzwbWCA
GshN7qqxid+DAksdrvper3v/TiM/e5ClzalypxhQ9EULxn70yAHdep8s83HIlavWmidl9O8yo46+
DPHsXKxm4Fdf9t3eCzTrQs64OVqQWoBpp3BShS9gpQ/QavKvifvsAylx8Yo+BzK2PlqWZp79LMr2
quaXZw34v32xAI8DYxI/qgkNod59Y0efJ9Op77IlqUn9bPsw+66zoLVHLZU1PixPy0uUDPPyhrQt
N1nQPE9lEq46bbH6R9Mb98ojp1mGSzwlvHqK8+R4issdnABYcjctnHvxHBYPMssLgxy+rKkvKx54
t56vTn4Rpd96VA1uytXXMniLsJTfBzro+yD5ocH6R3H/lDwHlRtd61Dl/pDZ+ReKLZ/lLQCYva8O
X7VPETQOxzCI/TNABC0UBBD2aOkE50/A3R2kuerRn5T+S24Fu64f7E89UH3PXT99EyvDbLz72AGF
TpYWL9UHl3aesyz7hOIhRyvfT05LF+PkrVakW+uj3Ybv8gDAspio49luzfgJFvXoTpkLC5JvsDus
csz/HKuPPPOs/7rx9Kmq3fprHYF7Bj1vunqro2qcCd/ETxwzX7xrPUq5TwfF4p2lQHpE9s6cyy9J
nsUfaVYGSz+LrWNt8UDKZlBF6V3+T9nR/O9UvfWkgTn5mGhuSEEdioZfpJoHxffZUk1QOsv64ri1
dz+OCd1Rqa4fqsnsn9OuV05F4IwEAJLywYZp9+hRIPI+83wDOGDd/+Ik9Q+qsKo/Q8reV3SeUSW3
1RnRxQimBVal4Ixsw8Z67UdnuCq8QZEIns+ysqjdqmi6KeMKcNufNut61cGMOV5F1Wga0DMhAAGy
XI1kF78EH6EZvJTaW4DRZeDXFD7Z47PiRvmjLDZxSGnCUziDLtFkrn66UYjxaPT6YfRg2HKXLR2r
ylSyUVF4rpO4B9dZbyNjz9PkMY1d63NQxM1DFNCxMxGH/JwaVXVvG71zEK0HpNddGc/eSbRRW7u7
gPvEVbSN477TO1d/13gwHEVhkdwnDl+aEnTfpNHDxz48thagPJQGhc6d19JNmid5/xCU9aMHwFUA
PDMkBb5HKUgVve80LSLYwZCAkhGDbvm0WuVW+Z7goHON8obm7VkBFlNpjPgsxuLLS9C0h4fHPG67
GCSx7oZetw/2BKobt6IwP/V8/fdkANtHcq3UHy0hpnlI3Tsw6us7HyCD3xyAet9NQX9H+h7cvski
A5YOrn4WY4VXvYuhgqJXAl/44Jc0UIOX8UfrVOF567eQk/IiN23+9iLfDs+v8mzoaujs3XszMbWr
DHMTksb5xTIwY52XHjfbrXZWC6nt7fSN46aHy1a/o9ou28nmagF6S6WqHhR94FJL9oHXKnsfj3G2
l9SCDLfY1b9ei6lkK9ZkhqzVDFadlAB7EQWkfV1L+DmNR6trvPo0jU670waKVTRyuY9+otHuJVOo
Oo3HZDcGuU5lcZ1ebV70aAN/AdQLPuvUF/0NP68qgM3Tbaul9SppjhuA3uYpMhr252Mx8sMVRa1C
uTx6hXYuOO0+d5HzSaq36qTh8WCZ60p0ryvRLZZS9gVq6mop3Z+vlnWU2XdUWHh30pMbAi03NdH4
LP23RjpUR88IvYMo7SzLPgCKJbp14Me1N3TgUqVV1/b7/tG3o99EKT6JA6F17pn5FSbX79xcf+sS
Q6Gwv3kZONoRJG8eRZwrvq0Sj9bUXey3zcJCqTzqhQHUkOhBGx6OLajjHJ1Wps03AZl/CdCISgI2
+RLKWUk43wRwZEq7h7+bgszmHNECMUYoqgKvsqk47O1ji9eZSLMBl4EU3Ckcoiky9SKYwjt1Wkpz
SX87rd2CtkLGPeExqE/lTlCEzAV3SKCEtqXINgQiRaOYKk1CB04bWijEmGo2n5pBfzpIW7eRGeE7
w/yRC/agrNTyx9alLfmdoPhjxSa0XqylBf0v/jcS9lj7/2RH0gqd5gKDofbuMXJah9IGw6FYgVmX
RC78xvYFCvHsssmHyoIJbdA7OFXVZNxtxtsG2rLL4kv8JKOC4ufGude5O1Mlypk5mf8E9Ua5J5tF
k/eyzNuRYsxllnmTel/byZ90uo307CyyNG/31AqHl9wPoiHZlX4YPAWdqX5I8xnCm8rVL2WVaB/q
RRGq1UO9rMTCNSG0SXMfIKzFQQZSGruyI5fdj6m7r9N+XIMgdqN/SgJA2YsSoguajvT+Tq2M6uCq
gJrvqNUBK9GrzyQpCPEWcLr3fkVhlmDTrFP+NvGKbCPwNrcoNiK8QboReBubZqZ90dGo1u6Dkn4s
cCFbbiyFsWAk/lzN7mwPB+htMw75nrveV9LGvOPV0rrILeRXcJ5ePLX7loLMg9x0bu5BIptJMd37
hfNRVpiW93APLqSpTqgnuzc4oOI9T+8MKpYexPpXm4J0C+HX1HvrvbKRG6IYJguYKF0BsFFQIF2r
9OQ5ydNWYL+IikW0xtCXZagMyZOaASjpR3FLe3zSPkxt88ea39Py+b7TdOtZ0nsmz5IDqIS8i0Ol
sCON4j3PSz1SNlGnBjuRSDaxbXbewvsYgo6EqQxZO/0+q4p7kqr7ZPm/VwN6bGUphfsyk2Etz0+D
iui/Vh/eyOoKmDDF1DgPwiEMchgHAZvvvyzDIj2uQf/X5ZojcGiHPQXqCBhjy//aZCrxBxksyEZB
F9H0U0oZ0SqzadSBVyB5EovQMKMneo/PNFL4T14xwg+zNJRzBBbgTR776tUwaMmSL9Xr0kk7/9AD
BrVvFC18lsGYgug5CQgJF45uHW8UeRpmx9Ag73WjGEA/IYRBFuN1J4XupZ03moCDvoa37Ka9kHCf
LxLeyiQOIHEsF0VMAuZcDD/ShYNTBiIr9TqTZaB2PwpoOk43cllmplo9mj5npWGgcvtX/vVUxPsp
IaJD2VCwX44hPxwf4voxnb5lVjrcaTqYTzRfp+80J/+fLVzfP9gFTKxl4D4qs0l9SlaSWuwbuLh8
Xd2VeUuvVzympNhrMEbNBa5ABqu2jGvdWgeV7oZVJHLAYnv86CyvNRjl1+XmZpfWV78zaHD5q5u2
4C6AG59Q8Gmpd5vDZleYQXk3kM3Yi1YUjea+cymcPG+QrcVgk6XO4suK7LosIcyLLuudSFBdgwXf
ldfWVQGVG21mIhOt75nA/pZ7b8jPVDFCQuOH+mNtt9pjnbXGtJsr0MXAwN2rroFsUehgr8Lhtay1
XgtP2ahTFNcTPD6IXrYwVdXY1y602GIow1ik0bTA3XwN56LmMcJmolh3XNflXuMAc2dUo3eGVy74
YLv+R7cc0m+FaXl3+jgWVFBF6bepyA8ayRbikFEMd/ZEjhaigGOmlumpKoJmX7SjcoVB3v4yA4C+
YGqCjKsAV2x87sz8/ehQmKpHMdwCaTWf3byKdiKTwQ/V9p0JNG0LpMAq12z/hzeQJBQDDVIv13It
GlAIIwlhrVWENGpxXgL9/6dMZgT+iSVJQausxdB3rRfDm0rXG+dtV51g4Rkyv5OE6/ItQDdlvw/9
GNMsTdhalBLCk+VP3Rrt2yxS7fexorRdzDexOKKT/Tbd3/cb1JxcgpGfNNN9CYxKdFSWiepEwUGm
fguXEQSR55FS1Oq4hVF/5bdpIZd562aNCW8vom5rgxY3mfpmNN655D8gY3WJ7tOaWj9MywD+Qf0Q
lSVCWZsJcQXqMIuj2Ih6M5TlOtjK56kPjeNIzJSgNoMewJUrM6DF/yb7X+1CeH5AyrBPsl3Qun/M
juUeqWjJHruGg8NOpjKYFBIWWjadStvLHje5zEQ21z7n7yy4F9Gtv5i0kQ18P+lLEnJcY/OV2SCX
5Di1S2NTvVq8c5AKA7vOneZDZaS8KlAaCIQJMwpXvGInUxnIKoCxAnhwsWg3+S+NZRtvKSAT9bbr
P8r0wAh3akQt3GYsvuJRGFp2sfofHEJVZQ/kzXyFyGw3xll/0aUErFtKxlL4QsuzTMVG5yl/sCoq
cOoBcgVacFMVLlMseyh2dzTQFndLU/ZlI7USZisZioXjalv+Sra5yS5iciODKHJJLWSgEy3EWapP
Jzlcu3+/5nY5xa2LO7ALhp2zoGBYinEfZCCuV62bP1HlsUApLPVi1Qwd2KJ4K1tsusa6b5rRBQR0
MVtEspPMFqUWjiDp1Du7TwgBDb1HYDqx22hBok2uFbyHL9M0GGegsOGqAys2pIe0iUFTUIEXV5UJ
+P6wUDTKdnIg7LJxnE62kf4HlGk0Rs1J2VqGF8smVGgqCuu71Uf0jpmD7Lwg5snnUyIYABW/tYGZ
+fsHFy3gizbAoPyLZDCnBXPEpLCCen4063r7F2873mpSJYbik3rgI4jV7bVuHOBoh6RbZ3Gp6OVO
1utU9LMdmyXP0Z/2itX90VpxehStyFcTWdcDZBT7dbrsTr9Cex3d+DxNY3TpPCc4BK5fHcYlmtGP
Hk2EisQ4ak2/GDmJPNF0dQ+o4RIBkSVojdPZTTmKL/IiopsE5My7Shus6zZYvkW1ep98oRgmON3I
/3FJibt1FVcx8fAPKWBb/Tc5PHXgR+h0yQ5zAix2ZPZ8BxyrPtV1TzmtHtbxM33vEEbyFzy8EWqk
Hu5TE5BxsYE8Kn42lkEnt/gYjBWvn/iK3FZc9Rok+Wm9n7uVRb6IjNN+u20Dx9Ws93yRrU8DmXr0
Rh6mWIn3Nw+HueBlTiv66jCp5fhgcAHwACp755EVvgAWRdV9MY/kfNBanBfzg6ypKnB3RZfEd/Gi
FtkbtZiPalCe0nj8Ltq8oXqlBE1UsJnyBbRJZtR1jg3FRQtC0zxN9R6sRS4C6X3CqYlWn52YySCI
TvSS5XvX1CEmVzQqQekIgbJDU4KrzGZdD67ktxbw0kXzZlq4eUyZr3iJgxKYENuptGvHDs0O5tI4
scDNrDORzVnkX0bazG/k4eKweZWjkdFEloIb/1eFmGy+E7kR8gJ9ebddbLDK+J4m5O9S89OoSxrO
Hr5KfRCNLgMcXItMLeavYjFLzdCr3T/KZANh6Sam+2ZPcZhS0D0mLYbjCjg0jn3zx1adBkAL1f9K
lzQMKf6xT4b5qIZl9NUHwWFXakSXCTzkFA+EhyZP4q9KEJiXsGtsYgGx8qkvvnjpwkTAy8MyhhyP
/GWgD+FPtUmNO1mtNg55RWsvgm2wxVHWJPpfvDe1yNbNNxsl8d31MpssBo/hpNDMLyKrhjjzbr2s
N0JZtlvnokyVrr+fbPuolA4EZIHXaVdjiSXLTAbYfr7DwDMfRT7YxU+7Ny5/m746rfbiav113+0y
b2zkiq1nfSdVRRnt8nHe7P1Ll9V77IKAFsXfdIfiK0UZP+a1HjyG5Oj2bqaX38DNIYFua9aDOeb2
R5qs70We+wr96u7oHiDsoRbo+wCtCV3DFFY7vLAvyCrlNz9231UuwLjAOTSwPGpQ/ixyu+mcvV8O
w9VqfksdIzkoeaxeZHCDRr1E2Thku9u1qDbLTZ0A8vHis9mse2xrMXeMaHzZeHPftgy2674xr5LA
3Yd0MOwDCIxha4ld+j2N/BDYjQVqOTIZysl2LoNbdfkqlLVo6kUjs1CD0+rWZ9vCbDtgOrb1P28p
NjCzUE2kEi7Z/Larbtu8uap8lBubVT3bXn8m8bbLgk6/pLauXyBDb4y9TFtVh9F7ANY4Ww3EKl+s
RL8tZVapig4NOhvJsPqJta+NB7NrjHtxE1ED4Aavwq8uInQaq6bKDl5DlSJMbynSlMpMmUklpswK
q9Iu23K1LqVwc/PxZY9Vd2u77SdbbcvN3ZmNU9XXAXXX1IduZoFuk8V3zH4/UU5T7AaipaTihia6
+rFSAvTda9HVXgYRatFYFTtQb0HZF4FONPmYm/33N56bD3U6xovhuv+bnUu6FK+UphiUuIxf24DU
VuNU7/g5F4/0FEOjWvOY3G3rnB8pccNIOW6yNzayA2w96w5i4kmJhkxlmH2KZbmr+DCgcIG06f7M
uqk6uW2TPpLVo1FoaQKUZa/Nc3sg6Zg+GjVP+zE7y0JbJJPjcrwVO9q9M3oRDQUE5HLimIxapawK
tE3d3bWFWjyOEaHqwRqt/fbBZbZ+evksS/jCTY2H7cO++fB+TillHLXW/o1waqqqO+TZaRom/UGH
5KfJx6GCdpVi8QPZz+ma1V1R7WQqAwXR07XYhLIWza6MjfG6Gd34yHJ1BBN7Wg1FaBhBWe3euL+R
3myy+gdaR0hG7b/qQDeejKWnJ5mp0ZDBXIoGLWCAVkUpZJw1AEZvhGLYLrIbxSYTk23/MNXu2pmu
gtJxc4olGOx6fhnoRQ4W1lnWhPpnmpZUGNQryIxFNmU9pRubOUCV46G1oWLV5Zz2y9Ma/XwBd/OJ
hpvlnCfHuK77C0TntqQZzjoTvLfN+yGH4qImhfMwUeXDd8HGW6bB0HI07EtgTvM6XW2IYSbQjP60
ltnqYgLv3ewW6yaNX6xvd4yyqpyONi2XYuMmWUXH37IlQNMjTXjtJ8/uaAzLNUpioxog4aB3ZuhF
Sy98mrtu3uspHaahAZrqLsmK+aGfAss6EmlpCdSaNFcEtgGqH4xzD1kXYqXWLanKof+8biKaNre6
S26MC0okG8s1RFFm30zQdgAMW3aJFpa+Ka3OsT0CcLAMvWdAiDtRud1AstDuRPhmqjWdhtSnc0ZT
ic4vPkVRvHgnvIkBDNhb0AksQmN84rinXcVMlC/+i9t2URPetPs2SK7itPqL9c32fQtGNOwGRwoF
yaZnc6lfoMDlYfLXgWSCfqmt4EVRZe5P6393ES0VUCZPHfFZ57Kd6N5Kx8S82k6vnYzlRl6kLTf2
ZrnHy1pm27DJHHkCiGb12VTWstHklS41QNluk/9qG5H9DyZvLverbdwUlNWhS/4ryjfGv57+aotb
T1WeZiKth9TfeQN83bKUj/vPf6g3lxxqOmVzt3R2eQriCp3P3cWCUCMFuRA4Cft1oA8F4bYWy6kn
bLKTqbiLOtKB91+3k7WoZbZdYtvnzb43VxSbG9nNpbSudI5WDcLD8jm3j/CPlxST9QOKy5urb5db
//03l2rI1IMxoDZmEO0MxazuISm2r/YSb5hVaLltawA8gtU2GJFGe5Ssxbh99VD7CM1f/VZrdSYM
f1z1q0SsHKNfdw/0vKh3vCRQAwJb2N36VQ40Tj8ylaFYDifVMujyHZH1LEekTU+dXXinp0O9Ok7b
HkUbNeFRLGutsOz95iSzdSfZ9M3+PQUwNixYe6NyqCWMyU7JUNnay+zfZVoVArwpNsbo/08u/+vW
N3Y3y//Xp7zxvVluW6lw+O2jSFUPdhwcCXTT5Kz2gGNlFk8LwKkLYNryHRXAIGh7Mb3xMhWbBGyq
+3nwPs4JoFe7fkpJaS/OMtgWZMJNA+zTJlt3JRfdw1SluwfZSwkcHQIjuUKT/5eQVH7II8geltOj
DM1yvlsrgTmG1dTh6H+KrFsUVcyZ52BZ/+HYbF1jI6Ihl5jm1uhrL7Hdeu59skhgRCxKsVAlwNuA
YfJgoxAzUchMkJXF669brm3Er4qhy+eTMWQ/wEchoLsMWqI2x6axvwL7Dw+OkhPYFUWZD310lCaD
VWooYbr6iN6vrn4FyVFXGeFvxFuV86j00wItDHpUaDmnBFSLE4BJ2UNHwOohUCpikmm2o9iO77LI
REtX3YuJyFb14HjJnT/Y+k5svEmBdnXbTHy2pTjOc/mfJkndo8gTlSBUZ1DkPcQOFYqGl3ZPFumy
rpzLqwro+pNLJdmTyINm6B8U0Lpv5KJULRdCtgj6qc2hdnpLW6Ba9UNDw8lhNVw2dSzrogYhiMB/
zRlt6SJRbHkkWbomKLfUfAHMS35ps70x21ytLH+Gi7A9hX1ZXaFqrq5K93M22gFoUZAhfbSrzD+K
Vuw2kzeylmOwC12wMWom/ayNctT13l+XahtYz6KwiyYDSTyfjrLcFEZlnodUDx42kerE84MLpSNp
0V1SaO5FAmAyk0ECVd4SrZLZprixC0x3BuBzMRSbG5dtm21XDighCcCwpMlA2skNVymPwsc8AJ31
WNoaAEYDxPC6DyAFZXfPXaWnRBzy4ah0nnlJKgp09IL2q51MZYCjg7rU10EMqUZ6kW1+RQ2xTF2P
4V5kuUJWbLept73orf6pkX2oPyguZXSueQRcZfCXsgTbTV+WItMNvT4Ww/RfbTKsGhg1TESx2f1K
9ur277brFQl784Bdrgt1XXfwmsg9Cqx7kJXtQ5kHP2Ql6O90pTzb4PmBUAmUfMbbI2/iargCxSc0
Ibyj2331FvtAo3pUVazxIg5VFUfnKm7BJkns+bd0htfOScsTFHbJe59+2ufI14mH06H0DbxaY98E
DR8LPp1Pbg00wJBr35LEnY69CUqVmPFmsCuKsf5iNm1HndVBs3rotl/7dSTRXEQTgUsRDqHxM5f8
Jq1MvXBwUDO12ovRG83fprznnP3GDs4WRCsPMhivM11ronZHwTQcrgFlF4tCG/Q2BZfqdepkLYQD
pavuW7BM2l1Q86r5Ri/TkH6IC6Tu+1C3wnYnsiqYOZ2KuVrx8BPhTIf6Tu+0EuAB9llt1C6dz9ZQ
V9S5w0z46FUelSiRznd1wbvKezs6UuVjrwBXIlsBrxIr9R9oGxCRDDegV3SJxPDt0v76BiHr/7Op
SwJZPbRa+HvvZZRvmcPwKW/T4lr5Xgg54TKVobb5Vb9ZJ31XXMmZtXs4j6lKfzUUhSxLH4imlH6F
tV/ETgePPsGla4SCo5j2t+p3xaos71wuoHhtNRr0d80+bKFlHK2G+aKZLN2hHZvGrgfxlsGl87Si
Ov80C96eGMo+MViTR82Yot1KRTIvDCQyrAwnc9oQ/BNek9Khewy08Zx2IIyEq2RVy3rlPhHzF9fF
amNIEXsgNX7SpvyLve2A85daYPNo9XiRwbR6j/aShlprCjOTjD/VorMb9cVgMxUZBAlYbjbreiGZ
1AaQvdbtqM978fYs3TDvVqN/3PPmEtty/UAAGI7gDHYqTCnDOZdX5uX1WGYyDPIyva2TV3WzvELX
8ia8qWWWLvvIDFQiXq6n9Hcgtox1f3ET5bbVjZcsN5N4hlpBKTqYRr2W4NpSSKDqJdUES0GCzJwo
Iqplm5p3stXu8cYkmez+pXzByPRB2a8btYv73E3mrolBRouN0OJHrfUdGBqL6q2tXGX45o5Lqlo+
hpjIFtvHmKbMBhZncRbhFAMhGpkRxd2yuQhvPpxhZfpdXYF8UFt5aNyVUQwovAmXxnPW2O3F9+Jo
+EOktAlRW25YdEmadjoeoBBv9eBZdNRldRfN7L3zpDRhn1FGBerNxS8r4zGiBOKxLYHKKWmMXglc
FKojAeFiALQM7FldfxSylkjoXVabLjRCaFW5bQ2BBQd1FF/AR95ZhJDLneHozRWOhuaqLbNteasW
m0hLRxidjIgyWpXM3u19Jo77L0ngQHC93Ga2O8ybO1Mm9yPdCsrdpveM8hO49dkJrPTgAXDs4EFm
N8so5Zkbt918l0Y+9Aqbjcz8gRzjYfPxKHA1pwnUDzZdPTrOPPht3gNHuWs53bftoF7I9KmANLTK
qfHMk6xE3r8qN5nMfrUkTguw26b+lc2NTPbfPsHm+++y9WNpHZwOhkqBKWUoME1KNFcCuRLmpdwI
RBD1SSQySKw4zq90ys6reAsAs4kLKcxTX9TUC2j1Rd4SnDSiFRKa7Z0ibxjbu8j2cnHzrtGSCdyl
OYfKNy8yb95ctheb2g2Nq6seRSKDnqTglYHn5kS8iN0Ew8M4q895ldCt+w+Bd3GQCD13lwV5Ffgg
+YenVvHJHwFvk3+vWQ0ky6uwXmXb30e0r7Yi3/6mr/JNBJtofdI7CKIA01evegpd736dVmpQnWU6
tOlDCJzN/ejUIz1Fi+XoVJayB2OfUo3K/yn1y2UKVIa9N6ZiWHcKbQBox6UASzzhKI6qM5HJheF+
9u95248/wFesgI2cdvfjUmMtss5o75KiTp9llTRW9Jgq/pOsoN4uH8Oe3nlvch7pnnYeZWYqxnSB
npldPecRtuMXuZv2NEtoaQGDsrp33nuGSmpnoSDOOqpbB2VqH7RlyR33g6k76TsdNqTPmqXu0tru
Pmr66P8WhCqcChilbQrHjTJ+Epd0cIIHLZkNXqhQUt8D3uow1gfRmv5873b0+xcgO/Y7rXGdB5AU
nAc75o00imlnYCFiy7bbtxai6agCA1nG7+82V1FsfjLTLaW4zxLrg6zsZdPN7MZWSxxIfXT3/mZL
M9IuiQlJVyVHRidXHucIJBirojMrBBw1X0QyDBqk9wbFAUexBcqUfiGZAjVMeqptQF4Zj4YRt89u
5AAX4YXVe1hsQ78L960Cb7alVr8nwaxBLfE+gz3MOrmh2x6zFIRDOgumJxlSkJRgQkuIeXd6o52U
qZuuQ6FdwF23PttFfQ5Uv/gA1gw/hu7bBFbPZzcNredu1j6LjUIZ4FWZQgjTe836PLpeeWpNndKp
ZQf4TynsbRX/XrXU5zGYk3O+JERkAK8qAU9Me1B5jt6LaJD8zI0JNfwvHqIIrfmhdJwOzrdXuR71
YDrbBCAtta/pYyxy69G1+YnVAFD0qdkcVgAA6e5v9fbe9vXhQUAAmgUJIK1y936idwlcxgUTQISZ
C8i56dIZvyEDGPn8f4xd2ZajuLL9ItYCxPhqjGenc+qaXlhV1d0CxCzmr79bQVaS7VN9zn3RUoRC
snOwkUI79navpcGgM1Xqe8ABIVielMB0o/5BnKmpVC/KmtqEhAskWJ1c40E7AghV/5xcxfCKOyDP
m01sKH3zjKqpjm+pmyqbejQs3diDhCMFlThKiszQNh+cFLTOsesewnj3dmHxV8mKcr+ue/daXZP6
xzpnwdSKctpZ6TCFk/CxCclGVEHjexH3QctF6KAZRwaxrxxYItzl45yI7tyV7HRvL0Pk/TDhQ5eG
aKptTE0IDoR482G9D/MlCOHfXpBloQ2pAIDGo/lDI9XjeXTNPge4HCNv9u9ifvn+e4gFlZ5l/f8e
50c2MCnLa4J+YOub0Mj53VugBUsDzLMsi16YdLNdluTs4CDfFXqJbQc6DsIA5nkPVWK/UQrHqkyn
zwoDxUzgwmr7+JBlVo4oVOxRmR71IC6NGiDqCsFQypbubUU4n3jtU43ykCtZRt0nRzyRgBtTg+8R
rLT+Gq1h3qKKOz6vTJzUI58JNA8ofN6H+7p7SSsL58a+nc5eKSbU9ll20EUHLpG5QnFS222oa7TJ
FaLB9gGUzDw5QZWmRW13UW4bpVo1JbIDE62/IWttLCWO9a8mDeB/EBSZWQ+EYaJqosBDAZLDEUqt
kqGKfnDPTpGPV7Nv+QkVz5B5G/hNr3J+y+rR3FuDjkPAu496GhRrIHp9uXMXpheHRgZyJKqpXCot
y3ZwgnxExe5iUzkmlM6AIFRVvRQ5crmLfezRQUzdHSMbmHDcSV9NABPBZ6u6i42XvdrfPriFkmJO
VEMBGTb2bm7ax9VFETRIPrPSKghWlgaQZ7+WpYG2buNLk/FPTvod+S5Uhnncv7HZiLZahJO3300u
eGwHPRBD1oZu1nYMdfW++6BXqPIaK/9CFsUlfZIeQKLlb0FL5+/bsZ9PtZXhBQ651uKyQM61jicf
9k6ZYXuhoXQeMiWpQQOD0UaBbUVQbIlj45xWtXGmnoPSEnzLWkm4+mggyUr8lQS15Mjdcd9W1smy
Rgf6UxJU6HuN+84jn6GNsPHK7FMUe/xMPigqOACaoYIVCayt6+hG2BOpiusgQWFGjoGyqQFyaA7u
i8AL6Nr4EKHGEZ/ECdQL18bb47IZGt3zPH2Gltu/XhR9uCOimA+2GKF2HdzNBGen2GYl41C5A60F
IMjFRTNFuUOZsgBy45ePBhpwQbQA5COGGjtpygszOJA2Y3YYhiiqNywCCfREXUN1rYqBfX0EqaGC
Wkk544hO3bURCqKFDCpwWiqGTDaBLKDzARDy+sHaDF6c4TuBpwH2jCwoM44/93vDQF2Fe/J3m3rM
L+cTuAGwSZTmr+EKijtJxexDbDB50nQ0Aph2EFNonTxN+PFO1FucNE6R5Iy9BFWvS/duOgUltNIa
T8vhU47l15fj8U4vkaSPGjGc6HKMevRnoV78fi+4Dvyrj0JKr4/f7gXvpqzmbwPXl//tMJeeH9RW
7QHc6xsHzQVChUPHM6A/k2XVpRtStybk3foH/RBFf0waaQhC91sbl3/4r6ChnOB66t8A2ZyaBavt
xACXYN90XKJpYIm5m1iInYxS9zw4uYTaB3QXOOMHYJRH9vnd1ARP2mfNsL6ZUYNiHVtPkXT0gAhz
mY/8AppeR7XEYvMijhbnlJigph0FUjiRxGNwDS/Ab9EsttakCKJJS7zZp9bOG+rvRRMF7dRB7hoV
7v2GKQL8pVu3EE9wwEmUgc/wSJaGy6rL5Amjh/o2uuRM+0oErj9E2zHS6h1oGrMOd5hDpAVU1Enl
nNQr8Ofb2SO08NaBtRR0HV0JziDPUh16163APwz51HHs6jDWvfExN/wIeXyUBBaRCbYxZ/pMzMGD
jGwU0ik6YQOkPgYqVS5NWf3y4ZsZta0d6kGIbJjF1k+vbaodEL3DaVT0aL1qqEe+O3MN0UysjYoY
zDMVj9q6wurjMrv0zfwJQsjdBWwzkJNUiiNyGJMfSd6+Tr01vjpg99t1feoGYGwvwXejfR3wrD2D
mBGAgLQE+jFVCiFkrw3FTO+BFmR2Qa2SjkFdl/HTXsfj5Ym6rj7HT6g4OKLyHRfEatRXrqSRf+LJ
n7dNuccmnvnPreNB+g15NFkyE2CntHF3YLMXYR0ja41HDag2l/N2GvFtLHOUE9Pxmk7m2CRBUP3t
fK6O6suYf0YBfrOQadIOgB7+6zbAkvqemVl9uPMvPA9r3N3ugWgd7qaQr0v2RctAR+eywgxYWU8n
8I5U2EXyeQKNRFEjG628ZDvKuYyTc23yBOw0S+QyTqEuzXcnazyIxt6SjxaaUJkCCVK1HNm00If3
QCO63VjBpEO+GMn7Vs5AG6jbS0eBo9tGvvVWX2Tl3dYzNB1XwzjPg/oLMWDy1KyA5nzwkr0MUZRh
pZgQ5dh0Ynuhhcwzvjmen+7N2msuwB4EpobCYFx8A4NT82MB2AFZjetqYGyowXpK3VYrdprBx7MH
GRsBwMAFpx4P7P3YGlGTMkOpu436lsyoSHq2SRvLPycCsHq1W1o2TriqAka1nNxAAHuTO4C44sak
fqQm8/xkNxagB199RQl0bjECRqybN3Kb1ec+9rvLKEEg4szcCxPoewAWO8grsqDySgPUIx+k20dg
yD18qhBxF2a24zhC2KHfD1r2AAVFZ8/NQd4S1bAoA4uXzJ+x8WuwxO/9hZZNuNlWsWC0xwcI/+lk
UUMLqTXID926PshlZ22lFvELOOiNGQW2Pu4e7OmZfACCafJK3ah0oHkuipPsoHhk5cgzU0NmU4Aq
BZuwH8tNQeECy6fuJWqnBSa8XRB9ykFXDB9sSEabp8VeYmkarTIUE56j4Guct70W/cws50veCeMT
GNyrc61bSRBXTP/U66O3n906DYXXfbPAY30pOjD+jcYfbEDROBkVyN1wXx/9QZYEkdazSKt557YD
0swqnHx81DRQxaTywPXy1QHqBdLzU/M0CSPfRBAIPJJJaopg58o3RWK8+YgkAtpUb76VM2Iq7edS
uD2YDQyAX3LenDvFJdorfjiHqERXm4Zp5Hc+v+zqallCaIMRoECuD3wiKl3nLEv+u00jFbSeXZMf
LXOACoHUBNiKdR72dSq3i127bgKBa+ZAMliNexqq2gZxM20PWdc0usUoAkEpQSzYKaWurYo5yaZm
MRvFwPTBVuFkfphuaKZzQAnqdo2DkC2qcproOdIsPTQ63CUtd/X/RAf8zmfRdX6Ranooc1lvCAFw
H+iU83ZuQAPi2xbUJ3HzXmC3CT2UgLq+4uhD+QwUSshOPFacPM1jc/ghdPIGa+uDLSZoUwPaLUIf
tnVVWJ8cpKHCCce3XQNirEeOtN8TJC74JvMBimaNTJ+oyYdZ29SRY+1Xn1bH1ZZBZiosptjdAl/q
Q9jDjm52otUocY/D1hHajVzUgCOqDUERAL61gXvQd1DBk2U8lh4o+yjY9ov+YDm+uxn7Wt+AvKa/
VCrbJzPtYuRO92RUbvlpRvZVpQTbeQDfbqw/OWS5RXbyi+iPnDuhxezp0pZqw/Shy3nUAP/cRZvG
86ITFAnni8Fq+LDLmy++aiiczGbQvo5uB8Ltd/+HFZe10g4UPLZ0AYmmte/WWeJd8E+E6ZAg5be+
rSWeHPS6s6bhT5OhtG+NWd/Lhxc2H8BNhjtx+uHWt5Y5It8L8Gwi3zhcm8mdtp0+migYEaC7Iec6
ApUfM7ApjzFg4zu0JtuBabJ9RDaiPUrHiDfgSDd8YODgdIbhVOSsvSR+2T7i8N0+yhxPJGDKyy35
qGF5Mj9UsbtMqgxsNDfjADJ4DvT3fo1rJx0ixnyINwkIUx/XgfV13v1uXvzjddSAVgDT1IAYAwXX
A7L6RfRXAUXjl1QzpoMTi3E/s7j/Y2qtV3Dw5D/zzv1tQAreZtsDq6VeBNnYO3/yBNf1YK3kr441
Jft45iA+rgfj5kaQfZMj0zdxBu4IO1G5bA/Zqa6J212Syx9krX4yqYmjCjUX1EVyvdxWTgSiJMXr
FU3usG3iXAs0vUGSfuX58iFvf/IsG4XxiFv91CPfbE430yyno1UWZYA9RrqjRDIll1GdA4iODdGl
Gayz5CrjpD6ZqfOJXGtyGtXIRWB4DFdhKldNo7yM9JscgiVdPbpgPFB5uH9SdpJZz81XVcqN69lf
zJ5Ew7ma1LubuvrU/CYDUdjqGhM32scarmaVaHJuzrbS2d0upD9jHtkPw9DdmwvpTwTNXwqmR5+V
zu3ZSNgz3UY0StS3EthA3d9QJCl7GTI2HBML5UDLBUabZbig1bCpmcAP4oABZskAFkUswmz0SsAA
8BkTYITaFn02QVcBGB9TNREDlwq28KA9VuYK/iGTYEC2TPe9U6cXIAD1W2yDuFDWoFklc3Jn40a9
ooeEjY3Upssr4+arpqikDwxSM0k/SOIEZMRAv1bAIKAumZVnKQGHRKn0q14Y/FUrRvEQG/Uzvnbj
xTU05VGUUKZDgqsJkr50QgjND5fRgfYiqSvGIoOEVgYsptJqJD81AigEqJ9hPwuW9BPLh27DEms4
j3356b9fGNPF8qQK2eqqjQO9LOX2A8/KKhw4uRAE9fJ83hJJC7GrUCPAPLzH7vQLL+sCBRFIU895
jCvmf5offBroiblWsC35qBHDIHa+N4AUXW2chzRTu+dmCG3U+KKoBNtlGsBNnH/z9aB3YhD5+1KA
RgpKVGvTJk3oxw7YLt/9tgZhq5opcegREtZ3A41U2lUd4Bw04GZxuy80d9j4zVDfLNBBh44LqFRk
ihpE9olb39IqM3ZJX2hLDAV6rqxDVCNPePRN+vNcZG1Qd80cNuoh1lRcvxhJg7qd1aZeNwKTLHvI
b8407Ogmwt/nmFX8c5hYsaPjoldaBiQU8qRDUS/u2LBlsAOh8s6WaeEmgY6JU9P5h1iftjaypSce
D+OJvffIpAHyDUkL8NJq0/A6ZV1h9VGvFdAh0vW/7txr/N0r6kM8LW+FZqzT1hlgRP71Vu5iyPzd
eySf6XXOUW9uTPj4QVWj912zgRKzE+EQOuqBYehtAHVLXBhD2+AlLkp89Y5Gs6lifX4hX2OZIKrS
BOodpf4yzKBelu5U7WhQ50W2aXoPnNqanr0IQ34z2nT67mHDtZEgPbqBm08HDOdi5aYOQGf1Y7Y6
7cCMIQYbw69miMwOVWeoZFt91ItZ7xxMK/q5+nnlxjer8vwHZA8gLnZQQgug4EmiR81uo8d26DWw
hOgGboRNhm7jViGesca24q2loSQkHw5OmYMBQ4XTREiJTpemSC4FhZBPKc7l+KgNqfdHkebZgVLN
ayY6ec9J2x6+gnsT/EMqI01+CksrAa5msvNS0Tbb3LOxvQNX7NhmEWoFASfmelw8UtOCtPfEMvnJ
n8x8cZHfUgcSC7n6Q4SHHEgUQVsApZniU2bI4jFz0vE0FPgNo8IHBYbu2JzwjQq4PKrNz9nk/0in
Ki8DqwcIdB0tJ0iSda4XulGNbSvEm8HrRNLBa+NbUYIrTeTiVl+sfvuD+kooCy3d3g3IAk8jaUWf
yD+MLN5ZtQAA4n3Xse4uICMjwGksM2eb1cC9U0xluuOyPZkcY97NUfK1m+L8PNWQy4KqRpNuxtic
Qk6icjQ0krxDq1TketXg43QBRSVQ76n6wgY1/IOrgAeFa3HwNifxFWpwHd+rgdqOcMFtpC3fr8Ne
Bj1bmd0qE7QTM7gznC1zqvE8x9Xe5o0P3bgOOynfsuutgytRsCo65vxQztWhmHDenDo2Olsd1wUH
dwAIkMyijPUHYwD1KIRli107zD1EiNU8aqxj59r9wwd3iuQm4N5DwIwyO+KvMN3w2Y23oOYEXYBu
XyejjP7ig8T7H51vkVeOQdrbeHBAXWzzgQ6cusQVnrUgXo5sKA38dpicRB7e90jyRVzsWJFv3emb
Z1XzJ1FHHq7S8upol5r+bJsVKChm8MFNcVYGrkxUPWs3dYBVgQy8tfTLiJqwS5skBtIeJrj3/Qx/
7772QJgVA4jSOhbfjODE2Pld3l9qzwMmVg0sMa5y0kjntOXJ8xlSTXCtfprxOx+04kAnV4OL4P8R
TC+Jr4PtNMb16e6trC9BPa0D1tUzm78M2UN4MHa010QfNwyMhed0LPNXBi630JeFHprAz77OPk8u
Y2Fgl2NWDugbp42D/NqLc7P0TZK45kHTuPiS1hoAxRBocnB/tIPE7gc/1IgHgKT8AshxK6s+z3kL
0VoZg0YQQht7JNybA87InxbT8NriLGeopqdz/hMqMxuuJGQswLJU7ts/u0kPxqOKzdBMAz/kbpRu
d+5G0Z8B2uiX3uprfL2McB8BpgXThPrwOjK7k3tImazTv7MR7O+6Bgkt1trRi506j9A0m74NplFv
yW8rP9Kdix+KuW/+iGUaFGzMQ9TU+0aT3dVRt/BdqyVHaYIUj1TjyZdG4xNFkMtU1/Y4+2gbGqSG
+/2ThefI/RoT9JctBzqhk0ofli4fwKDnZnLjxFG/09MWDJ11lxbh7KPaGskqefVVw5ZEoer2CShe
Oic6xyzCbGdo5L7P6r9zBpgSNUL1iiSpdiiV6jeo2wL/8zpMPX8u4mvp37szxYcqO8X8DJmxcuPr
nrEjZ2X39fXDUplaP1Pr03oUQ71lNu/G+Nra9+uPIo4Bq4DGzlKgcEeKZ48CpQrpGO/BOMDBjq2K
GO7rGZagu3oHMqFLtK8ryCjRlCIXgO7G3tGrwdcFQq4LDmjGlWuxee2I7VHOXXNEtuuWNbEFim01
/NaNOEeGDDwRiQr/MIeCEgXviuyG78lEgRqUMXLAt9+hsxOhZJ1qlqHRgnFtxcuuMdSjhoC1dyF3
ccuCa8zvlqZl7uaRyfvqG+SGq52fCwOCp6OVnZduGnc5slmVj7N0pbtBr4aWrlTPug9ep2YREuQq
wBr67FyVc78v9PJhdf3H8jQkaeWlq9YcoYINtIpaaHk5CKyms2FApuDX2nni2gHnsgmmSGvPGUr3
qk2cVt3Z8Nys2JEXlwk8Cvy+OlUoUjyU42hXGxqh5oO9RJI3VYuktB7EKecAm/k5WOx1/H7+h6Xc
DvRflgYCkEpPNbB3QrxARFI+aMDKPJh44BubKBbdxjZ5vF9HEhVDphjYrZlt90gzmoq9zaVBQ/9a
daiipLF1tj9rzhn5/XB1LS+lydw44Dz6bR2gV4psFFvFuOdPTKCoFaHRObO+5BVAU7PnIg2hmvG9
V0MPr94sYYAe1xsaJ5t6yQgygXhMbuuUdZkPYerFxqxHFnYdXt8BaxuxFV6VBzS6BNIw2bTO8k7W
OZ09ZAEgWHjAzagS9g0gyEmteRFmhoKnibRbvHWiRl7It4g36yipOLR5+iNldrWPRG1crcHiu8mN
3KPTeMUL4+wnuI2KH1ozKEy/A9wts41TH6UgzEKC7DtLwQCHAKg+Y18oDONcVgUY7X1g8nP952xP
9msGROLzYCdbKTX7lVyVKbd6DC5XssSsI5XIsitZ7jyOAfN6cWy0xsEzudFCTZN+2Knp2DgVR15r
QYut/4ke4kIUWajHHZh767h47dPEQfWlAzyOeqbbYNZ8tu0vZFB8kg8/TatwLvTMH5s4C2cD6moU
gYwyBAJ7c9zQYnieQsvW9Te4Aa8+M69ARkiD3h0uHu1DgjrNY1+V0YNVMiQT9MH5JG39z3Iah7/9
x1IM1t9d73x3wHS8zIVcS3VLNe58mGt447x1XX+Zi3/KaANECDKWCvWc4PI5HKKchyvq2XKAesDh
OkcZuAkJ0VqGlp9PTzShHVF3njb2d6NPZ6Dnym8gKot/QBkHZKj+mDzhQG7i+yVmYPDAQMO/pLLR
XkGtyAJj1psXUH74Z15Zf+WDUtEYU/mlmErr4gE1/6IzaGfHSHy+xSqf2XqbvBvqp0x69YvGZ2QP
wIMV0gQDu4fHVDShHbUiKPUoCu1q7i6uagZVTFWqjST1yBc5hRFMqvSKBlLPhyqDxUen3Sx9isK9
93HKx+q4rkO9dW09tqdjgntDvOMKxK+4HO3x7ZNESJVlCY5e1O2zXrRQTx+rC9m2CmZmwTdpJwFO
Vib5/mMODaGaFLssGymWD7PVnG7sodLWmgfi3SMePlSv8DP1yLey9BlWV0Haz/1y56fY302981nZ
V7VLPbcg8h6QTLeQNgL6fTOIGicoy+fQavATqI2AIXux1xjyGXGGIz/wVv+LWY3o17rO/4T70mgH
TfkE0EEdhO+WDqRmPokTT12I86nzLDVaqX0DPjK/ZMzjgGs64gSG0LcIV8v2ulPW4rsOvZxNCdwo
hBOrFLurxjmspxEzY0j8kv0+SscUaFdDAiJmHv7/8UmHXOvOxCXoI31yudYieToaJRjXMZgOzNpz
kWUA/uFLwowG4wEomlsPFLZUSq/LVIot8P8eiLYtj8t3AD7He03U2bY0HIgeau2pTMzcvmLPEKZN
7+5Lb977ruc/UqOzBsRdbfRVn8Y3FwPi7ZZZ/YYCIAuGxIbWt3vf0sDFrWZS7AhpGGgy++WxhIzh
stoUiQw02qaHyy9QE+Re0oVUzEQlS1TR5Nt2jZ2gvl1d1KMwlwqhyNbxNbpUQ+kpvsJ6h4N7hkso
0EVpiBxyitM3+JPIR9U18/vAUk5CtTWOZaVh40C5Oh6KoHbq4uYLXtzAYFHchgEyBy0HDz1zU9/a
lGqYVeAoL4r0B8UhQ4sBLW/Ms9by4zqXermqzxHefnUvC0GbeJvbs32hFddX1bT8JYH4HcRB8R5W
/zQXcsMMG/jQ94G4j8Rey6FqaDBdO+ei8kMu2hxlJY0Gpn34aIDMtSEfjZKPzE6rpsDinR+QDyVY
WrMsQ3YDnaQ3e51Yo2S7aWu5+93SYFfqwio3wNcuACK3Kqf9Ynp6EkRzNr22id8h18+TJ4YN4M5p
fO8KqewCWu8zuEhQxHKIjOZWGpG7qVhfPMaGnT+Cj6V4dKRzZji6X8hv48s2hBoSBLlIzc5XtOSc
6Sg4huJnuDhFa8uw0QEYI3BEh0KZB/ELeYqnvfeAgqkJZKrAFCurckPgO91FYwXqrWEyzN9JR2XV
TPlg3umv0IickY/BTw09FlSYl0DOzN42SYoJdFECmci+GmXAbFw292ajP5CPGkuN4u30riMWNwUU
YEJ+ADUAiEjBELJZfctqao06RqJQQDWTYgFaTAIXtx7IBIENjZq59kW1k6d0oqO2lVa7vsQJwHOq
DHTCnfWA6iZkpXj03UhBnawlwnpY/XME9KNgyU9y0SDFU6+d+Q+mJq0uCisrtnNdB7IKKvWVqyRY
E/d86ZEPf5x9KUABTIPUrLFk+pX52Sz7P/EgKo5zl5eQ5mPbUk/FC6i2TqAPcC4c91wXZGr7gzSM
R3Ktfupp44R9PMXNOZQ9UwecQDQy8LwGCFEts85xOesPrs7+11qyFqgiBcPtVtOK84KnnG0ULzlT
+qWxcMXFxwhp0z718scRfM9mBJaWSRTFYweKy0fhuuWO4qpZx4UyxZWdvcSBFsHeRtqkcnG/mDBW
dgx844ET444Fox6qOoyiCEKMikZjnUf0GKD1fRYRarc+cQHwJDflzeRjzbaxXtqQEzW6o4OvlKMH
4QmUMxnWjZpZcWY0DNeuNa4Ct3cDGvO+mzqfjuR3jdq6lTlqaTt8eif2fRCatq8t7GCNwZPPQAO2
z7olGiDP7WhPPmq49sckuHgCv6AAEdqefhX0m4p5D7JXNz6Si35v5K+HKAEMd/6PWPALLrEDCtqA
qxc+ZDDcPGw6Lg9Ok7DPrqF/gcp6+diYrvEKVVRkZXr2uWgKbY9iekifTI/dANELm4i9kd2+Lmze
IGjIroAM8P3cQiZlcS7E3xRKTR5HuPEeof62jGvz0J2aQp5Nm8WXXEARMkY94Jcy8u1tzIU4lmWS
fKlnBRqv3GfdHJKnthd/UBSQQNE+NSCpTCaryxlUdd1w7cWIZ5KWRUfXKCwAWyqxX/bZarMN6NA1
xkb2Snttz2LeQ97WO2FGHVSlq7Y81Lx4KPzhAezRoD53atBarHvJpqlnfUcbQQFh152h+8Vm3UG2
Qkuq54096ZCBpFBA7TYFd+zjvzK8ENcLMcGsIRM0E7Sh1hdymdX/u1jy9dCmiyrQnYN5vTKss9si
xctGUIzbEihAJHrch54x98GGEM0GMqXdfioT74EGqKlbIQ5INaVL8DqjVdPAvYkiDEdJ6mIlamh+
xP0HHJ9maQY6IJdozCREzQAKGCsBCTWLFBBdpX2Y1KMBOXFydyO0Esm72JCD3LndlBzJV+fV2+gy
h6LJqUNRN0RaDnl6ld3znSQ9Nk1+AxvdrJ/I1xfp0TXn+PQhS7d0TUXDOeA2Z0uBbpkg66p7LyYO
cVvhas0RbD/ss9/5t7Hsjae+N8SLm1aLu3Z1eRqsEUwaKiqbqo+T8tG9+U1uPkVttUziWplsIECQ
Z/4ePEqBgbT6VxSudRtHWh7IDofqOU3jVznr1VcIa9mhg3zzYVZh9tRtIJ+rP3FcMk7Y3Y6sfRDu
vBuA2vwWgYE4HFzbgBR5O3wqjOnN74K8CkW8+lbGtnXqVNPnUHdYel5sfzTVQH/nuzPfQ+6W+n8s
TyG4rZV4yb2dDtaNGl1zrFvbYncmcKw63A1w9mfV1f3D6oZQUn0aG/eVXB2yoTenPtxJeIhMVPum
sL+sfPALZ/wa1zRKKKQANmjP0ugLccRX5KMuNWbb9+2GuhQ4GO4S2KpPldT6bj9rbfyE3779YM1G
kODp/TQqF/UScKtzJD1uq8tjyROeU5CkfA8VuoU7GeEhs6B81EyJ5Qc4ypQ7MulV6mnwwrJjOS4V
+owHqG5tDp2DcltLnmTvnPu0K/fe4PHr2rh1HiNT3uGIOCfWnzw3yj35SsfB4ZACm1J8putLuqqk
e81UAlSqNyIGOgE3nzQwakByuG2Gulq4Ol3DY1hW2KumdRNDU1TdejoTQMggTDniw4DhaEbkuhbu
pppry82tIXLv4qsqBcvrvUucVB1EgIfnriwPhePkN6RRixv1pjHLbn+uTp4N+TKiz/5+lsAyry4K
Awrkp2tHwE2rlaihiLHFlTPohEDkoAbWWQmPxy10Labt6qM3ILJp2DVtz4N1qUzN1R0zOkTS/jnk
Nq7QKRjAIucMsZHD3SLLD2B1HSrZxukoVeXerKr5PNPVHvpaoNy99OsDE713qCz52sdAhlLDE3/G
JpswpT3hRy2FLF0DJvM4OnGZ6UgMGagFsErxNEB97gC1Bpw6U108kc8xM6U6U3/xjaw9CWH9LFUo
SlDGq4jEwZZ++iTjKX3quds9ts0BoqsdB+4Q/tyNgApPRZDLHjkzINZ6awKlelw+rMUgVDQi2NtY
xJ7ypPnk1J7zVNmJ+1jPj1bWtSmgDPjfB57lj8UcotrZN6woAoptosJ9ahrOtlHVs5BMGkDl7Ijr
Ui87MpAtA3ydlduy64wbc0AP3HayhRQDTK20jVtcofGGbt5KI2Nbu4CojiFB7NGo2ok84gzXmI4H
JIuysYfKDzEbnoHd9Y6JN9eQaBJZbm7qhMszsE3jwRibg5ZV8gx+EyB8THVgIZsaimu9cayWKb8b
Xn25/lTlKEXIIAXSRcjrR7gxu3KFLi9a463Hk2zEQBdoOShmUJCKUeDy0KWYBsJ8OG27R1MCYgiN
rK8oDY1fqkR85rPvnny15bJngeoA1MnNI2uutsu6cUNdQ9lDbfDAY0KGKErCCDlxJ4lbLtWA1Unb
QQNMoDTyl09a6q9AdqzjlqyIAzIAtAQy/j2MzNSKcYmeTBlOhUgcVBC+38xG3F/ysukv1Fub1Qda
vWKXiBwFkYAEFmb2N/AH2JhwaZ8H1VBPczql5FsBE1iwxEbVoLBCGwke7Kv0DHSeyrk0ZC/T2xhD
1KWhFr8b8Dt0VUj1gVxL90Wh6P7qAcUl5DPsCIUjVBXoq9JA6ll6N51SfE7NHHX3K+LFE8m8g+gh
AHQKfUEDCjcfQnI73Rr1nAVplZgH7PDjFxzuoiuwyA9UyywN6Gvi5gTcXdF0AO9WCthp4pz9Avyn
1Wi34ewwKOEqn5VrwKUXV3ru+yZKuHu/Nx5N18RBOAaFAhjTp2804EKZFGpLyb6VHmjuhKLsiZFc
R8ms6paJ3bsvDXDRm5l1HIf5WAP7LBIGp7WZks4DPaYqpSInjo3JpjCMHhcuVXmuPP6xaa0EPF2r
8y4mV1Pm3vWAbwfOBdVo8ymz3ekU1+0MjhqYqw/aHfiNkF2K8tbGKBX5XdzqE03NjqX3vSrc7tqW
RXfVxwnHKbKbFAl2pwH1cTHi9lk1eDIXV9DPAlMPMTx8zQOh08Ro4vFakEBeBqTMNWKuvR+d8kkm
/c7zJ0g8JJp86bFbgOBkOhzJB5Q4JJEtXA3nUxVmEDq9ilaDQBJLoJvtdwDh+8LWkzAS2H2PUGts
8rF5AAIL4L+uzzYtc7ODbkRIK07Pa7qD0hSonGtOzsyudxkQMmsFABpH/TB5yOXUoEPB7XI+lDfU
2gxbWcf6dphc/IH9MbVDPPeHoCkd1PlpVnHMcs1+tguPb6MyyZBhaJxnO+Xm09y/kkEBKYDdoQD0
Imz6Gg94H6x/Cq6b5naOz5Tqxgqh62GPsLdY+7i6crsBNW8GHd4jzmI74g+lJhbgxV1sWXmvhc/F
KTXzFAAC1DxBQVwq2pC3x5IoPAAXvOaVHlLkN4p4OiQ+NJt0PuAQU0fQEULWW0z4aqJem5nfbSat
I0AHfsh88LWavSaeIGmK52KZm4HJ/4+w61qSFNe2X0SEBMK9JmkrfZku80K0xUkYIezX3yVlT2dN
n3PivhDsLcH0ZGWCtPcywwfqtjVgKMV4pR4brr5bOhB/5CdFQ2cLXuAQlcQT66AlAmiEZKAbqLzH
u9CKH4ScSOSx8Dn0Ra9B7N8C5pO3soFEQm9bdANzT/4YZ8UefsJ0WUIPZ6lNWc6pPkxp259h7AAm
HJUUMBXkcsup94UF/kCf052wYvE2zYAY+alXHEkm+LVN/GKR2lgzQ9AErJWSHaqGOJ8OCl4ehxgf
ust8ub8Pmrk0oXG3EIPfwPchWZlnahjMvwiP0TzWT1jzcDTP1sk8Me+P2b+H9WxZeCfWF0t4ldKN
nQT5aa5EcTJn5oCdLqgkRZ+siB51BgkUq+eWGzSjxmM1iAHrXKCzlPkRFvoHZ2wppQQVzqFdfK5L
odu7c7w3h2AEcGhnTuHRDL15cstnekZ8HwQLOd43Cdan3Zi/KVI/G1ppi+U2zO4KeK9OVbwpup7u
DSXVHEy+iZ0wCsAJXZlcqeeaAXBTnR3z5LPJj60zhMsBNxH6JmbG/U73mzRBv2xIqB7dioLkOcCA
EP6w1ksKhPUhK6tpIXQIFnL4UFqQD23dfEZbAxI7gGaM+mDOGJDbEArLxeqey0jJDxVYGFDK/DPR
JMXo8UPDpivWOP7GDN7z5owRPC4tCSoz6nJdBOZ8v4QIh3sochBeCQQSyzqU0LvBwbCjzRl++7+C
wKLrv/L4Ng9qgZUAjmZI5N17UNjl5n7t/ZLMc1YjBbPZMEaSqccOpqy2QLKNR5P6dIBk0tHMqAOx
veWBqVqiYy+X91ctvlhoGCdTDWNmvH4tiwu2IAzEn47Y+wEO1QyNgeH3i9ny89WgQdb31CDGD3fM
5M4d4fMU06Hb3pmChmQIu9/fA6ZAbkbNgLkCZ7+vuDEPTTKMq/+4jRkIfMEBBehDuDBptR3nrr5s
no6jEeYJGtQYgdGHiIfn49nrFNgr0K7dwQfd2adz6OzNGfZanlzXqKxCjUtuTc6DnoRcu/jK3ub0
ZYYPDYWNyBAxASknK5Q//MWNa/kXO7Mua/iCF9AniessPo1NuEI90H2AaxC+JoataXibImPzgreA
kGLV9JjYdr11+gkdPcD44YaatsAbZr6zlmDW7kzbIQ4EPdxGjRuqic3Iv+d96lSY0WWvFzaNP+7A
nyH49QjxUL724N6uu6CsxEoBtFKjQ3+k2kjauEnngcN38C8D1NFMiZ2kj0gBaKeZw32YrC0mhuIz
Xpv/9bpGhsVykFCzNHwR7jN15IrubowQE+JRtLvRR0yIBfru5hkNsOp/TNbXmjsBe7uALu5i1iVu
j0/lhaC51sx+dTIpcxBVE6yIcv3IhADniYs5G2r+aa7J55UDYysoNfm6uWM+stvnrf8Q5kPOJbrh
tfXdfPj3j92Et6n6T+O1UOjxXfS5wvhbCl/F4zRV9HlqAM9PLH/emtCHRxU8auZsZUIayxhgoxHV
XKBBnl2LFJdhUHAPR2RmzE0Jr8j4TF2J+rnMvnFeRxXeUO9zXw/rhHO+wx93fo4pfzYTIICCPZjd
hGdWntweGrn3JotppphDAowm41ht3TsqYymARCpiaxWwMT3kbZWCCsMAJrzHaQxJ8rb7YQYtq8G7
3Zz+HVfmurziZTQSdwEcJ3Sa3Xm4gI1YR2nO+ffZfqd4lP3w8UBbVHEDwUnXSgCpDtOnmTIgBbBA
WZkNWs4TeghDqyrwbOWghWggdW94XlhSpdxyNyYyh8QQu+4x0/BsE6ZkgOY9uEKRafzQHqtzFTJs
Iv6zb2Ry92kDHrz3vtGYhckGAtog2/RWe+ji+Wn6Y2UO5kEPzScBlftBDUUE+qCNgpmE9YqeY/zN
UY+AEWFxpaTih0G32IOZNxFpC7HrdOjYlb+hSZhDJx39+Kxy3VMq2rOJbPruZnawyYtiOjsJS5e1
Q+v3UQVH30qsn2Ugt3NQ+h+VzMYIRVJrHcKdGveD3mUNeePtCKoeHqFZNm4DlEcXzeSCP2iS/gzy
EcFyYhIx5sDByVtmlAdLt+vUBSjS7tLY2COUoLYJ2q5aC90C3Tr9dOiKzUhi61DbPapZwWtN81cY
TuZvucp6NF5kvsbbJXvLZvSBZ0BoTq5Q4kuKpiZw6Nmb1obfC8C5IjON86lb0gDkaTOah+O2T6y9
ywO2pHN2xb6cHqCCSA8AAKMK4Rm4tkkkPGu2eg60LfBIvY2b+TGEoTk2S3C8CeHCNReHsOCwQOWD
nZ0gmmSxH8yh55bZycWrAHIOiCqP8M10XuoatX0TuiX5HJrR+2SiJ9/DNHaKDVaO87IepXqsyTiA
szCTHXGs9jEcQOqN2YcZgzZg+1gMSQzRuKTxTp5AHSpLqxUUSvtnN3a6fdID9GrCtLPC6yC8yESZ
dPvnrIFUwQxmGhpd/fPoZDzq8NDZ/u46u9TDl+1P59ac0QZSehnEJFbgLE17ODqBHgniJsoJwHxZ
ML4LplUZxmqRwtH1aA611zRHlAL6KIVc49LkCP7Bx0kf7qFbUn9XOtbO5M0MM/hXCGrOOxx0Y/g2
475mxv0eZq6Cltp6bvHB/TVgwljUEPGEOdsIHKmq8ygp3fKUZJ29tGg+v4o0RV/SjX/6Hoz8sFv7
FmYJqnVl1Z2nIvsYWPM86ZegUWEj+qwq6hKW5FO1Mrn7AJStd3hKlYdbnpBVwQe6g64G3c+uAurY
nN7iNrX3DvEAgZ65lubAFJ1KGm0a+fclf189NKBkxw1/MNcwmvCVpnhHVQvpCYAcPlpgctYFkBlb
EyZo4vfxe9LazdYiVrXmdpd9FF6yzoe0+gKpi+kBwr/YV+l85c7PyWQ1p2yeNtLN6aWJAT5sfDQX
idXRi8U9enGhG7CbSrfA7vefnDnDTrmDgdXFXEk8hr1hRUDmKOqlkgksjnNFH7Tgylesm1A4gwbc
kwPZuzUFXPEA4cZkX8MaduMURX0ViU+ikpb9koAGGJkPBsvDSyEFOrw+HMcau8N6ZQrwytMR7Gb4
MtQ2Y7NxGBNJL1bQhAMnxxiSmVlmXOHPBD5wKpZBztSyE05y6jiRexnHyRodlORL0zE4UtreD6+Z
saIOnPdRhr+n8kxK+LVxLNf0VDem77Ko22XQqHaltAgc12Q8SlJojIjWgcuKPnSsjz/Hsxk3U23b
FRsAkM9m4v0SM3ib545wWxd5+hJa4U9u9eXjOGd0P3bYGAVh0X4dW7UeQ79+hSRItU3CUduuMvY+
yw8z3jvgUeJe0MHKevWcyPjqd3P7dYZ/QFTIeZOXrgLxZv7uQePygY+ivRoxzaywv0+xhxqclGTD
3CFA8TyDr0QelsGDidOavNl23i8h6bkrWpmeZ7/v4mU4becWCORbNClAM6dSKHw18fjA20keq2n+
YpMiflRjWR4q2G5Hlu3QUxvM3001xBzcQuBraqOSdS+YZNxRyxoNVHzwAPxrI+DYuP+aU6W94cwZ
nvTVfqqfTFDXPd8NrvOiKspeJm5BY763s1/Dq3Kz9lfekV8NnCy+oGGb4vk2Bce+c/mDUvO8kXDS
u6YdPi1aZPbH0AOQpy8CA2Q7w47iKz6PKmr6xLs6cQreXmmjfVtbMKtlQQvKUgAW+qxGeTGHoM+c
fQnH7SqMu3BhciAaZaiaNs2uHYLf8yD9LqGdBomEe85MzmMBu9/ZP9zzZT0QaI1TKC80Ql7MwFCR
b7OsAQuDfsDO7YFbziG4+hS2IC64rtBCfUQ1S3RJXzrp2osagF7sPFJxzptCk8lmawuYRnoWskB3
h/jxl16x7w6ryK85KoPK+pJ2FOrsUIVGRahtr7PiAINPYm+5SXs1edsrP6XAOavRaIE2tWkztBNd
hj2H6WNe2OdYH4rUmg4UBb7QrZi3MNMgc4jCnoduoplncrcDR9M45a6H3zOuvU3mbor/06HfVAOY
dCErsCcuhlPT9SgYe2CgQYWB7qoye0Ql5XfqPigJPKl9SIlEs9NYEOP9M4f2KJETlAk3nSsgsBwX
P81b2u3w32oEmKbmDW4OBbw/gQ7zsgcT9pCNvBDbWZjIXNXA0GMDHsfnq2oBGVcLBQRoLWfBBjRw
f1PTotyNaCgtfM9tH81hRmcmqhpgKzrC1S03yG3uc/tqJqCrLnb2jCegB4ohj8Tk8kjZ/PcFfMp/
5jVM522WajE4LQH36bTW8oC32JME3FfnHfq986NQDPtdn/Dv6ZBFIAqAm0fUW4p1BF5N/GKncC6C
Hlxto1CuYD2uwwxtuAivcxbdfpTG6VHoH20TiBUvIcAGc3pgKMwPl5rhOoc86Fg6UT3GMahc5Q/S
Ya2JPzY9TR6nJ3zd6QkVhG4dezP2oDp3m1tm5MUPmkvQUngc4kEBCiYaaHXlX+q0ntB9tSGR/Cfn
FjXfyDC52sGsNgOKyq9MQRSy89NvDvh9EUsJO0JB2jkldQtRSKdNv9WBtW8gpRulSoUPVkOwnSBt
do5tC7+xeZf3PFvhgcOKCG4ocD/yRqhgYcf9KCrUTuP6KnVgMrDPklDMLsDUbUgdwVGAPDq/ZptN
P3MH4gFF6g3PUM7O1iF+XFHMJjGcqF9CHbhyurWyBrFrrWnA3oA9zxkBOL22KaoS/QD+RvZ2q6Zk
LhRDEhf02psSJiqg6YLG03/G+B95jF0AZbzcZwdPF0jntgYdq1QjO9hQRxNh7DzUOvKx7a2XZo6Z
nQdYFvrzVxc/XZRn7Lp5mOy+3CkOnphvYRvayGpF7BFqUTpsOrB8zJk5ED5ifVWpPnKKpjrR2IHW
9yxBwPWCaYuKUrmkYeK8wGHyc6hSyIrcR1PQv1d5N33tetkvBt9xLjTL2UUUY3IeoTxwTzk63zTu
Ewpd41bxwDtSz0lfGrFuSGC/ZEORvVRi3eoA9qnz49i/tG2596wiuLizsl9mq7pFdu/ZL6XLP0V/
xqzCKZ4nsCAqoKekY32pp9o/ewPqL6RIXvs+7R4C2qPQqweHKq8g9pKxNVjF3+wu8JaAWVpXcLq/
Ez+ZPlxm6SrUkBxN3muK70Uffs7PIVh/wxgOeJCheaY/tDIprUeAzZd2SuyXKfFjE4G8iZ2LHvsz
04zpyMb69YWgBHaYp2DTjz6NVIAFUAIc2hvZSqnU29yV076GGjCGxumNqYJC9sBtgatHiIZHUfRv
s52N+6Is5ijhxfRmW9iyBDRJNk5rYYMH1w3wq4AQ2pt4xvdjX8OEGk4UevxTrOz0mePtB+ce+e5k
RXW8HwjwHp9CECLeVZLiIfrvPHZUGV4W8Co0LywU4HqwiWcH9bl/XmL33P0tNo8QNvbLMWLQA3mX
ofacsOXXAfqNqy7r5AMs6q2n1K2ezZIrbYYqIp7HTxCwlgB4J97CDNip9Q2OsuTRw+e6JzEY+7Fe
w8EvfZXHzkXNwBQqlCqPQ+f+PlBQ7o+5xI4WdJBpzWVtwZ/PHM2kal9NCbldYC6VDpZAVtvfHqnm
sdvbc37Ym9P7AunTc/fTaVOEmMon8XsZdZ/vQg/GJwzOLEnwLrKhP1Y5Gl0iZTmISSTZNjoMxzYB
2wU1CzPqZUGHdmv6YQZzmpdHNhEsjqJyzuEl5sP9SrcIzKE3GpezRNW3nLH7HNC5XZiRWMHqiWV5
ujJh1SsfGEMLjCpGxmhgfb5N7J4/VUGZnlhJTqDR8acQXcGnuFD+IsPrcmdy7pyqw5wUH2gGLN02
DR6HEPDFsodhgdWEzqsnYrn28X+xMSGo+CCsJhPwGix/g2ZxBheToDlkJNx6tArPJPSIj8dK36yA
Y4TBsU7eD2C0viSWzZZZDnV+x3L8Y+YrH4CELLid8XImEL4p/OXQuPBTMMNmIh/yNwGN4ygXMz+0
ENrbd4nN1mDWt48uZEAj7rr5V9dzdj6r2K9Y9GtpN9W3SVvJls1IQIF2eqguG8CJORQOobve7S93
9dI7GqXLK3c7WP0vL6nKvFiMBG7ZfRtI7wQwSA6aJsptoCz313jWIJ65btyH2ZuvHcWSqEpCvm3m
GfoAms0S40FWUM7OhshihWG7mSaIst6pLrSC7Rn+9edUk2HMjNIRcXSTc/hz/e1uzG43f436uQcC
H5pk0R3Ga1E0xSrhyLWB8N4GZrc/JmO9ukN7zVkDiZnbXBNaaae2wF70EfzBQJ/BanGRDRl58lDG
vwy03wVdvh9YVX/p/LndxglPN0MQs7cg9KNm9NyvXqK6JdYdyWGGhOw18aVcQIIoWXuo0C1bXZ0y
FSlzCES+S5u0391LV0qLCphBk7uHei5HSWN3T5lp5paDpL+kwPYPrWzN66gzWM/By8VfxD4oDi6I
YO4iDZNm07oFwfpHx2Eh5RlWrmwDH051CwM93QxUlii3Ch5GC5PzzSXZRG1s7Lzk8y2CgogdHmff
zETzHzR3UK1n71B2fb3f1ORLh5UP7pw83e5pcv2UQ8tiOKMoIj7SGsULgIZ+dAzriN6N3SdXdeMG
6wC+G/upuqL/Ey5ok8kfRD3Qzm2+o1LXgXZXumcHeqUPFhR0wCUj/Ysv5Eeib4aN3WEQc/MWn621
0S4xqiVzEDRbhRr5XfXkk/S2mYLnbwnkDcpzixSo6sXgQKTyFpshQPmaaJpDd9vw6Unh/+HRV2l8
rEasl31rJu9QVOKRVfri6AbT+JRCYdTkJxvwkLQVbAsFMPqOJUBFSyxBpXeWLYrm5vne6TfB7alv
YgjTfGQpfmn3V8TtbVAVId33NLhddst5lbeuXRIfaqnXBJbVR0Yzzqi60cqHrtLSnTzWoJoUqii1
KnxuRlpunqX7AMzJixGUM/PjkmcHKwVrU+OL7oe7HYDJ/RXec6PMU+BF+UsQbyCCGAlXteTi1RU/
YSkJPzgfAi34O2Hx9+dsmJLIA0fv8Fe+4XZ1qjjUEfSgmc/rOKELc+r6EGcK3f42INlorQTzaAQs
e3HKYvfQO9wuo6JRNrBzjb0Z3SZ8lD7FLoaT5W20hqzcsnLLFs8ojHLo5j5OPqiLCG6ZemSrKpDp
yvpqpF0G3Ywwh1s4Qiz3Ji7317CZ4ztuC/pDWK16C3bceP/vUy0qC4UR/2RZAVDiFOpQlg+MockJ
rU9rzrKEd7BBCvGN1FeYyWbAhGVlRT7EZQ5F4wAuYwY6Ky+XeZA5oJDgzqzj50l5waFuBAGqqP7O
xEAfk46Rx4JAZTTIfX9jwiSV3jUFx0iPmYMDdPYaDjJ8CaAOfSQhtLz7FDq7KZvlQaXQSEWjVOjW
t8mYQxwzbOBTf3pJ0GKj0MEk0LWK87rfWzHWeeYM3o56MWjDRDKEInFkkoGec9NSu8cetb9Ruwbs
zLRtbPj+gB9XbQdYVu/gkwYoC/DAcNVBU+d+MLk/09Ic+AY20mYFJb45Ih2aHMYr7e6hZs5MTsKQ
iuRAGZiUcV4zHmwmDJTvbec+eLrnSa2AJwcExyIigVbmPJ0G2FR+GQFZoGSInwNI7DyOqBdOOi1s
MD6xRoLGmA5r0Lo3wRj0K6sGNCqLrWEnNb8YnjMHMETZ02S3wZpxhyybUbpPQzlYZy/1NyYC68t9
+vf81IfDr5lvBhPpxVilhLf55iI9v9D3N9F9vj8X2Vr0FaxudEW+DLt6XAAw+B1zycbkBCOQ8dCj
jIFjsOhsgKkgHkQXPbERm6H7wRtApPq9DKzcB1WWDA2gfPpdzjPr1E/xrSoAPjNES/VUM35bss6A
/BRozEMPVUFXBqCaaucxiMMnbt6n2FH9O1ZDWu/wlJYLRT2M3+fHfYYFtmN5W0dXB1qaZMeEQQhI
RyPH32mhizU8BEfOlBMaL/YvPAfHfxYQ5TQ5MzlUYlyScVQrkxsDeqwA07sohddbFbzgAyqvI1AW
WOxZXzrSAKs64otoQjJB5pt7UwxuKUZTPnqQdRvSh0kwAGgnVf9WmJcQQ8Sy/3DXmxfm8dcnwMeF
EJH7C11s1nh60BUNOfSxzTdArqIyP+YQYx9ayLLrM3OIAYu+5caSjJtsSI/3wf85979NCcJqXKdd
IQCQCbF272qQXTLSbuuMosoFAcjDQEq5Luo6fewYsFoiLOVbKmFbMir7J9NsoEbAERkI5N3cBnTD
0tZ+CIcAIjJkem/6AC7cUHKGcqLTPmeyeSFJkX3LFTzGnDJsLlXcNweeW3JpBmKsHCoipncHRg/r
1vEqsFtydb8yYJTAYhFVM9mS5sFytX0zScRHWauz8pM2gXHIC5iycM8pyx+tTdRrG3r5Mo2r9iKZ
optxtMgD9gNQkkuth0SEaCjmpQ0d4ZTs8wFsSNbCADzJ1LCrE1hN1ZqtlhUEB9dp8JYCl83kzIG3
z6rEcwR8H7ThOnWFqHSyktkkoYaVYQFeQpxmhSLvP/F9fHY9IMK8YjySAWgZn+Kp0tjDCDdMr9ww
tLTecrt+nKoxvtbQSMYXOng36fssBenHN5vJR2vm8dXLplOaN+S7hFbe2XNIeHGjpziWyRcIJTVH
O8Re1+z+KWoDSzRn3B0ZnGHJyTDv1UB+puB/PrF4QsmlDcdNbhH14lkh+LqF+P5fJgiPaaNUgho6
6nyHiQdg3w4oZZR9DNUDHZoBZ5jIgYvw1SI5TPHicVoRrODBVibuk+iFf4S+/GM7++xp9kv3yWv6
i0PwfayNUhSBUdcWprgpnG+Col1ASy4FfgwHRvP0YMs4gCDuyJZ/DZjQTDGTe7cDVMLE0PeoHhIH
gNHGg1oySDWjX6TrcCjLZ4U++j6xUccrCl88N55gTzmNzJjJiNyGyneY84PJWSSdVraQKVp8mH+/
/Ha3yXOeZthdOJ14pnnXP2X5CuvG4tCn7RrSYtNO6A09vmzFweRNCEgCHrliBEMY/Jt+0eiq3tja
/RLPyS6CPQ87UAu489uIr0uCt7gNnCtAYs3W5Mx1kykT+rpiaGIeVtmDC1S3uY1JpaMWwoNtw7Ke
S4DBGiuGhF8NhLodV+gIpPw6KaA3O2wTfzgl5Ov64btPOhWVE4AsCQNoac5iuk5SKl9mp/hqASP1
o27bPcqf/Zs3NmIFySx5QL9RQWogv8QeNpwzowCjNoV6h9YbhwbLu0vCfDvV6JyZMGvTdY6q3pe+
VQzAVPDXcj0N6phvQ+ZzgA8n9xi4KonMfNBMbe23Np8s0MmuQPr/MHlZw200t0uypjTHZr8cAZNp
534Hr4vfZ67OQR6x30EV8P8bdfU8cxfisiNvbIi06HpWW8ITI89HKOf9qYKBJZ9Cpu0eD98UOJgH
k+lyAH1Kr04OQlXOIqy5ulS+YnvsarxlXnjdt3ffj9tviohgiZ2OjaVoBVQuB5ncDLM2BDhVWi8Q
uQw23FaAac8Khco82JeTOk+okV/MwU0FuwRFs6S+qlGv/yePX5mD5eqQbu85lJAb6L72LOqlfaz5
9G5ofZwnr3nluVcbPcVzaFGo6GpaXzh0NUjkvf0g+tl95fa7STPR+ltue8PKhPpq4XPvil2YPDdg
7n+62se//yFsBnko7PndrWn7wv1+DbR28z7WOSwTit5eWzys34dS7SGOkECmmgHvLhPoT+h83lIV
+Q461+ZyUJtRqsXlTR50ny4Hjn4P4YXkeaYtVsUoHFSWD80SUmyKyUneAxnuGXfJUyvs+lRmDRjJ
Ot93TrVsnXh8sPyBvbXfTFb4k3gIUQBYmjCLfVAAwsY5zfheQ0kFmmKmoglHzeCY1xMkefFRR1iz
BEcxzZt7LdPMkD7ZuPMExgNli6YKauhE2hcPSkF7YHte/YZpMkTe1/uAyde2ZPJauq28mlSMVKNT
s1/HCzB+AGPqQE7wh6nah24KFoM55XOMhzZt3z/lzMRP8e3UZF1RyCAKJr/au+28qBgIFeHs2d/T
bkmGKfueO00QZei4nxLIIx1iAUIAaYX73lII6nfS/l7F/rQI0fS7ekIpAIXadAPylfWsvAg2XxJg
YTe/Ai2XYAcIOBHnyv0qIKI4ZYn7VhDUc3I08gDQSDddSMWLTbJHKOLV38IAivdxGk6Xsmq8feFB
htIM4NuSAnj71R+5BNtM84ewRr3mCp+CmcAL+91nfvCEf4jcZfhRrvO2t94U7W53EHHrRXEvpiMc
oCEgGzcSnFh58vHk3QCGD+K8C4uzzVSjqeiJmsNXRsdugnbhLZ7QRd04Or6tAuFvBkD6CGZe1wTg
b8XzfB6I4GdwpyhWkGgj3AcAleDnPO7oQvL+9wAr6vnM9cBfV5iBJPYxUEsKATp0HsytgkzRpYTm
xI7b9GWyLO+dAkO/hOoNClJo2rwyoGycrPPfu6GWm3yosk0mAv+9n1AThHXbFwmB5AepQrI0edaM
b7WKk8e2KfkJ5ANvIesJvDTLGrbEYdYWhLcpGoKGPlt+aB9ZXLybKFbu+EQAh9JD5lA74QEfPzlb
yqHPJUT3F1UewhUML8ldZweTfjqOR9r74d4LAHHX0U1vEpQBGFKB13AL/z2PudZwhMXpazvN6jQO
GdtmmqdCQOZ5o/gKL4Tsh4OtQ7TBYhVCZgJerSD3x0BY6zQgFu0Kpapma8JxCK6p58s1XNr6jTBM
GoPph+JqhK37sO8FHapNVoF+6EFzFOgzbDXiel8S4IEIynOPA7hXkP/3qyO25nSHrTTbdk3cnvAM
rldAb/Jn14MfrOfM8UebW0c/BDR5IacNr+v2wieUQEEBBDGyj+VFhEF9GOqiXc7OlH2LPR/rm2x+
twL6e+2dtLlz0Z/ClIAvVaUU6BB8LvdDkjfToXaBv6tGfL7jCEK9x/Ht1aeeE+CrN3CJpnOpFtTu
rKuyR7aLQzBIQwALXm0PKPRAOt9yqPwKoGmgms6eO6jzr2x4LByklYhDZ8/hKk+F/xzyqlyMWjz2
1wgZ5Z+hTKuFbXkwRk8BwBpr6wtPYusLuH/9Q8XxJTIhnGugZTjkztqEhdNB+z3rmjXqJjyyCR9W
Vhhk77kVfBVNHl/yPpwvfl7+cGyWv+dKNSsfNbYt3hoI0SXye5G/2vgiw81+ZpG5OhzqYAGVsOHY
+WX3PPq/5yvpqM1YF2RtLqeEnxu8dJ7KQdoQTUHTzHucUHB8TPuePfYwlrH61juYqEkq0GRmiESb
0OowYwxYgBdWn+7MVePgQ8+cBXgs/HMPrNfDpaUgcT61PrvdfIRbgxTN2k5TSMWx+S2fh+mDZKUb
eV7VH6AgSB75P/lJ54M/eT0/DuLpYwTaPRrV9Ht+h18yhzfSAxbrcjn2Cr5kLIDmtjNYX3K8RaLU
Zem+1H8TuPM9ou0/XzrZTF9qrLh0toJI0nmKg9vfbZz6Ey3xG3ahHvPaBaQAAc0GBoDQ6UuZQ4PV
dl5tKuND3mUgJOkwq2Ngv6CZA+dvhDIEHeB/XNQ5sdZzxq3NRW7nVXiL1P/tIrQ8vKeY+tsymKxN
76bQv8qFde6bxIkGvAA/at9eZ2Pe/YTy6UvdjeK1yzOILhQFP4oqm/c5Z/m6LezsJRybbOGg0f+z
cPiiqy1r5ZYpWiSW70K9GgdX9d4B4C6Q0kAxiSabe4cwkU2zNMNExxbxAeUH4C5jtrcOUd96nOUA
PikAnt/YNK4IYCdQtC1OEkjEd2nBmqoTw3ip3ZJvHccdgbFv6WmoBnsRxvk14KU8C99JdlC0p9sK
ldQzlLHTZVp79ltBYSVFpvbXQNHg9UX1fcpxYWzb3RNaXHhCoIi8oB20iKY2CdLI52M049kEEyod
Fj408JoO5hZDf3VtWV2h+0fc7poVvL86MGG9lHGCrZeOdD4nsNNxGoVFmrdlJJDPYOrJ55apLcRj
msstNQPfbQHStTODaQB/PoCs/KUZZX6JjSRJfplBD7yX5x9mAGatEjcQ+1jFO6iIqi8pLYdta+W+
1naBydHQgg2h5q8lfG2hEELjB2ws2CPDjtjkw1nA3WBMOPCKrNgBZAHlHjU+3+pNhDCyF2T+Hdaq
v4W3alUaoFOnJ7sB1G3GYVg6bhw/cDLRQ26rcFXYo/WkPKxEWEPB0xf20nMgmFiH+KExKT/CAM4R
NK1+wn66WrQBds4pcyBxQemr1VvOo6a6HEy+6urpY+q817Bk7tpvB7GceIjNT+59dPBugF1ZXGDP
34frAS4meyx/JYTf8SNySDA9hSphC2YR+3HMCezeyxAK3rbq9xRaXyCV6FOl5ZYnAXq54la36Kv4
3fSs7i2sTxhtM1IQopYgrHaRCe+z/+qQmVDoyY6df578qcNmtw10J/M2Mmw3Q2ire6gq6w46iuLW
/3F2Xs1xW+m6/itTvj6YDWAh7tqeCwCdA5sUSYUbFElJyDnj158HkMey5Cn77ONyQQjdzQYaWOsL
b2gkb4T3+I3/th4OiqHDk32hvuXLa6zlNYOSYThsjIlLVUbMThga9mVdVC3ewFJijhtya/8SyzWH
19VOMZsDgtm3P+z7ttpqwwNV+eTw84cR0GrQHPLAXT87Lafh0scbadHvFwjt4KxafVlF+9fF3OLk
XlshRAZhfxP4X/dXVrQpoji/fn/pEGLlU+axcVg/bH1DJqjmmqlebtd9aqNRRM2Qkoffb8B9XC4B
D5VPHESmaYrK/o00uB7RUmmOvO/H//AmlJh1t7AaDW5gJ4ivG/9UymF202xNd6CW9K+GUl4EqhfP
kkHjZUIma6/VnXjSy+S2vqCF1ulYDNw3P88QrrF8yWv6r4HSqBtVJNZ2rFXafLGMwbMxH2VAasd1
Uw81y1Xs+GtZTYlTRrF4GuU8uaybPo/MozLeU/aBKou1lqdEefhxDvzGQRHKuJpiQIExUq4+nLGP
Q10a21aVs926mfQDXRIiH9nHnvTbxcULJUiK5tulXi+rlkOWojrmH6I51he9DEtzZ3sxIVq3+e66
glbfOCnwlvMgxbbCN10jUcD0L/vWhWJW6V0QJ9M2HG3f+X5gfQehbXIkA31Y9/ttrjtdnU/bnozn
auj6EeKIchyXrXXXujZnOBVlhbduRNnYXiMKp9d1c8hi6VDSD1r3f3vF7we5MuoWH0Wk3H/ft66t
L2asSzw7R1j++751LW2wc5X4Ih7WALljIM66W5GUso+0sUNZDhimmTu2YUeXFXz57QCMVfVA+/F+
IVXq3nqEj0k2uhYDqbXRPPnlH//1r/95G/87+FLcCjrrRf6PvMtuBQ7jza+/KIb8yz9oKC77D59/
/UUXlmGZiqrZpqFZmCTYKsffXh6iPFhe/n+6ekons7W6bRbnvmtGndi3Jvi/TSWsE8Y4NL7SskCf
09DcWJlDqrhoBcd99UakMhwLK6qX+PARV67hqBThuA9qxt6smR4AwKAuM1VHlAjDYwhVVAMTty4i
tei2ZpV8DM12vLZl0W4TGFA0V+aLlc6Z4ppm2h8HOTriJNNpLQgRdQyc3hjnM8j53xbrZiYGZs8Z
HY5maM7TYsUr9PoWSlG0M1ZbzyFNH0YFBUnouxGuykI5pgr2p+msvpJujRuldqsFIgT3wiMytQ8B
jjJ7FpuZ0oqe5sbeggmfVqlxNFKYpwQz+KvPBBkjOXuR9P1RZHJ/gTWwU7tyPgaEel7gKxlho91t
xj5CpDkHHxWGBZEqxNtayMn52/5Z6XaK5geun8W110W0cVdvRCWSzkSM2aFN2jHzMKRqsEsADp7D
mN4ZBabFrazW3PsiP7VYgRewZ8ni8kA998itVAU6WJOPwE4LeCMLbP+YB9Ak+lAOgaAtZn3LIgRT
dlTsiRaeFbgRqnEnLQlotdRmW5+SZbs3J3GoWwZX3Wwew0r6JPlFuTR2msd6VmsP+ui8Cxgc6PPT
hZP4lU9DbSXO0GhN6cZNjcCI3F5kxajfzQ30doQqLBfNNvSCreGdDC6jHoPqXWCg29aGzXyw4YJu
KRx6sCQq7P5YREKtjuumPWT3jF/9ZRLpCwMioNjEbB/b8Dlf3IS4Uekc/26MN/uSSX6Iv0doIH0f
ZOppXRQxPL+/fqKE/ucHytJ1k/9Y6KZm/fhABdUkgTrXqTs3U/NWavMDAWF3lJdF3ebdcd0MxjuY
AgLSQHBuxmoj42Szm4Oe5iikjh1C1YNT4AlxCUfTuoxmb1/WTWWGlCzBie2hp53yUfVUo5q2hVnD
MWzzelPFerzRZEjgkQnUopvtfTTr0TmZFqmO0qRpLeMDb7l/c9rKfzptS1cp/BiWatjix9NurSJg
dgOTC0K03xqzNpAXzNE5NusvGiq2el7hsG0mu1ibDNeWSJLXhbmszZJmHmQVehzGZdrC4w5T+ZWy
DdIJi/MuBnrKoR1V62mGiEDJnptWxzGkpY5/VpIUfEpgvABrjHcqhSQoNSwCDOn+5iw14z+cpWnK
lmwikKsxTv94lmautj5icEhRjIq0E6kWXfVlUU29uRsq+7X2k+48JWG+hV+ROeumEiB2XVjiWha1
7ApaRCuI1O3y4X6A+H2NAyHtM5MWhK7N8sGeQe4XTWtBi2ERiPCkk8af1q2ym1AihEvoRGmVvR9g
METUjK6is8k6ar1zQpgtT4M1KddZvmuibRzZL22uTs9hY8WbtO8AfkR0qZSSP43GXHENK0e3CPj+
97eErWoKN4RA6dG2lqnnD1NLIdJAk6yhRU5OhUWRBwgILwvUOekpAiPb5rB4jiW8fwdMqbFjN4xP
c1MCaTvJIzV7jHpQU8hiLMhFb920DuQxB4momzP9cJzChVLdZjx7bnGNAPtY86toeuGWcvfBij9o
i1tllzTFRiAKBkLqb85RW6bHn6ZPm26JrqlCyNz52o/nqFRjiUVl2W592zZ3KiUTnZSjGvAipzbV
diml72UBz458u+Ocv+9DbFtxZT1V3WDI0pMYbWVjWSaTbVc3lwWznlcGCLDIh19xndJYB0Vp0PlG
vCy6QPDiAaDBtCqRmznaQQPaoKglInmnBlPl+UFO93zpedVGkXuj2bWbxACzbldtt1cXyHYYpPsi
qa6B5m9iydf/P54X2+Aia7pQZJkL9OPlKZKky8fJBkJEfesMUFo9awViY02l9O5gKnezVA0nbMsK
NzWN4KrT9d63fvYeydaQDnaG4bwusgr5k/lO0zX8QZQywzA77fVjZCUUQy3tPivpCerjWxGX5rux
fYKbMRGL4AU+I9UOEFJ5ahLo67TL2r2lSAc/bDbVlPoeUsQU68NeueXD+DGu9A113PRNU3KyPkv7
0ifFtVJJCTF2PUrtRzJby3RSzfubR8X8D7eRqTNqqpoGJ+XnRwXiOGcVDs2WgmCAhCvfX1tc6+Tl
JNa1dR81goUkMWBskBwNiNHvOmAzgiHFu5uDJThL5nmfg7s6WUa68fEeOK5y7QCnaOtKRyFXKoF8
2+6HVDuWtC9PJeZOO63IH+mHGEdFL26KOUROWlNGmaVyr1r2fFfjggvZBL3/FkuW/V+fvfrnswes
YMuqqtiyZRKG/niXzGUul7WeEpgEkK3BXpsk5BOlXTW5W9x83lH5vw+ThBBIU4tDnRXhURKYJlT0
MDoFf4C1v6o1eCoPxbjziz68hlEaXumNXuWg+zqosX7Om67fh/yC8C+KgSIMpDFjzKSrBbR7+9fn
tM4EPw4MoLiEJVTmCVWX1Z/CgGhWolqdy2YLFUxzW83a0MfLjnWqi3NTFNaxgBAwYuB2biGqnrtU
/21hY+HpCj08yKZODyqTxttMKfBWN5F6kaIzgyE+D5N9/r6wOn0zGwi+qUjJyDbOCAluLCFqigBC
0s5ZV0Gdj6BNWOD4QZsnGneyDc9ogVeCqArOg56R1MbpsS+7yo2C7qL3Qt+v6LQmbUyvUwuqoLVW
PDQJCi51cl4QlBtbHcAk5YLaR2O6od8Oy6mi9SZL6lHyzQwlPVjPYSbCayIpaFihGO+EyhDc1G6O
vy3qLnxTKAL8zfgslrDj559BVTX+tyyLf376GTpEOWHPgQJIuFyjl2QIN6HcjjBQihxP/6bO/YfQ
rCXAaap0tTXNP0qddY6aATRiN1KDmK3DzGR/QNXidS5UCEHLYvx9rWtRsarkytzoqoiPQOspu3Tx
GXW4+BzX0yOpcXwBctMBd69Dp82VHT9vgUpddf83N91/OFvFsBSZ4NPWVXVN9v4w42pZaHbY79Tb
QSAoWge0fjvbHKiJWsk2OE25j66jnX2dgvB+ynd6JqpzXFEKmLgTJMBkhxjyQVgjrlSbh0Eqsuts
GD2FgK44NCjN+X2Ru0FmdDuE/2zAPON7M04x0UFO182Lunbnvrd3tshiL0JenURRTk7pslAFPVoB
+MydUAI5DsuCOr29NQs6FhHZxLooqEZerBL2/DwtovsljhpDi8LDNAHCq5OHADluc7D6G9qLi995
m3jFkjMY9tB6Rj4/KyqmYdFclKSaan8wQgmBQqOIrkVpGpu8wps+AUj5N3ea9ucA2MaWarnoAOxk
TV8ihT9c+zIkB9WQpNzOA25nC4RMnvVhHxrGdirs1LUbZdyZBmxwZSzfWtPq7yIBx8+wtrD9s/c5
2hdeVWDM2ZTmSykKsYS3Ti738kWaKYgjumJtB5qFtl41juljkSjJ06G3b3Lkaxgj2AeB0eEBgBFe
L53cHQXdiaovxF6XRuFWsNOEbm+mwsDmIM24NJLmVbWR7/sxfPvf34qMeqYJZUzhovxcV0DLsC/L
Mqu34I75AhjC1Fn3kmgVkE4V149Uts6BH8R3ip8qLhRBa2fZVvwOBZnuXKOpH8j5ftUfbcsq3JvZ
WpczjHNjk0/Pc166Axi3qjSKJx3HUgcLmsAbofAG+fTamrK6X8MAmubpkW7/FE3iaIri3k6BRZEn
x7VT2Oi7iSSlgNgpZJKQNmhENruqQXSySUHU+ips5CW6xIX2E8bweIqsosbLohqxNAdafYnKURyB
mkkbuHiJY1cSUguqMu2Koew2GVIUm86crAcgp9bDHG8aSKUkDOqpB+hzQTmv/JuwS1+izp9GPV3R
FIUu8DLu/Rx22WU8gdKWljYWEE59zB7MoP6cjRD0oq5ktA7pymh0FC90MuWD8OVTnWrdvjF1zaG+
E930un+kx3eOMhsoXpRhSmere3kwhj3CTjE1zuoDnn+Jx3w2exGxk6qJdzkPaZ9rr1mhR5ckkG86
/UJvskBrMwe9r7vUPPapGdOMLHFICyrgYKWGcO0cQCS1fNcIKub+7FUbkxFkBfUOM1GaszUF9mnO
+3ch0KezTZHEjDXEAv0sAenGQoWSSMlIUG5UKc/89b28Xq6fLqepGbKwdJP4m4Hqx0c7LLKuwkiE
R7s1SKcHbLM6yExdV80UwMnCokr6MlrVx2JQYvKPmCvcm+22ShdADb+xOtiP9NMYkotKpQz0HKTx
rsvmnkJfnmwV3g8ksMaFVds0xLueX9f+h4y0yinmijAMBqpQxpDZenF5akfjrkqaSyvAedeBwq8K
gj2q49Nfn7i+zI4/nLhJXKYIXdjUp03558CMp6kox577yJj1rYL16QlrJkEfDPOfKoq2LQ0QNxns
3m2mAWeHkuczBinuUiFOvGqEsgthULxLpseZfuwOjm+2bwOIfskgOwOwDUSkUxTa1AHZYTtJtgiP
bUcT1eaKFsR1ksZtrFO40IJI3+K8iiUk42lbBlpFQw9tOtue3viD6vtxVnE7UV2dq/PW1OY9gocS
mgJTuoXH2m9CacjfZbqjLgqsuaVnR43GxhDbW2xf4HVX4cYfC1LOsRaIlMYIwVt2T+2peKzpzh5p
EWrHtjLrvwl+rT/Vi8iNDXN9XA2doeenDHLpbMdgO1I8ral2aJV9KX3ZvhgdoZVPGd5dN4lMFKqp
sWRfQCFoFxW8Kq/C21KdcWlidV34epPCYsmHzbd9yAVtSqJHN9Lj/D5Xwd76kt5tRdrn9+s+cH50
U8kZN8T5/qVTuiz0JA0DirgAQmR0+XxLbMgixJ3ymxYcUUGhVFf12s1ORe8BHAqhQyHYK7eyfeyH
2j6ua9043yWWEe++71dpLKMhsLxuMpqvaq8NdxNTiIMCW/aOTp2+bTPJPgJ6aS+hjslars/9cx50
r0XbJId6QEviRgrB/BWB1iiVqdtIIjafp75HHAkS0r7OfPMZbTyQpb2Kr2c4FmfQi89WLYtdoOex
m0rmeMwBVjnIMRQXS9OPpW0pFFX64gJrLEl2/ErYfC4yP0bYAiskiFX+ZlBRxJ+yHlOl3aiYugyi
RhXWT6EpOhmlJIws2k6TFgK2p8XaVul7MKw10lRg5Sbm9Y9G9SSAGr3YRjYjl1b7hxL4waOEF3Yj
RP2iga90xeLArWYzKgClvvfjEMXSooGmU5m5q2C09pHM8XGqA3x704pfeoG7WMmMbYCifzLCCGyv
rAaPQQuIy5Ts8qToLUhDo3wXwr7VsqjCpIYtWg3FzlZaBGeGor4j2Nz2HQRLuCdatME1SXbLhdaO
TRzkeskINjHiwQpWao+UvcTTskW6lFxw130/VVL0iCnCqzXCxPm2NSgdSSyOmOumNPb2CY3VxFk3
B4uKWZX1rp1P4maLwPeJil50vJrvgkywBVSndkRtRwDBJNCiVOG/Iab1dCAtCWMULVactE2ByOln
7I07dYv2lnWPIGdFEULvP0mRdGq5r792ku8ZiWS9CioEoLqpLsRNI20SpvNz61OX03z4CiZ6Ez+9
PUsWHz/eHsad/ao1QMWszE/3WWNIoAQi+qpJHtzqKDIocTf+2bDz4KB2SX4cZns8MaabOyS+umtl
9sZGR4Drnmc99UTTlU+pjhpS1k3Fx0or30I5nt7okR+4HfDc6fjyEv0nTjT1FCR5v/hG9YDUSH02
RPeaNWGaQZGIxmOk1ONxXUt+XxsDWB5/PYsoxp/udEsB60Y4SKVMsW3tp0JgboToNmuyvwGENXh6
qINOihD3WLnM31jOTUS/zyBK4mahEOal2SQhxPuwvmQwpvBQVdZjsyhXfl9Uy6Zti+boT63zff+q
bQkl87fXrpsq5OTq22vW7e+vHso4dMFytd5PB+TSNh0Ix5PXLsS2/vfFdzG9n/alUqAey+6xX5lv
GULsnqKrL6mvxvsagfVtH09ECWV7s1TVf5DMtL4aWiMj2Mt+nWqnKzJYDmIIxms5MckFuYJWYlFP
n4deHEclV+nXck+9hSIodmsSvi6GzkBEZF3NltipbNQGIWlydMSdy2PUEFstdXVcc1sXWULfS1QT
hmOCCBuECzTW5gFWI3qWJA8TGV6zzRERcfxgei5UOz/3i9SK3xYSTjftibpcCwaLXa2CscTUwt6O
S0Xd9ZNmQ08Qe8zn1U9+hDRCIlfKjQyw2TeUFw6irpS7Pk4CT5IZaKq4ewFA2uyrSH6We9MgM5Tx
HYd8ZNDGZX5OW/T7wiBCf2GhSGT1o9UV2gtoM9nzhzbY92EM8E0UVDMJT01qkQOPVxtv6M0hvCfa
fzvYLV52RWCOSCuYanNSlsV62MzbJdlctvs0PA6IzO3XA0o9g8fPcnqxXHTs6wT+5qMhymtoRSD9
vZ7mg71t8bin0WdVFNGzFPKlbCp4apYGbadvqwrGd4e4M7dzFnPESKjnr4f/8Jp1NU0iP/TESDNg
1PBxX3fqI+3fv34q/zz9WIpQFcwJLWEaBoHtj0Etc2WkNoGMgZsuzxsFztGdAq9ecwxsfuRctWja
UX39WTvU3wjVV7dpJbo9klj+aV0k0gSsW5IIGCIscoHiERqvq0iQhalTqiPFakRYj+vOdW2UC0Zg
3fRSLd2RldHbXBYwTs9c4eCdHC9i1b6uPst1nXn0zMebgu7Hbr0Q//VDD7xZe+JvRTnVGHK0P23+
6xHf9iL7n+U9v7/mx3f8a/eluL5kX5q/fNElequLpvja/vyqHz6Zv/7bt/Ne2pcfNjZ5yyNx332p
p4cvTZe2/+7lL6/8fz34jy/rpzxO5Zdff3krurxdPi2IivyX3w4trf+lcfk7VGD5+N+OLWf56y9O
lwYvdfTy8zu+vDTtr7+o1j8NmmAK2ZBOdi8z4A9f1gPqP0lKFN3SbduCZKmQKlH2acNff9G0f6oK
KANT14EboPZEoNsU3XpI+SclOpkigaYJVM4N45d/n/ftWzry7Qf7z5iGHwNqk0+imix4zG2Zcrq5
Fmr+UIjJSLpzFfkyNzfEJ0u2H5JIIJ1ltn+DnRCc0Q/5EX9KcEYWnR/KPULQyf/xGUIwdCq7YRiA
9ploW9DPGj4HkUQoauOsXZCTZeNXGnaNm8r5lwGRsyyJezeO9dRrIefRob6EES4DcYiBuJIpOHBI
u3Ck5U+q06LwO9EUd6XSLzcKHJN5RlXET91JJrOqjQejqWzHyOy7AZUMRzcTVx6UD8ylQAQMTBJi
nxZ/XFEEqhek4ZjRIRTvx+J+9mWak4X1Nkewf8d2djL5MREyBCQdlV98TpuJZ1nQHcmS7nOE21HV
W9q2TPPM+Qb3EG+iH6Fs0QSl8je6OgHXPlC0fYP5KuEXqhSqb8AuUS2HPh/cUQMwOo2pQyWGDzku
u5GFgPLg66ek0un5p+OhLY190SUfS1n/mvj6XWNjiRnTwql0/0NupaWjU1OhWgRdeanJ5rGG72Mh
n7sYuElTvoggOw7SqbEQyIbqGDiJEd3hbvMU0ehQzc9DeQVo+aoSNLhCTlE2UegpFCHYvwxP3+Ud
Yz1dELF8zpYvhXZzjvBr9CkstsWsKw7qOBm297htyPXdPNUHI8B8zwTcbOSHTCLzl0X6qUxtmPmX
RMcXLUrj3FGK7IutYeDtS/Kt7SFhjqT0wFc+DFkR7ALg5HVoQLdPi7e6z54ba/JoFuVeX0cm1I0K
qwAUAi5GFiaOmWDwXA1MoEMieVJiJG4TDg78m8Yd6Qx7JTUSo5uQvIAJ30r++zqmfpDpwuV5ZPrP
cLldvgNSloM3TU9ISX+oM/xh0j4ysH+wh61Km6mEuFBPKC/jxORo8/BVaSVIqJlBF7F3uricPfrb
nmDEJepsX+sabimq0w61y8Ezkf4QWb1RlYHdAt5yOk3SJk8VpxgA/9dEuHYzP1V4xzutVLZuO1+N
yAjdCjazHCLdAlkicqMGIazKLnG3nHvaf1T5puioGgk+vnXyuZHlxrlpNJbdkE21GQrU/VCnrSKP
RCVyWzM/8yuObpKanVPqdxNQQnrv+ehRXpABq2ITlzaIqa4uJ++kOv/Q28FTw4+jYlhFieOUxjBz
RygnFPicJmkLz0Ix0aytq1I1XwHBvMNmTXfmKUUdsgyAmKAhDXrdsUNUV4IwPDKVO/Qo+AJa8U4z
2s8FjT4XZ4qj3LCCNTBIt2hXqkPs+nmb4DhYOv2gP2P+qjsNxhNVV901NHFcX24/q21zzfvqNFZp
dMl6UhlUpp0YAjdGORHxvaR7TVA6dovAmxTA4QUfgnup5cUWKcbwAJKaurrl5rapu33fY8RRDy81
LEavhWVykCY92gxm+SRi+ati5TC/6fvJ+CA6SRyCjvX9L+rijCiGMnACCQBL9K5rF9J45w4jvlYS
yafj+7lrA6EclObV6pWnIo5c8C/1Duz/PWPefdGXBwEoWNhvmQpubE56lCBDf18iizPoxk6Z3/ny
8MkGNY4g1nw/DOkN67Sutu+pWl2wzdtVpU2gLOFaNEX+6KgGAXVdxO5c6rsg0HbNiHFKhi8PyVfo
DLn9ZpAbuF1h5K4O5EgZqNWpMR651cRdGndQDaLcLbOBbJnMaJNLLbDnvNO8YSzJrux+Z9od9JvB
8owOW3RwtCCbQBgakoN6ALIWVEz2SznFTzdWYLux/wmznmOU6pAmdkY43ndj9V7rxLnU+ifMSDy1
RIBPmTaljdlFjx4E+tmtsmlM61DP48ZoA28Qhqf73S0p/JfILDGB0rYTykoAej6iWYcyB0ILsrGV
5fG1ahGQxWEF96n4JMf23rbs91UYea22p+TGGI5Gqwg6R80saQNbHMunwJapoY6ozlWMNgZW01hS
brSqussZ+xl6sUMIM4goTHhxj7GrQWIezvC8zBSxdvGaS4PshdMutKW96MhFCcwvU53fNXhWOC10
T4T2A7HrleCip6Dz/AjHUQyzxPxIELErAHupcsHMCRnZqVL5bbQkD1E1hJebCquTz2j94btUSZ8t
AO6AjY07YGp9FV8hPePjNzuIRuouA/W1kLGLlMr6s9pbxzCxP2XtizylJzhCqjVgmDbedaQdjkrf
BXAS6USzFxIK/9NYXg0//9wBG5Yl+0Zr/qNRq8+VND7Am/yg9vN7elAH5iFNwN5qcXpZJ5Jy14Qu
8oPv1avfWp1bmvnkdNF75N/A1zTD54ESZT8XnmGqTzUO5NA6e3M+tEN8iRLpYW6Lu7xUXhWlu0/D
p7EWC3DyrrbpXBeQouz6CKHziHWLA5XtFmrVpaGc5qchMgaqfMy19HNoZB5i+ZfE8B/q+apW6RWT
uwcAjBuTIlhYz7cKIb5ydJtS30ZmdDK+RkN51I0Y/43I/qh07btevcYYhiZwih2zwFN61k89GDsX
U8ncCE5h1OxmGVULvdxpXXQuzeClMvUX0n9+dnljinHXtPgqhhA7aG/RzXnM1eoyJ8HiKzM8g/rZ
SbP60nTBObbaT1bIQDLOynM+fyhy9ZM05l/IgM4yQC9mHzdt6we9lhlbo+lDVpMWx2WytUJto8XJ
U9gYj+2wt2vlQXTNTQqlx0ErEUm6FoKS1mC/WjEcaiVpEqzZ7s1c9rIKdlU+nzSJ4qWcK/dMl7u0
0bZU4VB5LN/0HHi/UdivSmWfP9tadk/mZziaLPYxNBpp/gQ2GvoZysKEgMyb8Uav4RlY0+fQD8+y
Ln0xEpExnMWeD0KFxrTTT4EFYnrKnGzSdgXVzckyn6IccnzU4DYb0LqjPJ7m/R5hrW3RPBYlYlWJ
rCGnAZYMtPclV4IPdqC9aFJ5P9f9bhr63JklyUul/CnIgo8+PiNUd/JTqkCcoZxUwdaMguZiWuEd
LppeJxvv6xCV6U89Ze+anw/+4TvbDE5RYwHUNPa6XH4oJ3MHfuDjAJotwknPawzxQWu7nbmEI0K9
Yva6N0a8xoIZJCpjTEI1GLJfd0Lz8N4STzihPTWUBuj+pY5odS+pok/c5jge5/J7BQiHA3+DZmhD
+7n1mMPctLQuaH1+VGbo6uqwjxXlpMn9YdDm56IueGctNsGgeYVpeXnXoR4zAUHFyDuCam9riLkH
R22y8GMddtilne0S2YFdG0uPgWpdAr/24jlgVqEnxdz9gMzORspetM4/qNp4p4tmO1hii739cXk8
c/rVeaYSjk+oGfd35iKTr8h7uyo2dWo8ZWVOi92/9vmILmCwGxZ3jFBJmHu0mzaUOxSUgcAzYRJR
WPYSjkyXqSo8xdB3eH+BXdIRFpou5YxGLyNtPX6Yyp3KxVT1+Qig6wP+JG6vitsgyq0cKNsxwiR2
Sm4dxhAaOqKwPh8Vyg0C9S/DgnvfFOccOHsgm5tCGe6l06zO3qy8QXXe0goYTRUc9XQtgmIDqCyl
BJ6Kj2nGXGYiK4ZAkRYuUqvCsz5pMgUkG5aFUDfFXDx3Jafvg8kW8Bpw/qP7vpOFfocQxt5P4zOc
eJcu41VFkjVSs02pQteSj/TmNzNGeLV+nQdzA+h5EwdAQYuEPjZ9NHs6Uta/+Kp96ORLkwy7SNbx
5PXPmmk5YmyPy7+qMd3B6UU4AbcAXd0mHS7tDIh9IV+yucNIGuiCVZyt2rwsX67m/u30doeOuttl
QIGb7Ljsx+EHn2FvzNJjFik3q8CESvQgI6eLRcQg4VlqZ8yoYCKoRZB22NSTPqsZvrqYrFs9AtGF
7xbquKtjDenlAqTFtPc1VKtC1JpHbBikdCurPu5gRBHlQ417h2Qku+oZE4Jjj6eLUZnPqSTduCVB
kUabgL6xUpa7Qa+PNkhqSy/ItTTPGqPPDE97aqGdjYdP4xkh/Vg+BTDOp2kIvnJLqaW2Sysat33t
9cLco08OqZRurQ+gLkBwwLLLV9Oe3EpLt6I2LhS40eN4AQ2iDnS+DjixPaBQ5iBAsyHM26hBfwdj
5jRgjyUZNi01fM+4u5oc4rFWbbU2uqrJUaGut/zIogdhSLy5/E1URXpn+Y3tIdhAzWSIXIRrAtlp
Rm6XyL5v0nkXinqTq/yCw7zDug2xK1AhY7bNewEWgfpjsym04r4q270ERXdsbTfNI9yvFSYk/9D6
n82xOOjU3nN0vDG1KriGApc869byfl8guggqLKzyzTQO266l48UM3y1ZcIF82JQ+h/im2J2MSud0
pk7g0YHfDk156MKZPH08t8Rb5IYXM1C8JIye5aDZSFJ5AJF616kGGi+Tp2gavJDoAJx9QyPd6QTw
QqG649x7qQULptV3taxudCncMTOc0Tp1m2pbVtDlW7h4cXNB/5xelIqkRuVJPPiYEm0U7pwMgMoM
YEqPnrV5dpXxA6zprYJ6B2YENYqMJb715iYbo1On53stQWvVlG6AI11b4bZP7VMbDuflfjY7BEH4
hnaHRUkR7AWcc+DAG7TtvDx1rTrAts13RGw7SPE7aj9d7NE6ZAunoAmZVEAxF/vEH2jma1v6Hw/W
9H85Oo/lSJEtDD8REfiELVBOqpKplt8Qsokn8ebp52MWE9f0tAwF5Dm/daEm+Rxo/jJbcdCdiYAj
cU+Uku/4UZPmp44ijqqqOBXTOBKKikRae5AQPOIiPo1GfaK17GYp8kPVOSGxmggUzH0sxSFGD++2
BBUtaYR8NvSVy33kBPY4bwH+O5N7a3ufES4STSn+PqJQjKzdx+1XhihoMbobZKO77UKA1uzNoj+a
Opo239tXBG0Ek168qhqhx/rhjvQ/Jckx8fJw+1KJWI4zZzBFZLwnxcHK9YOitiZx5RG091pYL0VC
2BfvwsZOb1ujJ7YMGYMT45dILyApj5Za3zxXsAp3t2SuPuN1r6KpFM/Q2XRgendmp137/ysOD1ZN
v3rdZefeY1AEZhpPSUEd3AwRtyzq6FbtbdFSg1L511i5eHrxfOtL/dv66H8cUjQx5f7YUxsOqnmq
bbsP6Jwlyhe3YWDGlRF0mU9Vxfjx/58JYzGJGKCVuZ7o75yfeLrMsKa4Mxw5ERoI8r1bah2KYe/V
MWq0aZP1IrU/ZeZJQMEM8JChs8BatLbOZTUFaatdq2l9KYiLJ8OPnQ+2EYDmb3UPmlGd05r8l9rz
nMBYSepIWaXImCAsf+UnbQ+Ov75U9SrJe+wPBFl2O8F6gmWM4LJEu7VyWLLSB7VDqGzSHcnXmcfx
vtW83WRD7gm9rY4uufO6b32suU7YKRkYQav/M0BnKRjim68UW9YLYneiDn+NnvV8STEoDjaEOcV1
/NodrzZdXmXCm6kz/tRS/q7gdPistDKa65ljRSB20PrPVosWIKHU4O+mVWFykBLD7EnKndtpBCup
sJu4o3EnhEdSP6qzIVFraK3nErpVGrzI4nop7in4ud0+U2EmnGVW8ZuYfP7OJK6GW/zWmcYziICF
BLTyj1KlfZvwm6wtF6qokxMFun9NM9ArwgdSa6jgVcJf532R8s3952HUoEFlFthcXkkWB6Uc6Zto
SEZqNH7Uqbde7CTmh2d/m6wPfxnvMTpchZ3/Dv5831g+ZrqhQly2VJFMskOt95+9z4UkDVUCDMVP
eKL6oOYdT+1oqFs9d6ORkl58p1u6up1zU+61+rOKu6tyehOsQH73LoLEVi+vVXbvMjAFctBXBFCA
7Vp/1PX82/c5BNwsvQHRrY6zK7jyEz9Lu3jpYR76A74RUnE1jpzMi2Y2BDWz6wl+OVDCYBr1YNWH
lxTAjAtlS+w/bGTOoNKdNiV7d1niwJneWsL4QoK/yEJQxGo+4k1mglMFWvBM/k3StqLNnhQKAupG
7XnJNf/U9flLqzkV8qQLsYPpobYWkIVx6/mMkZsQJPamyYZWxtJvbtdBi7Lkc7FSFaQxv4EqHYrM
hbrVhuYw94TEpus3IfpV5LfNYZKSQq2D0SYLIpXyQiZEHUi5GNuE8VS7D7Z0G2KytR2lH1ijXTcE
DK2iJfbVniyKv2VVkdWLR61kxul8+2QLn2fBWeHtIKZ1byJEtc5+GrqUg1E6z2U88ivPwG+NzHZA
w1+Lo33gUvcM/tU1ialy3C6pTiR6mqwmKB2jfc8lI54BsYfYJykuMHxhC9CJgICLU0iwbf9tqYR2
dbJqtH3XiGvv8L8LvcdCN/DXJ0kAnJyWY5WwBK6uscB0Ivb2RPPmmkrcGPfVbMSMUNMSrUXFA6fo
1FIWxNfsOWM0omnRcA0EpSZP/3+0XYxn29EFCk/2mqZRv5qqfmnbuicPkRwNxWXoM/meWgPceKtR
dkzhCvRxi5xpIdxjBqqU2XRjttm3np9EyZwzS96l21uJUCJSbmX2a9ktL33PfssdQ9yVJlg+b+bZ
RMfYJn2odwWdfqSNK+phina9x8MnbsxhvtZEU5eV0RzWhbNUen0Zzri2glk3TMpeVqamR1ImPhwH
0BWr3K21tbLYKatS0dS8Ju2PoeeNUC/uB2m2x7xRdxqqYrr1eJtawxKuaXVxfXWGlmRsaNpuF/+h
bJ0D3TbGqKuzf47P2q56fwhTf7wvSrSezXdvrHk4NFSXFowSKV8sc3j1TdAN1XaU+K0YI4hgOsSq
9kNNfLr6ludlSm4u29huD3yeAUlchD9itwNiRWQ+kqhXemCZBeYS3IffsuUNZeRUnY1bT50OK0jx
oDlgsUzK30FXv7E9cSWGoQ7zlS4MnuLFbtEsenXY1zoeeLs61n07h8WGCrrxP2AODjIqc8KZdrXJ
9+71vHTuRFdYB+L6H+s1owvF66+Ew3DgAMdMC/K53LcjUXOVyXnhTu3qG8jcu5gKtj3pYr+JJ2zI
aP04+COvLEt2+6UAD+uzkcPfPY6+NQOY861dL0Wn4vwaDZepMdwBUW12sMfx31h4vPF4fDBw3dEB
eunldC9q7+rkLmeGzmOHkBoVlTU/8nnk+xV5NNOufGG3Z+6o+OzjBXnKMkt1Z1anxV/IYOpNI4yb
8TUF2z+1HSjdFDoisahEcvpwysWvDxk7dgvKuXYWLDDz10Z7rQq4lLIp9FAOJTv+nFLEZ7u7WNgg
sxa7iuScD7yl3euwUl2a2e/+OD11S/I2WV5MpuTC8GonYVonTz6MPAm3Y3pTCpyjg0MU9Lh0nzR0
00ncPhk2X15MLgOIO1+8Zv3uTQ7v2K1+O9WmvOutw2Jzo7h1DyKxiNe1hP9BWZjtlWBkqYG/SCar
A8Q2rzUq28xwTsOWfbzdJva83Duma7O2cSObFh9/39OjJVVyN2j5k0tkVuDq+M19LGA9FPBunLuD
pBKHAHf9WGblddW+nDq3doaNuMTZrDXQ3jSlp9QDF4NNEdw0yqg3lshei+w4DU+aIVs6SOtXWh3s
Q7sab5pFtGESU4Gtr5K6zXF4K7yYbkEase9k233F5FMcEHwZx0ETj6gU9TOXSMepIUh/sv5NE+hq
7pfpYcXWEaCSL3fkOgtEdIB6Gf68fT6eFsCRnVN2QKmkfkVqsfK9Q6rsI55Xf9dBzEXpBosit7gb
zHR4NMZSRZoHDFAxapqJASLiEzWoSYrgUF0T5w5ZAkP/UySDATqSX+qheNPX0SJx4Emscw7iREJo
lfpRZbEt1a6wb1r928EPfrZ8xESTvTDDJ13YyCSPZhKPYSopCpmQakm0d4WHfgbWdYrALYNyC+yk
zp0IjM6OSJBaGZURE9jD9ORriDSYxz7LfLkQBisCx8To0jRlF7KZERDM4Zn07Xg0CARNyAjfayNe
uITKtpCDjM63TSM6cgFdOT1m5JGFyer5QS+cb89i71jXlJ3BPbYjaFNcC4MDaQ7rmZi9vJR8Kwdx
INIyAjVtF00zPhTHvncb+23Gn0K9V0IsXGs9TVWNyJxhqV2RlecNUQWpOKolTm9RLkYLwZI3vAa6
7P+02Q+JvHFfDAb1BGo9jfnKR8QqNhXP/Qg2thCIXBYWxmt/6Q9W/5mthnG2kNuYtra5+Ma7lZSd
nYx9L9QrVk4KYRj+Kuul9fcJCKQo0uOYo5embjdoTUe7JSEXuCeUzzXthtFVriQODMwcwcwJGprs
CnW85CG6i+1J2ElzfmcOWqbmQyvSh0WNDHIqoSF41ogn6Z8dn/a+ZHz2aoyECENfra5FbcdwTQv3
+ubPhru3BvsQdzQgFRoZvxNoquYUn4YJM4RYA0W8+Iyd1QwHX4ERJP2b1U7mjkTqmxGlNq94j9yr
gqSftuGG6OJyrzdDS0cSwFPesjFOAyRNm7HEES9BbjkNZFwxuGyG0hUcdWo5OlMtv2HA3DKAeBcB
gYd9R0u6xzto1AnBS2ZziFKK0uKRVIPKtKK2Iro2NvVkr2vzG9UNqH+1Pg7sIbtocOk1Abrw1827
nrjWbcl3gxbg7tWUjPcei9mat/4l63AxEj8AcBrkds92MeROZAw/uWvRqIqULPK4BbmZaFJ2k0+H
K+vaeX6sfeq8kB1/jlnvHRrCyzh6kqOi6tTymVjdMWGRwoFjleOO0tcEbTLGMUxfJ6WvZAZ4wJOi
hv9bTNrkXKM/ugTTKicDGZY8O2vWwxNIyCjFNKCAUfWs2eFyqoPY/12NgiM2J0+qb74k9Wl7r954
LqmdLPxblP8yLbnjramY0Tq9vy3M7hHmpT7N5Z+R9e+w0/n2YeihWZn/1GDIPRwiS3pP3YZ/aScY
Gwys1q5psgcjw8QhMbd7Cdndy7lLGV1pafTRZKS7Xulyjwz5FUUlOZ7mzdQO+t6iiDeUQ5afXSIV
xl2p8urSstvtRIaBZ7F2NXNPhA1w3ZlVevLt5No2dK+wstEfUPaP5Fd+VevWJbVgrM1c61DLfI7E
ak03xHLB9OIhaS3wdjHxL0h0bbDTlRcQ94L1ulhf0+VfjIwBG05Jw1sj7HAa0wN86FVrqhmnW+Hu
tfxopqAa6OVtBLmzFREHDEcZZ0xP8kY4hOfyu5B5Ei8lG8vWBIb4rlDidnDHneDkI6WtYwrqUpQd
iNgyp4ool7Yv8ZpdpbDufbFQPN/17Y6S+BNiz6ckAXSe8pkKLF87I7Gi0sXmWfDmdofoQEVxoTch
yosbfS4wYZlOF+jyO8tXfZe51ML79QvHKKW23oFWFA9AomlCkb2Stu6fUm0SL40+vZqyNHZWRqEZ
nXHdnrbuiXf5su5dsySYs9SOy8pLfUs39XknhjkKwWysG6AbWdD6bl/8ZqSjheFj9tqc3xyHJTEX
PIDOiZ35zvPg6TqC2yL8dxp7PGtlQQnOEQXEOXZnvp1H+j7Ns01EPP9Tg3Y0ckYBVZ7097FbTkey
3hJ2XmS3aTvfdsQfGcb/iZFwiBAKZ4MsW58MEHvugNoVWD/KyyLC0iOtEqm7qO58MIxdBcZqZ/qz
2bkplgpWDL3lvzVJ+6xZuTwIwIJmpisZioXr5yVapAa+Wt5wZNltTjKDZu/9ON+1XolUce18kH4Y
DfCkbl9kM9XmDgd8rzuojyT9hFq7FYeY5cE0gGeXziEI2OdE30ohvbaBVrLNYK0p+Wldidqxlzcu
wla233nDuRATC3PYtudAYbK5bVrklkgTac1GVRvPD9BqeMLEdKpEeozR4mVzIyOSNdvA632gip6R
b87VOyE8D4Ujn0AjERR1hRPQcpzshFsFyYRSqF0JrWGEu0xO9Ui+WhXkQs/OWz973DUrtCThcXMW
9tt0XGe6Itgx8YIi8YfNNg2f2ruUjFDUkWsxfTlJRmoio0VFiJ+nmT/1FHCWVz77FxM7S5ffsfTM
NZrU2gGmWJxoBl5N7eni+PWz3xGTbki6Cps6pH7G+ufgvjFyuZfb3kvCeY8lHmsDzsGU2r/r6GtP
pitikCPoVJv+iiHwZe1FepEfMUKcXbd7Ymi29s6HaAkANtc7L1n5kfT8tSjQFhWmIveaPpnVRXyE
WSBSavhNpZbhg5g/R6RGo200e8wPkSw1QX0MEiCLl6IP/xXplErvquXajqPaWZ2DWtd4yFb/wGTu
FG9CdPPeGUxEMgZyXHaZ97lRNGwpOtuE6POw1WZmAHlFa4kgx8a657o8c6i2cNUkUPgj8lCG9QNm
4RT4d/ln+gw7xojUbLS78P9clyJVGrgHf6eqq3slNT/0ZY6Giqm9rEURdizaNLcAL9gMQYKsFzmf
St0ha5roR1Jt/H03YonBl/dtDziA/cUkJil/GtaW0ERNn2lPJ73QBVkLUm8ESfac28pWK9Hdt3pl
CbKUMWYNyAZCjGp3c9Yg/dWYtqVDD4H4qbOmObYVrE4y5u1htdLvxpzCUTHVCK4mr08QptpERmSl
C1fCbw/KBzTR+B6JSOKT3QsEWR0hmEUcf3WF/yZXNFumGB+z1GuwAPS/0lMF4n+7i4gNO4Ge3FEA
e5Ue92RDELUYqt1qLK/6UOxaeikZ6Zwhct3p1nWWwNJplVq94sGmiSTCIwheCvRbUr3k9UrsDR2p
FsKOk1vwiJUtvew2P25iPK9TcgB3iCNik2f24/q38xMajLwEn/2ygJnvyLhpdmOroWWQ1mNBU4Zw
gKMZAa1jXGMY6zuGpxVfC3K+bOe2FVZ2n9Sl5rubs7exhzLYlC28vapYr/coyBEDLLLFpUcgkian
fVu9qJSmI3OYTqqyT6sPNzbVy0XTd54DTW8jlWJmnigpaIv4MDYafkyNftTF9k7LqsNO4CEOWtzj
7sKrHmqD3Z/sN4t3dWgt2lU1BEvUOTyv5+2Lean2KC0oaGjRqrOsfswlFbm2ki+kcd4WvenQRJT/
CjKoiCOPnSit5bPVp1jJvIwEUs/9Zza/KC+rG16ex25qjiqbrp1KeGsmcbUDFSVkw87orN+ipnzW
D97PmIUrMuQguhSVnrs2958d232wqOAK9JYDOffbEy2846ZvHw9trz/33tdcCYLUCK/Avs3GKv6G
LGF1rhz46BUTPlW3YVYMy9Ey1lsHdsxyYZVaFx2Wx8Qn6soGeiFTgH/7MSncKTDagg6iJsmAUEUw
OytpJH5EFS6qMZ6pfSvfSy151xkDi0TRMmkb7nat8QmT6piZn+CDy64VukXMRWvcLpn/piZTcQZR
eRB71INXXPwYgRyZ3+0OVxnNRf57zn56cNMhpVMPI72XDiF9YTrpx4iuUsv5gzB9cJFrB2j98ECT
hkIQHyAI6QkqdOb0ouUGEJDBt1rT1AhEl9g8MYA8IBcbhjEz+3GOk7txXGtUJ45AugBajsS/2OmD
54T2UD1YkFONa/74pJqE3eDA96hH8N80MEzd2lsNi4f2HpONtzXa5UHlz08uGkDW1XsDKM6S3ksm
03uni38xaa1m/T5rKIN0qf5pbprgC4UMNQYCcVDj+y1DKJMHCICkKVqsV95IIyHM9cFJSY/ni8Q4
eaWz7lp94TRg91rpn/IdJkQmTktnn9WHOoqHzjqODVlrKEhuTcPwdyRDbsOkj/GuGNK9MWqwtAsI
A3GEenOn+/G8Rz9Fz6YHt57gv+a7kQSER8GdKRbe5BXMkbL/djzsxlZvBStjARFCF7uXMDp+GdMu
zzFociRavhrYtRDzScjL0rFhnyoCFUTjh4IQ6YU7dadrTU6ZhvFWuctea5brWKUc2JqqYRvWIOv4
WNIOt3esI++AYjhU2YzatE61MGY0xBzVv7ITEQwAmJ+ViOJkbqAtYeun8Z7sEH8nfePTsxxgt4z8
ymXgBJdNF5p5ey16HelEw2+bZxbaXfRjaZyhfa29o62liBIMP1o1RX6yFn/BulsUO63GXnU6hWyM
Fkb6XWrk2MSmuIJRnNk7gDoNNGBT9crr6ogW7I9Bk4JX072jnhDKqt/i09DpJHDA1a7ptCryYgtu
ez1bEhGVP9nseIpgvb6gfGROooGMBBJsJSULEiUfaQi84FEdcmvd9g0bk5U27q6IeZOJpThQWEvd
MZ2VwMVdOFUYsnVeCmiXyJgHbQLkOOpj8cyg+S/3xUfSIaASWfPWuwhD3bG5gUKLSOZywrTiCI+Z
r8aGsdkaTrkHU1GMtREONgoi2Y15YJBn5K7xySjnZ73XvjNIlyB3Oq7xUBwlaQBIc/ktsbpR9F49
gg71EbG1nA5onuVP64K/qC24GFvMe+eA+iwrjy7L4mEmTomF33voCkPsRE2svp9pLw56y9LJR0jT
zoEhWO5r13ohTIpR7HEpgUXLWOeDnmo3ZJveDb3116/+25D50aJvgbYeOGFfEUlvEVGAmZYPZLVM
NlFxHCePV6YazqZqORljoogqUqHtBUEiWp0nu5O3ZhxNnVUggCoVogkfFTrB/Y0L1gv6oAV4gAIr
sR9Hm1JskS+f7pg/IzAi0yTfLKyXyhND5PTrm0mTCJpZ9O6u95lozEbxapziwQ0sAD4yxi55Mf84
xkUrKLP0P7QEuZ09BOjqfpYCzhOQ6BUdU4IiHf1cxi0U9uWrGIEb2ZtmloG1DMnymnB8L6XlRf7o
kxjQT3BQfwqJ6U5X8fsyQTok6LKH7EpsL3yQYdi7yWtuG2SqcqUgGRb5zkMAUhodbRhWfYg142zq
fsL04J1ZCWkuaIzXfKrf1Ki/TTptk0b/5ZAU7jkp9iFmjGX7PxWb7dr2L9JBxAO/fhs3qM5MxdNB
VEborQDDPMactnq+tWy3PxhPT35D2zKy1ESlM5wGP4OeJYSAkPAyx8i6sm5vp5DaODUp3KWBCuSu
b9BttIQzzQOUOuIPSfvPwKHHTljW1Sts01OiL7dO5rACaNaRNZWJMkmuusYYjiEBAYv74I1rhpw+
p+fPvAx2dYpt+W3RM7DIH3fAmTAk+VO5BZ0ucF9lan2JpUEOqcsXCpHIN7eXO0IzX8kIzcLOAeNZ
fNoUzTGJCJNZgunB3QQ2+cgv1ZQmu31j/nN1iiMwahK5kYaulb4SGfgm1soNThyIX1SM2eFCShLN
Kw4pEeP7FhAR+hZEh7Z6ZCf6ZVi26Us1OdQ/0UY4pAKnRHdeFoaGpLgxKjLWiEk6Ultxivk1k1Sw
EJB0bbMIG6p/b93lW9Xqk0R34aPwT/X11C3DQ9VZJ7OZPquB+ZFKlCiuUhZOcpbRjMK/omQZ449e
whY2eNR0GGpQJNNLkaBr37lHrqqRoaJyXfVlvBOKGxKNfq0L801KJj4sdg0jh3Mip/Gp1126Wgrs
8D0+ELMwbFReZ+ovT2lRX4ksvSVFaufrTzYqQ7ivyyRatur44BrqW7O7q42YYwYgT6ZHkNnXeoTs
c0kwZfExFkLUSSFtPfPZrab7pM++AIgaQyDJEf8ao7/DsIjPH2Fg3hF2Qf5w11G9NA2gY0bCBEq5
ajyepCDIoIgrXvyt+W9Bjk060j2KEobIyn2DNr1Dg/ko0onAD+2OXjmSJL2MRdpBwIRU1G3cz5EE
hk22TJknp5JRwkzEF9O58MxYwf9/mOFNgN1idTgyHr0gYpUB7vga/hsTQCeLXYqBcC3SXyIIP9rU
PY/p31AZd6NhdUGacUsvDlH/OXEN9kbycmBCT9MW0iMbz05py9TYTfCY3fyprLzc/f8rT1MWrWz7
Q5eeyt4oAlFoz2VqHuvxD2/9RZf9vqz0Q69flphhbh1S5P811oVUFf/KdW+u4jNlLeGTlqDmqR1u
DEFRK4NZg5vR8NostIggIVXOzMqvpFV7s0lKVkhEj3PvHy2V2MyHAFWUvBEBRfjBan0gqEW2zHvD
M7ljt5Vs6TkE0SWAh8Toam3zDyoLHIDI5ZrTiORkbiKkIh8x4GEA/PPpORJ81espH01uYwKDvflF
FJj5YgWfvoz2qRqcqy84IeqyxfKyQZAkvF3p6DCsfZl4H04md6IlybFK1l+rt9FJ2+tNl5avS+L+
dLYB17DCUQtA5TWhQ34uOClVu8tKiFsMjRQaU2KntPkLZsQLOlSVE1AB2wh7hy39pyJ1TxOO2HFR
975vPC2m+iKClacVkEPv5V9sZ/elZ7/38EABjq2uGrCIYNzhJeRckkE+YEHsaIGJ27QNSdbkoMTQ
je+murfi/G3JGkrXunFXGNq4U0MOO2g219Jszr00uCMZslCqZ4glSWXWBAsDw64KyGX7izFAmyV4
UeNczDTF37EuY8Dvdz/MdJZ0nYMTfcj+SHpD5PAyNfmPQpRb2uS9+es3tNx+0hWojTuzxfY/ZAid
K1XufZqXAECQnqPe2tW014bmUTPeBDCuZ6wH4nhOXu+ebH+8ISEVyaZOblIOiJ0TRa219St13RQF
+8CVbh+gFmMnFIQNmSaTa9bf0/CDFBhPXSBmniTqwxAj5ofRbekT2fj6yoN5T1/jRDyzKz1afNnC
FghxRPJEGBGFONHGEZGvcCOS9WlMrJderkdjfZ7QRCO/v3heeS1bZkqvNH/7cX7Bz4J/ivpOlH7i
kZbHxFsvTkOVE7l84fZVpBOqcr31nPljEDqGsA7AGJXovd7SDFLjIqVeuQ9WtjgUs1RjqA6lXuEA
NNjMZVVa3KKhNcBPKKj48WFsT7OvuHegyNOuD5U7JVFPsjmmSfsiLK8Ia0kE2mTbd77Ba8exx71R
U6JnW4rHbX32Tecz8Zyd6/OJw+dxf7sTsVVudWePQmAHixktRTiQJYaLgJ/ZqfXIAQQKK9H9DF0O
8ZqQxNXNBFds7xzkmkGfFM8TDQt23m9PKi4XOrsopJ13lmzOZZ/sLR840GgVR1wmuAer7Mezq6e0
yaIedrhtfD9k6eBSdglz4/rSde9+lt1W9fAECvWqLIVGrK4/bPrXNj56p+XOA56yt0reW3r6C2yT
md13J+bPqhJnhqhzZ9mgyqizy4a2rTG+y5tco/EyfnYoAI7aoWBc53wngTqk7IyWJ2+9B5i+EQAP
QT0W/xiHOzJMUNyznQdjheVa79+KISZWxgFUUdrDVCfvwomNyGq0JzIPcTjFZRvOTlzvBn9vuQnC
EPpsSvChvp0OM4cTGovHRnJ29fPCBV5rbJbd/Gz39rlAgLLH7f2SkCzAH9HyTKggwA7rqLF0Juh1
enLX8Wf78WYln5dh/jWUxQtQDXcENjHADIwe6IpaKxkAVTu1b5sPVEj1rW1yCJGVfHB1necXYB51
+6qdvPJUC8hjxAPx3jUK4o+wN8jNpURNyV2pox2zizG+0QHnThmU57jlOstiC4KZPfAUd36W5Cdy
ObEDANl6e33ISFLOn6t5wEExlOg6XKwhSX43WpQfaFaY6B7PdzugB5nvTW22wzoNMbVeJY6+CCz9
2o311yiAT90OtGBkr4L4jJptS9tC61Me1kB7z/EtR4CwcWgn7afW5g8tcH/mDo+oaZ04m/cIJPyd
foPeKDnN3ch2n0wi1HOusEVJFhPctISG1lFJaHs4+lFi7RgfGnsud9MUf83UzwSgR1qUmIrQkB5b
uoBD9BqYAgBoKq9rfnbF9Kir6Tbj4vqjZ4CyxGc/x2C65m6N6FA/q9jmCai0ao/fccPDOCpUdkXB
dJ+bqNk6jFDBQJgVoQfOGBq2eLQyVmLLnc+mf0YEqIdGFd+OJvOhvszLHhoUkACYBPMAQhhR/DnV
AI5ruaGdO29uzS/EEu6FDdHMiUE2VVmVZ5c/mlHrMOj0f4kl7rd/VoO3/+pDNcharw5UL4GK6WG1
aUZa81wIgsn7xrtyrlzYSdhQiadEQo3yYXY/CoPh0PbUEI1lsjd6e++SRR6Q+M3by8RuQRgGFSqH
zIToN5c9ai3UxCbveJLSTm223MH+3Eyd/mazpSVURKOY1Yf8Z1GwzYNKyqgvJQoiNm92pSiHS59L
0hwnk0/Bma1k53IY5JP6ptjqlJjyiwL4H1maN6xU38TsBYXKnsoxI1ImQSAjnTc139YanHptrGTx
inOWjHsygB+3b4tOm2wfVreyv8dkhjqqm3ZTyeczwXw4FJ51xmFaCQtbs4qkv8X+lhVIlSq+6FdE
h1eEdsuoZhb6G5Uct9vU3Jp/2po8i7T59iWMGpF7MXrR7WdsNfM3VbkGVfaoALCPffYsbHhWECaa
q0bou7HA24v+iqoFHHJpf6+BruNLGAKbWp7QpidK6s8ZCKxUy1OSdd9mQ7xZZUZF7YHAGLgGmwTj
adP3MIbmeZ2thwbFXWfUXzzCYVIUJ3/SL9Cn91IQfNapf2a5TVktenliky4ziFJN3L4aH+OSNSzh
dpi2gN/KG2n8aLFeec2dkvXfVE/nwaiCCcl9BelAhkVB5Vw1IqBaPjBYfMFE7vrBeGE62mur/c8H
EGh74APF0VoauKeGt+0/W7MlDSg+djW44Rqj1B5kVMcUMot1wVlpdW+T8gMSdeJgNbR/ErYVybc4
1AS8BxIrYEi4PreRR1RDvFxpe59R47cRoYWFIcmYJgCvvTg6+27dvnUCXdBSDFTKji+2x6vISSGO
VPp/nE1YFjZeubZgVCmngLFjAIR1rmwoX03pXs2aw4/RTmf/lZHUxqCXyT3djTcZ8wcpXpiLDOco
vAz5nM6blLqjqF5Rm27X2R9mNygG3NhTV55pr7ySm3hOPfMJxc6zhWVVM9q7oWnvi3lmkaADaPuN
RoIwyym5HZP1m66tQ+w8Z5U6Q/98dZn7D9X/qS61yzg+2gOxjJ723i3fjd7e9xo1hh5su9PYD3Xi
HT0TtSZAf9AtHjImHw32EL/bPsE8jo3HPCbxrBjyq8srE+xj/Mg6/7AMktY09Hio84MFrGYxEL10
Vh811F7AnHOYeLV7SXXapSz3YMWfQuAqqJezAyfobfc0yWCvc1se/T6h89t9MAzc4Fl3claSu/zh
MrFOxIxRrt7dw7ecVF+g3IP3EfMdvLqBDy7vQDITo32a4JR6wPs+qR8I7ef0TDlht1U9tYhXtl2G
7RVfZcLcVDba2ZjRpdQjmDkihfuSf7rGFMz4+rnyYFhz9swoTs0H1VPPsGavY9ccXM3BJ5nqD+mE
CAlmi729vDgeA4CPHp5jO2uYGNQbb7TTnF/XboLnzt6n/5g7jx3JkSBNv8pi7xxQi2uGjozUWSov
RKmm1ppPv59nDWYyGJwguuayjUahgUa3hzvdzc3NfgF6R+dTtwWS0SFaVrAPgEcCFnpV3U3WGw85
qjGEVlykQuz0KhkzUSs1P4dF9j0nYY8D9kinolYqa85epaN8k9Pu3NogHGGA/wPr6oec0ncuhDbJ
8CMAVLLygvanDMoohoDuxJSw3GynurWM0CTuEYFafEkoWyK4S3XTAsuOp1a8lRqo8fTZqXcZ3DGf
e0URsjsUpJWKKqMmdStg1a9pYhRoNR/1NIVbBW0hVcmr0TiWEMKDva5pv3FE/e4SpzcUv8eVA+ar
QdgH8ORal3Rj1fQ2mns5ZotSAFZHg17QwYpItfQJmWwRTnIgLSMlEoWbAa/TVegdEw1IktbE9J7M
chc92FLiHYOMSIOoBkBHOp+W9sONfAr1iNjLdaStQvEI8DW6v2gebnl0fcoc5Y9s3n/qopypfvzM
/l615X8UZDlTevmftF3+P1RtgRv4f6/Ittx9j38F7e/qo2zL+3/yR7fF0v7DMpGlRqjWcDSL/9Uf
2RZL/Q/EVxxUg2VDRSVTQwwo/SPbYv2HIptCzUUmm+HdYvGvKtImFF0k+T8sWTFkB61h5L0U05TV
fyPcopx70Vg648Pv1PgpKr1XCxmY//NRQrfCuSCWkkBea/aIj+JTWiHvnb1Q+Fq1brOhxCBHOXYs
zYJYt1Cl+aBz+WdgTVYUW2aWpvX+wz5IxmAd0hdpS2+j0QG5+ZgoJydkym4iLmQ5CMHiAP4w0fOn
2e4DI5OEii8PrKHn1VZ7u8hZUgecWwpkZSirygZLLFb941KkMoaJZQU4iK9D/gYT1THB52tYYegk
6NIaxYhVhSJo8vhhv/znufroCKTOjoy9jUKDVcMaaPIRnCCv0GNlLdRM2UXqsUmsfV9jNDlk3+PO
/uRK/9iKcaeAV/KsFi6ffjTNeN/kUFtU76tFeQtLoRWI4RopAdtZkMoXkjr/LUn651PhVgSdxLCB
l9iTnydpDnAcr5HXtkWh60WTwTIgjC4XEszY9NTQhBpxnry+KLM705D5HqbBJgcBcf458shC48Vl
1Egk+om/qdt2kw2Psf41o+HjO+22Mnb0AxcUWJcGNsXX+rAzTUeijIwE9Dpvx92oAhIx4/ohtr6a
9KVjUrUu7+9l3X7tHX9zfdIXhwKBMBZZMRWVoGC+q/Z/GBo1jriVfQl1X50uDKyXOqvhUtarKpO2
/7uhJrvdrAvVDmuGKilGZl6wUaMBDVwJHHi38Cknkk2QhQl/sglcHPFNEXHOF7QFTNnLAddxD84i
aqM9JufrWIsXxKGUczlw9un5OFNHB7sF1hkYnrweeTHkDiACI8aJp7kdKeoBxL1JY/rzHgy+cbjR
defl+opeHBMxvIr8s47elnCUOJ8mCPe8xxOIY6LsbHrdooOfDSgN0ZhOC1r3jE75c399VEWInJ+d
zsmwk9X1Wzd2lJBalorDFhQRC3wZL22oXIDMapmKNF5iuqLziic7WTosYlIXo2uyhgKlrGmaMT0s
IckSzGBYSdZXYOoUZLV9PfT3nSpBwpPQ0ju6UvrdTt7C35jI7Idq3NladbA4vroVUyptbgHdLazJ
7KfQLd0xDUs1sLg4/xQm25GaBTuhqn60JUyqGKidhE5WIQQpRor4B0Wmky5pdKHHaI/U77EBYAeH
bZcZyWNrG3fhTgrg62if/ua3cYNjU6GbmjGNa44/eF7rc+OKL6V9S7IvKaQqE/90taGZjQ4jGh+Q
RnBeRvFJr3kZ4mMKWMFhycArUsT0NuOvUlUXgo86t5NUW3f4USrpx/RKbkC/W0gwyhCRbIp97QaQ
266F15jDXLWxlqdQY2j2K5v6ORuGOyjXNHNTGKQOHCAP5ZtBTYWGwCf1lvbdwzjGp+Tf3kXsdk0G
CoJANuSv6X6zEcbq0hFQaRlLG4tKcWQj2iOUHESrhFWyIvVO05c2lFCEnm5znWRMwZP1PQGbbCgD
gNcQsDReCUGx5zpI3Be8OzeUJFEYT6lhtRuv8o+NVR2UYrxvO36G44KqWfgpc1vbtDRVlg0TDyRH
/NIPV4TZGa6RtS04VhfNYpTzA9t7Nt36Fmm3n0EAQYiSuvt5YdNeZCgsO2pn3Ew6V5NF0nk2aiJr
UYlLMERwEI1wC7XcfXWIqgk3o+t1awmwCE2ZrV/VDwtDz+1KSqEkAfQ2IIJPJtzGraSEijPCEvK/
tg34Y5TNAezaKJvllgOais5DdTAB8IhfoA/uwrmYjbCWYmHbqKoiW54E9sKMbBfc4wjNoL217HqV
JcNOUoNn3RwPdNTUHnY6DUJGjx4GR/q6sAJzmw/hQ+R6FZS5ZWWyAnHgx3liMz5c8319GD6rZbyv
MwExygG39/eO3T+gjAVNF3Z5lp+QQwRNXi59iblNYCHx6BAbiF3Traf7RauEaSivddfbafhLGoRU
a8QwUfGfgYudqjg+OX5y6ktvaQ20mQNI8FE485qqqdYkoueW3MFA5ZaTMiq+CPpg3ajp7VrVm9so
Bw7qlgfDajYqEOReuaULCxR7yWhw7uxZjobMJZZ7tDwnH8JGFFxOKdCtw86nYhpQFFCPgYdEtDns
FH4JHQNk79bXv/+5lPOftIanIEA9jrti6yK9+nDi5dToO0ciUytSdyNyUlWWNmUS78VbpJOChcRQ
Ef+/aayzOeo8CxVeI+8OBR/GQ7DbV2N8h6HI1UgB3pR6srfq2yx1t4Zk00Dc2rKBzMu+o7HN/XaC
pPoqRdkjijnXZz6b0dkGXFA+PEFv+jpNqWoZFDJGsOn0HSkIBcljlat3duU9J3n1IHf9fRO94nh2
GiiNL4w+t+dQW3VULhz+lM3zhYe+I/VxZo7rpLfXUDF3mqnTUvo5ZslTofY/PT06ueUAtGg8ybb0
fQjbH7S1F37FzKnj6Nu89DWb15AtfuWHzxGipNWPht6vpWIdojVmgPh3imQNRfwG9slawCppmOxS
OblZGFpMcLITzoae7PcyqocKwbd+XdNvFyltmPkbOgyoyCH/qN2hUnZsU+8Otc5j2f/I6+a1dvAI
CLS7MnRedGWxajBzAlkKVSbFViyZeHy+GJGtpp7cwfN7fyD14bFyon1Z6ncpn8lV7BekMuFnwwmK
0NgOqsNoRftKl7aCk+cazU4fw6dU4behojN2i8n43MeykYDi7PAzTXPy+0IpbMcE7uW6KtD6QUOj
QUCejQQF1f8HaX6zfQxQAXKbxUtidmSbIRHFlXGhmQRIb0D1OQXWv05K/9mMoMrV7pbW3y0upEfL
gadu1at/EEr8eX2TzGWNOjcCnwX6lWG82zV+2J8qYrqBHuvDWhJkYjVYlfSauryDqBGCdzb3khE+
oT6yNgpwZUjUAujGuoSOZLgH4MwjHvPs7l5S6x9jKz1ru5GGdciz4PrvnLvF6XRwecgaxTX+6Xzr
SE7Hi7dxBxYIRG4JcMKJbuRCeXPk6Fs0UtktLQZXhteuSle6JZp/S/t3Zvsa6CSrtqrYqrhKz3/D
WKE7FuukUbXOesjJvo+CpzZ19+7Q7O0BExpXxSklWMgZ5+fOmWHaso4z1OQgKwB7k9wkaYRPvFN9
9Cq/V4qOmqVKIQmrPG3YUaZcjYV0I9Ru+nQxi5uJpZTURProkLxf3N9aVaE6jEALJQZvi5nNHjrC
k0OPIu5iVCRvVXjvbC5ADNo+5Z0x9MGz5DULIV2d/RkOmTNeaZZj65OQTpFe8dGc5kKhzakXKMgo
xiZUSrQUfNDX9jh8snAehxkrdFS+VxraCgI8kre3thK+NZ63U6oGZS0Aov4xlp1fUkqzQVUleBKD
g2fGUvI5cxuLcq9CqZhiqTpN/gyKsykq0WwXwFGFAzbPMMCoFcjaduYvE0K3NH4Kcba46f2Afn2M
iOC4ivTkNtTuY8lcLRyjmTvBUBRTw4AVRLf87oP14biDQQ06xWEriY5nVw6gq5KHOIrUm1YpkAKQ
iu9e09wqqXaXOCDc7T5984dhbca8XsHy1DBQ+qD6mx3O7tI54GAHLu7qLix4MnoeqVngatC7R2gS
OpwJ2DGDRMZScOprfuTo5U9p3ANqhIAvJ/8srM7c11IcgxiMUCuVh8lTIcpk1C8GtrlfJPtCS062
lj9aqfMKAHMbv4QjUtaj1N63Tv49jGy8TUaAFNohbr2vUOYWYp4YbXJ/GyqFfd4OJhF6ehtBoEDj
L+L2gbf5aIYQfEf7l488G6RThCggtmXyz+srMDekxhtZFLOpFk+HrCvb6iJ1HNYd7a8KtRpRtU06
iUO204Gl8IuWPv1M2c8AWUOZx1bJk9+TyA87sgR+qTVezwWkWF996K9Kb+y92kfrjne6Vz64hfTk
QclBUQHuhe0tHVERPafLrHEHGgb6/A7tjPOoXtg2TICSH1AJa9so8r70BRAX8VqOpBPs5L1uBk8Z
AJlBRwI4Q0oZerBsKk/9t+urP3e/0BayZVHhoo0xifMZmr/t0EuDUJrLYUAVcnuLQMXTaN87qK3J
NpoV7fb6mHNJukHBE6g9DzPx1c+nr6JuKcV4I64D8i9nrB6AyBykFUiOwvpHgOoN8iAZ983Y7f8Y
SdApnPcduOwi0fcwMUkTzzFHWGqcj12gk1GbYzWgsR2tEZQy7Jesbm+rurttLQM2HogEOiV0TMjE
/E1bF+Cn9X0mDTe9hh2I9PgXi0Hv3zJ4t2n8qMkN7znwBTtUR+EAh0e59Z9HtXrQVW8HEejBDCvk
hvE0GZJDqkZ7JRjvr49/uQF4JtJJEk1DE+Wzaf4ZdjLYOdYjK8ABsQ/G+Gh47ovb+d++RzI2tvn+
+ogzuQVDYvdG3EXQ+mLGsYl20BAKx56s+q7Sx4TedHBS87YcNB5qRyP3tqoNYc3SbqkKnwJ1MfcV
szo/gLwIOH1ckqpGx3Ryq9uUgFD9jhGScbW9iLxa/6VLwL1yTcUZBWfWvdcRAKJArRufQ1yaFhbh
Mq8QbxIT/j8tVC6hycEbPQ0GYk4dgmrcTiS7Vlcf/tR1o714oenIDCMwm//C2hoQsXaDEubN9R9x
WSfAFYQOM20ji0A0rdGlEPFG2cl6YGrJPgIKjxTDU4DCVJUPm4owfH24y0QA2gxtOcrYjmhwi634
Iew2UadUpNqYhTNdu4/XRdXvig6Te8oT/6uhpmZWrZx5oO0ZSg35gJCnw/yxToOVjBLm9ZHeXwHT
rYTvomJYJFs8ZybnN9P0xKhUhlLchm1bPtkDJnElcPq04PagJCKv5EowJ+mFhmoGYMtAKsy8lzz3
7fpvmTvLGN2DGlDY21R+zheYakJCXoh8URogMexUiNLbr76t3vnPeftmed5GjhZrfDNHieQJsTJS
dJ7Y0wBSZeCMxxi2ehV027plI2kedHrpVOgtsnLuFpTtvpW+5GxfGTXmdHA/XZ+2mNbkC6hkcTDJ
mDYF/sm+ynilK3Vi9OsGp/BsF5Iz+tHXTv1Sc31Bx12qas4cXWGCTr5GbRUEhHG+zHpVlEFaBP3a
BYiZWv7RytwXiM55+9unpSHp2nawUpjM9iskQBwR0mcV1dvrk5751gRQ3iNMmFbatPViVeCOu0xC
naDA10HznuO2u9XjEDUNH+wsUilD8I3e2t31YWdCBgFTsUUniuRpmi+kRVP3WojyskE5RKNPWORQ
fbRmk1bpjQmO9/pwc7OkLsIdwYqjZyU234eQ0SK/O1ROj46THa/RnIZKgBy1iRAFmtFpcpvRs1WK
aOmGukwQVZEBA8oRrqpkRufDjmlOiSJMOkQTpU0D8xkdjTGMdiRrEHZlkIue/JwGFPLhllyf8UyQ
RIKfSpVD2cExp/Uqx0r0uspQrsIue12o8akDp4U2A0DtaKH9Pbe4BmFYYAd4n037iqmKGOWQIEtC
iX6VQfuUODmyHByqEUfXzN34GL42fr+QccxFTMAK0Ls0fAZ5Fk6uvhLGg5KhVgBy/bfbYusKTaMo
io3vZ28BzYDM+q5BvMP+cucnzkungGdR7Nfr6zwXNEBMiJhFY+IiCRmLKvD0DHUPZPzBXxo3raHd
BTY8VcS0Rge7DXOpqDK73sLrWZxYcWbPd5Ua6nAJEubdkfp69GZzo1pFzVOoe2vDojmpIbjTLOyn
mWRbVbngNZ0Kvc3WmhyhzvS1jkY8Av4OargtyHpPqfYuyluRtItEbT7KV+jQnuKWDAC7ucO/X2iT
DJOcjy2mCtTaxyPctFZlRjgFIIja7nEe5VoaUn+b4pVi4lSsLZzduQBFXdEhswJbcREXR81AkskW
9CXMggu/WUWhemfJn/yEogwNl+uTu4T+UFE2DdbW5Oqj6T9JJE3Dt+XGkDmu/bCzC2uPJsZofqeG
2wz9dohIcpynzlQXbvqL3euI82pQ3Xcc2XyHAp4tapDRtspAHJWKAqYXffew461Y35poHtZZt6Hv
9W9n+j6krdsqa6vzYDz/jkbnBY1WDEgLSDr4/aTcSRkS7Vl8n9BjyG3zhJ0gJlBwfoDcLUFllIvv
yvBEQ97tArTD3XM+vIzzpG92lAckGRatGn4r7h2nLm8KLuNVjhTz0Fc/HNt+tO1dlEhfXDn6pSMg
ZqEsTYnSuA3i/osK3e/6srw/z86SD/G7SD1g2Sgg3qbliwrfANSOVDA8qvPLj6UXqQEFXu8N35VX
uoRKWq8KUk6Qm0j0wKMPAQWHDynsnpsvvvBURHAlPtmd/4Rl3k9LdqG1K/VdaGl7LEzWcMPR/EWC
BkCzftRCxPld65gmyNKYiOpcn83cIuPLx0emDqMoziRCoQmmdzGynQhxdQKXvBmTcZ1W3baX47WR
d0uxaX48S1TfRDo1fYbVOlRsWS5RV6v1u6LstsH4PfNfRLdcNElTpTrgX3efxlBFcQq1nU0HdKDE
xzPuvVfTtD/jV7eQ4Vx2M/mi5M4y2Q3tTPhQ5zvNC/AJbHoWIZJfCzi2wgggOfHrbwMQ/2q3q71m
i8AVul/aHYLHfdFsFDCWS3XTizRT/A6NBj6PcyCN08AttQa0X5fmeY6UvIK6Q14ld65b/SCYbtAW
QMe1vXUMtCUa+1NbgbSJZdQoFsK3KrLZ6QYHw4AGK1cISNfJudfqpu0UQ2A5tfjWBrNeZOHJGLbo
A0KQVbxPTec9C5uP2svRA5SecpN7m0K8OyCM0dOn4QHS5DKOSs5zy6u/l83nzhvu0NZ0P5Wol960
9kJmo4oUYvKjBfaBO5blu0SfGD2MHClg7agj3HrsIYRGjE++jtxAVVFqhWrlWRoNP5q0K5POeBBC
yTb06uALcpUELKC3T1qevBn8yzJrfsRNH+C1YG0wm8W2MJYenZbLk6r69SN4WR0BKmArVCY4FEA7
p4UBT8tzW49pCOo2SgeF/c1SNpKSw0SCgFVH3/BeOuSQ49HHWwWB/Frqi9gdEUvPVw9ZRM4jzwvK
Ezwwzk/AUERwhjJb1OekT2rNhS1oQk15SLoO9S6MNKJTp536NLil9RHV/lKBVgww/QECrk44xYTz
ovtktqqkJRodwmDQXxAycsb0ZLjdfdR9sVExqjJyVXRJQ/PX9cW/vFbJBzn8JGiK2OyTvV77VqXL
LRP3Vf2uqulE+tIpMn/UhsdDMlnDXF/YqZcJBJeGAGVRgtXMS5hK3UUFOoEhDT5fRZG5P9mF/KS7
6aOPc7jgTo0dZkj6fjBhSF2f7WX0tVTGhGTNX9QvxCH68LjSeyNtg3jo1wXvN3dE87MZd0poHHMU
FQJgadeHm9nZTJVpsru5Y4zpFe56uTsARRzXquf+qrkqdblaZUUEj94EJAZOumnUQ+hHT7iiY0VX
/+Lt/X3hR8xuLQFWsSyLnTXd20UYNZ2dYA6TY/hmChUsdDeG2nk27lxf2NrXh+zWyKPn6+OKnTPd
0dypYHEUC0jYtCk3SIpkoLk1rJuSoE0Xs1Zxh7G+gzzYXh9pdkcBfQHvyNOK8SYJ99C7mPKJtnXn
gl21ECBE5iT/keqoCaGLFd8ErYTImf+Nr//t+tgzO0o28X/QyBHZWdPCvoelCja1nFsP79xBo2Vf
k8Uo/8hA4JTCXEj1xUV8sabw7ohVChf19B0pGcgp6g43ig6YSrAfCirkSdXcOkI5h7csmeRds1T9
mYsRhEdaCGzhy4ejhlTXqIzEiFDYN1nKz1RSv8OKJKx/Rt5qDck87Kqvfh/vzV5ae727qfHD1vqW
fO5JVaoHOCzI1kCV/veL7/CYp7OFp7MyLVpEEuoYiNQAV6Cf0XX1Q9ep+7i4N0jXm2apCja3+IA4
uFtNahUk5efBw2+xtuhT2nZW1h0AGvEquMMBeZthKwk2CrUb/1AAs7k+x7kYQg+ZB4gqEPN0EM6H
FXKasow6y9rUw+MY1AcJX+B+6EMo8IJrYn/pQ3evBzWVqbF4hOpG+yBYOMxzRwzADNkZOZE4aZPJ
J7QECyiDdDBK/8VIvN+l96YM/lMyhFu45XLqb6LQhPBqqj8XFmBm3Sk6GkQvGgfaRbl1CKkLVWHI
pg9wRWq9rYboD6xwubLuPeFyafY/otj9IqD1bhK/ZUX9u5frtVkjvyONJ78KD15nnEykaGEDLfy6
i8KZwBxQSwItoTgab9Pzz5MBcxpTJATW4M32ZY7rS/S75ULFO6F+6K0cQzcJwRt8FIx0AEyDO9r1
XzATgQCLaLzJ6e0BgZzc4HKpVoOZNXRWE/k+sexfXUQ7f9xyrW+iUVrYCDNRnUSBugooUxmA/mQ3
Fq3bYy9K88zTzU+GUR/iqL+XQuVNDZWlqpl6Ge3oVlE7EuEVosJkLB88dVcpjFUrj7nmnwSuE72h
Y44eaWYCph7ttRYjRVh+AuVpR0tJ2dzGg37nENfhGoJVO/+0WDVmSeXxlK0Kfe9TVe9LfTeiMOpi
jRZV/X2dbTGvW5j2zKgqCHoqhRSvwLNOTlpvI+ou5fDH+qR6MPAoNl4wgN0iW3nbq99cBKv60fmL
nOydWkcThb8vNhFWzMAYC6wQ/NC7axT3hN/Vq9R2d2VyrFGxU54RpaRqiubN9d07O1vYAlS6id+O
PXl/o4eCybNPL0nDznJsvvb5UbgF4Hezz9+des2/TEGpdsPGgcdBuj9NGFy90UZJ48t68Y0UjQe3
8l/bpt0oenmIDqX7pRkljMHqw/XJzlykKnUkQGZsaC6RyVHtlLLWcmzm1mYXHn1NO2oU0/PRflFG
lKCj6AY+9ML6zgVuVQdwgfgKJH1wN+ebWDGTBEHydkDEOjy6+IEy3muQ4jMP9LCsIe6F+lYLfkWa
//QXs/0w8mS2PQrFUm4SGUMeoOH4BR9MYYpRxcauRy4rc5dAJjORkGovuwiOKB3eabzoPQuJgo4W
t9F2VFGao4HiuYHLV2hyU2gLefVMJKSmbwMiAFQBZHJyToOhRADAEogWZA6yHsQemM5eenSrZnd9
Id+34yTtowxowwy0bT7ktCcU9L6RqrCJ1rWMe5Y/jCsodiMuw+GuL/Felcvh6CpIrRhxj6oC1i+S
eiwMAwao8Ctp8n96dKmNPLORHs9tJCf+dZOMpBTEIGg33la8ryahujWUKDVQpEGzXDuSEO9An+9c
yiVwg7dwRf/iuawKJBFtOVDE1jRItuEYxLGAE6Gisg2M5DTK6VvYpW9KeepNGrP+tho/jwimL5yn
uSNMt5nLgKcU+mKT6161k8LK/ICUE8dSUYbuCRvBCJjBLDYYFmwreFbXP/9ciDRYX6CYaG4ZzmSj
taOtd64D81RDjkEdgMTkOyulDzu89X1OwWTcJ5A1rw86N0+EoGiiIPMsdvh52PAKvxgMQCtrzcuQ
9Yv3kZ4/xJq8TrECtZsecytvaZvPPFSJiigB8JLSL0tYZVGXSGByfms0OvoIOiJ1FqmhGNN/UbwK
aX+odhZe3bm9MPTcEgPOAvdLnZ2HzuSrjmkTojvl4Bo1Rjv8c1aDIdpj+o2PpWEbfh0LhJuMhY7G
XAChhwJfDlkBio2TJe7zqrVwPQWLkgdHUfgl3bmJMm39Fy1Wtg9PB6in76TFad2jH5uwiTWGQrBs
p4KoStFu8qi1qJW7EPVnl5KBePFDkQRxeL5x4hKRyX7ggAiogAxvNG+6W/E0HJADZ/H5et7XQVvK
S+eeSSqvwP8aVz0f18sTeYwlXgkakvvZN2FDid4mHrIPg86xQSw/Tm8H6L7Jg+Af/sVpwUSAbFGF
Ezp9o9WhJoco2Qzrok1OTthtqto5RWF28ptndaSxQKf1+oiz97oA0Qmm2QwsoW0jd2wbblf0hmBy
K8FOijw0KVAH6ryDb2kHGPqbyk3ftPyv0kWK1+AFxDuAqHS+2GNUqZKF/ipWYHCow23mm7s8HXfR
IUGFsMnRRrqDaLrw1rqkUYhtTLcG4DA8p4tCsYYeXeOnIMhyFJ7tltfoMFrjxtXStVbcSa5EZ71R
74xE/WnQrfD85tDHyVp0LnBcLdE1wkegi+86tLjtDqE8Hi8lnkQoRWmKu9WbJSbuXBSFl0RhlW0B
52WyTn5RDCiAUW+0LGQuPXmHpt+6HTETL9NHw1qrqP5c3xezI9I1FLhqS7TBz7+MB5rdcRq1R7JH
+I26mxQ2fU0mYLRvOoOnKIddH3Eu66Ji7vBhaLZzYZyPWGl9hcl4ReyEeamX8r1SJWtrQI85UDCL
WNoEsxNEkEUG9QWKcNojsnVt7Dod/xscKY9N3RycMj21cfFg7Iw0wra8WMjzZufHCWMsWmPwd87n
V9ajYwUx88Nmq3SdlYpznRBnSMeHeFwCSc5FTxJK9E2E6s0FRJ9qcggViA3j+/AXlfpQEsdC83tV
qUBxkBKzthiY/sXtJzanaHTTQJreDq5bx6HXlHxBA1q66j37ZbCWI2HRIG+y1LlJSvVJgoZ0fePM
zdWmfMdXpO1BEDtfWMOl7Vj5DJsMwSZAFFwC8oK34E6w5NMofoNYYibuQqievSiAshFK6LXQ5Jtc
u+MQekakMGyAl3eO+Jb3Ix5fFBXGICx1yIt0PVoEpFwsd+v+L9Iqh4RK1yme8L6fzDnFvypMZS7i
/Gc3GttO9wgFWBtQvEujbpX2S6z8uUV2AIXQqqe1e9FvzoViXa27zBbQLX7RWNjsKe7cFbJ2TKRP
fSSsQP4qPac2JPMqYl+Z0+wR+AY8aLS018qA3ZMKxQWUcYI/nezHa9RID2Ecvyn272SM/30PmUz5
w9DiOH9o8URJVUtDywqP8IEQh6s4qsOw84m0sRXxtc2Njk4OeZCGE5zkbUKod9c39iUASWTrJOug
BmH/XAhG2UaLgbevMX15ZBjtaLjJgee29RYJhgWZbfmpHr1HaZF9PZsWUBEX9CMhVTVNKjGqraGJ
gQzNrPsoa1A36T+XjfylKIsDgIxjCiTYyZz2hvD5ZWHaItJPn6kOmHq6idocMijHwLcaPaAfg/uS
DumjYBeJ1M+T3U9K/oV+7kOIcrX2qx+DFcfz1xBU8BHKhT0wc0UQqQX26r2GNs1OsDU2IrfugUIb
tAUqOiVJeko9d1848SqgR58XSxismVyeIUmJRLML6qT4SR92neyoRQF2hQSbfKOPUH7FOqO+D9Nq
v7DI4rqZLDLVSCgkogUkXwgtxF7joIZNpU5G479yYx7/+MBUqKkieeJJ+U7ti7WJuAFK3Qvreglj
JO+STXAiohFE0W5y1QeOBDkrV5glziZFYhyBnqHqfuxy+Xff26/O8CsLvENs+8+gpZ7qNt+69o/r
CzC70hRBBCpKaJxMzrdjhspIlQvwteJ/RVDHie8yZAJ1Sfvn+kCzu0g0TdHV0LkbJ/dEndiKhOc7
J0nHhhFTsbXcOuj/DtG6qvGWIQG+0UwAhNeHnQZsAYMQ6Q1/Cqz19FbEWUm13UFtkQuRd6K64ZrC
ebzd6Fa0ypUQx2LE30ixrg97cS3+GdeiK28h63QhUoS9WmPjO4haBEbqeBesUKNCChpDyQIglIm8
TvEq7Spg/QEkab8yljbXNHqIH2BTWuFWRkTGmWYhpdzBi2xxczcT4NzZfYbcryQFqwi1KCN8NQ8p
FkNKAUIrIqIrOEnFTyYoguvrMP3q77+CXwB6kw12UWorA1mV7ADRjMLE2B2UcMwVUcrVoaq6g1IY
uO4tLv30SL+PCTEG8xOQ1/b0WHUaOqpZiYZuGAVHgVkdjBU2grc0drCq39vhJ74LyrH/NgH7M65D
GYtjJMPlOA9a41DSNVRZ8R4hC21Ee7XmxajhEeJiiYmYn40IFW+lhXRzeoLfh4V5xSY3KaIp4gR8
iJWdW3ipBWJzrZYGbh7w/9Pqoa5++I261NYQM/gYLMVQFCJgdjLSZYlFDYNMK+IB1Rc1WTuKexM2
+Q7ZhVdBOc2E46N8m0SoNunlg9ZVpwjJ5Ov76eJC/vMTIP4r7G0iyWSRpToqS23ounX6y4u6vRi4
VMm6FPlVbV7U3MRmXL/T/M8L42pzU6dECchFI6c3JuGLbYr7eQkq2IuQGkdztosLOmfxSa6/jSGW
jypHHAFHg4a2WeLtG6u4bzgLp3oumvEy/K9fMYnWkWqjZ6tW3Tup/p3NUIy7LOoOWYYPHRgJIdon
oHMLs587UqI8QSpIrn0RvCM437nWl/iPEj0jgKhCNwxleHA39TZLolt6XMgO9zs5Thc23cyUNTqW
VPboQlzWRuRcqrrIALRp4ENZ1ihjBqsbTCf3jvlqhLgpa0u1ILGIk13OiALHBYQLENsk+RitKiIj
9DtcCwFVjfpd1/CmkpBSdjZWsBSuZkdDYchUGJLO0mRDNyR/kpvTdRCiiD2q4r6OZkd6KuTPubNE
Xp1dTNCg6JkRGCHgnMeKJlDxAfcIjY3aHMQTpqi9TW8FK1AByH8id+oWX22M9K7vnykClENLOkfi
zvsUFbFpFq1kNj28QuIWAKEbKcahyhQ+XLNwOuaCA4AKUXgWEMh35duPoTCUlNoaZczBdeEaK2gZ
KOgUVnCMQh6mBlAto0bAX2LK0sJFN7uyyDTpNPFneEaYaIxZHjl/gr/bvAmBqDhLTnDWEiYb2fAI
giVBzZnblQ4GtzzCHtTvpn1XyUETHfBftxasd3jJxzp4tcwG+8tbgZ3Fb3dphWeyCiGJxjsftT64
TZNyNIZmcuaWUbeutXZjZNmNwGchCf4Y9qda3+W+shOingE3vRXhUEOCcZPt8dhe6FjNzvzD75ic
mt72g4ha4B/WRJp+1frPPkayYf0ZM7MOPfjrG/giVX/fwe9tBQOph4s6YJiWJOomp9QI+1tRB2wB
Dggod4SKvPGI8cEKCfRdqIMrRZbKLeNPkakurb6Y1TQyEQW5+4DXXyLH2rzzDLgi7boOg11qtBsX
M04/xe87k9YjhhNuiMsv2TXCxcIwD4ev6+swt8uhqdhUQ8FU8BycxA/OsWO2pHMWLBFP6hDg4PFd
rWTlS4BkbEwOn9pL0WNuUAGlB44jCmrT6GHnno43M9YmGjr24kHo82KwdwOa/bjyRPVd1I1Lacbc
/kIgG4yUgTolmeT5REe1qOSw5dahPfk4ZLzFME/DLEcKuhu3fe3LF8r5qxgtvNg6oMJ3I5v9Dk2I
jW/ZN155Z5fjGpLSwq6/qISIbajBUCWbBgYLfuz8ZyGIDy4yEDbAWKL59qFQH5rwVm9bnE+grvKi
kd8Eo1FoIl3/8rML8t8jT/nQchYqsRmQ3IquqSC5F95vN/jhq28eBT6pXIw0MykHH4DWt0OP3ri4
hf1UCZB96Xm/BPpe626F7ljT8XzqNvgaPLvDF7Rebhq8M69PdO4+ptakC7kkU7CFzpdYj72gK5O2
XfsNCG4ktQTIIyClKt36WYnc7V8MZ+ooNHGixTvpfDi3CXu16+uWgqKx0qRmlSG75qhPBh6cebNU
D5+dHJRfA3wnqfwUuxx5JfaISHmuk9DfSTV6ZIZ6RH8KNC/Jh+I8X5/c3MkVexUMrfhjGi4we8xU
rDXZri3dZ4i3opcx1Hg8YcYGb8IzUBfMl+rvs6cE8L8IUwRJ4sb5moZNVUpGp7Rgvbae9uoifOL/
cnyDZ6604VZCYW8n67u+chb2zmwCYtC/g2wDrfqi39C4TokCHeezk6m7K/oez6uDqDaMoXvS3vqq
XOu1virsJRGBmeNJWk69DFAnoteyyMA+PALJb3QtrVAC9FThMSttJIRhKxnL4QG/3Eo/CgbA9Y87
s5f4phTBeRIIiW3tfEi7qANbLaDZGkqxamAOYTK58etTJJlrV1+6+2a2Eqhkbl7wZYBWpwE59fS+
qrHrXqe486U+wHCRXmANJ3SytB3NslWjxAtTnB0UXRseXOiqkKSfT9FqomRwQHut7yyr3qgBxRKU
jTye8mWPMqFUbH9dX9O5DURL7L2XQUOOSsL5iKXVjj2ZTQum6NCaPwQG1+cq0fwMMa7XUH5trG4H
2utvhgXsRRsF4P9FsMWUrdV6jxMjt0QguuAC1OB28akPv0jxLc2qG9F6tMx/XdvnRkPvkQaSYsMV
utA3dUK7lmqbiKSo4//j7L1640bWcN1fRIA53LLZQS1ZtmRJtnVDOIyZc+av309p4ZylZnOLexYG
g5mBgSmyuvjVF96AFVDh1r6nDv2R9sHNFN/ZTuM6P9q+OrbJFvp/LU5QdwjZe255+Sr2ohxtz7nM
zyuUa0QyizcLZck3R8r2MOzhpuGQlT/FoAhRJ/33gV+nkUI71FIBey2RmlKrjWqtJ4TiOtnjaX/m
hr1FTLlXgcgkWyI9qweL7qsNz0EwJZfXmp0ETjyGJfUJjOIycDw7AEINI0oRNn1/YFoo0XSch01+
szixi5xVTOwtceMYgm98eaKNqR8COL6w8Qtp7wS4bczCSSM6A21wmdkLPW8hBCiClIWK2/9wssHg
goMCfMX7L+4CehajKdXC100zduLGiwYQXyTwWN6CMUFyz0AxMthDltyClIjocPXm75YWMftdTFZz
kw0HkuoJodCwbneO/WPoCtfAGHhuq/Mo35ig7Ozi0JHhaN2tDmdv4/VX6jWdUk3mTiKuQEu7fIbJ
6apK1zNOGXJUJhIBhZQf++iAX9hnPYrA9XhhdhYIEzM2z2ZlP3eFf2Nj8fTxg6xFUiGkjeoHrXg6
lZfPocDH6ku96DzM5h8Kqz/Y1I3jdLIdLIxQbIgqTCekcuv1V5JIcO50AqDX07VbFsijpiVp7rQd
UoDqWd5Fcgfv92/R5J7uYLbCZ49l6M2cbIVxkbUtfnqOOs1/QwgX0Pq4fF2gTQk4ta7z4s44tRpM
BgiklfkVG+dThME6Z/5nZra7sUlPmbzVEV772C+WX5w8rS2UKjax1ZkS4yyXgKPhdeCf3Mv1wRk+
Tx2XWNe4Fai1j3/mt9769YuLSZLoD2tLhE5SOlY5NDTMIoAHZQ7Zk4tyhrxR7YUoWpSg0ypJB0Br
+6h8Gr5m0oM0b7HCxWFaPoSY9dAMh0XCqb/c/TTqo7mO/c4b45+2/TdMzV2W0ZDYjC5iH68WUoVE
Ol0YhoiLfbajQU4caew8iZ9ZiMP7fnRuEGhSrdAVH5XBZ7axw2tHS4G9pIJd5mtaorKlvJbJSOLe
c8pwb4yGK6RlYICf+sl+Gr7jJVaHLl5jQxyfyN++biy/8kUhuaJRh1OzOFfGPHaCtm+a8iEn0rBH
7z2YnMeiaGA4Y+weow9t1/yLpE27wdxcfCWKAHAhW4DgQFm+rCdqhNXSpGfxqg+/h01/6KT4xxjl
D1blPAr0cJvk+14Yy0r5F99pb7PMuVNqC/tVhXa1gadFexs6er3TukdE+7bCzXVKTA8OkgmwW1HR
XZ2HKtCHvvYbD/9Hy9axmut3SRMeffwSujB0Z9342rf5q+9DdjHtr1gZ8We/y3S+bwPpRYRfRiwb
Rcn1ISVtFmJLjIjg9i2vABmqdzZqauPVxY+OIDCEwwFFoiB7Va3kHOPbt3FEVhcEOwpORTQllxSJ
YeKMOsrYCPmDSPlhfe0bwxXIRiN/6NWdkKgj+fBmF6y9ywwYBSwxEO7dODp1AVAK7seNR9KvPlRR
Ovz3kZbXD+PsyB+GxisbHZau6eoq9pc0zNTKcG38rbKmuqH0fwwwmjC/xyGKIIAaUjM7bTzJ9fcD
aFg0w7kDGNldAQqTWSnNVqkRwzDcGPnqpsT0Ej9nG0fUIkLSpyhvGj/aE0QPG2tfp2JibQ2Mqyhm
+PsyLrb5bEptq9Zemn825C9df4cigWIf6kghN0BcLbzLo38kZ4smfv3ZokBNL4fEE5r6VQMvAP2t
p3Nbe46DGSNypHVBd6zm/fvPlXAMCijlhoeNt70+hqzKuA6sAWOHK281MGCm0uhZ7dnRf7zV2gyk
K7DwQTsk2snwZ9fS8eLhFPx/pIMBQQfNaXZ2TzivICIE4V5rt66nFWwA7QFBYwe4BepyCYHUZQm+
mh/UnkTyWWU0k0Nsv7FNwhv5LAofk7Au1rWK5PQ2pbF+bGzO9QdBAQOaCpo1YepqLj+1kjGpkQPr
FlhX1MKzOMfIlBSv4lEyZC96JUFyxsBfGbkZ8iQB7ZLyTZ206xzZAOaK/RyBieTcWCRKTlK3Q1Ph
HxvLjFWbpzr9ieA1A9bKbYUoeOC2hKyvcbLXHTzMN0LVdbxmdSIilbZBgFgim1S5S/0ysWsvNAGW
0dhETXSs7y0tdyOgEv/DnpOTQMYQZibAjS4/v1ROsBKOooajj6c5qLVCZxLFP+1gOoqf31HO0qca
J/S4Rk07PeHye4eO+lYwvE6PDMiJAqRAU44Z5+I5bGPSi2KCf/gaJvMXCZ5tgaRCbQFsRrFTOA0J
FIEDP0qkMBYazr0v7fuUYVbn/d3YFJGLXaZQPIzoHwnEKm43iwNg50aW+ElQeRodbaDIbnOvABPN
0hc7+McqE7eosFGlWixvgg4R/c5V3XjT9OM6qbp8ChFL3pVqQy9x/07UH013N6U42dav/fTIyfxa
I6mbP9Q2UE/J8CQ9xuW92TiGK/FRUN8AcGC3giKF+FjfrT7lvjL3ilVCsa53ouWjhzhzMUbLImOn
oulMwnfw1eePt351VZ0hnonsFB01sSfvVs2mAJ/c1ii9MDqmI0o7/PhCBEw4+tQQHCUka2tzY5q/
Mkij3UJjiwXFHGsJS7LLXgKfQOyzre/VKfgVJV4Unp1+cqO6RHgMa+lTMj8mmI51irWx0SvlCauD
xgJ7jrrPFbuc+8cIJK3k9rVBgFGXjE+G/iquAFEPTg3TuxKbk/QVp213MpF7FUrmFG0fb/3qLnDW
Af0Rha9vgAHQeKTFaf0GpBFDvLbf5dzC8E52Qj1YgMTEBSkGeejIY+NNu7HeapS/dROXHx/8GgZJ
OjfSlUBU7KS56YxR7RWKjoXXuQTAApA5/1LGny3Y9aZ/sobfRYIlPL9FXr0kSbPLpvv21ZR2g4at
c/RUpiPAl61fauXyJpUW/h6gfglSi77FqGepZEOh9hwGE838qh5nW2HM+UraWqOAtvF7rFwEIkEU
hEDyFK6iy2+BEbo0lEpReUNffU6cmfGEDLQ4ra1f6qT/nvFHD9T/3NEiR8i4iRo1p9wY9xJW91kx
kVT5dE0GZevRVhLGN3Ize0hpQVVx+Wi53ZZyNqqVV2vzcRhwk+QbFY1vKaJhWgSu3kLCwUre3OKS
X+mYQUbiZLA6cBfGvcs8Rekqax7VuaKz37rzU1xA4Cu5CejSTsi5icJz1IWsXLxz6GiIwxo36OuF
wU1ePm78RCv7INq0Ik8A7ED9e7kPozOBtKzM0puCcT+kX+dmdFNFPdv6dN8F9PZAH0VVfmcaW4TR
K54U+yAmDugzC9WEK9pRXUxYQrXEZ9VKPfjIKEKeU5yQQgwwgBoI01QZY1osRjwB3qHRvbMKcDXj
o2Yme5Mk00KruvslBaaXpf1tXQ0u3aOtoLJyrxNRBC+KlFLool/uEOlto0KUKz0HsgszLldrBjcM
QATYX9pO2k86zjdS4cnRfW/WN9MEYT6iEYpHaMzEaNK1rQ7oSpZ58UTiCnp3xZjRiC74ZHPFwOh1
6P1gWWKn59x5Nal+WmhUIuCJveKznszXhuRTKf6XcwwJCLwgeC7K7uU5ruU40/yI272tv8/lg9R6
Sf8qNPAaIsnYtztxksWvJqC4lZRijUMeFNLGULZKsLXfiK4UEiecY6BKi7gmD36WxHJYea2ecOs6
zzVJb5zm90X3GQ+aG3mMvoknmXqc3KNXgaOx/fzNykBwLoPN/rj4bBZXAJRZ7mICLeSdpZHEZERD
OBcJ3zgCwW20y2xYLKnqMwc5IgyH7Ddyuubf3nQit8SZZqNKW4nzdOepzgi9lCHLblZH+q0MKV+1
UBDudZ2RsOFWUD2Qut3rieaFmzyptcuXiwV5OtrCOgRIUZO8O5WNbprSrGnlm6GXY/20gmYnILsD
RlFlbe7sMkVj4W4Ii4OtVDfs5q6uN8jKb62gxb7D7RAhhU/1Orb22VyjQeoUXilDeo+PYRd7lTvN
hFLgd435VMOwYSiwS0zSMr3bCwCx0HjwY0wnoz9l1t0ofrt126x8sTyWYJzganKttdsw24R4GvDF
5u1Naz3TbTwjsI/PCbehQ3ePLkVbRt7YPfe6+kZ7Yp7jbgfdtV9J4G44lAJBcMWYr1GKGaWkLj1M
UHda2+4kKzs2x6lOToXe7svusQRqk+PqlWApFTFr3/IgX6vTeQTGkxwWPM60xUFR52Ik2U9LT1d7
t86zk8jUZkxqxwpxKDhmZiRRl0qHqO7uhd1yCZHh42tvJV7Q5oSFSZ4u5gniz9+dVaeg3VnmUenJ
hUCidG++9KPU7NRpC+O28ileLLVINLSit3wrZSmn+1YHwScBuBHyx84Q7POAgDh/+7fvhocDk08+
AyCF9MQu3y1RO2uCull4og0maKCqIh1QEcdcb+Nru95FsZKI/1CHBdDmcqWo1+Wst4zizaYCcKaY
/8H23knx1ge0utKb6jrFHJST5ZGRyiQp2q7wcoJIqKrnaQb3T3deH7aaFytTHt5KdJCYbyGatTTp
TPVST5t8KrwBbU3ysWYMjraRnkvgaD6XhhjoMst3C0tyP/7lNpdeHEtzjJCc6YbCa5r6jcE7FzTf
a/Bx8k9j1N1GS91CcXYBIWNjaXEMLwMnbw2jRfiS4b5lLHa4Ko1Y6auywHG8ag7tRLvKqtxsBM58
a8XOXrHvh/aY1P29gRm6wDXZUXbKMrqNOEluXF8rIYJ5poBtc4cBUV86OcgS+KYBg1YPsEY7oivd
ZndSdOxQJRcVpV5KXmogqyLgVRXG1ZvjINGsWW4HzWSBVINOwOd0ebSTIm1tv/P5iMavDs3rauKL
5QaJkyc9SoHCMhyCnlgSrYZuS71l7bTjfyWuUnEMl6AcI9SLMkOT2qsTvmCdlJg6lW6iK/OBbfzu
4nddviiodRInAZZnnL940SR0BhU0JnrWlMuceqk5Cz5Tg/E3XRmRSPooPtcK0creKVREY7wBJrh6
XVUDD0gdJhgwlKeLMDJxBUCqAoqT9ME+ZJNF44ARvkIB8PHbXnXFxEoIAGCPAUteW7bozNTqCi02
c68x5CPWJF/0AG8fdQuicNUCYhmhlgIqREFnaDmtlUeGdWPGMuPIrDLMbyLT3qUoV/WycydAMRXa
YVq8hXm8LizFunRiUPnEVfzqbh+aoAyrxsq9TNLP5r4oGybE3S4ypX1I6i3Rdldx9KnSeIcM03kI
u1sy+H2odjhxb03Lr+498TCw5pHjBH+JPs/lwZJCaGSmJOVeHnxxYInlBOsgR0XczbKH/4cUa+23
fb/e4trrMwqVwPF5+eYRBUzX5vMEMeFV/nSUE96aT9VqWtfJ9m91rRiMhdHeSfZasXHMrpMs3p32
N+gI+AOcgsWdX2lFgeAqcdyIdVeYseQ5q2tt/KBMc4F/WXqypvQ0p1BDyl75MvXhbSqjl1/EW+Kj
ax+XQUynEcu552Rc/gx1XOe0o7g5YyrWJo/2wsY25FvvC33jtTeWWrb9wb5MOiq6BUcbl44m3nUM
oESvO97MB67c4myxw6C1eSX621fj+ipH3Clu6oLeAfpwGWYwHKw2z3/KE4IIev41SqpHAgtWttpL
arX2zv+eTNP3DHT/HEo7yww3+v9XF6h4IlxZ6RQIYJS9uDFCxXeMOefKkiVjJ6BJXRf/mDrrz1xg
rY7F08ehbP2MMfUQnU6hM7JYrwubPO76mEtC5TPvon3ZopCMQxuaBvuKi2Mo6HJz9hzna94F+95E
X2gLPnp9UfPWCHDRvQHpR7q5uD4iCDimb5I2SNKrYFr59aEZZ1dEcRuhIRM1JT/L3cC4M0bkFZSv
G7tw1b5Cxo3hK9QkNH+vPUybJCoMbCoLMMjdTYkSydhYvjsXMSA8/173P3cMwWpf84Jwfvl47es2
L7hKJGzQqmLxa+q1yhhFKno/85r6N64xtC7J7EFLTMFwUKX+EAuukNwdUkhKgiFFMwbo/V5QGfO+
Aw3GNIgPke7Xqa9es8B0i+Gfj5/xGov59oxo3gGfFgdzMQNJaFCPOYYAnmhxCilx2YFpCJ5EaujE
S/pOmLkK3q5uJFjebIWEtfOBljmiewL+Kr6Py/CTzkVlNy17NEbPWEO5oskprN/iuTsksBtUxPdQ
Hz8GfniU7Qepzg4f74D4DC7yGzaAIRBZJJUKEUO7fIA2TKakNCweQKt2zCQfdKwTNeybPl5m9UXf
r7PYaHWKArkV69BjKOcBpSZINQPjhcGnaZjsGgeP7Mh1UoK8aDcoW/ft6k8tWh+MQE18qZckRA3E
QxiWOnMWxnvVvkj3nXZo0flrbdI5mslh9mcwZ9fMtpyEVwI/ky4o0hBJ2eYlCrFqDb038NSjrlUO
8hCe0sTwWvKQvE42ep8rWQXzdfSVhYImUwXxKO8Kd9SnJ5OQRFyP5M+iZR/QOaFC43PnuqedEeUb
K75d1ssTZNNNEtA3NIDUxS87+/NkhRVWOmpV7BAWpuua7KweYRq0FWOgryqtVTFn1hU8iwOfxkl0
FpByUM9ixB/pCI3rG/XaSorJPvz3oRbRf9bDggKI4+bTRWrGbtdMTyGf9IgvzBvsFPl6p9pY9Lo+
5WN6v+pi97WkzIxZbEUh565hAziiHJ+/Kdn3xJ9cOLBuPJeu3W5oDa+vSyaJRg8doyt0T5InCrbA
SA5U8muuGCeTElTQBfQBU1gGE77+0tshnJctTMlqjIfvguQizX8QHYt9Nmu9MwOJlWdm6AEbnGOR
jSGCTy7tKLCKCeLt0O6sCbUemWKiVnZtfGNCqXorm+AB96F+MoA+NFGPACtdcQYXHwefKy90siG+
/P8+5eJ3UfU2TnRNEqaHP5nqFfJJHVW6BOipReAgGCL5huq1N+pUuFkiM/N82QVjiMyQv/ctSYBX
R+lvkd2KMyt4ynO8kR2tJWw8oo5aBT1iZsTiw3734ZYTtMfOiHKvFDZubOYMWtZO1E8mJqCinI5A
qnRp6gmgkPB6EQimaeTL0vjyGBDlkbRRd/5ftk1IW9JjYF682LZMz3C2s5Pcs58x2D7qJmMLoJcD
GSVIKvGA4tOWtf6AmZfsV14K/2+Wua7N8Ehj0RUcvaAyd7VxXxnJj9amWTnI/l5tN7488SSXMcjC
/InTj+GPaAssYpBcapWVmFpEqnFHe9nT9eKga390Z4uacx1fWQiRa+hO2DFfuzBL+TjiAht5Vioj
y9t5Mo57YYwuZs3QYN4NvrVxeFdOhpCmZ3xEq4W3W5Ivjdi0OyYlmPiY2acI2F6kml4fVsegmiLX
t/yXuNTv7aj7mtT5g0M7pM2Hk1yFO+lpyhV8f7bofCshXzT+sLihKYLKzJJEouZNOIZJxiNZDPMm
eZ+U4XGayxe71x/SUTqZcnJKQ+SaENpRVLdR6p9+GHwNVPl3oLr+RIvO3sq1V34a2gmoc3DtgTNa
TmorJHeKQRsi+LqRG2IX2MnZThkf26r1jGyvS1sLrv4yAuNKEcvPA/b88pvtemvs4j6OPIILjL/Z
zWwcNun7YfllxqCJYp8WR3jswTm1lrHXRXvUNPo/IMhpfATaQQk+WUO/lWtd53QoDxoowAtRAsrA
RVDuKCUk1ZBCZDPKs9zo32JF/t1X39og3xdx+xRV1UHOijPOp8E0/AMe94eDMhKmB7+RCv449q5t
kjBvFCaOAlGxRMWDBGpQ/KSclGdOZljfZ1Jz5EC3bobBcVju9NLmXkySnal8e67i4mZWY9ltYqYN
oZ0fKRy3gKErgQ3qE+LaNGCQuqQXtPjhmLAM6AcjH1r0N6mMxqxQ76vUb3WCkEubBHzbWQ1otFXd
cLrT+/m77mBHUyj5Xoq7m6H2Pzf6TaPZLybldC0DppY06mrYD/Q8ExW08xYAf+V4g++mpBdezQAD
Fj9q38uj3Ac2z1xqdx0e9301P0+Kfx5UAOmR9ruarLOSaX8dPXxIq/SkPSDdedvWOcP46U/b1Omu
mIYQpptx3PiNVw4czwbACSIfxcxblvDu8oq6ts0SxBG83lfuikj99FjJ6n0SjM+QVL5pDtQn1KDw
WvPUEe+FOPqR6TeDXP2DdPJWa/yqM01/T0gSIajL6Ax02+VvmyKDGUkNsnFz6jxHTfiIQueLMEhr
ms9Wrd3JcYqIPmJ+sv8ooFYbWyH+94ub6O1cgakD4nqVgKtG6sh5GeOEIGceokRIIjFhVrG9YHiY
RH8tlHOikFtTiQ9TFVD3JHe13f7qjHCLtX9d+7MTdBEtg7qDAmTR8aO5CoOkDZCtRTUBHee73m5v
GjN8jOf8i6zTAnDCezuk85ZP0svGPoj/+dU+OMyIBMaVBGJRVwZAqWQmFKj3IQ9lYREvEKeNijtE
0h3IxELMOKb6KTKOuaZt/Agrnwqobx18oXB1uZruY7kZm1Jm9fCBqeqC9G4uBtfJMVKJp/0AEbHZ
tIhfqS6p4OkjwKanp6sv+4h0uUu5QDneG2kaCF2UJMcLEgNoNZjcyoHHah1EN4NTecqkjRdeqa5Z
HYCSSHIt7HXEjrz7ADs9M//j5urgsOLaflnDcrB6t+8Q8+0mjMo6E6ldvCkUufopZ0IsImf+P21E
guuyS/Qx8DSn1yTQJovA2jfxKBmZOXi2X3wB6vIwhK0n+/k+sOuzSvcNmCeAf6PeuGWusVJ89Qwu
GCcIiAsl7uUG0MHRalmyhzeg02yTYibFvsw+JXR1Ayw6QLT8bcLoq9qRlZrOYzujZmowvAnbf/JS
3UlBussbNeJT6PGHjV+qtP9laOO9ENX6+NNYO50O9oRCZlLIBS0CuSJV3WxLDr7GNTUR0WGI4nOP
oESK0Sq6nkacbMTE69Yrm/NuxUWeAhxFq4FdIKOlA/Cl89axamD+tgGFi3T8X78fdydADtppkIyX
2AGzNaUxyhBajHE7LFT9XOj4Z2YuHO+jYjp3OrH44xXXjv8bspyJNsXKlatwG2fzoLTodgbNLw0x
pD5RuNoj6J39OXtVAtKuVP1slcVtrxePzM3+fvwAYgMXwQ4wOaNhVFtwWZDFD/Du87Ml+NxqjqLm
XERncrPbwAC8Y5Wn1CoOHy+1cnooEkFOwfgCU7yc9GdV3szphDK4VcQ7obiAZ9S+MyUvqasvOA/U
0RZqeKXGh0CLWxq5G11Cct3Lt5PVcQ77kd11YCyljISs6iZP7HzXB2g6osquBMapKH4FSdKSYkgv
I9JsO5xbXE64O9LtnUscPCJTo7XauX6mG/u6CFo3sP/595uDYA+JiGipXg34wnzqSpRdBs/C2oKD
clJ67VNF6yFokrNFrz1z/rUZpZjekf5TmKEooF4NiIPeySTJJPKU+nykZL6rWv1cjomb+Okh1LeU
oFeGmKwHNEcUXiy5ZJaHcovFb96TYGgveWwdcrW9GdT2oKEMVUz9fXRjDM9mtityeZfia61IsjtF
FN4w0Dei7tql90aspnMuRD+X/i1tacvoXacj0swxOtTFfaq9NEH6MNo3WFKATlX3lW4dHan9hbHM
v6/5yW7INs23ZueSSIDhlBEUFhlGocRnIcsxS/j11jd6s0WUeNOyXH7fb3rU4LLIvq3FkLAc+6ho
hBSxleRfnGq8rU19X9v1s2h2SHZ/UJ34MVaikzaGN2rRfyrb4LPBDasnhyItnqzGv28goLXxn1JO
N1BGK9Gdg4dY9n8ezl7cuUA7wzz3B6R0h2gf2t3BjyJQtRKIeRT883gjrRTX03IvbOEgiGwxCfaS
11kWBX2qCq2ZTIrf8KK+pe8gnW80n9ZCKu0OMBeIyEIZWmQ0cZ2WVTMiGUjXbbJ0ZjEt81IgGIxn
Pw4aWystflzkG8IsbskWBVdUsMAcExdlA2lrY2Pr1mL3u3daDoCTgJpgKFmpL+Cjoyg2KIjyaj1g
DjprcPInlFs/frmVMSjOFaJRJcpveHeL4K1nJZPJBO02gV8RHbxCjXeG0h1i1TlWcAjsv+P0pi+Z
T4BouJurLZmX1RNDf0RI8dLeXOoiDRE5mxMjxyQicAAkfVS6/bab1Np3AFng/19mcWK6rshbvJdh
qNN37sJ/uuQFPBQ91EO0OUxayXOFtgjUUtRJAVQvvrk6C8K+tdDLETMOAca3GBqllXSQtE9tOzHP
9REd+fd6qNw1JI1o1yjwaa+4U06HxsDYo1oTZf2tjnms2M1u6m61KH+VotZzgnwn9fpZ7e2njYO0
sr1Ax4l/ACX4a5kFQIH3az8yeWUhKgGXgCGloLj2KXaZ3TM6SY9x+bdO0ofGGb5llt5B03GHaPxH
kqZbOlIvoZ58D1V7o/ZZ+SlIM+kuCSgccv3i836Xe6FzbVX5SMGdMmDLnenBlu5SZBeq2HjCdtuK
fbep+o275/pIC/A0KbWC3AT19SLhS/yOLkyMCJXq9AfdelGJ9VP+7+eGDJNgq1EXwlhDx+Ty1YxY
Hn1J1zvgjo/d8Oi0yA7K3xJ9Y4J3/cuyDEhYzpOoX5dt/knSQPuqSueBSHAbqXbL4jej2HL8VJVb
r7QyqhJtQGKOKcpUQG2X71TYSjnYc4VK9hTfy2lNftjdjY6PqOGfzqJxVjhuG72oADc+PsDXYZ6F
6dwjDkCrFsWyy4VzzapGv0cQqCt915SAWc2Oq6eHdLO9uLKfwpXcITVhGWU50+/lXA16FTGSQrmJ
Rx9A4PemeGAwVmfZxjm8vlEw60ESFXigGPstsbh1kYMNnx1q7MSB7fNHyzDKHiTX7k5RVmGbtaW0
srYgbuAILNBZAVqy+NposKvNnLDgmLzawefR/BGEHkRF4W8Tv3z8i62dFRVxYl7rjX4lLyBymjPr
GD/ZLRrF319r/8Hp/mTtOUkOFe6pSLJ1Pz5e8DqUcCDpWhDRIYUgw3l5REIpJfUGDOXp1Z9ofOyQ
qpLxCvBPfg4vPPzb+BtJzspJEUQD8SFoorASD/QudsVG36aZGSDVFDdM5hE2HwVWyT9q8w1s1I/f
biUVQHsBXX66tJZO0rz49KpJcsqyRvpLwdc4d5JjbkZIqdcnM6Ooiw/+SMfdMPazYd9mUXc/fur1
L//LM0C4JqsTaNZlrGkz2c7UABmZMHoc2rt+9I9hJh+tyD8aaubOTnKQS+sgT8lt7TLDUbcAEith
AMolc0LRpUKJYHGAdYk+ZB3HnVfnuVulv9ryJaweZ2aaH7/p2k8rDhP3BNURs7LLnzbXa02p/Bnl
qdreBU12U2vPipkcsrw4FM3XjxdbKVCALvKjgmyh/3gFM/PHPBqNTEOhprZ2KlTBQHkY/dGdmwez
+pLNGgrbPwqbpkTwA+ZxPmf7IR/2qv1b5RcYToPzQ1ejjYj75ll9WSogg0m0FVILfFLLTlAdJYaZ
6xH3V3zOe8VVgi8QJbCDeBr8l0a9A6ripho69qe+fZ6H10A6dNV3v/iEzVonP5Tdw0tfZO44Hszs
KJetq0X3+rRZ3V1PDNg8LgeUjQQVfpnMJYORdwmedN5o/FGK4RF2yCEL/tiJdes7I3Koze0MWVmy
XyYahh//civx9GLtxTEZgqkplYm7Is3F1LQ9Wn3DGP1ZacvDCCElSLdAKusrIo1KF4k59pKG5ltz
WXU+k2uMXt2aoRZtBjcqkLft74wG6/dC3jgH6ysC9kV9BImuZf6v1brdO/BXPT0cjpzDuXvG/PbY
o+Ocof7hj/98vKcrYZw9/e96izg3xXHdmDUqaHNKQOu1HZ53IAln5KLjffEnZAAx5j8/XnPtrqLr
jQ8o6kMKmdQilLfk5jOMXW4lFdsz7VdWajeyn+yM+rekaYfB3BvyDMZFPW0svHZ6NVERCB1NAfe9
DDR6CkNBQszSU8l0ZZBOYynDEPubDoADSvSw0p65NJE0tTDz3GrCrP222lvbUxR3V9A2tUmbmG42
q5exa6YvufIcOt9A27bpfaxtnd2V5hcRhb4n3Bd0lQB7XL5sXve2lat55/XlZwfJkoEeRKO8hto+
LW6y8ejnvKwZ7tT+e82w4agl95N2s7Hja+eL3xr5e3RDyWMXOz4kWixDQOk8a/xSq8ouaiIMkqHl
vSSqj2OX7snlo2miyd27qS+LB4IopKCOVrrmye5qN4DIl00bx37tZkMhjckLz8aAeLE3KbapgV+S
LUXKkyiAkrhjpK4Aq91SRl/p+/EzYIwG/4eS60reUQmlIO+ZtGJE+zv6K9gEKILHCQRSmv7MFYvW
y+THcdioQVc60WJd2MIU+XR4367Bd/mSE6lNNAZc3mG/6wpsOAkeEJ1O6nCTm+fuR/fbAGZXHCX5
lU5oER1Ip5wnB6CBfA5Nb6v0vGbTAmvgwgCxRZZPvq9fHkcJ0pCEzmjnqdntGHjIS3fFjPtAeJfm
8imyvqhQoxrnl+nMhx6Wc2rfNkiz+VgEIkpaHuxNtIVY8erKpUepQGGlIl7WHi31lY64EOmNmC0P
2p05VncjcRBXt8bN4+xGlu8D5bkGJxMbmRtL2TlNU9ecnY2bbTXd5GyIuhXJE/STLzenCVUzpWRh
cwIUJ4PGk4OBOdxjEmZuXjQuVs2eISU7mzuoU2pXO5fBxidxlYTRpUTPmEtOCN5SdV4+An7rDIay
qfVsXQf3wLo5n6Ke7GQmBBtV9PX7isUQc6IXwVeI28nlYlPQNkGF3piXh55EE0355jT/VP7ZmVwl
3Tdg00LXwhpaZxQmb2z22x168bsvFtcuF1cxlw8wIeFNlXMXPTxZiSsI3rU3hF9n69Mc7mjZ7mp2
WzqgQBDJnwZ7X6aulj7I9m4+TWqM1+yPNh52VuBaKgWWj25tsct/qUm4i+wYhqNygtxxUMMv5fy5
ap8S56GTU7fT0W6uVLcvnmQtc3Hq2GHivMvDdKfN5U6ZHpRsH1j71P6hd7JbkWobaCAOmhtgNYed
QOWa4QHCd9D/wcjKNRIL5SfUeNwuZnZ4arPPDeigj4P4VQxnvwhegnAOE+mqDYGrQCZFedtiafEs
mFBCJTifPLAEjMrRhiCAZOb+4zWvx5SQjbmjGdSTnMA4WJyQVJK6OJaQAxQdSoH2F6JLIDTcEvwm
/bIieY0RM5mCH6GxUXitvC+zKd6Y2Tgams5i6TxLnMkp7DdxREULBNNfd/5Kmu5aO2YWXbIFVxId
0MWBvFhwcSDlvKZwj5zGK7iiIxjkZosdGhThnP8OJBwt+Cyw9BYifBvbfBUDxTajESr6PVzP8qI5
66RBzgXFu5ZG5FrBbVaYLsK0OwHIFtpysvo3ZfMNM/WUARU+ITw1DvtqK1FY3fN3z7HI7Wt5LJ1C
4zn8GVgvJp4aUm/l0O8nGXEhacTXdPbKjZD3hl1bbjwgEJHZO5Rdy5g3NZpc5ZHZen31o22+1s6p
TZ78dDfpXyX7aHf/9OSFlDVxG3nGsfFdv9or4yGpjsC0BUHM2mpSXdeB/CA0VQQwl54RN+UiODnl
7KC2QdNoPCj1ybJOznRr1shcfC9P0kx56CaBCxWSjnnWepp9X8teEbn2t0K7M47WgDjVrvpjDDvH
f9TSm4/Py1t9d7Vj/328t9T+XVZR1HgY9BFtnzj0qnlvZAd81uovcbqrP9cTuhyHsdrHNt/lXXYn
g6FpdL7Y27k4zfnNXd64iYaEotfK+1ABAbA7AQBwhgfF2ogfb7DaqwclVqEbCKwK/uTlPmZxnPqz
wj4qk7632bUQsSgYMy94Kf6JAzj39pjdODIWgJbiMZ/cj4N6kzpdAdWm/o7cnYu9idv5f+s4Oc7l
N3S19lVPCm1InxPzryFDVLBOKWNU81MZVczwvUi2T/ZQnIwUVXoU80ixsTxQnUPu5ycARDeW8UAO
sJPU17afmYV8R0uxKZ+TSv8SyfIBuFuCtWnUpadWUn5ieiq07VXhUvgSJ141mbdh9xznT6Z5E4c0
AIxPenZEu91NpLtQqvYduHdf/hLIfzvtS8RBBt+RYKWdihepzgUZf2HNz2GRHFKtvtFSgDwIL3Mh
fXxMzLWworxln0AvaBUsQqjh+ME4FipXhnjKQ/MzuK0ejOFQog3F7Xgbd6cZrC9UOvWkmMDamMzs
h3GnB0i87GBkVOpZaXZO9+UG9xM5TtxQQd8q/8MB3xvGISKb/T+cnddyHNmVrl9F0fepSW8mRnNR
Hih4gCCJmwzQpfc+n/58G+oRUVmFytMdISmCAomd26+91m/KC3afdq9c1y/JZqg5m9YO1/Mv88q9
kqQbODxhvyx1dFBWJHtUY5uH+7y+de0Nymjxg3JTbJw7Pwdl3DzDVW/D7cwgHL33xFYG8E1kK/CN
072iF1LnaYVer4YmW6dfmvTORivxm3crfa3YJY2FpeqrS2apZ1HdJ/ZeKS8Ufa3HuwIsSHNj1ReG
+exnX2JnUwQ13LZlVa30Pl/kFK+LrZSuB09dlin5gRoIx4Xj36pQtUdlRTwz6hsY0xgkPPvGxqq0
BYK53iPYEuPWCn903T5tbjxnmXxK8q+q0y0jpdgU3o3hYlcVcQRSCgKxcqu52x7VP9XzVlnzAwDj
VeDNlRtODRToDICoSBHzLp/kGQdZzVxb7YgGIWORkWNLemthQrBIqxcwxDOX3qnmKIMRa1OPIt02
eYlEiaaEkpWSuvb7NZd71pg7YXEQWb+0kLpYNAd+N07c76CdoLVR/qIoOYnunTbypU6O61UOmW/I
X4Rci1C6Pb/e5lqZnHg9/h0FlUfSCz6nj+5cjf3LoJRzwcrR05lVTWQET5UMxvGLPkGjz8tjAVVs
PuWw/x24PyPHaE9qWon6fTI+Od5tKwjoXOPKAGmp724Aeaz1kodcPVcxPxUpks8lQkTkAlbLVNHb
gSIbGini2TxvOVw61b6UUEFN7W9x+MVv1RWPSs9VVoWjLN36/vygH+ey0H7gmqEwIVgnnHWH94xL
0Gz6ocZjvisWInYTKEVBzFfdXy4gidhHVg04QVY+nm/5RMREYgUoOcabCPRMF1XTOUkbhmRA7YAw
GJFBFX2ZSEuXJuTU7IezMpq5Su7JzlJkYucwy2TwJkssGpqEOCqsoA5h5+p/Eqww4RciYlWhdSjy
SGwB7NfqmcV9apbJHJC050CVDUq9h+Mc2Nko4xBAd6PPufEjlhZD9UmMsxU+yfWt7cPqksBQ4qwm
RXNZ2RNv4zeQLsAQFAKOHHDMwTB7Mt+IEDvuImpvY5G+QSHQaF8Mq5jr6onnALRbUjc4ZL6JPx92
NUf52Y5CCAAh0HurTHZqsTGUEVvoW0GwqypUFC3Yqeivnl9Sp+ZXmPwQeuJaQLV0EoXHkeV0jWOV
K5Smlmb7IlThLYEB9585TN6UcpQXIZQz064IBybB2kG7k3ABL2K1gTHJCxyp+a78UetXSrd1jBes
VxfuiGcu4x4kS8Hj87CKON/8iYNTSFtRf+I8o94+eQPVnVJ2GalGatDmRT3ou7z76vbBXCfFCp12
Ei0kHtO64BlNiWBpFKScIjUnhf48NA8GqcaIF6wfpqtWbzZ4/2xM5JPV+lZoi6eet6l7e2HKD+d7
eyL3AhCDPUTtllcnKcnD5RVLEFOUAT0/k7RCiDyPjrqkUX7OiNbt6l4k3VpjUTpondu8wwxp1c1J
xx6fXXwCLhGC80FkNC3FG26WWbGt5yvBpNIQTRQkgCKBDBkQ96F50eTB5RjPUH+Pd/Fhq5MwA8fg
MgqEPGmcJzsMDJArQFdd34FTviry9G5mnI+3sWB5A0Yhv8zl8JYYfvdUUuwoSfwIpqeLrTymxIuy
VJZtBcMvtvFRWJYVLlK4I/uEVzNNa0dLjWhT4FSgOVMDmKogGU1fcVpRhxudSxNVrRDgFboJjZpc
pTlqycL8GlyZzhIMQWQKHXFznHNNPg6zDj5iuq2iPMj90PDLlSx7WFGihBsYOxk6j4rvujuC/5rz
MjwuecCjQJoG+wREU8hjip3+bsiLtqhTTRmKVaFk68gDNGjKq1CrL6xCWgvxq1wI80rYXBj6IlOl
VdOld3Uc73wMJLU5nvKJt7xgfqLyykoX9cPJsUbc00Wl3xer1vBJ9GeLug1X32LQvSlaZ14FyJDn
sYeMttFuhPOTuEeFXrCJlR3OP6skue2AFTXoBts92g+mBtDyNmuwecsXIFlX5InOL503MffDU4pP
BSuN1D6qjuT7Docw6Wx7UIYa9dM+XMPRQ2EDwjqJByFA79iQM3VvUSJJo9rN2hubRSzfCb+I4CJt
XvXxpuHKsOunvsVCsbkMPZRAoDaI7E3p+5dmhCugWlxIdjl3vIpj6+jDqXIJtATviKlqeYGjpNpa
qKSm0YtLNG+icdchBI1EqxCuMKvtiHJnx3fFzVxMfGKrkzu3ZV57Qiprem+iht+Yklaw7jjHRBAo
5Fui0Vjm+VZNUHbQsCVMm41ZzRxppw7zg5YnSwwvwoY6aVmsggELHTQFhCCKEI4RrVv6pZ3Qe6JQ
/hRgxqNC4bd+nF8yxxUuUT0RgFmA/SfUihpTK6W6bPOV1kEdE88BQJ6p022yJtrJJBN1cul1NGwj
1CuMp5nWj8ee1vEPAyYjoNZTkkcbZWlmhSqnumRuqnFn3Emj8NMMl2F03bg7bPW2Vd5uzjd7fLgd
tiou+3cnTVxBzDQHJaeGwCw319VPtohiVBdxFq0aawa2fiL6PWxucrABC+61XKOTo+ovgMssBh9x
FDzh0cNtkeRlnQn9Ty9imt1PArd0vrun5/gtbIHHboKMOuxvEaYjJtoyUq+8XavwSfU2cpSs4the
wuf2jfjNnrZV3CuZrPFM42IwD7c2vX/X+OSNVQdDCDtxZIFRbVGAKaCvkGjXjkvROJHIknCai2nG
N+AyrvSdn6A5jiVnWswdjyciZD4FOJgFSRSi5jQ9a3k4Hrf1IOSyoyXo8Gb8lI0t0njprguE1fqT
n1QchXMQqeNXNzgJFZ13OFOgg6bmsdRaADWOKIKNXrEtx5+j7ywKQJnwhGZSvCdWNk878ZxG01DE
q4cz7VsZ4qhhjRYYdkNqUC6HQsemnKpXviWxeRmN32am9/jk5oJEZoi6MMEKMmSHLZq55RVYFGSQ
CvqNQRwCQXPbtzc9frjmUC6MnjwYFWp/k7X2p/ONn+itwNaScyIcPpasT0pXSUADpCvMfnZ53Fz7
7gKFJR/f6i4LfvXlz/PtnVjKlJSYSIBeMKGmtaVEV2NPS+x0JRP9ygPSRl45c4W/zdBkuwAXhOaC
jC7owSPMBVdCaKfo2Ul6vxk01KBD49pPjWtIfZsh/owKyg5Jb+it9ichzmom9mPQV+Qms2+O3v4o
Im+k9GTqKzcyV56DO5h949nR18hAiKAZN4PvPLld+63BGGZZFeHOMNpyYSPJuALgsglCyUN4Q71v
/e/nR+/YHERDOh/IHjxt8nZHEmS+FKaN1SUphiQmokHtWnWu8pw0Prc6eVMRP1V6vazlgLx7vOiN
O5B+i059nfmOE9sR6jA5MAJOBCmnJEYNw2yobEjFSaCGxjrZ+a73WBbBpdm1+zK+Hbp2YSuoF/fJ
lWDiiMMZusy2Mut9zjvHUquZWT85NIJCyvmAxiypzcNdFKIJDvIO9bzBY9uQQo97Iv4hXWgd0QAq
bZDP0JWgmhamUA2yhRBuTAZ168mz9nIn7mQKt7+/ZfLEdHVf9RXYT2iJEG/3BI6Z/7VCXcH04yvT
rfcep3OAQ73tzeJtTu0wwZzhJOF/Qe4djgPhM5IHcZCtamTKhsTb6Gm36TAEyqWdqFwLRyf9a+YZ
RNva21WR9vlmlL25CRGh13QbUlhkmSrkvExjcmdnPVzicRhSoE+QKY09pVZS+BEKW8abmltutovR
lMlrYGWCeFLf72ZW6akv4EzVUVUUmI4piNkbY2XsqwzBPvnWIqegoD0lRPwHNHGRGVm62D0YvbeO
LW+r7gx8J85/wKld4pCaJcugEJpNlYaURA8MLTI4FXyK2Brcfjw4Q94sdZj/5aZI4QBf0dF5fqNZ
Hs56V0p5japSunJV+cKy/a2DGLtWedxiM/N6nLtAEJfMidCsgFY6zYGOuRxadQh/xtXlRTzYN1DK
rh3rR+zuK9QpZS2869rkrwNmaJXr31Cw8UF7cHJHcl1TbqsVtOpsuMV6vx39Yk8RKZEumyS4dNJy
mTrtNkyTtVsH15pkXARNN9P1Y30aMYtA8IUUDHSu6fs6izwrbUeoklKvrJr0R1gZFzyH8D6XNqlR
Uklklw0PthJfaGO0Ru5JUuRtY48IgY27LEg+n19gJ8Ix+MusbLh6FJDADxxOe4rmt5TKqIc4VXNJ
kLFCEwdOov6Wka5KHJMQS7MMFMIGeXu+7ePFTdPColEIh3ADTM64YCgzKx9VYBJcOJ1ClOLcWYWP
VFtwd76lUyuO6w5+J+o7OLGJbf7urVHlmofTJaWxwK8u0EP4nFrDLyyTV03VSovasoN1N2ZzNdzT
Y/uuWe2wWSp1vhwJDUjwMAVZivwyUaObzi4j4AflqnWqK1f29p2ts9z6zfk+H8tmsdQopxCBCoz+
0XM+NNRQNUr02vL6oqjzi2TIvgHc30hu+t1vh53BIg+vI9X/quDIRmJvX2bl1Wgqi2ER5y9Nljyc
/6LjSFFQ5W1x5SOUw912OBxhXJXKEHCC+n15qQx7p0EeKMYNhdR0K2cc7cbMmXZy3t+1KH7+bt6z
rjLMIgeIoxY3qMM+SVb8LJXfOxfschxeeyURh/W3dtTvRqdZu2YA7ZWNdLMyVwF0+CAZtkNE8Xfw
tpKVL9sg2NShf2073kx3T085C527imIp18Zhf9soMiy39cH/xP3WzKBdVPVVkYAyCWx8fszLKEk3
sVouqzzDlNReWNaw0vJnMBs/cK+/4dXyqGXGzNH7psl5eI8LZWS2OcVFjuDpRreNPnIlF45db0hX
XtD6iwh0qmveebmTL/O0SrdjAFQkQ92esCsonIvCvSrhejmqtxpL73Pgmdibu1nN8zX7VI2NiZtT
fIHa148xlJaDWt1CITq/XE/Eg2+CzpTqBMoeF4bD0bSLSMdInlq9A/a4tz/lzaK2tx64WyuhuNN9
y/v6xlLQbNxHmFuGFGhj3/k28xXHb7vDr5jcW35UZ1BReV/B3FozX4sv1b1rwHKJoFWhLWsF4zrU
4xvZC+dOkFMHtMhUwMOlooGe8+EARFZvx0WGFUCxqLJyG3vGr0YeKFB62a3XxBed5mw62V7LXkXS
ov/sys7GV3ZS9UnRoLClM+fHyfNUXJ0YTwtJ72k2uFfSCvQ7SrZlDNyOxuIImLOa+NvC4/Ry8qe4
dO66xvYpuvh/lT0nUmOoECCFYmPlOn0TDnrgmH5DKObJw7a0ZWmh59XlaNQbJ6puNDvzZ2KFU8cl
WgQKaWRhmzmVjVPlztJKW6O21Wu3GHVtMrN5dA3jGs/AnTQMD5WXXpxfbCKyn27U901ObmTwIpo1
kOVHX5W9F/qbRkmWXmqtUTLZoHo0M6QnknIi3QifWhj0Ojw1DhcYhe8+rxyFLLxnXCDqvRgR8JVb
Ze8TUIMeK1dRlS1wh/lVYnEcDTEgNL+be+7rx48tJNupMECfZaUf1RVrbegSFeeSlYHmZaw1W0sK
r9sMEHVnBrtY4/HVJMRl8XNTB7sw978OWvOZdCr+kVT/fEn5XsgkywPKYW6pF6uoiIG/2+OzFRcb
S6ttfAWCL6HxpVdBEuXNph26L6nWw0dObLCg+nCVWwDRrMp/iuNQA6WUUvHpy6sw1Ldx0i21PN4Z
uXGHqnG/OD/px2pWUFtEwp+bmVvjSETOxQ2w6/pYpAT8l+tgtJ7tMNmalYMEumw3C8sF3mYPX8O2
3itet4sadd2q3kXlxyO4b71ahg95nSACQ1TlKsVyl3TeTu67mXjx+EAGviALrgkTxSxNrzc3GHNV
ipRwNWjDtpIrVKWih9HXbuO0hH4sV1/Sb5JSrP0k+uUNxTdT814HrJbGYM7c42hvii9BGYFrgZiZ
IPZw4QZxU+t2zpdYnbMqyuai1tRbdJEXclMsizG6rFx35hY92puiSdidXOu8YriTDptUXddv29QK
Vy7cD94DblZukrbeRHa4M525sT7VQRAqgkyKrCFg+8PWQtUe06CVw1WkvCQUQPuipur47NS37WtX
z6T0xD1ycOzQNdRduGhoSmBjDhtrkaouggKVY0191kcPm7h6IWXV+vw6P74+RDOUOFDsoldYwh42
UxmdYmD9Fa0Gq7qM6hokJ5AnGJ5a3D6keKuFKlyfMbquFOVxpu2jq5S2qQjSQU5ynqCT2Lf0a7lI
BiCovobzcTjsQzW67GPrS5Aqt4aRXNtQV3gN7YfMXkoCK65F10Xf3vJK3fmWS4XTb+b208mPot5H
GhWTDKKzwwFR28QrpcqPVnEYXwbVzQCYQm5RI23sdehCdBqbi9QtrgbdWThSt4gdMqFDfxfLI+SS
IQe5Zs2I1hyXScRAgfBjifNY4749/CarSmLflCQcqOVqHZrllaT2W1ujKuCbdyOUTsuVl7zj0e0f
9yhQzWXejtcieWUUz+A3ktDmMjxsP80Vg6diHq56CszZmK8l987o5Jm1eDzycAYEC59gBiKjNmml
HxwjV3tq2XL+3OQPuc0rdLzGEGczs+6OrjbSGuAYOIUBzQDNmaw7uZR0H1XCAKvDbFFSZU6k57Jz
FzZWJFDe67V1V7v+TKvHhweNCnFkgztdOFkdjmGmtKGRyVawSk1A4lUlVDAXspTsUAbbJ7q1kN2Z
WEmM1+EJQoswa0CGQrI/ymoPqRbImRdwHhfjhSjeSmp+r7rjJjGD66R1Z67ME0cJYCfiDh407Ocj
BnyFlmFmxG4I7F08SVCaN+U9Hml3RWetB7ZQ7RRrRy89MBLG88ycii0w7SxaqkIEX5SzpiZhI+qT
TVSaIfqD7ioBtK678q0cUb0uxivfVoEwVxtdG/eBGi3GogFJ2UQz+/ToZc26EmoD8HtYW0c8YDlo
Uy+V+QZ/KBYlF95gN492bN5Ygb3G7edb5PT3UTkTMJ5qFfIcLxGBn6Xxw4UVl/xALrkDoR7BtxkX
Ra9+xgzusfbtVe7Ld0kyPrfur/MDfrJVgwAJN1v72KQza1TN58wIV1X6y3DLdZD2z4ra34eJjd9v
/4Ad8o0/S784MclgYjkauK+OKWM+GFTDdhngprQ3Suys+nZ8tnmIJhITqzefrPDb+W4eIyG4oISK
LaArEy7P9DrwnYiwuwDEQ+72Mmqca3SdQ3HvoOygX2h1+zTI1baD4uNFv1qZGETxu/u0/Bt3AHrq
Cp03KdPyRZNnAVKWiV+HcAQTNJ10ub8vR/OHmUXXktbd+62MlbF+w2L/1Cvha+/MmXSduINo3xRI
etK05EYnp7NqV8RFHdHdGOVLwxiXRrZD+mbTLgrX3eY5jpPIC5u4g4F0nTtaROcmu5tYSPiFUog6
LtAljhOW0GeJvIhSuqi/z6MrBxPIwIyvFU+7VQJ7k6j+qm6sNfvyWnarBTocG8mfU9Q4uSBE7YNl
z9P3yC7IkIzc8rOBeFsedmgOprm/I+10oyI2XGrVRdTIwPLstZ8WV17mPI+AiXNei+fX5TEPm3Vp
AbZkF6CzzT12uOsrH/V4zxd632O51uLhDpu8VY4movDqjYJhVyXjY+SaX7XCBlXcFpvS3Of2Uiu8
lZ5hsyF/N2L5RVdTlPoNbRnxK5pxnDmb3ors04kjOIeDLKwauP0OP3MoggTtNtdfmYVzWwTGfZB0
d5Vq3rRef+ODWow61QPN7q+MVJEx6jSwtacQssic8rtdyaBSsj3BIz6feXXbSvlNF+QPYZJep061
wVVnPfTM9q1Tuw+Skv3UG9daDEOyV0wkWGyQr4mvP5ncuWupiW5StSBRRenKDpw5S70TFzz1UfTs
KRkA5552VSGvmps1VgQCB5p1wIq9Ym3gaVWWcOSDRQ3o+PwiOHHBc83COUENzoF5MoljPBwD0tTm
Rd5kP4csujc5mYoyfOA1cdeN1kwe5LhMI5YctGq8jSDPouJ1OJex3kURlFmMNzztvo2rV8vpV/XY
7DKtRagfBlrY6NsaioaHhV02pE99rcJeKBQYykijRqzMEq+M84Nw4iIia87XCBYMkcdkEILMzULb
wg4kUiTWz0uU5JdSUq6bAvWvtly7kAfLORLWye0HSwIJQDIk4vV9OBaq5Mdlj03Oqgq6Syl3fyF8
Dewy+dImZsmsDy+NNi7U3rws7WRTu/2y9s11gteCVzc78V8t0uE8F6opIIWgDajUZjhfSavzw6OJ
L5nuQJKlpHD42GMFoC6tK5/EYbBqhxvZ6u5sasJO6JZLd1DkvRa/kMH8ZBd1dV0XLizK0vk0WAhi
lgbsm8aBpupJ6MhG+cpynvqx8dd+I7kAWwL+jgzzKLPgiQcaPCsJnfnUFkKXeDBErpZcOmMIPbIe
f1jJsBlSdZcVn8/379Suc6AVCLlhgPZTpnERRKWCNjJ7gL75XA0rIxo/60nyHDXZHqY3l2Vnbs43
eirUpTb4u9VJJgD79kKrsj5YQW3HXOsO4flLkHpuny87B8ELnB2tfOYsPXUHvm9zsuRCaQxRn0I0
YpDj6yCSyOB4MwGs2MFHa8UgjSLCWCKeyaWCnnxV2B7dUhAv8VTlJauTpe2mD25d/rULjHQVEnZo
EMLPI8EGuGTSVpmpCcDSVASQLsdDd52k5eMolZ+LsLvusvEKk/DL3nMuJTu/a7viwVDUW03NloP2
SKVuoXbqBln7i8TOr0NdvVJ7/1JRwMP/pan+8zudNyl1gnoqpYc73TRiyaLmQegxXAf6pWJ/K8vL
wrpojJ8NhXmuNr99Ot/mmzvM73k4bnNya2q5J/WNaFNOOdGD/CbNjK3zPc6yjSy112D0cJXJ1XQf
6/46iAvq4fmNPz6MynVPQU2N8XlwlU2UwZ0LrksUHCr9lxGpiGj1d0CWZz73xD0kyuXIOSCDiFbw
ZCrTqmwiaSA9MA7l1eD394Mr7csujSBkx/Z6zMc7Wy3sTVHKr7rn3Goo42jGIoqjTZP1O0fLHzR8
ZrAGU7U1Hir3vlUEyyJz2rWcqduyyp7LyxZZjHCF8ZdGn8934PAMYbihxFNOAD8nfAkRcT6c4iwd
hqGoyQcExAyPgfSIyRdyBcqSKHBph9bqfHOGmL6D6Z20J660dxXYNnWNvLddMulJBZt4/AQY/qrz
cjLfAARVqQCPO+7lMUgXjgtuP83aBzNHI8BFHyDAeMyTvYdW9u81kjKoFm9D71PXDKseTR5hvBBi
f9f4IPB8H1zSsMJ4zxrbtau1ezvHCiSEAjCqoMXsR6//PFjlZ7P3v4Y3dS2vGqnbBl78tdPrm8Ss
lVVWIWRiyu1T2+kuzvI836u0fG1gXTQlTqKJeZmQwWgrvrZt5gQo9aO5QdWcABfPSLCURFaToGNE
0QUavhOsnNTZ5IW/sYJuBbcCkadlat0yUOt+bCGxl/vcV658Tb95qoGoNF1+28n4w6dW88mQB0yV
k/veayGyuwjTkhfwNVjM5mPuDbchvq9BudA3mG8vG4XkJyWeof81EMAl0t6X0mu/LveKm15r+MEN
g7PHRmmlFPKqyq1tkV20uAxA2Nx1g7IZ1F2vDTPJnMOj+d9HAtLKb5AUQDnTFJzeh3rjSKwZbwQ3
66EmONwn8g+7+XF+cU4KH3+ePexlUeAVWlaTq03DP6yNVLJGYwWf5lJXrKWPZZGVVptcDh6c4WpQ
7dsa+5bSdh5NKXpx4JG/9PaN1K7iJMZLQ7ssXFtbZBo6NJ0CSnHOTWNS9Pi/jyTu5cZDaWOa9y+i
WjfHPiLTAgRfDuvPZlU8JjEZ2B7pZ92FV2LGC725GdDyBLGdRhtXzm9cqZjhaLzllQ72MtxczIUJ
P0gmYigyyZ+DBfPSzOUaK4r+TtKLTUWt18gfOz3/mcjGPnf0Gz31LizYA8OgLQSFA3LXVuvsi6TR
rpv6JR6fs65Ea8C60QblM1YxzaAulba5bPUaLUZ1T+zPK6KGfN+gDRRRiXyRM+OrqjV3cuQtTS9Z
ar0DOcPb2t6wU0vzRg/ixUhYXkirzP5adstKgtSqSGujwRshyi+NIV6JP4NqXyvJs2RLuE4ra7Uj
X+httDJHCLJZKeiIARTaalV0L5flQ9EU94JdNnbWV3Vs77zO/+oN8WMWIpqgdS9OO/fqODosxQBz
ROO6JawZpyVmW4/ccjC5C4tuxA79ypGWI3DTrllrxVUAFTob78IEgYonOUNEJ/33vvuv7/1/ez+z
u39PZfW//8Ofv2f5UAaeX0/++L/Xwfcyq7Jf9f+If/afv3b4j/53+zO7eU1+Vmf/0lOW8J/pXzn4
tbT+59etXuvXgz+s0zqoh/vmZzk8/KyauH77BPoh/ub/7w//8fPttzwN+c9//fE9a9Ja/DYvyNI/
/vzRxY9//cFF+O7gEL//zx+KPv7rj+vX+HWogtejf/Lztar514rzTyAtmqicov1FevKPf3Q/xU8c
55+k3dknAJ01CtwC8JRmZe3/6w/rnyKhQmae9xw3sSJSL1XWiB/J/6QWQx4OYxcBHRPQvD/+r+8H
c/h7Tv+RNsldhoBU9a8/jIMLWALjjSI/tV0RyLy7eJM0CRIS9NWW8P2esGSls/K5fGbW7GE89PvX
T+6qCuU/uBR+ve1NUO/oG5WafKk4T7Icbhw3mQnWRVT1++T53Yro3LtOZLJPbhW2CPAgY4tQ38aP
nbt3c/nneL0fn8NL9/evFk2++9URTnU6Ltz1tlKf3EZZV9HPuLkz834/Wjdy483E1h9Ng9jy75qx
9MGrfLOotyZj5CbUpscRrsvcE+Pwyvzdi0nE7vika32NX+8W4cJGQyiWr50O6dqM5fxfk2X1fpg+
+v7JFemYsa7rSVZvnbFYSRACcICnkWZ1/td/9P2TK2Xwddey65xV2kLeBqcZItNle5vAQQ/Isnj5
nW9nAkX7z0BNPVXakXJK7pSkr5f+Rajyfl+lP9Kv0TpY9wt9BdFh2Vy53xuE6E0kuxbkWFf+oltY
qzldtg9Gcnq4J7mL5nFZVdvCxyJTqr5aCIWRVtqe7+EHIznVP/SdIIUwUFRbQ69LWNHebWESDlS9
8qWJmplN81Ej4v9/t5r9rokHyE3VVnbapYdUhTvKC0+lLhH9zW5Mdnzl+V7Xtk21bX15PRQ+fA9v
16UyMG1vfX6k3uAiJ06V6RtOSmytTzOGKq8l1VqUg+ftjDG0s4XWW+6+LRT1V+SH+i0pgnBXFTja
toocrMhIjJcVJecGaJJnfGns3v7qKU2z7EZsnJ08kS/DKvH6ZRTk1uvQDc6jg8DxRsKf9ZNcZfXS
CapFbECx7RXCh1GrpZVnaMamLKKYt4gUUIa3vWrZSrF6ATi5gHILfBMEZU22HQ21XhoTTI9Tsst+
2d56muNfel3f/whiw4aVYldNuAhz1XqSYCNcaW4VXle9VOBB75vVM3mv8a5I9PT5/Fh+tCAmx5vc
RniZtmwrAFxLv//Z1z81PHnNufTvR79/cr7hqp76fsWmKd1vWP1tU/fGl/MlVd1/xz4Hoc/78+2D
G2YKTa0SJSk1l/WGcc2DiV09mokz6+yjb5+cbUVlqOnY82RVjWwR2fay7j6FmbUoqr+ULfvPmWZO
3taNNliRpcb42ypZuVSqiEzkkMygYMUvObFJpryAMW9cyBhptUWW94cT+D/9dLzOyuBnJFmvbVV9
cpVqqzv5p/MLSezvU81NwpXKHG2nb7kIxgYFbUlZOsouzudUaD6Yimk63x9TO218dryteGBoxwW3
2sIqEOiSkpnZ/mAhmaJj747GvirDsWlDjsbCLfaZ5wYbCezZzFRPSpO/53oSrqhSmjdx4TEd42iu
s9QER2iZLqngApPzJsuWrSMPlyYMur3SltpWDyqL6kgx58/30QRNdno0mGUfulmFgQJUSKvegdda
j5nz9+KMaWUfpg0sJ+pe28Rw4aBnn0vf/S778gyI7qPZmYQxYZWnuhUP1dYzs3XbUKSx45kT5INI
2Jxsc7BE41gbHZsh9Jf4sVMWFwqFKkJzozXHzfvg+43JVk+qvlSMiLOkb4tFZF6V4czAfLAzprg0
N5GjJha/2EzVfR19Tfp+64VIQ2kzkdcHwzOtpee9pieDllRbNAWuUqO+yFrvoR+llyZOr3Tfmtkg
Hw2Q6N+77Yed5Gj4BcuzSLBf6r3yyc+67O8F8VMeouJJ3NZWVG2jyrzGWPyxL2tePUU6c3Z8NAmT
zR3jBR7qA2NEGfXKUpu9W/rYOCfDbVdGj3/rgH1L1L4boDgL48Z3uCzc7FtBFWvsv/JymBmgjzow
uaYDLc+7TOayUByQg54qPKfvBuIkoPEzdvMfTfBkB+ctroNVwzYjoCFFu0yVYWb0PzjZpqjiwQ7V
wkq4HNQAaKayZ64XzRjODM0H3z013QHMFCO8wdCUAr1u1ynAavPH+TmdJDL/cyu8ZZTfTSo2lIhM
KXx63UVYnssGMkRthsNe7cMllHqVvHkVx9/cuIp2UZnIO3ij3UqiRrXTx7F9RHpTfh3s1tvXYYWo
bOuZl6Nneli+2ckWzb92P+qeelUZ4XgZOPgGnf/yDxbMlGI8BNBaTIPjvkoVUnLlOpTT13Yg26bW
9d872qZWbU3Zlao7jPU2HT5L5quvjOtOdhZJbc8snI86IRbUu9GP1F4dLburt5IbL6LyxvQERyFc
2+FcRvyDpSlSS+9bSHuogaFGF9wusL+kdaZc1mbqPMBV8H6dn4mP1ufkXu8bVVbchCZqvyWnbOiF
86o53ZyU1UdjNDkZUseOdQWn3m1n7VtF8JcxByBBkYbR5u91YHIwVGZXKnEf4mWjVo9JbqxCeU6q
5qOPn1ztZQjSxB9JcplSsSiSG9NNl6PC5hj0mX3wwQRrk3tdb5TOQxiWJVSRM/fdFTcLqLo5JNcH
l+8U/WunWdq1aVBvi/Kb0vWLof6q9Qk2IV866+n88H/Ug2ngjg9i1eY5ebReXplNtU7C7G7Ui5lr
64M03VTZZJSCVqvqpN5GUTd8dpNI2bll5DyjOh7ucqy4F5DWlSvPydqZi+aDSZ8apodqG7R25hJp
e/4300PIw3Sxrohwny4KZe7G/GhmJjtbaXwN4yfq02mpCNFT9OFfzdzBJQMp436mKx/s7akQjet4
9jioDnGFWg6Lsk5fHErVMxfbR+M02dl5GsRJUTNOQfbc6s9t5e765mWcFWP56PdP9nWfoYYAxJrA
0Ue+UtbTrVpWt24cXBRK9/eC0zet9ncnONDoTHdTMQv1F5XreaBY2sh31fgLU8WZLf7BJEytmszY
c+tcpg2S8PnCCJpvvjXHpP9g801ti7Wxk8xOfH+Y3fqms/SGYenIX87v7A+W6JvO3bvB8dPOTHSH
swlpyYscNbBOebapSAeGufS0T3+vETH77xqJw1YxO4cEtmHlWy3Nt3Yyfiv7EkGoNn3tRu1vxvBv
OJT/x9mZ9bitK9H6FxGQqPlVsiwPPc+dFyLZ6YikSI2UKOnX39UB7rnZvnEb2G8HONltWyKLxapV
3/rjgzB2MwOjR4disWwTcwGDFrWh0SX57rm3fLKfI1PP6+Cg3QJZ5xU84fcNZRcW6bmXfHJCoxzK
l8ag2mIIRAlAR3RBn7fa33z9Bs6VFn4nl388GTIlU+c5Du7GlZFv06S6jVR9BBpcRx/9Ej3cfoV5
G59lcucqORy0xOvxwAq5sEPOlJp+CxD//ALtlLQC+OnCg0Xqd0ykV2D96cIHGwjudJcQHOfe0Mlh
vnDREhgRmMKPmvhAxynZjMzSC0/xzEs69YoKbDgqwvH+Z1sftQx/VTV57KLx4euXdObLnyJTEvgm
hmZZUd0v6Y3FpX3TtUt44buf2einegvIlIMlCVEciSUUHd4bzo204bi80RHQzEsGiGfi+W/J7R9v
2bUjTZY27qCarVge4iqdK/g272Aga3525XRJDXqiXv/fpeg34vSPD1qtootcRVfwoNs3UJ5SAvX6
4hwXOD7KOcgToV4juERodHumSqbr2L8l3YWA9hvN85dK5qlavfKtWmm1doVjqg7IFlpJL3X6iedJ
k0CUw/3Gh/O7LoNrz28TntYU/phd0EKxBDLrm4oDcMIcEv9iEHdn8LWhdyNcS291t2iYuTjmgKWM
q6RWSBer0sASafo2+V63l0KQX4vsiUwFDNdzsvbzCzRgXjqFk7OFd1j4UlIYm8Q2WV/ajvLCWTS7
5Jt3Jlf7/UL+ePB1H4iVA9ZaoDGMb9D0z0u9HBhkb/VS3a12vm55898ud78ny//4rBZapQ7jin0h
hAlzGpJfcCy8V5H7Cyqqb19vunP74iQDYdSs0MrxvpgDYdOuRTTyA9iJaUV3ijhoD7rQi339Wb83
29+WzUl4SrBu/Fg4dUHKH5LSFE7LB4x/paXjHzju9hT2wAtenR7s5yhQypMoszMKFqXcEAWDkADj
mP5wISScCWenkEYPfdm6FbYuyhgiuNIzFdjwmJS1VF08d8483lN/mVFGnI+wRiq0NiQXs3J3S0Lb
FGgy726YLfz0xrLPB4wwbuBFE4FW56y7qVVRDrOjauvZOigqpcADg6DmlVL8r8SGUfH1GzkTck8B
ddGn6J3AELawDNobnfH+0kDyuYd7kvPE47j0q/VVIQcyZi0MO9ETmivwgFbvwpF6ot7+XxB0Pj/7
j/1hh0WvnA2qgPkB2bKKLtglibRQvWPoV2TBkMTX0EfZRyeGqU3OETX/CXp/vXSzPfd2Px/rH1+A
Y/J0qKfYRb+gAczP3dWy3tuWX4XafaoRtb5+S+c+5iQ5YphlDUNApFC8izyUH4m+lsRADxmbKOsg
wIEXq2to/t8+7eTOo2lbDYt0aCFbb74ePcJvgKhurzTstq+iOgK8hthovtCCO7cCT+JPkCwNpBcx
LWZkZzs4Zb3Hoo0vBNATfeH/WyEnAadXhrXEkV4xNUm04+jq78aSQOYtO8/NfOKUuxH1g8euC0Ux
e7Q+cAIXTBC5Sa5YzXLasiRFNRyuUF8/3b+fH05yUgwxq5nrZRg9mBmh/1deOZT8YgP8+habuVK9
oa/23z7o8wv8sTa9walL+CR4aKbJm7B5BGktC3wMbk1wuUJx9LdR5Ncf9ff1idGlf39U4GI0OTGl
V9iq3oooyHUTbF1cPeLE3MzNhYv+uU85iSiDZr3yeEgLxiVK4/5MMmcNGyhE5bvHxx/WNezCFvj7
onSSk8Di0TUAfcenhd+2PBUJ/LJMTLdfP61zf/wkaBiB6jQ3nBZeJ8WDKld5TNBG/49P6SRW8Ngd
DNHoTkQimbcr1EZ3fEj6fdix5H6au+jZm4f69b/9lJNQsUaAqZkVxwcK2hvRyw3E1xf2yZkMF7DS
fy8q7vetp2UHxcgqw2Kopugnm23/EoYwqGU1tNkN3AAzYQXG0fAv+72aPQkgWDBsKJJQEE3lZVb/
uZd2EkjU4rokqVtb+KV5L2n7MC4TBmOfUB/ah5Mq+q6+9Sys29phWzd+3gIgv4pxS6PyF3Zh5lEg
RR2GSXUPTqEO9nuETLbKRgAYiFVF0FUXYt6ZbXJq6oA6XqcnsSjIAGgLnAVrgeWLFk88w35s2vkA
MNrNOAbu5us18PcrDwbS/v2eVr+PyyDsbUF8uCA2XY6pNXSYlrS6hNM98+xPVZ5JrfuVyVIXwgk3
bvuPwHb8+rt/7uf/Px91TocR2qZsCETEYzHDdGoX6VLtRh9mmm4tL1WvTjBQ//cIAs75389HON5U
tWuPJCVQQOy2vpiblHQl+0eiqnVLkoEgNQJq4ifBikcF23UZDOQXr95Bpz7m7jT0F2LD75Lf337v
SeiBlwrX0gmmwo+xDlLMYHchANZ+n40GYOvJI80RChX4gcAYK1oxBu+hJlJ3UKd1ZHprfPPTCC8s
Mbwr3BQmzpgIYhgtc3SP7B1ZerdFSjvsGDLqDaaHq41GJSpnJNSFYVRedUnbvRgys0fLV7jGtRKu
VLTCEr2wGn/XIv7yE08lPd2SaOnDpmffJSMcHRUActNI3hc4Mmzh8Ui2YafKLQZfMSs5++51IBiG
ahqsLB83jz106+p+CkWXT95sNolyQjjiuTyvgSnYLRKH9tdL70weEJ/E6Y5QP+yNMxbaqxnYW6LZ
k3UJMqBpSBHN3LkZnVI9OB25hMI6t41OgrWaAqeuGAA7VRl8BwItesOsq/f89c85t5NOorVv18ES
p7JFi8vjTvbUbiC7GLeY34kvbNYz6T58NP69k6QvxIy5NYMS6lQA1fzsqhYU8T7OBg0rbMooXDym
JnUqTM+TS4M0Z17Uqai2d8Yapipg8kCYpG9hwUwAlywRU4d1Xa8mRNKD4zOdqdDaCznxmZD62zbz
j9SNOwoEe8yL7DtLXdDRaHQNWrX51vqfGSmtLhFEz7y0U7UuIYPXmpCYohXBmLZdhIk11X26mdei
e/h6YZw5jk4lu8AEw4nLbVQxAXUG97uhOcKCMKYgS7OfMDtZnp1kTdwLa+Tcp53kiNWK1r/XR1Ph
aE8caj1Ge+JPCWbW9XAtmJT3/rCYC6/pzIY6xRzPmg0etPqq8Fq6TXqETSnyr5/a36vFzql6tx6q
dgp6vux782a8ZjckC4ogNBvYLTVR4a8sJeTSMjiz3E5JRshsiIV0zOw9OGXkJozJJlgGveWRN9+2
niovHD/nXs5JAPJK3UwzQS5aw4Ow6IIO4c1TzYMPNGHuTyGsHxvaP379BM992ElAgjbZxl2wjPsm
sD30EJ+SsmWEdi3ZaMhs0gVqqguL7tw2OolLpaZOk1A57DnSYRh1ldN4H42r8xJjaOv5659zZq2d
ymBRkgs6cCSnvVK8fZpgyZQtU9jvvv7rZ37B56jQn3dFudY91hv39qQ2cI5xxog8+ig+FraDm/XX
n/G7jP+3k/lkb4424fHS82aPUQhAejFslDceqQ9U9/JKV3X1lnC3XtPKtMmrr3x2qyY0EUlZr3nX
ItdG/1tFWSmDdTjOyEXylQVWZT7GVXcyrJ3/JkhxTlWusm1Q1AmxdMI1mg/oP14bASs0s0TzhcP/
3PM+OfwDI5thnNW4B98Qvr9zvb4yb8WEX9Avl9AWZ3b1qdh0CmvwZCR+xZSUu8gKDg8ib83GadjG
dLo08HHmdAxPtpmlFQU3dMA2cwld0nnwnRvT9tU9X9YZHuNeg3FeBC/NKRhaX6+kM8HxVIwKZQ2g
N/U47qU7k6eo98HZ4J7sMTKg4RsmXfotcCe/ztzKujcxGZf/WLw5Vahi5Lib55KP+4jYZsk8X/bH
GHQb+CAuFZJE5M/+U9x+1nMqCfVD/vUPPneHOBWwJiyevLKD0bPF9XFJvOo46oWEcOorAUfuB3ia
hL3oj2yS/QYyXUBevaYtVF03VQq3u0vtxXMp2KnQVVWtDQaOoyKGZOUYDjKCFSU8DWUaikhlfKn1
plJszGoq2xKeIjroU0w5O5eEyGcqekCh/TtUmcG0dAG1c2/ZSF9jNsA9HFZ5S5O6pF9AAAyHY9L7
/s+4RO6RwQthfgmn0VW5TBp3w6Sddo6LKzlGegYUpC+syTPx+ZR1yOB8xhKYsBZARDv7YDV+7oAE
sP16AZw5zE61uWCnYRYJ7aw9eOLylQ0WI8NB52eimZyNz0QPD4WkL77+sDPbK/j8iX9knw4clFoB
S5C9rIiPeWfqZXCuGw6BKD9HfaJ1D5hita07CMS4W16ysPr9qP5yPpyKd+U4OMk4hfjzFobb7TCY
az0k+hFmdF5WRl0wZU2I26Rup2jniTHewqQy/hZUS301tGjjMOmyTV869cFZePigxKRzuI/p99LW
LrSLszpowwjcVOgc5aIZ1Mss+PyysIS+tDNgRHBJCJrbmmAEeV6jJg+kZgUqyNX1Ysp6SNeeMehP
QpsBp9zADLPuDp4dg2upWHLhXZ+RKsBG+d/P31ozwH9HBvsKUuYo9ePV/ANctXYyoC3jZ83kAofF
Jn6ewwG0dhkM8V0dNMlBMyQ9F9az9xnA//I2TlW3CR49XFRGfx8nmgG/AIYfbvy2iqcM/MHyJ1JG
UW3Clhm9WWwpd17SzrnWPgb+utaBp2g/iSSb+dh+NELEL6sOuzEdu1nC1lSi3ADvP6qumQ7ouyVx
fFMxoR4jg4iFSWRVcOHVIZDQs/4ew7Jo2DRk5Lf1PFY/KqP0/TjF/tXKq4tgvjNHGSaS/7XuG8KZ
408T0JoTzCNY2Zm9digsInuyAofva06+BaGVeevCw9yKkX74XiWuQ7uaR2TlEIUZL4iLpJ5ohhos
eMIAZqJh2TrO++iiQvr1/jxzsJ+6SDJNFWuQ7eydxr2XQPY7VG1bz9+YAQTSrz/jXBnlVC9ey8gT
Ev32fdwQNRWDxiRD1lMxH1o5wm4jdCy5J07gvVSaCIHEpXSe46RznnFvjX/YiU87eAugeh4bP5FZ
31LQxYkzLDnU4uZ1IqWuUlQ4lqevv/EJa+d/dbZTtXU9RSB1A1K1J6YROzTlwQphhOiHaIERqkmW
QKS1T8mrHVd/h46z9xC0XbVfy9i9x6xGc/AiAxKv9OK9sl0gM+3pGT7enhTF6DvNO11odc9WGYUb
LxyX3O0wDEPCFXOHvhVG7G3E5//2kk913Yx8xqPBrvh63vxP5C31D9ET5zFawPxHtWi+dKCeSUVP
/R/moDadhWv63vNWcgeEvPveJQN7Q6ugIxdW05kVe6rwVrap54qw3/Lr/hoeoPxaBE0Jcl+XJNeB
nqtLNq/nfs1JYl2TQIRhPUFGGYVJUa9OsllAFklHCQXq1wvtzI85VTMz32JYNprrgpv5IAjdor//
THi09019AUZy7iM+I9QfJ3AjHUjhOU60ET3/wluGZevzQL4HkBE9BOVyqQbpBr+/9d/C/EnQQx5r
NMPYfoFZ4O6jNOF6qwHgbGBT4i5bzjp/j3yreR7XRe1KtLkPiSuXgwATAi7JqsyCBHYVmWuNfcUW
G1MaAl7lPs5lvZ2Z2jL7T7UiPIH0TynsvVZISyaVHDU8UYdqLIbmGuyInTvRfJ0xV6boJhGwFjcq
jzC+TlV7j3r1ru+H65jFLyH+jQ9OLEYcDwtp4Xdcl3APDqpsgurIhbWSsLnXwsnW8A+4bGDSvWUZ
8EwIzZ+Jcg1t4bxt2zkT83poXVFEvL5GuTol45ucMe8dsimVbgLyIN2XjFQ4X995A8EGTC1TMTyH
CdxV2+inHp2rusKEVIuMwplVCheFjPgynRnZ+ovzIcNn0pSfV9xDtLioJE879Tkf+ymfUzoPzINa
F5M6g2tS+GimpmuOdF2fYmu3oDndgjexZf5BsR/ac++SwL77Q/vP3NxOKJk7cFZy1Z1Vv3z2U4BI
KsNqBhpT7kZXYqy0B8LAbvyhz0p0x2jl7/qyvyqj8aMmJRgybbaS5BCwXQgnARoUhlbZkjwNdQRN
Tgcrp/tKvJGJZa6+VUY+VY1fDGuVMvrksTUtYe7UtGO2uO8Cg6atBJ11CLddV+89gdK/qMMNj2D6
hZyJoVEWr9WmVB+27jZLBcxReQ9N9bb79JtoNGBxSNvCOIt7nc/RHbheB6sqFO4E3sr8w4M3WOMM
e+bNexn3VxiYTPvyQIc3kNHzUFUFBVVNg8hpkx9wG2OO2XT1+tDFUdYKlnGI/YYPt/MgQjsaKg6t
vWUJ5uZG2G0sctwa5zibl5DqY8AoDAC+KVrdefxD229aMqzJWy7AzfMF2eiyWHCeoUuEokAI/W6w
99zZpGAVp3YFLCkya2bH+x5GEx37gLgqMyy40kEzFcaz+xBLNoTrJCnDXczg7t6wJ398qB15z1B8
RVsIH9GmDvd3JBl3OgLejZp7YN5u+6S56mKWoUsEy4oR6ihi5DZwms00wCk7+dHg/5z96cq3/C6J
f5loSANLCw7/cqC4sKgVSAx+5rcuwBBQEQmxIRJOnWAQdZCWlGI70LhoR6j1wmSB6Qt7x5w9elUD
/gOQXaf4o0c7aIpXksXO+AR8L0wiy03Zf5LeAnBeyc+1jbdoC+WrgXCsfeiiIENOsGv6wEc/ENls
G8ijC3rX2kWpy3jBk2EFAe6Ojwk8Xeus5E8GFCNY29RXtQ8NdtN8QDSVEgA4o/jWae+b6s7ENRqb
y20brbBmh0uEaY8zPDxmTC4yBfog3zcLFquJUlvWuRreDZCcdbNuK2/cKSPy1YLB0c4YpHztvf52
Xtd3114BhgYR4bWz3IXdjamqbK6mDBXYOlHfGamPhqC84CWHiMqD7JHOTLiDrEHeNW7e02iDGyWS
hvIAzNwPt4XeCGRn1t9EwQ+VyJwEwCJMP/iitw3xtqJy4SWvsVn1UwTENB0B7CDQvFZ8Y2EURiY/
B0Xtn7VG4qJhhO5A8KN0ihnW1HjPLSszp8XmCX6E4udM3zk1qR/iUgJ2JRDOQQaHue1azZDjz+w+
IFGZzUu3ZTCHj7pmOyXv0zRlTixfp/K6X0FRmPF743RaWIqSOdZpEu44DXZILzeV0+2C5i12xXEu
4yLQ74qivuL2H+Oq4b4rDjaGjo9pNzMxO5jlrevGQvHCmOZYzrfOOj313XXdw+CxvSaWfZsczDtw
nDMBPdTAYbVNfe1QB0ZHXub7iHKLzHA3SGuY9ChdZlWIyz3ttx46L8IMt2RxACK8SWL02P33Wau0
gR0N8z8+JQgOGkOk+Tmru6GdN25Uv5TVm1+6WQhzrSQOIFRZNkyhVov1sIj2GJrxwB1vO8G6zNYa
jrAqX/hH/OlFGn9vZP3SKno9R33alvZq6fBKUI45tLyGTfyYV2rElqSp1wO456NVhFBRe+qWdf13
F6wyyrG6R2NxSMzXRCFM0PgY2moPZzyAY6M1U5RmHJTCaA53ZSvhLMy+LfJJD7AKAumflytgeXPG
A0gFIvOB8ugehIsMFJEC865Z2KNpKJJ8HeZUeq+OLffca1Afau4mB6MA5YBW6BFsjTxGqwpDysjn
YSilZNZ5tFDddzp+10pu+QJb+GrImhgrV8tPQhwC3HWp8dGV+KfiaBo7T7QNHJ2CggQejxMn/atI
RjEisNX26MKaBIiOQEKU1uOad4wwkxinQF2yG7gE0pu24rDFnhw8QmcKAggSuP5w7OQ80gFWtIzW
7UMFn4Ot6vELMB8sUbSEP+kR6o/xaiZD4G2CltkHzUt5PfLF3Vfwy8HJnoj+UEHp12zsQPlBuKHW
6RKVasr8RZTHtQ/6AWf4lAAh4Lr5PMYRMISV2GHwALVdjBz4v6SQyV4ZCqefBFqwIHWksHHWgZ8M
/+DgpYSR4lXP1+G2ZTPuuoGKmic+1wAokp3snKtw1vu+JOrYe1BAZgNqBHdLo+EsA1FdMSFHyktg
IHKw0ZwUs0U/dDs/Lwn/PD6bKW/Lft8p7wf8sOQR4GYYxlFEpkaAQbNirH+Qv0C2v/F7lkVus1uj
4dgMLmAPYthOpGmeZelcTYHO0T3C42vCKyiIbQ6jm7eSKbTuh8qaa8dftwaCz5t+treozLb5HKBy
K1f5OH/OfwGpckWrcVvRUR6baOqzoKNx6q7UAFsEeoH0nHcM0+aNAlTOUea+SmKd4vLvA3Gpn4Ml
DjeVtPZYwfZUJaICTQYBTiXTs+X8VfSJs6/dmgCqPW50HLIUUwvYXQJeR+306lJ3L5R5HHHHh//G
3msissVE95uIPwvKTYTTM6xgEDtiI85ziGJeh04BuIau7McM3w5/sJUPlg4bmODsGte/Ayb8pquS
nfDIph2d16mrRbZwuDRiVilzY3g1rstr7UIGLHj8ZqIp2XOOK1fc7YEd0sDZuHkXI28B+Nur5FZw
c4yH4FijGxervj52g/PJGV2+CTPPGxCrDtz4OuWSHYa6cnakpClEQc9sTcpMBcFPMG0YiNsmQZxq
jZvWU4PJy8mBCS+cueU2Whv/n0YsaxbjfrnjuOQKyNFKXuXSg+s24NOxDFOatMgrCFvnDlAkD5TQ
YByF3mJYg9YP46AinZHYxxVocDEZSRqv3TqhpUD8cbBEE6+sX9Wa9C2ImNMSFuOC3ib+a19+RKgj
K3jiNLBUTIh778SLd4QrFOikXtv3HfJuqHzTEenVj4h5FdgNjexAMFwVsIfrFHobT5F4KyvtXMWt
gpohkTJC0cQz17GLm3g/xPTBGAx2TTRIMhd/IMN+qbxtxGLb7ixkxN9d+llTn+QCGqTubbihcQcp
R1Wtz5jiCVVGrE36TK5rUgz90Io0dgZHbBN4kx6q3pAMchOEEMVnlKWFW0UIs2XfHwF7Um3eVaSH
MhJPbfrHr6zkRUzgVOYvXlxtVby6ufHMeoWOJfyf5wBOop3m8D4hbgk1bDDNEssQ2gP821BmorI6
r/TMr+WoxC7m4/hgyYDnGNmwDQ9+HWlkNAlG5j+JpVWHcKliN0185KhtAta2l5ABx3vVsWbv66Rt
DqNHK7OfZhA+Mm/hHUOo5vBpF+W81kUkh9rkqF99RMppgECFWH6TLIDXb1uKOxwmmYgq07VEQRPw
TEzL7paJzXxTywDMVbj4qFQgg0GioUFh1CjAZhY+cX0KP88VNzZMl7hpXIFNkEa8Iy9l3dIb2PUB
Hml897sZO4zMLQSj84Pr6Af4MK3dQetEATXrfzrEKDQN7kLmmp2P9VwAERwcgzISyFlQczhMkb9i
JtgdkyPHPMLOC3r5jEZKfNu005CXepkfWryIOW19f77HjPJIslCz5rZp4FAXjNwtTOg4eZuMwy4G
mh+XvsW78YeouwaPTG3qeZ4eRe/yzPqrc29LXFwyByf5VjeiL5Zy6Q9Q64ujDilGxJ0OOo847sMP
K12YQtRedAPUpP4xE63zBiou/CYa1hn9TCe9ye/hJd3yuAC3HSuspmbYRhAPF5qVAaK+WG5Y4PfH
lXtmG8agcfaww8YwZuC7M44BFHWQ+0dBh15WElXtlZV+Gqo67yu5j2VcyrSuXbCXu2o6NLyrH8dq
Yldlbcut1KE6DqK0TyUf2Bar3eaBU1XY6dapfyG/UZtRDz8WNbYpkMN3M3wckdajPRKQcTwuoXfo
a4FAYe5LXEHAGZ5ppjy2bNwlgvy5Fb/cpb2ugpV/k4H9vkYMd1MYMm14zx4oHTtcY7t3jDiW2cjX
cmtD8+xUvMniSg03HVbw1kwJwysyU9quvpM7+HeI0P2rhA0W9Hb1CwHLcTewMYAsO0R+4rj7Zgi9
YuxHu6MchgBxR6utBqGJecF8ZGwE+Dd2yusmEjyT3eqB2CY+OoaoJEP+CmoqaIRWNtB4JROmp4Xd
dkzr2wo2rFexYZ/jke2aTwlNNgP6eXCdWebNVI5k4/bIxE27PNok6H8mkY6fCaqbMFLz4xtswgWm
t0OcVbUsMwMi8ePcxmKf1LgaNquJs7WM4m0zeGEeOZI9MMwaHv2Bd6m0eCqeqhVS0fC1GXsHTIKa
ZVK13TsrKYHXAl23XjuILaw8gqLGVbDCUF/WLLG/iZFpjz4unjQgceoIuANF6CFnUUvqp4lzdm3k
QgvAXGok8YyDkhxMBzRCqhT9MpUanbCrmSpxoO1gH0RDMKVVxiVqIzrAda4MUJax68fSohmCouir
UZ6C2lYOjw30/3tN9VqsjbJoMA4EwR6gtjAQ+pqYsMvgDTWBYTfBNDXun3Rb4rVIDncPsW5MpUXe
GjFjmkWM33w+mTc1OxF4PN2t/IwfY2PbDIMO0ybkEboMqn1bCRr+NACVseNdec3WPixUVSeYJMND
xjXMu/FsK6+dHmIOU3tBXuKKdOv0Cb8y1exdeeVYbqAajlNQ8jEEF8D72+FtCV8wV5ONnAeR2dC+
KurD36Oe5gxYapzqoDmkHbXrBl02e12X+pfSztPojfezG5gM2vY7MY7/OJPwcuT190DthRgA4ys6
YvBWx2iReOZOAjkVhvnTUHrPKo7qRx+EnXxwo2nTjOre9DhFNfV0EUwRKYZkeIJzusg8jZoKfggG
FJe4y5dWH3ozxnvLHZaTGd6EYnU3vs+wdTEwkVa8/+F043q7wt4vYQw6fE2bF7diXT4MqwsdqePu
7FR+iHCsM6/h/e1iXOdhkk2dCQnug3TjvcAcWK6BpMqdPioxAMslcO3BiwnVeM39GfZAxgWWbu78
XeS2LfJ9+9JDMwtbDNgeT+iqpXJajy6XN7NIYpxi4bibxiTMLCPJjSr7EhD4de+HLTmKxKpNSwFA
Y81HCdOTLNaTvoI0oofstOvgwaPo1m/cuKhrGR97glNExO68aVYB4/bS3CIP22PbXM0SscQjiHc9
jX+KgfR3+PJ3TWSua3fQ1W7qGiRdMgS7PhpqfYuiD63ytprXEm4I8/0EvEyGm1d77wWr/YnLBMUC
ASgd1OZynL6XGKFfUsvFsIdb8Jh3S8uAKQ/hIJrqSN878ATNvHohH0NHo0x4yn9YhWabdS5JCiRR
m+Meaj+nve0+6Ztk42mOjBhYm5Ry0BlZ5/K7GfO1xxL74rFz1uUZV8QaxIRpxCxcbTz3Z9iC44yU
YEhbJao73nxUgdft9IRrIyyC12JeHNQAtetny0LhwlrBYBG2QmWWIHk66lrFHGm8k7zMOBueYMMw
PvtAv2+la9FKLsmnTE7Z+4XOakslh68IZIDDL4MG66epA3oby9xUQDVLq4+2H3C7Smq4PkD+K+W7
X04gig4txYd4A04T7jkpfLrJt96vNCp3jYs6EHMfeKv1sxm66MEMoKy7Mw33/QBI/lwTeoQDYrDx
khHRyIrFgUIedeAXZF8J1Lx9zMCvdOflG/pLaPmv8GbEVMsSonzjTgxEoBlXgLqSkDWLAfe5dK39
/tpfJotxgWkMED1gc+WuzMvgZetcg14c3rslXl2e1EtSAJ5qdq6pu5S7eOaft7GxoOtSHtpopnlU
S6xC+JbKY0vc6Hn1G0j5hSNQN3SY6d5ASPd/hmsQjhnXwBYhu0H5i1RllbMuca4I6vrP2gfeaYLR
zXdJh7DejlbrBopFgZpex2ecWj7s3F9cIToYh8eQPm2wjXmVAeE0hllUA8mTg4qEZu/aJnN3D/6m
6K8b1ZDjxEHyRs9NlTYVHKVEzFJjdqmdiCzQCgdWz8br/2HuzLYjRbI1/UTUYja4xWd3zQpJId2w
FAoFGJOBAcbw9P15d3Wvc7IrT63TV32vSHnKwWzvfxT17UK30XGwPDLcCiloZzLC27g2f+yN1Yj0
znSiOjudkb/DgrUjiTJVXGrjZ1/SmGEbFqV6LxsIahrqSGhEjZiaW3uS5sy147AWqysr6Hllt5Fk
mWyNSzIHYMESOrsSWXmT9MJSvOW99MQ96sPsdVmb4jQscvga8sp5IRc/+D0bT2wtW+V3aZapfZZ3
0wN/3O65KlyuvSr22DLKuqA+elmSgQTla4bNmh4yS3jbPKqI76vC8A79gvsjtPzqlRqccDegjrpx
Lcd7q4cm/RmGgfdtRE2nfFF6Vbvx1milaaqX4U1oqZjcfHrMvlynEzTyivKhIdR0ExDQSQtgehMU
zfprim0U5SgYbtaUUsgA1eHOSMnZ3sVzTENQX301cqzegziK+ATZtI77DC6SSXu0Mv0wFL5dbwox
WFSe8wijvSsYRM2c/ZKiltvOauSeeGj3Zo67aWdT0MB1bv5IUAsuEHKeEzNdU6CQ3Fhc59lTtHDI
mGA9WV1DlVpQd3SZzhror3hT6cIjlL5NBNoowi6OmECzpzwU464R87ZmJadgyzVJVlV2wne5Rc9j
MM7jcYlswS8w0Q2E/kMzlherDdvEqAmBRKn30yIlfd4TV41iOdnWigt7QMJ0KVYblL/sXpoxPUSj
daTyDxTPiEfRdU8oux0cjpW/G/2Va2+OAUsZw3LZfQxTUT5eA/aUO9+wSuwGZah+mNrfvlneXd95
Vgsfyu2Yq5W/DaLyJp38G8pVDroialYs4dku2ItL+S2c4hgZDTIEcoxtwaxsVrR1EJaJYPhi6oJC
s+joiqK6WeKyTfK0ZKR16xAYnLdwSTuYj8b4t5X10ZmLUdZrTeEZgA2lt8T3E0kmD3Hafogi3WW9
fyNHYMeZtpXLYNdnr4sPcAWHkfCx0CwHTqjo4MLjgx7uvUqyjdbcyt69VfXWZm4Y2iFwQl7q9bAs
Ob7gor7tx+GSWVSFHoBWzU+atNZu//9GcF5Zyf/APmZdq0IVWw2KbRs8nB2PNpGj9mOYjSp/+69/
iUPBFv+9f0U9/kU6GM2D240izI9x1tH8QEXk+EaJx7ITk05fgqgu7/gA7ArE349PXR6FdSIzqb9U
odZn3fXWMRYMoNe0bs9JrmrsQ9k1MxXlbe4iSWB0v6mm3HK3Y0kpyt5hnKT5PLb9fTQNiOSWwqKd
HIChvxA8OlgJD/z4Jy3UEm78xqM9lrSL4iHoG/u7Fdo5mbSg8QuUjXUs733YwXY184ealfvsqqZ8
JY4+jMiRmWOu7n6dTn4zzjsEQ/jXCap/SmvffuSc5pSwumhTAIb+kdGgdoMzU33A3GXdj6jVkJL0
aTdsx96jisMd6pJRzLZsIg8cLrzAtn907bD4SbOOZB87kXlpW53eWqLwfvRRsN4so9T3bWkbzEWR
D+QsV8/yNyDS5tKKsGOU1/ktH2J8yFpAXHKfbPfUldcfVbjRflJJ5F3f4JralICAgGQuu1YkVbiY
Y1GRV8xYTP+3I3vve10M6hc7H8bbEIjwfnaU99YLPztmHSgBI1CsoUgQAn5ZdeFcGrxAP2OdtW9i
adSjN3jeIQ7bXmxGPQc3gb9YFJf1zodrXHZZ3/MPaZ1Fd37ZeZoXzetvUk/AmWGm/UM+PGB1FZ39
TGXfJXItqDE0Yg/5MgwvQ+Atr/bivzIXZyerDDRAqijLr9Yl8k968fLkDpN3I2rFtdVlYjo5EU0p
M46LD4V4QCW5btMf0xIG2cZttP8cV3X0EHf0NHHeDZo/ML7Xs+4nMPks9ip+yl7QF85lf1stizoh
hPHu08Bjey2pU9rlgVME5Ds7NEAjFqrXZLDaar+mmX9O3UXsUp8Es2M02SwgYTpA/OfF20BXE0e+
i1868ZmTr9hA3L8igxw+86VPC3p7Wi8Cux/hlYU1BDSG5J5o9ktrc84ViOe20xBH+bHI/ODGwyix
4AS005dwAmbZp45Mb12vgqH1CoaLMFjyfmMtQz9uXX8G2k2bxcshQl1uPlXV+jw4TjgnnomGWxTv
EZmhbm0nqDGXaMvzFL1GfbTyodHnBYmslvaYyb6l076Y04vsU/kuyjA4rd2UQlnPld7oklkt0RSe
3mRySJ8NIPvVWp9dOii1S94F5cktGm/Y0mg0+BuqAaPxOObpVCcEBlZ3IkS0VqRj+xmYFRICVZy1
l43U12/EW367bB+vRMG0ZCSHV5farLf5oNzf4CY2seKzV9Ke2dXeC4x+/1ljj8u2jpW1j4gOii+6
p9ILjx2FOuFVC0lzjbg1C8F5em0r0ExWAbdcoi9id/zPVkoohKxe14NmbDwGwJvWxpR9dF8jAP8x
OHJ99SXIN42H/c85xpWF4qd/dddmyFnFCRVJmpl7ErywaPKk0iAF7EFusDWwuUdrlY67G69t4xBg
Tf4L01W3X5yg2w915kzbqnRslGjaXd/cKR+/x3h1221gyq5K+lFPf6wiyk+sJysXv1Q/EY33/aZZ
uKjq1Te/lOiWt4BX5E3aqXVP4+F4a+V+/EZXwvwdQRbstRntcMOQ7NyJKBIwv8uKQG5ss+8xcwei
4aEiPvpZRdioh9LfiTmNXxpR9Uct7fohHofqYlUqeluNrO8nFQbPsjJFR1f8GD9HJg7cJFbu8NH4
0H3XIR8PQWPDREio5GguxPVJzyzNT6UVf+8glhdll051Yv0mYNt1MxMlwl7mS1yjRodcXPtkIXsb
lnhZS6puo/YlqPuFOIWMY7TU1UsxS4ECZRnkaxqtcEBtmjbHyVqo8pq8vNu4brwGm7a7QqtVTpIG
9d9jbyWirfp5n/sRaoqpq20vAejoNYWhPgU+pqvVW59mJjtWo0dpD1lU4YuOZ/e45kJ9R0E87AL+
VsAxwwSOIxbVP4RlXb65KNy+4lQAfEUNZ0Fb5dN7r+L4K1+dBbWEk84vOSUCt/3Sq98r3OqTK8fm
Nq5AmAH/R42vMSr0XdrW8sadQrYskPtJbJ1oqqetDmIDD3jFyFOPkluy4tax2ZL7xbc68FWqhF0u
vHVDs+6lytMziUrNLzFCRTh2Y6OGH7IFx/zAjbxNAY8PjcunTGpHowZIR72LGmt4plNTNXz8HqQo
jOd1E6/Keyh9WCnuCP++ASFnte+JnykRj0p486UlpDWoHwllsD/JbKcCr6zUdl3LCB2AXu+iqCNE
JqudhwZpL/VIdn0q66UBbc3lTegU9mlVIBxhU1b7CMfpZfYt975oTHmnDQBJPrSI6bmX6w1QlPWz
6rB7O9MSyR2Dvzk4LtlCGzzVvkrqYipvADgptm0jFxh+VPUW51Szk2HPw+i70WayfE1zZhCeq9jl
Vgnr9iUO6bPa92g6EEYKIh9GJPzqPs19HvFQp1madLYJX1qWrHSLqIcTMdRwbY7DTZlAR6wfrrxu
wUE+I9TA76Y76BnYwDlOi/tW4gqoqChmc23ZzFun9X42UdvcqdRCJsS0soBpicDfKOAZgFLbyp9q
5I33fFny0xsyFB9hNfR3nrFllERuE5/QOUY/6yDmDFdV1N9FypAVNKY0/2yqVIdPcoiznb0662MP
nHHyvVYyILlBpzcGc+RLFlEeOxGlgUk4iCQ6s6J5oQC62TmLpXnd2v7JdJN8KKhdPS9hBRHsZP1y
P+JNe9VLHaOY6a3LXNvLzrSp+Oxjjv+Ehh7n0PEG7m1MB1D1/P3cKpKA/4T/6hTvabQ42X7uyI7n
Bug21tram5a1Ai2MGK6C3Wk/0mpMo0gVv43l5D9rFfXPsUuLpXBt92fTBuXe7t32EM59uYtKKP1o
DD6mxQWCzQGgtmQH+kC4CJOeQn/J77LF7zb9mDnHLLRLOsJilxGlq/xRbQsY4ITfH9+vgWM96NDt
sgNYUzAjIpprxtaQbwaMbHDveXbqelsob1xvaGU1LzIshvHHYoDEd35qrwK8ri7eFQW+HynVsz8s
7LdukttD5ifcrr4CPbURXAdQvNOWhg1HsOWM80m6Ddo1E881SX7ToD+V8K32WcxCHvJR1181FCp4
jkql2nCbEgtVN/l8TfZyOMbNYmhVzOwBqUAG5vFitescHQ29xh61aNi2AC/GXR8M4y5yUv9Z5bne
1rkZwf/jyb4to7jZmwjdQALvSHfESj3dvJsXfOVxveRvhnF5n7rGQptisSAiEt0skCG7Purm3SBc
72hXWe0lMvSCP6PI0BPxqY6yhiiElQtOxTzMG4O39LOQSMHypqmf1CKnF80JfBB97956Xiei3Wj7
5c/Kk8099Gr3mup2faOQKT/NmVOeA6HlqVIlsH3ROFfNoIPXhLvl7M+d+ew6r3rMCvHaIZx644is
TyCqFtYnLiUVqOZjpAf4rummZc+1nf7ohsw+24NUl6kPy6O9ov2iX3xF1dNH8TEdjXvytZu9IIeI
XxwuOs6LxeMPqqt9Po843pYAvBKeIDtl/IF2y9iBXITkGdONi2DiMfMlDYhlrdanIOKoRSmWrx5S
h1l8LyMnQjFn6nsaC6Q+8zIGaueNDohyGEyX0a7KXdm5UMmi1mj8VEoZ+CaP9IDLoE1ZNrQMdmqI
28dFD1F0pSK6s7ab/GjZNhRHyoW4ZRuS8rxarnte/Hy867pVHRFYogNjo2i8REfEEKymmn+YOCru
oWzTS41HMCOE1ome1DzxEgSm3RKnv76seVD+tPLZ/lG1TnyAgB6aTUAZ2dMgyYpL7dG7UZbuzqPl
GLjXcNhMbe+fIwvUltM6RQfH1XCKJz08QlhQUVWtxe+s19xx+WRtBgmmZsDDaF8hymOeFxgAiOr6
1vED6wDgO+8qk3JfcjoMN209xEhilri9C+aq2svUX0klHzUZ0AMBQvkQtfca8slOcGmEFwrSJnSZ
qrVue8vJn8LB8y9ULK83FfzgJahy9x4YrdrGnKFKR+YUEer9LAPZwBrnsLwJGajTQ7Ya+1A0IzoO
evTaUy3y9juffAdN6lL8tuq2fOPGbjPydWOizh3fO7oTK8jkZtE5KrL5daBY+TjFbn4p6ql4mlFf
xvCVZYElG21IubFBmwXwqSUg6JHpwio175O0oqOF0YpZGT1Csvbh3AIDNq0NHmwsB3LZjT+82Qpv
M7G228HM/bFJ56tDZeqUnYS9vRy0SeWPWXvdfgy096pDqzqw/i87bFzrEZyq+1zoUmCWzVuyMnlA
YbCHWhv+852453I1N5D18a8us7xjjCzKOsPxzxpcrsh/5yI3qINKPzuLai5vCgqxTtE8yq9YSOtX
nBXLDkJNbXwcNubMfNXQKQMIdTu1pYsgRcdH4eHmJsw7fY7cXL10DHbcLEjmULW1BLtYqF68fi22
3F/y6PO0fHDSO79nq/V+FwU79mpKfwMmlQnavVS698k4/IGsoLlPVY4XMdVwvhvyM6nSHCyxA1Uo
T/xWfetqYZ95GCLEe5FOsgiTYeRCkPJMDaeZJFf4H7R6URZ1aJWBn8nKq+L5pXOs8qED1drKMuxu
oeiJ4oXs2xOM45xHNsuLyELexd6PP4Q7D+22CmsZJ2GXowcdiyvU0/dOQw8rF33GAu2gtaMF/E5P
bp5hGW3VjSlXnNp1VvMOacckpplpD2fafspx3u/bsM4e0r5ZLxVz460eo+mmw157mvxY/pRrtWxU
6ZGB47nFJqCg5KDz3NlUVkCDeY5fE1nDAmvargcXS9HBA7sGQ54WHs0mxI6jSyhdLH1ZiZrUdntk
GiKuYGasqTjYZWidTJeh2w0ndlBSJ89ZUbTbwpHzUx2jSstnBFZZCs7vNVN0DEs53y5iQspO35U8
NJ2JL2Of51AIoeAfzjq/kKTPxhum6WFRafBgjXJBI+wh+WHJq+4agkQesyF1zp3l4WwvZ3mlp937
ICj07wD2tb71TeTex0s4kAPq6fC1HOvh3Xcc99eki34/ybi5cHojd/adqR2S3MDQ7unyWeVGc6R+
1UtvY6YMuuJSLnNw6LTsTqXPrTl7vftehddo8gzfA+LpyuKLC9Dsf5ulN3fOKJsTHAFvUBUHcZhQ
bxc92SUza9/McXMkeHrdyqI2T2wfiFCCMpt3JWDfnp1yQiK+ijMOW2uX1kt89kU9vberlT0y7Qz7
tYit7TBV/u066Pwn5hQ/32gn1juZBiV3bI5LLUgJ6ewb+a3LwSXGwAtoUI3rasSLrP0LMWXqzfdM
c/QGiMbMqV30dGnWJ6oIXCiotX1wprBZdlJr965xJi5N4Vo3hlbpQxja42lg6pqAaeLhnoSw9R7z
h7OlY21+kQTVxJslquMbyLEx4fD1d6VQEQqP1hJENKnyXllrNu4kiYxxMtB+Cekyo9yBSlMI/2d7
MJhc4cw3k1gb5HqeeuMMtO8nELRTTzzIQ8AE8V44NLpq9MyPUWycnV+k4nnQ0pq2ThdBrgx2+BIr
Ot/BA8LyorpywqwrSakZVNCAMmoPqURr78p1DR65YYKnvvifWpQqW9586IqRHmk5blBHFtS5q8zZ
jyWY+eTV3rG0ZurDtV0/ylF66MUQqRWIyC7V3FB8zSF5ZWo4RNbKeULDUj3BhMnfWVP7l66T61eJ
pBzF+LwGz4DtKbpts+zSZnKSvFvWL6bJKxkRTzuIDn/nA7dupW2lWxGqaFubnmRrnuGzyaFtYYvd
zQSzv2s6NLu27t2SXH5vvSsxbLxanIP5ZhlVcZDebPaW1uM9SVrzA2Hl604Xs5qSqGuZu0rw4DA3
0c6yoeX4KKM8lGIimaesqztthRmHfFQ+zXScFUkW+sXrEM2A8vkAJwA1P2ytNFyYySL5Q9b1dEei
Tw82ZdCuNj77M7Q1UFCTrbt8LuvoWCjAOawUVfkjzqzxy8WddJOuWZtv7Ykn9hZOIGXqrCexGVoP
qHAq/fG+S5m6NzX3Bu+vkPvBgSqY5h6zAlET9UUU8RhdLM8V/rZVvgMP73OYGR1VD94IazwETviS
lxlqVPzKY6LR8pCcNEx7L22sY20P05GMHQR0I3jeTQHsaW0mFc+vU2nDw1WKrBhHi+AOjDd9ZiRy
nioXHw3dAsxAWGudXSYzYrSaskeP2Yay/ABozHledQGnN4VFfLBd7uktQoPKAfqZuk0b6OUA+Ges
CyVysdg1VSh+zVdKDpVadnJH7T2GU7vE94Nl2VvHEAD1wzOhFe9zR9rI4TzXG25geVYwPsdzw+zZ
4Mb5lHKdD2zQLN3uTGX47Tjb0QC411dvjhX6M03AUmUvJHeH7daUVgCaW6bmFhE3CKFvXftxeDVT
oPNNLl0G6Jgw5Bke4NKa6rqlBwFOIBcFh6WDfIMjIgx2dman5ia006U+ZprLkxUmdkWanfwU6YqF
bYAwKDsgzQjNjOR1LLuowKPgZLddgPLpyfGkekk7cI2t0HkMabigldrkqgBjjMe8+10X/Whvm1wv
mj8QsMK5m6GNEm+xFnqOa/x8RK1OOTEkebhYmzKvMRF68TrJxMVz/ALuJ6dNJ5jID6E9N9MZjgTV
SjZNtfWh6hZCxsVIwFVsfqPK98V7U0CSk5jbWpgCahkUBy/UOZG+jmnXkzGT8yyZxOw9Uf3lhBtD
VSuYhuY+1vnob+Wq3fs160M6txUlgSBhxn2agzL8dAMmA5jERd7T380Xvy4xLYxNgzFGFnvd89D2
0HyvSEbKrQfIuRXTuJzdNGW3gQ3bR9QPehtULmDms98H4ABFgWnKr1x1rH0r3QlmMdwIYcWCiJQe
acFalvter9kTLHnRJZoH7YxWLzvMEOzPul2q/egEa4YQdR7uOpH34REwJUMkj6p3V/ume+/FMnwD
tPZ7t099yieBFk0G44NBt5SARG55KV23WJIwQ2XbWsG61WNWoacOgczuKjnPfzr/SuCO2WTzkjby
blVMQdJecSr3bpYfON0opKVS42CK1f/IpwIbFizoR5OXxI952Mtvi7QdPwgvKO89Xs+nPCp6gL+o
+15LtBlqlOseFY0kL6uw3jkE23xD8+a0QxdfnnMdTaxj0DIffkHC3joN7be7ZvAGjoSlR3JBlCSj
Uli4N35nLd8eCE+w8fTcviACzfemm/FioJZ+0j4Arsia6Ax6Y764DSbwUU9zrvAllWdjhd2nicv8
UoYD2p6pDpWb+Lkz/cSN7ufchKTyX/NL0HnoBRhvJCDuu2UHXN0gCXwU9jrJqVUAZ3LaC7BCfEaX
M9Z7cvzs56EZOazSqDXbIJV9BliRI0pY03aHcEiADYfrU48B92YhgOYrSEXGh6yxjk/GGqKkk25/
bobZw62kW6CYFPKsscZLzgb6x2Xs2gHxXq/CBUh8yKJo3PhRpb4so93PsFD5ubVU80mXdflFTml/
7MxMJESahtZ2rK4WqH/DcP6dg/4vsUA9QHLWj/Q6a9MrF2oYIxK4zdDI+dJiJt9ECw4L4mePsGvn
qH3L1+7fRTr9jQ/2r/0uvUn7mUUKxc1cieM69M4dkGp9Etf357/+//u7X3Gldf8jTbyKPGyj3jnC
dgx7Ot+7PeITxFvjYP6NCfrvfsVf3LxEqGDjVBr/WDnOB4ymZkcwYrzXWf3P/tL/Vi38j3/Z5f6f
GuIPf9MJ//9j4fs1zu3/tF//X4Xvd9/tZ/Wf2t6vP/+/2t6j6B8gm54QnhN7XoAQ/X+3vUf2P2xq
3u3QDV3XFvY1LuKfbe+e/Q/f87woDvmBOHSvwaP/bHt3w3949LOTfRly17u++98qe4fG+heKAcIn
/pqdXFj1kqEE0UdRBfqx51C4B5yoTxM5loiLuNGYcwaDuH4SxnmdR8xAWxdtGcth44HA2hyeqa7T
o8wXdBZMGXtodATvtcSuEizlr8kbCS4oCaBIWB7Nd5UDdtkDzk5Ft8N26lbCZ20hvhrkXMcuLfq7
XBk4unpw33y/Vre+44G6jhQBRGi/n9eK+KpsdezvkmFtSwWi1om2SyJMlCwfY2RfZ41e5a6Y1BW5
bDtA8loH1UMcCuerCRgkipp6uzWYi3e3KHWwAyEOYXJr5kmid+ykkSE+oYh4kHPQeP65wRByDgHx
Lg3G1Lcpd6qXzlUYd4cpRqDiM36KLf8DXP5dJcyTu85+BReRW+9urdWc9JXDh9EMYMc1GJEuMjE6
dyP/7ClaUV8ntRtkL2MtKnyxSpNI4ufe+mHUMFzqGoQrqapa/kxFCVhr+yEClw5NoERk9ebNLk4U
xqnlpvDr8TfQgX0DO7KqDYoWFyVitoC1udYDEncH8mGN3hiYu48FXupqfyl8LkPHrgIQwJlxpSUM
BrWyL+a9cRb33RcLPuxR9cM2GpX9kcVQhImrgFUwIrVPBo3dg6ls0JJlmEvqBwxn2C6sKyFQOQzk
s4rOiVnzM4c7NtC189mRmVUlSxaTpeSbq4vAnao3ajDGp3Jo9GMaEMOSrE7QA6CV3rDTkJNbyT1W
JggoCVPXRt+0vgUoZM3MGVdkGv+zUOiD3TxdziJW2aFy/EntKs9Tzj7H1dBuMpljWrO0qQZSdTFI
lnEc/6wFjKscOvHdkapXwpItqts40HLZNvXDK+cQXXUCZp3tP4qDU9BvEIeH1PG8++JK6M9Rw3C8
VAGx4IjC04MYoe/CEmfDZmkn8QsZkP9T8q9uC0y6v8opVVkSy6C+FQyQ7Ct4qwBPa19ePF/jGhAp
Ir8Nw9pyGTJp7VoybXEcjUHlb/C4taDanjjpVut2Uy04eGuary4zcBw286aoVrKcPXKa8nKZ9pXX
mbcyyy21766kFCLLDER2DcPst/ScDjeSa++cYcnVnnzMDp2Cdn2bO9X236ADxQICFGAqKrPC95GV
eFgXYz2W7R6VerRDjja+R3wTx4aAyBWkesZa7BfERucdRqgJg5HzSOQzSgo5d/d6CoIfVaHkNkYz
Iy+DruO7OfX9FrBET1AdM0bCvYgyJyV3axr+CO2i0GC0FolLZD8T5cTud7DGmOy+dloVHB7wPaFG
VsNP2vTY/SZJxjR7f5bOXg1i/hGbnF7qnsHqxMUNr4WxPn6rZNT1uJqiYtxIE8SP4VpoaCyO5mLT
QkvBoxi4/42sVAySqOKFAc6wc0Shqu+9gBAelmpU+XBWchpY6xEGdFTk2ghaPO9TNuX00pSjflcQ
UHjLA5xzoYgWvHZu+BSotniu6zGYkCYE+Y8265Bw56XZr8YCJuzrOTyT9onqXuTu9TgLQFnszi8x
i1tK4t21onK36lXmYHrCyZIIBvSESouPFOiJnK4uUPqH4zbqG3xfk4EZRY+Zl3mXosmiL7+q61cE
jc2XhwkSISCI+LrJPKsOEYSgQe+gb9QWM5Q772VnVicxtZlvwkCgawPXGlku06uKHr4UCHKMHJzx
BQQvyHa2rl9ObYyF31P4b5RTOogCqSJKuBbFPTeHzT7plT814qwjNt8Ml3JusHQEQMKfXRi09TaH
JshPaBLnz4z95opCtA5yctdBoeNUcsBBIQLdbKIAaUtaXq0zhYpMj8/WoBZRa28uY2F6yPSMcsl9
DW5J6AICr3y7ErQM2FGlZESprgWHn4viSUZV814O1zTEdI6tm4B9HnVBgwIUqX4nOBlEm1a7DAcW
dScB4RdtGXrWwRtRhaMWrvFULd7YjDqJCt/MuKB9DlJF1NjPMejVR4AmYGeEQ+lzrTWGaat866oR
3SVP8m4YcvHLbtb+M5tj7x1/izqEuQeARJaJ6pAED9FnFcfm2XE0NrYc4TrspuhRXup4iX0s8WuI
DEj2wXvjKxJvhpGzYqp7q03gaNNfxUKCzx3rOKDvauv5NyAyb9BQ0+6aGHf9dlo6XTAZ1PO+xju9
L8Gk/yyhZd+yTKkfnTd7O9uWC9U29TWGQVdUPy1pdAXFneVWp436DHp/NUkfSv28Dpwy25jEu+3K
n2QbxMLDemkZpBFzG4ZfQJ0Cjjn0nQfotKt0DnBh2FfrqJ6oexJvWTyibrdZXBAPsb9n4fKyFl37
i4QKoN6rFPxQxERhklJYTvABNEYkBQxOm5Qm6vgJnTcuCGYa7TrhzDtiQdZzzWMgEqucKTBrw+5g
Mj+/t+YlfM4DcJewW2yCCZRTJ2kc1p8FLfAnMa3zRQ9YKZSX4QMfVlJaEH9vLf7XCWwY5Y2PXvC2
HnLr3p0AHQCyxmKLkrv9vfhabjHeONsmJNs5GXSR3QahvCZ1ZOWdENJ+EgX10ZsJ8eEpXRsPpYtq
U9wsrMeIbVev26luxYJl6fpnRgr3yaFS+dBHrXsaWDiPAcl5ZynCkFCIihdZ26k97yyh5lvk7K27
SV2NfibjXpuJGW/Gr9xf0CkIM25wk9f3PszXi49aPWKMcvSfyV1JpTBN5Gxq2a8Hrw9wWgVRZn3Y
jiXexgId9dz5xMI1ri42axl7p7qLzYULJjwGtuWv2z6bERpAI863Qd7IBubLd27gTId9TpwVauAM
t8QYyY8lH6zvtcGpm3j2bB1yjKQsR8SoA2dLb7uEJI0HZbHeBW2O/dpHmpfAwrukFzjzo/of5J3H
ctxYloZfpaP3qIA3EdOzSO/IJJNO5AbBklTw3uPp58OliiZLEmcxu9lAuAZQMhO45pzfKE281NMy
u8zA/B1Lj0heVqHjj44DMV916JeWno+ruFGiCzR7syneWh34TuQD5Fp7S8bOX+jkOhNAbFa30PzJ
hSPWhxWxgHzVZIAW0MJyDnZMhgXBjQ5xXwJc8zyvAIUqBs8bIOOUIFaitkZxasn/PGLSbV2ardts
dZZwc54G55TZYwrhpWmMK/zBR1BdkU8AvnZ8uBaA7o+dkul7RBbLR8dxy2EXVaAQNgEUPyjvWZZe
h+Q10gdTs/178kJFtcrQsvjLI4W2VkjWbuRsGNqFr+SRu25rJZLRLHB8yNV62d6rBjFz13HRQSLe
CgB4BGsGHl/tjavOysFnaXnEpKKaReBv4qTOGfpY5oPSIhScLvUxTzadriaHFlmweZSRxpxJtiRv
gAFV+yGu7VtiztEp8Nk3F7HSzFkke9sCxtCFkxH7nCl1oaF5k9vtfe4W7baHb7HyAmOSTq4D/xq7
iqIAjVbr+cwxJWv6FPGV2/naFXgyBkb8e13voBOVI1Ae9KRy7A5yMJJxsM6hXjKF4XUCyAbIFrIV
dg3gyq+sZtEA6zuFcgEYGh5IsWFmQhM3gCijQUGv/yQ5nwTfDN211CU/bgWQxvHqfsZj4qA2pA4t
ubOgM+6bvDIemNVJQkggkaAVNkyQbgXLWJaqQwMa6bkCYblry0GbN6lS6Cy/yup7ViYI70EWXZEf
S0APm/odIjLRyWpTINNgF6Bfe06sf0F2otv6JF4uCmsijXm2dOx4QvfQPDWEClpvheSKR+44LKxH
YsZ1ADFOkYgLBqO7QRI6la8QCajkU1Eik+OEGY+hVbdrFz7cDju/UiXihLRzG7qApbWRtJwTZd5N
BJnLxcgxNW9HItx3/sS9hE+E93bBwhZ8I1aGs1bih2/LyphLQS9lrIOj6g5oFpy6qs/jL46h6aeh
zqSH0h2jZZAmhAi9ql4WulHxlhPSXySaOTyUSZocyHJC8YYIQ27HKpJFEmvyvOXVOAzV6PqrRte1
R9m3nYcxSt21olXTlFxG5snLVLRdkYAY8hnknGCNVt1QzCMzI3zYGCOmrY4e3iqQv7YsI4KtYSju
tkpqwqKS1TcLC8oAekPoCeF4pR1Tl0yWQz4KtaXYva7Urrod4HMhzVonTHKDCeID/YQvfT5m20Tj
2ZiHSmujzaEC1oPMiFhWjnoaQlxN1VwEet6RmINqC4rDyzdZgSAo2gE6xunTqDZjYaFfMMS7rJZB
zN9Wja6ynB8CC6igBqE9JMJ/0Nh87dOhDy+ivBlJ+Rqs9mSrvPGQHfkLSP6wtcqi+9OVFNZugI2O
EpuiZ7STUkhJhhEvtFIBWBwouXXbZrHTLXAXZkiJmR6ekWFEsVNDGn2ZJRXzpwzWWZ5rkHCg0gLg
eRjsksy2z67yYijb9tmIFPU6jJUetV7F1ldmGnZf4KlZUOyZJZDpiMqj72Zucsxb5B7nrdRKSBPF
/bAGRmbMVMnxLy38OxZ22Kc7R/WSVRSM1Qbly3HRZdZ4BfyqOug90HO5ZNTSjGnzLOI2/59DV5OJ
zK9DV1fP5fPX7/G/tlX8nH6rPgSxpitfgljkz/9wZBPytqyYCnml1yCWoih/sJ43bMuSLUPhLX4N
YinWH+yhLaJYtgasSZ2srH4EsRTjD9MxZFJcugPmx8DK77//i+Cg9z27eqGzVGflf6VNcpUFaV39
598/1S82TPk8Misxm2cksaqdUYaXqGKALdC/mqzKupCsSCC1V0ZibVX2q7DA0CUIfcD93lWGVAig
DG3z7ov78bHefwyhz31Ovpk+xln0Fg0LNeusodqFuQxKCu0BRO6YyJ0k3SNYwWqB3RuhsqWkDfXB
NsAQFnoFmn5svhWheh/rwaXbhFChW+VZt5hbFQk1HaticxskVrICSnLbNXo/D/3hPq6HbN6PYQTr
PTyplpedFB17TzeRd3ETPKKoeK/1wXZMwktES7Z+nOgkBctuk8aVt0lKyViOdlYvWTl7WIGO3w3b
3RL5WISjd1UMFaJj2RLfjNsiaS6tJLKg5/j9DOcOCXEN+bGQCKWZ2ORp+aF3o3qpgqdJY/lmQIdy
lrUchq7+zFbop1LG07d7FrgGtIerRtG3OyckodjC9EGWD/xioJ5cGwKKw6Yod7SFSQqxAfEYuPlh
yAFyptY2m9Ateo8MTFWtW6t7VvPWmBdGs80VeAJNyWrMmHcdfGzUFUDmpB0RUC+PFpHum7O8Ojhs
ZJeAZj0k6dqGasRCxwJGSqybt5aCFnJrtddFYW1//zD9VHp1+nPPRCTBNMukZ512N7jdFQYFeyT6
+xlMjUvCGfKs1VukwcnkIHJvNvDukDIMYGYSrKpnRl1syDyvgty7CScjLEf92iDOsB7Jrc0Qb/qi
ZdAQCR4YO89/eRkarxg/UfMkBP1PFtr02c9YaBHMV2hgMghGDJCcQNlpYXfEk3QNpPcUIAdGGu4e
lNFja8r3ZlTPncRfRFho5VYVzxFEnxD0RbyA0YcIoaMcHK2aO1Z2grg3IxSx+/13LByEf/bCnmWT
/DQHAmmRKGoa1NXh1MNSWrmNfyI1xw64976WBg+Pnd3GWngzllU7d31PnhZR8zLLD1mmdDPJ/MyM
72epGb62c8P3Ole6vkYgZtcm+awBTmCwHWPj9fu/9le/yrnnO8RiEx0rYgz6kB+KuDhUNRuMwhxr
qCsqUkFWWs992US3QlfWjMPM637gkuxPbrykYgck+0fXq4FzQbzw0IjUDOx6rTh4BN96o6jVJgut
77//tEwo/yAyTt8Fc8b7TNiAvC3M46zcGcr3HgSd7n13knIWsbg04IwRUfvka1GmH/snD4F6Rs00
GA2DJGiKnZJ1WxVqmlkkfEXeulVtEuTGvpMhA7FfdYzPzDB++VNMT8C7PJ+begDFYoTO0Z+/0Qd7
H6IBznqU3VjVYQEeYF9VDr10F3mEI4cQKw4DcRvzBCmE5WlZ490cANgA+1vPYk/+EhYN1Jay/dPJ
gDskeILMDctO5r//MX41GKlnM5tpDJLpDna+q7v2MRdovcDJGUAaQvmG99wG5Sars1twk3esQPu5
rSMCqfroG6F+Mme+WbKOqxc15CkC49DMDPAZ5r7rg68kn0/dkBNPm+JCuSItq0T+xLdPPC4/+3HP
Jo3RrorO17ViZ+XFyjOyy0ifdBfQiNLM29L3jmM0rkZ5V6jN2jXhxJBUDtp61xBGaAzpWNrFBs+w
eR8WjxJhLYAg+KZ0SyKuG13un5uMDVwZHAYjvMFNQv7koZySgj99KKeR9d0DkqZSjL+2UxCR1pYp
vAFUW1X7MNa4D45R0F46HbID3tAjxdo32LF1aFKaANBrlyhm3HT1mhioieO0DXET5QbbqhpQ4CjJ
4UU7M1y4MqmbaKBuY/QbYnTNVPcOyOe95ip3Q6Y9OUqTzbooXjdV8CxXGHF4TnlKffmZkFK2gDqz
txP2zl3a3uVI7f7+SfupQ+X03p9NHW4R1SRZlHyHWMbcTIM91pS7xHS+twaJ97S5jMov/J57Y9RW
elmDdDRXaZx+5gH/qzWcejYlpHZdwh4y8l2UxfIcNeFkzmiMPoVS+Vc5iw4H0PEi10Bjl5l8ijT9
KzCNeh40FhkuRyvXpo6+oT14i3gweKebb2DzAegYSgMZAWkjPVEaSEQlvxOW58kiH+treEjeKlDr
vQUhXsvLfRK3e11KQaSnPlIlvo35vF04AFhVFN+6aA1MDJUX9XmEMMMyDn23IgFCp0hjtSA4jmxm
ha4sU1YMd0A+ZQQYgRKUT4aLqXxhuFfgefSZlkmXbVrfRbH14GvRYxykB9vONnqcHRJP2+S+t+w7
s1wVvv74+19YfJM/eSWFOv67R9uSq842W7XZyZNrQeUVt1WrFwvMPZn0NJlwDaqrK61EL1tqanh+
XaouESfzFkzV0cpmoTKH8PjsIDm0CHIdTy3XQ02irncl8+es7Fk4//6z6j8TDedpFLZL7z4rqVev
aMle72StO9TJqW8vCddf6Vq8z5LmGA3R0jHLg5oUWIZI/lIFoNuwQ4U3h5kI6xrY3xrKPVBqMn/8
qxyMr9ZYnyC877MUlAyA88yW57C6NyVSW7Hu8Ze6u1CFZZFE6yh7GkxzWxBhmw9WeYpMa0/q/cpN
0qWkXsfmoWH1yg2NHEK7tQKNPg/8ePn7v/6Xv9TZHOyOQ0yWoWUOlhx9rRW5eQNrzVvWsFW2il1a
c9eGzpbJkA0ztKZ5HuWFhFrgBCF7DhAX2ujhiJYLMjnLimzJQivsZKmoLSKJOhpc1QBD9pMP+zNk
0PRTnU3j0mATS2GO2YVJZKjADwdvC7VruKiizLr3YsSwsumdk7XGIr3OLstD/BnonXcCR51UM9/w
gys7CJubLrGl+YgJ64XTkicgiViDVNCSFfFUNMaqT5Y4wjXqZ2/C2SpggDAUSIaT7Yjk1otRh7eF
+Lm5AUqqICiCjJrm52S9WT2juJ91izZJ7ZnZGNEs8YpDOAYnkhBHYxyfcfTwZrnBUjqPkeToIS/D
EnThhwP5QPwqrJdxbMUr+NLyDGweexoLUnkRIdFaKcFj43hXNWolcwj8OunbKNpoaqHOCgnfjdin
oQBDTsIYRZi8rlGFGsKT4bIOnBaS2MVnCz8iRjPEj3bpXwWdss5JKF64us/j62EYlS5NNEYlUuYy
MF1TR3scOtCybKd1vpz266o1H+qoZoltIfEOo7ZGBzDuUK6wtdUnD8kv1noigPDufVaKyGzY0eY7
MMB8VTnbi6rqCLB2CUrNxBW9uQcodO6ha72s4d8hnVnlyBiBMctIdSxRpX6IhvI+0I37brIgHomB
tl5kblGi8xcDBuSf4LSU6S372dNxtnRBuA1dyjCPd1FkP6Bg9VT3fO+oVNzrpfGcqf6V5ZgPqmo9
JKp/BI5Zr+OsZEg04TePKXCRQg2uKnAWQxicfv8F/mrHpJytSzTGVr+3UkIchRIcFdR3p/WSWt+4
WOv6ktndGyqSfmo+GEtfgUIVhGm3iQtp4jv41poxxZjisQb6x+4YrMvG9T55nX75hZ0tHdR2sACD
yjlb2rHjPS+cmaFVUF5iEMosn/otgCU0HMwjvkNk5Z0aApVpyEsrYbfXx71+9IG2rCRAScQW5Gye
8xB+MpUovxqfzhYWCmLBdt4o7S7VIyRBypmaW0DNPWSomi9lmy1N3vIm1VdajYyF4l9/8ov94jGS
z5yPErQjFDUmF+EGyHmS+pGTKSYW2HvftcG1yOvKQajEsBYRTFQ3dO+qykUyCGc5LTXsWe/0+1Fj
SkOY95OP9IvFLUG/D4tbfnyjKxSl31lte6eFMY5EdTvMsqi/cuEHzSIydHBm0u+kZPcpIwVZtxud
WMA81FGG12opXMJARsQXhwCpDJ9NW/rEflTsaH7y1sn/nPPkvJH6Ztf4oKCI6XhPLotltDoVILdt
VgGHLpQZwpirIGj3EaGymkBbxNa4RAV73ioaKS+7zVdD2+CWatfdde2ZwQIUzsloteVoho+Wxf4O
PROYHPUn9ia/mqzls/nPhfFlObXd7BAYuzNQJFlWIWiDGj51XiaPSlQ/dR7zgz7oO12vnw0Ckcwl
gI+BRF0mJiTKADC83ljayht57vkS1HnaE1yCxfPZOzo9dT/7es+mPGRCRl/qjGanKmiLOHJ4oRSQ
kAM5/aYVDXyszDtCQ7/L4/He1jM0upnsLCCHMz3h0xWacTvaTFeFCyCJxVjTLaRcrdfiyfy/jv5f
BF8hkWd/1f/1Aar63x+LRLB//McTXvRDYVJZqofr5ns5nL5XAG//DnZPPf+3jf/6Lu5yO+Tf//Pv
r1mT1tPdiHin74P46mQQ9Ovw/10a1N+//eumfq6/V/+47iX4L5nmHw7wVAfwqKMqtsWP132vagLx
lvoHksLMNxbDu+pMTqo/EKyW8gfcMwu1KNVWpnjC35F/+w9HU0kUOArOY47Fjv3vP/7q5UH5XeRf
Owv9A3bk7rJjkpLAhEizz4NbMRLlE4vN+F5oaNOmsnbXF/jeAApw1kprqnedXqiLZCydtWiVbUl5
aVXLVHtpjePoR+vPrhW3Ep1/dq3iPPP6+AsPba+9ONgxYhfAIP8uOzhF7K3pcFYXeiOZtZdKksQm
QPyNp49Yy7we4tx5Xwz0RNpn0cYpHO3By+PkoJmon0tTsRhSedl1zLWk6vUHkqDforTujmhazxRU
zDMLDfRo7IYnnLrAxijOQ+v1K8MJa2hWsjXqi9gd3f0wFO5enJm546Iu5QEjeitHoB53LdCRaJDx
GLbcAfyKhnOJ3Y3KHncRq1gpuq3sRdk3m6OUufKfeRRMju96yurVzw7xdPBdDIhiOUdi82ODKIoD
uKHsEOWRVM3EaY6+GWIhoi3ue2nJqiRcgnFtVz06g5chobCVh9T1pT+djT2JntIxMsJLaxSEq3tH
LqSrmgTmOpIwzOjzNrtspwPuRBysYoI6Aqes685DK05PoF7kCFGttbq+RCd1vPRySb/BQqBaqqAO
VmVfGjdoQ5LTzau7IkGoFOkKoz1FUVjten8O7ag6IQRQn/g72g1M/uClTjRM7wpA0NDbiiKCX97p
dxeJG8VGu9HKDCJ6r01YsKAZ9p0dvT+Iuly1+ncNoo7d9t2P39zWLoew3cCTjY+lFvg3risZ64qt
0bzUTf+mr9Apb7uqX4QqcSUiNNqeRGGzwxkRXLdSBPD1Q3OZ2mN2QnNPQwE78h+IKeBZAWN+n6ds
jxEZjOdYlYf34ix+PYN/F7zUvZ2RK1AnQTRzqcRlMFes1Fg7PpF5YH6UiTkZay/BgxdscrNop0W4
VHU+UhtRuhnZU2w8eG+nvEKSsEUd7ZsP7acu/OSpBuGy8HUpuCBbh9a3FukLtx7cVdYQt0lwgFFA
GpGH5qHPVhiUZJeIwmeXpNSzS/bgGaQoJFt6BDYmtfjssrQHwpyiWfJrPAaK/KvVgM5w4ydoZ50/
RxZH2k1FROJbf04GW9ppTfbE68kf9Fos0Sy8rsatoo3JnuCBViBHoCuAM2MwnnVEpk7rxvKl8qU9
rJQ/TWgvGysxEA9j/T1vwF/gJSN9leqkv4iwD7hMemduI+c03rdxF8/kAtQrJl9eDfTHAIGJ09dw
hepS/3JI9QVXBO9rvJ5dflGOa1enKyvlea+rwzq2vOA6c6EyqQPqJkHnbeD49g+wbi+ttFhH0zgi
Dox67t6YxhFRBMPPYPJW5gc8Am8LZugBhoe6VZILHzTjgulmxGED/49KNb/5AbHy0QgeEhvGrEwk
65CNZXIROM6Prm06TvD37OHdVPhjtnmf0CWx/WG5opsOav26Y5g6RAwmLPks/m0pJAhYD9rfIzOI
t4ETIQWiOkG+k3ITDYNIpSxOz8vnXd+V/3F6fm2FiNZcqnuIwdoo3zWFd8J8vT8m8APvEClwycnM
0YNyl/H0M4uDYo46Y1gSHdKYLb/4+QHpE0WbTu3pil4q3aXo93bZ6xVv9QZcOG0mrvj8/yjS8qJI
u/QGOAgEPmRLrwO1hOJr+oAdzTp/9pDYRyrOu08cKdjqOOasvNLOn9t9HXjRM0zHCvOUDAGBOKru
sZjcJiFcUfQ6em9MryQT5nbiQ2UfrObLYBj+Bti6vlSsuvmSIv8FprPyj4lBZhuUnzJX0CIHmz74
T9C2sMqW5f4AanG4SaLiyprqKxuhBRld220RGCkKH/Jc1DdOaK2weVCRR4z8J6U+dkNvfXEHCMOI
kYCSm6q9Vt9Csw3uIELU+1rHjM3F/+AJGYbPAgD2tKl+Wyzz9EEaYsTTNVz7TIVHkfZ3UYsR98wK
+lDwDZ1KzFHnTF2hjGgVghvIgA8qa4bc1U5oBTKVZ8OTHJPKlLy6OozVoJ0QcXsYeGFXSpeFiyF2
owPqV9EhwVL85UzUSXZyFQE83JzVi74ElCZQ73TtW3NoFlelRpTvZ7cTdTJI3NxvrmFOYjHTNN0B
2o9xmGD2S5R0vC+1GR7BN5jfDHQgCgwQH0RX1dd/dG1H9V1X9H+sbxh9XYV5ojyQksqWSq74i9JH
nAn7BR0pqvTKbrotr+SqC+EeQMoNUbICJz/zGv/H2cfW835SH6z6KOOKj/2Anys7FcjRpBSH7jSK
fO8OTq5sQ+jB27P6t76Iy+DXMl1qGtmhxg9mE0TD0OBL88/biTqkjoANx/1GXCpuLOrPL0sc+SRF
ardAS3zljhjAMnliAWEr5RcTcCTicXb3p5fXFyP8D2/yBSIEgO7GDHlL9BnI7ChBUs4lI71Twj48
qr6s3r2WsNbR7hCfuiNyGx7BPmqiTZRUZqq3nv+r68bpf3i9y9v/5/E/iNJr29v/N7W9lV4/Gdlb
axvlGGWhSOJf2Lmn4yWjZosEodQLUSfO3g6RaPDgz5hK/6PfzzqDL3Y3v59HjI9pBJ29kzZtk1QA
aipgKOvsRc6bIbN4eu1vkhcrhjRDckpdii1FpqzjRpVuRYHga2fk0m0OqPUmGJ7bxNq7pI4uTBN+
O/moH8XclVlPhJ370uoEVnnteMNCZqTC30E9aHrsbapcVlF/5Qz/mB9nou6tFUw5Vgmv/cRZF3Qn
YPHBobMcVq86pI+6KKsjEY8fB9GQNU7PduLvOtFlZHiei4bciLFdKqfrlKlS3Eb0Fh2dCM77779j
62OcS3zH8CLZA5oKmDI2lh8Hy97HPtYvNelbEMo39Vja17YVIucLPgxmDqMmy66vTarZ1ywvg4vi
tR6pw6/Va307ohWQFeog+qPg5rzrL+o1z/oau8+4bp2cGnICaOdEObivr/LL2VQnj1WxDLF3nTl+
JdNxGjhEsziIN1qciY6sQHCpAXOJCsN0s5ebI/gGB2NEcUTK2HgUgGRmwJrxx5o2HkmmyWtf1lA0
n4pyauOEoYQvpWyq0lx064M+yfaB8TTWMR4Ng7GPC1z/YN1h5RpEydeCnyh0zf4pYSuCq93fPUzj
m2vsqtY2txby87MaUpw/fyvn2icrLvOfv6LF5hAn3glSSAz7LJrlGW0gyb2vfTPSGt2tIIAe8How
q4BvUZTBUjOa5h5BwaDavVUVKa8XZvXE2wKkcaQg0i8jcqEh5lxYFzT6pTodRH0Q6vHSGbB4OGsQ
rb2Dwwsm3cu6caR6C3vTii/lrA0XgZp8KaCVbQ0Y78eqb6qjNp1N9ZluDrjWTH2jUI+OQLn3QLbU
u1HNnCuoHfuyy7U7Db2jq6mtkO13bdVUglF1m2XxsMxUqdiSpcA0bjoLu+HHWfx69tb6duZ1FtJG
alWuf/+G2f8YxQzV1G3DsJFKZCg7R6bVoIPDAbT118nDAg1NIDPNWLBnkdm4mIqd7EWRJDPKR2U4
Yi7CKhluEc1nHZHJBRj80l106qdOoudbd3FLURS3tHPjGKtk44KwHi4DdDERKXHj5jLfi5qx0wZg
HlO1lYcufgA4eMS8gqSvpitEO3GsZmZZYJhGBRupl+Yfd1HYV8/KMkGQz1vmpd1A5pOa8qAgE5Es
xKk4VBJUy4RU1dQodzpU1LfOb92GqcVHDRw53mWQ59xOVL2cuk3AwGpp7mpKol1UaTqsCJLijUw0
4kLUiYPBXqufiVO7sw65jAqK6SPb+1L31tF3EEMVdxB1Tm44n8HltH88AZptwb8yDRs/Kg0vsY9j
LIpwbhwOcvkNmi7UnaWVox/gD9IF4htXudS3W1F6qbIUONJlii2PB0QY1ocoT71FexgFw66zyu2Q
2tIFHi5IGA5O9u42okH0DUxVX9QZ7Eo3h1uEZL30aKjpKctLqClEyIba4l9Pu+rVtHjqXDT74jqV
b2R/7JdpJrkXRS6HWzVIi60Nj+4Cl0t1qUB/v9GSNJwPle89TXf0I0ue7qi7XnSyNb9c6wCFoXoX
yVddltdF3w1fsIBylwhpdjslNt0r0SMuTeSQwjCc1WK8msanXsfX2hKDVofNDVkp6E3Na8tbx0xt
wOMjtDlPO626diBNx4iM3Ojw12/UiSuPBVC1EnWvPeq+iBZK756KKYCAnVi6QiMmAOVEUdQFMdjh
ApksOA1TyMF7Lads1a9FR1GHHHa4GJWwuhYNb/dKROQiVfEIqqR6pxf+ssAw+LLxegIi05mlJtll
bqTGXim85Vm96CEapytF17eLjOnKcrry9baih6gX3VS4POK2ours8o+3rZzsk0Ub6o0ft1+WbDiy
zvaL/T8PqGafPe2eM4aGk9fSnxFStTi7sy2WwIUtlKzpF2KOeJtLbNRfL+0nUREgGanNxJwyJFqx
QILsR39RJ64c0Wu6bL/yIE13nWapl3t9vP/LfxqE1l8WA1jUJ9V1Mh1a6+TLenH1svKbln9swd9q
PDAkV3l40Enk9IxC1zjAGzeO1JJ01DEf91zHuElJSO3NQoWvMbX2Sm/cTBfoyDC8XEDElQtg8cZV
la7FClVyombBDJFtRNFDNQJbeaxT5SmYjrfHj1YReX9rFZF30SpPnc+uhZGW3mUJyOsx7/9yBzW5
QscmfTlIXosRdqRsRZVobOy43YZq+VeiVOkVtORx0TtIZRQzZJOaVagB955WNRB+gYmrg3GEwtns
rcrIlwZi4U+45cxL19e+QHFakPfP1m7f+NDaSv+mhSp2o0T9EqKXdBRVfdAjQiqjWYYTL0Nc06lL
p25SOItBi2xC5hwL3bGPsKedY254wPfNMd6+NfSRo18U0jgX3d7qxU2aOm3fNRArxH9LllhATDqo
+7YsiG5ErMnDPLuSJfNrPVj9l6HFRNRSjGFt5vnwxW2yo4lE5Cny/U/eA+tjyk63iIrJui7rhkKC
luX1WQys6SaUPVIdf/YlkX4EMnpwBiiKGRes064zA08AnNr1v7TWd/YjXLwbwrbVJkLdcC6K4tDm
t2Y6FidRUNEzXuiW5SJ6SH9s3owLLzSuRalx0/amDdy/orho9ios+Etiq/pLnGvAXCrrOmkvYlgv
sarYdvwVBOho/tZPE1Esp3GXhWMspHgnFmFAUKV1lMcymnWstLKPRWjT6I5b+Yq0l3GhxdmNCO6L
Qx5BzmvLHI9fFtUuPwHCEhZITJENCEvzrX+mQPFrJ7KfHvbaQpwlZm/fFkN56KY4jajXh0jfOVj5
3CJve16vYf63Br5RzjvQTe4nKznFmDLtLBm9LN1++8+/p9/UtHRTg9Fj65pOfPPjRI75Ixjwysz+
rIbOXqSuW25ryB4hSr0DlDX4uV5W9hfiLIvSagtX8ZK9RmXsROepmHQuUl+Odorl2ILKieNk7jj+
DsdMZC1CYKpYAPU3LI2cWYl507OV9PsIpiTza4yaQRup36wBCddUNi5VYoIXBPFTIlz2QF6JCakY
ZRSRTeQtrlJcsRzIv02CjraPwkjwHUPHeoFLIA7c00Lr7WBiLXdApp4o2GsDZMqZrPRwIFRHWTrM
7vUpa81t6pabRO21By1E4gBJWmNrxJL2gPr8wUX45dSAoDhNztsMgdF9bh0ta4wOfJToIM7EwR7L
AVpeW+MeHSsbUVc6WK1ilSCvX7Z0JJ6QWwZh8bYJFPvGt6LY9Ik94WtfUSV6mFKOb1ZbYy7hDfu3
w9jmA6DRZJOgmbPRNCRvEHL/u8tL2fJJWJnuuDXCTj+O5gQ3SYoL0GX6UVTVzDp7uYaUPVUxxvyo
bzNcf4H6dPO3OtGFHM6T0gzVGl/buvwzBNq17Ooea+nUZPuVD95joqXYwpnBsM+GJH1QStDJU33m
YsM7+GG4JDLnP2roqcwwb3GOepKa14pe35lTPXwzspVO765TyUpJImEH2YFo7ZVh34JMvUlR/Lmr
s5UIPOlA2aaCiB9BmvZfC/HUDa+tt25esCrQe1z+fnOkyROC4eMrxdhoqSh3qKwcTHN65d4Fa3ut
S3MHL7M/cT7D2lCX7YM4SPYYriAMweZ8rdP9esB2lED4S58UX7ADb57x2kP0PSuK/oaMdUGc8CdZ
RX3jS+OwC5F3vxKHwZDRI2Il8laF7QqimYWabhAt0l+6+ZoZrUwZz1VRp3WRsjAKp1jJiPug11ol
W3iczm2B1sPS1EDQi2IOMnIDTNtn1Ukr+hHkA7Mcq+Gp2CC+ccSg4EKUIn/Mbj0o81OTOCRmu3ER
Ab/CO/ZrKEONS0yCzrDa3JlIgQ3T+vOsTp7qoo/93uokg8z1S67t7LpGw4Hc6BBKRV73EVO76L5C
hAQIqs+UMuBKYkLIXcRGJD/KI3xSpTG/fewaWcw+0EHcC6No2wXahd0aiCPY16z1J9cG/7KQCeei
KYxgZuxfmgb2JDPRKsqd3V+y1te3iOlg+ybqnNbwEVoFjqP5kOffXVdIqrWObXAAhe/HR22sn0bL
ke9Dk2WaDuF9Lopl3ulrK/LTpShWKOkuNbuD4SU6x64PeLLFGnkqelLxxTL85mh6pXIPTnNua8b3
xkWTRIc7C1+vCC5yU/kiZjFRRW5uz/YmOFqZYx1gz530ISPPKdbjSjLKs1whIvi2UH9blYtWFYO+
1dlyXXLlbNsrASTz0WX0qZsh3BWBvkWCHnIRbBuykRU6Axy8JK9IGHKGImTGaOeAav+7SpyJbqKH
KIqDXFv4kbtKtSbrHsxCr0Ejy7W0ZYbhyRczw3A0GIfxIuo8994ZjljiBl9Aybr70U2Ryp6KqoMU
o4W67FYUszrdt6ninsIyfHQr8zlSBmvhmW6/c/wMz00/3pc4qTyJ+mCqRzLpp/UWMfVdIGnjTKRD
e9OB/j4VRU5UZENFw1va9K2uGetNPspbaPvahSsj0MTkBylkKr4dnNeiKxtgRQs9WItWj63v8NK7
LNTwYgzgvBfaReiExRIxjnSpjZp90bMLm+RQi0f2jXDNfdPdt8SX7/LG5WUPikc9kvR1qMb1qhrl
/LFQ9YuAmf3G1n3n5fJx6nZ2OSI42LZSz1JJXxpBeAgKINYC6iAOGupHszCxtJ0oshJQjpjs8jsA
mhhSTEUM/LEn7H90tJq7oHdRiCEGxeaAZOOiB2u+bEMSWKLOwJgGveo7p8k+dEuNL1HHzmfm55Jz
rQ+nkeBe9j+Unddy3LjWtq+IVczhtHNUB2WfsCxbZs6ZV/89RHumvTX731P/CYsLACmp1QSBtd4w
VxzoI5GqBStDa/xH2SncqbOYsA9ua/4LQE8xpgz0n28IlYQVECkw6pphYpj3JbdpJRKi6Gmbf8td
HUtm1l97uQ3ScqYFCsfbuYn42b61MFZRfbDchui6DRBdt0Np5OuwC+IZxU8UayacvdhU5VNo891c
ii2Xm5n5OpOqeCk2ZGab/e4N2yS7ODyqAr8g8AziDIGC59Jqgu29/Q6F6P7qFOMFJuI+zJG753Cs
rpk6gZCj4DkK0Vhpk/FNVWKeqQCHaM0rhzcITD0AwN5/iJzuNkwarfaY9BKqNFPim9WFvHKRVLrV
x0SbOIiV0Jds+33wl+XUl/B+Z95TWNxNP+h+U7VvD7UW2icH9VtRl0yC7qJIUfcK6LpAfzyuDw5G
MwfJwzUSm/XkrdLKh6CiTNOIBHHq1d7V5V06U5BHOWGv1D92qrzjrT28ASHHjx2FDehwhGKYCpTp
kCttinoWoFvygcn5/l32huS5zRHxuX2ZNTPvN1rCHlcMEQfkh9gpm9lz02Xy7t5+HyvueXtoJCO7
3Q9DRpQtRh8vpDGOrmSilUVfGc4yd4zwKg5qEnwbE33Yi8jtFPvsRm8iENf4lqtutdqBFjdd89/u
g4Cb/C9LLOMLC5H6GWBCh6wMICNtSkJ/2bVEfVQlLtT6b7WvJjuy0P4x1h3v2FewtSI2HwsDVaJq
IRr/W7foqHPjvar0fC82mrVzakyvvYogKstqobq2vxYhSFjlKLv99bbJxZ3gs8Ae6NDit7LBFg5r
pL43ugXSJQgnI4Wy6MrB3BRh84q8CfJSmAYv6nF0TobeYRbUjNqrnerhTrSZU7ogHCTqRC7a+1M0
DgCbwdqBberanBkwyypsKV1Hv9j+uBS/VKKSecCfwV+K3bKbNf6FQjZiAF73KEaUekwZLo2zrQgL
y7R33ZToEaGixTr8j6CDdTSmqCj2i5rV0oOZD+TIi5r0OUbX3dJrJFjBdpOaC9GFB9g3J7f1zeB4
yMN5nr/JhrRdeH2vXH2rahcjyZ2rF6E11E9niJFhze7aKsaY07LdikBSqzqscHRRzlgrUTaZDtVU
JRTtbPrOIhpRCqeO7extM7LOo9S+i6mjyrxx1ULFXCtl5+2bOjS3fupeaoTHjgKyVqtptPVx8JqZ
05QuDlLiXqLIqo4iuo8QkDdx1d/3ECPwh0Fnmid+dp8XxWSnQgU81u7PL80itFrVP5KqEsF9yhTz
o+hzm5/3yVKcFfqxrezSfJheVjAOooNGxXXHvhEwTGh0R1nJAMvYcU++zw/4UI3wpUEnZpbURfa9
SOozukDuL7P+aJHgAQWh5MsMBOHPqla+oW2YvsNP8eYp+e5drrKhViXNOg5qaB1Dq7aOATJ02LRE
Fxt+xLjwpzbRkdqPk6Ihq3lp2oD3XjjHWdNb31NzMLNXkP2PfAsutufrP/4+ib3w1hL+dTJ11Yp1
klCB2ptybGN5WMEf7kpSi3BtS7YiNDoKCM5FUbv5Ku2s4BKEhrHL5T5AZKaW43mlG94CHXlnJRYH
zD7lJRxOsWSvC0Bsh/v8Z/FprFjvYfwr1gttda19W1paCjDLLojiJ8a/YaTVfDRYD8xaPFCuhu5U
O0vOtWVRUkKwIIaJEUgoBYu6LKNj0jSId7l6jqGlpW4lO+OlazsG+tOpuUe1yNyL8H4oC5wbtdjf
3psaM+rW2lDiVKmUVbOmvLMk+eY/qFQjzz1V1rMtwdJS+tFCsAIxdzySwnblF6Y8F93YUennoPdD
dh4ehcwiXNsBlpZai99SGJfjTsHR7xBjZrFqlJIvj45mZzUpRhSW8QNLivQzR9MUGQZqJqM34BRU
9h+RBJZCbSp3gegn+K82Kx8zyZ85qmpe4souHjMUz5dyg5C86NSC2jq5COSJTtHkIS81q0lIbkUo
yXG3NzyDDX4X1Tl5mvg5DrX4OBZ5usgN8LiropKTZZBQ/PNjSomo204esdOpaBSHaOq+nckq4l55
SqnxPkaETLfm2tZ7aRe5voqgIBp7Oz8I3/qsd05ukTindjqDGiWhKZsPS9HRRVm/cUtPmrF7seaR
GzCt2P3wpqoUTnrrNW9Vd+/1uKympHiKBF7jy5jihNoYangVB096btzCPUskna9o2vd7ZSi/3fu1
UreXXd7jnDxdo8rVdzvr8TycWQDM1jFekxj05N+R4DQXjqlmh6CTrQdFwdGQb0ry47+MyD1ZWXW5
/qaxPbt65D81NhnPIgoN749o6mOlQcl5GpnBsr9HUx880+gzIYm7j7MmPDdg5m7PWxGT9O/JhN6W
6wJ4nKKj6eoA9rC8fBhqRXox7GpelmP75GLldJWVdBvjyPyip0Z/KLQY8ehpVIgG7jrEHQkyIr0w
FauFX+Wgi7G6mIlbozcdn5W6+WNz0HZtti5d3H3FEx96WrKuvQjqXmRrh35Ur01ijTH/mQBjDpNK
n9LZ1VUcKJc99Hlm4JVenQwBqigr6sF+UJO8nxZ/t0a42tm6VamkuV7IK8yU2JupUXrOMdEBCit1
p9DfipZ7832orxjJWXTEyA5OQ2VLctZtDjdiE2QISJAjr1CtM+PPCnCZkrmfVoK+tGLW9bMxObZ3
CoaEfa4oezzXe8zQS1Va3IAmcYAs29g+y56FNgiCb/d2VLDCYzZmHxhIaVdePnMZM+4nkWnJbAxn
gi6/igjnnDelncylp1SMShJ03jYYcImw9WpnQdE4Xosw0Mx6HQaWuhB3QxIOKWVVsmYoBFXoQWch
KU2HUqFbGgdZp7JSWhg9dxClPnj2Lq0Sec+6xgssVxNtJQdZcUTTERJ0na6rUgp+WrGG8XgUN4+4
wEjrxh+GDQiZ9hqPNo5C05AwItsCCuRb3En8RzCfOY5q0v5LDlz/mq9jMYlilaXYms7XR/vKG8Zk
JPUUROa+BQiumG3RnBVNqhCgVqNdXkUF8rxljT0JbblVKUz6cbMWoegYsXX7clUvKZshc2rp0TBb
zMTndu8kEcyq+wml9eSiyQi8ko2iImxpdbUXBzfBZTgz5O+jJFX71LPQdVAttdrL00EMEaGe1lwn
Tu8X/3GNuE8/lO//O7+piNp+9kfJQLV4D8H+AQcNMvUfn1dVypXfJVr3rrZpgoKugo3LtJ5QpoM4
y/2Y1zoSw9cysMKtaAumRUWH4NI4ow5QrS0JLVPR2ESBfUwQzj9ECGqDJvfYjJrK6ctZq8bqrQ0f
r99n///jOoyTasMb16JOaQAIxnuTxJrYFovQ08MIjj1VTBGi8xT+EYre++D7tXWGTs+XwffQq8rJ
1VRy53KvWAc7y7KTPUSbZCruiwP5eg2pRE1bk4D1H+PRSU+mpc11VS4+ygjrdjDK9QWehrrJIzaR
vq1H7AuQwcEA0vyJ9APmFOVPM2okRD/6cJejZTQ38yrHyzlO37yBKR+zR2UtQlwrn6TMSi+pSjEO
5BjGQ1ryhrh1BY23gWogwnBElqVzhyN2hMOLln6GyZi+dXGaok9uT99sbg3TAIlJW4YUPPUOujR3
/LQEMCr3bCf4DcTNEOX3cK3mN7iFuvOENnN6aZy0uFat8ZB4vrHEayTYYhajLMreMihpIDkZhBNG
NiqCDx6O98DOtEdNDrWtGSj+qsIT7pttfUi15X98udBtlNf//f1Xzf+kjsNkQyxXtUA+GaqsYsDw
JXszasyaEgLAL2bPWuQF51Z9VfmhOay8eNG0jbuXTNzM/ba4+J6HNvkUiXYqa1aJXNRfMWwaMu/A
wDYdAp7bwQzZ46HcnswttVGQfh9hvrZGfy3wajpnZjPHWmm4iqY0w+KrldJ6IULRoavOo1kiECKa
LMg5hwqZThGJQ+/iPBm7ZFVaIL/LUIW3ZI2Vtc4ad1z2ITA+FpmYzcl1fDAAI7z2AagEOxmeQdKh
1RpaIQrTaA5NaJhxruoWwpHTk3175MWjHNQZYuDl3mtkdER5LSHFPFYnnaLX7ZBHqJPosRH/0eFP
Q8QV1nSFGJzm5ge+8Cb8mRx+XOs1FKecqEAI/6+zUvSImEKvbc9xSv/R5w6A72mg1MsP+E6dv+QB
RHhvC5C9BsR0EC34OXjHe8qghuxLlc3VZ76d+jsYINKLF7rfdOb+k4ga7PH0zH5OVDe5yJZ/ouwk
vaiN3++xdMNr0GikF0hKwdok1Vp1ICevEHDSK3N1eKkmK9BINh6lkEOBpPfMycNiL9qS3MHKKxnW
bpi3e8nFj0fKhnbvxKqdz+6xOLuPsafRImTb9+CTZFZbpUeGd9rEYZ4k73w3fxYwCgGcEGfYyaJR
g/HZJhpyxnmkku/jjAwGWCWFeFv1in5SAsOYmyUrKG0KxQF3ZOOU6uj9UxjfDaURWLO6jdwj7qSz
L8PCokb3XbDj5NHV91FV+idxSPsyerCHswjIBpJ2JrP8gnfVuE3HDgFD0YO1L8UnXSFtO13q8GXC
JD08MuNgvoqDQpx18VlEOSbv1C+CaTZCzn06IFJVrEb4VSwv/mrTczzlmtxG/Lj1j2k5/KzcVnuO
zNwWEd7biOtK4x8RNbdbVCWq+hxF7h99LaSoBanXZOHl5rhDJk3eibO668fbmWiDh6nN5A6LlaCJ
Eaky7HyHTYVLuc1qcKm9nSs6PMUkjLGtp+a9tYth2PZJEx9U24WPJw3uQ9Ml41Ki7nnFxyxYoBpU
P6dGYc1c7DDf+zb4DNlP/jBSha9zjyhjiJm43qImy2KrnFmRh37IEDeHpJDsD9Ovfrlmbb+lTubM
9FxJnjNYYjhMQUb63xPqP5i7NvY2MptHJlUmU7q/wKsitG7TrqisZ7920SaZXr1d3hTzuAvjnUhf
4wKLZ54sxzvx6hW9iI//7pUVLMhF7/1a0asa/bZRs/zy366/X4DakIfLANZv+7TowbXUWMh9YQSY
DXBwNsMtfr4iiWWHTnfQ1QCLjKCBrl66JXoyZvess2lvwDpKknrS9SB/ha4+7normyqyhGQK5aXt
afj/TaHpWcC8i7rA7FPJXg0DHaehQHQLBv/Sq31zA/enWButaj43o3EVG8GhHn1ExYPqMewMY1N5
crH26tB6llrtivlCvfEMX98g1rGTqyx9NyRg4wHL3KOupered1TUpDKzfUHN/0Vkuf8emlTp76FW
6yq3obbTv6JGMqlwq9ZRt6ElL5QY7hTK0Xv0yVnTNYNnH1VKsEet7uwPNRmvJg/lByIcn4gOm+9a
njRIj7njK6w1KJGm2T731mRi4qjNYxymw6JoSFLIUt0ubdSmTkigtStwof6DW+byum/0+mB2urXB
isPZObaV7DQp65Hg7+S9XRTZZjAhAzpBFqybPrce8tCQliaWz2cVVCglwK65pmEWL3Aur5+qUmUv
r6bdCxOXNmuSXnkLsNIDNdFJ36xxfOMvKX+wADhaI5YwRpes9AajM4+izabo+HNaPY1PQzYUlzQv
PvpQU94VT5dRt1fQbasgQipxNxPtSV9b6xJs26r3LPnd94yNH9s+Yq6nnod7Ozpo/OVQpWFKVcGc
olb0Q8eezS+i5nMoMIdvzCZ/Dly0SbEG1/Z1kXpH2zOSZSwX3mvUmcjRjM2nFOF+1hjoLmehuhnY
08zRnW6uSeZqK62RWzwzh4gJ0UO8vvTzxyrB9CD2teTDKMaVkiOpFmVBPLei3N5T+LduBxEillKx
BjH8hehQLKVD/2caIychp2LQ7dSZLsc7Md1HwR+3EYMR8+/mlpzFW7Seq0XfyeWDK2N70JipuvJA
LT4BeEx54ejpp+a/d6M//kh5Mc/7MpUvajHisBvq9kaXPPUs+TaPHlroH5VXzsU1qW3/alQ5e84T
PVo1fPX2hgYzW8JqCcC635OOLmVei2GyYzZ8RFia1cd00KZVimgvm/Hx3nRvpyr5KKLORRofikF1
u8f/s03cRPyEvo3fUPJD1i6wjQVkIe+paYvqAc+psyqF/pNoMo16V1FMBn9Dk+2UeP6BuF+LztCw
0aYMKQaI0FEH8nHmWrfksMKdvJ1ctR60eKxPZi3Vj7Uf7NHpJI2ltPGmUAwNXSWyWlCncZJQnepU
aFrzqDbeH8OaAaRl4rxqkTVsctJ0idOBWVcLuzz0Btg1cRBhEg38/wwjxYfB1M6uknnnMNhBzSVf
KZrQ+vimIZL/u23EchirLxzDRC+rjPxfRGXIM/xnedWGMGKD8qS0ysOpKF/VZQoNRfksTNVn6p8U
Y1bMtfmuG+01wlnqpZhe5KPjrKFt/o6mvns09YmR9fRa7/9j5D+vEyOr6Z5//4S/rwsiCee+Mh1n
butSTnHxr3wwnYNctWAmbXNA7JkWcRgARa2lMEaK4D87KjNmFyASxbad4JtSpjs/MgCyTyU3HvDs
wSjdjYjEQa8CY81EgQe74eM836IJM28de1j7eBaP4JbgADbOyRoCdxdo4SVIQypOU5M4k1CxWTR4
wPPG+KuD7FaJ06Q3PIROhU3xqJ69adU6JAU+OZFUADtJDfCbobxn/YAtcaJ+lOR5nwLF/hxr1X/G
2rxbDSme3oobGQ/I9vsghr1qm2edsyQbBbOoNq5WnuSPUZ6uIywyX820Cw9GQ25QhD14RWYto16V
fZq/Dhg3zyVlZ2Z58yDFabIgJ6XCNslMHvMOsU+vXI5KBWS0kqQtS4l62SaQYNcDimmGih/yELX1
ksy0/dzk6lWj2PojaYVZK4wAoEHmBu9rXq7/HEH+MltgUa6uIfIoK3xnKGqoSXJkD5wvcZxOXniX
/YQn4H6q6ntTN9U5hlmsb1yrRGZNz5G6x3Lv3MWZsgvJlCzB3Btvci6t/N5IfuDY8HsEv728m6iD
S8ukfIW1D4ZGiNyxuwfyS0odK42SvTIWEcEbmNNAsrv9DSLn+o13CIb+0MseqogVVZRaquCDVtgx
Ywmm/vIU/YE0c/RRwu2dtUBhX22M/+YsSqOnoQ2Uhcsfc44Dp16lQMePhp8MG8Sp8b3HD2rvYrOx
yezMPpJujFdhiSQA/zFEGTQKygOu3BUe9tF41DC8Br+XaVtPloa3CH9hK+8dcuZueexh28xEu+5W
Iy4rPcOmiasv+j+GyVFhzLCiHt6kIeVutfF7GJawrNydX7zao1edjxARhfLdQ+5gGZu2f8DUoXyI
FRy4PWiWHwrKI55s/ghkRL7GOnJARjnqrqrLgF9WLV6jLEESKTJ/YBL4mUpd+WQVRf5vS99JE/9P
JAhTlaNouopBlS0bOnS3/8QK4pOnWHGTDc+gdRxcZF9srWHiRS5jZ7TIqEVxVLwnQYi0q1Q3p7Yr
tEuvKkhr0B7hntEO3cKHdTTX8j7aio2ICHF7+jMUvWZWY+GVX5zRjg+uEnQrv+zza1xG5bwn2/Gu
JSM+5xMu17G3uWEVvyoz/64Nsf0qQT+cJ52SbCn+/KrrSt7j00PxpsmHb76VXisUgx7Lqd0HjL/w
dG341h6K0M1OnUzqXezos2iUV5i04SY8vWxFXoACV38M1NzYmjjholqbyemsMLRwbcUtK0uI49Qq
8Vz/nUy3OmUBWro9WJiWsUCS+w6GJDGWbN3B642GqgTOhF86xBAzN7lEDKydsl8mdv9c6+ZZIAkF
9hCWe3yYmiRIAxc/t2IkJmz0XmUVtyurLpaWPG2GZBmZUifof9YBrEr0Yn9ZdnENXVt6Q1AAbeOw
VM4jZHXmf4Vc3N+XBy6YMXE5n9ztctPw9F9l0F5HbfBOje52G9zx0lMFrWCWeWb6VpbBZAZrJmup
rNI33zLfG1fvzkExBo8OlE7RPDipvUE8AYmf6aJ0YPenY0V90DFRfw0QddXc5M3JcnNPlbici7CX
hkfYZqdwEgRKS/fBCo3iyevqeN8pWosVAO1e6p0A1RVPWj0sUmdUZkgornRkIHcaK/kD4PE/D/c2
2aq7pZ6VOCdOQ+4dIgQp2i1h6FmLtKuGRa8m8cUpUmfJckPmRRm06yBMioNXDNk2Ylm4S0Au7DUe
0I0WNg0aIYmykr3WBr48Jkucf/trHDvuPLfT6jmqM3fWK0rzJvsVipkYin9X3akGnGefZV6thsjF
ZmU01rYBFnWmDe6swSrem8kZRRjXqn80XvCotWMa/moBU2xFxayvqAu4TXSRp2paZgc7l/ntIvqo
6Nz6tIkU/3efqMn98zonKv1FO6nbehN7wNEDE1Cp428EAhNurLbLch8q4kQ1qD1LWmGNmQN15RvZ
PDqyt2UZ7/2CqLbFUCV4JxeiMFH00UPsxBqStZG+SkLVerRLqtgB0iyfoTnn6bd+lkqBAKKaSldb
GbN1zWJg13vIJXkF680CvcD3rPD2gRPXxwrrzbVFJm9G4tP7BeQ0SXXtl5TX7xnF5VcL/8dFYTfj
SbPyYTNqar7FmVxfRRKuBSilBKvYr5S9VirBUa6LeAnoK3rVuvgFHYDmE5TLqsFm4fsQoduRm4N/
hhjBTFOkPmbyrXZB9hcz7kE1PqzuG0tm6AZxqnXHQNAUzD7v9lN9spv4CqIDRNDvM10ZevQNsnEm
D4Z5brv6vcyd/q21h2FlpTq5xgmIVSv6Qm4k52mYTLLhNQVzudaDtyYLgavx9diI0BnLY1N53bVE
bfjSZdGjOo1yMi3eJIjps/wmJHlH5lPy8ZntmgfqCXwUOWSkO0hqDAaLSnNALv9vsNXQtAsJyamT
aLJSK9iUsb+mVqDt46iHcOFZzlrPK2YGOZYWldI0T5HZmzO5bLtvtZdju5OT2cmlZRRFGfreYb4f
tNb7qEe0pyUv0J/l8eG2MJCiH0zULy6Gaa95rYybJkknDWVCzASbOY5L6f7Wy5/VpZ75LwKL5j/e
faamkSBWQfArDvr+X/LoSjdCkTYL6alzMM/AXUmbD8XYnuQuiXZVV7oryMHZE05BlM7UxPqZgwv0
ah7i+9gBFu92iB5YFjA8yNOnvEBCP8fK9z4cG7fft47hN+5uY6dbGxObpHJrxIIFUTvF6g7bo3hf
k/H9LGtl1zdZ9K1GnnqO2D6yz1GpbjL2HRsvU8KzB0d6bkqZ9y2Bke2xKBcXtZ0VkQUFpzGCm1Cn
mSDHPuzJwnBVnarzPoJXTxEy/YKmIPr+joZo/No3XQfKxfoXWRkgc19XHzBONJQoZOB0MtIqX2B0
pG9cHTih9aRR2l1EeCXmr7HhzoCYRWuAYtXeljuYyOK0bChH1tPh1pPqgzMXjV1cUYkcB3vuJQZI
UnM8CpyLgMOIsy+YmC9h1+GrUIy1qW8gS6EN1LQtqejWfrQUhMBTu232ilRYB6SR22WF7MMzUiV4
U0wfeIIJh5UZP8VFiRRwkRU2K1ljzy8uqiKPx9K3tWcrzlnqxydVzf2fTdctbbXiKSm8bG4OgGFg
9323anN8c5S6msNlMa7yEEECjwLzWIe6tIF/KG8jOfKPBnCBlT520s7x9RffJaGGhWB5IEXn7MGH
hispGbunFE4c78pu+HSBN9c6XxDweOA92vC5ixxjGTjl74tIhAe3i9i2Fn9fNAikQIlUVxmrwe2i
cPpJ07bp9pNcVeqeZBefuxYA0LrVnWSZAuwMXsba+w4nTDl0WhTuxjx0WOySZaxc1rJV3yPPPeUg
Cw3zPaMYnFsOEnmp2bTfRIPTQJkZ/KYkKeZb3v6qJpx73dT9qiSfssHAyJqaUTjPzp4eYaCcuMij
wUyvKvUVGUP3QTSJgwidJF6ReA8PX9r1Co/qJunKZTpco0Yb9v6kfUgFBOr8dHY/iLbIa/NNlB6Y
oeyWfZv8mEYT4Bj31oMyZZAtEzytaqfmQW1NFd9deodGNg6l8+iVfbVVk0h7jUZnRZHOfJR7y7+U
fvcYTySwTK+cjZJEJmLmqoZ0MHpAWV6mm478+0I8tYo9pBtnsJtbKHoTM9+6yrA28vqXMW3NeoD6
K9I4Jk2EUqgcC/CfVzf7qeFie6icwTqKBa6vrAJLLo63Na9qm/VIdl7FrVGtWc5EqLt1coh6WuWD
rmZJxi7TW8BW9w956CePxhj+2T6y6+tTI3mcxhtN4rzr6iEeQPgnNRzbqPGXuviNgiTfsvS3F53W
yhtzNPgHJP44S+raPuKylz1LNZL009ghbfJtQn543kVq8zj0fr7ObS1ciUKhGyFxn0S6c4j4yF7T
8JzLCh5VUf10A8GA9dIWoybJK9bG1i5xG+lo40K5cMO6eDPq6IzudvPZhpisJ6nx3kV9CFDcCU6F
G7hbR8K4KfAc/RqnsTqzwar8rNWVHlW/UrgO72l2JRmcQSL860SSvrb82ZWCXgjxFbyPQYrXepch
94mSA9iXqUZkkW6dvk5pRclIDRRvJXpbaJJFNnzY1iwd2Ku7/DvnUAnqhziwosnINEB7rbLem6Rc
VnGt/EiyBocqJRovMYskgICmvYqDznlO6vZJjCiTgA1rED/XeVysGztFYj9uimszJd/ECAvdgdxo
h2POnLaoJ72Rcjp0MmQa2U+Uha34A/t6M6TRMrV53Fjhc9IHD5oaF2fx8smIuCA/i6/x1HePas37
I/r7Otfli/i/qz6ObP3z/T/Bbaj8KBTq/qnToxlSJXlyPzyN6CpLStdsgwRMkuPo7aLNQnMviBHi
zGtcNkA6HKdFWLmYj9Wtu2pSJGkgp8DDJzexL/TepnouP0VW5CxNpqr1oNfhCuMIssITtFiAjLE2
q051hnZOAWEtQHBnbzKzvli685LakXoSkezhxJiGT1FA1kYxU3fHvF0uvNQy3mFc/7QAyl1yp5Ie
ohFL5wSG2cOAhzk5iP7i120F+a/5aaBU+16SWQO70A6vodbgNV7G52jwuocshIUe4LXxUDqWuwmV
rtqW7E4T9pDLoSlafITl8RAHzTdlVNvHocCJIKxx9zQdqgo577qfjlnNND67TaSE0qZw64+hRAcu
0ZOcz8PTFp3ilN8VnvYUsfFXlJ9xpNfNdG0WeXPxzfwYA+V9jxNtIepKco26FM5LKMuHxaWT/HDb
94G5d/GJvB14fYJQzArk1iae0MSran91Ku9bKjRB4bz5mYvQpiaXe9saapLqJq/SJhiWWDQWqzJy
9VPJ7DTv3MJe2R2IghmsbRSFmsi62q580oDBfVcAzMyyPEsnE8ycDc+wymRE8I20/bDtAB3orqyW
4diEa7OUlTkzQPfqmPj3lHiy//Cgw5cexj+zRntqU935ZbTShU3xpqY6vxgsGAtDpM7rWqlnXeLb
60ivnX3WV/0GKfGdO2bpUhlgscdVO5NBV7+OadOvWnBxq8xt2IGn9UnNwe9VgA4/mqg72xRbPyk5
kbOxnLnn+vYKuaB6FwOLEWw/BvxFC0yHsYW2EB96zw8v4lAUsrKXIiB8U1MkSSWOf5i+5EamHDtr
gH/Q5W+9nZ8LM82fQOU+KaUTnxBRkp8zSXnJPMV6UMO8Og5GeYYIAKQ/CUO2cJ+h3KQHOfCweu2H
rYcXKt7gQaYfJHLPznL0zeS9M8ka541crkQoDebJztkemmrbPTQmzqSelKbvuoS3dSk3/l51miMw
TRv8MwpXgkHjO5wVaDZF2Mask6H73S46I5KYpGumISJGCesbNtTponWHZyoj6amIw2dWJ9UDZqY8
SWOn7Lqual9km5kaaHiyJknyk/dud0nsVjv2vbUxYt0P5siikdDTgaBPnTKGeZe2t6xdPkYf1BgZ
0aGQsHUCNLNucYAi7myANTlzMQde5mSWX1jGNEug97zWphCLVWcu44K0TdFnXmF3Ncy7upIQOzK1
dH87tfSGbRIrLnveTa0YLF1jW5XmfveQd76zS6sBK8XQONlJvWb3udQd7WfWKazwwvqj0432PNZJ
Plczu1yVwftYAvQN2ekMTVj96vTHzra65yrynUPhjnCHixhaRdRAIgmZ0pHwczdyFySznMf5nEhN
fk6nM0tXzgmT/l40iU6065N112l4D00jADclD5JSfkSUhLPKMp7KSG63XWWWcxFagTeSeYu+hxKO
v2gLd9ekyebxFOUZjM3Aa5tljyv3YZwOoMl+n8WR1q5b3/x+b7oPu491YBRT2uCn/32lZVZ7ULy/
Cje3d31RhVu7cR0ooX2yCXTFO3ZBUK39UoseKCUOKy3XitNol9bSSZD26Drv7PBm3mRJluzRI653
Po//pgky+6ChlLpSB3k89UWd4eOMvXozRkhP6538lMeXsjRAHdhjckHXOty0elluQ8+pT0PQBOS9
4vJdddOjjMnjZxSDLVDS6ltYNtocpF5y1ii7bgBSIf+fN9G8yFTodmRRt4rJ3TpDml4ZXTG3LU35
brKxUOXS/LTz5FFhDTGvyAqeO01aIi6S/9IhlfnMhe9ey2/Y+VF2NtKg2fwfbefV3DiyZOFfhAh4
80rQiE6ujbr7BdHTPQPvPX79fihoBA3v9Ozc2NgXBCozq0BRJIjKPHlONTb3Nl+lQ6za/WEwwMrI
lk1uwQzUF9mof1PNNPojM6+gNEnk8mV+REnS+moFWuGWnVI/Q/fS7sukyS/2UJ2diJqg50v1Ix1G
aCDWVALKfHCDvEp+lwO2WU7GM4lp69me9sL8PE2acVXBkWwDp1e+6P14JQdiU6h0FG7Z+1o2y+8h
GnC73kYAkjSl9ZzV/e/0VnCjpGrPjrg2n9K6jc5a6MMyl3bjferM2xfD+C1SCp+2jGa8U4KmPZg+
j0gQdD21oHR/OMDkNkqWjs9jqvcgzCt5X2Vd+0J6ggIJEeH84GyXefqk9nUODqC+k5G7PFqTYx6V
Kcov/C/jwyg35oOjl8427Ge2oiFy7kYkLy5ZARx/CB3vo6Hr9aNVDaeYztRe6zdaSbnXH5rkGkKj
eKCCjDKPAbjL573cmn1YHgX0q4XYHKSI3cBphLdu7U0Lp+lHWe6yZ9nLSZk2xtmokO/UkCo/tq3i
I+ClZF9pxPidqsvwWDq0duRa8DOc77lG7GyKTircUCUPOyLPe+zCbjwMXZw9+2rvkK9s6x+mU0Hm
2Sq/S5QsSjm0PpWyPu0UJf6KGmCxzTPNeUznAw32/UaN+KB6pqRKGxJBynaqrGIXeJXzKAIdx9QP
dqQ7m9UGsRf9LQY3lnkVEZYYg/loL2sviyWmcvBBNXT99DJK6HLZeZFdJZ8EIP2BPD93WoKYqvPN
ijXnGmrsr4P6w6RpoatOKoS1Dl3ulXeyHFu5FjSouBP82kBPIMV3klo9Zl0yIh3NIbzLxjTbszkO
7wp2ClvdbNUX6E6/a9Uw/EF9bgKpzIMKu+1KStAfb5x815P75naZ+NNJSrhR65LxNHAfuZNHKdom
pal8QibTuvNiKYNqM+P7qiRfwMwkW9QEeeCSi/EyeaBHUs2w9pGpDfABxfnelkfrkpdt28Gk1H4w
ciu9E7b1oNT2nyG1rZJXs4B/8TQCI2Fdv9h1X28ySw8/d5C6I/ZkaI+xE7BFBQsBnvsQocV+GWhI
AN8DnWevlogBhs21rzS2gGSoPqTUmTY0ZQ9HYVMQUt90ExphgP8eIy20fqcWhQqC23i+/exrPCWH
qvxdlqTxBPJ0OukSnSYbD+7kcJxTE6XU8yAYf5HqMPnaywGAdeBAM3DZJgEenECld5D6aaYbD3a1
M2fR0iCkIOmn4UUuhuwYThnfh0KWtqU1qZT2HO95tPpn3/Sv9Eb7AeRAEgmWGAFGpcqfyKfRkiyV
GX1sDW3jJk9NtNRWn8x8jK4DeQ1SIU31KS5y+96J9Y98fhCkH+nmoR38zw5xa2aLWVvBSnZx27Kj
ACwaxIUjKmvvvil+iIEZBPIut/p4a1nV9BhDjbXREGSnMwHtm8UG28dBTWywF3OIcLBbgCNFggMG
S9EjRywbGQ/AMyPg4FjlpW2T17NEK+IdtJEGNF89QvciZjnlTsTnKpG7PZT50OIZUE5KMq3dqeJ4
V3HgY+AcWzqtNLhFrkZl8gOQRk9NKcV8/bkt8gRrPSnTADkK78zRQLj2SdiQUzypcT2hzWqrEEzR
2dUmJlX4Ae5DOYNTpRzvqTppj2h7Ga6GwO1TwKs+jNaY3KHoRDnAR/5HGucUwgMI1m1nyDo/0yA3
nUKlFyfSv3Y09V2D7ueo5RRa27HYOzaJ2yKMrVPt1TyLzWdKDH3OYhRjcWise6q84x65nGZH2pQS
RUEnZC8lX704iL8hJjAzokjNZ+73ittEnv8BLEq406PKezCRkBnC+DubKwrwbQV4vzX4aZmH4tA7
KqhaVNYg0xMudbDMU4ZuTJ+oj1r9HOo1jY2yCfWKxxsMJQLMybJTJUfPVHv6NxQpdIuJfAByyck2
nCTtSRzKgJZAnrbaveLLr7aqaVsKNmp5HJJKX+J6RbmnoGde4txw9kU048QtRT81IZkWBw7rj0pg
1s99jWgVBK0fdavbObEsPc0P6l5bKy8aiNULCQJvGRpFmrrR2Ef7VC2iCh5YFDAK6P8PUDAl1GLz
H7YX5SgH9P2J71rIjlkfngyYNNzRSaaD4Xj2Oa6kz0GUx4ivIpjeVvVHfxyrjzlopEJrlPvCl6qP
jtYbbgdHNXdYhqiweAelIzXjNd69kQOqonXLu88i86cyTdGLn0bVMZQDKkKOH7+YdMvs9L4O74SX
jgioGwO9AL2CF5kJuIpj6YNs6/Izvx/AWDAPVkffYpCbKPEiOmUhGeQi163doeaVbGERMemYQmwu
BcC0pQ/c/JSSSkC/wpa35PXxjjLyczk/71JsGaRYAugbgYnuxFzV6fxDoRTtbpnbAjrj15483xzM
E169zyeQ8cIbd+T+9HEqlyEwLX6wxgGRsDk469Gn0wcd8s75urIfZ7uqJTG2zB0Gb2tR0D6IYK1r
1G0V2N7iTcy6hd8iLe+WuWFP4a2jJCT+hBiZJJcKa3xAjOcOZafuoYP6fp+GU3Gx4zPok/CjVCM3
JfcfJcXqPqbV8JkuKuea69lwV3Y0b0ra0D+0DRR0YefQOySF5mJrlO/lBJ/aYuogK7jXKTZ7cgHP
bcSOGaB5cLJ7u38Qa2RVmMB5koUHOxvc1Mp6HvFCawt8Ojn7Po3fdL39yEhOfS+KADmIXDMeUs+I
7sLBPjXNlD4iWviplWP/hX5k9YSuBWzMzuC/VHGD2KdsjHvhBTxQu9QInZPw5nr1Ia3z7tEPbe1z
+70uU/9ODXJ0gnujgjHErLY1fauHOqLIiaYFNEhOgTrILjKsP0+T+VRX0hIpxzXg3ameKsU+Hkkf
+MazRxPmZ5M/j4IsMN7B8T9rfNqevCQ/iZFk9PpD5I/PYhRNGQyYWf9DjCr+aNq3QzQvhzL4PFVw
B9kDNTqxatSgGuaBTNlGpqQ9jJ78etCloyX1/sNq5oG/OCWe/0kErfZEb5VdMFIpvnHkfoSco0e3
wBosQshHsNeBx6x/u5zXsWE0KkX5RD/8Puyb8as9md52agA1j0omX2WVdBfY6a0N1wv971XghrPY
iTigq/R6lmiGzdc74zfcQhlFeJW3syRPnd3Q0VBy4xDBwtu3kv/OS7MP8itmX5OVIPe6rFrX9iap
J4B7COiaJFjGKTtBF/Z6iHhUOCXzQZytjjVuddzE/YuQdfkJQHy8Eeuv88RwjVmv9C9CbpZa5/7y
Vf7yausrWENulq/9GZh347650rrM+mJulllD/rv345fL/POVxDTxKpVuLPdtED6vf4Kwr8NfXuKX
Iavj5o3475da/4ybpdY37L+62s0r+K/m/vP78sul/vmVQu9Q8XSooYo5jjzahfPXUBz+YfzORSmK
WVliv85axq0e58sqy3iZ8G7a315BGMVS72f9+hWtV11jZOrO0271vF/p/3p9NjNsvXs94ul8veKy
6nKd9brvrf/X6y5XfP+XiKs39EAYZd8hlP7nu7++qhvbOrx9ob+cIhzvXvq6hPAk80VvbMLxL2z/
IuS/XwpMfbsdUfjZ6NFY37dDYO0qEPGuGAbdTBmgZzXIHbxgtAxXLm1vK9l1rh6SGlG/unJ4opzd
InAYfTBxgFcuNKlXJzVHs2kr3H630/XEuYL5pYNOmLrJSc6lw1NgoRbqQR01a6tTVHLp+3MpMwC9
nOXaFjE3oesmJN3o2YPSU5wawxRL7ir0plqvE1fTKgXneVoEy3GdfPfCWjrqUD67WYq2ODUp8lFy
mj+DyrzTy6y5h2wpe5bIvlwMp3kUPhFV8s3dO2Y1bGkLz55FmBojJRaQbDmJENWTeURCPH5eVQQk
RQ6GS48AC84XEY5/eXXV7h4tQ/VIov7NlRH2vsDG8ZufaWTgMru/TiCxxo0J98dVjBGbDNDzdV7d
q0N/CzFRa3eh/iAk71+nibniIOKct1WMMg72uU7zrlLQ0aJVEVUAcSoOZAkhKV3H74Ji276CvhwP
7+aAPP0z/J0VcsXEdgdN7qHpg8Id6TfzvlNC616cJWhXdF3WXm/sPBAhLZvEfIZuJgxNcOliH7aG
P9cQEeJQsL2FBcrsDqtNnAWJ1d3RBvn7jV0sUtT2uSom8yScwmQl/T6Vx/5YgrcHM0mdECEng7fI
cjOzcha7cAq7OFsPwOvMsxhOggBPnNoUU7wqep0rptV66G1DrWrQPEuHPRCAzg2jSXU28OvVj5tS
IUmCqJHEpxYINWk7c9hHTt489r7cPFZKYZ2szv4oTKsd+q2PRtrY7DUIFYcUOPLe1P3OHeeZwrZc
Q6y0GsV1bMsfl+sIh1xMX9K8qg+iTVecwQP19Nqve9O6CwmfU2wW33IuenZF9y60sKAdmq0DL2dA
DfckN5qWwGtepvVJKiWTc0+Sq7+cN4pWya4I95qqG86Nopobv+7SbR1pr73TsdQ6NtkNuqPXg1bU
kHWSzRemdyG3ndfC70c27djvQjXJ68V00YgNfcEmRNUC4TRy1rpGo3Sd2OY5mEERKETK31JU4IWQ
whoRmIoCaXCfuurxBvQTp4DP98JozWqh9L8aJEC2+Rs2CE6jc2b6VI7mDCDflOeQKirEldDiiQOE
7Cm6ck23kOYVgk96jmuohi1xQC36HawnNdRxRf00MxTsw6aKtgFU74ELUjADDpJG295zqqeiH6sn
YVNmW0tTN3I45Gj3YizcN+sMcvRQI3Z+7My6v3Sy0V2cngrxRowjWOjPtnqft/mQbRcHySfwAIPV
/hYgbkPhXu3gX/aL7bpCm0Wva93Ygnk9T72/MZtyKB0kdXhq31RC3/2uvKqIVt7kkkNQ3v3CLD87
lADPS4wYv5u5/Mj0Xii7PqAnlw4/+HElKqZpEr709IUdsllsThySt7NRiMqtY+Hu+niZcWMXQ3bQ
3QHk/5e6b+1pQ+KTrimHJuZUD6Xresi8+nWo+82mBSZyEU5hX+Z2dOO4/lRNu3UaWXVv2xWl4i5s
tzoNh7RB9ZAB6loYAgJWyp1k1V+1sU39U5NZ/SWLMjamYY0wz5SUx1hLbPm5N8gdyIOduSKmmgNj
0aowOiCjW6puZ3W4FyY7UHOXh9EeepBakVPXUU34igdruuNnTnmgmVV9EGcpOqDqFLbX1a4i3XZJ
VQPuIkIdGVDtRhkK42Dxsmnxw7geSOvxl4D63oaSM1cGZneoO1BVvl1N2Or5kkMuUZLhausLCKqs
vnS1vlztnT1LStAx6OL1k3qckrCE4wPZFadNIaqUPPOninhN0Kb9b3aT9W5FU/+j9xYbatZ0E9tb
Xyouk5TwKfsKJYC2hhwtcWrSSZl/p8HX1C/u0gzJSIJ0eLXlNFblQ4nAyjxjmSzW6YM5qVcG9qae
PRU8ZspWrGgOwZ0IuZ0yr01rbQjrOzOENzfKbaJa1mA+gFnPdnYN0TD/OvOnGdAnosTl98CM4PUw
6uShrGK0fxEz3Bv0uXwUsYKu5a+xcjcZlGmAPkhqJW0shZ8k0TNQo3pAM0zMcIYRyxq8asIrug2E
17IBOgivmJu31CFlR9OdyvVYx9Wpk2+qWeWAfD0Z+BL81DoU3nJWohLeNEdDqdIBNNUKLL9Ou9G9
hEYdiqkP4mx1rLZg9oLgUA5mRLeCiBOHHjbmxUHvxs+JCt/U9xRR1wniEjcriUuMsJ3ACM3CIni9
djK/KNBX9bUE1qRZerEzR+B4oTlEX+mDQvxI/urzBlAsDKEa7lvla2kogKyK8cOY9/TnSXFCJdxX
vlqZbFH8lL2rn0wyAoh8YOfpYtWsyarjQL73363qDSrcGJKEmhUPj0ejt42D4nV0ZoPP2sAf1l1C
NfRfgmI6+iXZ/saOpo95mbvDTIxG/1x+r7aoBvlzFE2LPDubaMwIrxOrJX8KSwqvWJKuvP4ivKEu
v1syGzMKxaxhN/lPSgoJFQYnB0Fvtc8yhOPH1g7MPVpH5mdpCu/F7/AakQD8PBahZeyD2oB0WYed
qt9Uk1EexHPyFIXaWbcy9+ZZmaZKnsAnWdbORvTqfbUJT1hX7zzjwM/PZnlUp+Bzp+X1h3iWb9SS
BBYdvT41ci/1929DiqL+VRymzDrSHF1cTQlVQhbK72rFDp/FwQHgUcRg8cQIbgv1WurNWet0BGDS
MR0Oadt33GSZMPH9f7bSpHFn+aVDDhUdIjGNfCqa1rqKkFH1+nvTng7rBNWc4jvuoHTViwmenBtu
A336ErNcd4ofijwPlkU06B0fgpHCp3gVFjB8ZNs9YyNixQHUdLIF29Tv9Xn5SbILd0AV4YOUbOUI
XZS8rfsPo1+pbtgjfCtsA4jbC6ion87M9ypMZa5DFZTKV2s29aDT93Fl8hQ5Dws2fc+a8UX4RLge
0UfqpLTsNLKnn8bU+wp3SH92fL8/j94ACl2cigO3d0lC1+It4DaqfPOIGDH08sYvN2IM1Vm4U42p
W9ZcY9I8Gj13nS3WNarx9XUsS4hxkVof5b7yDzchZi3zi+o7nwKjQkmldfST3Ukh2MFJ5lQc1rHw
i0jhtqDKeo0UY3ONXFwilILE6Co+PCMiSKwhztZLok0gae7fXk1EskcNYB0EmSir9fBgQTC4jQYl
3olh5wTYOm146OzJ2vRwUOxvHF6f/Ayotxxv7flwCopUOVdZlZjIqbDIYH9Qx6K/91W/AZyUWnuH
neUTpPbVxqum/iiG4hC39rOsd9FFjMooUp5aY9hmCAg95PPI0X3/icbMdUoJC8e1bY07b6yn0HXa
BpYBJ/2u0P4dunC8THxFVMj+xPT5woMe9Ps6TMEplZULvKd/qiw5+EAjALhK74M4aJHZgCAyvFMy
2+waoOo0SYi7zEOq9e1D5qunUndeJ6gdEAYDHTlhohUt3VlTB23sHA/2Nrt0ufXHGk9rIPAuE3Gz
OaDsytH1u2C8E8OpKVrAaGboiqFkJ9pzVnxO4+T1arAilaQvTeuoJU0M6ibXSNrYs0ofXKIRf1nk
b6FYz6/CFuYGIOJ1rB81GuXg6ifAmyeJKDEUBy00I3A0ub+9caxDtFv0fWCYYAQ/a4qNTs6o+Uil
2BSbBnjsDYCP26avpz1VeKjr7TB4kkN7E41F+h9eMVdHkkfEJprtfxDzae6/nS8iAshpl4j1Cm/X
F851DUDBcPkCQneg+t8bARxecYVg5MakeedqS82OzgwfIgGj/1E1kX+KZoz1RkS3Zmi5Y6ANj+LQ
wJp6LbwaWvtmfMxM2jjSyEsP4jVBMY0kg1FdlpFNGa2WjGETi7fjzSteXfo33oSU2Lu57Ty3n9+6
TI6NO2rVPh1OCa03cVGdgAvCLQUA9nkI3CScC/6zJZcj52QO2R/CtQRVXrtLSjvcrXP8Pk82Y+e/
riMckBn/P66zXnv4319P202yqxkwlJWJoV3yWj10kWocG0/jeSvpOu0ylizDo1eiXRJTi04DLcCo
AmoXYeqFd4kR4SVNOTulceglmaeISLG2GEoD6hHb0ofwqYnLcSeMwr1cUYQPNCHtaL6qNqEdxq93
6WIE57MpdG28QxNjh/pdqLskNfRTWKYG0G3u+Y3PTx4SE4wdcX8XfnI5o70ryqa5e32u8YbwSJZP
uucL4j/YbWLvh7zR4Dr+0ybPDvTv6Myp1MWewbyDkO8cgoL5l041iqOYL0xigsLHZ8snBVqUeb5w
9F1qX0x1lPZROtDP0RcXsBLlZVKM4vJ3Q+EQISOs1mY10Vr7v8eKlZLQ/26ZMKJV5odC0iRXnOmA
VpazbLYViYT435v3n+OQA5VABZPMtJPdDTeWGKrAeKUsBDA7P8cJkzhUQee/k+FOgBYkngZtW+pf
Fcun+Yz6sq6nYJwHXQPAHH3QZrOXtvFpZC/tiqFR0noPR5IEgHnKX1SFJDxZIAhH52Ce6Jc1Jp5p
HiMr+ODTrPTCIeZrq/Mcg8KFmaL3dsgL67n2TLRT1yHNIcfOh9DkINXO4vUhK3uKTN24QBE+PE7Q
pBij1p4hQRsfPZ1DHUqwYJehurW6gpvXEJnxZbJfJ4hZ4mBryTJVjMT8wYijnQWUZlvYZUKusx0P
uRJqTwWNVru2IE+mGwaSerPNk/TGLXKzXkKEY2SBDcxs2alQx99b31BOpIa1J0hNT3IUyFelbezQ
zV9GesWemtk1to10VczhrtEsJ0TkOR1PsaT+sUTqNGuBTtdzV1xzfTGJD9d3BNKlAMN+FvakcRq3
ROLjsCy1vhjhFi8wspLlhazL5S+KE1vHLFJ9CBPY2GnzztIOpe4OqD99WxJb+s1qVMYJ3K3YL4pw
MN9EQlq/xKxLrI7Vti6D2k+0mfieonU/fCaF9kJDpfSxyUfjkLd6cdekVfIRJr/fVICPP/4aMIQI
XlQ+aRlBBTTK9MloEHkJMkA5MLWtWabvh/o8FMHCK4LXofDezM1N4OkNGGu3bw3tmsbggQbP/gK+
VfFOvgJdOk08sHxVhTSSpon0K7ld7Sqi66HZxpXWn/PmjyQ39FMAxdOZTlL+VaWETiWdoXkFiRhW
1OiHMykh4R3nEHEmDlVNk9TiuR2bYaOdzO4HkmYmfdFznFhOjEkitbRCl6do9KFr9+MupQ2agzYp
gXQ3lCTsJ35H3M4oM/uPJNHTM2jggtRnmKbnGkSUG1ue4opJtZ04u7BtQ56tMkvSr0j10rXej3QA
zjr38xDWqPHBCTxEbBG2WryG3FVPE9IAVxrwXth15l/aNJo2Sh56L20LHEnp8vHFK0Nj4zR19uJZ
yA7mue+golBLG8mgZ7fV6GiibOCcFLSYlz5tPYq8ZagIqgfYat4NV6/oq/u3c5PED12rZ0vezN2f
Wgs8RqtChWcFx7qaM9sJ5TNQ7CM1w3PvlzthG4BcTtvFPU9Ju1zZVfMKOg1dO0dRq51dScUd9Cn2
LqZt96saR59rWgye5K5UH/q0TDbCnqWdvk1lYOTODOql/ZlHM+WLN5XNiTegRqkkjb/S3VZvat/x
7sECTs+F1DwJu6+m5T7xdIPEGBcJ62bf6sCJGng2X8JvWhANP/vJR66A29pTVzTTHeon5Z2sp/4z
20Ew9GZm/gy/qQ38JyISerPxyYyghXl9soZvks4nNB23UFgk9EAlZI2quYdPGGk1SHbjaCVX0HjW
Q1ZKkiv5Br9mb2d+RqpU2MK3s9W7nEVDfm0zyLFC33wKeHo98lnU7sWBJnb93og8VBtRDtzcOMRw
jLynokjto4hdI+B5JxNmgDntEv8Zcr/sg1Il0c6Tgf3nNY1jkVQUrtFZyY9miNxJH4dvPupiu6mK
30fUs9b0P0YInqgkCt00DFAT9SUaPjKoNg+w26R8iyQ5ePCEqnjgWFtDhhNskQwPxObEWhXGffob
pNA4O3CGtltndgivk9h8aZLqOkpFRVPIvKd5N21emxrwcK6razNL7aodCV+tdIrnEWDisbcldT9M
hfSZDNYSodH0s0lHiIfMiJaojPqwMnOrIwL9ndKzcoZZt3mGR3G8h/v8Tst42a6cj/neGNV+K2LF
QZOT71DYKWcxKttwoqeyu4PPvX5kc+l2U0VZ0kPMTQjlNjV5uFwjOzLVzfjJUrOtaIGGHpXtMHIq
W9HlbKuWsrFNU77SoOgmgdJJH0JvHHew7ucmnTLQ4opDYMrySTLmA1jzlLsIp2BrdZWWgva3lHsj
lYLZI8LnnvZfnWY+IpAV7bD0vZbj8BTO92vIvgxqOInBtp7Ghez3yWuy/SrpOYG7Rd2vRCtwtO6E
/Vb1U4RkkTackzHQNxMsHFsRKBzrUuLMj+tD9LbUTVhsP0iOktbhAcoVNdo2qbFtGjN7NIqEjaYe
R4dKbZJtrYbsNOWExvlWRmdUr37ri9TZq508IUWAPrXQrha2xukmd5CG+kk4fmmT57l0+NGausaI
KUlV9247DspWFB5XguilbPmujhmgXrT3+v6TqFou7oU7+j/Pl/KmriFJt3BOt3lr7ru8/WSHW8gv
N4Y6JNd+7LpgF0u0elrZfwzjucs468nQJV1zEKO30Ga+j4mb2ZtdrChGwi4i3uKFXZ8Fkt7ixSVF
qPPNLCFgKmbWanHIC8/c1V01bVabOJv5M69q7kBjK2IMG15C+vVf5zV2T1OQiOzjEimtPrZ2eRm/
j1lXbCBeO1CN+onygXkqS+N+eT/EENYr2qJ5A9a/iCrbEiZMdmZxP3+bugyF58ZGxve751flRlF7
eVc33NkEu0BRaz8B1HcPPtBiMKzKRnAQ1H6ZXnQdnlARJSZZfgf7wkxl/p+Tmjq+vpZKlFBB6VvP
aHcr4hENKeSZN3FhDlcx9pHH2XcjpURhk+aY94F0Xe+4W1nLbOEmJ6xQWST/BvZag3go+l2n8naU
slF7FIep6ayt1df+brVVtNdRQpT9TZrJOttipNr7WThMHMhWw7dakfPOBg8Gx1kqLDBjDTHqbyLg
nbntlD10tqkrbOsa5OTAPdWWtawhHGamOFfV51FzvlT7dj1QQMl+mvT+1sEzxw9Kr91xXbx0+BoU
esuHz1HvYFCCEmYWbYXUsHrS1Jw+a0t/qDNU6BGHrJ7mAGESAeIQWe9NInSeCFjZWCb+da11+b+u
NebNFyeMlJOtBhvLNOpncYiUHMV7xWtfdW2aHFIkdXL0YysnzXPXpc5jlwZzjgotmd5HX9WTiV7G
JK6oxWfKa7RFO85jzlbmNnq9npghz+sL26gPzuPA+mLUFspLmAYvQxxaT0PP414Za8FRDEXrjjNZ
Z7rQ6qvo4Ukjx3+KlLMYiKAAZnp6GfWP4dz3I+xEe4e4AzVVGTSDuS3SeVul5psjZogYOpBfL7Uu
NV/KIomL7DYvRmny4Mmr6POb15DpvLr0XCZ15sqW7GV7Xw4AWYDTfwzS7r6akvEsTOJQwOp0QBRb
hcyRMDKPcMlHxMkG4IFYsspTOeiRhZIwstt3YisRi584cSoOcDh620ZRlI3Ypgib2JaIs9W2zrix
iQV0qn4b2c7bXUADKJAh+MLekYbRLGodKzlBmWGmE6Pd9ZUwLB+rnWGoUGR2iAvuJfon99VcIJ3i
It3TZhDvy7maunpHX/0xKCBoKOmFLn1K1u4GJi+GwltQcly8K0xewOmp0gbL3BvHstTsjSc+yWgb
kt2iiwhNo89TAVOXp8Dob3eK8dlr1W8IMmUPwtk26gaSPPVjmVbO86gGB2EOUoT4tJ4+3EENzc9D
LtfHTC7irfAafi3tfCeijjZfwEP7eLnAsuRg3VyAYuK7C4R2be+hMgX1SptLczGC2GVI2kUMUwNA
36iobhJ3Jwg87UvrjeG2NsLwt5JGjkmF/xQhOH3fq7kJqUUefxqk6kkEAKC0ILvwtYd1JvKAwW+l
wibY8fQvyZQae8Rd+FgZsNYnQwo/zIxZ6Wawy3oQtgzhFehts8Nqd8Kq35cAJclzIQ52M1UMJQGm
nOfSp4te1NvC43MU8mEyWr8qNu2sTyEOZt6SqBKnVQQEq5kPq1vYxskPtlNPIkg4bpdY1ikqCsVk
obeaWsGj+Hbo264+dQXQpTeTDxrpog0Q7W3/PKXlsJvqdzF5Ew6HuHF+6/whv4crWb1W0l4MoIZG
5tnkcXyxl+lB2IVFnDXznD6u1SvPNqvZR1ASTjuKrH9Z9N16q/0vi/oIYnVZHdqWq9I5Ne8pxAbE
8GzzMAzxN2FaDzf7DxqFvyD6BZ52ngm+TN2H0UC2eB6usda8WhmE35YdkPAu+5mu7LcAmuxzpKUl
KZ2s+lAnNPDJ0kQzSlpa8AiX1sfRpDMdwpo/kLCzPyncP8nhKd5liqrqrGoAIdEv0j7wnvebQGrk
n1LzIHS+5jlGqb7O8RTJu9R+iDR3nI87pR/dMc3ZFZPR/tZwf950kLg8VHUHnYfss/sK0ulbbcH9
AF/k6CY1XI5WP+ZbKirRA9Dj4Wjao3RQrTp/shWnZOdDH5bmQLc8k4eNYf84dLX65WaS0lQSbKt6
/tRU8B7Yo2od9d4ZU1QneICkP6iy9rGRaZ/jarhPRjv5EWsxnZQ8vT3Dr1nRY0pEIMna56rv7kX+
7O8i3tb4ZQRNbLab0QW8tdv4E7wU6aMAOrQ7merWZ2OsKxrAgo8CUJEHsnka4NhaYA5poQH1RA1j
rw2wV7Xw7R4KLevcPNdR256REFEWLouK+c1WLDqClhSLCgwFjZ3WsmirjO0uQrQEaDGPKbLVP/py
mV3QNmAHgjjZMhQi9YI3VsFE7gSGlflxR9hnUxXJ2UUs8baOMCHo6VqRpPA2Q99vAnqk8QqSD/8y
mWr8UM9Cem0QZD/aAMRU4zjfxkn2tgkbrSXCaORuEwDScUDa7c06ooHqLZ8KHUD9kBeJggMZuVHk
T1ejAQ82MpcSWxcxm6JNuVHhfJh/kH1zmw8T6bUxTR/SAi5RoWveltEAoOo/HZUpsZeYHT4ZtWVG
3Dl8imeHHxX6RdXgIb4OpKrSvJbrD6/5nV6z0v1AgVro3W29bpS/N/ELSqHpDzJ9shs643SvgG+6
0MAORdhrQNaFuyqRwPNJkX0Ym3ZvyI11NkfPsLakS+J9BpEiKCM05oU7lFTrHPL3QD+EXmVC690x
UWliF38ZMOudBvr/pR1g+ljtcOPs9CQOXv4m3pztaujkIBtruMhy6D2SuOJbOuckxVi2/WpD2dhA
0I7chVMow0Y30wbJ2FJ7qam8VA1JSJID90HVFhvBsgnPCpRWEnyHYqib+j9PKhUdcF42XklS5dDf
zgcJnkrghehnNNOfttkRIVOGIkwP7Ek2dyPsxoVil5eoHsenYD5kg7Grixx293kkDgD+9bDmoXO2
OGkrP7TUisUISkf4OED2IYnsn1dTNFTpue/kr8IkDmbr5EdbVptlZh1WwTGrjN+R6GnPcH8iY9QO
cYc4aN66EKEb1Jj6gnz7bBQeESnOlnAx1v309yyRZfAy8XBhy6TsyqnrNwJrqfR03/BcjkeMRYw4
EwdY0uAtiC+rGfreqN0Ubfs6oaqR2C4n+SFWLaSMpMaxuCdLKu9cW3n/w9qVLcmpK9svIgIkxtea
554H9wthe9uIeRAg4OvvUtLuanv73BM34r4QKJUS1dUUSJkr11qPdeSvkpSPj7IXiKM6wR0zgeUS
QwX2UNcyjtQ5KdNEQSWE1qnXB/3TDqLV4ZJ6fbxqzu7ofUVl8fjogAv6AXIAZdM03bJsjJtagVuM
PEsH1dn1WJh7moc1+OlIR41r6mWyUwcL9a5gw8QnAo4juU1YdaBpyQNISBD2GfU9teICRJTYctYn
mg0xqw4k9vUIGi0XeqM29PAcq8c2bBLsKUQxKxIeMWiioES6U7iR9xw0umdUZePR3ETVYw1yjIWp
oMxW4ksLEfCJIBckV2aUDLsuKgC40DFVbKetZRyLGqx4aOasFHwBNEN6xksJfC2VjWIbw/ZWSZtY
yyzMf3MUHkQAwjrfmEUNFWCdgjN0Ci7UqbkMMaCgH9oLmajTlSCwMQNbbciDOtwORE40nmzXSSyn
A0Y37y5kN6WhIEkDzSzU61unpquLXSXCu3AybFB/EaVVlDMQWVngSJ3C5HuOdznIVXSPkAFOoQWT
blxoBy/ICO5muNPp7ArqymLddUhLQZ56FQQvomzHm2sIYDRslAWEsbGjwAF1xNIeIIQtmxUesPyW
OjImkfMurRcQZGQHrywLPPgCtrXzLrhULXQNcieGoEI4TUuz8ZKXVvnlwpvy8Gvt1xelEJBfDNNb
hQ0fvtWyRQVJX/9I7fzZUWnx1hn416J+eXzCfiBfiSKTd11fIiBgO9bZF8O0GyOvO9RmoKDKy/51
5XKwP1/Z0Vc2RHWpxhJxljJ7Q9L+85X7Ln1OqtxcJoXd30xxsQGJGdi4J9vY2uVofOUK93nQpQxk
2I2/BsV/cELNf39AHh2igioxb1MQmi09WVevjuxeNGgb43+C2giZzin9aliG+RL1Xrpi+NHfRllo
bFG/nRziNJHnoU2mtRNM5aMnQhBGC9v6BiGN949h4WMYYRR96ziCgH98jHEK/vUxYtsvf/sYDRY2
Z4518rIb8HuuFeQrkITIH0EFW97xFo8V3bIDEwdg+QpvLC5kwmpLrgLJuy01abiYgFWiZsuHeTjq
uj251ENRGIAac5Aie5Mdr3ounIewtPI7bLUATGidB+gJOA99pIMwEEE6kq2JIo361VxXIDl+AMIo
v3PD9+GQBEM+MXYQTbA789S19vtB6rMU8HfX6IEu1S037ifEVjKOwKnuATkPVHssc2+CpXJFug62
hegCUiDTCWyw4FAyv5MZ6qKQitFepFNDXsU0jqeqNu+wbgmXcVWBD3NUdnPqNcsKHVjb91gfgww6
Bv3j/toBaQR4mx/e49CsyzbcQa6zW3LEz/aUvMtScF+BYcIHGSpw1tQLzutgT4m/nE2Q4/VBL+uG
4XoGDkxKiEUYKn9bxlbDV6T3bmkjNBX8LQm7k1g8nVEvA4vbotW9dQvsTKdaqK6DJOxmEvyREUut
bo2u+UgUttSnW9c+7Wl+eP4+DgLDs2fFG45CMsDCQuWM67QFhxItAefVIBmHuIJOiF4sUqqcDrO3
3XJU+SI1fz0EozGuxwqrXyXcXWIbHCCFeHwDsGtVZUH6MsZNhVI/2ImbNo0DMFnU2Wz3R80w5ofj
m7Zf/S1m/8DyTeEZhtjLoBnb6dCmDNUiqosRboPt2htpv9xrJ4AdaLdYZLm4RBZeXG2rUGkxesNr
EITRauA5O1B2xytvp2mUL394KS/RucVDhh38nYF/WsddJC782LNXfiGQ4NTCrIrL4a4e8S+ltEbP
sGej9NrADe8us03+AJadtYH3DTRTnO5kZNivkVINyyws55hAEZHWsYHsSwFoupBH6m0z5zCCtuI+
ioRNc5C5h7ToSeSYg6bkiIMBj5Tmi1yUKRSsOvFQjXUN+h0AlWoei4cSxP0ga/GX0wD22WXNe2ga
hqG3qW33vTfFtpqGkulv47UHdXoosFs70KRB7UDjtZX+U+RMYO6Vdn3CnyJnznLTEc2JeiedGade
ZMfhLMBvfu2lXxM1hcc+j/2bM/3W8FRLT+pYxN6wLNzAeDSi8V9n48Deberj7A8/I4GW+yCbYSuL
lB/F4IN0R9+0wEHcj9UwPjh9y49VN2ZQNcTN2YDum2P38slON3P4y18l4AKd+lK55rpyPQSIQGJy
nKRgx5G17gqS8HxBtmvH35qIJbB6QeOu3byY3FUroJD9R4el58/wxl21PofEl2GJGzrkZfaI+lUP
iMdfJjoDr1uwBKd8ti5JL5OMVSJBm+L6oED73TsWALtn7rermY9RfL1C7pXvV/AcYLc0a1ywZJHI
1jTi6uwa+UOk8r1hgGUT1UvJos6HZNNC5RNacj7bt5NZX0yd6TVEHhzNDhADnenFm1beS8ScILNQ
Q7dVe1BHLu29hRqyeRDKi7uVhLjZaE3hBXKk7cLIgupLWyEd6bBcHPOwr16gRzbbmxEqRRAkstd1
2tRfKqxVLass73kRgq0oH4E01vZeD0cFVHQdXkNy9SFyu2eIXJQraO+lD8pEuIXOyKa0bdQ2Ovv/
8TNKhBcKE1zTwyCsZcAn0O3rJ5qznfqxfbWZGI+jCcwyWdMst5aDwhOlEhz6FetuAgl2ABEeAwR5
m0Ym1paELiaPXxyrNO/TfEhvY8n+ITN5+bFvbgvbHl+1lxl4W54DD1Ma9gPWmsXRcvAQQD7eeSBb
KcRqQJHjHXe485BAqHnlAXW9JQ8aYI8Id2oB2Aey6QG9C/bWOQ7gsygGiC9dg7VbvAAu3ezDvmFr
oUNfHuxO63y2l9gWvWn/v9nVlEF9tg4XYhDdJS2Uv0lZX67LQuRPoDHkO+hSBksRtvmTEg2Klr3I
WxgBmskUIiihdY7I2eLg8+lzdaHOtEqm+xQkZBGWTgo6W6s8Ktkj61R8p7xW7frU9U2E4dz2UOFl
mS2UFYV7m28tR8r+H+owStBdHXM2tIfZHbJ90JuBCBXQUzVYWKZquNhx2b20K3ew1YtpyBaCU0O2
oGZUdZph0oAMrO6FKmkFcQWUslAzH6BgFjnqAZnp4M7v3DOZ8e2CoSgCyL1KG0zpQwUthxDMjno9
a3wL7bHdpBn2d9fXLaIj2biIESGBFsCn1zC9ba8v33BY66LeTw7UJ0iBBZ0TZF7mdzUNZIhBxyBD
Otlgd8ce0lKbXmfZ8m5o7+Mp3LSdiG7I1Jk+9I5F8w/1kek66Gr7fVA7TPXR6tQ/5P9/HRR3QIuB
7QEfrZM+4qTecBMkEaAelVS8/jY20dFIsNp8KMK2fCzS8KelV12118QLH4vJM+gE+dx0f29S79UZ
ESt5vjZVioozK4vqVWDsQ1tXFg/cn27RiqjOuP9ri3tFsVCZW98DEsKWTi7Ync+scQNZ6eYEIrj+
oCTEcgLPlzeIL/OVAcDE01RDSGMs6+abX4u9tIC3XZSAc4OfAEKhOf8G5R3x6jKPLVOk2+Ype0PT
PnrF+5RqAmCpU877lCgpP0W4d+NWqlejZD2oGXE2ogZvAZ0D9VpIXJPOlLb91a/kE2hiAxCWLoc2
FxvSBgsRVjm7HiguahAnr6nZdA2EwqHISUphpBlW5cw7f9hJWsxFAAMv4zTBWvDsF5ANXuDEDvH+
WUCqYz753PW/+JgA/Bz6KeabqOPdSkxeuI+DYHz1IGfdqbJ6llaZnDMwRC8G6Hq8klscp8YeHMHQ
2bS9RcX6YJekLNwKFCuuUJhsr2NV4X9dZVO34mUG3Q9qj63dgVbEttcDRIWgC+pOa256W2CZ/gmd
MdoTbz1AV+0NnX3YryayT441+xPFPZkcDRgZYMdbNdqTnUzU+V/tf8yPe/zT5/l9fvqcASE6PuZW
zNkEqGrbWIZr44b8dehBZDuy7qYrUvC+18pH6qJIvjXcC9M1sO2I/zQdSEb0gNmHTwmEXhIPqjAJ
ntL/nupq+ZhuHp6A0tcdciiEazUEu3T0XSSrZWD52YZspJ3Qgfn0ojJzwXsGXmy8SrkdWXukRs0Z
N6b8zF440u/OHljmn+Kav7+Ak+rdbYaRabegLbszWEPcp/SX29QO/5rtdzcaXoYR/sUu7n4+YWMM
BaabtnKgSc9r7y6WsX0HtKdC/TBu9NI8ZS2YLchT2rzduS73wZXIsCnR/s0Ug+pQNOC6JZ/RcNxF
I4GmY8ixzD76CmBfdj5dwVzN7pkKpxNoI27Jm6YdAjy3+JwcMuVwGDygVuzQyHcZdDCfzQopidAL
ozM1QfW3bfI2fjCgSPeQj3w16hrXNOMMVU+yXFBzmiy+AxmzOfdmgwAQZiiKHfXSlAKCG2dq6inH
DJx8NGUBep2si9qzE4WgRTECBCvEklHcRB9kkwMmDjm4E8VSuqiaoIkXRxtqWqlQR2ZCs6ivRfEY
IW/0YGdzKIUcmhqUz9fhUtbmMvC6tdVyqBRGSXA31ChVY1ottFI9aCe8FkDjrgf7w789lN8emwGv
+j88gJxCWFynPP4yh4f9+2qIOfThsWbJ2RpIHIRUXG7jOGna/T4xNkSkP9vmfpDqg2S/bsAC6xSG
tXVqG1kJBlZT5MHqk0dNpEzmJiFsCFMjlDObrpiaj0GE1iGvDxO1yPVjIEM5wklEKKVOWHnTZekR
8oPeA6DB3oPH2DPKuJozSGI9SJbX/hrx7WFNna1nBOcRIatWd5KpKLJL6WUMrLQYncZOskZJfbOh
4b4pLexEm2/zaD0IUhpbwPvjWzKZfo9FFYift/QJht7vjgJ6wAvqpTkYcnCFyfo7MqnKQAWR8tId
fQSoa9cHh7kmACC/PhFIf6D6ZdyTpTVzqD5N38Ik7vcUgJMgyN1OdVfNATwV8/aCF+0dddJNhmws
RN8TcUc3mEhblH38PlzmVbUSLgN9c5H6+xjvAWB3/X0b1Pmjw5LiMcc6iQ/pcBPVHPe4w+ylw4Tc
UScQ0tOOgyhhSQM+huN5lYPEdfTWvlsmF84fCDTB8BJaAdI7gX0HfPdpjaRyo4b4G2hwv7od9H1A
NBLscwE1Ri/LrDcMpH4aOFaGv3ISgGaKlWEmbO9oCL5l1OMOaXFLQy/kHfLCziKsmmzjg7VAQQbp
tUtjDrbTDBmMTCtJaSkXbQeyln2y/+6PnOGZBY3o9ihdHgBhTYFU0JG/P2KAlRdXSx4joXHt+BQs
bCgS6CmwahYxnuF9X4JLQ4V3UPEK71wLWRYsj4NtDxnbO3AEIObvovRL+cGJPFiYWLdD93UaHSdZ
ZoFwNX34j9BTbrJ0NDtwo6ckX5qDpnTqBpp9+gp1zxC87aDeHfYoetM7OzyXXMj4Re2emg0zVwKs
sE8xdh5YtvzbjV4VvQMF7SBv/+pW69kIyPzhpvcx82xkp4sanS2vF6XZuh6Myn2qAJyAMNm2ndL0
CF2w7Jhbhr0dgUK4EaoEjL20/IcuROi6Zk75hcXiSyxU9aNOoHeXeoNY8AEQ6EaUP7qg/jIaoviS
10UCaZzUexgZfsyVIbIbCFS8X6W2hs9Xce04WSMP1oD++K3m5jtrDJSm1RGYLeKI+WSGNuRMK/M3
Gw3SFBx+ZEFiI/DXGWJvDxCJKQ8OUjYQ5nHsB7JF8rVVdn+vLLwOAgeyw80ELqyrP6SvAGmUJlap
jdXczYeXvp0gWlrat844uAeuF6susBsbKx0TpLEneYNk+wC06+/GWTyejFx7Jmv7MEjf/6dMzZMJ
lpPriedasyX4dfKbT5kE43Pc1m+0RqbVMi2Uxx5i8zI092RXgX8juA/sQzZ96SLIDlzDuxQG1nab
QezcdqMNVR6M6rmKoFQBqQhrFSPPCMm5ZLrwUJpLcnCC57St7aUoUKzeyChbysmMNlPs2BcDiNv5
YAVMnAJpr/s8RHiLOshFQW5pWeBHtiFbj/q/lenEEYTpOnnTK9CFtE46bMpC4vurSwMBSDkesGgc
X8Ge60Gi0jEOnW4ytqmDwXupQF5zdHyo9wmtHW3lk7fsJCj8J88owIRV/ahGbrzpEz+t3k8s8OOm
EoIgjoXsYmFl1nPtt+1KdNK+URa0BdImzg9IGIDRIZyCdcWgipBYYbHMKpDvRFqertBnnQ+0N4A8
aJsWkn7JYFrr/+xDjnRIErCdCO19nYzORP61KNoA2y1+oi1nX4rplhnTiWTI0oSNt7qPdpjU1zDc
LXpz+tH3v40DHwpY7gf7rYEswwLER+JB8NDfjD4wNgo0hmeWBPG6q6X1XBrd17wcoGYegwcPq7rv
oHvmi0EPMtivQQDfDmcU9CRg1jTM52kY5kGQVZ0HNSUCWoCbGGGfHuPaMZbZpJIlYk7pMQoHkLRT
Txsm4/spdU2piQCKk08HPiCBVuiyytJAIXhsQXgdWmDxKQjBoGHksrk37KRalpUUb2OubjwHtV6L
Xn3tpd/+QMnUT+E7/rOXcfAw+4N9k3pmCt0nKQ74ZqtzOnK2lrbvPbBEvsRhtJ10/ogOqhwDYGsE
6sapnXGki1NnOFiUgfrk89EtfDEeqNWaUJxvx2DaEiSoHKBT3jeI6M0IIQ0fAiXL323SBQMFiVKT
M/kNH2MJdUTzkd9/nM9psEb30/YE/g2Up5iesbpGWHrbfARLOjA3OkhT2AAFlo4LqjKNjtYHGhRC
22l9tU1JcLGMtxrb7kPsBxV2yaYx4DuMVnNzULl7M6o8QeVuHCBcAOKkWB+oA0x24YI7hdh+8sZq
edWMWX++OjueJvZOq4dPbhByj9eDkzfgAn8BQUxwlmXl8EWLeMA+4OFLxVh4GSX2LSvA7zcuBwPZ
7IKaq2mRxKGBp8uYr4AngqjB9fk0sKwCmfWaHkwt2e2xsy9F1uYrpZ2pJ8yQgVuYEgDBRM7Ofzz8
aPaccQtkiyhL12yHrqZHjFiBukw6NYn48NpFRmUlNlB9wGboIaSB98lP9FYpVuToxBbKg3jl8T2z
1WybZ+BjtWsg02aLRV7lkJuwLPs2Tqd658Rtti+4M95MEIKERlxSfxkg9+gZkfHDV/XOLZn31nr5
sKRBuZvUO5VZYB4JuvGGY8p5UG66Z3oi2EW7Q4zInQeFwLXdBsm4ZlDoW+S6UsHVlQp0qIZ6iaBV
cOa2soCr0Vt7cG0I0F+h9ACEjO9+2DWBuURWNfDmCPksPgabZay20EeDvDHSOTfADA83earqM3Oh
UC9Z7kJ8BxQoZtyMhzIw76jlahOdgbck23WuLk/QQ2kS6iiMKN2YFeB3XtgU77MEWdauWIdIamz5
YbwubGw0h5SBkPB6KeSW8GmAoNnRbMOY7MIkkRcJUoW176t4Tb+oUv+szLh4gJIbO1GrCYP2XNQd
eP/QR4egNtXaBeJinZTBuw2Vq3dhafjzbxFVtcW5mvgN+dNPEeTxch0JVa+vE6lQ3nLIFp9pHgSH
Qb8xegmCTKBUqTT/lZXGP6VKvFunh3i3DMFaT3bpOt7Saix2bKJieGKJ2Lajb33JlAUl66IZt+SW
IoWeWdjYN1PPDv9p2okZ1cJVoOGiafNQFQdOsMDG6PgOVYPhOnemdkMsZNRMEFv/1BS6SZRlZlOH
62tvqBCUMIufEV4LTz00hQ4yxV9JTVsgWl66PgoRdG/iaI5IUQGXqJtmAuyh1DT91ETKID6nVZvO
zWhU5jmqjB/zTMh4XJKo+EqtSDrOpW/NZ2+apqe2kO2NAR0x6hMWF7dNFlyobwBy8bYZOTgDcEUw
atR3WGDtQhCsPMXGZABTNG6oL++Zde+CMJDGdU7XPIxtvKS+aoriRzf/WeHO26oEWPcuLPoHlRcp
aLmy/uhqcifAhvkuYXYFLR3wRc0uqKapuePcUSspMgYMYGxtqNlbwHAXaXChFg0qsEBfIEDQH6lJ
U3p+d+elyeOoaU+yvknvDR21LSphb7HA6CF3I6r9gNr9C7kgKSMu0KDYXwe0uTS3KAQAgkJPQocu
j+U8SZTX/Z4DurwAw0SAVHblLpI6AJq5sm1jwQxHQGRLBiu7m8LbKivDW1RLZrsY8kYLk3xqhjK7
ouou1EsHch4PRRC5t7NT2uDh0uAemOdNAzAlmU4a7a6Drtcq9GWsBBS2QVo4KxRcAUMSRCY7Ovhy
PtYCuYqB1qb2p7f/EI/ZuvMQBK9ac5t0Wb9zUS30EAnnH5FM+ffCDJA58MqnHHRpf3NIG+8pGMtq
dsCLt99VIzZdeoYMm6V7Dzwyi9iFpn1hRdXZywz+wuRmCvP4paqH+jLEEXDa2twVSmxTAMc3SEbx
l+ug9yZW6wkiWdNUHuc348AC/EZiUaK8D/JInw5dCMCb6Eeo/KKj0e9WOoPMu3fBhifmQ7AiS8AY
1jlpWW7DrIAanmMHkHXN5NqRLHmSOZaCcRu1/5SIVRnMtn9KpLEqb0y+OC2CGhnw2dhpd9geYvl9
sKoGxXZ6eAixm3n45JvNE1Ie/TrJsNpvNBbC1fgI2dh4XXrdhVqeCTaFqU3l0hot4Dt0b+er994o
Qrl87ZRATOmhH+MDfyg2ZgAG0xgU1ogFoBC+1zUqGQetCn4gD8jb++CKwl6g95j51qlH6g/B7bZi
PJiONDDTA1sqbpmGxzqLx4Onyyrq1i8ujj6jZuSG+J2G/cmaoLUNFg7wM9alOpEbeUxGVG7bDmSx
e4CPuqXv5DUynqMx1waEWVIuYstUt1bvVxdgXwygWZE6dVVV4v6stDjprxE8SoM7EAKCwzyzv3vS
l0d6OXVNHFwgg7ZtBd70y4ZF/QZMes3qutTTA1yVtUcyKdD0bUyfAySN8KhM3OEtzKo9iHeMH5Zj
nSBcOn2RYBZYeqj3vwFvlrFzOrPfobwUqE09yHNQt5iY9X4aRHkzhXaxSMdCnDNdlZrGgEcrSALN
rQ+7I51CrnKVHwoOLsUryQxgodD1MToP7KpmcaCODLfXusxs5PhZCCXXzhzPNRjSXrqflbK6l4gN
EThywYoW1AF/keD/2iSWGjbkBNbW9zHMre0X67sdZTtVF/FdV3PxwHIOYHxmgr6qSeKHTJbNCU+c
L9Q5CVGdQVF9LgY3O/ExzVZQxoXAom4GHd6ACzqlQ2gkeITpnnFI0eNBuFML9bhrMvbON0Disjt7
9OpLBvzoou0D81U0g7Eqa1bsqZkiYwF1TPWUWnoLBpztQoAZ5jVM6gHYCtPfe8JPjqg6dZdYDi26
VMrnKY/E2TTGAAS6gAFASLZdGaUfHUrd1G5Su5lRLc6IV0ITLWqQDAMKawUqG3Gg5oebpWcDWAzc
aAQqmJpvqOwAw1ZVfg1cxNR1xDwxGwWkVedfhqAoT6iIc1cfHkhJoAQgUWrpao+wBaU8eUCTqPwa
1e9zkIcBxTlwEYEjGQ8k875FMm091agBGcraukcpvXWfyWDTIEp5Qx55nHAgDoJhgegUeHa9xJ0W
eNqMe3K2OQqz5dgAc4WhNKLRcyIc2aztUk35snKNzdA7Xxg0tfYp6JgWrWaGcaawOlITIjX8yenk
ezMaxngTo1R5NdTS3VUFBMNor+7ir97JUsUr2shTLzVpt351tlsVHhHUSRaU1WrtFlTBSdFv4sY3
AFLOu4O0uX80gdqas2NpCEquARlWGkB2Sp014xBvR2CA5pmuA/6cE5EiqBKuUoFlD8sAdBN5n94G
Kd5ow+Td1WEBEzAEx4H5b1dTn7iQRLBztYzarEuWnsjlKjHadDO3q2jSnOUx389tK8TLty6LC01R
5m56Ow4d9od6MPB28/wZSmxBUjccsviYRyo9YbXzfpj8BGCfP9uirPpj3hzJTiPaMOCgUTWJaoZf
PA02n/oQgsEeail5aLAF2RzdgX9/uSwAilpfaUDoDGF0pFGBtBNx/jA5o/M4SMBkxvimk4bzSBZu
THvQR3S3Upt6btaLpOq8I3kUyEisGgkltMZoXKyoUCopa3BI0VABKdkDirGCBTVREmtd/suVPF53
tzEgLg2y8EGXOaiUnur82OpDPHC0u1HkwAxN+ZHOqLu0uwHkxHwAb+PHmIjcqZ88q6kCn8+fp9Rv
NH29hpRWvLWzKF2Rbvg+19VhFe6TFWtMde4AwD87WZauMpPx4+CWP2SYdidLde+HKLG7E9lcH/x6
jp0dqXPSHh3YGhBH+3ChngEVdKB0Bq9abtxd01RT74mjOdZf5EdluY00A5koTUUHowVFpfaiFrnS
wEm088A5o/Vrruv0v89F9o8rXudiv65IM7Oi4EfUYuPxiYdRnaLylhC8/kcT2x32lLR4rFx7sZz4
3KReJMRFxpqz7RjqPDAZ7vFqO7QsAWKHbPOpD4DKPrGsA9noULgV6pn1AWUGICl9ES12EODtkt74
ZAB+7yfGS9XW5beC+y8+boRvoIKeT4AnnU9+6zLDwXuGVMZBdxd65H+Z4v/dBxJgqPICf/fa6Rzn
VA+uvSCih1xkYtNAp3Zmh+AelF2qynQuLf7kZ+Y/xhPjL38bFPqsmdkh/j1oSCr+EnE7PqkCxZdd
bgy3dGhjL4NW5vJqmRCIu3VjvSBPhRZ9NTWbZVFZWyvGHtVV1vhpaNYtjbAuw3nK3gJXhznooIS+
go7p3dahsLZpCCJYstnIUC6a1itADVpU6x419fvQk9nzaEzbomYAtWq7ydPgaldR+W73wNi2r4Gv
e3ZK7CE/7Ff/3+1ljfo1yl7NiS+dvQLlJTSZxzlZVoO29tQFzeM1f5b1rN72jj8sr/kzhRQmorCx
v7kmxTo7+pJF9nAk02wXyzJERRnl3CYjTE+CV4/XS3d44GzrWozL6zRN2H+emjpGK5unpolMUDnf
di5bThYqBKU7ITCYAZJyySrXXRqNzFEHMISXuQdPqHGPupanXNvIr2EhFBSBINnSDPNYmuBjFgV2
HxQ06Uk/DliezjNdTdc56zjd4n3jHakTOLD7xMm6U48y/tWQe1hx64XMvPLAi68abaRmtckHz/Su
zEZQdekmLVecIkKuTYXpkWyuD4IDgMJvqHN20/O6SIVvrraC/bxOa4z+52lpUGAgmJUomWIfhWUQ
TduD0Zo66dB+TBtKbBXGCquqoTWcfdViZUfrGT8CDoKatJ6hpuv3CoVISE1cm9SLWjb8XtKTH2HX
06OCeBsO09egxZYo8sz+BEJxrPGo7WkjndEhDgtIxKbNloaGYFnHa0MPofZ1hrAEwT/vm/s/7PPM
ny4yZkG88PxCbRDi6PeDFz0wuzffPAixBqETf8+7pF82Q+JfIPjbnkDjgXLCsQy+WvWZHByoEi9L
D5zy9VBV5wI6IivqcLccGlPfoOxcr9xaxedARPlFTMAeILUVf3fZY19Z01eOovQVdGwLvWwOt0gR
I/YgIdyJd+74lpu2XMQpj26LwrUv1IEtAGordIeBEru5ozLAvxwy1FEM9cGzBKgVHQ2BGqS6J5tq
HaDsxn68rxEZ3PDIUDdhJtiN1Zh3Ui9qE6SSqKVaQ2wMMOZDERgij5HnsQOiKnsqarkWulAT6s7O
AeTncyf5k50OI1JLByd2d3/a9bRghzYOpdXuPvlrO10gnQxxREHO3PnHcFTvIn9sqvnjXettyA2Q
yOI4Vdn2Oi0Dpv6c+GpZG3I4uy4SOgMw+Td9iNc1Cs3ie5kGgP2WUGwYmqBYWrZVvXiyQRmfarI3
3wcKQKnie5CCPKlwu5+dXazSNPegH3qPZFCCXUoml1XAw59InQHGnaXfhvgf1OjVT3bXjWuBR+Op
NovyaCG7upl8G4tKkA8sotxvv3MWLY0py3+Cg/u5c0b7JTAGBPcReb+4hmnuSxul+x72ZHdJ4fdL
1ZrW22j3e+Va2U/Tmw7dGNRvAG1CoAvsh14nF0L104PJimQb2nV6qD2Z3ti+iFZW0Ks3IOm3Y5Vm
P8xRvHZZMj73ahix+7SKU2B19gm/7HLt9V754nUIB2pX3k772PPFsW5iZ1lFSQcKbEceY9+aHlpp
PYCnw3mDRjPUnEK7PUE/rLoHTds3suOPQVSmr9W5AG3dXSMFgNSxvzICFNeBADO6GHkRn2tLYLPP
ef+tcdZuEhffAa6BTJZ2YNIdt6ihFOuEpcUtil+K2zJEgRcCDhXi9U5+a0F7zV9UOT7xlN2QCTVc
BjLTKuBiMRjlLjLaZKM06AP/auOO+Vm8QNhYHbh+780dIaoFprC8pZZww/KcM3G+DspKvPVHEYPE
82OiAgnjFX5MycYgiAgW1O8Tk48nLLnI/eY7kb1Nmo+zSrvx2OaLwtGUbzPx23wkHzp8aldDNB0l
sK6d5R8gYbNwXLB4lBm/zJiFCdIYCA4kG8I4RAWTZxRoPFMnmVxhnRnv3/0lEO5Ik0XO0Wh8Z0l0
FHbZvJaxbd0zBM1Of7H3dfHZnrD21cnku38NANCS2Ctw37wGYcLuhwjVVHMkqwh7+c7viiTIyXPB
DUqYBCpVy8G/0DYtuCdC+xZfTPnUQ5Jp16KEe9OO3Hqd8OCNOk98wysM9CkyNU5j50w3UKn2QZSB
gmQ9Ejnd8mnQI2WJwFDkVvNIcnBCFIHRSA5ExU2XQHTc+zWSrml6gCjSSEf45qsE+IgcsNJD7UW0
zqPGvgdCPNngnxGcVBqDbxji1TsueYW8gOBQC+9M6FFz0Ktyln6HdNFmrLwpQk2iWIOjy/qe2Kgs
BGI2eXYmU60CpthNqSJj2099e3Dr/6Hsy5Yjx5Ulf+XaeR7agAsI8Nrcech9l1IplUr1QlOVqriD
K7h9/Tgj1Z2q5fSxaWujEYGFLCoJAhHh7s1wQJwd4uMiLx9KTPOA57XqBcuIRz9Bcu8sfBh1Bcaw
QhSTqojzUhtMzf90b6O2f7u3oGAf7i0yDIjsTtgvgm6FfZ3Naztsdldw1lRE1nyzI9hXbRkPwJHU
26JLkm4Gzyoo5MhdJytRLu0IjAFXo4uw7VL2oTFDGFth19qIVQ8xs3nY+3jqZKzzCN/ogB/GScWr
nw5KM7GqA4idi6Jf271QOwMpIcfO1f2Rzuig4xwMZb7rLm4VZel/jWrmz7JK9Cs7DuytFEX4IIcJ
0jaA6heZJwdAPItnajE4toX4pv0E9E83hx57sOsxldi3sP4HH//1lBqNaEQhABFHfNX1Ibb9YKMb
4NzlQgKD4qfLckorru26mZkNMgNbpAU9uhwp0k4yfqZmPgPNKS8KeOBa7DWiqGlOzdSsDYDlm7r/
qVmPN3+tkIoIGSuhn6osWwPKjbge3ryVxcNxnU3FLi3mMXRDnhNVsl1iuZAdN0b2wnj/fYg9eY9A
c38HNm0g1qf2tum581oLRK6mYTOt1tR+iMX7sDn8xpsxA7Id1Npg2F1J5IzNEV2MtrS1pWLB4nh7
3fhOtUBsRB+K8GVG27hkiESXQJdKSlwNIt7OTLPlS0957MAp2xUfidZdAZ5x/35FqNPsgwZ+mnS0
mgNAJqCXyEBUfYBAp2+tggKg8lz03Yrq6WCI6DV2C2vdK0sDw4JDpIL2mNdlDih/ysEgI91+RsYo
r9/b2K7W86KuEf2dWlOFFkEP/ksoLSQFgrfQWtdH3flIJoS+1LzJIdHYJcjmR+gep1h5NSswvjUz
CddkPyNjNdXQmUSmzDYvxd3NXpgWqD+utdpemAUSDXusDDg+4/uaXjS8QuGxSRy8c3QaykthpzEU
zuA3pwNiVGkHl+5f5Qb8Qgq8/mT50JPKYxKZ0Cyf01i3PhASgit+OliZsJdOn7rpCfRgzYqBC/xU
mL59ZPrJnNK96EBmOhvDzp678aCWEVYqAnsQXx7GIJtTk4Rsg6cq6PeEzvI2QhWxJ+xOQtD0Sa1m
BlTJdt50oLMg4Y0Ck4ILI/Zz3pKszVg5SN+dWnHhQOm8HjbUhkwOz//qTUPeytSGinmecWd+q3FN
kS9MF4KSVYeAUaei90MMb2QFvDzKaS9LEA4F36+2lGqoOa9Evmoz4wd5ID84KZMogspPCPL0Btns
B+wdP3ozf3FuUmfJgycjMj4hC9o+Wgb4ATs7HKAUP8THckgVuJe0cQYIzZqXTWjBx5MGMzBGqrc+
SJZIUlTI/YggXMP98LuOy6954DafqwFxe8MN2QMWPBLckzXD3zFPtvhotWDBqYDmF8nSxccV7wNX
eBZxNxyup4atjZ1ZYU2lkhJIoqmGDm6HzKwBtHg9doNNZAG0BzqMFyReniHWWV3kWHgHgAWrOdkN
DfLFvArLu8S3x3uP91i/TB1CcAUgYpTzvQN88aPMIafbMfUU5GM168HId6DD0BnZgU2Hm42KutP1
nKfWKh+REN6p+li7Qf7kIQv2oZb+nFlViLyWReWq9In3Tf4EzyvSGwv9QA2DPD0hS0reUamKq7de
lcN1EOjVgVY1DfEeTmPm04YWE1G3pWI68nGBXCBnTcVGFggPwsG9ouIQ+TV2Y5Vc2NNFwRUabRHd
sOdUi0i8sStz0FtQrXTb6Ng0WKFSLeut6g4ugzNVYukazQo+sE1mGPYItuWkAiCj2jVYHMCVlCX+
Eb8t/0hnRld8Bl92t7HMnI8zq/RbOOAHMMGbGTaGGZSZpzM6BFAF2PkRDrfin9rdulEPakLdbsX/
/6Ful/xlqF/u4HaNX9pRhag7vW3Nix9CZNmASkg+o9PbAcQffJHbRT+DUEK6v1WICJT0ZZ791YXK
t2o5jXgr0tmvF0gbRCRNAZbDfx4mLP++MboK3cnVeLsqGd2qdPKZ65jnUUfYu003cetCxWsTOqUu
RRE/Q3mz3Bp2lN83kIbkCAUd1MTYSYdi4MgCMfxiPlj2u62jszhZGRA1Og7TG4DcaF2vKp0AK/F3
X+qRx8iW64V1vNlHBuz2mGImoqveKgbQ63Rul5yUDLEy12HrLpMi8ubXK/49MLxUAG6Dw7uja6da
YZdcmvHiOhR1DvVLKrrw7jpUqs1iGUZGeW3iGd7JBgnRGgwTeudqpnfXM5G272d/sFGTXjoixYuN
fnRQf5/dbO40zG1UqrjZSrCEzmMHbzzo3byHohXgpgrBpE5Fnyfeg7Ygod0l1l04tSghr7YJG97O
qbJ0pPeQw9+SlR07Xjt1GkqBAPHA84UUUaVrdSdt+wSalPKtGPnJcFnx5mhxCgVOFCzSj+uDiFJw
M3nM34qqf6KEdEpDD6ZcdHgCrvabiVqQPSvHO6DMZ2zAhiDl8T0I9JxzHMXihAlpSSU6GCPYnFO7
eWuHIEGkr0FGXuGV9Vy6PlgMRBbsq9SZ9vOl+9L8fZbE5ruNztrUcV/CcEhnLM/Ey7U2WDPTuyRa
J2fOeXIG77V7qJtxTyaIQyTnBon4dz7mMqjm9cGcmrXtOQQZ0z21okNT1ZvEzrsjlfooTs6Vyp9z
ocCkMY1Mpr4GZ4VrWMH2Zmtzu5rLmCVrakIVqc4AusgB4iEbjRmWkBMNGidZ3K4aCG2vkx4M1Lfx
Aju1tsLska9lStxwnI9y77jNmbrRPwl5ESWUSosPo5slaHjj6y3c/gkJdpQd2L9ON5Pyq/veE+Hh
dmda+NHMBE0iMKl4YNS2dit/Zhiu+PCvKi0faaQW6KqoCR28ERwgtVmb138VDSpaD6J7Wabnt8uy
RsmNUSJv/fYvbavW2DHZfb49ODhIwfuv0+3t7nrFvbs8eKGxrn9Dry8mr+twdy2OhbMDw0Y3gWm6
rbAgkmDkWf8a182jlWbJYwzJxp1gDBm6kx16draRN6cR63Akf8p61YDKaCuzwnnSILqjRsy1zHnj
suoY2dxYGDzPZhoCfJe2Nz91zaCO3VRyC29cIVcEzMmlZ14qt6/uJUivGpmYFzK1Jqi9giyI9mTr
26DYZFHO5tcO3AouvbnytTbBxIkUPayr23hLg4MTN9nBK2LOqEgdPPxYDNfsz2RqR7gS076t1jQ4
0CbZIbbVd6qk2zUic48QbnB3vXpjd8g2i9wlDSZF0p2YU5yoPR28OH7NE2EeqNRjebj2hdWCTgT/
oNHogzMyVRZUSaYcEpkzp/L7HRWTsbA3IoKzjprQLXRAxrHxQgZDQOPFK0e2oRsArQfbBbrHVhJ7
qi56ZpHdnkdH6Pti7N78zvM+Q9p9WEIRcNgEPYqhNhYg3UKOZux5h6LKoMAHBPVn8BQ6oMTNmn3R
Rkhds85XcwsFPl2W4AuBj2b+vuMGhdrmmqd3y81PEPrYt6qYfUjUs+MaYuKm/WDgtovAf6b4dcDU
V13r/LFAkG2ja0j8wEvrPU4NKLSNNeBXp/5iwMn5NeZIgEw650dip3dNOlgvOm4G6IFa6uzaUbuW
pdXv/NJN4KdIGFgDnf4xGaCMqyDQ+W3qDo1S50eE7iKDMxg/UX/l2yl+GikDJGHCkUfSALOFmQB8
lob9J2hUgMsZ9luzbkKfp55AGBEOtWszF9h7agZ0xPtow9TsNloUf/OJ6ACSxwNovgHvMGbZ8JaJ
ENmlnvUM2eESSYlmtqn7JvlUts5BFGb4FXiedF4gPfqkhcWOuTkgtGYP0de/e3YpxCioZ+4GSNu2
bbYw4hgBokCln+hMBW5yPev+YPtTu4CZDPNmkX6IsxmuPezBDLb5ENW7xtj4cDH46G4pvHatFYiS
LblRAmbyd4yOGtMoaVlvyN7H6UyNCOyeirYo1i7oB56trLjyWbmpNJeJLastspAgzpvmVz4rrKVh
jxsQaFue8WlqL+EnA0oNaQp8yMGjbBWdtZxy5+eh64EHuwyTf1Pu5rGe+ZH2914C2RGkyiT5KRs5
Ai5mt6AKxAnzUwQNQXsRj/0COVT+/tbMH3i4GoJUzHsHaM4OiRp7nbXtY9hZagmWsn51LY4gYnPc
CrdkifZRd+YIAtf0QJV06AQIwwDqOlOJRusT8300x+zeRwtsI1i1WjXweEkrmRFnFuSHDp00qxOV
apbWm9jLqjkV6QAnL4g5g/rklB4SNqcWNQjE5s4kJUK2P4xxbTF1+HmMP13FLqH9WrTgngwHp7gY
ibknbgYf6qSbBFirZT+9FNDoiyZfdHdXQrT74nTjnkH8dYnJUezDOgjnjRydQ53k9icGuvQrbZ1W
+Q4slMUiQNbcZ2rmp6VzMFmwllbeAlTvfqU3pq4hXFHCZ3FuGGv2TdDKBQuS6KvOjnlpe1/aBLSr
YzNGO5al6jJ1pPoqyaGhYyFdyI4Sd5ukGMetLfctgMMnDJvuK6Kl3bx1vPA+kaYJMdcRLKN2PkJE
OXlvy6HIoiHHqBYmgqctGHrB/eGwRU9nNraqndIS7gKcXWunMzt85U0PFXcJmNB0ACmmDtY1EnrX
vHEQlNWYiRosI8DvL8a1h3nmXAqE1ie+tOsfI2yGRe3C6Up/yzRs4zOU5SYNrnvuMf4lBdcuxBS7
L9bYs7lO4g5aekG3adzW2DBEOu86QMLniMuNL2XfH4hD21Ng74zy7gsrU8hBAn9hdHH2qAC9B3Qb
Z0FVQDYUU/KjEet3262WzhRj9bJTFZiBHEyUgGhkO7pl303Tg1tWr9c7nv4pbgGyL2qRhXoDxYL4
ycuKQ54b3mMMwqcdZpTpLeyGL5M9ZfhaWGHo7FwBqpSf7SMCGbPcrMsNpr/+iAV/fxy520Ef2snX
iVVEs5L1ECGgGhFG46wpebjOuwG6ZgZ0EKQ3ObWm4s0mknTYILetOrfToQaxPqIXsFGRKm62vBb1
qvStdk5ZbpTvhj3wWTiuv6X8tpvdEPG4ZsgdnqVE03pTtvLs6ozYWr1UGrNHYJjWnUq4sYyms8Ad
3s/I9qdaJJaCPge5kusYv56dROhgVY+ieKoq9WbDy/gWlfUKjrjui5n5yQL5U8NJSwnPnpnXK5UK
d26p0Zj5MjMPkhgRyFFMZQ6PHNY5wY5MdBCTF5nOEKaAlmsxQogWyaurWGiglSfAHSVxkQ0EANC/
sd0jHDn5yZumX6WtF2ts2CZ2OKbkwuiTrcMMfCXKBBrobR04ENMx4zcfb4W0XP5aeGG8MDnPTl7C
5D4c83rZa6WB9QZeHGqeb06d/RjytnmUYdSsfT/PtkHGoZQ2DUYtRhuK61HNX+Hajxe+GNVCMDls
QCFIOep08JQql77g1pKKHcB7D+57A8fmazfLkC4+NJdR+YD2J1G2RUwDAEMoPJyhDPJuK8XR8OOt
Ct3lnzQrfBuf2qlynELxQoVsgZTFzrjAu4an0EVBsSDsf4LQ1QaxXgufMKg8gUixOodwxlxtVKQK
ZLc3G3tuCBAgtE5rPQEG3u4cq5i4qSXchxWkIW5FFwSKeK72MbYDZEhL15snE8M4pFo/uXUVXARv
0kM7JP6cGL3dv+w6t9NDbk/yTPDAL8Hlm0KUsJjhtTW/gm9DI+ffSu+FdgdwveAPkfKovTBZgXBo
mmqH8L1tG4LR2LZ0+BCaIK/WPgJZ2BuOXxwGZZ5eD8+Qi3m3UyIGODKvdmo/qthfBsYIjEHTJBun
i8IVghyI68kR8yJi5WC3ASgkSdONmWTNZ2oRNpGzjiHON8NiK5tfqecbg/XrP5aJeB7xMqBkuPQ2
lgtquNCtoX5Gj1RXH4tUC49/t6XnX0bdb7W/9L01bqehSmno9RiMu25A0BVS6OW+hwdgpSrTviik
hEHmWI1vuX9X9J3/3R7LHzaX8kmnJnaWQe8fkAVeXfvorDCWagBSid43NjjVOjbCHL6naQ2kpwVP
Nx1Sb7TnjL3eMNM3XHUBMoltVkLcxwHyunOzGgLFg35HYt/aQZMBa/M2e3JYzfA77Spw02T2KuVI
Lo6SsjgCBK+WSHsqP1XC/EbQRsP9hmkrebv1YdEYLgyfv2gXf0xCrSHDuFzdil7dlyvII4erVATB
gQ+AXvH+mbLf87yFNF3oDyfpyO5gaWxkotI3X+vk2sDuL6w3Z4gWlMgQwSuRY4UJt7BTHEiGJpuK
fCpSrd0C20m12CtaT1T7p76JGyJykSkQqBrqhGUC1pUQoLXKXu5LzbDUnOxd5YIwYGheSi1z+4dO
hHyAHu0CDLdBdg6DCcCgowOYurnzTQFDvACthnNnFFD9GwyRPAVpXi2hJDUeAflKd26RuOuxyO17
Oy74vOVu+NJa6iFLc+cHgP3Ib/T0W1j+1V2EGukbbWKByB/fCvAjeHDFeNmBN62P7IH+E73+ZLcc
5a5FUV3Vh7zByu6B7d4rBWGkmyBRVoTNmusQZLgjBIluFWbhQPDDuAeDDZioCmTtw7kyK3nU7anY
DPl7kaCH+Dp8rB1+LlJtzAAP+7d98xE5OqXKFqC2PfBaqK03LbCQjQhFNllm4ZHKdJia+PmotnEi
ooOJxSfxGcS6++7zPLx3u955YGNyIjIEW3X2Gmmj8YpaDdn4HSi94B5r22srMluDjVZ9ilbTyvXv
scBfcW2l6sJdaVnbS3gokSDcV+w5ssENh/faP6uwBh83Jv8jMDKIQfltCKdLZx9HpIpDHLG2H5q8
bua5qfrPsWe/tp5Ivltlg+5THIqnJbZKLHlzPQit9gFnEGQL8E4HNbhRugFhktaMjr5pvKaG71wX
lG1iZoc8Dl9pmUYbBAmU60zabbKjxZrn4DcIMHyxJDYv4vXSvZ8ejQqfion5i+xNrwHtmOxOJ+e3
pmSHTGeKD4NXzkDYO64BmsmeBeTFlSnDr5kPGLQAF9spTsPuJAGgRqpBE36NIQ3AGbg3LBH56597
JmY03qvMflZY2RxBwaSOWPWqI3Yg8Yb3xidpR9HejqNVYGXlJU3j9t5NBBJaOiiD9vC5zCufsQ3V
Gi1vDkEgv1xr2eC+1QB/7LE4wq7FdQxIXsJDRm3pAOK6Fe+UcUelqPTcxb/+63//3//zrf/v4Ht+
jzTSIFf/pXR2n0eqqf/nXy77138VV/P27X/+5XjSlpw74LDgHthHXFei/tvrA4LgaG3+r7AB3xjU
iKyLU+f1pbEWECDI3mLlB8CmBSVct56zsb2JVQFI+ocmGQDD1Vq8IXSO8Ln61hqL6z426MJkD8TK
OqEVVsd5u0GqGU9P7hhma0m8cpBLdWbhUEbrq8pgEjU/lYEjPoVIhLktM+KExwtEYzIIhICZiA5B
4n+0UeMySxcMv/Ed5ImRPTsduMr6oz0d+ripVjkmPTAy/VWbVvozyPSzDW8ZVuw8cyvkI8n22oT6
UmMaAGoKbPbPj96xfn/0ruu4+GVxjhi06/z86EGPlxtdLdxL00XDBkHgAFlT5rjMHKN8qRIETabl
RDcCB11Kp7qnFi4wT4BqM6SJ/blVpXxjl4Xywzgdm2g27F5DrNjYcV6HL2lUWYvYTrqjgCTmvizA
kzEgNvVpBOkzHq/7NjUF/zRyvKemzIfSSJAOB3rNzGq402Fs7xzHwpwLSIP4D79Lz/714TgMXl88
HQepIS53+c8Pp5NJKZE6ry7XRbpbcODyc+cTIhT5GYqy7RlQ/SeaDqNaGSua8qg4tUK6ljoPBbSK
rdB7hQ9YL12eKbCmYWIKVQ2xBs6bz5aujmJaI+Kj+KBilj9zo4BkUNGh6ZA7+1rch0Ze3SPRfoWA
Pb/kE5t+CW5b0B0k/p5soAxL1k0B/keqpQ5V1K/4xMsPrxlUa6vIAW7PzuZwTsXbUSiw9vsKkMfe
B2eG3SXVvPaBIgybC7Tr+eWXto55X7vWVkK545elPSnMWZp7u6mS5OfGNgA6qYPTA8tfdjCd6HvV
edljMx3gKSwqHoMADIUscttZC+jhLvMK9Whps1oZ5pgvqZZ6d1167Z2DvPfu6m90CostLadJPpDL
t42YZmWzWVFFabHwP/wiHO+nXwRnTJr4n0MxWwCGLOzpdfowU2FmsQZQyQQXjk8U5ONYf+pM0CsT
zjAqP5lebb3SIswx2v4QcL8/GaGHJZpRQQoyTo6kKntViSXx2Ks8LJ1WXlEUs2ZSe4uQBAjtnTKG
uExS7qkTVVDx39qugwUs8dd1LZFlM9gy3YhuNPfMkeaezpw+scuZigZkWyFQxDaOjLe36t/aXA1O
pdf/Ye75edqfHiYIoFyHudKzQETnuT8/zCSsmJlmzH8QfT0gFJt5MxP4hXsrMjwkfWfmsk099ZIz
vqS1LrWoqhAovc7pwHAL4lmEEQsJ7HFbbGrEGaZ5tppm1w8HgIyOrYZ4GxqQGRofcDqZIdxpwajm
VWKC3tVi2dn0kmhGzhaqYJnxXoHoTAQvAWjdDUereVwU4LLxvfTsIs/ln5+KJ377idmOYFyYFih3
mWP/8lSwonIC1aTuA4Nc7tGeBDNAbZIghW1SuSVO1MCN40VfnCN3TBcfqJdzCBoQXTLZwJ8HYKwE
lTxRK/tiQB5c7zaLuooNcHFn9ZxSAXMOeg5IIQd7PmUMxsFa6EI831rVLrLTBIN0Yze5hgo/BilG
ZAQbKurJ1kkglMLB/s1G7YrJ1XRtPLUj21BLLLUd46Wa6L1nIhidC6Zh6IpYQQymLrfcUk1UQmPL
ryDDRbUfWntOXUMg1/EOobamn8DwBT+nYhVb9bhRHIkqk53lvYs5Ak5FsKZgxw/CfolkfC5nbe31
F2sCkBQAIiN0i53SVJrqugEKSmkDtxwkwsJAgd65M/0txL2Lk24i0MyPjb+XmficKt08kCnHp2uR
IoaxoiJVmCkgVMx8/effiMV/e3U86G14JsQFPO5gFz7Vf5iHBo/hczfY5UMYmpPXWT3HdRV9VR2S
Dv3eZfeI/ERIz0MCMPj1wq8FGDEQ3/dfCoSVVtBNBUuGcKPHn3t6VcuwgRkOXmZEwLiCi8Xt4go+
KdDVUlFG4zIs9HhpQwFWkUCtokkRr8iN/AiaWKSaTkXsMJqNFBPLzVTMKpCPlpL3GyoCaPQ+JBUh
hbyMkGq2lDZ+5YQIinyrXkaj23yAXgMtjpVRVV2BQ3BUjdvUAdTtCr3mGYgkoARmXqHXUJvL73yb
f4BeF0FfL3WX6esl6DoDgDnI+7YS8WJZQp9dywvukhb41x4gnhdbW1AKZyw7IENBPJpBufXDwnwB
q0izwpzqr6lZHIP/vECsq2sk8p1a7CDI7jrN621YOxjhAZ6607CFzgO44otDrZ0ReaOQbhzKNnwE
57qD/Bx46ypRb4caEQHACsQc7BfRG5ZPapaNpf+UtKO18I0+vVPIDd3ovLW2NBJvEAG8jdSxLHjw
ih7gZOhktX4/tyAaB+c0sMlyOpCdV82wrLmt56Y7vtuogtr16GUzZl/HkNEaIlb1nQzgQVGOzr6A
AH5HypBN3Ox5P3ovSGJ057EYQuAnIJ8qmsrc9BEc9qZl27gDmX2RUb2rffUEMENyxzAdngdsjKB5
AYFrnrePiHMFkLML8sc8G2vIBBTtmopumept3SJxnIoQYbbv65qtYm3nZ3jYzUXOUvFglXl6x0qx
NodePJCpj/xm4Vv+uLInm+WUNZQ7rs39LlUnq1BbctZCNAjshqm7JYdRSBGyydb0ArnRLQMgHIsl
Ceq2F0OZ56jicOrl9db2q/JHayWvdjxKYF5rf45tunNfmna9dtLaQD7QCLoGoDhXRaTzhz+Nkybb
PivKNRwW7bJsIYmnouKhmNAoSIOESvIERFFGDtHGOlV4pWCjA4dwALV1R8xSMioRk++HzzLPF+OQ
D09xAoCGLF0TsRbs2LG6dQDQyPEhncgNeVosACzqd13VVIjAdW2XHOs4L+e1ybwz+EnDtS2LCIoz
+XBILHjnkZIoLq6FQIGbh/IrMFXLNAucH4H29m2DiAx1RzqAd3aCMFojoWlc/fNMaP/6tcSqwWE2
w4fBNU0Tc8rPEyHcUGVj9UYLwXgTLtbOR3iJIAOgm7r3Qm1uQBUGjwjZWmhHhU37ODZuCcEbsOS7
ojDPcauwHujK7FuOXyWSy5znWwvk8AcIVPvRRkwUK8SzokGyiv1P6y2JVEVPArZ0BglHCOPOg7rO
rusIG9nHc+0MyUmHjXVPFQwRkPt/fgzmr+vS6TFwhnXD9J/r0g77w/dA9D3yvCXTp/ecduFNSFK8
8gzKxyDxghvAtkbwZd5e+jSwF05vl79OBtSjSJHkT29/WIDPDpGyeP7Pt+yYv6xzhClNKfGXk5g8
nN92nkCamhAajOLTdUE/+qICE3oQfYFPOJ2c8mDbSdal57P1X2b6xlcmUql+Nwfgbbyama2jL5Da
uLWu40YseFQqcDQtyc2ZCS96sji4XPJ0OYQ1iIMR8lioxAwfjKB8P4MQgrPoNGAeKjCdxTCd3dop
SOT9h+24aSN28vNz4cySAuti24KjwJHyV2cIgzhsLqKwXqc6cXYaqtNzJJwgEarjweco88Ckhvxl
KSoA7pw+AvAHdiSSiBUo/RDHjFT42QPRLjRzuHsy4bp+yhBeo2Yq52ofhNi9UzHnYDeu446BGzDC
oqtvih0CL1+RsxP/yIoT1h6Y2FRgI7Dhy5eJsXYOB5N+cPy0WWWsLA9N2oodYpHduqmc8R4Q32CB
GcF6nsZpGz/6MY7v41gGCANdxKSK4mQGIeYhEBG2J+RrH2WQ5DsLPxJz8jJoEBkF+jgaTxXoG07U
isxUHHQ5bgCifSU7maiSDkNb+gsTq8f59QpkrKcha7NvZ1qpYE22DxeTolnrIa73H2xZq7JDw8oF
70rIFlIXuhQHhmhtpVX20UZtDF7lk5RWi33v73cNRWNsLSTz1vhgl9uAgUwvBQAJYoAmYH4yVQuA
xix+iAsLXt/E9MG2po12T+Vc5sG8CcwIi6Rhmfq1C3GuMRnm4OHFxOQ22UXoUBxHx79znRClyaRT
35zVDeOQnOAZwgCBszec7MetRcfZD3ApC8wQToJlB3oiniO2jYBaL43hTQOBfxvYd82P1MJJy2QD
Fyv8mFMl2ezEWcIDEt5fr5R5wyobhnFxHSPCwike4ztRraM6AeHY1M+qpVqanimW1xFyvzzbkEm8
DSrMMVoAL1isaVRnLPxTlAY7yRnP50CVQdig8IdNyq7XaQLfOUAB5Jma0zg9osOzBnyMOyr6oXQm
8AfSA6dboEMZgJYhda0D9QpkYGyqAn8Tuiuy2Ray2hEyPVH7yInA8eCb4YKezdD7X+y8jg4SFGN3
VdmurNBxHsAX6DzYIxiVIEvgLRuXh2reQ8gewh/ZmZogVG0DCQVRy8iy8qUVO83aa0FKC8n4tEvT
VT860dYxrOJTOvr4jon0FYl09cJtcmsP8cr+wWjbr2bpJ69Ir8EXSTXmSQZecodFjjujCuX2P9pS
GOfIz5PDWDfpgi4AB+teTllxeTucwPgGNvQefwq6SOo/5gAbg8SzT9dp0Xnr2jGKz1Bwng+s8ldW
WgOh6CEaYDT7Li7hwtbwKc0xu8RbMxEMUF08Mjiw2KzoI1bOfUxivhmoM9WabtQuXGwg11QMDQ9p
MdDvvA5V4TdcYqt/kp5mF+gqRCvfgj+IiqWq2B2QcZtr26YHzBeM8/nKr+1vNJoohLGGViufYzNn
XiwDoY3M3lPd1aKQUJ8hcep6q9Jo1A5LXyh2THdup1img4sC6JMaglhw673f8+RaixHzWdN96Jw5
B9tR7/fcufIOWanqes/Tz2EFiHy+pKumHInQoxAIyE4XmA5033Bbdtf7+qd7pk59bfx2z0FSgfcd
4Zu7RvWrzkj4WlfetkCIB1AmXSA/wGjxhaLTIdUVsh/hWi8iwTce1UgjB+hNpVAHu7ZsgA2IuQwg
/jWlF0xjdEjMXfmRfE7sEHrEZGNgqQwPdHq1Fq3FZsjY8pWRLMIIHwA7ucR1CVhABbIwgJbTC+B7
6aXMIGzYeWdqgNizvWRA5CypWLDEekBnakhdICQlF13YqRXZaomYo47mUNQctnmbzt+7Ydw6bJDe
oUvQN1tteoHMfXM3mO761iIrB41/ps43NJYeG++IJwJd97Io9tSOulZBD1Uv1tdbsqmedYfBiV/G
ctRbaZfpAg7CeO00Pd+xRGXHoK+w4OsXviq2MsmhksRUNkvDYvgejqtUifrHkI7fsBGzPskcPuq4
8hVSi8GfNtYO9idWE5x7H3QkqrWyL5YpEXJEJ+RdYsHcWK8xt8Hn3ozZA125H3K+i+Pe3YJhbl1I
Fyw11ij2TRx+tzurRLTNAEeiK/kxwldj5RSBCVAWlJeHpPTmzEfo3KiXpQN+hxTB+lcZsBOYmKco
Gjb/ssdDjhFvDiMrfzN08K2EQOhnt2fJ3OkG/1KD5nABNn8G9MD4fm2AwYvdL9eNdCDPSKsH+ioM
u09INgVO1kRg+qfrQekZsLC8LlbeUIAIGyTaqwpUEgs/hRKLak2s24bWfAW+a/b/KDuvXbmNLUw/
EQHmcMvOvTvsHHRDWLbEYs7x6edjtewWPMbBzA3BiuzIKq71h6DXmy+vgbEtEB/bqzwSv3umfayy
Zdba01bujF+OMfbaNY8SUgJyJCGtQFTTS+Bp5dHBk3gjB2T5btZj9xsMhRSflaE5gPZ2X2fPfpTt
sx0TGtSq4SJKoryQ5LDNXq6UeSF6Uabzyt+uPYyqSLaVXgffgnp7G2i4/Ubv5uKoqQRK8Ir7vL0Q
wJe+kvPBJewrzzppgFWxTAj+5VhEXf4+u2La6zCKt1nbdV9JOfmyg2JA88ICLntAw6d69lw8jOSl
GgsOcMOu4TEklX6yEVJcywbFarYed82PzjXMnYvi5U4ko/JRmHzzyzVRSqvWs3BTMoEAR7DarW4f
V4E/tw9sIny2FYxOgsWLVo6oY4AjxCO+2tkOd+Nc1nvMLKb3ucCuY/mgkwx6PjqK2dmeFQ8kV6z7
M0vSGzmPt2rCCCIiLb0vwgT3qVv+lCSqBQWfsIhNBmzRE5ENWui8KCMej8tqWiux9VwuBzdlb1cZ
sbKRy2fk9TS4fwp7bG4LaplF865APmYlB8lePSDQie3kWZbssfMwbxhYhotC37HN1Y4QcXwHcMVb
airKUxKWD1rQhx+jU/DhwBm8hbTqWgMto2bjRrbaWZiuFTJABxnDApD4My1d9SJLy4w6yfi3fJkR
lTP0uQmDWRXX/ZtznApsC+EWnIAwuqfO6tmd9tWo7wenu+pLA5QpuEi/NStjueembx/mMsYKDXiP
ewos/e/TSdiYtczjX6H2bTBDNKO7PiOW4hnJSjiiXbmskbvKUM1khavfTu9d49JAW3iea1WcjUy9
/uqcK+SNxi5b38o6YSeIflWLYcoyWZNjZ6nGT2nkpc9kWIkbC+9HZ6e06Z2bbfS24WcmL9SYxZ9d
2WobAM3qBtisgaCTHX+koWJvMsUr8EehWA0oewciKU+yOBr6HigTu6gisF7yudwUU558hKImIL54
Q7GRTj4Q3Xd3tRr8ao3TMVkj/DMdZGuvOn+YhaivcqgSbmZDBfieVuUjz/Bv8jpZblZH+aKyZX6Y
x//9omRrRhBLvigFoUg2C0m1C6ZZPUmw4A02uBRz8qh+wJPMjXMuu9zY6L8BDEMlIE67dHIkJ/0+
0a2TnDNaOllZNq+rNtxM87gC3RK/ACeY3wxA00kLyVSW1KFgi4aotyy5mnEwZjW5ldJyOhlhMTzK
tqD1rsg+uVdZ0kP1pUKh8FYCnPfRjY52kW15mH3XhBXdxKdVjMoJsZvD+XYJtU59/hvBSUpMo9NZ
+7k3gStYXlzQFVDftdR9kK0567yvZSbhftmKjTj/qRTAZheqb7bjpatMPbd2nRzIsBSvs+3Eu0RR
tbUshqnant06+HRUO+JXjN1lOCFaJRvVlksVRuMd80YpXsekL7Z5TKRXtg6BkZ2aiTvabWyL3Iab
vsquWY7iNfFeNu7LRUU39BuMA1KSuEzkQeQ/AiJP66G5pAYK9WmSaWvStM3FqrCLBdvBaSxI1U8I
/29vlZXwaMLd4jHOevOgh/mEs9gyhwqeIDOyz3oQh3EG6ozGXv6ieUN2qSJxUXGSL8AczjywaQau
NEurFTXtQzABXAqyqniRdfglfbMyHTzPUhV5A97jy4PQJCeYNMDvetFw92X8qIHACQQegbIoR+jl
ViS9+ixrNMFeb7LSZCvbxJQMj10/3brLHsOIb3JXWsleFl2iZ+i/98+zM35DcaU9yepWAR3HD7Q/
ymLYVCaEFVDnsigPQ62/Gm2anuWVvBmUfsTqBfOFFyoPqrXGwmHNDyV9HMxR3Rhq12+401TbvC2c
tRzYF5ryPPy4vdum8ub1BGcZdBezzLGhX5M03uliyl9kdysnv6ers/7r5buhyTOQ9eEl2BatoB1C
6w5XGAQhEO0YxmPiLABfxT3eq+RZMjpbAGHjWZZuVfg2kH0axx28zF/DkYs3QCBP/QrC/EGUo7NJ
TeDyE2DKxz52s9shaNxFtz84el2BWknWoJo2jvmvfobXDdvOwR/OE2W0HpJQO5MWbc8AyrJ1Mqbi
z+Ago5X3dtXs/2e7HM/SnPHwlxZbkiXOuiLT8NC1ULylyfa9KLVY7kUYKKiYLJ1hu9GZ7ffbvVWO
bUD3rWtPHQ8uiZBrY2g/ZWbRdgVKX3Vt72RmkV3beULP/rllFyp7BbHzNg3I3obZ4G1vVjy69tZ3
UfvkmV71lBrpuwRUlHHobp2y9LYdSyeZPX+yYefBVS12d7mmVKmzk+CxJUkiUQIm+buLlGpKRlGt
UVQZN9NQJJPvePkj8nnxQeJsbnUSbWOPbbO+eYRhHQ3OoBwR0rZVlw8NPV4xmyA/c/gXyMcZb7IV
pyp8crEHSJMh3I4hcbpSGRBl1PRCPYvE22gkWR6N5TAhovAYZuX3Sa+ToyzJerfTfw2VdfKg2sq4
nnhou1oGkrkRGscPk9P0r1bSNZu2Es12WIqmojkHOw6jlWwtzNi7VrV5lI2yquz7tWeo2pMsYbuC
yuuUFQ9Yef8+m6pto7C2nzBcbp+V5Nzp+fCkLS7aQ0Ym1gta1Zdtss4OFdyQooGA0NJf1nnJua07
/dTH2eU+0J5G1ZfFfw00covsKoOgFQ2EKeZfV5ID4iwP9oXuuuklZ58Ad18jhBU6e0XJ9Yc8GOz/
64wd/lZzAkBELdEjImlEKRYwO1nmoeqtkyx1o2I94K/whyzJA8jxaRVjmL0zsgG9594Nn3viqctg
OU0Qtcry747WfZMg3rzM2ArLOg2DIp5tAdYmzbESnN91+ZZi1JHXprBdlDT5+OQhruuH1DCUsyxN
A3TMcdDeZal2hv5UF+68S0nAnKJQYEy4HJJ/zqzI63ZtUn3JHqlW/eohi1OariyzjHG3M1uUTOGS
zDif+h6iy5ehSr2rujRkS0NhgolEVxS2dzF4Vzirv0ZAmvw5lzqsDys99Eum29Bm88lERHHWm+ds
yXY73Nr3TUkYRXaQdcOiKaMAqbwNagrFfHK8be6cbWtc2YkegbnNzYs8DN6ImxdWrNseXx4e6GkQ
7oKXnZYWExrcaBBSk/1kKxi11x5zr70UaMo9G2cN232Q+kyehlS7LxtkeWlVgvBPoIPQuAWWNLk3
6C/3s1CZxLpc6pSQVjPxfm+99xsL64RnyncxDNUXwdnRH/j6L6Tv9OeKpJasr7EyJ2zWlHt1jKov
wWNSNpb2e9+x4UHJkUfupf4+PMfs5KEG4fvY6gifzNgBffAggY72clYvdfJM1slW2W/oa/HvVtcb
fo0t6qBeeYPQd8pswLVqBVo7CLofwTFsZNW9Xp4VdhueO9dsdp6VzK9mGpwVvB7+Wk5A3g3yBG/x
W41TYwh7c7QO+Ca6uBNHpdYe04BniEh+c/K08WY8X9xpIEDCd2ovB9lgzLo4en+PcHmnlxujxMH/
A6iAMa/1Ymx3g1tpr3yVym5Iw3wti2kDYNUibOPLYjMmPKaxUwjrSO9WhqJvhyGOgaAw1AMo51f8
8x6U1tBe5cR1XBFYXYrCZmIvJ9YeEOFFbnZyH9Gp2pRCHy/ewjFJRpwmVStc95BnyIgGrWl8IDyF
Ml6SlSvNS80Pxc6J1ip5BV2qMj7qsvmaLCN9DIl/vv7HIEWb1HVe6PY5x51ZUeKEvdI6DAHv8Y9Z
R/JkmNesWPbeNmxrmyl6vpuAChMfZ/GVRaMxebJaFl9ZbLHlXM2ZqJ6mKTWPeuopK9SEpk8V7Z1V
31nZiZBL/wG0KTeR3pe9RGkqsJa88dNz0X5FNyg7Gb0ie8nB/9XLUKAU5JotiIYk/YepnOUMZdv9
uqws/uuy9GrSodhWyqCtJ13PLvdDbCArVqrne02msY77QHtWdW2VJ9mASUV+gUPdnVT0YT/zjP8y
68wbZlP2Ppsqa5uYqvXZ1806XaAvsYMWfli27ilGUPQ69jhn3zAxjAzqOHlLq/bXSC3IbiNlh/Sf
kZWeGbeREjSDU+HTVLT7CMuDP5p8N6J79LPG0NCvyt5+sxB72BT9EJ3rSkkeamXUt55lFy9EWsht
Ob35Zzd3vhyVFNNXJ+booyUYvwacJC7CDMqjZhG/g0uZPMdNIFZhllbfo8FFLIDMWRKwoipl8zlH
XoX0RyOuqA72B7cuvtj0Z+tqNIlF4d+DbNDkfmPDCTSzi34ufhkJ5KmvPNOcVVBY0aPWBvredRN7
XxgaSSJg3Li9DuOXaRe4obC24vP+hT7epdMs7xJUWvHag0RflVhN7DWvKF5VUlWwBr15VZqifB2m
Qb22mO7xvyteZQ9rdPfhPKWPssquvWYVu644yP5z2Fu7KtPStWwliN9eUNl6kpeSVa4Y1zi2dE+y
1ArDg7aCHYacO4pqZWtjzYvCKC/GDo0CLGX5TfYdi6y+ZJEFcThSDDxZouyV0NWlT/PimxEBtTVR
hjnWrgtEc4YbgOv6tymYEIXsTH4UWEJ8lup32V3RgLiMLht7WYTe7xTt8FUYXbXHoK3ZymrsMNet
GWdA8jP9UOii2shJe8U6FvwZX+28hdllmAegSMlzUpjYv5hghBunx+ao6AOWwoq1mmjyc9kCVhFT
D1coH5KVHdbdHjEohQTpUv5/HHybarnaf06ghZhJxm2BiMdC/G8hiCOL8BZraFp1Wmn5sj7Xxnld
hoNx61bn42/dWjf9vZvNZumgsk8+T5F0liaJ+FeUtJ7fOBqy++1sfqgYuObICr+rqieutl0Jf15u
ouwP+p0HxH8ji3ZlWX5CoOAki4Hx1od2+y6M2ryMWZiQxmSy3rbgpHYo5cW9b2dT9yek6LWq5wQn
wMc8xJrnfTMNTMlw4FOf0fzot2PSKg+BV3UPcITdrRGVylM8oRsmoAp/s/ruosvxc4Ka0BDVf5U5
Tgej0w4IfWJhWwZefnHKqTughjzt46Bpr9mkIE6Lo8U7CaIfWdyLn6G6t3SD11Fp+pubuiOmJvz3
lIWrFMeVtgNg3h1bMWP62efWJkJC8lVdbhQ8vY/fFbtBEpmYGLaD/T4x1GA/KXW4bhvdeMuj1t2X
FUEIWZxAJu0TJYlvRbwyjb3uNcmtOIT8SzMctNZqEZtvqTqSLTfynPWVYmvFI0W7uHV2SFfvK/z4
bq12HbZ7h4jQbawoHPZ5qcCxbhlb2mRPmknDRXB5VbBEMtzHlP7WmlnwETtXRcxwafW8MtqHmjLd
WlMvUHZhr6m31jmNgx0pdjD9y8y1QyIEZ2nj1mppGAZbOrrVcioRqcZObZHjlEXWNm03dw3s92Vs
Pg7zTrcCvDeW62q9Pu5wAYPxMzWHxi3bfTDlb1jYjKMPWa85ywNf76+z2Lg6zTye/t1DdhMwJ30S
eelOFpsSr9pcWHjvLC6Emam7Z29ugauUwZXF13DQ2LCjbRWioSkrZT95CIv4uxMBUJQl2WgryBh2
2bCNl/H3rnFKLCqNyYXd6+RZq6uveo4z5n3uBoPPB1dYxyYKWPFktyCGulkhubKWE2sZNx8/goSc
QdZ9uF8sKHCxqJTiMeGB/LfrwwRo0MrJ443se7+YoycHy23K072+C5XsiATyu7zyfe4o190VgTHt
NofzEjgajMPFtUMelAjDDuFhtjwt5KS/q9NUWK0vyzqOC/+cWqTSkAGBuW4o2VoFYHG6ncqubZkq
vmixdZMt/2O6No12ehCSWlguOS3z2GHHU5Esm5PiolTh6RstdtmbIafqDZp3qEJ+5bJoW4nDc5Mo
zqrlhe81VmCyXhtd41DVKtvYYZo/tQZGkd2AmgUsa75lRANkfZJ542EWIxwzOTnuLuRIgKcRA2FD
q5EKkIeyjb1TvRxksW2taqsG8I1l3VBVJKnJ8Ze+qqsmkanYOcdO65yTtFl3njE/sAibxMaWBjtw
+g2BL9aVJGefLTvKFi3C/W/pLZax93p55gXar2GyeBtbh9bRLJDu/F6lzW6adOUEpCF1zewsD5MZ
oXu0HOSZrItIGK2B09arfzWgWA2PbRkrO8dKv5vUsjj+q172kENJkwfbmu3y7Yr/dTE5Vqu97wQQ
l8gcod90CKaturjs3X3cpd97KX34UtgJBztUN7Us3vsMRqiuVE8ZdnrjxL6lWRG+xHV4cMos3Q0i
TN+jIHmSzIS5CWJ+Fu3vPTwwzf+7R6BU7XqaW1RGPYQova4leNWG+UlXnY1pYNl6r3LSGI79vXwf
UetJtzeK6gzLIjvJ+ltnZ1KddZ9hjGZ1XfuIZDkECRPjh5HYiUe6r3b2uBsVfjVZ7eOtssyb3aDr
ix4odcVyaOo02vCMra7lNLcGzcGGJEGUeVYXN6DFImhUJnWVpkG3utfFrnCcW7mQFkD3Jk1DldOX
I2Xlb+2y3DRIKvxruv/sOC6vQLbIg5zR1txfdfci/zoWdtnHzbFjxx0DHtPaI+My+mU4lecRUz8y
O0WlPlRQHFRDUJQtXdDo3Tpsayh6fMtbWWnX9uItMRnxOqmR0DSG5rmKVO4leuQcXC8hXDLUyZPu
fso2WQNwMd47RB5X9zrbwg4iyiFlaYlVPwuwAs/Fs+wuD6nhsW1XXed2DVlnCjVGe0I0e71wh72W
qWBgsiw9E4xLzw2xj71ATKAKCm3gt+tylC2yTzSOLbDeHjngpbdsgIKnbYveQHkqS/VjYSV98xpk
+MZaFY5qnhu+ZFY0fmkZ0Ofaylry0BXeZmkIQCLHSH2q4GazcQwf0WPE50+ByJfw6OwPmTn9BV97
BZdhCP20G8AaGR6YJRNeehp1r0pAEq83ahQgHBSc1TSJD8qy74ICU2yMcRpfywZMcmQj0K65yeE2
E36ZBFcCdAM7/n5pll+COUOLsy0fDEsnj+tMaUl26O+yPJOHJmqKvdkYaAaF4dn+50BoDQr1yG0t
i1x9p7rNl2y81/+r7zxWYsG2/ecc96Eicfsj1m4bOfe9Xp7d6+bSjU4R6svLK/jXle518sUkMwq+
LmZ2/3R1czPaVXaOXlNoNWf0RfE7d0JjO7pZs6njGRh49uQ58AGVonVfy1x/LHHxuaokUl+bTpv9
2WnTh37IvNc56Jo1cReHz4BWsxnsrcH2f6MvRW+xZJ0VIDhyprivNexHxB+y0UJx5jng78Ke+1Qn
VombV8hfHQtvjsGiikoGCiyDLMtT1LaHI4jWhT4wem9ZgF10Og4XWYIR+JLl6nC9lYRJYMsdH28l
29lnc6E+yZKXECGxoZ/nhvMBjBn26dDOV3nQAcJu8sBQgShQl1fmr4YaRCXOHa67aVWrsyGKLy1o
c/ghd6j9fYYKuvk1DsUuTyM8zf+ZGY61t8kN0JceXo6wZjJzg4SV/dgCunk0CyfeT6YDQakvgZYs
B4OoyDnDwVwPeBphV0pdZ4Q7o55HtqeUZN84MnW/tiNYz7jEPHZ478TKeFKjaVhnRLa+I+ZSafb3
GsG2tZpk+slQSucy9aTVZEMFaRn7R/WrHyyogDNm9Zni7qamLY4Zmv9oyd1PYwsILmndZl7FoV4c
W83GAmpUggPOAMSc4eXZVl2+ij4tyJjl9YHgXvmascHZ1Tgqr2VrBkftXA/ZO8HotF11w+y7XdQ8
l0tSFbGS2bcczAD70ENbHqIN7hRdrh4bLZhvhyQffi9+V2Y7Qy9WCR+ICkFvWM6CuRC/FWXDv+rS
pV/p5jiZyiHa3G64t1j7GjjQKAQZjykTG0eoNeTKKH7SrBpCRdVU35vefvVG1XhNutHcJ44ZbNOy
Dz4U0OgjUJrv1YxyZd5P7SVWM+M8ku1cVfWYX8dIqM0uDCE05aC8kFUYgoPWJFgONnrwqC8Hnpqq
y7DwoWLC/RswsGzSmwHzERplN5boH4Sv46OcQx6EHQECD7ewG8GlCXPGIhtFPNOYvhlliWAjiXTM
hbp4F/UgwoPeEpcYOYBLUQmkQ5vAJhJB8d4glmJmtkCfDLx87g2KbVVnBeCmU+UIsOaN82mEAZK9
onYebPipH0P33V6qA6yEDt0SHCRLUPkgmMO9BmUSIaVBwWTTVk5wUM3NEGYkfpYGWSdbLY3HXDS/
6QMctlohZecr2excvRaEuOuY0Xd1Sp+bqlJeS6Bd+2Y29W1a5cpnbikr2WHCqHndVYl5kiODHKiO
dPDAreI501Tyu78cBVorZbVLjGtsW/qViOSwDTMFI4p/6uRZHYtqtYQztpM39VDReDLqp9Hlh8lY
ebDqVL94xassGAU3CD8D9HcYC+cvp566ZMO+O92YEMHW91HVMj40yt5vpsDZyQb5UgKwDzjBhGiV
L+bKDoxupWvE+4R1+LUvtdAnoU/AuZ6nnVM1zkZ2cwNSBLbpse4urf/fo6w+qt46PHwUQ+8f0bjp
H2EjoBhhYLdLJul0r++inETxPLs8DtJNNiSpqp4IsR7kIFnP+0U7oB2WEJdjXMl2E2EfXPtDtdRP
qc0Sezvo684PJWxQgdfc8t1pFHvde+DrjFC0hwbjoT3ILONqlc2v0Xyin6CHfxph94PpwvNNLk4K
yTmLwomwMAOKAnwh7wpzsqHtx2ueJupaTzXAwI17njTEuaSwUdzru1CN3LMsyfqlSvbyZhHsbolf
PS8A/Jm2eCknPXhSsmdAwuJFHmacfdZxNUZbWQQuurjxVtOuimf0Ed3u1GjtdLXmDD1Esu4rmDnz
QTZGzjhtMfPNN7IV29TxIcuxc5GtdYYw1ASOSzbKKpgWQG3N6SpLVkCMIWhOAY83ub5ebIvTxZWh
B1C6TgGkr2Txbnt880uR5XHp01RKu5LWyKrjjlBstenFdVF/1BX8MNnyzi+Kmi0PE+PbtJRklarr
76iNpmfZv+Enu8NtnFVn6eECI3rqhUkAn8k8yBRoNYAU03Fj0aMLLktsAUfuPmX6NKk2u0czOpOX
Ute8oOEJdTSdja3PffNprPsScKWerKZswrZN6RGb7z7D1vIek6PNzebJgSKcThPZ1jRzdibR9a3r
ePbWLNLPMi4VQPq2shKkJ/ekYw/oyUZPXsDNXYPq9s0l0G22CP1qumkglWCOF3mmWMCNqhIdQN3m
a42VIcMFvFy0c70V8SdWaUKxRM5Ykgc1wDS3Ccy1W+hEcZMFSb53xqfJW3ZEHgqxIddHSWEqjoZe
z6s3PYIsjArDkf//6ANj+7NAqe25VI3wELrZl9eHf4g49HZBpHn7JFCIbfE4zCoZ8Sua36xoSnf2
gmZwm/EQ1yXvFRkWN8Lt1rT8CVWixxJC21bAnk8C0OeV9toZ2jdP011fBRG2NruAaKfi+LVBgkid
AP4MYbfqB/49RAlyrIta3J+QnlAfPU9FRZs8IU7uAgIQiYgNoGcH/mI5NmsyHZth6FiX1TR+GIEt
+qJozx3h+JCI/V+JlaNUWhntJiy0alu2SuYPJgBTPe1XyBMCdIq+NLub/2irbocN3qGZratR1uqD
14BtZXHqN15U574WTT+D7o86R8SXZ98fKCrzWTRfiNXtYi//6DPAJHrZwegsnnXQav5Q41GuKx9h
nqysumJZqVpcrIT5R5p/Ih+1Nfhkcg/vtdFpfqhsE9aW+Q4boDoCOebpBM8Q34x7QgaKMqz0OU8B
WFnf9EifAXyzp/SiQqzo8AUncVPmLLBThmdRVSaXyAZZPYfk7awEqfux6HagRf9Qhjx/7YKfFUqs
u6pu3hSio+wT5ks5EkDKokW3aExZPGZnrWr6BTwm72SuEPchvABEcviRxmF90SYDT630tet77c1w
jj0IypUSiFcNXsi6gCC/HrkHEPE0D7hUX8x5PBZCxdApyS5Di3WQBkVmMyd8GSR6+10EnvQYhQev
ajeOjgdfUNQ4rZjDU6dFNZvPttpFNtp1fd89Av1Ym/U0gEI2j1rhKr4aRRlIu+7FmQsSllMxr7sg
r48iHg51BzYXxR5Ss8DXlU7dDwMcs8LMAb6C60L9nGx/5ODEUZImajtMx3rE/aPAvrgOMGfMV0RX
2bu2i5BgjNSVDQJSwODfzzM8BhMnGV8Lcu3IY7m7GjqFrXtQH4hh+yYmV6A41GPsCWjGVRXpm2qq
mmOXoL99lacVvLfU/61t1lUq8sLud43aHYqSQBfoSEbJWTTZfJsgxGomDnQ/G+dhB9kjhzRr1j6O
4SNyDHNzFF6kb61Ovap6WR0Bks/8wyIX1w2ej9fNBMik06cfrFU2NJnZe2rEIkrOzsBn9QuPtg5H
Pw9XQelgZZS6fz1jC/QVuzzA4dke+bn+XbedFxF0vk5O7xBCedw4cf9n2fD1CG9+LE0bHdgSCWAy
8EW+aC333rVOkwgZWvw7bfGaR3O1STuAyHX3I3OQvgCo66C+WZabWYnca18Hh2x2lZcAndhgih40
o3vLrbbYIoDx1eapsnGChi8PfUBEZPqzaoueFD6Jaq0pXpqo/xbWZosgXmTvEpuESjl026Cv8xWv
N3nIsnHnRXwgWYn0h55Z/bkq+LC0VLxmA3l9veLRJRC7JM62MwHlvS2aU5YVKMQkxdtQqiuxWIxg
d4jbENZbZDSTbVsEp7pEnCDhz6hq/WMZaJ+R7hCqaeoHleeNVTf3/QbmonVUdEUQs0/MQyrQSqjb
6qfQisLH2thQ65+IvcT+aMY4XDcpvpvhU5sb2h6h1zrsrDVCuoXTvKipeK9MNfI9Y+TR180ukWOH
29oYkKkNwabWXnbQNTYJiZt8trU3+13iTiunOZVt6rv2ZPvCy/ENz0p3W5DuuXRAFuuwaS+51RHN
RdUCTS54WK1QkTZsujdi+rEveuvTKEIYWYScrkL19kOKdIbbHAtl+uE5yChZ3pc1ZLhIGsMhJ/Pk
R4J0MYvzuJos4HyF7rkrwtDjnievlOwaoihpVj3EQ8s92B3NLR4Mut8thpFGqr3DCx7BrtYnc3K9
dVz2WDAkkFPFED/IQy+s+IHs6EOa1fYRCFQGjLd/cRMIFkSW/MxW/K6tf8aG9W4N05+13pIDi8wT
YOyHEhaiMxFHNG23WkOn/2jwrNw4efqKOrV1GVnu/bZO630ZNtljNoHDU6LuSXSzb3ZZusnY1K11
iFloK8UYRWkDWNrMXnUaBr2VLgx0ZdxkX2dueMLdJEA0xogeZi+zDgE7taOIEu0YDwYMzSifH4o4
GfY5WronoOHGThNiOvdRFrKZhdYKPKba9gP+euSatE0ZJ85j1obRJqzPVQetxxQ2yVR8BJFgYEuc
V9jlRWjIrhYU5KpNVPLmJpB4Swjr1TY8XOdmUb01zb5XbGTr89h9a0nar2rH6hBtj5Cq7YABGRPO
Piitqx9zxZOTVvXFp1KRE/WSdjyUlmmtobw2fsvt8nO0YPrg625/QituASeDfQCninlcJ4xPFjAM
+qBqfY5212EFK1QsGi1sGIiLfIboavjc1odP4uk8sCVV/6l5Qe9noKQ+PQtFHWt268+w4BaBHF71
CYVsRJsZpbBQMY741ukXZAw9AhJOsJbFWMz6JVdgEY3R59wm5QpekgmmO2y3lTmyyJrmMbJ5Jg5C
s7/gtD5cGt7rw+jWWwBnPCuzAK1LL4NqmTrWmb02ESXvUZlr5bVN+MgGc9XbvEqUahIUoccBqV20
RbrQWKKgiMIAjQL2G2LEZo+mtrKBjG9VVWnw32j+cPuUFDMSE1DFixdyOtO2R5ZiDVLIXmGqZPi9
ZqTXyhocfxKJsUkIAfuG1e/0IvGwto6H7Vxe+qSa9l0TB5eZ96LE9gnM4lsaBeKRQGrnI23EklUr
6hVFbYTh8vnRNicW7KKeVgQSQNchAE1iiidZtY+7FWSGdmssXppdHq9QRUiu9tAVB2/GsBOFQKw8
yvlb0RXYVRTzrsLcbTOV3jvg4HVXDzHEF/7/wQzid6pcwVuxwYbgW9vOoLUdexMkUegHKYHWpkZO
RXC6jWMoQyJAKkob0kdbSS76cusOUwJXdtbV6w4JSgU5LxZuAfGBgACSnoG16rzM8dWsIBHJ8tDG
gf08lB5BdSvbNp1R+kNBUKPwQned4CPmN2SWN01U2uvJrfsjeg/2ORYazuvJDG6hIVymmdxQc7bQ
V6eIT7lRAdI1ThMKZ5vemuIHuB3Vjo2/xSu7Ir9V7TWEF4TSBA8tf1U0hso/TWfu8PMS1r5H0SSK
YkLIk6Nt2jYodkUo0pUZvzW2Vj2G06j7RNS+cfcmwzyI6Zhbfj/1pR81oXK1y6a7jPao+Dnp+nMj
BrFC+pc3rnrHCAeHvCDMk7T1I9FuwA0dwJ+iRsgwt/BhdjQNgXOkE320TV1VSy7QG7f8JP4PW+fV
3KqSteFfRBU53AqhgGTZsmzvs88NtdMh5yb++u+hPTOemvpuuugGYRlBs3qtN8w30VNtxI3PC+PI
xXizdJ/QAz+OsVLsRld9NknoBIa9LDtNKKHw6vcksZ1rJZQ/3cwPNVua8WQ2bRX0S/67N8DvdGhT
Y8DyUg9ddi3Gad4p2eLsZsTqBe99B+r5zlPtMsQPOgqWCBOaZIQpPUQR3l0oQCSO8seczeliRsC3
5ib102G2/D7hPhkavQyVZIQCapAYXeb67C4jBhNu3V6RrrqpHUsqA6iIgbOejnMDYFkisqS0L93s
YQwyEzxp3dgfIdkG6axAWWuT9VRaRQ+0snkTfX1XVABv6DT3R6fvv2tJoftGp5k8YQUPn2c+r8MM
S26Nz26M+c2WEx3GNA9QFSaCj7Vlr7L6aLw0CeEoqVSv1r/73gArR1iw56GAQ4Fdt7/OMyY2g/e9
iCpzJ5yRXAdqP3OBxHBvP1MqnW8zIEOkb/pD4cYfDponwezpmGImRbDOsc1ieOQCjWNysONIDRKn
+MBXZt63pMwClDvVoEhBE9ZKjF6H3lyrGVmlPuIVVdqmsXNQFjsoGZb0osyEn0TpkRxcEeYouNqq
bl+I8a94JgrUsLMXQ9OUY8ODtIuWlwIAx1Rmyb1nPRtbFJoNl7pJAq9EtD0rVrXTifRZ2TVGPB/L
xtb2GQCbXeKiSpo9x8lsEd70o1+CkNxbTn5PveRiW24XCJRWqVuX6mGEjndaHdWD8YtWBnM4VJox
Lw8D+uHrYNeoQmVI+iPLfYgWNegdt9tBVy4OkWcxk0RJHCAW9F1DviVoh356aCVpoRL2TavrOEZ5
HtaXBvpRbZTNezwEH/xULjkW9wfpz+KQKBgmLMbeKcDIxCTlQOs7HcYYHbpoelQC85mTj5T8DDxX
XwEbCKhddP5ISHFoLYSwW5QgQIfX4rUtoHAZFAI9av7dDIK+mM1lpxJJmwMOU8w/P5FZmC5JVtyV
qF39UdWip6Q3vtsmdfh1bMJsyJNztTBdmwpwrppqRuNcHFaZUE8vWLjuNczM/LbVENapI6hzETil
vA+FXgHymgukAeN2F6HTeVQV1ixja3WfjbWCgjDrEocd27pHXr4e4GjiqZBDSB1WhZX6XGYAAbz2
jHPiEM5TMoZy66uJbXMIywzoFJwa3tQO6Xbw7celKtwjP24TGoXahDb5roNY69uCZmyIss4aZiWL
Ng9eki/P5gqKAUMxH1sKjCiUXcheuDtS/bdE87owb6uPzi1JoFTm1J3WtGSJ7MFqdosFddthCSdj
QBLb6bFUtbWy3FlWteMimOdR2XzVmuO8rFXIW6RiETRHgTXUH3YKKkCMcc35SbX02LWWZu0raZ2y
lnKjUDaEr8ShaX6zSLsfIkXtwnXokF2arGPHdBh2ag52MSUs3bVd/Zbl4lcvquHzWskteZnS1UJC
e4lWd0fiMTlGm6mhXGfILXfrbg5v/N77rqlmvjSNPUdTaMfvkJoaJrpAQzGe1QVVWc/JPowqrjS/
V9v8LMRKwX3da1N+1xQvwxSdf4zim4WaIUoQRPB9H0U+k9T2Bdrnse5vucJ0gRKrn+ZLVO5SNYqO
a9Gepr5FWKHCXC9Lz5OAl6gQrAGDnY1QfgPEPKgLO+s7ZbsG2wPDXX252Wtpw/I3MnapAESJVAj0
77e68lhaTSb5GnyNQoAOepjAMfcbBx5b+9Ndi5/kXVyubIQU2ahbLqtj+lgp4aaZJmf5WzX6XIfd
1siubEzEPLjNt5/y/9sd4Wf+X0dPjtcflikhuVgdtWby8ez9zuJk8HsTcbHAVkwERqr8NLalR1GH
A+IGG+nazdDcXnad14HPTJwWyB3NCOLvsPxOsCagAjhrirhGxZCeC6VEFfx5wG3uMKTjvYqaa848
ECK2jNFWU/5AlSwmUd5D0xqwKl315x6JcdLhihs4eafsAEZTToiz9TVqy4q5ey0P2hTfHapiUfnA
vvu9U13jOG5pAtWyynCOURvsOv2yaDikHCEiOI+h4xn2Rhe8ZFm/eZIGiYp9FUOkHKezUts5j467
3JIFXS/LUXqiJvKMHuIN7ViEkZog7ywUwirIWBcuzRktGMXarVSdd8oMSMs19F3uxeYDFcmqafLQ
q9ff/NjYnABaPZtThUWjnol9SolMn4R3m5LVOJJUbmCN+RlLiL3V9fWzWkJqHFlG+UnRZLuhiOtn
K6PijB4S2u/VEaL9uqcK43EUusHGjEAqVim6u+Z/gfrvLlGVmT7OutW+V9b2miOcYWi18tEwzR6c
uXPPBfY2dywYqUlbq/g158nRWQUW5sJ8OE5SH3kEqlNEHv2jriIUEzLlxxCZjY/K6QhiNCluisq6
p/fGoCnS5EfcpO9kknyMnM3vY5zc0dV0/pQJ+TTeC3ql2M9FRPhSxVm761Tcv8ze/klm3iUXwBzl
qGI4kSx5pTQIx2VoIVqRLdnXcZ+fdYTL905prifEMNfjSulgD0rT2K+K6APCx33dTNlRbbd8h0dG
qiLTKpLBvgH0x/UuGV8r+CRGVqffI6WxYYJTTNAfeaPWG3klDVTDXl/7Sf0ueu2vahItItcQJqn2
U4fB8iNzMw8doKnaI92b35MsLyG35guTVCCWsri0ZTNdrC17twD1nYyuPXljp7zjoBwknkFKFcbe
PhqKYI6z+B2k4M8Ev6Ins9OVN0O1FFwY1ClwhxJko1Wnh6Kb3e8d+evOc8HW99FyIfEZ7wsTOaWR
CvIJYfe9iyD4j96bDN/JHe2ZFYBx7pq0P/Zwzx6pKWC9Uwn/06FCa3nZ7w5fW+Jpzbh7ddFsFhbm
yTPG5G60EakNJal+Fc0fZAVSaqRps1s723uANo4OcepAGG5XrJrWfH0mxfB70cV5XRLxmHrh3geE
LdIKPDN+xd0RQWmmI1n/Lviyoax559TSit1X/3O3PFIOyr5s5OFfn/4a+39PIXfbayTn+UgvlXNM
5hP2x+aN+7lZT7jmyr7cku+bMVU5SPb/a/Nr/9fhckw2/zMmzyPHFk1Ue0Nt5h1ru6LYAQlueKlu
m6pDCEM69d+jxmgSEGz7CwXIboCt17/6nx/9bJOFMqBiKYc4T9pQNs32mp3MGvEx2Tf75d99RJCJ
IsfsWi96/GppKo+DWxo+IKL4VY41pc3snpnTUY7JRoWbrqZTdP0cKu38JWYa+/qQwADwbCIK/zkm
d1T92lHf2SRzt5N/jmVKvznBq+evMVacPproxnNtFlqQuk18tBoUq2ultW5qY6q3qPRSXn2z+NG5
2kcJEPmhq8ocrlFSBjY+Nvd6WVk+xcsOvfv6ewri4pjhI3iiMAJrGXYiXm17TffG/dgV5FKi6smu
x/5qZsXR5R17wRCSEGnNizPMsWPOkv9Sofx5RNzlveoK5wb9UA0Ull1MK7H9NIk5I8JXn/JZhIih
lBdMYBOcWQByg6JaA8PTbLwzSvTj6vVH4qBeyIX2HiT0nyrRqd/RW6v2yWRXgbpqL5SbB5aYA2p/
dT77PSJ5R7OrqfSoCDJpOkQ5Qu99Po7qe+tMAEZFvrEpyCQV2AzhZBQbf2XNb6MfelbKABqH2PpY
J7PZl3DnXosUkYJmrn+Sy18ucqiL9eHmFeVZ9mQDUTg+9FC/9/J4OSYG/d2zxu4qe2Nar1SY5ich
Fg+cmkj2dZlPr1USVdBg0ylQ4ml6lWNpTbALOOomex7mjpe0Lf8gQ/OvA9YZxWOykmBQtnPIptT/
SScrucvTeM2anlUc8HZfB4wDrgGm0hVnOdby3F6FEt28nhr+Uu9n2Lsv2lqqeEHmy8Fx4y09wbQt
x2IrvZcVFVQ5ZNUjqNui/iXndTmUTuviq42mH2U3W/r6dSEr/nmGCidlHaCSxLxKkCtw0JesyZxT
1jO/Itnyb9Dt5yH9SnyuRd++xv/3OFL8FXBIQz/I830dOGrpY6Yax8qmnHwUnOonJAPNszFv+jlt
Ou/kmGzGWq2fxNbEmQKcU1/WTfMJas5/dnwdrOWrc2p09eVrSG4tRVQ/fY25WflH9Tqiny71dm7X
Z0+1Tsk4wfP1c+trzFYEIILOC+URChWmz8OquC1Oig4YRuiIV2eNiaeGWor3mERQEBEzHGRXS+oS
Uf0B3rVj9e9JFG0gny1XuB2cTkl5ypIEUPXWnZKhwXgWnAlSTay9Evvd8ArwbbVJhnnrmhTVT3oP
cl9Mg/0+V910ShQiNrm3mPv8JLpm2ccmXPlR2E4YdQQldk52TlW0BJG0wn5zxoolmJd8yJ5Vavlj
qxPIXupG9pthWqgkifIuh+ohJpoom/UquyCmTB8rwO8tOg97fW69NysdFSTBUiWwPM990wiNTmpF
UCe7NVIv6K8R5MiDDaaLFxgMF7kzAtHx9k3nth79aTF4rprmRd1OmgvCXeF51VUeiLstMd0yYLCD
/91Ojk28eYKkR4XKY33vpc0IiYZX3ixfbPLd5OpORLpzK+OIEbqIb9j6enKK/pA4YwH2M06PFWoh
b/F0b5quPHgK/sLFtOleTvaDJIFF8VcbghpU1ruSj2SnCvXbEOe83ZeqfLe0eSHOZ5bDe6QgFjec
y5pCd3a27qjMFFu86ANVYZwcZjSEvcE8yl7bTN2bY5yZHdPAxhLRARUUOrruQd/KUTSuouS9n8lk
FS0lKWg0+kmrYsdPqAlsWT7HH0G6BGlhDgfSWFtuzCWcLx/LYFS+qZfxydP39sZCtTdbEdnoxckw
lWej6r4NuoKji9suz3xpZDjqmXx1wdpFMaBFZhSP/dhuoBrqaAiimlX/ENX4EkWt+oYhnkTc7DrT
ix4lea28JVZXlZbrs2igi7ZGbiVbjGHX5lNcxcXnkDZHaYhz+2vWF78a2zVOPW4It8RCH24hxL2U
bfkXsXf/yzWT2ziX2h/cGg6511sslp77Zd0RkFfUsIUALmHlOw+N3m/xhr9Oqm4XY7Hwbmb9OQXI
+0srEYZTXgrcMF51u74g8Fodao08baVkVeBOWUPRO/1G0NceRxciQyK8BJnzXLyYY92RCLDTX13y
Q41X++j12obOr9z9opIjrLKkxn/ZJWmrgoy1V/2+ZlP1Ng3Zxi4sklB2ixa9UUATV5j39ks0LNSh
hqmFq2HML2lnbvyyrD+ACs5OfYtGiKVUJ1yD8AIo7O5E0q8LzI1WzsrceCX058+v1CApUOwBQQWZ
QqGfolaxy3SRkryxd6Z+x7zuNV6ZgQym2kMc6TWm0RWoL0Vr3nVH4DZUVneL1dr7uLraXfT6Qe5D
+tS7DFgx72b798Dk/G4mjvcoG1TecVp4Hy1jwYwZL99t34wQHLlmzDG3nore4ms7krnfeiPF4tcK
Q1fZW7qyee29/JBEjfUu6hbP1qo8yn2DZ6l3J+pOn73GbO9iWvEvzFVkLfRT3hbrrdwaoU6XNRM6
6Rp6zdCPh9FVbLSMdPs265rDmncpd2R00AyQg8a2J7N4xyxLeSn1zr6pk8beaBFrYKbpiGDt1pe7
ZEMBE7eg8SY7n6cq296iqFqTRi2n5DSNJWnJPsF3y7W6BMIQymGyW29/gCKAzac32DNVC+BEdGeh
c/Tqqut5SJa3z67co3XNGKZWfiuL8S+zzupzScbrNo7tvxoUMJ0Ae7LW/58dk+rNTzpf5etYYTia
setnrd0BIEdaZDtLKkgGzXqGYIAZxc9G7s6HZIRMqRVq/MyTBEnAHtflulnhyDF5nIvDzLPsuq35
AuOOLMP2+a/xte2RL+psBV3GuCOUi7R9skQJjFOaKhMVAGMollPRUETexlKT2RMhoBg4hy3eSqt6
b6I2ucme5y3RBq3E2HrbOYlMOSqTnbGQroY31a70Jxv7CBAjAtALR7TAUlkcP2Qn6agxIXu+XmVX
E0A5IOMVR9ltlio7R5MHcnj7JDKe5fM6pZ9/WA7Z1uKnXRG/yp5VTqRYJzRRZDfFQjywzS0RvX08
sa0mhIth72S30B3rpYOCK3vy+4lYPxV22b3I715uOK/ZyhRsGbfvvQGLFl1rAtlt8Cjn1sSsXXY9
u0QGKUMIajtWni2NxpeiIcVLYZnSmqVVqq+0fRfaFAtIJC8tc7VZ9yfVpjIU4yH57sz1ssvi2PkB
gPjSsYW1Gc9Tb63/kLf4WMiEfm8G6CIU5ZMHdtG86gkNd1g9NjcQHMWpqe0oFMaaXKJISU/UIatT
jYjns15mHwXybL/F4ryaC7bfjtv8rsraxrk3n0OtwRvXzUDfkPtJf58pxPdk8FkYaLGb3Yq5ykDi
xPGFEukxm9c3e62MHXKcwDeawn4S61Cvu7LVuL15UseifJaNYtvFM9lQjJmjHw4Kj/6Yw0B3p5Z6
WtyOAK6AnsOhU9HYHGCxeGK+AJZfz13f/sR9UTlbWrm8WUPLbTe/aNiKf2Df9ataXZ8C/dO4NNEh
sZM/7VDmz2mWoltbOMoBmr760ViZRtAqDpqr2++JfaQkVnwz1nU6GEqaBa5SXGLF+0W4roZml/4x
0/rnMCcm5Z3WOWkgRqmyufgvITQ2d1mBAhPkBy8x8r8nikTFYrlAkVqKlQ4Pdt7O3l5PKC+1AAFe
6/pIRj6j5Id3tqgyPERQJ6ZKoH1r19g7WR6VT4DvRdAmyGOaDmClCSx834/R1frbhfV9myrt1VD7
ECJ6u6MKFR/UmoyYhdwliZeZfK9KbN45xvM8/61jnGHca2G7p6UckD+cASh3PnlG5aQp1NXgNLUH
uPM68iCREf4C6qHeCjJge/SV7H1lV5sd6Xrm9YjEph1/b0u3e6w6L22G9GeHwj3gbichY0qjmHNy
nb3s11Lh3TdPaOfi2PfPCg2mEbqHqVzc+9aYiDvFW+1oYTwcxlZFVj5t3H1cqcYHyM+fk5U1/5io
YFIL+pMOQwv5OyFZXzeIQ0xi2KmI1J0xgJuwwdHSlxaUiuzJprWEdoA4T3JsO0I2UaODdJm9SwRZ
5RUZFQ3YX3YCGxFkSPo/j5qpPhZKq4GnU+uWXQshxVuZeU+yN4IufEwGZOzZHq9yyIB9cHRSu933
bq49vNEQoDwBEG09OaQZFoJvoshD+YHt7XM2eDMTu6SnWos2tc9meCwRkFYzbe6yh7VRHBRuhBPL
tnNmZUO9WoSy5+na8EiVAoSAMy6fYzpWE+fRq2xYNHxANgQlBx4NXCq3D8SusgR5m6ugETiCqDp7
GXSqD9tOZWvmicSfAmngLI8g1T2FUY0K1NcpY7cIEV/NP79zmU61n3rLY8lIdyyWpj/6CIetqkvC
okx409Ui+8cWNrrSxE6vTmK/FtPvBmvVN3Ka/mJYMw4XlfHWzM2vJEdoQu4jRav6iFN6JxCj5put
YYunjN4UyGMrQ4/DFrcTX+6dVCo9uHhbx8h84X3fAIbpljL0EiIIqGjpq2wQR6mDNo/qIP/PmL6k
uKy3HuLdtp6+LvEMyivy0P42j0WSGg+3HoxHvipM+mBazrKbKd5w1lbgIfIQbbKNBy+wxSnTz+Mr
bAX8GZXWk719vI27A3D3CEF0uG2tMjivssmzntmun+azE2fOq0Ab/TZnCjRzHQBabcawozE2OcqD
yQgmd7TkWNNEovJB/fYBF2gOADb/63zd8E9dKlEAsx9gFO4br3DpdJzS+uGzK8eE2e07jfeZ7OGF
WR/XFoDdZ1eP+NRaHiOAG89yaDZWynlDpuIO0cYPObasUahVPBiy1wllPAmrqzmCPyqb0V6eG8Ah
T59DsCAxRpq8neFU6Yvj8pgLtLPsRTd31HapFBtT/CobT02Oam2sN9mbI7e/pZ17rPUizf2137LA
Xevs5N465S1fWDqpsz7PDl9jhpf/8VSVl97Y9HcthVX2x8Gicu7VV9lwH6HgMVKt/hqLzOm9S9X5
iqKP+opDfXbtNPuvrwNy1ikob/T98WvMxfVKzJ8n7ccJwQpkhHxrtpernmYvYvbKG+/A8kYJPRwh
QYSyh9+ire7kplckr5owxfm/xuTHrL7+2Yko3mtNWwLyqZy7bNyOLKEDIQCGOmONqgDSpRbTTfsc
juqjy6LmEeUN6TUvS49yrEwrcpUZEPOkqht/aSN1x70fneXBpoHVZ41KsWEC/2lUXJUKptkgHtLu
0a3NqyBR+ITea/eoc0RuzUSJfBU6KF4P08UZzJELwM4E+NSeQipIKc3uHurSZc995p7lTjmEXZVG
8r73ztoyNbfFnC92l4z8npPx3ptTE3pzN4AKWuLyqYuboGoCRZ2afd873V6z4hXgUYRju2I4T2MO
RSMbo3xzsQqwA/vWG1ENH368Rs34ZI0xiu0JNSl4CT+jITtYCYIHucVKpyYC8BqtPc2p/Xt1KxBs
3VkdY5gTSgKmWx31vSAG8Xuij8rDpkYvdysoYX9OFYikEW9zWe0DHwO73gSDripTCGLiXeuc9Bjz
QiDBrQJJB6Q8jvpFXdGaE5piUFyAneQqx2LWP1h3MdmAXtg3hnorh+KMp7FybYcGeuw4uedyhABn
GO9ZP2Us/1zWyaA9yzFxH2tpaeFCRZt8hyCZaNS7sloEnKmdOmPIijox5dsFNwCvGfOdWHlHshh+
Use7lvTeyybCt0BisJfWhPcYG1ezz9SDguPprk4/1nV9oyK0T4XWHGpbuJexNBZsubbNr2aZUIC3
jfaCaNk3EBYzZmZiPDROgh2orke3sfrNaZIQuRVjh+7z5DumQeW2VrRrSaxaWrN6NwrOPLXlerEQ
nI0TQCKlgnNfrsPJW/JTr01d2A1RF+BCOO17x4mvhdute1Xo3+IZ/wAQU0MQr1A01LW5W8A/7q1u
vitZ2p5K1BqvyCSCK+GdEhS9I65NXZMl0Sf4W2vkx+0yXgESnIYOQUbR5X7VNUevnL1zZSztviBu
YGllJjsDUya/G4eT1W6IwHjQAnOy8wMA4Z9INf3YPClPJlVyn6s1+sDhBh91NjJ43Dd2rwDXy4W4
aLToJADXQkuCFftg8LY3bNg26s821xd4dWZ3mQAanJUt4WH0dxlRa1tYTYjCbTRQBykShFmqHMmI
dBLqu17+GG3lVhTwfBFH8YvsDnr5n9U12pD6m8qbMO/QXFPDpW61VxOGh8ltT7nX7qYc/I3T+kaV
pNehauMwnokwSo3nd0lqH3png9zetN29TUnKyhnRpHDSd/xeCTBzcqh223XHxF5+uqbqXmc3Fz6p
QJGQCv0EO2DRRW3Jds7xmOAIEUOm0Sq8r+puy5R8gwhQ+VOW/u7LBrPl1DzxLh9zECvIW3UHLug/
XYFFzEwanuoDphyitV5IjOi7DHTZPsr6h+f2cMzcHhMx1ajPScc8mCmmv05j7zcDOYGuekHTVL2O
aapdxdY4Jr6HDiTMotolehwF5gBSL9F0ViiKMzD3Wn0Q57nrA8o6pHX8W6HygBJDiqIQqYxfozU1
HwJZc17ap6HCDc1x4TTpMTUQdYae6hEeP8U9QJ71zopE+NQ928a84Y5d7nADeC8yNeHPO9YGod4v
kIufZ48Ee6cPC1Xh+BVhFV6fogWhFKkDOHwzu84gL3e4LxFVsCgcchUOjylIXq9FfLC9TX22HX/H
blQiUGYAb3T1AhCDWQE8jI7JiuOfDmF+N2hQmcSfCdJgCuw36D3gfJ3tkHV2dmYlVB+h6TpQ6wGE
8qBgwKKpCvKR6MXEcURhoXEfS7u8zondX0k1lv46LIiileIZ9vIrmeZ+Z6Enf/YWHRSoHllnx3ZD
JRq9UMkjN7Q2nE6bDT9617s2KdOs2StMY0XbnlYUlnDi/HsCiHpsh+FvvA8MOMF2HChNvjxNeBVd
HZLH9UYgjgv9UTjuBfzDQpQ9R1zB6e+ZVTvZjRj4UpYFujFEu76GRFFmLYkKEZtU3Rrr1LptvbNy
WxyBrteA4jwL0A0vgwNk5tCpKErpNZpbSMc+GmtwyfLU2j7PsmOzCPM4dq33V+G9wWUaVBH9Wu1u
D+edd6m3QWSUX6kx+pVVxqGOr7yvt2q/Z6XunUaAZ0cLHCi4E0pSSsTibYBw71g1SQ/V3BMzPnmz
Nb0UExpFDj3EZPJAmPFbVSr25atpp9r57NpE/me7gyLWrdbNiogdvckCx+iWAD1bzztEceT5iYf6
msbU57Nk3ulqzKMYmcZl7TLKpkQfv4tKD6o4X0Ls308DQlF3LYv/WJtDFFSdK7rF8mZkdcaLeGs2
8RyzmrWranbiPo1iuYlsm7npeU0s7l1KqNt2xbGJHTXxC4efEUzYWRGsP4axIPKw0o+80NE5NOsX
y5jtw1ylrL+3JnKfVm+Ahya0LOiHe+H0eZiwPAiLyEn3Rg0BADZ2erFs867HBuwNb+aOwjVwAnFF
fi8LJqW7r/gckthjcTZsAmdaeZIYMHurSEMVBpZoWpvXFQjM/zTKQL1oRNu09rDLMBIktaIGpMZc
eoI0C34NDrLnWyFAWfVAj3AHxXALjgSekh4c63gEjbXE08KKM+KzpEauCEqfuVHrS28uL2qyzlA7
Ins/o0rjL1sXmYLFH01+LLNwAZo5SQGvZEB6ctVAF3lmfQGRcZoWGCnAlW6DOdwVgf9TZWb5XseL
cfUlZi7ZCPwW+LPAmZYKTsHq3uZC0wgFh/LZozQXZn37sQI3esdrA7Rh/SOZ0uJdrXCJ8cRvt464
uWWWwNlSBd2qs9IpuKEcz9WeZLPwCgNg5Sn7SB6NBnhMUClbBbBnBFJg6SozlKfB/PAt7eLqXGYN
U/Y8OHt8n4GHUFIABFevfo1iWurUNs+F7ZtMeU+TBqW3AyigDACr8p6/h+RI9JSRYD3la/KRIAWH
+OhhiaNm7zgzBPcNbwRAe59r/Lro/xYK6lvdP6xrxEVM5bGbO16ToAJzB2dkNYckJOBxdt3ZSb7X
VWN8Q0IeRc75Vc9j61RMyutKEmCjt6rH1tyMB7K/1cE4Zd6cUK3fe9nqnZPUumWU0vxCR1ZJqBXC
fwaIcfvimvpy1YrsbVZZpWIlj4xiAmV4M2lqI3Rt8p6/BxTo41MBIi674WBT8AbL1difwhHF8s8w
OdoD2K6LNLaysBAwmae1DVdfFWO/rwvbe4EF4Dyry9sKgu/FAIxgV3F/aLP8W0NggHxlCrSyoZgq
u2uhl8R8+NhnlaIc88FNiJ+MAviLta/iwfDbph5PsCPqt8Hs+tMMW8SXXT13evDGnYXtpNI/ES7z
/4jB3utN/HuxleVYZ8V6QfjjZVwBe5uunT/HSLk8x73WURlGCtMZnSKwOrs9NtDAjRh2hpIjMVfy
9TamhjshFewkFBnreOescxmwin42yHMwi+/LEr93wGI/KvsN0zJxLjfMTLPh6hIQFmfTeU433Ghn
LOoZYESyIUlls+jph6IYUZD9Z0iOy8PL7bHrwibmunoCOt2urAtaCfTsdZDTWtfG++iwYCx4spK3
rAcpED3mPi4OMXReWxhwi6b5gVA56oZ43n3qakiMkMQNlSYLBjdzUPLeBDfkjiEqIEnOPxe3j0Nw
WdYaEKzyTeSmfKKtFi7ZSW7mKxkkWFj8e1NXg/Z1hY6CUKMclw1SSCxbhvUI3Dru8XqIdrmibXkE
RmOwWAFVle+OUu1zNcZo9bc5TqCYtwvXb2eUW1/4RFvL1TWQUEU5OK/lUp7kkakjuDLIIsb/+rzY
TiKP0hJ12dlOWezlt8zRmqYAi/DZ5up3jHv1KBVGHM+H5D6dwXD+GrbfbzZT51ShRi1rwLLJ5fWX
mxlLZEpaGN/Jblm2x6RRdPxntu9UgfuM8c44yT8pvwYGvknaToiTjG2An/pv+blijuGYbz/j5y8s
ByVeqoqoulgbafRrbG704YjUCp5MgD4+sb/yboB2S4V6Xoo5UPXuh8QDy2YCRj108OvIpyI5UraT
jRlR6xTM8W4fyKL3J84rUeO/R5iLgdcn/KI2EqIHkfcP+dvbufs8kfc5rJ3BtG5NKXp7hO6Ut+qw
cFj+iQTNtq8fDeywDoS6j/fy55K/htxqsErNd3JT3gVWokfUlYedV49ViK+jB/pMbm4NRATuDeXY
YhnO3DLlK0AEYM441ppr8F+b8tMOjhQgkV2jCj8312IEDWWnJ/n35r4nR93vM5F/W2c9lFfu8ypB
Ld3VVrHs5bWWVyUXNet/oSG+smEA5G8iPyG35Njn7SD7sjEKHEP6IQGiiejjNLzKH/7z1pSX5utu
kHs6Mp+7Fgz7Xl4K+SX1seP6iLjWfTLoRLlW+1NstiHIXX5eX7NyxhXglXEo/4+x81qOVNm29hMR
gTe35b1KLdNS3xBt8d7z9Ocj6b3R0b/WH+cmIx1QBUmSOeccY7AaYNQ9KUVag7T1d+kI0LlWhy/q
NHWIz3YSmtZ+9EYigZHjW8nAOWHCreATMqI0+38u/OE3iCyyV4DdVV+de85PDzaZlEgTTd2IKUB8
3xvoxg8mAVn9lxgs73xz53CKD2/Nh6CKz3dQw42XBaAmx2qn+akybkPb/yY1ibxd7jCT4Em1bCDd
y+Qit/cEEcud+C2tWzzE5ijv4Ghsx3WV+Je6UyXCPKZ5aHqtxZEi9691TpOPEAf40UaMhDaMdyxh
2LpMA0HtoXbSwVgvw2fqYBYjHXQVvXpvOIgR3DdGdxhSg21JsU2tDuEjewqu/Nfrmll8dH1ihZ1U
I1xhCkhZxt4YXm11CmDUMrOc6G2Y3qZpWYwkUVzqMqw/04xkqKO1da2iI2YlvluexBwp+otkeVs/
DNE5K9rHwukOTqWvxUiYD0FWYC+91hUOAjEXsmGv9jB0H5c3fBnLok4UvWkUym27qwjS2/tWsBNt
uhjsosdy/OchKMriqYncfIwoz9lP7aL4qW4etnlhmn+nHmTlcPDH+tEDK7eKCY/JYoLcWpMI5+nD
oToATT2Vjeqg7tChwE/PukA88c5UEQa1HtKxfrRYG7A/vKhYLEY5Q6o5ekwJSunK5mxMsapjnz+m
nd3sdH1kKVGp8kb2Mmw3LQQzKxy8O4E7GNJJLlIfu3LjBfmDlRQfHry4qhgH8+u0lEXlMkyWsSK6
ZF1cH1rkB8VgFEk5Tdcip0bAl/QQzJO4++IkGfGMAzErDLvWBVa/Fm8JqHZqRfZDbWdrb6kBiZLY
twyoBm8B1b2bAkvhc8OaUIqP2MGBhoRTfEMfqS9BS7g7NCZbcY9FIh57OC1PIMpljzzEP9JBPTmh
luzksT9Heg5BmdMcxCSjMGvXYHZz2HM3fubNXwCt/gUoPzmKE4onL3LM9PWEhjGD7tfYOXfE4uw5
ZtmNzCcXzbNdKkbEMhnIimwdOW75fWrdK5t2AHi/3MU8sZhJo+kzk9iJsXEN4EICVAIu4I24ZI2V
uAP9qOiCbw3IiQYvSq8Y25nHTCy2iNct9oNtHQcCc/Dn7oFHwlEcmOsExbB5dTXvogLFy/C5qco8
CYOlvpVapO3E+cXvcs2gP9bqw6il9U7WtUfxVJdHK3Jp0/wMtSFY9VkG0z8Q8r8btGXikMS3X5Tn
hR3b0xxFGrYPxPhvlcRMQefXaXeFkF0/EJpWnARqpwua4sRY+JP7STI/X/EkljlmeTB8oH/HwDP1
wSk3BgBpaDEsDYWTjJfAZgbfwBC4zbll4smIYe3J2B4NwoPdDN2Q/07mosMyoy9Pch7Q03y/3ISl
VeREl///qVir9aCXruJ9EisF8WNEcV6LL2WRmyvHANkPFrQQM4iFrtSYBxmNRdFFXHZecoksCpu8
anMWv/bfsPr5Qyl+54dVxnxsntprwgIuOASRx+BDL9avOEcwXYvXZMygg1l7g/4NrhXsyX4bHbLK
9+Wt6D5n3ekLGhAM0njxvI4TI1Ws6JZkqRvGBJeDAlOkQpjYtAgTf2dJ5ihJUf6wlp1/fT72IHGu
fQavW0u+Ijx9Z+KlGtfw9WY4oX7Y4ofo5Um1VfkobrZY1Inccu+XOhxBcF57AECWzuLqS3E5VuSW
x7g0LOf7dGyQvjQQdTCHMWeKibMhECA9iLJ487jjEdv4qX3+8WOuZKtA6uQPy0jxCOeRN373ANof
xXANYNIlaHp6Bn7TQLkhRso/Z8XR81RFUE51sPN48xkK4oEUWbZwnzAhAuAhWpeGZQ8oGkSy9BPF
zv3ZKWV6nH/9NJJnsMfyzszrmXkwi1pHTRv8J/9970Ru7iWyn8vioPmsH3p9vsDnoyQFx0ZtPisj
VLNiXllWD+LYf6pbuojWeZ0tsksinsdSFDlx3L+e9cN2RvQWHT9d6p/qPp3105W8acJHaK5sfBB9
0yuOhjO+imKc96rihRcJphTAmcCI2LxPZrYlWerGBE1Q4Hf0KWqN7NxJTLfi5EvXDy0i6+oeEUK4
4OcRLV6W5Y3/9FItL9Dyoom65TBxxL/WfTrsn04/v65jOoH7s5Bov35jo9DGsnZaC4sP15LMO9ml
/MFW8U/dP9XN+4nptPMVxHk+9Zmv0EXORZG6P3Lj+GsxNYg9qMgt32gxhyxFkVsWZEvnT3WfiqKf
20IY0P5USigRoswEyMfLie+d5a0YwnNW1IryiCmbbXVSJDvVyZ6W6Z1gKmDjS1kaJxi5KIuZn7WQ
h0XJSAx7Nh25nlGPazE9YP2HkrWCGfgvXG2eNEwZG4KYXbJ8BIQJ+dtGPEmRLNOtKIqhYIlN/9Jn
GQZL3achtJym96oYk4UN0quTR33TWGo8rsX+NyLAAHNR1D97dRfs5jde3JQlmafVpSxu178WRcPy
6oqihyHl7/Qtyp/OIOrGJCJ2Qol4jZbJfl5Yz+3i+SxHVmiVsHlLjgaGEW2ykHzYOS7dxLEiEQuD
pShyn/qJSXSp+/DHRcunQzqnkLajdiUq8F4CpUA1QPTAUq4pRHJMH64cRbz6SUxdbhIlyUHcmTxq
0+QwytaqSizjIJ7w8kTnd/+DMfPDUmHpKnLi4QdZi0Vv7jQbuVIL0hMtDKBJUeHK7kYnxx0Dm4sy
3MQrOtspxQjoRzWs3sSL/NeqVcreFulsXCcVzsE0TY4RFMGgxAGtiaSs8FaulrJreBL8Z76xyife
YWs0ECBjQl4sH4aqeHtddc8Cs23gAAhkuGvEXRXPpUyAMqlF9pyH4EwEnlydHvBYQ7pTz/bMT7df
3NQPj2jeus53XexZRHZ+zQOck6OjD1txl8Vll0T8gKUobuynunlXJ1o+gzmXnqJ5+Uuq76trE2m9
FTKGSMV5qfvaZGG/1yAC3KogZikCPYOANDuiM0mroeI70yxoeqZWxyHMU40itJtK7ylQkr0ynUOO
yuSae2W9Er3GJukP0pjrG7lNCNLrumxVBbzqInESW1+bDgGeCjFFlziyd3LgG+kWyiAEl9nZb7FK
EjU8WMdK9aoHMFn4miGNBXieWKgXhfIldvvnKaL9iwcN7BfwN+UG1rgeVg6Koi6B8CiJcE+UPSwQ
oVnEX0LHgllQb65DCBeCRdjCTsW3v3cMd7zHRfUTvOOh1ZX8tU91VLVi91uasyQv0YE/uZ5MpHhS
PbfOaHx3sNbj2XU9HA5KDTtO1628qiy/liMxvWzJ8xdVjs01jDqEVwXQdsnZJAugY0oeU6OAv0mW
NwUUwTBD5cRxI8RY3PqpBVMSYgIdigJ+pOyrzMxv4xAVN5ETSZJlFrxnaQqxMEZ4Iwu9TV5AP+QO
3buO82xfyxOVXyIXGnIkMHFsJgPwynbZuYVZCOu1DOBTcxESlWEw3NRJRkyQU3fsh6vMPhGpgXvN
wdhew/o1tENw76YEoEtwd+XoG7Sa0lFU5Qki3fAuwsqVQXymGXhrLO9ewYZ9l/GE3mNJUdZD33vs
IGgITYfQqtjkXqZIiqIhuxq6rrkpUeM8jFNSJoTtmYwt0NX0WBp8NYnXSm6hitbhndEHxOb6XoUX
xv09RMF4m0tEc8D8azHmluOLwHAeYJkJ1oVfr+A91baWYuibYahSON4Ips80RT+ZFqHOhLUqG9VU
o3qFFDw0GCiA546fXwqgdpdqSpYi43MfZdhQO6iNTLBpuXpKRz3W1oquKSeRZIP3n8qsLaT14IBy
d/wYYzOkBs+tS8Cobfbte9SlbxqudOLCgfvzbungmYlMJFohK2CJacffuDu/+mmkvg9VRLQChDjP
Xp8Qdg0P1sOo4Es2hsg4F3bantQ2rA9xHGY3HoEC5L+Wv1S9xOBKYv0qa+1zCWvQ1Q6ih84sKqCv
UvklbHEcWZA9bkVRNOAKfYF+Pd2W/apFuGM1TN1DJUaULySWazoODzZVlgTsljlj8+FgI/1mxaN+
FqcqK125WY5/AByGUmcCLdqOD06xWX5B7UV/fH+M5vOW2lg/VE29TWVobdYuEsutlzwhVDhitM8q
9sqmfgZoUX0Be97eMB0fRQmh3foLonWAoZIesqaph6iztPzzQZH9LNvwcaEaSKA2sB8sFlNWAkF3
gT+tvZQdZuU8hu1ENFgwWRyhwYyIZuNWqLpU7yHbVNaiKG5PEsvTp8oiJmy6P2bfE+hSTAu9cG/2
f+a/E0epuzezEszZdP9gnSYiLxkc9OkZM32nw5wisiIpvBGE+1IWo62voZD8UCmaRUsDuGPTPRA4
QwSe162I60JSIS+YlNTyrSw9/9CanQfHu198y/OdaA87v9zFKqxNxShZGKwlG7Vw7IHHygu8SzMl
XQTvia25+w8NbRsjJ/PquWa4BcIQnvM+QcNwSkRO1OnsspFsMGFUC5WgQm/wXzqKQ+bey9FNjzjg
/+WQ2O6Ir5CV/efT1E0Gye1jf8tlrIHrT79O9BYXGbJcrS5xPeEocDvqRg0CFkbKazAlKQQTV1Ec
XBfGwsDtAK/LIcb1qTmXYS5fLZ1EDgW9Mx++Bj8yB4c2VhU/Lxw0MQZJOlmvBqH4MEuJ1k+HiqK4
cA3r6MGCCHw+VFztwxGJqm+bnACNzw3TrxryELDj45iZbzHypEQujXZ8rociPtt9QMCJAvNmk+Bn
lPFWbKPMV57k3O8utlr+SH1FfurMTH5S/fLWMMHe8E2DdIF0kK9fq8H/ZZW1ejYJLXm1E06FMye/
xrAZvAaF9BU8svcgGvXcu7pZaN5FG5HC2xhA3Zd06tmXr1Gn6M+KG2QvSnQUXfjmJE9yVQG/vPll
PFxaT4mv/ZRA7qd2Kz0qyZrVuGLOJhpvKoo+AE1x5Lj2bznqUC+1sV2CXIpfE6eER1vR6rUoam3V
HTRUUze5bsCIvzKNpv2CjBXURUavbgMAla9ViyyCDF5vP+ErXwkFyzdm4uqHHsnMe272z4TQNO9G
/n20K/urIdn1KckDqJNMtXmvRgIpZMtI75DowKXrt388y6zfCdlSN2OIirhZuc8KwWdw2NYd8Z7k
Qr/ejkjDghf+TxWwyL+Nn+pUwyIqNhkveeeUW/TachjmrOw5kQzzVMXNAOd2mz2rIKa/IP2+Eo0S
YWzPRGB8BckrX0WV6Vb4F+wu34tiD5vEUXGGaC2KZWjr9xEvnSiJMzadfJXhelNBRJ+9YSQuITN8
7VzCFQMsunRhYTPTK0b3sNkQiwetJ9Sy28LtrJNoaWvX2epKZzDuUDsZXWYeCGOC11Yu2jUYn+Ak
ilYgm4QpBO1ZFE2EiNCBVN2LKI7S8N3mm38TpaFN7szX6V0Lie9xe+/gB530GCe1fA1cYMS+i1xV
lxZ3An220E60j7lTv0RhLZ8JVugeVbXmVQlhlS8i+yI6iHp4EXe5VCY3USUSHZajwATAUDYqgqsZ
6rGJ6T2K7iFwtHuqP1ZVtrMbu0CwsNxCY56fzcHKzkEDWG4iC87PkkxSNYUNzaw8bEKnhXTcDKoH
X7GQAh+MZxjC4nfZKJwtvJn5QRTB6BBSr2avud5DSam1xBJM3ZR2cFdw+hFVk/aoK8s1geJF/E4U
dbIHjm/tVHwf76ahnVNbMp50P7GueWQQYDF1qwf590C05JFPm3JlWaegRkTOnpJRid01FryK+N3/
1C1dRM6Q6t9Fqyr7fzperQmAaczwoezH6tZLBeHSmQ31HVFdOl+i36nsvuh9Z75WVg8/UKpml8TX
TJiNi5iIuG782hb2o+jaa/GlDDTnraxSeWOXoXGNcwcBlrKELQVe2BfgSD8lyK+2Yba2CRu6yDkv
ld2H3xuFADFDs6sHR2+8k2Ra0T6IffkJVpVyJU5vjW9y7lQ/G/xGhBHpITyMg3bAZpvDupsbj44J
5zivuwWxpZKuoqTMYMaFo+qSM6dezNzftK4ankrIyf82zH1Ec77UgiMh+Bka/408enK4Ee0+cY8X
cbbQsqk0C+CEhaUf56JoVh0l6ne82sHc01PUR0OPjL1sdmC3l1MYln42CS8/Wb4hbWMlU5Gl6qyD
QbzvEa2b6qJourUzo2S4D+i4bNparl54G2VCf2zrG2vnR7h5pD+V82x3EUvSPjN2j09mnek/wSRC
FqkzzzP6eGmTyAKk4o3bsijKW6jW5UHXiu4U2LWBuq+bI0vQWPBjEazKxAcyU82hxXJb9z30+pco
0KXfEpGW84WSVIEqLjN+DXH33Zck600xqwS2Y2V88k24wVmieA9AqO19MpGKy5Ibn9s4NPaYA+IH
GygQMc6Vgf2Micx0R/+dCfgb4EPpl+qhg0x0EitsFuGRZ+u/E5iR1aZ99pDmqOovbUPMMjzF1bNT
syds2kJ5IG6jITwHhSVwV9YG45rrHlRVQ4OqtyZKAzlGLU5pkrPIWVaJCxAKhGsTQeuCfs0Xxeqc
5zR23pQhlK566zjcA+h7Sz8uT6LYaDDPpVbYHNWwhZhKYV12bHJC3bLKdl48AOmrovPla1vk7ktQ
ju+q4ak3URqnCHBLNR5EV0exzoFiuHdR8ltvX8d5/EXPVPfFHfElZkb1lGuW9eLuezex3kM+lfu6
l+u9VXfet0zdl11pfsuJyEIypygPnddlb8jcrVsjsL+wj7wg8pDdSleCPN8DvNG0vrKa66aGIMPj
jLLuhGTp95AdDbxEEK9pgfZbyB0akKn5lte8LB0qrdQ2hdkYuw5JwVszJQyMYVOhjbwRRdGAwza7
VSNqW0hWnwl24speUxDdgODoCttddtOmxISK92xL2jW1ivELVoC3Jg+Gb0MwBXrU4DnggYJyL1bf
wrEbvvVlYKz7qT6Y6v93fxvKpaW/a7uch/C0deXZEL795/xL/b+d/3/3F9dViw7ktqNv9dQI1x0b
9se8G8pH1dLVvTnVQZdRPoqGlM3vXCe6QBRZPeZT3adj+XJCZyU5+1DlmygSY0JbOkUl7xgZyd86
GfloJ9V3SzfR2IeOsypL8AZe/iAltQFgEsxXr5Sdt7V41zctPDabpFeyB5H0Os8ra1/VlVIVW9WP
5ItXAMRjkhIFGNrlSz0lomhqEqD7uZwUm5btGlyP/2kV9UtRHCHq4LY7pwEBbUvVfKalHDPpjb39
kHO7vrfIf8BI5rxH4JkYVHl6dFywpGpvfRnM1vmuQUCHtdDpHgzbRnA0gm8li+UA7ytoYoDHxyqX
dprqjF9hZOj2DWcVhKevwLKO4hp+QjhfW9TGFSVs5+Y2Co6u6dyIVzyo3LUX4kYMVAc0badWdX9S
Sx/O7klwRyjqzOI6hp8BzmXzJRpE0sLVvbUJsgKJ3lpHPdZzyHVq9zGxIukRguhmox4cZMSicYTT
RYM7BhJyS1+xBAEXE/blXiqSds/mD1p87U+h19+gGOm+BiFK8FFTtw9B1SoHOayTo9vH+s33VDQx
pHx8jf34D0GHyR8O9pGDP0m6DjsW0r+P6Mnstb7xbkVWVY/ZlGgyy0M/gy5x6qCpExSpImTDqPOb
EoOLhzJZ3nZO1txEf9ENgactopEDAmiQ00STJjsh82jJttGjB1kHumpVfId0CIEIA2E0rZH7HTpo
5c3wmmhfAK25RgmgCq3Xx4tlE1kMOt48W0kXHDOojM+OHhhHzB7ZyRnG7pQUfX+U5CA/J1qGsI/b
BpeocqF46iz7EuUDWq8lRpKgidxdWNcyCgxyubOdrAfoCukyBFDtHf9Evo1Dq3l0YXuCN5jYQWYc
ooGKtn0aG6R+EHfunwMDeuRGX7WNj1HKy+SXCh/02u9l7bW3bbi84T39ivZMuyqCob+66FBBQZ3G
m2LwA5iw4I/j2wTgw43HH1Flb130yN7wXlfw2gQT1n4Mnogl/ROY8vhDirQfGH6BlxsehnLPVndJ
zcfZ7fR9O53BDtHvIA4sR+KhZ0NlDpB0EmLyIyMuUW307w6xBmwBk+4MN2p/LxFSn9j4R0jXyqtj
DA1UyLwB7IzyQ1IpEMlA3tffQthaWJT3h1SXgmdXcqybpYCmFULwvt4CuTPc7tDG3fCmm+ydFMV7
tjPeFGVIM2gD5P4tIABw6+VdexBHqWF0LLVOOaWW0m2wJWYnEEEhW9UpMthwEORw69VcpQ8QIoou
Iveh0pxaROXnlqV7nwh+Qi6wnEfUFYUNDg0H3jpBMfBm5DVSjrXUvDYIWJ56V06gr+CWJPBtY7fs
QHpMRRjtnO1QZ+hcTkVVHwAt6UZ2FEU3LpUV6MRwhcgDIDnTYlMwJWrqo/eU60N+7p2oQMGCnEiW
PiIn6lAap3elEqLUpURj/R+OGyGMygGo/69zi+KHS1voCBxZCa0+1C2HiOv3QT6ekvitGnz/mTnX
XWWhZRxVF2xFm2pPsmO5e63zpfWY8pgtJwvvZpEdREkcpGvOU90kztUwpAPURePNaSoghXVaf217
q1hpneV9rz3pGUCR80tXlF1qMx3AA772lFQN6AApb5OEfzBmPMAOEv4ogjLks1PVb5Pc/ToymvyK
nfssQ+J+BShQXFOl8HfQmY6rSJeL69IgWllg/e2nI8mT1dZabl4JkUG5eTqDOER0XIqt2Vsrqyvx
Wf73Ip9OLfUReCHVfY2JUYUwc7rIcgJRjDv5gPMrPG3sTrIuTe8hQIR0KIovUusDIVGtuw6T4z02
p9lXyYgw0H17rgPpi6RSbB8sTAVXS0a4JJSh+p+LUx1K3d01mBJRRwimskUXDS/I1Lo0iH6irijl
ZKd3qAKIYm1q6TaAFmbThAPm/aL8EQBccDK5fFe8Afhbmw+vVs6mvRwq9ykd03ZDqFj7qDYhbJhW
nzzYGqQqISRu18Fou0NGVC0MjgEx+8hWHY3YgRNkmsU7Sw5uaSwXu4S97l2GaxeLAdbr2CglDOtZ
8sKv89fYvO2vkQkDijHq+jc0Rd/cKjZ/5oZ7kjFkejDhgGuKyoil9EuW1yb0fRgZcGg0f/rBubhp
mv3UqvC7pGOlZrYkgJ6oIcNoUcPSoVowoPRMxqR7ccuugtOcDYRo7S0/P/sJUEDRmiLheXHbsVqJ
1jD2EzQv4ZQTrUNtxrdS0r9F05nweKQPcVk8ibZQt7E5QbTEmjx4yGtZuoUoCZH3jDF4EDmRyIn3
PqpycVyqRA41VH8TouMzH7W0ylZi7UMcUStRZ1U+dJN2Be4UctD10m+5jtwl10rPzJM7qvQdQ1Sp
QCI99ZGT4yJycZ4osXJ27EY5y+CowKwHyj4eoYoRDSLpbViD1tLUp5Skodgtxyiu9DMfc5jt/nua
D10MKwRDJk6+nK1FpmPdWkO+mc8rmt045BIfeo6mJK2Rw9I3mukABJtOL3UlEEEQrB8OFA3zJcUP
9BPZ3Tm6/jrXaeIXLBcfnIgh6FqNfKz8evOP/2np/fe8yq/Eg7dh/g3TXRC5Dz92+nHzbxIt80Wb
PHkIIXYFKr43als+Z1M30cHVS8w8IitaRDKI2y+yut1A3dD9cPAIXaWm27HaQE6tr65VFBTrEgEL
LwBq5lXpdyOrBjj0iGls5aPpu+PecprfhOUOmxhiRTn42aoR0pG6iR6FAz+Y0zVHP65/lYnr7Fgz
nW0oTINCDTaKOUxUts5PU0IiO2xWUslEDtGsDh2+7WBjrFC3ssvolX3mARDei161zqrltYPXY3gu
3YLg4uZF8XpOBswPRuzo1srVxQrBXxZEPWHQ2cZYtzJd/e5n3UXC6zlkSCIOUDDkk8Mvk3A6ROB9
D+CI2aY60TmQlMeyjqS7HLLlzdEzuhfuWWctgrzcVNX1LTCpOLrOdQoiLqsx65LjcpSHJW+TlFAu
oZsq3UUDGLTv9QjiqqhboJzjU1U8VbHe3TsWQrVVwoWesiXvRkJGIC8L+SHei5QjsoJCDrIHRWPB
7FD3qx6oqe4Qb2jEt1bpUQCbkiF2H8sOHH+SnS2vM4j6J8mwFq/BmPU7NYNrTNSlMDDsR1TWMJj+
p64ZWUhAaaruC1T0MttwH5IpgY7Cya3iXpvQNcU1vDg9a5j7OCVBrOUHe7CGlSgyg2j3EDYKAEPV
XLXUV6b+NTBq7SSqbKlQ4SXrR+RCq2wr6kSiqa6KmwjORtHlQwOMedpQzRcW1Yaa4d8dsvQoLizq
XL9bmU6tbeqhxGM9/UjRGERyejZMCAinKgOz+s2ypE3n+eFjlm8zAMH3WlGCR3zmf/qgcI+dol0h
Io8vPWJVd5HYI1z/0FoZu6UuHtoUETeY+SNZCiUgja6G5nVziozIuGPsN+Zjm8DcjpmL+pFfV6ho
2Wza3BiNodHI7f1cRiGp2JVZrK+J86Xdzw31PC2ew8p+GB1WB+1Y4CsqGv3uOJH0YARnbypoQfg3
6Y3yvcFqeRr0eNoWgvdB/Y/AjKVfH8FyFI9MveJElpyZaFcEdwTvmlueDZt5RI154BFrXK9gRa4e
sjLxHnWMZI9qmD3lrtefRTeRsCRTV8gC5QdRFH0VWNY3RkHkuDhK1IGoiIEkRFf2cP3akT3nHqea
c4eXezxpWvPNc0tYQqZ61UpalKTClRvaIP9FNxgwj3ju/avowcrvLgeKdg5Gxl82BPVB8hzzDljU
uqMgVmwV30bLoB+tu2hQasg95RznjCiKBghT9FsRs2BEeUOCOdavcSVr2roNmH+j1rgsfX1sp4iZ
VdY+VotwZw9ETEBn6T/moCE2yLNEW82CGW1t1YW70xwN5nD4Wx6heg4e9boCG6pF2A967KG2FiMq
NGmZiIS1y4haFmqe6tiz2sg95PAkxELcianPhXj4b24qwq/3Na3R8kNbwyH+bpJWcRGHPokccs0J
/utTPaGEmimEUeRE0olAySlhU0vgpKiEurbZOyoe7z6E8CUbnv058GqK85ZZdpdvsjpiZqnZxU7A
hyVhjQzUQZQTgXpo9eSrPgGPmglJU04/AW0ikEemwB8ZBcRusEFiFIB39yQStaj7EYGjcuLf+G9W
jZ2fQaTCgVGl0D6K5rYdQYiKbAjtDJT/UYibA+J8nHaw7M13zB6QIIngGQltExeiuItzM2Qv58kq
s4f7BLkDEGbAF/StNGgSELvm99Dov1zYIuKs2PfIf20M5clD1/GUNe2bxW09B8iB7WpF/+YPurPt
p6jaiNNkzpkZJ9mK/7vcbZETTwAflr/VPe6VhEraWW7UTRl5+qFGqO1kall+NNkkREVYriS52Xe6
+RLzrw2jB6EPqEPmCTMElJI1uQ0h/SgZm7AExDyB0tIp4tqaHpbIJZA2bAtoQfjutsqpgtnCK0wc
XVoOE18U95cPNwaIMvfNdCooFC1lLUmJi70fg1vhGz/1xJe2mnHJurI/Vb7ZzYmmB/3JVac7lwzf
EkUtTkB+i5OTFpCOi2xqO62yFVkhvSpyIokstyDayYENY4qdzyY5llwrAOiw6PjHgZU7VnoMEogA
Jozo9DdFIv7wUmwSDWYZBd1Md8IwjVOMorgdmcCcimw9YvBKE2vYLE9GjNOlKHKO0iFvBYCXyTuD
J5BEm8L+lsRodH/f6MY5mmLvxTgQSTAVO1wcuzGoLqIqdw3EHTyb1YiQNWiFooEptTzfNsu+xEpV
oj6qpWDAJtTYnLUatTtGkHwBkueeTvwQhY6MgUhEMQxgIVYC6U/JkrI7IwxZr8bKalFFkcL+bNnZ
RkOmq876YeUlSOv66FNvZLtgF6PK7h7bzy8n7p+VfCLWZT2CbmyG4BxQ+gHX+VZNWnCj0TXJCn8F
RxmO0jH3LyaxMFfPbdb426tVNyS3ROETkTqFsXFgWT3LRb1myshxoWNZzIvmCN3AtLUd5UfQ9+ph
7FAQMm00aa2vdVmnOx0nDFHsTYsWS+XtghohSj1dSW2Cf4QwwQ0fXCaN8EFXFXM9KIO0daUaWZhW
3cH9Dz3d+KLp8THNc+x3SBIFlf5edAWahUO8g34p2BoA/bK6ufheKa/4OIJM9rNsUwHI8JsLxK/E
k4S4dCUZ16sXYlQBS7WGlC3YdcWkEV1rROFiosA5vR5ztUPf2K42ORQVlY2tse3/VBY3xm4dpFI4
fmydizdE4TpAYMtNQxleUyRKAwVzdStDfKuFsOMjmlm0f0IXRLZMJNW6Hw1778J1I+X1oVZ9bgI8
dIFucqd1H6x41enExXSvjj2ZLhGCZD1W/bL4dE9zi6LAHWOZxzTaa9IAEFgi3r/ppD0rinGN//Eb
i2d/aw/g93PJjOAmIkzHHll76mBzbOjRCN/kj3upMxwi+7GHAumAx1O+EEyLeoaNAoOc8qBzULpg
5hsPwmDbs2W0thodzilQT770p3bRlin76zSC1NCsr7E//jZoXKcVH8qCTbZkubdMbX4WCexIKq/o
WulaxJqGDn+jb6GYI4f6BoPoJYsqFHBNcGIguDcx5gRNBxQ+RnK8NuuJUgSu5VWv1l9dvhcbWF5X
6DKjD5rgwrG5llk4AZwQY7smKmeA0cu4NoW0S7zKfRxgXB8L+0ceo6rnyd73oZV2tc1GsFPazbQA
bE3NPxMrtzMc/5cED+sq69EmVvrxzSkwWGCAVKTfFhKJ8BppwVFTsOQ5ofwI44K91oZ44/rt86DY
O4RwCR/xCcWSdBlvKzskKfoZFUqzG4u+2Qx+nO8k+9WX0nRlhIm7LeMU+0yb7gxTyi6jzwm7Gstg
oCgPXh/WUFMOx0b+zs7fXzuD1W6b8qmKkGot0evCnr81nfxdqVvoWSBIsjVEj+v2lYhcDbKj0F+j
4pmsWA0q6xH+1ZWDYOqqHvpkFVr+wdAledVC2WWG+itEYoVOkCQ0XzHro0LepCHqKzaMobLSHBTN
M2gbvnpO+931ihJSp+xXOL6NagT5Wuz/JDg32VTqCxKKLy3xknhdYEvtzg6UqZNvo+4be4OtrR8a
C5MZQcCmq/7BfAOFifkedsYt63Hax85FV+mWKN1Vk1n9M6eH2xbV4TqvLu7YICCbDnvkeU3UZVP/
MPxAORt79XOUNt+UBkF5uR7uesjKvxknut4MQyDS6Dj6dGboFJLJhphhiA09xsS6zBoIwcLvLTdp
VeaIAkuadMx7Flm+rhTres+9lzexhcEfSYGzlu/KxHAf0Tast7h2wnVfWC9mn2y0tGEikKChjeM3
NO7j/6HrvJpbVdY0/IuoIjZwK5CQbAXndEM5knNo4NfPg/Y5s6umam5WLclYtiVovn6jr7kQ3l3b
J5uuK17Ri2Jy7NlDT1lCXxLqTdFSJLz2xKKMnradkr8Q5n9PdJqz6V5HQQJdk2T47uXBSfSfSsl+
ikT/7hqDssCWZH6VPRQId1DKYd45BWRBoqFld3J0RPEcvWmgoFNB2J+cq0c1bc7NClSV80rE/hqd
TfWC5BeOkcp2o7kh967dTopY7c71ZYzTTVIJ0JJVqNtE06HSuCkUaIQE4X1kvbBqishLtUNbJBcb
IcamzqtzkVV/hWEfmkZ8dgkbr8m8i5288E013yNUAQ8Ke/paZIiv3pE3PW1mEVHVfoMCfTsYKYk8
csx8odBGryv9vFGscvJDQ/l2SDaKwxEhemJsTUql9N4WwTy1T9S8QUMXZgAKEFgLSGZcPpeTujNp
9d45sUA/jGYlsTjNlOrNVav0ZvSi2FkzxB5GIyZtPH+Zlz73yZ95itvlu5rEq17N96Pw9EI0OxFN
p4VozkyQPNfRP6kJcaqIsXaqjpzBSodRM7tDFobItEUgE8V3Erru3+ek/nCj/EnUw3ESaBpV+RL3
+b5Dg5NNnBNp3+2IZCOaZjzGBAciaCMYrc0tP6vZgSutb7Rcn6TKW/m+6SoJiDuTGUc+NKEBdFdE
1sfcTx90UxcbO1eeO4cgmz7R37si+5bE6RnN9I6/7BfZLrpYI1jG5DCYxdOMjdzL1eqhHggvT8hh
GjMU1bwfjyYlYkEFDYDmzwA76pYAApIwte4QDcM9nUZ0CDrg47K3fzuzI5qCOywd21S9lyaRvwQo
bxRTUnmplsQ25Ue9L+8zonk22iKtrem6wSTcw3vREdBH2tChmqyevP0MsfyMPCKmR5M29ltKMaoz
vmEkfDax6TpXZB2C7IAK99a3WvTHTJVvA78UW7/XBBEGSZ/5i9sqt6x8j4jL6s0w2Lz10Vmjmb6y
9KBP5X6qwl2372S563hbWCTY+cMdThu4vYT5XxIFbNfnBJRq39OnpnYUi03uMavI+hyMDD6l3MmE
q1c64W+eU6GcoU8rp/ZVDP1Rd/u7wck9+hzu6z76sAr2jVjIqG6Q+buNp5580mr0oGZoeTCp/lw4
N2AEiI0vGRtaTTLRTFvHUBEYD4HJPuPgsluuijPVoy1zQKKCVXG5DK+iB1RecmfakMNzydOp2zQ2
iYCqieDIKKKnSuS/dT+1m6LPpd+4A42RmA7bWD2MqvtgGwyRc0xydhmNt0bHlF0P4cfQc90tg74T
hHnb3XgyQO9ITsl8Iu6EksOGNiFRominiNx9JYMQoVMEhGaAHbajwZts8zZSebKwoGuFP+i2i+Hf
cTZjKgu/eOwKMqLGTFF3ukFmQ9cmDxTA9yHZ9tzgmCTv3R91GoajRhAZuzFr74T9k2LOxG66w4fZ
kzQ+Kwm6l+Gj7dxdNBIp2iV0FLuZ6+dABC0ER44w3i9VhYuHIawxU6+JQAQGVS1ArLN9sYzOgZLJ
VzshvIc7+DDWP1rPbDxLLs+KfJ00OZpKRcOcJEMx5XRpkgeN5cfHnYSqif6eJWmOUVL9UTIab0xt
gFYynsPOoaik/NJIrnOWFpeERiNYmDj0c5anIWpuBcNi1Jfn0YU0pF+EqKsTBqIXZu0XB9LCs6K1
K0KfvmeLHUDmjNPZcbnViNnPnGFtGORuLiiQSjtyVJvXTG+4OqQn2kW9WGMxMYzn2cZ0mMFEjm4j
Sv5G8Oz+1qrWhCxrIu9tks9WJbeabk0MVpRmJDbZDmK4U+RUHxIluzMiBnI6aUvdKgMDZKppFslA
G48BJm2jE4UPIPQs4uiLfCuyUzM0e7HWcAVw0ih/gH6fSZUdQmFMNAP3sJXnoibGjIh7c5Ojtt0v
VtT6HYmYrky9dLFO7eCiTR1+LeWGquVjQjFrCQhN4CPau6zeYmW8S0fT3Kll807Iws1QLiQ+V2tE
80djUlw9uRpm/Sp+rk2bSQgNlANIsGnUiLmzSoiZRIJeOgGiJYtqSFt6qcDcI2ZcIdZnOhABOcqZ
znah70xjftJVcWxSrsCYdzgzKZWAlfy17HD0857E4WIbayJIxPSxTDcoZ55zFKkbekGabaHxPlEl
fsaJgWxkYb8u8Cr18wrBW68KyXyrts0jPeRN724VbScoPNq4lvJoVuZuJOB2XaSqDTmoWKFmBNTB
mi5H+0fGwqYYt0QHvo+x8aULZd6F+khYMhZSEg3ZnuY58XZMhJbL2V8peAcYTKhNjPGvMOP3SUxG
Umb8GaIvN2IC7rdITWLdBEK0iBfU1fvEUXVS5Ww/o+V0o7icJbalfwK4/NKhXN+OGay1DnE/U1WU
6doDgX2Fj1QGA6Wh+WpWWes3bBMwYl/XIfadLDAtcmm1adrb2ugwB6S1R9RcR3pK/5ZqDXHU/a2S
cLZVrbnp8vo5zUvsSOKGYEx/qZifZe/S6gtIsRF5HEgax0ntXM4CCXtt/sya+10XS+ojZKs5TYd7
u5Tvdie/SRLdL/PsCV37qKbEIi1ZEtGL+SKcWot8Ell68CBqbT6OmX0/dA62jLQ4jc4AgdKoENnu
e2r1NNoXxlPYPwymSlQ3GaI0iNG4o9qhP8XlKbfMo6kJLt2op88JHqNV7UvNrmOsSunHiXpH4ciz
PtKK6Q7lLornhzi0RrSA9j2ECgUuaUhm8/LmuA+OUBCJ6GsWX9FPXt+nDNgMmMTXRX6qV/5Mii01
55uxHeAb4kCpy1OZPxOb50J2hnvOSa+tY2M7pRo7sVHjUD0pt4ouDM+56SICOwH90C7QDe4OaE5K
eysb9U3Jc6iWQQ/Cicy9KaQMLycGrbEHLxr777hBem8ZB+aLrswZMKS9sZgq2X3Ji5odmKQtUodz
WqoS19OqUfBj6EPIXcUL0eaWjaF5jpP+zHb8FsNTzvNQeMpINmDq6vPBnl8rM8m3oR7kJoR0iQ8V
D2q0FfTAVObwlpXRilCz8w9TPjVXtB43BLiSVgNppa9OCVJMpLPInqeJu7dFq/eulowco+ihCTvo
4ZiSaNd2yVD+qUM6MrK4PvdRvDMoEtm583RbZ/pXrmDYjVOS39e8oab/RpH0DCFe7RQ0KpuGK37r
KjZ7Q5dLScruXM47lxTgeQZuR8/V+GEWkc5WYQtscCLksFpph/cvD8FCkuSnCvOjaiuEmqc1zUKh
BfWUdPuYgI0NoiV701b6jzSIncqfNWGXQVRpH7am7O1lAj9xUfMY9U9VEXVKXvcPeTOfTNRy1+jx
eSFymGTfLPNogyWFYLm0MRWudxN3Uy5FDIflJ5IYpN/jH/2W59ClYjlhjdIoOi9G+8XVptu5JYyE
nDm65I32MrbmZ8mHRSTKfZK5eqCslctxPR9zSyX1PSmHXZKwT1OZ/etavnCNIgNBVL8uh2LbRnPA
98GCDxHBt/GBWqHnTNMVnwas4AUjabiRTYh66MedXhvHeAXbfrKLgWkTYaq1oDijuhrrxG2euWxT
WaJCg4GXaxORLVhv0yKveVeF/tFoaKkKNBMAtg8Vb96mlMa9kmdAhqbxNsJbapEcfdp/1jwVNzrG
lvkULWKv5QzoZkQpH6sTEwBJe+xhHZ3s1mYwEBqTJAxgdefG0X39y8IbwvxInJVTPN7nJjs10eKn
SSW1KKb6FrcUNcx6RR+UfCKANN+h4bpL7fEIrYDRT8nPZh71PpvAo1yTW2fjUfuMSufTHrqXTuXE
zKwXui8edVH6ZkRPIRXApIBTJDvfdC1XC7YuFOL7zlDfht76UuwRXBmlW2fQXZeqgDEp9397SQwc
E+OhGc5ZQw44CwAyuDW8WXsP182ro0THhaRCIrWPmS4WgLvuu26mXWMrLzmVxBs7NqQnKwZv1ULN
EHK2MMUMZeViFTfVjWXmN1XYf5UmFop4WAilRP7UDo92bt4aheg8XRmYqUrk9yoB1VOqKL659vMO
rrbFCk4VfVp9x0W8J7jipk3inZpZP7HTglO1sIA0qVKlmAT6XJ8zQaFo2+SHeqQydVDrLarwz0zr
kIvqNHRbyTbNIJ7THv1bWBIcbG35FW6H+GInJSJheSwVjXwnocUbTI+hNB7CHgtFGP4tpfKkUyU0
iSp+UrIPMhNLa9E9JVJRY0n9PJM95hu99m0P/UF3k8dKwqzjAPzpw/XNjvOPWRtfsxJfNW0LpF9V
/M2JPM+ZPFUp8rww+mSE+KRYNd7Y1biz6vljqFdfnsqNXClcFIFLRfa4jtqO2XxFKqcAFi/2jRlo
Vk10CuB10IT4w7VopMi68ljk1ClV1kPhSBMGXXlfInlUGyKk3fKks4SbthP0VeV4hSTkruy3iUze
krw1vb/Gqr8tI/8K6xqtpV7dF6Q19nbB4iJa2pasnni826WU25D+eFROeLW1+haf0aOujIjTcf7i
stjPkljCmG7QNFUB9YZy5GxEc76Yhq/CqZLBFeEFKaWnev0ypTQlJtluiexbHJSfwmw+8mW5jOR8
QauJE1fIq8hIa1MG3y0rNJhOFOht6tlyQHCs0BaVLmfMSzek1i5BYxlbi3gD7j8afZS55+hcXeOi
jns6HUjRRwY+OQMh6/xRteE+TDbgjQ2esjGY6DiLy5ORvwxm5lOgetfG/Vs8QoGvp+AyUzGFsETd
RYITBf/EecnDAET8LbT7M8jtJSQon10CPrS80ba0EN3mZvHYx/p7MQmTjV7MWIufynFJeTJ7boxl
8niVCkQqoAzgcb1nN/ZIqfZb3aff7H6fcIH2B2Lz6VReQh/fy5tVH9s6fGc8QI8RM6KEAPVHBSKn
1ShbGWYr2zqFvkdlBKyXzgYjQxPRD6kcK7tWzuw1X6cCbHcZ7B192aVfWUKyp5/cXbEQRbOYebYv
21NZKRAEvMDWyZRv9r2bGS+EmYTOfloUfJMFkZWUZEWTE92MiWTTSHIC3L7i1alFbfFsBXNXaDdK
DoPV4ESAibDZqDmxij1DC+bZbQ7Y45JNO9PBNGlG8aDMHaHxdtYF14f/PEcMfcp12eWhb2PhIIi/
1rlX9ZSN20VFl8Ha/jS9OWZCGDcFFsKeZq9x50NlY0nH5PQhwJE1E/2pbQzKnr9nt2gMqoMZgvQR
Ys/W5mXJ2y4YmdBbyT1sbAEgk/6RfuHPoc9XZxd3n0WRB1Mb3cAO/2w6O7051z7RkXGv6ZC7paoZ
0XOcvysDgaqVwWgvpPYblg4XDRN2EYZfRmoOHhCR4xMbYLoGIc5qyd8kWJac5iaR68gWK7exjYYv
tL9jV/8eO+TbM4twOIQHkpgJSAex6l391c0I/bZ29aycmvXHJSsDYwjkU5Lke9d5IT+P2MOSZoml
9MY5PS6qeCjqS52a4ybN5WMZwT7njnNoaxNI075kOm5y2/lpJ4sQ/6i5m638Pl2pA1cpgA2n9tZU
I+l1rcEV4dICj6vshn6M0m+iZoLD732Ga8llbRzK0aRQx2L3tjei2CRsAmWHKkgk0OyaTNTMsElo
jNptatWXNh3fpmItWpzSMQiN4k8mS3fqSdqIgLdVi52yEbncYGcDfsAwtm6sviWzfXKjP70z4GRb
+tAcNpx14pQsj+ljIV9CIyFdyGGPFkdGtMFivZl6shymavIcN2XvbFtyA6capImqvWYuqzXZsexu
gVimgn4oLbk1B9AXMZpn9thPQi1eu8LJt0prJggtojcyRrCwO3qAm0n1EHqwDK6iQ5vaIZBDQKrB
W2HP7ahjVtf5jPWVbV0UiiGtLAsoMuW79FsDLmynOuJzwclfSKDKcIRcIUIFizuMu+wn9nAKvUtO
mTteJoSGo2l80nICAVWDyJexqpFVAVhZ9U+WNmS/lHKfz+DMWm65B9089EU/bOYIYqpbAJ9sO/sc
APm421TKpkT00OVVfIjScR2g9XcLi8sGtDIi7mRq79SigFjRra9qpZ7CjwaExdMyhdm1P3Zglshk
25sIa+DAMHIfCs7KsgLsHFR8J+N5xF/noVGpt25pkZI+Q3uItbFmaED8kmWQ8GWcMCQjZEEbk1LB
eLeZ2my4b+hM9zvqjdZA/ltw+VNkNV4+gNtMJGpoEliTWao+pGND4gd3hLgxQ68ZEvXUS3VXMFNu
ZhvndLLQWG6qF7c2jcBUh2ZHQuRhaVJ7I7JyG+sUtiwRN4coMrtbCd6eOQjc02x6ESUiU7V/hjXj
8y8XpD8gsmHSpTd5BazOvpWc2lRQvTLuyGIgRaIpk2Nvw582LaB9bUwKpljyIHO32C69wc1Ydm9E
9GxLa50/K6xxy3iwMlbSPKleSrEYe1uvUDOb1Xxjdisn1CKnoX4DDZ+dtcy1OX3ieDe2ZsxpoUgT
A3YHEMiFxjZLWC9F3haerZWhR+RKiZYT12udelS2lQRArZfkJZ/4EdnMJWzkreWZprn2KTRHy0xf
e8F7G2q92KdJhoCJyx6bz0sr+Isbix+JnwgkJhIsa1AywhlfLddCWJwVR6I+p9uouleBUDijyk3I
p7KNs464765lu8fP1up5R9HICOvMlGXD9WyFU1deGo17k4079cIFFauDWQaQxQYZMTt3PFUx5S14
ZT9VYfYPhR5ux3R+NSSuy9Een7sQrycyoDYoKaJhie4vU7JwkPJn0hIErBN91YYYfNsZbiI4VIBD
VycYJZqBzUX9Q34zb9Gc3o3qoFA+7eCAGR1qN0qMCU2NnlYHodMpGxlo2Cw5k62QuDUuJFz/9cmc
e5abqdQPBJVUC2OFxTln1trPFFmfqv43TssP0TOUWxAUbjV3SydUknFCcOjwk/AtvtvUxU7NcVBA
GZJe02EyAfdQ5HiWcMyCFp80HrddrLy7relsB62lcC3JqhPMn73NF4d2PBNOB9rLUzUmHfY5mHuZ
WNnXBgT7mB6ZGJnPbfuQGuF8I0IVboOtj1kiybGjatopZMGjQ37slVzdtc4dGRcMhur8Mk7afulU
UOGpfe5HGBEhe0+Pys6bpKsxKOYLv310irv+PRdQZMafPiZ3Drt9NsHcFcdxQmrEdmCYIKBjV2Fm
37f4xi8RfSRKRZk15U6+7JSfthrfjYherzw8ZQPaSnP4kQ6Afp0CwaOufOoBBeh7c8n9LQXgh/E8
hmwPU9Ibthh0PpXVvRbb8+1kU11QpOm9Ytak51szp9xSV5sKKYqvjez57DUTv6vLX9WQX/2oMrEI
uddYe4I1dFtW+RfaDdorST+F72VnrNvtA39RylkVp8AvVh7EROAiNvQzJd0XKoXObWjcNZ2b3lQd
57bR+BFv8mauXeSBkOBa41rbuJfyXDtbA/Ws70wmbRvD5zxXF+6wKVOwsTFr7HNtVaIDqXdzuhp2
e/YdlLYhkF/qnxSTFVuF9FFX3dCLG6DXuLIS/gdwkkfVcCkFzlzlG6xdfijRHvZVJdrJPI8dNNsy
ld+2vWazmGyN2g5h3cinoqlLELlLd0nWfyzQtwIl7c31KZE3VBmBPNSZ4K/t1gqacNoXyB/R5Oqs
pRSrO4pLin87zn7dsA6HtfaUDknKeaC+dsRL+Jqu215k7B0hLN9c3NcoiU1cbmDaVVfIbRuykSkk
Poh0005Vc2im7mm06yXQUyPZjm1+npCMwR3Dzhlt3gRcPBQbO0NGjvAEVwsTxwjHGotLn5gK0OGt
0XbDeaydh7zkDS2XfFPUWnvu3b6mw3vncNN3ajJZeugNUscubTgD8gMz9vH0JQeNFHEbWj4dtBdD
oCysu4+6IckFRxejULF1W/tSwIj59WJ2HkPrNsQ6OEKxkpmzFm3I37Sd/VCMPfWFN1k7TDuCv1Eu
hmd3iU6RYK/CtmyX6XXsSSUDj9HkjUb/AEPO9MuSS3iU7dxpRnvfDBkwjIhe8hn+0+S+FJEg3Srz
30R/cBoa2jmxjNHvyyLaKTnNCI3m/NkWGs2if5n6MdyYxCB79qx6djezPhvLjzk5+9agJjv9swUn
6FLk382Et1a1e2Y/hRKjco5upVE/txliip6TS++e8HHcui0KnyiMt2HSkuIx6BvbNb9XxwmDOOkk
nasbXqjbRx3ldQ7/sh0jcXCR/NxgVHzW1prxqFZg2yveANv86XLMlviIKsDX3RQ6hNqk+ZMr4Kl1
m44iskBuRDVfRgP2wDLD9/gOBQqrihfKZTvoSPfH9jQPWR4gyzjMY3ihLgTrC1hEpk1IdWxeM5rn
16K0fttlOpnmcGFKJbY4vs1CjuDsVBAEdbvMHDi71+kMHuUi0thknO0KkBNj31j9QZvoQS+mR2Ve
tNOAFkhHB7yrkn3RMuL2rvGrZ8awKUX3qlT9As6VcTPgfdNxZjaInlonvu3h0sDcPnWz748aZbFp
7Mw7pe9dv1sqzzVjzpbkPieZwYtY66s2IFbpgGaSW3mm6vj7649cUCcWTgaN08pvZA2fmZl99W28
cPbrgWz4XMyE8kL61ndi6T4iAxAyTVc7fQqDZtDxpFdO5JlElIEwwNhavM1jO+4QPrHC3qR9+szn
/2B/tXXr+hF4ATAtoH/nqhtFsq2yot+pmx463f6t8/7VmbtHWIjQ01OFnHyb4iyXRKkmZDtgaqt6
Bx5VoTVYmEiyqTxwNkOxNGz5VVhnOzRuCUr70kLpeE2JTmxls8oeez47tdynducwToLwh5vZmAOb
K6iMqqBg4Q6F8mYMyR/hZiXIczMFlYqsDft73P6WdvdKzxRodFldGnOnhdw5WdNJV3b3hTmSflx+
6ZmDNn3aDk6CpE41a3oZ8J3Wa/2MMiOwC7UfW/+F0HS28eKeJiRpfqkRjYD0OmlUNL1ufDNZi7ZJ
k/hUVwqtlUZxFLjVsrIpgn621C2yOYvpQnpDKQJNThFpY3VDBUvzoPPCJKxx+WfmTcumNMLRSbtj
jPHabXpW+GCu09+4atbQqf5glAp/N62cpgDFYbxlE7Z2oM3yRVti9xZkw5s6uscdK9G2k10+xXV7
ZwwUQRBTza+R+LJA6+qAluP3tk4iYyvUQJd7yaxSXGVkRzL17pF/E/o31TBWEyTGRLkTyqmg6ZV6
K+tLv6jabVmMO1kqkd9kDGV1t69KjbkVTDgpEz69qdw68XJKChagMG7KrVr3N5FDcXukUruA4khz
lW7r5gp25fEtn9ptO3aMAH10p2gM/bKsfiIIvSaljNKNlMRXZv1T9M3FVPt94ebztteYd/M+E+BB
BmahnESWUN71kfFVm7eRwapJT6ANHfbnonGoTAub++j+0pHyCfhlNs4LDEowUQOHp+XWYFMaR4wR
U6RfMKxcYqleEjmg9tAOdZQXOw14QBTibtLdVcrDOFo3FCnOaF3rVn/tpuQJhSXjKDlUVj9i1CjF
uVyMx9BIH0zWlJ1jD0HWLoFbazchd3LMot5QQZBRTblNU9BIGjvTpN3ozWT4yCh55EQMOzW6mK4A
NcfLnVRxMI/azu57phLARpfOgk2t5Edzan/CdPzJOriKdNlozUPeDAMXDZa/sHrTY/GTTNbvMFbk
9eu+oeZ1QPg9fNlMsELDrl3EX0CyEPZ12QKeKRejWp5iy35J7Wmv6sahiRlVlV4/Er+D3cNEozNw
Q7Q6Z9gc/zRT2TZqzQ2DaIjRNXdWwx1WlV9tSWxg9mUaJj1s2QFQ917YIHF5X70uoeu382IGca89
u/SwNo37Hg+rIj6Jj4pESIHQjhaIYjpaBb2nlQ7AXTjPKiluQ1hdCDwaUV6Nj80IFtNHmGErW5ww
jlFoF9YPBUaGjbvMx3Jw/WSxaFHiEBiTo0FOCjSrs7Oc9sGwis+2o6tMUW2y9hGkqeOTawIvGy62
Ast5lL3GwGb5LLkw0GQkIMM1nzMKOrGbEC9mGe1nqQ6+gkq1oTV0SvSL0Gw6Q8kNTMHchzrcr7c8
eIHXpcysjRmXeNOx+oSNdd8Y3dlqJ8eDa2TbTWndRmmMu3wQ3bZE0yMdlI9Tf6sPsMERdEqrfJPk
QNUj2OpGtiRIokvVbT5aCV+e5xr7UvsABM/amGg197UlGLThpVCBwEhFWh3pgYKxu3MFQwmDosSt
stKA5EklxE6o0Qw4wPQbdh+No+2G1jwOtk0eSk0zZMaaTaCFXQFoDv1J1mZ/0qpkOAFALNB6Utkj
H5GbTqmnQ9GZ9UNqKtkD2+r1/9cnqg7/IzlF3DZFSBZkGEea11pqF/znyxyoTOOWWsPmcn0KOQA8
hGW+//siqYxS1nFn2lpLVz+AwzQPyMUea5XwjutTBvWu58ZV9/8csB6VU2C647eN/X9fCCAdl77U
lcP1OMTW0/3UUF+/vur1H7wl+xhDJbQ1v9n1uU50vYfCziLG5b/P5YnjaYT6XK5HkN01o3ZJAbSt
TF7MafzPP+zt7h2zlDf/53mT2YAoHQmh9d/jtUaQYmEe4Un1879P51SrnSMURtcXvT6fVzPVU7F1
x15kV+tNeJfS6fnUhAinqlr2N9eHwq2ytQNu2SZTOjy5bZTf6g1YYhnJgTtH79zTgeDl2G96r7Sn
k1RZfK/fOrdu50WI9Q7Xh2nupgHGBtP/54WjUB7pKgQ0W39sm5M6l2n/HHr9UY5bv8K6mKfrT5IJ
lY1L6EQAEhwuh6bYs51WvOvDBOfpSbr6c9Eo/B6qejEarXu8vo7GdwJltM3x+kJWiaivKd1wd/1q
n1rejKYXV01e3V//sfKm3WUtlxZRWXHsDaIi60IWnXf9Morm6p4fmOxbOphZxddjimSJUV1Bav37
Olk3T+wHygCQQt/1vZFcgNjjXSWn/A4KflUO1PU9EXW2X0XJ+JARqel3pCo8zm0jvBD3zROzV+tF
UuQvPegb150lX+OFPDs7t+y3crLKTa4M1YfZ1r+UymKXbMtXZ0yL76kusQ2mxk+5IGTPneqvn5go
CjgVGI7KG9WahWNR78KJiWbTHkGrkOQWpNCYIkV+QDUx487I0UsVxHAhvxARt0a/ND95a9/bKPy/
Epm+O2XcfqrsCZjeOvddh7vdZGk+75I6ohrF1Zp7yuTJ1cxtlqC1cPn6XJTVWCoXheFnbJr76xe0
SLNZJMJ6e314/UKbAA6lUa4w7vBS/xxXR9NWIDHzrw/79QUqW3e24+SQqPe/P4Ou5wr5NDyaJZsq
9pbWVneKoZFCvB5zfX0XTjCYGmv851e9fqHswiEoOzit6yHX158UFZ3/GMP3Vw16Nhzp+2XMqIuE
Ar3QFlTsh8ZKqQSt4xOXmbLtlSl9JMQg8VrN6j+KXDnrVi0jOOL7xQnjv6awPhF4u69S6A4VyD22
WWnnoCpuc6uUlXFr69LZsXkduf4LHV7cGN9kOL5ZFVEusbXFPcAHtGTLfWnX4n0SeuVFkVweXC2p
dq4oiNspuvEGdb8T0NocXqg17XyjydQXFIUpgUnxXaNmD+Wi62ejLghaMISEmoALHLK4OXPiQBRF
VXbO2DoFBlkLpywz82BoSEnJSwiuIpPzKbOMPjBKVAWlCfk/mFpx0oZZD0i2iU6aq4uAC8U+ZhlG
gIoFl6vspkR0EtRY+/eGlcb3TCOMdJotvqP8hlwJ8dOzD990fTQ/XA9NrEUBlfnvodPY/Z9DDWzO
Dyod38HYW6y+Q/aIeio90n0WyJBsU9KWgTOuzwF4BmNTy3grqQv161aF9QvlfaF3NCun4bLVk0Xe
X/+hXtb2DOIkdteH2nqcNuLEjYzaCmqWNoq7U7BsUn2ig5400z/fF6eAyo4etjeQ4D8LbX4EVYH0
o/W/62uX2Bt8SuwGnX1FiwoaS4kZGF/CvUGqsI9oZ9pen5OVE94z3aPRJ3ETTojjrs/Z0vDlTDzT
9ZGMw+JMRNn++uj6QvjT3H1Kex5yZl7j+o9lWiHFzVxD/z6HnrOFyhX6Yfjf4+A/fJ1ou8v1qdp1
SiLd2n3VUqE+5Xnvq7pEXQGA0u+U1OSzow4y3uJGxI+pLBlYlt5dbG4LCAHWJ8EmM++fx13TEsAH
jvvPkdeHBOcDNa3//PsS1y9UVtRfBJQ6mdMOMTCyu2jhrO6vwH2p5PwSnJj/z5ORJdS9ogHxX7/x
euD1n+sX8KFCB6/fvCw18vHMFYdo3YA2cWucR/CfS1Q0yFpIDfwANewgeazqTq8JqrAW/DjVAOFo
2OVvqVfufRL9D2Nn1ts2tm7bv1LI8+U+5FpsL07tB/WyJEvu47wQjuOw73v++jtIp8pJ9kbhAoEg
to46cq3vm3NMjDdOQT19Xp9Yzh24D/XOmYa7RYEtRvEb9k+zQ5ZDhTIG0qbdIS3W8/rGZ0bUNfkT
XRwLOFFPvGpI6zIxiJzV/E45VBbfpsX8tB5ILk37FpS5oRzmVWUYsXVefn86r/3Y3joY1+JE+f7b
+nnxt3WGsLV9UkTrzqaGSu7VcPDF8ONBVauboOG1jjp68cS3jM9aiPlAzaP8C027b4aemy+KlT7W
mlbvdVPqW1sL/bWTSKgfMOAf9UyjfYbDIxU211NPg8tUxsETiZeEGnPBRJWhrCs5HGwoW+4QyhWq
cK5/aX89FEXyNuRAPZtKfPaMSkVBmtnM2DvlqnvaCa0FK6rSul+onfR2bpIyta6xdtkieckd7Zl8
cuUWYHZ2SAWYwcAaEST0zaZI8vipVWmiDUqsbRQsXF9Md8kJknXz1JZefqUVZbxRMYjts8ZLHu1h
2FOMTF+0Tma4nlz3kPhteOvq3vf5z43C5hMs+uxsZUl77Xp0GfrpgOn/gYKSnlaINjA1PX0LTvJr
CJL0ND/ItG9Ohd4grzVsEAcKs/QCgeRJikDvF/M+eDmnp8i08cDphx+Lf59i3j3J86ckibPdx6lj
iSxYV9p63RRYA/p+3MNtca7npTTCgGa1YO/nxbBExYI8dd/Z1bVFQ7DeV1RAUIepwTIrlPJpaOmr
hqlePFsjfeugj6uXLE6ekHl0r0Q0nxrGo29Va2LJSj0S7LNxkdnYBBYKE/mpHO14+FuSHoWM7emT
3T7BJ17jU57gcplVQJgTWr4IiJbezosfG6JYSchBRmfZUu4+B49KS4y4BEh9tE2/cDZVjsS3681q
78vmal6aH+ZdjGm/ebGY3EV651Evq62boFeVfWrj60pwqTNLb4EoCMxXq2DaPO9TKq66jGNqoqVh
sA+31Vem9MrV+yFCi5el8Izz+858TtcayRJGaVg3GIY4yd9/4/34zk1Kvln8jQpJwaHP626zrNFh
33pRkt6605QjUEu0On+vs6umXkWUwJDugITDuSIupWrbx0KE5REvyxNzYuNexVYFb8y85JUFUjZE
T27xRTzOGw2o9it0IPlOzdEJ1q3Mt6mF3jWupfcQuJm1zlvgCCLs8VFh7yQ8p8Xq1ifm/RijsnEy
T3nb0F9z39KWIaksa+M+4VxrBLLRsTekv8rDGAMRSoE7qpnrnnNdpCGNu7F0KZxaghkmJjvm5kDd
pV6Hi3mrJel0DrXlHmnPAxgNgvg6r8zy2kKxRgu9DL4WVnJVpqHxWMrcwlPhgQMZk+ApVyggTDtY
vx5JL7WiqG77X9GLvB9pcsVa5kMlLvSWqLhbRXzfxTiUAHgGN6Hrwo3S6owWSWxtu8EUh5B7BHKY
pKGjHWZHrm/1dkhU61rn/VlbUSRvspj4u0BVrPt+QhbB410UhW5vq8Ydh0UyZTA01qCdaHXGFC6h
bk2rUhT8p3x6eN+vLvWMbAvlxxHzlnoYSEjudJcIQszt9LjXKBKbW1M2/l1uwqwIAL2t58X5gR10
y2xuGdlPLiDAQx87zOvYQdMpB1IB6fau0+gk07bewUzj8tT5XbKOkrh+FEH4On/UmvweGJ3/LeS7
SjF9IOhiOsYGVXTQp2Nii5pCGerV4yin9kHnvunp+zGpE2sLYSc/jilMdClRnB6wVDkHrR6cAy1P
+ludoCFRhKm3ibg3lKRhsymdN/3+lEGwXClNsIn7ImkIKdDx8ZGqu6h49VCeyVEfPCAMC0O1eUyn
FR8PdRwQAIzq9X7ESLtuehLXq6CXxywV0TowQuUJk/y541v4zQjai1518gnfQkpbvPqPXd2kOc9D
V93vL7kT/Nj1t7Pqo0rGelZElBFfRJnKB9Ut83uv/WkhaF+01hTvWzTnpy2/H5M7ebetShcRyli0
JItXas89Fsc/DVFVX89PIw0gQDA95E4IYdI+q3C7DmU0zdfmpykMWoVM1V/XzsuQ4curUVKydgbl
KjW8A5YRfRvTKr6iK69czesxvlM8nVdqSW/DRZ72punnpIt5r8bUGmM371DNa+en80NhG/TKrCZc
5JAzfuw/bxk070vjlP5h4Dp/8fhp7OKewpyWFOnFTbX0Mj9jFPpY00y9+ljfu562syWN+/nQX/dF
bfpj3xp27wLGQQN22PZO84MB6JPvUaKvrSKBXVI3eL/npx/7VAPtjt/3mTebqgGspSVYJkBm6N0r
wN8PaVqr1Kenp0JB8TU/mx8qj3sX8iR/8bGuFfZQnD6WI3OMNmECx2w+GIsjpKbfzkO5kiZNVZlc
rmx6ZD+dg4GTtUyHXkVfk+PVAtfXOsEFkEF68VQ/vRTxYOERd+XKGUTy84Zd3QLw+1ibS2mt6LTK
1Xzg/ABaOb1Uu3Lac15RdejDTIYcW3waCUkzTyPtxhNhCMViXsTKlG0rCWlpXhQ6llEFr+ZxXgzM
YMUNUtznjhCXKNHv59VdALu11smQC4d0eKo0Wr1MIaz9vFUx1DNJmuMNQdn6XZWO76d2Yr05dGGT
w1PiIDoewxquEPPR6b+lxdAEM0OR1x25Sk/CJZnkP/+3+vS/ZRjmb+gk9U8f/9v5lBH/26QC0Fzg
0t/OJPSE28Wmzjx00RMs/Z2OPvHUPxaLyseJ5iChmbfOG8Y+5so+L8dq+hxrcbqbl4akOHCpxOIT
a2snZKyLLTAILrDd+lVFPXvdV9aAlMlPli6gguuMoRDRSa5B+6EEnzXv/X6gJX2004U95XoEF0Op
ggt6M4+pRXcTkX9xBCB/aJTeflIFf35welxHjnMp2uihmlanDj6bMqKdXjeR/dTXMlxSiA+O89ba
DMnEGKJHT0M9XetE7PSdYj+VmMY2aRn2m/koITrKkU0YXjtK7DyO4XH+k7bSqkdIr3QApz/lhiGN
3DJVtvPiEA3PI7mzMKyq/L7y3PX8J52a3pg2knzdtLF41HGNRYF9qmNJx0NVMRcTZHUiKds6dYVB
7yXUTBddqH43DLEObujvzb2ChuHjkHEcBy6iIPYNbq3SwHXit3ee37R3BC1ROowRh7oeiyBvCJDp
hpePPbTGfehCGZ/m/Uk9qbayxWg5L5bTCacu7nSu+ZiuTIwlTBFn60hjWzdDee5T/PYMAJDalwq/
VhVIZiNN75t/0/ht9o0MpwSdoDdlDei4bcfaxujfhQ+GWX11pJJ+i1yB/MUsPkthFOsaMuGRaqR5
yketIAPJsb6ESrGady1s+nyiU+3bMSYbblAD7iRG2d2OudMu5r9nYlKMW7N4cXOkikrRMxhTIuNQ
YapcZ4FpPyEcOM271qF4bm0VD6IwNf5TVHTm15C5XbG0mEf99Roi5lDvryFLGFPNr6HENfQQpMVX
5Lvtxi0ifROr0bhDHJCsBGCPh3mxLaN0JXxVPOh19WPr6Hjyp0U1EsWOplGywe1Mn0Qq4aNKTvpK
HdTyGjF8ty+0qNqBTYYjqgTxyoKb93kY2ick0Pp3uzpUsTK+1QWXCSDkIYZyjh4dt7yuqGdmDcCF
TqYvXVL4W3hZCfi7uMuPVOaIjJqe/bbYAHkmZlivl8wD2LsougF3BDHQbp2Y17Em126vBEfaRvYy
pu66ntcXtkALhNE5PUojW2d1R2SE13CEdAKCX5zefj9Bt5eWTqqWNsXrWZZ61HW0oNNSEXqoeLJy
eN/Ylr62LssWIsG0Yd5l3uq0IjvQQICiH9KgggS2iUvPOOnUN0/m9DAv+nFnHkbCJeelef28h5bQ
P6LpY0GmTkOs79OxXUbGkW8kG5/Um+UMYMfp+pAD+r8LPASTlYbOYgahW2P1YDp2dEc73X9fn8fW
stFE9QXaBm7z9hu0ce5hyF9uvFx3dx7ooK3tx+ld1NHkqBW1/SY7dQkAunlRoTatwDhq16BTSUBr
4mDTF0r1WKrag1dGHUgdgrKG1HkyQjJUQs2Kjk1edGSAyAFq/+BdmGNgxk69G2zl3VGK2rwxpgdd
oFs0spshDMyJKNackGAe8P+htSz1qNyLkWHFx/5NVQUbtWbKNq+bD2t9VPhD0CTbeXHeoAblG9h6
4+pjNwsllVVlyRnzpnkTF251tltl+bEDZBmGZuHw+nGaSlrFth4x9c0HzRuaJuhXUey7WC440bxO
q9OesOsg2c+LbeaamzTIUUOoZOM4nvFkM6U7dA4igHmxGgZ/DalG3c2LVpQ91LS7Lpip3Dsc6puq
boynfPAwsDm3Wh/qJ1oXIPg99TsyLHUbljlTmnnd/BAEaXXEc4VtmX3VMZMbdyzzfd2mz2iBsZ47
rlhpqh3edkNqXHTxtaG2gHGGuIo9GDMsr9PGrMyiW1UP1JVKd2g9r3vf4ObPchDaYV4CpWhcnPTr
vPu8JjA0dc+g9efzhHGmooqolXVptS1G0rp69vBQvZ+DyQVy7WJ8xvxiL0uHznRI61+bLkABvNe7
jyXXfV+ar1U9lIuPbe0vS38fN1/k/t5zPo6eU3cnOnrV0wXw7z3f/960bQLu/JfjnN5D/eh1e68b
ohPOxuhkRO5tkwztDhxLdPpYPz97X1f0NMw6lA3s/rE6LbnSL+blamxfYw9hPvkMJzcxstP8bH6o
igGmiogbAsT+2uBqatD/tKxbwS5TveQq7MihfD/NxxnaShnWWjix+6bzzw/zuRgUtItPf/zPv//3
tf+/3lt2yeLBy9I/cCteMnha1Z+fTO3TH/n76v23Pz9ZqBsd09FtIVUVE6mhmWx/fbkNUo+9tf+T
qrXvhn3uvKqhMMwvvdvjV5imXu2qLGr1wUDX/TBgQOP5PFmjLub0Z2FGOMWRXjy705DZn4bRyTSg
xmZ271D6u4rmsXYq2pYbDPLaeZf5wU4Ke5mW6H2LhRJ0DgMVQgLijRdG+nU5GvL9IRm1a51L6xW9
Yd5raEn6Nar8fKtoXrP42G/eQM+NAM0sAJmcBxRFjXRXpHZ3MtKkP83P5N/Ppj0gp6QM49Cd+kxN
Tq7Q9nXQZDd5gJTW1YeflpxU3Ru+M2z++Z03nN/feUuXpqnbjiFtS0jb/vWdD4wBHZ8XWN9KYlxP
pkiy665R42vSLabnuLcr+hvTmmJtDCSTIdvoQYdMDz9Wh6UDNrCo3JNCc3OV6KoB8KavbpzAKkEo
sK53TQM5qdr6uPr+Ws6b8rWIy4b0Gf+xQK5/DuiGP6riMY7q5kFimrqN0HLPa+2mDk+ai8VwXow1
miq9VIDnT8cYeA/WXlyVmPcb4xGtRbwcrTQ+zFvTLPrp/H3+0/kVqe67psRo6WqknrpuDayjak9U
n//5jXbkf7zRpqbyPbd0W8Pypeu/vtGNndoMWL30jYpIBy+G929+h73E4U01QFlg7IOWN7/HH5u7
DCxqlaZX7/v5VYNTGI7ola+P5ZGyDn7YiC9cYg4NoZnTytae9MPzU9fVp6eW+LFXbphvbcG4q/By
Zw+zSq5bux5f6noxVNTDRwJiNmoimn2T6Pa94WqXeXvCLIeKuchxcrrmdQneeFm19vjiVtF9T435
nmvAbyeMkR/cqo5EaLjsY7ilo9FfWsvyj02Xn+YlIIHD5cf69kLOMwS+Nk/dRSshPyJzkStX/9iF
Q2s9fT9UKHq5Ghmf7LIQlYcPOgSEfdDfqm5xP/SaRsBbSy3JrqfX4imfLWs9NIb6rEL/3yEWMt8X
zSG4TvGw3kmbkKAgMxICUzn6v511OryUsBD++ashxS9fDYMfn6qR8GRJyUUQb9Zvv0Hwoj0hQkZE
YF6pIofAtN+3o7/NEUzvMbVat93YwTMcyuS1a6JLG+vl48cerqKP674RQHY8N78aBCKIoOdTWRLl
+RXQj3ccZObfGWpC4ve0dV6cH1Dpfx0IBzz6uurffRyfdvAbl5GmfVW7wz+/XDF90z8u9tPL1dXp
YmPasM8sy/ztl5C4Ihkaz/R2dcOogUyGZTe0rb9uYs054WWAE09nspweotGrzvP6FuFbasT0ManD
DFdM+IarDEH0QnpCIrND10HDgUHIT8sf2+f2IiEe8yv5n1/uW9V8H3vN8qEMPL/+bfHf91nCv/+d
jvl7n1+P+PcpeC2zCnXHP+61fcuuX5K36vedfjkzf/3H/271Ur/8srBO66Aebpq3crh9q5q4/uv+
O+35/7vxj7f5LPdD/vbnp9esoZ/N2QDspJ9+bJru15qj/vSRT+f/sXF6AX9+urxEQVW//Ochby9V
zd3e+Je0habZQhgEUZgGN/vubdpiqv+y+U7gtrMczXGExs0qBVrn//lJmv9yVPQjljEfIYxPf1TY
q9gi5L8sVQrTcaDOOqbq6J/+euU/Rh7vH9l/H4nI+c//9PVUhKZbumGq6m9fS8+xR9VrM3Ot6HYP
9M3WYYgqWDtXk+PuEE2gF0xtJf1j8vIG38ZQlnOPDvsiR3taDOgiPJsQlGF8CHQrYk5EmyOxrfEi
ysRfBZ4l1p7ZmqQhVM+DOqIcr+rgPA4oBb1OGuR0ty1RgrZ5joWT3UBtoPvm2RpdwlDDAeLT2OO3
NVxZkR2fjDZPPutlEm7ppHhnaLvGwoBPtqztpN9qtZudSGMbryzMDCuzD6ubkiiMdIltPMZrVGN5
I0MGRawedlR+hpGuNcJzoHL9MkO1/KRB0bqmwwjmvaKEt2gtJvkLr+9if2l7Aj4RWXSf04z4yYU0
EyrpFZiOCSiGw3iU7gtJc9mBIq8EVlUp55hQ2XVf1O2ucyGN2yZsXgPvDHf08rumoqFthujVTcnZ
7ehzrfoKaZLtwuXM6cAvsW++msoIHTHusjXOrBLK0VjucR6MCwfrgrPyi5yUatgoSI5JIHBS7Rgy
796UNRA8NGbBRRMOauY0UleiowBQEgEAHNzYu7U490Id1n5DzlfWTnH3gHbx+mObtk1MVVGrftG7
vNkS8JTBimN+SfivyaAxghg2muq5D6G7YKc+hFLBpDZkRNap6QXF/Z3R60TZtt5XIJ1ficTI6MhF
LRZ+LJOWQ9XQxNNNrcceiB1ycf52SZ3Qiu6dlasSz84Pw90VhdZeCxFVK1G14druYWQZ7ZBjAx7p
h8fh8F0bRhjgiaWv0T+PG5k5YsccOj9yV4zOSdfq+EcSY48QSWDvBYsGdZ5o1mpQN0BOaflhkln5
MCC2wiRYTM9oE0dGD0wtxyeOAQNDwhg+jjr58V8KEhLPadrnKx/eh2YMdbocQjtYmdroLCX+3nwc
GzJXRA3LoEkBmpEuy80aUDbqt6hZqXi3N/mQlT6TxzbZ5K0t1ymIAhCtbYaXxVeCAqkd8NJH+pgj
zAzDrO1DpKS+d4mGCOKkzFTeNnsITNwuXQQbHBmE065sOxjqh2iM6547owwI/B0T5h/H3NCYnQrf
xwDkC6GuoqImgoFyf9MuI0jpchV3UZpsYg0XE26DoHgFsYvgvJGupEBXJE/MWCijxvyw7z0A6Qzo
9JiWdzSQmHvVkQT2hffQPqUjRl/iGgeE0M6oilPlx8Cx8OPg+aM5gNdbxu5THgbdmZ8XExTdH6pq
UYG8uDU86og6BVAHymNjhajWTE1b1+DdnjXE1k9liM88DUsQmK2GbWsx5k0Hqod7/J76woD5GQQm
nBzAaeqOsYHgokQWELBqNSomeIqmt0j2EIL6F4VKI3HuZUnY0tArXbJxY1/6J67jFLAlGjuMQ2Y1
5So5wTmVxC+ofYmvOmlMqvJUdiu4fmqVRdsGACKaScOF/qlUPWbACgXjSJGzkNEdmXZhBJKmQ9fa
0CwmqljPHbkJGEtOArs8RgxiO+WDCGuR4I8xSJ8q+SVV+4RWjr2AuGxXj2EJ0XHjdanhXOsklmVP
SHihBBklUiLYDko5mWuxsDVXvU3G1Z4oG/Elcw27u6dZLHiva8x77j2ZsWV08v0IBpAn4eZm0GqG
6ptb1Hp374UgeY6eVMgFjJ3WfhAZQupT4bhwh/QMtj3R5OTZnmWUBwL5s2y960pUk8VnVEiqaerO
hB3eRpShBkVm7clMczt/Gki1AV8FcQ4LXBgNMJtwcjVp/zRY5AftHUzELr/AohtxoCe1ltXHOuhQ
ZcDKwo3bVBGD9V1UaUO+q7kNKBdH6zLIEiLg44tWo5XlqVgDS5DZl6JrPb4gFsPXlitRNAzlqgi8
WLuPXV+KFTElRrNWxmQS0WOaNRY0Ti2sj35MyiYCBP2psERxbfr4jineq+arGCopd/wfjPIm9PRa
XZM6Uo74NZSQG0zfYAXET5+fasvWnNWgBTFVQBnh7iEoiHwFR5tkwpbORcm3kAEuiJJtSviewIMB
v2lchGTVw8otxojqWNRoSYXesgUApZID29IzjTlZnyCPILm94jtHaHxnXWHkLYNTmXfyc1dSZ+KD
NgSUQK4Z7i7xcl8DkqkU4Sps/L58DYMqb3bErKOjaAP+O0eT0r760mcqRsTUFQRCEByqIpcAJhXs
S1g/9U3aiwDqV42CaWUkhm1BVDWbz36EuuG6TilNbxnrOI9VqKo2P2Amq4uI/Is7H4m73IWdQI7v
NYN6GCzPImQHEkG5UQDJMppQHd9a6oqwhqVhidrbj6Ci5e1Y15AHmUATSpo1btPtTW+sxU6Obspb
k8ECObl5nwK1Hr0s28INxDLnmVRviZKNcnLNXMP0tsboR+EuL0ez2voaNcgkhKO77dS84c4a6XZA
RnY13BHhp4aHwrNzIo5Mnwx26U8d884Tz4U55UKQVlNMyje+6icfbjKeBGZbd6bNL+iWZfNGNFFN
S5pJ6bgToRMLZGBYNQHsWEq1Rb6jAuDzHzw3pDGZxqICbgqEJaevpBJp1/WR6a66gunp3spUbXw0
u36svoJCIxxVqQv1q5bnxOBVXIfBKuWAIr/afK42CPoGwdU09AC2pVGsZJTWc9uGo9L31w09dGfv
NFZEMJWK25BuigBK02J80paJnwzZFp4HV0PPKKn8WJZGd8hoyIJdWVRqQNWVCXRivgswGQcY5u45
7I2wfLRdLnGbCCVHi74E9x0FeHj+R5Kiq3plcf2gMAvFi9CysdCHLVP+Ai5WqTqw2Ux6jMfEGYr6
zfZzAWnAT+0RabJJkJaE9tuRr8CgaRXpSpzvYwJ4kf0jAEcqEwd6t+n7VtMXCmSUcDW4rclYzPYq
QGHgkZq11VYd2pusdbuNj+2s2TtRNGHGaj0kGli0CN0AprSQFvzCP6e91ZDAlOex/MzwJqTnifdF
u6qLoE6WxgBOeV12GfHaIjGGnByxJMJqSqXR2VDm4MvXGUMT7igflMjJXC0kHTvLyelYGCDM0nvX
doBr2V5JGIRPAaW68hUL/Ai6y4prvyy8dFNaTZLekG+u2VeyFjjU2z6vmpPqRlBR8xiGyiIvfMXc
eGWQQP3trAaA6qhYWXnbqgQI4P5B6b/ObXxp15K+TgPkj+iDXTZGCoF8AT+3q9riMk4zKG+b70hy
BgnoAubkqo3pH60qrI9kQhaeUJdo5jsCASpk7PpVodlug33A7IndnQzSIBnzYDn6ozx6dlXLLbI5
B1o0FSBl00nw+JCJ9CE5jqTbntM2b/OVZmriW5DrItvgsM9AUZJfr0ExES6WZRq16jL1wBRdNNPA
r0bzK6s2iLoq8+RzEJCOiixVmqy9pW2kyw1/3wsvdlbSVj3vFhVb4b0S5qyAKSKWotsaQuHF2kQa
JAzeQG4Tst3Z/jJOusgCFBnwdaFrJ7VqB9srkdcWIGNw2EXWtwfTY/C0NopRmGSuxCJZBq2hgDIZ
tbBdWIDp+SUMKurk1jKsq5CSL5NzonqhuIs0DcgGU3Ix3WEUriON1Nwlg+WUm45Xoizb4QAwI2tZ
WlTWvzZJbdUEQ9B4xIivYC8t+7bHF+Wlqh2t3AQvzTHUQ348upcK/BuVXbZLy05gm0Ipave5EUiA
B21mWeMqtPL+xRFpD5mhpHKU7TQvE+quius0W9tjhA29bWXobXL6suZKlW7Z74zUMuqjL9qovwux
gBIuXnsTL2xggEpApUWGjxpjiKZPEVcMwXoNqnVDv60B+8RY4a4g5icj76Qe6l3WaJPLuPfa4s4v
I2EcdKtMyrc8TVuxzRKnIXpRjYEHRK5h+JfYTYb4Vs41Dsqgrg05F6K/qVva50xo9TW2Mrv5NhY2
ArJYL1yGWikmz11ewWRY2Tp9kL3ju4V1I1H/NksV52n50NVhnZ+8IdAdiu1pf8wKPSEHwR2nfih6
rPyBjyVqrn1doe3qgtj3njuMCepZI0PGvWoRCObLKIjzMy0OL9zJXjTGyi0bM4GoIUr0/5PXdE85
2+wf8s4omoJhkWRErw+NclQs062vdK7ZIFSEAs6/K0zsoHavJNalqUI+MAaO6AxRJ+K+QGDVMAWW
mRZdlAwo5KU3nbZbkEnH131R5KFvxusUB6HPsJ20h+WIlbJe+yVgR5Be9Lz0J7cf8YdUDjmulJwU
w32tI1cbvzltn9TVd0GaWaaugV5ahHK5facx8zBtdTnxzouHkWI6gH8xWOOiZcIGdJ5EQw+qd2z6
Uvvq1lHT9QdX74psuDBYUXxIra2M+JXXUWiq2mpUmGqsA1FA0RBhRby8VzO5OWOnBXTGeCivV2XA
4Pu2jXDUYr9odbLBVyAtZc3UE1psTkA7uHL9MyMzr5AE2xqq91ZILEerzuFj37RJXHi7NBXVvg0j
uP7kVwTDs+H0pfPs+Ihobhs/SC1sHdyigMMPzEcjHODPZe41OJAVaZDeE5Z3me6MjynXI+TJfAMW
YaarX/O67VZI6sJ94YvAXEapie6mykE9ICFPVwSPyLOHErLb5DnYLr1jbIkTU0nOaeUT4hLykTin
0VecuzrkorbQqoF7j9bKtjgrXFpxvRIk5QDD1CzB96ig9VY0mJ0Y3i+YZhCsUUUh19IgZcyjMBFs
WxNazVCW8TkHJEPWLTWZusoNFayCphwkc9OtA6D4VZi1eulzYqV9J4aqB/l7Z2qZc4RYmn4rcDiu
PKOLr5nuRJtMa7VzUAuK2YzhviOAlDvDQeJZ6PH4zYuZtnYiE7clzv99qynQxbngwaQqclVZFeg0
UFQNNqlW9E0JE63Db63a1btUKbRrhjXKapBWdTYpo3hL6TMIBNyXfpGV4eBiRiVlAl+51UxuKoCJ
EHgglHjMOyI+WyvVzqIuO15gNRhrNwQNgNxVuyvQWe0Btg+3lJSwgOG7vVLqXrsD4os4F1koE+6U
+YrLne5QcA/65jV1DisOzMlbH5g+qDuzXadphDOpxMZ0IFI2JSKUqfbAUDtZlCjXtz0X7A2lHj6+
Oqcqa3C3XYQtEjDo4VUfRZsuVq1wWRG+oJhwmuLS7blPFBwVkSoUp8jf+8bN41XoSL4h5nQVXQ5V
1ldrif4sPtU9kh1mckWTReQN1AmfvI6OQCxo/cFJs12u7Yzvv8PAgBIMu5HiHVIbRNh6boEN6ANA
SXlLVwOeXoGVl4gKg9uBEnOOiRjKR5V5TEBFoQI5NHUCSRivU5+7IWDdBEXgcS8SurJiVOkffUUV
ZyNCNGuGtf6kBDUcAbPHpb4YB8iryxa5JaLVXAP4k+cI63sjNs5SD01GTFWKw09J8rpZwqC0KXMY
jXrVqs740OhwaUd+JjHQQiXaUX2IvU3BtO041CAduID3bzWFV8qMwU5H6LcuLECctlo/OIVxrsH1
bUIECldpUCVPYRyi1s+y3lm4XlAu694EiKX6MhArJhDWmawePiWEW1q6ZzYPfZpLjokLpxUNiAiY
fXDxIoRlxKtTrumLz0ygLj133b0QooHf2g932hjf+WRYU5vQ/YuJfwBINVqj595K6isKZ0hoQE4F
3ISC6lYGRvKQkzYESTPUm2rRAOL+ijs8WRKqeO2qFCuS2FK3WoUiI+EH1BLEi/gY/u4A1KnH3r+w
KLXc9oOWZQs1bXBuIhd5ceKoWzleZGAqRpsOBrjfwA6SdxAx/W+eZeeLMk2wiHXUVAeqd3ekmsBo
dSP7eRrFLiISPeBggs6xaiaYmt/CZ2iTEGs1MqCVygB2ZTt+dh1LdMNx3zx6SGBXTgTvLCrtscVE
NtRPNJD4ogQWcIXlNClfEkpprXrsl3y9KBQ6hYaAB6qnF98pSuTu2iTSiWPhHU74Fq4Zr3xnpFRQ
fm6vfNu4wU8D2spXmV5m1T1EjYMaJwfVHD97Egx8LmS/DqvgyqQ8x40FPE1TLPli4jX07mqHfpjl
w9Dpr3SDK0vokl+gtdldWMS09NFpTe6q1H926xhTosnfZRi4AECSLLhS3TW98TIdrIRQTNHn3LZV
EWP0zK8sKKhwt7rPsdE3nBLUh0ky07KNS+aRHsqfoj4WFXNjpYZLQfDuKtR884pC2nCA6mntkZk4
S5i1xrO0E6rfpUEwguLm2yjTDojyHqXvoc9LAf6kyiODyH1WGd8yO9e2kKmIoeI2v8QuUYGt1tap
RAjQ194xkFM+TF4nKzvrdrB7gVUQVBEMI6mj4sZNWmpPrr/Ufbn/f5yd127kyNalX2UeYAgEPXmb
3iuVklJS3hCy9N4F+fTzsecHTh1NVxUwV9XoUomZZDDM3mt9y+29BfMuwYbDstOJ78Iq9WkP4ZXz
9Ecow0MP6wJwYADNTn3xHGU3Ak6AI2l9N7lO2pu+oYE8t0IAtKOLxFVe6fTtid7dlRmBJz5UFSVN
2VaG99TalpFlbbxYfBd0UyMdVlRVEZZKIPecnsPJF7S06/GhoBFPIefFs9z3NmxuukifIlM8US/a
Ist6bmgWzpRG3+CdWnpGdM674tGtMWeQScBpxrOrB15+LFNGSpoIlRoZhBB0OM82yi32LSQjUQEJ
39D8jeRwbOjhHhPZnUInf0YW5KKIM44dqYVhL1BWrBGcpiLxlGvDNlRLRG3FNo85DHI+Oo9Os8yR
BwIveMwTdw/df5nmpso1cO/QljclMK4AlynBHTyYFkAerh3MR7DEY0OfSWxoKzmCtuzHmtmjek0D
7khiobnog41Xlw/mmG5Q6qV0KFyLuKu8ntd2TVydvxqoWHRq81YM5V7YPdMHShaOtUL2JO2O8aOR
GA9qyqP11aOvqMuCgqCHv48Gyc2mLbrUG/EWGhr5FLq68bPyqkmS08qhXeX8LgK1lnRgl0o5rtMC
YgT3HcHuHnfGA9Q/aEn9Y2qXe4n5IaKdgtGTqOfGuMOzt669MNqYQfJAw/yRrWoFXIvymZYkbypg
6dbC1mgV1loq5cnWQigbg7fDwHhf1+0rpYdnRfS7zAmfdJdelJtFKw54a8PqN0HvHWh5x7PASYnT
Sxc+iUV5T7hlEH4UA852HRYgY9J1MfKg9GHqY69uetkm9eSFraYDIBUPau4stAL2h0m+Xx+qt1CU
lGFSon1gzhGWYuIQS1Moa13Y5wtR1E9qhke4DZJgQc/6hUXgAuFqRRka+FVrGls5jHe+b36yWVqH
3rilFHNyh/bbjdhbhuFOhvXJkBIr3kjuWjCscfatKjYkjugeJu+SHQQbpZenyBcwLPJPWQcLAhdg
t0165RHQM6DdNmTb5ft3fhI8KFa2DpPsWozWDrXyAjPwyqnsC0pBxEEBC7FZWVeRk3RquYfKRxvk
1CRgOofMSvZg8zdC7+BgZNZ3qUabUFGIg/c3VJAPuRI8IofYuUO0wNr9MOrWKkE/C4Vr0nuj1Bk+
bLfhzQu6GSyTYCaFflZZG2dDwCGEuhfQgvI7d8dtWYz34Ay1OevahaLLSfHLkxiqjU3TkZTJeJY6
ylarqEgwmV0sQ66cRh4R9UZYjcRrrPbnNi5evM7HQoR6sFA2YZS+5OW4sJXQJasmxbFmPHpWebSR
yYGU6r4qxrvTQ9Ay5IMMimcwATuU6SsKX9skspcU90hPHXnxGtyFYlu6+rHVmD0CjbjJKE5XGpHT
poaPABWnUPozfO9rBGysq4jlUwt/bgEY4n3WVyxCxMu1qrLWiua+V2Al6fjblrrOWZnD/v301Ewm
XuhoUFSrY5lSwI3M9qUR8p4q21uPe3U2yH4bsC0SjbOUYbJWaWqkUJZhdF2I0nnJmSCl22w7QpyM
CrwkDhS7YaBiLLggD9+bccrmYAQLqKTOJpHe3qPNQ+9gk/n2w+Dba7ueQKr9nUJgI2li5UEpuyMJ
QDukkxxm3ROH5dM4VG/TiK0zba5VKBSg1VFyJNSi1HZOoz9lEVWwWlG3SR49VF10JEqW/FF8yHDe
OEO2NElLVdsC7b3qUn8lIw/urTDPQY6jpQivru1fzbE9uaxKEpJQpOFO1fxHwvfQOmpLc0L2ol2L
2YjNavoGi5CNCOlP2R2G7M/QaW48kQc2OssQypCWRJ89Pp95n3Z3hWg3np7c96lLZrWxAWu+rinx
DHl2cLLsQ6J/k6iVSHJpNm5u7LXBr+d9i8Xdcr1H/M5iwRn6rmvsN2pl2yoghRla6MZIhw2peq85
OWWWo8A+d1y5pKpHVA43SM2q90ELXqd/O6T+UemGvWYb3zKmvTbdStvSzuhAN2mEYNDONk1XXeqh
mgfNeC1zBXQb2VWDSLdprVI/7HQiH8NigXVs6bSkxdgRlRJmWt062ORQzzSjuNqutY8owINMHmk9
td6L7JSj6XZPijU81Xb2neX+iYTuVwMN3bRApEn0bmbI7xx5iqti74/lztKqlZn5ly7Jvwa9v9RB
+h7kklgEa2uZ4fM/Az0NizUiqF2nWqemA9/cM9hUwz/3FoiFVukDos3GKw19H5etv6Z03S3oHrD4
8VSDSt/jdSXsmB19HZ9Kzd+apufNSqHd7IEJXHgQbjP3aFWEHeaDujZdOhsxUSRBnD8zARwVU3vv
M3vfKOp7Rl18msFaGd1czzUBPtZ3onWuaQZtw6N5b3HfsBds6sY5TBFS8LcoYwcXxEEAN6Y5viW9
AjjAkgL+omCltmx84VTD4BPNsJEAEeqDqxuQZhUKVDtD92QlLqMwVj+cOAGaQFGDZCzCDnMwXujO
9VmkVPh3OTdNUXiczi4ZO1c845xFrWLJzQBHr7g3pY6YORKE4SwsTSvsBaXts5JRNPSHFuUpfx1y
EGVWNfcBW+LGsj7oJxyUCOBfqrBNcPQdbdplXeViNhpQPPwRGZFTjY801r/h1+6n20WE5lqE8ZvS
ay5Os3JfN3A9pOq99Y0h52ov3vARsJ5mJLg9B6Wfom4en3xdBcANG6ABi6Knypsbl/ob23G4Mq3Q
uNucoumjosADMUkaAuSGdB3DGo0rPdylwEoWqms/xlSBNnqvWg6l0jp7V8ICn3VHtQsuIc5zyLur
rAGQkNXpDd2oPVeU4mC1xmLgnkD2c5eKDkBk0MfXaQKy0uGLoAhWjCJ6bdJhp08Ov6awHrLAesIi
T2VJsrmIs8FlPXVfGkQYKOum5XCcB3p2HCJQixkzFusFvs96aQdqspSxsYXmG0+H0ZRMvXKuiVRZ
Dabdf4wJPoR5p7jiK+xrsj+sjAR33tMDYZseAFfePs9hNz3oir1hd89wgL9CGEOsLXV4vneAc9tb
78D1sSLGdhMmE1vV6tigRJxeZ1rbDi++bUeLDvPzqtEo/Kmmmx5FbmM/HXIIlkVUDwvFRfXi14IG
d1A4D0Ubg/khLZK0uTA/EA0WgWLjRVx0Ze6RTDPYOlWL0FqYo96Ps4QUbXOuOKnjzvox8k9xn+ec
aES0NrJBea7DvF817JG3emKjwIhoOe0UA7NJDNTkaHdOuXRHgL7RAP/Ixex1c2htP7Lfxh1YGmZO
azHIqXVmbJ17Ik9KgQFADUoaSFJUaFEMo8yflGjA745xH6Nm6DfOBbGLxIMXSkw1eTfu+FwFApuU
XkRZSesweCWktCDXCRhUY4t0rdLwtds4KBE4T2l5NwIu/ANnqnpPqcbc1gCBwUhb49W31G6X1JRn
3SgiMlRrjvhvxH3QEcZ8jPrML+9DHY3zrDDr6jWIKKYforSslWXaNP4upOu/NH02DF3ZMYEYmXdS
gxD1btpBxQ3d0nNeslrqFmGOIggJ5ISedDLiLgWYpxtn9kWQJRNvsLYxz/nOcI1q2ddikl+XeXuJ
B13ftW1pPSpOER0lPfSjZ8J99npX2Zlw7KFwmoTkucJZ6wkhnHbEGxFpkPGJErJQF6T2UusDjaRr
zg+hS9nRh4uNe4c6FMZvOD2TYGGlDsawKjHOvuadZr02UIbuTQTFOwo11ZTxVYGujmR3F9mtsy59
E3p7MUYtXjPdfx7BZNoz1WvdddMUxQbWWUs1A2FVj3lhqY0gQRo9jQgEpMAEDNImVzTlUOVk9mOb
TFmhFFyDw9gNcPcrmZCBxNF11KU1Q2gOPreNqIbHvKeFEsSwVpxiDhom2Ti5taD3C8DXLjeiaunA
9NveyOZyaoe4oqIxb5b5Io7JNmpT7cphAbIpyqJZ7Kj7kCAGw3aXOglYlHRVhoXzHHTmky3i5zSn
k6mUZx8WwMxWrTObS5LzsLAmtUvAAVxVgqTQcBf0f4FPfaiF/TkYdQcJ0k7nfdJclLi/1hCi5pmj
TAGuBLg44mil2rpIyfC1QiyKobxre+LlRSS/dXs8pmYFK7EUa57vSVFFcaS5ciCefS1j70iRd01u
NYwfxuiipVe70ophCxD+NYm0RRP566YQq8HSD1pZbTy1OFEBJikv38rUWHl5dpdVyML8xL5XAnmw
GmK6ZUCjwjPIKokpOtijugZPopPzncAcUygS2hrmA4qN0F+sgoPeJH1T8RWZ0DDRDBOiitqB3SXh
h0BkZnbM0pD5+jX3xq/pW3e9wPDZv4sMBnHLqsw4XbjQ9TieLOsmW491u1FqdYm/nu67sQtjlBJl
k4p5j85wLEFVpuN3IsRjxAxNeLPcI0JJ58gyWZ7kB1ZOQtPq9hozZKDd5OcGRV+eklNTg8GUFg08
tYOuTdD0hwOGF+NvTfXGz2earxy7zjxZg1zZCqlfcXZCrs4Uad8VzcDmx3xECH8TgXUbsLVxpBFU
VCgyljqOomztKnKd0aIGhaxvE00/KTanhAGTHConYuYUTzvoDLIaAZhjRseCu71WHJveuyN2WOQo
tqb1pXPHu9HHW5Yk9xg/qOIjyAY4EDtHHvNjqDqnKi3kDLcWj8cp4Hx59Tpp3HPPvzQT92H0zUdf
py/piAsgmEMZNAuiUrasg9iEPLmm5ndWuOsQzGeKYtGPcvYKQiV6/W9aqpyD0AOrJ3fTN+rs8ElN
3RcIw3d1qb7qmrJqhfuEMJHSMcDxNukWFjL9lIeUtHG0sKm2GF61BsY1y6R8psrlg7FDfFkYaza5
d9Md1Zri7FjxpvDKkxHGn7SpUISNC7Wq78FqiVlbxHgO4s/S1xeVGz7jcVqTV7QRBsq8rvWJM4h2
cYB2fmg3rXcvDf859xGLCEV82KpzMXpjIYjXwCp2nR5VbEftAhHTwnBoKqcfegjxzAfiqmlnw/ZA
RWTqh0FI9/QXGXVV6VJsdSb4XrFBlroyUwgvAb0tFoeDmzjkz8oNDUUWZ7scCHPUlqlgjdCxoXk3
PuJ92isLVbkqdrBtBWITSQE5JHj0HanSQs+QTzADCIVhnnX30+fIrOqIzohufHLHSelcCsad0qxi
l0zZ2qSZMZTB+0AiUQMaWiOLAtU3vO9270uLn1Lmfl0/KLbjsW0CtimznDBheAsM96WmdSu1ae9Y
zOdVx+HepbBK6Y0NurJ283fHpAg7UMWcpVAe4XOdijD9pm95UZN2brhyEZDVpiD1xY7ItEuNMyDF
S/M+cvwnRGvsMu3WKNHZqNpNLMQmHt8Mu9/muc19NGD2wpozXxQkFTbOYaE6G8/ixOaUxYNLgLxo
wbsLiyYEaUnTXZjGR9jLxQi7HkGtequycV301sxsPdarPP3s2uRJKdM7AKpsNtR8w5H165+vgNV8
pZP7YomW056/q/p4HQ7OK5PXvkm9d8dvOTgo8DjaJGpnTYTSwok/USUVexObH2QAayON9gV1W3sI
a2X4VLTA73ZUZVJS5Zow9yki6glvHWoM2BHDTkivfUFJQLpoyBSjuuanYykTdooU5LpKEWQgZlyB
jxn3bH5cGBdlenWgpm+dYgi/PDSkC7Pu1LPWMY0Im7YUybAY8ZGLrHqVLBUZDO7Z0EVGDRt9rGqh
HhiFKp+Fzzkp9mMcAQRYjwN8dtCN1gyWTrQeOO6TZxAT0mBUgpuisRVFnmQdR08GR+SR4yqrHX1b
V8QFF1J36FDVhIW0VbjuNQIZ9SAw0WVFaDo49L0OKmmH6kgwyNB60dJ1wprE8KAk0aRv38zCrjdC
VOG4yVPPJ1yyeyR1aFy0ZC61M1NXqNilg3ozqeQvgxrlNEb3XaPn1jYa4+dc1eiEQbW9BlRVCfth
PY68Z6cqngjXa+dZF680FUniYKjnIGrjmZNEeIFdHJdpGxsbNSAKWrq+mFkOqRc28V2c5FI6jFzx
MGWtNH0gllAvy7UrR32u6YiafVP7KqOmnOkdhQ8mcnML+Fhh+MkYO+YoKKwCjvFbmR6bzHmMdPXQ
mshlHYjIVARodcKSh5vS4pjO97WufDUkg1NLTBXCn5WcRTbOHjrQCqu2Y+ONtri23i12fwsnae4t
XKyvVRuRVumzBiWaRduprr+pJN88kZ3aJp1KSfR9xWA8Y56+YTykzULffx4WBQzrnA6epZUvPfFD
KLCdR8anvad1H+6M0DzLgdSILOUu9DvAnmvHJthFEVfHxq6XoUDd1waVaxtY1dxurX0dmQ++lSab
AVv/Inct2M5ZlyxEz6IclvworplPfP82C9dITHZmehffNl/o3iFXqMG+E5Siw7/ISb9hCiLqYHzT
1Y46r07+HOMLFSfH5HCf9qxxEG2oYFv+TqIUmRWtyuo5UtwpqU3PRwnwUkskX5rDmz8YaAykns9l
MYgnw0ruODyTECj8N7Lck3lLR2ZZoZGadU3hLlGG39dSRisceqgB6xx5m+1wzhqaS2GbCQs4Chy8
mIdx0B5onRGW5ZU3X3MIQgT7wlnHXBFXsCMj/hVJ9L2WWu9Bk4FjstS5WZK2MuScOcdhpIYfdOcB
PkAYaB8ItB6yBNJbhYZnemWsheESRJn1zkugl6c4HJJ5Y7g8gKzoF0PWq8TZ2ZBuQg2UA7QKwmP4
MKCDUFmk704WzgGw4vG0o/hge+zHg7gDb1ds7WnUF3ZKdnl3ZuP6GNHuRQ5av6ROR3myHs+6Mp6g
5L76HSLYWndeVJ/a7MjeQYuGnZqPRzTJKALj6hG1a0yxiz6nLwi/9gGj4Q+T9ouW9dkuGihDpI5F
PTLZJUO4F1lHoGRJXoK8xCWUEyVLyV2pyGOvMutQu+pXq/vVzKt1d9k1aMUTCoQLe9ovNbpH1VNu
qmDQltKgiRZMKbRNS2lWpbsoV4WQ6Xg27XB0Zn0Cu2vWk4dwoRIdvKjOEBwLPz71TJK5HoO0dLH7
9UCxmT/3MUkgOa3hmddYECyEfzTH5tlOxi2wEjIUCZAw9WidudzJiIwqQtLEiwFiAX090EssKs+e
j/omN2wyejlfzqK0O/ZOpM8o3W41FdOLoewgzjhU/4oNofNbEmsPdYWK1HAOWkBSt0AQPdY++aT+
JVOtd7Ur14nT4oi2iUhP8N+NQrkyox8zBx0Gu5uaUNW6Vhaocu6DupcrqahwjXuKBl2FH7f0CIm3
afAhSKHjE7gLzbfPQSyeuKU3LWTCL4pxkabFvVe2y8IkiwRC7Z3S69ysqSPZdjtJ/BXg2tZbEmZ1
8r3hOiJomEnorkxhGtH1oXnxHbC0IR5gYiNh8Pud/MIz+A7B7YTo5ZoGsPGchP13TXFzMjeRIkvZ
AtHfp23VsMOKQ5Spe6VCLtPzotEhAPm/Vjp5bEZ30yb6OzE/y2lC6jm8syntX3OZP5O8cXJawf5A
JNe4GG9uQ8uCnkY9sy3zUMjmbMqE4dUgN80E22B7LgdOH8OlKu1NSd8yG946FnZmHBYQ4xC13smo
OXAM92kp0K4e0vqZnLcZW/SVTL/gtJxQOs4dfn1OkaUHOppISMFsU1t2IIN7YAvnA91TknGOxHkx
/TTWq4VpEf7he4AMSO1O1gaqaP5Ioo7aS+nPEVuiUKL22qHKZ7Kp3GrlW9HBT/uV0ppzrBGLoBmQ
R0RI7tjC4kDSNfVeGFQinUd/OHkxDFdiCVYowfbTh+dVWXhKtayHl3haK+C3ZQznzrwkRbkcNfhf
HHymezPq2WqEPpyY1xigiIpgpHX9TxJb+coOu381zlY9WYgidrZ9U7/7pNNUqXOCnsNYr+Z8CjFF
dZVgxUPyX/JxY5gGp+rhXrYc94Mb/6UBqlHVmg4HvRbdZvNyssg9AtC9tKPwqFNLRxj3TnOaKpAq
H2I2YUQPNrFzl6GveCxqy9I4FtGDp8X4CqDh0mIgibgzVUP9nZYQVJxZpwYbHD3Mc+kdXS3AFhtP
ew+Tb6pLL+Sks+mh9uTmHDboI9dUVWQDGCys6FKmBG4a46rKVmoWg0cltNlm8zum3qw1k5sU6afZ
agfBKskvNHIEi4xVj99Vmy+puMICZJ2r5h5BBn2f7ikvz6a3AEfLhZV8bYFQ1wPRzKrWLZg90llD
2LMDpRfd9Com9Z6xSzW+2DA2hJFukMoucpPoD7qPBM7codk6doZ1EVyIsoxM1DV93wPuuoVri7OW
KRuC8NYA6VajTQfXrKl8xtAmooste2qSnrphxWedGhe5A0goKaS/8tBCL6Z828xoz5aRPCOu35pV
deBGmF7w1HqSHVWJncImQQf7OrLaWKyd1p9Xw4sK6wQmlrcRHNioJyGxt4Y9D3ywsouf9Mu+Bzij
Fmciplq3vk2DSFHDZUy92Nep0VYvYS8uUaBhEeq+Qtc7iKyn+yxo7TWPPMYIhYsnDijLFzYAIIkv
Pi5zc1n0BVBTBQUg5RaXljDFNaZ2yK71FQ/tuaurk9Vl+ESMgwB62KfAkdw+/+fVUw3n3VWbx2kE
wGNr15YkBG4sbgVTkBZoC4v8kERTLlnNKzdckDmubaPYGkzMrkEhvwioQZfDmxF1d7HZElr4nLhs
QPojN6WMkNhyiqKndkx53VJYe2z3m50mAoKmrpaCNyIf7wx2GFoFAZNvzyEGkmpEZk29NEq8ACRd
qhpYwrDBIwGkguoNeSWbPGZyNzEvkuTBaTL18NufRoQwweT94xg4DSRsjJdYD7f80h0RFndxbD8h
ZN+w65iJxpvVscGHIqPAEvtOGne2pci54dSPU/VPtU88emAS5zjwFkpH5vpQb1JyT4SmzoR3oBz1
1nTjgVCyBQV+trTeFvzWzCCkh4A+hFPDozcdrRuhPv7zwkV8tsqMX2xe+dS4FzJewDJYOUxSAYNg
WpocyrAKTZMuvwBwuuvcghdGHpi8cKZ/Iwqi6ASsiFhuDBLEYSqbklLeUK6mfxQ18bpz3H1OAGws
NfJWTwX7Lh5cWw1rHBA0L4I5Uo6z2vDKuZ8eUChKcPOk77fTZiOMqISqlEAafY+CbpLnAyTCiFfU
L15frEot3TVKvJ4mdBHcSmC3mvc5PSdmxuP0THw/mNuUxi1J5ImrLxi50/QxPWIzl4Q4voFdmE3X
hWVJz4h/Qpz3UZpQwAIJ7dw8QLifZhTuMPJCCHJQZlu5zNL4EJbNshiwVmTXgGl2SnCYpu0wDU/o
Fp/4unYt6Ag7J63S5jIM7/xWXTFHpCmCTzynJgsEajwaoeaLQ3yAyTI3EjOoNGSjOsBAXXvulvZq
tFCoAWOKKnuB6IkTmb5ABrTl27TowubTchmNILp6u5i5KVMAIckzK9ePCeVxTlMbeF0P0/xa6P6p
jcrPclT3lY2cilakdxEB/f/8FDGwmEMpVqwrQJm8sXHm3cWRMpetXEw3PqcP5KYEcfIBYqNYMOS1
Vp0zM5r8MVYvVjZe9CLcRnRU+b/T42bxVTNE47w5FcrEaR4b8xwcb08pRp9hNNrzk9gPKNfkYO2r
Y25rF4NDYhMRDxVlh5E7NzLIg+QDBSDthWTGHiHJd86grPgIbVItKCFyZKwE1ac9/Ptn2z2bUxyf
SXZeaN25aErncBh2feGCJeJ7bVPahjO1MHUKvsSWF1nyFiYkFVTDk1O738x9aDQV4OLR2KD+B7+N
RW6ZWRYvM5jUuddaNJ9Uz6EaSABHR3oJHHxqdtP4ie23VvNeNGE9lo2OhIkbSOdmkXid2GQ00sgd
MqEZcMTlmPVYgdmdKZ57b+jjSUsor4yc4shDb+ZjOfCSTeq7aQae/t6WypPosq/K67MPkYiznUs6
PMYttSvOCdVDp05eue6S98OdaWVniDAfFgHKlkJGjaWToaJk7T5p+/fclJ/TMKF/+00SylsTU8rO
Aue9y8R9B40zj0xq23b+AGQiX6ljRniNzokpcpX7aTTSyL1vUshiafYaR+NraFTsDIo7nworRYUV
N3HrK/3STN2t3auvVqmdzMY7VG70QGDt0baaR4XWt0FfBAGZ8hjnHYbrIrxXPXfYF7ZvrDDM7pqi
fCF44trH2s039IuZsBEITXcttARWuKEGC83omXLc8t7rynPaGye8YAebrQHniXu9KTUu0r1lvOER
ORlxitPGSWt2+MnAsVVLPzOiaBHTHTiukJPapPbaqsxJMUq3FppsCn5dwsKx8BPhD5BWtx5RORcU
BmATaveI8xCguV9UPpa1RUE7oOOI5cOlFpkab6CK6lmVD9R1iuaEGEuf+UZ+Y2p/1CyRLXkcL+AW
S3oM2kut6U9s4M+WaV56J3+HXU++ZZIRr20v+cqEWjHVWfZjFOh3Fu6a2iH4DleV1mu3UpjMMMxm
rKDUcovksxpNlEK4/BYqaAmvbygDBeUNMuR3JxBqQLpx9+VQTR8wmahBuJezsCGk1adVY9ZOvySB
inS/aKnYZX1IJKBxbkZcN5fcaC9Nj/IPneZ5eoPJSstmPQi4pNSfe3YMRcyxZpqIpgmYph3AJt6c
3uzJrzSUD73gYFTRdozLBHw51ca+uYWmzAmYrG/SDN+p7GSs3CYNiBYzjPmBO4xANYeoo8pQ17Xl
Pbl2daXzv8oNOtuCWRXc40velwCDa/hZA4kIlXvPFH/p/Zr5VnEvzRgd2ZxdrcJ7w1qBH04Zd45D
WGxnPlBb2RNH8FKjCkLTvdEbex+J6aPzUTzq5mIIyV94belbBdc4cFeeiJ+IYkS57YtoPrBvMJQE
svaYoipjg1FowUXVmaQCpmKE+9l8bNAfGBETG5kfS9FkL02j0SuMHoZk/HLCbmVF47BRgg5nG0Fv
ywx1YTkbnaKcaeS80fnmqEtUprdt8DXwfrU2sAP/zhLQ0EZM5CsQhvDEVIfzTucDuEl94o3V9lIi
ZD9TyEAV3XH+iPys37hUeDaYicMLtjukYOWXhoWHYLmue+YfHyG7+Z96Bd+6Rv5AG3scYd4hRbMK
cWcZaXuIAerPLJJFZrlvdjOtJ5mUqHaXBq0aYxTHB6rmMfjayPqSerPqzPK9JDdTDeW2jMyLF7Tm
miDABHvLFDmmTfkPvmXhsJEJ4TVmI/ZO6ZDCTALK3DS78BvjqYs42MuO/5scYezSnkFLz50iS4r1
RzH21IqA2vqlchjT4B4n9Vom8bYo6QWmJ82ovn7hgvwPfeN//cL9+m/41H9QGxMr6RfcV6862dAo
qCUHKuDTdqJlkSrYfXHSYzfEfnraK/35WhNE5z/Umf9ca4Lv/HItjXgm1Uu5likx2WtD8Z0h7Qdm
ON47HEdjzUYzWrmHP18NHsm/Xm0Cnf1yNdYpAD2qLJZ2Fh+KEpKkOCC4vP/zb1f/G6Hzny8Dh+XX
Xx8GPUahhl+PTfErrhMagzVmeXUxnb5sGppLlOSLsOzLhdpDCrUp+XZ5fY9X90zwXPwXbtu/fkvT
dafn+su3DOxGoEbHUenZ8FANVB8zp4XrXRcEK/zlq/43Gu5/virX+AFFYmyWOY7lgtFN1zZVehVX
x2QO1gU95j5HfGI6GSfIKmGtKfQcFYeVbkltRRH/589g/9vD5CNM//+Xr+kNbpjVWlkAMcy+08Z6
kCV9fAKnz2FgwAYZ/MWfL/Svj5UL/cDfDeNgqlrMhTod7nuVXLOovP35V0+/4v8Z/vzq6RH+8h3G
rme+KOtiOe0ok0Ks4+hTFl9FVW//fAF1Gnv/doUf3JzcjWojNis+fFHOnapE/o/GDyNYT2G3HRQa
D4SCj+AjsIn8f17z5wSC7i729VAuu3rXj+XGaKBl4fPS/OtIACEiiSVl+wVgnL/w8n43FH7MIplT
WKXfEQZkc1LLFLlARktwnLEsUBCjl/vLqP/di/Vj+sA0BwoDZgfFLegdIW36Oci+5DmRifOXb/Kv
cy8D4scUYpGZpvFeSdwLyk6y9y1wXGCXZqdwUGoyPFGoSMpqf35Svxl+zo+ZohvVkMpkzgmQIueI
IrrRrG0vmenJdvjzJf51gicC8sdEkRixTn2Y/VUuso0gIzbgJS0z2N+gZJCo0t/6y5dRf3epHxMC
9qKCuk8ql1WLfqJ74Co+lYqiGg7SFxcSnOYGB/yxZC8SnflDVBRWrmiJpw+kePl+RDf556/9u/fO
mW75L2827TcbyAQfJtQUNDzfpnlwSGHgelp+49icsLs0zL+sa78ZNc6PacTIpEX5L5FLjcKFh5Mt
z987xG4o/JYe7/qooy1o/jJE/8F+/suU4vyYUrChOYKQE7lEjOcSAtNg6K4oVA+YVQYAscpUP4jI
CUAinizpBi4kZZsk2XKXNTX5yx3+zTvv/Jhk9EyDo1wydoEELCc9bEZjPwXL5FPnG/O/fFntd7f2
x9QSqRXY+ypjLkvFbPI6kFCD4bzBYDgU1PYvrp68dmLF1afRPX3/LGgwu1e7nAJTSrXFaPV5yn57
GmE5dsTpZ8rePLU4apXA3DkEwRNYtJCotDi8R0n1F6afOt2Lf3tSPyasxDPHsvJLxoWmPGJuobG6
1jg6UHDT4+Cgq+OpqQYEsmLGWJSQTqdX8s9vgPa7B/RjKvMd10+caSqrxu6Jl2856vRiHLnFsrzE
woDS72r3E8XqFqBHqXeCJra0Xk2SuZn1+EA2tg5DpWhBmRuH47rC/qG6X4b5HvX2jL1bbb/++cOq
v5na7R8zIXJhPQmc6P+OaSaExnvnXmVD+M+onsYv70/OXNXglR2GqwwbqD/3ivrwlw/wm3Xa/jFP
BloZ9AQNMpzrY0Jys7SjVcyZg2kq0G84Af7xOtlKtvzLBX+zg7N/zJZJOQYVYAMuiHdMRDjC+Nqj
9n84O5PluHFmC7/QZQTnYVtVVEmyBku2Zas3DE/NeZ759Pej/00ZLZARCq+sBVEAMhOJxMlzuKQE
v6vuRjG5QBdXbVBQdBp/bQ8qcSZHCIqIuxarAOnk0yD60FJJVm2QokZzH+VUHjmD1vm5PMBsDyc7
ERwhLpJ76lWsESPAq/tz+WxS6abV8FDVwSvMTNeN/b2MzxZFKVoweLn535zXhkS16W762ijBqHi0
ReydhmuIfMMhHSF0OirtyGDQKb1EqueHY083sVLEH9853zUOXBw6GYCXulj4vK1ot6HxowwArDbO
w5yA1iTe5PfGeD+OZ5TPjeTTyGvW6mXLcN2VvziZIL263v4lsnkKUdOeE16H1WDyzQjWb4She8Pc
OetknxZiGlVICo0QqPqqSY3IAq0DxGO53f7dsojpCEGL/i+lUGvSFWyfU3twKNqjHgvXPUG7w2JH
eFDs4M/ZPXoTHfE7/ihJXmwhAEUprO1Tj5kqRUB/QW7+YwzJBzdSv8ASzx3Y/UEzcbtzdq7+9oYZ
2kKw0e28nwME6/w6pKxpAQSfKAUB+71ysr00QeLrthBfEhh3cre1EJPmHo/e28lWgdA23xSuwa6F
xkV73k1JJEeNLcSVuSqRC3bJ/z36bbMxv8275G7NZQEEX/Vz/G3HOiRB2hbiSZu4xpzNjGM65UMz
Uz/uXvLyNsnAITWPhGq6xb6/e1ZCsOhUgE/1SLRcbzUDWXmioWFBchWk/+axtRMkZWsnxAw90TPH
tZhT6w6UA9N/YScIgSm5WfOLhG175WQGJ8QDIBNWhr4T1xo7+aGtCnjEoeYb/To7jrvuwFsWLUSF
tkVPaLAZYFTnazdpTnYJISZP4tu/XxJ0bDEsQMmDMM9C0MlLBHaWaw0A+vanJb/8DwX8Rcwe1Naw
AftwQaJZNauW1zJzvkEE9mv785KVtwRXD5wMXqSVhgBgyy97Dh88t75B1OO81PVORJbNQPB0Ozbm
yYGLy7foIV1770CQrb3p5pftKUgiycpIfHmqAQ6ZAfCOZA0DmCz1Kgq5qbWw3fFAS0ZIGpbuXb9l
q7VO8WIzIiTcNDMh/CepfauZBF9OULNKntxa/fq+2QhenQaTq4DOmKEyUYHdLIdVU8MAOLC6BYJf
QJ8H+Dqvtkdbt/kNv7AE764NA75AWtB8cHrXDrihGpoNPM9C7ejPZXi3liBxEUtwceovpmt5KQCO
xvk3mTrtkCFOsjMN2b4I7j3AotlZnJE+pWk45NXP4PGPSdDcQNv6uL1SMisWXDxf7F7JkPPw1/7A
uuLZJeiSh2z0dhxREmdN4YBveL0FcNrPvm7PCuFcu0oYyDLNJ4doOzbq5+15SJZKpKvPTcjNvIR5
NFr+0Jf9A2LkvjnZz3Xdf9weQmJUpuDwLZyCVdkNs78W92YalfU4Pnllf117zStJDGyP0Wl7KNls
1r9fOGTgVkEbUBXzbdvtOQBhyqFXEn4DNMqS4X1VWFPw+oS2KtuiTOTHYYqkFCA6XYfNif4EmCm2
5yFbstVrLuYRKulgKhq7v147yh7oaqzfaXb8jxLkfh6BzjWydGd7JPHSFHw+ghXCicx2hmzO+xL1
NA0aIDk0bwQSC+WTizphN/i0C+zEf9keCZ5PwTyGTIrUFd3zJ5r9MgiX6itNi15d2N2210/inaYQ
ACaUO2Do4ELhhrTmWjkAhYTN2q8erhvxRqA0Bfc3x6wFs0C9DLRvDfK/+MLT5/32j5dsviG4/gif
7th7EaEx+0QP7URPxaRUp7UWnkzal7o6b48jWSRjHf/CyIrIgoG1ZCMmnu/Qhs2iezeZWy7xmrGz
17KpiK5Pcw1ap9wc3O7KgVMCSVsguucATBaEa8DL2p0NlxiVITh+lxrjBBvx/4q5Khz54Zi/aArt
0ZT6tpdL4ifGuowXy1XOigMwH3KE3FLOFFm08AXSgz9IQIAf5Q/YznbuW7KRBO+3Wzj3acGlDte9
hMY/dA9f0yW31n9Zu2UtitPbvz0pyTFjCM4fwrToVEsJY1JmPieldV1kYDrMFMoTb9CSwzKGO9am
rb73hsv8EU65WD8wKug+QbGyhpLYPCBpVkP0bsaQJIIQGmFwO6DRNj0WsavQJAsLGk0inv2kRa1y
3J6txGsNISz0ZWNn8ZwgDFCmnxqzex5IQXY2TfZtISL0KgL1VUbqBGb2dxmFcKd0iElv/3CJef8p
N1+sHeQ+QOyVevZDvYLptQkeqtC6hR/+OO5WSiS+qgvhQNET3gBUxlD72K8GAO6rnEwNYor76so3
pHFsv286QliAR1MJLMCqvHzrt6sTcXM0wBCtdFXbI6wqI29Zmy4EBAeVcs2M0KZdqdMMI/8129nN
ELdfTIWyum2elDG5hRHsTtFGvyrLI/DQq9oYf0DRfKer3TnWtDuYY69XcpwlLK63f5fESnQhiIQ0
MbgevXP0p2V3mad9zIr62/anZTayDnlhI2ZujRXsRLNvlTQ7ucBy7NbPg/onaLyf20Osv/INF9aF
aGFkemBHBUOMWXAH0x6IS7iXOmvv3iybgpAaTLNraQ6wYJ76aHaG0mlx42MHbssc7O/bU5DZhRAC
4POFvNwheXNQPTjS2glltwnaAZRje1+5IOJta/SOkz7+o2W1tWOOsoUTggPEqN0QpQQHvY5HUPqN
cTQocNDoERU7IUIyxB9HuNh+vUGUuwX26CtD/mJm9mnWlyv4dt9XMflTM7/4/KTQgjPbbL2RTr8b
bbwCGfkKRmMP2SM5iDQhJERLp3mNhWYLb2Rr3r6SDzXVmfe0W7szd+K/7JlVlCa03bRYKiSnfDWh
iyceAkQDtWuHZnoYCiB0ontGARtl2bT1oefjb9ucxOn/vCJdrB1UkLVZTfr6phDfu5p+rYTd8/an
ZbsuOD3yKXEJGSrijoX+bWUFa6Ph85B7O+FK4i1/6t6Xv9yMETCJWS/eCg7WnH2nJ+XY4++8ptla
d23Wy3WVlzfbk5Gtk+D+jtrSY2oyGtJdz+lEn0np7QRH2ToJbj+qST3D7IcDqhVg5v7WAaimGvNO
NUBmvYJ/IziUqgswD64D0Hh27qdxeR5zxJXVG3f2ztvLI4mO6rpJF5vhRLU7OBVCnkvQnSi7moX9
yTVv6E3eiVKS3VbdvweY4UmBuzZYdZPUW8t+oUjd5F9X2AOUK6iPRMvea6/MEVXB3ee4qWIVJnI/
N6C7RCJkiKLPWjc8rpVqRTWPWsVGQc0KfZbmfN1eQIkRqEJOYNsDz6SFxvFCV9VKwFhZwZH25avt
z0uMQF2HvdgfGAY9Q0ODE1ms4TjRHKbE7i0bxB3r7AXFTgyTOImobDZFgCnqxuBKZUzdH3ZMD4LK
981AON9h/aKzK6kXv3FHKowDeEQ6ptyPY1yrr1lY9Ue4L5Udc5Ytl+DtEAnXarMwmIEOYDUoB5po
Tx2oA4iaobSwdnZlNd43chZV8PwFeuzAMUKoS+f8F3TA0SmZeJTPIAJCLd5cvrToF1wpcNbsbJDM
TYVY0KCdBCl6svhxUk2nJJunm56u+6tZq40ba0z2nuTftmZXxG1W7tR2PGMs/hhFkJ6Y55VCsqEL
Y9sW3p4GSenf1lxmqjt6kJf7KOV+b3nuVRLlR4T0mmnS8rQ9xtu27IqYTGAZ0OlZ6964EL66/VNq
7OUrb2+7K6Iw6XaG0bvGGQMajlZSzwT8ObTJxwyOX94AquXb9hzeNmOkd/9eJ+pMSh05aAAMYDJd
OzlD3fRhgl6EcsBuXV62GesCXoSWqILVXmmBlSQwggd68aI0ykMUWucaRfHteciGEHy/6/sSFgdE
7+o8fVG98DZJvWMDuWHd5ubOfsvWSnB5toJHEvSF/LLL4VSBPjvCVYC4w4NVoYF+vXL6bk9H5h2C
29cVXOlNxHRGc6oeaisebugTuo5hvt2ZjGzBBD+3s4E69oCfL0oXHUt1vkeHAzmeMDzBQni9PQ2J
GYuQy1RtZjstm4WSfHDCoGncflkxWOtjQI9CSZU8bA8kKc+4IvLSWIxsTkbCMWxnR216MHny4eWH
+u/ZSSC1v6rR8lhJkvdRVOu2/zc0u+5qJhdWXQZt3Ltzgd4t4vVguEB4LdnvZKJzp4N5LHxda108
/GvU8wYn27nJSIxQhFpmqmYWOk3SPrCWpICf+gbiomNH5z+ya1fbqymxDRFhGXLqpKla6X5KrXCY
4f5x1aeZdhDkqnaOGUkKhdbq36sXR56J2kyj+3FDE1SUIRalgGd/RLPxQIvAw2xNVynZlAuD5/as
JAApOKv/HhK2CJq71HXINFiV5a5Kju1pokklGEGiZbdNt+KFoD8A32iWyTGnQo4qxm3ioT1Y4enW
HRqIOysg20ghmjh609duF5jweXrabQmIG7YhBAuh91J1dDHpy4FZaHvqkpPKFcIJ8GMzRZXI8nnz
G+lzgnTCSxb7vP11mZcLoQS9ZAQcs9DyI+ITm7fYCO8h0d4lEOLa6TdYk/rjaBpftoeTmY4IX0QJ
Eg3aObY4s9JTw9WOLnGzuc8iOFbm+7J4jZUv4R6KT7J0IlRxMRtvGdXI8j2nu6+y4WuFwM72RCRB
XgQlLvCNtjoi2/4f8kJn6OezFTRo22hhuAOKlf361cMvYlTA637QBHT3h1rxK8nquzivP27/euk2
rNO6+HaGtk626K3l13p27kzlZgICbBbqVW+m10CsPtVBd21ZzU3TdL+3x5RYmogoTDOFO8pqx51B
bqr+rCFMgC+hK+976Ceg/jttjyM7ThwhVPCkaw/u1Fs+tDII7NYQd1+pqQ6Q/34oH1rGS1woJq5W
4sKdIddPv3GcOEI8KGE/aWH1t3wb2tCVHDMwoOeH5gOgWmN9Y+SJJp+xe0jal7VHbeX/2x5atqpC
dLD1SRvdRrHgArKPaqbQFj9+GyCYQrANQUQdzboh23lSkxwtIuRwRsDYjYbQ9q3mevKCjzqqZEE9
05Hv7BxeEq/6D7ZwhLY56JlNoyKFQNNWNqXfWzqatxdLErZFNKFRoU4wIN3qF4H9IU3rrzBvfICG
Esi0cVem2l5FUeK5IqJwNnIP4c/R9CF1Ro8ANkbL6L9vz0FbbeoNWxMhhApyOzU4JtN3RnZc+aog
4BMYTyvramG9NC0sXDWA7PbkqAqNm/GOjUsMTUQULuNoQfDOkbcSYaYGVLYxNxo9Pc1cPuCNPLn6
j+0ZyoxgXdWL2KQlqIraC+wYAznukdenIwoV3aG0u3cV+1xbCBC2nfXQwjKApuQvfUqX8rKH+ZW4
iC0EgtBUanOZcnvlaoaCql2FW3SIl+AdfxpRtTy8b4kErzeGlnRYZwYBsmDHEHKHWh++QOxbv3MA
IS1AyA6Zjh49CdeeHivT+xDDv+bqy44xSZZJhBLCehyrOgQOfj9qEPq58EqFyLj+WyFPSkaQGTt4
hrfLiq6IKTQtfVCrhHFsnY6fRHkwqk8tj37FEBwmEGzw6Rxsy/S3d0U2qzXsXBhuB8l7MtEx75vQ
kI4RhPUVuklAaRqDW8b2GLKTW8QY6sFgN8CaBj/M/qUrAGHlD7FmnWcQhzP89fR5gO6t3OV9vmKt
TnoxpzlCIiEz8oG+zx9VbT91SOFsz+QPYOWNQGYJfp4rYYx+DKzQqF5d69DfTMovms9S99PaDeDF
CcAZ6+zCVsrDzFJHV0EEk3BoqKfE8G6pdEFrWjw3XHpDp7+x8ns7bG667j6OtC/eynFKe0amNTS8
G589KPAhJPeL8pZ6Uh1ov1aIvBUr/6h00gF2QMmCfqblAygkP/L20izJgfM3qFH/vwqyILPpVsCp
8xgHFZR6lv9/S8pkCh3AedB3z+HSwlvceQGsLEihWrCYeroCBampjx/qPoRitnfDpEeUVumzc03Z
rVm5v8KHhow937mDv226jiHsRenOvOH2DSfWQMmlS5pvc2r8mD3rWnF2271lgwhxt0ONtRsrBrFC
+M2Qyx3jW0WzklvUnNLfXocY7LZpvb3sjoj3iGggS9WwNf3YjKE+g2Q0gFutJyIPUK8jxKDuZERv
xxdHRHVYMap6Eawgftl6Z29ZVe6X9sC1gxTPnVDhbuJb2NerH6YZvrNp2TGE2Jy37ZDXem36bokl
GE8h7GkDSC0PgoyhvLfSr4kOu13SXG2v5tvnsSMiQBz0pOulzNCvijzlerZm56sTz82dYk/el+0h
JBsmAkDqoQ27AJ4NHzqTk5lmXxbL/ohI9Tmxazh/0AzYSZclJvinBfAinKVQcDSwtGHnOcLxKvJ2
Vf9lghgpMLun7blIbEKEfyC1lSNNGJl+3/eP3owIeBtwvlWVcVha92Yas99cSUvE59A33R5ScuVx
RGxHOece2rcKNBEdtIdQC45UP5Ky+VoW3TXsZfCwILBd9Oc80K/ddi53BpaZhhA24CUcknoIUaRz
w0e0XCjRReXnITF3AqjMLoSIUbZ5Xy91Z/rhPH8ogvt+gorWPEXAhMb5ZXvxZGMIKZvRN6BPw8Dw
a5SXDooavtBI+zWavONoNS9hBeB9eyDZYgl+y4vGFHiQb6E/1dxAU0Qf4XyM4SHc/vy65v89TtG0
/vukNtDUSZWYz6MedmxDF73fSnN3frvEb0QMhjrkPL3HGBiKK/BqGf3PlevRyrWnqqz9901g3aAL
30TqS0eJjTEgokNzHrq+amXc3f64JG9yRPzFNBVmoaxMC10G5HSNl6i7uyezGzrGWu7U3r7iRfhF
T/rP6CzuvWXJdmU1hotJ2bYC+/3MpDQvoY9fyb93C9r1O5N6+1Lm/OF3ufh6j75bMyh8fWVmDboF
0SLkF+3pSc3VJwfKQCMOfysBMpIIJMDNf2XEMOlVCvnVSndqQey4suylkfKzL6rX7V8l+1GC0w51
V1fRTFAoe9RKLVTMaVFNghrS73xuIaEebrRU1XZSfOnG6n+vcOiZcZ219OrBXP5NTbB7c5rRQ4h+
OglCJ3B0T9W3usgQJ88hW92eoyRo/AnEFwufpjABQ2Ng+Y5joSHAkz5SCT+aBpbBZtlxaMlB8mfC
F2PAFTYh5LNQDIGBrDWuTeWFWpJbwbceIpfedmfF3rvdS+YjAjyUAqrhNBgs31iQ+wrV00x5E9pp
1891/bqPoIffXjiJP4hADwXStRRqbMvP0/q5TZF1Q5XjfZ8W4geqvboRj1y/qCfeg75/WGBbe9+n
17B4sRVIJA1LQsruq2WOFA9k80OCI21/XHZ6i+iNwkTsVmv4+rByU+RfY0+9Bm5NibK2YTZUXuCL
NdPXHI737RFlm7D+/WI6A6KCngoVot/bzgPUHx+ScrrZ/rTkoFAF59cac0ldg0+PnfpJj/IHF57a
ekkfHcPaqYvLbFVweBuWTaPic36jB+fBzh/yrkHzaHTuBmjoE2v+vT0V2ThCkSVLAlJfg22ZuAUt
yk1YfzND9UPQ/XZ2FkuSEahCRoCawTSMkKf5CxQo65Fk0wW1Ena/ZwK2CNOoUchMjFw3fbv5yWv9
FWSqKxngEtyRyH/aHuPtKSAb/LcpzaFdo8bjmL6pdo9kCee+sM5hHuxhS982VVvEaUCAGeVehlPP
rX0atRLZMi3e475521htEamhIUXgpqlGm3fdnTovvFupYJUK1m0XZuztBZLUa20RpdFx6U21HtVm
SH8erTr6UDqgpzoVxlQH9c6pfl758exy5UVV4w9hOL/mFsWJneFlcxR8PajcIoPKgqvVUNwNdJyj
xHeVc507KN7wNa+MqyD34HyzD1lhfk/U4os5UUKOlLMzJHBxun6D6OTOr5HtphAdSiQikeCg4FZB
KhjNxlev2kNwvp112J4QFcKw9Wz6nU2k24we9lJFOS9dG54tqw9f6z6KP8ROlJ+N0kg+by/t2/HB
9oT4UOS1ZQSFivfGo/maIWmKigPp8HzwMt2585K8g546zdudy5Bs8YRowTvP5FmdzT08CD6ui+e4
e1gPiZGIWA8v9Aq1q/HiBAoEDpxVOY8yohum53etlQjxyDgzFWt0TV+BEb9FI74cq2+MAEVjWCFT
sz2KxAZEVEdjw5oZxQS8sm7Vz1MXjSqiEE6cH70GEj6/Hick8opmgdU6LQrlfb2ftojrUGM6IGBd
wqx1++s0dJDnl/mT0fbZEXnYr9uTk+2RcJNoUwTEVIW0GgjAP0MQ3Ee2fmorF55n7Xl7CEkmYovA
DrVV7WweqF04YQeNf37XKEkOMy1kNEN9T3X+aVVLqEAAAWk+pQnEqNsjyyYnBAZbzRFDabmdrST2
bqJ91NBFn6q0OzV6nvjbg0jOKlcIEXoXlTP/1jxL6w4r+34WBs8rzf72999O2G0RqVHZwDSKoOas
AuXpDVdhhLoUpcBV9QJ+WuBL5zH7tj2WJBi4QjCYy0BVUEXlKVM1PuQ9iL+4yF62vy0JbCJGox0N
pY3DzPIV3XkM6viaxEFvEx8BsttBD3d2QzIDEZzRoOtZmHWGZHk96Ld2H6hHzcznnVAg2ev/4DPs
dCnyiAesKXA5ErxvbQOL/fi+dz5b5IdqNTuJ4za16VxufhhAif+YE6JS10kR7aXpsn1Y53aRpqvR
vBRO2qI5mNXmPV2KyXkMPe2mS6fxqLZxgmgLVP7bmy65R9v/wWfkWajleoQoQdH90jL1taWwcNC1
5Izo3BFF2etaN353ZQkxvrqX3sm2SfD7atAQI0gT21+FDJpIewljVLCDedm5K0jiigjMyOsxTcMR
QEEOR/nBjD0gQPlLmurIiat7GCrZPgmJwFJMSQWFhO3PYdectAHQRRYYiBDypDMNLtplyMLtbdP6
0f+W+WwRhFEgeDUj1smKjQ4ShKPyfUwRBpnmf2CrO8+6e9sNKlTxU0SFK0N4w0LxcttEJB4rojM0
vaXgNGm2X+iIu6vx8FDWzc7RI1lDEZpRT/D51fXIg3M2fHdIEU/KPFx7Y/5zFZEIFPff7TlIDE6E
ZniVkqdNbtn+uPIToUp174z6bRRXOxBP2Rqthnjhs1OpzVmqepZflgE0lyF8PPFJMyvt9X2/X4gJ
FsQ4Fmprjt9bydnT+n8gl5xODoDD953E9jqxiwksXtupTpAhY1jl+uekt8ubpIIDsp6c8NBoLvW1
981EcH21Lacgc5kJb7MWHCym4qEdmSAt5mqj9nl7EMmRLOIxuI25iL+3Li0rIUlzR+52KuKltg5W
RpkZ/ZFEqQ+xp2jdCUps++PU526z86gqG1yIC7zmdm1lxaY/1s5DH+k3c6d90bwUDaFZv6Hihjq7
jbKS7o3+9nQl4e4/7E+NMeijyfOWi3qGYegIs6R38DadFBSot4eQOKoI3QjjKq6HhExtWTkubQTC
dfthzQjXYvJaSN4eRjITEbnhaJTEuKoxDIJwSE307mEKA5jtF/M3oNvf26PIEl5rneWFtWdql9uw
+pNU1y4yDdBdBE8oyCTgmwJDu0/r3veAoGuo9FLL2h5UEiJEBEcOtKmp+3x9v6WjKZ2iDtyttkd4
LglwImAjbuPMSpCt9iOl+AdGJUAF1U0T7jHQyH68EB7qAkGduGDBwjD4UY35q9a4e8+Ykuvb32gJ
7f/6wuHYjPg2AkFj+bygSmjT5N3CnhijQ9yO9k7okU1C/3vXh7l3tJ4HIQQ9tOhBoyBC7aB6X8ph
CV4PQMdAqBp8HsxJSKyGp1UYJnHm63Z52TYgSVyxxNx/ThAAjCh1VOaqBvuKEhIV4rD6oUa/Vi/M
EDDbHkmyUCIVVGe2pVNmFCizxRgPLo/+2hzsPNzIvr1awYXrlYvKI1XiURLo2s/wjjyWjhLvbLAk
eoi8T/VgxmVLQ6+PpD0k8hXtEIoZfLejxDqYxNt3DrMOfzEFaEQSlBepyOTup2JlElKjU+upnw1l
Z6clHiHyPfXTogaxDb5kDU2R2SAba5+IT6MdInzmHIwp3rm7SsK6ue7SxVRo8+pHtGexWns4rffX
2hkPq361pzaQ1H/ftifZKMKZ73ZlDfM50BU1z/L7pIlL9KmH6aghiXRAYLM4VIjR7tTLZIsneHlP
43tuWLPpt5NdnPJ2iI48FHyPEEnq3epbNgTpsa0K+32Zn0j8NC8ad5maOm/iKD9oN+tOWpiZ19sL
J4nqIumTZpRzFDgpQMa6yTsEQIP5UzzqE/dyTsmr7UEkCyayP9G9AztWW1C/0MYT9FinuDJPaxTW
HAvhVf0h07z3JSoiAVRvaTZwqcgCOLKmQ4X2OtbKDR168TFHROp98xEO93yKncF0FLwH/mDwgVVW
rJpeRzg4EZVALxAZ9u2RJNsjckAN9lIHjksXjavFV2o+HfPUfFaSdicZkn1+/fuFcw7hFDhLweeN
yntRVocMl/vIs262f71s3wXfb6oysS2bzWjG8HcYGvdFO3tkRPNZV1Cf6+wPrjtaOzFTEvZF2id3
1nQtDHJ2HglMeMa4MNeLvWPBsscWEfkHbqNL4gE1ojRv3Pzaa/QK6b3BCREGm6268NHsKb4qZq4P
p8zTEQIdu2XMT729PhynRCX9aqwCvTltL61stkIyYHjqbPQKb4hRl/a8C5TLYSCV3f64LHsVkYDW
qKqerVYUNCNk7eBL6lXvcekjWgNCaBrMQwG4skcvE1S1Acp0e1hJEBfxgJbl2VpkU+bMxr6sAOQG
VnDbqJS8D0ZVePaHwEzS6jq3tWlP2GY9UP9b9HDFjMdzRkSNIxrO67A4joN7yiwUmYuvyS63wds+
4IqZjjLEhR3QDAqNhvJiBtMhtbTncRV3GjkPDyD6Pm2v3tu+7Iqsl0FjKbxOcKSbWjghZRJ8HOEc
oV1RN/acYM0D31it/2Q/cWhzrRk5ZYP67CA6gRaW155pg0pc+3qFFYAWosZ7fN+M1k27iE7AmWFu
4wUEXe7mDtLY7wZ81oNZ/rv9ecneiznQHFboM7nr0Zfb3gH1tAergJA2d8srcCQ7AA/ZrgghMHTM
aXBc5jDk80Ov01Ddx1dO7O5s+tthwBWJLk01reeu4WSNLF76u3i5b6y9h0/Z+ghpTm0adZq6wIRQ
dvwY6dPnclo+VXkCgy76Hjs+L5uAEMcS+hA1t5kZpA9vbGSZbcN61yntiqmNkxtZE7f8/sxZZWDP
zkIfqpMiPHbvVEh+oC+4bUiSPRbTmzIOFifpmYMXDR+Hvjs6zYBY9t4Tp+zza2S5cINISQMukZ3l
B4liHVoa8w5zH92FapP72xOQbIIh5DPofNt5GAPSUsbyLlgUP3Xi5+1Py378alwXP97pVT0dB368
O1fmE8ylKD/P8Xw7RHn17V1DiLTLVaW2k2LCHjNECjrcwYdMvVb6YceK3pa0s2Br+3sGaJJUdafC
uuGWA0+ThfHqFhq3PQ2dmNQKU+QoJ+5Q8Vh/tGrbvc2qAjymp9fH0SuUD7G9aqnk9s51SnI0uyJl
p809ZjaNEWnu4J8WJRlw2JGdXOn3nXKMqtumDHyqPzd0J+94qOQAEzs4nDjMzSUGWJcUj0v6vV/F
3wnzaLH3vK9D4rgT7WXjGH+vcxdm0HSajNPeZuoJctUgsT7q0PWU+TPSlU/bxvJ2juGKeRwC0n2X
rM40m92VNakZVD3Ja1/YPww7eCjSaQ+eIzN8wWyCsXWjzMGnminjCqpmn0mAkU/vPm9PRPZ9oVbj
akoxTGmPz9buvZWlt+mCfi++u/15iQyIKyZjGpxJcZeBtwvNPj8uLdcbZbCe8im9WwLrZjb0b6Wh
/FpU7UHl6b4xze7IO/sHPSt2jk7J+SP2bjSB1qZGSi9iayQ/6uXLBGsqlL75MXJy97Q9TUnkE9s2
tNahoBbwmhsBuz1Eofc7cJD83P64bAJC7IsGa4Z2jxzdcYLXftFPDn0169HTLN6OOcuGWK3jIrwO
tc4bSsUNQ8/0+xwxZGSJT5x1NZDs7UnIAo6+Lt3FEGE6Zf1QMgs7au9HK/yQjvdVrR+C3jr+D0xq
zoFvWDwNjjsVPImTipyc1hKmoR04ZDWVBZ/kdDWhIg9WgGJkEu+d2rKlE9MbPVEHM2SQKRhelEW9
sQPlGrXnh1rdMwBJSNOFGGAujq3nrUty44XWQcVtUoDPfVw8rNUCo6jue/gwduKndKOEiKDE9GXT
D0poS6sbr1Gagz4HVPbs+Hc+a/8szviQca6DkD+tVRJk2svoXWUKV2wRSRd9gsWP13aOz8e08K6t
OPo8Ft47P7+u74UJIjBZTTP8n/7iIgeZ6Wd1rj9kvPC9z8RFok5aqrs+HyrbD4e0PSzxl5gkXR8d
ujyHL30wPYA+/uHwXwdd7D74tj2sxADFxpE4tgfViIk9FcqtWRz/a5TxyWBUeJf2UJpvV/RdkaaT
4EODuAIdB88eSdKThemnDEm3Aj25oCwPs6pcTcFOridLlcSuEcvt1NFbzyQNBv5TPhj3KO9+bk0D
Ac/ooVHKjzB79ldFqj8XWXKvzUpJQ9H0vbRy/TRQ3dpeWNmkhUxiUjSnLWccAcBhmT9yPQXeexN1
X6fllQq61hV7uZHk+PhTLbowTEBtQ+wuHJJ9vpTXi2aZxypT9r4uCR9/HP3i6wN4XkWv+Pocd3da
pr1amvp7CqNzD6f9T62q05PaGOFOoiubixA+xtlNkjYBKMEbVugPTfrUZYiZb2+JpH7min0gI6UD
BFeWPy580842mORF146pEd92qYNewljGB8do0Ig0tccVBKjUi36wQjfdIYJcj8Q3ihdig0ikWvTV
9MzvT+cQd9lj6tiPsfle7gSR/1MdDbfMc9A6eV+eJ908prZ7rS7pThCUhAuR6dOa3TkYmhgw0Epo
5wzngbbzuIOwum7KfMd1ZIMI+UQ56Z3eLmC1NNp11qtsNOXPZeye0zm73jYF2T4I+QTUPHUZFARz
Owy/TCjmHN2k+NrM8Z5GsQRw5v6nVWRCaoL8GyiO+8CLbwcL0ProhCTqUXGMNWlRvR9T+HV7PrIl
E/KItlZLEtSeJYNWpuAlYEUyrqizftmLq7IlE/KIyVQctYmIq31Adtc0d70ZQmAy6cvRDbgpddXB
1Sf72HVZeXb19NpRjJu0Tp1nzxyMJ3uk6SBa5dO2ZyyJFGJ3yTiFTetV1LRsG1Z2EzeFnWIPmygR
TXXE5hJLmfMcSnYuNsZ038zjp9JUSDbVM/LdT1xJUOl0n4L5qecHzLZ7E8PpetBK+9hADMet7n4c
1N9pVVPEUG8qPf9YFMG5a5QbtzSTQxVM8QELd8DpdNWpo6M4Htu9LvC3N8oRm1aiEpacyFQAaXXV
cFpmJb83uzY4cgSqp+3Ff/tQcMS+FaUpdCdWyPgVNHMb2zzSAxnn6qlQX1zUYxWj3xno7VPUEXtY
6CKncai0eRuKI9Zt7m7Xw3xdcR4C7sCLPcej+pywuv72zGSLt/794rirCuimO40B+1K9i9z5sQ7U
2xwlsu3Pv32pcDwh7gT9YI4UL0DWpuGZlA98VH7X2umxmr1v5rwnN/+2cziekHxUpTbR1EiY1pLZ
ugqyQH2ECcj6sT0J2RoJwSaYQV+2PZNIy+Cn6SyPUxzd5uMe/aDkDuGIrSeVXhRlHJLIw5sMP6Xz
g1ypO0RG+EGdWDkt9rPQTtBg1/xwcX5qfboT42RmLWQfdpLmVBuYWD1UyaGHTq9pw3tXb57dhgBT
D1MOzW30rlzAEdtSdL3E1io2qYbT7VgkZn+qm7q5Lmee7t+1U2JjSl2ZNUsJkNtznHMVJqcJGmgt
N8/bn5d4p9iRko2xMhoZzkKy9iMbrBsPgoY16i0oY5jacOgtVz06/dDvuI/E8sRWlETJKJsVcLTZ
pvI56ZqnLAY6YvHE+65TBcHNv92fZmonNA0swEIGFmoOnjVHe3ndXq63D2lH7D9J89CZG4uPJ0ZU
P9pJ5txksxudo7ZcTo5l7hUVJN4vsokm6Mt42Qo7B9b0c63DupmxA/+SfVpwfTNbgrQI11eG0AxP
dRr+tt7ZbOmIDSbJZEeLPVHjsRzocwbd12D+Cub/p+7LluNGsmR/pazeUQPEihib6gcAuWeSFClq
4QuMlCjsgTWwff11UNXTYqqpvF1v09ZGK4qZWCPO6sddXwhd31o7Z5s7H1VkhQSHb/ru5FgVA71c
/SyakFxYO2+c4HywJLa4+e6rjCrWVihvXUM2BQ3/VpVNnk+UuGoUgCaCYikz4RUK3xaUq4DKGuEL
f70833i350MlNeaOe55j8ph3804lQNg7F9ucb/i984mSkdSRcJcR85Zp7pFMdnvRzB/6yD5mYNo2
or8kRfVG4A2GgtdbOK4xKI9KGpo9tlx6wwCUIflmbRwsgWtLrjCl6iVk+ptPbXmaPwQMNqsgDy/R
4KNTmh2RFIc+z/QlvcI3LOw526cjwYSdgBFnNfXcR+XR2Ai55XhTO89YbNATc3xK4q+/XgBv2Kfz
cZIYg7QxEBdodbvZrnU1GMvVFgviOU3kpVG4N1ysPMsipjGsQ9ICFwlGYST4M3TrAPfcRID7JCCD
8izSnJwW8lK/vqW3nt/Zpq8SE0VE4HQkT6jwrMlx7mc3dLyoFnFQjna0a5JiujEGa8SIyFyqeb1h
DM6nSUaraSD7AXRWP0x3TQyNjz4JkBJ++/V9vRUjnU+UNJETAm8P0JTq75x5nfSF79bTOkYQjoiv
Nv2mtLr9JGavuARpfWMPnw+X2IT1FtIgBgM0HAcld8yx170dveRHhUr+VglInjOAUhbqqJeAnXKV
ah8jPyuJ/P+CjX7Dxp3zfDoOA4XhgPUgNVko7Oe1Bb3ZC9HWWw/ozBSAgz/umwbz33bpYDY2josd
qFfnfZgWy2j2AMIap+0vtCfe6I3Jc57PrkaQGi4D010+ssAUSQiOHIgZFlXrWS1G7Eepdho4ki6i
QZXMAeQvhVe2zkLm0l2oo7x1y2fxgDWCyC9TuGVRZx8XYsiiqu7qvD/OmqHAb104zVu76cxqYDnY
QoLXbwXdwic+zRsHfQQjk5tf76a3Dn9mJXonZ0OT4vCQE1MeQdueJ4jB+zb5/LdOcD5WkrvU0Khk
mJWJ5C0qQ2vqFKs5jx5+ffg3DPf5OInpexGXLSbDbWVlQVGFK2Pz2YMQ2tY14kLo94blPh8mafrI
FA7a/tiOaXlrQ81iD+RxuMvjKgymfgz9kDfhNTGtuRSNv2XlzodJWmUNJmcYPQfAq7ExeEg14LTL
SACLvk6p603Zo0bDsSL9hT385imXNfKDP7f6zAF55gJ0Lqhfp2AuKa9G4BhMecXFialbGjfoablg
qbywk9+wSfzMbHQkaSIy4Yy2neXebKbrduz+XtB7PnQCVC2mAWfE67yUJog5y4JRob0E0bnoQgD0
hgk4R76UZdrUKUEA1BXNV2EN16yWpZeyPPdsMTxHhF/YpW+t8jMjMNqQTqbDEsAzBFoR/RhlQ7Oi
ltGAcl+i93rrZZyZggGcKWXS4SSxC1qAjh7crLz79S5940GdgzDrEhq3kwa2xLJ07jdCXHMUfCTi
gq5veODk6sKCeutEyw7+YQlzZlX1BJwEaJo3ok7A/OocEQWXqt4nl8QH3jCZ5yhMoJzdljGcw+rH
05jKu0TJd+N0ceu/dfxlEfxwDynlRTUCtrxSNVnzdmaeSeLYA87kQvXljRd9DrxkLLSKqMcJhj4b
PDoNV3XpPP76Tb918Wc7OpcVuvohtoRj8hUizZ2o6h2W79/zJud4yzlvZ7uzcXgMKx4yUewN4P8u
hun/XpDEzpx66tRdN5Q4/qzpoQytG5GrSwxpb63Ns02M8ioreYNNAAo9aBGLXcvdPohUco/xoi1s
+YUo8g1jcY67tF1qgSUR0RHksIO+rQP4jMbqrkEP9et3/JajOAdcxqrvR2EQNEQYQ+9o7iPXRHYJ
Ort2+mRysKTciuhoyTr49QnfSGXOh0pmrpqxpnATBa+3TdTuaRs/TlAPdE3yRRd4+zZkW4Ksuzhn
9sa7OkdkMtdkukuW4C6rm3e06/s7YRz3ipBcblzw9Pth09YXXtgb+/F8yMSO44a6FCFSoTH6neAm
Jnqxo/jWnZw5dZ6HxG4MMON9l/WgKtEQPurA5OiZOOSbITVOAFq3+unXb+qNSOkccYO9byUQ3cKt
2PSY8fzaUXoHsWeISgt0TGm9QgL8l/v9ry/jf0fP5c335nH7j//B71/KamqgrdCd/fqP92WB///P
8p3//czrb/xj81xePRbP7fmHXn0Hx/3rvMFj9/jqlxXeeIe+1nMz3T6D4qd7OT6ucPnk/+8ff3t+
Ocr7qXr+8/cvpdFQ1rp9jpJS//7Xn3Zf//ydLECR//rx+H/9cbmBP3+/S3T0WJXN80/feX5suz9/
d2z2BxCu0nVhRoirll718Pz9L/QPrhxuLwPytv1SadRl08X40h9Muvgwhjxch7nuogLZlub7n2Av
oOGilp+CENBh//PaXr2df72t37QpbspEd+2fv7MXqoF/QQBwWRLzMTi5cpHjcnYO2yggIVUnjaU3
wzxfhZT7PcgBVBtPG2g2rkqZ5eB1UvVaNFXtjYiCoXVV3bnlfGjBuDNiuHCmfFtb3B9b7ZdouRmV
H9uId16fWEGXs7UbDnoTNWIL/rVv2hpxCIi/x30dWCPYO9go1qlMQdwu8mMpGbAjOXzKYHtRqf20
lq7n5nyjbO5TwC9bjlMlBfeU5bXNvHaG7La2stUwy13R3IFqzsuq4sEd+9STIfELEOB7qIpuVeHu
2uZJuuJqsiA8XdnEg+/FnNeXVEAbOOOFP0gY0KQSEKmM1pjBWXfstnHJO4ryrNZ8i2L5miCEXS51
uZi6Fus8tFYz70490z4Abn7NCzAhoE4WBXzu/DBx1xNkdZORbXrN3nFefRJ5eafVDNzRCxU39bpB
3yzHsgAklG3+AADWtrYfXVmstAMMunLeRWF/EtNTVxeI3PKVHg1IFq64ij0t76dkF9HbzuoCF3qI
dncLjhQ+Cehcy50tCr+M+XZktxRDRDkwy858IHH43s6o3tSNk3tWz/LdFLseH0dfKRdzDYxtl7fr
mpsuSjdQC9gWoPJNiyiYG+MG5ZRg9Il0nxLI1SW1PsZpD2LNofrcmqfSfsrwpCwnP9pZH8T0Fvzm
PmZLfFzlcuWYCfcdEFtZDQcVGtvytLwBpdfNNN0u/7S8muWLU882EQjEnTZfLRdjUcdzW7Hr6uir
SPk7Fbafls/3VnSqmfUpswqf190p1vhsCkadAu8U470rNyVeZ7mtlznam8J8hYsUhG0nDB4BAOgn
9m1ubjUSSqy95UWgQghxt8K3S6wDafn6vUr4htpkI0bpp1l8WPYJQbNscORagtd4gQYPLWaBoNQp
+W5ZMcZyvBg6x8DpdmbwYAnWdZX4YwpxOhe/q51ovi6nx9TKxiLad/p8tXDCxhn2INZ71CDRtHGO
BitMe0WTr4hkwM0Sb+5vI6MxA8m35VjcoFl8pdP+VBsQEsxo5oZia0b53kniwwTiRSYPKjUvayKr
o3U5YE3I8UPtZqtlfUxFfmLcc7DiTVesTJesmibcUDc6LPO1RYyvyDL2ptLa21a+KYrZ11ysMQMF
EXdNPdqNJxiudcJ6rwvHVe7iXrW86jK+4Q3eCu4S8gsrk7nr5a0tbzTpQkhj0c1gaW+A8ahbTFGR
/rTsmMqgDYn3gGQFDDt20I+rHkYDRD+73BLr0imOKrZWYxWvEcJtqYO9HXkGm8OQZf24u9DVd32K
f9MKGmjmJESxcpj1pVBY70kFwC6zVtj7dYmtLYS/rB38Ws6Fn5lbOplgLuMDJsPXcXQ1Zf2ukKBq
a9wdCNnWiWNT352N7SdCltgMYvCzbFK+aQrPZHXqFal8CE1lNmPBj2m7hWX+2oZ9vIZBPgpVHKOi
nDZFWeZoCMSYkyzEXuM7qolQHpOx8GKDWT8UjINCQLeLQ2TDiUMQS7e5n5cmXjukvEoHdwSlkyS+
mkod9FGFH6FvObr2w6q6Jm7YeW7Ht6QenvqZ7ionF97LZ6E+03pOlLxPNEaaWBYDCdTEgHpOp5ao
W1041HPdmgd8IJkfJeRUOo0IYA19Pk3a78IIpr7l3jCmwoNA7Y2GbfKYINu+BcUYeDZ5UEm5Kqrc
BHIsME2fxIW33OTLdXZ8D1RDgfskeMU1gCuFWAYP9TehC+3lFjnlzpBsLR6fIjv8TN1CBzRuJ6/l
wks5h7sxZu+KqlqrWWBMotMYpk1UkDTx57rXm9Qqk3U9hN+GfsZYCiXWJtHWtgeTtYfZvae8tena
RHr04YiCFMPreDSwwJaZvzhzBw6mOfo49fBpEThLB44oN3F1DYA3zjaqdVVD8CRm27LTPuar1mWW
fykaZ1fQzJ91+KnKo1VZjEc7kYEscjySQ1inO4tcovc5gxL+5cUJEMVMgPcIYcHrPNVKOEI5NpSb
EDzZUw2TCwsiEbhKWJNZk3f5pD3ZP0WsD0IZosJ4Ec34UiA6jyQgCqkocQiz+XnjlBYCIp7Ad2wc
xTaFqvZVOPS+qdx1HMOPLP4Y/isPH7MKSntyPbZyDSFNAG8bcspo+si48yEtyDurKqlnxeOHIX9X
DZHjcQ4GNjA9erUqnwkYucHExx163WKOYDHQ2LYyrW9kAaqhDOM4s7xKDNssJ0lJ6tvF+94GzhXR
Qu4trmUxitFs7Xs4gnnKAfDEw8KDYhgZcVq2sSt9l/Xue86eiqr27Y9d7u5iWFsUTnzGxE7Lxp8i
FE30wwCrJFos8B7fh6EDO+V67uROO9Gh6qNDOoQYe2E+IM5bNy/85XeZAUPiPiaO46Wwgel42+TE
E1DHcQbtJZPc9fnTMPdBY54iCvc3a69EkCdS4Q+YmF2CLrgDWRBvOQYTfBOG+XFwHa8ayjtob3xb
GssvoYJj7Ru6j0ZxpVoUF7Bqc+gxZ+YYWeN2bMToNbW6wkSx3xTWqs3yb4MNHSK67Sa2TSfEYOMG
kcTOcaCACy0KgCk4EhbI7qlJvh86LC03/ZZEuluBFNSPQrWBBOiHJZAC7yAeDUHUCG+cFMhQQ2Ap
tdcgOkBFIoT9Xp4UR/wn2b4HC40U+qktimPX6s8lhyoue0IB4AoiVuuouDTR/ToL+75nhIOSvXCw
YbFwX++ZfozbvOBTuRnCyfa0Il7ZAx6ZiHyFy4mt5EIedgYF/35CifoKzgX0uTwfsAaZYG+i2S3B
QwyqqqQ9xBn3gM/YDlb2YDP6js0OwtAmgBL7ZnF+GtRFGJvxESW/+yFH+SsP+DHufyn1n29WaUPi
VTKiCDuHsKg2YtpNBMC5vfZfwg1EohiWuBk6IAdNtK4TuEQXUYLYW8ldHlv7GSxXtPvASHGE2gkc
motW8LsWSnWlu1Pl10kj5h0w2Q/3uqzK+EvD6UYM1iqvsk047KtcXmEqcDc67Cq0mr1LP3YO2zaj
2NUdhxSqS0+RyH1sO5BirgWCqha+gUzMx4jkimKZt9gn84CqpYLkosaWiQ5YI3Ss7yq1X4LnCKTY
GLF8ibZ//cheKinnj0xxAiAYX2o2Lx2wH2qB2iEk7u2y3CxhXR5ia8fVdsB8OZRNvL76iGU95E8z
jdbLRgw3Jvpkx33AgNayQ+zG5gkbXapiNYrwJZwbU7Zd7LKJLASoiPIIW48uhLiKTfupZmNgpgYN
6vlqaAe/itBdw4kzS14RWviWyzZTd0kd/KWY8vNNLskldxSl55Pzg4rsjBk4EryEJePArMlG9CaA
ojeSHZi3Qa8xgeKlSM2MLjArVhwIf3IxAJ/FT56r9E0KVpYhvLWb/JgjgsbM1GpJc15eYXW7vLIl
g8qzduUWu2oK95gKX9v8RFi7G12+W/4aj3Bj1SWA2ItEz093J6itFNyUI8+HW2hlJXrgI1Z9mj+B
nxjENTsQIUBi2dQe4G+7koV7xLOeRKIF+4e1ZfgzzZxrViAvSGHSJwt6gEWA/pLX0/xYY4EuRhto
cSxMeajqYv3rdfdiFn6+aMHhW8FECS7D13aK5jUVKLThomH3lxRvtPrAFdwfCrZdzNak+yArgLF1
ghBEe5XM0OEFC4eSV1TCiOZXA0t2FpPIPD6ZBBvQiJN73YxPyX0Y1tgrcMTItFIGB9TemqxYLbt/
yeWHLD6FTfyhhNcE+Y7XK1gjDWltbGqBBHSm21gihcZHobfkZ4lcd1ikkYN/K/l6KttPy2789RN5
qVz99ETQZ7UlQ8Djnle20EEOM1os+G48hSUdWMJygrfAHYxJwHp0mZ94CQJ6CGr6TQNQNrDoS0a6
3KJdfh7S+8VaubH2WC98g5ztwiVSvJSfLxHkzpS6CMvOIY+8qlBscnCJaB+8pCPwCj6e+JIWLjlo
hae45EDTmB/TRH+P05BzQsBhHB9qvMKXcgCHGYTHtiZ/SZJGifQwyle/vtaXVf/6WpmNEpAU0uHU
5vZZMXzGk+vDGbuCxoe5o7dla1YF3qhskGjB2Q/RtCX24Cdy47jWioJ6m4bmtBQ0su6KDVlA60tc
tf/GWeKi8HapcnBt5Lz6P9QktABTxKpHzIUb95cnV0hrVaN8EEXFasm3sVoXw3mcq/JG1NHBGsSl
OvBy8z89nB+uY3nRP1j9mkRjUTtwlBkkAeei9TGlAe0FFGHcW7zPgTtemX5ZIkgtEMMh3FkWomuJ
bfsu69sVBdQ1U8xf1ptJTNDMD2V2BHUVPn+djCes5b1sn8ZhCLppX4mnZS+5GQowVQshwtifWnkV
gt5g2YLLzaJZhHpH9mC4+fCyEP6qob6qDv5vXfZv1G5PyZembMtv3f+F4u0yefSL4u0jyqK/HUBY
1P72qL/+dvXcJ+2rQu7y/e+FXEuQPziFZ1Q2BYMpJ8v0//dK7vInVwBnhD8pioBy4SX7ZylX/sEc
FHBhBfARwhfA5D9LuRKVYXAjoMqLoyqCUdH/oJTrvEyW/mupulSRZfsqiZIzJTYSoNdLNWqJ5Ik7
zAERkEZFzGxJdeUmYePJ9KGtGq/t6+08ZRtl9IFCpcqbagh3V2Tn9sCYN2RDwwJJCgg7UF7p5nSN
Et1hFFD4zFGzRU6flc6NVg9uNfvMODedtj0HIbNF4tXQgMLMzDdt3a4qKG+DvdQD4zxYhdt9bLsr
IPqeItFD35Z+rnoSe0MGlUg66o1VW2s9T1egdHP8Ph/vmJKBGd87iIUs0DqGVn43ufZpBskvRbjV
TbeYc9pq1gS1Ut5YNds+dDbtEnRV0a2e+51mqFWBlQrzLIoHDecHSHitavpljtMvceQGOm+8Lh6D
RmHbRc4OQ7Q7ixbXXE5+Gcm9mz71w/uixMi1SFp/Zmr0J8D4kLBMMzxK6E0RuXJzddubdmXZztYa
or1BI1TVkASX6uNctvu+ab2c0G2YAORnsdmLUFI3NgjSrN5DMrcilfKqxl7TEolsFF2bsdyqRHqI
ujy77VejrH0RVuu04V7XYvKsHC+08f79okFXgrIlMXHPVQ3bnM59ijZuAIW2CVFr7KNyFHwJd3XQ
HqEK67te6KEiiRjOkxdOvkQu5wvWIS4yEGW7EoWv1wu2GkFtlebhHDhiBz84JVdldAGlcYZL+74p
fjwHNu2P9lvXXSgapYBsv4tvAEncoJa7Rby2c1bInteh/4P9+MuE/phYkZexkJ9uiqOxI7Gnkegt
aecPDiPtKku1IdS9aJrftSjzhnHuD1RsQpocC4ryehRvK+GuxnIKajGjGYgqom62dZOjhoiGgcrW
TdX7yfQkqm8ytbYQiQaTG4K/YtrqLpiFClwMLVu8RbAHqgltbXCXQR3WK6ix+GU43nZ58iErbxvz
yXI/24Aaz/a97SATMeVh6CofxJ0rW96XydeC8/shAmJCyDb1yij0HacJCEuDGIVOwFIfM4Liue2s
KxKC4IXtgEzxJpJtBtscIKMVQE3+rinQ0XDNfVrG/qI14pQ1VvBnE7HMG9L6IcYIIuACHsmR9EMl
pICZUJjIz5qh8hxDby3RHHnT7UFQuxoyFnSxem+T+EaY5NikOZT3WjdCGcEFXJeZ+27sv9pTdpvr
Lg9kaGMfteyYCww5j35C8o1tkdYbBTqVabgGKc5KEjwxPd7NMUqWZATaJXmoq3RVCgA66vgbcezr
hkSPbjQ/5xj39LKxaNDUcpaGUADTdUyndEO66rps3GsdQ4wGMtepz7LhxlHkvbRJEJraL1LcPcoi
Nb4xj+yIJ71vWeyDM3oNGSQ0BRbwGDZTPYB5lyGrGnYRgWIU4BRemUc3TgJjhgAgnoZjP6KjAxYo
SBAEmcwwnoPW1EigKWb5xM28oqg8YV2HI0a3hmilrHKXm8ZvDKq5MGlx1q9oVh06o/w+CYOKUyuA
QMNOCsxJynC4T2qynWK9KidYxL5sILKn1xJ1n6oqYaNiHri2foAS7jGsr4fukaRF5sspw9h8zCav
Bv/JVbRw4kf2+1oWG0uHQTTUe1WCDQhNzk0hhyrIkC3Cp/qWRoG4I/7AqnVNrVsrsrYUNq7uBihJ
SwRJ1SOrUzR5YItsLLdwAJWGBoSLIJYHFESFwusyugszc93rAY1z2Cue3Nlo2c3pfYWMJ76K9ejZ
aRQwdAhVbPa852gJCs/unU8hJ37Vu7iKtY3uRDKt2zzapNMADZtoTVGOVva6Dgs0qlBJT4FYQ7hV
JR+AJS0mcz9gbjYBb0AHQeuwwnxIgwyiYUFkq7uMomDOlZ9i6sUb5hxh/42V3ESgdJ/iwWccFjTO
496vE6KCiYxg96arjlNfOsRHmIC2D/pq9gdoCzwba0aRrTgoGqGealbUcbYT6e5APL7JAa21jdxY
aXaDsN5TDRJunFwWBRxXfJel3UGj8zGjuTqN2Xej/R9FidfVs77rmufn7vRY/V8IA5eJ2rfDwPfx
Y5Ij/nsV+S1f+WcLn/+BPIRKKqUiSizJ3PfAT8k/KEO5XbjUsZGeL3/5K+4j9h9IXpyX3jp08ugC
SPwr7sPRkNOANRImAWXARQHoP4j7XnBW/3I4aFcrgqtjxEXPiUq409cOx65MpebRAvfVMoujkyFC
Nj/ZiLyyEnuzv+pUfTs6Or3mXW720qHE64sm9bI5FB/mzDpFWbUvs8p+GCFuP4O6eZ3wPt4NlhV6
oAqANo3p77skcY6mY/YRFNWoGs+pP1dyKSCaARw7qn7I7oZM9u9JV9i95zbM3oMLxd02QxmMOh5P
UMyGMvyY7mlM2us5n45sbNK7rOn4OslYtE2c4QLg9IWa6fXDodSWFCgKB0mkOJ8m4hB06nUed9ty
SJOjEWY8aWDSO9s61XFvvGh2+j3r0+kmAQaiIzPKexHSyqzDFDdm4cwau6vYNHXGPJaq6S6WYbrm
Q+euv99nmqIw5w4u5g/aJt+0C+rG00OF/sCYog5mDXc6IpDaffmvFtp6P6zUfxNw/JS9o45MUAjh
4AcmNnXPSaVl2RvZm6VKP+OHFH11pCkijCqEOJudfHRcVn2ec34orRBc73zu0W2Pq1UT1nNgoVx5
4m7RbKzepb4eBIFLj779+hp/eguSc0pcoN04Vj4BouX1Es2UmoiuY9QPVIYsWha1146mvS4j2FWw
hFAUgLtr0SfFCWwOYFIjTnw7Fd1jQ7VaN5yYpfUvvXr5qJriG1fU6h6ISb9t3B5ItzxfpRn6/AqE
02Ci09NNN9r1bsG6omvieKM1Q55iUmadipxdKKa/UMD+uMhwewyDkS7MgCsIXsfr26syxwW9lY0e
flqCUchOW7rpCqcMmiZBDGhE56UyilLPsZpbrUd6ZUNy9sQL2/a1g/F+RF7zDiUW0FYirplSpzgs
WmogOCyqK9JhxcpOZbdW3q4xhp4dHGSn6D45pZeh+Hya+lQc0DArs/XYleqQQG3hJkpQdP71e3xR
oH51o4LADrrEdriyHfQyXt9oVDNOSjfrN66F9l4EF1XT+C5t0uTOlM4cRNOABkCIMvxotmE9fXLb
MPlqZnltSF18nG3MBDRuFfmOFdJDGvbWogpzifXpRf397DI5AZZJohWKhP18SwDnRgVDFLqhkTOs
KmdC6S0a+1VuZfX6xQaImKRIAHOGtWal3UPcRduhwZZPASS+iUb3KYqTZP99i+tJq01dYbxYootc
T/mVxaP2nQHEqca8+Z1DkB2SJErWL3agHR1yoUT3wvL1+o4oOlWSqKUqr+zzwUVSqyTsRt1vTNvp
I0/saVOPCCXMLIov82Gc/BzmPGqv7SoBeL9GPs90MZ7cOb5rzHo6dIo2aMbZBZhskH/MKhKbyZn3
VeM2KKk1/E4CxnsBi0/Pi2cYB0JW6RDbZkjx1HlLeOBxQ0xsm40GlOvKoqh6RVZ/DLlUQVGjeW+5
prmPxQDBzHx+VxLxoRl1gg/opxAc9kGqLAipGrCVgsSoegBjUgCiIY9xaziVbIgPtWbrWOBtxFJU
a16gtKoG8YFMTfEFo+A+vOHWsQwkYeq5XIX1RWIVwPd+yGGRtIK12xXYC4DrMeqeO5gpKeZqnkyz
oS9uD7FsktJ7VZwApHBu8a0WHGQa6K6p1bsXYESnKi+dIvcdvHQNsQF3OOncuR/pJc/wOr3+fmmK
UM5thmIVP+cm0aWc2UDtZgNnz3ZDkWe7aOhQjiGG+p3O6EGLakctVm6jSZtA0OrT2GBqYhzz0M/d
pF5B/EqNl4YaXujHX69mjkgKaEiJ/yklERr9mCJHkPl0QD3ZbcaBlBvbSdt37YiBXAspbTae5rAq
jxMYw0OvJM60LQGa9DCUSUop35XWYB/yDINkE1Pzo0SBqM+XeFqDpnrkUM+wa7c5VqSZ/bgo9cr0
hTjYGbmC2P14kyqid23amSC1oLgKNRT5lbHraUq9kMwj9B5z+0IDByn/4gBe3bACOQlHx4LBVYuf
ohDwpoZw3WW/aTorMEMwyWmflIAKVRDn2OsQUtd8vIsrU/oD5KK9UE4fwGAYeVld7EScKY+h+6+a
fsvsYWmtQiunIqB272ykbqU9eARkkEhwpg/EEZ9i1sHXRHAsQ+2u24YDnFTYeoOSElLdBFNKSYy8
oSiTuwIS0jukPs8MiC0PxFcSs6/goMoImlyozct1L20RtJ0LjWySngBDuAXEMvWJvSDaFPjIk77+
GCc3E63zRdL2OsJuARlCuqJ51SHV0195WT2k0mxLoq5NP4N+qI6P0ilRVGow5xtWNQRD0TI/ypED
OkamGOp0TuylRZ2urQ6TTkmc5MHSGJR5ztcqiW7iHqfmRftVdch/9QyIw0D8nH0VtIwDNX60pik6
9oW1TeTArvl845S974RZu47bbAKG2ELqnAq6cWPnZrT20S3V1vXQdD6p0Ro0UxLuElIcgIXLA465
MtordApLVa0EMtN8LyPwJcyiL/0iREE0LhLUUEEsFEv4a9qQg56o15YCsQ5IULw0ntG6i2qvBx4H
Dy2x/R6xmrbS+6TtAfdAVxgj+17vctyuo7yUJv1Gp0Ppx81j2DhBkgBIoRNZranG20vtE4I59Nis
e1SFn6ButDblc730WiMCzOs41QFxzMdUxLZf9ig/skp9ycfGc7BhIDOGH/2y5LK23KZS37synP2w
hJoOaSyA4rj9baTtB7tqyNaKGr+CTCJ2CSS1IoFpN5en9q7Exokn/SE1tpdX7NDbw3s7llt43xvh
ytqTBjBPlprHeFB7kVF0vo+YO2pbFgCBRn0nKqsVibCEUak+Se0CWDaQNZuWRZ9DvSsyD6S1jQfd
2YPMM4hA8jV6jwoIIYEiichbv3G8JE0x8YD5ENuxwLJnBlBQJYUXWvRzCFiFnwDy5cR150fxO9Dh
aR+ldOZRVj5M0RyUPXgAY9DvbctsYXxostgXdYOW9PixReA/tl8Ym4BB4s3HGsYoNM1DwrpjA6xv
0CX6vnaiB1Aif8C09Q6p2AoYgmJdlbr3qm5Xl9VTBCpAvxjNxygH0UDTuVsxiSTQtWFgX1Kr/8fW
eSxHqkRp+ImIwJstRfkqedPShlA7yMRDQgJPP1+pb8TMYjYKSe3UVUCe89sOy2TcaUMnZnFj+SsV
IkbmUnf6NSZYeFsPTM6qns+VkNgA0/Qu5yc4zfPZEitiaN98KbMxR/2XKQRsbhCvVh+HTUSIu5oO
i+LHj/Ks2KTclodZbU3R3skmqPeDzfNh9NcfYVmoF796k57vJFba8+bhHxHRj9oQ757rFZuQDS72
Wzajwf/FRDrv1jG7Rk39oAzAR6mj5YlWsUPXNt6bK2akHuuwF02mtnNpBV/V1RRm/nOs6mY7Dmtw
EozKF0jqE7EbxgYM3b5XCrLa6s3hUKeG+dAN9gLCaXovg6p2TLrmhkScHtUIM0vR+y/W7UHEc8N4
dinNipGnBL9NINeS9tCf3fyY9kImvp7zU+G0/g/PfKpde3lvhG2dQ7dZN9j5/B+TmLtNLgsyv63J
fRs9HS8cYTtLiXafZf54aEvUYTSzWR8ri7AxyvylW/Lg4tC3s5mzwARm7bjhe7u7k6tRnoc0PCwl
MrUw6GOdRv3j0obTOTSG9wHU8mL26w9yCy10vK75FOSdu5n1gGA0PRM0bd/lth7uDc9cdmuZv7Im
3OogefUWa/mKEF3hcHTnhwgrH8u7eFtvB3WZObgqtdIfgSG3HoK8XzoIDMBRcSmWwuSBsBQnTyMy
GlVmPw4hsgbeuzhv1LL1Z6LBitT62XrVqRa596KxdH2vGBSKO7spWwsKdqfET/v2NBljf1m021+Q
oztSs/fa7hN2mfx5GCZnW80Yvosm8Rr0o0URVC+dM8jHvui3GAqK3bjScqnd0HgxXKhn035twvBI
F+J8XAyUps5gRu9KiyfOefWHIMuDbof0LFwkg4FdgW2w2SKE853r6uTtPrRgT2zKTk52yqWv6R7c
jG7qP6xz1xwmCTLOJcchlxfVSxFaFHBb+U9PWAtwI2EWoQvrnjURsgYDzrmvguYapfZpGXgyxCaK
ad3OwTtr86UMeJqKKmgfFSFRp2hxC4BT19wrTrfdGC2b0a7qr2WwS9pqjPEUMe681Ibx9P39cFgn
ROGjnXR5RrSPmQ73LqjevRYlUnuRu3Eerbz5uHYugRHtx9xRD7aNoJ3tCUFy2qsHfftexzxwMoXz
HhKysynbJtrKLgvvytuH78/QxhaO+3++0a8GImk3QPS+ijBu8tbeqSaV9525/vdhjSq95SaxNt+/
YNmFgQ6Qps0uXJcL1/tysV3q9eImQjMuVHb+/h55P//96v9+6VVdEpW6vRrRLhsG6yEoOW77xbEe
WuXImNFZHWXhmmk86Z5ZYKTxGhj0e4qupMXq0Nb5tmE6uCu87jnoaoU+ebg0uQgkzd+iBdrR2abL
MiINm7m517mQyE1t8Rg1mnmnqnKIMyv2e6t/bHHC/Ztp54gS7BtuE3RVfh2UcSUUpP0wCvNK2YZL
OgwXopkWcqvhF/a88I6P4M1Clj5upyJYP4MR9Hdcq+DFdnVs0Xh3MOYWx4kZ1q/ubYSY6gfLfYVN
Hx5dz1vvZC4TJkTg9dlImtCU139fIeOuDxWTgKpGHhaG73CdhzR8GIpjn9wBWlQbLzvliFWcnMBf
7pqy3AUQkEjZ+z4J06Y7f3/4/mXr9nvCvhtOWTtz5HG4TZUlUCjlyJwK8atJe2fcgCU8yNF714hL
zlrKgJmm/1PlOrzvmpq52/ee0wVBrbeUeaJbXjo7ypxXO+zjIluy52IhjNpa/z2JGneZH1LEIrs6
cLMrU3K9ZSFTiT359quJTKc2ULz4UQ6D4DhtbGQ3RnaekpYN6amWIaLamhE36hJV9HFuF1xnBYIk
z5ZP9i2WpZkVO0zU22xyM+m9czU8WnPwStEUmq167M9l7ehrP76u3+vDYJRsvc6YPzvNTRBt1NAn
Rpttvx83aUMatFZgZaPl7xvZPTdt1F+o+djDw7BSokE5pR5HhCwduc0rDa5ZLCiw6IyGRGq66WgO
6tXt1frQKPOPa3V/p9Ep7pdJ3Pw3bnoX6qiFRIpyku/wBU2tY56aqCmfLdf+zKRsDi4mtYM/Oc9K
5/kPo3U0sZbWE64qO5lbbP8eAbD//u3OcvqTbppmk5l+zbSsx/e6uG/mKTs5pTsxlIfySafSjNuS
zeH7yymrXv/9cYcKsC2sFttWsI7bOYscFMb+xHwply0BCs2VZsvfoF3T/vsrtGjrVtDheGwMUye1
qpjTVRmdnHA2dqovHPyso3qSafVkWqN/UZ06D1a4TrEIrepY4q1dZvGj9n97ZrruMTsggvakeMhD
CukctR2MMX+YPCdeCyGuvTvByjbj9GLxM8SLK5w4a9PwDvDmPwSNLCDceI7/273JGvySoW9sEb71
nBZ3j7Pw56dB0Z5yOx+k4xf/vXJmpcVF+06wQRvh31uLmW/W5sgbY7+vvj1vJg/Vpadq906p0IVC
Ala5HahTRNs8MT3OyzSH4lh7eKHaTrdvbjk/DDgrd+5Uy0tWHHmok6nJJy6VGIDr5qEQc5y6gX6d
aCm79tyUsRVww+isTA+iwKU1QLaFUx5dNFN+oPL8+v3Bc+XDPzghsKZdwU/JoM7N5+XmvegrIhvH
sjounfclI48/7IfFfgJlQ4Bh9efcBCK8FmIyTyOo43Hoot+G6k/5+KPXjvjAGlQevFzqTdD1vwl/
9O7XWaZb8oWzY03nHTN9eS1dWCymmsv3+1/Y5l9bX2Gb7bc+8pY7xyR9NF3K5BteZopzoKTgTMui
+wgssRzQhRBeoaociLbWJ482i5095/CcvZ3uMh7yCUqH/pG5A1H+oEntu335fXl+f89aDfeI5gWG
tEznY0qaVpKvBaoKY57ecSvymszRj7bazbomY6gje4g3xnltuKf/fdk36iZQLh+1Jkp8SHX58v99
xib/6lV1QAo8Z7AzhtYhyrvhPPOy2yJ/zKzm6mWtuSH/P6PqNcqf23vnNnwVtw4Aty+DeGE6Pa8V
y16Gc+ZadcurdAznYY6ohwLFgH2knmDTGIH7Oht1u2G5c191M0DFV+K/z75/9frv2Vx2RbS3nAlJ
oHSq0z/8uGiLeWvXa7PLm7pAhibbYte6HiPI7SRbpi6Mu7EgmRJNO2a3qjK3ei8qhoyyd3gvs9y6
1Gb1rjHrHRxlB1dyeoIrfuT12DjlNcidScXmIhucMuMvl7MCyI5V+GpjmBzN5s7q4JdsVxgckF1z
9/09e+zDU2HX8bB0h1ku3UcF+cTtpDKYoabawaaYpKtBvqwWK0jtEGhSiPZm+enqBy8sWBkmtpCW
tfkWEGtdwGGHJy9sPlmJ9ansBziMiJJ3WmbuyhSZtL/cpaP+74NIsVF94+TME+6Vhpo/3zh5vfZy
PyMpj5i4n2eeVVRUFnJvCklHiF4+69YktuP2hLupnh9rpVUCUhMmjALhiU1cVn7z3pTCuCs6449Z
oegxCsRIiyeQHTVevV1y2JPZDKpdJl0rbrq85OIYYFRmb0wqjcpJ4249GFBcd4E9jBvd+Gpr31xb
cQbWsJNmLpJSRetLVDqPXfEYDcPvolr8s3c7uorJnU5NvfRxdpOYE+kOfNiaJ4yx+ZVCNesmSHYO
rYkritoYhhMdNJfShdX/x0cUlJPs1LpG9yXZOPuFMo64A3C9WyFLQtenq0w37UGORvDDnf5MVS1e
6jC/X62O5MCiL3Y429ZdqQaOSYujEGffDbQ0YMvVN9+lyZu7SZNrDqacN9R2u61n3Xb5bG7uptI8
hzKq70vi5k8msHv8PStkQRPstCMfeq8MOQfp07P0pHd1Zy+fJRKJoSpPhWq8V9nPghjJOjGVpS5w
6MO1/WMaTfYT+AAd9KQu2g3AC710kg+jh7osVflPDsEVpUx013Si3oa354uhjDIxS8T1LdcjpdD1
xOjWcENSANncFfP0/I/Cs/Okrqk1SsNCPpAW0fMYgnyq7Mbes6IuWw20Gw+tgRxlsl95O/8Ymec9
17rcM4ZaJ7c3WesdMWInlETuhwPH3ferZepVX3oUaoVnL8/fU6e5hlWerBLfYIHjwqIkcqPInX2C
Q542vV2uOzlZMvm+INK6/vx+AVEjuJda4eXSlqxPwJ3D9t/xu4pywDU8P7UBBoOq6qbt+o1C27I8
0i3up+cib5KCbMuC6384SuLprvAeb3WjCnjQ+adJed2TVS7uZTSWpzzMpg2R9D1KIzZZMrWaU7WG
f6fbVyswZFzkg51EQBCnKOWdH9P+iP7NILWo/J1a4HBrbs2n+ftt+qb8/l06aTPXHPK9G3//Vb3t
sIyOYXogAHX5xFcdERWkmo1rz+aH8g3snpl5Kqd8vPcicbJoMXu3UugEWdTPaeM8TTrv9yaeyh1V
HM77ouQ5X0JmDyN6qdL1ZOtS0lyh9ZnqKOMtdet7v0rLx8k3FwJqez8ehqY4u3WrwTtk/178LZY6
50CEaWsK6nfyVJ7ybCByo6lCwi9BXr93CyCoBXPhSNY6edFxbVTOvrXf6S5eeYP87ikaenkoq+yl
5omyMyDKTksA45z1/LcGSnL1sq7H78/qMFiPmGIxhd4+M7AWYlFb021pgn91xdI/zZUsNylv7X4i
cuOGtnJ43c4fdrkKkkQvonwVzu0fh5fbLih6YIAEUFq2Diet/OUSjZqux6w29VuUpdZRYfUA3fwS
qbk+eanoj4S6iU3NIyhu6pJemNsO5VeKxpYSZ2/eza/fHKvjiYfvI+j7gy74l1TVXtcBA0tTOJeM
SNW9GEBodT2ygoOV33UKb5pfGzv7e/cPvIeokSVbDOtKiJJg15M+ehFD6BzLtY3TevDuMYj1IDr1
J6+ic09Klo8SzStZaqT/YbghEi8Z5RciD5utLnUsbw95hytiFyBkD5Ah/Nv5RsrXDuNc/gkFjlHA
XAPQQIY7BKWoszKcaRmLxNtcxHUBFV1XrZMYTSD/+yyz8Dpgb9y2gT2fKmms25bD6DNi82zg5X7K
wv7whAgPInT+Yic1d63Mh4vZskaBRd1VpVSPgPDGRmbzxl0QmmJVOAmRVrFFaFViLdV765I3LcIQ
DeZ4Q/eDKE+Ea52asif0uieNMEKqVfUJeGewiTBJokWy5cXVL5nuz6szvvGQ+0JBWCBARI81kG1D
2sNTmHKVpwEoaz1h2fMttfEONF8DcGqUdOW6sPLNGMh9kRGb0NWJ5bCI5ln2Aem8xCqiEKFyvoy6
n7f5kh6LG6DhaNBCJyt/rW59soj4Cu1S4goa17gUJaFJ4Ur+ZYhBxcinc4/upMkPZj1ZxE34LFYQ
6yjGJqDqfB9EA05hvooxNt5TGUrBOJAop3dW4reRPMPbLL9FvSFSzi0AN7Fsuzb90/LTbjsTv+hs
ypighENh9eGmL3Nxrolui6I8hxWYn7XT3velIU+IIo10Stm1Qjvx1HYxTDgQiqSSDm4qDEeG2oi/
U6A+ZIvh4VTQamwA3i7RkvhqKA9ctl+eyWBjG5mVqN+WOdjH0RM7NQzBubTiPoVRYAjsNyLstlY6
7sfUApNC0rdbzD1JBdXWpxiJc3HQQPwgK5J+nSq7dYAQ/szVnR/n3+WCCnOCHZkFNWNB/77YxNGn
XPFxb3R7Tx5AWN4EyPpqdhtvHIFxi/VpzG7KQTt8ZU8QybTiZQ5Lf0+XbL0bcbTF4TS8BqgkzGg2
7jT6Y5Gn4YY2EAcHNGldN2We20HAiZ8svZ/pIPr95HxVBieSKf2LG0ZoLUuE4kREbFi7pm16O61g
1d4nYfNyDjNETn3so6p86yAWYrOPfvSANHu1pD89JaB0UVfXGK5j0VvzYXWzS+t5v+ZlgOkTah8V
oZdw8FuH0m5FXAH113l/57Sm2reLvbNtG9ngZGGhQPuUR0G2M7P2bRjaXZapu8G13eN6NMvwrRIe
luKqHBEJusbesJibMma4yCsPbN2/kUMelrkZEujZi9dW746/nhd7+QCIa6wcATzCccsV5T5bire0
Gn9aYloSIxi+pJu/OjfgnASIdBcaNvbvkQCDqip3wrROnSU+5Jwue2dZYep46ashHfaVMV0nmf+E
03pe8j+3e2XkQAxTAzuoU/zgkZkmoiFokArdfQtcu1rqb1YGUEMDKs9p+dKi/aMyXWzIjoSXC7Ho
kczrb+zMQPFZR9cm1M5uDQUM3ixJkeCB5lfLXmpshpNwXya0TvFsj1uvbz9MXJpqxQjL1vku+x6J
btE/uVWEUyCTz8g0k8CLPjqSyePGNB8rtxGEV/z1m13QBhmYJ9z+7HnFbQKVBCmUH+bCSBRKZ5cW
21am4TWz6me/FyglmXVEWa9JyuJCO9GzZ4zQFBkH1aKLW8LCDYvJq9eud0sYDevTkOE+06g8h1Kc
fZmnB8dej5FbI97trNhxYPqajBI+9okg8fP0aIdtt7fL6on9vSaqNGX4WljPZ5CcHS8PhGfgZfiN
3YQDSu0tVf3i9s5iKBE2dDXGAMk+pVeg7sFcHmk3+jgq1MIzkhL2YCRuRic0LwYZNCQurIa5tVAA
b3IIqk2QfuHx0okxtCAdXvVrsocgGRrzh9JU1fZLu21Kg7MLIi036myT18XBnYOLDYqTDEJ+2IVf
nPK6/hrMY+6U82aUxQBa9nu0+wLaoCUUYQggyux2owS29kjNp962mZuGaThMJnj46OycDAYMtMhl
QRXEFhSv5mkqHWtvZ9VxrAsioWCM4rWnklyhh4FIQmSrDHmf0whWZw4PJlFMGNJu7By4JCE8+jmF
VkpK5DbrXCVYpJ5mj1O0de19YRbkbHAmY+iXtgtwu7wsnb/EuM0wuv6ahEy5Ot0hrrruPqOidjOA
IyWtWWx68xYLUun+MkhqtavcE/sJkebWcUYuA7349zK6p43sr0koEXkhHq/MKLh1aNJa6u6lGpxj
g8Ubqyz/a9ZNvCePsH7DoQia314oP2tT1B9UVDS3pTkul2I5kSq/bAdJDrin2Tdk7r2i9RnBPeuk
4u3YRlqDCoAdd1GwTX3jlYNkSXprIrJAscH0w6FtWuNR9xAwYWGaEG1ixnwYfojZNpIum7eNATMc
dF0SdPJT56pL3ILc3Mlsrb3K3c/Sqjd2ajLycFfMvs9pBxDro9tp6FGJPT1JoqrhJKEudd/vcxtd
dTrxczDZ3bUGPt2VLnltE50UZSifLVn9olB4M3Skx3SruyDhHg/zKN56fK15SHlONgQfvUQz3zvp
HtX0dgUSh8LGkW7eRNiB88db1Tacsyxua7/YObQidUYIFDu2Dxlqz40b3YlS01dS2iSzSLSSbeTt
uyBVBy6Y4zoZSS/64Wx6XbhVat6bqju0ixmdS8ph/LZ07pdZ7VeOQGDj4QGc7chPP27yNbV3w4QJ
wsib3drOf0Zr2E5TeHEKXR9ZGlHHG6m1oRT9gnztUY5Rwqhr7adsWsn3a53TsHzKDAp5zcJrxI9u
TkV26MtpYzg6jK0ZyK5ayCjRXntRqll3uTcfgrqIkjLHl9epz4oHZOqxbzpBCTMSzWDplX0SWdkm
IaUcjNmPboh5tg/8M8kkOV1E/UVDKm5nRFdo5d0NVVu3bFXSRoxC/5Z2onMDREf0qNz98aI9uYHE
/oQRvRmyiM12xmg3yLaLnahcjpUJz5SZcrd28mG2I0TybnvyZO8fsmgC1jB/NqUzAdWDzq0lLKs9
ocRzcAlMQ/Q2rLwQopc/6wF8wkJgWBh14huNvVs6DCVDpTdr1D3iUnmQ65KdkdtDGhsSe3FW8f4G
y3bU1m+NE34XTeYlkiXD8yD+mKn1UBimQb40fHUuGfxclbLi3IIAOvN9jhgH3IVLleBujA44ECZG
vh7qNpwRWqwdGhxx07xzAQ954Sdy7HnotgsHrEndardaB80JSPIQp0rvWx9unR851dNDJ9adVzD6
t6zCGGrbF9TSl2aNrE3INBibGaMNdm3okTgPnYV8AIO6Ypi6xLB/Z23xhSetZKhlpAglCNHCojTJ
xo3TtUh3wVTtBrb+mFDzt1bj3hKRuGQjAUDRFPTJPA1ESplFvfcxNBGe9bq21vxUv4DQvS3zerWI
vlbM/an3qHICEWgLwjpBA6pHVhJyja+QDB+elMNZLgB7AfVOYQ/qT3BMZZn0woX2ax+1GeyqZMQk
6BphMv/dMuMqatAneyQfVD9so3rJBB49RdWGl/9CP/TOTI9gatvW3sW9ad9cKt4eLcKx0J0G6bs9
1f2+LRfSoXDhDK5CFlaJj8Wf/NjDsnhqjPkx81g9fIKpiG3KE1CoJuTIMbHtbhVrV5L2U0M8U5NQ
GPy1WNZORKRQ2mIdSN/t4BFHvqzJsVaIgzeKGJVkZNOQWkcxR+SBoZTx1RyeyjI9G1n1Ubb3plIf
BjgcCQirYj3ACVh6NgALy6hzG2sanrf7wWrUjhrPU6aiiawsDMFVQFdy0YfQFBgfIoqHE5d+vazg
OpDZILbwed3BHn6Gqz1tcbmW52tH000srTbfVgHyQUjbG0nmnGx3JUxMZns/SFlaWoyOQyCPjjO8
AKj4VLUN4dHwvQ8bxhZrJKk7M/3XGEh+mE6ltmqa79ulwiRSzTfnSsl6QUdVFE3hlopsHQuHBKU2
f7E5ZG/HDYip91RzKR06+mwY4oofflO4OyfV/kF6uLlyV4Mh+cvGJ4dr8p5m25s2VFBVB87QXWbX
2EeWe1kXO8PTzXXGgjRbtC55DXMdy8lmsWwQnJWosXQM8hvwBQPcBtMhJ24RtyXenFq5iqVjujoV
OP3Uv1tLyoWGiqnNzxE66rhbNE6XBSOdRUZPjb+lhTFaFWWPTp5t+0G9K9dPvCH8Kezoo8qQkwQy
OpKob2/yMuqhc/XB60W7iQTxJhYGn3pyfo5rdC5WlYKcLmybRnnKqh+ga87VGSauwQwKilwHRgFr
7/A0vXqqu3rRvdGn7UnZ7l+veymYWg+95fqcgGTb1Ck40Ogvu872hqPuVrHpqpMIzSTIQnRMtm2A
3+udIecgdurB3FlGdhnr8TctA0UsvoqG0AUeQTrxWuvNDsWOPI+Fy6uKZdopKEXC3Sxj5jisB05c
/PFlVKqkPnpLoRN6u2/3OENpN64GiYgVwqtoReWVf9EThxrZ1n3ctSOJJ7CaK+I+0TkIwNxw3SjT
+2tY6EK9aV7ica4pT+dbSJkPkfmnxbiJcSxTuCdnIsNkeeB8my+ek/2ET4n9tLEvuftr8Ok2zW5/
n71kI+8ZuV5u6myoudmseU080iB5SEbVTUnkPFThiCIBQQncy/SRZn2OX9Brt2rOYYhMLgEEHKB7
klz6zv+YS37jUCFY6D4WsURb79LTlblLHcfGmXUzIxp/JxiUTdThj89N2Z8mXfwwsbbG2O2YVNR6
XxTub9HO1s4cAZu7PD8UyqliQtH+zJL5JWwXnqyp3qilekXPIDcIkH4aXvAptPXmpRVNeGbr3e7z
bW1KIwnrGUBa763cJDqBf5+jKDvkN+g5t3nOu3NUJebI0CtKplGbDJAgE9QjaOpmV21zu9ZPiyR/
JaqNhA2Rp343XAbV8bvF/MvymDR1lmdJhLqZue8DIWm3kaAZG8WLb5YGs/8MPc8TsGFcbzWGM4eG
WWE7ADFtQ1ffj3EiMtFeBUZ/py4Q03Mgr8Zng087jrqZJ9/tQ596KOtNqbbox3jLqFD3BE4fknW4
9Nr2MOmqQu6CtzAP4BBaYG3Pn/4gGDdj31odVpqAiylA04JX2lNaHwjtHW4TVZwJ/8JMxsMKaCMY
awf6w098aMIuWgCe1vkdNB5cxz4OJod5MzCS6nrZ2YOvd4B6hc6YY62q39VaAgtZKnYtgiSRlcA/
ALDbzvO4tLByh0qEbygIDWoUwJTv1I3Rr5BNMuCo0xr1/BXS7Xepde0dJ6lvD+9aOugoUt/ktjCX
JI9STgNKyb2yUslwk0v2Bsdv43gWIurPZtTdllLILGnkuhsC7judpxezar9qqwniHL4ntlIEtg4C
L9MAjj3q3LpvQiyMpOxva1bMTcvdZmpzT3lBcTDK4Mm02xXN8bp3Wus2snGAumbHLZ3/dqyu36q8
ex3rpxWceAcKh6++ak/SK98Ecf1OWuQJWstXz/SSqVqiJ3QNLDxaHhcXLWfRNBQXCJJL+sZUjDbM
FFimw0ffWfZ625cOW7GTT7u6av7KbnYAZuYAiecntWqEj/ICdb3hcH06jE8VMxgmLfqZEXmjOcXT
VL9IdehgxZ/WMn2LKFDZpDlqwDFIvCIFzfMnubEcPMaiDoL4tgEmrlVeLSzDcKHT3u4Vqq3M3c/l
ZCdSQTRPBKzAIzIAkm4k6oahwkfahZt5huLaVGO2182Mv9kY/b0fhV8Q0sViH6RVo0Uxooeo5BNj
XSTOjOKCvhNuR7aJv45Mxv1hrplibXKHFs947tuh3Vau/WD07Xuf+TxHZ7tIiPz/rNL8FdUdoYxr
eWjT9Ncg7ya05fFMaWLMjlHTobsXE5ddWY7n0q7IBQit1zoK/0Y6ojc0DOOqnCCyGiupOTuIVrgs
VaUuE2dUmElidsTNpR8Fn4aiA7bIno1cq4udg7uOwn7MJsBg11quRri4O6NHOpVO45ErdMAzH5QH
VlUszTVtgR3tdzwXt15u/3RC82PUA0ppMyckqZ4vuVmMexsf3dTnWxmMKapGDpi2e+yH9Wm1VUy2
wnCwHezf5aKgx3Lvibw3TFApA752XIDBZoKRaJyJqXF2tl5YcnaCFkddemjnIjibSDzXst03/fhj
ATEbMy23nX8ZOs8mw4Eyp4XT9LDgGyEvx9rnZtfEXjAMz3+C1eyfIVZeo7ZPia8M8dQb1sEOFCyi
uBsRdp07y3sdenSTA+N3UoWXaKDUvcBachpYHL0qEgky3LPsveI4whvdjDntNnVtSiL1mO5ZhRLE
CkSr6gDUiTjWvcNBPGSQxc0qA8jNcFsI2yZsEeTcGZy/K/V+mzBDENMy6Muim3H7Zg+LqOed4fJV
EKmQTcfela4/bE163fZz8KgzTNkgwMVJcODydDB2BZ6UnZd/FOjMjah+tiO0P2nmlIdhDB+b2k5c
j0WujcZup6R+N8uWhUjVv61OoDNKVxJavPzAdMjehbVoDAyy5Ntsn2uDmRWRz9EN4S+m4ikVhJ1K
1XPeK+VfNHm/c8gBLxUmaqUspEhFf1xTA2E5UN0aIEVqEbE1JSD9UoZ3sBE7c+G+d0LErpjbi0tZ
VTtZRA7qNALDmgHnB6v915Ax3COOUPXU0MQzHtwuJU1mqRPdeHjVAwTaQrbLvovAwkcja8GkdZJT
E/XQtOR+4aXgUe4d3AWIzC/DGphhcc7oQ58N097KtHAeGRvOEMjjbuq996YKVmRh4Wtpo6o1/JVN
Aoh3HsfplI3Wj6mqXkvS/OOe1Nf+1g8smznbmgM/TuMBD7li+pN3Y0bgjr7H1OGdS0wFSdd2SxJ6
qDFD+Lud2WM5I9FjPLZc8li6va9VpsOZ8KVDFxgLw7X1gIwKuLRY1kM1+n9Mx36KIt6hQsMIYRgR
xnAu2zhiiL4vA/2LcqIUKadz7qYRLSxvTR8IZ7/iFItVaeit74T7ZS0eUtd7UgHRoaU5/w9H57Hd
uK4F0S/iWsxhKlHRknO6PeGy3W6CBAPAAIavf1tveEMH2xSIU6dqV7vjq8KApgUVDg1D8o3IUDSK
bazoGFnZCmV5ARxIrG9VB+nU5Al6sVjTzq4Hgqgu83948zolIVbK5XFUQ3Y3r9mDTNw9De4hqkDj
3ok2fFrHaYs3YTowJxT7BOSsdoFbeWaBkIfPFe/GBzco85hE2AYUh6t0MMIXiVpfhwxuESfL+2Q8
MI1gnnCr2Wmb0z+hMudoT3jpE2t4zMsfWTGSheZYKnHDCJRvmNCvKkDH12W7iwmjHsZuaU/9CIST
QSPeth0Pqraj+GUdwr2EELcpTXNGqnYfuZ3EbCjNs4+YS7xznT6K0L2sSczttsnUnamv7ezll9Kv
D8rOolORCSz8kCKxbqUl13fejN47j5Ig55y/T7D0VOHNaSOUPE2dbXYlvwdFLxU7vlyK5BgpLqky
mQRrh9He6Cep1ns+qPaDjvlwBmYt7qrkqbf1C0FopqWOc6SX9zSXQ5pgZ3rXWMnL0tGmgDXmRCPn
tRjsf1whrotiZRYXjp+6TLYbf8kdkh7QK+B2EwSZ4CG67NBA9WzHWDrHWdCD5FG4+xrH2VveEMxe
h/lTojDveejZ0A92atntcWmnp2xw9FbxJh47y9qORIkpybGLqb8jbfjUBGgmkbTXUyMwxvZl9F/L
FdMzFr0n4uxzIdjXrZMd8huHwu9XjCeCT46AwpAv4Cna5h/XgiTtg+S1wzHPeJS8x26T83uNqWfp
z8xtEAUHby89fBHLqk9jH9HYgwUW5XfehrBaKgvCcNBw1R5kbO0tLPHUB3FxaJ8XJUKsDCri4mal
DOnFHTGfrZ+GYxkjYnNLXGrg6K1LQDVMVqTiMZqR/TAJY5TbitZ8x6GxuCcgh3pKf/A4/+nNf2wE
/K91fPQ6v8Y5E7h3yv2KpLPsCTGxe4qCC2Jil3JV+IlCT2/Y1vw1+BzwojAgNLn9EjvqiBGGASoK
aargDWkgoiZj8AnTdjN0tT7Nsv2rpP/SoODdWUG8H6Lqye/b/rEfKV7KdMrO+qnuEAx/pqVbLtUM
DXij6rnbigw4cwGxjw2deARsCQ7P5O0Znuhkkk1d4FoL/YDfqnieWZyyx2FJPZdmuN2M2COApQ7n
/ivsW+/RmpjLVunySytmpmA/ArgVkXJ2oai+Fy0PZQFXHrkXbKQotnXHRN9nntznnXkgY8ljx+V5
Zb+dL/0HZoLHsO7FJgiwmWjGx7OfY7dq1hgruCEMWEzWifzoR7vcj6rNHmvfGbehir4yt8JgXfxp
s/CJ0A4H0Ex2iIl72XoKBErUrK+sUvNzkdSHxaJhEGcLntHvIgzAVTQjjzFbhn0SwPTHHPGq6cu6
SeB4Ezx1uG2d8qH6Iel+qobbjagGeNERDoK9FDAi8MhNyrtUOrr0ZvBOwBjAwRiF9NGLPaG1+zKk
e9eh2nPr04nFwxwcqmF4xLeUxqrd87d09l4MTJo7+35x5t8cuwcw6cK+2/ANQi8qQx8LpzyW2TBi
SE/I5xHHJjt+F8H424VKoav4/6lw0NtEtRJltj5wNci3nm854Dyiw1iYdu8rjRdDtuZl1nJjVfm+
6tGG8Vt+twVrkWRQy5EUGfibQTz7Xr2enIKAeJHzLlx4wW2NVzyAlUj9gvW3sV5saZevvfVlYT3e
UHt7TaYIjPgceam7VsxC7ZRt7XGEDdzyB9SLzfuxGu/lurDYYJ27bWxbnAIXxk82a3oAtyQR0qI0
M1iI+qUrXtaYhYtbs75YB7aMSXLX5LUFUiYCTGJbz0hZAjjK+OZJbvekpa5+X1kP4V9EU7FvDC93
OR1ZmLDroWPEZ30n2E3oPuGT4CXtp1U+e6vLQ3TfxdeyGJHKTh49EgkixcF3eQoxFAbeTHAO/u6G
y8EvVINtdrNRRDWDW1XwMq2ds+jDz9X4bJlrs4sW3zCpc0smDpbL+BpYbOrsMs7ToLxlopsJRSz6
suylPeeZfTd20Usilzb11fCVVc4Z59m6i61u2Jny1Y3LAK+QxxeRRFvJNem1W4rrWtb33UqGpZ9q
frzYZJqhsWhjxwXPA/4PTmZ/5+jqrY5FcICJ8cfFoJFazkrOvV73GVUvSaK/IpflXFsCRMptyoZg
bsGDmZpP7naSOR5WYKmsy23x7Xr4T1DxHlTEgiIK13PQI317C0s9v3xnMcYItJrpgsZ+P1rhOwpN
tWeBzr3deYumX4WjNKygwYgOAD5T/WG08/s8PwbLQE7PsdOK9c6GZBjmhsrCIAbLR0gQQAVGsZWZ
iAGDL8Hbi8WN8fKI8URol4kkWbtdEA3vrBVvHdvM+kuXhpAXRdWjAQ3DgVPkBQZuHObHwZ/fmKnS
pcrAYLmga8rA+TfI6MIW7d7rlrfAreyD07I0ISLIEw8pvvGzcZfxKdwm+LJ9Qhe+WNtNNzD/B75n
H3uEY6Nz1A5fQSSd7ReoFV+hWe6rNrosJKI3IQs7FXPqFMGrVwbnaMy/HOxE56jiNLTUQFtI9ZBI
dRhKbi62QSPGIPRKGTY2To1uYrcaZDHvBCss1S7Z+c7d6LfqoN3x4vneR1E510RyNC8XpdXjOprl
1HUQY9dyl60CQM9SPgK+z3eVW90Lil13FexRkOSXgGILFDsW9JaFL3fBNOq44k+Pv1mDVsFSz4zP
JuharOZxnP3mAOMDn24HYTbwOJPmGcRejFRoVoy9xYxenLTPgC1YnjZPOPWfhtL5U76XNv+3na9P
URG9yXBeDrPSR/gN9dleQbgk+KrTyC7PCjC+UclBkusiIksa183jr3Vw1YahTiLmAbl14xc3Wp+W
pPxnYEOACjfXQti7hFx9iKFVWPGjW0ZrWsasa7NQEK6WyOWWXaVN937LLWtQOBs0Bz4B2n+VfuVt
it6HqSCXj9GZLwO5ntELbgA9F6sFL3BToLe19MjEqzwBC0g5A/l4zuWphWHOJmbYRRaDpV/3x16U
/zCI+CnXbGuLWRXSkv2uSSQLr7uzGiKemOG4PJX5O7BQFOV+xJRofvrliW6BQ8A6e2QPLCn55Oig
H11IhBtgFhJ4/NgKWKx1eru2koF9E65ZN927584Pies8NAOQtN7JAWdporLJzcxjcDUhO739hDNf
hr3eyIBLRyJJByzFli2NyUVMckgQDUaf41lQTKJ2n/wn/Dg/rA4OuBbgqBifJj/DkzKC8lnOLqrj
gOEri9dDr4bPskKeLUb5GdTdPzt/jOKJeWCQ+dZVe0cGaeXjXUpk+NT35k3OzkdAp9Fm6irGt+JO
Y5awiuwzjvLfJtDBno/emYzn3RhhSOyStzYrqqNAdQE+eVvUZwl6G65Z98F2p5+mIDuMjFlr66Od
eR3aGfI3Rkfy+QWudwcKUL6SouVb40Gn2ukEkmwR3Rleyvh1ndusLSN8Lt3Hsv6Igo4Z/3ZhiNXA
phTHB69h+Joh+QhA9l8rUyyTWHbRXfS3A4KQ+vZ8NwVhse+AOzax/Ytw9QcI14ltsdg1E+4GNV+z
fdH6/9oc5znrd9ap2TPvXoWrV2lkRixAXXPw2+BakzcdAvfMgbyRYdhvmc9ZEBP8snJWJInLnBzt
YMHtGrZt/m14XiUp2wFp3+/yQz/9J4sGj+aaH2IM99t8GfYd++H09iPwtPuWu+ZtLPsvv85/8CHt
Tdk95K1IbmbkY5igGSjvXzbk6IC5d4rnDGad+Sl1+GiWfwAasIkNyXXlLrxQOqBn5kBtho8ZJJyG
Nktfhstbj0OymvmsBBJhXlc7Er5PNEs3KVAguQkT/R6V4pHsADYaYscNVp83vxvp4kB9jsJyRpYl
9d5wxcIms4AtrMiIuMWrjjFXsq0YOUDiTe+6qAkh6sFaubvG1ASE0YbBe5omtXDQIIJjxnPEW+FQ
A8HV/dkUU7ib62I5ueIXMeV9DcO/lG2z4UROI6S7zbBnskcBl7Bcxqj8xVj7p3GRcma6AppR/l15
s21tkTy0RSR2oSaXWpiQ4NQAY1OIB37zh3gKD66VAV+sGMc8h68gL9Ki2lm3AKdBNNHNsgn8/leX
4ryORYM546mImAHAoP/JsvDNf/IT+4Yy/6ZaPTysBcAe309OZTX3aVjQVFALwvzaCML1oeveRpwN
dz9kECf7B1iz3SsrhM7m1xdKExL1YTBspn2JNSGDKcAOFzNhT6NEv3BWGosSazoB1pUih8a9h0NA
00MRfIwDC/XEur0S8W2MxK946No7yRbiWD2GAcHzTE0suahNgDg5KSdgWcDly5sR0akcF5sahnia
tdxmR3OIlpZG9cXZsLhRQp4MpRSNyvmamhlQSDLSoZHk6YQ/erblX60ZiF3dWhy/wT5ynzESBHeO
GO+jyb7yHzT7ux4inskt1sD2Q0bbkyrrhYu0qdKVtqQh7AEKhPyE608IOkhj/bcTdzBiuYnDRcRP
M453bcB4NfHxOVAydh+zHTwWdpnWA+/neqmCDRdvn66c8Fdl9otjVV8thzX7MedlIiYFrJXKk6xt
v7TyP5PmqDowZ8U41WkZzH8gnQD9gYUIjAvPDYCo61LftD9JTZiz1t1dsEbwJNgjFfZnFE3HPln2
VY4phsnz6OSqfPJL81U2xIu9TPxma/nSlp7P1tU7dbU9oIcbbFxYsTd2fXCnrH20gp/IqX7iwbsa
4It2zT3JkRh/HXc94AuNztMz8/Z1UpIatWYRaW1l1CXkNZ1bTAFOxJtCg4feK3ZykRnPtWurI1mx
Yof3/c2ZoDv0XnjyzHjTos8Lokzj6cs4av8+wd8rSXtDv4Tfyc5szZs7hwQVx3R21skFTTNpVXGU
bv3Qefzl676PGYT7Lx5A8hTVHljbTxB0C1oZw+vgylOr0No13QcSGTYJzV/d8jaSDGBs6Aj+mXO0
OFfEcfavS8EStGuJDyXrZvBJA+dr9Vq55R570VttmDukMeSlLV4NNcXhgtAzS50oP3lu8bHYp+K2
Xe+EHWxumZuNKnLWNxZA4lIzvcY9jlYLeyRwuXzjOPPV5/jHjTZ/FSK/OCgk0oMj3GPy0YyEtAAV
2TakOjJ15/ZOi3PtT/lBjaRcFu//YMXGTikNuVt6Cl8cd6HtqyHUG4zhRnmzvSUbdR/EGHNRDdRZ
Ttd6aT/s0LLPWGzvge6AfwvUS9iX7WmycamiRRE2Wt5FxOIUA+q0GwvYxZl9o0x24NzLWeIbw1eN
R/UuyYPkWATtSbQAOwnsZmk7Fv8VNi5mL7fgiC7B0zKwlslada60flzVTVTn990MAW0aMVf+SGHg
K6R1F8gKp5V+H/VX2AQPI8m+/djTDVPE/dkH04A/rLj46wBKynO93RLVDyhMFncUG68ackeq8IUf
RwACDGGsB9Z+JyZ/3q6QTdiZ/uAQOMRxpw4MxrgNa5JMTWj2ft/xQSajSf5CbBJ3LTl5rTcicZxo
uZi2DunIXZR8VwMUCUyUd54mkwkjEwm7cQ51TnV9nd0zPZb7LKpnDtkWmPItoNJmB7hjd+ymBxrL
5v/csiWVdRbDqNOF55LgHdhkzxF0/w1flWN+7aYRew49xstleS07Ss+8mnY9mfIT4jXv6ycn889r
Z1+7gftn0soDKfeBe7rHX4pojr0iat28tLNioWFCSBOON109shMcxf3tnhGWqcoVqVVJV4IV/icR
EBClbKzu5R39WhRG2MmDAmKEg0I/WcEsDp58iWbD9IOUusMf8egqA1Ek1H+6dXiegBeyv5txHq7L
ziw2X693DWMGfG8sFQYS9AFnuHpz3HI0wgvq7KOpi/ZtpOpoV5h1vfIm/Zji0exNOBVEaao7iKbQ
evhgr0IcWgkLtXS5pfB6weLk+4d1akcI1fzmQsqHqsVgl1UcP5gEZ0VaJQ785bw4Xr7N1dti1RKr
V3IpIlySc7zvrMa5LLH4z+pwtPo2Xw6RuBZxhls3H624rt85Vl+ivoNOyo9yBs5aruogGEnYvnFd
5JdJqH5rUiJsFrs5wxEazd691+e7ISqwLUTekJZrjW+QC1BWx/jwMx4RRNZORxSzJP/BNWN+TQaP
uwt/QrWM73bMXg3KpUz9nF1P/ygjuG2RYKeJeLfvu+yWxODTA3PwPBeAkAMBZ2ddNDzwnExZG1/m
GxzTBOwuJxE+x80A4rHS3Iqz9jWYRoXxnPqXjrv8nHjxxjjTKQl/yBcRZ4fOlEZF8o4ofsuLTjjS
OtIj2hfH2cQIDlX/5BYEPeJk/XZuFmWtu4TnqadNrABnxtYfIosvLm3uPOp3jvKKW1fhcLo9ofa2
D3PkcLtDR4LgDHaaHgKH1fmhWPjglVQbA4bS01284Np2h44IKlfJxg/P2fjdW8l0WZxYsQ7+x9WH
xb3XwI5S4SlWfGMWRVBodOV7J9xLFVtIvreEnN2dF/EKtC6/xz/N54Yc7ywIJWBux/OkGwcoBf84
9PQ+5YYPaK6NezVtDAiOAsmW5AuTY7mxO+meQDjt84YsKViHe47Y5KTiqEBJqcjJcGfahBIh1xTt
iH9GMrbE0Wtfi2jT0fWHdeTqhit7ACvfUYtSQjTogXdwhPXZ+K9X8bzLyvAttvBUVNhm+cMXnr0A
Gg4wJesQ9utLBrvwhuxPKU0pMLyl3AJqjBwMwEFr/8RYnIbZ+jI2rsp46nRK1JHLrfMFO0pvwta9
hg2haNXcwhTsx0VlcQPO1Im9Qi8D7uTlbYdUvYfVWjNX88FQCzrQjJyBEY730XrJdVhuVdBG6CZ3
pumx2bYrTvpcf1s1lJx4mn/gkf5Fk8YU5fnbeMjs7Qog87zA/0hW+1ERgy/s9tNxNEf6utd+9Fda
GFaxbrVQCifUcBwAblv3XK7OYz1yVmba3eCKWU3xt5oz+ilM9h17Cf+C1LY/DmaDAH3lbKofWACn
g/IBN8nmHl8D8wTryDwmWbfyTes77jcWZuJ9lo1btbpAm02TbacZDpbt5C/hItyjd8vjdHFvESdF
0qGWDqsOmNCNBrnkSDvfEt9n8ZsxkcNx64nPoq2uu1VjoC923hSGx6gfrlkmg11hcyeWengOLc2V
YuEMnvxHwEMUyIrfOC4/VLIP5gluxSaCmZ7Lv53dvpRiqJAKqt9y6ueNldn3YVCS1w/OPJ6HpHUf
x7b/GpA4luaPZBM1z3I3tMO9Meb11o1EnuDC3eGxyadPiTd0HG20wPAhNu5pcW83Vh1dc6qqJl28
3MI4bcWwbFUk5FoTYvBU27gZP0OPwE5t1f/Ns4OaEcU/rqVTnHS7pcjPOe4bS1d7ISkQt1f8LKTm
nM66CHeYt7RNvTjmW098xApxYBv7KXvrSeIQdFGh/faN6qUTpkjukfTSLa13ZhWdTkXe0pQYRJuq
bs6DgwmIQdqqVyYsqHzChSZa1TLNEWIZjmdgJLVFKDB58GP7HNjJX2e28euvH9Zt9bF0/noKhuge
OfyQjYgEjuYOEFWIEVieDoM18sclELFsXVdHontcC8ZaH423/jp6P49sJVjJMbux/nLn5lRHuYYr
riomaEKKTsm9LXDs7W1YmPq1Txun6o5xtKPhmLpI4TjpLP3vxOufoqUHw8p+kA+WVs85/Csf3kmL
cscjzk3Ja/EXYupC0fJTHpv9OovxyI1sSYd+G3fjzUV0imRbnWhIAqU99ya1/SHa1it5nNU9x1G8
C2/A5diH5VKai5UFV290Z7inL54ck0vrJy965L5FH98L3ZYX13D9lQ4/euM0wEk797+5xXicZ8M+
n/MesT7X2E2AuedqeapsVKsogW9Id2Lq15JSRSdJEz/YBCVOZ9Wu91GlzlFjvWW+vg6xwfZCnAfZ
cdOMLd1xfs95rpFYupAflecmT1JIxqUw3zm5dZt7f8fcXHK7m+5Ge4YAlaCq/SRIVSkgUlD73T7w
wwulQ/1eKQy29sxOyFnEZxO4JAxWl1wTjfMqW39H0MMsvwZKOocGY0dfvdZs0nnV1ePeDSh17YSz
j7xC88S5S5opdJGEuOJNzp6TiYinT/swO+ch0L9ICl8dcv41ioodi8MfrET/JK0BS90mh6D/bdrx
vQ8XuVv67hlWD8Fgpei/JACrr9CmHjmbGHUCZvFxOo66owaGS7PKzZZw2GvT4/BZvrmdTnfVClpn
YUtDuoE9CFtSqJ8Zhn3nIgyZgCoIfvs1xGVSlwuOv5C1GmabEOwU91v7lbYyAQYuX/cdZXuH2MJt
zrIUgbb/4Tppp9NtAR11ACVk9R/CJrBE/oWYBIosN5g8uKH7xv6SZa7cmD+Z4Jwkpa2ucTWXmyoi
VWi3ttjXsHbckL/e4HyOgksqkeBNEie0bdln1xB9zDnkQ0IxJwwj9zDXgD7mFX3J3AWSqRH3VqEv
1krjSqwwjsXllLqYD8jBxFul/I+Qsgz+CanvjfSfOYTNHqGGDR9cAFbn34UhzejHRbFxAgzUE96g
RvaXanTb/VT556GhQJiuPghGNrukjWfRbpLX7DwqlwZdh3O+Wcf1MuX9eWQ5eKWqe5NzM93aBfxW
ewC2Eixkg0nAtG1+HbkfMNt89LOZUtmXgMKJiYMALFg/ruVJL+6hFOjULXP9Nrf8Je1Tz+RcJ638
T4ApZ6rZ8xHhSCV/RdNjFCcuwppwraqDr3hC6GklnoQGyIflMA3uoeoECaxaLogVvPSKjMyncY41
IvceuhhRQhzxFhwHPfXPqltOcWhBY5H9QSywcMj3JM6EpW0Or5ZIPhLmNSjINPiGg08bBRZOiRUz
tMhsFd1EfgFvzs3mGPXQb8oVyUcs6oMBex8OxZtJyGqjp1C1NXOuavfksrsl/8QvLwuOubEOaJdx
MZHhDhiTjoBYlXHK8ikw60ywLYjMoXBfxNyoo186b1XsogSF4KDmJrwWtK3Cggs9qparVIa4KQfj
8bHmA1CM4A2dHgd0V556B4HT2KzN0SoxjvIdwpZFjk5igFhNRxFGeaNmma8sWI6U8X6Umvg64jC3
tSy7tGNC9swnOle6h6yruWlEqDWJxDUwg//Bw1S/lo2HGuUMXJTdY9JX/cEQeofK/OlVk7n2wU89
cV0ml11iwI0q92lmpYlrNnpptKePfDN2VeHvq5bPAmbNed85ORwwfv5MYs+2g6eoXpvDks1fZbVE
TB//OTkPbbBOfzBeXBdB84pa+0d6M9/8nC0B0aC/o5uhFxAKazsUgyEBOtbEkIOMYhtaUsa+xGmM
mWLPvuKt95c/ETWK+KaG575y2BC7ItjEuY1Jr64OmS2WrTCoGs3k55usKD9K/j63uodsAz7i2aBk
YlDlmyCo/go1vFs2rFSzRRftXhpcFzuxTj67sdtCt1kxOHPV68XjOLUPdWJdA1ffrP6oiC1uhSqP
dnypN7Sncwnnrtspz/8dmM7xjAKzF1HMaQM+PU0Ekk2mp4cwozAkG2rW5dSLsxECLu+Um9kpYyYB
nIkKKnIa4bDs1XqUxVc79xlnIsdYzP9s46rAlpS/QNFiieuzALWj6LeUeXTksrapSs6cME4wuiXx
mbFp4+T6OOE4OvDjBZY+s3zD3nQzClUbt1zLI4HYCEG6ey5n9gGCQvJNITGnRLSx+f58HxKdx8NE
iKnO5r3OqxfOy/VQ9jPJCqpzElu4NwPSOZww6XY1U0EmGzpuHMDe2jbcAjAjscHx+OMV7NkgY3kg
1vFBN7lifT+uO9st5S1tDf58wPVGqKPuEn+TwFjAlVm15DBdvtp4B6DoU8vsbS7jCL+ywDrmNcfJ
WbDPdV6dGqc/y9ai7ilkZqorfYTVvXGQjVIFyn6jjsUNeuuGmM4cB94LLUlA1Rh7BiNY8zcE37oQ
pEiRpzYkThV2iD+ROrOlOcg8DA+YfNndBcm1z71jYYUvQ6Jd5HjevYHBTZt5bH1jIZ+T0H1G8ibQ
U4IP8IqWg+dWVjMQKMgeBRdAMum6f8oUR65qXbMReaUvc7y8WLfw1zgbl3v1iGht2YdlhBtr4Zwh
kHWyQqxqXe3s47DPUifn/2b4UzcyCB3AzN7XtY7T3l4PY+KzBfKSJ1VaEGQaAk5eydJfI8llD4td
tK8M0nHNSK7lDE8NT5C/ZC3FYmykMIitabjU1KM2f0KbvpYqXIAYdedbnRvDg6r2ei4gc6/jvW2C
/1hqPRPwLrdtogXZLr4nbvWnjNvh1BGAKWT+1yyEn3lh7iuHo6sW8cksstqWPTbtFsTeNisvfb7+
kw3qbIDyv9HWiR0+u8wm+7Y1sKixBOFih88eTQdbZcxVZPiIBexG2uNTO8Lj2lK0vqP4Ha+KxJSl
X7OO0SxSgveAzUojDKAClK+ZO5zYuD44AJsxlrasgAl7sQspH5opgu1MUxBIoIyxjNXNEDgZ97by
G4dofsGbJDRg+qoPWcgR14e4dBjLgqB4+Mch0LtTfrneJOsjV81k04ddA53Les/zhc43trYnNNBU
3VLlNjaDzRSBhLanX6ChYhfjdZkK734Oi6tXkoAEOLrxGU24lpYxkQY3wSfq7VQeMPXOZbLtguVa
9yCGOSn/wlN/98OV0htDxs/p1kujgCSLwMdpEPmfFpaRXSTkvzjCIgTcTe+0PqMO9FBJHZgQXn7K
Q9Wxt+MB8pAp8xBh1VeoZrRVT0X26EGO6yT5bhb+1F0E9aUNAsDPsXdOJJBB+7a3MDQ2cPxGJVo4
Z0VfGfU1VH5qE28iIb5Tsn7JXfIl1YT9Nyp+3aHfL0DpUbXPfVPi3Ogo9pCN/K/2WUAM3j2n5LTD
Tvy6DtOPWzj7MMbG7HvACtYgu6dcyTv2Nc+NiIfPzgafpqjFuBEJJIc1Rhk6iDYxAWUWi2QPVWDB
JMOxYS3ZdgnJXM8TmF8HnSHuesCX44NjkEO7BmJfIIdvj8qvyVcvA/mPzVo72IsZ44AyYJqyHhMc
uNuug4lcVs3ZB1JRc6JzZW+xKfO+9fJ/nPe43buxeQR4mo5e/Up4Zlu71nyO6Ina8G7i4iqdDRhs
QnP8lYwGQWriAYlEgFNMAgi+ZDWbHAe5KqNnFRN9aMYnf0LSSCRSijNR51xJybBdsgNyoPMZlrCd
daxj50NhBR+lhmJIDg8cVSL4cNRdzc6PJGeyhPdVjW9Ah+BvH8aQoHpSldkHIhVYVfB9C5SKCjOX
NMRScLBtyg5FAtngzacMxMsNGN6REKpFlTp+N6TkDj4IvyiENbnTlvWDH/c+EOvPpBlC8ay6qcQV
TPdziAlb3TVJ9A9vFq8jvxl3sf/eE3xJRRN8tzLDOh3Y+6wjbNJzkLnGvtYye5Gz/g4iRVSt37BA
fOuCexDJ+MYVHx/C0w9Gwh4dnCLZj+rst+RRWUhtxQJPoqj1fbTgnrBNRvuVhaemKu+cErxfFT8W
q8L1Eounki8WHXQ5NDczFHMmVEqv4CXkhTdDx1GLuExNm7/mS7tgEf1AQm+p5x7bFfUg5vXYeuu2
UIT1IAm81cs0HKaEpoDOoI75qMZpkMk/M7mgrV+iWxnCjlF0Q6aKgqwziIitj2fi3h8I+4z2NmBP
/UBGSSKkcTkgPTo2+u88qJ4LOauN8Dq3vI+nrPgzzAPrTXOyGDXH3v8vNv8GVEOWf/Rmc1hHxaK2
/i3qJTzYP0Y5D9KxvuFyb0RCzA+8+5+J5OR6g14MK8TtIDjm43THC803E52G7gL3UCiSlwsuwoEC
wi1DH5bKYr1bGS+Htd9GqEezZc6u1/2SK3gN8C6Mi/xRkXv7xZxOIs4kqIvkKkd3QRD2tkZnf3qP
gC6DyL8xpy7Iir1HHZDTaB1MR1F/Y6RoqKoKLMRav0R1OJwCGGObnFYy/g+6s3Fnx+1rVhDBq7tq
z3LzIWCr4IHNCBVEnMgt38FHMAs+9GDcUj/zU4FPAx0Q1ovXQgTKjxH/hZLMOsAAgLow+r9Ig4at
C4GNv4vUjyMXa1YVzkMtFUGuSZ4ryJO1V99NNonavtOYifR9U3PRA4O0V2YA6o/vRtP2hziyXPpW
fFtoazURWZzAd9J9VX4NoA6jkVEEH9hMbvI8+69eaO3Fzn3JlXjI+ItmGDqsbsbsTXlNyftfECtN
8VFuQcqZtKaXBCd1+RTeCBAB5lgJ5KXyOVRGGsO5bjgP8Bo+QJ2zaMqH74a3wLAq2sXtaz91vysD
fBlOpGcdTeedDn+TpfyblCSiiMvDT0qQkYPsu/X6+4WqN6yXZwPWNanN51rOBRRi3nPO3g3jW1Ud
QeVhibyN1y84HJsOQsr82Nnq2qqGb33XoffWz3gDgMNorqoiO0iew91cTo/EeR614ITsOseigCEg
QU9vAhHSyMbMjJ7FNofnEsE7OAT/Y+y8dmRH0iT9KoW6XvaQdKdaTPVFkKFVanVDpDrUWvPp92NW
z0zXoNFYoFFdpzJPZgiG0/03s8/8lmWzlRwAkADNrSKXEFofvbAbuuYpU0tuaw9+Zz/G5aiuS3Xy
1+QpKGuyD32k7uX8pE3dPnXskIMKexJVZwI7ryaNuUqYwhAycSiC2L9hC3NrRCMTXYtDyTTsGwB7
Y1UD1beOuqZfIwIA0bSg90X9kE3tuVTyD6bHt3p7zJz00a/qg5866PCMeiC54SV+HjoiBorYtdW4
aSuki1bfzDXNDzwMDJrnOjN/UT/NDpP8fxQN73PZn50Ou0sr11SQPuTwL+SEeUzVIDwYxjrXE+ZA
4aejjM8+kHlVU/hlBgc1PN96fjeytk3JLcGPPdPLISu8slg0mt5+aMLorHQtRwwfVwyqljJt4mY+
dKnxyCv+GDPzHZVywY7m8JSz+MnE1AGlhfXDKl9HmtI9br/QqmYJL7cdn1umHhBCOb/GM6ZK8pCV
3YyeQmRxcPZm03g4d70sAP+W8zFVR9zbMzEVA+gqEvvy4NSa0GrnnCvfcoOZkb8MGHHaZN5i234x
R+vNdwJ2rdHwnaf5h9bZoxcH0VWtXkfYB5SHuFlj75ImE66hY4nujRerpzSwgiInacnRcnkE/eKh
Njw7fe3VeoTwsRvMeTP5w6OfFTdRPO56gjZmaxT4v8oXUo64X8ULeKlzoQafJDiXddfYIkOyo0Ud
wJZUewihohjfypnPo9qcVZQfrjO+YwjRVKzgfTlOIdkZMMCIRs44ASYWK015cyogsIMO5aErCvJy
FbW7UN+jtF6ruKlYE/eNDeYCA1AYKndZDNsdX/khzmY2KIn2rCjD688L3iNU48fC4ppA35AxOoG+
LBc1Dh6dMRRZQUT9x5oirZxAnKXuou7XDI0liIt7WaUw91bxQGpzDGHtSoux28AS0JGhZiX2lGE+
1WHLbIYssQjjfdyj+i3v9JBFb8kYPvYcsFZlSwCpu4Ttpw41ifgN9cFx8aTJfqfaZBAkFhEVkdTr
Bh2AWVUe9Cy/64p4DQZrF/SDK0bBvbu6lxzjOZHb+iZT1Q8fUxUuXEGV/dhuDFTMcyXGE44lPMKV
MTCAzm6LAhY3aVJMDJI+05QVdCbDU+LSqqrpxu8y4q5pcA7bYTM5QGBKR3lUYgRTS0qkKnyuMZ3k
07Sf6/IqAU+yi+s2psQ58TPhGNrsVZX+OgzFxfCxkjHXO6P1fHQOH4CheGlQm7Kus6AAOTHceg24
QTo9IGnFdvMUGD0ofSt4shchqBZwMCnewzB4Y0XmlkDiuOrFtA79jqzBD11OYgkd91Vg3sbhlFAC
6ArD+Q4aPjBFVUeubctPpYZxwIzgMeHo4jZorQmwRtGdQ92mUqPG/S1EfDGbTU2XLFXx/n0JToYZ
Mgeo0P+iWg0T+JFTMT0rultX4w756VxlUO6i8HZI69SjF/Y5f2hMc7+goJoOokXZqEeWbJjKRQb7
jzIJZJnkXUnz29w0q50V31lFfjuoFCvMWyOWZznaH4MNzm6UBPzlm0r53JpqAC5OgV+QCzYf84dU
o79eq4G1JFQCqGHlla32WBkZMmwJeYKunIOhoHyGORhffMP4d7SHstKGo2ki6kNSnDyRsWnj440x
oYjEQWSiY8rav/Zdubdx+kKEpV4GpcfZ6/AJZn0GbQIWeaX1bKwyVf7SW14eiJ3aCUPoKnemYz3h
joGSZK5iQ+zgFZ10Mbxjv2K/Gdbf5fTgjDHTfIZZmCvaX2YSgMkueiTo+5apjhuqYXPEJqJW+peh
jHs82miCY1NhYSu/KwySixv2MhCUwukKvZ7HgUFeQyjJln4/ZvL2z6g5PGPPr3bRrD3ozRhselKZ
en1lWcZZH7JbrD9C1HSv4Xa2bpl+uyTz3pqZyBVpTkcGzq632ZySYfX7sXfTzj+ZAkZCZ7NccC6H
HhFu0xT2MkVXMcshvqzU/xVKLgksh0tpKtuXAX3MTxhRm/UhqWsDCBPwmElX7qe2vvRGpWy5md/G
U7QOLeOqVFSMa4ryNvfpEZrvi8FGm3RlZXFct85wZJfSLSh65Vbaw3kQBmmkrDn6Q3dybByTTd2Q
gSBKukqR0+dBpb992VOk+scUBtw4MD5h3UhXETsLKoS7cW/l4lxU9P2grO54BxKVo6LU4kOLrI5r
Bs8dnewru410b452ltlvWTHTVWXVBBmBM0Wq/8sqM3qZEdO2msLZqZ60naFagFsahcC2ZIQlK8u8
qPPR6bC8h1PkCQExgquK34GniR2SSpQT3xj739c81r5LoafHTAz0zISxK5jmrwqT6DVa2WFSlXnL
ro/yFbUkco2tR1o15udYMv0DiYQtG8FBm0/Ug5NJLzoSt26tRNkZGySGIhQvYAiMNLjPUNjiNnZr
ntmmHyqbFgXHbLnCjeE9VPWHtiUXJep0McUvbMqrIIt+sHQ2/KoxIMnYw0xmr71Rh3FkLGM1HgT8
X800boqAs6Eo5B6h69pb+j0XvgZMWCMhnWX3cEE+Ck3dQoZgsJRZ47rjRrpqYjvaEQ1FH2gv0HjY
jKow7khxXW3lqqo+fNBJO3Vz8CGa9NKUQ4xtjKJOhG13SpA2QJd+ShwTUtl1DQVHZFwYLcc3bcfl
Nddh40aGc4xUDv3lsNR5mfKXUMdHM0Kf53iCZbreKwR0V2ZaqNvSDo/9lO6JRbiNrjSX0e83NVNg
NqJZw5AKD1qKWSdnd1o0FdPa3JdMBQgmy7F4hjLabxsqp9CzkBYDBYNBXdqeyOsraYGHxlbYkwzI
qbEMm3UR3hCnRBtQ8fkrouddL4H2cknjB1vR4YUDSRovnWpcrPnak7Cjx6OKvS68060FHMX0m71L
v5YIhHTSaHAL4FsbXXX102zmhjbuCYsUOAUVxZ2PicKowE8GN26BH7SpMaHxKp+YyimuM99CEDZr
uVgETYlDPUM2iIw23dtQ/2ifQBKdYEG6SlredZC94IDQxBY3Od/PPZyIGRud3rSeYwH2Ix8buen9
8Mrs5N6oLOFOW7WyHyNMcm4PppLy0QpbM7EF9gY4fIbK8lQnhX8D8N6vBBYHPBA15fCbkUBCOQ7E
ucw03AABpEVjgbQqCksjsGIn0+K1qpEBTotL2gy4by3rjYm6ThY0Yd8j25zhMxKRUdhgiSDqDMZJ
NF24i/GtrUJstOFEJI4OrISoenVn6gDq6LfUYoJWZW6dylIjveMwM3BQMoYku9VtUm2F0b8XuGaX
LNJxGuZHmyrzbq5gZPibtrGbLZ2Bv6Y+uA5Tz4LdvSCj32pDC7rNoLt+EvnW1in0hW4MAZ/PrhPE
hx7/00CY1g/ru2JwnnHSwmTsQ+mWLpqdxWAYKg3sCkw5Rf9FloDBGOq96dCRh0lKch0oLpu6hB/n
OBt0WrrAiBtPJtxOMgvShutpIeo7d7LCkh+y0mIUNxBZZ+WXblfvwmJDHfk15kux0/Tmsece5fWy
vfahzxCN4f/QDAR6a41kWvBNYhynUfTeCngt3Bvh/QTtA9v8LxStrVHFh7EZbirauqCUJZ8odLwa
8ttKs2vWWhVK0PyOtzDYKJzSAZvFUeQ5EEVvDR/lrg52qT1+GVowbKUaPmsRr26oPKllBZ/bcNy5
hz9WQzxbiUrpN6aTc1Ak8btaHJyVEX02anubK4IyZqLvrcmoB8eVhVfUIlhSOMThTf2tV/xj3XB1
BWieWPDES0dUL0jha4oE10yFbriKGBfhrB3v8QVB1N06nLSR/5qZt4YbXoPMXk4Odx2M+egth1+c
+Z6UJUJdKa9zMt6x5FCJ5iPVTIK85sgMR+eXp9hizMBnZ2JX36apvHPrhGyqf9azMWxaTfKp0MMt
dtOXnAFCpmHJypUOVgZrXGXAJzW6R9nO8EOQOf3gVfObh15yZLNYGQhGY+2O0u+mSkHW80LVCWAw
TvyPNSQY347eHgvo5ivHwmmHNeG1jswOPkO0brNl6DMCgQrMbF/Km6rkw1WP9jYHlMqAqGU2GrMc
kAlEjnlQo+poOK3ldQ7bhioLNqbIAtey/XdZcsnQGfXLRLjnbckO7IuFA7dVHzjREXjhOMO9nUvi
BnJCzaxe4p8FM9XlnCSUZHQzMe8DGwdrnw3OJgX1NS2noIo5nGWUb6Y1UHln+awQvr/tZ2LHGB7Z
83Jzgf7MXGOesdiH4SWPrcxjxgJbUaPFcJTJC4VMvDMTcnDZjddWRYc3bO6PVGY/aj5y08R9ZEX+
9ZcmqXYxIkLi5APccFtb070ZjNuww1wwzTbK1G3IIXRDzxsGChm/6yqC0VxGr/PC1GPyx0UKgyCL
kpNhdUzW+ajkOBkzu98jVN3XA0V6si9uYqvC/VlcHIGJFvGLxLT65bOGDRqom9lMMO/alHXRRHxK
mpLrNtp1QHsO2ScRklfREYONrUUiQBMEwTj7G5ZAM7pQDrKvdYa4DOMZphb9y8J1R+hfsSQ8WOCo
2TwwoAvYQiQ+Mkdfmotrwtngq7ty8NtWmXmTpgANfK6yYfZBpUvCej3evp8Dr02NOWIvIyeFKaHe
fWRjuK/KFkpn6exqcxjX8BMXkCKDHBQU3uo+d6nK+uxSHWoWEwLQYfpr0guJ4+MtSrR5YzekqKr2
tYjqT2e5A4ViFoBj52OVvqVoVHR0cW+0mAyvcUJdCdqOovNw7gL5qGiX0eVXIDS8GXZ68YMjlTOU
VM0zirzebGPY+Ro/BVnE2GtMOTcA1b9FtK9T/Bl6wihc1Q24JO1w0Nq7iYuTmRsPNl5ZfKY5rlsZ
k6aZk0nY3GBXP5ozDO5O10g8sLeMiFAw4dY/Cg5efGi6lvlNFpyanLLktDFIeGQZsDwF+7CVjbel
gC2SSgnApWW7FZD8rdgUwf4F2roIstgnQ9YSF2BLTEiMNw3/rYh57xRrwOYVnUYnNDfD+KkKAu9K
vIw/BRtDx1TQ1Q3Wokmmj6UYXut5xCFtT64dDtioRmrYU7wmeADZOhIMhH0X0ZIxGliWmvaUJ1Gw
nvT8mci4Z2KtcbtnPO/POQQQ+H9j6HVBfZxMxBrIX+APqw4cN6Iz1zpae2WRFYCWSUomxbwA2mM7
W3Bt+uXkxLFQ9SFh2w4z9y6G/ptYclfU0xr/aupOo555rFb86hpjbkGMqJXlrmZow9aUiwpm2VBH
62wo7wwoOFoS3IRh8R5XCfu2uvyEkDVLx1gbavxEhHo+ETbzUp0TCBXKcFSoa5hiLC2d0QpXVZi2
y4KKzzJ4qenbvI74y3VTuWvq/ouc+LxB62u9Vl4o6868YQremYk8Gc7X3MNaHXzMcYEqeypPyB6M
vnJjqYhzGhspIdpHVa3vBiPkvLdkyXS/f10WDZlBCZxC6z6N46sZZJ9KqH7NgBdXIkHQQk5qLTR1
v9M7ZnHPWs+gLAUT7EfDo04Q3xuraVel1VcKymydi+LOqtO3zo4MhqYJzEK6trzEyF+aUZgAy5oP
g6EuDrqA+yM7LYPpgZ0/a1bYeLZJhqnH6j1NjxSIjWyhkn04vmusw1He35L7e8EaePCXmXytF+9+
xkeiluZTb4zcnhSbgkxOJLFhHYLmWV8c4VMxWuAomTMtMhvSZ+sCJ4lPCZZudc6fcwd6I1uSj0yv
DnGOqKv7iFY275Gq2rrLR5HuWS5TmnozNb4ktLYw+WTY0pNbMgpQ9pyyhznKsYqDdJEiuhMOY7hG
S9/HcLqMTRav6Jzj7DpbS3ArWfstKVWRYGOqTNbEImg2Mja/KCrKtyGRuClrd5MN5XVqSIow5yf7
8RAJ6It98SkzuGCFRiKjwgdmdapHBQSki7y/N2CNoEPad/7QvjRM7sHgWBgDXaOMLA4dXIkY/iO3
atVsjU3dH1tnxcj0V0mJZ5L3JXUkfLLZWLerHkUbTrng1Yo+c3aFWOULfnpd7xoLeCpiohrn73pD
80RPv0ekfDUpVB0mJGvNRIoryp4IYQFFyCJu2QzDpwFF7+cPQ2jgE62Bwo25wdyUXoBAljcS9wow
ZnygUXkqBEf+ZOJu5s/9M2WMa7PXyLhWFS5fHloCaH3LfhyxPt2WOd5+RdgfWLq8uGHEJCyOIwyc
RngBRJRQCjl2oEGJ+YPOShefFlQOp36qwSTrTfM9t6j7ywOVJUm0ICnfDLYI3ixZZ5XcXzuFONcN
6j0ufcVWGWmTYtYsOI8Js70U3z6EONzpywNWpb0rwPETf9D420l5kyDRp/oh9NunafnNgVZla91Q
LM/qPSgEq16f7wsiPdDr0EW5KA4ZaK2JiPi6irS7kDMEgeS9IeCbkZh1yP+IrTBo8QnKb5OT48oc
eAyxRQLLKI/pRLbQGjxt5K7MLhxXiZO6aimfBuzxjAiHq12jm9SXdgzeyHhCiJPis6cfZc7BN/mZ
gatl7J4BwaxhinHDZYin+I3Y6tRM+vVCVUSaVgPOlUpV4h2VxFd93T8y2SKZOoCJzJUAOQPxmHvX
wEgXu2vjqkvEwbfzKwU0zHrpc0gT2iX7pXgnIgm6wdq/smaOtuyLFG4+xqkSrq7KEgEfJ7cfFAiV
MVNahESxUQL9lyOmHfMmCAJdKDdoluSy4ec4CIkG0FvGCRokX/IIjYyemAtFp6rfDrn2MIsef1M7
3huF6XV+KrZO7WTcfeG2jYD1gpykqFlCTjGSg5qPqWuwoZWs6F7EMHPrzFdTMegN58gOkhzQKPGB
1UijD4gU3mUnYjMsZf7MNGK6gAoaV/X8VhdDuSE6WTOzXSbIyzuVpc/OgLnfbxeFkqwOWbtRuoSk
fsHe5WQci3U9ou0Uxauwi72vUiLM/cQLWh5dQOEEMzN8AwFkFbirjONBG+GE5PSJlXPraAca7uBx
UEAEGz4W7qzWngrRbtVGJFx1lgGoNK9C+r3bM3c2Ol57zWqfCztVgXizdal1BgH6/EEJ7XWK58pT
OwEhGrlTqSYW6fEXXqWPMK8Ye48hdRAMqNqKR+pQPkbREVVIriQoN47BvqrkXRLTT8sskzIukly4
NAxS3yHdVXU+v4OjMTbaQDmKHL5LdSh3AS6iQp3hzshqz5Ap51onJJpjKsJTVH806FgrbXbyDWt6
r+CrE0F7xjMEkQilDc05mugfTYf2yL+cmVLhQoN8zb3nUpbrOiH9H8pOArPgpg2IFJtPFrBhO1Y2
AzFZkDDwq0xBXlvMRqnGu830PsKwu3IWQYJ6ogeR/2q73ECtpp0opMoPLyBk8HFNzHLeWLWD6gqe
CkqS6XbjTKaCT5JLzdWwjgRHFYe7GHcoa1v5jwOTUdGBCIkeRWc3CLHyXsfsJfpw3eUYepjKPqdV
fs+5BDcsrwLdUuNkLayLzU9uLabqZCphHBBrwCfbaacoxB9tjKzlpcF+2GTqzl5rM84BV6Zj3WSa
tqaVl3EbsXtX0RnhqtrjnKmb2MzKXSYENKveWLUlnevotNMqaI9U7eL1i567iJPF7H/nesP+oXUF
eb8Tw5dnc0H5a+RyVnNbfDIh/Sj6xUGqg7umIjAjC7DBwN2leMCjJe/Wjwj2HMdJODWrKUXhQp+w
Bz6fAccBrPa0cIMpIPeDPqgtUas5URhVxdE1jWEq6ySUXYvTA8e1IYfB3mh31aB/ZZJPoJ1NdODM
UXUjzNTaqTOBMLMkQa41Rnu0HVHdEJG7U2KSs2aBXpXHPgotBQ5dBfE8m1h0JlYcc0JUJtr9yCh9
8Pqkt7dd4ACm86N36q+e6t7uHoIZuaK19avuF/1D2yUJHy8cvDgY95wE+2eUvWPXKi2TLjO6j7Ho
6unU81oOcN9mGyWhBhhZ6fqWdPL4RoVtuU4bRiSU8L76S3XaYHVybwAN4KKFBkvM8ZiYcXM1poZh
Y78ELGZACgfVjN+0uYu/6li9OHRHPefT/OWMKEprw+A0ZuFveAzMfhl6tXeOPYJLTCOYqGVf1muh
tIaX+4Bcqe0SB2IJ5d2MnGBZKL2aHX74Sc9mC2zDHU/sfemwdXTV36NLIUnFlNgincanAvfvKZym
16KfaT6oWns/5bFjHhRxtJeyxJ9/aDJ4aX5K2YjjYnU12+Ac6dDKhokNeTgHaCaONIDUWQqTTLWb
kdletMFuSMIAPfAzxjo40hnYaPRy+iXaZhwV69DIsq3dD98904SdMovgrClgRWpJjDitwBEv/ynR
FWUL4vK+ooz4WI9ZcswNBtRYRFM+ibe+Xe98bSbH0cmt1KiNMori4FdUVE0m3C1FwmrUVSoMrUqR
tyyAxq1u6Y4bRJG+oYY1ARCf1WtpTv0lzZ3+EgPfBOTms7cfliLBUCw7jp+3hh1GueVSsjYd7v29
1Ki8rRozEMweYQP7aeEfS7gthPA4609LOWoeQMDL+Xsb2hrLiz+Bcp7Jm7iJ1S7fkuLMNtHRiYZG
Hv1I0UduIpVLOKl/vuizLqfjj0dGWFZycSgCMaZw2pWtsvtpAq1zWrcTvSdnbcUcM53wPBgm6Pfl
36ScgaclbU6qbgI/rUFFokfjKQnD1quEGhy1wVxuSCngXUunDsCKyFXTjLrT0gWxsBQWi6XHk7dG
nELegK0Bk4eZvWFxh05euDHF+9FU5lsVLuQukgpOIYabgWZzQK0x5E7QENF34vxhMpzgIburlhta
o1OXRVSqe54NQmsWtfRm96wFYyU4Q240issxgLAW/tSlBXqYHJsGc+RSsBnAM/OyOpZ7FZAqHA2M
4i0br4NoM4wqShNUNzKZnlqZ+4f2z2s3W7Ipy0WdkOjblY68D8xkPMuIBjpzuXKxrcSnyYiVSzrW
T1ijp5s4a6KzZSeoE2KKPgYUllVU4tvBBFjs+qipjzkUO5IG/NypBxmbESsZ2KYCihZgNRj9sfGI
w82fn33oKCDtNXxITIZjljUV2TToz38+RKhO/vqnNlLTg3IVYxbYBAVGIJD+X1mqT88T7Ai1HMnf
OvhhGvIi558LsTZqzEFSy3Z8mntcnmO8R4dimGTOYF1kRzSyyL+UuGWVV0P58D//lgcJppXlVeMD
QVNZsIBP9KLdDU31ZYXCXGfUM7kaz9IhQnDiXpvTRlpX7kwAchfWgX0wtE9EjPE8iTI7ZuCxRGE0
11DX73/eIyA3S+qayQOtFcVpVlXjITExsIWl9tpbReulKsfICAugbI9cEQXhTMvfx49xX8s1DRK8
XzKm8BwT4UpXc+NhbKn5k5BmMa37jKJacFNhprsmqegrZQsMRSCv2qI61NBOr1nH7sN2qltCKnds
1M2bwrTax4ojaJiV3qzV6M0GCh0c1fpk2Gp6ohwKfNG0wZoM+HOcqnuTNtNKKT8ix5leKtVUkVoG
2i6sbh01AYP+dEyOhqgYwMgmvrWc6qL3jrPWVL+4Zf5JNoBaWi9ollfDmclFqgE4b067Luao4UyO
VCHzQE8xGeXwrh7s27qnq6tshjvIgOaeIzvmrGQon7Pxlx/OawmrZCR7cR/4jnFvSpsDixG/Ab9S
3VjhCBy01cXWiN9LCfNJtidIr8o1Z81cSqfQ9GMd6I3U8pNf+hhqIWpcYIWqNwHBaTb+s1iBzer9
DdVDF8YdnEi0yioBtH8OuQj3Y01YqTTJKvYB3U0meW7Oo3DwVCuY3kiUsLUN621hw4Lra2utT3X2
OaRQbUFeaWeh5TTKjNUzUT8AkDGMwcDAnh8zkr0H8UEFgJLFX2gH22kMD3Vbmo8V7lq3hbZ1MyTd
7eJOXSf9UEJ5Iq5vFQWNmhn8mp+PxaAn0cmfZvU0KOqIXENNILB+LppeOneRp5A9AsluJxdmVdRL
1kZ0MsKU3kYb4mA90UiYCsnpY7COhWQPTf4+O7QMWw5iwkwTPqiMyUAim7U7V0O1twyr3uYlxFsj
lwULJe4ykNJbtEJjNye2vTYCipkIkJ07jcNNHGos84QHYzuGFN1DVMz0kSJYBgIDoL8w768jzkYQ
qlhlojhnOC8dellZ1DEvKhdBsMcQiQs3+5xQyL1LqQHBWFQA0VBPPevFtm0HFZ7nfBVqMfAxxLcZ
IZau8TDzYRogAQzjDELFsdyqpoi3oZF4Perkt0zSZrFS31gJSHkbCy4IYkgNbbcL8bWDVbyrwUvA
Wxm8AYjGCQ+Xs0u4j9IxR2kJXnXaLyPyHtxRI2iiw8mGUgowPE28DAlLpjVlOHrGTATiKiOckCbb
0trpNJAWY82mNrM5CvX+Y2dna9v3l7uT/6HU2bygtBiWdc16roy7WjjBVjcdY+WU+tbKG2vXpupr
rssn9hEZW9fSdmcbg6CjQ+oVfDRIpgCQ7ZNdxsWYx4F2jkYaXSbc+ohpNoZO9cjaVnAuw16UK9F7
xh3KaPBF2Rrb+r7JtiYX5TruWm1bpAX+mOgVHSxasaiTUSJwCXn6vsuUt2hZ/6ZG3PQs4gxWq+uU
mOdwQtBXQ3X2RK8+CaZVLu70xftlJZAWTziPxyceDqogbp2C5osJdiftSvLGyidoC+aBUw0KjOSH
jhA/lnAMkyIMg6R65IbMgReEMtmnLLk5yRsrU34VCtxCzaiAgAxpuy7AAIwtTlARpfSW9MFh7KPX
ko065miIBoQZHseygDs/UxiYzL9GLbOoq+TXcnfawLPwPUy7Z1UnSrYgPqgPC/eROpApnDeFNXBs
R3ZyVTki4VXWMpFxpR/XR4fe51En2Gir1V0lxJkNb8Gnpv6qGddbqcFUDSdSaSpEqfk2wwhtmq0z
az9rNvbW6kUW/rXVhi9/IETaNOabw8EtsY0j72i79WWy00aB/duangBhURmaDFcl76t91FJe2S9q
ZZtpzGtxBNcMgluDto24J30AtjzktN88am1hr+E2F9S/su0ytfJk23a47Q2VOlXkEbgxeGEFAkUj
EqacZeZxoKdaYvmhbTU+jULhkJxqkpegLqido4Sczs1ait2clyRmingr0varBZHlBsFdZo7taYxk
6SHjnGSR0wAxIBgp5rFPoHX38zXLsPjX2nQokV23TtI8Tbp++HkgyQxnhnqG1S0bF/Xs51rmSYOS
R9pAWSZWUUq4n5EsPeBNf2slvMqKXUOixBOQVf0tYfzUI559oKboSQMGsRI9uHNSpJQoTup9LKbX
hovYa5fcihVjZLQZiGExTF6rjr3RUqNiJBK3f3g7FerwasYYXvLP2GAK2CcQt6yZoLKp7hOlf6JB
7MmcuF9GZxsANiDwEi7XRE8bK/Fy931BCWAuvHi25wjQt5of2yr+bCwoY5O2kQNxDak4Tx0dZbuS
RQ3zPFJIhWEj7MLbeO4+ZM1Qiza/1CMl/JobFiGxTLsxJ/XRVLChcpBi4lOkb5gdzTX1gEbd7XN2
B6uqYCBU6MyufBButmFggLYZqsNzBNoWM7yNF3V4p/j1Z0OSJJiMdxrnIaY0P6+fbWg4s6Nq4wiS
Zw3PNSkrBlIW+C90l58PWVFXt2gocDzmjGYJHo8Tqvs8x9dsZNOBWax/FzA7as3ou5ScIZw+eChh
5VBdzhlEFipmP4pef//tP/7+n//xOf7f4Lu4KcjGFHnz9//kz59FOdUA9tr/9ce/PxQZ//v5O//9
PX/9G38/R5817U+/2n/7Xdvv4vKefTf/+5uWR/PfP5nf/o9H572373/5wzpvqVW67b7r6e676dL2
51HwPJbv/P/94m/fPz8F68H3H79/Fl3eLj8tiIr89398af/1x+9CdUzr56X685VafsM/vrw8hT9+
v4/y9rfz+3vdfv+rv/j93rR//K6Y+t8cmOwagoSj0RSk27//Nnz/+SXxN03Ytm5jRTGgHzja77/l
MM/DP37X7L+p2Mlsh3/wdV3nkTRF919fUg2N8ahl8//8zd//60X4y5v5P2/ub3mX3RQ82oYfrP/+
W/nne748SXaRuuGowhaWrmqmIy3B1z/f7+BZLt/9f3zoekmvNsJr1tll9kCnuJzDT85tvFOfi+M/
vUD/+O1/+W3LT/t3v03+9bdZ+kiAgpufhyA6ucEu34QepZC74gRGwmXC/OfF+5dr959/ofEvn55l
MtXhFE/Cnpf4n5+erpT0YwUtmP11eUJSHFz9rvX8bb7313zArGu5pw5q0y//ycOW6LWrYSN2cl1s
6x0dTjvEkEu2B8/KV9Knfk1jo9t5qodjv8eXv5o2PPILNcUeCuVhcKdg9e9fM8v8F68ZFw6XgmSE
QM/3X59CYiBQQRhd3iFnBRJ9DQluXay79XQLFNpTdtHlmF1B9G0Dj3X43nkQq7P20u550lvnsiIH
vcN/ttVuv8PN8hSbbcDPCFFwV8YWB+sWTte+2C/PVq5mV27kS3HDRnfNwHkduPUBthHADrfdKK/H
L4qTDqnrRZ7t/vsnqiE1/aunqqu2MITNVakaf32q6iCniOiT8GoSMfp2xjCTbTm0m9PZBp2jrZee
sGIlNsOlB/f9nhK3eVcPNFZhIGz32jHdq2u8y2c2MdJFdbwgWxP/onNy12xrzdX3/UPxbr75EHYR
ThcPzblR1gjeTGmVFejYYVc7Oyeg0WYXfi3pFopV3tTCg4ZnZityLVf+CyzEhMPaknnaZr+Athpf
PAD2iNuxWeOghwAd2J50wxfOz/K7GTx7G1Ipgjf+bZj3VHbmKNjTelD3kzgwKSW/iK2Or08cR9gI
usaG2SebDDrqtPOQ3FvDkZZTSl09FOkdgOC+3U7TVVg7vBfDJeFtNS7tgQxxQ+nNqrxB/HHYDj5b
jdvvnHXymBzK63zqb/wDhQGevk4u/mF4ZIMLF2WtXPj+7LH7Nm/mLTwdjBLEuh2MAZeC6Qs/HDEy
2vu3VCD11S1Ek/Khi9xh679qXv/SHfQD7umnrrwE+a/q/1F3HjuyY1mW/SImqMXUKE0r1xPCJbXW
/Ppe1lmDquzuStSwgQAyI+LFc3/m5L1H7L32S3ZrboXgDstm+mudKhj+EGvCqUWQ2AqeDtmBSJA/
E072Z6G99sYu2fPBhdnODN02+uTnns3c04/QJA1eABYErBApPgI3grCiYpTximinZ6dW9+t6a010
XQFpoGO9FRuMQ06ERgE7RPgFhootxPgTrbirNssRnShjSqIBFGFn5R5515jWAW6zRTHI2UQ2K6G+
skeHSkf9hDvNbzMh6Wps+nJnuhXXWHQoMQmHM6oNWoT+0OOYIDSqcw3xMse+cOYUbZwGkzcUc2pV
/Ag8V/Rglk1Y2EDM8XRBzkxz3dcbwpLpkvPuiKOUuEMWJRYlJMeU8c2nbpigI08AAFkC8p5/alsy
tnZRUF2JBXyoOe3ZDutNdBgD+S7n9vgHTBZj+LF8md3JS++PX5B/KvZwYRdmCW54x0biWcfW2PTB
bFdblZg2TGmEqW7me3OtjsNx+S1cVGDhduKcCJ3hOb6TAsnE3WZEcAJYyRQ6mI7Fc32eA8A7ruA2
R/E59eDyBum58JvZl0cHw4CLJNpGGeGSGI1pcRMFIzGBPDR6Akd++Oyb1p5b5PO9/FGSG8Eqb/EG
uXVX+Qn3Z++SRJTCnmGVL9kRou0Uz7N6lqOgcUBBUzcTP3oKCTimL9K6fY2qqPHZIzxwD46o4sFx
Sus9oiueD8lvvBzMy7g6477s7DVgr7LHkorC5InVoHhJ4Qfc4xdQq5ViF4fyRfGbt84BKMXTZdcv
6y5/mb6Hb+sZNPxGkkW085vlh9+AUpP1p4CuG/FgtYN9npwQMNaDR/XPt+wDmNhpuzKx41tOWwkL
72DtLJ7UC9tqUuhk73M8sqjSAzPYyZ7gm5y+8Y1VJ8cBMuA8gDDDFJIG80QEel0yWrTNwX/Aq6Iv
mbIahuJdkxffAL4o9C9Jp9gCUV7AOfCfZn67nPG4p9apYBUy7bP6KbLOuvnJ47K6j81edCmH52Kr
2cOdw8mv9rHb7oan8rMM5AvsBmk7J28LwgsVPlr/SvgF5jKWnscmKF7Lb8QkadD66XMV1NlmuhdW
oB6Ge3qNvPAmn6Iza8Tpa0KO/5XOW/GVqcomfcr9x5uWnUApdUHFtnmDD98TmmPV7w1AjC5uFXNH
e263b3g8fCillivS6msk3uwY92G4sX674knYDjt1XxwUNFimdS361/lDDqYDKM9PlWBdntwEedxt
8h50/3ErX9gIWI2/rt+Dn+2huPh1gMJn8S1eG63cCtaGXGGXEdmDyQMIAIf/hhLBg2gY3USXk5pN
XhAG+frxuF3L8MLLYS/n1fxI3MTv3kRP96TrTeLsJdbMfKoOMS8IqO579Jufs2cELfxd58x7rKfc
ujS0XMPwXz0mK6Ez2iVvUs6/Ltz+svwKJ93R+VmhdfM0N3oy38wzKXCq28KZOQicP3bmpT6SB4LT
2a05DEnBPW+WV80JP+YzqpEIBQPyQZIjnmN/CdojWntCaiPGb+OBtV1iW1yD1mYC+4W3FldObUO0
UHyDFM3PUnBVa8PC2Xloyq5NeRUdvopDCGq1jez6A10sUZd4VX39lTb2Pr8Xfwa7kBadMR5mibAq
e7G81ITeamdnNDK26IACdSwHOpWNDcPWbMQZAsMIzyzJeKJ5fMnultM6+RYxrrg3HCLD76GMId7J
oSDKKNRdXWM4nvIygp+XIM4KvjYE9OuOJPzM6aldds2dfWHbbQxjvyj4807N5KkYaQCITG4joRcG
TEW6lGuuGxTZaHkqJBS0410g7i1HPqnX0E/2A2z7p+rU4744JghdfO6PkE8f/vtiixqwXEeZfOhT
pGQ1rQ/tLE92JlOqxGNQj9grNL1KRdzxeof8YsMKcC3Nzt6BvHlgvjgyawGgXlA/MxuCsQcs4NPi
OZQu5bY1v6QqJeLZR+Ojtze1CLIyEAFyeNYWbcGndO/4HFF9vCoukTEOaCfmOE/QUqR3BBtEi7Bo
HpbDwtdCxO4hhZFe8tIdEHqcpV/jkw0a1IHJwbDbbB7fX+4jp0GRtn4Ipcv4jfRPPuTOA3rgE1aB
qYNT5ws7EcXz6hQuVRoKHW0DGFH7lm3YVbsI35XgUAnVBpCVTfxj6l5C6SKQYuvJg9NwS5hHTT/P
cJYgjl3NF0l9GeQd8YS4XkOXowRuwECOnc0kj/uj9FgEbjIq2lg4EhMHCyc8MVJqSBqVrk12L8xT
1KsUL8dJeJP1a668GjH2753s85DPfnUBvLfptMR+eO15AxIPm/+mBoJht3Dt3Cw64AsZX5ChfFm+
4o8v7QsrklZyeXR8c/u48Ar/GykI6F27DxK7fBGeRW9uN5SXDpN+ZVP6zb6F1/FtMnm3nOpMCfdU
7xh+2CbEOWKeK8danPQMGsM1XiveM4fEKea678TKc4blu/mXdGwXYQ+BP6p8mxyFj71cYedkvw+b
014MDK5U/hjrTRJ4a/bi28qx9NrapR0fW0oschm2q1sO0iV+MTeEMpB8QRUPow7+WCgSqeqAgnT7
9/++jJcfRfq/9niSZoILlkRJVvR/KeLrAQpPIciKwywlAz7qlE/yZ5hxGW+ooPx1X78z/yl+dWSM
1Fulz3bLQg9NAcnW72t6VbmSu3/TRUmPzvL/+K5MXZJM+mxLEf+lEbQwkZgGkXGPLkp1mdjFduKy
YfnSrtYfXKVT7xvbf/NJ0Nr/t1/z0Zz+p946GtnU03jDGUCtYhIsxXnrlcudibX40FWdyVN2WbWZ
f2v9wplLkWOThBG+qKY/88K19e3xfmWP4fZm+DefyP/156Saki7x85BMdvL/9bvjW4uEuiATiTdW
PY2gKz3xD8+TPRyVQ+mh9CbUg0yTQ/EE7qrywhPCVb/2DSc//PsuV3l8GP/6A1JNDQGeznKNDdZ/
/XYiE6BYHqo8Njwy8c/jzo5c7YTLRHQBx8AcdKeg9whgsONv88WEl7UpD1FAgKUDyz2YbtJedElS
RcCNn3yj/pE2RBaUnewLAoI31S5PqcdtjeSiwptKX+i2/MHVzVB70wsG9ox3j4ltdBvmDxCH6SH8
sBTqtS9j3GvY20KeGoaayZWg4ocxqjDecd0OgOyUD1ZjPfEWlUcITpJSwePIWKNALreEDlIIooj3
Gmbtv3joWxcw+eOFBKYxOERH20h2J1fZ5Idhh3jMuNdbjj0iA/3RAzcR+u2lhRM2uTOOWH2nBUa5
bezwYoHnOgp2e5YEsnZtgDBkvlJFpGe+uNMhpPzkzkK1RCiuag++0ASo6YnJ3anuokcQZWzzMyTd
aovs/ptdhvi87gWX+ToSvrZlSrmptsD39Tco97DHrGIPsz07JrsFvxAcm+CRjUGBo/kQtwlPwVDJ
5jgDYMCleV+eCsx1dLobyYcVAK3hdUD4zsrzDK3WnrZaQwLT1rJZGSBcnvaLR0bUdmCg7wAX81Un
wR5PJ4IuvzpEKUYLx7qRmgUa4iCQqQT3POgY5sR7IBx+dwy35WtWX7nGsLxWGRmTKmLh4iUeAqvm
L6cIUid0LAnN+9m4CSfOYMimBCriK0MKo/ZOpDqCG7/yP6D7UL2l6TZ6Wv3swL6UDuhJPBNrTLn2
6JHlJwGZuYOLujvI9fXRapXiViN1DjrhvvVJwf4Rclv6rreqr3iPMGC7C/RrRWAlJgzfuKQuKSLB
6DYXblZH2UILgkN6BTia/q6TbUneogJH3SnqTvqcDjTPDGhmV3bkIOIkF32Us4hLiF/ezEcKQLB/
FOHsapnuT6wHUryRXG5owdL6nG9lVFAbMTuO5SF+FvcNG0XeC9SGunZLco9dNpOtbpvi8uapC1jQ
GkimHFYjOCploEi3hw4Qnb2xqUmU5cXZzEF5z4h2/YmIgdukWwv1w5HndgthBnrwgfdNR0qn7Bu+
Rcwv3JrTpd8LN1aLoUfHSih3iiPBTvzQ4yLlEnW7e73DGujXmlcH8RnHHg/GN8t5opijg27ru/ZA
Tw+NMaG3eiOhzle3xa8WIpgJ4uGSMJWjfgejQDj6eym5/caF6704tMhv1jOy3UHClwk8xIt+lx/L
5U2iR1s8DTx6yjZ9X+LLyN+EedN86L7m9ffK51UZyeAlmcd5fPSs6ul1nNhl6Of2wlF2+Sai61B6
5gizMMbMKasUljT3J5E/wGZ9QZTCDhdKJ+EzhHZxIOj76pz+5jtSM6JDOW/ELz20K2wJ1I9f0b1+
rm3jSkvj5kdueweXxN1w4m1rm15xT/3yIHl8Ku1bgvdCxPa7qwzkJada2hchf9ndw8K+JYDJsbYW
NSCkOACrum1VhFLy/PLHQMFt60eRz1R7IiRZei/ErwS03UA7yITMGTUnxb8SdD/JE0yKjndg23lE
sxyMHe7pK8tff9mLZ5hTxPLa0154WvaqRz9glz7bTQfRC7U3L+zj2Vrd1AVlzaZ7W51+APD5j8Lc
noLsCx+C86zQ9z5uwGnPo9ujBoOMRviMo6Sbv5H3ia50+/iF2t981PgSQ0CJ0XvSd/lNR169hjfa
DYdaLvrCNwfZ0HiT/eRrqN14IOB+C5x/JwBAawJL9rWX7i6+pr9Iz56GL+2PMDCCCuvSaa/AOG2m
cFWAu2YIhk3nsl1lnbMh7Gu916RubeqD6JO+EixXAx8nSLczosd82oYUtvv6iOMbBwwlTfbToy4G
VbZRg3QHVIaS80FDorglRuW7eF0OGDd33T8H7f+jpc25/i3vffv72x8/6/8PFi7yYzXCZur/sW55
onHNko5O8z9vaf73f/TPVYuh/UPSGJNT4km6KuqPguefmxbd+IeiKLKhmgzQRVOzKA7/Y9GiSv8Q
VY3dDGo23bB0k+/hPxYtiv4PhMmSxD+0INjzO/6PFi18sf9S4eCTl1Xya3VFE3XToOZip/Ofy8FQ
bkQDYpLkN+RGe6mqh698ZWPYQ+AIJS/E8uKGmqEtmBP0fvTIdRN8fEb5dweuH6OqqFwHc518c7aM
Fwut5R0aBlJ/mVXsJWYn7qlyEl17TKIHEUzH0cysAlQbYTSSk1ZpOoAU7MuXQoBnuDGWYg4GYkK5
ReKRI1DVEfIXcfulqxhS5yJSPElWzc85l0lgXvtWo+LAs2G3uqb1zjADH9hlEmwxiipdCEaEOHTJ
FrPWBk92EbBthJ2zNlMVTGWBd62Th+Kq9uAsoFmiqprC6JgicsLGrqEiIOCpvwm4khjh9cOKnE1q
YgwuYv5KWAjTyx4HVirlsK2mIpa2ah/R/JtFjcGnWvVpN6N0lZhLacazMI3dm5pP5OZk+Qp1Niux
aW2yEI+5gfkcP6s8rLdyeSA3F9ki0cCYMretHsKpEJXZrizHyYdWjLCyytLLYmYVOGFsEFY+4z/O
uBfNehLcTunFMxpEROISeSgvNbE1J0J3Rn8GyLYVoUY9Z9EwQ84ddH/u53k3GlnyHPOvf5IlqeAx
Kwjgp0oYvhYkIu9rGHGGF9J4bNVk9mTNjA5hQ6lajAMcPm2MnvsKqKoyopPeVJOYbRNkXDtYmNGr
KYvMOrReSm88IaB5iSeHJjBHDP3LmqE1XIDoHo0LvsmkTrpPRdL+ZKUOGZpnjLSEUg7qvEy9Ii8p
b42iPJM7KDo4hPqPqOqSM1AWGZCJiL5cKFAszaqxndIqxubD4+XkAGK/M7U3rp2xLEykLS0jPzU2
rqCOQ54zOSlsw5J15ujLeMimhohVQO7Gh5H1WMiNUGe4nuBT2ihav7qKEhYwR/t4W0yCZPfKGJKc
jOEwE8Voa0qAM8paqI5RRExhryb5nx71TOBBr1I/YtH9njRhAbW2rMtFj/vlIRWvRDqCVYKfhqL9
A6aOyZVRmFcTW56nC3p11kuzOscq0lvk5zXGAxjh075JpfY4FXJFTQXcxC7ESD2kE/9PIOj2mOPx
+yAiGvQvHI/mW66T+aojTUWOL3Tajs4HyHRm6m+qNUxPFponygfT+JwXi/ogykGVL1KRvCHCyPZY
FNYDuQ7hD4GHeFikTkAz1s9s9EqUympVND8N0ijiX5Wi2EGRlnZCo1XnTpqKNwUwh18MRgv92cTB
PBHrWS81sd08G3siacFalEZk55qBS742E8Jy0lYxD0I2ibdaiV/hHZFvq8wGAkr+cP3ySO0uinLY
8/bOP0NWKbey6mf4YaH8rWrpcESQS00oFJYrsOx9URaVkrgXlV2pZi36wTnvD12eimdWtdg1x6yJ
7ippYmyU0ir7WZThACNp/rbyUS+PU2yJrHBk88MwigSfgTGQHjOHyNQl/ctSmQW3KTRpuRMn1+Qf
EoFt5TG5FGnUfFiq0JzbUC3ec8AoMY0CD2aI0IrKYxbQ7Q4Ih9/ntHyElWYMsvEmUEbIxQzobrJs
MlhBxhVr9WdYFTc4+ouapmnmpFJnjngS6FnoIMaiPRqJafdHEEH7funybQdvai8CjgsK0GtbLUmV
Vw4VDAJGXDCNX+czLmAV4KRonOjBZa+VdHxyMb78cAOEBRs8OSzCHYkpOU0QYMC01M22H/TBQ9bS
XGfR0t6ANc63ti9MGoo2NveE29cuNI7kmxis5qDXlbUjDpyxVCtol05lH8JNZ3lwh6SrKI0cpPqM
FuUBIN4jBR7dgby8oyXI4T0hvPcTIxnz/FmLemCz2BWkNms/OqvOXOJbZGrHgj6AbqlTbiszDEnH
LT2keL0Ix+unZ1J7AVGL4P1w/5RvJM6NoHSr+ClUK5T2LQBzu8s1sokUQcmetHJGDqUlOntXCxbP
FvNV/VaNsgVTZtSvTTOkeK0w8z3I3OwRlrDcirFReHKSRKzgVuW37jX51URsiiayScUgtEI6fViW
YWm8GpNFwOcshuehgiZB2BJ/AAZyIoLUGuAxX3Xqr6I2JqzF1w6vhJ6ob0C8QZKnVol1AB8p5bGa
qtDXpbl77WsiI3EP6BzgVY8NQiYMChF/mrV/k47QmDd3ohLUuK6SsA/dQnkYB7WmFc7h0pRvADnj
Jz6sAqgi/S4XSHOb+nUImrUXTsagP0TO6yAz4uNGwUmtgNybEVVZkSrstKk190BQoTTpsWh6pdUZ
HsiJ5me0VNYWOGqI2ktLDYVeMl3ksaGWltdw2a1cfztTL/Jt1Inah0xKxWs6EE2UNyuQHk5ABv0S
2x9uljuWeHoO3qRzQ8D4kzyvjP3NvuJ9G0VlYDUpIrPdRBZTrqao5j+Fm/hDCRP1U1AHzH6j3si7
EU3+TzjgHkhC4j5sfIXqCbYH0A1RfZFkQTrPWcLWL16641jLtDwgshlQN4L0WSlGbUeaUH6v5drz
xmdtz3ESnUy4uK48hOWuBceCbNWs4JYD3D8S0DT7bTOYJ7j5I54yVM+DJFiBNufSX13jee+j1LCo
9Ufhr7CKdheVlgZVbICyoYEjmHwLp6PfYotGDyzKUCHGfODFV+KedMOwec8R6TAv1znnAEqv4T3v
wbiAFCFLpNVYGmUd8FI0V8O+h37Bw14xXZhwMeZikz4BLmhhn+rJl6ikRMyWprHm/pSZ4mfbLi35
YeqQQjeqUk6TnMqkVobZ05cahFKfFyfODChI4gCeQVEnT+i7EK6bGH0mcle8j3E0bZBDLw431nzq
S04P6L2TEejiJBCPiGYYXu78lsYwmSRVinnZpNlXhALmZ6tK4QtEC5JkuPBvBb7xPWwrMKNWasTP
rWrCPdJ17BMraWu/CJ3lQF0eornR0E5zNhVIFRIzOxYjh2klC8CNjET+LRIN7Z3RmD9DxHgL1CJR
BzUImiaKl9dskaOnYcqpZQ1m8Wo/me4gphzM9bTk6VY0svjQzlrnKRXiyylCbmHN+nQq8of1tiiz
rRFpNKCqtBz6MM2eKZq6vSLW0hcnWOd1TVXuoohENhki9l4dreEMYmD9UDuRybOiWGugttLMPEvL
k2PdoKPExKciTh+6ur4LCwdoMoM9V+o+P6UUfsdpNvtAU8r8vDSUxlBNW/MXOhxsyAIl+laHuOgh
WmS2KpVkYHdyu7OMWj+vUip6chWttrlC35ILubw0INqp0600AAA83ErDQKiE2a/+FECqM4cSGHNK
LOWiB+OEaKXQzomLsDl+tNvSNP2JjHjFljRQNri1sCw3RuJbgN0eABb2/RqhuKU6wbdKhLz64QhU
LnGtCHc4qepuImvQjcZ2YmcoGX6uIfM3rLVDZqovLMD6lS0EqccjxJZFMy6CKDTXtqxyCPtR9hZD
G0EDO6DVwAYT7h+K2zxKTDLQpo4kTMy3cWCQsW2eRYMtNj7+aI9eGQ/ymqZWhVL04dSlaO0R22hV
QrJezBxWT/LoDbpyp24WcjfOjbYwMplwIP0AIZYI8aFQQS+9PESflaiKT6PBUDdO1RHwEQO/vFvY
TplTpeZ2LQ9zGuh5T7pzrwHhltYaiNHDi0ovQCycIDL9knVzF1ljfK2IpWU7Rp1K9QMsLBRr+Ygh
NFYP6pimJymuQy8bSclAvdi9yYWgfAuJCNK7TZatJDT915wV4TeIIoKG6ikSIviHdXuLrBX/gSlY
Jec3R2btNXkyvxgWthlHy7P2BE2FQkWeJPOYEgvxPcotaqxVNZlyluEgnLs0zr+gdS5EsY5AFkYr
ojZtV/immlrmxAggDPSzOtTlUykCAoEdF+nA7R4iffwDTdoQSqIwglOHRiwJP5GSHdC8aHCxNSn3
csC30abW/BynsvlkZAt3Y6MMUFoHLHMjGv1706bwesERMX4cI+tFbzLD7XGpoH+QKYWN3srA0q+r
8YaJkcmzQYbgy6oIZHJb+FGDMR/l/bRi3puHHMXKUk5+JTdkCJVJ+awK4+DnhQR3fU01ZOBjiIWM
M7f4iaSh286lFJ6nOlVfBK7us0aouATBfQAJU6VWABwZ9oNU18pzB3Ao9ywiAJ/qXNJ9bm9uzlFO
NGeteewx8/HzKiUYdgTAGcBvtPbe5PlIORMihxTLCERKLRyTUp+/S2nMf5IaUEeCLN5EUxzJp6Eu
p4uEOS90l6gE8Q1hstmHWjy+YyOOnySzyS5SreUneemFbd6AqcOQo80wfMBk4vzt6nFvZaLA8PYo
COTspiOqIbmyi+whOB4aa6cVQ+WuhrnslzLPP6eRQkcRx+FAjJh4yvTa2KuY+NH0jNoCp7YVSCzs
mBdXy3AS8NBfxQbLOhB/ATxtiC4lbGYHRpRyVLS5ferqpn5epEZk31iuBUugEAmMoQBOhGoSenhd
89qGGaf5ZiQQcIOFf3hEaLfNfZXU1RtNKQOw14T7EcH8PmnU1pNLHpXJEqQd9asMQlPHq0VPBcds
zFSmrt0aP7qNWXOEuFzougp+7EoC/qlujHtUhRHZsEIyPNWVor+2laD73AzdC/GcZYA70y4IrWTZ
lkbxZ7iClTnCeDNAjkQJJPFhoEKfyvQtb5fSja2mdeKc+QsffoLQbeQHs+lLHcsyCcvGdCZPAmPO
Imvs78J1IU+wtjTAVPjw2ZjUxcQ0Ia1DlIapJVvEqT2iCvrWmPddpaXfJEBj3NXLON6zDoW3y6GB
uCmP2O52NVVMWpd/hdzVHlf88ExFwHMPI/odA6diOLjs4O83kfQYzKSZcCzliEMPKx76Photm8we
+OAQFLeYjhq7FVFIZLlYn8eJno6ukFl/li+kIC+1Wfzp+LDYwY/jM70Z69c+iTqXhl+xYZF0W6go
xEhH0rzDjEmvy8+ffHHdOGNCRGOUWsxleqt/Wjv4Qpt+ErIXE94vvoyVDnuTE+p9BStKY6ZDWbO6
ovyRFil3CiVd3vKhm1+1XFpcYRDATy7pMl7IzoCZSsLiZyHCYF7wv18bAZ+vFkcxyEsDdWpvKjmJ
t1L3BKlUI+zOrNj31bm2rQSp+4EUH31pE5QqCIur5g76FO+qpm+/ZzFGjCa08R9BiVjqxx4Gil3i
yV44/rqe7rzj2JGnSiJRPEYzX7Wlci2MunApfQntjWsR4d7Mi4DpUlufc9TTuh0b04RcYB47tCBx
D6RTHk1hy8GWBUIncdgCF7y1Jgu+qjXQrZhR+VGQHPyxFPJ0wFW8HsWUKVmRXkB/pYekVNdnoNAg
u8pQeTNJKXrRZBGUFpMsIKbhfAB7VH7W3FUHWR0B8BRjPDSQLsrkkGIZvZA8JzJBFCr+lVhPd4gC
nCjR2DVoQesZ6FGTHfEhyg+WcFEhOxni+fFrLeWeWO3KZFpvyQgAjdGTZidARpLMbjushBlhwxk9
s8gsrx/K6szzhPlhLEgtANCptCgs5yUJMMP2Hi8O3FuqqUl2Of+FraiWxRu/PfGiCzDDvujK3UIO
ic+PqT6BulS8OJZmBg0jYapmnFwaRRCQ3xip/CNXBO7F2RSfTPBL5L7mq0V8q1k+T8o8PWEjzP8i
QZm9nqnvNebmuBl4JAKlnSXbGCXxope9ssUP099aMocIIw3NGcGLGvppo8ARLxXDJzXFAv0w6fe4
I4XEClc0ieoo+xVDRl6fFeecHsJbI5ZuDk9FhVVlXFbtw0yih3tPV9fzoGTiHeKU+BqmQ0jEVCOP
QdyL8m6dSuZaklp86Epbc1iEMmW/ajzeIEHAvJmWqobfT4OfXRFxS3c5Z8tuBiKPj16zdvGaQRCy
ymV5dO0teh5xbO790OfszSRxJoWXqG48egw2QJDJahUoK9DUbCxZUJpm8WGGKQlc5QwNvVDxLyaL
sevzpQ6akUQH4vraGUq+pL3OMV0zRibz3GAShnjweP1aayFbZCSWfiNQ+H/1ec+aBUMgoqcp0T/r
3or2vaTxShD7RUsKQhJqGh3Qx2Cs3BUTAS1D0CWixu7e0hAN4HtqXNNq+ZymQvKlWQ8pKyOg0XoX
MZh7WKc9XVahrOhW3b6gZextxubiw/CUBNJAqIcYDZId5mSxOFlqhr8E/1LBFdISfWRZZ16hh2JM
DeWSXNFCS3aputbokaDTHudY6ghyH9RkT/AOazmKUbXfdGOKH1cS17nzs0VRWJj1mvC+cNI4kYxm
bAJyLSEqEsRvEq3KW8kP+b1mcBTeWrkWlI3RRpjfOPfLK0YE41mHHfBQUhn9hzVIxVkw8pw8H2qi
M9xydC6cDgyU1l53kkaKr1MvN7Ymis1hCYeSMzsbaiQCeM9Y0wvtcsmZpOzM1VAxoENmKwgc2gr8
Krjss3QTVICL+MNW4rFD460jBQeZvhoxExQT+EpVliRbVRz7IO0bkxYgFRlUmeVy0qKx/6zlgnmG
UMbVSw5N0Jtq8tSWSFbepFlCnjrIDU7z3lD9xYLvK2kL6zUlqsC3WJXYm7hHNXEEtFElP/QyM1kC
M/NHWgVjmw+x8idnSvgrRGnhJwvxBfWQCt7MgAi4Ykl+LyWIpTJLms0b1S6SZLVWJJivbVt4g95l
NzrI2et0CRIIsMNvqZIZbgt8K02+LrcoaypSagz1NjM6eBYNrWKwRm6qxajcXQmmPEGGJeU8j0ry
7irBEwsd/H8xoqIDGfCqqkp8V5umcAgkGj96RV524hwWO60zwIIQpqvbdW3lFzZUBC8wTWRsAXGS
gb44oApZapa2GdKWjVbMLUPMcg2w6JI91cRTEpRlpl9YNImZGymG9T0lWr6N26x8LhcBMVcjCn/R
qCFKMavpaEzR6kcgnzCelRyCa8RNXjCfRAktop5kczLu6qEwt306gKfqR007iIvQ7zSRuUklJWbA
ccHL1SmUFKGIXw5aC27waOm9tFXFt9aqQzYfafmu1E1HZGpOdJeVY7IgufLMKM18wjQu3mJzGK5L
KktHEqLTXTUk431ImN9j2DbgWpRcNTja+kK/KjHd7WZdIs3uVBGqWpS0yi1TGsBocqh+VlU12XkF
uF1XB4vbhfFytgjoQQVx2E/LBGgzXckXyBRrcBWrRFyQ19zOTZxEX2ssMXRNlMSMIa/3RCfEA9q+
NV9YvurKpxEVIMLyotddJayNmzTIDFMIEtS2zA+kC+E6xQWgSX1khlAdcXRyYqx5tm5VQgoIVygA
mGZUVZk+6M9d1xUfg6Ch0xYNmDEbZh74TtpSfp65NlwN17WtFHn2Fy2Lfli447CPiNpzMilRABGp
+zLVqn6sbGonKlggRFHf7lTKmVM1rO1Ryclfq8wku6zYri8jHIhfuZPXp0bKSrJ0QgX7t4LRlEAn
Ij71hlIkknM0LyoE0iSrOnIf4pJIjqghy0WDV8acdqsJdYO/dFbFvVYyZOcDtcK9yknvz3FmXuqu
l7c988d9ro5s9UeiGQYlSd1aq+dtGoGLyaATvcdaC4uWfRciV1HfTUuc7mBoZM+p2YLSDDv1QNYR
TorYCIVXdRnlN/4z8gVVIni2xNRAmjCqEEG8IjuCWSXvfZXkp5Wfwr4cI4y6KxSFcqnXQ1FP+kZu
heFp6YjfbZIQTW8O8pRBpjkQ7DaTZj6zc9yPuRG+pMkcH7v/Rd13LEeOa9v+yo035wl6M3gT2jRM
n0pJNWFIqip67/n1bzH73D4pdJJ8t2Y3okeKLiABAhsbG8t4AvSrpaYQL7QYNYfBwxMEEB8QdxQH
3Fsohm4vDJfDR4gTaweQYYfjAazmQjB33KIFH7vzq9H8yhv1xvwQSw8S0SDF0gJM0Wi2FQ0aXlSO
FuDpDtyYsBc2dUNDDKFx8AwAW75o5UkZVPplWBcizXQ+u0RRcCEXGPFVRBy40pCaggxqkpWoHkfu
upchTttDK+jTBYHVLoI+uspgcL/WjQyAROnLMIykqACvP6hpX+SOAlTbg5oDXIHjVPgp+B7IP8IQ
DHuugakU+P5Ud0DW7q4lp8BlCncegH6qnue/yqEYjR1r1A0e3tuPf2Hx/uuBKzi+xz9A9PCAzeMR
XRE4nkedWRZEAs/I4c21d3lWsZKYh8I2agHVms+byO5cif6iywTapRQ88XQw/l0tDKES6LV5ciwG
Jr/BJ64zXKkMoJ4TZ9CIyVNoFEt5sI5aH6KXWRU28M/Ag9lbX7PBK/739iBBl301iDn93iQu9Rtx
AEldz1Q4zlsIH7luZMyPkaHJMUoSnvqhas9z9Mi8JGCIeQC+IIQZ/ZXHVr9bCoWttR+wBbgdeIaA
7hlVGHFPMag4Rw743zWWvQCPNt+e/x3/mGpZ4DmGhqwwzdCKRI8/8wE66vvQugFlGvAjr4N9Dd5B
taZqV70o/ZQ6oH6YWvnI3PSv0f+PYCP/f0Te/3XgEm6Wy3v9gIPSd2DJ+A/+ApYwLPsvGlkD7pws
zzKy9DewBMnPv/BQDXgIx3ISh/rw38ASVvwXWLUKhDIUiRNB+wXg+N/AEpb+lwAQigjarQwF8RGO
8t+ol3/vwr/41xMM3hG5/B/gLIV3UgmABrTzfYk0LiNDx4Rm7MzGwwmoTTGoOtDzELfVC2XOL8cR
mvKsjxHS8rAMebegcXS4cME9wcPnBm4stQAXJzbcf34+QWvF/d+nqAFNc7Z0duzmNbVTk/50f/P7
+d/O0FO/nohXLao/1YC3YVuuqPAkZ3CLdhI+t1K3SUCWaOFp59eKsqlgRKMOngC6mexKqxwCoauo
cgEFw+s5lI0iFnWoPtyLyFU9xEUj53DhqhlErYSByqJby4nR+BDnZKjGM8ssBA+lxFHuSt4YDGHd
0giesgFuBOd1iJJ2EFGSxYtCbUE2QVoVIXS8maGHlk7IcCe4tDivwEqway8AOiGAurPWQovzBcJD
UAhNQBQbTgOlBCBCKo5B+XisiHNUMdxq5FCBYLuGcQa/olLghqs2gUI9avcqpJCRQ6Y1ULp4ZLGy
oIXcp1fF69aBZwykyosdXp+hw8uW/QvEIUJUrqTsAqM3iEV0RfrmZUNl4Wd2IOTV5a+69UHaDHg8
aAccjFhkLwfJA/53K0pOSquqOhZsLSmzRTEFAjmDbiQtpnAlgG4ODE5zMHhSoMxlxgcYlk4HvS96
3qBcH1zXwqO3fAjwtzA+ogXQptMgLi4aw2jLXPAh/xEAB7KHR3GEKgUE06HiDrZXl3WrIKu7K++C
FKzkI2Fw4CFYCvPVTRW3oHONenfzC+x7rP7PCiYoBRBckOoakAgbfKCVqNOAfVswvKQXjt1xHz/b
e8QRUKESHgrjBmHHl8/iV9+CswZw7vyPV563zo5/f9jZjFPDYqLLET1YO+9LTQBUAkKuYfaOur3K
SdsEEsjzXX1nd/89T/e04qErxUkEL6Uizoa/TQvMacNqfeUWO4wPzJUGsOv5fia+x6iZ8Dgk4Phy
QaEU3CeTgt361WcAqVIL8AdkYtBc3bptxmlR2SkL45r4QGSq0BYUBBzCcrAj0LQz6JMm7imO3uYH
MxUf7/SNh1mDT8fglaw72ND0wA2c1iV+hcIiqnW/3fwK5RrEg6C7zvc2NRQizpcVsu+hp3qbCjLY
CPwo3RZmzgt8GH7ipGKJUA8hAEhjRGFvI0PVw+0BHE+7B+dJ2AOMvkYNDCRZAP/1FDQI2sA9QgWf
StvnIAYqp9y8gJAAisIFwOf9BmAftd4unW9T42a/LxkZeXoNTereHjhfTZq9gkdShysWlA2mFj4R
ILo+TUb7ibHA8TUwlQ5fNLXu3lKvu8x/Nmb8nU9iBEvEiLKm4qqscZGSLWDfNXA2VTzPIwpxG9dc
mqR7a096YYhY0bhC5MkKehEtx6pvoCPaYOVroMxelBcQGDYy/CRgggc2GbUOFiZvagMw4zZ/2ACu
TMNtEgc4FJBg1YJyHFz4yiNb7DOw92gwETswCyV2KVuYWKQkOleE0mXiNOkAlmAEUCPvlBYVwMUl
CmJIdNeKuEXhXYQ5PWiHih85cFumXQueOu15/mNOrMV/EKAA6SugDoMfAMwq5bAHiEjZuM1b882P
W/nZRxy7fZhOB66MRRl1g90C5qo4NgfwznzL7FTTRPQIsb+zUslZG/qU/E88w/tGxqCKXUG4BJBC
BdpgkLgGPA5pVhF07AZKkszGATRn7TXgHeW0iDfQHFZ2ePMbtRVAkUCFBp46cYnng3QA3l5kKsMX
4DHvAQt95lFwb2xHDuAsMT+IqTEQMWqAqJZcuZgeMWN1uYOciLOk5HL/gs+mfty9D1PfyVGd8AXM
2vtNu1dMKJuBeQjo4qoyGOM39ROjBct9fhx3ZZtnnRFBR5F9WHgPODdkcJYF0KZ30ZZZhVvIdSRH
Bl0OH/IXbcP/7BUk2Qtrl6v5nieO3/s+fhhl2cktwG7oGA6oVoBiPx6DY4B4/Qa8cfaQ8O/z/UxE
VZqIRn4BkyIpx2wOEuqjiQzIsegE4joLsm6DAlqvz/czsR9pIv4gINBOUkQQjUA1vGPj35VT7gs/
W8gep5onspUCDstC1ePogZth60EJnNrzsM+Z/+0Eq/LvnAvchW9LTmkBNXETubdhAv6DNuT3r3Ld
6ms8q9zMeCNtodahgr5lyKtEBfsM5nb6F7DVIHfWn+En3AR/zv+QqShOSvqIDV6JYGcNB2z2vQ2u
jfgjwEsuVW1ZPCzQ8SnKLg18juZ7m5pTIhAllISsiQ9Ac6dhvVE3n3Lg7ss+XpKx+l4k+s+sEkEC
L61cUAeYVYia4MHkozYb0HTZVxHn3vwIpmIpTcQKVhGHIW7E3vbsUX+iPZe73EJtMtkG4AoqO/Et
PwarxAD7CcTO+CZAEwEKPcf57qcmkAgeKGjQSdQjCo5vAH2Myx88v/yYX6huTTVPpCuCOHh45BF6
G26mMKeIkXQ1KftOeaDqzg9gYuFLChEdEilRYDaCLgqz06E1oY10YkEF6QPs80qHByqEbKi7nBeM
HNeAaKxF3QKBQoNZ4gZpjFpB+mD+xzw/UySFiCANUwp9xCQDUIwMDQwmuNZwW+aM+dafTybKTN+3
uAvkDw5ZLEa5OsftoYedSwTq83zj43T98xQBMep742LcAA47UIwNcwDAtQ5x+huEIBCWj2z5KRZv
YtQvDIOZGsf494dzI4aqpAwgC4MDC9dz3V1JJgynNG4DTNwh1JONZwgLIf1+43g2LCJA4OlJhmwu
+vL3KF1v4HByhYrnJsZpDADbNVF9i1ch3XkMwfuFq8pWgazbn80oETsa2KeDtYGuwbW0hy2OFCNY
DTtpYWsxz/NX8Ge+TyOwVl7TACltK4xaXbuLtGpeqV+iojK7kMLNaX4UUx+LCBApCknwMkAvmf8i
1nC/BFeTHhYW3fMMQlKI8CA2LPwv8Hxvu+zVDz7L5oOTzaiBuwe0IqTkPD+EiaUtExEidLokgI8A
Co9A7gW+JTsgE5fbuJO0ptwyMhyjAD/4s76ICMCKeCYoGfQFZoJfHzrRpmA2UDsHKbCaHpj+eiHt
m/r8MhkNQlEKO97B51c+6PKX3LhGK+DgH46OsIuVTyZG8CshLIdK3fzY7hexJ5tJJmKET+VcBUle
xs47+I+ss2jnMCepuAQMwLBQH3JH8L1KNzGAbfvePctIfbk1U61pYZVDJGHhZzw/lCWZiB+o7IHl
N+5p7uC8ZHr9wazgYQGrtn1gzHcxtWKIqMG2dC2yAC7a8onRr6CNHIAaM5b0Dyeu16jkf9+5EvyE
3GKMDMGaj9TOTreR1ZkN9BvLnc+rkQn7eggobPCMeIQEInCOn/Pjuj8VPPuC7Pee4XDTskqIniE7
6O79G2fm5wwylokFRwm9WA9m/BEdma2oVjdqB518y3/ptOambEBh3uOJT29NdwdPnHV6WZoOQrHl
v5MsOEB9/1EVrNWVIcKPUi5UCjVetd6LGqoaOA7eaB1iU8fwUK/mZ2AiPQVZ43tnsAJJ6XSMmmCL
U1BC0JRzdoMWEuAEO38h8hPvp3+PSCIijswAUxnDPMSG2JkBw1OThbwoBBfMBLqQgz4qe3nnfl1t
eT23AdDbVRae8I+99SMyspc/G6lEhiK3EAHqx4/gzHBFG78kC2KmFrVeOlvvhZIni0kiIlDL0v+O
dZWZq+O4SgiLyldfyyAbBs0N5GCU+dNb2JNjq896I4IPo8Csih8/XBuDt3AT4THvOIDCbb1+vTBj
Y1PPuiACi0eFSZuNOZB7Sz/a87Buf3c2uDMX+iu9UlZpDrf6Ev2a7+1eNX7WGxFkXKfs5YJHb6wm
W+Lmeh404LfVMxQ/kLky5iHUxIML4RiYWUN04uZCsUr+w8kkIhAAzPKgFOgbCE4Dkh1qZSwlDNzU
LBIxBnTIQBbHdVeZBaTTLNi34rJJq7lRrKFlfo6gVONC0VbUhBUI55DHCbAvjqJafABRbjoquKK7
bouKMAyxILw7P93cREyXiCgDK8ihCv7ak6M+ZWfXN8h+bUAcsLO1v4JGhcFbcGcIjfIG1Qy1+53a
oA1C+6IzKmsFmMoacp0Wa+LmDmEib+2a0sLCY8epebYUiKAEYFIR8mPWUJiQzLRro7YGiBGHFo3y
OARsdsXeP/JvhRbtPEuEiKJvzs/KxLcSiUCVRT6IpwUSMCmmAbT2fwCpBhoItLsa5W2+i3vR+Mng
RCIOwWAe0BgBg6shcgtIu8WYUOo34G9lvKIQYcEbwITbMyQxlrbW1J1QJCITBdSnBEIFY8OUbg11
IOvGYGJro9FHGdVQ88zYGNRfkCk6lXpmgGVn5Ualv3RGZjEaZKLUy8Lgx0E+G/w48Q93nQw1zrTn
8EsYaPECEGrBzx0qYHBqVdn16O3brqVTfsx2wW6+x6kOiRjmsGkJhx90iIqgquRnmA1rQBo76WfM
ebBPWnpOnDq1RSJ80RAQaLrxs0JEEEri4SbV1sIJWkWRcVnaGFOntUjEKa/2B9guoJNQ2afSnoGu
bACvxmYd9iIsJC++dA5hmjE/dVP5LQl3kuAT4DOdjLn7ot6GqwDdZ1YtfgZm9gEcPn+Av4MHI9A1
d2nX/Gf++ofdEpGJUeisKsY1Uujxuf896Bn2vjdGREbLdXgyQn8IiGu9WFgi41J4tiaJaAPNjbJy
gYqyKeEsFz98+ghCwsIcTrQtEAFlGILE77hxCuGECB6/1lIvLbNUpJhqnQglNB5sJPC9cUAD9sJA
X0qKfxWSsPDbp65UAhE2KvgMSkWDiRGgegCY4s49Z2a44y9A0GLP3ua/98RBJBAhoevaIhUjERun
jyRdKEqUZSv2bUhgI6TIroUcRIsD3FGzLljocirXEMioIAlJTAfoM79JUIXcA898y3fBIUTiptfX
YlXawwaG56r/G2LmqwyaxK5V6xWEY+mlWuo4vifLTiACBnCnw0DVWBrtb0jU7nDz4d6CI3SoBws8
zuw3twGTZu+dxPP8PE/1R8QOWPZFoq+gP1a8ROW+wkOy89NXfGO++anS0t2J4CG0e/D9HHwZq+XQ
XNJzNc5l+RIdWj1eD7+VjXtJLFgKsdvUCAeo+EEj9JBBLnm+96mdQMQM+G3nQhvxSLLi9wQcHT+H
2vBSdjh1QRWICJG3Sl7BNRKlK4vdVGvfSDWw0FBHhfOS5n18fMBSyoA2MfKgbCE/48e2nywPnogc
USK6fdNhRJhL2wtsHpKvjhrjkupu2WP8A/Bz1Oi09gDizStYLTKOtZu/Fs5tu4I6MwdAF9j60GvU
/B30CG7QMYQC6yf8X9pXMGjZrXdaehaYmHyeCENpAI/WXsJPxXubEV79hYNgqlki/AhwA6qDCs1K
0ieTg4YgfSUQyJtfMHecz7P5JcKOKyUxJJLG4PblQ6Eb7GfoDEGYDcJQjpFcwVESr8JOhlSj+yLq
EXQbM5Qh9jkyYaPapdAopzbBwlPY1NWRlCIdFMrj4ZyJOoQBJBWWlQe5/cgULAdylr/AUTx4hm/m
C5tl4olU4onQQ/V+KXd4UbYlFWLdyKkHE56MADeK+hGitHC9gFKoLm7gCmIkO3dhSXNj88+mnIhA
UV/ylNTjg9ab7J5LsLCwhVs6cOUw6VDOzba2mC37DmHJnX+kdP4EL6Gt9yM74a4BFyXRhLgk/QZb
3l1x6AxA+5deqCdiI8/iFz/ELpGqapA7KhykeJ3wQInOceQBw6qKlbiw4MbN8GzwRITCKwhErsAm
siuGxct0G0HToEeMTME0Mx0xKQ+tEAtvtMgrC5+ZGef1WZdE2MqgiMLUbYlk+4vn1SzTqU8X7l6X
asPWVvxFO9rQGunCbp3KFu4XzYc5DOkM7E1nQJGnA5W2d0FpzVRqgGoTc2JzOw3PnvKaxhBgHl7m
9/BEgOCIuAMuypBmFHrk2szIQAtP4SGWwdh0vvmpm9oIiH5cFV2bxhBNwPwVkPjujXAFKbUdyPqf
kIJffwXn8WIUWSw0H6vFYu7UmIiwxMetVyQg+NngmhnlvtsyWyjmbzyd2YhmZQWu1m8Ta2GAU52N
f3/4ZJEHHk4mAQPZsv3VddlbVnO/cgkvQeBZ5l6yF9oSREpvz8Nb2Y2Gcwz2AkwOd0HYnwOJP8z/
jondd48XDz8jBiSZr3sOY872tW825XtGQyi36RYCz0Tc4Yi4w8ZVENYO5lSiPpvmFkjcwgoZF8KT
DXa/bz/88K5hKTADM9wcUBbOc40KLrJyU6D0E/QL32gibHBE2AgppXSlDr+97mP4yNFqy1FGGJyZ
PNFBMoGgc7QQoKbCBUeEC8gtiYGTYjWg7nxIP3K447gnyYg+5Lfh1vwIX+e/9lR1h0TeyrRY5rGA
WeMt4ElsUAEhdS3rA7RwG0PE+zRy4EYV4XeQvUSrUKdfl06gqadWEonbUJ0YQ6wEO/rI8droqYDS
l/tDOierbsN+cR9yBT7wMoRv4uux48J5WCBM4XeBMA611UBLRskPBi0rZKYod/RmZvn6O4Sftc5Y
qrRP9UdED6WGo6TToz9o8K8V9QqlEnsJjj1VfCABubxM1QIEFnCC4ZW634NfqAYrqDEjVZhfGRP7
9A4JeZgtcWAb0MLHcETtZaDPmmYJFzOV8ZAIXJ9Pq9Ydw2pjpptuVRziDQxIdOAM98222cL7U28P
8gq+ORtIzUP8PF/YVffd8yRG3HfBw6CEpmwroPQYGx/kDTwIGnQpdXCsEPK3cMHNVpB0HB+5VhQY
BNk5Qb0RUsXvEK6CAk2/5YwSXkrwulr1kU5LmqT7B+44P98TuDwowH5fnlIb5BDwwITnEDMxRU1e
40YYqtRZ2Sdb5cTqza6xIMO/BFCfynPvF6yHyciLrJBzuCbY6W2wIZCmVz6e96TdYMHUFVY/61Fg
Hk4E/ntsLoxx4h51P9wfuuyRdYagHmOMhnMKV+PX9oGt6HbtH8YzEqebh5AtAOeEQSRDvbw9VXD+
4F4hLauHdgFPuWzV64UmbKKPBBdE2pKuf1oPvM/zw+CgpNe2+ZhzCZyhpNfUcoHiFtRs2wUbb+st
XE8m9uV9+Tz0ksSuEtMFrkpiVWjNyF6IFkpvE7Wfe5x+aNnL2IGHSB4OUJnSxBpWKgXcfturA/eo
ohJg5CuB3339w6Uwju+hN951wFceo2NuoDahulZgsmsgyyz5PN/DRD51P1kfOhjA/Wk5OcE7Odsa
CQM7QkghdukSqHFq+9xR8A/tRzlIUKDIY/sYQ2k0b9KB3YTnap2YcDo5eTfnUu1LX80+0oXdM3Ge
3HP9hw57oUFhmQ7Ge2m+gdqLYAh4oP+1VJKaujPcj5qH9iFsNTA9JPdArwvP8KzHa1e2g+THiVV/
zn+SibVLgmUjKqQ7Hvakdt/Kr6GXguvenOabHg/xJ5GdxMfSEG2ic0ht2agbtL+jS7Nx4EC3sDOm
YvOd0/cwNQz4W5B9omh7OHQH56NZAyceHcWX9uxu2haWEnDggKpSMGji5/x4JjYjCZl1IHVIQ0wS
Ruk1WHIQM8FzYLqufC091gtFz4kNQhMXjkBmIo/KMGWl0X1GW9gEzP/0qXbJne1FYZ2WaNeHyU4E
6XolfOW6he88+SmI+0NGK5mSdTJtFz4KcMlVPoGS58AiFrIHNhSHrcSAwsnVWYCYTe0KEgLbd2yV
QQWcBi/t4LM+VA/eugjcNwYmOOEpE9cN9VMO4RXUL2DnplYykQcw7ND4QoHpAzTihT8Wu3z5jjm2
8WyXELcKShagJ+xgMO6+vwXH9AbFYCgmacNHeMis+c8/ERjBR/4e2aNCYQIhiRjbW/NG/iJtpbdu
HW7YTBVz1O5gXeJt80PUrmRkldnConseHKEO8L1TyYWjNhS4kQ+vxzrOC2NFq/oTZmPzg3r+UUQS
3to7TdDRLdIKSUHNhhZGazr+s5YWmn8eGEUS4CpRHGSMox5ZSwTfckxKKCxc5yeeQkWF2OWQC8vz
sMWpIVE75lPYtWCsQRBl7Z2cWC1N2VRsIJj+KKRAtuD7V+irRGroEkfIeLUCKGU1P/vPI4qoEHte
cfJWVigHexCE4Kq/9RTU4uOlMs/9+v7PXSEq7PdfncZNobShhLNjk+HxXQAnwd9U1+QobQEI2Ain
RM8OJZAoMLvUaMCyYRyne4CnADJ7k7elAW2Q9eL7xvMCDMiI338N6vdyCzoGigxAoSQmDbO4ECUu
55ptaxtVbw3+SGa18fbiql3VK2p0VNF54C6E9z+bbSJIOC3ftPFY5aBgoNjCwjcSfzCAUM63PrFR
ScBr1galn1MpChsqZ1N7fy2r1NE5zzc+sVBG/4zHpFKsowjalWg8d08CLBCEytc5eN3Ptz4RBEhU
a0+JVKFQHTLK4gvYCTUvrjK/goWyEv3ZQidBrK2DynQwvjNxkMxKRbuKXqkkXvj5UzNPRIKwb4ZU
TNC4BOH+Xko/YLgGAXvWSmRZF/1iOyjMQsI0QRwR7+4jDwlTRUkOl0IMzA5sUAhNsJzTs2TC3Ugv
tq3ZqdkV6cHot3Tsfrvv3YcP6VituJVLl+nn6ZNIolg7t5MCt24ZuzPpW32r9+6G2+P9SBeM1A42
cPH5EoGnSc5wcV0Y80RmIspEGBFLRRGlsawx4nmEbbqRTCQIW5hJgcVBvdPb6lRZjjG/FideeEUS
mMpKuQINCYRaxrw1JpL2XXXNreDs74TPznbWsHhdpevYRAUFLlwadIEXMcITpxUJU00DqZSpAAe8
rzimX9AmbA4WjquJpklwqiMwaRbFCm2zycXhviLIhc3P18TeJQGnWQ4VwbLEgnBaqGBBtVmr6jPk
Txe9AydgDCKJOI0zF/IehYAPovMvw5p9gddebMGy9nXMS1G4Aby1B/QU1ktY/5tg/CjWjwQ3hqUr
6cQGl4iCIyWIeQNxfN72YNrVpO4+gy5ugDAI/bGdIHC2PJznZ3PijBo1aB7jbOwI4AsKGGsObT21
T+t1VYZmlbVmHsPwbL6TqbVAJBM1nVdCFSMpCquXCgJ3Zfc13/BETi9KRD4hZlTLMVA1sumbd+VW
FapDnVE2arTDmf5n55xERIO0FGuprCsU1sUQZn8OHAObfAfl8guXlefCqTSxAbtjYURjq09SGBJA
Wiey4FVj2UtMlBM8K7SsLlaS0v2ii3AfeS7keN04h7JYcWD63sop34w7ZSHaTgRbiUgYonJQhCzD
0xz0wS7i5lezSTZwOFi4T0wsAxIG2rIZNHCpAmW17pWi3hLvMj9nE7kCCf1MOcgztu5YKcx21fAT
qvuqGFzn254oz4skyHMQA1ZIeFy02mANL8D4pdlwG7hO2wPE4RamfeKNSBSJ/Q5R5oCSGlS4GrMx
JRXWnmtmFa8D0zFReFKO0cLqmpopYrcHCUPHNB/i+4YAqMbvUuGpdLtw3Z14gRJJrKaSwvIDSwit
w2/xwNRQgwbuG3O2KtYAQ2xRr4URjFqsYBWme5vqVljhdRHsMREzSRAnKxeVx6ceqnjQjdaQp/C3
ZCvbPkiYYyVcgRckPOmN0FOVd2khwZ7KFEgsJwy8PGxYLGlYicNRtYQbdHCFM6wh69AwNxlI4X/1
tvSn64S4UfRQgyzcBPsTnmQHGZ6pDsoVR+oML1SNflWO/cKpMLVOiDjgtznPUjIWPRX84CB0TeHN
sl6qw0xEOBK8WUKlPY2gcm2HmQy30YHdB5X7wgmcVXW82Tp4onRg10uBtVkCVTwUtoOdsbCduefh
VRhXz0M66xTQ6h8C3CsqvTXKc72Ld78g6wvqgLxqdt5CBjlxqpIQzxiK6z4UwnAPpaNtFfRa2aG2
XCsXKRbXCyOZmkYiZrQ8dAbx5jvyW/kNdvMG8AnVpqwU7AZhoZP7I+ST04hEdLIpyyjSiOBJ1qwB
FWN0Ap/vHfvO60A0WbBVKrbsWrLcS2QFL3DtWHuK2iM7VhZ+wVT8FYjcAUAKvJ6Pw4RLFCgduQZu
N/yDXW0p+E6cSsK4Uh5WhJRL0BtjUVapoHndVXtZWthEUwUbErpZDEIoSx0mj1qVqnP/SrHWbED+
ACm818PDEuJEmVjURFgYqCFSOBaBtyqNEe6hDriN+8fiFL/OL7aJnJtEagqOA2VoCR2Im1LNteHU
7f4MYgoY1vfpzwuW931Y5tkN+1sQf9dSqwndwuKZCGMkglJI0wYqq2g7jTYRqkxN/svLX/5oSvhx
qh6WTTPwgtdXaJv2obEn7zs6VlkOj9yKUQPGP9/JVGLAE5vcU+Iq7xn0kmfbKj5AhdnwYVrMvzjA
Ronunk03GXuFQr0EtnQZvi10OxFbSOBk7/guJHTR7XBpdGqb7lnDP1mMJQgqsNPGfC9TX4fY2YUn
wsymxa3AbUQrjgUDsqe21y6VGidiME/sawoGRy6r4AIa965RCeHPXOLNRKrXncIv8RAm9gUJcFT8
gBncAn10WQnbj4/WkyEODNilt2+bpdvT1DwRuzvx5Riy+ggjmbTioZAeUUfJWRrBVOPESV8PYeQw
GUYA902jVH5SeOnxhKWjfuK0JcGLSd7A3mMM3uDhWZkNF84tt280kO4MgBJwa55fSRPxj0QsUorI
wqwQ3TRm/cED5ztCiml76R1kKrElEYtOIDU8M16LWCgPH91Lr0WHcCPq0lv80byyb1IBfoOnuTtG
i+CrUsCg2o3UxTeFiVV2p0A+hBqfySKIzqD7MIClVL7xm90ACHoun7Ngodw/kTzfmdwPXUQQ2mw9
fxwhOKL5HqesBvPHSpv/PlMPSSQUsRzg5nO/+cmh6sF57wZD8wukLWG9qcK/e1Np0hWyBWB2LdVf
J1hWEJb+Hp/rwRvS1EFmzrY6FEJh8gBZBLjjwZ9c7VD3Z1dFoItQk7LCIzWGtX41P9gJUBQ0er/3
DD8i2k9Z9Nx9gQUTFbDKgouixhquxR8ik9KCG8jYGKmyC6/wucR/MIJa2AoTAHyRRDYqvqv0IcQh
8ATi/kjxNQeTh4y8plzcFfxw3kOr39U7AAF1YO6TM3UaChXeQbtgK5rpChKyuer9mp+JqeoMCX10
PURalkPkarVET8xmO5zgr6dlVrlZ0hqY+s4k7LFg+FD2BICt4r3yBnOG0NcaG7vx5ui5Fm1z2zEF
g4cLNsRltX/7of9lFX78KwH+r6SOjynczMr/+38moiYJeGSToaSDbkAdzmd/UxVQVjJcRmBV+DU/
cxNnFwlw7FET9lIRE6ccPFCkSnsJmzZVzr/XPB82ethCKC/gcf9JbPYD5VPsjNfqizNjmDPZzTHf
+S9YooZvpcfUZotV5GvRRnhn7X4h0kyk2yTcMSj5sghEoIVoWAS6rDbUS2iFqcs4CXTsyyH3CgGF
9EYH9SGAR3WpOT/powQHic0Aq+QvSISVr+2m3YhLxcGpJJ+EQMIhiXb6cf1Vb/EtB6IcKspfog5z
r3Vl0NvQXGS2jUfyk7sYCXlsYF4ywJkUN6EzBY6+KlnwnDGTXY6YtnBvnVrXRKpRy33DDH7F2SJc
S1YxGL4qHcK9kmnifCFATV3oSLCinOPJP2CwAt0PiJFQRqNBFdHVXpilF/6pAExiE/M67r0aroM2
3N3OELUPru1v/tadcijDoqadj6Qf5thvYAStw0yt15Pdkjj4xASSoMWQD4rYGSEftbKPgnd4hinB
QvFnIiaQoER4UQbRwNe0HTGeOtAggGTQ8YbnU7LEe51IAu776iE2SAHshmBTiae+/NDxGt1doQOr
elSiFbB/DU7zsW0imyHBiRTcS/xaRmxrRFGN+2st8RoVXXwwv2A+Ot/HRJC5b9aHkSRDRHfJCEin
ZQW2coOaZ0ush6mfT+QVfAwlJ9rJOdzIMuqHKPfwn4F1t+kmRXUpIyq2slhZkrieSGxJZGLqMFIn
K9BubQYKZoqy2TQfLU5qZe0LI3Pup+AJxvyUTYD4xfsh/jBnbQmh5sFvBtspzi20gkC8yOoPCs9q
0FFQ7NhZO6Ve3B0JN6zt04np8e5Cgji1tolbiFNJsVL3DQQWcR/RBL6VVLcXMnjkhY6Rx+zC0ps6
IUjYok9zft7BUdWmts6G/Z1c8fK5kbTejPbFijml1yRUL8HLwoxOfD0SyegrEPxKGugb1xr8e6D6
1hoZQKXuKIUCwSHvA2VHSGQWWqsurPupjIuEN8J3UGYchoM+ZzBsYHp6cAWwLBGTVIgAG0ITb1Ez
BNyOLW5DX32JlPBHYGaRRDnKUghXLq4dbInjmr2AL2p2cGBeyqnH3fXPs08gX+RbD4q9rpdzW9QH
KAemvArdGGXhShXcwXtxBW+3QDJKAWbl+IPY0moUcvC0ZOiiskWOp19Q9m1PLXSV117q53gdkGCF
Bd/I6gM+hI4M7x4XmExRoqp33u/7EIrMkZSoaSMGRlLLpfOHJR0SrEn5Ug5zYOgr0rgRMzp1ZlaJ
jrrgLV97wAFRC5XuiS1Fj6HxYTv3iUzhYRdYxorzVFe89lUAkfojNSwdsxOBkCYCYdBQlNQJUMSM
648hXaeBqDXCoUbaFYFANb+FpgZBXKXCIIdZNwiesHrYNt2vNDkwsM52fs23PpWK0ES6IzginAe7
gLZ7JgP6tzyFsNyKhNyAk5/mVLAU8uuTQ3W/4r69zPc5NSIi0skFtPcZCblJynGmIyuaDApu51Vq
VDELW/H5MS6QqM0hq7IupNEFxIfOkemuxVV5XLr5PP/9AonODPoEBiQj1LiuvgIXtrXJKlSshvqa
n54JcqjwD3imyClpVI674yRugnfZwrvCjlkzerhpttEh3uG2TEFQJ/7Jb5euJPc6zpPoQgpENlkI
eEpCQ/r54NkHHfaGoySd+qnfylVYqbQFAXxafYXnpSr/RLFn06qXWoccguVrrvXb1b6gkbpDAXgJ
OiiMK/DJLyKxdZ5MsSUluZydDhkF5l4sbnkf/rpFroTnFC7cRt4hDIY5p6E8jHQdwuuxosM3zx5S
uEsqwg+KDjg98npIXFYyVBUCFCMaMZT0IM1fGG4s91VwTWEKYePDn09V6BRsF7EE8j1gL07SnASp
qaCT6UMbLPS2sNF6U+Jg5YvwQnZ7q6vd0Q7sdxxJ/ujpmat52YS64Le+6sYFSK1weqXEXlC5xg20
IVP+H2dftiSpjmX7K23nnWpAYjLrqgcGn8LdY47IyBcsMgYGgQRIgODre3l23Xvz0Onh19KszE5F
ZgaDkLa29l7DgUAdw2jhP93M7ie8ob2o5bZ3IVZY9NyoLcG30qeZr5SNcAHR/QjuYCCHOSW4YbAN
DX5wp3N5mFEFPT424FwAYonfRaSE6yNcejooO+v+zpun+qY5WcS0qIdR2OKUzrAblK3n9VTwFAwa
r3frpM+hMJsIP0c9iwcaZt2wTVQhIQw8S8uWeMuUB0OTgKUGYR9pT/dzq+pVLTMUED0cr2ASCsFb
g+ubvi1tHTMbHjehZ2jbhqYNLce7tJqMTYBLvUBZ1AqpmQffBjabaxhj2mv4Q8G9EB4o3YdTZS2M
NWzzDdVoQGAaTAA4ogDBE3Pcnq+MeWzMpKtgjJsz2MnCZAB0rRIBW08s8NZFLvtnwHSonZSDyDcK
z2JEDeH9h2WXBkyq56yAPRzaM8/EEup+bFl+pw1B4Gkqs6ip5/zglNqKe2q95rPbo2lczvAdz6cU
2zOEUUlY5lrfYcuwflBewpu19kusLpGz+R4ix8K7akTW301QyO9DZ0z7IzUqFFFBSBc3AxCVwL8F
FHsL4Rp1NQ7R7KgvrSwxpnaMXKL7uHSBaxjawlwJN4X4PyG1DaoQUvUVhVdLNNSGgUw983eBhM+t
68P9rglaHRYcYrakn9JEC/jhjAV1EwlXxFuXjTYkZGre1KsMHsuwzzNgVRl6gZGhiNaZ1Ws/GEhX
eReEqQF/8VxyHDC5gHcTDeR01cLuYSX8ycyj3q5xQ5yz2LtvcuuKYG9bW8g/khYskVD3sDE227F8
SXtGb5TfN7BdrufISD3no0dp75bz2Y7oqWZS1jU9kmYgz6SviBnVKu+vvQIjkRWtGU+KmFsxguzF
3UquaGU1qzLtKjj+DOld3Xc6CkY4neJhyqiosHoD7U0r1+oHSHF4ooXjZVasGgMQNzmjgtKnsMLm
MDBECbxM29jM23lLlAclXbMFHLSa7KM5q+EazlfjrV3I/qaFz3Q0WIWMILqCRMRh7nUw9i3goq1Z
3Wlf8qcqdeh2gjQ45ogwkplk8Nz1IbnYZbp/82BGdj0ZDBIWlgUWYF17wXNmOgwGpG171WFW31jc
F8eqgI+WYJ5z4IU0IpZ5bCUYLBzDrGGAqiIYRrDRdSOPyvSoYUt+RcehC6uWqqsWHyQCSG1Yt70D
oA8xIGbbYvbCV5AKsJBUSyM7ndBXSIvvo28+F7WYn6qSmSxScMNGyKRdAREt8D4PJUgTa78n8Naa
xz7sRsmq0LNte5MS31gVZFQ3imneREE+S7UKOtCQLBSmO5E9sJ54iNIgiMMOscynuJ0hbync12yo
hqj1Tq7t033vqE0nTUhTsihtAQFmaUS0Na04fMhgSQ37Vs8r53urTPtY9sGUmCYMkGuLr+GCvml7
FZWO7qKp4d9nzOoEgRnyxCrb0M7JoeWrPtHzJ5GpUC2T9SF3iVj1ppVFvDVP5q/O8OFXo8YB0cZS
7cogxPeI6kLAXlVwhfiijLU71l3YMf3JHdHBXGhukm5yrj2vujVdH8bI9hSXuRuPQxvDG3VXcwkv
9SkiUl0Xsw/DNHeGVCX80Ha0A+LKnSPKyusqF/tM6X2RD0+eBSMIj47fih7uI3C33LARhe0io6BG
jC00D7rmW2dMP/1eYa2mm7BoulBU9hEAT/k0DN5JrSNTG5mm5Jn5xsFuJitsiZv0EBqeJxQOS6Br
ejGscuElrNbhqHXkI4ayvDzgla+6isAeh4xhUWXH1DRfhDZx6IIzMMyhH5gBkaESkErmWlei5VdG
JndDi1Xs86fTdly52Qo+xTrJR5OvazNFmbKA53vvpUmHlRjBKW/VokYmumHdEYV57lP3ptTjnGCH
u8K4kHVVdqvCaBK7CnbGUG3g8ZIADJX4fXFTdrCvx4wpJE8m19k5GfQd5+zY8fE4FdC+zMzY1AVJ
srzflB34rlCwDLvCGmN4WR4aMmpIK+duKJQBs3dPmmEqSwbFlbQ9NjoFrxm1gwinvW3lA2gVWNc2
3LhCeGyuEYvB/HYj4M02tWS7tulQipfbtPFDaOSuZdv99HJb+UNwnAL44ZZeuqp9RIERwPMNttC9
yxhbExTpYSF+00Ldfw4FYU04aecJdBgnanv5Y5pbfmQD7EOH3m0g4FBA+z8YqPGA+hgWaS82cFXd
mz28ULGJ5EB6gLRUVFUX9r01XTlMAatlG0hn/emeS9HBY1QFANs6ND61kb8FGoeCBt6LIRFluYaR
89Yo8mTwp3atR1rHpmVfcYNtIAo5xTB4rjBMBKBBFPJPh8k2zgPjyps85HOzJGuvdW8tZd95QRo3
NYdogjPvWk/kq/7EikmH/pvXTi+miXyqGLo+4mNxqCGeKYYqgTVf8UjM2ttBhAMiy52cQ9qMDEJ4
w22RsfvZ4Gzl4Zt4IbEovE7Ba0RVTK5MhiXrwWI9GpsJPUvo8R9Sp4KVSyfVq125wSrnEJAsmqSy
M+hD26kdGRbDblfW8tH1hH5s53ldpXqVGWb1YlCjXzsohEWwi7ciyPtDseNk2z4MSAKI6NobZqFf
ndnOGxyQPzrirr1hgNc7f06pdyiMbNNNM15igBaHE5Q5XHBh8Ydpl9SNXLVpauwKzrdIR6018y19
TJV1n4/5kXAX4DRRttuGpimO/yWNfKPDivHgOIek1+5UUknb2pVG7707NphrvU3kBpvZduB+6OLe
Vl3fzLocwrqp0Qesu5ULF9wwVTli9ZTQ3H0SKbn2XV1HAWBczG+eJteNdEPfSO28ZSNw2U0+8ai3
0jHqRtRjMz8tQ9fLb8t8fqC8Wk12mcCBQ24dJUE+yoKhCsECDv0CERhzkMGGdp07ErIcxBwTbUud
dO6YxQ6x6kSMNYn5BEvl0vJA5HkG2vVtmOeDOYzHbuhjzupVFbTo4rD+zYSvcjWlRyNtrmbYUlt4
2UBaiSz1XWqh+oMM8N4xgiLKJ2wKM/ISs0Osdz4nQdpD5tI4zdMJTu1EoT4OCJ4utlAsNLZmGlRb
5LN0SwA55uXUrmRfm3EmgvaANCSLldW9Oxqo6N6Oy9JZiTKzE8N07qbGSISEc6/X8eZe+NK5IaWI
G5cdjDq4cvW8zSmyVR9EXB8quFw+9kUPkC0fowHn9JDCyv6KKQlvzBH4jWxoTrWgGzIbD3TO16k5
RlPfJHPnJuk0JP4kV0HZFqHtjgdocVO4QIKzIeEL2TkP1FDlNu/cB1rZe4xXhWDUrxkP4lyXce3V
SUGC1dxCQHsaEyUQQZC6I9vQoUVGCWArcBiBl8GBCO6eZuBGFivXM9yfI3zROxhSIZiYgwyH8UfX
cG9TwLky9GRKdp60QMDPQUKroYJ1RLZ3DVPvqCvkFanZbWeM+4ATBX9J7wiR4ygTGvPZQkKLmhaS
dignISlIw0BZ3wdDrr3CDmERupvhujn0LazmUeGZyvFt0gJMsrL9NotKrfPJuLG099ibQIlmo4C9
+hDDtiKuexLxLIuAi4wdCVOOwIhmZSVkgGlelr/PsD+MXKtAmVvOxyZvfrgGroXzw3VpumhmW+WK
En/nMwW/awKn69QGTaUBQIE19MOTGBNNJ2NnTOVa1967pO1TzdpdVzkvg1cd/QJeEhlpQt8akoFJ
JKwyD2nfXpeoJU0zlHgGnBQrCaxyH+QR8eXGG0nCCuuZgudUdQbgAySbV4bfTesJ6M6V0CyLCpZf
dxMvYuFJsvVz9wfRtgb+AA6mro0jsAjuaCds5ESUxjrPb5g5H2EEcLBc6zAqSNpm3MXLcZWkFqyU
AsfaNTByJUbXhE1Fb2yWwSmujC2FXVXY3xtnPBiaHWrS3I4Dh2ujGfHpR4fJUitymw8fNQH6DwAe
Qr6r4g1I3ltuvTrph5EOc9g4wSEwja3dgmDFP/rBv+ZG+iS6+r2sGthcMrgblcV15loVoMUT+E+5
QOwxUaaX9t3QtlPsDtZpD7QzJ6aZ+wO2EN1xbA00wB1m+yA6D+UdPe3vbf2dGSej2TZpuZXMprnO
DZxfK/MWbrU7A610rk6/4FphkJlHr3pHRfWpaMyDP+lYk+LdnuVtUeOMDfCT0ihndtN7wwFUEyqp
C/fGYR7M1TRbMxw+0gDeSbDY3o3E3IH9CQBn7W74YMY6rWJPtSs8aqRVlkwFjUE7X1GTXdOWbLRs
15R7kEadgjUOeNtKILWDi1ZzRSrmrPUEB2sPUdO0x908lCErZ3ioS7h5d91a8CdvhOVudjfOGT+U
PhaqiRIJvvx1YYpDzliSmemKgPEKMxAIgfnodwpoBFpahGnL17xBImQ8IpPdKMthcUPuIKAI/KbF
EtZP71aqkWu5yeAU3yck82PmHW0NQi6Z10717uE/3IDZdkVesLnhQJbV30nav9e989LN/RNYsk/A
uEbEsB844PNx2fU7N0XpQbS30KQasyaiaX6dldONUGlouL0ZWQopV55jSXDEj/bJxf4syGdHy0c7
9+/NOg9LxeOyeRrQA62HT9p9k/2jbGyAx57H4MYpi8Rwvk3DO3NUqOHtntsPXQfrBR8kWQY4wHTb
Q7qseIQHfNgiljTNFE15sJpmINpV/5HP5C0r/MPIXyEXt5tKsvOHd3Cfj1bTxc6UHzy7ehWBMaH5
4O3ZxI8ayGswxf0f8NsVq2yEIy++1zhB34seWWbXsWdlYYvzv+yuCtfbWNSGCRb9kZHP2d1Ug3oQ
7LHg9rcOBg6Fg8IGzvcDrPWUj9O4DGIHv2+adyS4NfD/nP66s1iEIL11FcShRLHGiQAjuPOIk8Ae
Dd7JPVoiIgyEeetr6ID2Lt/qeYqzQRGEIwCVIDgy5Fki5qOY7qR9GMEC6kDbxeBnOQBEagdrsKiF
3KX8NNIHYd+mDY8hnRBnUCMqxZUc6VYMeDaoDWTywStoVJFmW7feVkovLMeXKp9fLZGHaYcszbk5
vdwQYGOsk8m8RxMpHip/03Wf3tBBf1VhyRd2Murh2sfJLz9JVuBwRat578zOgY2oq8ERtxqCRxRY
Y79EBpuiykx+5Mb4xrA1a57in7wPwMQWbh1PYKYWEtQsSCh1oEWbxhi2AX9GH/2KVQeKc6O2FFYG
IBW1jt2K7ny0B722ivuhuOWk3hlyRiZWYTXCiMZiu7njcWuWq9x5EUEQNZ02Imd+NumnU/O99Mcr
2cn7fpJhl2vIcWpjk9pqa3ve64CaD0LLSo/ecXAwras5NHByazQsyRSk2uiLVeFJR7gLe9+K4k3Q
NDGJ8yDAiG9Vk0zwlkorQJW79LkeioeshOqTNvapYX2zFA6a3ZOuX4VXHGzo0OeTGyvymDaYSGmG
2ZMj6S7EPfzZrwgaSbJS+6y1n6Zi+g7D1aBpVyA+J4rujFZ8K1O7XxEc0jOVooLoYM45JI3q3lrX
GYBO6e2gKNIL6FyEKIo9obAIU1/qRFOm3vGBj6KsvIgbjhHZlpvwQWEa5O6wn+HqvUO5Nw+VHsJu
6uLenKAe0u9U/mH3+GJOlj9xTJgUSrGo3igoYJNh62LxlP0c576MZuQJFUy+XdRrhhpD7fVhW6Gz
n1awFbCOY31y8ikSOlYofkK8Z+pCyeewGo6nSeQbbWzDSsieRaw1HgsAed+9cW3YcSPnHfIpcWof
nFGfoGbBV66fRqMYbw2jAUh1n5NjyUUypaif9TWSlj4UDnJyYq4Z8zY8e4WN7drTLBHOjVc3qCuY
kWl9aFIe3KBYt7zZBIP/qOB0OxY6Mbo6ptB+ciDcmtkHI8X371REh7fSDW5UBfS+84ozLKoE/OAY
HfLanKObjLy9GAHPbeF0Z7SRU7sohdUgEHsIcgh0soCbeWa2ayySg7B3OXs/lXGAFhxRd9jASQYg
vm3jydi3q8iqb2R+nWJlS38L9C9EHYH+hMs4M7EzjZggRfmm+fToZ9Dd9oJPs2vutQm2xNCHKE7t
tN+9MhhQBRhV9ByhP4LDrurMRxyM6hiNQbhqkfrKy9IO54iij0lFvs0o0Gtx3eKz9yOUorCUBxTc
8ePIc9T27U0huidVK3z8/N3gBRY2LE/L9snor3sOdfkudSARWh5h1XrQcJiOAMxdFUEFws275eB0
arVPjWklqjLcMMuMRBnTLqO6DRVB2s5Ed2WkTG6G5r0opx1cWRJG+BFA1KhIi9uaMviJoEGXcnIP
waaXvJJ73wxQbGFO7MLJWvowT3Lc4WAzd9/wMdvyDpIEw0j9DbXMF4fObcIEf/brzEDf9c7N/S11
WNL2JnJfCKrpzXAyeRQ46YRC5lFp3lpe/2r25lsqxEuL3D30Hf6gx5He2WYAhOfN0O4G1HKhCL72
2FYbVZKe5OjRB2g3dqMjz32At+PWBy7cSPk6U9BqybgZTqO7wpx+tKC/rVG+g6p56DHLXLFA2t+y
2glQUOipYa/YPDvOdrBxII0CGBBCZaEo/M+66V21R1Y8XLfSG2+mYkBB2sud6tlnbf5aUAOFFMAO
SWhLHDZSZjQrf1b2S6AhlZ8ZxrNHcvLIzclUoe8VqQC20USgkdy+hPk401ZfSorgTWdUVEf0cEMz
+jE/6xC9C4ASbscQIfMCKMH5fS/rf0mJCNh5Bbaj97p7aIeD2d0W/iVAx5k+2VJPpKW5OVXEtq5Q
JoH4sUns7jDZOfoihSPyG2sUKBD2gNCMKFPCRgIxjLYf/gzZz6i14M0bfd23PPeOi0Z1iziFZq6F
Inexr/NbG3FG2pcgA7/HkThLHZFOEXcGS91BHXFMUcH22u0IVeNvpkotpCboNKD1Zjl3OPRAUURV
5fsfvdRSg6OXWVkB+w7sJwpesCpoSTiXcxDVwuQX5saZV1sKcXDzhLKoDMgcmEO6agk2qKH3yV52
ZlbAdmnQx8Kr3Ch1EEmGobgEkz7TxvZPf/4LOkJ3fmWzuZn2/Vy7fahZOSWYos19mhfGdU+6S6DU
E9xCVFMm+Pb9n38ZtgU8ieNB2/rvNzLVzEzHlWSfOdmOq/kB+LGnrz/PubE73fKXd+Ccj5PXe+aV
yhr33uuYvMbRqbTiLHfZ7SCD7BFAF0ThYJrAKVbqErvxjHC/45/CyS93No0Zvix8IlcKay1Ujbhv
XADDhCTvQTds+5NgG2aqkHwnOrg59jVchlj2XtTVqs44TndBDUzhiE7e/DS25hvJzXpTBvKC9sS5
r7vAdfRoWZYmN/jB7d1+47q1XpfFiAyrmGjS+Ka+gLQ4s+qX8hnpCJ6nxwJxYDMZwlHaV2idvBtm
//z1F/7JjP/N7FmKaNiT1Yr5ZJw0r4IV2aB+Hqr9iQAJSb+1ET74QLrTyN0h14XbUIBKRmgAat+s
XACR4ZIGIgrMy2IUdzfg3oQ5cEY8HCFdUUQUof6VwO9XrasI9IBrlK6O1RqlyH0aQiU2X/snjs66
3/RX6COs4MJwoVF/RrvVWSp4uD5SG1fgrcDBjXBCWttr81bHRVIqkMPHuIi8xN2iCwOLMhor0CU/
Xh6h+rhCdnrl1uElwf4ztBRnKfRRzD3T8+lBxoiuVRyA2ngaIhcSvCi0rdAsWuWPX3/Kn5DN333K
RcTpxgB9jNO90oNxz7c/yvhmehsiK+LJpY3294gsRJu/L8tAoWjf2ZO3TwO17lt2nFnzUelqPQfz
Znb4hU333G0WcacdOy4hce6BMkYTG0f7MJiRIRJTJixT96SrLhlknh20RaAx5omZ7jjP+9bSER1p
RKfHmiGgBB7azi8mCtB9urawN1Q11ND0hch6BkG1VPzoBVqSOECOgLa5MbaFyEDNNxigvZ9DcwYH
3Zpbf5Y4LOU+iDk5tKqAEfVQcprNVzLBp29++3rSnYlPSzmPZiLErlB/AgdKHocWJnjURjXMv7SQ
z4zTUtDD82of+VUP3/JOGNuZdQ7ID4XWP9rWp6gLZdN3FLjsRLvADpheUb4AZJUlLvBGqL+hcEot
u121KrfCxkc3GPspdLyr2Yn1MPuxsjv9AimCcYWMzrmuARSJUwZSR0OFGbuqb7ezM2a7ys/NKyK4
XqGkOx+ylvsv1G5dMD4gjPVcEDeLiznw9pVR0E+YW6MENE+Oeee1pfj8eqjPbDnuAtfXg3ZSo76g
9y70pMlqsmI3Dbm+MNJnBnopmeDSXmfl6eqBimoTCusJDqX8zqcRChRfv8C5W5z+/Jc93fc6p+la
W+8za8d4IuBEZkBK+wpNZHe+kO2dSYacU0T55R568PwZkgJ6P7DvAOIyHC6/fvgzE91ZBlcJFXLk
YHqfywcl4df2NmcfX1/63DMvgqpZa42phWfWAoRIdq+mh68vfCaMLlVrcOLsZmrnQDp2HtBLOwg2
xwwKqCJ9NJh9IbycAYQ7S/maonNcKCXjLk6t0JPUfjGtUbJS61F78uA2OTumU57tQYye0LsCrAGk
SR6V2Bn/LElaatsQ5ImD0q7eT54EDmC6YrLeNPVw4fLnFt7i+xguUHCmzqa90R6AE7D1yg/WaKZ9
/ZHOQISdpaYN6UQ+27OJdT2h0tyXaOwRF4appnOFVvh+IOSYFi2QcSlcHylqTl/f99zkIH9fKYA+
UK4djZUyeifgX/AdFIk1iNrXztysCBPPX9/nzMJZ6tfIIaVCk0FDCBHCDswIJ/+QAQr5Z1df5OG8
nnQWpFg7KblN5XXW77ryz7a2pSxIXqfZPAD1tac26PboHg5jH/rThWh+ZliWmiCKdXWjnVocTDml
Pzj2l4NXq+zaGWv6Z194KQ6So4w/zZSLg0pzkKCVRddUjfU6M4IXs0RduvG6S9WJc7P4J2D2l8Dr
9r2ouhGQVKA02NF8nAGlBErjVj+S8JKlyrkxW+yADYpeDZBe5WFus0yg4ZkWcWtBEaPUTXGJEHDu
TZZyIalNrarMVHlwqiEk8rYqnjx9ZaDjz+S3zJ/jlrCIiAskijPBfykg0tZGRWlXox5d+OxxUPmw
Tz2ab/9oeSwlRCoOXGHFO3yV9Fj1N4qgVHlJeeE06r85biyFQybfUsNU4clLEXZdjE66ROGGhsoN
e2OX9iBpXNh7z5Qh6CIAs0IxcDpPYwSvvDQsEa5QhpWo+yPdvMglPzO7lt5qTWvmTW1XuEs+RjZZ
156O0d37+kOce4VFtB09RxmguALO9+QA5FqGzhSjtJYBQw7EKP/DgbL/HtMdwK2LbMZdhirigPK9
axlBZ75PwT2Kho+vX+XMdkgXIbe38nlw26o+9B1kbeddh84AID/SvkQSPXeDxTL3rCnvalbXCIio
t+qD3Y2hprtguJAWnVlyS8kQqgBAhhIeXkA95YCUjPrCWj6T4C5FQng5SmKPuDDFDoeacALxbHZj
tujdX9juzgzNUiYEoixNzw3cQZS5ta2rIulZAeEDYLJxChIXptG5lG4pB8LdMXWAsq8P0y3ovzVc
Pz/qZmWPIWBMRRUBk9OJC5vUmVW3lAWZqwECm6NRHjJ0D43gdiTvor//eqaeWXRLTRB4To7lnLfs
UAKID/QkDn1ZyOyQ6LgFQvESTe3cKyzWtpODzjB6Mxzm7Kes3XvFdqAXksNz33uxoHOL084telxa
59hQrQ6CAwYILtXR4fbT16N0rgSy1POAuinMfcoCmmuqmwAeAtLwzjI4iCpZXkRK1HU0gwK5kYEo
kx67fNKnal4z5RsbKxvGC+96blkulv1ctgZg8k11UGMbzvWnN13I389N56WAh8ynym+rujo0PcBn
IdrTaDUHXti/pd+kCPUcDRdpVb/fFJeyHY4cgMDjbXWYbRX13qvhXin/Qng5M8+Wkh099L7n3A3Y
wZ8hl4+GcVu+5uOlRX8meC1lO/qKdkbDcXXkUmuhX3tykxqf0n+dtRvnqLV/PdvOzOilOMeUwejM
corq0HEROsaDpBWOU8Bbz5e2jzPzaKnRYVYFA4ysrA5V8Mbmo50+/NmTL5Y5KXvDEBWQ7eWYIacN
0OoD9z8Ic12rcNaXfK/OfYfFkg966XA/wwAFQAI8QEoIiHgPPW7UvboL3+DcLRY7OG9nAxa6gN0A
1ijFFXwDbgJ+1byqCxofZ46WS/0NwFR45hV4hf6TJvOmfHJX+YXK8E99hd9knUvljaERRQ49PFzb
gaWLfG2gTSpJSL6TKHvxN1GaQMT86w9+ZiItlTYAShggeoiJpMBpCOHp/FxNlwTgzwzRUmojhxpW
0EGJ4DC/DQ/Wj+Yz/RZc6n6c2fZ+ShP8chSDCta/h9/E8BtHd+98NocgvnQKOzcsp/D0y+VT4DBa
R+fVobXoW4N4DcGf1Z+N+OmWv1zaEZbgeclBHnHsUJW3o3n/9YXPDcli7QIQM2InxYURdGZ/2x9d
eBV35nZ+vWSEcW4X/fnnvzx7baGNjZYlhuOTzRGoTcUVFi+5s2kChaNul3/0m69f5oxko/Nzn/vl
Vqw1LJ+chil71W/8jX3ST3lr3BVOpKy1/6YO1svXdzo3bIst2RCjHosJN2Loiz11D8adeQ3AOxRg
LxyLzr3KUi4jDaQAeVBUB3xwcSSQMXPiWkQgeXWf0wNN49KJ0+fsT293ioi/jBy2MXuqTqlabrA0
tJ0627ht0L5IyYPEmVprxWs0ElwFBm9FK5UMvOuvCrAqd4C4CzipzZdMGc4so6WOBuQElTVlFju0
Uoa5T0PwJ77+amfC+1Iog7pSKNKcrgwGCLgY37JHB01XYPYvbbHnaiRLhQlpji6VLmIAfzOqCOjB
yg+rZ/vNu02/4UD79XucyXeW+hIWNZwhPYV6MwdtLRsEfNTSzNy5lSH/8BaLuBC0wjPNHLfwgmuW
7iUDFrS75FR/7vkXO3mdS3Iq5eD5M4iwBN9rL4Ex0YUnP5NHLYUlhOnVQMoM7DAX+5QN8SC6iMPm
bLxk23D2Gy8WfxdA1KQkFbaoPAa4HIrnFRjXOvG6FaRKxjwEivvrD/37pUCXchKUj3pKOfJzQwHZ
+awuWvGdEpr/nSzQpZSEbgvH8AGhOGBg9MNwU8PlJwvda/VdXg/f5Y+vH//3ezldCkrUJvQH0XBE
5L9N7XWxtrtYv9b3X1/894uZLgUHdJEGaZHiFXS1QhUXQPqsX49pWLw1l/KFc8O/2NBtcLapqvH8
0+lszI9G+2clQrrE5VUnmmzDcGWAqcWcAIo9gN3+g1jrogkDGoKx//Uo/X6p0SVID4wUZsys13uL
fTeRLbdqk40Xzsfnrr1cxjwVFORcdJf6vYETODOAn/z287n/828yj/Jf/4Wf38Bf74osV4sf//Ug
avzvv06/83//zd9/41+H4q0TUnyq5b/62y/hwv++cfyqXv/2Q8JVocCq+Oimuw/ZV+rnDbIPcfqX
/79/+R8fP6/yMDUf//zrTfQcZYG7jwyCF3/9+69OgDT7VP76z1+v/++/PL7W+L2HvmP1B9DI6vV/
/9rHq1T//Mt1/+H6ATF9y3UdkwSnjWz8OP2NY/+DIkx4ng8oogPIGxIWLuC+8M+/qP0PD95J8GkB
aCzwwQv76z+k6E9/RZx/WHaAMxkBo9b1AV75P0938z/B4n++CEbj3z//TZfzJwTt/wUVzySu5dge
hWchdVzHWsoylgYg+11qyVVuY4FGIyQLUIFTLrznQkqC2YJ2vUabopNaKciz4s+uU2kyLxSCTkUC
lmINuHufNtACgH+2OnS+BZ9T0gaaXDN444GqR8DKTn2WQWKQSho8jbIZRZKaZBoOwRzQIUwxFGDm
mmiv3XrWAP2EUOsWRcdmMEeonBV+aouPoJ2VXFXECU54OSPdaDY16m4QhS13UMOBeF0wQbPrntHZ
QPGyU7RMYzD20IkseyVpaM1BA4clUjJjfK2F6ygQGQQn/83eeSxJjiPr+l3unm0kCJDENnSklpVV
taGVamqt+fT3i6wa68zInAzrc1bX7M5iVHcXAgTgcLj/QifLujTc/CZqwcvvmsZqTeB3WUzV1kfa
cbo3w6E2dhX2uvM1eJGh34rKgv0cZUKnnxovBWkwR54ZriAkVPNmKkIzrhbJDFf0LGEftNcJKt44
fuhKPYZhM7WAE8zoLsBnvLyAy0dmUBa+2f5y4zHSewdAvjqDpmBhgQpZ9gDMnqp8h/jFMOAWFTc5
qijVEMJESjOkPMMeJoTtlJC6Jpkv7clH0FvBJkfSdZ6qcZ+Ows0h/AbxzyQYxi5fjh1jxFupjHJ8
VEiwHSKbMgsTnQoqQMFSWfNIjw0D8ziDv1ImWMb0oeGnZ3ygMYac7weDtWhMmaXjU9Ib1lCtW6fv
om2GVEkAS7af/U1J58O/cHsjSs6SdKyC1VBGWn7z1dyph8aAwtIujA5XwnWQWVKjEVTApspB7mbL
jq0Lm6zVtVh3ELTVd2R1zOystYKEwkUrDuIxXWQQ+qc8vyqiOZGb2hytca+rhGdd2sEfuC+nqkWv
0bGKAbFOY+gXU8Mpe5oT3LcAiOA2I7x1ENWDt0OhxVc7rzLJlsMybsCfqd6MfvbB1Bvk1K6+KE3X
uEd9otj7fWZHf2c0caNV09dteRkViWlfmTFaVcsOPne0HCP+XFLMOh22TRjjLdihPZwt3S7Tt9Vo
mtleOoWvrrrQnyGwiq5AJ0Ik/hNd52KfhiiOrhQG0i7e8DKBAx0nNnIGwmxyC+pAxWutMepguEpV
UcartI2GuzSxnPpzFEdNf+fzVphubTMMkm5dps4YoimkD+IakampjkPE61aGnzXDziqckXZkDYSo
uE+DWN3Xkz3ln8o4tpsSMoXwEU2avPBK6DEDUz2jObM34It6ZwV7Lj8PSv6IXS+VN26LIEfIpAPH
6G4Gb8Dlr59m/6DPAVlsMfrl/K2PDG+vpEgtFFw09NXAgZmw8Cnhhss5m5xgabruVGzCoJvzzdTx
xFkkoZyfstaEFYQ+SzPCJjCzpymJvHNV+Z67T5ECyfdSzzOPvUBWeXvp02LFuHZO2rqGRdy57sZB
YSHbSgmvZW2nzYRM7Cyjdhf7cYkjfSvSfh9ZvYWoSCbdYq3d3GhXXq1DeDhR77ZX6N70/iKENd7A
UdFCA/Hz2tE2NmFv6JaZzqKvNioa+3MhYhVuZruh3NMl8S4zZzS1iUYzet+Nk+8cdtXBQ72Wl2nX
+bcehIaLPHdiDgOfcBmFfrAZaz3f9sIT7jJ2crui42CEF0Hn9Y+eMOVl1+sxXbeRP3EuEhQshqjr
J59Wpk6jq66SEj6M45pjuhp0CoIMyecDW+Kahgm/5bxUXtlO5x5L0njXdghf9jsCmjbiey3Y5ctU
JT4iXhLjA7ng7UEDGxG4hDBueCK3125m0tRkH9c3hZ+nYhVIM903MYSVTZI6JkQRPllPNHZshLCE
i8OzQTQXtdlcw08yd047tbvUU+pHKbWaAJjKCt0gw48m/cPSHaKGdelUNfw3WD5+E4kHkfXZncA7
Bi1mxyTVH9Ou/doHsF5WiD3QhKvCNMQWAo0AfxUMJWQsBYVK3JgIXd7kImpu4pmjwiVnho8hjeEH
vwcXTvAMg21oyeYzwsLzrkzqfmTNvCpHuilvPsvBbML7ylWlvrccP/05VMxh7XfFfCnswf1cw1E3
2Btw5xcebqfdj6lKiunaKDWKPW3mBPMvp5LNje+mWfiFgO8/lU2EosBUuWjDOO5cN3CCu/BqFvLw
5ZEG/lrapZmt7aiGyYGooOaeS2Jrp9BcJb2OUDNZZNWQZ3s9TsLZl10t7uao7OYFrMCBoJ8rcWCv
xsbF4Mt5WI2zgfBP0yE+w6uo7LcyTOxuE2WNXA0q1o9lnIuf9uihiNPbGry6TeDamVXtfp6tvPus
U/iy0/MJ7v1Q3OnYau/rwa8v9AgpyXdQ8qhdiFuLMBwh/Zd0ej9X8ZBvuN7mS7+Kymugb3XBhva9
s9oi5864d6FDuZO7mZyq/QXqEbRJOWU/dJbi6KvM7quqRvcMKb/mwWpsYw+wFtWIGHnZlWU30y1/
AageTkPbatD+vYiS5t4bwNctx9Efd3aV95dVGeqfXeLKy6zIiaX+PB0kOObSvIVYj6xv0dNeWgaq
5wavRsP4LvyyLPcTUS8wF7mXeTwltQMBUCUD+yt0fO+JbzFwR6q0jS+QCEOVqMjqcik8KG6dARE7
ROSMRlhrhauJCoqx6Ka8v68ze/rmNalkypP6HtnSabdEwezvdvCNejej+mOsjLQWZAaORrIJTYmU
HRYIEI+W7SGMZgxkZ6uiR5UHaRKHoGxPOo+2ZBncL9Es4wu/a8fzyi84q6pqsZMKCxQa1laeBfXK
LqPyAWa9HtbKjIVa4G9N1MZj1MSxoffmz6CaHViCtomBs5MYOV4IY+eiAOHF4tGjO4LmnzOlTy3h
8z4rdYE0bmp913aGEyCkLgSyMp0odWtrCLPToo6V7Hai0oNxNlTDaD6UieG4pFCILZVfYHVXiKXg
OSnGv/3QnZ4s6edPeTeVJhItMMJWeY3JIWS+MQAyy66NoZv55ZBvC14y1mNoHnBDkTtAPROzPdm4
YeYjoNlkVj7kzcC1z9E/doL1HIlW7gfl99TXah217Sqw574/H9OQ/2+BitLkZNQp+/5AiR6ssf8x
BFbZbufQD5t1oJr20KGD17/JUrTIcbfOCv/eiETdYRhpJwn8jnFyHq024k1WNw58dC9MwvtsajsE
IywHnRvZy/TJNSwzQDE0d+0t334af+nI75t1hIrsdGNEnmWs6nGW7VqljXTvptj3/JXXRHpaFmnV
5KvQ8s34y5RFbrAUnYfvlVE+lDWZ+wWczKTfTZme6utAWFmzTBOnT87nfJbZbrREUf3Qk5btzqIO
pBbONFXTvKwhbaufQqSRuigGtJDXQVdYv9oil+Ayc7MrlsUY63hHLxY9+Zi/GN5VJWpgK0TQyEdn
K0nEZtJebiwkqhXpNkVIC8sWDM/yL007GtG9G4yV5y21aGKu+/YgVB4v20Q2AudKcwjiVTG7ogQ0
nSJhNJsi4kYeyEvW5mDret3AUUzuEzHm7tZpZNZc4d7tojqAVN16DHtdP6kx8but7K1KPxT40RCI
0t4iJIROdoNoYEo2zE9/SsxOcqYyxTn6UTlpkO2TuM3UzkUoxbskJ7Csq2BKWmwIyJHRd4oB+qxf
vCzfeatZhyf6y6eakkp4Nj/StpWpvWP1TVi/mUNER3BvPaCUtpl3WAFdW0trXS+j1b+TBHdNpYRj
IZDlYmWsLHXM/Aqmtmpo0eq1Jfvsoqvaej3EKNecmNTrotbvYXgFC56ytqn0sVg/TyWMp5xer92w
HC8QVhE3YyfHXRVrvr7KfOerHBv7TPSG+R1U4XCW4fPyJNvAPWlb87o2wm/h4SikS07Fkxt69aFK
+aKu7ru5N6XKttf1Cl7x9WW0G1fdel6heLOLN2Q/C+tu+hE92EhRYzO7hfewijanaqFHDh38DL63
1h7PcdfGMPO43pcYyjWqfFDrBv+M72kggyfh+n39pIOo0ZxKFKU8tFUePbss4QcgA9BZWbFTVjI/
Rsqp6DqhP3hfx53U180UUBCrWxOhmVJZ9Zex8MWJVXzz4dgrkkcSmi9UOexjyBDRI7YRT0XdMDNT
ewFdGejWXBjSI4MhFz1RH3t7Ep7Hs7XFzmHU44UqnbnJ6lExnjNaWzuIe9TX5hnOsQ62eD+my6p1
YShJt9+2c9aRT0z+irSUNkwn3FNsg9cl0997mNqJdrTwnENB+fW+SWSaiDnUeg2p2n2oVdTu3UTm
T+2cB+dlOEc3CZYbp3CE74zqKmEJps8hdY8/emT2qe8oB0mHwQw2kY+hoOsJBU4OkasmCJtLn5dH
cuLbvy6vMlfH5GRYnqmEstw3QWgKVWDkgfTWrQmVf8qhpqWA8z6OCq/LxP8ZxIOry0GQzjFGJNBl
7Eif1zjWjXBOUZwjoUdqzCjuKhE+5mmZLfI5P/VF352brR2TNMfW+hhSpyY+WOwxLPJda7Q5psA5
EcPfrNnh6/0zgjzqRjilqNAGZIRY97p9yuYxvbPioXfPfDSS4mViz6O9jA8KvN8+/qRvjqhjSstC
5Jrrw3WsYwY7K+ar1mXdSlOSk6wzL9107gmoxDsfECaSY5vULTVVysO6vgigyFfCTMoVhEjbd1BK
jiuSsqCITpGEjwi1zxuEQqO0LdvmjjLNo2p27iGvZE9YCCI6uu4vhiv9Qy7r62ob/HIfnUX+LbpR
y+y6eyru3S+nLGxeN6t+Dy4FR8CyTG3qY2vUvnMMC3IUpar5a9zew7lajtW5LfWJo3bUs/ozkNJK
Ox7nnJV7/TkjQ6QzkoN6LbGnsndITSzQuN3WcE0/3hzvzggfYsrJ1KrdY/+psJ0bf2iR1y3oNKHX
6fOKKCLjLM2bbjvG9XwCHPeMb3mVyrAbD8HIJZ9hLx4z5mt3rpQpOAfuPe8LMhljaXwak9v83rtR
VxL/Y/iD3LLRveX/jZzNx9N9DQT4/V1fjn746y+2qUP9JxQ1o6f7aIeT03baIJt63pz4qu+u34tx
jhM2Cbu6brrDOHhTF4tuC2uJWoaEDYqtM/JrH0/Leu+Mg9WSJiR66gDHLby2mCTlF9Mjf5Fba2Nh
7FUs23Nn5Vyj07RMVsbqJG7+cNKOVpKrh1UkYXQkgm+vv6XpKLuTZcxVfJldyXWxLXfBPrxTy3AN
SfrEDN+ZIO0Q2/Ucz5HSPqabgLozsspEIdFL731yRt5OC3/88fFnfHv5WGhE2LbLwWNnHicXaGrO
cRzMBjqQSCWinY2eTOojAkkPufQXdhWcQnS+DZsW3R5TOvyHyb8dhc02i/qkHepgc4hmFK2t5cjD
Y+Mui/3wQO6WbMEs/+srlgAmSXVRoVQ0mI5iy5BOnq/dNtg42Vnon8HjWaiyuxhzDQvaXKc6XH38
Wd8mbTwnNCunpUBeRB/3+l2v177fxeEGoUrI+MheQcV319PGXse3p5Cr75wFYbMxecCYBBh9jC7q
wjDwBycNN+3KXKbxnQDC566NcqmSnYKbhpFgtxiWFNNOTNN+cyCEQ2OOxhpbVLzpo7uDO9A7pUrb
rMMbsQyX0drfexfuVqyKexSMT6zjEeboEMxej3e0ecIQoWxysmAjbpMrwtl2xNUzi7gpzFW8Nlbl
iXV8m8K8Hu8oeEZpNKAwzngegv5ljiaRozYivio796FT/44Bezw7ZR4lTGynLBZw2DYGkmlU9Fd+
fPfxgr09fC/no463ZSy6cIRLFmz6snlQxnRdDtPTx0O8DVsMoXgXHFqsLhvydYwspI3jAf2szVCK
s2iKlw5glLxr1h8Pc4Qm/fOxXoxziNUv7rUOFW7DotTFng/yrbl0N8b3aE2dG9eUbEUnQiymnf75
POqf3vufusRRl//of/73jv4rFMB1+Su/b+tfv9rLb+X/C73/A9Hsv/f+H+fvv5K3nf/DP/S78+/a
f1nSkQTXg8LEn56/+uvwtFck47/BAKzRf3r+6i9F+He1RRpGbnlQU/hPz9/9yyIFtOjTC0oxxM9/
1fR/FaFoDeDYRN5qOlygiO0cw0zaJnS80E7DHZ31+O/AnZJ13gjxACC8u3nxRd6pWb2+Sw9DgXmQ
Lj9cefiPHCeWYI+1G0s32tlThMGrwQvBWg0N0oF4gejCXaTa4lqVlVPs+jDFFuPfjy9ITlB/Jha7
x8IOtLioZedmvEOIfRsV9sIXKMwFs0DExcZzMA9u6ob24MejOs9cjH+yosO8gclSVndNXgmK3Oj1
SSzGohnQ8aOxmJh6WhU+Tijo/Nao4OxD5VhotEZ9Ot0HXWOimhf4cuenSObeC1pFnFHQF0O+cIsW
8KOXpOpHrtSUfZ5zDFuuLdTurKeRSeTr0U1lvHIr33R2tWsa+q6fwBmezdnsfev7AuvVLJANVGik
Ba1VIVQxnM+O3X8yFY15pM5rJzz3AjrsiET2tliExoRDA910XvW9zgdjO/tJ4qzrLp3FWdFbxVnW
S5/c3GkrNEX6AoHs0qoPqt9t6ro712kQ2sSyHMcar0FSCZsVC1OGAK1V42oOm6TDIc/ERAyyBnqj
uTShamTBhHc68voYimmnazaZttATLtyiWVMBoqJCZXfXFj6soSoPzHkRdr0FLKATGhHCAX3NFR2O
EkW43kUv3BuSamkCfJ93dNYQZyjoPXdQZibiYeh1sXtmgu5orwWdqGTVJgleKV1QGdNtYfXTN9eY
XLL2OLDje4HI3XjHM80cd2nSB987TYXrsppic9rO9gDqtmXveUsL2py3HAavQvN+RNN7qSK8cs4D
4v+Dr4vujq1zkCuUQSCXFoJvAfLMvYLXjOTqF68qSvs685Pu62gii7ZlA+h8j1VmJjdy1PR70zmf
zE2QGbpcegVQm2U59AqZ275LB/4wc3bqS0el47UcvCmWC1tGuO14WYhYiJTJ1H8PcAhp7tN06vAn
6igF5IZnXlB/aJHyL4CmLrwqjsSi6ZqiXAknzr/abirsBafXIcEYYHlvO8dvjT3b2fRWYKr8hgdj
OuwnybY+K+ls9MssPUjedAIJ/QX6kJSOOy+s6e0203DeO4BBNqIEgLtuw6Ron+qyt4AcNobnr3un
9XGWG5XZy/uib+ZbTaemWIkWMgNCnrbZIXUchGm8T+vSL1AVNGbDWA5sxsfRSez0fpy1TldRLLwH
MxPDgy+a8LNW5lhd9XRCUcJOnNJfF2GkBHdxKpqnFI3rEABIKv1bO8iyeu+OEqiiHdiJcxPEgK7R
8owb517rLqsv+L1TxubsRH5rRFobG9kXGCPkIhhvh8Dn6wduPqDVOxmNv7SMuZ7WvYeF1rpr0E9D
RmLAeCit8epZ1jUmPsvUoZMLRUY3/npqg/ZCeLWNoqfjoa0sqWKGmwSRuwbVPo3a69xPyEvGqtFX
PGeCW2xPfXdvdFU6nkUgb8yHvm7U+L0MQhmuJ7gD93JsB8qjWZDgU9FQEb9IFId6TQtMUOHWRvdL
m5mqV1UdWtd+pVS/VSVtVRTf++lrqhAM3XBl+D/GWobi86yDFocsuwKV2jp0u9c0k/Vnx1SDtfXp
BR8eM05Z0sSmWLtrY53j4JRzUK4wgKrOQFdO9E91bt7UnerXBsrHwV7R56q3DT2z+iaNRoc0PYC1
NJ2HnpMgyRlXw33nDZP92ecfVU9JXXbtQsX5dJOotLzW1PHCFfbect4Eaep+a7UF3NfpWxVDA8Mp
CrMYYRdb0GUm1X7fntqlMU6ACWowyMENv97JdjTp4S0lkPP9Zd3S6S/mfVsOjqD56liM2uafIyfW
GLOObSeuhrEQj26V41phulau1rPbzBinK1HIxRikNxgQXWRomeCsNWgd7YFNARESQM/CTZoNRrdu
E9XfVVoatOnD0DO3OGaEvJUcIFZbY5gggUYFYvtU9LVb3SCWKdzzhIocqoDVZMg1sJbJ2A+jnyPj
P6U/W8+xxScrdEP/IrGa6ms/lNLbdgJDoXNb0JtUTtsvBy8RSLOmhndVWdN412DtEaDSaLaon5pl
Va3R9Sjrs0K2xVYS0NE+mZLJuyjSYqYjmNeef46lSdrshRzzfK1mo/hMOtzSPELUq1/NVqUuwe5R
tethIGAHUBqo5eNG3RgrK7Vm8wpR5YMVlhtHBwM0r3XFtjBY8u8+Llbzuht684lN288r0ZF0LIqp
ruYrqmfxp14dqGxFNZbzTVzNVnqtzSqw1p1KMUsxAPBiKGo5PbGo0F18W03tiOmBjqOvEkl6fVli
L5Xts3Lwmk/2WOlv2hyagZ3pZqiwGn1xXSOiNK2rTtAPXnSo+Y77frQtbmjiarDyMJASBPUxxMGd
Y4P2CQkCFh+GOiAmG70dc7qGGzdvshk5LnxbOCBlwFIWVj4uY6A9HOzM6b9WxPJmJUKvuu+CiPjp
6NBGaxWg2bSYMkhcC3q1Q3y4Nrp6Vciw7qFI0A1tLrVwvE9pYDvhSlS4Zy1Ukqfu3lN2iiYupT4i
c1mjuxlMM4SK3MXknIZuQI9VFG79txWWCADThC9Qbe/jEWu9YFYV6I0+sTcdIs3+asRwAYGlOZz9
nQtWd1jq0EMoowsyspGxlf2IbF6H4HKyaOKiozORlpZe1f3gfZ7mwnxyfLf82pspaJ3MiC1AZL5d
ZKuEhOcb6pB5vRnzCpHekoCvFpr1C3dzUslqYTZEukumYQ67oWfR7kPVj+DSRhA9400vdFS1+wCJ
DaADqGHmtH+m8gA0XJbjHMppGzp5jTmEFdSOsTZrjCazxTQ3KKQuW18rgvEA5iyLFzNwoyZdA1yN
uwp0h9/1zgLPGSUDdJ7b0FlzTJ3SQ7Pf7XRxBt4FDd2NVo3XrpSq8KaHaS4ixU7DyqYYvMsBDBAF
QZKvurvVpTXOKAaHopRLt54Dq97UHUl5eYfbpsjQP+7oBeQ7kikKOY/50ETFfCt9vFbC64IdCKOv
c7PMMdxdxhfB0UL8hp75qGBhUGaFuc5Wozgg1Mq8FeaV3YFEQNu58tuVkwcqXMlMoMrc0Ozu970u
jfphwGRYYTKHWtmmckedbfEF89yNB2iz2HVFUPvAA2vVDbdjFxq4UPROM3h7bbRcP+MBgoeIivHo
NagyYth5wOiFQxd9G9QA0CN6RvF5U2AWG6Z0sBIAhoFANDkz3nDP+KGW1hVeYqFfn7WjnL+VXcox
yDoZSmjOBxRh+4woLIweYWXXjvxxaxQH1GGkUi/f1map5HX5jEzszDhHx9g6IBYRM49uOUyBhgsm
xkzezf7Q8d8beOD3Jn/AAfnoTDglZG3fdisVlj4luGeoJDcRgMQpaewmg2cFNOvBMZKuv0uegZa+
zMzruuDTrupnKCZAW3KvNujnFuf2Z8Am5jSZsZXPQM4aCBH+V6nll+AvD4BP8BaAaRMBsu6qwcwy
2CeqSq/L0kYtzVIzjom2LHKkxMEPe9zi9JJRIhJTuMLgAshplnay37oTxk0YD1XDRd8Ok/lzVH1/
FSCmvQJQG/yK0qSotuxBEK1eUAJcrnI3vtXDYPhb3SRa7Rw0zeVmqGrSP6KZB/xtOf6Byx6gs21f
wtywyymfLkfYZsOj6osGGftWim7ftbnlbBx3zPEJOABz28keynXzDNgFlzHbq96zvLnAKuuA6qUI
68UYiDW+vMdxET0REDYpFghuDerjE0sMVtht1fTV7iZwwc3QTPRDuqzp9qoKjRgclpWB/MrQCtqD
dylEupqRns7aT6WDL+7G/o1TNp9Byzmw3cjd+jOvn/MAOJB+AFels8M15KZ4xdGyrUFJuTzhMEeY
QeXJcjskutPxshn7+Oc4dF6Ov+ABVY01LqZ0QQc0aNVFIZlTNqn2jIdDDmT3GaBtPYO122fgtjGA
NNpVRhTFO/UM7kbhOlFnINwqsSsAM7s/Y4k7ywo8NMBwzyiiOzkGoyQlc42f8TOI3E1tn9aoVeFp
Ruzx8JEQ2H5cD0p6UGV15YX70hqcYZ9WFvFtMOdZ7mhKp9V6hg55ioQtXpfReLZ4Gh14G6QIVALn
Te+BHBJhf883tn07IWaPAFRdn8X4coI0zUJpruwhJpfOZtQPuRoKcQ0msx5WpiHt4ovj16aND4Jl
XNgO5mIrz5wiapiNYVs726RsvPBhBeANJZA5Xqmk5piOAUnWmR+OFf9Q7n/JJ9llQMHcMNs/P+j/
f43r/yhagf+9xLXsvtNm/k2UObBhDn/379qW4cq/LJuyJimdoA36osRlePIvHH6kpPVjC9O2DuoI
f2pcwv5LuBTGAVoBYaI4xB/4p8Zl6b88UCRC21RNqKD/L0pcnpR4ulKE4VJijEOx7XX9BefBoep1
lGzykn7mLBeZWeLxd6Kuy4990ft6O8pRvRU7FEuHCZ6Fo3FGSMMGEaRCcJK6+Ppo/RmGrqzGHI7C
4LFwlN8Bix7jKtkIzAO3GmOTBZxs8TAvx0/NdbhG6t9YneorvDMoYx163FTtONeHNseLWnIAkjJR
OClv6tC9CXNrF9bViXr16+Lg87xeDXH4CS+GEOCcY2gRycYmzy7LZHnwzw0GvSgRZ8nMe+ncvti8
71QjT83pqConBtzxiDQMGEooFv1iPiWMJQ4b65/C39s5HbbMizlREgzdRjEELd/kzlkOj/6ZHa4C
5CmMq+DCvx/adUAGfpHv1BlS0Tt5latTLaHDPD76EVSkX/6IyawN2KisXbXGF/wGo9JzEqDkLFhH
y0OrG+QxStUnVvNZ7OHNqOi3H4627bnHmijFAaEZVIw6LDFpbFKy/YWxaJbF1jf2gb0cVt0+ZsbD
z2hT/fuT6JrwSzybIi/H/qgp1fu+NPusZ8Ymr7WofzRLru8CukYpTmAX3v24SnkmLXbcpY+bOZnN
+82HvLEJcV3qzgv9LS7uPt6n78QVmjn/DHEUV/iGmGXnLXEFNpnTIuJm/B0nGQL1Xz4e6N0T+GKg
o0Ouex58k82Sod/8tcY2pqus3ewh9GDgrmPY1c4OTvUP3z2EL8Y8OvVjiNKlPkwuQcE5H25S6m8f
z+rUCEfHXMWNmVkJs+KRijn51zTa/e8GODrkvl8DpXeYAmIqxnBVOafUTN8/SzR2aQYB6LCOFdKi
go5KINnPIwr13VUH6/gqRXEdR+hLqtvOwlq2V5DicC+r/if7+8XQhz3zIoKpvB1msO4EfjgBa/rc
wOr7r1NsnULhHLXo/8RKx+GGsRzyh+MmSZZD05H1lGy00a8SfMWL+aEXxRJWwHaYf4j0p20bSyu9
0UxTQtUPYO8bVbL28nn78YoeiWq9/S1HS+pl2Tjh1JpsrGolz7jL18YysFbmBtX561PQ6ndDyIuJ
H8VnF/rfLPE/3MimXj7n7hR9S7DuH0/q1DBHK9nzcjfKhu/bIsLk0Z6oMXNKsOb8eJj3jhvUJXw7
tEmP8ti5Y4qLprSmgeOGzWjcI1susxMB8b049XKIo9UR9AlchWvvJmx2ggqTyvrzg6dTD1ANaDQI
neTEEX/v270c8WiJ2j4KnbFlibT7vTMODYzbyDwxq8OfcXxhHsg4pLuWtMGFvj5pQ6VE0wysj9lT
0AvrCJqnxFBaUfor4wcdYof58VK9d7G8HPEo9qa0YoK6YMTEgBPsn4fP/tVXeXqi7fvulngxs6MI
HOC+CCmccVCs2xdOvIPm9D/Y3C+ncrQl5sIDJZawQH7cLgPo6EHzpWV/f/zB3t0GLyZytA0wSeu8
zGfjxXG3sOAbTtWX2TsJ9Hwna6R+J4DycIoU+IDXO0H4lsZtEPvj1K13pKhw6syVyIobVd5HbbSF
jkNhDw/ZRN4WmK/920mSxViHnA0DOgtVgdej9wkWACnKgpsgiTC6Rj1xBc2kv20BK5zagW8/6GEs
kkPg1SZQ6qNEjUhRqtovGSsktBfwKCU0r+jE5ni7/xgFmKCrXDBgbzBYeV1GnjFWGVbv1mKysEGe
Kd2dOEzvToVsl4wTUMbb41skB7mUBkPpJlz1zq8q/V55yfbjtXkb+aQJPA8yzgFOACjx9do0kPVC
L6SjEGQlgGoPPpjTrqnGUO+BeNQ7Xz3p/vp4zPcm5oBSAreiXRO20esx/dajAq2ifFNaHZmhtaAn
jqzz+uNR3sYieSAuAI9w+YjWsSdGVUy5jXMt1cVCfcE/8hF5qkcVW/dlbZ5QbnlvO7wY6hgFYtQT
znuYim4CVXxKi/yi1CcxnO98NMndB0VLKxsGwVHFoaslwRvu7Sb5pD7jKpkuoSA+eqtmRYe78BcZ
4NvZWGRPH3/F94f1+Bfdf0nR4/Va5WPeea6RlBuLJmQWoy2VJis7OiUjfthmr68qqUD2A3Z3gNzb
7tE2nIfDmZUQdUHL3RVthj8feNHRvxjLT/6/oyoccrHXgx3lLX6QNDUojnwT+7NxmZP5bVI6ARtq
vKdQsO98PuYFL9dlYgSmo63etWOqvG7MCbzfHTpD816c8ls4NcRRdDWTiEZKzBBxZKztpLvNFH5g
rbn5eCMcgc3/89X+mcrhd7zI26uuRQCpQh7BQeNhgQ7x18KMtwalc8S5430b2XetMD6ZkbXRQ/f5
xOhvb7DDmv0z+tF1TG7WhYma8o0v0PbAwHKqonUxfSuiK/jBG7P94mCU3dSgqf+d4cjbiR/tzaEc
Um4r9qaafya9h598d+LbvhOqkDrgrU8ZDDifd3S2GwwmatiL7H6nhzkcrUrrezePoF6r1cff8d1z
9mIk8XoRuzwKilkyUpH6ly5Gl8Mw/QpUdDMMzmXudCfeeu/cLorbEcoAEGnYGEefrhNW4WeDZNVC
GOmOOWyCOdkDVLpsNLoDBeboApL1iYvznXB8qMl6DtR0PLuPD13tDKBUQ0bNh/5HWAYXsyp3H3/H
91ZMmayJAMAPp+Voxf4vaWfWGzeSbOFfRID78kpWsVSl0mLLkmy/EJYtc993/vr70TOYlliECPcd
9PSL0IjKZGZkLCfOMcdQZgAfE2oqXTV0bcMRHEqNBryxEeouQLf/OX4AOhX6EgSKBBvvPxnJ+xTB
fRSD9x6QEYchzClc/xQ7g1PVbnkv2tVNdPh4eetGdVmGVQraqAu1xAH4hYEYbe563zXLNk/DMT1F
CNnF5/iLBtT3ADpjI6ZaAM3/u1AiN2Y8RICoy9DNSkPNB2uVu9XO+CnJtvpIyTY+dM6wR0Ddei0O
Wwns2lekszAzYRGeXnxFYwBao+Q0oQW593d55B312pMduGe+NHW8EQWvGCMKIecDzUn5Y7k80GQG
c+tl7tL1qBC3jq4ztfwGyczeyrto43yu1D4Y0ZlxuAqZH2XLxcMD1kM2TEHJqYLZo1MdU8YTBCex
p5N6rHfRrbIXjvnGbV95iQCfc2RE2i/EdgubnSUD+RiKwq1luK2M3h7VgGGvaeN6/2HmXQQLzHVJ
czHAUvnf4kZ4VaH4vjfNByW4nxGlnTMPBvXfGHwS78Iv+a58QNeMBl60YXrtG86tKEVnJEkxl7pZ
tdh2bVcCKzAq3ynzxq6nximNCPHnrWHxlc0Eh03rC90k05SWmymFcaV3hlK4aT/TokEnS3TXivHG
g7BmRrMoNeNfRFFb+kohGGggGxXfrMsPSnBNtcWW5K2K6ZaVRYxidX2rgy0EfdIkL6NRIPEKRsVM
fnzstlY+D97qn8XMP+NNiJLLYmdUJWakxsm1T0XvQ+tw1tUtQtfL5TBYyJtmMkPPzv1p0ryxUxWo
Y2vA3NxBpgNfnYf2pe6H/ceLuXzFNPJlcSYL4KGhu/5+MaNQNZBokVTIEk9n9liFf59gvrewCAaA
CRLQK2PhCnF4kiPU04X+OgV68/FCLh8Tji/TgoxbwioCydnis5QhIzYFkAC3gO0AZfn97IzM4zxs
Ou2lvbo9GDl7mnceAoskzcyAIQpvXoTd46j1dZlyEHqn3wvIoyC2c0hviv2E9I4DpeY2ncWCVYHn
iwGKOZUmhSGnxcG//15BFWiWJ2FzPMmOisCaTfVhsIuX8ZeYOMKN5MwzYRnFxXshc7aq6ovpt/+a
pyNOpgGt0kV+GNVCIfv+ULnQczHxWh8Cl/bY93E3U0j8/Vs9L/aNtcXRAbBHP9nXSK5d62d6BZWc
EyPXWvyQdxDsOlvN4osLtzC3eFl8I86mQg2Bc+FrvfEQiwSPzcbzdflmLqwsvFSIOHraAaXlXTE/
wdR43b/mjn4PC6Qju+09IonhZql+9dhI3A6NuWj9cqZ26ghVOTo54R2IaVTtoJUks3eS624P97Yt
PhvgE383MLB4n/9u3vXPoZnfaTrwkISqF49MEsLqpAF9dwdzugrGYad0TDx4zUY4ufL5eDAJDCzs
UMBYpAF9LjIWl2iNWzcebHRjKO0MJkWcps3M48fOZsUUy6JWoSmyAZvN4qRUg18mIzq0bqIFaNdM
O/jcNKqbH1u5jFX/ROL8bOpLgFCWIcgQwLulQr/o6n19KlFOsUUtpwlidMGuDvqzpfsvRihkdpsX
0HZ6orwDOEk0lJVHw/S2kvOLt+L9z9GWU4wFgTMwpYFitW9bo8TQbbshp7JuAk4EWBfmOHYRdIna
1ExDFTZu5edHM+uPZbfF7rD27WBKhZCGyiDUNPPf3z6rkDm1baJUriYWB8EzPudh/UyxyP34482n
7f3jIPNu/2NmjiLemBkGuQpbUa5cKIvvvKK5U6XsBOnNfuqZkNatz/8/c4vDb475oMOY2biaVcOk
6Ct3iViXu7jOT2Mr+rvSD5//hUUghsDlKBhy7d4vUCqzLIAItXGHMkGEKGIGwnetLrL1bnTkbCOv
Wf1qvLTwKVCdtJZxihX6ZhYWauUKmnxVTb9y1bM7Y9x/vKYtK4sHB4SrEHc1Z8OC6lJs6vNEkFpl
3UbedBFBcpEYkvzfYhbuo4/1MvXQc3D74U7oNXsQ0n0xDPCm+Bv36bKe9scU/Muk2bBBLfPBupvq
DEh/5UbHjuy6uYIozvWd6LSlqr6+df8ztGSJQCqnLQtN41pV0c5E0ksjcpXEjddzvv8Xt4ojJ1M0
kMHtLY55IfaTTjCLlQJK27A6m35yFM3uLtZqR0vCudDjwuWw+/hcrHpiMpd5/hPaGc7g+8PuhWIS
cBUqVzwMrrin1LRTj/IRqfADTSBX2ijH/OELW67zrb2F99CZNmBujc+GlpzbPlU7/1Y9yfvsQT9o
brILduZuAGs768l/7u+K7+FuM/iavflHP2Gx1VEU6Umb8cbRqdOCBJ7rO26FowfHTvuepAzcmP15
zLuNK7gSx0M/9WarFxGukjI7F5YsPTubJ+s6d7wdxLu7yfGd3J2pALZWunZy3xpcvjkImao9Ixzu
JD/p8a0eR85YbDjLtVXBjDpznSvwTgE2fX+AqrDrBxnOaNe8ac7lbeYyAhftGrvbM1e7qx4TR9tC
pqysC5OQVcB0xYu6vPpw3KI7wgydWwr3fjPuYqWyjXArS52PweKYvLWyvPeJH/YI+hQNioQvWseM
QZTsRnXa+eKrp23hs1cc58wLI8KVZIpURBefqlAYEYpGv2Fy4FGuILqV3NrQ7a79F6kAhujhMOEH
QduyYRkFUSGZ0fy5/BtTg+mVuTzd77YCvPk9WW6eKgKPwpsRsy5JWsouSdRpItxpu+m2KIdD1Jji
Du2bbwlEx03RMgzcXzEM9iLBsL2fVOvKy4eHDee24lRZ7D+/YnHTGeI1vVkkwU2O/RNDgKFbPMTX
5WN3TeVccNQ/JBz6S6XdDoOdMQu18RyueVciPgmMs8VZRUrg/eVgis6KDJNQonckV3Xag/Zicumj
W6ZpdkVpbxWeZxdyse08wRQnDXKFP5f1TWxmBamaSdYcLCkBunfU0wNjJ4rPSfFDZI7HNFpnY4vX
7iKv7/8szn9/Y1EU4CvXZCxW5LI6I6WnmkqBUjnR73Z0tRNKAG5/pW1F7JeAMFNmZ/+xu3hHmHAP
dcCR5OuHce++JLv4UO2Fg3y1taVrgQZMZlwWi1rIZbmU7qCVhzq5ipBPQN2GHwxPxwclh9y3AVZv
Z36ogf5Ixk/dZIVQYm6FOqtbrEGiDwyPVHP5RLep0iN5TcCddtaVTk1aUENX1cqtiGrN4RGB/s/O
Ykv1QZBNn5F2Dmtxlh0fHuM/LKbqfUj9JbwffuS74pActpDJl6kR7A8mWSCBD5yFy0vCeE6sDXXT
gZ9v9xBgX6FS8OWvjylbJ0PWyWgD3aClfx28vui8nDKBZne7+jYRd1VrJ8AIkxduCGhNR5T3in+l
bmQvl98OuxpwWpn5AFa3CIgrva6VMdaZ08ufpnJW9PbtbguPvPIGY8OagQ2UuhnfWLzBg976Et2Y
fC7cKg8y8VR8gtTP+iFatug2jnz1b4ILBSob6KnACinmRT+mUypfzEaDwkvyDCW33UOhPuU/Pv5u
l9s3N3X/0M8yL8wC33sXNaDyqRdS46Lx4IBvvKrj8HcdqhtH//IEguIBzQtIiHYBX+y9GWZ0lTDK
x5ablf4Y6/pagtNyw1NevvDvbcy/4Y2jDCmrdKXata7ELKFDawb+kMAInVIbPxfW68f7trWgeV/f
GBMHT5CDNm5dK6DUV/rDN4gGNmle52P1/rV5v6SFw/BaoQ4LPyzxwdF9f+iuWrd7gnTKAVyzsXtr
C5rfcQs6NLrSy5CPqnhVm1rZuW0xOf080J+8fLxlKxXg/4QK/zVxEe8ZSaz6IybUg+IaV9kDCLjw
ANbTpW5auPqGZ1hbETU9On1QVcpU9d5/onnkHgBp1blRYz3q5ngWx8TdWNKlR5/LF5QNZ10LAuZF
+AHTjF61MksKzuoJpnGl3gutHV5JV+a9F0Cz4qit08N08giQ9n7rm61dXoqyNF+YGQM8ufBKZh7V
RWOyQnmADGUMrgp0OzzJ2/hwKxs5hwIzA6cBa9Iyc0ZApgTpFPUuTc/8oDOHaCtQBew/3sstK4vk
rYkFyH6MunPFyKqd2EwEO8vE48dGVnbs3VIWZ8Ky4CJAgKpzy05+jJLuLLf9r6lMD39tZh78U2YZ
CnmuO70/evDJELLmQg2lWnxQjdixWvOgbg4QrKyGs00PdpbXmqsL782UfdgrbZ4PbtzX18xcofCh
q9B9QBLwL9YDXHUeLlJmmuf3htSkk5UpLcgHgx6p4eTa6MuzbwmbDm9+BxYOD0JbyBFnsiyiieWK
9KYPhphwvvyd/IIX6sH7Uu/iL56dQfEO+clGaXDlzAGuoB87M+gqF1OS0lybAdonuiXMDokZ3/dC
tdVdXPlIvKugm2eY7CWAFZXS1KP6KLq6nx6SJNnng3abitaG/141M5fq8AOEDMuaaqVkRVsHvuh2
1o1avOT6T1XceMRXnB3dQ2J0eqT0Q5ahVuB5QQlKpHPNWgHIV+7StnBytduhGlZu9rD/dEIWZwE2
dfwqQ7LEKEtMODVBtfNBg7lq4geoAwXZeIz8jvEUsf2FMI34rSsRapHaIb7twkxySilEI0oIpiZA
94OHBiItC+6pXlCuwqmGDVIoNDvXO/1WiM3pZOWS5HZR3eylKo1gRqhbJ4y06Ls5jG1iV1AsXyVF
27/KeWgh7iGiYFZBIHKWxSLb6aFk2o0UMUiIxOnu4wu3Esu8W/vi4Vfbuu8tI4DQ3ZeZ6WPC5BRJ
nuLkgZq6FVQdGw/ZykUwOaMkB/Q2LuFikI+Bd4sJA1vNekki71ceahtLWilMkhi8sSG/dyKG1KtI
mzWkzmQI8G0wj4kS6fBiGXbZwzdlq7ZxQEjDaQ7NY9nYdKKt6ACGRd66kqu7++aXzF7oTfBGrVnw
fJ/Vaon3FGfWXalHUDI1XytN3ghC1u7M20XPG//GVAnnHKIm3P7UMvZlVO+Khmyh+eqR+mlWtvHu
zH744sq8Wdji3ZFHKxI9ZSLBFKwBMrfCRVLspy6OxxBuT5RDjjCzutnQbeDLjT8jEh9ZXhzY2tO0
OkIIyPX02keTqXOgJ3/lV/zuq8CFVVTa50iBHbK4ehxk5WpIADmIvfXSt96PcBCP2Th4jHbAX6BU
4hez6/xdYwyezaD9YVSmx7g24n0YpNeamBpMokQJsKqY4QZDfM2G6s4yi3PRivdZhFiaqiRuFxau
qnin3gp+C8OgO5YgI/3QI8IXJnwKmvSp8Gkahi/h2CMSUXzl/H+VvBEtxhBhv6rA6aQ9GWtrXllJ
VaPJKz2VU/RUJea3Xq0cE9pgT57uZEpCOz03v8HzLjp+jqxrq5CH+EFIDOPr15mn3wVyVx8nWQSH
0MXTndnWpCdGJDk6/B+QrAQHKFeAaHb9GSCzuBPlqNsHXeCYsIS5pRzpuyCVGzsPikceaVoWkgie
uA1OU6jcq3l6Y8rhtQXuwUlIwg6aNhlOWUiD3cvt70Ixa9ciVtjRME6uq9Is7KmO8JCFutOlnuFk
yfxVyu2dHDKtHXqlI6v6bSZn0H4ZSBMp3tmMsluILEJHRwEZQLc7icYuiYR9qsm/K8m/RfHKnnTt
5KndWdc7+IWo28D58Ru1phdR7H41RFp2XFYMJWuRU6Dmiy7hLyXRnaA2kts4gyRMiMUHnbGLqoH4
RpfsNBIPlWScdPTLUcohzw+qz2Tpbsa8pJKMhwIBIk0rECF8CMzcVq3fE0J3vfKKqMBPq7A+jX3j
O20PF51I06XUvrVqfRLkiYmi+N4MjL2YJ7HLA/Ei196t4HUIRMI6CbfXVWuK2LCOUhE9TdJ06KLk
pWmmgyy9+nJy7oIzvcyDqQuwBIp7IJx23llnupnZLgRD6cHrOMLAXNXiT3RXnHS875kFox5zUgZl
L7KXDIXu5MiyAVLt1ExwhXB4TLz8rCT+qZoityhYYVLZsnKLnJpTad8BHTpJ9RDUxSFQpFcKSqc2
1wD4JnDMxVPowoV0lHvNEWrDobPnlJ52o7UIO1IkHqAKYbLP8SJuzijZKJ6+VIX1Uy+HE9CHT5P0
c9RHNzDTmsLyudWEb51pfsnFwJH95lh0yjOZgiOJEAeiGCrJM5XjLWQk1xZkUHH0SLSzg1n7AGEj
Z0E6wNL3I7JgLlOUQ0d3t0nbzE6KL2XH3/rX0WqOJIVOno076Pa+6W3+CqvJ6NST+ikdmiuh0J9F
nzMtU8xGi3KQTPSHk5uCAneu31L63Qey8bkuLcvN07q2pZ5ZWSkOjmoex3xyopU0v5mMArnHQWeD
VeFkor/FTt3isE7yZDmRMt2Yg/EVTg4AEb1ySlDY40BRwy6CAtaYwjxT7M8cIeq7PVC4AQ4y83Oc
56MTN/DGhtLeiuGestCCYkMQ00r94IfaxHtPVtFHqBN3sLy7RB5QWQ30e7VTazS4xfrAXMR9adYH
pSCCVwGKCkldO5GZfEqA4TuTOsEU2XzuEwVEunVb1cETlGfjqZAkzzbi6RzW5nUEEZPNrGa1q9Qw
PgANLPFhmgghWjFPE6MHIZqfDTisDk0kf87l5oeUULkKjIlBCbLjXvC9XdlTajIFwZYQPnaUUP4a
VckZLADan317Lhscazb44Dck9bcwioB/0H9LhByqCnOys2BKID0Qviad+rkNs2ewtrsqD79KUj6e
1XG46/TytVGss+TLCNIExjdVTksb2ZxZi3EY9xR3J2RXE/UA0ZzpKGWTur0kP9F9euhzKd5Tl5ps
TRQ/C0Z7g57VJ9Gs4ZENfgipBsEYWqA2HSUVPs8ShpDReEzN4mslliBGmUHqGvU2SoyvY6fEV3BF
QRWWyOew9yCOg+NurwzhK1mnU+X811C130ba9MWU+i+GFZ19ubiBGi0npa9hJR2f5Wh6rRk4OYRj
28Icmz0LSl86RlmcQ5p19pTrv5m783G/3ivaeqcxGn/ySWmk1e1j2NZH+MBedUn/GUjV7PFYXtaG
tgcbBjxo+6Lx7wfBiuCohPEwHaajMCUvehYfi1jTHclAzEAKz7oy3nWII9oocbo1AohgJBPEQqPP
4gQDBb0gbmgbXcML+GJ4foD6iYnsZBM+mAPMpaZCN7Zo4YREB/mTPuq0bHUaigl6Bn0fRDsl7puD
ro6+a8h59BhnEtjBZOrwy5a4K6U0ta0wF+xRz792aaQ/NWJwnSaKiRQRz0uoFLcUhp+aJPs5Jobg
6hWiVpLeflE0o74KSv9TqYQ3KfEB3hIHC0OdIwoGLiUBaRZOruR3N4WpfBoV/aZWQrrWk4S4YAlD
15h8CgQltiMDtUPoQ0+E6S5g1dIOIvN6GElJOtFzeBefBFZudeOTVXQ3elj+EuARTXBqRZcFNgy1
dtRVXwuIZWsr+9oXtQOrzt1MQeXLY2antfdQ+tBnVuk8Y9s75BGfuro66Eb4uY1RIDIQyEPQM4HJ
uNbZNAhtIxjd7DQvHy2trXjlQUdLRgChn6EPdpnqv0JLvtMDeYCkF3m7rHMTHV17Xd4HovAg1eq1
HKNGGXoWU/hx8jRMsJkb3kmvvHuYh09SeSMnBAtteDWp0sMY9uewfNW0FxyfMxpTus99PbTJSj83
muIk461fcQcVpXAASh1Ef1TsUUSkRh17N8X9iHn/MFXRfSUXh9yQHT22dlMVHHqIvWzDLBAUtThj
LV+ptc5KaIBV1ZqrstMRMBRPiC2cYCn0nFCl7DXmkul4kr9XQ+VgKbAAamjTNIiFqV/GUIQnV9tV
IxEKF1dLm304+c964Ie2ooBi1LvnxNeQlYNXUZLdIR+OfVDvhrTcD+hjfBb6/h621sDpq9BzoJRD
atc6hpExU2c2Z4HXA5I9w8EDH0X8rDOF4xdZle60MLfDcPjatkQTdaHXUE8W8W6UmfPVhu4woaZV
xjF6hCJBpHKWmrE8dUJ2ZrZxp1sFdLnqjaBVzb5P9T2OHSnB5woh63Fi2quDmaGZbLwRg1LmDhQ2
tHqmGyrNFfyA50Ctb4ZE/BTVT2H7pMovXvrN8uuT2qLTmepQ1emwkhY3ogCFqKfeTjzUU9MedfMF
xbLv1ACz2cFCqSZAE0xoplTFObDGb8agXpdid9cZ1pUYV7fedK17wbUw1qesKa+CKDiOcU7bu3gS
S+4w/MlIzEatyo7OSaw5nC0NRnIVFL8a09jU0+plLKuXOOssns17xBd5bisj2au19MpFvR0L7VqC
wRdpwl+MTvuk4dZvzQqeqqg7qXF+FeSdW5j9SSm867Ebr5tacDyZdniZvUYhvMgT1LbUq0bkIzuh
AZ4omkBL88Ie++Q2rCIVlIjg6FV80/f1jTKJV1o5PPpF80nwsqeOp2DfmfUdguAc0yK/tlLzFcYH
+qJDeBfkvdMYaCuCZHv++9ScigTjyMiVMMW1SGMHiNoGq0LXcqikX/JU7DNt3MOnDbmE8vNjUytt
J6J4ERkNOkFzFrnIHiMGyds0IGUbSNqS/XdxX/9pAliBUxvp7j/Y6a1u4WV2/N7oIokcggo+RRis
XWUcEJiWzcdAS++maj5VZr2BylopW4FnUxVIXuhPqn94YN7kx1VooqCWKPSfLOVayMsnAUZwX5S2
sCbr1SRrFiOiu0H3frGqmvk/zy/TDs1Nax8lZ9W3jmVW2EL5DLfuVdqnD53SnpArtoWM7E+985Ia
ML62SyPjupdH4kGNbv9VP97F8WPf/8KfuFn1Gomym4rNXsl1WpyE22RFXtVwMyCpkXQ8p8Vs8laB
aLVg82Y5i3w7R1VJEES1cX1UDcf+ZkbobBy+S6gD9Zo3JubSxptPA732FKY9n0a9qaod1ORVsKMs
NkPYzKPyqel3tNlS4yq5jex4119vKsmsn41/PtmiI1D04qBoKQ+jPt1p1YNS3E/CRnnmTyX+om7x
ZpGLyvYkG0hQ6xyLEPpu4ksKFN/h5C8QUZNAVzQPGeP/SRtfV7HmmJm8GzP4MLUf8FUcw+QgSNmu
A7wKTafTNLEtoYAr6MY+TcRDpyq3UGNu/OKND79soqH7mDGOA1Q9CtpTS3Ksou768ZffMrEowjeC
p8qIFzQuVPuwb7QQ1sfHj02sfdpZXJULT++Zu//+bPWDVmdqHUgkmR5CxaYdMrzQdd/+hZU3rnqx
kNijLKIVhcj9GwUHTuzmKNeWsjd7mNn+1tR7p7m4j1NXEdB6HJnEQGRBa54aP/ysM4S7YWelifre
0OJWNlGn1S1syy6KEnYcDecujw9Q8oMSOKM4vW/z8KgEMkz4J8Nn2n3Y6m1t/oLFtURN2ETMORwR
2YFGT9mlyDvNQC/mKPtfsfvvniMw/YATLOMC/oiIgNQLtT+5UwuKtUF+XgjuvWE6RHL2+PFHvDz4
897+Y0p+fyolSuzQuFotlS2gZOI5gr37YwuX515DrxSiBeAkEg21hbvxzNESBYGrlYWPcfGjNe9G
soSPbaytAkggs380a+b+4/tVDEkOVE7gaUB2/RB4hcOIx/5jE5dPw7yMf0wsTnuYoRhFWtq40P+G
+yAcjhINCzvrsjspK0OnC5kuU8toC9t8CSwGRAJTD6E3XQomJN4vDTGSYqyEVgJAVaHIzD3by6R+
8k7Z5QfUne6m36QaGgPok623zoyU2J4DX/mG/AiwEn+YTi6mQII0DhIDLnNXTK/l5EA15LZsho2K
+paRxQ4H5jiqgiZ07uDx5rbF+EOMZ6L9SXn660/5bjVLf5LUvirBNO1OlnzVJkaB3Lt8hcbGqVTS
+8pg8LLZEiWaf/z7R3f+jP/s4MKDeKmV5kFrgVvoHq3mk5+LO7MFPEm5+OPFre0i8QPTC8CYKQwt
zktfWWrfBDrPTFrkcJijaCt0cDCL/cPHhlZwqAA0oXJQ/4zqX/RGS6Ft9QzUNLrU/b5SZdsXgms9
euxVmhX6be89TXK2o2FPV0ZxzKawxejLx79hbVdNkfPIvQTusgylZctvQzlpmNJAJc5PM+a8Kkfs
SZIT6V/s61tTiw8oj1qJOEUjuwUPnK5TbfThl8//HnYABgDWHQB+DOzTB35/3QU9Qrmh5BJ4prj3
vJ+N/i0OIvdfbNsbI/O2vglzzSwoB2GugRQRLuVzrBgPMNi7DXW+jw2tZXPMJyA+Bm0bdCrL0xgi
4YAyk9LzcEquf524gcqM8cAkhoxIguPvpG9/HwGxg6BDNGOe4blIr/y+GkSpI0NBWeM6bfrvQhBd
DbK+ReA2e4nljX5rZ3EgjBb1E/yy7I5tfqjL3qWPtlcDA7pzYacXG3qha9d6pnsiZQTRepHLNckk
qaMi9W6tCa9VEN/JVnyNopTofPzFVlfFhUbanHt9MeE+VLDhxLOfqivFlqqCSuNNapiA6T+N+caa
1k/HG2Py+3MoCGGtSAYepPmZPsGf5dQ34WP0jLyBKxxyV37Zws6vNOQ5HG8sLoJwL8tavLAiz1TN
bYAmKXS0O8QWXOWcuPmjSmnQ1m0fvj+nPqZuodoVtCrthi/5M79ycXbe/Iw5nnlzAa1pLi8rssy1
UJGHOosU5e7hxnnwT/Qa7fpLeK/f1WfzKn7g/9+C/RYAfdVxvvkBCzcDIhsyjyDo3aQ5zfUwLb2W
yOXKeOs5WjtPQAVnfWkmBy54BmIrrnjnNGa1zRnQosYH8L+uWXi93VXhrZFIWxbXbgozKIxtM4B2
mWcxYmMNI2yEfLzX2uKfqzDZwFBtmVh8voEqUUWkCTqQxqQ1njPhTIt+45CsfSIGTaDXmsGOMJy8
PyNJnaWD2A2ckVKL9mkZ3iFi5FaqmdlhIb98fO1XAmgAaMAdGX4gcFiClaH+q1QJ/nAXCShbACUi
bEQLq1tmWpAgABC8JOuGnRFtKZJsBh4/9eHPGG2dXNqCQ28YuSgUZJEMWIFrVfeTXUgoVFVPQvHj
32zV/1ZiLTPsnMFhX2arer2+Vav4tmqFp49NrOQafI1/TCz8YpBFEZIxae+OZgwJuPG76OtdKQcv
sZ/d5J70OZFRxPvY5upxm0F71PDgz1ymUKFg6omBEpYLztsttVthynaDcC9seZ7Vb/TGzvw73ri+
ZvIkBFnYvpG2ajHd+MZNsZXUrozXzDf/n8Us7g4aPGOTWaHijpP5LLTasyoont0o3Y869lDiUa7K
XHse0vpqsPSNj7dCWcFAjYQGLKBBZu+WdAex30Vqg+Kea6BzX972NzU6Ut/8m/Aof1XdymFEqxdt
YQOpeMnAhJrXW7MLp1THBmpABmbN78mX9nZ87F68X8GzcdPuhENxUq/Dh/Jlk31p5XNi1QLKISvq
CjN+KChy4qu9SzMxLXzbQ/yoqv4+M2QoE3FtEzw2X3Xxandak3ahQfpZRmiIR98Us4d8dSPTXpn+
YgMJUummEXhfjOjHsZ6kUlH3rqBUd30q7EPYudEB3IdV+NhPyZH37SjI3XFs8gfATlvjmqtb+cb+
4tanAa0nHzSw2xqOl+1j4DssdOOabxlZbOUEn0KoowrlMr/R2ZoSfi9EvbeHIXz52J+svCjvdnNx
HL0ScYaoZzXTwHiAZlZfy8zbCCBXgot3NubFvvUlogqzlMkX04xjmd8ix5IH6T7ULcf/+fFq1i/1
m4+zcFv5IPWekTLiOglutxtn7iL/JPaobKOYWzpqsGucYJ84+v5jw6vbONPlM+xJK2WZ4WZGy2T7
2PdunEJBGXif6qoJN87EH56QRThKeAYxyx8KrQueABWeUEkMWnriv5Wf8efh7F/H++YqPPrH6Lns
UBAZYIXqDk0/684ovz5e4tqRBNEPFbUOsdoFp3KmVBrKMyOJVFz+CITu1cy8LzF4po1lyiulNNbB
2BzIajzlEmlfSGVA5biTESwTEfICcLxXFaRnkCv2bTE27y00hA6ZKj8zfj44tNR2UUjeU9HwrPTd
VCPYJyJVyetyl+RdZyeCYjhF0BvgA2Pn411ZeY8VCYA+1Q0VwsDl+J3Vww/hw2nl6kX7LEq8VA3S
onF0JwjW7mNTa2fsrSn5/TVKCGarsNVxr9IRZks7lfKNxax+YmiwGExCIoro/L2FtKtT31c4YIOl
fG484baOsy++pvx9XE45StEB0FPvRXHqvRlACR4ie4TMSGJK2insQJBvNG9X90rnsaOWrV2yDapB
n8WiD2mqNyKPaea/hbDNNw7q6qd/Y2NRWYi9PlXL2qQQKoPv7Rwzuje8cdcnX/7+u0MAO3fbSYop
Lbzfrh6eS6TaYoL+QQfXI15ndbgRlaxt11yFASHJDI2xRA74hloW7dhRaVJ0ZwAcOGzu1paJxSoS
ufERmwuQKa19hsU7pwukv3fC8A2YDOngh6WL+KNOiy41Ukt2O8UjE/vWxsru40+x8pK9szAv8s1L
pqPR53lhq7joufdfUdGWnd4aMyc3MtOhq5rvGIPx3I+NruzcLJVGSob7hUVkcV0CsYgVZGUV1yro
qDP7b0Ou+/ixjZWzjA1OwExAQea3iMTLsTAa9Ap7V6GxnM68DTpK2Er0PSi0jeWsmoJFimhU1ZhZ
XphC9b1jblFU3NxDURRnYOt1cNZGYURnZYtseHXv3hhb3FGhyD2BoREKm+2z0vzKmI75eONWDRBW
z2JA87D34liPetGPTDoqrjoWr6Em/WpS7fvHJv5QkC3efWbB/rEx/4Y3p06zmsiQh0xxNbmvjl1h
NY8++HyXeDv9lBZM+caWCto40GrbGpTWRYhU2E91I13LoubBB5YZKFPH4VGrZOB/CAjwb9EPd2af
IdZoTWL8K83Q3NwJxvAN7sx+p6O7vRMbo9x5WTg0YEWL6kuaA2zz9ZEuVmLBrxdEFkKjUcYszCSX
X+CvrR5zKRVveUZGJ2koV41G538u0jSRgMMy/VSJoXpshx5xVUErgRwmKVRHfvPZzzMGIWhfXY1F
VpyhMAluRRHoVq3pdAs+3tL1r0ashhCJwXD+ojigZLN6rUR4bbVwSAy1HYxbIiirx5x6EOx9lPAv
OKqKUGn5DCbBWt+fxVaxWbld+P5j6798vJi1Do9hwrUys1RAt7KcgjWhIsw1nzM4FMdIKn7Gfmja
SdYeAlC7EyJzib8rDO0Q9z9zfXISeKwSy9iq6qztKR0ECw5NQGi8ue9P6ShlgjequQq7zKemkp3c
D3YfL3RtS99amP/+5h7oHlNyjaIMYFoY9A1nOL0oDntr0Pap3919bGxtObR28ERQ9jG5sLjYVdPq
YWhIg9vqipPV92n3+rGBeT+Wt5rOH+RJcK3/H2nfsRxJriz7RWmWWmxTlyCLmt29SSPZZGotkV//
HJzzpotg3sI9fWfTizFjFJCBQCAi3B2U64wPyniq5HXXUyYjfbDz3vLkWrxZi7bnbNvWo+hzRIGi
IxUTQMmv+5ZBAGAaweFEyT12oMYHxSqihS848m72k9B85TNE0D/5bXHIV4DJRr3jG3lDu1R9XHcd
5eGPMdLZfZSNeQPB4L0hiIk9EOOwQvpdlXjN6c2zYJ0Zpp/1zEcsPDOrqsexW3wCslwAvGJ7rBzK
hF67JASNW/x8+TtueeW5RcbvE7mux6JUFIy5DLM9x8PilBicv0oNOfXIMOWc1/RWBQnvIoBPMYKv
U+7Rr0us5jbFqIEGgx5Aoid0JE6fbGK+aec3CjiBBbcKNE7ZZcNbEWKghwUVSUwpskkIkNsxnlJ4
WNcy4ADZTaHW9qyt3uW93LYCtWIU1CnJD7OXVaKQtZwEaB0ALqD2QF+IIGcy7i9b2fhiWMsfK0wc
6Y24mrJVxuSqUrqZUmA4NwvHfromg95ybpqt5pkposCIST70tJDHf/1aYy7WpBAz9fNrlV7sAd/W
HSan3ul+7sZu+rpyPtUGLy4ezjr461Ef1r+TRmfmiqK0lqM7F71IyU2Fsc9ZPijTboHGfAUMwnJq
gEBYU9CrioU7dLUzr+9ifp3WQJiBqcaaJ842yBu1cjDw4JvSeWER5aCv21CLaivKEWI3Hc1aj8NN
4S4HIxxAi+OqQRQYfnul3ohvs7tcJ2F2l4UY7H2P3T6cn+Xnv6huf/k1jAdEaqFXtZYsyKiA8tOB
OASWSh8qzqo3ouAXM8y3T+V2tKBysfgYfLrOAXYDpgDZe9W9zZYS9qMRIGUDoMzkke1vnqOz3WbS
XqlbUkKSePGzaXCq5rlsfhDAQi8fo63VKaAIR6n3M8wzq+tLAsiirC4gTRl2fUBZOFVfDnnN4I2L
GE3OP2aYtYD2N49xhogP2XS9fgS/LucdvxlQzy0w92PVWcIsjrCg3lL4t+JaP3SnDaIb8VTu4IoQ
Qvs71nPtfGE6rYOdXVX9OslWGWGaXQ1oU13eWzalicOwNqTsVXcCv7v5Cua2obVjLj/kZlw6WzTL
0LFKFsQg6LaqwXRMnO4kJiG9RgZPBHuCPYDa3uU11LfcEpxR0KYzaeuKrWR0ZpEMlWApIALBSxOk
I3Iv2RhCv+yXW2OgoBT7Y4bJAWIx02KLwAzZg9vEW0JIzbr1LnZyt+Dyq29VZcE+Av1vqoLynRhk
wKywtlYI8BnxZcMGUb/pmHvdyXzTrUdnvSPKZ/kZOAw6jR5zd3X7U2oyXp863hka24LWC3WoFJBq
+4Pq6XsQy4eNJ0D2RfQmKDtrjmhXUFmvQs42K/BPJsej4gr/mmUOph5jElIdYTbp3LqFNgFNKgHb
HH0xDuhm85e6GQtAkqkqYFxH645JfWa5QvcJc9J+nELVY7hLV15/dcsCiiA63oZUcIEdg13wujXE
tCS+bvwAytAxJh410rYFzD1ANxBXIZsQ4NauIWBqLr5g5XaxPJkZbySBBl72w4DPSkNhGnUUle0R
K0KcVQpdg2pmTp9au3oADz4A7lr8lJR/c9cABYSMFMoJ4jeZuzqP+yXNYtUfAeLHo7+4yRb5sAJA
6XEcjjrUt3X9scRqBcYQvSzlvCZ+igkWz+yg8N3PYFLL7GwIQQ6ejYuj9mkItLgxn1Yj3ZHo16y+
aovo132MSf73KRk478TNbOts/Qbjk1Urjnkmz8i2VjmwoG0OFv29Gnez3SGRrRpE9UbcSwOUbobr
sp7sSX7WJkBN1ZsijgINTFJSphvAepqPnA3bSnQBYIL8m2WoqIcyN3SEByURaxwXEboavT0kdnYq
r+IAnbir7qDapg2o/wEYQo7drczg3C4TGeo0GpVmKAgenJML/oP9eAtR2zUks70GVLc5TWzzgOc7
wO6IEjwNZ96ymfu81qQJ+mwV8QnRd+jP/GpQdtZz9BsWi+OTm4f5zw6r7B3eoCcDXhHVn43mbpLa
59ToOeW/TRMqGCx1yMBoaM18TRPgegm0gXGa82U4DdKyQymQ11rcPFlnNuhvOEtFxEw2ijUnqr9U
+QGIaDtqXzUrlKO7FSM6ZafcXvaQzQh1Zo8mCmf2QLAt1sqCFwqJ1Dezah6mJfKiwdqDy+1OK+En
l+3Rv/ctcuAE0PvxsyD31Z4BfS3JqAwAQ4xTAd67fnnPNa6yxabfnVmRv1pZxxW0TwZ1+/00OmBM
KMPCTVtgszGsuBJb6Oxxh0HFq1q0eanV9o7+WSHjJdY0RKaewEtWBJ68usdErQNSg7YFMLfmTYTy
tpNxF4IHrUBZnv0M3EhiugfbnzOLnLImzwjjI31TRU0BVWUIcpCnLJZuZ/Vp5EFmeUboJz1zRKix
pm25xMTvSSjoQWY9WzxoyGY6Comjf52PjcJage6OCrf4fCe1PlQPw8FDtoamNHhA+Png9mn+Y5AJ
vyNo3/UJpMS+dg9ak0+RN8BzneakvdZO/Bgfe1BSxJDlodStIU8zYfM5hZFOCRpfVNOALRUBoKEa
DcGHmx3RMcDrMNqG7FJ1AZDKNE5XeXJlowyBVwa/8Lh5Bv8Y/xw5O/ugPYSfgRJGZIm76zwGxUhz
KzV3XWpwHr88O8ytT1JrniOEIF+ps6syKR7RVnMnQpVCzL/oa+IO/3dDPx3sbE2RgaSmk3C2DbAs
Lcsp+QtmeCpk/ccCEz0abegawEhxoJEpKmpYF6KdKZye/OZZOzPCRI3VTIq6p8sQ50dJLZxlfF2E
hRPpN2/LMyNM1LDA6BObBEayUp9ssgrPfRftLt8mvG/PBI2UZMUoGsLiJ0XpoHe+V0nigog0KEfO
RN1WORsfBu0UaNuCcJftyxKx0cd0QY0A/VgXTrCL0ysz1a8a8GXJGYhgmpMMKCAALgcrtp5rEbcp
p968GU3OfgITTSKjN1fLRH4rViAs1EDilP+gzDvjitxt1amokXd5f7e/4Z9FM/nbGivpCi4wAqUV
QDRyESXT1b1s4n8IUv/aMJnELbOs1YwX2Gg9QJLCyq2fFB8iU7foF4DATXKaO+gCxK7K+6L0D39L
Rf5sJ/uEBTB+aCqtJb5Vl45RdS+tglapGB2rsdstGL4XrDeV7IpZCS8vmfMdTSY70WpVQueX5lxj
ljl1VD+UWrUH845rtJrXNeZ1W4I957LRzeoIioAg8gYiBrMrzOUX16UgJTPebP9QK1au9sM69S/9
nfGKVsw7+EyeQI0SlU59L9xEHEfaijgAv4FYB70E/VvRuZuHXl0WPARWctOqh1KKbV15vLzCrWBw
boMJBpq8GvMgwwZYzg6LoB06lJEHLTrWxV8MGaKH8Gc57F5CyjhF01AFD3FYdrHdKrxptq2TR0dn
MAYkgZefdc5JT/py6kDuWYL8JzHAMsHFAG+N95k6nfoGAhiZANsJQMlIlAGew212b0L3p/S05/i2
itzcUe3oZO2z0HyOT20IAgm/CnisHlvN0C/mme9ldaWezCmOAcgbgmZyKn+183fD0+9R8/HLN5BX
uVyQyJYjnq+Z+XIK6pyVrNKsRPtpgW5mAvcY6TkpCc8IE6jzOBEXouSLD7UhR5l1cIgGRG0518Hm
lQSybTykIEkIlVUmOmurSQDIxVqSXRSQ68JPHzWv97UgCeVD8c7rZm255Jk5NqEjCfj6ZoVyOpaa
o5Tic1M0vILZ1s6d22CSub6RoX+RYUmSejQiNWxBGLCmPMXIzUrRuRkmAq+AU6AlngBcsOTys4l7
zgOKWXR1Hfy5abOYHzKJUKwFsZ3fkFaD9OlY1odBw+Xbg8Xw3VCj3BYFpbdlIQdtXN6OftOJ66O4
iDxhCd6+MylhvEiCmFoo64lt0gAJMTidWHKfzNRZ2NvQwMQ05h8Qor9NnGZZmquFisp5pOnH2ugO
svCSdpUtQkoXYpBulaieoYFsqS7tLgfZ9noHVmRbSU8Dnp3KhwwkHKhiggg0m5fj+vYvw1sFokwb
rNU12FcS6fPI4pEmWGGl/0rlY4SXdXYN1kWweb1dNrjphLijQF9AuR7YuTghJ2aZ0ZoI0L5RcYhj
TA9gluuykY1VQaKP4u4wqobpW/r/z54SSVxGepugIpjt0hAwzkALJC/b83p2W2/eczsKk15h9qwH
hWNP37yJ6oD+s3Aj13oZ3chuW6jq8kp+G5v3xR5zglezFdM4xi0s5fPo6soierMlRb44aYr3F1sI
4Al6BIDtA4H7dQuVdozmWoWprtCu4jzbWxPo9/RTqv6eRMNJouyjiHikSsrmAkGejnkPFdcmOxTf
FU2hTwrSxkb/ra1CalegdgPcwUsj1DUnAeSKsjMOLe4uXKPi6wgemYhWZ6CcqpQT1HEbUAr+lMSw
XadgMg2of+1zsAY1zQIuwgY0rxHIJu/BzudI1XVX/RiGRwwb53aH6TspuZvL2U4q3vjkRvZkiWfL
YkLiIua9YIgjesjVTVx2TmlCjG8cvFLhHGd6wzKB5oshJpzhEQUi1hhZR2MagyMNnea0Sqa+Lk1c
nAAZGANzArXKZVf5vJwuWaVB9uy4mWKH+2uEVRkkfAtZANWG+nL7g5iSXcuxbSy9U0H4MR1vLlvm
uQvjpGIqr91EcP6S9I70L5UsHdbB5LQ+5I074sumMrkU3vMRWDzpYCp402mHIfWsu/V1vDLC5aH/
BWlrpAaAd4ICOLNFGVIJVaDczNASbzjvjK2sEj/FgtycggrvN227fIoGY4hwt9KWA/HyMM5AUPmj
DwSvd2c3iR+oFBJ+QG6P98ZL4vEi0GZkPfsBTPYFlERsGC3C9yCtpQ1G210vTZ0NYagXQRGupbT8
CeLr49qvDc/LNl52AFGjmQ9MNtVfZT62mpJ8VBbUPJKdGZCn0gPQaQYvsx0/vuk2cUGOi1W/Gg/V
I2/VW73nL7YZF9AIWeNexRCIMWmo83UN9H/k6bWYItS90+K2EXR/lbocArrN/RqVIvg31x1GUzI7
iacPZeGBzTa/A2YqZQAdFRAmMQddLHpzmJvPckWzq8TeBiEOaJIxZdRezbEBCXTdBrDQ++/PG55M
dA5GBcU3eylI3dyqY2mgSSNeqdIKru+9iab7/80Is9ejkkgi4glqFu3T0ucOwj/YOXgd8K0NPF8K
81apiIQhPB2O3EKu1cYUB3ij2/km0WfPioDK1eLMFgiUD5qu5eziVpAGdBQkcZi5Bd0748h1tBTR
2KHa1ZUga0WPVFx/dJjOikTQv+rh5d3cXOeZMWY3qzz+zz0OwlJ/kR6yDorWj0BgADhWODFQivPI
UwLfPC7nK2Q2V56qojJXrFCzgWp7mpNQq2wVvB2lnTqij0vJuFLIvn6+vNatQH1ulglOeQIVhERG
5cDqNNuon1WRU9biGaCbfXbRpdn/L/MkMViuprdq5b1u6edgr9KzJbDvwAHT77U4oOfUlpp4Ayrl
wVVqyPwgGYJwQZtwdmzTHNg/0XQFsgOImK8LWtZ+XsCMjB0D3W1vpaMHHoyjtBbgH6/kh8ufh/4x
dm3Q6MKQOaouisSKGCVKreag8MYo+ABR5L7yxtk6itUjIDR2QcYfl61tLQ3PUDSd8OSCgi6zNDTE
k7iWJ5Q7yiDTSntpcG+skTdyJwQ1ninG70bw8qpjG2H41ZiSj1weizul1quDNSTgVR3MfDda8tra
iwSGWTufoFbTWV0aLLkoPaRrtHh5W6vxoRx166oewBZupPPiNBhIPJbrooWj0ciSbYDynQD60uWe
aERG68yG2YITX2qn64y08lOEOvpLpM058CeSYdrqEpm2aJHVq4AiuLaIKrugCsBs5mRi+nRsa6fv
VP0OpOzL+6rPDbitTdmJahVvmJ5Q16sjO+6F5R14d3BOm0KXHYU5SoJVF/DGwRTL6k5jOeGcl0N+
kxrd4qFMmN53iQCM4AjsC0nfdKXp3i5/XRojv/oSELNAzuKFokHei33hdcXQIJ1fND+1+hC8LaBi
nObc6YcmuGxoA4j/xRL7xuuaeBpmJaIldDOQ3MJvnqOjFqBiEKYi5+rbNqZiBgLnHFgo9oLNSaaP
CYbRMNPXXpefM326XT/UPn80kjrltx08M0Wd+jyWieo81dhdvxfw4WKArcbpuszAItgsOTgi4ux2
xHPK52wnTUwumWWO5TxoglpXioYMdvWXY+W2j8Y1uSk+0GP0oKjBm4HeeJzg+52tkz2cBrSloN65
+kbf2mplOYjhEK2xbF3qA1H6EAocoe7REv5rDwV371n8Ye6KfgYVu7LKUJBaHicxd2sJKKWVE+Q2
KxB/rGA27etXBPw+Ay8+dIhnBzetA77yg+WpkCanm2n+xfV3bowpP3TSbFZjg5Ba1zK6wLsxVTnu
cTmSoqHxdTmYwhy1AqU+X8/W/dBaH7GxJDb4gG6ngcujunWbIwPDcwJ8IVAeZnJopYDQiRYjS1kl
W4dKQzidUk+4IzfiffFUPsz35FX5iwfruUn6k84OnaCVhQo5ebxh1t7GuIQdCUApoabBOWWb+3i2
NCbF7NMByug9xp6N+7wF+b6N4o3+Xt1HN4ZnBB2YhQUPyEZ0/njq61stR+t8ifSnnS0R40ckTejL
RHorr8FREKa/VAzpuChn7tPf8266IrbxM+o5ofP7hYDjhsD5qe0MtCMTV1pNHUR1hefUJRjzMXm3
rj/Nkdc52lwdUDXQIUZnB3qMjM9E0OIk/SiiUg1UEt4MuGWtLuj0q+4Z4CswCda/i2S3NC/8EWy6
gq+RU0Mf4o9pxnfWGVArswHD8ZpjylBJ3STJvETr3LaWb/Xh47ILbR2Oc2uMBxlt3JE+WTFh0GVL
MAPdkUstV+N866uht4LqMygmjW+i1XUe6Z1SWyoKqNFo3VpdftD8MYAqDYSbfHUdw2i1HiEc6Blc
8dbNYgow5CL6thCTx39fPVWbSyURI1P9rOs047rTIEdhtZOj4F/yhFenN7y2LtR4IeORdyiwFNOt
5HUBaEf+YlzaoqP1qOrIOnyY8auYNHJbA9ToF525E8kADEh4+YNutQShLUir/HTN37qeRJYXItcm
rooclDRxaxfoetbQ2agh8VgumissEOHI1hlSfM1rZ4EOz7CFHmj/vBn2Rsetnm9mIAi7YOPEnPi3
kU90c9bFzIX1n1ei0zujdq3OV+Vil0HrLh5YhSFKDOD86jbvlexzU4Pv3ofU4OwHMCcKROEQzEmb
1S8Up5NtVJavtWfBMTxA9vUEbVrJ6+8Fl/dM/f4k/2qWOVpEa5NIE6MVvVlzT/UkFDQVu4C7vO+X
wFc7TCTWmgS8UhE+Lo1VUGWvNE9/oh2KwTbv9Q41dEA12uR/AbuReaaZozWjD7bGq7X6BGI8kl1D
KxB4wBN49tbn4mR5UPx05ofcTd3R1kFUJKN+NzSOXDjDk+KU/shzft4Por54divpdQ9mgQGfmuw1
+djtKr8MoKPz0c5gm7Q1D8J04PhUob7NsczzMSYNzErcSSn9CJkwuX3xtmiHEuXBy2f7e7D+8qXZ
MR9xNnQQ7Ourj1FSR66vpu7psoGNARdYQNkVNSvU/b5NO5qqWU6G2P7jS7pjPJdh2tvVDeWeVwJT
cQD7R/DyGgdMF9E1D3XPs8/WRfoGqrGyDvsG0Jw/5qfqJ17FkK0LGk+27PyqRfUbUbq9afbdOwmt
35fXv3lk/yz/89125j4JMDoCmq9Qw8rwoiaP1pQ6s3ArrpkDnbJc+LkkPMGUTY89M8mkwkVazUq7
GqtvWs+JeQcIq6Pmj4PGwwVu+s6ZHebmASKxkFulg+8Ij0v+bMS8SYrNMH9mgImyUx/NyiRj75Y3
M3GE+dDh/gQX4V37awrjY7aGsoymeLjmoerXmEvhDcPwdpKJt+Bl60wFAqT+AmUlORvsTAOxpJy7
asHND3m7SX/LmaMIw4ypTanVfahfgf9+1tXGltD+ey/SpTi2ywipUaFE7NXk3DG0IT5lZG5C0eo1
zJaLYlAlUMiSiqF/u+zB26WFs8/AhOTeyhMQ+OE7QyjNbX5rhynMj0JAIL/GhaZsTM8gXKD2ZiCr
Ayk7yxdj9XoGgSg8uulwdH6n+RLEhs2dFKAy9g5Clr+If3TujhKDiN/R59DWIlmViitGVRsnNiuH
jALHxEb6pGPMWwPwFu0ntMTZ/QOpu4lBRrp/+fXwkHuZq2qOBJkyhB6aoY6DbVWoyXEeNlseJYNT
HuLlEKz4Nt1n6DN4bZIJT+KBhNBw9pWGM7G8aQF0JhhMoe0IlmkhB8Zh1MdJ9+cJgmSKeAXWJw66
Z9MhUKb71wYTzbrZSmN5xSowgelU8UuaQ/KvBFz7JWuv68FwrfXFPKKvj6798uOy62+d/3PbTITL
FLUTiljE2Jv5Q54zZ+r8qLxauJGUesDXBxo85GyNTKCTtB6SvRkm0giq9kWhufmkO8rwKMwvSs9r
h27dSCAHBa88eqsggGMWZapNY+rpgNy1AD36I8luTM2DHKHeCW50gJS4e3kTt/KYc3vM4oZSQNI6
gh0d+nYf61zfV/r8C0qjt5fN8JbFxOquakmbajhli/UiphBzlfLanevAnA9kPVb5hKk19eGyzc3v
hvYuRa/QThmToqVtb6FWN0J6UyudVFZdKGd4uvq76I5qziPq36jY6TjFgMkANow8iq1cm8IyWyb1
xn8qdtCadaeDCuA28IK+fnd5afSrsC6JbguYOQwJWF82aE2GOhVG3ot+27z3QJAKJS9N2TzZ5yaY
zFohFsRoRgiX9h7I1OKQziKsATQnb4cnzflfPGtoqLi0JuZzaXlWKFGFDZx8pPNgv1nCKoRSLyhB
+VozG61MfK5/dxAv568XeiJlyrjoONRqAHSlMz4mJ/VnjlKPEJR+Cinld96wwVa4gtAAeP9RmoRx
5mSXYtN1fQlBmGhs8CgaIB9U25MOgV/QCV52D54p5lCnvaB3g6aiB6CKdo6EvtRBTzcQO8o5ZJib
bqKqYCtArxG4AJadyVCSWBd7lAWV0+wNOyUEpuRq2tdHIMSC7Era/fcrQxmF8rBgJP8bTZcZJ3Ur
RSgsYUb9ZyYOjyaE4G974l42s0H4AtKbMztMvrckehk3MVp/atBACdrV5mTyh1S4ByAN0Cl3TcWw
qqsXxJcAiq5O+w5dX0ggLhgWEgQ/mi2/uCa9fB8RcbLlqsSn7uTe7ck9EG2eCZgG55t/Tliy5wc8
DqCQBHYeFScmkSlNUitlFQOakReRL/dxdBsRqXSGxKzu6iSO7N7qwjzNQPE7T6/SXB6xBW9j0q/O
OpJ5P1YaNFCHXAhMKL2fQETNwxt/myE2VTwz0Q1FIZlC6z7nBM/S6Fith0QFxzGCShQMN8Zz4mpA
zNpvi9PuoPDnQgsclTiHHHinj2ua+aJT16VaLaSmP/2gg/vKwcCMrl/eWtepUx+pVMxnyUS9w4zh
82Vv+lZdZpfNfJpFXePRKEsTyyYQ4rYlO/Ymwxbf+qPuo5/joQprd1cW5wL8diexdpkYPgGvVndj
ZuJOIs7ioiWBZB2aAm5nF3uDczS/6Y2w1pgAjsHuVBtTrJKSJE0qdFb628S3nFlxiCsBuE/F7ERX
DlsQ0+NgWdz3gkI7VedngPkJLKBdTAaZTJ3wj38liOqxJzjFfRPOT2ihHSlrk+oiXvirozkliMZq
DK0MT7qfeYJr/BZ2CupGnH35dtWwP4ppr8nlqqDciq+QvixgyqEfHwKW3hHFQSf1HW79lV4klzaB
yclNoYlTYcz/+Q5pOL8ngK7qlC7hhXaGas4z49sLlF0fc7GhftL3TVr842V0jlJ5HkJpLx7FkKc/
QF3o0tKYi03IZXOoDGylGsShEubgglD90ue6Mv07l+ww6eq8JulUSpXpi8HoRftql/xOD/OVFCpu
5kLx0kWNyO3vdcQt1LPt3BeAjOcWenkfkglZYltY+kIdhz7t2+vEKdzEV3f0U0pPYshLKnmby0Yp
sRyFKsH5pZvbB/9srhzydCe/pQysvzBRSUrNrjVy2fCjFPTZFgZOmkz72RoYqxW1xbRXCJNN0Zgh
ORL2ca/9GHpM3ceZAsW3IXm7HJs/Q8KlT81ErUmX60yP4b00EcTYwtVwiPfyzVvsdQMEgG1yguiW
Mx9BgebMbxAkBwc/uKUO9bMczB/At7ii0/nFr8jrXJDmq2Gy125ajzcBzvHIT5bds5tzzcclTWT8
zMl4i9Xfo8qJUry/zwSpRS7UXKOHWCzudXKbZzyKh28DG8xn15iwVLV124s9XUGPCyE3nDQOluVh
Rh8ha28ircOA0nvbcIoEvDuQfVCvLVjvBRoy+vYmBQ5HmcJVvI7AamGMsd1Hu5KERXE/ojwnKDyZ
qG+9SHbRTMCq9EaO0xrWhXD107B5oFPmedD704GGkXVvORIwg+IBGaGy451oemIv+LbGhLEh7yZt
UXETKBPkYIbRrpqbjFYuzZ/6xJNH5e40E640se6HpMQHpsXB+NA/JuhILU5kg2A+0DkzK7yciiWi
gvwkZrfHz2hVHrKH4obSlSxhc4Cm2Q8Q34W52zzy5jy+Jdns92RiV5G0mZg1uBh6r9mh9wXSMLcM
VCRViBE79JpcqozahzzwLCc2a0yUqjRzNpThPxcffYormFTjXzm8HI5l9TNJCygCmiGYiqtD4xQF
jU+b9o8pGOnt4TD6VkB2AJnu2hPeCj/5JHu8MMEy+1l5HkH7Cr8g25l7hAY3DTqP9lF5HTzOlupM
PCJaE01xj8ORY76/lU/jTKl9n3RjsQftWQUbrpZyxoQ+i0AXDqTOpEplbrZg4Ud+qpzGp1/K7nCY
/GanO2uYBnStZEa7PPaS13JXhOQAnBO9bhaPcu9x++Rs6Y/xZZ2JTcIUkxaYbNMvJsWN1BbTpVcG
jzGAt8tMCEohnVpnBJ+T7BW/AblfjFMyBLyMjXN96UzsUaVYnMcY0aArk9OcRYc6kYPLmQLvBakz
+dEoDXKTCKqBTCG/s/B0XB7Gd+FadUe332WHxhFu6vvhlt924X0oJugYlVBYqoA9bIyQQJMt6nYz
T5uPl5WxU9xSvkStnseI3qCdlI6tQ6P36Kc3/zsuxG/oK8b7WDo8MhhplC44Cv/USxu/D5TeEa/k
FhNt8Z7uqugOAa2eji5YGg/9SX/uMVrh/d8+K8uAp3Qgu1Nk/BAKAzN+yF5+W2FY+kZ3aXKvPDbX
VO5auMHGczN8tubJbgITg5LUrEo1/7wywSvs0qJxfqW6VtCCv1TjRB+OG7HYorgrja6MdXAVL9mu
K1N7mVJ3+G+R1+ySmKiSx8vS1ugh+lmkOujducTg9BI4Z91gQspEh7uEFesAi6SvlpbdTjxGOd5Z
N5h4giG5OTHSmlaL6LQjveaphGvs5U5BqxgoGCmO/syvU33OnV+4ItjptbnQByHTcC3RczHtlMMc
LOG0650l1HepE4flno5RUX7dYh/7nd05SVjiRoaEnA/c0UnmZFrfhn7YL8qEn6QvKqWNEX5mp9ot
bm+3gYBs9VCGLTKfYd95owaJeGWvOfWJQE5XOSk7YZc+Q7va4JAz8p5rBpMIyVYRpa3+eWIm1/xA
khDoV6NnfpRe/bH6oledEie5UUHMnUEjoHVzjw5G6Xa7k218sBDSo4WngCHhY3JoOWq41h6bgMfd
wktj2NEdTAk0ppbhd1qodk0zpuLlNwtcPQBMQcHcnpd7kaCUXKlPnHDGCSksCUpvNODkpBdutmt2
tIlCddWsgMYwPlkbPQYXnJVl5SkFVH4yWqEQiw9L/TUssT2npV3NnCPPCV0mkzcBhQySa1IgRht3
pEQBFaknd+aeZ4SJXJG0lPpCd04MumPW2I1fX5UOObWIlN7gNEhayhOvWsczygQzYcIoSTYhcZEL
8GLMp76YIBnAOcK8y91kwlnfzZLRGwkNZ8RT3Mm066suHF3imv6S28BncPpCnLTPZHIlZdSLtaXl
hHYs7KECElN+0DCsHpO7JvKFtHXqjouy4bk+E6gsPOizusNeUiSx4q6hBeUMypzdOCmfgpzzuGbb
y3lEtBHNc8NfC0Tq1cUA2+tkr5i7BYjbwTgZnoJlA7vyL+nn5UPOuQEttnkpRG2S0VfaAvGfRr3V
uNq2dKsuHGxWf3gA250i0++nBvW1+QLGEJoOzn73QnVIKCi72FdgI8d7Jby8Nl7ktJicqJlHKIcI
8NVi114roYk5xH5Xn/g9YJlTX2UJ3a0oNcacPqrFPZ1OT/z27rNt/1zdDKfaMXcN1CknjxynX8OV
GYrPyuzwDgpvo5mgs0yQrltkeFFektGZ5NGf4tbBVA04cwCrlUTwrUrJ7vIec06nxQQdQPwrImbI
McR9GkpAFs0gj+JrH/AqQhYTdkxBkueogB3zSoJwj/Fs3PWYu29vumAOuQVG3qlgYk6vlWk/01NR
HafjugN7poMAsF9pBcqWD+OBa5Fz/VlMwIkIUbVqwfrKpxxZov6e7xP3U69V6WwhwNhsoEG99ZH3
buBcGhb9vmfFYKvu5hogd0TX4ShVilvBZTLufUhLvv9jDACnDxNliqQG54eCGDAKx1oCPcII9MIP
ZBcoI2LIsUfiScCMkD/WJm9nL78OKZ/Q1xVGUy8IyYoV0hn35Xe+F8F74EvgOEz3aCT+zHzdTR8S
C208MMAYGQi5NbBxW27+fPmoXK4z4pcw4ajt5CzRO3iVDKUJ0ElnbuKOP+nTkBbCLLd0c3cO/2u4
1ZekG2aZjEfVhKkye9xl2v1wXO5p85aO+MsPAGA5YHKCS3eP3Nh7MSLCKhONBJXosS5j2xF7XyTk
zjQKqi6lWZIgZ8Nd5cUbG/aYQBTp45jktM9GG+O6I4UJiPT0E60QFYHFu1l4Ds2EIyERugUzAIYP
XSYMLC9OVVyJxsEsbL0aHSn7WLo34BG9peJVqy9GeayTCU25LgzQ3YYT6fk+J5MtGBXkDMCBmD1N
lbvWPGIirtcykQl86KZIKnxIyhPYXldoWwL8G/lGIAOcUTm0qCPsuEMWPP9hApM5WwKA7fTVM2Ky
A2PtIEMr6p8VXoXQTBuvCz335+VFS3wlR0zWOK/Di3FRgp7D16ih99BXSAtsc4uJ0IG40dA6ccbj
DaJ/5UJcZEEDqE0nS2yiblodI6SZWGJyL4D+cfIMzDxMB3k3eOOudOf+EzThoc10OSZdvHawTCYk
LSBSNiCvbvrS8iEPd0V2MkgKAV/Oo+tilgAzTAiKdAyvx7QSb+bNrper1yUFOVEqhyUhjilNwdJm
O1nPXy+vbrv2Au0PaIBYG8ONWdqIpaYhKBS7aacDnS8D/xzvU8yPLJD36V1MMjifAxvuZcubCcSZ
YebQpOZci12DfZ2NyaYyBWrJeRZt94/OTDAHxCKlWA0Z6kpi0HuoLEF7Sga5+TTYxUE9gTHwrvWH
qzlMgstL207F/jX8bd5Ra7L/5Lrx9XSs/CVcg3JHbxGoCgXcWbTNOHBmjbm+l7QUU3Ds0+dD89De
1g6mcFCDyX8PeInF3LmfzXN/Zo45EGMJT5waXJa6cIytztbEsFY5x55ngzkNq1hX0UDglWMZ2VpU
2Tn46eqcRwXG/VDMFRwvgClkEGT2i2N2Qx+xujv6+QP9UNg477JbXPb4byCE0tTq+P+Rdl1LrtvY
9otYxQCmVyaJUkvqHM4Lq09izplffxd07rjVaFrweF48rnJNbwHcCTustdAGcSIpe3HRX8EZentd
xJcVr3Mmc/FxmKgbm0oGSiLowmgnj8Eur+3Gj+waI5PGG5CR7PR2Omgvyb3moQvOOR/Hl2A++3NE
IF2aCjPNI3sbZaMB5Zyn4UY8lJNVfaceOzKc9G04xF77EJ+44ZD+9S+R4uLojEMBhW5Rg3YSjvo0
3xtgCWxRy632aerS5ZLq2GCSpD1VT7ym25elFvbOWTeTlJkAimQ8TECcqyiaPSyTDf4y7L8qoyvG
sWQNVWAX0oj1gv44tqiD6vFeq2d3AgeomzYyJ2bx9JqNzbPYIEhFuIvWbYF7BB6Jar9ssGJzI1t8
RM31itfH1bNBOpKiBkqHZh12smwZ1eB6smghmNa8um/pA/dbUx9z5VuzQXkIJjHrI3j2yZsc2c28
bgti3xu6V677vDHo9bmSi+Mx3kgOQpSfCG4TrxKHcpdVj9oGQ45+4adb0CQJVosukoIsrwrxsue1
W1dTgwvxjJOqVCFA8xipwSJpLsi8rTy8E+N9BC7OCcW+obhtFk42wlUg6qAvHr0T3tlJQNsQmR9u
ya/IS23jJHtgGNzwFyzWq1AydkcwaY6FNxaxZ6pDORfCCiHlbrrpN+YRZFjH4lzz+lf+8UMS4x/R
BpD0rGrQui6BTpC7C9a4KwsLzKaJyj3w3LA3nTzN3+u9kFhYqf7GQz9bj2wfP4DxkWoSZeJkQJd0
qXLj4jtAIc4IxpxzrjvDDzGMM2xVGdBO0/mtJ3mSE7tgnsCyHfYFNvHN4Jq/C2wZo5TKy5bXy3wX
n5JxhqPZL3OuwjKDg3DKt9M+taU7zQl8VGt34ZOyoeXMBNvqhi34AsKU5PNy2nV7+evsbLM7Dzuw
Opd01MLvfMqg8we4mFcXWn0YfJyUbWWXXRLIUw0x+XKSC7fObqseg+W8tXTeaZh0KwDlfCRUuNBR
rjdGqPojlqUVQXHnfniTewAglONjrmVbjgatvt8vjsc4PbGvq1ahNZEE2O20tbVs1N2fxhYvg+XY
hM44uGQOzHGh/jWYkTZEklW3hzIwnOsn4n0vxqVVwA9dygUmkYbhXScNz4EUPBuafhiKlHN5HOtj
G9ow70oiIR3vSMrCVgNUfJvG6TPxWauWrZFzSQP+JgJ/6DzjVnp9qCPAzdDJH0DkOfqeFmQJXgHF
PSqH1r+rXV1oB+NfukpZdJCEoPtzQyP+9DN2B3Cn9g7g8IdDtuHVKHkfj3ErQlRihVNBhBiX2iVV
6ETtd7GtrFh9v64l6wsEMrBsTPCQfN0cy8ygKtXY0FFGD+7GI2oabrOVNrSnjeVXTIrw7nJdWT4E
Mtovl4iKnQxDk8MUKP7Pvd5awnRX5Z7KG0rhiWJMQFukOOvpC2SOfYM89j1WRdS9GHwnsmlfv8e/
CQQfx2IibZMpWVL9GRnVdsJr9hbc1UcNUYg2yWvFzn4DanmxpmOKHldg6w/aPgTn7vVfwTswYxaa
DF6XYIKalnLp5lHgEOU5XkZ7Co5mcX9d1t9kMR8nZmxiDrrJ6KVzmtj4/SbwMatB822HF3n+Jjv7
kMRYg5qKSwDiYtSrsQcou8tWd1N/OdcZ+b3X9QD0lzB2zScG4GgZyPCbdFOh8NJNf+bu5h2K86kI
U8UYknwY5RS62U6ohAc3cnyvFZnVA+4Gkx3/KhZ8nIkJqiMJQE2SwJ1IxWD1E6gXkyc9fiCxal1X
ivUJow93QpgwSpQ5ltoOt0ehGslxtOk+HJi7bcGt3CSyGn8+xjsTyOMSuhwG0Fcesg3GUN9Du7FD
jzfavBpqFUMydKKpAJFlDMKYptxYlEDyGuWmB4yP8ZKN/2Y0wDRBJgxwdQpzzW5nyyAfIwud52oc
yUu3aJc5yP7u2hssF294CfWK3lwKY6FFk6jsmnimvZtlsjKt3lf1bhGTjQHAvKKZOA5lbentkzhG
TRcTSZFWnBPr6BZU1nRUer7Pnw138Mgu3NPiv+EU2+g47dA12wl29DLtCkroSflssQvoFof8+3Ut
W3M9n34Vo88DllGDcYA+lyFw7YNhLp1FKQBhq5F3koOZoU9QIBdGYJM1yihtajHiTfGtRGgTGMHY
NhXBPvcFCHKJtbrUCHzSIBquqR1A7K2kWLc2Npyz0njIvP0/CWLipTAK/dIb+OAAxOpuhsfkrbVj
N37qLPWOxFYQWDO/orsuFHTiAH8Bux7bIp2HCWhwdNqF9s4iuzkl5+1GOiyLmpKdHLjFtBVLxTE/
JDKflER6ElQKjGjwGl+6ycCJqbvqfe8JG7I3nRprLLyyiryS83+SyTgrEAboohLQxxtMyS9/A5fF
BnSo4KoYyews8AihqfVN2UX7yDUdci/f8QqYq6dWccUyKEFBes5EtlIYh0QRocjAXICqPpXlKZh5
MJdrhUrT1LAaLZrAoPkCmtcB4xxv8Nrwwnfc7WP1s0XV/E++HN0n2yFFqT730ePmrgGshW6IBvqX
DBQwil3xubAiDbIxCwsKEHTNEGu7dnnQHGKZmL0OPd68y6pNgjMJMJsgeP9CCdlISHEXOt4qxliC
jdPXrFz2ci/45oKwyrFLqhxf7PJCGJP+qHKbExWUCoh0YEvzAU58MG4xxuS0j8vhH+yu8A7H3GSr
zyFK3fiIfROXT/IcNcBblsJNpZbRXi1Gym0z6r4wyVg2G9BDmNtW3SpipuyaPsV0aImdQ6PK8Dgb
WrLThiXyOFey6jU+roSdS0UnGuW6DhmhuEu3sau9Vdv+ByU2Ktw7wclUTnBa1+sLeUxwAlrBGIkK
lKt1GygYXbEcBitC/O1EK76p/dIr3yY3tEX+oinvrIy/arps6I0astPfGToPPUgBC8twRm/KMJ0n
HURLFrnvUJ5QxmEpopRmiQl3EajZIZSEkzSGvHizmmBcXCr9DRelUHBtkgSYX7jUXe+aryj22jkc
xNsfdM3mQO+z2YAjmWdQ64dTCY0C8FSEea0ZyWAUM3UVk1c/L1hmr+30EGxH6I/iAjeFizi2LtAw
0bnR8U+2Bz0I2aAucY+XKCF7EhQvnSQInFPxZDC3qS7jINWGgkHOvj4YQ/2DJCKv70tV7asn+jgH
c3GETvV31AzkTX4sftJF7vAmuu+h/tGOB5smr4YsGqs0HYyboGz+rB+S0CxCHXZ0ELbylwfjW2A3
TvaILHSrY0TqYLaWdJe9x7fA5ASdWf1iYoPgPB/OM/9Vj3jxSxgTzKtZwdYyfokKeMfikUBhMBhy
r6Mh3Pxu/dqrbNOPv193cvLqbV9IZWywMsslKduBFgobqGqw0TA8NQHHzVU3vwondA3EN8MKrOWA
p4YIQJZ/8XQ0zYtfwOjUOEXYpQcqrxcIg52rt8ME/jFxsbKmsfvs9fp5eZ+bUa4xLqoEvAkYSOkl
q6kie8p29fzjuhAaK79o8MWJ6Je+8DlRimENkBPhREF5qwztSQJJnt0ImECuxSGzxSq8Lab4v5/o
+XSP1BNeSJ2LqlcJrBOAs9V9H5CXWB5DWy8Vxbl+vFUncHE8JlWIlr5E8w6Opmx+pmNgmzmPF3r9
RXQhgskO0rDrC3OEiHkHoKR9t6WbRMmWj7BA/9CVT8WOh5tiSKZyxKdK/OlGwgT1iPJItuMt0K5V
ePFxUOQ0gJyINXrm42DBKzfShm4VeOl9/v6n6tPMyK/ofE564hkVVyDzkWRM0QHPjSYvwk1UJvY8
qrY3/Jhktxx3RfYSyQ+LKjtTfmp0jo2t68fHWZmPN2N1bm4FiB4BlyTMzcbQao6uK+tu6y8Z56bv
hbK3Ydhm0gwZ2GS6bd3CJy4Q8vwWdbtuFyBkyA/yz8IT3A6KU/uJtaMQMpXdb5Xb4FiB7dt0eIND
3B/FxBKg1ySLRGEbRhv0Yxs6rRTvKi/wx4OIIY5d4uX2tEO1D0tp8aNkNxl2linG1bgHwjj286x5
rySYv+Zpw7rX+7gtJrTMQyeMmULLWORxGW/Cbls2D9edAk8EE0fqrE1B6IOzV/r3rJjdoZrp6CbH
9aw18y/t6DwMffHdzTQOGsnASfLf0ynxz2SEGJbvf4mJRU7FdtnJCmCxsID0EwU4R3+8fsq/cUwf
N8nEj7AGgiJm7mg5Nb/vAfzSe9m9vOWvi63NAn06KRNEKrSAxzmApO616+3KKW6MTbydf1GVHtxu
b9r6XXjbQ322ZJ9wkjCOCcuMuxKHJDWDENcc943dgu854zVGefrC+Cct14YujJD7V+Q5BJRUYNzP
MWcObb0i8uF12VJmGus6Qi/uUDpFGG6Bu3XpAEjg6weKTUSs8JF21Yddcj8/UDRDnt/n3CNb3hxz
Y1AWA7mNhn0Z5AHVv0rIP054Lnhe2ENa6E2WZGhji3NplV3hNkG+va7z54/9NUb+pfNnt3cho9d7
PZDo3l0CEhWnPNLFH3lXuuMMvgBMCz0Jtui3N8VvHeMBnQtaKE/GpH8BGs5/YBdUMa79GsbRGII6
LaqAK9V74g0dCK8Kzc31wMtV0+4GwY2axAaE6kaUy23cCKgS1KjTlJEH0BWvGXrLaJL3NstuikJ6
un5V61EXtSnAjQIPHXijn3OwaEmUZR6Rg8Fad8ILJsmhZJQwnSL14fXAwxNbDYMf8lgMkp5I4IGX
8VYid8Fm3OSHzop9EWsPDcaZeKNya90Qk1be/v90LN6IIJRCmWFZ1wu+0fWS8akRrXGTeP0I/tfw
W7MNUcgl1LAczWrPixfxqfweestbYDriVkQ9qbV5dc+1Af5PP4uJbomamGOt4NI7J7gTfkQKOKjz
Q2z3zuKqdnKsjtM3QNZxQtGqHl5cBqOHkaBq+SLgMqJpfqibaJ/rsjNjb7nTxI3REa8PKt586FeZ
qCgD6RgkJgq4d9hlJkEzxjxFoQZZpHg3upJDUnc41dh3F/0JyIHKe30C8e4Tf9d+xQlcisbE+WfN
nhQ1HUcRolt3xFpsuvtDvyuBvixEUX3xw2+0XGRuaDmlf0lvjS3yGq/1uwMvm1l5s37+LUyeBQ4g
TPTR10HrRo8Ufy06aXRr46naSlQH7dhfXNjES79PXBPvWnCYcgz9a1np809gdC4olaWMaBtjAv6u
QSzZnd/bDX2nmHcSqAAxJtUAtVFAJ8vliF61+QuXT2POhTvuqtaQiAgHCGAcN97GmPbPbxZgLMDD
cLX86zlBw3chjMl30DoGZeaEd0uDRYYOA2dB3bqENJY4RD6vZsYTxqQ8GJaqyjKjOUF0X1a/ZPXW
EtLO0eaZ8/l4guh/v7jCDP13NDnx9WLpLZ8dQJ3F8y5GRSDjNtZWlPXzDVKbvpDVFhU6yFRTOqdC
Cpdt0hfzQQQbjF2d8o14qx/Jw/DcuOYmOSIFcSKXu5fHy0KYqBTkWQs8OfyEBl0LuiECp40FOd3G
gpxboZbNGwnjpcns1MGoyZWo0PxxbFNLVfYV1g5neZ/XPxvxF6BsUD2v7FJrbI5tUKd7JTlgxxCW
QI5TQzyD5tIIpeyDW8oFSK2jO/TfuUt5nCyWMG4AqGpdFgj0Zr34uDjLY+waPl2mbz3xVb4BDo5x
z71cjgNghxIUdQH/eAwzmXcanpcTGEQWOH/6kOTvi6xXJf9K/gjjbTAYHwkybdAXUzhYZiqZdlN1
KEyGi76Rwr6+v/4JeTk7WzfX5rCJZfqQpAEG5jgBztMEBnH+Ld+EeG7RHWVsrT0cBRCRAYCYk1Lx
vijjg6I+q8eIIn3pvbzRS6SQybsSRhwHtLbcdOlXCeOBkknuq/psIHSwBCVX0W3vKGQO+lmvwIwH
Ml5HuxL/q4Ew3mgAyXdMyrM3opA5aC6hRhK6IYYbFFfGCOD2+ufkXSfjeoa6mfTchDx1elmS0DZn
2a7J+3UhvLcyi/hZmI2pzSbMXjuUzzPwi+mrrtpOd7KP+XDxVj2Etxi53cszkKLUnxzpNN244nRU
Jh3RSoykqi1iJF3Aln/hZXmvu/Q+B5ALc+6TY44sMugihJMaUVS8ygisEvjkRVFt50jcaEnncc7F
+XYsHGgwqF0Cglz4GdUq/OpNAQR5anduthfQNpMOxd3IBW9cW8e5NAyV8TdEBGX1hNTKm+3eHUE8
2FpdRRP6Mx9eOdgtkOEf+PvV634HfMMYrUJnXzfobVzEabGQKqLJtHy+i9AB1ff1U+HoL8UpvDN8
LFQ6yRH41zaR7PmhO4D2gAt+TW3hix5d/ALG9ZSDVimCjl9AW/DZTX6cEUc28S49VC6Fy2yAqrYF
wg519RUXXWM9Ufl40LCf2yhHScto9tUAk1x6KG5QqHYDED2AJC60jAIbALQP1KD9TJcuW9c48na/
VzXu4icwH98cSViRCjfQBke1ecmq48AbtlqDS7h8LbJAr/ATudDTwpN6CpDGuoWjfJ+2hgOgyb1w
n73Ij8UL6AmczDWJ03zT/QoPmOpXzTHkdUW/OCvztfWsr9uZfu18RlUlvY+AOJ+dppfKNe+qFiGO
Fgx4JWreW5mFgjUlxQxEGacHh4ELNhk8m7S34OYPCA99vOFFvx15zyX63b5q9l+FA5WNOk03SqMA
r2WkxFaL0k7zu+vOiiOBBegc0qyu4hrnKoXKmrsBU6f6v4qdH1+M3XMSg3hJlwJfLMMy++TDJ9mU
BaV6/7NXwU0uV18pF/IYDel6TGjKLYo7iR8DsDfftIf8MACZgFKvA+wRWBriUfB5LfH1aHohl8lN
YjUss2bBOZWH3o1u+2N6pI+GxNPvs/3gNsfcr/0eHBTFhqefvM/IKMrYyWpcdRBdkd9B9xaIP/43
NWHSkajI0lhOqfGr9zO6+vnr9b/PcWDs8lIyzeoiifj9AHQQUHUQza2afL8ug1dkZFeXhDg1i5B+
nw4oL8gbN+EOj8iTYal2dtdveay5HDXU6XPkIjAai7Ro2ow0IO3xfgw0R+vReyiXrSTXbjO0nNbe
2grHpYNmsTcFoQYDBPgKMZERPU4OcaX9H0NrByz40dVuXt2BGtIV98RuMLUTkGsKGhL65TTki1fj
pdOF7336yPlyPEFMjqHM2B6UWwzZxc954of35xkPb37THoyHBbRDGBsH1gj3Oc7TSsaRJMUyKwvI
0jxdy6wweTb0zM4kj3O41bf3h9vQGbcRtLAsQmvREdpywabwwl1qB14MEOPcM33eQ229xnAhj/EV
vVCm5dLCDDKgX1Oc757WvS0+YDIvaLJAmqUMgp4+giQ8R4GhideaNGCg94eKnTpEHE/ei1vT59EY
/E1G+lfUZOcPl9GIo5p+NnI3OOZN606OZlc+VZpGss2jMdjmATiBNkGJvXlC55hX417PSD9+AfOy
mTQjjQbzfMV/Co0qMHH40AMcD8NCYxJTbEgZ4KDLWO/NqDmaGXkTFOC51u0Thgl4200KJ8ywGJlz
mhMlS6Gq6W/MfTiSMxVWcktc4TQhJZL2xU15r9nJQ3kX7iuP1srOy3ixvYR2+Jbsu6cSFZAaREjZ
XcAt8PB+Hf3vFw53wHRfU9JtuSh46slt0L5ct1Te32e8UBtXAP+JcPp6CX1JM3Z9s2yvi+DFKBZF
s4/nWRTPmTzYq+Rf8V1uazfkDPQmvFWbmnMkXtAwGOdTi41U1HT4CbOzgHJN77ot+dm4BhiZYZuP
ocdjMF8fBf9wPwbjfsRR67GFBImDp/+g0ydoPuCB9KfRx6350b/2NURhqVHTZMkEge5nncjMIss7
Wmhs3fQoOS1GtIXXxacjgrUze+BSGzb6ji7h8YLjug/4kMyEf6JLQQyIOd2LZ+LMQ3uMp9Erk8hv
R9WwTEO9r+W8sIqk4AWU9bD1IZkGnAs7CIH1KMXq+cyTM520u/QeLc7N+KZ+06BJ3V3qcbGI6Wmu
3TNje0RYIjWjC0LaHTytO+31pwXAAh3isunzWjm8AzKGGAQCWeoApU7dfMe2xCz/Nsv364b49euh
T4VmNFjLNVPDEsHnO5T7XqtIQX2JH277zbDtPX0nb3ktOYUnh7EG0i1ZOOiQU7vyjnpUfR/u52N/
KHdge3+SbuaD8L3RNvjXPRZhNvmtbIFwcdoku/hUe3MOMsn0B4VzErFOKnhIbr/Fp/9+g/bzbdBT
XGgUqj6JHtP2/CArjhJFrgTCRy3+2QuzJcWac/3uV2aLP4lju/NtuUT6osN0KD65YOlbwUrfKbVD
ACSr2g58dAkwKiHupc1Ax/qt9I328HgQuOu92w8lYPv2lSItg5ng2PImusXsNlzjtKsx1nsbjHa8
EX5NtmSDJxJKToFqTRTVtfuox5YS2WQHXpGHoyosmUjVm5UeURapKgJKWZpt9HG576LwUCQoPJR1
sg8rU7QS7Pxe/x4rRffP34NxKPEQKYmeIfB1r8sr3OiNvq2fQNZC/Ox39Wzu8gqcVLFn/hT+66bC
Z8GMV4kKuZYquuAnx+ASCJK8tzC6cbMocmZxzvgVcQ+iJAUkvqoEKl8WqDeuZtWQA5yxkOWtFuSn
SRNuI9NEa7jsXzI5PTSj4Y6GcBBIwiPqpt7ks/f8LJw5p5gUXRv2M+o8YbRRhPdB0JxGBcNRfcq7
zr5+1FU9ujgp4z1bZewBQYd3qRACEDNqH9JaxW54v8RWM2JrqC1RthR7YRs02s/roldqpfSgmn5m
85YU1qLmKiFmocGiKMC6bIX3FfYUAADqYFl0mx5iXz1G74bVHMn3fi9sa0DTcAMzvcyvl/3xG5jA
PJej2owxvnQ2iK4mVpu5mHhg6Ova9CGDsRizzmVdoE+QwVO8EXQqvuiXWMRIgBDFsc6V0c7Pd8oo
jzGRRgZlLUYqXs0tRYZKt/pedntg4QF1wLihAD/SIWmtObbEG7LltVZ498noU5fO0zxKOCsGBm81
rXFhnZzaxtcs7vMRmYd4MTdqK9AqJeaG/KmSrLGqLAyMW0sL+8R0Z8eZGFq1ERmaCtp1YsIffA54
Wgp04FmY6LgqBTVIN7Ev/wOMq5VkGAf7kMPOOTbtbIYpnTanxDCDf1D2Kfive39LuHha9I6+qP2F
KCYT7mVMVEbYg/eW4jFMVJekwBckjSNMj9eNfOVN8flQrIFJ/SylOao1Q+uKNihnrPwuwnp4gDXs
59CmXBi8BzfVsWuHY+xtzFKtGzDg4wn1oZl/ZOFJJJvrx+LdH2NmM5Y8R3mA2wBJotenuVt1N3lW
OyKXBWrVoC6+FGNQU6iISU5zT638rgJGUNMkjs/gqLfC2JMyRh0qd9je+A8NZ+pTEDlenr4a1i4O
wiTR01TVaUM3s5oF/GoVivAVRoYKBaBAqXSQQIDjXP9GK7Wtz6rHpNOSBAzNhJb+6cFUQD0P5ylS
fuLOUzjGQVS62evCgIW+oAuAwvskCstGF+45x6Fqe0Wt2XEguTaDoqRbV7RzQuHmIwd0sPkjbZzQ
jJMjjqMWhHERy6zLpO/wvdRT59ffAEe1CzCr7OZ36WYATkdHeW2MH9oAoFDBGUZeDsY7LuM4xDCs
8zqFi0p8SszQgrMuOtHRDuJN3yKX5zS+MLAbFGjgQz/ZgSBRFfp5+M9QR/EzB1Rc4BcvwVtzGh6J
O/6SXow3Ou4+YR4W/FxvzaF/oPAOdyAJS088c+FFA3ZmqA5MQVJLfO757k/cyQ+pTUm03BIrlLzj
84yFnRgKumbKc4JxUPrM6m5BSevrG8VNH3ivXI6xEMbdSFVWxXpHrbLx6hgLBeovwTR52sOTwnib
uVqaTFVxHHBcOOfF4Q2FyGj2fxA5p838wkMa4F4h428G1HOWbsQXE3fBjpJFL9iX+ifLnpyYQBh/
MwbVUgwNCI2FpEcVvcJQAycmrOeRH9bADgNpRhCmDdU+SnaFQUsUcsFDUGEwWM2tzir9AQzflBFU
u6dMRbwBA572s+NAkZAOS0qdHcXPoUv8yza31YOIlm3xxFV+jrawA0FBi6fgQnk1mtfoETyrdrmb
vmuP+rfYb4GB0R30N8Jx55xvyA6KLKE01WkKBU2bX7l+E3W8kuNKw+WTQ2OHgIw4QD2LjjhrpDxI
fbQr2mCHRuRNTeTQSojs6Oo0Yf5psaQleSeyujViIGXW4a2Z4YUg6JoftibnFf/FSoihARvHABCD
riqawXKYhKYMfIZYJR6Q+1WrAeWHlSaZVwjqvlAWbae1dOktqnagsX9psHPHcQ1sHsLKZ4wHVIF1
p3fC5FXyL1lq7hQ5sAKACQiNUxsd563yRY+pNAO1ZkQXoug6+8YFgI0Y93m1AEqPltTbX4A81YHt
KmyaTVvtuFGD1WRWHhM1hzbQlhLoKnThzVsAe4odAwwanbmUFFcU7PEUudxhBzYdPkuVFYRPQ8IZ
2RdSX0ylDt7nBYukgzMuWNnMvxWdFW6wy5BZhWbJP4iXAN0l5KYpbJpwFk3vWAPIFqQzjr5Q4waU
lq12jluUOHEKHPBdA+5atYdfAp/FiTVcViDj5VW9T1Q97DQvGqIXvZo9o+u967nXl6YlK4PR0VyQ
jLnXIaNz0LtHq3RZMA953rXbLaEl5dZgUwwM4HnfTomrCFbfWVzuac7Vfmmd9kncy4CJw9WeX252
D9wWh045gREmsoqNygWj51wuCyQx1eLcAMScihxdCg2URtsuApA27c/ov9PeAuKzzFujXHMJwECS
RQBYaERh+0JBrcQmZqs0rwqf9eU1Ht5FM3Hn7CkvuBBBK6YiSTKAnWRimKLBnlCUokHrIlHz4gxT
2d3jkKCULNi9F7XW8Ls4guUTOz9mYik/ryvVl5c4lEqSgKSiGAqOKLL8ce20pKSUJ2opdAExsgs0
ZVPMZOa+giZs94uX6a05v0uJLC5Ar3VGSwxIBAT7M0W9xNi7q+xkh24V81zf6sUauqwQQAMAuIVx
BF0cB0YaG4unKstmTgFIV7TPkp4+yc71i2TrT7hHWYKeGBpCmCGyKAQTycPerE2gC/XFpq6fwqUB
dPYmqjd9DiBYaeG8xFYOJitwqxo+HRqXLFyWmQ9EL0zIU8fpINQaSrVACQ2qezWpOEf70nGmZ1NU
NEiBPwYdZVcv5w47n9KkN3gyqw1Q5RdgV8un4lnCvkD/UBx4kWMlXFGEMxzqjOfABo4iIxooiXG2
vpG2kzS5bSy4aUk4DnVNDICBkQ8RzUDpntGNCIpYtYXZeyPGf1Ntdssp8hpAa17XjC+9EXp9xDQR
50X6P+frvWiN1XWi9QGqAdiVMx7idtgmZNwp4uAvqbQpYsWaMTS0zNpTblZWqZVuuZyqFLMnPdkE
9eIFveQsItld/1kr7k1WRdi8jLVHA6Hyc/2yy+fAKMSg95IhccgcAlYAhp8fxba4bY3KvS5txYXL
KuSgD6hphsy6maZsEyMw48VbxCx1w1kUvLAgCSeNXD2TjNaBYhARaPnMFy2HLqrLNhy8QgQ8cY59
iKCwqwq71SgEDwMvzVgRp8Jj4xaR5Kgq61xqXciW3syANE7wlUqMlLeR2+mCVYaZJZjP169wzVWr
smZKuoh289eApC81KeSu6+A4/8R/IzlqlRU8oGqq7vAE2oizk/C4jlcPqZtEN4CVZyLf/6wnSmQE
caSNnSc3xUNbR4BQas1T3wehPRiYiyhSjmKumKUKZiDgeuFDml/wMvM87SWJJqtNEuUWSHdvzZhs
pSTmdGBWPPYnOVRlL8wyHcyyRRKONnEWWNUMKu3lYRF6W0+I3Qfv2lJz/CjvYMxNzmFuammTix4A
B8FQXLR3XSocs0h8va4o63IUHA79DXg3xrINcwpSIyxEr1ehD+FblreWHj5cF/IFUo9GOkWVNIUo
ClEl9qk6KgnwZwa1O/cldPQEreAZCPXkCTju53QwfFsO9UOl/wOwyBVvAtkqzqeIhvJlZKeIU6Vq
VahIOKaugXa6lHI8yeodXkhgXkzaEkzzQPMGsUMbEggoCUgX1VThxIY141J0GY4YbxQ8fJlPlY9T
repRI3pRBiRcvbFr7X4cf+XYy6l5Ff3VS7uQxRwJ6ALlVI0CPlhV4UzYOrcARbK9rha8A9HXw4VR
jbWsFUFmdh6w5n4tKoksIPDbSm4chbh/LBSTg6ay+p0uDsUYcZvT0IpHkWcob0oLzIzg2zByZKyk
WvDtHx+JsdtGN2YS5ri4XlY2qY7SdiJ7JnpUyeRev721TEtVAUdqAi8P7k9hrm/Qc1HIkWx5SRPs
e22wk6SwSmN5labC64vUz9PaE3vFBny2NanjTVn9kEdOoGFr/NSyVSBhA7PYkFRgIXz+hiX2hNSm
0zovT7EzHUu7TCHenMQvbZk5fd6d6gq09knJMbkVsZoEBFhDQfkHNSDWFqJCmo0JthA0wrEJgJLX
lJ6wKAdNzB4UtfAHddr2UsTxymt3rqmaBLxbIMGKqD19Pm49LmGck7pDUZHcSadgU3lNa8s+MI+O
0yHmczSd+Usveza4YA2UgrQwYpjaFwctd6UEEMZZ8rI2+aaH2AGUkmRM7QrYjJuuz8bUmXoxeQ2r
crmdNYLSezlGVqhNr6QknRuSrLHhlFWnVpTAAWMg1usr0ltjNP1AjxMr4MapJzOYkNTRnRM8sBrS
H6aFRG5saK0DygiC/wcWyAs5bTDhsKTWEgSvgrjcTnU/WWqd3Ym66aF+tUUJB6FY/JGWyp5mQRuk
ysAQEGJLJzFqOnL6uxKAydHiJ0a55PVK9BA3WuCUc6jZhT5tValQrXmOBytrpSdRMt5LXQEz5RQf
xaV6D9L8pSyLxirbsbEwOxZaWd7/lkiJvGYuH9Vc0uw5TNxqKJAVL41ijeEA0Dqzy2ypHb8PwewL
qTG4eRz1rt4YjVUv1Qk+PLI6KbvBs+y+iqobMUwHW1LD13kuULIee2eMs9mro/rZVEMQLQpVDWBB
SXAxOWib5rhrgJ1u14aZu2OS1TYm/t4Wpfqp51lmkbFPHU2f3uoCyDjDrLhqPcqOBEAnTpRYi7V4
oUBnRJRHkW1Sr3vhVVVtnJMcQw0YV6+LTfaTwgSZbvFbPZaJFQHA7272km2yi0obo+rcGsGKU4dZ
EpHm7iogQBjL7DRzJq3So+SO1cXJafzx2JziXWlj3FC3sUh6Zq/LDkCXvO4PV0LWJ8FMyOqDuQql
oJO8bko6KwnS8aGReuP7dSkriaAuyhKGuuB/5C/mqI9KXzfNIHvTkv0kS+eJQWqLienVqrlroCpW
rWIY6brQlaDySShztFiIiD6V4ugFYR3ZpInBqtX279oUP9XZyOO9W7lInYiyKYm6pIoG2xtaikBW
WrwEPaL2lSXEkiMP5L/lFIFb04mJBxHIYeAY2BJIM/VDhvkRyasBM2vrcfx/hF3Hlqw6sv0irYUV
MMUk6bO8m7DKHSSMhJEBvv7t6uEbdI/PvVVZpAhF7NjmLOMK1Kb5xy6zjyHJ+/4fz9D9TzTzfyul
/+8xYuWFFaWbzLt56313H22Ls+sXWQcZaVnCdmtt61/BlZAFtb4p1rrtZeq2dn4dDQ+2DI6K3ZFG
/rDv0WzuFYUL9l8e5Y7PISLNw1bvE+H+pQYkbkpn62eDb52dgeVtrkK6FOjrmj3iTUAvZVF/h3yx
7gmez96QVbhGw9QZHOegxVrt/xwthiLgQ8h3PiAOUSTtYH8rb7BJKvRCmyxZ1KL2W921+yCQA80m
DtvLHebMtmhdWmXGI81hjaPxNM3cKQdj3M94EOC8RpbvIzMDk13w0Ry6QW0RQslu6pmVNRPVeW5Z
hYEKs9eYbWLqppQ1sk2t4UmTtW40FsMMDtCuWyNTwkaheSRtr1m6eEM6wwjtssmFZKp2vj0VfNs4
yqJa71nD9jZpEC7QUx/lB4FmCzzU2dp3hYn5fJiXBdY9tftiqLwOzfymB/eNdnTOhsZkpF9KQcTT
UDmPXrgWCYCm1Jmb5yngd8J2RWvcMo62DOwuhujM6VnO3W6eggfDm5KxKknbzrzViufjaq+ekL9u
vV3VBF40ae82TV5F3z4iFaak9fZpe3UIGzKCHra0VyvdW22DMxvoY986V2rkpQ7Hm9kEQ/0fAW/N
XhmOvcydZfQOi+EI5REB0MQ5zlo+v7Z9e+hU8M8dkj4dZXWnmvbUBf0V4cj/gnbNpOsgmKwRmeZL
OVX1h1jW25aQAyXjHeX1Db7SIq0l+Zi7xjlutKvzqffyPiI4vCjzhLE0YZSePaeWxUbUyQzJQQRs
Ojha+SmpHKzqAoD9fHpErm90W0gd5S0H/DElQQez9yooKqLjQ+M5QRoIKNWUcmF76AZrmlS2BSUq
tOlE5bmy27Ptt/c1pmvWNwxabXwnDVVNSvsJmu5VXackqvNErJBKxfS9H9xx78FO8dAG9bNn7LRH
yPhPU0n4pXUE6VeqH4pYsWYntyBEpgyu78kZFf5vRdLeNSPO/uAWWkBJkkAaSM3nQuav2kVCud/P
Y8qFeBzaoT8ixkun6FVwq09Ep8G0/EN3VLgVHpHtq8I6eGOCAWafUWxe/A4PVoUzdv0uFiHJGJxi
JnajwOIkwVAStK6Gnnl4d3V1EiuSwPmQDNnaBU92cJuSVwMkz+2diKciituTTNAz2fgjESoskqEl
+VgP0QGevc3BHRdkInrdZZg0KYLefNBYvZgwzuO4f/E0fQoJPS5T9ZBs4100kMNGonvRyEMvxxtf
8GgjPxrgp5eIDI7NtHCd9jQvsGhYNwOWb+Wu526I/INkyZhqqXZjNedDL49b0B9qL7z6Curyjv+E
y2RSGgx4DUHAkf0l2JJfPKJ/bIIUqxLm0lIohpCnZe0oU7v5/6ixx7VfHmox7PCC7LrBfNtweZAt
uXhi3W82fJSx98YVx4JL0ysKHYpH3766xmfZ5hFkELPmk2+q9FX8vC7UB0e4GlJP8zY1Hn394/Rm
7QCcYHLsEVkiF72S362fHxvVHyUTmLBpe88cF61372C/X5nDbNb3dhTvavF/PcXwbXUxKcjQB7lb
V0CidS9LR8+onmP1OPXs2YlamBJqb87XWA5p0sX6WOmhKqMRDEoa9w9b5895EM97TFJfdLE4UIni
+GKHPk/8zc2ohSWNQ+o+c9zhETTIcq7pF1rPR4Q44F8sM6UMmh1Mcst6o/fa9C9r7KeOax62tbtz
PHOPRcHD6CDmt+WlZ2jKHdWDzJy8+Mvw2gIlmYM+XxJ4F45Vg67duWwseRw0dB0ezCaHIHibGySq
zlvJ6yXTgdivfX/ZsFpYGcudwQMovJa+geIhgZI3gd9VVBfaBYuNAckdF+wfxX5wAlggeMXU8qNP
3FNN2xyXFDqNtip5gAweOV4RGfOQJMMVX3xdeMLMqVezO6qd964bz4h9P+lo3dfS/awsH9Jt28Cw
76O7yeMNjhEfMpdVHBnUiNOrw88x7u4mv6vTeqj2SeQ8guL3ijgCkOanQ7ht76E75T2HJMP4+woA
1US8Uxw2D9rB5ZSgEEChDOpU7xXhBjY0DR+QSnpuIIhepu1ch9GJLSIXZLiCyXBAWt0rjxDKwqt9
5QcM80D1MzJ7WDtzIL7cxYubj0GShZTAkXnLlIpw7dIT4Le8l8vb1kzNX4W5InkYXmUREIvWhBKM
ysBLpdcEad+Q28ri88baR/hbPGxS34iKfsU65L0rdn6z3EXKPcBzqFzklvOo/lJhVUgfBjkQltm0
V3OVVQRoJlkmpMUQ/1ZP5NvELhxHvPoQ1cGbJ6suHYP5YO36VDXiY0zk8zjyh241bj7Vfztr5Pvk
YOAMmNoqngX10qSDY6A0US+tS5LdbGhJkzFKp7V7QG5k1njxbzj5e3S+Wd2xEciFOK6MvDiTeZUL
vbgevSSxzIdoOnkd3lWQvW7Um3+jIblOHNW7WR870R/9GJKhiOW+mE/b5n/40VpG67CvqMqiKJoz
mIo3aQX8Ytfiy/6TDOYimZ9UJPHVj6SQrB1yOvtQSc/kt47lIWnm+F7A2/jRYwqWmnX8ypL46GEt
kVrJ4OqOh5Sh8yZYpCVHb1zOY+i8rRNcQ/R03LrEy6quIaelCk3GAusXLrqqdDPzUphewk9nqnGk
oDpf2jlKyaCKPo5PsPS5rGN/4AYOlgg+aUwoUKYXigJLYKOUhJh/u+nSJ/IrkvTVQdeT+q595764
WULLyXbvcRXTB94vmEeD5LHrOTY4vZmzMHG/IM50s23a4mxuhUWxdruMO+YV7b578pB7dv37HTCo
FuF3z3BStomzC5+S/jGpkMH3l0SYWRJd66GG6bKS/ZNCcuaDnlvCD9aL1Zh2iH97iKoFptMu4zRd
a5NciFeHp+lPPHmoWsd5pw2Ly0QbvaajNy/RbsQItQL1EwaZav7mPJq4R8Ch8hw0lZUJirl32+fa
h2VfMG3yaAKGy1vVc1Bu3Di3MSTObR29JMXdMZZLyNU+bsnwFaFuFH3SvuhJY6c1V7e2cq+R7vNe
2ysT/VOCGHK001uhSP2lo+W7t8GuZdHZkjmVxEMF0ROeUy1enca+AZf/19Fm543iWBm/YC7/lFqg
JgbqQjsCl87e4A5MdL4oXPjNHxA2yZu/2WvcoapYfuxohLbCYU5KiHgPdP9Bmkmn9TiF+cQmUrLI
0+mc4O4RDYz0NEWZFXI31ewSufNpCfTBGetrx2EhOApWOIbnAat21Ks/eDQfhHT2W2PtAWlC5QhE
UHnxkiVefQ5H9TwE0Q+6tx70+aApnYjDH54qmbuueg7likTcbYAZTciOjmhlMVBHHZmoSynxEihM
G3W93Lu2L8W2lbC+bVInHnmG9uMUGTiYhaQEYcpHQ4fCSVtZwhHs6m38AVtIXlTtwtMGjKkSBvkq
4wsgI8RYdZk/hR/cThc5cpkHyVinNOoQkQihQVaz+n5y6KVp1bOHv0dsJENt/JGNGB9CI471FJ5N
59+o773FkdVFM/MxVx5qzdBHT1GFEO6YCAjd4FKfes3spU3SKlRd6pe2oQcSxGuGUyagDVwOkWbb
I/XX6EvFxgFPPs6pYf2u7VR3rtv6OJAOkWz94xIpk4Xu1n4uvf2tm+G5iWBBxlFSazncAury3Cxm
SRtXB7mqUUt1zb+cyj65xnWyMKwBDcsD98yN6IGmkbtqIEDzTzPB2hbTW1oFiB0MsGhyfaBS+mRI
fW6q6JmP8ZFZBQvoXh8M58/TXO+dqPvSOnibVueFedunbCKYOFleFYueb+G0wCQ1QbeAfhEtUYwf
b6SOy0ibJyriOK/bqPD6YEq5kRDfRCh5roouIzoXdMMT39nYNQdnriDW4wzM4lEfR4KdaYOpTTjm
5NkFzbq301205DCF79JobpsUb/LBbrRsMVVpqy8uUftBR/8GD7C1XtyHEX1NIJ2zbKa9aMZdN8FP
lUZP/sqeG8nePZHs3HXG1GCCv9FQX+fEw1UxniS8yk2Di32N46cpbnDV2nq3KFuw2ju2I3oXPj76
UzOkC1m/MSGBntmsmJKGu3GUfwc3yXRi31cTZ5zMT36CWtQ3M56KvgnLPwOnPo5shVn/cPFM8l65
7CoT/q6s87DM3B5GV5e+5ex51IRiiz4TXNaT/+nF4t+UbFE6mPrFLEuzw0Z+yjpj9R3EBfUZzZPN
3Rjty9wvr26inuaK590qv7dE1rnyySWp6CeCNk+eHHbCpzifUfO2UISt+WHzjGGq2GpToIM41ABp
+2Za0gCwIG2H5xp0kHzr5B1nVRkk4c9k7U/c03vZbhcYSj6EY3BPV1HyLf6HPHeDcN7m2azJk5rp
w9KbC3MSUG04uv3aW0+kqrJWtrgMuL/D5D/lG1ufdeSdFf7VuO4Bc2vZteN1YfD8Y32dZCNshbMo
Xu6mMXrqQuHsFzjcpyJaWT531TNT9mOd2wcCgFT2fgmr/5cI72noap763eam2PSB2TTduc1QtMuG
9gZRnCvddTb5aAcGzzhU86BpX9TUnGOhLqrrnmkHnHypiwUfamCIUwwIKPHuctw2fnV5UnI+PK3W
+cT981MNBi3CiswzK45xw1VK3TCXMnl2UZ3ScOv2InKxmgrdc7sNpzYITTo26Eop3c+4iPwxuk8M
Wnc17OZoRP6pXU6d4ddu5ujwZcl8setxZP5A5GMPP82urktNtqMeo7O3RQenYx/9YKJ8hHBriNv4
JRkm/2Fo/XbnqmTBWwgfCuupxzHQ90nvt7k3VnUaqaaErW1Gx3HCGxn/xhTFya+8dIqWwzr7U2ap
UPnmttjIr379o5f2J67a780lv66gj8AUX4FaQAHXPZM5vsCiPxfNFqe6rZ+8cLyMZgihtsIXjN1m
OiiFptbws5jX11gGXuGy/ozJPheRPbc2XvKITlHaCv+Cd+NOTRP0HrOzNzqBZbSDzyMRuh6SsEpt
LPZVGxY8WPM+9F4VEIBcqvm7b+fb5jg2RcPSpGE93m2w+06XIb45ckLFGxoEHargaVDeldjkEoW8
7Hofm9A1eoKs5VpVNFWSXMkoX921vcezvrndUM4wl0NzcglrJ9eRwJIAmZSd2B4Y4JC6dgsr/Ee5
LD+RN5XsjwLTReelG73c1oAiotY/BWjcg6Y7RWzUuCxgFjfw10C639Jrn3yOCo8ohZwl05FQ9Z6s
PYz0fH0bMNOlA62+k6He9R4utaQK36pG4neo6eZgEc48WNtPZEAgJzqeONnpxH3xZgA4EzcvfYXn
NvrqOeigq4Xh7Z8U7tRM3QsXTWkwjMf1cD9xu5cjQBK3ju5m4O5S+7ekCSEF3sY0IeG+txqdv+lV
xtYVhQdPCdNyyUhwQPLgg6T9blrJ2Tfhdei9S8C3giskGLERdFhu4xPtKkx3bbn6uBgGr8RLfyC4
cm2MqDpePQ49KRYx/MMOGY1dh6lgNc+NYad1GxFDA4TJdl3Ra7OlQeUwNNjRVSgU8HiBq9Xcf7pL
9a7cFakokBClY6+9rJMESNswkN+VDUvmcIt1Q+CeDGthOLRSYDVBG2a0tz+z4N7ekiWCtjtCqxHq
O2etcHp89zjZ6BoGI5QpY3RX6eRLJ/7z5DtPuvJuoQo/CUPqbT8+dzW5zkiCD5wWxwLKeWY+3Mn9
iIX32aDRTH0DqjLqoXIGHDib1k69j437SibxDWzhKgMNk2mmj7TtLw6BT5FdX7DrOVSByKgWmR+O
Z6EsQIWl3BQv1oFgzp8xydHMJog5WLvL3wJHDeEJ7fq+9n4x41XBHe0ZBoj2hFbtsR2SC9z9UqKf
htacwxjeNV0AXkDSYmv/B6I9WGqOCG46YjFV1EhcnKO5QJFJu8UtYWCahv2YJUzv1unNX+56dY7n
udgiW8aiTZVzN6n+vgnVP7Uy+B05iOwVloEpZRgoha6xu5aM+8oMXhYzD0YGevyYluosvProWHKN
4+YfCVBSe+s/aRIkKcajB2riqiDdUGeuO7U7VTE/18MCVCy86RAMRTZExSbmWwPINBKQe8ZmLtEx
F73w7xeJrmgEigLa/9LYDyymUz2uWUDqfTPwLOwgJgb4iCv5jLH6eaRtSWi9i7GnxbnHDAS4sUno
1W5yL3y1W9z2RdbtTXjsjoSm9JjNqeh3He9Ltd0Tbz427vIwzECynAG4yF1AMZwjR2yTXqZDmql1
eJgmKDEwb8XBnGogf7wzKQDIAuHDab0mDy6gjqzy3qSdz2yVpSLdlYY/OgT6T/06Gwl7lMm2NwHf
bWFzFltw9bfggBYm3by+hOArEz2iTpPG3QPPvBuX+o2iewsxliXRh0rCr1aIvYMDXDLv80/sucHg
XA3ulS0DK7omwpw85vADPrjTazzIj0SPdzqM3xfzM0wii2NbDLX4Smj1Asj+H7XLHsV+1wEUXIyf
6QgeuxCN2i24WbEcDPTMy4pD9TeptmTvV0tWGfpkgLEvi1hxgNSjS/GR5+VpsPE+SJp7GU6XcBN+
BhMZvENsv/AGggqbNsujHP816ASVd+eA0+JjEtAWVdgbKgzrT1h1gn4CaxZgbPCXBE7vnv9wab0A
ZA/pfponoHDv2B3nxmmKsAOB0LVHheceC+wG5VKCMJaHKsJuWt2Hjc2mwL0YRnPgmDkW8dgEW0CB
Y19urkEw03Caq4Nux2yFxYCjth+JvieVTpurQJ+hcM26CNEPkIUi0zJLDKq6SzHeTMd5g80U1e8w
gSiIKVcoD3XwMaj2jgWFABQqZ0gOtntO19zBTOjjrwaHYF2hR+i8NG4vMWg3NAJzffow3Ml4/O6u
btr//Y1TnCkknMyRmzYRoi21Ljn1T2MzY16KijUCIaP3UU/qvLGY3scAsNZSJOHDsv6DUQNC9mTp
8uBvjZByzlDX0ehrGE2K+qp5lAeyyxYg7JIE/1Apcm/CN13Z5oA5fDcv31OIJALXyxx7oeZkjAIW
GADtbA9MkoPXLamx7iep3gD3F3ok+YZHwyEIZuucUYVNyuRmo97SdrHZvAGS788CXZXpABI1oJfO
KluoPPZRl08Dv9ea52p2U7l8/TFPmKOxNpO58S/DaPZVo/Bl34X9g1w0GLNTnYmlfeu75qbbZkTz
+gfxjLe5wtsQ+JdWfFG9PM0rIlNamPsi4yDCgmrB3c2hkdw6kQPby5qN7GASiCtkLBuY54HtnLJx
zkdQAkzbpr7qC5H4JZlrADHdpx+0Z4Aar0m4XxN8ldjmNAKXd8OQNwjDsegNi5jcmaJDQ8RFyPl9
cGzREnEQDX5y89Mk4kCByAYIUQsDbx/auxpV0dIYEiOCPsHPA4vg2+mn60lZOfdcRnsVfmgHtcxn
L9hGpwLu7SkJTl1kDq0H917cP6B97oFmyuWhb+rXzWt2C1HZKO/jRYG9YjFKOLgpdVcMCHwMfOe1
gUi86QMcOpklm0zS2g0fZwweqNZxd5mbV9KjTVZDsdE+7cbvzb9PJEkH26WzMz75aj8PdmcZ6n37
7XkwB9r4fmbzZxWFuQIldVro1aMKB7YhZ9rG+eCsAGr7PVu3k/SCfcjm0t2umh5Vy9MkKpee3G31
L+ma1Li3ZsDnqcup1Xjllsw6P5uCpbped6DjOMAo3PO8ORpfcPuW1BZrKNPNpwQYGDpiBkEIrR1g
5DHbr4EJ8F2Ocb4O/SNGnyBlNX/yJTt0EToprJU40Krog62dj4t+uxFQLmKZFFIldTZ7TZ8lXfAV
udsTlnUH0VaPGusmgpvXnxV0WuIQTlMWCPe4bmAq8eoANDzzkjETQ/Vjxi2NgwjdDs+IlwDTffJa
m25ulC1yfm7rcSfCNRO820Fok+FCmv/GcqDC3vA9hrxwQizqCTlX3SfDVekB90G/o6VTLm2V+wqQ
OLQ5TOCa2UoSAdYC6BFZKHEkAG0OFnJcFxPG6tos35Xasp7A5S6AHwdQUd7pnHnV2fOnwuIWSYPO
vZ+sKnRiMHKTf1qwk6uaA2K3nreJ3cV/Z4gIjhHafY4refQHJIpObCeiKHN0cGTxWLrM+cQ24EHW
D253F/vLJcAtGvcBDPD8A5uAmlRbbkacZWoxl8ZjoSvQiR28mnGzPCR8OVmn3bd2yusFLJ5F8Tsy
qmPHzJey3d7Xsoi9qQLUjNu0T7LWf4g7s5du+wSHk4J5/iHwmiMNUHcTgOPucN/GGDL8ClDtWrG3
zWdnUBduYJkWTtVksfpJXOTurN6rkPRabS30YUEedvowuHVBSOkuYe5S++RRUkShyEJ/fYiED1sl
ixDAOPoA1egwygnghr+ntLtU+LFRF7608hpMbaan89Y4D5PnlbyFxnDCqhO3Q823S7+NBUGDkjxv
9JWAXwf0Cz7pJu8WBNEEW4rYgsxzcdhmBqytPgrVpnD2PrvBk0q8gxv2eUweMZB43X7q8URxjQWa
FwQRhZAsRdNlkNi11am/3CcsuN+4LBHJC/4Q9FM8xsAAIZdAymL0jtOUg3qdt96wU6o7AHouOhPk
C4NYx1OYDmFIS06KeQdEDsYuPF0FJBp+iQ1psfXNszbsiBn8MK8qXzXZEYOp0MKKCtZUc+c8284e
dLz+rlj5YQ+7oyMvHWc7Vs14UPZe/tGiZ4i6xu8ZKCS4vtgI2wfA5xji7d6lMK7XWB3UQZ50smCc
HCliWGGugEVG6N7WiV2DHswMTO42WfFjEQitVJzJRPd4nUFQ9muJyhk0CCgXvzyBfrhb3zZF8krY
MvT5swDq2kVtlYIjW+ohycgAU61AvQEwiTMfzlah281F17F3TGVsSH2k7u5Gp7oudOj7dAaXa+l+
EQ3r/LoRaxE83LxUYT1kXmO/xsEppqQuu8Z7qGbzPE2kxWoOcPmcLKVDkpP6YwH9kST8HrsaF25A
8WT+9cTBjRykSnTALQafg7LQ8tB7WNpR36Tv8lLg5+47PWPDDjMlQL9gvnlHKwO3oAb9EOWFrpt0
kydQaTLZybRGDqDl7xRck2RCBiG/iekdrbo4QtWzS0SQyfibYHwjm0mDBX4DE3rfPkSP+9t75vy3
Lm9GpJBiEwHpXw/qR9X8KeOuzfi1RRcgMblgznUMw4MASNpbZCgprNplynF9GOntYh5kPtXH2o9f
QapJRXyPVN+SjiC0AFqdQT1FnR3C9pAQJ5+8FTCS3gtsWkZoh/XSZ41+wbszKjQc7bzrsBxGxfYz
5BAjOW0iMXT9HnbjUTXv4mFURQOu0kW4E7ZZSEDbIYj+n1Nvw2OVzD3KlKvzgFMsqbtp3CmCrneR
4ujgaQUq+WWmSi51FCYQPUTboQL36CJJr8F5r0jKYPCaucIMx67hXU4QvbarZuyKWc+DvELfmeJj
IQt+6eI7CW/iOzpNzrnTC7zTakD2Gdbeem9NYEsPIUNnUBH8dOThp9u3HzWHbz13PnwtwkxvLVSY
UNgWvKZeJsf2PnDFfFxmB5NTiBqNbcy6N1sPl6Blmw8dNHn3vYOLya/QHMWzZ8+TauuiWft/fNT+
/Yx6Vw6i/Zb6HnhVuv6RFQ3O3bouSSa0yvrYvkctvMCm8XWc5zNVf9lo/Ay8CnMD5pFuqfZTVFd5
NzmvUMZVaSgQnOF5J1p7OzpMB7CQC98HENW0vpsbd7g2DUDDkHr/Nu6R/dQx+FIl34mzG9ffyHrZ
CpraakgRa1OaLrkRd2Og8PhODszrAqQ0m+AAm/Y+PXI88KwGsQaCsoOdxtKuHcgSsJCptmyA1/UG
q4dQfmnECK5Ve6wrcRdowOlxX3gywIXIUm+BH9DgAZpCVI2yB/Aj826udySW92OkLmxzzktgylE5
BchWWGUAcG7ADyGDkys3OiXrvEern/HoBu4HRjT/AAv2kuA//cPsEu4ANHri8hvbMUDeANDnvyvj
FmoYrbnjMVxOcTumcvsdVf3Pd/RZMFl4nGKgxrs216UrzR4I6NkP/6I80coE+i1iiUqXGHFTGGBw
0M5jP5QWL9qIowCGWro24LrgRZ8X2Ilg72AD8tk4bqnrNZ/peuibdT/U0wmEg8L24W5E7Q19dgzR
s5GE7xMtbqDp7gIA4tqyM1xnb2ZySwoI0WHArGcnSYPxDZB3lbpB9YATdpC+LrvEH9PJBI9SL1fi
0g9tKtS2H0SD4JfPr6zFkDnawzL9caIyABI7FLsjyMq7RdeFJViRy2HKKRP7ZqsO2/YVbafR06cB
K/1xTtAkzU+eCU7B2L3BMACc2Bt8jnP44eY8oAfK7Icrx1PTTPeN277rTj+DJ1nW3d/KJg7f0Ark
w9wXMj4TxV8wmBzRDhQ0AEcCYax/Tos+SG0SKy/ZZ55AICVJUDidXWTNLxZslyr6nqiFyzgGse1+
c7gEPgMuNKv3ooau4j+cPKxlW2BjKg0C7CuWcEo3HwYW/8fRmS05imRB9IswI9h5BbQrJeWeVS9Y
LpUE+04AX99H/TZj01PVqUTEve7HPRKRBLn9b9LOFV/Ylk/FXa2oUAwCZf9uTlkW9H2xqxViu659
zOC3ccdzlVsbO6s4HPJ9BVCd2myaDX6SZ21brTj26dGf+11BnkSp5qmAz1AQ2Nxb/W6v4z5v1x8j
9TZFrQelpHp1encWfe9Qmlj15VlnqBM81J2nBV4jzwND7GwilZqBP3SB0hGqPO5dlnS5U6NdNB86
31u9+RynR99NQfVFJFzBufmpqo3gcE+5V7Crjk0MFM74mSEctAAqytinzaVH+JMq5VwLGw2XI3sc
+r+GaSNfGZExr5/eAsY0g3bXHSqtdvJRUtNvc8XdGZlIuQjoTk1MRuRhaGSJccim9FCl2mPjxicA
VKjzxmd5zsK+naJRa0IfmUeYt1XzUfi0ZVcIEZUYdKxP0Cjq4q/aLUmak+1iJVoiMl2x7etPr5p3
hYFvVAV6Ii/F0v/yNj8mxNLKtYnaDgTGYkCujlmdHhM/e2UkJRPYj0HtWtfGN7FfkWKX5FanZ75Y
15K5CtUf+hehTF1me1s4+rkd6ToSZphzxbcZY3g17MLWuO1GnncTDaNIjkPs753VCZpqefOqL29J
QlwJZMW9tpwy/SarfoeqFHRxvnP6js2wiZauvuUmnxxasowvRn1F1w/64ZD1JsftnZCfwtL8V9x/
G8aw4wQOzSoPE9Qs8bXKj9mjzgFMldIsxk680LkJG/vDzBS0kR4YdvbbNRwA1gtwYWS4ctsPduSk
vFEGP3K09bGT03edm4fOVLvOHoO2NZ9Nq3k0HRMLjBO0SSG1WmSQ5eADudRltzWNQ1eUh3s+IE7z
LaSpHfUDfZRz5u/rionVNKFg4IG85RQPMnRldtC4pnTqaXvQ4KlrbKsZRS01f1X5wPJ3yVvBmTzz
IEOulGgBq9xL4R0zt48499+SQUWjpcK1/yeZL9MYtk3zD8mMYyw4Hr01KMh4ivHXdT/iUkZlM4Qk
O4KpSwPDtcKJycVnyG0qf6+bNua0+7N2+ndSLls7fhZ+jWQxHcpiDk2f17RsL9y6fZwh1oYJGrf3
gqYZd67JlIUAubT3hmZuDOpIV5QyjpwEQbQXzx4+zCKtLoxr65isdZR5Ym9zS3uOAh1YOa2L1fzH
TPoH514NNrZEefKLpmUgbROnuXD3UG2v0Cwnl35Gaxijhf88YfSXqxNiWSA9mZvY4URoPrJsPpWY
Q4v4sKRxdH0Raa0bZbMZ1NXn4uCPLulpwBkuePEvHuMI+ebKyY7C4iKtpdyvZMiBf1lvIDzCvuNL
VyxVMJNglYKDtB13vs5FpMha7kC7GKwFcijgC+IQDlV+spAbDUoCxdpFBaUXbZ9v5eqz/SBa9HWU
1MPZ7GNSHMbzZKwZUnKzlyOHG3NEPAL1UHvgwMDfcyYYzJfS7TbE0CNkhQhLf1eiqMPH398oAYHx
qEj/SkqF/WXmDuIu6BJuqpsnRgz/j6i+6IlAI/SvpBaBYm66asOMcPPgvzc80cv0lhdPQlfnDEkh
V/O2UXurYezXSmINrhWpPPszOGCXLXhFw/9DMzbGWIdxhsmW/yT8sTJp99wTGozOunEYcW0yS1Px
7M1nrOdNfpfShim6+7woV9t0WF60+bGtzTD2nUgzLO6K8DaJzYGIDZB2M8ueVx483XhtLf2m6dmL
bk0PZVFtp3vabB7Mf01sm4dWeVfbtqatMWpcueaR90XyNWY3mqwxMhMzSH1tO1RiD4hn8MjakeZa
6mZLDcqGk6hCVO8NxwjmSfvsbP3g5vkPB+6NdbhmVm7TLbT6MYvHL09UlynjnqyBrTXpKup7qb3Y
Vkn3KVGLNT5lmbabqtBvTnuF3DkaI6taMuyFB/xJWvLLKcUGkXnrdn64Fjw2ensaGLM5zvetrzYG
IofhKi4uAlfyi9DyuQKsKttgteGobOaBNk8uldU9y0He9ExuRrd9SDLjS/bcXMZZI/13a7GeBK54
k5TXrK22RtPtdZ9fX1PtrIzLau0Gez+HVzNuznDJzOlZa/yTW3obzfmonPgofT1wpzIUy03WD0QX
jnXPflEgNrFsw6uciCNH3PG57zj1KyC6Ho96yBYk7PLOP6BLOj9i5vhrkOhYuYb7QkRHXK52S8aV
QqMXJsI5zK08keyIFsmTyc0AifZckdmaJjKSctpi/IRTlUaJ/+HP45Pn9n+4WfvQgEbO/A5SIKgx
mcK0g5D00jDv1wg/JSy6v4rNJr0bRj1wrJKR0mKmyunka0WIPB34nQE17W+clJxTMgEyqiAVZSjd
Yj+aKqyn4qHQuPuCsaBpkX2dma7dEmMgH+d9nWaRsphVK/QmHLSQu70jnTdqXGW3xW0Puav2NCGL
oE0sGU1pc8JtDZTbbNLWCLVWC/lw9iBEUWL1FBkse8uldzHrzvCZkcoutFBd4iRWQVXLV16Ah6K0
gth5nMr0aJTLDh4ADnE4Vyb13pBSlbwBl+zqjGXAzEOnS/2A+/ReqtJ7SMvu6sYIweV37Wr7QUsj
5tlfxImzXIv3uPWvxngeqGTYNHN6yzH5HL8euTlL5wqcOTvaI5Csr2cO26929if2Sn8Ou+bqe8aR
2yv3OSUNnj4DJ7f/zLzCoMBhWc0I6gy+S+48LJ6l2bQMu7VdnHQeRInEOHn22fHTEJfobR6LndZ6
oe7aVxVbX2U13OQyXUsYgUEf9+WUPY9Wf+nMKXJ879nv08+yya5x0T9WC4ucrkPbqlXglk/7lCku
A/saXPdh4GXgZJg7KbNNXBjlnhsU/ya8CZg3f8nbnycD85v4IUK4nNdAr8d2PxAmgFWkQUfOA1Qs
4rIm4ofZko/20DxJ++5Seu4uFkC1g4tPYqT8JMnVMGl9zCeGouZIjibwVyNs3IJpxY7R5bWwVXPU
229ThSre8OpUXfdayOqjYqs0lc0B2b04qXqL8+pT6eWLp61BmWSP/pzua+VuSn1HoMHMUpxhzDd9
CbxF7lvGRVlyyWYs32xTsIA+oCHtekI+MbkGfzKf6unumoFRKjigeHmPhR8/VEn27WrNLatXdrCq
Ql/3HtG2eHxMvJCheFFDf1jc9WLkc/nHGfkuJMWqAk+p3egZQ7iOxkUsybfJApdO3p/ERZBRXmJE
wLkMAn1ymDqey7sOpM9ehkQVt8fcr109qC1ZHwwA71CrCDTOqz68O31iXwbecTurXNItOcr4OfV1
g2Sorp+Xdb0mWnlyjXhrVs2/whzOhafTt3SPw5lKPAlb4yJs6K9+jPdtIZEF4oQVuG/P/tpQv25A
8LW5/K1jnm9Z0Z82k0OAmAj6ia+SMWeAlya7h21O6UnmydPUjBkl/ml+cPt71TcLS+j28ddozGdk
C74qNVFcx/tXeeZ2daeasc/0cLEQsY31rn571kJck9aW2FCBMYzc9kektjJvseWTc4jBc9sWXi6b
rHKbNCODYpz+LCX5Cqzb4yrG8sVZRbnXVVMcXdXzTPj5X0Iib5OauOi+5aaqhRexvZoPUiT7OBnf
FpaS0WAeyMzsA/7+Y5ohIIr2apbu80L2PSAl+pi2nKq+lv2OmLdE1GA16pQt0BYez3wMe6/5XrtV
Ql7N3EyOgrQUfFx/1iij83IwasM3QYnThmWuO1W5BI8VSxottvzQPCT9Jv2j1/8Haa6T6/hEzQAY
cJE3BQoCe3ncnfPJ1d60xCO+uwAJa7Xe70ngkI9YJ5LffcMLCKn72dUGdXNrb9yA/hE+7djKVcXp
HFSlmY2bMhc6Eq3Q259eT7MHiitGvpoFpmkO75j5RJxgMFNklhYw2F35p8c1bre44N2jU1nIYsig
ZiiGkR9/bhOZbpOSYmumneI4c+XUGta2hY1YkLw95AnbNmk38w1miZXEUC2ZgjhuSBxZSOS+Ln4q
m3FSy9zxsW9j75uhV+xq7o3+8hnlTr207V1Ww0nzKPcPtmX7rDsiPiuidEG5KOSHsbJ4WUxzPx1F
2zlHL9bgotK+h+JWOqjn5O8cZhX8CGP+IeyW/R0kCJpyF2pJykGPQDr5r/oq9pWFrl82ttyVHfMv
l574v4XoBpDFHJ+47MonoNRs06VkulRc9/9yS+PiDDIJrCNyXC591rEBZJKkfCjTeTnp7Qwjqnr3
WM1CI6+hrYAm9G2QBc7b4lLbJXdK5bn93OrK3SeNEBetMt0Ef7noylDdt08dBn7vgQQxcC/+86oK
J94wOK3EATIt9LPBzzjd73xnbGpcJuTH23xJFo7xro7qooy3I4EdIDiPA0c3vadVWcTk+JeLKHgc
Nv0Q2ySZunWz9G2zWbRUYzwgy9fhGwcmBD7+eXqMVWveJq/pjqWdxBs6geBIba+9ZaOeHMw5r/f1
ACRltuxYg7e4e29IeORnJtdw1PMYOZIINba2mp7nnp8zYkhN9k5bJ1dzmr1nl4kPVxNjUHEYWOpD
5v5wnV2nejZKd+7CKdbWf7KylofYxvbh9m0JZNVlt8yz+3OjOWoT++WS7Fpg5K2lVvfCdGwcGl2q
mzm2yc6IDThS5Y2Rwzs1SMgQ7TPBV49rqIYTCZV/5mLe0iVfHyHfsYxklzxxSS1li84yvUzT5FEB
7Q1YETm3PoBSavDLbpf9SZsZwAf4UQgccxKcQ6ZpG9Gv1qMD2f0sG/GTLeiKadWtT2U9tBthG6jk
BKIOPDnZTtM0Bl23allAlio0xvwTUkuE5OVO/HYEewNsjHKn76XtiRW2RFSxsi5VUhuR7/efZFT5
+P2YS4F5KHZl2a1XR6/WKOG2TFyERP9j9JPc09JLTqhR9XEwaC+IK0CXzhA0eU5l7vAWaeaPvK9R
kGJdk38sTdZfpleVYZfV444ykFvjuQtJpQ4hl5GqflFy5LgqLZeh38X3n9d0k3eTCmBnFjpB43gX
p1p8bF0HA3Qu8eD4goSF7/Q0A4x5s21V4z5xSsHo1BVRMj/39afCMYrNkI0WboORvCtDaXuCVfVT
qq0epkams7RrMDl3o2PEIHVbV36oNc8eAFziwNByE/Y91o8JvPIOe5w7V6o+O3hKwO6Mo0IkBPHZ
ZH7NPTDk9Fhd3Dm+6nG7bGN3bq6wzsMcsgy1MqrzwXpbrZERGWWi/OLcqvkVq7jb6Lr2pmhb0ivb
5Lmcz7xI9MgmOhIZJi5eBWX1IDA4z2s79Z+5XblpWA4QFEYGqKK7pbHpO+lsNMuYI9tjfB7MPlWB
bmX999A0T6Xle0/YVtZDrSzvwSSwEAzKpUehTP0W7n+idMaf0uSz7XXj0x47wCLgg33hejRwNMv0
Z2md/lK1jv2nd1ATrWauzlqtvFvVuBNL7sp9ko41BymO3KOcqoGwSe49WrIgJ+0v/q4pNLEzCu+n
LQwtQpfnfL27JG5HycdCvVVQNqW60l+Dgjx4NRUQgx70VZvwZo7LP6bKaV3RbItzP2n2yqC/rJ8X
YUSJ6c5PNNpmr/YoBwdyg9RfOy+8KCV/Adk85ge1qPtClkXNqIad6kEMtNKfdr3DnpNMyGGSgo7d
vHrqKIbeeDVa5W87je4Lt5+tTd5qxJAHR1ycGKNmqf2L8BECEKbTDuYk524vTCcuf8oVqUt/pQJQ
t6oOACgxrrDOzKmdgKZO5+rYktG9jR2BFrqThf1kEgt5FF3V/yrLHZ9I7kqq9lmT3wpLDS9dbAnC
KUtbBJk36K9kNyXqhPKeK9KTpy5bVLjMPQaJ4TFbl4Znb+YJBYjHddgblcPUp7n5tbOFuU9Ky3oo
iZ5B9FCSanvk8yPeEESJYlGuP1ljfgLLGFlozz1gTKFp/svIxZAHOqW4lLfFdQyLdvK3xK5waNvY
fBhjZT6IReKbwbDaww4iLcFjbtT61uj/F3j5E2+N0Q6l6aQUYPnZxYpHAXKhsvl7rp3sliiSk8NM
/9bJW5z60AEibItcp5h3tSkBiZMMLq8hCeVkRrcpp6rCNSfbyI6BqpF08fTRri7ssaFj09QrzcIg
w9wDbaZKbFZZW38bq0vqyNV60UZmytZb3f/Rbnb7F7crhw93WHuCBxZxtWB2UdUDOU/0F02643yN
lkdqYq3X6lIymBD+nVW70de22Didn5OnbdAlXb019t1YoBWP6fBlD7R09CQCaDGdMYaDUQd6o1dO
BI2Mc1J3JOAIqmQal7OhAXH66ZaBF47gWWoxkem6I0ZSOpn+VimGo9S3YvrzRol7EyvnVJqTtrMl
TQuOXWYnt0aZt1fH5EWQW4dBn+fHbK2hXjO8F2gzMwY1r9Ly03BGZLouh9CiIbiD1h8AV1JPJ/LT
xwjrMXgPJgVUdTENNbShsD4TzRR/l4I3bYUpHaLFja9sa/Jsxx7ersc03yVxf9Rtdrt5rttPOkjL
x6Se6tdFJ41uTR3JE2euOZDNmgIWKMpjTpz8YGrTT0mhwavs9fyznw2zeljsXL8afrY3mSbuAV5/
sX+Mxznv7JvsGe86oUtMdG7ZLrMnc5jq01hWjLrUNYRZp/enpWAlHOehOdq0vFQaZZnj8GRk/sWu
xM03m1NS1w96NnGhdb8+u9ZMvsC4pRnaS+bKs9DXTdcotAYcvsns/nWU20R9l19sMpjBwq+TlEV+
HWJu1UnloWQOCBaHelW/tzdytH+sgunOHn/r2nxzBvtQ3B9JZb947cgvc8R1cepIztbFUfaHT0Yp
FGn9U2TtCcX96NZMX4m9dcrl4K60n6+ddYeFmiGYVvtlYLZha+pfcSev7kwfQt9qC2oSpxElN6xz
VpziIxKYlosFUh4bj70s8iOlFdiaaXk/mPXPfOH2tlUZ17qzD5xfIGs6Wm46jzsj78+26O9C0PS0
uPgWbVPHMFfFKWenP6yKnV5hsvNMzuPBHHA0ufFvX7r5GsQNz+pQVnvVACU2GiqK7TW7sa0uhseb
XM+PLrbyOIjnkk7McixfVR0/EgUhqNMdzNHlj/af29o7NbzArMl/9yQYHq1WaaAM95Q77s6bsxfK
GIGUDN5qrlutEHbm3gSUWxptz0/7u1KuXozuwZL8hVOugQW2B0bqw8LdZXapflGFDtk4Pi4zQugy
80p23Ecjr789F3c5bjDaCUyHmv1/iP2SUbVRiIxwcbq+Wan/PFQM+0jB56Vw0A8NDii33IhRXd2p
awM6M8Bz4gK31UKCadx/A2hVmDtia4PjxkXylPnxzZMFUmZp3ZPVjHeJR3DK5tKxoNa9TxZ1eE4W
/I9+sbqTV1DdKzlrKekIUCW9qHa96Tgl/mk1yuQ0K3HMi4IUDbkjsvthP9I/MninjCXfGpJTL6wN
htJHteZfuLVHMotXSs/3eMWXFIAZxNNJYKlIXjh+988gcH3PMD5pMytqBrJLH0b8qlo9ag1yB2Iu
n4que0LNqoJmTUg2T+5XmqnvunUOuiySrZP5PC6ZzwY4XDyVWBSSOg+u8F/KDIKwQS5cY+9kpvKj
GPEK+3X+ybTkIXYI1Cw5IEqL0Im645vD82oXfwWLVdByBLQlV4SRtDKS/gUE5DVu9AMbWkiu42zr
oEimwWCga+THxcDvp4WPKPntSWBRTjLLWU+FLwCPe41LORkqCIhPmzSGPk1HnggX9lEf+r3ZtjfQ
b21nkdwLutHjMFqzORoZeDeFrf8kic9apYOZp8lrouiGqvj82yndqdT464rmxc4L5ghslCn5sQA/
YOT1A50yT+yG1JXLNExNiiGTUW9REmgMEO5Ca8qcPLXFdDbYt5Nc50fQderrpf5iedVl8dfQaZqd
FftHMTuPA7HAktMgiI35vZ7096aN92MCYtVnt6lZ/9TFvM3MdVN4QNZrdxLYQiala5nsdrxxcODk
k1OPB2XaL1Pvf6QUUYEs2MdlgtNvu+m6WHJ7b2mZsbsKN/3mLf+w6N17rZGWTnusTYjtQ6XFNLrV
6rba7hVWEFtocrAWfbZU0BIH5CDGNo9L4P76Z+xZSqAx4uxUel8G0ENDwYJM/7Xdx+BPD53zd84O
BhkyK/E3ZedwqBOwoXK9y3+dRj+102PNpwyGFjvvufesHCY1gF6G7/NYoy4AyemV9gg/GnRc6zLZ
0Rj/Gi1bbUyxwMJFZfxywKXa7BOLOFqhtZMYkeB+FogNSpEzpLs6cUNZjWHZPSd6s5lKxcnPFuKU
+yVGAAUJqQp8Z/9+SKb4zmwYw2fOsS/dbVniPTrUPcCjUcmwoC9POKncXnlrixYZBcrO9x4XCspW
969RezuvMzb0+/+1c/vkYOPJ6beIz8g9Ef0AdncbJwRl+61sxdE1XjRavHXgbZ9omrmpShggRP2K
0pEa9HXMSpzor6FTW0K8wG7fDY0xxO5lxk07xgv34QU2JcUxhSy0kgczTOh9u65xt3uJAQ9AaABO
m6RtTP0l6eHb4q8mZZ0XJmFmBk+FKOXCaPoKV61bEfw/pNacJqMO2TheEzyPXIsDL0krbqGnhAOf
8G6EpEb1O2LNe2WwCJzMWgSLPoS++ZVjOLcOlBkIN9KaTelMRjmRnzJ35XNooAwa2acL9pxq45Xy
bPARegr+1UVx6pp3exjJFuuRVXLznHmtIDik3Br+ebA/xAQ4Zn4s5ENAiO8wG3oba1HuAUncI9YQ
lZ6v8d47pIQZFwk7Qjd7L24EwkPdciAVrWPWqN2qrnnx2Irk0M5asHpv9WJHGQ9zkxCiv0sxVAuk
cny2mNnkZL64JqZpQh/EnF3XxOGni/kD32PD3/At/Gwm7YEOqU1eJsfe9K5pT9Uln0fDdZPF9KSR
oXIMuMyiB7JeNyK5KrQvhzO0gfoW5Xa0bFwL7jMsB6RQgOp82aVtf6ssiDq57lMpr4P3OI4fjfGJ
jHImJEGaRG15FdPA8G52f1f5ILUfZ35vxLoxnT60iEEXd6yoj28qb8k51SG3EYRWD9Q+CwYX5Ocl
y9gCVORB8cbxHPnjqR0f89QMl+aPLC/TaD+MOLNLgkkUP3i6HZXzZSpeKKAKOTCRe948PSZVIDZe
/eQz9cWdfYGw4toQaVwzy7xM9HkMsQdRVFEcZAetvLSxy17xnJQfMSGniVpCDHTOpdX9EeIViWpr
Yajo7RF8O5DjT5+1kY16mF8d8enwPw3Ve0LreJP9ZvC3cVdslbMplYKctrcoNDRPvHsq35vpS2l2
KMWfqWxDOiMP8cKt2EpAFR5SbnHGjCYy2DFGZLi9BtPgtSwdhrB3+EAqSnmSFdZsFc5ihtIiIDFX
gdW9eu51TH+QoMKeZ6abf2R94v6UEZcRMXarF9dpIWUlvbCcd3WMlWw1v4jkYWsByxI9NUhe8LlV
0NJY7AkFc81EIK1t4dhuFh9TQj6ssofvIeEvza2g75gN22rDiBQMtIIJxNaKgpu+iCow8laQmSx/
GvO7bGkIqy6FOb4pF8TkeaaGoeN7aWo+h/ih9pnj6r2tQwPStoJSuZSPi/vtGd/r3RTjhFy6s+Ce
jHnQzuX9aGNdcNt/K4hzbhY7f2VUpbV7WDKaK2jIS8RFmFagkBRWXkSVFPt68fbIo1sXYScF8e/q
N4LmYN0Iui9O81BhZGS8pVF02tR7nMv+oxtpLmkXsvsfMWVqs7OGWgJ8on9oNvlEY9lIxpsep6Ne
AJ05HtqOGMTyKBZqTylwqvJnDcW4os+A5jzGiJscLotDcm5OonuMb/E/Cvsb5GID7BDqC3006s9E
Jq/TXwxxIIe4yWpFjQz+oBFHQ8ppIMDELcX9K4tPwxBzOfiUvp47v38acNz3dZd9NQOtE1O1xzuL
ejd/VJ31ojnG59p5KXHm+sfW40+wUjCeWH3pev+3mPNNVwjO7fxgV86+sP90sbGt+Z2uxWtTvMUm
+eRmhI4xNx1BjSlldXL+mdmxqD7S6k8M76sbaLruE7Q2XORDTYAJiyMS02upT9Q6uDQPXcbuoghr
lem0Ec2Dub7Oy8c8E0OzgQSNlTBMcVZZf+6t7J7DQVTJh32sca80qCeV1Ee6KupoyXkKkMMQaBAF
l44jYm3nQANubfB0UhqDR072Nmmpyy/fl0K7GdK/YB7iMeFgt/F5MR2ejtWg1knBA9oPqxNvJZJY
pSe3tKpvrhlfJul95I1F7KW19oWeHoSrRyRNtmbnfZEy2Pi1d8UU43Eev8suecYWQvSddt3cX7Sy
PlVJFVl6+qAXSTjO3sZd1athEmSoRr0PXVGiC6UcYog9aaTi9eYKXhppPzKi2puE4Zi3wPRvUOVJ
yAayv7cuieDdoMzpXSIhBIOhgFY1RFH69qjgkt1m0OROVMUNbnljW4olimmnmczjMPKk9fN+7Grg
Bdf8bhIpd6A9oeX6N2WwrbS2Cw26UA9nmK+5ZOMkEuz1ZEWXXr6Wg/OW+OKZeq0f1FSGXLXL9Wyb
asZWWtnRLBekMU9NEe3e52WcDtnSP5QZ2FimPWZDfZOrecmW+sXKuLy+YuU0J4uBdU5fClEdtCJl
ykuQQ3hSd6niOsdaPrYTAcNUXmlIIwnCmlZO9pNVu49d0j/WVvJNj9vnmmTPLV9+i2B3kuSXvC5/
4achTF1xqdL26g+AnMRZ0zGPN7pW/WYi/lbTnNKAgMlo28uX24gsnPy+2LDK3VbTwC9qSb7a1LCs
as1C5K+ewkIZsQCTODIPfMT7XL8jTyVlBIb4LovyFWAD34mrkAMlaFysY+ulHeYfwuxInFYLOm+I
v+UdG6YXYu92KfVT5LoTl2UAvYZvT+o4wH+smuZI7CCXUwo82l+FJol2jeoI3YJsDMkViGL8mlPt
hUobWPAiwfn0RExHom98djXTZqSNJKZweD/SIsHgIblt/8WbNh4aCvyv48AZkMJA7NFA5Sk2BVRc
kyHwwTlu1pb0IG+MXFxlNtYE3zQNrD+9uoNOSaManpN+/lzLlBxFfRzN/F/i1o/8STCgbIpqrT50
1V+lN5ygpydCHSZ/UP2QZQVx0Ep70Vk7t+QejHOXuLyCvPmr182zYRh07Bq05QnN9cBfp3+Oja7s
Dbl39hJhbKbcPtA26zEWl+9YUzOfEvSnnuVqI1xLhHXnjVtbwRG1HkNVaqhILfWjmJyg6/rvCe6l
9/onrTCSB2lQMuy4hhWK2qTtZhpOMPJ/0rm8zCZFDZUJuSdS6iMF0lBsA6eu88dsgZ5Ja3y1U9ov
BgSw0Gs5kSdZoyQkoD8ib5aoslZQ4MJ6Kwbtla/Fn5TkcRbb3M1m4Fq3HQlL252xD1WmPdgqp5E0
oV6BdN9YREITxpU2QCAIL8FE7j03kpr66+iutsGyBXjrRPct7RZ/NtGEPV8rCpmth36pGEdZN/eE
WK2dVOZwROuqvgxnHenL6PJjZ5b+Q9vV6QtvCy2S3HIaDjK10PR7gJ2ejptmbEHIrL7ZJjrZEo33
22U0U0bJIYEck8byYg1ZUvED6j+V1Y53aTS1f81imLldpsnAUYS8bwsxGviWrDkviGH17PamWVwK
E87JRIfD0BS8YZTo/yPtvJbjRpZ1/UIbEfDmtoFGG3pKpCjeIGThvcfTnw9zVqxpQojGntkzlwwx
CaAqKyvzNyOS5XVfnGITOBsIzKLlCAZm4ORlXk6ocU1RC+sKCnqfl+DXK7Lez0QcAkBbA4rjKAdO
XFiy7EaNm+wOTHT6zOyI+UJV58dQgMZCH7o4gutE2wgA3xejCabHMdeL97LOFJfmMfxggD6wVnyY
t55ff0/H5oeVRjjYBIAYlQa5T28eP5MkjmKcQX9pC27h3q9yGu56M0SuKaZbJlhfgtA41h3NtUg9
ymn/InbTsdW4I3qMHZyiSJt9Q8I/1R6gfFqO1c4P0UnRQuNMRxxMETtZnh6Cyrj1gCTJak3mZ3NQ
cKl3CheleEo/j0LkShWQLfZvLfUnIxAOiizfyUYS20qhQWTQzf4+FMNvRgxPwZumLww0D1qXPnvz
OZ4pAV0KXAR3DO5uAdWcg44xbufVUJWiIfliclaePabHI/5dlgnPVf0sM7bmCtW8Zp2FVI6cOUIC
CqqTb1uNYsZrg3cA6LCe1bMhxOgxhfsiCW8r880sucK15s9eGqEMjTrXeTlwoNE5Auhnh/QPSTrH
D0XWhhdv0H6UtIiDbPrU+OGrotEKEoEygDA22/RLgcwCQ62bTBgeyJ2g4Q3ZDf1y3GPIJxwtyfCh
KMNaUuDaHSeUZnaVOiQOwPhPUds917r3lscFyOjhThG8xwRd851ZNUA3A0DiU2V940z65CvxV8AT
ap66USYf0mY4AuLuUYyt3ErPQlsSxDst7Gkz8e/LbHg0gcKomkwDtkhP+pBID7XQZm5IloXDAYUx
aBMJ0HPPZBCyxNDAhx/DW4vaqkKr14qTn9UQ2yivHQK/ulcL6Il6jaa+MO7HLPjaSsovJJzokoQ3
3gR5FMX0KGQSgSBGGx6G4DUF12t0CclFPGDt+aYP2UOtWUj1i3htqK0AR7r5JqC0JdceVxfpRpTU
gzB4jPPk0WVw5AjVdJwbC0ohPCcq1rkF7N9S5tgogUykKZ58xk8ZJJ9WluFdw3Eud8qLroJKnXs9
jRjfhWWMQogA0Juz8KUMipey57JcJ8VjozMBBT7yoIUAZlKEQHaeGd1OYurKgJLJodFtX1T3Ei3U
XZbIDuNdE0SX9x4L3b0s8RLRDsucLr1tZzU1Q7lD9ulGqixse/JjMTJGULXpNhbNG2uitgwtNzFS
N0/1lybM3xVgZzv6D48tHzCCLyWN09vkdbtCYQpqjTcxEoxC0Z2ZYh8kpG7TXGfGqsBumU61qM9g
QuHOH42DgaiXQie8FKFisBNK7UbU0RmumLBbDCxhqKfx5BTK6DZlddINKLyBCakjjCXfbdToWfKT
T1kXjLs+rxVQGPVDnUJmtlRaFApXJdnbZ2V9UOKWzmPhM9HqRmHHIBrYgvxY4XcpZ4DCW92J+/YW
dvR9JfV7JD13HcpxmtbdNEX02feM/VCbyskop/lUOZRdnNqhhDDvJHN2V7C/K+VXOQr3KpBxAag0
aHXuLz7OCqe6Nl4irfyWGda3rpqecql/EvMAeaE0/T5k+ldKadUuwPzuUui3ewNxC7ZhBZcgqscd
Y67eBn1CuyecbiervBdo6CHHON4ZddJRS1cyKPyeVhucOoj44Z02IkaEfdFkB2K+Vz3ztfWxfWv7
U5PWZz2JmWWL+UvGlTfzZwa1H9MsKj4VUn2sNB0FkLLgkYziSRKSTyiLoK2W5E4SKDde6z0MMQiX
Ruw1nByYVugGNPkeUStoN4xLhTF+sPzmWTLao+CH/Td4yzqtDAZPfWl9VadSQb4pVMA1pjFzFPnd
s0YkCKNuN/XF166MP8deBg5Kkz4HxijY6dQaO03unxsmiY9qLBiHqPcgcCDWag0I1siZcJeZKW0q
T88OCFlIXwa5Rmob9YxgN4baPJlLJ5NmSuNHg134goqOQVqeB7Pk0BQF6xG+r1bQoEwl4dyXocK1
whCz70E3D+g09GyHVzGfWOBepNKc73pgXcg/p8ioWXOTF8IcjGMVDXo0MOEWvSnaoAz3gzRJuZt7
Ev+oQqTuK+YCFlxNv9EdMW11dOrQdPw5TUJ3TBjtf4088Ejo2xnpd1GJ4BGR0nGogW3lvVVBJv6u
tdIqzjEmSoCpm0lkbuABGtWM5EX0B8gmAtylxOojOF8UfFOWzVsb0d2uidBkHgex9e4Y5JfpMUaS
5FRXJfxCPZB2SKFTQxuwgqcBxSaEpLJjRrWA2hRcfbi3iZPGIwiOmuH3IQiTZwaV5gG1GPPGL2Rx
z0UF9c0Z9k2rNTkMiF588WGSvctoPrtWQ0O8gr0we1UAu+qQQTDCFPUNRY5O4FW07+k0qHMhLtp5
0/3yQTyaiseVVVIs61aTmRVWhlj80qIRfoZfpEc1KpobShokOJNDPPVvHbUUAsj68NmjU8DVOv4R
N/FL3Vj3Bl4AJOEQuQP0onAA8u+KKP0cDd6PyG/UvS/3yDJiSsBNtfxNHfoC+Ni8E4OGMW+e9TbM
YurjBsc/5AdFJ/XTdl8r40weAecBiZ1BrJ/p3xKRg7zkbTsqC/kIqyaBMILEA9YwSHQnWX6vAw6k
YxpPDBnQSsnDnLtToBQ2gI0BGEz1vUjLh6rkkA8HNoYvQ6zhrv6zbkPxBHvoSYZDfyob+ZV+MFrg
InOknPaOil5tkzZA0VC3BRxf1Adc69hmgxVC+i/jvWXNwxfTuhsVdMY6QUIWms3rJiM8Oa0Kobha
NRpNgmlrY/YK7lpBvlKlU1NgPR2E4WvYIzJSK92NGvQBpJ4yhC6MeQfmLw9+wek+hkhGhkX6Hg7B
9z5jON5OVno0hxiSjAqJtoihmtZinnCTC74oCX3qrumggCgAHnc1pOs9ivnZEe628lKxTcB85Vpr
t22tUBjPeEdrTN6CKBnGfaJG4zmooegUkpEf9TAHomwk1TMDW5qE6mRisyLcqVzRj5iEf0FJPjvG
Utc9UtpZP2rZYkgtlwY9kF4uEYdB94x50DD+8OmQ6C7oIJAJeBYWyLhCrh3qGcuWxWKS7kupr9Kb
EPGA96THeGRnqCU1kJTI8ZnWDguq6U3EU026rXJqYW464uTKnZCuf0g56jVnVLZgYqM6CzwHMXh9
xnBQyx2ocplhAndHNgStc7WAAiKloU49pH8HMhsxKxx+lNmst1X3vDTmtrJBUiDp0aCSM7ThGqU6
g5rku4LO2rW4u3IIArYye27asRIU936FDr7lJdlNV/uYfTAEVlO9dJnHM4cMUC339eJNlSP6PLVw
4iPRWalzPFgaq4T+iuh7BjBjFiFj1CKgyFGk8WctgUCvNvMBTHKyO1+laskBC9edSio29J9I2qCx
Lw0vccNvbDTjk1RHOoL4OSpa5lA/GGUs7koVuAEH9lvQpxiIqtVPy9DYVhOIm0QXMLso8W7FVJtb
hw5xvlZ/D0ICH26Y7mlUfYkUaNearD7WucyNGgPEEUypG0uF/733YgW4M01iTwKZKjFXdKTA+BwK
Grm/rH8zv1VcxoL5LytjuyDD7t+hjB8dpgLmbBeJg51mubFny2r8XjW8DUz/DWE0/AdE+Zc3WiY3
MbSCpBEJSu5BCJ0hV+UoqQ5cNVKRc0eLLd/TN5mos+GDioNCUd8NuB5IVf3eF2aFVh+A0RmyWzkG
HROO6oasMcTpCP1yaHXXK+m9BhqaAbrKCRfpYgDTWZz74EEvP+Z9N55jESyJXxtMmfyCBiHqMqhr
W7F5FzMmeQcG2t5EWiGiymUA01ON5ph3RXInoff2qknSQKtW0D/7gxd91XC/oBvWRgAemuQ4mars
VnlhfvFHJTt2ASgfKWL6rI6ZcK+IKdo/bIFfXeVPt+bE9yi8urqrYwvWnF5bz+qACFMYJFCtfPwe
PLMqP/d6bpy5dZbnHELyc1WZimz3qu4BHhGQTEN3cRaYGoznKkmaM26X053VVvCZxYzW+phXzBaT
sU1n7dwWhwzBUrDfDRTQZjkqQBC3MkUZDjIDlHfPywd652WvHDpJr6BdWM1rKIPCtosa1CQtR2gH
nhDR7Kb909OB0m1hhj+ito6iR9rI81iNSce96gs1JwTK5KrM8g10Chvk1+lj+q1bxCoE2AQIrGQg
BuKhcq+iEdXkBn4ticTPqsI4Vk3w1qWC8B5LtN+7BCQUrbcqmiXRdP9nE9CHFBuv3KujYTi5XnlP
kgJCEtODwq4DpT4MAoh9lW7dS9NPXLxbruf+mIa2XIztoSk1C4LvFL5po4e8i2RljBtDvYMV5pEI
EVXw3qVinH51TY8vwhCEPcU7Ihe9p2VA2WPxOcxK+VOk9uNRN8bktxppNRw6hZVn91Wo31iBEp/b
SQqPAHPkWyEu+3vFz6yn3CgLuGW1CskZTTI60ogT9hmDd4rHQcYWVR8hA4bc3pyxHka7a80IpMtI
bQ+e66UzJPUJ7UHt2wCgG1n+3C+Y9BVGrtwPWF69JWrdgGYRJpmTSpgetcaUj01WMFwCmuU3NJkT
6bFHi3Evy436SZI7ashRY4TA2igKeKa+90WNsszDMiaf97qpP3WmTkkToqUglHJw30xp5ZgoYe7F
Wu3eFHEWuDY6sXkKNcm44wX6ji/keryXRF85V60vesiBlsA645FkQ6Ms0859kEA4l0uOaG71XU9s
KSyRf0gw8MJvZZDOKdM5N8wlrtxUHY8eyfqHKKRlBWO8FDQbPb7iV5pSP+2LPMtGFxMxJd8lgQT8
RVYaZYaMKPs6SgwX3sn4LsSA+AwpbnZTOqOpcWm9h55YnVRtmGGR6NVMrVfc9f6ETB58Ch9o3BS6
XdpmQFIH6TE0kMXywjA51twTQASOevVqCWquOP9DA0tK8DqsXFNGeEexBQ/RyYjbPlqmCvpvAooZ
XBOwLXDyQT2pM9XWgFkML3VO3x4Ss55CNcUtLwyfI1TmJPmzWSMnJZNDhg1vuBVnKEy3ZFH+j1Hb
wo4PyH0WtqhuuIKeuAY0UbsF2AQvyMHliM/3ijPDhgXgiqGhbigY5FLD6uhZLNzosLzCDZi2nKvB
UPAqsJIKQyvSwnXrJGk1jmVKhqVIlvmH/S+gRMGrAVzieie5NGKBxyXdTeLGB2bSDvOQoL+tP2E6
YF8PvBaXcKpJz1dSJHP++YWVGSNqCqQGL7ESdrwuG+5E1yY0tgyvJJHfszSGMiXuUooMP1DTFp9O
SnUG3gnWYSKXeVrnNPeQAkHWrPvmtea+Dt5x73WMLbfcNRPDy7CzEdfF45ltpQwd6jhukX4Ngaub
U2FX3UsbPQTeY1gjoNU9XH+hWxEXL7RAwLeIPD6kejDPUIaP6IfdNod6w9hzdcFcPtlsaHbxZNGg
qmqizBZiB1SpI6xqdu2BGg66v52ehHP6AxU8OBTtRuAV6zL9Mu7C+87nFpMAexNdHR4z4MlE2mni
1qqUtqLMmeDi6VSdTnyu8hY7l041HFMXMZ7JEV6CZ+idLmrfGqK5G+ll1Xry8tmWm52pIQqdk+iC
8xW4VeEJsQ/s8mDZef55dKV97EaH68tlxXfu8nXq8765eFDEB+Seio70FbxICth4sM1UiuDlthzu
pNkW8M8tiAMLLsGy+Yfnd0Mvo6VgkMD1aC+jOiLvls8qji2gKAYW7QTM2eNOBs3yplI11EC8jbWz
/rD//QusxcPCmsBlQCTZVEA+GZ9033G55PqGfYiXiBtudNLqTmREoEiSouv60n3cGicBdyGiyQe0
EOjB0e781P4Snqsb/2QdUIKMbflW5ArL7Xbnu+1GTl9dw5oiaSpMO5xUF6spTgsTpjwUwokZ55ih
rbORalZz998BjOXrBGrbRMgruuL0OWyAK9GhjTYeYivGwmvSby0z0HT0XQZa0tQg9AAF+XMbJ+ZG
oNW1cfEw8seNoJXUJRMaBW5MORlhezTpFRoIAywy+f36nlvfCRexFoeR2mg0tka/d6ewR8MNeRoh
5I7fSRTuGDTRgqWxaMKLTUfun5r0U5XSDXddaeV5jUt3xkWGK3oEpESf1VHvuUq2tvfkH6Ujfn67
6vdt+Nk6V/fi0dxff/KVr2nQ4OOOr5iigRLLx5cchp01KBpuLbFUPwZch6F8MKTcOpzklVQDL9Ek
jCLKsvHXzy+ymqBzpR4TfJOZrjtov9nguvXCDZ8CBzLdb+1JdlOnDrj+296+cxFkMHfhl+vPurL9
DBN4oGJJimjI+vwuLv8GzyhMBa0FVzN+GblxanRxY//Nb2uRUIlgIAsgiSod6cUy0mVPjzPa7q4V
xfJPMEzBXRdpGBo2zJ1jU41pSzLFv/5Ya+vmMuj82BePZQqj2YblTEmP6M6Iyjh+noKmRZQtIKBY
y1zu/0VEXpVqoAYoK8s8pll5YbXiwH2q/T6272DOUFP/GWN8dj3O6uv8O84ynfVZNpQpUpZuNwW4
Rj2q9AIC6rUcLCfozOvBVlfHRbBFXgNANsBnbGH0GkyqAuwx9NLcqgXnPfzHArkIsshpepXmalFI
aKqAptkxacF90XfU1gLMN9iT2oO2VTe+1loRY5jcVCQTGy4cZhfrPo8DwLDJAD7oUJxUuz5APUaV
Ywdxbde9JL+EjQW5+iYv4s0L9mJB0iz+TzxELzv5mw4G5F98KgtyvsgS1DCy/RgAwEY0IC/auRI0
HCZD6PXeX4+wVkwbFgJZlmn+FWbxzsSgwAOkjlButq0H8XV8D34Ejv41+GK9Q3DK9tkTLP5J2Xiw
tWx8GXXx5hRTrbzQkGRXQuxTmIxboBfRDs+0YSPQ2jq8DLRI+0OdVkXeAhcIJOs1k5kFaGX3nmve
TSCbx1ocfkFf2jhk15aFJUnqbD2MCMNfy/RiWRTcT8xuKiRXkg301XQyKR1UPxgO17/dVpz55xdx
hEJJulxChUkHhK/i3DtMb/+3CIvFodY6isKRBhhZTX4oIhsqzayNL7SW+yyJWzj7Vje4EXx8Cq9V
q3xkyuz6Q/MzLoxbkW4ZzibDm4W7hIK17vVnWl16kqmIOutex4HsY7zJGtGoqqmAgOKexJxOUgS6
dPwXqcH6O4q2KFCrroHbLVBudOZ3UfhdT7+vP8W8QZb59fL3L96aCSorRYK3R0bveWQyngMM0DUZ
ym6/vx5pdZXJwOmgzHGxXhZOE/g7QHwyZUuOS23o+09jAinpepDVRXARZFES6tNYIXlG5q76pPkh
5lga+Jlc3jdCY96qY81AoMz+VRKyFBO9JKzIqQw/rgQkW5V0qALOKJQUC/NnlWtoWP+8/mQrrw+9
NEkxdfhWrPHFcmtLs2fe0PChEFqt1Z0mdfY/j0BjydIU7lqaaCxqMQ1s6WQOdDGBwe8tD205i1Jp
4wPJ8p8LjhadrOmmqQFpWm5TGePCMZ6fA3gFTksOjQ9lpx8Mt8ZkCLLAjfqJq54DNs713MnGrpmW
Qf7lnz4qCqwiuDZLoRfKufjxiylDUDRDHUtuWn8vVfT5nq///pUKwsAxXqWopRepmMuLc4NIQwK4
B3FU23yCHWhLx/jFdJBpOU4v6JdufLo/d/HHcItlb7S+x6gWHJZRn2astM9wLEXWaSONz6/lY7L4
GGbx2kIJxrXQE6aUMUYE/XKbpqDv8Sq1UL6bNDALRrZVWMzL7o+gmkj1IuuUz9ZiWQppGHQyjgDc
8hSXedkXCMnaHsdjVz6WX7Jf5sa7XLlW8pQXARfHoTFkgxJlLA75Kf2mQU45o7VNxwPLStw7XhUb
UojjBzvl6/VF8+cO/xh3kUaSqVC1AnUhtxXbnZJhFHi+HuDPE+tjgEWx1MUAuOg4zj4XP+r0h6aK
u4y2+PUgf2bgj0Hmn18UE4UuQTiJQpoQeQ0D/rOKx+BoVDs5AXJYjIfr0VauyR/DLVa+FVeAyQOV
KZBoTbtyHJ0yz10FBrU346wwQqAjYucCdlrDcIdqg4sc/GmAF4VWg51ZlRM1heWMZX6nmRYaftAP
UWsoYb/dXf9T/zrgri3kxe7JxEwtMJfh+57x6bC9c3of2LOy5s5zYS/Z9QnnmpfkxdtY0KvJ4b/r
mePj4xdp6QbpbYMxGBCJbyKJ7xsaKAVzNAk0ma5t5IjVx8SkVeE+IzKsEBcVRSrkSd9JFQwrROhk
u/tR/sbJyk7c4bv8U0BgFbbrb9HRb0Jnq/u8toM0C4Axqha0TZZnpGiOaHJFg85ZYn0r8BdQxWJj
k67toYsQy/7rNPRJNIma7vrGTZLeBXHuTIO/tarnT7JcKpdRFu8wKREbAsOtcwH1j+Nd+AQXQzxp
z+jPcgWVd8E+O3i2fJe8jEdvv3WaSH+e0YakKdjhoj6iUx0uMpHfgaOSB9rc5X60vYNO/z5+AT15
UvZokm7si5WEIWsibS7UwGTmhIttgcJy3YVSqbogCKNXXApQUKn9xInDGNm/GRauy8jOXN+MKyvl
Mqiy2BOxmk3UoobiNrI8OqjdA5vEKfufB+HIkjVqNp1WgvJx41lsM0AhyGok6ixx3p6mctxI6WvP
cRli/vlFtu0z3QKRB/lObU0nxDrKAnZ//Snm979Yi/PB+9+nWCyGugQcKDdT77ZwjEtgNjkgKyig
nB0P2VjiRJs4Pajf61FXktaHqIuzqtEBMgh+qbgSemXhSP8FW9/ajzhDMud6qJUtTSiDFidSw5qx
XICxBzy9EwZCoc0YeL4LNvwgq82/+FTU7SK5UaKntOzBDEHWqEiDcf9Bf19OAI5u3UjXdtJlhHlb
XywGJZibVkGLsWKPeY0J7Ht8KzAUyT3s53GCuP7a1r6Qwc1Ul2UV+Pry1mPA3EuxegYtNrn43z16
3U2WaPsm0NzrgVZaS8bcADfm+5Wqass+iAAUu9dGtacV3u8nh3GiPUlQ2B0GbQ4mgHchYP+D9ng9
7NrW4rKqSir3LfWPBvwgdoYyCchXNBNMJ/hMKYCS6yFWLkOGDGwA0AIIf5nq9uMX6+VBq1pxFt7Z
k2YPuMCM++EkuIOLtMURpKUNkXeHKAn2tfDy9qjUPev763/EWrbnj9C5kYuKIf1x70syPUig5cj8
ESPytHZ7ME/woR21Axm3C92t42Vtv9EkBC0BIoQByryML5Zp0koaquk0g+TqB7i3Axw/wOnxxvLc
irIoDKWhwVYsYbvJhnY3dBC43wfR3BhfrK2Ry0dZnF0ygmyegUuW2w0oZAsxwiiF8M/bCywSi48j
m1RUf9yYq9wEUz/TzUBGfaEZdBNG1VPn+xv5ae2FwXACL2kw7wUL/fGzxFWiqlHrA58i0R98hJKg
Nx1FKd5q1K0ljotAyxIqkkUVPQKFZqDAaLBG3UARULXzHzyEl66v7dVnIqvzn6Lx/2KpDf1kepWs
Ke5goN5UqucYJC5mbRv7eG0ZWBdhFmut8ZD1mMO7+fhtMD7HmbSxmFf36GWExceB8KiKURbij3Po
X6uveLF8B0kt2b5NKZjb6tale+PFqYv6SBXRTvQbRaF/kb/2e9TpEwdQ8X46907ulJ+R4jxsHV9r
TRNqzv9+reUJiVRek6g6rzG7rTDnuwF955J6MRreq27uFgdvf315rB2YlwEXB6YcTJMyjRlvVcnN
356Be6qBHumhwCEUPDpQzAgV4o01ubFY1D+qwkHFLQe/HLX1bnEAx8Rgc4A1/+HLmu3ywea/4SLF
DowOvAYJMVd7SO+RwbfTO0jhbnWfu76zVaqtNUw+fLd5MV1Gs2oV/hTR2nPL+eyDk+fc0m8HunfK
3jgIh9QRHO3n9Y+3Ak7h5NTJVfNtT6RY/xi2QdC354BR3OKHfBZfk9PAmlGOmHE+6E531vatm57q
k35kQL9101wrii9jL16wAm1b0GtiZ2bwIpaYboJvcACoHkXdP8SKBSVQe1Cm/Pn6Q6/sS4XSUVEV
IAg88iKhZaZXR1arDK6VYzisw51DPsLYytArS5QoKswcQwPovixLLFWCeDjGo1tDITYi6BDRVrN5
BUBifIgxnxIXi6aUsxYtNvZe+KqfMyd8ig/otDrSq3zcTCyrz6PT2eaTMUlblqpFy1y0qog1YylQ
OYF/tJthIliJQSLb0c1zvF///ENJuoZQNcNrxVpeodFRQB0ybUZ3UKdDzI2pzKN7U3SuR1nbA6z/
v8Ms3mLntwhTdIRpM+thYrCLVCM2Ejxc79/Gxr1R+nspQBlDe/MD/0lS3/MA7qDxrcXsPe3e8JA+
yYOFpkTxzy9wH/6y5UodEDRvUaJ0w+G9Sl9M+SfM6FjcKNLl+SBaZLoPYRZHb1ihwTBiDfGf7nD2
gOsLZi6ovKHxT7cEy287exJOCA0Bh69vhM3e++pKvvwGi7MZq8cmQKqVb+C/5Zaw1wq09FpUNvSX
GvuzUYogKspnD3uiDpPfjRWwtrYvoi+rqQnnlLrp0EIgJ/yYHAQ53uNDdkT85FWhT21Fu63tNL/S
P145WolcFRi2/nExSsMiQJWCV66B6CxRZZimvQDaK+vvOkvd6/lm9bP6jBcRF+d0pQSB6ulEbN7q
39WpPvh7H6lup9ojwYu/3A69zY0KaCvk4nAR8qkWvESgGvYZRWGHhMBnuLv+7bZizD+/SIFIJupp
XnkUWWP4a2yamxx52esh1gpH2g1/ZSDDMIBwfozBFagH4JiQyrlhogN6jnM7PMQnDKiObbMTfl6P
N+ebP9bGRbhFPjKUNqDfzF6gkEMTMt5n48+6OupitXFbWX13F4EW6SXXxjCURQINEZp9MMh07qr/
t2dZpBZoimA+ZjO1UGQZ5LWr4v+FdINd15+uR1qrfBlGKiqJ3IIKuqx8h9IUK0lkgQOegUR6TFws
hqZd9J3MvRePE04DG+DJlQKGiAxhdUWHQyUuklaV4kExcRHjQhE9asfuSLH02By2oO5rteFlnL9I
DRdr3IonGIhYPriN4z+r+8C1bPkh+Y6CUXNUd92+dMMHMNvYk2280rWVePGAf2Xti8BKHRuZMfKA
ve3fi6mTPKZ77jBny272COSAg+IOYwvOFgJhBXdPE/vvN/vXjrwIjP2MB4/7ryfuEG/aZW56QPKj
2gkHeVcA1izutqrRtc1wGXKRrCYFhmxkoN1cJJ0dZakT6Fvn7FrSvwyxyFWM0Q3DB1kBm8BHG28n
1Yf8Hu3fT6gqIFAuHUvskt+l7/pnJvvHwkavsUQOQkaNFr9XG1O7d7xBmB4cNr7zWkUsA2oDJAtU
CmjBxwSHOFCblp4+uCk+r9w+VLt9oTUoRnuL7mD5GSnOvWfsEJK+Hngr7iI7WKOCEZkVYjsvSrd9
ifqfcSc30pfrUVbz9+XjLfapWihWOUWEQV6x2sl76ZjaxR4/CsWeL1X/ojdHH1K1LFEEbAK8+ePb
LJHyVSQQGi5QWEjQ9wVAtyr5N7nH1GTLgMukm8szSegG4LZ6OsG+L22xb9EdQmjXzE4t5n8ZMuhW
/yAb/v76q1xdwRdRF0dT5Wt9Wk+8yURH5l4blVPvh+RzDdEbAJgoZzcuWlrhxjpZzwcXcRcLtCuQ
p5ES8gEyQ0jEqXa6jx5Mp0ORCCUk53/3Hdd65vQL/37Hi+UpaTWiDgJPOzd1JeeE452wgwFpK3a0
s8MHTpnv19/v6iFGrQFLRNdlxhyLUiMy8EFI03x09ScIG47YQ7rcy6eZfIfbSG7DB4Xvez3oWpZX
8HM0AGwAWVpy4oooCRndc0aju2Qn7UlD0aO0XmT12/U4axlWQfxPnTFLxh/N0SAbEG5FXMKFW2ub
CO2Iw1Y1uP7+DGguIO0tJoaL9xegu9CnOgaevd3vq8fiU0Afo3WGPerK7/7D1lZfqwDoIog6AoI0
mJdzesgFrdZJvLoBInja417WhcpDnnT3VlHc6b10Evr8oE66uvHNVneEynTemgcfkMUWx1XataWF
Ct8IBEw/Y9JhHCNXf0Q3YR4xN/f4DKAzttUumrfZsjJFiEYRRUtUYFAutmGAiEZKl52V0mlHWfjU
44tkBQzWq51putdXy1qqQdLDoLqyVFFaZlFVxwvBainn1LQNEOBt8fMeOkU/JXhoIITcRXd5Iyjn
Fq2Cjbp47avy+y3dhE0hi8uvqiPH4Ve1NbhTl2DdVKM2j4M66h1urmcv6NfhoCdVMnJpXbvx1Gvf
FXszVaWI1bQ/AYRhVFa9IgF6S07YMKk2Lf4ctxsHrPRBdavOQVV6m/63chAT1aDNwnqaMXcfj6wJ
LxglQMHIDcrJxWkX+ZsMwsoWAHwto36II3+Mkw1mgIqI9ddJfC4Rkddc6dh8wWXY7vLpS6Y8QTt0
2i9bhcZK6vkQd7FbJn9KDX/g+arplzE9FOlW3l57gTqDJUNjZ0jm8ioQR4XgNRG4pPGMs5dt/kLk
giJ9dHsnOtJ2ty0mktc3yNozXYRc3grCOMQWmXTuimitRDDgLen9eoTVxXgZYrEsqBcrCclK1RXP
qo5+4fyxvje7Zk/x7kzt8/yxvOetpLpWr3Gb+u/LXFb/YqzpAW4afC13csW9dWMid/BJO2tcNoq7
dKM8XNntqq6CZIHUYcHTXBwZmtFjhj6I6kxGS9y8mHX1M6dViq9Soj0Vcohlqp/cpprwdv31rq4Z
HXIMMzUYMksAbRkp7cyboq1g3Zv+b6X64SdP10OsHO2kUDrdWLUpnOyLhF1IidThJkA2SQVcedEm
m7tp6AegFtMrP64HW3sehv3AnhklcLwvggVNWYqWpI2uWHEpzLjfpLQUhC31hdVVac7TVZ1QMsOs
j0kENec65zCmjtiJ9ugFd+K+Rih8h4mDq0rlnehgNY4zgnP98eY/f3H4qaYycyUlwBpg4z6GRaTE
J2wCKHNAdK5BWCLEhL1Ga78FjNxsIWrWSpkP8eb9f3EHnvohnJjNUGuf0Kl/19zMFSJ7fkg/Db9p
drSPfm1tvZWcooFDoXRSLEOR/kKKXsSEBU0o1JVdFHUOsmGdRbXYaAqudTOIwdHKy8TJbgnr9jtB
VWpMBYEGZyf/qNxSyzvpQfhWO8LT8NrY47H+Ym1QQNZOng9RF7W8HOPfa1rAGtVDhXfQbuIOiEz1
b1xzd3NW8e4FF1mo60tmZUd8CLq4eBrI4jRBzKM2KJohw6iKn8rp+XqMtU8GxJB7IPdNru+LZZlC
kzcRU9TcCC505N20+u/rAVYKMeBCDMw001DZ14tDQByzMme+SwAJRarER2XUL++NtjsWCtKdvuDf
Rq3yzw+3D0EXhUI7AqiUpYDEZfS2osRMkoONECu58UOIxYvrcErRBJMQOLaekA42ZPyDMR8qRH9j
ya9+oos3uNjJhaYVNdq7GuItGk6BcfxYciY41z/TepAZCgXCa0Z6fUwXshXqAXa2mttWKGBO2dHT
peP1EGsHM9wWWlhcF5EzWM40kQVOUr/HYGM8MzFGd4gWa7PjeqXv5OOMpt2It7Z/LuPNn/AiHRVT
rok0wnV31NCV3fnPAlNxfz/gAZm7teM9zA6cO6tHxHFj564k+w9PunibFuSFFglh3e2Ntyk6iNNZ
Bl01VI9x9en6Q64uw4t3ukhMVhbqoVjwjKXyNWLMpaNBnlnlLjbCf7FCEC3SQGlyasrLGrXrI2WI
chHht5Gpliw8Cmbxdv1h1nLFRYg/alKU6j2l0TREd31bSsG5YF8kv/fDD98a0fvb6KiujQ01HgRk
EuDGlaE0zM/CxO7RNe+yk7wPz/4h+vb/e9JbR+Pad7oMtViLeQncakw4GgP9uzrVdlrOcpWBg0jc
9Xe4tuj/H2nf1Rw5rjT7ixhBb15p20ktL828MGbH0HvPX38T2htHbDRO4+x+D7svE6FqgIVCoSor
c2uIcr0B7VgJoOfVjzVIR4GUGdpH48u/sAEYHIqHqg6+JSr2tbmmZ0oLG+Z0tmSQdt9Zyc/bJljx
CJnSf0yQf9+cXWWI6tUi+9WOyaEpl1NoibxLndwCVEqGW+DLBpUJGkm6QggHl/rkgIPAA+XZY3iC
yrqd2sU5fr29IGb021qjPCCF0oEKgRRibfLABx5ANw7Br/iF/MHh1eQZr5KLpVFeAFlBK4SyrO6n
+zAYgnEHOV5f3Rn724vifSUq+ohgzevwCkFExzRhL4GPswIAhxNMWQADQtkgmQaZKr4aW53q3rSW
GIupP7Tz6ILZBHCqcdc0duiGfkBysBqPSfVdcH9x6uTMxG9rm1qhqgxINnvY7rz4pXjqn6sgCcZD
dZIcvGtt8Zg88+hN2J6yWS+V98XTALnGCLMfSuOOH/VecasA2h5iIPqVCy0P9/ZHZEaML3Of2785
amKEJp1U9bpfQNOhA3FaHT60oBm6bYXpKhsrVB5Ypd2olDlcZR6nX4uq7fs44hxoZoxFdVFD3Ca8
OFRYgtT0NIPLEk+sbnBWY3BaPXMFOQ1kyDnfXs3VKxLFYQm1LmCoTSQzV4jtdlRGUFTghpfOxrlJ
4JKpXzjyHkzM30BcFvwPXGnk52/DFTGJ1Rl4WyEsXhWJ4qazpkHBoMlw6N0eEIws0O7VZ4K/h3KI
M367vUTaLShz9GVchOvUNKOs+8BUQ8UAuizifZHzcG5XB+zTDNprqGDgdYA53ctA34EQtWt73MGj
j0FBTBasRx17CZlkH/AFezonPm/Kkw6OtEkqEqOLCuJkkp2ZGL3sux4CC2dBf5XkvyZjsWNJRBQz
OO5P+yZtkwrIWpGHCeixRYzk/VjDvTo0gQSRSg3TeLc/m0QnUcSSaZoyCIMwN3GFT1ynwaxliDci
YgnnBQpFD6BzPaJkMzoYcfyjOODTP0AJ9E5L7ZmTUbF8xkLKjcqKgYkrmpChDCUFXLomslFjkr1M
hIhjORqGny0Fj8vg80VCH4eNLZqWQQHXGgYtQa+bn6p7cbWF9wZX6vBtcFdv/G7itpOP0bkMeJnc
VQWCbDDJuMGXBArnq+to6MS071QYJnie0p1RgRYnez6KeyOQvPhggrxUsPOAOxXNCgBbw9RdhEab
mociyLaWQ/MDer47QoiTvCwuyK+d0uG9n1jHZGuOuobGojZWecY6ewwHmGrktolkKwDfQPIIYjN3
YnladNW77b5MD/raXPoySnBNmJmBIFdrUAjOTXmFACK04kep4pGXMddnqWi/aYjgV9NT+mLhQ4Yg
RV2S8DSpkKQVIcfXE8VqGY3pNYKw1vqgdyaPtekzP75yXYzzYLQJLClX01SRMcTqMKCfoED31Gn3
7VlPXQ0Af3uAigPK1BiAUzm3PH3/fnrtxib5980tXyvjGkpGZwCtZbaOWIWvpgSWqttfj302Nlao
aB5VbTIv4iD602EGDmRKdmj1qZYHNQCvB1TQDAMAtFU9qANeGvN5IVG7im4bwNIq9hUnk/JXCAdA
JCqG8mMx/NW040GGXmgV7tf5fgkFMNp3bgIh3hHEHbcXzdjZrd2rQFSnnSZrsJvKf3IwI/Q8+ter
dyq+HaHK0AnABmk9PcW6iCYYPaG3SqYy9pKdeNDssEHRceIDtRnnD6Z0gKbBvIUhaipNK+YJOkng
nfZFaA4XaBBH2u/aTDnOyLMiXzqj3g/1lE4R+DrR3w7lYNGg4ZJMHCuMm/BiLVQ+iE5hOHemoPuK
sIJjGW1CkN3IA5EtPXbNy1xy8s+rxP3v7/S1edQZU7QqTczZ0n39bvWH++QQ+uDNBU1Gixkhnr/z
9pA6amKWZ8M8Yw+BwYRo0KOV6raV8d4/jLxFlkDnBJ56dLSv6FaNFapMyopX64KBDre4X3une0W3
JAqgLDU7mAGFek5GpuF//+N3ENlOKKxIICxC/RgtvUsvgaJRGffgRvSzN1AtL69NIDjiPr4HPQ6G
B/a8+5W1oThe6AvJaKpdpfRgO1bjegDTaqGattFGhTOYuhdlMTf+8yxRflIDBSFmKmikw1fjTOJk
F8S+uM/fo1P5RtCm2i+dU0RmRsft6ih3AQa1Ci0dNqGo+VQDEBnurAD6OVz82uewNh2Ht5ao9LoE
hEaayGfr3XLf7kXLgdTOOX1Q3HVneMlv6BJHAWCnD6mXBxX4iMN3eQfieMCivAiEFC0fAks85dZP
orJviBh2aR/j0wKgiRkp1EMKwW691YO6DX+m7Wok5NNxdQxFIH2SIJRLmRsiyyqbEYem8er9vFd2
0Lh00Rz+DeY/5zNJ9PJX7ZAeIUS0v30ZsW5g3BAG/BizNte0R3mzijK6j7q//gyDcR++YYT5NQTW
TfRzy0mPvYOJBLfybptl5FIXVqnUdIw0a4yqitSbCF848nB/AF84b3VX09qfO7tZHXXHi3ndmhgU
/7uIJv8YT4rbBMZ96pIqF8gOXRKS5qBEOUh/13ub797kbF650tcvoKmuexNKVFWE/a2an+nyNkMJ
7/ZWMoPDxgAV9cAVWs6zQjhqRMHOZhFccCB2agWOGd46qCu4VcS5gO4LyvnS95HIqfaciEOc/NZG
UbevpYUQuoQwCABBHxI6EwtEpcP0tWye5Hp1b+8ZM0PaeL1ORVQztEqhyJF3GmdSL4sOUDj5gBIv
8Lk8dLnMvBI3H4iOpJYViVBdJRUL4Wf4qEJOHRNtGGp+rILyLCDXFZ4yJ9lnD+2hfjUHGyd91zrW
Az8HuCqNUudBp2KtElXpqALhi750/tD/UnaxP73G7k/lMfzoXGAovDaA5kvu1C6fRYC761ScC4Uu
A789WHzDEnJgP4YYyiPZR2IFKgTdlvKw5C95fMelcZIZD2EZnHEgvsA4vmnRSeqYpGnVQ3MZD2HJ
Tyx31XZC7S733ffEy+5Q6kBD8SP6ZmLhsy2pNpDwRWqPyDGf0++8Ujsz69v+GuokQXplmOOlFP1Q
1X5DJu0IlL7ogH/O7bUG0qwxBhCgooUptAQPvByZU9bh9gGFfHD7FLAcc/tDqBOHZ3KcKXWCyo9V
fGCWJVDWZgdWRC9Rxr9um2J++q0t6sCFBVSVw9nANVMhGdNWiHsXyUOjiu7ajWB4tFzAJe4McBn0
UIkZJEyI3f4FrPi1/QHUKVTKylJaSAH4GQQNJdNBPYhzp3E/LHW4ygk8mq2AwzU5pOsAjSs3RsPB
CEClG/D6drz1UGdJSiVJzlLgg5T191Rg9l0rODvGXQ91SacL8t61xJbF+9GtH8hDUt+PDmjPMHbE
OxasxxcSDRX/gVkK/C2XybsgFNUk5ChW1SNkJdXnaujdalDtsFJ9UF95kCN0bnsEKwfZWqSWl6vw
/U6IiWYJGVDMAshfBPwXMqt6I2/tUDmI0GtQWFsnCfktyd1LP4RMqkPoWlC6IRIM67fbC2M1G7YW
6ZxjMsOhNFNSVXEAWVsd1Zt3I15fGECHAqgrg8ft31Q5L2xSaYiWF71VZLCJ3YSo1egYhTM+N07s
qm61H6W9KLsthqn4ppkn4ctzdCqeVhBDkyw1hWKKABoDyJnlfe7e3lFWjqWAmZrMhoNejZ6TiOox
z0qghPxJLd21yp3YOloCJxyz1rE1QoWPRUybdWot5CT6j0qBBt3P24sgJ4hOsLZ/nzph0Yj5/aYs
DYhtQWY6wY2r/CYq3tIJA3Ccs8W0pYJqCsV7HGe645+v65DrWmb4YVQcZ9k6TlH8XM6DNxiGV688
rAmrK4RZzC97ZG831co+AxoJsQqUtN7kjQ/ZI8nuLSd8JoDo7gzqRJc3PMP0iY1J6kKJwjzMW9Se
fbX+3QznIXyVsn/eHrlYFeUR5SqrpRyBwyrU+yBUn8omcxfz8bZbMN1usw7KLbIE+oVVg62rpO9p
9aDPb7f/PnufMIKj4YwiA6MCwwK2z9ZKKsMXEcW7ZFfKUA+HftJtK2yH+7JCBYESGi2DAaAuqL+O
sQXS1+5OkxW7lx8FSLjetvVfvO3LGJU45boC2ZYFxjDhd0iekiPYWhwypQpm3X30WZbgviJE1unF
AA6o5S3Uq2kYcg9xqKGMW+Lh6Yv8g/SuIAT3mLshAuzyAdXIXxraOtN78ReqBJz4x6wGoTkoyagE
4CvSULzElDLCQG3gKv7T9/s2Vdw0/t52xz4HPUcL4d1v9fpPyRjJY0WD15CyHhjraIT3DOD4NHZw
f8HUoQ1nDRB4HnkCUSz33xqhsoBIlKquSkjkMFKnnFMIgMccukzmfYyKPBAGBohgrnDOJgQsDSmC
3JRyRjMucTKP6JXNDgEgx7sCTy1uLZScKjrYb01S56GB7H0InUhUe4MwqP1wPx7IICFhTtH2nOPA
s0Udh8mUOqVSsTySbhC0TfKYBKRslfFnh1lJ23ZdVKDvEGUqLcfRg35OIHr9qXuKdujmFo9F0LjG
IWvd7oTn86MMahrwUPHWyjqGW/tU1EeOvygjOOohy/GSiYmvAmhYr79N+aHI7kUVh6N0JZ6CGMtH
wZqEgRFkutc8b4tVD7OUYtFmg/GDsQyMlMfKzIqf0K8DPA+ToOb1WIpsQqYQvWs/hNaDN0TVj0FW
g6YcoKO7BrKYc/vxzC+pGAoiCqg1rx7lQDiWddTCohygznrUdutuult34UO5E33Rrc7lb4Dz3dYp
A4XzFZn7uTFNHY4pIY2CUMdl0X/I44sovNw+EYwrDzcdCpykX6sBLH+ZjQzKUM2DPAJToFt7Wc9A
W1QocEao2XOuIsZnu7BERa9OVhp1HkLIpsbl4wIew8pY3UJ7T8xfE2a0/s2yoJxBGqYy+KKpZZnA
wSzpbPqd2jlLnNhT9xh3mX/bCuPjgCoLA1KYSUS1hu7iDOlqmsB8mX4TRod6qHZgenu+bYK5a9Ac
BWsi2GOv5pTGQk+n3ARKwCr76TVEtcGRl2U9T3o+JpBAG/MHE9q7nDnP6xcuuFdhj9zguATohRkl
dLLHDOUBIc9PWaR4YT3vpHB2y7mEjtXoacnKWej1Xl6apBx97adOHiOUv5XMtE3tNEccT/8c0bm8
Zy4tUD4hzPksiiosWM/5g3TqUYi4n4L5Ha9ccL1qQfsDNBrJQ7obHjJ3grSbtbv9LRmVJfILwE4J
Ghbdwmm79MqxKtGJhEAS5rPkQ7/PUXOJ7rQAAz9HXjuB8ZS/sEWLdeWpqCVFh9WqoNJQneqA9+1Z
3pdv7T0Yvr8bv26v7TqOXJqjUudysDoo5MJcAg4CM47tSknsWDQ555oBjYIdRB+INiLJw7m43MK+
qYwiE8DcjF6fbhdPU9DcJb/RXkxsaBr4ZZCdp53h8qlArg8iMYwXIq4WjECLVPhauiIZxQbIurVW
nKFAX7iGXt56mq1zqXJa08yzsLFF+4kaocyJ1NqvijiwclBDFVXKC5HXl9rFgj7z6M07NJNTZTUj
VLjTGjIK5zkDTZ4ShJCtF4zJs/LckbLIve0ljBbepVHKTWTQEPQ5sNDIiUZ3wXQikF5BfBZQYxpO
pRchuxT5DH3McPa1n5/Vw81Sm35E7SyGVf1ODYSf8pt2JBxf1SkG/3HnTu7wku/aQHB5PEiMhsrl
eqmYY8RTXpXQCYe7Snspcq2z/BjexYFmm49/l11DkMmAimkNFslV7oq9+POT0HI/7P55GZb8FqDC
DJSGyPDr5dHRJjlX6xi/xexye7JAghBzrg1mENhYIH692WdgXcO8W4AoX5XYLlZMaAw/1pLXRSSl
hKs4vrFC5bXtorVqWq+gRV5a26rKvdDnTgh9DhGk5Lf9lbcgqqqRQxpLUkbQPOdtDbmR+xXcRN0Y
cawwqtf4Mjo06JFgymQc7nLfyrWGhGNYEtglSrxOZ2Ps08mPFqrxgst74jFaTMSarqCHjnxWpaed
lHYFz4oJFatShg+0mBbTVLcdVlde0WJuQ8eIF4x8G08QTkhsMR/3Zie68YQfZqQfLfpf/dCfBil2
yqmzzbFxlqXfD0btJZ3pTJbMiYaMN+nFD6Yj1dQtedsk6MAnb/W+ecq8AkViMmwfrzamaFAw4+FD
2Tf11x59/vvGk0W0uYqmRcQgIuHiHWEKHvxuPzzzSZGYwX5jikp8zHwqsngBSlzQR282a1c0ft/2
4v/iX//54nSJE08IuWtHMt8W3c35R7VkdpqfwkPevWud4UBYXlHu1fx7NP3kWCYx5eqsbhZHRYS4
jKKiAT09Xk4EC1o5gpPbxiNgMoCClo78xLHHvKU39qjYgBLP/896+o/0pbjX/HWf++ZDuEM36BC9
VC/xsTp3f4k8u8xAsbFLBYpMilKraZD+zB/xgww19NRv8Uq0gGKegLW100eLC+pirhVsSOC6BykS
8pLLqJHJixrmxHFKqXRWq/LU8T4E+VRf3Tc8eSFGzP2cncX7l8gS021ptdY11VzwDG0TzVHfMvNH
8RLlvKlwRrWSzOfK+Pt/m6HOQrVOtQUeOLx2PzSk55097xPgHdaDKoAvZH0r3NJRC5v39mB8vQuz
Vzdj2ihhgfe90Q87qBJ7GDRwVp4wMON7XVihvhcG19LGwPyLP0mP2fojr94UjIznVWR3eetxDgIj
qgDAD3YgMBYQHkbqIFiV2XdVBudIT/1p+m69V45h2MYrVOv13epl4Km3Z56WAMtLtkapU9BguEup
VTLNBgZGNfzTtifTvK/61uasjhFWLlZHtnoTno0SwGS5xnEbPxZPdZKD/kCKlPk9uErgIhKnucH0
S4zSAqUMxiU8xSkHEbtpCnXy6shyW/kpfCDz9xTL1V/6xc7vp714zF+tl4WXGLA/4pdZymNEJRKn
KFJkf8bsM9AeUfGmSWn/cns3WQ9j7OaXGcpXFKvKpYVcdqRHEOF6T2zjg0AayZ6CYu2FjJZbjvEd
zQpFt4fY5kOPuFtM+Y4QdkkxQDYKPwLp6epmu+F39F3f957sLy/NuTj/q6v3YuGUG41am1R9laDm
YBV3sjD/BHLlx+3NZR367d5Sz8YoTS0jL0rJTydjBCf2euozqP51cfUiZuExlfTOuW2RfQi/vib1
eJRkHPtKh68qAoiWusUZ0vOovoQDLznmeCet4qBk8iBMBd4T2Qq+VWOwq77/V2uBOIkJ7V084KjE
OBXLuCky8hC2MBjUhveWlR9Lq/C0SH+9vW2MNyJGK8AIBPYVXbwSywllo9H1plV80eycuU6dJg/t
OTtXg7Yzp8luwadw2yI5VlRudGGR8ni91nMpTbG4uQS7IKRJ0Tmq1efbRlh1oAsrlI+bfVRaU/U5
m006HqULLU3y7IViiT/+nmwuuoLEwlvLojx+WkQcKlzxvrUjzAO1n+MxA1DMh+iifeT+c2g7pH42
341y93GYhXFIcBXUQ4NBC3CnoSyqcpyD+angFSaYDMEmQz+dhUUFF5YO56jDc9k9z6CMsjhRmB0A
NzaoYD+twtBo8oLxsAqvWns8a++xW7/Ph/SH5AiH6ANFyXduwsz8WhurZOWbm1RQw2YWAPb2WyB+
iHhBNNuZMzrJg/jZz+ARJTKqTugIf+0k5fS1UvZ5SZJWoj1Y+uNOgYBHy0VTs548F3Yot5+rHCNT
K9xCs1e/3etOdIjuVHh96WXP3Y5zyEheeuXzm1VRPm8AnLUUAPfg8iK7iKEAHypXbrMfg3/TEoLH
g5cNpAEmurR0taAxrKoo0w4l0Bo0yKLp1FzYAPMO2Zig8vAFV0eYxShUq8hO12GvRKd2AbCzfrq9
cUxvMDDRBglADJLRYKU1iQfdIEXqFNMUxBukoNv/D7g25nogOEJEfqHGcfUA1sQ+zHIgENUgPKRu
gqOU7ETTI4X/wbUOFQYiGwSnpj78Y34tuIUMbigCLwJh7pXAlg5qzswSUNwRg3yf3U9vBGxpup0b
vTQVUMyZb7n/lAHxb5uEJI2sWKfnBadMVjAVWSj+qj+NS2qvHQ/kwdxRjGIbZBIZFzN1vrKikENB
wbWiDlN4TNaoeDDV+zbfyWKy7G97CTP6bmxRp8vqq2YsJ3y9rpCBmLuv5dKea06IZ5V8iGacBMJD
FeuiKRYw76tmMSnwZ2/D2/g8H3vAEFHcAu+Vo3P8nrV7YOjDZC4soiJLXVpJAaioMWD32li6y5Yf
cYM6QS7shPzt9taRraEDE06XiNIE2GCuWH9lqxAEiHuh8tMmEGZ5bxLNi7S/4ijypgmZ/iRzMjbW
t4KbE8J01BivGq/CkguqoADhqPVaMIbRjwzuUacjh4CTlXtqED3TIIIOcma6hrmCZQM4OkBwzbR1
V2mwmzW0b28d0yFAc4vCLKihABkiV+fmarTWEMCpFjbi0+ARUgrjPn9bvdb5H8YNmN8JiBuQXgIv
hTLBpa2iqqpomIA5zxEIO7sL+qN6MDDyAIUyQH0rtwyIHFv/2nGKq0xPtFQDbIOYqoLvXxqGMqNR
dC3mOlet/auH0lRsgF6/KAJr6DnSZKzCM1wRWtEQgiQEA5TXN02GUUwLIG3lbLb2hxC7GrReIbdi
AKhNXpbSmwE4TgrdKcfAUBcGG/CaB+EXr4PA8h7wF2smyBwwgUmnc0amjkoaQ607yvMH1PfBPziZ
nHjCs0Glc00/VXJjLhjBh0z5EBVd5GiFUfJeSAxODMyEkRgMfmI8ZmnPMVAc7HIJYSveW2f9MDj5
PjxAZBM3W3ovOVCndIyD7PKH0pkL3BimovJgiKoYr3hnDnNhp93TEPq3DyDPAOUuSqyPWtljZV38
uFaHTuM8zZkZ92brrggZSqVaAGPSPyXTpVNzX6Ihj43bl0eltWVXfY9chVNKIj+aDshbm9SLFnxM
rVCRgjhpLBAk/+CrPn+akPns29qhMrgxMpZhXTQR+e/kCXYMFul96Dbu6mhOh+Zc4/GmIpgp99Yk
FS8XNdXihVygJAkWbJLmjEfNszAIK7i8G5TjHDJ1vJbE7M2wh/et4eiGYmML8cdt92PdZNvlUJHR
6oayiGRYSML3IXrv5Zeh4qEtWa+vrQ0SnTdXzDJME7jWUfTKT/rBOoLpxfkJfvoHwucM1TjO3cxq
pG1jhUzdMpUoGE0ywflIoa94UlyS5Fh3pm0dCGF15PKYgVn9/guLVJAwCLIeIj0YF148MwBVxS7x
gGB6gCzGinFWSNYE+YF0/W9/O9attt1XKnRMotWXpQlXDPP0VEXnZBE9IBbt0eLRYf6XIIJBC8J9
TMi5Lj9ht+bzFI94KqWnESMzcmOTJteAdkVtz3D9Gh+SV2Nhu+aXTdr5tdIo9FGXcX/t5PkAnin0
bXmDJP/lPH9ZoQ6ALIemNK4YBi1P9Ut1CPeDD4wjJstlIHO5HILE96jACPQ0BCFVqHsAJUUFxk4H
hyAGd9H6cSV/3Pfn7hXIe6LoRBxFgXjDOTn3r5HLe8mwDENOgVR1RAReOhcfQUeXdyEQkIL6w2z2
zfiorj81ye4yTkBhHT/FgI9ASw5PMlBJXbqKNqd9niqwFO/7U/WE8Ry7uNNrCFMQvDOoAt55dGAM
MDzAHngA4i7G7l4trtYStReSDBLFPnIDXDedL5ATx91FFjBra4lWCizWWWl7czV9/XtqBYbiKH7s
FIfkAHmm3fQx6kftT3yU34097wMyrlTUh7GxyFUxtGFRUS0uDE2IRDw5JOOnss5eE/aOXGcOCGoz
3VOK1Y4wyHw7wDB4ELCxG6NUYFMXo5OAAoPR51lxwGDcR6DMKrxwL/4qUIG00zdr8cQcn5YU0v5V
70KBogIK42A1xqQDFXcmHWQsMhBcfmaKeCSkyotRy5yMnZVFXBihAk2mJpm4QOYaF0Z70vwuwDyg
dq98Em6WGHjkKhywvuV2VVTMAemLKIghDKoBeXH1O6L31Qa8gh0je7hYF3XvjkPaoJ4AM4XYuqbx
l5aGLsdByGGm4hlpFZKiFiRar6QRl7E32zmFg6jB4oHVMwCRWnRafMWrg1nj3ezXWH8QyUAZCMTx
ogl1FGrf0l5UhCnJoSS4Jw1RadceQfnvpweu5B5xbGpdnxxxIBZDZxm9+ssgNqiYlxMb3OidZ3xY
6BS+5yUaCmptT99GgOArV9zFr8u+KW0B4hScwgkroBG0Og4fyp/X29oMfbIUf+fP/b4+Y3ATcJJ4
J+7+RaJ+YYhyEVMOGyFZkUIA2+EWpvhHjjuITQn97ykRd92QDo7amR+RofCA8qyL98I0FdCaYm4w
aY4tHn/+LShcnrNXJaigNseHOjGOwoUxKpCNvSC2wwI0XWzuB+B29eGdcxIY2cqFBSoZy5N6MVcL
jY3JQS0FSq6uZBwET39RbTQ2QKPo6eoegZKHJuGsjEZAW5MQ6rUBu0pT20PxbWk4cEeZdRY2zmhQ
Z6GSijJWa2RI4Z15WH0igVqfq3ultDE7eCaDU1IQ4v9aUAObXAea0weLi4H0yJaP1jdefs/Iercb
bVBvvgSI4aWb0ZAd8tiJktk219WvhMEJK4kTcFi1HEy8oUqKG8gixOmXYaDp9FGCTq/sG1OOSdlx
F5vpTkSVwXpsh7txuu+t2U7bb3NcORkm4Vq5cxcDxOBj4SCOBePS2atcnEURwG20JI00fpEBN4yL
Hxz3Y36kzS8lbrJ5Y+F3ynpPygjE/Xqw6ZQ+cAVudVKeao9w6qS7Zaft0xOIXG6bZn6PjWUqKFfV
YKAtBAcMm1+18d0ooFIHEM4g8gYDmSdsY4iKVULWCNaUoJwsLcujrp2isn5OIu3fwG4uPjoVmPQu
rWaQmpGtHF2S3w2v0Z0Oiap8V50t7jOHHQg366JiU6w0Wmp8frqDCMWv0p93gkMahuqxdHiPKlay
o8sQvsf0Juqg1+l5NTRJ2hNQEU5ycvwsTD6Vu2pf+f1v64Fnj+kdG3PUaVVqQUnyBbS5IO7Koufc
DN1a+7bqsXfbC9m7uDFEHVW1VEPgwXGd6I9AEY1A1EG71O/kT5HP/6HKQH44nSFs95E6cCp2d+1S
2GtDzI++ZfKdUM8YwArUZS/M56n1ZPObph3lkkeTwf2E1IlbkmKq4gGfsPkTPfVgJxMg0649EjkM
0onlzhqTrbu1VOrgSYa2Is2DPfMOvJ8vpOSl3WuP5Dmn7xLubDM5X7fMUedvjkE+FxLealM9xsoD
0hOnJfJmdWEDZMSJXqzn6sV5oE6f3GRwT4zYIdNbPB0Z7HhUHxpoRoIdfmftK0/j1EaZFzZq8uhF
SGg+0y/xVlUSIyTcgeL8PVMfo3Hh3Frso2CiOYU3uAiaY2oD9Xxom0GDBc3+pL2xk+/tzghySApH
/r+Yt8B86pcxav+gqlTJlYrMikyCy/G9wOueM91hY4BKrMxulMS5B1dUGb9OYegIKmSgDSXIm8Ru
p/3tMML+OP9ZDU3Usub1iAWhzpWlJQbQ33Cp8r4O8zR9rYcGGcex1CfqioYbYcbA5YLcidzR6RMG
1jzLjd5vr4h5a27MUQG4M0tlignBWCW/JGvrxkPr6CH3GDHj/MYMWfUm/5hUwVQEaDeDMXF0RQ/Z
r2jH537XudA88Esnd4rnhD99zlsdFYX7thrXlLj6+KEHmmUTfEXsq7Z+bv+Yz7JfuMuRGw95TkLF
32S1ViHMPznbJF86gRr5SXlSz2TAvg6UB2HPQ+byDFIBWMnmQekGrFKeZUeUa7tqBe//5iZUzJhU
K226Dmvq2t6AUFn31kPd1l7mdOVEXJ6nUAGjVesJQhJIr4yBSCEg+u7LxU2iMHaWaO0462JflhvH
pMJH03Z9UmcYq5kcPBNAnDpiqAZyoz9I2zV3eGU6zuro51g54EUyzsCkWH3s6eP0EK8AGkN7dHXq
aea1eNmFgq/V0W+zpZ6bWiixOgI0Qz90P/koIzt4uu9u+werA7CN8/SzKw+HWk1GcEpokbtCmlqy
oUtbBF3qqbZwN7nQQ8S8i2vwsh2VE//pNra2rOOoFJ9LrF9CD+x87uTgDshWJ3maT0lkt4kd3lkf
ZqA6+Wl67D9y0Gr9TB+Iygx5nkYv82H4Vpza3E6fIqdxI9lt0ApCHwNb9XNyDQ8z0agjIfzygFGc
AGVQAcroZsymkXOVQLyxiJudnk/uOHLVInl+R8WkKMmg3FAAdZB/qO3TatkoQji5b3na92Z8X3wr
iBzCNcLth7JiE6DEREUKE8NXgKJWVIFISz6vMzw6B3sWAKM3HFICnHQMm/Ke/6wSPLiODRVej9Lv
FapITfWlUNIRNE8QpAVxy3nVD4Jhi5NT/A5Rekx36WOaeeLqtuNe+cU5BoyC59Y63QAwp3Ee1BAU
jYWgn/Q47209qvfm3D3nU3aU1LSwKyt9rGO8/PPYkG0NQzC3fwN7x/+zARZVj5nSWC5TkqPUU/mw
qNGdHMf/RxNU0jBpeW5G6Sz6ZRR7knKwrNi9vQgS5ekkf/MVaUb8Ul3EfIlXvAtBahxGjRN27qo3
HlAeBy391RgmxyArjGwNkl3dJCiKORRN0gHcLHSqp6D/ZVTSfV/Mqt0k7alTI//2Asm9crVA08SI
F1j4AfihLtRhgTCO0YKHHxcbyvsAYPmjvLSuLyVohk2Vku0ayap2YFjkkuky6uRAdH3Zpq5YNZ6S
cJVDQD5aaRfHxlkd64cug5DsWqe2NJp/xtD4Iw0AlVUiB7PGCnhb29R9W+HlkfXgh/KNJNsZ4nRK
Us1Nho6TRTAfOV92DJHsweZ7phnme6cO7PlJik5UHFUHSy68cUWVvNfvciv6M2b692kZSifO286W
tOH7UuR/3f7KTDf+z06jO3f5K6B+kJehDPlTKzyIxeBk8+Sn5vdCUO9S9TinXNkq8gf/u1sZInUy
V63qYq0UCbUTacQDy/NMeOAhK+bzegOsK2W7w1RKP0ZgiB0Q5vwx7ZxBCh0xHL2sPYc8omnmG3xr
iTqbuaxHbVvCEkiQXwg8v3GSu+ZD9BVgJxI3vOc9Wm876dUYjNBHXUy0l9AOiN8SIJfdTsDE5ZwO
nPckzxDZ442Xzn01akUzKn4VDl7dPycilhbzpNmYydl2A6lgU+mTmEw6oH5/M5pCnfIVMw5ej7mD
ye2dKrbBGP9+2/WZJxDcVBAzM0FDJ9EkJZMWK8mCKodf/ZmI9uLBVDBU0Xo9pgfBb9HxSomss4ZB
T9z7hmaRLvjlXgoGyHOkBvOrYItyo2yN7XmxTl1cH+oidKN0tOM2/cNZJOvaABc/lLigmno9MDWN
cRenaA1ANHWfJnYK90yhLvkI/QqnbCH4s8RgxQ0U53+Z+mHNLALYboFgUBSl68mBXBzBTlBmJr7r
BIHLeT84etCsn6gz3U1+t97sTefs/GPx66fykUuvQw4eHW229in3Vat1WdU1BcGUN7v6D8weFWDK
BbruQEp/gK3+5uaTrAC3NUm5cm82qDSuiQlqcB3QwXBPNDaFIAVTLW95jMMJGT5ZsWRCCgaQ+qVD
xUVUDknYmD5md9G+OYPN01YHnp4b6yPCjCXrKhpIEMEkP2MTA9pBntShAiCGSEGOkP8B78Xdckbq
WO96L92R7gxqxntln++1F8HlkasxMpEL+9RHbLQWbDTjYAJ1bQIdM+7WA0HH8HaTFQ9M8XNUAo0F
HBnqfPbTEkYom5m+8jy60Q7fzpX3xBY5GtwiDLnoKNe8sEbdGbJWjb0VtbB2bk/zfgWfcrnLf2gO
GY3mvX7JFl0ZA3GJCl8x1SsyviSR01aY8QnRT3FyUNks7YdW/GWmnLybVa3A7J2GJxMqt2jPUHtY
Q1NsCScYIhqzII7zUlfw/mYsr53hyHtMMVyDjPpBlArwKfGK8q/pjDZXVpgDcyI43xsvkVQvik/j
/K5N+3wFTQdvVJgRUpCYEvE9cIRZCg2Pl6C8oYRNZ/ptNUGs9DUbdU5qyLQAlBuQG+j3yPQ9UUr1
Ii/KYvppjkuwO0vNb86lwLiJMOr0ZYHyPSVaweEmEQv7JRj9XLZnf/JkDyPIGDsFugAqJv+PtOta
jlvXsl/EKubwytBsZVmyZMsvLEdmkAAzv34WdOdcs9GcxtjHfrCrVKVNABvYea22vBqu7BsVCGuX
pe9YJAjnHXaWCyhWcSikGYuRDVwXdVCTLxDdPXP+5vXJ0GRqv7uT6KozHQsld0OkwakbREw9bxpc
RuInxq92lHWB7DzBAGkCyLwHncDkmvAEsy6dV00DgiGqGNYNgHyy0DGz4SNBt9Hh8r7tzRCAWoYz
BWI6A/8R3mHaD3qfg2Dh0EQDaj11hJPyoirE1D9yWLyBu7rDQPQzCWTTuzv64gE217KwCg5IJNg0
kxAlT1fPPeQUSbO8JgDEUMC1XHcowQ75B6Ue3xCkSO6BTCr/+cbuLHWdaIjkMevd9QAweiBaD7ep
+rKCGrjS0yfP88LLW7yjLyfrFE5znqZcL1MF6+yT7+rUPKyNbCTqvXtbeIq3MsR5fGek1BwzDi7P
ej9ZyteGofVRs8JhfVU7ZP77L5UaL+qtlbqhiq6tQbEDy76zkkfN6YFfOQVEsfw6++Ey8oOz/6Tj
HNbDtW3iv6b3rFXzG0tkPeK7W8PphvksHOBVhUARUHu1mREY4YWpXusrc4/hi44mbXz5CHYs1Ttt
1D9yhPjQttfCK6wEHqOR+gNY14zCCU00NM5SDsA92LcTWYKxKkhLS53Lcqw8C+mir9XRLDrtKqtt
moZVPijollktQq4sy5pfLIUiVO/6svs4aI150wAGZ/A9cPF8n5E0e8J8u/J9mg360qOWznxrJEXr
J3OLGF5V0uVLMbV9mNdL4ntjaSa+NtduNE9F8glUnf3nyzspOzH+8831ad2ksrwcsKeuze4AmH4Y
TCrjQNmLfE+2UHiTsiadSkob41ChvVXp65AS70CUbjlqeUJ8bQH3TDZ9cQsFLGCu+0rJ+Iml81er
Kn6toy7jP9xJHPFJDA3hFVCN4REIa7Z61aXdah7mBWBLihG5Ng3WEX1W/TXiEL8p18OSfqGGpAX3
3AwAVhaYcDA1toVhJEGTgGPegopbAdviwDgxl+kENKtHX9FnGl0+1p2SCfxGl19DVD3P7WfZg3ah
bipALVEz+Vxi3OwqnbX+mJRj9zY0deK7DcBfxsZK8G4MM+gtiS25pee6dfIN79+40S2nXV0HjELK
AY17fupC6X9cXqVMgPDczMpq1F5FlQPIm321fJq0l38nQHhn+tWZAb/ClIPBPjoAXQGmjMR8nb9k
2CPO7gsiePT1iDphMUVRWxdLSEYrasofU4JBk6YOWlMGUbIzv3MqSrjqTHfbRMl6BZkMNzZCRvxW
C8bhwAuF5qGKkiLoPhbXSWAY4V9s42aRwv1PFKZOfYJtRKQdgrK4DI2uGCQqf+7lny6P7/RG21KK
gYWRQAjryhIs8Kw4THl67xnej2JSrrXKXYLZ0p8AdCNrDtwZLz6VLbg+OVk6q58hu4vAfIO+gOKB
N5vpoXojg4Lne3XqGXBRPJ5HLcoGGMHpMmvM9Ra6yUXVZdiahj+4VxjvkailTIqg+JSO+ZhTqGWd
fErVWKOG300yu7BzYiimIQbEVDbcMNEt7nvDUDpUduHjP9fdEzVuMv2X1t2BosuHXTrIOuvPXUW8
97/liVXrpWe2U7aTctDaDwkIENzlvlIe9TX3vdoI5kyWxt7ZxBN5wlGNmI+yx25QDr17Nc4/ekA1
drnM5ZIJEU7Kcu2FegmElGobFKhA0OyWsb+4XCdLEUxX35C6pzqOqqqd743ZxEOpfdeX+lUFUjre
4Ti3HGCPan9uQTSMdCNyAscO6ECFe2XMCh1rQFMdNKNzom6YwToCZZf0fvPfIlypEylCCKGRnmgW
14uWXbVpGmDuHUyWyMjZmOaaxuCPH8MTaaL3YbaEmEYHm5I/jdpXK5Uhze2YlK0AMXYYwL9heATL
Id742ilGe7d2YGpP2jLM7EYGUSbZPNHlpzkYlzpuIuvOxLCrUnWHEgMzj41i22FbltrdyOZUMmwr
W6Kg9AvvkEZaDG89miCM9FvumAHLPieA0b98WDJBgt4XfWFpI8VeNmi39RBnOcnnOUNM01KJWuze
YxRRwRgJHrozMl4lTdKhhMIDQezBRBNoST/axtc/Xw2I55HjABsl5s34N2xMZEVpQZWJewAWJn6A
Eky9yrcSK5iXP8+5YSSXU3JjSaiciP1/eZqPvTFbykHtv1sNcMHNWE8OZFT8eUqC3Pms5DIukR1v
8ESkoBSG12XJZABdVB2KW2Wejk03Pl3eQJkIQR0cZVIa0qzKYWn6tzZhAUsBcHhZxp7KbXdOcNMs
DfykqQpF0Ms1UnV2w8r+OHaqb8/r4bIo2XIEfXDTuaTMdLBj7eNAv1Tk2+XfL1sK//lG35w+T0xA
d2ApJPa6Cv5YHkysOxT4999JEgwFyeclyyqsJNFoVKaAEKg8P0VyoDCN6LKovYu6PR/BWvSjSRzd
w/lUTI0y8Et466Ed2r9aEHKFaK2Alyc2VtQ1TbPRBQlVz9tfZsB+qMk9Rl9ixZhkzt5OTYNf1t/C
hCWlip0XmeniXZjTsK+quFB084FS92eXzJjrH3rmD1b1wmYQkQ+lsvpFMz4NhfXHewv2UNQDMIsI
YGJkY4V2B4OQWXFzUsX5rP1iZnLljgBS1McyvnyG5+GxIEhwzUrXqmhNoS9uBc73Tr9ySRJa0+Dn
Khhwsyd1Ha47t40mV9ZDvGcvt3stmP8MnvCqqiBVMgCYsyDXMpP12CUv2dQGWS1BBLoszBPbR5rc
K1d9AiJQaXRRp6dXOThf0uIuAVWlXUqt5f578o8eeWKfiDolqQI0VDCnKfknM8muEuCIXT653duH
MjyiBcTMKLCcPimd5faG1tp4shZ2yAr9ka3lT1IrsobMnRoV7sRGkPB26XRylDIDk9kUKA/5sYxa
NBbG8/Uc9QGjoE+VndXuY7kRKDxhU1mP5tCB4gtjsWFflnGt3BHH8pfh5+Ut3AuDgEuFVBSiSOMM
MYllo97mNQQxdLwQZfD79ZtbNn626oHbPTaLxAq831rRv94KFCzarIIrqqixlcVVc5/csdsMHDZP
mp9GgLNTBx8zx1/7V+Q7uwcSeGHyNby84F2d2SxY0JkayFAjGMChluDlaL3v+mQdx+n474QI+rK0
ejaBc9I5lHgjO3LNZjMY0HJzWcpeEkfb7qWgJSUCG3Uh2MseSJguUFLv5qN13/tGrKInuo/rRyRy
nqRo4Ptb6GK2zHFQwxJTpqAsrvKCoi96LPOrpFlvjYreWhk7SJbHHShRVQBdBgcV54UmGGF5Wja0
hTv2uHXXzmcttG44ewZgdACFDzsUuBJ/7mxZQJzzHIDPmQApUdG/ePqaeMR1p1qfstht0b4Or1tn
H0ZNNrx8bl/fxXCICZ5wdsQwdlbTMh9mksXlMJcxmij6HynRklCxWvURdl6N64lax6LLi8AjgDFI
4AIeWnuyHgCraX26vMn7i/79NaK1Ry18SnIsmrlAPJ87f0m+9jKwQn5QJweJ6g/YtJFiR0n1nHWs
mGadANcJO+vQX61DPs92/r3qnRfSJodusiRvzNnjycWBAIWT8e6wcZWssSuiW1mcrs30kJaDHZt5
R46MDFNYVY5MUY0zU/cuEIcJWP4d7qqmpQ5NHB3sP6m63pZrz8I29eZnex3onVUM6mNBeoBPax0Q
6bTJS9TQIEtz3WoEDGxFal65bQkqTqOfrzRmpt9p1U63NTHb2O3mGiCII1sOXUm0xm8Sx47xiLE3
g2nktqvN2VeL0fNVa7B+VXWNEZYRnV2/gLlesiChWhNMqcaCqlZRsgfV7mGqBse/rEY7Ww4IZcd2
dXioiFqFu+PM09IWDStjbS0iTJ/4YGXyF+1TTTvJq7CjS1tJYh1hntIFrXJFGcNBy4OKkGh0l9Vf
S1xaXQMtdtf2aXx5dTvneyJTcBCtQUHrw9hBJiNPntuU/kQHiXe2cxFRhdKQ34IhBowy//kmPFL1
iapl1Zdx4dg+JAad+VNz1ejySs7MPYLwrRR+jhsptT62ukeHMk67XP3QuwpAKOHWH3OtLY7jols3
Uz9/S7KOPF8WvLs8zwGcjQYkHzzmp4IZBpIcB9jDMems0FPNoPC0mzz3JHq4JwZoXQBNBNwU2g+4
SdmsD5xGztJVZRUnVvu0mhBhYyo51ySWd08J0SQCOBaAPp1jpYytWyaZmVcxnFLfS77ZSFL31nFY
2nhJM4nG750Zcp42modcjNCK2ZNlbl2vcSDMq9zOn9Yq9ZUJvu4CvAO1+9Vo+afKzGQVor0bvZWq
n+5kXq3LZHWIviwTzBBVHi2YEp4n33WZJLrdOTOUgwz0eyJIMM+al4ZudjPwmKexV5ceOrBGBOwA
1Ax1Pbqsg+enhvgZCmjZoLDFP4JyNLTowAEz5rG7xnb73Ix5wDDFY1q3mi7jjT4vcwMJFU4E4Aag
7xqQX0/3j5IUbNkehHFCYjR4+2AWRP9LduDA1KCW1TiKjhTE5/ylglSwe/K5f804I6KcrGUwTNLk
4KF7n4MO8sgEFYDjT4B4IxEYFFvflbV7nodHfK2/pYq1FGNOaVkXkNqHaqCiv6g00RbNmzzV2z7G
Lfl4+SANbk5OHQqNm1pYHIC8opVVMDcaU/AkFzSPs3Q1LZAfW0jUzytotvRijdAoUfu1NWnXLgYQ
fdLh/tdeT4PR7uwgb8c5ILzC7ySOeTAps8JCJ/QRk+XzY7IAj99xjKip2UfVTowwJRkwbSYbE76k
K5473dFis6lsXqlPffCtqYGBkRLW9EBUb+ngV44NOoZuoFGlAPi3sQbQqnYU8ZRem0swGMv8Yieu
LXlhdxzLk00RT2HFAJFNDWgcAwGjFuZRW33ghPBrVERlc5XLkv1SgYKKwxBOjCYTV/EJ2FRdUP4c
oWgAvQS7naz3fk+z0bhpuzZKnkgUCsIm21lZk3qIhNl4k5ZJ6Hrs6bJanT+0sI4bEcKTt7IB7bWq
UsZGDwYsBiJFAwWgogMxSTEH5pTeDF4jefzOYzjcHRcBDigo8FKcwfxaKXrnusqF3b9dAjCTDDQo
v6oRQDXe6OemOtCP2dG+Kb7ISsc7+wm6WiAla7qHBj2xVKOZQG8yqrqKM+reOXN2pyWy9/a8En6a
WBMhjIehbrt2WWGNHXO688Z2AeZqibnTFHcFgGNlWOvExXTW4EWpi7SNrQze89pmsp7LncVuU4nv
fZIbt0BPydSUtlrFqcLmr65NZn9pS6mYvUf/RI7wLi1lYZCCIXc6YuYuSvtbPpzvpHgMdedlCesf
dVi2oaw99txUnyZKBb11jdFaWobVMRNoHrZ5NBYSZ2v+4PSy2XLJRr6jR2020iCuQlmOVGnaewHi
VB9jRf7lW3juDpyuhn/CRsSkJlm/jFCaJZkfWJYGtad8Q7ry678Twz9jI8ZENQ8oiHoVm+aHOuv9
sb/VrTy8LOR8Sun0Brz3E26koL9rqsYeR2M9pDqGd/NrdvSeklvtQx8BF725ItFyRB3ssljZKXFH
aCM1V4vVS7wJ925xfDL0fl19vCxhz+RvNf0dQW0jolhJBahmpF45s+mch9N8BDVK2EfpY5uih+Na
juO0476diBQv1wp7m1UzLrHdxLCk0ewhnG/0G9OaQRU7S15mya0yhPIDW/AHoxEoK7MrsDE+aQv4
ChWQelBZFeA8J8q1BEiSSD+pGLkQHVNCjD7zcqeC/4QR/yliGXjY3yee8ti7o1mofk/8Jmzv3wp/
vMNEu2Spu/riwinGH2yxGGE4K51cra3TmIxVNLYlcgk/LuvL7qXeSBCeqHq2xpQCDi5eneOU5phP
jRNDMoa7Z0pBTvF7Gcap2mvUsVxlKeu4/awzH60UXZB/gEfyZg8g6wQ+ZwDy9xv5YM7u4lDa5m4+
GkjF+Y6Jz+VgpKSKS6rFnjJ9M9LpWm+7T5f3cFchMRanO5gigRThVrfDbK/GzG91X382CX2YagWD
F0l6o/eKjPFxVyU2woS8IFVIgUZgksboEjQjsoKgxSmXt8sr2vMgdc68+M+ShCvdz1XTwNqDsfs/
PEGctgfQugPoc4ImzCLZCBX/fULcsJGHTthTDVFYwyyzhzxtLOiB1HVQK8zX9K+jikEgtWvA2Fmj
EbYnf/EiQxwyH5gsQbeFoJptW+roXDKqeOiWJ8VtboZekXQy76kHKKYNA2QfoJ8R621gz35nOIMI
JX+rVffNGNU0dIr2ZlVaWV/C7sltpQkXuq97zPdneLKqK3Ca6V+rkJ9d+hE9JOuLHBR57+CMdxYf
zBSCZkxQFPiRXbboXhUrZHic7e+lPoE284Nl3hgYIhkHzbdS81Ginbs7iiySC2JQF/dNuHDq0i3w
zhMYbwTTZpAFyGd+mGLQVMdmqH8GDh58k4NsAml/a8HuqiH3j+MUB+LWZFqLlNp5zNGy7KAKMzTn
8rHm2+q6CpCCkSyTR07ipUC147/y+FOwMeWz0bFsUjV4QvF4y7m6WDSFCUosJJDmJ3a3dCNL8LqA
E1RQxNnc0nWv6eqX3WPnAf+xjHnjsd2g3B4PQ7R6wPORztlynby0UP5xm4V2iTkkZQnh6rUedD4Q
/TkNzwxsY/rW3skCrF0XabuvgvqkVB8Jbl79TwYoMOBlHsf39A99nj7JJvxleys82U1ddOvSYHkL
kIsXZQmTug2dxgzaRDZRsHsdAasPQi2MTaA943QnlbYEd3uagtIHrEZDXIPsxLnuY5m67K6Is5yp
uIIoUQu3PiU0NZVWyeLe1I9Z4gSlmQWT7YVzXknS7/un9VuW6O7pCy1VzCfA4cr8JaifyKEJrBQQ
/jYw35VfLJap456FhcOHXDU8FlgEQT2Ywcs5PQSqQM8t3SPSD5Kbvbd9yKrCHoAoGsUp4bJlrLfZ
0OXIz8xR6nmfiQqU3NEJc8OWBW27gY7Jc+62hWnhs45FJzUxgsW3T7d8J+zDlqPSuZid10YEBdYv
eK8BWokmiee6e2xbuYLSJ25F2xkIZHHH3vkgycF7Gq/ZDWcXnu/+H0h4e6/lVqCgk5pRYXyeQeB0
7fkAZMdou8khyKLiWuat7GnIRpQreCvgWGmc0YD6T+sD88zjNKxHydu/57qiTorJayTeYeUEFRky
JWekxGrI54UjjGkhOSjRat5hdA5gsuFwxWLDe5WtjJ+K+BJzSivkjOHMamfJvBHTR2MKzfT01Ldm
2wevYcAeV6MJXPZWGJakRXjXpm4FCu5KWzdtzVSsc4nnA+c7YN+0DzYA0GqQNOqStqTdc9usTnD2
pmV0CqeDsBZEb24akF6GfrJ3bLCiqC/wVP9ZwIhfzqw6raGE3ZMFhPIMWQW1urqsHDIhgl/gsa4x
QS5dx2vdYJDgWhlfZipxWs+hzRD6gmoS9AZAVDPA93tqSdYiWVBGKfPYWYreVynoDQC962vemgfG
an6hdTX7tpl9Y4uuB4o1fBqS+rktlseZLPfUzEN0any3C8UfFVlj+d45br9NeFvQcNnoCi1qBFw5
kvc3qSd7vva2GPwOnFEN6C5oxT5d/VwaeYv6XR2Tdfaz9qoqnx3jw+Vj3H0iOZssTAE4484oJFrF
7a2xfPdDpoj8wBD4QTf8NtIC8tQc0kMqKwzs2Z2tQP7zjZ9VVoqdKOgRikEXmATdWIXTOtzbXhW1
6/JyeXV7L8lWlrCD6Hno1GWY07iYjczvTeNh1Exfr8hjBlhoigwslXkK+4f2ez8FtQADlddqGpbX
D357ZUbzcXQwRv2p9/MGPMQGMnpWchzTa1maZvcV2y5WsD1lbzQgYOQcjs/txyxoAvvNiIdbBl89
k4Kb7Gr/b7URGy0MI+sBqFZgmdoTRqXQDCuF8uQPoWgGNut5rx9sFMXs04mgzsYLSBjdyI80BuGN
39x2t7AG/w82TsnJve/vRp5SVpM+zdi/Cu6+dVQU6ueL5EXb3TaMu6PNCX91sa6ylpaZD2YG5Vce
1PpJXWRTKPtP5kaCYMsQ1tuj4+JgzJhd0WsO+EnaqNRC92EJeWPccNNkQen4SerLJjl2c2zwktEm
h2zXOT1EPyV6R0xYnqUN1MVfb2nq06ABl2dg3FErUr4sQAXmtJRFc7h81ffVfyNbMEhoEm/JXOLi
mbG9+GbUQF30Z+PaCkbQh8mWyi/TmXJupHFl2ihLmqlgN+khDV0tM+pF+YoJwanFvOxqJEGdJD9U
dTCObTZPD8lM8r+wvmivRHe4C0ZTzG6fimd0ccbUbvPYdu6p+qDDwinpz8s7uqurv2VYgoNJy8Et
mgL3T9fvFs0NrH6KLkvYNz4bEUKkWGHMEkTSEIFuo5B9tIPuJ9DDClQ+ho8AujvUskdlf00ASsWI
IG+xFAxCw8ySaYw3eaD1tjKGQDVkDSv/x6J+yxAsgGWPywJUwjzOX2ckhro45/rffbY+zBGJSKyq
sjBnL3XhOBw+CEhCYAYTlDE3LdoCHQEn9WEJ3Gs7GNEwChIaL2bXrAlksen+VdvIE0y4k5A5RR89
z0FhDFLnjJ++/pEDxjDTrx9kOS99d32uBYcAOfpzig6MmWBIzBq4JQB+h+cDrf1VOYDcTg/QKV4c
+qP+XE83Y8QpCkrVxyTGL5l55Xt4duERKIOqBRfunKUAzFRqrkFVLQ0BCcnuynW+6+ZV4j/seUfo
zuG99gaOU0xlljP19GJY4fFaSO5R5Wu1WsEys2jsmYzNbm9Jru0gQgB20zlSMcrR3lQDfD9GtuHK
7PQ3t+l/gaFcUnk5v3Mu7BEHRITdA3OYcOeQBGNTZ055rKU0xMyd66WSd+TczTuVINw4YCAazTCo
iFOnLNRrN27ptUMASla+rE0WEXQ4SR6u8607lSi8v0AzHhqglOTxWB7IlR6tx/aGtdfFpxX5Qu2l
ewRzAbrhJOvc6SA4ESsOPSVMx+C0C+34p6cmLe+dYERC9gElkcN0bMMx/+N49VSm8EZ7g21j+M/N
4yZ3ruzaA2qNKdGQnfzQqQzBabFH1xqHcflPMrR9BC79/QTeESdI+rh/reAzp4svg3M9J3PESwno
K+QYAKBp4WU5NaIlbRdzrJBKHyyftqA6BAJxbD/CImDEJdcPCrA76ZXBwJhThsoEJG9fmhrbedtO
P0J4Syt9zKe8xUf8B78WLfbgbSaH+ie75WSIoDgGwscNEESZ77iB8YovKQDzFF5W6N07ahgAgHGB
YHrG0c6WrqPpoGXx4hVBudAA/beXJZyjjfHd/i1CTKFag5oCqAIiVCSE7RsjuZvdIwDqw+zgBA46
31DTbt706qCgGhu0cPBlGc+9SwveNtBm6kgqYfLy9Ly1xAVl1tAXMVgyPrtqjy6c9kfLlFfJSvc2
U7eQWvXg/CF6F/SK5FpWJ+nMPVHPCCwwBlLgEhfgGO/CKfcxtMHmUJdXMGRyBVUC55ox9BRyleMS
sO5IwEyEfrFYQbPnEKRvTUjiP2+8Q3faZq3C407X3kscghdpdG2flICVnmTuzXu+79T0chmgz9V4
ycsRK23eOnluneOKtA1KbQbArb+DO4CgoxA5SPuWl2i0iPNYFzfFByNigVX4TAbcsqs8jmNhqsl2
jLMW9Ym6Q+KSuohNq38xM6BPDe1zn8q4wWVihDMszKpuhzEtYhiXEYwMaERlevFTzdwXiZbuSgLs
E1g1UWGAXT69Dcy1VpNVVYE8pLXeUKdJG99kRf1r7rQ6plmjBjWr3Iiw0fB5+SVgrUpvsrztHltq
ZdHo3SM48b1hLCXRDfqDz7wtHPnm4wSDoAEg1gScOR4L0+lvrd4mcbrQIloYzYNxXh30EhtD+ktN
zQ4Fwa4HDxaAx8mXQgeo36hgPqtOWHVFdZYdFxeUY6zTPo5kyALiwiWY0S4Ecqa+CpoKdCQzuEUP
Bmng3NFfzUSf3YV9qmvAspnjo6WPalCmhgv8nOah85jqG3V5qCf1ZnAAJlhneUjVzPhopQuJQHR1
XDoP3wyopAxdi/oKxKl5BB+jUaOnEPMxH3Uw0YaFNVq+V7a9P03KfdLkaMybo3msjl02aWGaLTd1
Zd3WalaA6ksFJK49gFXYwsVeieOFQOZ6Qffklde17gGtp2AYnGkWgdcz0hMWdV775AGsjcxolrcy
702hzj1L0wd7rD551gQYUFKbIdiPpgjDWW/NvLKrZHB/JAp+Vd5Y5JZNL1o6R2o/Rgb5PnfpjdkZ
BZSEgfjVLUENDJ71w9B4n/WlCpt0pQen1eo7rUeGAZPYtzoomVm/fr6suXuKy9u6eUYYKNBiBTwl
StrSBf3k4L3wU1QxewyYK7LmPG4MxEdnK4U/tpsA3yHEGxSVlvFqAIhOS/3e+KbNGm9HDRQARuaD
HaWFBPaN3+5LQvnSN0JRUi2WScfShuZnWd/3Zh7okJk0MtKtPVOxXZ3wzHQrwxW2MJGFaCZYure2
f718SDtRMEYyN6ckGIbJrBPDHrF/nNh9eiLgBX6CnY9J1N51mCyXsuTJ1EIIAgxm9w7KHmUMUK8m
IJP6dZ27+4kP1f3LpQl+xJB2LtgVsXkKMB09nyDL28RTEaICzVllON6yLN206/n/3k7M0Z1qRjE5
TqI72E71eqr8+dYEyXp6zadF8g5pPRXtGDKZl3UEFfZTkbSdylVrSRkPDkeprOnnUckVSe5CJkR4
6JmuzJ2JZtsYA/bo6yoxqkGb7NPlE9tTDcwewmJgwsw+7xRw+75sLKiGad0otvfclUCMT4bvl6Xs
RaEbKaKDW9euXdYMObkBblBfvdRAr1lmDJeULyxLfbv6m0u8NZI8gb55LXqMEJUDaws0JZTHRKlD
cPFIdH3veLYi+M83Itq2z5F9HLM4d707d22+Umq9/Pm2oboH+GZANQCkTngoiG0u5VoYEKFo1wn9
7mZD0A55mGGSzewnv62fLgvc0wZQiHOs6Pd2UGHbEnwJbLKZxaaXp0HeNGuUVXC2VkOVJSb23vOt
KGH7PFAdA35qKOIyqUJ9vupVNayTK0olCr5nrNCIhhFAjwNCiR0306K0iTXNReyi7OsXhk1jjdXV
tZqYGSJKRTFjRas0f8BQ041mz+Ph8pburnMjX7jFUwIPDCisRWwP3b1iAzPS1oJOdX+QpJap5G6y
YLtY4fxGuG691SVoBctA+bKGCgICPslmhk4HagTglRpRVYYUqGyS28BVUTTP0FGeOX5PtwqqOtqD
C4w+LHNKQEwMojVz6g/FcNA64H0Osoh57+5tpQkGzSuHRTGWtYjTdn6chuKL1rUSf2P3KmwWJFiy
Nalas84ggpo0clIMg3tDf9QStERfVpD9Q/uvJASMpw9J5vamCwRZdKsEhhmpTtgt/8tNSY5q+wHU
cxaa+rKfMsF7K0RO4731CP1UYuzYgm7ZUcBpG5fVJ1q8JspdO/zFJiIzbVgo54GLReSvzZjDakq9
InYK1ddcPTC7KiKVE13ewj3l24gRidYmU1uBUqUgXvP09tA4kxtZXn2VaHrc1mADGeVkinvXGq8k
wl2kxwBHLNy0fikoxrAwD95FSbxm90bYgUIrhh1FO6al3Zm5Tw9A95A3ze/pPoZ+ke9HGIhWFsH3
6NwMGdYJx0ZX4BtkkENlcLoyEcKbpQBBp89qiHBRqTfdAjiOkrTm3omhzGSDmGAPy3+t5gQ54hY+
G/DGgGpcLL5ql5+MaQ4HVS8RUfS2REn21J3jk4BtGwHSWdtgpg6d4lD4bG3eZX7eKhg/tZ1Xjeqa
5Ebv6AY43NCehWFiHfdKeAuL3Kh1szaR+JlBZ6aNGJkz/UkDBaapSazLzqJORAkPYUuYbaN3Axno
Edmd0ftVp9qbWq9/fo8hBtUQOCE2AEL4Z2x8ndrIZydpLMSVrLtp1Pm54qDjy/Xla7yjdidS+L5u
pNC6tnVlxGISlR7RlhKprkTtdiXAE0BzEvDRztq/EqDEY5Y9reLO6V/Ah/pLxzNxeRE7J+JgIB/V
Zz4ietaXRVgKZDeyICOnsh/OokyfklQfbheaV+G/kyScfakD+1yzJgz2dodsNYPSvUP8L9HlnYsK
cBaMZpuWBR9KF07e6LXZG3niVGPgQjXuRpsF2pAfFvsKvXoSYbt7x7EhwPniaGesXYWWOSBaUvEq
VPeT+9pkt4nzdnnT9tajIVmKqQRO0CO+257jFXqhQseUprldQCJZaZ3fzQeb6YekJ5IC0U45GH70
RhxXyI1KtyUbXXWFOCS2dTR95Nd22NzOwAsNOMOqjDxkR78dTQfaIdjcNWi44LToSqfQXIHTUk5p
89IB1f1guz35CxVHpIiiM0bvMGghvG9Zh7xPAU6SuDUBLpWBT3AgEaNM0nu6uxgMrCMtCHCgs3ov
xtb/922bLONqrpKgSo3Xv9AGMNHCmBqmfdZ8rVTIrI+JDVvK8/Mr0Z5bVwcRkKsAdMhQbuZK1gKx
p+IAYIAw8NiAdEg4IcXKh4l4GkblXaCbqe7HijSvhDDJEe3uHTo5oOVAqEXcc6p3JThvzYJYQIyt
VzhAjluHJMVM6+Xt25OCuUG0HWA9wOsQHofeZSATBF9NnHGT6jnNSwZq1ssy3nvZhMjC2QoRrMKK
gKasXAhJLeswtoavdE04KRTj77l+77iTgW4V63vfdWnEnOLnOP5FtIGKGKanMBwGh0v0uIjeAiSp
BgTPpAGy2+jivpVxP/JFnC1yI0I/PS8MoAxJ4xYVmm9+FE4MIKjYIt/QHBBc3s099dsuRXBbAb2j
eomeF7GVohHGrFkwGhMclBHnd1nSrm7gOUUTMrzVM1A48JMshatAA5lHZ7+gw+CPmSnrh9+Tgmk6
By34QGdCxfp037yuZqtXOmXsqQy5/LEp3wqtciTuz74UJLDg8YNfUWQJczJtaloGtwGveTQaVpA5
s6QGvHcwSLr8VwT/hI2hwLhJg7F9gMZmc/E5Y+ypHoBJMKfk+OfHAgQfwHWglM0ZA07lVA3w3wBg
jYiMukHGviXL82UBe5rMiQvRgIeJQ7DTnQqYq7SfR3XArFgF/uCmgtvbU/fXoHpvve09XRa2u2uo
W3O8b04AIhw/emfc2Zww2VsbC6aWk/E2dcivuTBMiTbLBAmPUI5SzeBODPXxqb9DUP3odPM1aXSJ
yeMum/gMAMoZowmaA6i598rBRguIrVKq0RJi3PpOydBm27kJeiYn+4ENKWaWy/LZAwj45V3cPbKN
VEH3FmW1G+YC+0s16RqWDAW0pPlSUffZc2TQJjJZwolZ6eT2VdMhczOOWWTn43Sl9Z4TGLgAUZVW
fxG5oCnt944KB4cob6Ao3wEDLAe2j5J9UMj/kPZlO47jSpRfJEALtb1KtmXnnllZW74ItUqkJGpf
v36OeuZ2yTRhTmVfoB9uN5BhUsFgMOLEOfYXQB3ecxVu7Qhun/LU16wWX24e8rD2Pi4ogV3/Sutf
uPANC4cK6Tj468TMwfCT0Sg8sDig9HUqwbsUjI1/IqS7zyiqU7ob/7huUPqpwOuJ4G1CAo8IhYY0
Zk6NW5VFhV7ufWsOGLMD7F4BRunrlqTxdWPJPI8ZvIv9uU3AXGLpNT0OxJ9vUmcu99etrKHtYgM3
VoS7Dzydo0n9Gj0BzqFqN4OIpdX1ry41PxYGfR6n7NgNQ4MKu6bC1qq2Ujhhqe7XM+1MFulx911P
f5taEQwcAsyGSi1KVk1EUerPVxMOmAV9JNSOGvDpNYH+2zqMEf+gvXi7IfSfh2/0R3GgB9WzQxYd
V+nHFdhuXqJQhsn3IT6MIX2k7GHKnzSAk0HxrzgAMi/ZWhHeu2TxKjt3LVT5PJDAcs2ogxjc1Qor
sk+1tSJckKU2Nm7ijizqc2Ieltk7QrOdBn1FbjVwAoTXfVKxc+KkorNofhZ36ILU6IJ006/cM26Z
oRoAUOycqHak+RV6fPrag3AgztlM3mmqgZq4vhRZfNpsnCccYnuqKZ1qQMio5e1mrw3zvN2Xyzd7
du5K2r0jZGD+C3kGaBRB2yC4edwZhVum2Lhk7KI47n4UePIrXOGfV5IYMbZGhMtjnPxyhrYSntMu
WR51ZmOKmls0eemaYf6QO1lyC2E26HnXxRyWneY+MUtf9hhxWCpAEi3jpuntJuBTj/Z+XMa7xbfa
YIIKimLvpU4LrNkqPQ4yHBGuGXeDzxp9ZhES1TffAcebZrzNunc3s+nH9c8sS1HQLfYxeA1FvAts
lFHWzkLyeO2LDOxpAP9DCIYJ58ATDM9Tm/8AdgbRpqzt39cNS4/KxrDgXxDrAccZw8ifPz6l+W/S
7qZEFaelB4WYJtqcHrEvq12sIoSu/QoHU3+LPb0llWp0RLqMjQnBp6o+7fVY8/CpaisEFfgERrfM
T9/jEA6o6VEOktCmpGY2DiiEA2JCP5b0RmMV6Gp/lX6leLZIN2xjZ/3vm4SVotLZazke55X90yVv
rPn2jo8O2C0gDqA4veBmGfrKzFAURMx36DM4jIC0Nn/GGTv8NzOCb01aDmLaFByJGLz+VLO0xZiI
b4Qui99hCDPjWA66pJdzq7wDya43+WgNGOVuha/Z9hAYs6qBI3MyTIdDlQ+16MtZut6DdFU1uhge
gjQGoT9c7XNsqYKONNXYWhF2Df2bsXBaWFmpzECgF03t7Tr7Pu/A78ID+zSCUf+p2l3/VusBEYOy
D7Ie/A/FwYv5LmMg1qh1dRql1evi7InxYUjvzfwdLzHwK6F/Awj85dxQbWROa5dAWXKNnLq03cWW
9qBnHsKb/2mYhlsK2nLVfSPLUH0ATtFnMSSDNIxoiZ5P2NDmi9ME9UP74n75v+ho+814s56XsD+V
mCfaoR388V3VvI11sYuKZ0ABKooV87+Yu8EAoZSq/SK9ULcmhCcFT5PcAvYNfhnF9+2n6bV4xlTK
qbwbbvTDyugHDMhOU/I8SmuIW7uCp5I5Txzw56y0K+jW7qyjd1r7tPqdeYz3191TlgZtTVnnEdH0
vAQsWPiGNLuZ5mFn90a4gPg89cagnI13pEGrBi5a0DgORKQ2yxy78SoP8dGrZlAAYR6ie0fta2tB
yLqpVmsYdETBqEr7vd7P4WiQd1xWWxNCyp0uLvjM1xPtWM4dMx48lMfHBNo601+PGHsu2pimaZlI
lS6aPwUmQ/U4BmSr6mweeKz+AEXVd9yIWxvCjThNHLwg/YrZcgonGFxotbDx83Uf+6dLdREDNwtZ
4//m2vWbkjHC+hRPWfMExofn2UEUxP+FDgVYrEN9NI4MUjBLVXzJpzSIx2rHh+UAvHYwxNmB8iJw
dRSUOgNQ9uw30esIMsOhb6Z3Vdl8hmpCaLb+faL3Hww/c4JRH3Vozs3Hgg4v9uRCUq0IOzdRuLP0
3kKLGTPS4Ka+wDbkebpATk1Po8nibw10IbwVStRrqjtE2pdDmqxDXx3x9qJRNpCm9wabM8z39Xcg
KUYqliTP3VAeePkZLMZ6EPsQ9mMAi1MMbqTJ3vQyFQBHhlx1N79CJJ7ufNbmtY/sab1AO7ov28A+
JnsMN9wN+3oAsh7j4KqSuWrtrhCEvRZC4p67NlT0fo9nlHFHaXFTet2LnkBEy4OAelbcrXxHRpf2
ECkDAbvhD+TluhPLv/W/n8AVYrILJeUeTHhIhEvyGHflN6dJCoxq/7WgIRrJ200WAvKCpo0xgVYj
SkwdULQsINOn6yuRJcG+b/gYaPIh7SM2IfRGLxJvhreSBQMFY9ojtpSOqvwhYRDAQiDro6/PrhV6
dH7oyxoRDfAO6N9g1GcxA4h3ZDfanoZgX2z2SxgH6ObYu/H49/O9mO3FMCAGqH3M8ool/cJd0B4z
UBIZHdAaEf8z1GRvMBz49/APdCpx6Ffa/7Xte74+d2z7hSTYRmsgbWhDUiiwc18RYSTfyoM0KBSE
QBAAK8JdA23ToVgmh0UmhmCbYkFXsfn7BHVrQgQ7j1rbJ7OHdYwLhiESXW9Ct/NuwIlAAwOa9Yqs
UfIghzkQ1OjYOvTZ1oRkexckTPMbA9NX8wDOftrNYC2OUxdTmXRf+e2yN/vEDKuhVyxTcn49iCqu
nNNIkQEDOLfbWBrrrXgBM61h7LoOBOzOy6B6LcsyRsyVw/GQ3KBPLyIabAqtuoThe60h0j92YOif
Tom/1/bpZ+/RA4FLre2GiB5UEH/p8sCxsnYXdRtYh/Pl+Z1roqwJp89i+zAaRuDYU+AyReiQZIse
uBYs0IgB/ngh4dFycHnZGspYdpM89GP/zRz7V60BB4k56R+Xlv+8HqokjyfYQwcTL0Bz/Xrnq2K6
pvMq0zFDV1Unat1CBS1MxzyMVeM6slsGltY+1qrlAUTUuaXOYl2cG0C1AoN5qg4FKEfanR+xYJ0B
eVeE8qGPi6qUD2Uw4WOVRdxpYw3CNzzj8aE+OAArzZmqHih1iY0VIRVO/Bj4qpawKKafbQ4COxBl
DFRFUyN1CbwgCIoEqNaLlc0Kw2hzXblpZKR21Cbdd3Ma0l3v18/tYr4ZZqfydNk8EtA1fyyuTrOJ
IKUNwGzSoLBu+xpfUJIonLDxZ/Nej/1VIpIZe+jClru4GjBOR3l6w+y2iVqQ3RxGLx6/mV45KFJ1
+V57BIcC4HnMP5z/JgNtuoqB0R5VOAjLVzh64zevV724pbETd/b/rKy3xWblthlPQ2OhL1PHSdS2
P7z+kXo5hEgKaI55QWVZ4fXzt/5BIXGHStXK02ESnA4xaOZaV/pjug7CdFlgOidGP1w3IDvgYL7F
dLVu4SCI4w6NDXbhLAPHEZBgwZAlYTf9rJNvGnSI3mMInwbTT2hIihepY2YWJxSBeZrb30WHHMSx
sreelZBfc/9eu2zV5VkD15rJXT5zbaqZOfoLkVa5eOvOyy8tA+O6xWm1G82a7qa6VURK2THcmhQO
e98tbmwlOBRNNQTOUISU+IE/nVr66mOu9u83c2tMCJYtRu8TRtYprHH4svZ5g5Tf+8Y91XVF1i1z
wD+WLoYNaMF7tgwFADPxY9p8zosf11dyfdtsEStVGW49WDncYkzuO50GI+ALC4OS0pKcPKuIrluT
RYm1SIfbDProoFA9P79uTmJjAoNq1C76FLrVKlVtVF+hf5wcrluSr+uPJSFGjnwxq4JiGC8fEPjH
t6TRgn7Qg2XBPxh5v25Nta7112zikj5RY64mfKW2TAOwjAas/RQruT0lk+Q4VX/WJLg4oIh6Oqc4
UMSBBmoyQsiWWNMpBsS380ikg2BxB+lbG4Qfuod3TaZAY6tWKXh9scyxbVfQ6C2Z4+TrYLX5WBlt
/OT2qf/t+o5Kvx/ahCsoH2qlYh7ZgcoZshsFtId1cJ+Bb1BvCZR0wMFWPLuxqv0itQavxP3t4goX
0yxg0WJi1BS40sqvgtisf0N4yQgyY2IBnFYLUQVVLFB6sNe2AjIuHAYx31pIaYwdyTGzsRRdmJjD
Ek7UfL2+i+sXEa8vgmkeMD2Z6wiK4JdkhF1McmbIgPLjaBn7xuaY71r4ozH1e4w47Ms4OWrzpLAr
W5yNktD6BAURp7g4pOcsW2rER71M3iofBay2VFycslQA70LwMOONC9U5YWmG73cYn8PMi6Vz8OlO
OaQ24jCuxj1oYfZu0ZGdlvSKdECaem2tCkcQ9K427ymsFqUTh5ODXoOxYMSdfp1152iNxRsgWYd+
rveJGT/7emYFk2lENSabr39ZWd6AroOLLjnKCBeEP26MbN1t8ENmm+/0xQusWA+SwYfenmpIXPox
CQpva8QGds86D27zQEEu45dotlnOXvPnR8PI3oG79zAfhVIJDiGUz4TQ4huUm8z00GhoXS9wrbII
h975SP3k2Ff0q5n098SqDpozPBS6cZzL9i1lTFEKlu7pnx9x0VAxab8Y3ETWMjm40OuPFU1uVnq0
Kj1d/3pyP7I9tBZdwOWJOKbBUZatOgMNDiCnXs29cRwCe29HmGlAUUhTUjzKGipwewOkegCxO0S8
ePWyLZ1xzf7YSf+0Sh8gmO7Mg3erVrCQxdJ1zgCiawChXaTMeq41JrSegZ1i/LBeubT6CtqRoEND
ZeIqBSiVtdV5Nzcv7XjfzPX67E+75yEGDxJmZuc+sIDZ4OmsqN2YcnOQscM0K7qZYrq05FU/WwRF
lPq3F4GevwpK0BJ9MqyAvFk/hjtjxw7+3n4zfza/7TZw7zsIoUXzY7/TonxVpVSEAenv8fB2QIXM
QqYt1Af82aIuK5D1xoO5a5sfpPTCrsfEcHank0Wxetn5wNEk69CXC8IS4ZB6NuADmodiRF1WvyCL
BZ8tYjAdaN0nDwLXilgrCzsbayItb79iFbRmALbDrGfw1TSfJjYcFedQdotsjQj7V4JjCrB3PCiN
7JCfjEP1ZN2193g8RIyB51L/Qg7Nc/lhPvLQVnw6xW7+U5DZeO5kA9UNoDQqm3WJOnCMwv0Y1JP+
lWulwpRqK4UInvo8sxLTR8PO8W5HjYDQL1ZEcOlqMKKHYw8/vMB3oXzqGJqG978+vVH3UOTf+84A
kuo9lSN0mv61s/6Oza4ZlrlUfIUzJdlwq+NqKAf3SzGouCtlO+bjvY/6PcYULuKzw4xGN2K4Oh9/
oREX2DNTfBNZMg1WTHeVk8Ukjvget/q0AR8S+OD9ytcCzwF7fpn8buvh6bqLS+xAbRh3tws6Be9y
rsPz06VKADWzOv7UJx0yv/aBrZSS1+3ICohbQ2JzbChLjOfZWJA9g5R5KB5BK/mGAmAEZqX9aCYP
hV9Es1MWgTkUHykHFaJJVLV8+Wp9sP+hWwByszVebtxjLty6TxPQuea1EaTa3VABrWVTRWj6J/YI
ebWP4RUT6G4Tc3uimTwho2X1eC+YLQUhdfyQGdrr1BcgcWqWH6DUYYehJjunjR+5Hf+6vtOSo3Zm
XMxBISOhgVwVTyMfuTwoHqe4Coj96LaFYp1yS6vSiY0+FiibznfTrDK7ckzIwS+tfexID43gikck
b15qGzC468uS5UQgTcTbAEIugI+Jd1lVA5iWGOAianZeGloHa1d5gGEEuE8jAw+VQ7pXAaElx3zl
UERzCUknSnzCjZbkBZQ4CLLossx2dpKGraOAY8gcEn+erNvnXk4wd7FGwKCMRRUEkkhzGZomTkep
uMcurQDfCXStgalI6K6J/tivlLF5O2eREUMHc/xB2/tBWeS43CwYQe0QE1VoR1zMbrkEiWXLJrxY
02fmvXqFag5fuoqNASG2J9UcE7rga7hgY+D9FID0bderALGSXBjrAF4UcDsE34shJPAKtPgRA4p3
TnOgtrlDJ/ML/tXep/UJEhKvRjevoss/dATocEgTRd9UukwwbKyKxOvjXMg5as7yrl7p2PLlyaHl
3qR4udFG4RKXZxerXMnr1yY3iiiCa1ugBayKGY8ZYowjxGay29hInojTfXAHoqJfvkyjVmOQV8aO
QgxAFDcxCFoeuWZAQqEbQr3P7ovSPQyQyKv9PvTT+sAglKoIF7IFIk5gNG6V8kSd+Tw42eWsN3aH
cXpLw3RGMdjfh5aio54BP5OlaPXM/Yte+keia4+dy24sM3tymxl1q8z4vLTa7UyMh8HW3rHvgCLj
mYV2EB46wr6XjM/LMCbIyHEgb+K2GXe27RSBPgCN48xkUeyDbBtW6t+1SYGCuxjCbJKUAJWtmJQK
I5vM7oogm+ed7Sx3XlM5iqxl/fXnFx8IhtHWdYAsAJZTrLowm5lJyTH2aBgND0odqZE+je1tUfZh
nS1F4Bs52H/n3gkcMFirrghTYh7MN6j6YMYJw9jC9e4Upk/JgDIBQbtpDEzu426fnab8WqDtC5UG
Z2k/Jwb1ncCdR7xw8yE5YEoNKBKLxNQFLipXHWfJB1iVzVHRBuMwwak+98PBcOPCr/G0TvJ2CNsR
tZilsXauXt2sAwkK97p88K29KEAH1yEvKN0I7uWNYOHqOODoQGbsIAm2L7tH3fveJtNNpaqHSHiO
YQw10XVow3ZAeXy+tMr0G8wO4AmmU1J8sQujCuM818Hc2SWPSLWme6s33ENixXY49UzbVaDxCVaG
dgS02blvgBC/tbquuPUwSwy9Q4fcIDBrN3rjq3Ccks+AMIDQg+IG+spiRWVybRDUNSj4s1xzdxbm
K4IOCQuz5mNXjIkiM5KcgzNr66/Z5Jl9hsfDUOWgcm3Zozm1bFc21q3WtF6Q5PbtktAPDktOlLeq
godsnZDfBYMwPj8YXoRvAthbXicWCh4eaLypRcMq43u3jcHN9/V6hJXcU2tyi/I7fA1hVnC1idbU
wTnEZNXAgJDqk1dG3TIcq/rjdUOyzdwYEutujtnPpF/Q1wCB3ovb62HdGJHBvDfNBr6UQTWQV26w
UF+BGZeepT8L9IWTqyWT08wMdtE7/+Ym5mtuuVG5zMsOk5r1rolnhUHFjvpreNt4TdN5VjUvePIP
8+fKmE9ZWwWYbVSECEmehnL4SkKIs3RJKmvGIMqpGd6uMSOoZDSm9ehriffl+keTbt7GyvorNmux
+9FazMRGv9Vm9+Vgh7z6VNrT3nFx+K3/uCThrs/ZSCEgAWO8nb5BzWWfW5riHvXwe4Wb7WzXhBMd
gxm0IwyVNEBsxz1YRkagp5sptOyY7rKsGaEVPhdPg4Gq5vWdlHrFZieFSy0z3YVgsBXnDDNrM2C6
YMiop5//zci6/M3n8r0RV98E10u0OEySD0MyBX0xKi5olesJIaNYTKeo6ISaVky/Vqmd7dveUxVh
r+/XBX9sjlZB0c1rzW4E6rloYSMJY6X4jcqMEB3KjrgLhpmKyGLNw6IZYI2z7ltt/HD9w1zfMiTP
5x/GSmp38Ayspp4skA7h8O76uf9PLoY2y7kR2mqpW7swwrgVsgnCJYl+nOpJcSvKtgzNKNTGoeV0
OYTjQ0knx39DMd6uwsEnu6aM/Oz7328Yhm1MB+Ud9IfF51OZ6b2eTR2q6i0N6+ljlmn791iwXTRn
kFFf6ONUc11PNjjuoqKjuzkv93M9K0xIKkjgtALdxv+zcXHnaY6+uFCoiJas3SFQ7Qmz38Bx9bDU
SKxd5t1iumhfOSUkgJPn6+uTpRDbVEkIOE3NW1RxUUNFPeKm6qwXk+t7d9b3jWO/XDcli6pbU0LY
KfuBthk4vKLcqvZpl97M+QS1KqPsg5ktIarGIeSjFeuTXU1bo0IUmvLUtFFGAJnSqXe/eNV4T7O3
qmlPFlPO1MmO78aWCB6mXVlx3LYrIxXZ2YUHiUTjISmhyluYT9CPSwOb14eMvdW6eZdY3Rede78K
mh6KdlHstWLZlhCwarfLNJ5oRUQ78gGJcgE2F34/QC4eION9Nate4NLT/ifjtoTI5Tl147kT3Gii
ThI0VclPE0t+j43OFXezypIQvlJWmQmfYQnTH8ltmQzmntfe9Gx1nqrHJZnxwMHcrGr94JuLEuVj
8FWZcJ5mV3wyDlYBWZdkv45JNnwPAMX/h1qj/DwCDa474BgDGvDcZO6netEUQGn0pnaD9zUEL2fv
Y93F+8rqFDeBypawPDvr7M5sXB5NbpPio9Uf2wXjOjzpHry6VWHOJU2BdTf/LG39spvd9CnjXHPA
GwqFmkf3sKDP3R5qqF5C+0fZ5Za9I7bG1rVvjBnx0o+Zs/Co6dl4il3/V9zwIUxNyAwNfoWU231x
6+aD66WqYQ/VtgohVQMN3WQ3Fo9MQx92LQauqO+eJmhcBaNFvl4PqvLj8GdThaDqVL0H/hW4aNZi
diD3dkAtBKNXKm5z+R3loI4FaAaGucVqC1t8ss7GQVkhadNj1u+I2QaVZzyZbgcFWvsxcfij5fe/
hpKq2knSuAq+QlR5MKyCtZ5/y6psQR3S+Dzy6/zOLpPjBKhscH0fpQskWBgGWDA0DI7ZcyMO7aYx
MZBKaIDVm/VdqpmhnTr70XtjIwv74YONHInxb9ftyr4fNOoAxUAhXb/IL9IyIXCWpYwKXlVB6o/3
oMz75pf523+yI+YYM2GLW0NQMQKdTcTr45y3gEn8NfAbRIJ/FiM+okdwpU9gLqxRkusf+TCG7uTc
D0rlJNnZ3poRLhuLlnVlj3kZ6YPuh1rp7NFV+ZAW5cfOa9tgXOqHZsrvXSOjiogpu1a3lgUnWYzG
ImPe5Sj12PupLHfzcIvyl9lMQZv2x+ufTOb2W2NCeGYmNJNcAwRp1OEmENpa/9D0eaFoSkkLe1sz
QlgevLF3Fpvgo0XWwYRKG4WY7sd0575Y9+YX5kOATzuxSLvzeaiaolTtpxClzYGXDG0I7GeTxgF3
p8fUiiFmPYPxnnsH08lVpD2y4LxdrRCcW2gJIR0ay8gcahDCFPQ5y6o8nLT5QxZzxd4qDrcvBGfO
0zFFt7GM6qTzQmPSoCVW2dMxHVw3uu4ssnW5OHwWxrmg+SfWglPDTXKXIHx1Fb3JM+BVrXsMGN+Y
rqrhLTt9K37ABbTDR9Vf2EGtGu04dj0e8dKy98Rn+Zes6gON4hrnjhV1zOaHuajHSJ99XwEtkTnM
1riwo05dQ7urwTJzTspHPyfTo88w96LHtRuA96DetT6rFLAJ2UEEFysmTcAq4V8MN2pzOxXjAqM2
ycLShyr4/Ov615M5ytaCGNFmO3atZL1dpycLbYyh/5GN8XuuOHw18Hp6aBgAKXt+xfXWEvO5Q2eY
DWNxT8pmPE0Yotl5oIb2NG1v+VrzUdOyalctTbNjRfn3PFMg1978AuG8Y9SkWjqguDEjXt862ie3
saCs14euBpXpUrFe6aZujAmOaphpOZregoa+M0fL+Jun/LDkZHf900mdw0X3BRPE6IyICfvsTL1l
aFhS30Ktj/a7DqT4101IF7IxIVwEE0h0IOSSImZNj3P3o4cU8OS/4+pGM+/fZQi+oXPas7g30G/P
9CjXnytIgXi0UqxE+qLamhEcoNOAr8pc7NZ8k78Wfljs00MWOqAn2BWveFFF+cf3rYygeOO4aMGK
U1Uu2GxbZlPopkM8kRvfMxugC1uRXknDL3qRqHXZ//R6z49WXo9Z1XTYvkYbkle3XBoQzSKTvffQ
Ej3UmHNRPIPlbvevQbHWkM2a7WXUwknSkx/JML32fvH7uttJPxYIHVZUGlZ1OZk5+HbvWWjw8qbU
0dvNyK2Ngf0w080yjMepDPLenEJMLQNwP7PfmQbQE5+mlxjkCCHKl90u4cbfo/7WEPznVwlXgNn1
TTYuq6jhAklAszwYdApS5aNDdui2ZtZrcPOA7PXRbi2bldEEIL1mVeHYPucqdmqpEfRlQPvurVS4
Qj4ZW2mNFiUId7PMMMJ8zj8Nc/atcfJmr/iW618SWxpAKgNjiJ79Jcg8A2RoKYwBPLE2O81lTILU
XmiQQOnCLSCuVLXWkTn+a9Fopy6Zfxq8ep1bdnK8WNH4kh2V7S8RQkAN5Ig+lXMZpR7kToHYjsBn
CNRj7t46tfsfjQl3QGp1tYMLJkdJjrk3da5jvKZIwc9kpe0+66DPe32fZcdyuzjBOWmatGVZ6WXk
1NUhJcldUasY/KX7t7r/Cq4xMTd97phV6ucsHuc80iABOGRjMHJzRcS1mop0VWoJE1CrNr1uXzyJ
O14koEzWV4bmMmjJs+vzgIy3LeCU13dNamgFrSN8YsRWHPCyK88uCg7ndHK6gw5C6DTP1pJBMVSR
kEs/zx9DIi61SAdmFrEN32sAw4GAyHdQdajyDlmOiuH5/61G5GhhKCNUqOiCtpiwYEqaI5ByIeZG
QoffI2i/x+M21sxzd8jrvGP5REqgk9tdVpLbhNmfr38eCRoTIXcd4LVwi2JHhFPEu8zOPQaSaXJv
fJn3PfixAhBigtMsDtw6UGMxZW8MTBhhoAkTMSvA9XxR8Uw1NvjwvHlx0qAwst+gFKnApc1QeuLP
IAz3w6TBbOVsLKrynfTzgSnAgTdCgkGkamm5mSzGgnxhgmpAZ1t7m0MOdiIwj7mGwU6T4/XtlTol
sOV4UgEUCobf88VOdjc5Vgx5gtnTbjM6H0qq6plL7xnA4nCHW2vgEC4zXvYZRjRiKCCwpN/lGe9C
lizTnk9qRoLLyVRkWXgawhJQBxck8gkUu/zcggjCknEUzOJ0AaPpZAZNWzuBDhqaYKZuehyTpt0z
q0kgrpIMikMhCyiYhVvzBIC/HRGH5UE2uMT0WBnF/ZSEXkG0aAEXUkQscFTH0PlR2JPtL+qGoL7B
0/sSCkep5vV9n1YRsFr1jvGhCievtPYMeM7o771la0q4YcyeDY41IoTlnvXYDfR2YZ3CxPonxFxh
a0LwFn+AhkFlIoAZcXvCnfzWuu5+yZNjzIobPO+e+eI177gCNjbN1as26RZPMta3RVIBsmV+6HXv
FmXGJ22qH234z/UdlH4sdCI8jKOCI1J8Bpvx4gMMmVdRiZszQEPyUdc7QBah7atYlCyMrT2P/1la
3XSzKKso2ZJ7qxv67FNd6ieotD5UZNiNFthi3OGZ6PAUXA0q7IXU/zeGhYCtL4QVYDcuQbdgLwen
dx/0HkewL1o9BCnHr/+2oYJLOmk1TzGmOSKzX+YgcZbfQNh/8sdc8UaVrgpo7TUqIziLILS5zLR+
YfAR185jMK/6JCBuX0cD9NqCYoJk9vV1ydDhANf9a1AsmqOQYkOrGqqj+o0GMU7jexGSwI2mKL1J
FYmq7NbZmhIuAZJ0pleluMYtJ0P/xguajoTaSjBrHYj+92O8iNEr0YhPMAsORN+5YxZuHqOWjQvd
yabnzqbHzBkVt5r0Y61jkYCAoGsj1kVKfcS/zQyo4tQ0cCY7dJgexhpkD6kiqfsH5XERrzam1gt2
c8zSljgcY215ZAf9vnn1EtzWIVDHxpfsxcVFE9Yfm1t613yqu6M3RIu/7zFJslMN8cnucXRx/l2x
sKlxalmsMBnCJp9u3cWAhqWtOAGSyGzB8TFBgjoGkJ+Cl2jxQi0TBJDQwPOCofjuLcc5aw66/8g1
PWj7v6+2npkTcsuYmiV3kqoAQzRDVx+VzzH9yZbqNvWnxy5TKahINvDMnHX+HZOODantYHU1BzQf
zPoscIpesYUSIwRTfJ4LXQzbuYBoW3Fn5QazUdTolvxQ5452cvwk3V0PHRLvP7Mi7JzmYd5iLOCS
fKofOg3Qj6bJD6TEnAwkThVHTXKhnRkT9k3z9ZQsnZNHvcN3ONCgDQmqWMWgJaGMRrl/s3Przm6O
maOlHgBXbh3N0CcGs1MaNh/sIliS4Id2X79iMrbaqyVTDcklemZWOFZkcfR5MCFQMdJa+7hKuqL3
nM5PSHT1QwMh1V3T2GTXokN91GnjB5hTIzuAtlAdaq3PzKXuZ4phi+d/2j6TWedhnqU0xHspu8M4
GDld//Tyr7GqcKObjLKjmD1ZoNLIuJmjEfJSDEdbf2wmRYKmMGELyZKT8rmAugECnvd9Zk8Eo0kz
6nLX1yF34X/XYQuxZkrKOnazBBAi87l1pjDhd15RBlqsqpnIPjCIMbFZEFzFrSRuGAGRqE+hepJT
twkyAnhtrIMSeZyrHyMffkxW+op87RYpjOKUSi5d6PCitgmvgV2x7jCOI/j01gLHoA/7wutuF/Nz
BtaeIqsCq1Pc8BIOUIxwYxhoFf+FgIT4ik4KDl7yBuVU9MWDpL9Lf/Yv9U22j3dQtAnIl1p7bH+m
exUtgOQ7npkVsrPGNFncUlzEpPN2xvypnG4wHwj5AsU1LLmbzuwIn9Hueev5I14NGfOfXLdaoDwP
+CIn7VNimB9Q9392rEnF/i8J5xg0w1NzzWQgrSRYLRtSDgb4xKJkortYW0JrVLWMJf65NfEPcmQT
9+zasErPwb3e9wQVtxIj+Xnd3/OM/eznIeqWugg8aLkGHEHm+hmUHPR1jG4dhAWBxkWvdV6s3sYU
WRVNwAEHg2bfkMl9RCtICX9ZT7OQQ51ZErykczuilTlSXXaa7ppH6B0j1fWC8im/YYroJQOC4ZkM
Lidk8fhwYnXHbJk+OJAYjLoybW4Gr3ggoMYNbd7o4WRDCC73gBluW+o8NKO2nKaFkpcqTbzjNCyG
4vKUORB+ChA/gN+iACNcnqmHsY8yxlyT51U3tlY9xW368fpXlL0jMHQPzVpwaaJzIQKYKB2XeXZW
BgHys+Y3ekzCsh/3I40xnJTseXLom/RkUWfXaZYixsnwHZhrWbnCVlkCIATOr23kku5S1kAwD4fq
1HYH6C7kB21f3PnNAVRBITn2bWh8rL/me3pwT9eXLjs7IDYABhyV6ksdsrrNmyJdjcezG2IwLtTa
17x4YQSsmHNz55J63+o/r9uUBaIVTgV8gkNQ8Vqj/ua8xrTt47pK0WM0l59GhRRlyrubVf8hZSMC
e9+VATddRa4sCbP4shg4g2ev7EjCdZlZvZ4gIeAROi2A7juPtYGNJvSYx/n++gJlN8mZLSG7nJ1l
xCseg+SOOc8HP9cx9DDO1oRRkSrfA5YxH/NRo7eYOM3DOc8rUKZ41pH2VNuZRUP3FFXMwFwaDrFh
cz5xjOr9ffaA9uY/M0eYWLgYTatyt64dHZiJptCORZoD6N1mL0bbhzxW6RJKjjCwgSi0IKJgzlYc
ROW2SenA0VR2Xf5aWMZDmSm3fN1SIT4CkItiIob5QIwrPmd7v4RWO5DkIPsZdvRoHLUwPqbfVs2L
5JAqIqRsQbjUbG9VTgYljeDBYHn3p9TB5mW8D1PCg6L+fN2FVBaEcD+nU+XinGTQsmFBy7/VVJV2
rL9R3LDtGoSLmReYJnVMrKFzl4Ou97uknUMHPERd6gT/h7TrWo5cV5JfxAg60LzSdrfsGNkXhsaB
nqADzddvcnb3TAvibcSc+6joCBUBFAqFQlamaawSf9s5Kbcma1TabKhDfAixzGnABrshaMbm1mFv
ylCiR+vvH/nf2RC2XZI0w7hUSR2v3PGV+pgw6nfVPaST/8XioOsCjIAqdMHEtFQljrXmG5arXMjB
yvUbOlgS+MDeZQ5EM2CGN/GCCDpbIVwlU0Y51CGQ+kY80P3UXzU/B01KYAXVsT9Od+YaJLcyjo29
VTq3KszgrHeKtUKxNM6mIpzsJlqd6TYpGxl/yJ57QyIXaFSQDmJwwgZSp54u6mJD9BdtYTUU3NZc
RnOw9yiGmwOWB632IN4Ty8gpr6xu4LCR3KT3yjM/Anf3NEZurF5nz9BplAT9vfPl3Nz2+9mp1hvq
mNqbuWq1/SEdvEJNfKK4IagxJXtpd/bORibMXm5ozDYW1BOMFTpQin4sqvTX37v4BilBRzGoeZDe
vh+NukA1NNlusCZwpeXXevh++f/vOtrZ/9+GeDZbtb5UgzqbuBYUTPPpmpyGvn3Fi97fS066v7Ex
/z+Q7UPODGmt0mWco5zUuLfZfKNp04kpJG7K58sD2l0TvCypZBOowdvkeztVQfhqckwY/Do2wWxZ
m1Jw1t4Zh046CDnAqwEkFcbS1dD+dNyqipWUa74+WFnQp32UJ+vVamZhgqk8qoAaTY0e2QN9q5w0
8yDHIrn07N0PLPiFjnzZcQFVFL5jHhrezGysYrU2otEcAdvK0Xw7aEGlQkM+x33WKwY9BOwaPC3s
xuiyCCTSkovB3gHmgEIHDBc2SPDFZ9kkIazUSsyGY2Q/Jq29S4rsumyXF9Os49a2JXXJvf2NSwgg
pgBBgKxF2BFgQ2Ja7moVgn4XqpDfdt0sAKzVz0ZFkpTvjAxPs/bGdoToqIlUDtrkdqOGDCAGCuex
WMewMozCm3Fyzmke6eogO2x2bgGAFiLFxJsw9NHEBZ2YznBHwFTOUQKAstfH9i0/mUcQRAyQ8tqU
IJKnLJi+DYpXxzLywN3h2gAw4H1RBX+2cNR11FpqFSCnGKUrb1Zqb1VHTx8/DSUSZFk82NmnYPHF
OkJEHRUJ8ey29AZKA0DOIO/Vb5chv28aGaH6TmyDYghem3HXcD7yd9oQuVzqGlV5Wl+1lR4Ueutp
hEncf8cfYQUZKFADGI44a6YzkgJkKngzT/HWYGbDz2x0I7AwnZxcWhrbiTzvjAl5QdLleWYkThVb
HHwhIzVItLYjP/JCN0DBXKaePVWmX4AsKTKynEOhWH8B8bTpZZmRh38davE0hck1wcsEbiYhc+Vd
WoLQF0UXtLJALpCWHqGW5PzbXcM/NsQKrq73qkK7jQTPgFL7qrwlZXI1Lb0kY92DcJ6PRSzimiVe
6jtmI6o49jMxs9eiSw6qZQRmXgQoXP3gRqP6/WrHrdW/Jpwc1jrjXp0mtdcOmuH9V1NLxHWupy4l
NoZtphqEj4z1WzPKGkT3HNdQIZ0J8UxsQDH36+00ySrHqmICjdss2wSdyjQYMnZb5ePL5fHsLSOy
dOTR0JkE+ls4lQ07rTOHawxyQbnjgRG9RVUlga4Ty4e3f2EKsi+I2Ug4PsjbdnmjJhByY3FaKWHe
dgdDye7G0pI4/+7snZnZfj/LZ5yi7SybwYxG+qhRUC9QPs3E9DiViVDszp2holCDM97Be/R7S2zo
087OMHckAwuFOiGVyOs7pSvjyxO3l07gLvWPoQ9QaV4WTYeViqsZLXY0mdRQKRJ+nHAuHOe5JN8z
0rDI0LLlC+dzFuFiRiKujusjt6isC2NvgqEDhiVEhgW2SMFlGPikAYIaKrBmtS+p3sdKrf2cRvPY
LJOkIr938J2bEi75HXc6PEc08E6wI4DwrYA8HDRfA20+tqCWuDzNewcfiA2BzTCQM32QvlEHZeZo
z9keb4d4YeB8SGQYoe17hZICrgp4V8MtHIRj4p3VUPrFRaWqAiqvAfRvXF4R3pqgnipIGrIYrcWh
mvWTZGB7fgoEmalh2R0dBT7BTzlHW3/CIYI0r55RgNGdPk7SyLhXI8brlwmxNlRkweIsbIfFLesE
n4G39nS5Qcn0gabOt5qbVVRX1ecpbW/rfryCWtjgV4bOcV//NxFmE3HDyziQxeDTeD/QpF9nB5rA
ALE56rO9WMfJ6D73dv/XzOq4wYAWBIOB7veHDnenB0NlCoRszNY6TG3zABJiv2tJZHcS///gkigx
4QRQwWQMhwTM/v2ASM/okM4AY696/9oxsJTORiVDk32sA/y2AgkmHYL2ABsKC1cVDpoKO47WlfWe
HUGLGqIOS9C2f5vfoqdxI/rOJC65/ct3G2EziVZlDVh+PCWKJX28NQ0VUJ4AC80VSOId41evGoeC
ms8litBeAimCtadPpd5J1u5DRNkMo66rgdIFnJli8NKNtdemtUC3spNomQf6tuW+48sctWMyfBrn
xL63lEZ2E/t9ZH8Y75lZIZBpTl0NbG3reDpBh28O6h9jHTitXwfzAXDLNxCrO54yB6iUFpH0uWq7
eV2yLixwP9AVWpp6g3fbcr0di6MeooIOwhSf65/Sw4zuE+mj7a7r/hmxI7zwO7nOx5Juj+9Z52UE
RO6OTM4KOdHlgYnxVCN5ZZY1agp0SizLI3395GT68jUjTH9JezIGzHRZsCh54atNC05FaEw7dy5a
4yM0B9pxZnYQaEjtPrCKqfkE3sUfq0LmwEj0CQIUC+CH9itH392LXq7AwDhuCdVSPt6oLVWCaVFe
yFg9tupyqgvt3kqUADSs17a2XK8Jbv5No5/GrLthaFnMTPSIMNrdpa7V411luhoV5YVXtIoydaq9
jmeVXy0Q1qZNY3tAkp5ond5lfRqszdB7DXThoSXbQx+MRE0HXg1tBcVFV4yHrMsUb12yV4iiX6va
/FXXmtAs6oPV5MdMtXLPIOUJfSudN4PUvF/zKJ+KA55QnmyjutYIxA1Tgjcl4saplUftVKsR6afD
TNnBBZWHveAxnOl5pNb1yVrGrwN1ju1qRIVJTuA5PvRrh95Z9OW72X218ghw/5MCORjoPR2319/J
6m/TorWDVR3Qu0IbhuR8wMuS+2T2ruqbzHrI+XhLoEOSsuknNjE6NQbjLs9wdXK76sVOW9RKiPp9
sIxTv4LiwFjLE1Z/jmrS/My11fJdA6rDFK802TK2QbrW1pPdm8mhR6m7wPnap6njN2bOwYPkuODF
M7+sa3VTJ8lxauYjaoZgf3GSeHb0OlRa5zAScjMb5KA7/ad54vY9oPU2PIkOIc+WBS9TM1SWkwKA
C9J9UjoFvpJrvuYM3QP6oCI+QqadKgX4GCqVe3iCMQOzyT/zWUG/vW2vXruuQ9CsI1yjHL6neEkJ
nF4DAWM5VD5u0B3ogxVylYCu2FsWdK2NhZIHbHb7GM1YNKoHrbsrK331Jycft0YDdevhdCOSsyyo
KMUQAYMJ0qxoUw9NZz+HMkPJQlGuLBUa4doIugHGozy1nmpShmCKu6qq9KXUimNn9I/EabWAAst6
34J8BAAmz9HSG/jrtTXM6A9RPqN6S6FoYCa881u8Hz+SHM8YAcSUzTskcESPCEshGAtRIv1xojVY
CW1eQ2W4WeHU0wJmS94e28a+qjVA6zubB8ANBrlKI8XpkL5P4FwDJcdXvKRDP7rvb0pmQKYCFzHc
b4cWukbjFLRJ1/qNs7z2RUUCxJ6vfQUuKrQfmmGjwghx3TcnhdTy1t372qjVd3cdv2bLZJReX1Dm
VRPeWYspMzyQhMeMZa6vKqXmm5lLPJatVy5Z6hu14vQEYJHjzY5znHLzSGb3OBW8DhKTthoK2gBw
paxw7hJ7gd5SO7wZy6yGpTYuETJL5s12mgerU043jg5pdr7oIDcasuW2q+wqYKr7xS10GlossY+o
EBRhm7somE8TCac+Z7dmaoKYaa2eGzsp/HGk6VfU8a+XZQQjrEPsI+UKQ7FxaE7AlaBIZETU0T5P
9XKrVcn0qSns7kiNFawunUHAWEUGv2yck2HTODfSH3rZmNdTtzySlX4Z+0LWb/whCX5/BDvCBS3P
e8y+ib5ENDM1QTVVWWBp5fVI2tt+nR51hbX+0v01k7FgVbi1mIRqVclAFZRarfnZHZz8ZPeZzr2W
qWvp5QrE/C7fJz6k3YJFoVSgaSut62TErc1GwbAHLkN7dJa/FrIWrAhVVwZ5u4bZaEa03CrS1uGI
rf210e8vj2U/Rzw7zrfj/uxWDYgPusJJ08SagQAOfcyDPtOftklP+uq84cIdTy4/1kl161R5lPJs
+47r0Xb9yx8iSyuEFH/qm0QxWrQaYRcb1zjS+kfH5oPEym9E1IWMyRHyta7fCJerHu0HiU68dUwn
vy+cIuxM8rZCCzmoenYAUVhUKOZDPffh5VFKslSxT2AoHJQRTYySAjR0n1DSHrpWq3zcEQqE8gwS
K2M1S0pbkn0p9gqsuTGlaYJkykjeMhDPLBP3BhX0Bu3qU6ROQ67Jyurb/eXjNIN+exMDdgF9eO9V
HP1rKjQhwYNzmq9b1c9/w3qgUmP7aSjjVP5YSvy9Vf5YE3xYqWtnNQkWlS6vNPMtv4+ToPCB7leV
qB/j6Qh5p0jW7S01K7jswuqpmGwMcgjmQAeBSmB8y2LD9vEi5HfeWgRJWP0144IwViHIrraWlYmF
saaFpXvw0mPK27vZnmRkKh+LU5slAKNAYQlhlg/v8EvWs84sMbzJn8K8vGZRE9u+RrzmOHVhEclg
GbvzaeAJxkGRD9wzYp0Bd1hoXIwp6k7YgZ7+OK5+1XvG9XpIrtmvvA6dNO7iv369xjDPrP6OGGcB
UEOSx8ApAyYcWzsR3p1AkXDlkPqrrViy6LO3Lc5tCdd+NbXrJCsQ0+2BDZ6mpVGqLk9tbXxDzSMq
XOtkTuyKlPkXsx6uADeWAH33IsG5feHkstqMZSrBkuYLCUbFvkLN+0mfAbtqWPLcF/pra7nx5ZC3
d1qe2xRCgWmiE5BMuKMSu9FiMkIFYZ1L5VS181/zxwpLKcSBviDImZq+jWnylEJ4ZnrllgRLJ3PS
3+iVM3epNcIpZCpR6QumsM1AE0JPoLe7HoPEU4PpC4CKweUJ3D2iz2dQ2PIty3LbXrAvJl8Fd4Vn
PeYRNFTi5it57E7oOZMYlK2YkFENRrpYHcqVsV5mhxQ3TA+q1ScOvvrLA/tQbxaWSziL3cxuDZNv
y4Wr4ErvF1X3+vK6kinSysYjVEmWxl1nlmGHd9XdsF4pqBs6w1+/7bwfjNgl2jXZAL4ysHetrd6G
7jjcmAq411a3POl1L+P/3DxZPF/RHQcYI56NASsUlqgqW+hkLzmWqCk9hzJ/bRbJ6uymSuc2hOXp
kmEeWQ4yPks7TXiryuY3Jyt9pcUVH0UUdOIGeVNErHIklveSpHPDwnoZPHfKjGK9Ejs1w2HuOs9t
GR7LFBB3KfyONtnny54osSjWtEYNgK96xlBRS/PshhxNhyM+vi0o7zSaLCLuLx4UfVD3xXOLWM0G
lXbSucCWxzX55TY5km7JcPY31h8DQsDgRKfzosNAbh8W+B7DfVXVCh+Zu2Sp/kM4/GNKcESWa7Vb
0gRQlIcNrMci7SkNMr+4bo6DP9zIdTs/gsZ/b7Q/FgW3RI0+Syho8OO6nD6v9Xxqi+qOJVvtQ7Wf
cz8vs6OmOEEN+eVMKW711IhIqfglBZoECHOU2hqfqfQBkIz8eNmPdnOmrV3o/5dWcF1HHSddrTDz
8/cpNMHJW8zecJgiLbR/ZpEMPiJZZ/GpPq/t1C3qDZtQX6mkha4Myiz6EWUEWeKyJQYf4g16aPAo
B9wF4Dnv83nVUiBatL1ca9kDO26ZIIqXdjT1oX3ir5PqySzuxuwzg9seOjtm1WKhAy5mQMZMV07L
grl9QjIaS5ZrdyeeWdm+4syKWY1sTCke/Se/eZxCVF6hFgTvQIoC/hDN9aFyezRlwVs2NmF7olxs
cVLQGoRmbwNKiOZ039gyDWjZ0ISNiVrM1Dlth2S6NXxjbEKWyO6V+95+Nn3CVjRqe8yGdMNMgJ/T
bL3kuNz3wRxqb1U0oQrtXV6u3Sh9Zk7YXGoGkbp6g2gU6Y3eKl7S21FmvekJII6DrFIgWSTxPK8c
l2lqvzmg/ouTY443grZ/ujyg/czuz4jEpunZBiPtuIGLNPPXbNxDG9iaqshhWtRlZajoX2va+d1E
o5bOkVPmqBN8kXzCbgw5+4Rt559tgSZTqzX7jXuJ68rXff0hDxRfvyufTA+A4QQAuCwofaeXLOau
XVB+WeB+gbqoCCqEelaRqrgMxJV1NaFNrUleyfC6ykiM96cY0D5A0wG00MQpxsM5z5MhQ3nwevGr
zCeH9icwN152dAHv8AspGnp3450ZFCbUZoylPIVBJDFgtPg02Z8uL9muZ54ZEGKx1i2VgjY7oBH5
gzL9NAwwMWSy8CEzIsTf0gZzt11hFCwBAOzK0b+3kyVxgY/909tRfjaS7SPOfM8aNk1oDSOpu8XP
DAPPRuMn9P7cdqZx0jfky5DXP3WSXqVEf+w149CiHdZzFXqVWtOL0RaltwBj4RklP1G3C1khK9hJ
/UcI1jNvE7d04KfWzeI3emxH+Z3rDyBOPyZeEWTBvyornc+KELnLPE2zGY3UuGGa4Ni3vOKQ3yno
eWy4B0JSNchD916WSuynVWdrIcRyIEdLpe6QyA2BC9LhIPV1gAV88DkY3ncwXc2+5qedP8Q0qPHK
8XLZp6XTLMR2PjJlMSn8rbzuMvizZ/qaRwuvQCpZHTsXG1X6er4fgv4JDSL6qtt65coKQ8a9evHw
5hnmgQUm6dvsNFcecCw+hTwMUBKlTB1tP23+M9uiCIaFR2Bos2GNJ39ZPC2iBHMNYms/rQJy0j3n
m0M9mWdJIpOohNEQg5d8whyvNuZ3dL2Cy45o6cDE4JRkpM/BtgnCk/UZZtDNXXiNr/jaAgdyQIaD
LYPHKYn77A0NpAZgjNlgUCATex9JnD5ldj9V0IuI5jJS/cINyiBFDVinAdhWfIsckH6HEqt7CQlg
zg5RITsHST8xfhXj6i4T5PWyRyA8kO2Plr8Vu3GAAsdteYkH3WU8kMZ4h5dt2D3nPbctxKUKcY9k
aY0kclhuzSp/bLTuuqi7oLXZv9mc57aE2WVMMzKnweyWo69FVWj00ObyU/X3HkGeXIbuUb5HNlcR
7xznVoWIpDeauhZ4RUBP2xfbW8LyexZW/si8fAVNKBbVPMh6gj/2nuFEOrcphKGu1cuJENi0NexK
yycIejCbBOqPMYAm1eKDgR5wjUDiSZKxije5taqdYdILqFYz34mJ6WOGw8LPwcyIVnfH9NUnWd17
d6xIiIAmsKFD/qGVE1WlohuNvAavWaSgABdtvXaW5YNAN2CgLC8OVrQoeK+R3e12g8S5ZXFl7RY0
8AkCUf1sxWo4vubYqeCmntFvkXjGTzeYJS68t1vOLQrrOiqui6wJ81ur1peSlw91qrwAoX0qnVTG
8CeZWDTWvw9G2SbjbeiYWHPxe9vLj/Qw8qCM0uB7jvM1XMMahQH5ebbnRH8GifaZ93YrZVlBwAS7
FgRQYyP4322KNgWOeTXAcBVMV9JtupconhsV0l2e5DShtd7GlfJlbCqvXN8cGbZPZmMb+Fme6DaV
uzqbjUx9nYHGLqxHM5HgB3czkPOBCBlvbjSuURO4yO/Zq8K++b8gl/kTavu/g1z1b47kc6PCCVJ2
1C27FEsGl6T6tal+vhxYds5FCyrE4FUGxQFgrULk7ixTpcsWz/DMhe60F7CwypL4ncWBCVvX0FVk
gmRbGELbz3yoOA4ik3ig8AuSxi8AfjmUqKEAAoc+ZH8BSsKXTd0e9PKdYeEEzAvQq8w1xmbaiJkb
8rGAWIDXzx6SZaBx/CUYf8y9l4cjMo/w8sTKRi1OrGHj0bRu6rgZB2+hTwX5zBwZV+JeoHw3RCFQ
ztqwNETD3FplsJVXSR/nkft58MAJBHRhFQ0+ZKT+a7NCtJx42RE2wyx3PR6sAXoaX38OqIxtS+pb
BzmodCeTOh+oCFHg5qS5i4rpHBm/qmZgDofkYBbqHeDsvgOdusurt3fzfGdPCJUOq1V0b8J3EqD+
/Oc1YBoS8Ma3QwrbvWd6U6AHS+1tcAW/q/3L9ve8x1DRkgAEpgFxxe33s4CmTMnYQZgZxxGhngIQ
NiezD/Fq2d7cFkpIoUAe88eOsEWglcFNbcBCEg+3qpQhi2qQqgL//cX6oboeq0PiI6VZDsntcEOO
l0e5F1LfmRc2iYPkAo1JWNXU8EG4f1huyyAJnK8oU8+h8cZiWUYum1dhvwCPkVVWhfGO8+gP82Pi
VohHEnDLTi7xblTC7hisdO3XDfKdVmWgEMVDTnkYHQsYUii4SaZQsoLiHbXI03KiHFOooTHU8UGa
MiNPU7xy8FvkadiUZYSu+zFAV7SnjMG/e34+H694V83YOAJmjfHaXbj4iR0ojVeduqcB+p8HdLBn
4RBLE/G9gHDmueJdFfJmVO0pxg0FpCEwRp/flQFemWqv/1nEJqRZMOIcsEiPgjdGMut7p+a5cTHf
UCiYDDJsz7482SmoOy0ZikdmQUg2AAcm3Jgxpw5IyiftepAqke0V598tmxBjTMUkqQaWzLgPjWd6
0FIwaGQPfYBkpvLzk6x3ZmdEtrr1faBzBj2HIllVmeY86XnRg7CuQP9kb0CfYZA0ov8uugvx7J0R
YdrqSXVHpQDCdENCOL+qT5afHZBaRK5feoDMQ9PbR3UsYPFWp5JJgu0N0TCQ4hho3wVXuTCj/VxT
1B6waJw+Jt1pKWUH7074QjvgHwNCuNYd2i1tAgNqXyDhvEnsb6r79XJE2YleNhI1E0FJ2zhWhEE0
vTvWNQQTY6oicpHbtLs3luMwS5BGO/v3nRlhKKx1e9MAqWDcT2iCWb6txPE0Jw3H1TwWrqyeJrMm
HDQuMJVIQc0+VtsO0PDXZbhB009hZN6a/7g8fx+74XAxPp9A4YxxVFqhtwMTuEyvzP6lZK9me72m
d6X5YrUPlHzTu69oUg4um93zPQtNXOB5AjMd2OPfZwwld9s1Udsm5va3JrlOURm4bGDnoLHPDejv
DVjoh7EtqOmAhx9dQ86naQUfVlVDXf5GUb9YxPLNJZP44l5++86oEGi7Dl2T0wij+qetgEauigdK
D+oPC+kX8bvYADrXjC8PdG+TnQ90m+mz3Gu2yFKaDDYr5R7kC4eef0k0KolUu7vsbLmEXTbzupog
yA4j0PAArM5G4Z73v4ZFxowiG42wzwaDJ2q6jcZo7Cz1er1x0JGA9kWXz7VM0n5/VJvSKQgtwVAs
ZD4LqB6bsoCxejYBBU+8AT2Sg16Eypr/K3//x5RYECsLS0GbGVD9elaFmnbXGJ3E4Xd31MbxCBEP
SNaIUGzGVJLaFBYcHaCRdfUyuUrztivF88r6Y0O81gzU1JxmhA1tiEvzwUGmVveTN7MnvT+YOf5y
0aWmHMfK/Tfzd2ZZiBeEu9ye8b4cMzf11ZT4GaeSLGnXG85MCBGjz9u6HmuYGLsfTf464v7famgY
mr9f3rCShRL57UozHYx2tVDbbz+N1AoWrZBM1u4mOhvJ9gVnIcGo2eQY2zIVXeHp9nVlf3MbSUTY
PaIgGwPiNJA/fBDjy9exNKYBjbH53OIE1AO2uIe0JKexXQ+K1koWZ68IiYC9NaOj3Rav38KRCJ6x
FBAwsPZPvnLnepbPUi/7lATfl4j8Wr5kQe3zl8sLtecQ5ybFk9HscFHpdBwhDNBAu/QbdJaBAcnr
ZJOpb74lbqxzU0IkImY5FWSTFjJjrQtsvLEE8xrYT5sEOrF9fdwQ+P4GXKg6j2q+4qBwgULUlewR
cTcltR10Has6uJFAf/Xed3hN1LROjTbW7qzY0IM1MtH82z4Mg9cd3Fc7Lu4JctLsLnvWD2CtOlye
8/11PrMvHAAdrQoNaO4mZt8rPNdaXnZVRknQR+hY+zX24QIaSLmG+d6OOR+14F24ZndK2q9Q0inR
aIUGxGJQgjH5Khnc3tY/NyN41Ap+K61qMTilx8u7O8Zj+atCNxvNQMJf3jr5da0+62iWW4spzprX
yd7oq2Ugx31vO5tjwdtKVqo15WAeqTPPeBkCLVrv6q3X+lT9LEIg4VD3hMNtSBn9Wo1AsiqtbOyF
j7OZEOXBOl0jEPHBJ7g53t3Stn3AJlvRMuzej071Ne10mRDHXvUGKJx/PFsUC0N5E/dgisnnERSQ
WxQBT3gYChV0xwb2Y4fKYyOrwUvW2xaOlFJtVYPb2NZ6rEXOY3Hih8Jfvi8Bxft/Ei5P/+IV9d0Y
hQQUL9XThnaHgzUvyXLiyRc1ux0AZbvsyJuDfAhXZ1MpHDBpYuUpKREkzHg4aocNEWpF6KA5XjYj
mz4hFq1gAV3MEbtSNYsbozaPC5tlCee25S4NRYg3LEkqunIsUcVH7DV+paV6yPTSxw9vVnptUZmq
4F6hH4tEQHylAxfzgQfbRl9rAW0FmOzT+waO2JgGNC85HoKpp4F2IbVS1McgGQnAgVFD6DP9anAV
jddQ6UhBhmr96EYJgcdHouMNde+A4AJH+g6rq1IOIAfRwRFkxtVnzgHyD2orRnOL62fHzWGHwusd
T2XP8gaN/xD0/xgX9gmEpzid62EAoX1KvdV0fQNcYM6wXmfpet+26ktd9lHLoLeRPXXDy2r9crpv
kHq6o6op477Z97o/HyPsIbUDcddcYibUgUXTaqM5eZIkT//hlP1jQ9hAc2fVuJX0GLDRhLOqBTV5
mwAjSabptlzSz5mph31vxLl7C/52nPjoUoMOCIfCCe6QhTZ7I/gR7ELHCYmaaSUTMd2ZA/SrmeAN
hTQgSBmFORh7BrZ23UB4bns059feKKMO37srvzMhTAHrpsqaJphIr9073UePrJ/Cv14GT/nEP3c/
ywfpO/3OKf/OpBBPyqFcth3AYtaHa7SERtDgce1bG7sh0PYntOukC2ptMjTETh4JAh50+0GdiVgf
ZJFZNdt0GGG2BVXyWCMlp9+V6cFkrX85Xu65lYPOOgMcAWCr+UDIpnRgvzcWk8VdkMTli/pQBvNV
ES6vWcgPfbT61xZ0udF0mEVcWtrffEKIpO+MC8lNmQD2mifb7NJ4qFtPBcS44SBnVwAbAiNJ9TJo
92bzueqVQ7o2nlU3weXx7yQV+ALHBjUVUFMA4uILz+496dA6DnXGIa4q8IOg3m0oNKKKAlkvpMwp
iy6b29sk5+aEo6PtQZpBKwKHYdkTW6xnpSXhZRN7TUsO0nDUJyAMC6J9YSNapZ0klq5jSAk/ZT31
DBN08uzzbA/XORQWQRbjdfMSOlIs995mObcs7E+SGGrt4MU2troMEia3LkidKrsN5+U7nQBjLMdg
rXOfglmaNd8VhSJnBg9+9jYo7L+dBWFhdROKcwsUnONVm+NS+5zbz81ystY0QC+hR437jPVeZUlT
xh3annezL6xwYUFWxSXrAGgyVIzah1VtIWpAYl1xb4d28JvWjqFIHwz54+V130mw3hkW7iOaPZVK
Y2HyV4uHdYb+DQWyif14aOd7GxkBSWfPkpUvd1Khd0aFDQxtoEnNFgUHX1NPc9BkOgkMt0nixDHr
wFxoNUDdYAVT0NCv8eUB72TnuG+CHd3eaMRd7OD3e3cE5b/DgeeMB7Ckg9KERcm9/mX1mQft5fYL
leKSP07xO4OWgGqqJqozQKh43DrML1kNcNo3zY4W+3PSg4SxH0O5+rJshoVBdoYJ/t/KxG4GdUBG
b3uT+pCy8ekyHpq28kHoJds6O5UFLCrZyKbBIwZYy/t5XdeFmxZ3IPl0zY6gmIm5R26ME+COIQ1k
agq7MQPVfLASYjGJJRhDGTrhLc3bmGlmmM4/DQWwA0ztZV/Zdt2Hg+bMipAtWgNhecu3mNj0GvUm
0lqnAfI3vqMv3E8XYkeXDe7lpwAd/RmXEIWhPFZbtZNBj+3TGJJn1GfSDRWb+5U/ABgM6h1Ig3tZ
IYXlyIYqBOFl4F1CUZmM5+G5BLYjLU5rgYg3/ro8QtnCCQHWHQuyMAN21K7xsxmeqJrBIoVTy8xs
wz07oEln0bZ1EMfnZQSNe/2pbvWTsqTfL49mf9YAiMH1aivuC9tMm6C56VplCyhRG3DtrUnuXJSL
LVcLLxvazQDsfwyJaIalSDu6pjCU50gc1yJclZ+XLUiGIoIVliq1cP5iYUhhf2qa8gC1T5zDbfUy
Glr039kS9pVG8SqngZYWSjXtMzgBYsvJcC1errvpv1wh8XU9aWqS1xkmTmU/yUI9XmuBPTT+RMrD
5UHthtyzJRJ2UGIteDMGp1ic4TQF6/MyHo1N7ZJ/WYraM2SV3H0P/+MR2+9nHg5OYVJlBswN5s8c
nGvL2vqMyAgFZX4n7iOw9Q/LNn05e7Fn6qnuX5Or64AFnE2bkID0Dkto1eKk6o3ZuE5bxb3LJkM2
Dpl3CxlHZ+a462uYrd5dAONQYpXj/SpZvZH/uOwGshkTQgKjbrKsFDPmoJBdrffVKPGz3bvHnwkz
hXTCroyloiY2ajeh22ds+YxSPQvZ6ByHdIrMTnqB/vgYB8ZVgFMsG7V6F3Ln712tWVmqM7aOsTY5
oI6rI83oQkgsPkxzR3Fhr4LaQDB3wKVbavSEHjtJefOjr+MDUB9w3a2RGm2P7z+AdyqyU20ecTcJ
q6Xzx+U+B/fT5YXbudO+tyL4CLHHAhVzbYz5c/ljPK2RHWkH65fibZVq1+dmZMfUVz33aG/ta7LL
+8f48d684DhG387Q5VVBulSgUmfaUIMhQ1BwNTTnVxxd3iKNwzu1uHc2xdS0pSPAwBRDVutbPj7x
9RZV3KK9YtB0BKOit7BrDTwLM/2aOI/gOgOrfBuo832tfL48+btfAmUkEwoWxNEsUR4LVGnG1LT6
CNCVFoHSu/mM1QZTqkfCjSDmf0i7ria3cWb7i1jFHF6ZFUbS5PDCsj02c8789fdgdu+OBqIF7377
tFV2uQWw0Wh0nz4nt+fnRTbRKjGvG5YuI4MoIa2C7jdkWNCcp5w7n6uRr6ei94qZA8doJu60PrEN
4XHkQqut73JV84DUf0HOgo8xgmtIMCHAtG8adAZjw5zG45QoZiT0x2CsQGgpoqBbQENqvtOrdNMP
qpclC2g5F7drFbvV1E3YHsYEFEIj5+motrYYfsIwhd3GipUJLcOtV84OuKchxYE5K0LQTLlVE/aC
bnTN4KXLYyLFVpC+TjlrFxlG6Ha9qGZ6Ucr14A1JbjbVc2BsgKJjfKoPmNjXdFw8XwrtI+C4XKSh
GgaAckXMd7ZuvviJ4nCSVR+0l9oZ7GYj+ZwT+Oimz+/8y9K6ovSrLzHDgRjFLLddhvqvv4cKGMFS
LJGQToNX6KpZjyhRcKy8b/W1CitggsOU3OW0d1UOWcn1yUCQwElk69v6NnIxjJ07gwIscGnPPisQ
EY+gthmtAmg4STiHl2LHgZBW0oTJBC/l9tJ44NqTnIioDIdmGG0a/G+w/Hv4MZ7InyZp0IqcN1Mh
1XiTx4PuFo1+X/GcL2cJ4+pc+WBfzFA5UyBreaKF4+C1IPDr2rskeLkeTVaCyRcDVLqUtB3q+QU8
dMBrTeNknIWXAU3eKsoYx3pl7PhLVYGOW1kQZlXd4itxBczF47ellDuzGrOfmRo7PDhbFkH5EUnt
fhLjQwURRIx/p7Epcq2j5rGfxu0LONO8OSlehFZzrm/ESkD4UmQhX+IsO62gOrWAdoQEhOYWSJod
MAcPNSZcGTFhdcPPijnUFx3mdlTDHnY0vjGrRUAw7Z0h0jZz+vC/rYj6tHXCy4UEVlsP1zTRsQ4S
c0FbpR1jFlHaZYL39ctS2U4Bmh0w9ZPDoPY/w3Z5yDvUHlFsd9VG9JWwfIgF9dDy4EpGJ+unGlWq
HS+LG2bTrTwHhJHTwUSk3TKFRFaKxF9/GhXx0ljr8VXhdI0eP+upYjeKsMnGewhwuHIZ2kERuFWH
S1IU369v/0UXRycyCpAsUjGnjHCoUF96lhIwgcedDl5u7rjE+ku6dEclQ+lfNJbB1GfOjZPZH0Pu
tueLzIQSyE7igp0cDdtITr5f/zm0f9O/hvIGgOyahAfLidsgS4qyh3yB+0Us2OBF9KfNUK6QZlAz
ylvExAbwGEItEDucEzqaExwxYuqzFETpyE+boz5vm3RRIou97k5h7JUcRk1G6RQaxUGYjdtU604I
JftmLt3rm3mBDKbtUjnKECYQsO0b3eW33Wa8IePnhPlpuiksFm7hoidO2aJTXgRoSPEMme4OLg8s
zAMgC8l97DXgY8I3zMEM2HlgTnKyvcaIICTmnd+rtGWqZrlMrVQEDTy4iJJbfWyf+iZ8vb6TDLdU
xa9htxmqzqg6mIByhjWqEnQyYwsEvdet0EGXXgiVMpfaUumdPOIoypD4xvvdFqXgOWgNV4hYkpzr
K0KfEVLbRNKbOgFNXhXi1MIluzKxoAwCaos7KWVNlVwEtr+W9GmG8vxkBCHtWMe6m3N164xhLD9M
0/Bz1rXFFpOQt7ikyjeqAuRQXlWqz2k9z3jkru+qxktQhBQvJeBCNVHA24WVGmJrouxiRYMIYWUZ
oIz/FEslaBUR5alLHbjMAHQyQs7uolQvmkDdu4ktnsIeM/PZIfJz19gM/3ZE42OHyfQEBMtR8aGF
KOs4AgeigIgp5k4B1n4eXPE1C4t/UT+nrVBxeTTSVlQSuGbrNPv2ULnTTvIjezABLtgYW3nP7yRW
DnIxE0kbpXxUTKp20oNJd5PNtNdvdE/GiNn0vfGHreZM4EMrHNxFeIJwdsSYFlk9Hme7SvmtXkVF
WqL042rJtOPi2i5H4VnRIvv6iSf/zEXoOjNDBei8bVJAwQuELj2ej8OAPcymZLGGTpJ3RmFIXq0t
mBmZ0c27bnn1VHxa/ji4Z4mkJi91y0PC1AUOgXvQ2nzXaIGB3nAku5nWsBjqL96Y1Lf8uKrO7LWF
NvBqgw0tSnP2gtvO1b0WZCyEmqS1INlhFQAbWBoYscz4tboVPK4xBQfj2jbHwO6s3hdnS6eCOSDP
E6SUah26I5UjBL1TAPd+fXc/mnJXPuxHAnK2XKMXB9y8SDBkL0g2+ttUmlDLcBoRpUtzfqs9KTdr
GzIsQ23JIkQfrADTLaHJxq6sh+Cz5ZLtOPspuaZj5JXH0U02hE9D2DV+vpEcaJT4jEWzfIocqjNL
MyRSmkjGN26dbh+9j9+UF1RSmxNq9ofsQf+VOuVNakkeqgjJggK+GZ9A5du/V7fj8Q/Yu0l4uPYN
qJgVxHi48T1+jnAfPwmZC5kJPwAVKJ6oT5CtGDHza3Fe7nInmfHUYHkYFbh0QLw6vSDpAqa9EsNw
RL5+ZGw2SQaurY6KUHjHaPHAERugOgSVan2jJiZ4DoJ3ZF9g9IBQib1YC07Q+Mw9SO/19/ze2LAK
VOvPB0XgIT0M4pYL5d+2qVDgXnCYagCyuJdmo7mEfhrEKb0l2n/Ecr8am89MUudXR2sDzDRY+VPn
QpTQFp3M1k+D1brKFjNaVnHDZHZYjdNnJqnMLOiloCirv46zR4KWsi/c6CgmZuxB+gVDnsVt1NvF
lj3juX71ntmmzm/HR8E0FbjgIeWkOHFrVicQkTlAvAFXYuUdBuZ5FHCZa151sDO71GnGq7DpATLX
3RESL5mV3jXH4LUfTT0yhXSrbEswakqSfd2tV0PImVHqzMZKV0LhvsLDrC2hxTMBEVRU6YNYjRtV
Y1EKrkfpM2vUOZ3EtJEh4Yok2La7fecup/K5sgv4cHpb3ihIjL3lkJnCrWrgLmpuFhZN2GqgOPsB
1CE2khj5RYIH2pylv/h62SjZzMr0119m6JFiygdT0DKtYqAJQVbEPRxIOpbflh8S+LIiN/kO8s4U
zot5eUtD39YHRzjjor1oPnxc+p+W6SRDlcpECuuPrDE8yFvMUz4v6QePlGwmh+oAFGz29geuux4h
/lkxnWw0EGznIJOlu/pNADon5BnesIut3m33jVnavA8ONue647JMUkGpDiYx1Be4Up4/d/wPLqjM
aGS8Qte95XNZVBSqYSEOegS+YCpMoxicWvq3osP0F6OCTcyHaWVoWAYn8TeiIvpqvLCA6mQrLm6u
M6+gAoum6ij1KbBR7Kd9dZ96gyW6vRv54Da2WXxDrO9CBRTwqEMDHET4biO/N8nDsBx7jvHAJEn6
tfVQUaTvIRoQh/By8P/YcbwtwGGSAj7gy68T/yajn3Xd1S6IFOiPREUNTemTRBhhUPZmZ0zN4p4D
/JnQwcnoZvrcw3V76zH50+2oR0qspVIqoDThRuoPo3xsQ91O9BduYphhfKmPNvJZ9qgb7ZD1Ebwb
FKtOUkzm1IMAW2MNB6wXxT7d7+NSOLPTToAo1G1Jdq9DWyt0fqAmZjVmc8MaxVt/wJ6ZooJCzv3/
acrQHwAxRO0hR+s2hZ24mBp1ZbfzjE1xkKBdM/qsC3w1/T0zTkWLMU3CMGqwTr3NTEOLrFZ4CotH
Tr8XRv+6h4jrucI/LiJSYUOZ0L0tSnikchyfJB/VPwd8MOGOEBV2WxwGgPNnDNBDUoq3urtsO39X
Dzwj6/5NLvr5K6jAAlHoHABNnPX2l4Chx3wbbmPMvhieaM52Z8UuCy1JlnV58oFWB48ZGokadfID
CAvqc4KTMYMPNhpyM0hn1mFfP32fNqjDzmEETY2A/0T6F+WgwS1eu/vJx2Vmz3bhpKf0YbiLXdak
xccXu7Y06tB3HUT8oIKI7A8Em+Oh2jSbdFed0tv4BuO0j4TohxBBivbw1J503ixCS9wBgstaPlne
ld9BC2EkU9Q1LTT08HoNvOaU2eVN/FOGvI3m8bYIKrUQgBH1D16z6+Hon32n+S0wnqAH8oANkGcQ
HYX3qgRGSu10/eD8xmU/rVARQk9BUSMUODhE0kpzmweCzmhfwFjvoE/8B1HhN5fHp0UqLGhxw0HA
myQRN91etEYvvYmt2c1P0O6yWZiq3zxePq1RgSEsRUCcdJyQCUyTVn6noGiI1GhKLPlBNsPTuAk6
0xgt7f36xrK+HhUKJIA2OKBwdLcCzVAF4ugmqAEAur1uZb22AvzH3wGAFpgcFjEw2h4xNtt0m+qo
bxSvOiC9/Nfkun9d+Z+GqEgjNvzf6aUQD6jPhU5XOU11KqaKceDWb41PQ1S4ieJgqoSBtIwA83Vj
CRXlrp06K5HUDFL1XGbVQ1x5jH1kBDkaTKOLQppVLZyyedGOs9MfQJe8+EBGyMBml+9RZWm/4J9M
hlKGm9D4GrVXpKXv8P3Ubl/yL4Z0G7KyQ8bSDKo7xRetYLQpid9RbHfxaI7Z632ZsOb91luan65o
UJGk0dtYb6WPe6LaFO/RD1JZbZx+X783t+wL4jevyn8chSbBGBSuxbw9PpkCRkbMemO4EcCt4+LP
rwE0SzbQq7/VQ1N55H0W1eVv3pWftqmootbAmxQ56Xl4kPAFK7Kx2LxsTnjj1fsaLS2rvg+e2SQD
v8kdPw1TYaVOOiMcO4QV2SP0QALqiR2qbZHPM3kc1j+oKkho9qFCINC8WEEjyH/1rQZXe5Gdye/Q
bJG2hFYvtUObdeOvXwxn9ogjn+XFg2xEHVD9JNEYbB6jlelWPKnAQmV+emTVilczpzNjVDwz8hEM
PeRe0KfUyRXO6pjzSCwTVCRb0mIu5OXjW3Ev4UFyycSH+lrbipfdEfEj5g6yLFI5U6KKeQiJMnKZ
YwY8ea1v60eg5txwMIMXeZ/axaPwfj1yrkaXz32kAV4g4QKjXoZTqOuD32jhTZZGj2UnvnZjzhqm
uwDyflxCZ8aoUMYBx6umZEd1IFYTgLwxwWobem5PwYOihK7cRq6cB5hMzU59+D0Y3+Ux34phv5mU
ZpuriH9ybMtGbIed7BQQFr++GavR/Oz3USGwGKaQlxr0C42qtfSuBXc4GDAmFqhuPak5s0OlUEI+
Q4ecwDkSw1wgqxXuKjR6oekNSG9bIituNyVmi0wWgHD9PXlmmDjg2RFNcjGvJNLrnVzJnQ1Hfhrf
CMEM5uv2pA8qvghO5sjfY8FM3lhHlhWQaKRQr/FFukQfT4LBroEjHvzeJZoCiMMgGmGRtbK+JhWP
NEOSM6OEa4vj45IepfHblDIqN+vp99mGUmFoCKQsUWJ0L4h2JgfeBoSI3ApvZLu3ebvagnmOWRRg
RAmFiktxqILAVIdNQhkZ+wLiEvhxTgagOao7Rijls7A5qwWqs1VScalROKkTMVrtpmm11+N0y7X1
z05aHKUUNxVXA44U9eacNrl7/UCu58eflmlQkGGAgSkkBXZCOU/6JqmneCj0eaxdFSXGIunJRT5J
W2HscPilRvd1wHSiIXNaQTNjNbfi5qSnwDHu0p+Lfj/yIMQBA1labJXmmY/uKzA0dOmxi52wfOLm
Q12fkv6+NG6T/NkIb3gkokVhh8Dfja2Zld8zSP3kGuScn9M2sAtuyw1mtHzvRCeYQ5QBW9MwbsX2
PhQObXynp8esOWSTryZ3dQL5ZzRQsv1igGd5rxeJiUngWPSM1OIEWzjNosVrJte+ROO9wKWmVsyI
tTdCAiWsxI/Fo9a9zMYTJ/vxN9CIR9Mmns1w9ttoKwa8laMGyXFWArmEMjRbyV7qH2O2r4HKqm1j
RJ6W30yaFaDo34B6InD5jjMHeRM072H3vZPeKwxV6fI2nTlTM75POvTuRHNMnvTIjhabW/ZGa3KN
F06DOXd2FO4l0Zd4M+gAz/85picI84ELF2wBvS9DOCI+9vovnW/dJBzNnisttCLAoligOm7zyaOu
gcUHVUuR7yyx062224S1X5ebIQazd+lH/U2m3vGT04R+mW51kEd1u1Dft+HdPGwEaF+IqNxJ97I4
gPxXN4f5pY6eSuNRLrexfkjfsxAYjv6XuHiJCi1CDkQosVmor0kqmcW0UaHnGUPfpozMrrxt59us
84XElRVvkbZ8t8PfqgNzKp46dOgNN5VRYn2Kil0/Hgv1jeNEa+kOCZRvwwWCllDO5LdhB+KP1waE
CVz3fRysEgkA+Bo6h9OdZAaMX0VzVPqWlna9oAU911arbMfxfSxjsCc9dukbFwB2Ynd3degP4BgO
jkL/KKAKUcYgkwKVbSRAHuNB4VOzTvZV6E7ld66IESd/jfDPiP9VpoVz/SQzghYNgBN5Q5qDEs/C
KPjWiIdSYanbsS5VlbpUxZJfmlHCpcorpnHUt/l2+C6f8hfjZgBlmIIGa/aYPl9fFSvnVakL1QjK
v3PEedtARDLYLN7gEIU5MlvNqmWx9pB6PMxNUOhJhQgVNpopFJ01q5vr62FZoK5MNciNKp5hgZOB
q2j8UWb1h5g7Rt2Ymd5LQ0qAUaO1uCDiByIL2kIb3pUcgu7839ZDXZXtOI29irDganlpyupG0lkJ
AElZL8qLEEyCnjogv+C+pzKqNBeEUCcWjhAo8YcdXpGW7BZbdinzN+nzpy3K2UAezsWSimLDiBm4
CezzmGLV/CkyyUudFDraTXyKfN1HefxPVLtJ+nttrZT/gQE7zyoea0W5De0IQIGeY0/zZpRRK48l
S77+MPlcLOWKQt/F4NrgURkL4qqzO3XCBJZsJMYDGGJB/KhFvH/dWdYrEmffknJNPZHGRh7/zo4N
tzhGx/gn2HOwtxNErwTUG5Gk9t+ZaTn5h69tLOWmaVxHNUTs8e6QHMEwQUAouOjxIJPsID/zq+6t
iKTJkDz+E5wG+WzXrFPZXdoRMvwS2R0BAtW38W4BRR1AC9sOOm4WgF43PSQdWK399VDzz/elu3Vl
EaRiZMAqv039/pGzUkvzFgcM+Oiz9Dsmzoixx3TXLoGSQQJRDlxA++B2sfu7TjfLR92eoIWT+eAh
+NYcEqew4meGV5EIcGV7P6gYz95cshwIU1d+vHp4S/4A0JHF5hvBSXBumBvLskdFJFGrpFipcEqT
fuxMuYt/tkJzn+h9ao6ibEnz7IeCtteSfBdMyS6v+0MUJ09RyGwzs34JFa+4CrOXXIJfAoIMF3z9
JhzLC+51k/TxCouJFmHEpw8I6dlOjxjrhEwVXIpUFMlOZwXUFtEe8Eobz1lG6GeFY5GKUOrIR2D6
wvIwb3Pb5QuC8RQdeTnbY2jUiWPxNDUGaN20/RAIGCLtD1qlH+SwLezI6AGXhRhLFqS7po/eAI8+
FIN6o2csRjCW35M/P9sUDtD4FI1w4EoCKAfJkCTlhuQIsLsjRskDLxWdyXB4RuQW6WhWpCnYe1Ga
EwMnPShAC5EurmZpb9E3+QVSqBaZHlHs62YZUYxm/MB0TLsoPT5+Wz8FPLLmWTC54Md1I4ygdcH2
AcaFcMBXdJWSc9olS804VlgAg/WH6D+RkSb84Kt6UDNR09w+iwFRz7MIkyL9faj1pwHPP1kaX+NZ
XUy9bFgNcJZpqgDGBWWo1jliFWlHQUPvgKCBvr+V3wBcTXIMohtWaYjQ9Xc881ig+fUcHsSYmkwm
yi7o23o1aJf5bxiAUwofsuyxbFa+eh+e4m6juo3X+0w6IaZd6igPUGZMZIIoImUc0iiOkJYad/x9
h6dD5vA7Y8NK5tdLR7rIg+rKkPkLXjdFC8C4ucyktKFuI8t4jtwG68wOpE9VPAbOf0KYnRmkwjFU
GDpRIzC+JsMsIFRL1XehY5I1rMabMytUkphpY9J1HZZFtNNacKZt+MaMTphy7Tatl1vSIXsCeuVE
8EZGbSlb2YUygie6+vfen31WTf3jXr+4fs9+D/Vp1TwNe4ngt1D1sJKT4fY39U1+o74ufg/Z7IHg
IPbyfkpRrYucdsfCj7H2g4q/S6HXnd5iP2YlcNvKE/gfQaX7aQSUdcAUq109wGerpWJvXWMaVR9g
rXUqoFAXP8PkCyRcrfhx8dI9SiZ27tan8hi6rIWu97bObFN5ZNTx1QhlJax0G3iFO/k/OkdEZbey
WMW69Ufkpym6LMgnbW6kMpYJyK2rQOa42023rd1uRD9wWA1YpjWqbRGNk5GUCawRjAW40FGrT71w
Q1qU445FqcL4gnShxGj4GhUu7GKyUVxp1/mKB+QwW45q9So720IqTVzycCD6h7rbW/mT4Ma78C30
epeggibQg7I1UlfTgjODVPjRjDYYORW1hYTPShPT/k6cC7s2BdWvVv2n1+OZMSoKgea71jQyLRT3
hVnj/Yju1iDOri4szvWUYP3uODNFBRhRirhYq4mpJ7QAgOByYghdu5yT7wc0didv5P6AUZYRVlQq
rEhQhZuGHFa7VDen5S7DNEqv3xjGjczy//XRK12RZcUAh+AFgWBWi02gkqZ1scdMtZVu8xvgoe8h
S2mAmR+tPJIZVE+zDWzi2xBuOq92U1s/1LuSsdkkfF0G889fQuUnPddFS0SCuT4Giikn0rMmI5Ws
68IUcwhQ8ChHS5p//Quvb/WnUeqkjHqcCNxItlp+UqW3omndwPC15EVI/q0m0keD9GynqTMCdTNx
lMlOi3lsDYA2F6wkYL2jcmaCOhm1WqigZsS5J+jV4ogCzi2I2+3RZAWy34TNz32jDoYupxNUoLGY
0SJKn5idPUaQNQNfqlPes5qL6+Hs0xh1HrJ2mPKQvLJBQqBXbzoaCNe94Df52qcF6mqNhghASlK4
7OxJsuI7MvOvb4rd+BKf+o0M7CKr7bb+wtTxnwAMh8bTqCYxnmY5GBdicnSaU363bGJneoYuo9/9
Im8DZ/YbFwNodvzMbVhlKeIJl4ftH+s0tqnswQrSk7lnXa6doBjeill4k4vglrGxLDvU9Qqi2SYV
Ceo228xPGLHmJ/T5SGEGuhMP6nN71J5Sl1UZXo8kn4ujIokYlk2mkJLbko1HJC5+0RSbQQxDM0sm
t9LEO62UvOsrXfVRIjRFuLQArKY8iCuiEKIXWKjSvmhFagkZq7q+bkEBWzvo2CSdroBwRNCPj9Fl
yStQkYJbPTHlLHOvL2M90QMA8v+tUAe70MNIroxCcpO6tTio4kTd4kec5CT8rQBVk0jdCL3uVZVs
awXD+GowPrNNnXNRbtWuUVADl0ZQK+bPVbmdlR99eYPcwv4f10l9ryIbc1Eh2JjBTe9yAKhkQLXa
DaYkbVZGu3oGzpZF5c4QsYa+uorCwpgaXijL20ar71Qo5P2nKPZpiK5g6BE4tGcyZtSBuGTYCx8i
7uEN9NSP5P5O3uS767vIWBldzUjkWCyXAAetj9DxlWvIgqZChlFEQ46s66ZYjilRhzqq4r7uA7xw
yetHtiDN+6reG1DOLKzy+3Vbq2n62T5SSUEqD3MaLrLmxgqEwcXEzafUKqN3MZXNXv6RiF6S/7hu
ch21eGaTnP6zUl4ciqqeFnASfqsAr+VMaG8rmxwUKWSAtHlb3vjUUtFRQ1uNdRcxIotEPvOZbZEv
lqlqUV5LasOUWuh1CwPr85E9u7hwztZHxZVIqFJ1IOuDd4i2ApJHDn0IyeNf0hNRIGIduvWGz5lB
KpgUyZLGaH2QDKV86pC9uvJW+ui7YEy1cgC7A24Ap53NbnjBEvaR6Z2ZpmLLpMWqNpNempBZM57l
1rLXfLwrbzCgYOl253TpJn8AhAgjbaxeCOtIUsFGSbRl5htSCDJmM6gfJxT3luzpureuGwFbsKGr
kijQ8N5pSsUAhFQI1OFJLfYCdy/oDBPrcDbj0wZ1IOYQKWbVorbdQUseRGtHlSjXoA6Ajqguo33W
u8kdyLLT3lRFW/SZDrR2KgTIpIkKqHJBzEelLp1aKUZIEG3qjYgzSeC8mpV8M8FXZKPKzcrIVt+a
Aq/yqgBZYv2C1rob4yDoOATT4mVyeSf0ew+cF7FlvEkYjwKIjjk3sPYZUQeQQPwpiShTUnEumgoI
8X18RpCrDeOhr1/S5vW6q6zG7XMj1Hesa8LdV8Ihhbgwu6Q38yj2xXbwNal1RHV0Z3ly8gX1u0Ez
IxbrDgkrdNiRUHFWMX8FGjN6iXq/SFwtAebTquA3hY7LQdbHY990kGVq038ptU7O/bkxaqmqVvQq
p/JYKldWb0nDB2YZNMlBlBDyNHkIGUF17fud2yN/fha3EyVKBCC0UApUfiT9bbjAK1XGEBLLBhW3
l4ibdG4hrdUGg++DdN8sUJeJofh83U/WThsoYSUNEjqCCmL3r2spC2NWwCoI72975fvCV4s1cgqr
CbJmRYavAx8qfmS4X61IbY7zrsV4INdpZiJ/Qa02ZzRa1rLYMxv00ypulWpo2gDZQztzm8AIbQn8
PXZSqrEXQsDGhgIgS0Jl5StB5FuAhAEP7lBdpW6cRjXyfICMlBtzJw6kpe3A2XLIHDckIY86TV/M
UJfLIos1vBpmxErZtmP5lBZhZGkBuGm6ZtpMUleZld7umqHz+THxS6ViUC+t4ozPd5eKyrHYZroc
otJIKItVS9tlR8wHmDlA1W0BDAeT8pMwe1NrhjLPPy5Dj860Yw2IrJGgkzHkL6rKmXKEzCWZLT2I
NlyQb2ZZPixFdWgVxlrX0lBoAuE9STi40cL56qxiHKdcr5Gj1/EOFFJtga93Cp9DHyaAoHYiFxWu
viW3Cj3wrp/G1ctI4XVeg9YwaJp1KrRoectXYZ1Kbt+4qbAtoC2S2IGtolOY73QQXoAYosItyOyc
kTSe3m4iKa/pUCKWLsoiuZZAPLeH4RHdpcVGmo8yzAQOgMwJXSaeYu16UGRRlnBsQIBNy6GWC+RE
2jKT4E38L1DT2hEogAjthYgOVoDEO3VjJtRv7UpUQMAP9muQ6/HKx+afxW3QRtfc3CbE6mRPD62X
epI376vbP7C1sp9fbFHxu25Tfk75D1uybonO4hso6CaQLMdbt/JYLbm1wuAXe5TT9lHactyI7ze5
SCoq8P0oTrkXrMTPnNhlJk0ksFHuooig7yMfEET59P0eNfFcBz2Wl2wy1MzeC1vhzUWyq8FKIYom
Y96CF00JqkOZIzzx6CBdPygrgVeRDE1WMYZlXGqMT9DM7rRxAm2K6uZZYVfiJk5Txj2/dhoVXFcS
BAFAJn5xOXZzWaLvF6D0Y+bmDMX0g7EjCDIwz22WzM8UfMn39+srW6uJKrquIDvUEQANmjtQzbWF
j+ZZcpcWvQ6ZP3AiGPhDYxPn6a2slg8TF923Rubr9WuaAgffbWtw54sicAXXf8oH2ob+ysiIRRRK
FZHHRfc1EgraUBSJKBCnSlWz/yZbvdX/Mt6BnXuQzN7hHcBubPVU5WYa2SPkLHs3xfY8/MlY6Frl
VjFEVcXYnUGuBurXLHpURdWMX4MZjdmMI0t5BT0bBHYzV8tNHpmts1iCJfv1qfoWmLLPqoevXYKg
zZdkTQI/p3Chlj0UQxi0oYSpNcHWPZBqOUCdBb72SJCEaFz6tWFf/wQridMXi1SCgWuomjhelFwp
CJywyjbi+OO6hVUnP18UlVwkRdcIWVPjokUnls98JfJSEO9+YAm2aWCmlTk2IMNgxpCVrAaKgrhx
BFy2qkA/9GojqfqMfE/Zqx5IKbB3q29/zVGySKVWD5Wh4jhpIlHgVqlFgqWzLqIZXw6SDvLtXxUJ
zuIgiBb8TVo5AsP1X+IHghResQAyC3Cbr+enFJWZyxMVX+++2teLY/xQXFU2o8LkT9zNXB0LZwDL
k8kqLK076plh4lZnN107hm0QiBwe8ejly79GL3EjpDOm4AU/mtvZj3lGqFjxUxUXgm7gFYEblj6b
hl7VZR8jaIFLtsoqRx9YFfJVCwiMiEOaevloNsRGqyZI+rqTsWAOBCKu4+b6SRBXXhCqcmaC2rWR
D9QeE5qGK0cl4ELNUkOvOK1xALKKm3YyX2CSD7OUmB7pBK8Sl8Qaq1K7D2a1IKNaVWULajS96III
Cow55CyFGyq/gKianw7dsOHzCaES0cVwRyPm7VmOgenQmuIEsHIAGQ0I01aZFDm42VhZ7ZpPfFkd
lVr2Yd7WGcSGMBF6Jy43VQAaLtUqPdUOW+h5Ofn7H1QDV9KgL0apNMiY2rIZNXLuxl2zIYdc3UNu
fvxBOB4zr/Svf8K1cu4Xe1QaFEd9JmgR7KX1kLgdN8kuuBAnKx4FBeMdmECbl1z2eRBRuEteQ3Fl
zEQH5EOJWy9htdWDrjmAIK14gzqN8YqRjXliHJW1CileczraVQYJezx1jxWlHiBlSTgE3GZvlGa6
S475T12CAI2p3ArWcAh/RE72U2ADp9c8XEXiawg4qLBOhcFAQ2QYOl5xGzB8jGBZDbjUbsAUk49b
LbhjfIyVJxxS+3+s0Wr0lb4UU1jFqltzwlbrIycPMP2mPGJexSRiy3JdWZ1QmELC6tnR7wvwXp4r
MmjUtTmoxQJySIiV6FK4SadNloCSQOwxjcYALNN5KG2I2tAEIywogEEDA5V8Jx0xXwbN1Ie6rxnl
IDr6UXZoxp1BM3D5dz2kH0LFb8AVGBuM6MdYCU2t03B9xoszpHPiDl3wWuS9VFZ3LR8/XfcKlh0S
Mc6uJsDMlmDoq8Gbi59avxO1x4DV/WZ8fZ26dttOE7ogw0dpG+hKNbkpcbItV4MptizGZtZ3oa6M
WI6EGm48eFMY+Uqse2Isfr++YReBm/72VOAO5VqcixpCLspR9yQ8zdHMqExMTA5O4uMpeUCXhWFy
fVmahge6pKsXOkpRrBLJa0gcjdv6abGVwkyOAXCdg1MZhOoCBNCsBgrDJF3v4UJRWqIcR7asBB/C
sZulmR8ZyyIf/vw987GTCh6NMmmgyHQrf5gbLhUCLEu7j054rN6Hoqvu5R/hu76LnOSRZ6XvF8k1
bZG6/5I5ijHNiFMFhu3RgRTWY4HGd+WC1Hs7OcMBENm0dvrnhREvSNy5stIPIbCzU4Z2lFa0IjkC
QwXLUntStSixSz5/zgXRxZPyRg1zSxxU9/oeXyRR1IrpgrKeJ1XdFAtCbwYZ+HpAs4Hjd2NtnOQI
HDS8sfhis9wJ2tRvgqx7nlt4MgiObsUhxFXQSz5uLmjrJV1t5oVTh1Plg/FI9GbeTRXB5EM8iFHi
6MX6INWYtFiU4SaeeJ6VvNMljr8WovMKb+CORuX6a6CKlFFJIgUaOPGTCkpH0Wk99dSOToc+rTln
Vv7QoRSn/x9p19UjN85sf5EAJSq8KnaenPwijMe2cs769fewvXenh91u7reLBfZlAFeTKhaLVafO
yS387GSyl7frG3mWJrD2mVQmWJRFqDQc+8mTvOFRQFC2S7v6ngJdTeQNBZhl9iBZ/Xfe8+Fi/MQh
MTTQOaB7wyQokFrSAokKVAnkvrwfSIevFlupyHGVizfBiRkmrkl6GKZgjR78SqmgwD5Ve2JMa2Sp
nLNwOYBCRwdk2CIGIc7GWDQzAWUdgvRIULQQXsmqtkH1Xvxa8BGbDeYsOZnP5ZX9bZAFhGhLUQhp
glOfg9Jcg3ryUPR2Mt5d9xCeFcZBotQMwiZBxAzE0i+hTQCcI96TKmf7eGaYXKoe6yIVTHymUcmc
QrzLwX1g8rKCs+IOXo9EE9EPhUSHQc/b19M2SlVHahXqXk1mG/vwINvpCvFDFKxOB0IIdYgBOgQD
KPiSTdyB2SR0zMfr+3l24L/+BPYNW8dyI+S1iHs2K26BWKusXGoBOy7TdZj3uWO28qEmBYd59+yw
wepRRBzycyhlslaVtBriUOhwCoLFMWcI35k56B3ql1TWWs69fvYpGVvy103uyi4yx7kd/Ez5NQk9
6DX2tbbwAif7yKCf8nRFTOAsyGgEIPsZ/GQdrxqQMYgW0S3IRXa/opW2qjCME4NOZcC0IoYWX65/
xLM04qtxtjCddQOAxQKun0yt/LoRHCXlJMpntSRmfQr9CSd366TrOeh3pQF0G2Aybb7nwc5MX8l0
awQvzYRIVn3k+o0utPbUCpZm+IPKWeRZtZ/9CfRDn/yEkfRt3FJX1e6oUFbmTKsB9KMzBv7lFy5f
JP1gX5IJZk+pC59Yq1JUQmq17fFBu/UMWn3kgsphaFD0JHYgWrgDlR/XPyN3k5l40PcaxKtI0/v1
jEFXMM63d6UPFhPz2+DKIO51tO8mELrXrV6IAEgLTZSXgVtQMFD5daH4rnmrASPhZ3lod4r2smTq
c58nt2GyrMgcvI86Twv2wvH/YpImcid7a+K9MGNQdfC7EeOHSiubDtpXICE20ufGrHjaTxcigIZq
K+0smgbiLGMuk8TcUGKEWcMMN3ULEYy4t5Qw5jyLL27kp5njjXyyKiD7zVwaYaYDoSlyBw1c/Zpw
006JVWK2Iiffrn+4C6degw4tmiUy4PwSay+bUFGRFNiLhRdK4hHmJid0nicRRP5ignHILlXlqZNq
6EKHENVQ7ZBY8aYnaOqNTmNNg8Mnwjx/PVCbhLa3JKihErYbnObEJEJc4k2EZkdkYewPtPm0WbrU
D5VbDmiUilYS4gxyYvglrzw1zJz4USS1UR3dJMFsavCUj2C4kduNaXBfSGwXAKHsdI1smi1NUllO
A14qUA95K8QGhVRBeKkDwOPL8CPR5oc5jn0yKKUFKrlNBiQ2Z7GXnPVksSYTz7U2bcWGFos642Yp
iVWkjwtegvNY21IbW/MYcW4QesiYeIol4xij0w8qSVbN1AzbDDMASA9JjhKs2ELLPmv3IdiUIkFc
L7G+N5bJ7WJ0ta4fkz841Kdlxon1OWnaWIQTT6Hbu7It5BghOQ4GaNClKTQIamBmEzyC/nXDl8IO
AaJPRtOMyOetu1xrQeo2I7sjv4L4IzNfJeXhugn608829cQE/conIccAPW4jEWxqhJPSoVTSiFZZ
Q6Ma2SIB7991axcXZCgSlNpNjASwTwpJmCH+IiNr6yrcf5Jk1bpiSVx1VJqQnS3q0wz7kBiWiHTh
jILFHNngavMrtHAWpMOqVx6ffz0XB3Ixkp5YZN5+3ZyXsdHBYuuqjaV7tZ8+mSC4gEBTgxYnOvk2
cuL/tJkq3YWTT6enap7haQBhdlXoHTk2X7OpkezUMJzrhi76yOfiVJronBiaK5QYUHgefNMAMDl8
zc2t3h7K6GAYb9ctcfxDZWLKLImCEBuk9w3QT+Zgc+vIPjJkznrOCOGPwfNkQfRnnCwojDAyMi8o
C4d1lrsZ5WdLs0ZxhLjT7KaYdyQHFRvUxgoLGE3UuyRBs6Anste17VR04mqMCOQxqr5yykydLXPK
wQcK7tK1VOeCldd1ZzVxk+4wUATJuyZtWicqh87733ZLB/OCBMwxCMsUoHN0ZrcGnVTLJM2ap88H
OfoZzNDX5GQk7AdhTTA7NUtZpxvQp8e4OLjZQNSXpRV6bSLni9BfenpgWTPMxZnIY9JUpUa8IPoF
lKglgxfgv+0VE8I7MuENmvaAvfTRqxDUqzkd79tm5FyK9IdeWwgTTpUmXYymGRdvnHJLymtIIL4F
IdiaeCeFt2NsRqo2KgYzU8kLcwXFPeIuQcEB9J3lbsxXYbsnQi7kbRlKmlc5yVr/CFcUVE723a/F
BeEbV1OeDTOsOSaGpiMxpyGZ4GvdfZvEyOqh9SFmtiamzgwd3usOcVY6Yc0x4TOPlXAszUQ6QjMR
BW4wTAm4fmtHTob/eZRri+IGpdpqSrt94VXuz16j7A9gwuqwAMdRAGCPkQHMXIB+Du5CjZKNtgpv
eDp+ZxMKrDkmWlQKqefEWMDLChwQ0iRLUOzB9Ifgt3Kl2zqA2cmlVYJeLF0Nzxk4kVe8RzHHbdnU
POmTts5VfON8qZwpjSzQuHE+7JnbHqO7KYqAK2JMHGny1+hudN2C3jnuYgGiw8AQtr7g1lBit7UP
lMFAhsibK7uYmJ4YZKLXMEUg6Ib4hV93BKKFiwT25CXw2zm4VQboQozgHzfSVZTn7nUfvpyYflpm
b4AOc6N4BqOgYXzrM2typJ2MkAOqqX3tJO/duxiBzBSjGDyGo/MqO31+nBhm9jgZh6FoKxim6Kdw
mx90j6xKcKqY9vzR7og9+dGd+cbNs0QmvjLfVme2mujZkpi0TlWS4D7B6H/jVeJDngjukPyKtApQ
8k0i/Ly+zRe+L6A5kgkeIAmNPRaPVIGHu5sFfN9leunRVug3tR6tQvG5Ev1s+C6CLvy6wbPQgGV+
scjcVlUkxsDBmJ0/byh/PQ1HwQ/VwWn15xdl/R+tMZfWVJdpMhVIJCkPpkFht+FGup8ACowau/F5
886XilT6EYUqY5QHBEuM80hl3wdLi1dAoSuv6djcE7mc7bRsNnOt3M9dukOZCdCXye+A12yaNLeG
dnmY27GxOlUJOAGDmju9s+lmn/wcwlwEutGMkt6hZqZPidugnNQGwDnLPHHrS150aoYJ98lYaVmS
Y9W5PqzyIV2JQuWa0O9utdoXZ+j/LII1Rm/XPy5rFVGfVnhkXTWA/lRV+veTVHeS2zpIVXU60mhJ
q25FX0HZhovxvJD4aDowlyIQv5p+BpFJyqAiao98RFgZdyY0HjJn+Q5C6rUGdUTluXQAzXniqbmd
hfrjnQYgPKUDIYbMelJgFrIgQ6gceGpKAqrH4DohLrjdQM5Vtnb2k1f0uLCdOhCJmPrR0eMHyvnr
dsYEDfc8yhavAddxVgOXjj60UeGqTEa7hmyqWMorI+v961/x8kIhnQHwLHRpTbbdgU50bJqjsXj6
Q7MDuTvNUgwQu4dgUQSDYcyX0GAj7XFrTywyp4LKZ0wJtsALsmaxzTn7aDsCjdhSTTxZKtxMEWx5
ie8nNdiRtJbc6ys+e6P9tg+OFx1YKENjx0nGuhrLusCnbd3AP/L2ocxlqZVldatlC75owB2+U7wt
FQbGra75Y2uXL5Nghf8rSvP4Uyi0HIwbtN3GJKZdGIcJ4BHEK1NsNVp6SRZzlnsWE1kbzHZLY1Bp
SYq3HKmBkR7WZFsUlgLat96J7iXXeGmeeNWls1vmt00MdUgqZg3PzqwaFXNLmg5lWT/6UYEli+qg
RfeyQ1XoeVf35cxPlhXEWiCvFeZK6zGbWg8mjEXdhuSPY8yr0rFh/LgaNKv/3wBzi6ltWypZ1C8Y
Y76RgDQvtEMW8UoHnDcKmwoMLfoDZMH7jlR3MjgYik08rTDTEBNOf/Pydv39tmfVuExhmED4j0S5
l1aNulenH9fPF+/fZz7HHGK75kDWvKwttvEA5gwx6f/VwfksUBjMJ1nA1pKoGp4cUt/640ycqebU
J844hH5/9c99Yu43SCXgVdPjjSrp94B3pSh3azdFdxuGTlNs2mWvBm/Xd+7isQEcHqwpiiTpKjve
0cYEOKsQq5o36aHyyn2wmr0j8zSUh7mvRHqjnGYndIGn1pjAIA9GCqQZfRWDwRTcrcCk6/fhGj1L
u4bce/7CWR3PHnPDtUpXjKORS0fm2iMpevct93Uw4BDbaPyaPx9yyRVlEQcHA6Ho1rDNtS5VBDkw
RoS+JX/uRxHPFz39F+5+YuPoRidp0CCkU9sLsFFqrWM2t2PNxSdfij+nJphbohVStV1URHDlJj/I
uJ+2kJ1IbfM93xX3wz3kQu+iJ8yfXv9ePKuMe/RJJeIGlomnLu2tnheOOEJFcypr67odzkc6Jign
Gxhp9RypdAObssXQWvpRNfXrdRNng4a/Xf1vRzjekSc21Cks84JWKGjDvHBit1uNEJYd9v9icJO1
Rff1xFaBGeew1el6UHyZXcpLGbrVNl8DIMZVCLuUNZ66BvNq1UBCvEwLXEP1w5WyMl3lSKTIvdB5
H4kJ6oPYZcZCjiWeape/94d4E7q6LXwzXolNubm4aT+N4OfR6fOTMREeMyvmiKFezSsyOwXpIECv
2+XFeFNvW3TG8lv9rl3Llrj6ByzqlxdL2chkzEMBL/71CyIGZ5LUo3xGOd3Ke7IF0tZSrQL6uP26
AS8wb7EXjxqNUQrSFxr+vxqMhk6Ohw5rbeJ3zXzulV05c8LURUc5McE4ytQMTVlWCPZSLlpp+jE3
rlS9G+Odlpcu0io0J1JerYG3LGYf5zKempaW5IQV5hXv85UOnN/vwWLFsNHZ9EBZxLu2eUYZv6mL
JqoTBUanzBYeMLdNpWJVa9iCLXsne5JLJuiWcGfnLrrryf4y2YLU5HILAg9kPbvykK+MHrDwGWXe
F/EtXI9OtBruUmd6UmY/2cscooULL2TUdP52H0IfXCcRZ1gCSLglOuJLJlvQXnRT+Ucdu6WcrThx
9OIVfmKJuYmMOR1ijAhqIAsLV+K+fwrvspf6OGi6/BRuTd7YyFkZ8hhMTwwyl9BiBkRXFmwrZTkw
nk0PDuRVoIsVfEDVHv5RAOd4EPsSF2qpzFoZi6Q2o8Qa75WtcBDuNbyKFXv6JspQUPhfIb7sQmlM
OvmGbYSGW16aYMM1Ais2sh0Us221hqTsRP7NxX6yp2y0wZu4k2lzL1mGR1PDOEY+Lc8lOmWcm52e
77MQfmKIiTnSJC5jGOAmnFIQybdp7LSyDFZ5BazQWXmTZTMn4vAMMgEnkYvGDAasbBQNwES25nDQ
1dg2ltAKtY53GC5eEyfLYyJNkCaF1JmVhLSs/1UfWv8Y2kqLDuoqdmf/72SVrJMwQWZK1DISJ+qZ
0j7pD3W7StsHzhGnJ+rKR2NZp6sOrig1dA+PPNCpW0I/JINUbe2Zb7ywyYmaLLA9z/VRnAm9aYPb
avTFDsh941HQHjrAbePM5ayNhqdra2OiiaCWSKW7WvKyIQdlSKTkdlotq0LoPUHM+nVq6MHaBLcw
SdN1XWaZo2sYhrj+Kzhuw0p4mWIqKEqCDTakb4VZWGoeOdctXKzpnVwIrGAX+ESEpSyP3/C3hpHy
HSo7lnHTQF4n2tQv1+3xviITUHpU+acwwUs57hsnMVS/7isrNhNH6WOrb2XPrMW76yZ5m8iGFqFd
oihTNU9OagGIiDmkYDROOOFcBCz9tL6EM+Cf2MamfOxKyRqN2u4gKHp9KRcLdKdfi4kjlQTJ2DyB
V2p3IwSFaz8qwZTkgRvZJYATipLdVm73xrHKucrZyVMlGURwlGNxqh/4o69sjTdtTXWCFLt8KJ6i
p+v2OHvJjp7GQRsXk0jzIzCczQsoyOrBMiDWct3MsVx95YjrTIaSl8GIqsdxWaM77ZQd2Zb78tuy
Cu8oLJuG6N4RfGOrIkyPeLhwe1CcAKozQSaPK3Sg5uMvqI4D1uHOADCbSgSY3GI65xywVUNwG8pm
n2NbhwGA3uhD4FVteAbo30/ykmxMVLGvsZpQzPxRTqy64xUazmgimWtNp75zYiNECUDVaIXa2LfP
4j7flHaw1ojdbMU1ZW2d7BI6UpUvttuRVzzm+SUTSLpQClWIAcIv5xGsAm6DDlYhcbySF5DZFyWY
gMo5r44vSvCjZJYK+qEY68optVJl8+mO6M++dgyYmALwXp2O1C/G6hD1mEvNf0hlZwngOLh+4HiG
mJSkndtsrDIYmjLD6nIkxqCy0KZffcsDQP0hTmoyCHBAx2WyhSLTmBahlWDK2JNXySG72M1t/Slf
p7fg9HWjb7zshGuRcf6pTPV4yuGY0VreZD9Sd9mSe32friUb2Bo/vCk5N+llb/xcInsSdGTKZkO9
MXkz9bek3hHALq5/scvFMOnTCOPyKDLLXTkfazm0rAIg68bY6b7iztt6xbF1OTX4tMVk5KUolkko
YgebV9JbIwCNHxG0RaLIql6Ub71gZZlFo7EsAuVt8YlX6L9/fg4+7TPnoOiVsC9mNNja6scYPNfC
LtKexFC0R5ADctZ6+Ub9tMUcBXPAf+aEjwc6DVdCkTG6Ud9SnHIUqlZGaGmcZ/9FnJn8+SGPfz+J
m6a8GGHdwyClSu73JkifXMgZCzgcMQiDihXIw53wdXrWn7ufCmjr/uOK2d6x3DQ9ScFWiQJP+zy7
8375Dn13ckh3xuvyFKH8wXtSXg43f+8xqzOI2oNg1hr8qSwP0KJOu8HKhUc9er7+LS/fep9m6Kc+
3dm2j8OcLiwbW1+U9W1o5vfXTfyhtPFpgwkuKQjek4neesl6dAlATtNLuJd8SCYCGpjgMPYr3hD6
Gbjq9037aZOJL7GUjYIqwGMioPG25S/NNy2yK/eGAz6GB7JBk0v3ZQcKVe711XICGysjGOR9O5RA
WnipaVhagXOvIBzg9XPdzB8u2s8FMvHGVGrgbRTEthpnUIWoG06hE/uVSza1V/gSZxSX5ydMeCmJ
uSR6poiQ+/HC1NznRf4fLTBBZQrNKCUdvli6PAmRaaVCyPk0ZxQ9jFOwMw3zWI6drMARyU14n4YW
FL6fjLdqmz2DvS2zxsfhycit3go5lx1n81jSfBSHMxCl4luF45OoiC6JeEvjRH+WKn+JsqnGaCg4
vurJrsSbaEYNP9yZDcSzBa52yiVcy0k4Zidd40juJjwZ6YtqAjwUowbreE1jv76+7uWcw8TOu7ZK
OEOVB4aCVre0cKZUpKPOgzHz8gSWDR+7VFfTjN2b9cCb2kG2NF3oN0GqATco6Y6Ugo40TmpA6NRx
PQbJcxmIPAXdyyWbvw80y5shSC0m3+iBBrbYjlcA4tihT3xEsA0vRnEPAhs82sUYRBG2kl34rm3i
1fgUPcR75UDV1bMWM66YtjmQH9e/Ju8iUJggomZ1J4rHByOxAMG6gfiakzxYSw6RbcNCsXS4l1eR
z7HKyVYUNrAkIlCDbUe9tZOdtHAKp/T1J2mT3qqDBSLjfwDP5NzeKtOowPS3Tga60mhX7UR72s17
SYJqn/rDkKwC2lq50/wMB483g845MCyuojamTm8j3D5dVzspJhplYXDy6ed/21J2bKqPG0WIl6P/
qBvQXm9Mt3LpfU6lgKGq7XDs8baTyVKWIJMWmeBuyHbRbSy6OXqyweNy0B6K99kpvfyh+mYmlvTG
sctxHXaWSm+7SWplZEc00aVSgdoIBhY60wCe9xtM+P9Xg/T7nqRj4DwlajBgY7V99jgfaHIrPgyu
4NeeuBK4G0td/8qjQaX7fmIugGSRqoN9+Vga6/0BPJj1PwjjPDNMuBlBi540C4CtAAJZk7y8LbW6
bpIfTUbJU0FGpJG9nHM5dGXO6phwI2t1jKI79dJ1dJsDkK3bil+il059lBdTOXc8CxJuJz2T8gzG
xHCxhaK18pKn/XwZNfX5DGLbn5jpjfJohI3BAxGsnd8J+nHapd8BS9o7vKoA79lFmBJjpxRQy6B1
iHEz24GvuuO+kt38Z7XtFQtUmDZV04VIxb36HZMKnYPa9PUDyNlUFlZeCPnSxzSZjgyI15ONEb1f
N8ArfLAtUE2u9MqIUNEfPAMKespqWhnr1kvXxaEE1Vj0xFPs40RoQpd8cuTUsFFKIaIPk/C97JZd
Z7b2MqsccABv45g4omNwt5QTgiarlL9k6mIJjcZ7oXJONWGCh6QNutGJCI5mdYcSTr4E9pQoTmh8
U6rWijE1n0s8vTDes4eFNGddpeRBiiMQPps34vOyzh6a7wLyd0iR32eTJfNckOshTBSJUc0fyphG
kZ12t0CIPnNCN94HXpVZopOAu4137nj5KKE7f+IjjYwZSJOWorMdheT3e4rRznfRSlzxuhW8DWW7
oIsJotgmwfLGjbpZdq0fOMWLvu+hvtv444vJS3M5/s82QgFUL/KexpQM03PIdSuogkcQ4C1H3KsL
CgLTnk8az8kfWBXeGA6TmyNer10sOE0VukkROmWdWmai/7eQxTY9p6iGtioFxRUd8cVB3cbm8PLf
ghbb9YwkVMPGgroktMaLWypdmWLCciWB2K9fZ271k5uYcO5SdiAwnyM5D5ZjJoT5lJf2J5XgKNfG
St7ysX6c6KUxkaUQNKMs6JErDM0qzSc5f7y+gzThuJL3sP3OfImSzpixmmF+6foeBCCpR7QHzQBp
EsalrhvjRRBWqkWXaqXrWvoYWENy4pCiUKOuzf1i1+sQnPHmmleu5ERmtuMZj6Mp5wQGKXhJWaU+
2n8QgeaB+XjPSLbVCckbrRFpS+SIH7JBKl5Y7bgybqFbh4IssRfVynDIBpfXiOeFLbb7GfSZCeIG
mKZLRL/zIX4KcGsrtuw0e+VW54QtGuSvOAzb6kyMUTfmFhWCSP/o0euX+9yLCh2NurvWyP2qLzlh
hPMJ2XZnJ0SEFBSGSuGuhZdCFZAGZB7clZfisdOvZWaaJQgWaCgpHrNbWk8vAeT160N3s2wpmDda
5V4eWZnoVnt9zUUx8hbKZCpdipVWw4KRkwfcCOQjzC3tZ7zpthUkFUSovAVWI7iLC2EWZO280QDO
xcDOwipJp86igZNC6j2lUE51YdUvwBZ2GacMwVsn8wYC9lZKEopFk31jU3jDVvFbSGv/5zPJpCtF
0/yVIDWmVXyAgbU8RPZUOeCkye1qhMRNEFsJSjyrccVTTuKEVZ3uwUneolad3mFOEj0wBWzb9X3c
d96orxQwpJbg4eOEVc7jnKVWkCMjaRXa+aWkAyrEXxoZ+i+9R5OIYtMYLm9vOUGA5anOO30e9Qmu
SszS7prKX1SyKsbFwhsFbGagqEnr9fVFcrIlg17LJztaT9OgA/SKboLimxN4WMvBbo3U/W9WmPIK
aQIRsvdo2sfBazT96IMNasnOdRu8iG3QS/9kKa2WVIlB8QfEGhwI2KXoxuq4JyTgo0FmpFq8z8XJ
IlieBHmYp1yit+AybCb11YT8G2dJHH9nB8y6pk6XNut+33/gmpse1Oc5gwRS7qc2SArVj+KQS8Br
AUnPg3Nc5KI4KcIbTEAxhHHJTNpV0771vyQvXhEIjpqHWbJCdIGkDSoR29/I88if76+v/LJbQtEE
Y6WiCQmTr99ynKWimlp8y3EB4lvRUbvdqgovcbr8AT+tMM4/JaWOJBpZWjJKliC/hwOX54JngvH8
qddKlEyxkOVDuBnW8z5YgzWpfV0wEtzZ6rZ/4VVo/9CZ/FwVcw4kUyiCGDSQXqfY6ia5VV0VrGeQ
dlIdZaN6yntJIVT0suO5zB8gY5+mmbt2GOYxKSg7zOQFfgNxnf20QqQeVu0+8hrMDZg+FEeMFRDL
gO7X3zGr/O8u3M+fwKT2QmTUij7SekstWQlVqm3eleCpB3npdRf9Q9b9aYk5H1HZQ7iA1qhrN32n
00lj6uihZQKmgL4zPrJhxTe8KHc5n/g0yty+EhFytaEkTIn6YxDBGTonViHMjsLj0/hDLfDTEnPX
TrLwF7a9cXpoymkoS4BN75E2tfMHXpr4h0z/b2sm088ATHpoiISjSJtTxWBrv7K3zKFEAZOtvS7P
w2H5lnq8mionzJhMmAE3aUzaFlbL+lAbDbp/m3D8wfGTy0H8c2lMlAmjOKkMit2n8NBpLT+hLNAC
l3fET4LY5yHbpA85QO7c+ion+LD8k3qJ0fFsAJ/W0m/muNqERccpA/IOAUswWauTEnT0Duy8Zqe+
g0fXwcN9U79KmPivb8KH/Pv17eR9MibEqLKe6GOI6JahUpzNmVdCgLdLMt7CLid/n1+NiSOGIBsF
pq+RTTzIG8pPCKlmV9jrfmChJM1Fn/6hdflpj4kmfTo3qUERSA2oBVJ0Z3HXhii+Z4CRAL9pV0/B
gRcreWfcZKKJWKV1JP12zegWL3lwLXeWvocC4B4ys/b1L8e1xkSUqO0VqaRdfe2ugfgnbG06V/Y6
OwLfE48E5OLQOXTE/0oh8AT4mkJAL22Rxwgz0uHSbLv8sTRqL5OVJ61CSVWOtkMo7w3dcNouvr2+
UM41CJ2cr6b7segKXcdCs1f1rndrTLFlDikdKkqFjpvdekAjApikPy/PuRPf8Ai8ODutiEzIASfK
VCe/8Z0VdpoKdII57BDa+T+49a+fSDCufF2tAk2aYAxanBQztdIACi75fkk4x576xnl95PNrMklN
3gRJ39GKdbIONrTipPg9Gonce+j6sVdYmuyYdHrYUDuxUjgjSFwqoAiUQxru6x7Kn+gBg09z7jaa
spqFb2rDm1DnbSYTdhYpM3OFNMigAuiAhOBe01trXD6ueygn2igiE23ktA6hqYllHkcW7vPNsDL3
KPFKvupJ+9ywgFDfcIES15MXKPF+9ZSBqEM202IIqvK78b09EJyLwJEf0xhM0+ZGg1KN+cbD3f+h
2/HpO2dxZ1Iqg3IXiJvZRS17Y+DqpXmMuP1XT0JZga6IRFRo+TGmxizA1JyGKK4OO1GYLCGKneuf
7qKDfFpgW7RmFc55B7yql5E2thPSvmVR+b50EDG9buhyEDmxxEQxyGZ2UH6i7wiHgnBRVfb0g+Qj
YPvzVuLETN6ymIg1V10v92qJZ2a2CZtvWZnZoR5w9u6y258siQlVUDX8q6jbOcqrmjlUti+4BTyI
qrzusgMEaUAD6vHuoovB68QsE7ziJm4FvVAhpT6Y6z59gZyvBWbTTG6cVP5QIs0qJm7t4GIx6cQo
3fGTcoigpJqSHXvryKjBEQKJneGlry1wptF5CapvIKZ2soEmiavy5HV5n5MJY00r90otYsVF9agl
eKLUH0n067qD0l07uxJOFsjEsDBQG4NM1D/F2Y5n02onHhDxYup+YoIJWHrbZOpk4jiHzUFOdrlg
WlVMLHUBNWa9ub4cnpMwoUMVjEYYVR0jfqnqmnm4HTTtxsiEtULuAqDt0R3bS4nG6TtcTuA/l8i2
Z82sbXrQ/1PgubZpbQ8S11twJgERJNPh/vX1RfJOINudLUUJUjQRrgCKMBnv56celc6tjrEkYaM8
DXtxW+ynN47Ri5f6yRqZ4KJ3UPsmtJoU7CN0IGrASauV9hAdwJrr598bj2OP4/1si3aGGE2BGRta
toO41rMy2Akwv25qxxgOCSz9ORBszGjwLp/Lj+iTdTJxRqj7TEnoiMgA/ZtjzTq/oxTnvTO5rUcn
/cHB5gmc5XLOIdu5jQcDZR+KnVvEwG3a3up73jnkbSgTTvDANNHVh4mxK/2iTW0xVu+1JuB4J88M
E1GGvl+IGQTEq81+nTSJV0QjCsclxwxvw5ioMhdaN841VtMLmSNWmGeBDhlvyzihi23RZkZSFMqR
RUO6FfqDDrpiYzcGe9AxcBKFiyyAoHT7/6SH7dKSAoo2Kq0BjDZlty1uksKCeJ1YWdJdeNsdUo++
l2lhB9eQWwP4m0HbMbCD9+vnjrNktmWblpg0KWhpYFhMKzeilSSvCvmuzd6iKORE6z+cNfDr6uAt
OBf1imJVIlpAXRLANfmd7Np9vKdMSPRpJ4LOV30pfF4icbm2S1l9/7LKuI6mTH9VJShedNipbmVA
vpJSf5Xr0hPuAD92Cj+qLR7HPD1hZ5cttMUhGUjAsMvOJ0E4ISMDHQauxX2K2JWHhiUWd3HKFaPh
WWKCtSkYYK2kbZzOMW8Uj+xMNBZBLl4BvhPFaL01IBuHcjtmsHgOdPmlcLJKJj+sTWUhCjpwXt9l
Vjgn69wYLUH/JgZ3cpRZUjSsJ2NcEWlThsW/qjidGGeid6aGM6lLuG+xC3zk24Agx36KsYcGAPJx
yyvWX775T+zRaHiSIALwvAigosJT80PbqPb4FG5AQ72WX9EUhwyqsOairGnJ5ZoTMWE8gka3RI6T
6+ReSQmGWw9QBEd/B9m3+b0CYeecPIC2mhOgLsbbk4UyYV0gEp70iiR6Qrgr40OQjBwDF++NEwPM
qcRZjUpppCz1pjqs6jJOLD01f1RDGKyuhziTs4P07yffrIxSCpMCtaW8iM4Y/QhaJw7eCWBFTYjK
hDUbun3d4uVn4Ofi2JmmptNrCAYC6Tl5tAsQu0aH5zPwkKDvlQOb1+C4nCGe2GOenWFfdbFIWVOU
m8CHDERpzT8xqQLNDyhcOumP2ksqL+AbvvgRVVFRATlWTDAxf91ajLuVpZZhaycdR5Dg4o8Hx9A4
al6Xy5JEJ7JomNDYYdV1wEvcxaqKU16Dxl9NM5sUjRVG0EvSbNL1ltmOVlgaVr10HC+9fOA/TbNf
cjGzUDRo76h1RZtO9PXgb3CpyJdiI2WrbP2N12C5/DVPbDJfU43JkJu05hs+66ZlbDLv0VirzrTB
9eHlj4jmfMjRxTzgxCZzg3RB1A4dLW5RIADFtyqr4E2BKLxPOdN0NwytHnIDxWpBx8fvfFm3Ertw
p+fcA+1WDh6Z++tn6KJraag4y4YqGiKbISMMyJE0gZGqy7DJ9YvYjVZDCO/70nWdhVdNN2TDkFSY
Y26vRdLUbqEzQcMrpHzXdGgGbDx3otOgt8S7Ptg1GapuSLqkQelLFaGmTf9+EomkNqMI4loBzLa3
2uhHGHyXpx/X9+3Me1gjzIUxJ3mDMaAjeF7yxszKbjHb+13bER/gv5/yDtkON/6wtwVrk70ttHyU
khakuxDBe1d/1fegOvF0V7+DJp2waexizzPJZjy/LRIwvxN8tzOFP31uwDmnNopXI7EJk9dFe5vq
Z2HhfTKeHSbBaCdJqOfeXDxTmrw8g2y234e1n2PQnPPd2Ac3uyLGOcqK6EmQI8jNdnjIbqkOWwNy
O2BxntHJ8gnnQXWWt7H2GD/pQD08hWIpemoi4f1JokOYdRuhH2VLN4JdWcWbsa5vNH18yEpzHU3J
4l5f8lnPh/0JjNvEmrgojYnKUFDm3+ap3huYlXMKJd1mEL9VmpdKHdZVHjxnPfJ2R1ue8u9I9G/a
ClyKbXsDjMjPRdJf8ABtLKV5bbQ5dK7/xjNED/sbmTylH0SznRec2d7uHGiRVI/kQ34uPCq9LTzX
r8l7dTBW0cZ8K+54xYnLx+rTyZnrNR7/j7TvWpIbV7b9IkYQIOheaavaG0kt9QtDI0PvHcivP4u9
z52pQvEWjvZMxMzLRHRWgpmJRJq16P9W61Y79YziswUOh+vq7UekvyV8TKKeRKTKpPPC9ZkG3dhF
T/ESKX4Nl3vtR5N8vS5q+7GnkVY4SPE1VBZsaEwbjXWVrdqxGdWQ8z7UQYvtkNZI3Gmxayepl2Ov
kuC66ItbXJS93QInakZKPkacMIobFcb2e2sUs2P2hXkgj73LfMVTZCXCzSyuaSvcKxr4ceI61beH
ybbCxG6Sb8MTcUqg2aWAnB6PyNj5exlgUUuSfEqM5qPycKKrreg1rs1txIbe9+X3jP1p5i4ephCo
NFSuSFQz1K6Wh6S7sazH5o+xRUQZQnBSZ11v5wRKdN7iK45+yLnDVae9H3/Zb2A98gjGkKdn45a+
UeIWzJGRf8scQwhNTWMq7QTK34AOL7p+5PlrtnySWKWYc4lKCqGFLB0v261ZpL+uAQBFAA29TYJo
99swVAXs9Y3cHJUu2Z0m000IK3PE6yUnMbYVh/loTubLWMZhljSS0CkRI6bOBmgck0nBN1wxPl6M
twoqAOoXyRluhnDFz0QUh3zGSjemFoDK9L4Gytc5LEAopHF/DlRP+6yCy6266wIqva3FZ7nw7S6w
HUq1T5at8LBBehceCvJAhd2+1x9310VJQiSxFWXqE6XRUNtRXRKQu63xzBwsum3thtSzpfOX2/vi
2pluEeYkgvTV+r88AIM3ed0TxiDv49AMsc76bElAhGRZiIjyYMSWVRGO/Luba/2+b6YeGGjqGGA5
ObtjWN91jNwePTsdkUPGdu/oJZ6yOWoGf35HgIxFtywKsm8Db1rBG8H/s6ZgNNSCCYjf5NkKKfC2
QL8b+QRUVUBzxrJO7MnizEVN1GLnYgVnbOcxsXu8SwAleTDbI6d3RhliKduvQ8OjM8ih/CR7wz0F
QmlZEr0v3KDgfjF0lTJx6KZRTVC509ZGk8f8Wr7YQfqOx94Df04eFi/9xg7NL+OBHK/77OXVCI1P
hAqXMYrNfdkTCC1oYrpVrSoYGJl71A9y85ZM9fowtKPhJgNP//hqPJcsuBKv7Zb0YL8IkE85rUGd
0Xz+b3QDixI1cJym2EFIc4PMesftoOyXL1pvBn1Zh0WOJ6xSTAlqFtWD3vQyeu7L1GrT62+pYjOB
a3FdgRpcC2Lgbw1ZfotFPdcc09ssvV/4z9jGnnb247qmF7CJH4Z7IlSoUjTNwCPDymx0JTHqAPqb
D7AjRXV/cKyg041jkbkb7KTixTL+lZ2s/FxjwYZo2fYZazobZZnsaXGnzKFhd1c8VY3Tv/O35la5
H0uXKD7x8fpE3+S68pc51rl4wZBUnfdRuVqotCcvWhR7vOQSCZe5wbkEIQZXZExXFiXI4prF0UrA
urNtQwi0hyxxm1qKdC7TSEjqbDNpowh8vDjQGWPZGW5RAiwBNHtdzFQ56dv1A9yPPKYBMkvwDegX
1IM2Kye1Xj7kNcf5Jhuxc1wi5mWDQx7SDoyAaM0c41dZyLvMF3CuJ3KFc1XiilrrDLkm/TmnrxND
cYkfzFR2r20GeH6HWoahmXAS0BdjpknIH+lYlGU3pKgrMb87Vlg+YeAex2YN94Fv838At7m8tM8F
CtfXVJCuNgsI1B2Qc3vEWQ9sI9MBcKkMVnHPVgyGFh5T2UcUOM8PlFKt9W4lQGZqQBNPaz/tE4n5
790RpyK2z3iSgoD/Lou6FiK4XXZOHidPtBpfOqXLPTWe/C5PgKKTGJIG5WXGijM8UUz4aKQdjLEZ
0ygYE3V2AB6ZOktdPelDIwMK3pVkEMu2LRvtG3GTVLcHYxoqFgWZeSD5pwh3nnKQuNiuCYKMnoCj
gOkX+0BpkalYONYjvKG2WbQ+5LeD03r9XRvEgWwWbS9eGSfChIA8YvK7mKoIwloQ004VFhohrK1v
ounJ5F+vq7bnxKfChPBrj7TntFWiQGtbJxl/rf1fapu7iWyAdqeWCoNAz8EyIQ4sqYJBLMZs8WqK
lWDo/fKhd5rHTHFLQIDVdxUKc98Bi+CNh1LS1dw1Dhu0daDk09AIE25WPTY0ZVazKGDmwr1hyr5Z
Wf11ivifTpxtzmucCBI+WjEyS4mxGRO0xfRLa9TPLUNd01Bl06Q738vcyDOpYao4RyYopKWNtubT
oAQNWOT9slTSwzqB1ikqk/JB1+bp+Y/tA/yKRDMoPptqiMRbWRmlRt8tSkBYdlDrNUFFc7lVKmBS
MS5pTu0EQ8iyqMYMCu5Msaav06JOlJ4rgTV17spNt9cldOU75mAiStimpVOgCYlGyGzbzuwMEqKl
vMnH6UavErfTZsmVtauIDU5VcKlCnLiZucyJulgKxNC0DuO2ujXH+uX6d9nJU00bjRZLhy3oF4Yd
NUuhEd6Zgbp+tuu3CR9mzD4bS+pUc+RoAGHM8r+ui9zRylLBTgtaI+QaCO7nFwktDQNbzoOJ1BgT
H3QCz6e0Rb+5iXDXn8kQ3IhjzoqPFtTqsfO1Leuj5GZiXHTr9ma/ZKzGO5HWwmMU4yyAATM1Ecwb
CJxA1h4bE7fvbWm9alFztLQvtoqwxGVoQjuOa2F2RdXAC4VrRDTu1tQaJYo3zfLXVsOmP2u8jFO3
UJTw+nfaKQRYFrwHlMWqSXRN3Lva6PnGXDPMICrnu7SN3vuiAY8REqZa8RMyBI2pfq8GoJfzNTsk
dip5le5lpGc/YLOkk5Sj7dpZSbrJBL43Rae3fudgDa1ejMZpDoVjP29EY6XxzjGTJXGLjyq7aEAa
uucGWIYxKyP2OodJMRoLSXLQoAlJ/fGz/aD2Tmy60dO2hKLdRJ1X+ckz+d6+YizsoZOVdHcK5Nvp
//MLhHxLHysQKse2CXAj42bSPFTRvAkDC/z78J4/6duqtOSD70Q1Czs1kGpv5MpigoyF23lowc8Z
bK2enAHGs7itc9nwF5WJEdJiuzLtNCPw/85jN3j1z5MXGa6iOsqLerQeM9Q5MrxRNyI+jErcDi1Y
+ejb9mr8P2yH7wWKU523+HhiYmaXJoAhxo+xy/dysLy4vSP1l5ZhSWYJlXkIK/1hXWdnNiwf6IrO
dRfbabfhI/995HDrc/GpNqupzcYtTqHA9HkM0+ceVAdx7cSfhhtrwHsvcsqgCJsMBLCu9d7faH+4
soCM4+wnCOG4HprMiBv8hDhVMFQUO3M7H/O48q6rev2ro7R1rukAiLp6XnHQBWndWScYc79dMAL7
76QIaahaR0bbDqYZZBFzDdI6dds4kSYhzL0YJvrPmYHpXLWRjOL5eq5MTadZi5YsDod8NO+WOFN+
Vpo6YeOoGO/AGwTkEmuOfFVZ+ieaMhoSq+hejKVUvbRnqsRvLyAjxJ8jhAptUCdrBMsJhji3SgEI
u4E45Q3+hhueAucgGGvJ19y7hTT9nwPYbsQTt0kLOnZjAYk8xZCsOTjUeuRKh6tcBvCzbzf/SBKi
RYxvkMdrFYdoRPfP6zgQb6GR9mRZ0yx7nm3WcRH0T7QSgoFWVMay1ui8RF2p3CexUn+1WmIfCddb
tx9i+lKlTZY6Kac2iJN0lEjGeW2OkznO92NcY/NAiVbZw1Ry1mIpEevxfZ03CMtzMjzPVfQwU0BY
xPWPmaM9e91/6O4RGDhUw0axFOST5x92sBXNtid8WKtxs0/K1ybIvOk2Dftg/DrdNLfsaUOfi8Aa
VWLvTNEc5ZN80WjvkWfhqfD3rxAufo7xtrasEytQDKxzrMeNMNVmoZ4DALkf/MqvQq1x4tc/b8Mh
FhoG2s42YZfs67Y2VyXQGpENm5lXNU+1/W4mP64f8cXo3Ie3nggRImHWKFQHjwhi1JG61M1vUmyB
Jgc57tiu65wIEr5lGqOVM9WRGZjKisGM+I6raaAuMrfZPsaF15yIET4W1U2rzzFbFeRGUA4gYDEW
9/qR7WdjJyKEeJtWZt+bNUQMtqP+xuqLi0XPz0Pt6Zh4O2i4JVmAPUhnuTWAkf0N4JZS/C2ZlkKM
Lcam0RRUJdDzm7xc2bLB1I+OjV+1LrWPg2sNTuXKxk12fd/E6jXKAthNEJnsi3RuEiVOrYD0/MAz
BfTpzW1uF35Rsbfrh7yrIEoCSGoxdHhBjU2sJjFSM0JbMfqMQZ6eS5FGNnu7MJR/JHw4xsmlYaDd
MvQZvHrboVDjZzSUVC86TqA1y+i9zrFAL6stS5T6eOKciFSha9tQKGVZqtunN/Uqk7DXdLG0E60E
d6ZaU+iLVlgf+6XUz7yBuG0GaD9ANwOp/QGw9G52l7n0wcqf/4uux5lwwcXNXgVfQqbFYdxb7Z0y
KBiAVRfFlBQidiPJiY6Ci6d9hewtxjEuJorzk+FQehdhyPS6Be6H/RMxgptXSwMC+g5iUrzufqze
egRZx2v1l5I76afVNw7lI3gnZK93qVjBtSdUG8tcaeNwajD9lMfUXa16CKy1bzyjijsnGeKHmqfH
KiG1oypo+xirYjijQcJO0x4zTUMTXCtK7/p57L8OTs5DyLLIMJcFB005sPAAq45n9lF/WytHVx39
DViw7oI9nSF3pjD9thzXzzW6mZ5sKHE3Ap38BiH/yrvYyObChIWlmX4wq5wFjCLCVyQpPEtfSv+6
0jKPFXKwzFA515UlDmeb/ayHDLgXuaSYuyvC1vC0N1XU78QSCq+WTFsGDKs3Y/Ql6vih5rJhs+1X
XoS6ExGCSQ1lkeVxBEvGwI2TxBNWfpjD7dWpMBuSgfhqrXU/X1+un93+Q+BErGAw2JpcCbqGSGAL
b/zCQDQPDrZSd61H4ia3K2ayPFkhefuToqYofaGYTPCOpWLbpCYc6PF5moSlqYT18LO13saZ+WOh
Y3ywkSQCu7kTsyheXSoKrxczxmSaZnUYoWCSjqo/wlXzCH5hDs96r/okMe/KuHmPOfXmhklefXvf
FPUYSzNRuzQsERShibtE7xN4QjYqqYdFnNthbF6w9xjkbPqZLdmjNq9v7bJKlN48TDxh9KPQ6rAY
mJjFjY6G5n02UkUBF3zevzVZXnh2VY0eYel0QKBSPzNbq5w0UvOvEnva3v5XRItwViMBS1M3JXHY
ZWz9nVA9dVSWL35haYDZafPhIetr+zAnfXyfmebkAcJ3etbjCpg/13/K3g2kE82yUHNHRfyjqHRy
kfNuwPnkqIYNVt847Qh2uEX9lSWZpN+4e9jE1JC1Gki3xJrnGGPzdxhiC3RixuBoSRU2VeGmcRJE
Re/TufQw5fz9v9ANhVZVNyAXYvEVTnTTKm2OkhZJXpVuLN+Dk03ZHZ8kPYtdzU6kCHd421Upy/XM
AtUxB67HI7N+293iTMrdWoRLLpG2F2P1E2nCVd6VS9ZqW65HGfDn1cRtMXlz/dhkIoQYa6TxUrNR
RbZgpt1Po47ZK2/Y+C+lCCGVJRNlS7HC6wf6qjRGqCuq5Mq7WIfdXoQGMdBeVNFGQDQ9NwDwk6NZ
yxFDgexbftFbL31Q/Qr7GvpDtbjd4jLE787BrJ/pyPLXvVM8lS2c4sqrOU9IkoSG8pqW33gtm8vc
81yDqhhMgOsyS7Tu0hrGdpqgnNJNK8b1teS7Ras5BLSTtGOx5dpivDqVJdh4xEi2KDqU6bzubjgC
OdGjTzOGdvn9Vk7+c/s7FSZ8tUWL2yk3IGwuZ3ykL026etcl7F53KINQTK1R3K/i7BpPp6FuamQq
ljrqrtGSL0kMWOLISL2WZAdWDBg86u95y+/r2ZRlExemgVuH6thhJCpC7kU/oADaX1dYkF5gedGd
v2yz0PbL+qCODjiMfHpgpSPjPdjM7ewLbjJNLGKhAkORoImxUM+1Ttk0XqfCBxj8USFfc/tVz2Vr
hBdmuQmymU0pFsDYBXdsMUSsn3QIigbDS9evC+0DzmWDu3tSgL61aQLCuotpBRL3hc6qLAkH/VfH
fzNs86yyybu9z3QqYwv8J9eHVVEsJxaQkRk/q+yGLM9/aoU4qlMBQkqeW2bGJ1UHy5qzLeQBQ37j
pPSz5z9uQEEQ8AYI2tHIKC8uX8Oa9HRF3S9MuseJJCEbE9fSxz/12w8pCLimpdkIfULDgzVph2se
X76zxjvsMz51jXG4fmR7VqzDqBDv2Na+F0KDjjHTvpwRGvgULQ+LbYD9gSaLm8Tj7E7J2knk7ZkZ
5nexmGluI67iPEKfTGU860USgqXUdpWyGR0zSmunW/948gGHh+EliiopClKmOAgz8oIVANqOIak/
EhMAziY4SZY1vH6AF8nKhxjDQKKtGQQ7xuc2PVZlmmgtLo22NhIfJ2z5BQW4VGwkq4uh5Aro8yt9
rpRePV6XfHkZQ7RJMHGuI+KaYNo6F63QZkrUFWe5DfdvU3v5EnavgwWizQN9yo8MDGMku43ZYRyk
Oy57ep8K3y64E18madp0XINwRm/I8DWz31FyDLkCwpmC+aotSW4um8wfyjICnDek1RdFv8bqll7J
yiTccIwsACtyZ1EwKaEG6/cFu1+HjXaDyO7pD1JeMcqbxAS2HNJdBkz/czV5YbM4BUdXyML0RX81
H5OfvUsOlR0ovgK+PwdzGje5pzyhktt9B3CEi8KGpO+5FzZPf8P2KU6OutfrYqV2DtX1YXKGIjvU
A0gHJdZ0sZSyHTCFFdk6wTX68WI/kVIODR/sEh80NQBxsnKPR29K/FDSCVTvs1vOPw2glrW6jGJg
LwKZGvnoY2BUTnysliOruqkaYcUGOmbJkP8kOfGtpQv50uSS8LN7lJpF8C0xz6OJc0ppXOS5SnED
GSNwmer1S59bMiCgy1wIJ4mlc2yDoEdDLgZfpg5X1EgGQAxoSfe8Fgb/3JRVfdOsS/6oRnF1mDIe
HfS4jXyUpcrCqROJu+zpuU2vYWhum/wSw2ymJnoxGy3SMSUlAQqzIEeKhkEiZdcpMVvCMJZnI0kR
nwMAXU3sZHPKDsjn4GyJUPjbpj/okxb55uxVL6UHjsOfElPdu0ROxW4mdWqqJTCkQVMDkwnG31pQ
eUAm7ojbHLjL0XLrqU8HFBil6L1bQBWDAW7jTTTwlS6evwtPymaxIHcjLS+89Y096c/o5xyyX7Ix
zt0PaOjI+2ClmD4TYrtmt2lp1DhZMiZ+BsDCSJVUyvcCOIoU2+ghBqeQxJwfoma2VRd1UMZo4gBM
907X5w4z7vI+djVyUJavkq+2e3pIIAgMk25QHOcCAdLGO2rO2+mlh+KxO/iTr/nqrRRRYPfsMJmK
fMbEOpbIZdCX5ZzyCpqZPcaxkshtism7roxMhHD7lX1pRMOyibBh4TMFH4tkCXjv89jIxG0VI94G
nqTnp6X2bTwnBBLmFaXDZvVmsuTOnEYrUguzDOaycY1p/XZdr+2vihYOpgIdbzhcBTi/c6lKWRsT
5mxgdvGkPcRGhWDMTe6vyap/72yiBNrK/2rspv/exVYsecft+fWp9O1MTvwaBGix3re4ClgNCzH4
0wiOm3yKZFedTI5wtm0R23rSTrDEcMHqyEbNnN7E9xOSifpT6VUuQEMlMvc/598H+9E3PlHNmDuj
wjpAEtrK8JomYPCeCLB/7QYr89ONyvObNtUlHr5npLYKR6CqjXq3eNktKMZmLMcjZSjuWPpDLWST
f7sC4Mwm4hNKJmLuqyV8mVtNQcfFWN5qbX2v2tq/bpC7IjCqirI9wcKIWJOZAPPAUwY3aKLqE+fs
GEfZp+si9hIQG/hAH2MUyPAEm7cypmiFQfG+ju8H3bpXyLdq/DEbMiipHTmWSjCuSBD7NKw7nFt3
mdlDnBZREsYNLCDDKCoGKmLqV3pyuK7R3r18Jkq4IAE8hHHYRtmyVjCg3qYLdrIsD3kGphbBOdl4
xS9Zjely0gzj5afqCcfIE7tV6Aj1tre34mA4MPtA02+P1U3sKZKPtuPCNqaKUYbGf7AvKRxmH019
r1t1GqIcdas3bwbJ3KW1JR6047U2ZRohts22jQohUNRJV6uL2qVh0i5fTbzxi2K4i9rhrlMBa1aV
jaOQ+r/RDNtfGkzeti/MEbPgBov1MQ1jBRfx8Fykj3VReNctZPf4DDwqcEMiHRaf/VPBMoNGTRrS
Ym6AwJSP6PVFt8OySq6xHaO3NQ1PNtwnqo7GwbnR98USIcngabjo6tOQTI7WU9csEHSTfylJsPmi
pkWa2VAJ+ElY+Qbnh0WAYGRFIDMCJ5AMhFOmmGDubUsAmzb2aVjRX3MEQ+DcVcYXtZL4MsMBCTfy
2QFuJnpycUSFBjq/esIBmiq4GAvtMBiVxMz3XixnQgQ7n4CWka/NnALIgRSBxujkTWpeO2gbHqeE
EidZ+zvM4PlzrX5Gcfe/sEYNU/tblQbprlhKLdemMosablYxPKfNxhuVz2ZqSKTsf7F/pGwnfXKS
PFniYUBjMLRzJXWbCmNQKON9UxJMSKJ6fbzuYbvSTM2wEDeoqYs01Emcxf2c4UjtZPlqWDOSirH5
PjP6wCJm/nl2YWOZg1AU1rDcIda6UmSRbbcMGM8DRW3emd6c5rMDvJzZKe3oXivYb7sZPl3XcDuv
C8tEYRLQfSiCowx6fp752NM27eEBFgivWc4iQOkZMs32ApVmq9smHbhFLjY7sn4pDW7BqzONVJ7C
me7kDEgOVb3Ihnp2v9iJKME+wCNgo3uGQ7TqyFs7y90GaQoghCW5bDVm7+hQgsBDyEYVAu/z86PL
VhR28wSmqGg/YwLY3riVWMTmseLHOZVAzyVMaF7ZSQwJrNrmbvj8A7yDmAcYsYaSv8xV9YQS7Q+N
drI8YO8UTwULr7w1ShU+pS2AVHXA0NdVFoJlKmTpwNwlWb9cN8HNxK5pKXyyKl4aOy5IGpLqcTbT
22V476I3Yi+39fz7uqhdvRhan1u7ByMdorVjmsFMlSUNO2W1jnmtLOjtr6vT6/YDy3om+X67FnIi
Tgj71FCQ8FYIH6RZBjfOSekOVixDMJQpJcT9jHcxWJ1SbAcS7ERH2vKs5/mdRZLPdjzKjF4iTAS+
N3qFlmyBSfYE8CRr/DWhxcPSqzc5i79c/1iS0xMbJ6RLYtQtW6wjYga+Xm67+dt1AXthCfuA/88a
RPrxEtFONRXoMlbWjVbilUqNJ0b/eMdW39Y20JPD9Cdw1sT6Wm8pCVtIrQRVBQJdXt5PBtCI4nj6
cV2d3fOy0MBQdZPYeKGcR4tCVVLATlppyIfsKa662yWKJekZk8kQIlJTAyUUqyZwoMysXG5kt5wY
mNLpiuekyF9B7DcGRcsBqz0afj2xzIkSUAINLbsdQEbkDG35s1t79Is4612Nxa6aZbem2X5PC1Nz
DAKPTLuu8ZSqMp/Vqpw9ax7Ku3KeEm+c1tgfcIU6ZBpJOFhTDzTfNnaJTV6TniZuPOSTAz6w59JI
/hr1GbOUCdoaNAWmT8efiqx44BN/rJj1qMYYqbz+AXYD2ckHEKLmgJdtUxqwp3KggB7Jo87tVuMx
pmXjWxPBLJWMM0H2Obb/f5INWdzWMqpBIh6llZdrxV8DrSVeIpMhJP8ZsUxeJrkS8Hh5Vdfxax8V
Ek/fdUTkdBhHQuPi4rWUqRVLk2LEQ4bYh2EEjQbQfWtsFV3/PjIxQjheseg+kq5QAuR63pq0AR9/
WR2TKLN7XifKCOF4nQbDaPUMYUvBctv0ura6e10PiQSRYblPul4zYwOvCeO2K1sn12Qha6/2gPGg
v7+IWH0tI8XOhwwi1Bvq9g6nfuz/0u+TF0BxeOnrSNzIv67U3sfBwv42soNCgC3WueCnRTJmRRY2
AFt21uw+VtIXY46e/52Y7X479Riq2GpUQjFiR0/TQpwIaBULUSVzfXuh4FQbIdGooyJNVJ5lYTfZ
ChDw279Wrj1Y276aMuXfzQ6z3v+FYhT9GxWjoJed8jjpSWOMOL/RahxqqH6OkVh9/XpdyuX6AS4z
DN9iIdxCBQwqnp9fxOOIjIxnIX03GncNVq/y0ndwuDa9q7hzsPrUKV/N76sBiBvZwMae4QNnwbTx
Gtu2pIUbbik6ksUZyUJ47Y+i1T4vdSyZut0zQ0tDO54wDKFcDCFpGmrzFQwxnDNS+wteaU6k1EDB
tpJB4sb7ogCcjq7/zlan1ZXzmttJHvKC3NO+9SmpjhSomtc/2RZvxPQaO9Z/ixEsfkHPvazVNUNl
VFX9su6TIKZp5uc9gCacpIzHG2z5AVdqmUfyjKE5crj+Az4Sj2u/QHCGoljnvjaiLBxGPoHHMUrM
F/AnKfdtTurDiMpW5wIPDvucRtfH39JsLbw2K7FXmkdAXGn6DHARSvdOaySeLpjwos9tVK8YUO7Y
se2TMqhnuJreqnp/GFplcPV04k/llDMAGNd9e8TkmnKzzAsa/grPX6qZ3I0zj95rrJkEOmu79wp/
5kAVy/Bjs86QzQ7jO5o21OPE7rzabkjuWcNqujG0aR01qmUx99IcUMGjjBKMA2NCQgyAyBLaRVHM
LCQtD4eBvBKtfIxtJvkaHx56/jXO5Qj2UE39xAFZBQt3J09xEtdElReQtMjZvOmXnHv50mnP5Qlf
38Rud2zRIg9nUD+mZfMbFTdZt37/7DB3YAI7wr6o0+RKgUTLtnB2VeRy3PCJDucFrM11S96O5vLo
/hGzqXpyeUx1THtjSvMQDYCjsYaravpa81stZVF2i6LXBG36ngiK24XkcYFvtA0FgXPAGbZRldaj
QVI6gzvfxkQSjC6jBL4Sbg7cvnD7y+LTkNVZPSpZmB3BdBAOhzkwglyK+WDtKYY5bYLGLkr+YrOp
IYpqlpsYs+jDKp7CyOz/inpyr5btIdXsQG1KmcFfGMcH5j4SC7SeLMbEXEZb9KyZJwDEclAUTkAT
Ln2Q/7jL0+RaTuRUN+ObbMr5cqpLkCm+k3pWKXoGOPwuGP3NzZivHbBU7Kcu5pEhdXAB5nmU4bLt
7JZt/AL/6Cpczzb2IcwBnFNgKAWY8GP2yGtvwBYzfoirY+ExckEpJdvOvwwpgraCX1gTQ1l2IxwY
sJVIvySYrZoO8dEMNbd7V6QjHB/9wjP3EOQJ7qGPY43QnKpBz0snXT6heuuBMMOZ9Y39tXydouKZ
aECnM5WDOizeQu4aNZia/MaqMi9N06CPm6CJizDJqENX66Cw3mec3fWR8jBHFtA4KsCKMRuOZ7s5
xqWGxgqjGUQjMbmNygYT0rXEAy/r94JWQmDOKCsii8JOt9GK5jHCh9sAoKf7P2Wl+g+e8D9GIkRk
lmZmxLIVwYTe6XkbJBUe5gCUnFtZinPZTxR02uLBSSBLxr5fmwg6baQi8S051CF3sHHygPXpv2S0
KTt72+fWLzy9IqOIsqmC14030f3or0H1M/fNgByY5mCpyJ89Jeyf7HAKc88+/nE381xXcXtpxtCM
OeibF/DF7ZWDXT8UqxQxYYscV2zfFnLgHItmHCEcdODvAIP2ekAVsGP0ZByZg2eTfxf76KPebZf5
chup7hLOst0oWZCxheCGF8249IVNgRlshVrpFug7BkC8ykHRXR7twmkp6CpApyZbP94BfT37wOK6
VFqVBWniLax6xaeNqxEf94MisgPNbgrGxv5ogaEVeP7HVrLFKdVaCHIs7cyEDMD7noHBjaskTIB8
Ut/b7uDrvzd+NTlbzEXqJFiUEOfogq2ECCPlATjVyPojH9+u5zOyvy9EnLUfsgF8bVoAWmYgEpUP
JK2//DsRYqwZrWLoGqig9qnTNb/qSTJXK7ndbSHC2AOoO/lGo1hggS5pkmM/T1helnU3L1I/4VMI
oSWulTFHamEENv0N5Hy3X+4Zqu1jXf27a+ACo6mu8TDEA2XjjUh7R/Pim+qQvOTfmvBfZilYcD2P
ziCgVPAPRG3Qye3txmoOIkowvZovU+lkX8iNlTrFTRECXfm6WVwWmM7O8wKfycj0Bq+giCJRUX4M
nwov9pdv/KY+ErcG89LyZrxIJG7K/P8Dp64KqZGSFYD02ZKU5Fg+bODqFAkKC0ovlc4uXlZJBO2E
WJGALqioUsgCzeUz9zByEiDp9NL7AjtNur8E2SF6Kx/TQBqlrrv0xaiGRZpiqBdIju4Xn4Fkk/n8
YAOKMEsBxZ35kS/bb/mY0rl2sEIUmZcMU7wUIntfeWQPQ2A8R8/NkbmFx/+Kw/VmhcKaCx6qNwb6
MmxygSK5kCJyS7JQjG+fW/Nqj31cot3zwVdsB/VLiqKl6Wo3Re90NwqYLyUWdT0mYHLqXGC/6ARn
jeRmdocaLFv8tQpiX48dFEq/lJ800IRntase/hyl5fQWREHuXG5hLDxDE4YGbTc/6EPnLyt7H3n3
pa6Vn9d1lKj4kbOe5G9aW+t0xH5OACphMItWiuKtGDoOaW0xDw/7OrguT/YRRQSVeVqGiW8PmOjd
Cte7LS7k7nRDv2ouwPHCP250nzvqR/56op+CSwMoXLjUpwLAoManaiFHDmBfVmQSza7fU9gtP/9o
GggneuwUIPzw+FHtgOWm5U+l0UjEbEZ+xRk/4u6JQprB46Hebo8s+au0sVKu3JTjY23lmOsowusf
SxJrPjKmE1mcVhwACQsNyvLHHPuaLpt/kORcyJ3PD60GtMOQoisbRJ+n1GFfqscaVWbtPr4vwL+4
fger5XP9dl0r2Qlu//9EqwrcI0Y1blrxv8oS/agOd2D6c+y/Gb2sYygzCiGCrLkWqQb2ggJtmJ0x
ORjlt77++u/0EaJFWzXjWhJYBMDuKwzUadR22XBf0hygFdy7LkyikDghvfZq1ukfaRJ/zcAYq+XH
Zfp9XcYOTs1Z/BMHb0hrNWaVwCp0ByhLQAfym6ANh1v8e8gBWUpc4KY+KiEPu3vlyT5KQXHp9l2u
eNnHwtmJjcRz3GBEBs7c+9sN24YYtQNr3/If3gSv/8xv7ZcNAHgj6MEOVKjdEL/0GsyktyrIFK4f
iORZhPVfwWTL2aLLlsdprwN1tl3+Ndiehust/bb+D2nftWS3zXT7RKxiDreMO07WzEg3rJFkMYE5
8+nPwvj8Hg42vfFJdjlUeVepCaDR3eiw1r0I7HIg2CoHBOE7Y598vy6d8+pGCvuz9CnDCFb+d2D1
DrAaoRM/8gqfopXV+yyovN5dvDG2x53pqfiC6/J5Kkd/X52FYiXNmGOMy5fLbteH1oMq4HVfWxxP
yDELMmuK5BgvpQ5X1ZBOmfDc0iSRYe7zCn6jazhVqE3LaqJtAegMMlgWmDs71KJVLya4LVNEE3UY
2yawfK5vG/3eCxX+EKHRScLVtmXRABDxFp7dFL/WYeosgM+vK8UpE4UTJ20e0EoS88oYzERUFZpu
SopfSwgMQi12VIlw1sOTIn9eD9Au+oVklG5PkZxsPEkJ2sl5NOubSrBaCnPRrEQgaYi8tm8149PS
N3eRHKmALW/PsSDsKg1detdPaftqryQyl6tuUuBl5LA00g/zUB8oFmEKfqYBM3LxzWDTFPZ7vuNr
f+RiENItu6YizM3CIEAbLqDnRUIS4TzeESiD+uUeNOcucXjRNE8fmftVpHWqiKkk+52c3Mfzj2Go
vUWcHAAiX99SnqIw/h0s1o3Vp4ieMSd1knvpuTYkZ25jTgfAtpdanRzj27usNFNU+6iPUHpH87Nd
foOHIN5EglP8wiS7g95sK5Dd3J1bp5ps4vCg5hSOHdEYO1L2ckrqPBL9udHezFKMbcyL2aQ7muov
WZkdESP8dXqerfbQatnLMDW7GsCaMnBMhugvTatUO5N+TCDftrO22aM0eq5nYFCaX7vwbcyflwlt
jaHmWHHsyG3q9OJk6/2MFPpiN7L10A5kVw5LwrkVnCNkmxBBOiM0woiH11R9XZaHSv068ohg3u35
FeVnew3ULk+WKsPFs3p7cmVPuW1OZu1klM192eVO7Wr3/YmyWxE7C4CU/qt7Jg/KW3PPhw3fvhsa
eoxVwBNcDAJPKVpJ3h98UYXhbeWsicRW9Fel5TBZ/IvOfghidBasSEncqtjYBhEEVBaIo1KQ7xJg
xtZu+kBXa+0bvHcxuu9G3Bf1trp+iGfUNakXAKQXMDj68qRKsQ3mZY4v2gzczH8ksPGp2fcgGWzQ
YyEt03nJxcMsdJ6YN75SdadcA+aBEgfX7Q1nUWy0WpVWIpktHBOaCGwBJxdJ3GzatqX+WBb9feXM
waCY5Cp6C8DERiO/DDCWgjP/AFxjEH/RvesL2s7drTaR8YJhIYOqmma38l96UN709wSkZOjYsOVX
yekeui8gSfzJkUn/zMvr+LFCusurFWoSKbses/LQPREoxq1N+cUTcFIiy2L/D9zY2ybmQx79fSWv
zdBsYoHI3c+ei6flZB3Bgek0O+Etl+3I0Xdg/QEK+QNnlTxdYZyg1S9JX9LnE/KGmq2hcgVDM9oq
AJBEN/f7HZ9GffuNvTpNxh8id2TMYo/XlPpt8iUfVIzA4M6+AFDWJm9AQT3yYXLpPb52mIyZ0WqA
DHcGIsKh1PZzYXwVgKvc1L8SzDrYqSzaoHOq68frm8s7Uda4CHMDdirQeJdC62hmjzF5oIq3vJIn
x1aznLckV0t1Qd+YL5DStMtofMjFwU8q6XFWJv/6kratGZ4ZABdAT9xFy5BUq2Nf4ujEeLaj+pz3
kif2QM+aDDe2jnkb7q8L/Bdl+ZDIKGgotemcY9QdFQPrdjhlu/FMbgVvcLSgPyFNc0zv+91/lMko
aI3C+DCGCNik2+iBXv0+oP0b00Pnhfa4787/w6XYLBZYmLsGPoSE7jxGWXSE8qQYsc7iFAYNsk70
OhR2eQeYCI5/2DanH7LYunGRai2mVnEbOrC0zYsHGk0MsqOc6/auCGIk3bUyj9RcKL7tJpWVYOZh
VnVKAY6298M0kbDPI7u4jX3kDAMJDSO9jwaBIzkAYoWjtttJ3pVgxl2JCzA46gGClcfeq2+yQ+i2
MOYg21s8SrHLs6ubd3Ilj3FYYx31pgbMAr8hAMUCjNwMiOcuPOqTwVHWzRu5ksS4qUolranRlYH0
Uc1+jG3nR2LtxG3uDLUvclEQNh3GSh7jplIidmo0mSC/FnqvN8uDUYec99KmsV6JYK58AXScaqFF
aHFWTgI4KJqq8HAhH5Drc0qVeEmY7cpIdDnXnnMFWXqgTJoqEtNKFvX40oncdrt8D8Nz5NfZN13D
aon0VFfOHkS2/9/tkqVwsu5b1fjzwsNm2g6uV1IYmyJqRbW0C3TD0AoPnB4voCZz9ajxTAFmG+Tr
fdLfxUmyH5rx2IIQY1TRYpiHd30CHNpIiZ1sSUEDsISlbWriMyKiyK5qwCNiHpJj6K/fGEBDMDsC
lMZwlJEEn7Icocjj2FleYZT2FHHNHzXfF8HAP9sC3OHPolDsRmQ3Y1uo+TP2AEI/5CjcNaDcWpzo
PAHPg3ixF3MQYzfTlnQGEEMOooa/GbcSW6HRTdSVKbdhICCezM7yIdtJot0cwfsFmtbCA+xva5s+
ypVOywMq3bSC6w9gtE6pQzD3JGhS/ZudEwGt2xx1F7wEO0rB9NtQlyh1yaJmYQbXAN3Iexl3peSK
2sZAB4tAEZ2HNlHu6o64SJ3apd5ylGfrOmEoFhCsMrCPLnAVtcmK9LrFzV2IIh+jZtZts51Euxbm
kONKtpRnLYqxtyG6i+OhgKg6HMvDDEQvjBcrsxs3VuyC5KLziaVPzxzTdIGy9r6VHwtkrC6QHCIl
pP4k3VNkDnNPq1HxDu2yHCXd3EkJkKxAf6GAPozJkNOiroE5iKJhfasOT336MEpfri/m/dzZ+0dB
STFXgcMC8d7n+zej419MxAk5TXCOLd29HPdvyqT8KjBRJpZoiyxVNxvTvThUXqQpTtsOdhm2e9C6
3Qu9Znczoj/8f8A9O7k4OpkuOCRRd7L4Uhc60kJgdotqwbn+2crWk3f92czJ15lgVDrQZGE26INQ
eQegB2zZV5oUBXTsO31djm7Dwo99A93ttA0W7R5+UdvlS+Nkj9Zoo/WDo/vypkaaAKe3AMEKTC7W
nEWjLmXqKPlab5N9/zycgIK0L4/VOQ7kQ+90LsU6izx5tEl5yE71vn/s92Brb0BxVATchpAtNwrm
33++h4m11Lkve2B3SH5bBnUC7z3mwYB+yKr4ZYST3WZoLhcsv3KymYeusdn9iUlr0DlgpAs4dsw9
iQDoPqjlgJ6PDpPjSRqCsyaTdtC3O0kJQVtSfI9U6QGzSw/5lDR2FaOBF5xIY3BdWTaTeRSFSzVU
C3kQdgS3k+WxBjwXeoD92VOgHGbxNoC/544AYu6bMvhEC+JbdPOr7gxmnxzbYTx1qUtkhG9ulDly
d0OKt+tfRS8ve/HWH8UEVhEJxTYCUrc/iN1R1MKTkMS/pLS5WTA8apCAzG8G5q05F4cnlXF7qSmX
QzZaoHWfyltx0tA014KRN11OhVl+L8z+OCvabpR1Hq/Yli1bL5dxd0ZtJWA1CvGwkIFsnzXoCBRu
EStzznrzVbOWw9jMBlO/hTTirEfHjJ3i7u8GUeWsPNCAQnRTT0aDWXHm+detUHwll+VNy2qzHtUw
MnxQGrvxsq863n3aMi1rCYxpkUiSDKUaG76SS6PXV+VZVPuAaPljN+gPY9Typr2vK6jBmA6BPvSH
UUDkLwyPc59+ayaDUyXhKAULGmNGphLWKTYNSEZ218q2styaXC55nhTGV8ihWAIQskOfq77X5UMI
TGzD+H3GSQA8f9gYgzF2MDp5oRtYiiV3jhw95vCNc8EJCHhKxtgMjMflSa7gEhEpPQu5+jwR8fW6
Wdp8p6wXwliIKO5gyRsshMal0Vt3kpGSiLzQRcvk19YV/QyNDdGdghJAcUYWlMfYupkQWX8AYynK
Js/1roLejc7ktg91kAeJo6N1MEJvaIU+a16djLtkxmbUojjO8YSbhSLuPnQyO34CZtIeNBKO4LX+
4tDklrpXgtntQAvLq31uptVWK2YnupdaNhKMDFO2t/rZsimTTuqqeBBQ0iW0Bb3w6QQ274SkgVUc
CJEWmO0/h32lUAPHXU8NTH90mHUpwd3Tk5tEs3h98zR+vHBzK0GMFWna3KxzsFj7MtpCQeOyExx5
n5za0sardxc688N1/d2MOpSVQCagHaVwoJRzBlqLo13mRfcx0H+eqfaINvkiin/iUFfiWOMylnI2
lcXf4pQd5hxBk9UE3DQo3adr+8jYlzhUpLxSsax0D+Ib8DN3L8pN55EHeRd6w9frm7jpalaLYuwM
ff4PVoxF1U3f28XSSfYo5vdpG4G8QJSd0uS1EdM/8dryGKtTxF0pKDOuILAmimDOo3hvRNUczH0j
e1MFBI/fX6EuSRTHEREq8iWf9V+CUlYtcFkwBBV+bcfcqcR7AGRi0rh2Jl5sQC0Wu7i1MOayLUAI
JNVCMK0Sk71eIchNbqz5MQtve6vDC4unk1tuYi2PuXO9mEftMMeST0pofR45QKi8vn1b5mMtgblk
Vj8D0qjTRSBRye6QKAPghuWvnaAbwXVB7x2/1/aOuV91m7QgaMvB/VsJL4URFLNbm6ItqzcD5vHg
dneqdpi71s0jTjl8M1ReXQLGD/WwXEpbw0QOfrQr/AHMn/QB+Sft3Gt7xTgfrYmHbtGh+Z35MxYA
UIP+eIzja9Zf13dySylWcthe7iyOyzQc4deHrpYOsyonjgoeR56930qOrMUwut6GGrCQQ+za5OuH
CrvW+6Mb2vIfNf6tBTFKLsomCNMLFetRZVtSeyfOD7JZ2Nd3bUvR11IYRZ+MtIyHDKcjpwc5iewB
de5s4OTYOcaP7drWxFSdmhlLScLHoVp2gnkDfiYbSBju9dX8i3O0kJkA8wnoEBhlEwFRNfehRl9H
erCgRxQoXkiN4Fohx2pylrV9gf4Rxj6JJMUoFzWDKtA8mfS/u8ZNzQYgCLhcsCzA2H+25TN4z4c6
60UMDWidZr8HGV7jddnOrM8N+qv+p6htM4OMqQ8FqJeAKL9gs1iaRlqqFE/p4ZUOvCQ7bdec0rsc
XTODrXnCfegbgfFc3Kin9MBL7Gzp5Uo4e5tFGWh8dUkUf5JCTFrmst+D3r6YtV/XNYYn5+I6g/Ru
xkSR32tHA+hcinWHlyfnkm0pigY0ANVCwxwAiBnnL4KcK5kITJMqR27xo89PSU6e8tjYRZr5Q0Qh
2wHKHUfo5spWQhnzXgpNi4kDNAQs8ewl1QIYO9QgzYTzZNsUA/BctG3pBhhIGAOSAJvEQjhj+JU2
2TKp3wzAbdoC4QVQm/UENKz8I4hxlMSo1VQt8IhI95OrOsoRyDIHEZNXjZOgVYsHOLSZaNHQ/gnA
LhpFsZnOWEhDvHcRAmgxMp3mwdgRt9sZ3/rK1gun+26gclN46TdJsFGcvK6Vm2/EtXDG+GdlW4G4
BsLTfbVf3OpWRc2Ipn5RM/ra3o54WHAkbunoKuJhjYyiWcUcGQiJtcdGRkOgtiOPMXBTence0IZA
O3LRFefzu+K2FGglWKO/rwo3TYH+8FQxAWvfpLQZ/NHs9l2s3l1f35YNXUuhLmolpTCAld4CwtcX
mpTYvYGOklnk0cRsup+1FOaiD21cqH2KYA7H9pSjpbjyQpANgleOUu5wnB1vScwFj3KzTWUCYTGy
Zq4sjIPTmg0nPt0Eo1gviXE+sW7NfdZmCN98Itsz3M9D7ekBAGICyZe98Xk6GeAZyb4MKEAsTnWj
voJtxK5PBuCyRjQ+DIZLG0mBB8JZ/1ZUsfoytk2W5Inag9IZoQsgrePI3gMv0BZ4I4K8M2U7Za15
jAEJjceG+o2czPeB02rXNCigaoAB4C1q08ytV8Xc/HBG1Qc01TjVxG6fox3QRl6AJQzoMad+qv3k
kedpuQtkLHjfF4CzNiCx9Sa3fKBMmepevbUC4kUYzeCZNrqAKw8enar16iZGI3DdqwzH9jdmxhjE
7mBbZyFo6CwpJ1znGBe2MjJGqYZWHAhrUqAYkGKnEFm2rZlHOsrTRca8KEuVYHoGeyiTwjcH2YnK
x1kzAgC+8/Zv6wGyVhDGxnSVoo+tjiWJae5KCQjMY1QEi9BGU5dTzYZj9D8yI3fTYeSJpppw7egY
i4OG4kkONRjR7Dm+S3bLrtuFPgag0U7VBUAa2/8nm80G86kWy2mUU3HoyAfltzck1ff/JIIN4StS
DOCgwGaqwstolTbYZjhWanPEZXVeBhNhplUVd7JKr1djJ2/Gj/ZmvhHPy053tcpJb+iIvnVQd/Ue
xGwBr/2Eo/9sjWOAIWlRpkRNZVFcdYzQnJMcI/Ov67vIk8JYkKkYzFFEFtRvxhnDEqUt1oNDRt5b
lXPJDMZyyKCCypsa+jAv5qEfX5o2tQlQybnIyTwjzBY7+lihnRf0zGAS+9ZugxhlARVtEOUd0N0S
lzeoTT/9ys0yGPthtkpGzAFetioFEfi/SexoZOLEeO+DktekMKYjbTtdGFssSw0IMoKA6doDorhE
Y6Tb3hCXwuQN3lJ49Z1WA04h9pqH6jCcRz7SDW+9jCUxgNEHrgN8SbqXf403KWoBCeKF+jR5ndOd
+T1wPIFMGJNnSzGkgEfHBpPbJI+/l4bCM4+ca8CWOczI6oCLAf1sPcm3EBShhb+29bsMGDoADt0l
t61o65wkxOaw7sq+sPhv/biIgxGXuHyvZN/9GFzRW/bp+2GG7vyXjmJL7GoYqVucENSPsl/65UmA
c68ix+Jig/D2gA1fxKkqOxH7bKAHVZt/mgBOnQaOY+AJYewNqcEzK0hIvCRT4rbxzzyKQID92/D2
aINabyxjbixMIxmA9USRoJsa25DSg54PX/6T5WRb3LMpsQQk9WgMG/k9SD7aRAy0jue5qXZfXnzQ
52LkVkO0ylx8vdfyELPDeLCC/lxJpTeD9JFtqg3Y9JrEVcL2lGXLbWY1C+f9QC/ypWSwTAISAsiV
JiM5zYFpGnaCBAymElCcgLmY7rJG86tW8w0FcGlDxbFy217iQyJjWqxGLcu2rehLr7DwVB/tdIxd
YZFfy0ji8dlvPtRRXP9nfYxd0eJMrHUNU4Wjk9woi9/9TFBKprkBoz+hmIpRUl4BWd2OAP+RedlR
nwMTfcQK0e7kAr4h/qm+YSYK1VQ6kT8+TV7pRPeLqx9Ux0A3VmJ3xwmTNkBplOwF43wNkndjiM7P
5QswWDHYZFdncgaHI+fw3wEsrpw+i+Y2NXUpq+b77kxu8zT9bH4W/rIzblo3ukO2bd43kRNGfP9C
LcA1wYwZihUzMXUVggEUOQAElvjTjuYyxIEu1iEOD6SAo3UsdFtuYpS9o3qQ4AFQR4+qjIpzcZxn
3nDovzjxj9NnzNLUDQIQlWHvKcAtxs295kQnqSzPOtIeW6oEsk9Jfoub+FgdmsByZ865bjvTj0+g
9nn1hAvDIgblXQywgKS3Je0oya/XzeK/BGAfEph4SFWjwURXJR7dgeLPkz0dw9PgWEHpg6PIJZnN
rT/TMPyaxjCGSlS6IVXiSPLr3Kv2FZCOqp1eu7hLbnz4w0fwx/oYIwXWlDkSjQgHBZQ/CbTYRg58
QWB90IfULa8BhHsPGSsFusxp0qoQi7Nar5gqL18w76MQxxC+LkjQmGEXGEYJTkt5H4tiUNe13RnE
lbTas6qXsPsTZJgPswm89c8aBB6LQgH6EnxrAmruYkK4oEg2iUtO2m/zWsLfAXYafIYWm51uSTal
ZISmpuriC9XgqCXad8fBVeP26brObvrYlSjmXkpyU9QTtcoWEKV8dP69oO/50MdFoIzazsyREZeX
et+Zsn9d8KaLXQlmbmO5zLqUCtjLzpzvZlI9z4vgRipqNH1xM5eC7hbkj7LjFPHz/zaWuaARuuxn
RcRqO4xSK6oHOF5gv3VIeGZPoy/606Hdd0jo8FwKb5eZa2pVpbkIMhab7jGaG2RB71c3HffdvJ0U
W62PuaAaSaxcSWAO6NgGbUexbuR9j9YXeVe/8CbGNu3pShhzPfsiSXQN6Nu+3jT7TC8d1FTs60qy
2YO1OjA2Wxp2Y4HhKRxY66V38y/5WTvJk5PdowEMPW8xchMA0gl4xX/OytjkqYkmYKIkcIsglsMU
wdLvoDnP/3FpjLMH/opZ1hWWhqlNy7Z+UHcoOLTqW/cOeZMwdJcGv01+TV8HH2emM2+QbAqFSi6x
sspIXlRrejLGrOEd2maktxLC2JQRc0V/b5/Qlr6J4EI+i903NPO5ipI64CHSMI8OHpbrG7r5vFpJ
ZQxKCt6wfEqxn2k1oLacE7+Jq/slIW/X5WzrpAUyRR0kqZi/YARZoliMHRiPEMpgduB5Pqc+0hI7
+Va3gZPp5wUI0nmZlu34aSWUsVxWKMYjSBnoRYAbeE6IPTvCa/smuc1t6pp786TdT/fJfvIwiNbf
Fffyd3LmxfBUyEW0sfoIxoxVbaOPCVgr/TnHLPwgfCNm95Dkpt1pvKzZdoJgJYsxZUqaAatFknEH
d+Kh3qFv/L2I0Qt2dMidYgfSlr+Sg3XTwmwTJClSp8MYov6g2ORk3PH2f1O5Vl/D2DopMqTS1Brc
m+XYKylQpg6k+3pdsS48oga0fxS3KZEKUGvZuaJxmfOmUAHDb4FYfZ7bU9kUv7SaPMulcJKTqrDz
ruLExBfrepeJV66GKr9+wawiWX2o9AJktnXpKOETugGcMal+92oyUpiztDAJryhllAVW/lUIv2T5
1yz/cn3zLkw2FUEHsihvC6YHGcMmRmVb1mWZBbIa3xBS36O4wRGxuVdg2QELqK5IF50l3Sh0vTVV
WZCplCXtto5yP1Qa9/pCLu4YFqJLIiI/kD6D0Id+xeqVsmig21VnSBGL5SzLsyP1pjuo3xaMxlyX
tLVla0mMSZnSfkj7hEqa69t5LF9jVeOo12VAwqyGsRgpWpcV9Kyi/zaT1WM9yYpdjmgaAYP6NwPt
QXasAo9hMmonGWsv70fkby3hSRAHzpdsHZ4uYzuh4xr+w3wIKAbqWM/p4eW/cuFZT75VNccx0D/i
k3WkawWlD9hHVegiOxstqd08qwrWCkadVzGLMK8qaKOLZNJOy8bbogZu8/UT3JSoo+FI13UMj7KD
GrMWDkWXNFkgFCgC5d/b+CyBJWlW3yKVp5fvnSMXywOHoYYrYEkiC3CbJJjiMhLwrNAJBBTuapR3
J7v8grO9i2LXCJAHJLsGD91ltNuDsa/uC24W6dIP0k3++Aq2wwocdF21pPiK0RkBpbzs39NFR+lY
Nk7lS0fLy06Yjs5fR5fCv1eZ29R2Xrm8EHFr68EwK0og+daABsg4hK6vY6mZ2iyo2x/xmLt9TpwM
RC0S+icWlVMPvqzGYdUWGpWAIkkhEVjtRXtdOOoGVGv6QQQ7PE9IB319z9QjPz7jpWQPFfJjtGeD
fCN/Lb/7HqXiDdE00VYnWxjP/myTJtSw0ljHYqXydi5lZ0YzSijd8ROTW8bPskzKIkZXytZOi0Vp
LBDOZIGSzG9i3nvjiJHMCHkxNx54zIObR/ghjK2iKkSSkxEgvMHU1u4saE7T53YrF07b1baV8FAD
OWtjK6pirlkZcsrwUG3vjLriYE7sdRDJk5nrHEvEEyV/Pi9tAoEPepezINaIby5BkgLevBR20fDX
dQO0YVUBUC+DtleUEBq8k4ytnJU052krjoQEaZqXdqw0QTJUj2PBI1fcOCrI0fCXZWG+mLU9ozGn
spUkJKgr+UsjSi+pIf8StP4mNIHd1RKRNxd52UBEG6JBm47WPSBSIjJitpAkWZYMOK3EiizA7stl
KzqTtiyPUTL3bjdL5klQm+5+QWuwK6pjipRi1rnqklUaKNOUYd+bsDtW1Ai7Xh2mn12Whvt4jgEW
UQxRoE3I86dNMp/UIhKdfta6nVYvAJiq587TSyLdzWEIIPxcHdxcyAC1HE4FuMcTQbO8CpRNO4Po
dGBnlIv768dKF8eYeuorMSCMDlpKPfV58XGEONSQqjggRnWcgTeopLG7iEHX9rYwglQbXLOggeVE
PhvKBIF4UOmqqkCnmC0HIlu2hGaSB4ImAAcyc8zxMTd4rGQbUQ8d3UdRh5Kfm2xvjaw0ajJLaQ5T
Pb4IZvpzMdqH69t3WV5BFL+WwUZWRlZ3ZpnlgfktelDp4Ptjt1OAmiE5U6Ae5x2vXYO3KObAsiY3
J0RwcZCZyxlkpwd1mXhB/GVn9fuV0MEvaeJWXPQDC6OahlnRkUCMkvrNErLCGcB0esqSdrgBjOV0
6gUZs9pkTJ2w16Rzhr6bAGhO5ImUtfI6jjV+iTr0PqTFaDxVVim4AxypnWXTshPLMr4FlToPKmdD
rXCTPz6beXxMqdxMtZSTINNRC9Vrm0yZpxoLp4C3cQTgkQY7pYKJ08uOYrIkhSBWMIVaQgAa097X
dc+5lpf1BXoCaOwFhoEsmSr7yIlmOQNYYggXctZBJdbdjj3oK1R38Oqn6LUqHV7ecnNRK4H095V9
zxNzIakFfwy0IVcO/S7MONu24ao+LYme3kpC2kwpBqhh2dE11f3I1Ty6rfQc6Upr1N0YtELu9bu5
tSK8rQy8EXURaWDmndhNbdvivUOCRE8LXwnBctmmtcoZ0t569+gUuMNQ8RS1RDYyD6NUzFIxJAhT
UUQGPvDwEp1BoRw0gXAnc5opLjNSsDfo9rYskFSquJvMJuqYtdCqNALjtEulpRgmuomK3qbchM0D
8MXdRrG10g9BcX59O99dAesqTLy5wW9HaYLZR8+MOEMJTY0SV9KMc+3U6AAVMOchATvD/K69pV5x
jlrHBNs2R3Uu60NY9lo2c7PB10nRfC2QjKIShYo1uo9QNw5dqdipQOyJ7uBr0wjAyPOO11+7oUZg
h5UQ99NuC+DRfVbbOI16pTVyvJ2X8EyDAbss1PD3dRVCgCwJ8lEFHJCMQxxSYx6kUk+DaCYRAIJ/
9vn0ev38NowjKDgBYIuspQRvz6yj7sWqimI8i+XlW9OrwbQ81cXCWcdGOAEEKZCn6sA4srCaz5vV
NRM0Kq2zwAwtD7y3wRjGb8Ms74VRexTC8c5M0USvNRbPD28YFwg2Ddk0kKhV2DqaEkpqEdJnkxqY
B5LawyNwJw7aDWXwU1+6bwAusxNuh/eW+0fciOltQDshT8TGjnKC2KYbChJ06oPyqjpoX9glX4pj
lNimGaQPGmgm/8BSr2Wyk7Najw6mMotJ0Bv6zhgWp0sn3l2/yOtrUETMqGGcC0Nq+Nfnc5yyKgXz
h4YEh9bfD1J4bOHX7SnN92PUf8NI3mSLZuOaS/gwZrgSv62qsKYGkg+IEmVk+z5LN5pOzQYRzk+Z
0NaYTbepkPlCKv/uZBAyUnhgKMi+4fwM1pZqSpkscqkkgWKpPkEn2lAeiiHn2S4JX/vZbsJygFId
eRsFoEwGu5cyaUotB+xPUgHisaP4+I0WHaIofR0LcGg2rVOI+cOsticgh402chA651pe3n18giLT
UTkTHpF1hcIIdOJSkmG6xfxU5LoH33LAU/E/ilE/nxuQNOO5KRVQXUuzG6qwzDUotvCoua4el3f9
82oY9UgMxcwKvBODIRY8w8zdHP/NxcauNY5zp27l4uhW+8ZE90ZnqqkgY9/wErOTHl0dw32hBFZR
BRVi2xHvuutL2zgoUwY9LwjZMB8KW/Z5B/NCVOtlicogNn4sxkHUfgwVJ2PwTo7CLOqTDOaUlEwl
hRaKNK8GkOMCSGI/8ObLyUtxNwYEsPjn3heJnwx2juzaEIztPhmAOF6hWey3iy2aZcpIcum6aKr4
h96dVUyoZWkT1ugtDoRSzjFz26G3RFoSP4oIF5dic29XsuTPssS6qAVYG7iIezyzq2NdgnLWbb8J
D32FcaDmxpjsZHyVd7wxgQ19/bRI5lABPlrLIRWcj2lpL9PyJgiNMxSmn4kq13Tzlskc77IsZhfW
kBZ+I7Enan59Awg2kNmi3xWZBCH0gD0VqJHNKzhTO3ahVwYKJiayKYA8Y+ycHIWj2AhyFpQChs4F
y9OG1qaMRxrYCSQyedevCl3HpTgdVSBA813ytWdxOoGrEW4wjgYQmswJOYqzET78NymMBRAw4btE
SQzsNrH90qa9a5gZB+Zg4wWBSwBv938rYTauIWaulfpSvwfWlBG+/AJWU1s7FJ7g6v9xQUwkbdZy
kudxSiMzIQgV7TxEPASjjajo84KYaBYDW0uLfasRjFXo8vH783vb30F9ov2fxOslJ+Row6bymdA9
YOkgmcUm6dGrlcYRwZu8kSfMP+DdZ1uNgkGPZnpVSW3ZUyZzUvUbzgH9cf+IZLtco1ocIkVC7JeT
yg9T0ZVT1R0N1dHa1lEHzSa5wHEPm5ZkJZIxl5WsaZ2iNAg3pzbeg1ukO8ZihIEuRQ49haQ1Z1d5
8hiTaUrzolQzdjXqF/FGJwXq4flYqK4aFuSlHob5jwRiCt2wRFR/2OrHUrRhP+QzHlvmIxles1rf
9aLgtpbBicq0DeuBnK8uIV2k6IZIf185HqOPRBLpZRkkKnkYh843VHCrTDwiqfciFWul1nIY+yEO
cj/WCfLzA17LwTgVyk1YaIs7JjV5mjKtOndR9L1YhvKYAbA+mMZB96+bMN5SGfMit0Nk5GGBmEKs
NKfUYm9GGsbWFfXrdUFbd3C9Vsa0dDoa0sIZwUva7ApwPwE7wIGzAPXp61DOnCBwU5gi4cmFMAl5
JcapZv3QpWMP1TR1RDFtHb2OCDi7Po1tWStPamnxJtA393ElkXGsQ5wWma7AciaRusvn+Eku1d7u
CKaO/2AfkfDQNSQZAcvA3PJSHYSoUsUyMMELhAKtPaegjxviY1LHftS0v66L23KkoGW1kNLB++Si
tLzUBW2/6ZHOFM2dNcnOUvJu25YdWYtgtg7tNPUQKz2cjq7vF1P7QcbwlI/Cqe8zjl5srkahj1bD
QHWB3TxJJaFF9BQ54GSype5YWb//OqVo2SJycKaoqYAz/Ww6UPetzDm3iqDvEj8eql0xJedubDm3
aSMF/FkOY6I6K12KcOiyYD4YAOLYZYfYLY4graoTO/qKAPLLb+PFoOa2XhljrIq0UGJVgsR6zD1x
zjy5R5bPyuwJLXyprrtN9bMAWO1v6x8gakChgWcAak3vKc+VKdZLsdRmc8kCMsVepYnOAFTYPxAB
lwK6LyTVFTY07QQyCoOC0LQHB1DcHBuFk0rYKNtbFuCA/pHA2L5+7JtEKhB1CzuCXtzb7KFcEMkl
nuCNvmU65AYzLX91v94RkB0eZ+qGaUIqQ8MFRt2UbuRnlVS0Bey2IdZnGIJfdDcSwehkfH99Ezcu
sYWnqWTAWwJpk60Ag9x4juRBLtGCgqrPdD9kmdua33TeXl7mEK1PcpigY0jDVDDq4f+Rdl1LktvK
8osYQW9eaduO63E7L4xxS+89v/4m5oZ2OGiqIem8rELaCFWDKBQKVVmZhSf5QPjl3WkUhdgalCk2
21Y8+CrnZUn5oob59vIC177icoHUlSIHdS1ypVQhEJ5SgEyMdG9UrOixEp8MRUMpiMB4gC+jgnvu
j2h+96AXrtvnrj/p8b+VrsQZVggTKipbPHla/3SFVFHiJqzU1Bs53W7Vqwk4rMufaW0FgMZpuHhh
Q6WZK8VkVvoh0VOv1GJzFFrTEFkNyLWdQPVPBPZOkbUzcAgGlZKEk6XUk4J9qN0bOQpWrFcX+dBU
ZoYf/8cGjQlRpbyQ+hFluWyKBNfveLQvjKy76rqocjupNOw6yGKn6MLArmZhMssqzN0xSll5xUpP
x0BxUFTRgSfvCYnasljQumTAfLWn3javhUMUxJRNfF1vamdIQYcNYjDMQjIS4JXXyxeoSVEAekCJ
i/LDHrPcwyihOR7WvWQCi3gtqQhcXerGc7nHITtME8fwzdVtBZDqL5vUyTZyo67CAm3/YE5u6hGV
ed3f63H/cdlBv8L52dYu7FAHua+ENuzmMPMU81n38l+AM+lICQG3tRr0yVpPNXKTL+3I3rPG7Faw
c9hMdOYMEBdCJ53uCMSYWdU5Kci8xuEtHQOOcukOCqgNtn2EEX1/88WBDbYZA4pmYMVP7Mh3OZv1
Hl7/1H9+Bt0kQMtlyluwFXug9XTyrgaHaOFUMWdf/tSrseB7tQrlRVyaYRqrrjJPbAvDLoo83UhJ
NjDKsGe5PuavBKhFaAYIvNBoJYtdZAhNO7XdAJSvl8z6Xqi7nSyO960uHbq+OqZc7Fxe1Nm3o8xR
aZAsd3lV+DA3DvEx8nVLldu9KrIKWOdvQ9iBq8iI2Ihx6Fv9XFYLLpRyGsrMk5PivRO0vcRXojnW
7b4eJFRf+Qh6vbqNL+P1U/x0eZHn6eWXdUhrKZg6w7VObV0gqqOsYMTOi3SLzz2Z0CyAjtCKvDKD
YnSZbtlsH2dBB7cFdAhUGQpmSM/pXqo+6Z3cChq8cnb7Cq0yg/cCTNhWhWLWUCiJWn9zeZlnSQux
qKEcBfgPnjhnz0Qhy7k+nXIvj33/Jobs3YOhlhrm2OWad1KugKLnZYtfH+5H9KFMkjOz8NZUVtou
nfsaFFT1ltPNyEEjy2u2nfAPOpArRwPocSAcAIXnNZ1OyuZ5zHlpVjOvNILP3q+2qsG9h1xzr7bx
VSlnjFx95Wj8MEdFcA71mWGCEomnB9KxnNTbalSBykuSgBFYWOuiQjhXTlkeN2PppTxf7aO8VXZy
KRtHVW15S501TIsHw78ekSA7h8KThLRJB5Uz+VGLnQMNeVCnoYIXfhI8zQVwafJctlZSdhJjeWc5
Li5dgN+AG4G+uAak7U9Lcy9ms1bIhVcLw1so9JoZ6NIpm/nCrlWwhLWzXpplhGnwjmNRCp2XZzE8
gSYTgADAd6FHTy1TFMHHAVbEHPVmkMeMSDZG6FzKUGeQUTAVoYPC2dEb41SQDft5KmAUcCmsGrmp
SAOLM1WDPqoe4dUcWrPLO+B1wePIt4Ax7GzJgpx7n0B+6rLVc3cVBQXflydRjkBXfn7mIlbb2seQ
v2dwhZVpV9MkWSpSuctWzn0VVnD6ZBkFFMDlqM0UEkBy1LytvKaUzMFvLGEAGgX0vj5/02sDw9rq
mjB7gMKQoqD6Q52Mums0o5C01usF1ZLmQz1oVqIx3rNn9zoaYej9/zFCxTB9EMFDpqeVp9ecEZla
M0IPMUpE1lgDyw5Z7OLE8bPUpmAerTwxDDaxUm4Taf51eXfW3B1rQSlIxy1gnGW6wqRFGhjAW6+s
MEinN2amZJYSOW37KqivBmR3+mirCC9Je9Upv/URyZr0cPk3rHoIRhnQ5wQq5tz5c76MG3BNeKBG
sKfgN0b5TV2C5Hg2m337r182ZPMW1qj8pfPTfFQ0WPOPyV0JYokSFV9TNPl/MK24uoGYsYGyGZlb
oEFhBkgC1F5BrTIFW0YYylYNjaPLH2/lQkXdBthkwM501B7oYGnEtdYrQGp4eht/+LnmpHXjqt1h
1oAbVOerUVPMSg1e02mwhYQFIzzP6PE5MYfyFbEBI6aXyLWTGnftVHjCEN+jH/iLF3ora9NtaGim
1H/OWWejhmXGqfheG4aDPugd1ALNLsNNFaHD3hrHscEQYyZmG78XzD4urKoZGJ/pPNP5+TOpCpQx
6mUvgnfDy4XqGKdHX7qf5XE7tA0jB1hzZjxVQdWj8wB60UncEMxF1AOQ5wkAs7daA0zvezzqds5B
Oq9snMu7v7qsr64eXsdo9VIh3G+LmIxiFV4JEryRK8x+EO2yPiSqzljXSkaMLwgXI+BKTBfS7/Co
T6pOVXEpc9g8x/8tO7HLWfzJCC0ithKcWC//9bV9G6S2jMsrLSsUFWXx2p3lByPyzaK/ajDncPkb
rl0ZBhJuEXU1YP1pcBznq62f10LpCROgcTMQvlam+rddII72f7BkAMkhkOc3OgpUPFcgTOA3Ugmw
5LVu/JZ9iOSwgKhrIQcVwr9s0H3XMimDTuVgo+N6Uw9ee8zUX17F2r6Q6r4EH1iZIOyHsYOiCCwk
QfzZacm242J7ltOrIVAYplYWA+QgMN5If1YmCY1RlTh5hCkQs90DDn2NmTfG6/n80QUQHUmuFGjN
nA/+YrgljeYOBCp9mJmpgL1XeDNDXjIqCiboUzPQAsZRIttMJXs/TFKOLUbFlPXA+3uSPrdeh+Rp
2wdxNZp1qDT7qYGmMt+l0i7xE2lfDEUgM4Lhymf98QMoP4wbcQZpLNeCqmxEf05T5PlUDXWxu+wo
KwdrYUahWWLmxpiTIVQrrwJ61wRZQAqUWPrR18XrZUOX9xADUj/PldJDBAGjea1nFEf00qxS7x3D
bzd1J7lRwzsNx8ia1leGkCEgJCJpJ3+/SMyCJKuNpNMqb0IlIuzxUsg58ORV3uV1nWNfCMJTQtMH
JXHxfJhbnVVQ5vMKMnQw+XqC3XjJUS3BjCE46hNns8pzq36xMEf+frEstH9i3ZhhjpNax+g+A0ll
eN7qh1tYoD4cr/ca58uwgOLOnRFkR8xVOMhOGIeaZYaEsMVCBj9Qo7iE5yFxdsoE1EySYcVqaP+P
+0OSgYUdYUDm14KYxSvf28IsACWLZFM+RR8TiO3BybS9bI+1LCpw+IIQZFyArxeOe/AVe9MkWBIn
MF43KxnMD6ejogMmXCOkm7AigTo/Qk5ZpZgKtRVgeHT97vKKGB73xZW3+ICFmuc5sMGwFQJ091Hw
rNfn+idDERFOh/kEOjSAZF0cBB6vT1Ase0E0uJEBRLOYMgaDV81AT/XrKX1OiRC1hcirnIEXYRLe
h1O+m5RkO8yscRqGGXroG0vxS3H0K681Hmb5epxespAR2s77LSTmfC+Frnx2UWJU6Uyi9mQWr+Jj
skuO6V495Zveye9yMNKlnnZ/2Q1Y6xJ/niN5APi1k7EuyD5bswiu9Ghw/OntspX1cLpYmvTTTNSV
UD+cYWZ+53Ur2BCeIXAwQBGz27ZH/0pgeAXTIBVQwzgRhYqHwcLpnMlRoZsXusNNtpWcyJUY1lbP
EqZ0vwotmEqkglFXznokDzAmj69hueP/9TD1l2N8//+p6KMbiT5BoQdfb8zjrSzzs51rGMyV/RA6
tVOkMOLQSp6JSX9kmpiVwTXLU04Bpmh5FhOx86psNP35qGL4IAEhe1iy7j0S0eiEbGmJ8ouYj6CN
ycMSVA6hOH6atDdMicMvQnPMbsPwuRNZor9riyNT1dgtnhBxUJulKDMHxesOJsV+17bZbYmWfp2V
O7EaN5fdfs0vJNLxBokKYU0gh28RYxW/TMQA7Xsvr2K7F37xFSNkrJ1ego2SMFlEJlOozyejGzSA
7REI3TixVa3BVdGYYlM7/2Ud32aow5R0EzRVIqwD6IpazqyhY+XFa29cvNi/TZx9qlRJphEmZC+7
4l9Jw0e780/5XeXye1yB9v+2IipNaWcA2XQVHy5KPnk/NIUgYHyztbt8uSDKzXQh10pQ0yFmT6cm
S01+gCr6Q51+YMTcvLyYtSR8aYoKD0Hb13kzYzHlfFPpGM9PA6QNMwgkvKG4zpk0Z6ylUWkKN6sl
0MdYGt/Utlxupuml8T/VIXV4FvRlNY4v1kZTg8+pIqGZClsgx9dOhF+UABBSHXzrKLcwVUTWT+wf
N6TRB4PSGXIf4FOCCAsFq8QdME12ebfWyoYETIHGggR1JNSIqKgwgEJaysvOE8cyNuUW4j21cl/r
UAmTM3scajsY8lOv4+WmxfE1P1SM1+FKgxfTEItfQMV3v/KzZhyLzmv6+WOQm01QR7t8nC1Fzh70
2TgYxvyKGHld8ikDarEafTEWi94gKrNnFD5YelFMRtp5deCFWQzNd0eqP8M8cS9/5dXI+G2HztdG
I5X0rMkR5SP4TpfvhDZ+M0rmfCeJsPQFJi3sUJvZpK0Wtxk2s3cFF6KJiuFlzrwBgbHLdztO+AfN
6tXjtzBJ7d401krtFzCZ8/pR48FADchIx2UOFDl2hT4xdmztil6ukLpjOoGruVzIOi/Ssp1UPBsC
lFPmjz6H5hsQ93n5u5IY9+ZqJry0SV04Rq+0UwOIHcAqUNbJ7dzuKsL0G1nKC4qRRLqsS6ywsISP
/81tqGsoTLgwN6K4w/lvTF456eVtqj9dtrF+1y02kLp8Imnk+SysOxLTOifalC46jlZkSehAOmQc
mIWpWms1ATb/59TROFOxrMF+gezNiyazFqEj3ZhFYhaW/AsC2o1T3Kj73GNRNjHXSd1LVc81qjrC
c+TE7EHXrD9GgZVY6e9iG1hSBZkM5kIZ4eULDrvIuID/S9WMLFT2ZvDF2CHRywZEGfgmFW4z3fOm
pDuGLWwv7ynjTH4RlyzsIv3K58xARJXaDJw62QC6A103gWS5Tid5M6Sscg7r4351hxYWgWZKJXGA
xaL+AKHqZm7uUd00R/2XMFUgF0ECLYAfvrspUdTkis9hfru8ZEaE/RrnXPwATmkSnedwRkUD48Mp
Bn0w99ObUlsz5pn+ZqmY+UaGCygx/bwCfYphZGAxQjQI7oQD4Cqg3xxv8Vbdyof8yHo7ng+i4rkF
Fos/9ii/DbUAbYQZ9lq7PviP2pOw90EPj7n5XzPo4lVTNwdIFPB7xa62Avq2ocmqN62fWGg2gnsB
iT2aWj+TBClLokSq8EoB+zVYn+wYAtuOcQde9cmcU9N4rK0Y8p7W5T0lKzu7zYC8wJAvof+k40Tr
j3hj6Dg+fib1t2EkBTu8MCpbG4ynMgwexLa85hQ9Z+TKZ1cMRQlMBUQl0moMFIASOIZcpPTUbopD
uI93LDb3M4+lzJBDvPDYoakTiZ+JZoiuP0Gp6ICOG+YHin/N6kbZofxHgXLHKPdYTtEkZs2/l8ov
Xz9I7WtUtYwNY305yk3CEmo8owRT/C7aVF69IbwS/IZFu38WVn+uiMYk+4OiTQYaF65QgwuPzyxD
BBVsdBVD+PiyB54l4JQlKp/S+blotIYsKBPRuQbBI5MK9ixWUyao/EkIgJuKeJjASJst9sUV+NK2
bSvnQBtPm8hHu/jymlhfj8qguEqBso8OWmi9aG2M1lmaD/2tiD9U2u/LllhLo/KmJJ00XuMhVzDX
oiPwjyCjthU5sdsWg8KKwFgX4zzRYl/ZUOZKFuJDVnXpKpH4JHWZU9Ssls95NkhtGBUeZCEOyGua
CB8ODhFpKkOz2Pm2Ad2Hye5uBugbWyyXP38kUVapaBHPYInTOQ6M/GL+O1JaEFClvl2ltWGms4Iu
spiYTQ2EXKdEv3l9ZrWTV4+2BHAaRrpk1I4o+1mf9hDfwteNoSCdu0R8ptmKTF2A1QMn6SDfARgV
wxOUcwLVF01RBirxrP7U5cg05ufLPimcXSrkQy4sUE45gdwrTDSFkJUb10R3JbXHvbIh6pXFQXBi
J/XI8DXRImZYJr/9x3VGWSYOvAj4WhlOIvSLiATr7ELU3AO7idfDa3xT3aAMvL1sb/VTygZpRfAy
/qB2bFBGLed8HnCQ4Ybv95n4r8fFyHoWBqiLpZ4KPx2FEYplBtjXEyX9lVX15vIiVndrYYO6UcZI
jHkhhuS8HjxLkbgZQZSQ4m5pA1PgruKWtUmrQeSPPbjhzz0SuTyt0wh7NIS3iiDupTY3p3z2Lq9q
PYYszND3SiZUcxD0uFc87qR7iluD6/lBtTs7uVE301Z9027+dXH7x3Zh6unn0qqi7yIuwNFK/MAT
ZO1OLIcADy/VBsbcgjaa1VTpA8RBbxmLveyIiB8/DYtBBWrNDH4yWOVBOQnPM/JycLJlln6ocK3i
Te2yMlbi3GdnbfGBqVMuomoGyToizFMMZpdIJuSczbEcUSu4lSJWeYe1QupkN0Y+h32JFaJLD7Ed
CAobDuMjrgaPxYKoW4cXZiFDYk6EWgYHiB5hHxxVCFnG+/bYe2yhxS+k8aUvSIWPBn1lTmoEKABe
V6+yM+3qbW9PTmMFL9pdvxkhUAsZJ27bbAyMXgVu5eI+MNk10PMCJeW3VJjRxNIAQnzSXP9Y30Mq
5lg7xX1h8yZ70ecEepQtKtzMM5CNJcZvXf2oe7xD1NgMK6vMyOOczhVA76O/5Z8s1PdqRva9t3R1
sMRUeQVIGtyH7+80XwAdCLfpIdJrGbJU2P+bJ9F9XbHFYCrm14lwxgTCcGUfhub/S9KTe6hEIYQR
7b7KDRdc6auqvrj4IA+SNxwH3ROiWdNB7qwXTYhlbdCAfwM/VGIpXnWPFJ7bJRDpGvbMOgzj8Hw9
6Rc/IMljOQl8+DK42DzJznZoS7Rm7czY0PwW6tgsJSDWjlLhx4dcwtDPMNgH+VaVxu00NtDoGKNf
4sg9X95Qli0q+NRyAw64Erai+VpVroQWTPT1tY/IetnO5asYndifYZyLU6OpydVYt0c5Fu2kV6wI
dbtQ2JVpT4YUGX3f1ZRzcSyoCFQDz4wBFyxM9oKNBJHqAbpN8e5fEwX+PPNfCePCOYYWJL4aCd6o
Ypdm0Uq2P0UPl7/dedGIMkIFljQRy7meEMSIEF5up9f6R7RVzfwuRt3RtypWur4eNRXAJQA+JuSu
1KWr6CGRq0ZMET3fI+j2fmd4RDORLcVz3hUji1vYorx94EItSsC/7Q67/D7ZBDsyQOq/ixAvZFsj
7nwWTBbGKHcv1U4MG+AP3LQCljD4BDGCGdQjw9mZa6K8vWjqtJxamJm8cjtvg51sVwfBiv/RmlaP
8GJNlKeLIG4B7ADGjCa3wqR2VP494Z66OmGE4nU/XFiiLtO5AsqikGGpd30vtJojSk7ytkHlMHM5
kD7sWNR168F/YZHy/GjWojIAgtiND8lVv00/RKeygp16s9Xva+eqNHNHS/EHxhpP2Rvj2JF0/YKz
0LCyfK5mzcDkOFJPgPC3wEshiAjQcGYFkfMK6c8zQLdR1W4c4zpVkS6d1F2ySaGip2/fkwgpmgJU
fO4VjLWdC39QFsWf8bhq+qzJAsRjUmxrkKCQ27x5AAlE+jZvQleDEka4gQJUYXP3fmYSakKwoTIO
ymrq+729MhVnpgE8GzxZt2w4afFeRKxBLpbLylR00aVJFnQOD/YKo+L1feliLtbMDiSaQV3BZTks
a0FUfBGDNJBEzOG583xTBC1I0hgbdz53T20cFVr0vulFboSFAeLweBL1hxDi3vq23813tTPZvTc6
gcW+6FhHUabCzMxPheT3+JLjs4GuW+t2Tn0PLn7XsCq7fg3xz8Ymg/eFG78wTwjxx/OzaBCKahEO
QyMwMU/cdEMNfyVl9dz1txEkbkn3VNywb4n1FzZmtv+yRp0OXQ+BnAhw4U675IrL3GQ/fAIUDrKI
0ZFDaPXY6lP5yVzkuvd8m6WOQwH4mMA1JEmyeQuT03Z4ggYrZ/Vg9JMe0qPy67/567dF6nhoQeoX
IwkDCrhKAznMzS7wT5fjKHGMS1tHnQkpnwFgHEPcGtyLyMu2JHB3maJ5qZ/uRoU1V8KyRp2Puexa
qa+QkBm+8muehUOMJnudd/Zg1E9oyjHqE6wto05FHcSYNONwR6RjhTaWYDhDK7GoWlhGqHtX88HK
HsRwx168EaDpGvufl7eIZYC6ZmVfFaeBrGLs892Y36R6x0jHv+B7F7yAfqZiVHfCrAPWkPQPRX/g
u80Q7Mrw0GpbdbTywFPBxCk42gTJdqfRzUQz/cnxR2vKD6r2oCa4EvXf0/g2RzyIJjG0jVgA/TEU
Z0K7gEIx/7sVXPWp0zZGutEFc+DNWtvO2qae9lO2D0AShf+OoGW4EqR4uZes34K7rBhP0nAY5MrU
hcpU4/dScCrI9nFiaTX5tZ8c+uRTSfZS4RYBZlvVmyI5TLWXiKbyyfVPfrLJq5eqe5DnN0NnTCCs
J5LfQon0HFYv95oYJIj2hOmEyOsGjnYn2wZqzGFisnRPzscwyeWyMEdVFlGG6vyiQoLnP6gegLl2
81CYUPtyykO0Efb1HkREkONxY0eAZJXJzoRILDjzksUPoALv3I58nAYNnqP6cKgy7do3Zqfg5c1l
f18v1XwHeLqMMU5qlmBMgLyoyq1wSF3UpNCr9V3tFsUEM7KNLYi8NfOyWZERnOhaRjjpaV0pMIuS
d3yfTaax0ba60+2qR86EZLwV2ooj3xCaAO6zsjOrNdPUVCaTt2uLs1n7zTj2X8nT4vHKxypmm4ZB
c0M/ORXG5KVS999SvD83zFfqu7SRJL4UJIjHIKfzbV0NUiuY5u3lD7vqNovtpK4YVZr5yBfxXYtM
cIrwo5amXcFEW/9NMvm9FupukSZV96sKZobd/Izu/sa3+Zvx1jgSxrlhM8cMfyFh9+w0LJZFXS5S
VoPAooO9eCu5gOVtOrdC24xV7maZoa6XqASAntNhBleZmQXPsniVjL05N5hur05DuJ8UFlnl37w/
vj8ldeNkkVEnmgSb/kuDUOJVQBV7kOcMD/jX2U4R6BIrEuzuObg3vGhbKyjfYD7YrRihgOE6X2nv
wj+VVqnDsEAGJI1Pka7ZuXHwQ9YzhHHQaIAT6pdV06Chja75ZMrlS9cyrtf1xuS3q9AIJr4KU14j
NcP0oHqjzZnCRgvMaoehP6ucrGCr7CSn9CLfLp6YgjmrYQ0CPaABwdDwmbKKVgpSr/EofDeOvBNO
YH6/avAoCV3F6d80KzvoBbQskxMLqbYexr8N01iOMRnbWQixeR0QTelNtUPKjPIYaaeT6cb6mLz/
AwQiY7kadUti6LaeEw5hUzmBZeWxdM3K4u78e/mUPgrWDvy/p+ZJ+rgc4s6RXORuXqyVuhoFLlfi
LsD7y9h0jqpbiAo2yPS9xk2cwAnfNA+PIbRQfEveqy65LlileNa6qedJFoqTr1fYZqOtTTHQTKXx
9Og94B8BrGLgulm2yIlaHEtOBFqgAk+mG4XAlGf7tLXm8a1vXozwkfFhVyPA4sPSlwdXlkJekuaY
G98Lh+kh2o2b5jPxSie7I6BL0OlezRCb0/f5p2T2LrdTEpu74e4v/xASZs+i/eJ3ULdLLPV6PHfY
4KTGpR8quRNDEakX1W2g1JAvGWQzG5W3y0bX6wkLq2QjFh86nJvGzxMcoRk8y7b2jPFgC1Rz2zi0
UFIAiJdM6hX7f4BvZa2XunZkgUskmbQEUt6NI7DHi29NYhxDTjmI8qvR7QyDs1Oo/Or+SxKVv1vx
vkxqsM23FqeNG2SJUIli4YDIR760CdS9lMvNoE4G/G6KQq+bYlvgs30rDHYWxO7lT89YPz0OUreY
kK3bHjloT6B7CcoM2nTVC/pJM6ADIog78HA5l22u3xPf200PhXBVNHOZgIJq9lt7F536FAF8lO+5
K/VeLk3JK1Hpk9/U2ILekcFw8NU8Y2GbimAgEezEmRQbQtRwEDq2nWtgEJRVRmFsoU6FqaTGFDzI
iMlLs/iI5O7aD5Fk+KVqBlDlufw9JfKbL/iLTsUpVSq40OA5zEvwkdsBItCP9U5sMUug4DTNJcoB
gy1oHwoY+IJGtnn1CpLLR4gbArlp2JAgvObyHuIvooWh3J0ePXV8vovwJO40KDILNaSEInMaVDPS
sCkYskn4xosKQNwD1RIMZutitei92CQqGhpSi+FMDNy4xnSaisCWe93k6jsQFRyM9D3rVDfUTkou
MOI96zBQwa8DedQMXWbkoFpt8V3lZRidnIKbtLzr+ZdU7xljrixfpMLeEJeYuSe+aIiHcPrkZN6U
k72QqEBfTFad/wp00WL4Cvl0l3yFCnhRVOpl4s+kvEf4ZwEds/Pn9hmpb7WJD/nWwI3u2+pBtUsH
vB2Hya0dMk2Bf7tr8OaP90hmgC2rd+AyZfw44qeXfhsV92bZR4sbeb47l/et9ND1z5cXz9hfupBh
tHHg+ySuKtVtGBxaAL6TGpAlBZXrRLfF4f2yPca3NqgcDQjOuA+Av3dVTr4FM0YLUbDIUauUEcQZ
eYpBxbROENKiU1pkoEn23Dfhdan5x16fR6tJmpdUTrf/27ro4BZP4dzNCG7NDN74SAWIBr0cK9NL
xqQCwyEMKrBJxRBAzgWGalmFAINg57rE8Ln1lsJ3rDGoWDNB+K4G8YXmcu0QPAYAsVi+qEwoAiaI
lmkSWlw9x7ZRVeUh05IAJKqTFqvWaBSibbRphz9U1QrKhNsmsRCZcTQmj308or7YlqEdCIXkVEWq
MsbImHUyahfKum1VPYU3D7fZo77r7hqkiZEnC2a9x2gXgLS1k91LTohmIdoTR1QG4ti+7AnroN7F
16NCZiCPUdSQFJnfiVaDB5+8nVyiO9VsGJZYvkAFy8rIWrEm4D+iSkoe5/Mme0BpyiR1SH7PRhuu
nl5QdkJJQOTPGWUDTh3H8GvqAB1Yi+t6VKf8w9iBJ5ixtNVk4bvgSOdD/iCW3Bh+FVhBjXOKt+GH
iqdrdpR/Kcf4UX/29/wT84Ourm9hlYoaE4gxZHXA1vXvze/wI7RSm7iNJe2U3woaeLjl7YZxoNdP
28Io5bRGg0GZsEKI758Jgljbo/JJcMQP3THDxJ56Pdjjo3Asd8m1flUwfGg1Ti6MU+GkH8c2Ggki
QuiR3kZ4yRyr/pRnGMHQJ0aMXL1rvm3RoWus9XiMOUwOhL66Q9r0lM0GBqBlqDdJoPKsXyJef2T4
Efl4Z/fnwiYVymo+jkEdjCPSu5Lb3LUnMI9b6j15Nra3ILllcY+vlz4WBqnTH/FlIo86PiiBdAqH
3NZ/lW7gBMfG1tEWLU7xbf4fO5QLq1QkyBGOMJWBZSqn7Eqwh2PkZNZ8N1rFdrgHfPPmPzUoFwbJ
Xi+ep4MCHcVGqFAH8EXAxEPQq0xDyAilq/FtYYRKftQcjSld5vAwyYIPjFuDrZSbTpc95PKR12hs
eKSLkZyQvFoRDvJwzIXbntUtIj/z730QveKf3woUhKERtQ1paqBVhCkLCcMI4oYZvS77OrBFP+0U
RiTFAcgd4Xq9rRzmjWoVXoI0tdjqm1JmtqXW4Wh/9kejMeBlNMhhBBZUNz+IFoE7FFa9z7Zfdx0j
Sq7X+Be2qEAlt75RQ66PHGQohW1TG0vz0n1jk7kOAvZktPi+pIwu7RoVOQK+DPoOGC43+g2mrORR
ePdv/Z2yKbzgqB9Q/PG6Z+023wu34d10IGCg0POvWA/Z9TrQYt1UPEHdKQ870mmsHNXjLc7U9pjs
Kp/4rfFSHSRHfsstkCmcWEik9TRmYZgKKXzUa03boPw27QS3dNFz2BTAgic2q81x+ZRrPBVK+ChS
JDktBXfKo+uabxxRCV4vH/J1INdiMVQkqeRg4LuIXOwgULBC0e4PHcBV+Z4PHPl9sqVHkZ1NXM5h
NLq1HspGOcUYa3TH9+639EUsUlicJWyglISBl9fkZrhm1+8YAY1uoQpxGbR+Rg5letDqp17LTRAg
OYwPulqO+P6gdMe0yXhfLbqaJLmwBLqUyR22pWcwWQtZy6GyI5xBKNGgweEK4WvD71VuF7ByINY+
UaFlSPLG6CLEZ01snbSqzbF95Tlwg7LY1y4nW9oXvGlxaZZGHUxhispiP+iHaRZVdPVK1R7C7J3T
uhutih8ubxPr41HBA+yqSg3+T+xSo7vFDNSi7rvZxAKRsz4gFSpG1a/FgVTIOzXYzQAWmRofW7Mw
ngwxYiSRf5NgQchMxLvzXHZ+UgEeHwusqX83DuFB90jDxd8aDcD/DUpyNsFD5xarX77+Kf+YVciB
WOxdLf2VSKZ5bibdUeveuezu8nb9zSX3bYTKFESxV4e+xNltATSbbcEEpddG+xomlJzcq1iX6vrG
fdujMoZmrDkd5IqkQSi4YFhInMzLn7gHCE64uYNQf6Odwh0L3rCeD31bpY40aqx8WaG5jZslAMY1
Ov5D9C7LDnWu9TSoB17MBFeLJRCo+/x0p0ZGipr+yKXGTcGplbYbh0o8ybOg7+LByO70DDpBin6c
S9AWJcag9yaXxlm3lbkiBzlMXdQuQlJr9W0z7yRDCgbGi2z1PUhEwTGXK4AggkZ/tNEkzWj8ICPF
KLIBIb0UPBuljU5bHZoxxJuAMHVEt7AD0VFbsxOtIjQNjtkWWLuXNejGQHpIxwuJpsRoalDy8YGO
zGN4mZKPQEwshruvxcOlBermzyI+z9Iu1l1RbT1O6DZZN9xnUeKUkrobQ92SB8xtyL2VD8mDGnNP
UdfuwHxtVcm250wRlXd/HF/+w68Cmf9fAUYhkWBx0uNaEVrwnmDI4iV4nKz4Y7oitBjyPfqNu/x1
suNN/wBx6qvLdtc+99IsFasLv0mqyfBVVyqlBKjvvlZzeKqMTb9s6G/S9u8FUuE6kzIulOavu7vf
Nreh25ug+d6OD7nFKl//TRb5bYva4r6U57FSUFsXSnD6if1Vz99xA2dWvmvUuyC9a/hbmcvuLy+R
dfLJ3y+2UOk4KSXaSK6YoVYJ/pgUGiuz0NiS6GkRnguvDYvklLF9KnU/cKSF1vAIanWefWLacNPk
yuPlVa03Cb89U6WuByMSG4h7kyfJIyEpSF3V8gGtKCzIQ4KXcQeqsyNmgdzEZfXu/gbw+GcfVeqm
0GYpDmVSjyucySIFquqo3aF476hu+9AxQiDrW1IXhN/yCH89jJXNLZfFpqbXjDPAuM1V8gsWDlLL
FR9C3RYOIuz09Krwd+N0y9gtxuVK04iLclRLEnm51c8TJL4O/0fadSzJjSvbL2IEDei2tGXbt1o9
G4aklui959e/g5571WwUb2GeZiEtpIhKJpBIJNKc0+zp7Gn+DvGdWlKEFFRjkWPCf5jztGNcSZKa
OXia4cH09isJvgjzbSd95WhHN/zyefxhEIwTaYu6IvWI0KH5Wpy6PZ3kM597vMYxJ82FTOSaH+NG
gkppZDRZ4E68XTwZ4Hfo78P6hTYGnBxebovjPTTGe8xDUmOkHseMjigClB2oGMTj99RyxLBNUimI
PfoWmBxetu/26YEOMdHJHm5aiLNTbFsUmA6MdE5gDUXa3GWC+gQcv8aWsvpLIstOJxkT8H2xrhOQ
hBb0gi5V8ygVPCYGzmnQGQeCDczA64WLIB0yDDPMVlZ3VqIDYF/gQT39j5zJb9tkIWv1YAIPIx2J
SU7mbfigHVCRtxJPfyiA0JbcjKfyvR6j7q+fCY7b0hmnUnWk79UMTqVtfjbjc27yPApPABOZLIJa
ZjnNYoj36bfJUZziMXrsrPQULZbiYi7T42HYbk/cfFw5OuNKSiVuajwh0YZ5Sw5/Y1xrAoa7K7f5
gnEmt6IQYbwHwv9I13xsIONcNAGUEiAvBMbQbeeo6oPoYrTIie2x2XcCxqgqdNHxHnjbra8rVRkf
0whpUs0BVCX+XNvtw3hObpPOUt08cmqw/dqGpdqpJ52je93RzlNvm7sWiUful3DVZxzQ1HYD4L6p
ZziFD+nOW46mLd+W+1f4Vns8/tvlZjueqkLPpJqCyrSu+mN2aW+dcTccBjdA11HxD7oaeGbFlvfG
eZjzcXqXiE1+vxjTn/Od4huW5BaHtLAMl9eVyrkVDdYDRYYWZDTTr8dq6EQiyOpILYFnuVR4LWS8
sJftdarKUa/iHCF2FfSlq0jztFdCUEaLIExBsbwHTBGwso7CEGI8V4tbW5UUbuzNU5jxR7k0ELWi
Bi36s40ZHDvxDEzLxr5mtacQ+KbpLeE8YngiGQ+VGYU+TQFcYB5NVtv2Vh6gGj3nnJcj5+o0GK80
h4VUTLTcJR5UTzkCg5rO/x7/bdRrMH5oMIw0TlqYqbArb9TjtIvtGb1xyL9jBp7ngLa8O+pPOsFs
P8iT32+1VUyaFHWUiyY6O4w4cEf9W7tI1vULatOxrEUwLi4q0cQm08ES1RpKitJKZ4xjtPGb9xhm
QU/pHw6zrGUyzizPuzTsaSNrqqYPkpqldmjKqntdswu7o3CaK1BJRjHMsphxJQDudhpnG1CP1li/
lgqPS+xihxgpjCrG1FdGQQbA1VTdLp/Q4hI1Y+5cV4UjhB18yMqmNlpM1fpLXloSEJClYXddwmWa
8bMe7NhDFC9zuBgdALJLpJhkl4IDd5ULjPrBpWgIyCdVpXddKGeH2EGIWCZ1Ai7u3heVeqdlxn1b
905WhF//nRjm6SiHQyu1VLVRkXaSXll1WTtdw8sRXcTUzArSTVyd1akJ5rZdIGbuTmMJIkvcWF0/
ONWoWNr4WGFAGEx2BOzyfTVYEwzyuprbRoI5aBEIqqZqMH5WUoR+zCtYIjg0brtMfdFGHuHI5ZsL
OoLxAfUBFQ0/Igt+EBWtHi+F2Pth7gBLjNjLU3rQXTF0wH8EeK9HXiFw0y7XEpkbOkYTXVpmkNi6
dK4qbJD/zm09tdQGrROpkxFrEjgreekTGTUZi8GJ1mc1gtBkn+pHNFruDEfJnM6iMKdgvAAGuMuL
uLa2b60oYz5AOdXHOYVMKRzdCOh3YfAH7LKfdo+xkLJexjjNISLAaW6lLxiQvW6CFw86um6gT0fZ
H2zKQPP9fAS0bCJLLUsooxaCM4rtLlYxeVrMmAepH6+L2jaMlSzGMFIoY4o1lMn2tKWuwp54YXCQ
X3tndrTjuJtbjnb0wviU3mC0Y6wiIEljqiG0U5MHldyibclSYsWZJN02e/DTyzzq9C2TAJ+eoYJ8
ywQ3NbNfbdybi2jiRE+67GPAYNcL4Zfry3gRNUGntQgmajIwSl5l7QRLLytrEn/G/UOvqhYxvqGR
007G3g6U2Lkuc8vtr2UyERQ6QNMWzypYifKjCE8leZAy97qIzRO8lsFc/l2GSqGYQ6/RLvYYWWzs
zDOcDkj379ylbQVOb16w9o7yzhoIQg4NCD6gosZR+2z+6qABT0QbsZig0VP0/jkHHKc+A3wR5Rtf
Ay/hkHe/wrrzl1g7muW0q8t+r2TGKwiRz9IUO1kV7pGnuAGsxtcgHXgGdfkGodtNa6SSCQZMwkKF
VkpSGbKCpS/ixA7lEjMQQXknpdJJ6NP7QdHdBfNSwxh7oIvhdM9sHR8dXM+UCxWgr+zqhFJQK1OM
A9un7XFc4lfSzXeTGdr0/SOluD1yg+fIaYad3ZG1TMYMxC6tpkqDGWiJdBfWamznmX5QstoR9eCu
wJUlGbWbaeWhjyfOmMSmDa6FM6GhovZxndKrawRlxCsSJV9awBLNtaNZQvdA8wZKYnGNkHqhKyqz
RQdzCoRMaRb4xZIySA52Sx1j59DcqJEDoWjc9bxh+a0TvabTYvx+Xstpnddl6xdh6AtJ/ZwlqmCV
xrTwzvWmdiuKMOaWVOOqUEy6ptle9ep4Fx8QStlyckIjpRt0yLxIPOKuLS8Mvi4iI7RS8YfZRq1N
5bTQ4Pbr4FRFjRUkX687qy0fvBLAJn2rVk+rkWDHirgF75nc+XPbuzUYGJu+8EAThtmhzAUD9dt1
uZuKaSD1BVUYOgPZlOhoFl20qCBBC+vQ6pXWGtCl8f8WgSKxrgDUEkzSBgtOF+VlKOcmRBTjccRQ
pInp4usSNkKOTxIYgyhnwB8nAyQA3lYMC0+av+TNfCJp/S8F0TOwCu8l0uViXEKQLN2L0l+ifqLJ
G/T1/4kcNAMbEkwOLfXMWRJiDJE1EuSURnwblZgsVY3HUio9dQmer6/dhgHoMBvwLSjUtFnLztpS
JWg5AGtJU6pW3KGJcCAzZ9x9wzeshbDW3ZvdGAFgGfroqVdW5b0SBd9z2fSv67JpByb4nUxQW8kg
efq8PVpJmgaEBHj9oOU4GVqQBL3V4Y248O7QTX1M3dTwypIAuM3szxAGhQEYzNZfmq96fTAL9BeZ
3nVlNq5KtDFJynvQp4Mv8LMyQdFWIukMPCVr9FkuxI6TczH9CCTBEdPMLUte28WWJawEvscNK+Mu
OtQlawOblCrGcWwKB1B+nDTgZQVGA43Kh1JsEyIadZPELLBDFKKveEvRN0uBI4hV7tFsiapd4aPj
g1u527qGP8mVPy/mEqW9SkwFYTvYgMKjRqx2dGMM59nGo4Fk9rD4wrBb3q5vobxlkAYYnDEUo8K5
sgmViphaVKrYQ9r0j8H45K08VGSv2+IP9NxRIEQKmtlS5oz3miVttBjt5qQ/xY9cUgGqIxMUYKLh
42OYNajqYZHFyaR0YaId/EK76TkF1sOMqld15k2vbO/0ShrzUBqHAPS4EqS17ujWN+IZxAnTCfxk
L6ab7oVD87N9Un9G99xBi43ogAIvgDoUt41GWN9J8oyMVYA1b9Dt3gHxrgQQCwEyY/vU2DMfC3Jz
WdG8L0EmOgNYBzrqdbdovdSC9inclRoA9gxnsGdnRtRVWHywu02/8CGP9aWtOs3ADYF+UaQf5eG7
oqBeionwoHeLQvJI+XLdiLfPzkog4+wKUkz1MEHBbB/u8sqmECUEPETVQ3Gj2niQfudWKDZd0Uok
Y6rFIEViQXWkA2zAubSjR5Cw5Si4qwfjiMoiLbX9kZoKiILxfFMwUv/ZRXRGpqUY0Gl98SB+AVjG
JL5vZet0mN3+ph0Hww1cHk/Z1kVi6B9CmbeJVs1NjRb01q+Ew6IvFIzOXlTe4ObmFprIIcgG7nmE
eczFmMhLq5MW7k+pnd4FT6CGCTbBVjHQLiF0jnYt2hkwq3x9SS9R5eHt12Kpe1zdKMuMilalI2oe
FeATNapwbgcQaApNYIeh+EtvQONTd4WGZOhErDQ0QV8mB6DmEMLUqqcYj5VQR+QbKDdoKu/x78NJ
bgfNjaQwtjQiSI4wLsNxmUp4zVzNvgSFLP3Ic9AAXFdly50ZIPNGoIRnK7kIYpumM0A3ng5+GdmT
B6x2oPoNmG0ZChiKRefxFjvv8YIExXP/wjsQW2ayXkjGNtVySuOSBmlGcZxUxVL608SFz91yZGsh
jC02Uy8C4AJCemBNJK+K3FqEPKbgQmr6Dn0hj0GO96o2uGhxDnAGOSu85dfW4pl4B6gKsw7CFIQf
szXbhQxQovBIy/vJd2y9LHgvxNN2qVPYYWFJPMjGrVTi2lYVpk+va+tIrsA76ouiT6f9jR6gvlnt
t04Zoc0HkYns8frZNh59n2QynrXTTE2PDZwPs7wV8n43aDnmjh/NFABQSmPleX8nhabNWeiNoMQA
xRpBfEwU0O4wxiQGRWaIQzLgwlI8Eu3j+TW7VTsrQG5b92VH3pmpmxQdsMq5Tpb+NhODfJLN2FgV
Ey3ulGhAUl31kh4TiSOI9TrkHeXnENAJqk+8oahbWzdqq2wOzV+FzWvj2jhMn76BMbQonkadVPng
G8loIwnpLEJiGxUPmeayl0GTkbOVEIsAkx1T0YzT1UD0pc9DMfgVoMszq3sCVgW8Bfr2dR+xX4Pn
CcXB5jNubhzkT4IZtxsYLWjVNbrIg7FXo8Ru5JsCa62T+oGUiE+68jY1JD/LFgfOzppl4+m6jW0u
sYrsKtKLoonL9LPjH5qMGEII1RVN8NA7ttOX1g3MkJNN3LrXoOmHHBpHrC6YslzU1sggJzrNthJb
yGGIz4kXnwHCqFoiQEfRAT/+QR/S+9Z+yGW21mzRGV/3OEJaChbV2R3Pta2CjcsbYwqzCTzK8JZn
tpvHdqUrs6ujWEhB2UBm23jNEB+aNPcTGNEYc9ASNoKvT4vK+IcoCeZynMrBL8CiExWBJfCmr3kS
GC+ApiKxnQycQLHK7KaKbHnkPDQ3PCt0QGRlEBC4aGwf0RzmlS4U4eA3WWIX81cj+YXSrDXUFbil
nvMZ9JXlH6R6P8mkx3JljBgMVadCfX/xlN+mwR6fgTB7g+Ej1KKE0FYx48dFBN26tj4JZU6aLCvj
0gqwChE49JVgdyBH0Av0o/QOHbcd0KiqxTa3AWbbGD/Wlzl4yO+rQihCV6I5k9ftyU86WG6CX1ez
ytw+zA4a3XfXnQpPJnPoMI8D+IwYMlOi/ypbDLkUnV8mzauZFhxRl8Nk7wf8Qz/msE1qkNeG+b6X
GBMCkrAVu8lj7E+AWFPswjVEK73lX03c7WTOXgIa2jKqlxZvdHDXeBSmJLcJBd7yCwx6qZxq5rY8
sHlIyGHJ5KK3KFNUYzZSOND8S+AHvZPjNkAN0DbB5uvTWKsRdtzqxObxXwlljn+gZ7koUwfTOeU3
+BfN1snecKb7wRVlq3RSwxp6Lp4GTypz7atKLchDhZMS6T+FeR/FvPmZTfv8UItt0JlapR6UGALS
+kZDN3F3RntH/SdpOgOZ2v9uGZtTAqq/UlYJXiJS3ObOtDR/SXNAONH4pi4GiqearKoEf332ZZLe
KaXWZwghml1uYjZ0uauU0lXJ4/UzvbkpKznMOcMzAo2BGeTMM1qOqls9/HldwFa100AM9lsT5kRh
fhY9HBKWq1vkyjOLdJ+ltWknnQxYosrVYvE5KxqfhOpBqgJOP9CFesAAXfW4sSZhAPs8NDL0uKlq
ccBgrze3w9t1BS8iakYE84bQpnYGbXyPabyBoHoj5jdxBl6ZcOy9ZildsYk474cL02AEMtecnvwX
SykVz/LwJCWAMVVrXOGcnaNe4NNTgZHD3GwkGKRCpVixU7jcaWGZOWnd7Q0hXiwtUg2r7sqTYLbc
Jwpvz+j/r67xasylRQPVCjAurbi1gLkIxld/7BwZmWLFlp6RqhCcVOScuMvGAUZf5siB2TgLixrj
nSBcsNrZSn91JwXITdXRxPwFuDOaXf2198o9PNiBl6rhKc2cw3COjTBWMJNUo7g59ue6fbpuppep
cEY95hzGYT8ONYXDjfb9L+NA3OWIFKYz+iaye47ycKe6vSOCDmU+liAXzAB+XNxX553wdv1D6DJe
mhWRDIJ+WnwTs8z6MEYYLcUyiwHmBcLaEabFigJeI97l6+9d3w85zIoCJE8HgDRWVIxsQ7XoiET9
rOTWotvVLxHoqe7gm3ttdoJv1xXcPp8fgpmFDrNx0fQUC91JN11oOo3oA5FRMAr/upxtk/mQw9zi
eWtGi0bhzIQ6ga8pW81ChpzjBLaF6Bp4RjBvLqmMExDUVl6WLJK9oXpN4w4zzjyMgssQ6H2jPkTQ
T1id98EslbKgQ4XhF/2H+h5yCTZ56vFodzo/vOVBmG0b4Ic8xgBDFdXCJG+BZNnuSkQIWf6YpLya
+2UAy2jFmB8SaaOWjehQ/5svKgXrrATaY5QmDqK3uJSBqzhzmyYvnl2MVMb25Hgs+jKFVIpohGar
fboHyTLXW12++xk5jO2NLWmGRcDd0HyVZ1TVIjsFLG46uB0KiWiZDH9EBznkeGh5+0b62Dkmgpyb
pqoiinwjIKvQW6kGXksKvpxK3mTHT6MfvBN+qDfmX7SmmBy0h/Eo7dE7DaLp+SV08pfrR/CyFffz
OrB9PqUsA8o9w7zDeNAO9WHZ4QFoCWcBRdTizDNc3km5GDNu1WgOBuwu3Jkd+ICYvKWJ7wy1tXnP
Z7DiHBR2tLg367STCiquq4Bm8Dg1b4nA21RqkZfXwe891RgHswyga+jQd+uB8/xcokICNk+rU8dD
lKuHvK1er+/Ypj+TCHguiaghScSYkCyBpqaW4GxG5d6QfunD/fXf31Tn4/dZ2Nah7GNFpVuUa6hK
pKmlZYdlAn0nAImTgpN+21RGlhSNKHgjXDwSGgB8Sr2A0c1ZDg/KGJ5yieyv6/Oedr/Yn5UMxo+h
lJvqCx1tFw/hl/Jb48gH+Zd6G2pWfZO6gVM9vU+lgV5MM63iJridTx3S9b1sLYfhi4JhJn43waYf
kIkhoi/GQB8aYzNK0IxtTL3cOOVWJeBTNNkp2nrXK7fx+NLGf8Tvqa8kMndUmkZ5I1L80jTT/sqm
wRnnCoW7EgzNXTRYtTw+TT2qJHULhL883ifFzHM1m5uNXDY8jqqraCH9fE2OWh7naN4wgJQFYr69
BsxlKzz/jUEz+RVa1f8gkU3dG2qWqMeKsoI5ns8y6yAexBbZHq+uyrNgNLKtg9F7BHyRlSXl154A
77pVBslupWnXz4vXmtXdXAW8/rJNT4T2KDRy6nSYiDm1hqDrE5gPcWUHndtID1kEUiXCs/XNQVPU
gtG/hAZZtMfSw72KRNK5CcYgwXn6G+UndUFcnBiWHO2GneRLtgpuLWvcT+ifmFwVQ7bBg/ZAGnvh
FcM291pBeEyQP0QGlQlR+rYZCaqB8CJq+mz001lIEl62lB6Si4O9ksHYU2DoSwY+W8xioxJE0fOU
HaVPKmMLw+47gsyzf92VbMKbICH8WytmeWOzlbq8R9DQuoPT38QHCSwRMia+553J8Yz0p64px8Qn
MuY3dVS4ASPRGkc1uweArFvqAoqKj4XEq01vIhKuFWPMM0jH/0jDjIVX0QK/1/ogoK5cvBzn12Fn
uiSxJF8ENhCg2O5yxH7ACoos44E3F74NUkQkE01eJvLubLNnIcx5I2WxgWhaOwyPI549ze20o5Cj
6V1jx055okhcsRPcxB7v7b69EivpjJ+kPSNEiHBQ9cd6dhfF1oNbMTugWE+7rlU/eZDRKlzDjVjz
W+ditlGLLT3dyR4dew25KO2bdrD6HuYgqcqEmzMGmVaF+Xxbj2QXPcBnUmYYglXC29gkLxwj3zxW
K4nMsZpMcxpFFW6a8r1rdutjPP5c7HqHeI1v3Eiv1+X9j/0GGhX8oqRedKrKRRP3dYj97gBXUbtd
bFHjA8z5YBGH8qLRchjYMRxynB/59Q+ufCYbBW6MUEq6FPLR7dXfUP5rQvlV70w738uShZT203vm
3Jm+ijseNtNlWwi9oYiBzhpAcikX3bNBVXd9W70v93kqLflX9oZGTTe4wxPSKk/GLbBcCkc8cp3Z
potWMRdkoAFVAhTb57uiz6JGyyRA4KJVYi+UQANTvsuvPyig+PCzu+evNE8g49IAXz8URYKFNuZb
Pa/tMVU576ttB73SifFjhVJOSxxCBBD5AcNp7AHqdaLIoqHDy3dtHkwVtPaiiE5BjW17J0Mb6GYA
sxVKabA0ObxZhOyQ6JlvpOQLaXlDcZurhwjZ1EQiglqLiWSWZR6CJAJmWjsr1hKeAdHOWz1q6Rd3
zkoEcxIqpUjBPQlTFA+DI4OIAnxiyg0NhuVdDbgK5/rJV3gqMVFwBfQu9I5D3uQ1e9prqQANtkVK
L3Ux9ORjVMIHW6evOeh2QKwS3yZu72mUAdjqnkOnt6P7js5u2ry93X6nrlaCfvkqjtLUhDRhXBoA
BaKv4umIEpqlWTJgdGiD8f+7ME99wEoc4+SbqBFK08wQGUuSHcv7qIYB3Wrmj+sLvp1RXMlhXPu4
CKmamyYND4GJG8O3R48lGosp0Z43Wu0uR3SIFh7ORm8GvyuxjKfJgrAypBj7TMhTCEyeWQPhi8Ip
lLyH0Nesl3EvRlGNg0atl/gjeKrVfbYnB2KXh9zXAVY+P0sgb6SM1ZMLj+B12M/RQd/2OUIeNXzk
Kb2dWVlpzfgisyskjFHDF4H7CJmO/twh+65ZdKn7Y8nB26Q/dkV5FkO0I0bUx3oB5UVzF5hgznow
hB+G8iyakTVLd0k8c7zFe5XwUuRvMEl2ukBNAe5YVxAZfutOBIORFEon8ZqX0Y/vNTynewewD/cy
OBzl71Fo82a6t63qt3x22EAYyiCQA+y3MiMXXg3uMn1rA8XlnBl6Jq6oyc4bwLuXQ6ngmuyc+Vc9
W8jzE7t5BTDsK9kj968d26fcAdMhp7C+7Rw/1GOcsZHEolQ3MB/SPs8aOr36p+uabSqGl6iomKht
Ivj47OOCtO3bIYKPG9LWBn7wTu8NG4hMb4HS8xzPpjIrWYzjacoSfJgKlKnd5asCvJjyHLypZxFQ
sJhWtfnQZJu8u/pKIuNzyELUIaCRAB34F06j3WdW/qLvewQ7FNYXvOeY/7eVI/prMLbm0bTn4JoH
80vwfTxyE5+8BWCcUxlgKrWYcVg6b3Cafe5GaJ6uKYGMRVHmBYdHLbjtflYLwLifYtQzNVywABTr
FaPtWHLT/qGjCST2Is5w1vbF8iGMdT9BtETdmMKWZL/eFXSS3lZ2kTe+EouOpUzwsdwlpQHPxcFc
yWQCoiEvSDlTm5Lih6R5FJpDHN0DNdcL8zsdE+cm0nntdNflXFyHzThpJZk5mgMJ+gSd3Dg5X5E+
s+OD8YQBipvGotMhPNwj3kayBay4DNWlDhAc9IcCnNyFF/vhqcctljv/oL32YtSZhiIr3aghryKf
PC6bJhKwkwlGNeidBfwj9CuJO954z6b71jVFQfZTEwFC9VlQGCa6VFNA6jBsrCg/VWABNiROE9/2
JbWSwqgjLdlczRSyPp6RspHtZD8Dk2Z5h+iP7egGseQTOrL87Mt8Mr6POx4y2HadSTd1XUUbK2ZX
GSvVVGMpZZp9Vi35UN9Q3p/cTl7M+4C2KYHdmHdvbK/rh0DGOBEGgU5zBPFwPc5PST55miJ/r3vh
+/XbY9uhfYhhtg8FyDRXKbBbYaIzWW2rFy3iHbTNJxbmzSSJokSjEfiziQxqQUjVBciSy8u3OSSO
LKa2WBZWrwKlWeRlwbaj/g95rBdrhSbLy4iea7xHTC/zIpy1ZodeNrjoAIjQ9vU15OinMrZRTKrQ
pBmedEEwY2JBbx9mMcRcSO8akXROhIyTU+QqyNhGkwqL2Cb0Den2XzB8ojjhoXLjp3yAk/5HyIeb
QcZqSRkzEXuCV36OapXx1zu0rzvuDNvMAPkT2XFqVW/Ra+AXoP6Ofd03xb2CR9YjQjmE6Pzk3qbN
rj6GcQZJE+oSKaG+MtdeNrzJE+9Sotf4xZ20ksDEVOrQJLmuICkQ5ZJVSrk1jgGS67864aeq15iC
4UFT8FRiAqskG9JhKiEwyO/CfNdjxu26jfIEMHFUjDG6cUahAVOBhpemAIOYuNhx1AiurRoTHI0B
st3NFOLOOVX74CBZoWs4tVOfkMf/B2bw3np4TR7jV8xQV9OOvhQxUeALsbWA80dwwbW8l2xwWwGl
KaOYoCAPGE+dndyPxxDpxylxeHc7Z3HZ4vs8NEUA6lU0qKHVAC0ctjp9/Vfbx9a/WkONyojAPuQS
T89SBDjfw3UJ21fsR1nvPcG5ihiWDDjs84LV7A8Z4DbLg/qY7eMd4GsQ4g7oajDhY4Tz6EiIWGY+
xOhmHLiSz1qPMBg4dfDaoXAj6N+q5S2YXmotcRfjvi+QlcfrX4p8CVXW65pv797veuZ7O95K8TxT
+yLSJhSW+/G+1sGeXBU/rov4Hx77t4z35PVKhiooZVnn76aqIZmh7qZjdSTISVMs0/nIM8hNynk6
+4wo8L1Gy1xJZUCMrk0hr3MaPOpbG575PNyWOBfSztiDJd1rT8lOOmf35r50q5/q03WNt+/Ejw9g
rihCAqmaO/iCVJmdqSwx2PkwoemNpKoP2CHnurTNtMlKXeZ6MmKlVucW0ibPOBTesPubP42XquCJ
oZa02sVCEbRlxqwJaEmMg7TrjimYzP6MBnu9eczt0/ZpL0cgJfQMHZd7TpDq0oZDRjA9Vgi87O12
ZLtaO+ZmUBRDaMBvjOjM1q3iSXJgIJiUxwQH3nztnfzCGxnhmQZz0CtlzkpAfBNPVd4K5a5LWivR
bmvhXs64VxLnbLP1+jGTtLCmVZnBE26nk1C70S0KMrfSwcSULtI9AG0RvOvGuBm5fywoOz8qB2kk
VCa2L0g00Byhki18C3PehU5X6fLy+33AFOaEz2aRmwl6S71e3NfRT7ktrbC5WUjm9BPwFeaAV6bf
XEpTFA3FwBgfELs+Gz9wljJAOUCtwVu84Je+m3aqq58XzIwjj3/mj7ltZyPwvFcxmYr1er+xVsdt
VOaiymKoSHsINX92lZOyw+XQWtqj6HV2XwG9Subcg5u7txLKOC5VSAc0I9BIbCQW5uctre3s2Sg4
l872jbCSw7isGGCFsZER2au+xgA8A61rfh85uisAvztGbaTjkwFvxmcrkYz7mgZl7vC6BQkX6kKK
V3iUFgSjvkDM8iAOuK729ZOw6S9XAhmTmaK6kxq6lkJS2V3xNdROoXoCzKsb9HcK2qH14fW6xO0s
y0okE0iLiSZIcQORsf6enwMruwN67wY1n8w19zwOSJ61MM6TkLac6gpP27yej0ufvi2BejZmmVcU
oVZ3cdpXajE+szWkbFClCKfdpukPPLpcbS8dTfATAgtj1zqLrXmyJe4AdBlayz8YSNuOtlefQDd7
dRp7ZD4ldJQZ71TSf4cUAe6K9FwC3v8meaGRN/2Kzo+d6Dwe45d+F/3V73juddPxfXwH617VIZ4w
bY2D0+LuFeMbOUSSUiysYj4UHbKi0sjxfNuO77cbYj0tqSRzDBX0nslzbhXhaM+Es708T6cwTkcr
RQzu0Nh7tNObwdPQow1PR5ugSqxpu+/s2Kt3nKPC04vxQPJIQrkBKCRShAK6BgTJnifMt8T2hETh
+ERAaRpZOq+jbDs0Xe0f44WWOhlBDAw7QgshSlqJIy+jr+lfpzRy2uF7gOSo/BBmxS5bcvBwdg74
JTDDfWcWfxWS6A0EdcBYsMD02EixNwGSWi/E/fW12Ux3rL6RcVzyHAaaCXoxL6zlA8DJ7bbZjZri
6ELNcZHbrQ4rUYzDUlQxEGPlPfwS7XiXYbS0PAUWAOR97eG6VjznyLaKCLlSFb1BXwVesa+8aSfv
waaAMrz4D9CJNrmoAIz23+tbYXzW1MqwrxiLSJ/nBeaXQFR4Lrzcr+GtFlfcZQBmopOlC+8S4Fx0
CuOqpE6v0WeHyZ7BtMiyL54qpAB127hNwUmFHgT0P7mcpd0Maj+UJQxoSJb2Ra5WOEzzIbnLv9Vf
OsRjgM4X3OWmaSxEZ/EbGNr98ci7ZDn+kG0oMU1t7hMhRQK+qBZnGUXAI6niYjVFd84E8MD00885
1DkKbxfmVgozLmuM0qQ3KTMf5pMPrZvfmLKVI3MQ7qZ96qY7WjfSUTsWT9W3+RS8oFvVz59ETIOj
48PirD5nwwnryiZA8I7Zu/9E79c3xakxSRa9UJDT6Sa657Ji8uQxPixKshZgyO/Kj+6C0Q/wr7gE
/S2YpoFZ87aYdz+wNd4xR16NCPCZZWaVN+kuvq+OwgOFD0GLgB0don8w5LHdULfaYcYzmWUzzGED
JVu3wZYux+E7OA3cyAufaVPA7OSO+ZreysfQ0/czx1dxAivCBFZCrqVEpRo3A4gUA92pNOAsAQvo
uuVw7kDC+CgTDJaSSXWMwuhnSIRdMVScBgDqbK6Ebmz1A3Y5lVoJERXwGovkMS++FPFkLaTGbPtf
VXCzBJy149xebP0jautCNAasXb0gGMtCpwxme0obS1ML7/r6bbc9fhgJW/uopPI/Ib50C0ZKuz1H
NiBQngVAOUbf6r1qk+/xbXHmBS88FRnvY4CVp80mPA0rAAbVpVskptXH35Tq+bp+28OqK/0Yz9Io
IKAoBPj1ER3V+lek5gHGoJ6Sysq8AfFZapkgOUz34kn327vkXt1rL+GjsVta9CZxbxmq1hVbUhm/
M4CbyFg67GwEMmgxMDG6an4HO8MxbUUvGpVj1PYY/za9WR3Pcxrtxq7hYMLwVp4e3NUzQDHG0Sgk
mLNQYfJaN518AlWRdpxzHmwS52yq9EtWkhJ0mmiVDEnoerXSDo/GouPcYpxbmwUhz5ZQ7qMSuysN
uhMF+0aV7aJRrEA4xnnJ8TW8lWN8jSKZs0R0vBUNefYyvfHbtD8O5Ebk1SN514XKxD+AntDnbEE9
IsPg+mJPwDlFE+1rr1gq5sAeBT/9AdoK3cJTkXNcOG6brYQAQ0ox5AF7Rnw0/d8pKNFLTxL4GJPX
HMzRtFSfP8lAxVT96qZ6AG0IaguAeeUtAe/yYgsm6gSYd7F+/5BmT6n9qruhQxZcsMfMHp38TfnW
2NU5sDVXv23OvEwxx3bZiUWzyicT08o4qFJtz1JkhSkvyOWYEzuvOCdCXxczXODkBX73dXCi1wwF
WO2OvLWeeV89aLvq2Xy7vsG8/aV6r87kVAQkGmo8vssJqHCIN+Wkt/qk4pxLnm70M1ZisqozJ3lB
s56pdr96MwxB8Bq0gNeuwQ+hPl7XieMENMbPjEUMRUSYSlgAQ2uo7WL5UpnHShnsxfx5XRYnGNCY
sGaaQrnL6UO/OAUHZUf2ozefGp/HM8nLLmqMrwnKViERrTehUQY08ZVHA+LlBn5nFyENxg1QOQEx
C30bD2Yw5QkuJuMseeERfXkOeZow8hGisTu+/bOm3I9rmYW+bbQ60oB983cyCskAu/wpuAMaPEpv
fuGtJueF9X+kfceW3TiW7a/Uyjmr6U2vrhqQvI7hraSYcMmE6A0IkiD59W9Dqae4gi4vuqIHOVBE
BkAAx+HgnL1FetQ+B3ALLrPIKc4m4tDBpwl/Ro6a4UF1P+WxJ7GiEoEUiVBZQtNEKaDZVvmkJZ+R
pgl0LyBm4ndFI9G0088/RzspBjj5zKrBQ/4hfloe2gNKSXBkwde4/HF4vBVKJiwS5RZJUMulUUp0
0yLzTR/BnhIuwEwnSuGPUhymk9gHrgqXg1I42zFF/45i9WIeeDl1/LJALEnURLipXSfgN2ShvXX3
4FRBG8DuvJJz6yRGacezCspX5grTdVbB+M/bJk34+08zSG4VP7KO5yYRfHxjA8e85h2xAJvOgr17
keFazZui1TvvQUVhTg2U3J23mYL8elfeFDs79WPNJwdzD618BCQcjnYxJKL7J8gSXpyP1i4GAGNs
zNPYo1CodNk3gzrXWsHC1jL36ugErCFARcxp7DtztwUCl6R+9ZR1PZ5ceBObunlmWfKj6HG5rLcF
QNqciDe7nT/fk5ee43l4mH7knrTBa9EGUqLeAwVmJYjOgR9fveQ3NvP5a8oc9gGnFFJ8zQxlSbxT
xuF4bkFfk1SZ0YYBS5sk8z2LHaDHe+XNYIM7fNI/T+p4J1nsqUrS4wkFlz+7pDMawq0RAPP7g7a3
4bS0TRnJUP1OJgyPZxK8fuV4Y6MaMOr2Fe/d6x4QY/QpgCdB8qaA3lb9yHOVAEmxg74Jmi/nFyrR
WjEMSLu4Hmb+cpTn3eC7pQpb31RR1qhfz08kFR8hCOjbSaEtrwTm2TJwlCCt0m/4fyYeNbPQC9Vd
F9SB7K1Kph2CWcq0pgOuDo89FoLU/pNZ9EgS4q1R/TgUD6zfT5kTnF+qbErBSPVZXi5qA9n5myf9
bwLzYiuVnFPhNjrEgdcOjDULTfO/K+QCxE3d4ZVg8dV0mfntDXrPAjSQT5vrzwW4vWQZ5tOy8jaf
GDLydrdUwbocO8ctCoiX1N0TW9a0chIH4HhdgqSM2sxMF+AaWxwT6FinEPWWG9xZrnjrAd5BNih1
24CKGYhkLZgNlJ36KM86yBYryI2iAk/BJRBXi9wpKHhOPi/F83k5WXHUbxsqCIqpaVajKThAgrYc
MPYC0OOQBu2Dl/huCMKbw3w5FeFwYW8kE3Nz+acb/TWx+JpIsqEkE8/kqrsa8AMV4oMRdQ3ZwYpA
a30ra+c4FfscHegPr37kOTolM1t7xnR6feFmyabDW39m5T6iF1mRsOTYxDdFLdaqgZU4Nq57xcYI
2VMeZk991DwCiPoJKdsL2a1XNqXgm+YhQ0lmDLWICQAIjb1n1P4ic/InX7GO91BwSJqCcFwlCK+K
Eh5pPJAr95HHc+01rzKVsYjIToyv+ejECGGqotRYU+r0QZVzSjxgcUwf8nKQGMuTaZvjhYlWpRkM
J+aXtj6sD2bp8xKbDJmSjYnCLxCNlrtnmXOXGE7xRbBuvWZoeC+3vusOQLCKmmBQfOdHlae6Vy69
g8x0ymya+Cyog00213lmnzevdrfl1+K+/UbBJWLeLrvqcrhU8bBQ78h2uua1pn2gHCzZI/TJ+/Hx
Vgv2ZpzKxKtrGFbOPtSi6I3fj7Vra7dswM3zIrsRSLZZfB00TLUjnYKouGfTFsVO34zFkVwIJHIq
PgMCTUJPNA/CYy5XA7lUTMcvl09V8XjeYEpU3BRCX6NM3AHdx2jEST4adR3UPfrtMl2iCrLFCIak
TmtXx2sMGhxMNyI9eVBZdtsq1tbBtfH/tiDBmmSsiYuOh7dTecP0PSO1b8xSSE/+wWfcjPiAp1VW
Xpk6LqIM9TsA4AsNVOGWqO2obquwDd7TlHUk3qZgSZpeManDXbZmvppgmyqs7zH5cH7jThZyHE8i
BCdTwVIlSyFx2XPxedziqT2Yv8+RjWK9ettfxNt5a93RS+iU5Re35Sa/k/YryuRECE3ALGo5Cb8x
0I1+xf03yGv2NZJP4Jbxtag5pIDl2kmzT7LTFKxHzCxLGRRs7xzw1booq9654LyGtdqp6f+i1UHm
88QnPasxwTPH84bqrj0M1+1D/8ENKZAT9nlEvsgIYPj3n5FW8VFvdIg1JfOP0KE/0F224xc+eZ3z
ydqXIwmyBGOS2XoxeNrPEKWB7ymCDL0bqPWX39klhktsv3SaLLOVGlEDaHvUqHxU/BK0LkVgvMSX
xSW9HK/nvaybXzanYFt6dUkbw4TWZ1Xip0Pna3EcoJTpvCJKnIslRChKWVoEfXzw4UMX1l4Xslj2
zCtbiGBPknZUiUvwTmY1N54dpT2asIfv55dx+vqvAQwRXDcAoBfB9NwGaIUZL/fNSp9G/cf4zgzQ
Q3TXf8FzeXuRHZagvm5uoWCqvPuEG6s/RP5ocuGoUlINCZtauM87HfcPYEx8Uw/JQUt8+pEj7rM9
cmXdVzlmyOmo72hm4fh6vdfLnONLkO9TCL8auQfvKmvQ1M4zSTrqj9Gw2Oe+ZLdPpnWOphWONLf1
vLFsHkWjxK/xjCDxvtrOPtZ3wApP2hujPCyyXNJJc300p+AxyqVIRpthqV1u+rp2s7DXDtzzMUsl
8cPJZib3aCbRMfSkirsJlsV54Jdmfp1EbLsbgMWKO1B8aSI1kASGyS8MH9gX51am+ifLZY+/QPAR
eC/oQQsOgaIbbWsBio2DcI2h4vOLu/dh2WcglCKo7Cy2+lZBnrLapht5sv30zfrXTugql4Oj+4vt
4u5egOcbNX8T8Bq10EL1UAoAFWM3bnimsrsqr0rJ/p/Xpj+wwKyUaoD0gOFLDBdFWBoK+Jf2oCRg
fkSV2s5WZbUCEi3SVcGVDIXzMy06bo2tHvF+frIrrjK89XLoz/pal7KQnHZfR1vLw4SjrU3dfFFJ
jacTytidt+QPSrEAhRHYP8uwXGkzLXxdzT+aQ9GFXqFv4jT+cF6LT5r+oy8QrJYbO53i8qfLRYWl
atK29IekPpyf5HTwcTSLYKFqmk1KQqFMMSM3bNpP1aGrbin7NMdgCFEep/JhBHaWPtQ7an0+P/nJ
UORobsFMxbSgScLB0/uqAnbfRG1w1NfJJbPhxz0HDeu+ZVP6Yah1fTMo1iDjv5BKlmC0lrz7WfDC
UEixhGUYI+XPFQhtpcAdKl/K3bw7v+iT7vZo0YL1SigQFRjP8Tf6lbHcx8sH25Q8lZx+qDmaQ7BP
BbBW8cwIW8zTQ9bF5CtBcRgO+l72enr6nvA2kwjwYwJSvyp1WCD0r6H5cdPs4qi4KLf8wXYKkk+8
I4uGxe30Pd3b++Fivkt6ibeT6IkI/oPapITlE+yRDqh/mk9Bq348f2Snk/pHqxQMUKnNaEtQoSTj
1/R2ulwO5JrtOOgZh0+aAYzs5/tyL2+GP+9TgY/8uxEqB1bXHu7L2w4PfC4DYY5pBbWVh2P9dH6J
ElX88ZJ8ZO4sfSmpzm8F+YE/A/X74mBuASiyPz+NdCcFc+OxrCx1hhXxB6cl1HzjA0wqnOZGeULz
aJCD85WiqnBkEq8lUbsfrvRogUsF2h6LI0jGdra1re+WowZJ1W3Or082i2BPUG5qxSBnQStP8ZAh
Ys+mOqiSUiLxMr//I9o+WkxcjQz431hMeqg+I5lov1ofKJ4INhw4DT3U7FK/rF/kfdwyVRPsyuyg
PnDi4Buaqvmm1vnJ9Hp+A2X+SGymVlGn05Q81cUtshkAhQrJO85mYIAYyzicn+0kkuxbIAeErd8V
DIw2Wm7xHAOHJwYd1wW9NvbxLchRX5XAQKY0AVk5ar43vMPMYX6DOM69lpZ+SsTmh5U9Ok8vY2yi
ObTPe6DP5S2/vI6+s0kO1m7Cw2ERFjeyrOXJ2pDjpQu2ZfLKNqbmDx/RXLcZ6tzLbXHFGbRHgP3v
6c28f19u5c2O/jiOo3Umceza098pHW1rgHi5g0lFuTko4UME6q3vPJ4/YIlZE98ODbwmpMyDuaGj
45toRja6emeC76dNnAtKuy9eNd9nncTFy8IKEUV9Gpw4K3neMb00oxSP3dU+2zTBglK3nRflfg+4
GmnpjeSODRDz34W5YWmaDPydbUarBvo28LJuboooBZjRclcCRokDM5t7Oam2xCz8YNQ4OtbRas0S
FZFA+bO+GjXxs1kK+8M97J9XeFMD+K6JJ2Cx5DOrm3igPJsEEIAdOL0eeNUA3So78knudk+/IGhv
swn+Hl9gDuUAM27fgcMICAvLRXfhghiKV7zlLzKveLLfBm2Nv1Yn6KIeLyzJRohpixbQBpU+aqAH
5SPqfLZp2F7MVyC3902//YxGFFxu0RVyD+LJ0AosApIqaeb1tNa8fQ4/76PztDVlJEuKB5QunDda
mG105qeoJ/gwffNUnz+/O3czGjf8MQn0yieVP/XhecVdCWHfvoGbzKNvIJlFF3gYJEWjbO98SdHK
7N2Ve/VClmFbUZu3mYRbiJXNdZGnOGwWmJF9p9wYl/VDGrqX4AbKv9cAA3V2+Q/YuNaSBCWnFedt
akFjR8chzNDxFDI5eDuYDISvgwR0VCrLwn2jaBrHU7hDpRsOGp/sOcRqi/hO2f1vgHtWLs5vaxJi
hHwh4MLLcHHmUN2o3vQ5t1lz0MN5L4XH5npxxiqIlaJp2w9DmUFIlD7g5Y3ThXXtXmYZngc4LWq8
kXUuSQ5MrBaNic3mAsTa26lo/RGWtL4/L/enI4FfuyeWh3q9RhpWQBjzOblZivLZVJV7d7Jlb8Oy
nRMsTm332qzYqKbrYvBtaUodzp71shRGFHdAh5zND9kc7+3MeLDLeKM46EDp9dZnji5pOVmJQ95W
LBibUjXUJOHd77irUvREb+bPaTA8xRy3Fdn8Ico3HTh1v53fZ9lBCuYFyVGnpyo8dIV6sDzeuLWs
+ff03e1tXYJZ6dLy5wx1z/yCfhvipyl7VJnkbiqx1Y5gQojWOunQYiEcC9K46IGOk+7RfiIxIysX
/bflCGYkK8y+mlukLVyOgO/c4GH/0kP+NbngjB5ZkIFxASxn1+OzAtjEDnDuct5c2VoF05J2iNUX
60fIyp+ueMUZhz2XuWOZCXOFtGpTg5JyXLDW7mO8s4MkKr+gG4ybsA+ykFii7yL0ZDnUU4U3Ashh
afu07P158fyy/Hpe2ldS5r9OzxUCGrvQVIXUcALGTXGdXqaP46F5yXbDVt12F81HLTJD98YFqXkX
sAvm+O+C2DyKcFzB3rTdYOYzB4K2fMSmV8u2vi2ibFd/t333oxW0O6lvkOifK9gVkD9aisrrldwn
hFTVfXHBi2B4PR3dpjnem7rr5iZ9/T96CBFJZ7ZmwzIGuPRirF4q1drrpbeRnObp55230xRMS5Pm
tttxlIW/YYNhJZODUvlgMOWxmfekvMxhuUntAF1CgW3s8ydZC5bEfLqC1ekLx2UaTwS45Gvfv6rT
8/klyg5PsDaGB+5Ei/tZUnuBUwE7vPlGtetOkRJ4Si4WIlVbjzJ707TgCHkPKO/2xrvx1bJDswnq
lGSx5un6qLdAXyRui0eogcr4SyT0ABZza33MPsdgUcheUWoTgC0UmQ4AvqATfOvekAMnVZHbUYnR
8YSshxq3OostyCgbn9Bs48+l47vtLBHTlVTOLzH1BKNjMbNbXA6dynvMXdM3vhQ7EBfs9NApACku
w/VcuTI4lqMBK131RDwwNzfawuAdArwOJ0OcC1wP1DbIKQtPS/+vicS6Ui3tSjSfYCK1nf0sf9GM
7XnxXwna32YQTkgbalepuVd3r+xoeiDgeRq+cl5iXiJf7mRPeic7Kl3tbT7hqCh1jKIYEYQZvnfT
fjXv6cbB7efR2rIrpN9AnuQzI0htcO9xEFo5ysOKh3r7AsFBMEs1UHKGFdNNdm/vkgsORYv3GDRg
6LcxmDddn97iOTMyNip4paQ+n1uUP68Sb/ML7sIEXb1VekDa6MNlm35Cg42l+sVTiVaPa45pgraW
VwPZSNfPwL9x8XP+//o6/Xfy2tz+PRP99//g31+bFq0GSdoL//z3TftaP/Td62t/9bn9H/6nv/7X
3//w31fZVzDtNt978f/67Y8w/s/5w8/959/+san7rJ/vhtduvn+lQ9n/mABfyv/P/+0v//H6Y5TH
uX39119fm6Hu+WigXKn/+vmrw7d//aXzCqP/Oh7/5y+vP1f4u2dYtvpz9cdfvH6m/b/+0lTvn6bt
aRa4Jx0PWWU4Cvb692/0f4IB0zbBxqR6GtC7//pH3XR9ihmNfxqe7pgq0KiBXe5wm06bgf/K/aep
4aeeiaYxD3RWeEr+/1/22xm9ndk/6qG6bbK6p//663c7oICPAaRQ4PETvB/mnJulbKaoc7ygnQpf
mY390Sb8nOp46N9N9NvQ3DEepT2mzNa6si1ZpNnkSnONEHr5VSGJBJRqbXj+86Ph23xS4kapp6jP
ncXPiHZP3OImo6bMoqxNIKgRyn+8cipzFqmzsSm1wQimpropi1hmIn+PEN42SLATXovODIakbmQ5
wyXqy4qgN+h+TMhDNk0SM7y2CMEaujYtm27AIgYr0bZmrysbozNc3x5rJTh/zmsiJBj4qe4Nleh0
jBrufPMCPAgkK2Tg7GsLEC8wY6vOxKpGNDiZ7calthsODe7wysS88F0LcIS72BzPmR0v9hDNqhKV
brUxFW93fmiuRm8m+dcRO0Lwx4psnOJiBiqq3qj6fqwzSneDpjrGrVOxrPPzyh6moEr1unjfasQW
Z3fgoOBeOkQGUfud1zdkpwE8wj+/oJXjEBu29bnv9L6L+4hYqGRVjJtRN0a/HGbJ1wthw68dEzvP
kaLRyjk2QaRGZi900toMwWoUKZq16eZu13b9rdG1nynaGmpHeQKOFOpa272SFxKNWRFnMQsxoXx1
qudpiKqFbYzZvCWe/v385v3uoH+tzeGG4Mhk6XrVlrQyhkjz0uSbAmcWuHmHsj27oqD/Zm4SZjnt
bpXByxZJnw0f+4QEishBZpIk6YI21qhqv9V6vcXjuL8sTzOZJCe2NoHgQQCLq5uFMnXRoNKNEieb
WoGgj9VlUssqfFaO5I8y8bZtmJFhDY633Fgsu7CIjH5+RZ7FgncrbYs5tjR0GyVW1DJyW9lepFbG
f4TN+HbifNqjE/egKk7et6BS6ZUrqurAoHA+nhemlS8X29O1AZG1ozlDRBxntv0egGp3etpbm9ye
k/eZdpF0EEmyaZwpGaIOzCl3uYY8KrBgZV0HK5IjJoiT0uxTVWmGyKH2Q9ySSwIz33gt+pcWRxIl
rKmc4JzadknsJcEKnMQsmtBtQSegTH38PLpxhiK0tAxaUFMHnqEVn88fzIq0/pHJd5hntypMpDYu
Vh2QmoFQE6FlLsljrixJbABui8G1Mr2GgXK8KwYnsrdzcE5Z7m2+sO+d1bJwaGWgQGuTCQKc9XZT
x4XaR6ZK2w0u2zQ0VeOyq6vLmHWWT4YDmLdribv8PTv6S11svqVH6jKpAAOiFu0jfW5BX5EM0aRq
X+fUu/Dc9jNTtMNM9QezLWXubOWsRHCazO0XO2FGHyEL1FY7w/KqW7QXL3X4LlkQ8XXY7MaMqti+
zK6tTcNsgJvlafpOZywIdwm8r2JQqx4GyyMXVq/ZYdHOyqeB9e72/AJWrIwthF+9N4LKr4AwL61z
17T9N9IA7pRoMnCblQMQIaD0kswtyKBplGTxPO7q2mTpNh614tv5718Z3+Q/P5KoxekLhb+rRVph
BbjJ+knzn+W9fwmrCOaYeWq8aHbdRVZT3FRN9TyPxW60ZKC7a18uRO5tN09Kk7RdNKWms2FNQXZD
OhSb8/uyYnstru9H+8LsllDXhGNy2vpDm7APdeEFk1tUvlESyRwrK7CEyKCbkIdRWoRybcUeQRQV
5TNq/85//4pciqBrbGB517ZuD6ZsvAEMS0h0JZirRGKI1obnPz/aHtWza4wP+2PO2BKE558Ao3nd
2c34zu8X5DJ1vAY3Gxger8joFdM0ZUvU2rgA7tISnt+ite0XrpeDFpdTnyc08rrdHCe+3hSSsGBt
dwTRtPR8gkvQu4jQy7K4LygLY+CYn//sNckUjFqtOYae1qDXswjdlfN80M02XLoUVK7V4fwUa98v
GLUJORogvS9d1FTgVQCCxqe+7XdtbHw4P/7KEkQoTTXVO5DK91DdQbnJ8uYyd6sdOlmeh658Oj/F
yuGKbbStrtspmWDXDFcLGnUJh1zfnx967euF3Rld3e2quuiiJTVu0hzNz7mGjCVoHHzPWb6fn2Tl
+0XoY8t2yt6wIUKaYbykc3OXN932/NArpys2bjcsBuiQm+C2ADaeYsyDwb7PFEnwtTa4YNNaw7Wo
y/ddWa4z4L0lCZon6Lg5/+lru8KP5MjsuNRJ6qSF4ODTv6FZDm8Zs/X1fWPzFR2NPbOpywej6aK8
RxSCOowvtE0lOru2K3w9R2O7ZuJkpMxp5Mz6rne0zTzVF8sySuwN39wTd1hDsGQ2bTVkT0tsi2Pc
x6BmYI6yb9rpIe2mna21kp6DtVUIZq11FW1qHdwFp6EhyJgztdSCthm9fGvmbidBZ1o7Y8G+KXqb
0bKzuigetO+jOn9g5afzJ7yiuOJbjpcUc4vaWxpRYHeAHaoB0ayd32f1eJN1hUQBVj5ffJlKaKP2
E7B0I6VOL1SrfJhHKrmrrQ0txiSLZ+ZeBctvp9r3burQXlkNrUSGVi4yf1SU5tNSTbFCoky5rTLw
y7MwH5+m8plML4XxnzVy/IoJxWrZyrO0ZMkQE07JUvveWKCosdWfz5/v2v4IGoyQYaD2AMMGYqKN
7u6tTpZ1WxuZ//xIf6kHpnZQMmPnWRtapPRL6+78Nwu1UW87IuhuC+zPoZljErk1yuCtbIM70S2I
gjO0gbl+q1QBkGazMqiMh3YwwCK6bEzH8fWqkbizFa0WC9LVEUVZ9sRoVDomqNi7MQGa9YDNfI4H
y3k6v8wV1ROL772O9IBYwgYuXesPhgbF03w1UXzixuH5KdbWIbjliqru1HoeibqMhFaH6lqEXSMK
O981vMguV1CYvF53SaSS1x6keuxpTF7PD72yOWKLh7rYVG0WfLlJq0tiAnPfVXZmMYdu+c4U/o9e
nSMBNocc7K2N00U9AaDIMHu9TzpZR8yKdoj9NriSsoZmuImpHloKkwEwIiPJxvddNX4U4B99OlK9
XmyC2j5S1dG349dceymWdz4GiL1Qij5ODMDRGNxCvXXZbHtlkujV2q4Iil3kTq86DhS7r61dqjXX
VjFLsqYrov6jGuNoSwpq2Ohxt0mEJKffLJ8sis7Y6va8NK59t+B/NZYMTgqUgIgyADwb3Q4dmRIf
sybogorqjpEYaoYtycYnQi5aswuayfNVRwbBtLIxqvBSpQ6wWK1hkShGf6BHtICRq9mR9WSt7Iwq
+F9i1mXRzxAWj7hBlxSXEx0kN661oYWwOcuBV5PbBj6c1Ma9U9mqX7fDJBl9bVv4eRzJi1bMKOZ1
TZhGU7uec3czG+oj9WQESyvhp8qnPRremWi6JAPSbMY0Om4wqIr+ZZ40o/XNCRhJ6tLVRVCQtpP1
9J5cD4jOBDmqx6w0lG4hkQ2+qNR+yevvZfWuU0YiQ5Ah2iZlXjiQIVpXH2HYNmYeP79LtVR++kcb
1S1xyvllYBJsLXRN+oXoQOA4Pzb/vBN3AFU0NzGZSTMzhM2J8Vz3Vecjc/hUkvHRYPGLltEXYymU
IM3emb0SO/XJAAbXzs2Axdu1UTJmUSk93xU7oQomaM75A7CJobVE3aUKWkEW9cLs1K2X2ZJnv5Mi
pKkinELVZZ42FBpMkX7VO+beLms/rmQcZydHVz1PkCGkCQcnT3CH6VnpTb7t9NWNjlcVXwNkmimx
pmuTCOaINR2Lp56SaMwU1El5450zmw9WAR638yJ10ihhFaJR6kzVUrwCx7DkZuBlBQ2dypARl659
vmCUOs0hsVG1UGKtAIWB6obwxZqfVsP2/OeflCJ8Pp/4SNvMYZkmJ4W2EW+MdNIcnEa7zvM+8RVS
hufnWNsiQaORZir0cUHoQ6ZK1YHYkxBUOi8t0yVnsLZLgloP1aybeYVDxsUy6Bn1SQmwE/rwvs/X
f98iJaaOveRQtMUDkUSm3fRklPictd0XdDge2jyZvRwebTJ2cRI5zbWLpIGuyYAd13ZGcAJ4LPZY
3kM6qaKGSDptGDXCLpcBq68MLxYLT4rW6YladRGzaIlSChMkenrbZRsy0+z1XdvvChqcA3XNisu5
jea5TB7bekZT8uJa7xxdUF9Xj70qzQmJ2sL+qlj0TrF1mQdekXtXUN556W190EqYT9v7glaRy7Er
Z4nIr43NT+RIb7O0VBpmQSjZZL8WfRy0+iADjlwbW9BXdRzsxrRxqi2p7GozsSxGy6Oh0UVyn18R
e7H+xxvqclE0Bq9oTAfD7Q3fqayo78jDMg+b82LDN+IPV696YoMF6V1W6x4spz7V+8FtPwDMYddQ
5cP54df2SDAKmWKUs9ZAc/Fucb1YVtTYiyQ5trI7YgtMY5AySbUEyY6qurBmPWz0IewSNxpG2Y3u
ZDCKzRHMQmoUthK3XRd5qlaQ60U3VbJnWt3G/qLXmbork8TVw2TKlUmyqpXzcASBHRc6GygCwSWy
MIMcNzPfsZudMxrvs9JiJUsMkHFS1D2JZpreKqT77ACI5X3KJlawqHmZpnXb4ERce68XyaOTGpIQ
a0WOxPIVG4WPpMcrTOQ6ZNM35kGnxv27RFTszeyVJWuLpSaRlZDExz+vPSa7XK99thC7DUlrlG6J
HckY+c68hoZ5Z/xnECU/s324uQgWXwEmfT9S/jLooBOKVEVQYmMM4CSE53dmRcPE6jzXU5ind5AV
EBk/o0zoou0837XZl2bs35OgxxoE258b+lSNLTLF8dzluV8tWX9IbZfcnl/Byv6LBY6lWU0oCXNg
QfXkNqvZDVoFJA8YQtffr+0XS4NKk9JmzKCpA41DRZ8PA00hmqB+yNInJZsemNZGY6s9MAtsMKoh
q7L6AY9wwmTbgolAIGHWC08dZPZ0GFtzU6MDA9WTMdukeZ2HNpLv+1qvhsCe3GsUyW+9HERJ9gJ8
NzpdLFa+qTLvpStpaPTLtZLhKammYbnU37SGXqrG8smdHTSgsaDx0qBu6W6elwtb87bnT4UL6KkF
8NM6csrmNFsOsHxIlGeDn2gOFnKpsU+6Q/3SVDYsl/jPtXmEeDcjutZpPCL1nDKwYiOktbIra/eq
6BTw8+V24meKLVGWtckET2dqsW2OBhwpMt1o9iCArGxBMjDC7fXoOjXVD4OXS+LhNbEW4mGiJP1g
dCqJFJJedCm5GT3l0/mzWfE/Yg3SsPRanTgYelbVsK6ccNLU254m7zO2YglS6XajjTR9G7nF8OyV
2p0+yuz4irUSq2wUNhusj5Fr8dAC0WXdY5WbT8rghoony3yvTSFEwRMti9EYeEAWA3GUpSDNYmo4
ePptX8qSCStnKxbbUL0oAAcFk9VP2Q7FpodyILvzZ7s2tGA4moy6ztQj1WsvxUYtmuvRIpKwYkVs
RBLKaaF9nmsFbh+jlfrow7xh9RSmeSJR5bVPF1S5d/Ga5S34dBP3b0MbNm4ie/Be+3RBcZW+T1vX
heICjv22o0rgtey6mQpJfn3tywVdRX+koS8G3IQxqE+pqV4udiFxnmviKISnjTfCVo9VG5Wx+zKW
zT5NgWMx5Y9NYz6fF5mVzRGra/pJZ3nBryAjjXcGZ10323Q/LY5EblaWIFbMW1ZDqhxY6xHalyiQ
hKf+Jaas9926Uu/cQs388+tYOQWROliLLfRkdXA5Ka0PbByubbN9X8QuFswDIG7p0UfURg0xLt2E
BIluPRmxKQG8WPtyQWlHaxoNb4ETs602CTvdiv0CjBrb8/uycsMRSzbNdrL7MdVh0drhcWzIZuzT
zZiR3aQMQGg3Z4nHWpMjQX8RJ2lgILXayB7qh9lNborW2JWVKqlmWBte0OF0YE2KSg+CmpjiW1XR
y4SD4qA3VCI+a2IqKLEzgHI2YRBTJxsukmG6ZyN7xg1qY1cy+tm1cxaU2VHKsal5ClyZ0g0t9LBy
Nckh89vGiXhLrP/K0Vs3Kx3yfuiDR3/qOF3mlv6spMpdhzpsrdH2CYDc+uRdJXmqJxaFsbhnfWHN
uPQjh1x3w11TKXvq6htCqKymcyXc+oOkhA4WjROY1dyy9qWt7PMxe3HiIUzY8tFTFhsRdxaeV5IV
6TK4VBzFq3amgwt0wOkrNd21dnbvqeUjsWXQEys6aIgaXhT16GUIXKiWhGqRfOwRMC6kv0oM5U5L
xvfpiMEF72gViabbtjXgoStnHvO1ZBr8Yq6+Mqd6Z0JMLB3LSiWNx4a2wAKKfZZYLxbTKokGrqiH
yFzE1Bi0YSlqAZeuGS1fUe2iDz09AQPU+UNemUCsKjHmQTGIDYFKwDfnKx51A4qXzuD86CsiJMJT
ll69jAXeyyKSTptJjTf5FN+PjvV0fviVjxcLSqjBDEO3FYRfbH7S4mSHkonn9w3NFfBIbDpd12tU
SHYRMjt+oRuo8pThWK59tRBO50AWIIuJrHuB/Om10xsEaAGGrNZjxWaLtFogCzbjtDXbiJoKyE6y
Tdcb966Z7/Olk7j+NSMk2GxWpb0Nb4OsOANy+zIftMq56NMhCV3mub6pF5ck1d6XAhOLAdPScpYY
0UaklsaVOYDG0jYk0rmyVSIQIwqqDDBGuNiqFOzgRrpEellsvK69gmClm/OCtKYCwmnHk0nt3pna
yOmAiWotgZbQ7ZzIkgprwwtGujZzYvYmqgHRDbZ1huobLq8u3kgXSaS6IqwiJOjijL3iNtijobYu
lKq6BtTM/n07w6c8UjG8qyhWTTzk4DPto5F43/V0vJxtQ/but/bpQvCV2POA/g34Y9uz0mCp3dnv
WsD8nP/6tdGF2KtTF6uc1byLRm2K8Ep3q6vK53cNLRaDeUrroS6YYc//H2df1iQnDmz9i4hgEUK8
ArXQi+3u9tL2C+FlBgFCIBax/Prv1Hxx7+3RNEVEPTjC0Q9CJWWmpMyT57jQp7eHvwYr+HZ96A1z
MZFgc1dT3EpgjeXgRL0sYldYh8rbmfiGQ5lQMDGoVYohx446y9deik+ssO9RAvyI6tDX236AsakO
JDTnwcV5herin8rj52ngD5VLj9eH39hVExbWoYaeLRYy16FXo5qbP+fM33kRG0Q//5s5NZnXXVUq
F4DKy2Osqn6xZigPIZipI2ftgDSx3T7WlR4Bqu4+ZKUGnctSoi9RgfVoJOPp+u/bSt+aDPQOnpkh
OjvVndTy1E3WTzo6zygW3peqPHXIf4rG/qFI83iBTq0Neb3+3Q3LMFFloG9wSa3xUsndJ559bvIg
ZvWTtveyGZdo+s5d38SVBQTiSaVGLMml/rlKbziGWfVMSX9cvfJ3oIK9oLLhQLYRzsPcWaquhf2F
dDzpIkz6mcazs5er2hr+sn5vYmKQo68npLA/PztSVFezlj1Pjtrx/q1duHz1zehc9h3QmkDs2FYe
08b+VHrVKRvVPXVvTEea+CzGeKYcRDAkt+0xcUfPO6Ea0cZiAq/7spB6x1G3FsqIA7nvtk0oURlD
puah76fDWBVpa407ZY6NOGAb0b0IuRg9BeBLUQzxHNTHhZKdY29raONRndm6DPIeHjjObrz0ZRyg
Qfy6l20tinExwz1euusM6xHBeg4ktCMhgFD5Oy+p9yfOTERW7foQrLEuWxsWTWTX1hSLgtzEA2Cz
8HLZfGOboYOA2EpECDS8xh117wFs2om875s9M0FYyKEKNPuhnr2qkJIfdaDXHy7YjvRXIvAWWWzi
dTs7sLFGJq5gttpZrFAIu9Puyu+lq6ykqkGgfsv+stCIDpk3Z6AUwA6EbflpmII0XLtj5WU7lvnP
LeC/UZSZcC8eUkBcsxDpKtc7FAws/0HwUJPsYWncg+bLk2t7SZVNjyqr44GvL9wv7smaf8h6HFcl
e7r+MzcWMbz8/Y0pZEQM7uqgWhLY+lD54wP4AXaG3jIFI2zg+BuzpscvrGl/CL31njvu3ew4X4Oq
S26bvRE6ggE6yn6HTWIBJJsnb3kZUBq90QKM4JFzHk4TJ81da/NYSNo9a6+k37Jl2rkgvH+QMpNy
EW1XtRvOQXtnedKL3KVPQpY/ZDbYHVFlRyHocH2VLm79jqmZ2DAkZYplAWsXGCZcMMTZzvDk8GbJ
I7BgtX3EPNqVcU94/dp1ZI+Pc2P3TbBYkXUAt+kLWGxSh4CXZ9yzgXMPHoNxuClvzUyys2GUbR6O
yPhOGj9m8LDzFOzsO9u/4RkmZqwpuiID+yBubxP1/uY2+J5FN423lQuYycbqeOiIC1CXuCs1q7/0
BK13DfCrO45hkBf+zwWYmRyz6PqnXQAY0d3sgwjOFuBgtYqnwbLWiDvAr3rZoRpUMo24dod2QpR9
zKfirnCKR7WUB53RI5qsQDQ/PwXMPy1tdrKJk472utf8sGH9JvGv4/HJ7Xy8vGakbq2Wp5VIJjD3
d8OCdrHqpqoAMyFcSKOWE3WQ+RyDQX3pW69KFKF2Hvlhtdcl6BhU1P+32sZlQPpeXsoibO66Va8n
Mbbi6wpcQCIrVcZ5VpBDIGbY6Ix+zgcgTNuDxYn/y7KCDBnrEIxbPSVxkIVgwufNGoNysI4rF7s2
SHBXqzp0D9PcgEbe9lRCtP6rJrw6CS3zFLo+XlTQdfyKzEd+qMWc2ZHFhzlBvXqOZp7xJGCyOHeh
Je7X0V0TChqxZMntPJ7roo7DpWhSqwfEx3LGOXLdbjyWnVDxLHQYraJbosGv8lgNoZWCgG44L6Sp
I9CqhGD27au41xlakIv8d85WeQDhynCCQhyPA6tzE6ZrO2pGXiTrOso4X9rXDsyGZ5/U3QeXi/LA
x3mI0XXN47mFLiMqOUuEk9E91F4mnmQ3LfeuH/RJb6nmMNNwPFYh/1r2vI07l3jYUDeDPkH7Imu0
HNo96Y42waeIO4qEZP0cIZI3f+AkXuzzLk+aZpFxL/3gtJT6l60ZxM7cDKLuwHff+9C0PniK/MkZ
Q5W/C4sPc+v0z3VPitdWhu1pziGQpny7P0uBLwf2bN0pSIjeozU3PJWMfHYXDeXjMgATXDvehyQv
ollZ7bGx0N3TWlrETmM5EdDw2WfLV1DSod4alRbJQNpqD1HvFmOyjHpNVhutldePgY2AZqLQnLzq
hM7bMB2Kn30voybfY356/y7MzAaXrJzakGZNmMr+MLn3oMKMwEd427TNBheXU9ud+8vgrkpQPMfN
kuxcVjfmbaJfJ0/6amwwNBTMj16/JqFnRcsuz9lGhDOhYbwtCDq8dJh2s/tKWudpAU9FlAfBqc/t
r75V7mnRbH3IuKv6gHjnrqvCtOAzAFfir0qUPzPafIQw4euogufrBrSxXCaxolR9S2pnlXcTWu2k
FaBEYj/Iotl5B77PFQjuUuNZ0k+rDFBhre6ayupfYPj2HfMsNyVaCjhdF97XDSCCzhi43zvhevdl
HizfHTXqnwsP2qSD195mdCYu0VU10moFOoUUUkevhK6LjFYE853b//vlUmZiEot50mRCcE0X3cQ9
r+/WxklccJnxuYyXAsI1XhijaL7zUtpIhzET8ivCRnZhhe+NIrK+jR+YiOSL+2I3kfpu3UGP1t7B
i2yZyCX2vHlOgBBz0EWHD7UWTnL/Y+/xGOXTG3fFeFHozCko8g9hapecPYGG3X1Gns//ft28N26s
JgBYNugzzilGn8afnX61659D2EZt8ef68Bvh18RUltm4ShrASQmo4oGuoKHcWZaNRTdp1hybFECp
I4xZ40nAcHymIr+8bUdNSjV/BR5EODJMG9pGTpGA0CcKp50l31oT99/mUpbzxHTf0DTA/TdeB2Ro
HPDT7azL1ujGA44MmSWCugxS3G77hI0galv5LG67WZowxmLUWW6FHU2twod4Ec/y5wC0g2feNtVO
PW7DIk0o4+wHFhVBS9PaKnnqW0N9lhZYU0tVrDHNyE0ESjYzcY2hslyC3KqfllkWMd86jJkVK31b
HpeZxGGhVGXLV+2nnaQHt/lBsxNr9/ggNjbZBDMWIWNT7ww0Xfs2yukvOv193V83vMrUtyfZaHvg
3KLpgDCQVLT6RFpfJND+3fGsrd29/KI3sTKwkD2UFvFhQNmp1llclu19P/UvY7kT97fWxoiXi7eW
ysl9Px3dHi8egjaMqQGTxW0LZDhvLmlB/HXy02yajm3W3vtowOl6//n68FvLY3ivAwVx364w/NhO
x1LfkwtIfESXz02VdYz17+WfNNTJgYfyU76AlLha8PJhJPjTglEhnLJjqFUWZYLvda5smJMJc+zc
oHTkGGK352lM0KDXHO2pB4fKYO21GG6smIl07JfS63UNP7Pdp4F8EXmVOup5ld1tEc9EOE4T8M++
HP1Uen8UxDkyK4wL8uX6dm/YqolxzIkqnbVY/HRxQNnNytE+hA7Ze6JvjX7ZlTe+1gYWalQjRq/W
YDoMq8tiG6+hHU/YGv3y9zejWygz9O4EU525/9CM5bdmJTtrvjW04cID4YT3NYJE00j101pyDXnF
vrT6423LbjhxNUyqn7XjpwWQvkdfFPI4SWhqXB9960pv8tqtnNHC5hZOlupHw1d4lRMVeOoWCEVe
9a1UXVRX8jcL3Yh2bjrSKlaVtXN8bq2d4eFMaKBOXHzcdQqIU2raxJRV4c5v2xjdhDyGijal4zA/
nfKS8agmmoCLGKC3v6+v3db4xmsI7eAB+sE7kkqG8jhQUfkuv9tGoDCRjaJx0NvcCDttpvyAS0s0
Q8dIrUEC9Zjb7MoENC7o75jQ9WbDrrDqeNXM7p7Y1NbCmL7sVLOQeEGnKiu/rMp+UfWexWwEaRPA
WEsuqpbrNS1GiLyoCT3Ua5jUodyLQ1sfMNyZerodgpUtKdcsnkLwgSz1+AOCWTt3iq3xTXeuO72q
mq/pcEE7FLLI8QXFIPfL/fK2S7uJeoMk6ex6ZTCndKSPVNaHPrR3ht4yTMNjF976KJqvc4qsXTwQ
EitexOjjiphqTze5lYlxWzOrIl02Y/agPo6mJfxM59tQViDW/Pc5IJHzZTlSqOnst/zAleyOnKC2
Uk0WS26b/iUF9OaoQS91yC1IGiATD2KsQRwkz3ZcdmPxTbI7Gk5Oj8N3SpFWhq4u+VmG+Wm1gw/Z
Il9vm73hug1QPrldhPiE0z0wMZ+a8TYOE8gg/3thMrdFkbS3xhSFpyToecr8NcnHdcdsNhzrH/m0
N+uOjP7YF5rr1Jm/SfGREDey/E/XV2VrbMNpG5CQzoGTjekKUmsb+HlnnI7rrQlUE3ZckgU1BcCa
YDLT9KzQLnzqOzbc9sb4D+y48erZ4/aYTl0QJC6rqoM37fE2b4R6E3QsRpzfRanHtPero6Xq+3za
03/cWHSTxY6WZC5Yk+sUGJoTmmtSHlBE5WHHmbaGN/xUeyonvmp0qupeRKT+jRLlXe2or9dNZmth
Lj78xhzVNCuxjHRM8ZA4DQNJgmmvf3IjDJiwRRZq1mYFrHEmDVDqnC5IB3ytus9AorDbbrUmeNGf
S2fobGdMa99vQYYu8rgM2XxbjPznMvpmcWpVQl7Ense0kNbzWk7HoqK/blt3w1UDkLfMvl2OqV6h
1NEGd2wVO1u6ZTHGe3ch6Mss/AFbyoNPIL9Kirl81tmeFsPW8MbR6rdSj3iojOmAt8Ps58d+RPOn
2GOE2xjeBB32JV/mycLsSQfR9cBSZ5DF/JxRYry+8FvjG0erI8oMXavtmIZ+AVpFFns66WR+uD76
hs2bSEM5iMFnKCymFj0DpSRD51RUqDaVe91dW9M3/NWVgkCRakKIL1zdQaOknWHyhYc6JKqXmr5c
/x0bYcGktpuhGmM34Tim5QrC5s47CrlXrt8a+vL3N05VjiTka50NaVi1MWqqR7vbyw9uDW1cirPV
axe3IUPaBVR+hWQIvSczrq+3rYnhspSqAEeUNaQL1IwSmxEQ3czNsnMv2Jq74bUB1+VY+gUO19KJ
BfOOVV483TZxw2M9m7DJm7As00BPXggwRr8HvX7fHAMTXtiQ+iLxZPWpXa2xgtoX8YZDO/o7zvr+
ogQmvnCtUKnxJj6k9AfTB6+5cVjjTA3wjAxbAfoOR1uxH5TpDOXy62t9CSP/hUgFJtovDMqgoMiq
pFXwutZAGvfDx1KtqP6sSdbTCDImOz9ia+kvf3/jRx6Ztc0F1iYf/DbJ5qJNbW0551bfGIsDE9NX
zxQaSCLoU6iSfyGqexz49AMUKHuP2HBjsQx/hQikAlP4MqTohz0rrXVUMT8JHUAprOrFRrk+Xqbq
pGzvtgpXYOr1uv3khaBZ7NO5dtNqrD4EXncMmj2NuA2kPuQ8/70pnAdlofN6SBXzY6k6tGl8po0b
20i7OOFLa9uRmLvEF1Vk2/J43eYMdeD/QQ0FJv7Pmj0o5fBySMmYJX0OxJVSSMV0534dDtz30rFY
o4ypB5mpnW9uWJ8JBaQD61gphj7NmY5ar4htsK4sy02hNjAxfz54JNxswDZlwDB1FT2AiutwfbG2
Jm74/rQsYLOjZQ+Ig0vOtiUgv9vVA/Sa5Z7AymWod2KACfgLLQlkASh3QLxYencTmhx+yp4Jjme2
Vu7BKzNNI0+hWrCzXBtBx4QA2kszoUmlxXKt7BvY7KuoDodY0fJJcXViVvcwE/smrGRg4gFrEGlb
TIs+ldbaHkc10tguy9sYRQITil1Zw1zTDmYFKQQ78imbDqwY9zQPt9bJOME5qDO423dQ6p6tyAeG
9eCRPhaL+Lz6pEhqhyWs2uNzev8qGJiAQWAKIAjiqi4Nszsfed2pycFc8Bn8Rs/XLXnrA8axns9q
IGgC7lKv0lEzLN8a8ilzeWKTYAdIs/EFE6cz8GLuJFLrab2QRDmBjCrQgrVt+6eY9lx94wwwsToA
uS1DGbAuFZD1sZogBRH8kdNORqU3/SlDHAGrE8RTm4073rJxqTAhOZNwmmIFB3fKaHdvteXDovdy
AVtDXxby7ZnMPAbCjgZDLywRUNR0IVd3fbc34paJvEGKFwcvkI6pN706K4kzSGatfI8Ramvil7+/
mbg9M+hH2Eyl2gmTjM5Jz1Vy28SNQ57iocItsASmXSWjEazAWf+ZzL+vD741b8Ojl7q5qLGsKq2b
PH91bcFBbyTsX9dH31pz4zQPoUSRQbNRpb73d15XUaNaVHL3wHZbczf8l/a0z4oSo+uga5IhQ2fR
wOy9GuvG6CbasRkbC9zqGF05JfC94pzPey0nW0MbT+iy43ke5gKSB7U7JKTJ54MDwrrk+qJv3aFM
tGN7aaX1VgCSG2B4Zw/N1wEaJkgE5HgW3glIMatfs1McydLflEUKTHq8Yqr9IrPnEughB3XFTIrp
a92v9Z4S9kb1MjAhWwg4WdYDkpcG6rUcrNTN3XvRtufeBUqvrl8mxc6QHXgF49ijP47RiDKax+bb
QocJ6yKceZCesfwzES9IUN4PC9hZM3fnQrVlDYZ/86JeO02K4KybEbpaTTaevcyqn69bw9bopoOD
M2qEViA9+x6N5iKMyuLv20Y2nNseCqIAttbnfhHhEYR3ToLOXrmzKhvHmgnqAnyxC3I/1+eZDMhj
gwXEySJCHzIqIof2d4X4OOz1PW6EKRPd1bDegcYn1l1I0FH5qjyi2+TJ9cvP11dqa3zD38U09S4A
mfpcdMvn2vWO7RQ8t1aY32af/4F1WdCwaXuslZ+NIbQTqg9ji/ZKEAudb/sB5rEMyUYyzSEMcx11
0lj9syugBNMpsZNh2bgomRCvOuPaEnMwnofB/1C4H9FmeU8cFWfTDgJhawsu7vHmfO7qVvaL9PTZ
Em3slDy51DLRFxxfX6Ct+Rs+7HC1WOiiGc8hGj1skaKxMxrFQxvsTH/Di33Di8fOqTWhiz7bKB6L
vkwbe9pBX20NbbixL8DGypsJjsbUvSOdA8hBkuursvWuNpFdLYqkLudKn71aflJ+/0VV/aGvL96c
NypuiPtzdmqetBd8rxK3VZYDE+EVEnT89GOjz3ydj8xpPypn3QmnG3ZkIrt0XSE3BZw7DNV5dPNc
xJwA2e93r9eXbCPsmcguvBU0MsVanyldjrNu43H5oX0kPCzrbqLDAeBiGBbfabvY2HsT6hVIu2gU
r/R56tc4x7V7UNlN+Aeghv/tcH1ng4anwtbLfDzwxgMXmVoPqqO3tQUHJpudpcusVbbQZ1JM1mEp
67ulWukB8jF/rm/F1lYbPg2JJw0OilqfV24ls/Wq5W+PuzuusbXyhkPbbGhQicDgo1VCnqECtMU5
XJ/3RvbERHplnbOooMLQdvsH7N/RirarSyuTCn+H/d7teCPgEePu3Y0K0ipg5zqXSJtFtSUfM0Ag
Otv/2Tn2zqmzsUYmrkuhp9TvZgkTKu14bFXi8mUnXl9O3ncyTCZrXenbuXbw7xx6HG233UtDdKyt
B5e555zIw6r3UksbVmQivAoSogI0wMW8lRwbGzrHws+/tcNeYX5jI0x4l6yXHmTaHFaaux96OkW9
ehoDD/ejvV6PrS8YnqxkE7p9c9mGJUhKPCcqv4+QQ41ytQdd2FqkiwW8OZ3t0SubcsJ21MgmL7N3
dob+fpz34Lhbwxue3BCkxx1AAM6zVaHhY410/5s6e8WQrdENV+6cUFtVXeJIWD9INAoSu4tmNEle
9+at0Y3jWbi6cbVljWeL0nj1vIj6c6SnescRNoKFKW1qq26BPDaiaKv8OVZW8IJGzOPirE+8blPp
sN/Xf8bGd0ywV5iXtHJy/Iww7H4FzHoOp/XRDdUDBI9if2x37kkbtmrivgIBCbFG4DMQI3DYU+Dq
SAWPM/vr+q/YGv7y697YqXD4Sm3Q7Z2J10Ta/yj810LfyXLnKrax1ybua8g59YcZlsTqLOqL7sLB
Euf9npdtxFOT1cxuKe96ycZzdlG+YWLp47oie8/YrckbPsxZRUGWijdCTmmDLo3mc7CGH3sSFjum
ujV9w4svqYVg6jB9NOef5tU6TbhCXt/XrbkbLuwErjsjq4Hnh6u+d4Qnw8hnAIn3WD+3xjec2Bu9
AQwm3nhurQDt/ax1HyF7qdC97ewppGzQmAQm/CscVgYgNFqhVT9ediFbVfuRt+GYxb6jRfYiSqdk
57bqJn6izFXoFm8ssA3wwM75MQMFypzUtK2Gu8qqAg40Zjhn0VBxsndle38HqVkOzRToLwKwop1Z
XhTYRg6JnlHdOrphH7zzGjRveugFHy0It6xJ3Xa33URM9FumfaqlnPszleqQV9WCJd1V3nh/VQIT
/8a0zboy7PuzE0L9a/KttALFSXLdsrcGNyJWUec+VN6m/lzZ42FiqJitecd23GbjsWJS9tHcG3md
dTA5yU+rzBATqXzo0OARl3n2wFa/AZcX+SBs+zba2cDExIG2xK6BWfvnOgVBiaJphp+qrG7rmg1M
OFxZ1rxybNmfc+x3WpSKP+QLPKLJ9LSTK92IBSYmbgwnsPGCnh/1+i8Fz6Mwb0/VeOMRYlL5+QJX
TT2JHtdN8XucnWfeI80E/eFf1+1pa/ZGJNOV5Wc1pMTPa1t/X4n34EuQKaw3FpdNoj7deIQHbtWf
SyWQqW5/gfjwcWLF4abZm9i4da1VxdDGcy4pG6DpkP+uSHkgk713F9xwN5ORr7HzYl6hmXmeNWTK
CVlbVLDyvcva1uiGM49aNf2gsPgTdWd07Ug/Gh3/tt6pwL5cet5cbkZU1aH4iblnPn+1hyn1Out0
fd23Jn6xpjdDa7dYuSZZdx7dPCG430OkZcedtoa+/P3N0CHeoI4zwGK09VSUo4hDHyXP69PeeCWa
0qj21Aq/QCw++477U4wv0u9TJFaPeaWPrPAA2dhrz9pwK5N5T2NDQXIixnMZEnkfQrjxL8jysCmS
Tr+nJbS1UobrOsjt2IPt4/SVIMudZP870+1eU+XFBN95UJuyqF5Bx1y0Lg7fso59+rWcQGwrElDM
8Obn9d14f42oCZXD9caSq8InsjD4yl36Byp5XwOi9n7C1vgXK3hjSfnQOq1cMb4zz3d+M57AJ3zn
jrch/ajJx0fnqml8EISccwdRvx0tSHjl1S8JVY+bzJWa0LmaErezJ1yAiqmqI+KXv130HxFXnaqy
jwMZNmgppzfuhuHSgzetXdGSHtJRAJtcrkXaShzAjq9v9vvGSk2cGW2sEq32uCqGhThlVII4le4k
Pbf22fADu5kLugxrfybTjwqdjoOOeHFbKYaaSDJ/Bk4JzCz9WYBDpJYPYDUK5p2Jb6yJCRkrbV61
NMDYyqb+B4luKdzO3b1A+r4HUxMyVoYjsz137M8dtao2EqLR4IFo+4egXMrUKXj2iEZIfhuIhJqU
cS744FnbD/2598oTy91Hz9vrV9/Y4P/Ax/xWLYXCbX0VdROTofmQseVTDZ6a6CbjNOFiqgugjDrg
xl6R4TRoneTSvemkpCY6zHIEuhIFhoYGwp0ovKSe6x0w0pb5GO+jDLQqq/Y0VtwK+WNm0+LoCYvu
TPz9twDej/+OnpemAJBI2xIPDetDnqtX6A1/y0fkUTVz7tyGfutl9Vqzgd3oDYYbrzUJO0cpeQbX
mu1GIxsrP6p9Wu1Z6JYZGSlu31pk6YtWnl23vJO9+xp005GXy+frRrThbyY2rB7cTmWV6s9LfSDK
ioAGvHeWOsZXI6b3Up//PFH/ezBTEx7Gyz7slVOrc26B1U/8mXn3nLeQVW6HuFnCx9y5F8QG5u1L
zj5XjjyAeDnJxJgE7a+lrh6YRZISuPRlV/xmY11N+NiCbOnQQd383LfOCW2lxzZ3nmg53GbmJqPT
6ll+V7XrfC4yxhLXcdrj3Nh77+n3M4DURJEBmt4DW7fMZxdNaoWjP4xzmaCd56v091RhN/z0P6qt
FcSAHFctZ9578mgrlAqUxfb0bbZGN6IAaPo61MGz+VwHy1BHjiVdETNO6J/rZr01vhEHuGwKLZA5
OluVF49TeaBqDwX0/nWcmrR5TeWMBd5V8xnv27aKLG8oraSsVh9SIqSr17jpuTN87pYMGKQBUiZ/
Xf9JWwZrBIJ1ttsF9Y4ZCLCf/pJFVvd1nvdeXRuDmzCzVdY5Afp4PjcZDt3ie6dKcDzeBnqkJq+e
tRAoNjAs2aDte2dqzlD6eiIQB72+MhubbSLNgmW16qFw5jM0OApc+2kVTV24s+xbgxvv0ZxkjQuw
8Xy2+7b8wpCIBFBeQghh5xT//93g78RGE1VW1gr951XYniW4AMjnzgn4HZuFPzwgP5C1L1PguOXn
Pq+Kwotst1tEGUlgeYQT+T6FyUW4tPTdEGWQe5Ap4cJG7PZYEzzXPJvCi9DdWNz1y3zBPvZClz/A
qzGyk2COxw7grPTRpufUA3toeiWHY2VDU+PgTMpWf6OADhpdmwxlA7lWxIRkVVAOibUAwyMa2ftQ
n/jcCu9j3rdWfwrdeZXp0K4VfZxaRuLVX+b5gGrwna5d8rVt1vFXwBl55M84dAZ7iWYbyPfj0kj7
d8GtZkYhZvTo2YOsFqi6unrMYesjugibufPyZG1RG4L2bEOaF6d09d/rDDq7qJjKFY2Gdj8udxPp
VfPHs518wDD8kgAcvaIt7tF3J9h9Dd2W5WXUU968QOpjGc9gAWHyYVyU0DHVAi9grqDJ9Kmt2iz/
lK1lXx2qBg2qcZWHksa1F2b2EV1ki3+3ZrziydxXbI3wAG3XE2Rx208kQEfMX6ArDLw4RKTLY1JV
6ltfO1n2CgV0/b2AIJOdugNTWVJwpBBORVsKGg0N1ePfSqMb8FOJpq/m0wS5YpbWmQYldDVIKeJg
bJgdz5O/sogOVMqjLCmFkkSXDWsiMkV8cBlYyIW2aH5Vx3UpiIwLd7aAj5+HElu3epAGsKfBcfC8
nwJ2ZoLa3amuZe6fuBP2NAmxtFnEkStfDqXIyizxR7o2sQ1I54dGayYPI7CPCBk6F2V+16PRiB3H
ZciAO2o9JhN0gHQ6VmoZHnx/8t1IDUUbRHnnFL9s8OUDJ1YG60PZAP6RZG7tOi/uKCxxzqaiGSMS
StGi38ICUroY/cD5FsxNYGNZW13EVilD/Ng+KMlxkR1nEW6TIGT253XN4kY26IX2q6B3D75fUDeW
NfPgAXSas1jrbl3ieeU5j4bAR+9iJ0PYWO9VFU2YXYX687IGPIiKGQBDdGj6YQeuTp+TQ0vHYT23
9qLcuK5dXn6SIzrRIsh5KH0K5ITzJqy6UX62qBKDiIATtcV5dWzRfHSWkM8g0EVTSfNXUIRdmAzA
+C6HAhuI7qIZnfngmOfcAUo/H18cJisaM9XMQVIvlJZHMEetdjR0+eJ/9PkEFc64gnLPegBV+zQ2
kejkJFKZeyw4WqCuYneytsCdkYU2BdOOLPD/RaCjMu0XWtlHu5LtN+FZL1Q5hzXzQqQFbKLuA6Fr
/mVgIv/sTIT/Wu2hrV6HltWiPZTDLJrqMPWaiKeCZkL+jbKkQw+gVXLZGKFn3KN38+CBpjOSOve5
jCsI37QgNh/sKQR7TTk6Dy21iT5VE/X9B1YPlYA4c4UmIVCUj+uXXli1/piDOTw/FXVVZ3+7+Qid
AiyHV+d/ekicqWRFWmyOK95rgHFrBxgEASy5vssGH/LR4JzR/rGGsfPva9VV6gEnNStj4sNUX5qu
wqmEyny+vFohzYtnWslMHhaOftPHOijD6lSPnVsd/UFXUxUPgyfQAbT4PUFlx69AZQy+wslLClxk
1Ak9KHUNaRcHlCV1y4Mp8oJOigfkkXMw6LEg9w4uNLVoolY/pI+lZU0/qWRSpU21Jh60yItoAkXb
Ehfzswsi6AUOLlGiIhHPlmj1uo9rDlLoon+qrC5cDyWkn78XYF3xYyopHT7N/4+5L1uOXMeS/JWy
eudtgAS4tHXVA8nYFNq3VOqFJqUkAFwAkuAGfv14ZOf03KvJrJzupzHLh5RJCoYY4Fn8+HEPDH+b
Q2IhB+JWWUG8TA/lXvgORgI5Z2UWYKnpsWIT6bOQhn6qOzgLR4mCi0CBSttEcQX7atUEO2wPJ/WB
j5GCOXNdvo6LukjmUNmDXFly8FnH8XAvTWDTJG70V2iL1/VWsYriISm9+gle7tWauomoK17aN7yH
6pW6QH7zW9LqG1PFISRH1xCmd5B2I9HGWyGxfjaoeFwzNM/U5UNbLtVNHVSkvXRCQW58oCHt06Ko
O1ibmDgUF83Cgy2sek+LCeQCvh6owqIlXKdzBp/dHnHVWS3TavCGeQtXP9FdaNNT3L0ZyTJby6mq
0s7QLkgTyE+NqaxskWR6bRWBQTwWTVMdGltknXCgkPXjKJqzlrneHYNqmNqUrNEIq3Ns/ibbOTCV
3iVN7bnM5wpy69KLsc8TAWxYzogJ6IULqgUMDQgLhdmM7pTDCZP6w6aDkhfAVkXC8WgXAZV5n80G
ryJhtLT2yShTEayuScuoCPxDIypEx6TAfCjvrBVxFoLFH1+oxutwVlaHG8LCcmVpKEzYf23XsVNP
kZOGpwh2vNy2tG9Ynoyzb3K71rTKdJDU/W0tVtKdryIEA8CDlbCPDX7sSJ+XZC1OPs5FXG46z7Rl
GtSRUPm4VmNwUFjxg+k71hWuPCILmnHm+27n+SouMtlqr9x18OigqcEKDPnC4nD6yhHJW2hvt92S
mVlTljuOAHI9ycaYjVq1oWeGNwXfrX7dguI4szkD/kRpLv04omk8+K7OFtl6zR4kUld2KZSPx+aC
uHmcsmacQMKfevi9QzR9Hp5Ui43sc28Qil/QNk5GWFHgAwbBAYKgL1NkuSdzUOKm4EaEgEFSWCcl
wW5ZVr63I4qkr0Md2CKFwHJDYODThApiG1rvlr5gyyWcCyFKGOt2DHId0x6VElT45mtXwOgpFUOC
O8oLKDveeHrR5VWwQtAaR62pR5dJOs91NrX9MuwMxE/lWR9B4i0PkfORe8vWLTnimXJPNWjbXkYo
GKYZTlMDKxIxYTdZd2Fd7OEjgRCMyXkd5CBlCX5o+qaf0y5meN4iNczFBZ9QL5z2mLGz1eNZQvsF
48XhpWqXeL1uoAEX5nhKZQ8BhGZwEKMf2/aInt3zN73fg8KEp7x+xKYsBL04CsHqwJKhGM9rFrjm
ekVW9j7IYMHU4g0vT4ZXNTYxuq5hOqUDwzRt9byJnjFLbQK6lcVeON7N+jHqALNhqgpf4TOO4nUb
trZWG7rCzO8qaiBcvq0MTgwwbNqKTHlw/IBqozeXucLSB0+ngk/PoFqXJC8pUdG2VlPobqHxErAc
0s3VlNFpgb6IhoC0ylQCy8TtGPWqTuU6W29TR9XIjwsW5/yMFyzheWWSLkmd9A3N5nH0l3zuEnyi
KLSa8MTmMv129Di7GRsXLBedEVbsalbqcde2w4ozr10xbCjSeJOuviI8bQUmabuqWWqWF9XgxBMg
CR9eDGaAZVa0NuQLBw132KqIz2YDhyEJukJUdRoGuvNgjpGASQBrSn7EBMUGuwQsKnFwpW7Yg+/E
kk/BerUMuCHGh2f8WLDhclYgQSG9rs1bAJ9NuIJq1cI4clp8Y48DDGXYtkCIuAzC2nTpSmuf7D22
+GyLGVA1nqkJemt5WZOB58hk1d1q6ZQc/dCfmzTxh4TmgyvXcrP4U0czlAQS7gaop5pNoNAoXMKS
p4528cAxES5bZtROuaJ2zzUcgyGvvA4ev4J3s5vgA5AsAg7Cw+wfujnSPRxeGzNs4yAo2ZXnh3Oc
e3Z2752eAggHqjXco1GxiLgLjZDzysQzferrQJ0HXBC8AULZtplWKOfBOj4usCrSNuGmgvZJkSHT
DMVmaJGFUxg4xf52tjJGgF1Z9O7LiEr4PA8F2cgWUSK1IJM1GYnkQDbclUmQNjZhX+um916LDrVj
6srIeNmSQDn3WFS8SPKZj/05SlGyg90Hzvg6VgN8NyLItEdFBa5SPCgYj5GO0DShMlpS1kt4CLTj
svhnuhije2nhkXcRL7KpMhrXXXIpUHLVdCeRTrzbokWfB0fibroOWSRP7HYafFFjVYMpWTX6itce
G76Na7SINK5YGOYNojTZYyrHIPqHlQ0UCTVVm7aYyhLeeCtCQw/8B1kZj4xMQQ73u8zDyBd9YaNr
hMIJ0/jDOpZBnVUJKqU0Rnl0W8a18eE3UVUvHIX0UyyrOdlr3vR1VtftzHaF8+cLO079tZkr4+0Q
3S3MzKPTOZvqaY52IgoJmqu4lGIXG9POiEmi45eVIJO9TDhLoi2dR+dukr6v2IsW0r4teEY+APDB
1GLGKYQLjFvEnHUuiNvcFtDW2rU9mJ7n3RiF1S7A20+uOHH8ki1tgKCoxuCWmGJ+GVa16N1kI7ak
XALFxGJxK2mugbvrbdWOWmzrcEEvwtcVmpJEeRHNXJys86Fb+1hnkVItfdC9WulFMC7wFEDfBLav
TFreZqKcccKRN/VJSSCEDkluaojMpgRGLHrLqobZvO+bpN5Ggbbq0ghTVDlE8cJ2E9KSFnsCk8rm
wg70lLYgDxkcm94P3H2AzR53AOfL0XtfdJ19k8667kHVlY02MJMK5x36CD+8Qhmjk49ecbxLrO3Q
wKWlW9bwKvRHIA5zLdf2riRV+0phmus/L104BEdPdlHy1bjBzKgT0dBmvC5JskmEkewsmgkya23g
A5oZj8wQINcrhX6ipwVl117ikRc0lGjtdddVyaa0mnRHqNKPZFeCkFltlxIq+yd15bHbk5GqHv7F
sFtC469pn3nYxi+hi7aG7IJ2WMrbr/5i7GW7oMNHT8mbduvWah4Bb4TRAF/ccKxy2JJW3qEZxArF
9UHKL+vadUveBgkWTsYB5O7MDy1tL2NEST8vAhbx20UTr82QO4YZ/u6NHq+jsew2+A+U2aYgbKpt
ESuafKBT4/NGRzXv9h6JQd3r5onWtws61Bktw1LIw1TTiFcAbJw3bAMo0CZPAQKqqlKgSyjU4qhv
/FTWLnhv4WfeHzrj+euhQSCCeoqnE+XSiDV2Ol9D3Z4WxqvOze/lTCErGCxlezvAKeVF0zUAGCIX
uaaWM/k2yTJu9iwU5KEqWeJn3kQKaA1Rh77YjIgjGBNGKzgduFSdm4VM0cbC1iV+bHsIFR/qlkPJ
mQyBjHdR5fmo2Qqh2WMMg3c/bdH9l3npiIzUyayEJRZhRS/s2RtkxV/jtQN44KZuRGc8rBg6j5W/
qA2AGGrSpW64+42uwS/Q2c9Lknh/VakKg51MmK3uo6jp8g4AeWYjn0Mgym+vtVnDXZwEv3My/hVA
+BnKpi01pOnb/YKuK4e6NjQ6luEHnfDfvi3/Lt7N9X/igPaf/4Gvv5nW9UrI4dOX/7w3Df79x+l3
/utn/vob/9y9m8uX5t1+/qG//A5e98d185fh5S9fbPSgBnczvvfu9t2O9fD99fEOTz/5//rNv71/
f5V7177/4+/fzKiH06sJZfTff3zr8PaPv1Pun3S1/u3PV/jx7dOf8I+/X9kBtJm/HQY8SO1PfvP9
xQ54GRb/ATlgcPAYh28gPQm+z+//+Z3wj5gnSGGcA2Vjp/UKtHWD/MffGf+DcxjoQeU7YBTyPpgf
WjN+/xb7A8GAQeU2AEcnCcHO+t/v8C+f0v/51P4Gd6Jro/Rg8W6o/9fJGl6Ho3/AxQghcBTyP3PO
W9fo3nh1+NBz+jau5oKX/B5IGxQrIjRfhcL/5i4YMhbLCz8sP6ATWhyI57biJOlZn9HF1NtCNucD
mkfAUeJMVGeMDOvWTMmNDX0vdxQIp2fWi369jAoMtMTi58qgM4Vh702IWhyoSxwfPJmUQJHQwnID
aUk+yh3A813DYlSAfdNtjV7Byz6hGo4ijRPgk7vOX+TeyuhSByevI+vO8feet1V1z9bm3MJkPoWb
FeyYyvEKC1LAfoprkSTuWHv6OMM8qSbBTdRi29HN7Ia0QKVptfVN9QqnqmPp9C442Qyo5NpRBQsq
D+hhErd3jRMHW8ZfKVoxOrLbakTTh/jcbiQd931TiZQ5eT0CbOUNurUTQGHq5xVrJ5NZr12sygxy
LYfAkqw3kU0pxkypKItv3J4EAACiaSUv5qrcF4PYkNXPgVmkYah3pVs3ficevBHyFeWTEdA7iNr4
4DfeC+zSINBTf5T2CRKp0ELUSI7sUq1i63tBfwDNtUvpIfDtFwfPayw9BVgtZOFZ4ZsLYxTPQf97
VTS+R3zdN5JcQivvjkDXMltseFkw7wwAEHqKgX8NNPAyWp37FjNKj790wj57zI9zGaiPZJEfRMvn
RrmryFwpOPHspA8sylv7zSjx55UUFeSykEflsHFC1+e6Ke7HEBgzhYwxC6OPQsRfpQqeOl1/QDKV
5Cqu74HYovd8NmUXZm6y4OeHw7eGXsjQlmnTkhmIAcWwq3wT8CBN++oBCw86xUpCC3hzK5bkaqia
1yJCfd5zfW0xu0oB9ddpXy6X8uQtN5j4spxAeGQALEUAPSVYV++MCLq0CmODxiC2aRm6/oQp32Id
cFRTcXCQus1j7dkUmGWFQ+LKfMW0B5aYST524ImTWX3Tc8Kz0a9viNQzBiH+TbKwG7PUcx6v6tlO
8WUXRAQseHlKRlB2ETC+8Wqdyy5Vw1BtKFzLocaHzxHlDcqqOfhimh23pdtNbOPZnqcDhgsZPNKq
DWiFZ2iu9yoSK+Q8BpK2Q5sFgbxDBWjzkKg3r2Y3SeSdCXfLUGsgMcNlzTPyQ3vyo+/U+7hX7exn
La/yMZwwEV/iPGhwt63wb+tFHwQwOzxXp08OStHpsHRZLfV1ryq3AYvodeZ0TPHkKKBjFLdHdeex
qj+gnHXDt9BE0qklEsuVJLkCvHhw0AJMR/C90+7R0KQ+W4oSo0yJeSzlW4QsgGXTdDHUKDekhh0C
cIYrwo9lSTZAEh8njGp3k/FiPBXuSd4HFvrGvfbIXgBbjTWptqHQsEKTtwmkZhbYZgIb9W0qZP3c
TNE9VtAkvMzmR1iyuGzIySpk7nX6Ru0tK3haLvreTmZnuHqr0cALEl5OPA4O0sb7FeQ+CTf56yh+
CQVOg/Z0l7bgr6eiZTdzGNusbf0DiehNZcq3icGzo7gpO0GwYhrekmiNUKGB5RCj1OmiRx83f+NW
cl4yC/XUxEvDCKqGEIKFgMV9GE6APFx31OViNxHMMSEDZ66lOxajvVDcJVscnmv0KGvat1TDKBFH
vevVZTS4TevoY8ImGCyJ4h4ecK/VDMBosjvsB8BzrcQHEZm4hyOePvt+YIC5bsqePSLV3XhUY3Uo
Hkp0XfI4V+01macLZJwsqCJAJBSCIwv/WgzhBaYzS0pnfSgAuqaA9GVqB8QAvvBdostb9AGYGo1n
rFBtir0BmZthfId4SYaSs90kTXwgGDVxg3flGX09LWbedDyGcbRGE2fOOzY9rWV46ePgpj0olftg
mGEfNQEdBea8N4O5W1AxptOgY0xWzHNn18coTLbVQi4d8R8LDE9TNwNfjYYkDacedhGDxmAIV4hD
DDxWA5QWiUplJUvR3eAhEZhCsTJMW1uFaRNnPVaFc8maB6+ZRd7qIJtmTvIFKwCZ+GI5pn+Dtlns
hWMWekuF4hIzpphvaq/fWHLhr9Dl6Ml4IeL6fG0h7xZB8tuiLqQUPV7YPDRifCNJdNmtuHsEwnkp
Hzx0amQEsOiqzDc+TYNFt/kIBMQfpqya4PTcm2uvHS+6Guc98EG27tB6ZiUpPIxqPIWu1lxKB2Fb
M0F6BrWRyYN66NMeg6DcWIBIftPbdB7jHPs4V4C6YcVM8IRRYADm0Qudn6GXzJ0MZY7h1YOy9Dbs
4HlYlRhPiOWyA+EhYwShCxVFNLdf+yY+p/Mls3Jjl+G5AdSXmim66+asoBMcqhuNqdAWGOacE7R/
WOpDJ069PiMewXJl0H+QGDCzBydI2kf33QyPt1ZJtKqjmzFSsNuiI8lhKe9AI1oObSvPgqhFRMFv
wxey2JJi3WJvATsZMERI1jqNuv4J/dsTnYdvIZwnoxHvVQUjHlqNSbDTd1EPrSW51ioVbLrCpFhl
ybTg8am/nLZMU+zuYPASbjlZ/I2nmji3EwRsybCNJnYXTwla9PC+AIf/hMojbev+qRvGvMLRlW3x
wkL5UQCvSQ2Le6BAN3Iyr1E7QWEv4klaS+B+YXhAh73gBfhhAuZSVKvYOK6vrK0hnrVWr0tgL2iJ
tNWgRcz85MUK7NT6SbQLV7ysnHGQhznYaekeoQ70sfbyeTLugUdP7VIsm1q7R8iUXCwddHFKbzoh
W9AWA+kmFfPWyPocR+28a/CiqDAvUcweKy9FnbRsMAeoM6/wH3kEj/H+acRe7C4ZYmCzzX6oqkfi
rY+tDVXWTrjtpLYY/K6XWCi5d7wroGSyLaiwV+EYnyMDRwd4VMD6F83+riA4i9C8KnPYQag0Lody
Y1e7RZ284IQYgOEkjPe8UnuMlenBCpuNiW0PHQdIs8T1nrXTri7W4ogpZ0oL4TYswIdAGblM5NZ3
xmZgjMqNL/lGEUfSGekzW5CSgxZFYsn3lfDOiGjvkkY/xwHw1BhdIkTDQE1gKatkVnWJwLkZbAZu
xjvz55xiXwAATAXXnjq8JAXluRfBlHSJU5iNxBnyTLDroEgJ7YqNP5Rt5nvehviorbTP74CZisRX
qYStb1VXHzO8HjBz3LW0DgCIDT7I/D1LPeWyGb4bZ21RP7cfWFIQufDZslGttzfK9XnYlTmv1ibH
Jh/GcckDKNZ9NqzspuJvlhm5U34R7IOyh7/rLWZIGfZ7cEM8XGIOhnwpwvsq2Ez9eMWQ15e6xZGi
qAqxJIficT8wc1gnfbcyc73w6rmlkFOCkasTbZxDdPZVOLwcbJYzEg552blHbwhRZk0X5dK5vMQ6
yLLgSsBDUOZNacD8KifRax8+FXV91qw1AnKJ9DbE3jt2cueMd1Vai+igk/qZz/3TVN7Mxr5GLLpP
muRb4ck3ND1vIsBArqpnmztbf5v94WjUjM+2lEmOuZlOE4WHulj0dV25R+cvuzEut0ONeSohKHCn
cQXYEERpoLsp5Tao0yT03rkpD5C8vSquwJp98wggk66BMzZmrM94eDOwH7IumMrM3GOJ5s0TCLj4
dO8LL3rm0LjHrNv30nmxT8uMUVXVPA1N8Uzx2a+YpWQE853Mi9zjUtXXApeAD+x4ZqBxksZ++cQt
LGJLssDE9NarRAiWhDh6HVIY4/23CadkF/Lp2lcDB0qa2BQZl/PqrV7EB/DG7TCIt7Vv8Oc10Lyi
N36NmNAN5QdIOWUKWf/9IHFXupDw7PCFLcX16bnC+mNahBDjnEEJQXJovdRiyp3uTVS8TuuCiQNc
4CA7icNbu7N21q9EzCyf3otEybz2yo/vN9urp4ONRY+SAGVpqzI9Rg/wNk0xcP/qozVIskrV0FtH
+Eoa737kp/Kc2EdFyiO4bPgYQpQdI1bRUtqqKhMNxlczkoR2aBZJ2Hcotpb72ekHOKSYvO+gZDeF
vEjHgJRbcqL16cfaZ2BKjL3a+SBFlGQ/6VWcYfKJppOWz935DJAOUj4oucoO+yAW7sYS5fbihgrl
gEwVSM47hey+h+QJLNGwfLErpJrTNknuijlL7HEazjGDFvng1dcoCFhOCM36oJ/SpESxHXjLY6VG
zDJ8dRwjetlqrC31SXQvan2M5fOgoCSAZ+3CRxWDm/JWD+wb62BMHmzWLgp2KJkaZPImFbGNcwFB
05Sz6mago9y0BEPZRbBvtgOH45T9s9Euj1zhfDs0QyYu+txU7Xk/hTG8k+1To7unSKIwjstHAdUK
xXuUjB0Qa5qbGC3dWJgMRQHuNN2N4qX1keNQLofggyT3M4Q6I2VAlVXbspxx29T01EWng0zExq/r
87BbH0HoMq7iOWZzz2AZ3YPPZTPgHbuqCsYci7Y5nKLfVGWf9IJ6Lw6xlBF4MsUU9rbzoXPcCTTh
WvlIk5xjkOv6auPbGyXCMEXOgDOUah9dsYTpGKJ6A9kS3RAIPyncyzUeBxBN0Bsw5O2S1dEmwphl
5yV37ZKA39C1A9bWyQ0po20RRk8Ln+ediqrn2bgnDr5MqAsH1mZ7Pc0F/GogBwhSy92cxC8QwF0V
4PbGIqsoecrRgXpdo/pJePq8xgQmWwbugSyxZKtC1I4Hz2QCUl1pHcm7Ju4/GhXtKPO+uh6BYDhx
nlcwE04VWxiIN9NWz6PFiH4I3vuE+jkJq2nT9CIGbTm6iQTOC6hkmcFaNqrUAB/phQQsmxULqihZ
xPdrBPAvaZNHEWqDWUIAKk7dZ3zara8oGntlMcfyUYDwEBD2nLTDJkSqSW085GuEbXjWNl3qzQPO
uK3A5YJA+fdMroURmTPyQRT+WSP5Rwg+QTkB3OxHv0vh2LgrB/fIdBCjgkdBieGHhfl4lbMYw+J4
9VjWTPhB0X+F8fSQoZPjGeaOXxKJMYrQKDZdC06ORzbRiBQv6xus6d6hHzpLXHRPa3o1rNUe2+J1
WkFvV4UsV4DdETdpJiMEgkgsx8BeLTxr6LjpEtRDitzESXw2eeyHntN/CxK9UN96Y83H8Bnw/AtG
+suf+v8QFg3AXsESwa9h0bu2fxlq9zdo577oN/tnYPTH7/4ARmn4B4sCYHQhT35gnD+AUUr/SCho
PsA9WewDk/wvYBTfYRg/4pcIjQNKThJoP4DR8I8AbHJgpQF6COYHEPX97wCjJ7ry/8V2BVr7icbc
I7pPjo0R9jrPLNffCh8TSL940JTuvB6AUGvOkvlqFEn+p7v0A5r9MxT7U6485Z9l9RpoxtS+9ZfD
SmANj2GqP5IuBRIEVKx9/dfX+LkyJC7yaWuPCMy2aiIcxMhv55XlTA8Y9oa5EGIzLa8FhIMnBSd0
WN0hLIFGBmYOWGC/ufqJ1f6Te/pZea8OG5hTM4y2SDnvTHMKGl5m+jWltsEGxTVhYHdgqo3+O/OW
5lw3+99c+bTm8rMrf2JHB4mnEt1BJ9+LGQa0u6FXBw7euxDuOJLpeu6iYwRCZe9BRW8pf8OZ/rmi
G273icb+pyXJinUYAoMTeXDLJrkaL6HC+EXKTD9i0iJ/c5GfTpJwjdO850/X8Kj0B7ua4gByAfDb
JIcwws71V8CC89EkuUS/8Zu7eBoV/ewufhohKTeTpJvhQQboare6BOU5qvPCT7lQ1zUPgPytu/Nm
OoJSygOM1pp+85tL/+oDPB2pP/2V4ephRohu/ICZ/24i1wOG7rwXe2UBHVWY7FncUXbs4jCXIf3N
rf3plhZu7aelqThZPAMQbjhUqETbOckDsuy8ie0SPDKohHfF6oPQzX6zFPZzKVpc71PMQa3h4u40
/2if2jv17gmkxgxYavGlvyhAx/ntufzF3fws+VcVfQmKcdAdEiAlJrhvKOpPl3w/PisimgggbjRu
aRk8kN8GuF/czc9igACmBjvy1nw/PTKgEEAfrkdHH7rToUUwWsrqde7V9f/syHwWB6RzA9Vgz/ng
e5ETkpfPTO2joegA6ZXXADNzWmBjEHbRMf6PLv83p+bn2jKY930KNl4wgyuwECzLng4mtu0iqFz3
IJUX/rMsFLCtIrP9swKjvcADMw3tdaN80PEB1//27H7f8/nJw/pZUrAKMdxdfUwjYnYkEGAiTZKN
0Amfk/LMrgUKX5CYbf0FLORj0XTBxnBxtkqOaYEFtQa9n20p2VgNbsw0pwuc46TNwQgjwL9mkGDE
lBw61d2WKu9FUqUj+tqzOYZUcsPUplN9jmg/5p1fX3kgVqWzh9bEH+h5M4/oTEDD4nYqU3DowHT9
Ejm1wZbFQynoAQ5ncssDCtB0dF+Vlld2QRU71MB/BLteKL9wmudwhOi2QRPBZXHNUd2XGKNfyknn
2IbOGyXvDLQrBAUHaqTNd0ba1pWY+wFDvNTGv0r0DDLVq4if6fCbsf6vzvinYDxK8H04qNkHWnSv
pzOuY3CuAySYIsqViI4Gx2Hog99FjF9EZPYpIqOwT2rWtcWhUBABeUoS8RpDrWpRYH+0+MDWzYC5
lIsv4tWlPQ4YAtr/MBuwTyGZ9TFWw0lTHED0w7V4AfQbh/yUD1JjbuXkoMp1C61XBC4BikP0uwv/
ojT7LNkIjrzfLMIrDqARX2tssOo2xgZ2kEvgSwnMyNl6nPiNNre/iSS/usuf4jILmskGvMde6wHt
/Flt+wfwRfanu1wasam8i6mvrzlFDgr9I4CD5PCvr/yL3P5Z09F5eqxsG5ZnU5wcYbiFbno62sRD
jnPHFl+fEvy/vtSvapXPIo+QyK1jDNJ8dOTkWhbkLOb3p4nGKOxDHGpEbYWJ4ZpCqOJ3Sf10Un4S
oj6rPS6r7TXoDfQwFcPRO5nGzLdx4nLICm0wHzwqRMPCRVcFijaOt1K56HdBGpKUv7j4pyjNsFQS
1ArFzDIdT4S/om63MZJDaU6LnqeFosCQR4Y1tLSqhnMtq2NTJ1cNoKquv9TrclxrGIJ2xdc2MOeB
n1kJjh5wgy4oM2/Y++E2ttsqOOvs1pijWxGKdlW/9fDp0a03gGo+Ym/C38PuPvXhZxV7iLJkQZTd
Qzh1LEDjX0bA0DJLfJ1JgGvzbbAe5/aVAUBC+SN307TrExgt7zExXKI9eFERDM6WjcG+KoDgXYhS
BXCJA85dPQX+5dwcC/bE2e3o3yfLl5Z9DOyx0XcUuy3Bboo+pmEf2cNkD4RvCd011Z40O7qc3rSV
237ZUWhCQykYUDQ/cLn32m3pg+f/HTrEkK31z6fYocSeygUaGt6+DIIrrBjdl35/HgC1H4v1EsTo
Y9J2hzEJ9qGDFgb2YgI1basxOUwil1N3ubjqsJbBHcxZdqM7ELJesvhLED5MRoOH6/a1QA7F4z60
7FjWfCsTtZPx8kZFmUaxu0tqDMltEH/AHefW2fgBnGIKyd6gDu+TQF/ooPk2JPIYYX+FsjklcF51
NtzIus9Fgy0WCdpq4m2os9/ggrtNWg3ebJ+3pX5ZCdS8YyVvVOzAS3GIOeyhqcvd2mGEAVWs1LMa
iFJMziFCcQ/AEGTnlNfvUp3gDwPR0WdbfCix78dtneT1hFWJPpgv5GmIwPsdMXzF6GVOzRzuO4F2
BRMz7CsCtY/PZmxUCK/dND64Ix3JYjulUzuPqXA7Hp51qj7GbXxDwYjXw7LpQPBPOtBkZbYKxH/p
77EJdIdh/RUQdwyWGMoTgmmsmdNoVyxYOQmaK3RL90P1JaicALca1W6EeV8zlbdVM39rNaAqTbbJ
2sLC4H+RdybNcVvblv4rb1YjuICDfprosmWyp6gJgpIl9H2PX18fdO17Zdqywq9GryrCIcuWyEwi
gXPO3nutbw1o7rqLkctQhVOEmeZ8syQWA4/5YagvDTaITXaGAJA+vVkYl3HZCzk5ThFKmVm7DIvx
MEUm0rt5t2a9m8liH+POWXBa9YgslluC1Rmt6HejPEGczXblahwmeQh0KnG1UPa4Bw84OJwQb6AR
3xYLOmfmUFbfnNIh82LxKtUhz+98F0fIQJJwF6bMubUseUP/5+O7pLM27FT5AyvrLjNNp0xuFSP5
2R79o4XmXRGIka7VKjEMh2Y5QBfeW81I/7v1kthyiRwK1q8FPsc+5EhlrEd8fn+/oH87zP/V6vru
LGKiHNLMTh0Pllo4YRReop4HvBj9KpVv1AH8Q5c7Wtdjgbzp9GpXFTSqw43OQdv8oVm4tUzLMaPG
rXNSl2rZkZlPmmXvjQV67XAPPwobHORHFXcjeorMzHYaeojyVZY5fpDaIzw71P0Jm1W2sWQtKQir
Ak9jySC88wax0Fe8i0ba4feZOSCUaRzzsZhW5+8vwTcU6F9dgnfHIzBaZPqNUXZQ4xJ9/SkEkyYe
S/mVHWanU09Z8+BZ9GHHaHbm5bZjKG1zZpUNaScjP5wPcol7FR+zgeS/T1xbqID6lpuiMby7OIt+
svl+gw791Rvd7p3vyltN0XCq6dkWfYR2hE3YlBCbRFPAVLjX7mX7pl0zGupM0cVdK5SzVRaAD/sz
uWV+MZnoDTCV1beJuIwIMLjJMBnKDVGvXOa4dRhhDYO2a/MPas/t9mnAk9bkYdDJ0S5rTEovw+ls
NO1Z6Rph6QMmcLoR6YsuE0MTMfvzui3AVEfhwYrRVI9F5CX2isMYFY/6OS++biUAbTSkEtsYP8OB
bO4U9Fy9VuysViZ7E0N6/yZNHxVE7pM41zoTaWm569XFFZm8E+1d1h8Qwon0qgm66/DCFDRxljQ7
Spmcq5e57v1KWL7FZBXaoNPgz1zSzi/59q3Qd3OYe1FhOHb/WqJvKsxHjd1bmz+ZLLrD2v7ktvrW
r/qrT+tdX0AyMa1m2IEO6dlKlQAxohzkwrhFhRVEGZqC7KD3DwNzkwnb4PzaxHd6MTrb/GsxBm8d
LIcsu0dtiHwrP6WR22UJ89BvRdZxMpcHHbX33MQO492LipNtYKhuqoOz2GGQZu3VzmAlJZW7GacL
A+kD4yxhjW5sLa6KlL3bAsB6XHJZ5DXjuteYzKaGzhCgOGa2uc9E46YF+6oOvLupvDSJPKXEwKWZ
O8Fx5O8fP/MH5+b3uGQQdjjXurA96Plr2AlG4saFzfskjyvd/X6fW6hBEvtODNqvtZQ8IqoHr3oR
fHBZlN+oLWFFRnOntAeN2zxdpOtqVIz/sqcu1l5E0R2MqEcQL1xJqxhkZ45ebkX0GFGTvBpde4Ye
ebKkaq8KTA/522CXjs1eukaZOy9SwNzUi7kbl1K6SnlzrSfjEGHeiJuWeNFhrywfNXQyRM5gPKo8
o58vtTkclqTeJ32IB53xPP9mjsQ03AjkeHDT52bDeGwVc/UQpljOWx3tD0otjGRyFmS65c6tReX/
s8XjG0D0L27H98rdKhK0w1VceEmDJdzGHVF36BEYD4fjaemvs8T/Jj29jnT8l/ZTEarYAuddTv+l
Wezg5w0z9Qef+Hui9LqMoUYLQDpYMFpZvNSTvFy7pVJo1KFQyoAqYEw+5+b0yPH7oK4PBIpm1kln
MsMHsrOb/g7PgywcDIcYSJpsU9+xwhWfimE90Ko+CnvnhDmnT6u/X6sqPaowQIS9n/RDn/0kjuFH
fXKxiaW/W4/NWtNNVGPGoQm1U7jEH1R8PbXh9oqjMcROjVPZR8+4U07VfDJUyV17Jrd//9j88MXf
VSbZ2iiJ1Y6MHmhyLsz2mtI6VbX9VmjDKW5wQi/jSV0ib/sA7TQ/tXygEiSFn7z+D+rr9+TrvFQM
SbTIKdLCvLZ1eFIRpYRDdhum9K2r2PvWtZr027VKn//+NX/QNxHvziptJtmyMi/6QaGgLRmAWNbt
VtFvTYycQ8kUk2Sq/3c/3XfHAjmRewtBvXpIjebJYFXWw9yv9V9FbJ9067FAvlahWsKmdCvpy8mM
1xOJIj/Z639Q029Dre9vrbEpFVuFZXLYbIFTYQTrcLMYzMD5MbssDETz037ydvX+amF4t0+JcV3i
tadCbJarguAab82TzM+4XVlpkIL2a9cggdwsSlqHDzgx2AE4lP40PvxHHW3xrnNSYrnoVXW1Dhn7
JFwVvDewI7LeN7ieKERcgmECkVsOA3Q/4239/e30o9f9xvf67vnN81FpJ22xDh28C7KRt2e3CZ87
YXK0WWH7WK5RklNSZ7dN9dPr/YOP9j2b2k4UDfPHpjQchsqhJdeVz9ZCSyCl6yfp5s5Q9kBxRlrq
6RAdS0u7m6MPU9h/JNLhNqITrbaaG4U/G9j84KlS3q1ieaMCIxmoqutcvIVj5HWafsLSG2QwGqpC
PrXSclLwrP/kqv9g4XhPuAZ2wWR0rO3DJNJPyBsBpLfHBlIA65WloqbDVFBVLwll8E9e8QeDjPeA
606PIl2yuMN1npwEMpsgnJrISvwCeLK722mhTVwjPAlkKfrvrVXvqddFPOjzhBKIs/p4ilbU5kyA
Bp7gbVmEFnuSGcAp7Lc/+Rl/dFXfrVaDjloGz6h0wBZ42haMiud0XlX27eUkyK0NkXfgTnd1PfzX
a/4j6QJWLv75f0a3AAnXNLdG6o+VC78Zuh7iJIOH/gcz2L+/+ndTl/GLLZAgYKfSKNI2CvR/TF26
xTRWNk2sX38wdam/WJatyXDpFN0UYst//N3Upf7C2Ua2MWAZmspXm/9Eu6B+m/H8Z+HfPF2apvH9
hKar1F7vG6yGCPMqKpP1aambqy2+aIs4tnF5l7bK51SSXyZz/Zzq6kmxIp/vdoLDyzQlXF5QRfOX
lweRxgGqGbBUUCgK5OFpR4dPukCovg/X0Y+wkEzlFOh58pxhWHQseZurxcIxwnSv0wX0yGm0yU6I
aPctD+iz7gC9PMtoS+0sd22U1stHq9JPpYX8K0FNVhjSgpedbr7VvQzMc+2q+jJmEfOdtN5E7vaj
mioPsEO8xJD2I2I3StQWht34CsDkhbX9OvTqeRbmwVKwcJjSo2zZ17BgUGAl+2bI94Ml7du5eC0o
hQnsKZ06/1x2kCdigUS3yKovy7R1CGhD9TeNDbqsNtrHbA59rUR3qidms5NRNwE1Ivi6ve9N5aEq
6SzFc/ZacP4HBnM3J7QUw1jd9UgSx8K4pVfyoJl8aavAo0E+6k4j9akxSU+UyBN0m3qwrttO3OkK
zhbR30sdLVSl86fCfCZG+BOm2H2n1XdDhEcZMV5AP8/XtHBv13zfru3wQWvTQ9O1gUiHZ2kVSKLA
EU3Vfa5wCRF1PxRYM4x8CXdrnbozvUdaiQOsokr24bt/1OTGkVs0lVmGyd0Kk9wZKrDRY1rcCcxe
O9AYnNWbZ1IyaJRb5n4xTF6lUv1Jqo+96Cl++RNLM29SIgSF6Ab2Qqouq5u2KeAapLFybTBt2SOB
cDRa67k4DOsnI1fFDqBKDo2ou7Wi6jxHYpPU8QmvXfOcRuvLpIbeIktX+o0nOEDVLpaU/YAgXprk
z/pGerFmDV+bUGDHdO29MhiPWLxvJP0x7+tLtXYuRns6x7dJlLyWSqY4XVd+wXiOltfyU1tfiK4v
vqxI6dxcW99abdxqt55yjslLlTvgXXJHn/pg6jVC59LlxU7Vc19oBIEALhqiWy7ubuiIwTUle6er
0tchRt9WrQ+RRputW7oaGJjEiNR6K8XialIZomgkR1APJaSZk0uT228Uaa+M8suYN8+ZQrljVs/A
LO7CdbgsorxXKhwHU1U85yYIhvlO2HnkStL6EI9FAAzrNqpUF04TDIMlDXdm/cDODDUupukba+kR
kIs7Wi3Qr3Az50sexLCzLWiGhlBuXLj5rgqwM1O4g1qBjT67G+3Qo7nvmGq8R/lwhJn2ZbSyfWYp
XuLHizgrCR+eGVp3ieJK9fZhjK1ndqFHhjtmKZr5o9kET305neN+GulJhVeVStHhyX+V0j7g/e5m
ffkqlC4YhbSX05xgNhwlXfoa1vJH1MweKYnnYcrvlGXOHUA0Kp4kNLxNe24m7XM9qscuQdZs64e6
L7690agqnWXCDqlbXwloOZq5eYA1eC7q6IM2KWfNjj8tsv6oqMqpHLVPY7I8hYy5NATeuQyaSq3v
u2x+kBtpr6fFfrG4xSRQY9JkHRs92sli/lhN1teRPgIe2aMsxElTL+DXHtPKOOCQ/1hHcdAuxXGu
BTXGZoWNA7P/WdbBt8PHn1Z8fMQ4eNnlzPdHPjRxiR5N8/qEVx77joEqvak/pAo5nlaJp7aOPk8z
zSPT8NewPIdTfNTDrRlEUOn0M3j7t1d7/24wXei2Di5AwU7wx1qnQC3UNG0rP8npUjkzPTBDlx01
wmwENoBMD4nhT37uKj/uwmtaFx+h5pzqJTxWrXpXhMPthEa6L4t/TRz/0bnmh2LL/7GSTFO2ED1y
mvjx0ebylr8tb/91Qsme/68u237PXff269v38sx/f5//HHI4reiCA4mtm7LK4fv3Q47+i2Voim0w
vce4vvF9f3euq7/wUeJnh23yze3OR/+fQ45qyHxH0xK2jqhW+yeHnD/WNhhDbYPzFYc6Q8C9V+R3
FeYCwDAXpdw+GWET6I18KjTDxVbkVvLg8sV+VtRBWv2M26D86Wy1vbBtA56zNM1WrfetLgPRdQNm
r3+KyRqNJ6c1yUZcWiTysZ/YmScRPLuTlcL7ZrSW8BqWeeciCByRobOwVN0EC0jVHbBNwVRmbqd1
R202fBEXH9N18WK6jKUY79NW9vJ0wHbTOwM2lBpfkglzZKoAnegBvn3HiPS7Is8eq/oTpybfaIqz
VuFVKYzHdBkvo9KcAb4Esrp42VwdIPC5so05NWKrTY3XCTWSmdzrmv1I5gX2loZQvtCemAWl51ir
A7nLb+yVQbKWvI2bYxu81Gcmi9extR6xpHhRW78mUX9qO23X8RdXXkFjYSyLF2O8LeT4JWaTW7LK
W5AjGu18PwI6AbhY207aWjdo1h9rBPwEAgfbC4JcOIwTjb1Omg5Za10ne2QTW+LY7fqKlAaD3rfm
FunZ7ABsZp2/FWDzIB1Tmgw94ASP9G6AprJTyuHngghpjK2M0uf1UE7lHsbbr3KJtlwx5dsw765s
n3SbpvqDHYbeumYfYbUtHHasposdNZ+f5VnyxTp65qw8yehOaFiaNZYZ3IeS02vGjV5YpxpqkoSP
sM3QlmUuK7Sy25qy6EVK1PE0IUqtIGpP8qB+OHl4k9lwODdX2/DTzse2tn6/9nJ/Aq5AVK1z0jKE
/a5sbLqmGGZMkk/ThM0ca8asn2K98+1mQZwF13jKvhqzB1/nKtLkcTSiU2yz57UAMHPzJuGcIPTc
LYEE1r3pJ410rLTlZU26DxHXA/MJQNA6iCV9zxDKLREYddGXWBldPdH2ZiHuUtsEaFMzcbUPC82B
XVHlN7F5GLoJS6vObz8VEOrimBssNc55Nx0XDHpEi1PC48+hd9+UpQMvjbMudveVh4mGL7258do1
/aHEjzYrw708jIxKVP0sWarXQstqk+Y2j0foTbQ6Yu5E3NwmI5Es189Nx7mjgFYW59V+GgvIezrH
WHNwh6V+zfX2uI7ZDca4fY99Pl/TvW0Ut4Uwz2k+XyN1vtZN82BHoZvn0ilUktt1vMYJIwZbPI1t
5CscuZawuDV5hOdYu8lE6+MwuYzRZ83k3i+KW5iiLmWYk9uZ2yihVytAdvLiYJXDkafhHK/hT7D/
8D3+4nZQVBiBOrMO1dDf3Q5jBp6pnIzuqZXtx9qwH1M598zI65faW4b2AwS1X6uRpUyZr8mse3Wf
XvqJqWdb3YdjUIHlDfX5mkIPBbp9Tizbk6vIr9OKzCZxqfWckJz61gilR20Z3CQ3z/WKxkPl8sul
a2nJg6TMp7ZpDpvVWzNHcJjlYaES6s3Jy5uBTDSwrKzeXcjSpGpByROemtjX44+Zda2NKgjz9og8
21Xb9BN1zyyfhq7az/PwQY4xg5bTc4spFKYh7w8VDIwyo8NS2/c+9UmgRiyuAI7xePsjzMWG4xcy
cz4OHDxjuU+X6ZLA3Jtr4wwagEe9OlR9iUawu0TqeC3wJKVMMQtzpu8ClTNXYMHfpsp0gdkYYGVf
wRrgqIY0FA7cp5V9EzfPmjFeIS3vq+xX2zJ3K940aTZ3svW5FfwoQjry2RyHriZKR7pQdqQxdtqe
c2MNyCQNpdvvdvzbfy0B3xsMthPBn1YGBfmkwn7JEfF9f5+zX2Hgi+qejCjfV8aHoWe5AqYcYbPp
tHKvSp2vqkzKJn2PlNKJO8oXM0RzZHtSWge9NLjSzHXd7iDGYkLPDnXLejj6cn+cJbQ6rUBJU+3r
lWMmIbWtpu1DIICmre2V9mWM7mpgzHM1vHRWeRCq+tSEyeftARMsBlT0fgteIlzsw2CiMVFfWtve
/f1V2Hqf75dHleYMxhNMIn+KDtFy0QBVW/unUmhP23qo8sqTGNylpUqFM/GzBfkvX1DTdZVHkOnR
t5HZdy3pUWqhQU+cF7SqP+pF5Zs701Xpn5jRqW/0JzAkp2XUzy3mkpk9Yc5e7Kn1jUG/UcYwpqwq
f6K7245nf7gGtIe2n9xSbEWXaVFtZ6vv3pKqM6NXp3F6msBtrmlzkGz07Cw+4Mr2TWmg5TIgVHCm
yrWgNbV9CpyqKx+mXocBAq6YR3HlrfbSS4tsJoWVaUn2qYROiBUuwrmHpy4ezHMVNx/msrxNy+jU
sIKLsTxU9nAhrvfW6nI2EsvDX/gC1vE0NjoCHPGkpS07s2P0+FzLZXgphvSm0O1jrBdOm6tnjJx+
lEawDptgZLJpLcNFznUkC06qW28dJxNhzNcu5SU5DubZ4FWr4mULhkv4uPSfyiLdzYjnaHg9K/xd
+Cz1awSiB1dzC2iF3UZIj51snGc1PtU5xrm/vwe1P11/Q2iWKqu0EGkFvu+X10qoJeAQpydDUvfM
KwI1/y3J5P/3SkfYHN3Ywn5c6TwmRdVK5y9d/+UPtc3vX/lbbSPMXyBrUZpaumVZAJz/XdsI7RdZ
2BaLD5/Pv7q0v9U2koXFjJXT1oUwZV02LSqi34obyf4FO4FsUBHYVETCoCb+J/azb5PP/6xTOFrx
smn0byGjkzKlqNu+/t0zOvPYaz3doVNEG/Fol4MepIbklGYi3Zc6B9h8GV8Ih+IpbOTFCYtk3lX0
08BiAeprbtf0DZm9QxhBcp1iCRfEVH+BzT05MHjxFauI+tvhqHI0mgcbBk9anCQENk4cCp4/dnFz
iph2xw88uLMDFVUBJNIj4pju17EGyximn6b4A3p/21Hq2pd1RCaDOYIKJFsT0nUE/6Iqj8ZwaDGL
H+oKO3ISapkz2nSBQwp8BRnwEzKVZkyTACjJAU4YEpnVgMRlVMcuakNHllsLplK9q8Z5vXSS8tDD
2E7kPL+XBuRaQwzZQCffzt3aaU08Sf40yNquH5J2Ly3WrRx2LWKXJgS7mDwPyfoVcYoV0Cc6zRpT
wjmayyN5v4ubcWV2egOJVB5f6jx7k7iShxHKYZ/fZm0R+4OWzjtDW3rP6pU3a6EXXQZ9hjIy3ymy
CO/0RbtGYCousigTn8sFO2IcXGWMOYDK+QHeF6LfEdGiSDJaRca+o+5mqlNFbgNRlUOxDGcKGMah
tsxTNkjNbpiy5oIe+YkhW+PPCpIqWX9pOC15Pc1zUzdnLx1fv3to/uKwYP7VDcjDRnUNc1bVmXH8
8QasKGTW0YKpLAHw9gfUCft6RIycQI3yq3xcj8taQc4lISmkUKK51cBzwCSlJvbTGgNgESCGsob8
WblFa9RpEHmVNYruTY7ESj89lsOkOkvUyvAcQ+S/K4u5Jd+NQ/k1qXFE16mVeR1diF1dFA5EbBnL
fRu/SNhCDBcquvK4KP0C9SwOcpgQlK2erUjyw5JD1+Bcze2Oi1synvC6iABCeO3GaV2TG1GIIKU5
sAOJ7g25pX6IS1O4NoJG04hTzxJVCD14y08wGjsA3Ismt0/jfTmHRcC9ue6XOMJCWSIaMqWPOjfq
FjSxa1I7dewhLwJLDNndCoXAlvpyn3OqlgiUOJQGP7MRqi8D1JpTE4J37+HSbOULPpbGLeiruH1u
7HNzwRMdVfLeToHsLIp0q8o0AqRB4PXn1EsQt7OsG3ZLoXSfejLn+hTmEOjy3DcWKmB5Tj7PZYWW
G2bcNZqjc9e1Gko1MbplOOMClZSMDq/+3Cby/Qqw5m61CXRkGdkXaVmfMt0YEOQi9FZnqqeVjg9Q
ggRYA4BsKGEoybJpXA9V9XXtQoGsWZuu0ohqFEO7byrNcqvmY3sYNITa3fxlbmP7kncNHfx8PUVw
j4F0R51PQod8jrdfgNx/qcSa+VRrl3royNUbF/l+MJKHtCWCw1YVZPGlOcOMjtUW/hENTnsWsB/W
JaG5q38M1eSitAP6L2N9kFvungyiwnFtpb1lo5g0tKI6zAAPkbYKbT/m6eREQ+vy8uGnbF13M03m
D2IaHHsljWSKFemujWfJpSfSFhEgemO7YzESOdAnqOr9Fh3asojn3jahozQyVQ0CQb76CI7gCf5u
fwa/DD9+5GtWyfDHaEkf1dqAbmIwNosaBGNDcTNlmh6ghiFRpJurO7mVQpe2zNWIWssbFVH7dWUv
nmqTIRLNRuxpabb4sFOcybTTvdZZoV8q1hlsuXqd1sZbUyHQk4dP0AISNHHapqxC5B4JhWjWlaVI
pxXtxlKxHrKwc4yWoAeSceZzpEG/hp437iS7KR+KkRZKWobJOcxnjXpant2w18RRMYviOZkSv9Eb
y8PnV6MBiBEcMKs5Kpb10VSV3iuZejhLNzWeMaMH7rJG25ED4fatOQYiUxlA1GQQ5oN+xpAsu3XE
g28tiQ0nwQBUoiZky/YE17S2dZ507diCNUdUJvqzwpMKTsZMad6koT+0oMmNoQoxPVnaPfeU6udS
U++mLpKDKOKEb4X6wxBaH/GwEx4AQR1UrtGiFg31g2YU+7RuCHvbfrFjEJaTMNCqAxLbulENbNsT
1pWn0izHsx4qwOPz1uuLuMK0UqYnuXElI3WIwG3vEO37qlm2By735ybrZqiBsrkfs3phxskCk0uA
jcqBJAx9YOqQMdY6JGqn4X5LnDHMor2lsYyOuo4gfqVbUXdpFsRFv7dgLmoluL8+nr8ip77RIK9Q
y2l+W/WK29bo1cq1n6660oBO23Y0suqx24y2l1uy4pIwPPqpUh/zjBxgqeejSZhOe1xhHmN7eKvt
8ZKt9erBxlt9S5amG6HfmyVslUZ7IaEkvzApKXy0rJ+6xDBxr5RnaHAD5wP1bTGK/ka9t4YyO4dS
Axw64kHuyAVGle1Ro2aHMn2s05emgTUd2r1+Z65S75A4ip9mBfWCpvyB5WY5WdD1jAoSjtkVMPPV
7pDIzV1vT+ppG2wMbM7t2r3kmnZLHsrqrkqXeyOWmiaOl6cc1XDcactFHmOIVxLnkMFqH+0kk0md
WUoH1nq6SzRSALo2vYSm+hFVxZX5NWQua/ogi+cm0wNDWWVHigvhkJd2mIUYvZSgJTzWADmblGza
NWaLWMXMncFgShlLAzCd3gVqHPe7SIouIzTPgQfQ0jXcJeHangAlAqVsx2DsRe6O+kqjU9gPmYjs
XRGZsh9niseKHR5T+bXH+eZIekbqYFIUpyZjL0gqCvZGxbzSk5Nl2EyoJ3vpnWww6IVV6rjTVpCu
FLxOJ5uqO3Tr4BMvQbeliovd1C6gOVRghKL7UFf9Oavmw0Lh7UBOZIcYOD6aLbicKLtIk3k/wUw6
DbFZAI6PQaCm4XXIfUJzZ/x/plNndLOkbggmDVxlz2fsSlBpd01eaF4ESC+ISuAwlTlyf26Z3FUr
HD67Vw4wqJY5zvI+JlcbxQsb4nrEcZLthMlRUiqKZKcqQrDEvRL/bBx7Q32MhS55rVkc6UXT5IU0
ZlgTkqus8elJAmsbUkg8gKZIG8qcVU3I76DRM9dkVLDQHUAXPS0ZqTbE0lSO1VdXZI75pS4R6aYl
MUpSonhjmWWOGt6U3bRXS1heRgwatqnOnSU1hy1zYicSsR7tMQJCqeJlQKwwnKipJbdVOOdlYQ/u
Ku8M7CooY7toRoEs95B+tC0bZShgraVReKSNSTpnPNBaHOYhkGeLZAclgW+jLGEwNxr+MgVUDLlM
Ev3UZjzT58H8NQhMbCj8RUsrWVHjyC3rGb8YOi8xccJt1ZuJ1QCXd6hdOpPTi74tScZYwQNL7PtK
SfHliFu7EZmn951gydIeah0yaDMGJadNt4o59yihb8TxtSmWS72IJ/QlQPZKR1a/lDbxNwOTYMV4
IHLqooPndTooeFmvZ86iQSGPJWNPiJAO3Gkib6JNPMJIGMAP/QlY2nLUEixOJTCfGqq+zwZ0Juhy
dbLCOK3hcJlH5BE6wLZGUW7lUvqVuK2LkbJmqYZxJP5loCikZTAJhZgsek2HDCV4HXPSWyPxgDQc
yjhpcBKbyF4Qr7JL8vDXEhp6UAz9bg2V8ozvoDegiUXxnZS8qYQNemNs/qpMAgxWinRxxbeAQqLq
ug/9VB3kIlN2g8UOmpbkGUQDcRDNTp0MIKZRQi/cEHgYi81NVc7HyBrno1jsYzZLQN2GlQyrLLHP
mn4g5E0c2qYuduPanelNRP5c1PfxuhyLzitIh8SnLjg1x6tN1TS3y1mbsZuNxFapG6azRnQwgpey
wrg8qyUE2i59MsVC0VMkqDaiyKcqu9EUxmQkYJi1ny91ieyfLLkIYu6J8BEyts+HtGyOcw8Eqcmf
FABADrkYjblrSUhwWUi2LXU5VhIhc+XCGmIqPUA+Dt1p9A0/33ooKvGMTyIJtNo+qt2cck3UQHA6
iBIuetXhrhm5ClWThRxWe+YfZFZMeelLMmKXppA+F3p05n5LGoVVtDMOZQuXU5BjicZvbMPEy+ri
TUpUT1dsT5QDSKChIY5VNz9mUeQUotEchDUMu+MDAWBfMdfDu5TXL3KqnuzB1SJAnE1c0mtSSN0l
JWvK+APLtFmBtcH5+yrqm6j3D1U8SiMaBSp8GyqoP00pV1lv8xZa2SlK04fU2psoqpN5w57WOR2/
4WM2YqRZGpayLnqIORVGmuzPm7yo3A4BXb9bFCuDiQ15sXXUyUFdRC08Ux5FNdvJt/f7j7pG/ze6
vz+M0P8Hsd5t9hix2Vd+3Fd6+FJmb9nwO9bof7vJW7UM/VvyX3dD+etb9X2z6d/f7vdmk/bL9rzT
T/q3JvC3QbpQf/nWEzY0odNO2lryvzWbhI7C0JZJTIXNbhnK1jf+rdfEH0GOsC1ZqLZlWIrxjwbp
TK3/0I6UhML8CcGgvcmZv2sx6eukmcmYqpf0kJyaY3eDGWbPnBmz6866iOP2n9qNdcOzjp3FB9q6
X47KA0Rg5RreJTejH3rlZXlZ9qE3+4WXXsGkHYXTut0xPWdvhPyBbbN32P3qA1LZU+pF7uxTHfrk
O7rCNTzjOB5AVO81Z+D3syuC2s3uw6PwmmA+xc7iNPvm1HmaI3l4H9z4IO0XZ3Xxlezbw+L1vhxo
xybIgtRdPMmv9saxfoiOqqu42U0X0BQbLopbH6idfBrXN9HNWO0UX3X7veZKl82nBUj0nF3MfXMj
jhRbQXOzXGLXOBDFdMxvksO4r/1izyjE50ywJzzrWN2Ft9JN/kAO3U11KfbNsd/j63QUfk4mkp50
0QPTgcCBtRYm6SW+5hh/8AIhrnsKb6mSd/On4gjUxsu8lG+r+t3uy8Hr3NB/THb00wLDTTzhhV/J
8uRv1Hvj29vQPGXPd3CbAI3XXttVh873GGSf52MSkNXkSU7HTzYEHE39yaeY89SgPXEyCNq98dqe
8DT59B9c9ZidTW/yzSA7KMF0W+5Hvmq6L+5ifw3sOyrM7sDR+Y72hkPG4JEjRhYgXnTKYHFHB57c
Lj3Gx/RIjfNVOWa32a/is/2x38PEDugs7oZHJ3Imt9+Zzujpx+7/MHce23UjWdZ+ItSCN5MewF9/
6UVOsCRKgvceT/9/UGZ3ZWWX+WvS3alUJnkJwgQiThy39z7Pvn6jgu9H9uTlQROiT+om4Xg2HqLb
el7d1kXq0VUcPEZXv2WP4rn8vr22Mok/FHxwvO0Wd/Uqup2nXZWrdekP+VPzUnntYfkJY7ujHWDe
5STpPTkRVoZZoB0yD00rL/ezi3rR3CKIQFmObqPa6ZNxpxmMq8EpGihOjttxr46pCyAjSF3xTQ2b
o3ya32j3dsEpcrPEt58pX6+uGKqP5Uk5jORmsM+OeVUf8UwCFINoiCu8lnUi8tn38cRWek+/sX44
MnsAEB6kSNAd1UDw01v+lF2ys3yEFPFSn8zH7GKwArpzdkiO1VE99ac/WKy/k9RTfqmG/3U/+utS
34tUf1jqcz2iLV+30gWOWBwbVuHgNi5JqxCya7vhHjr350/68HyDVVkcmgP6fx7QbrjPhWcAWza+
yNfkPjuFI9qCO/izhyaik9uvqZv6oz07xEYeQl1pSPx5YIX5eShBu2Nnn6kHw6KTO6gAOpKr+IZP
dM/7Vpjlw0mNj2WQO+BwHcgmHeDmAZKXD9oJhLcHQ1kQB0hw/YBzsDCOWu/0P7Zv5csUDidAdS8m
pZwwDdZbE1KkdPLamU6PgmM4wqvqdnw2hNF74uuH4oRb6ERu/WK+xxf5IF2R2TOZSxf9xoQ8xAf5
eXskxPV6fzoaiGuG8WE6xufitF0jv/fVmxYolK04GkkpB3WfyxJAPM30Xvb14E8OeTo+/znahfP1
vbA/K6zCzFpYbcpnnngcXMX+/jPj92eXNcmxkQMLjrPapcuZvP6gHedzFk5BhmE1r204+Iur+RNQ
e1tyZ2/k4NSvVHsN4ZH2hFP8xoxzG+crtJeH1NkcSKO4ue/Y8LMa8FIuwqk6b/7kjh6AfG88WXe6
WPkuv24+UmWe+agadhHAAcXUkwMow93UhaHNKzwkk+zqINzW437d4rJ+i8lF2bQTw2zuZB7dex5L
4NCGtUdaMRS9xc1t2Ivd7kp06lLE8zp3dlRHOqHK6CAO4uf+bM9256/ByFbTewQz9mj/jNkR6Dvx
WhvRuwNUyC54eOuQcRTySo9tmAEQN95jF+5vO/3ScXbNVQ4CO5DANIZi1wOy7kaPdJnYSLgGQkia
102OzUvs/iuvDs/tbyt4f11He4n9j+vISHMKR6Z4IZV1QfjPAS4dwKDutmFJeZ930rmb37mmwxMw
lKNjnBPeBA0PDA50sK7gPgFv9kdP48uU0XhFe8pfvdL+XjmVA5G0nThRMDGShtsExXENxxOioiy5
yd+XLGled3E/zEAPJp+t2YZj1Sfjxq7Ye51P9+c+bfZNkh+4sccdsrlO/LYekKs8mMcIQ9X59KVh
rlBEs8WP8UhpghP2oc4cE53yuvgtXyUYzdbr+TN6HRnVYPQge3P2j5hBX/f53Idge/geJPYhf1Q5
UQsNicWUkLlMdsBj5WH3k7eedMiYLIP724NkOAoEShiDxDXdwt2YlRl6LuoFWJhjIP0w8nQy00fn
YZhaVwaNTVzxsV48OWvDr79mz5yfcSXycyJP98Rg8DfGE5oxL+WP7uBVHDkfw82cEu7FC93MXsst
rT95LU7jsgC/wW4VP0Wxnbz0JwodrhpsLtB4h7KSox9K3jMUF9jOxa94nRbT1PLhzJJcFcNHNYl3
u+4T3RW9yV1ZOKsj8Gb2n+1jBscBLzP2Y/YOuubYGJG3YSHQF89qZNEd6L7y96lce/S0s9hrLlLx
DCV0WWfJLtzIjQ774+yu0uCPpzXEEvD2qP0FDBBHwBTL1KO7icGrDtsX80JjFcPRc9cm7x5/IoiC
5pwc+mO7T1RXD4Tb/qYNdw3RhGXCml7sd0Hhdc4TpF08A0S3duX8RH3DtrjdBKuQs2b3saCzm5sm
7v41yAM3n/NXZB8Q8WhAcG5MWG4nlE9DoId6OLArp27kWaFwwgadhPscIrLOPN6vpeLl7WuERhgv
+TUxJbaKmRslFA063REO0ERyNdkjJfhrSlRnbFNY7DMZ6yIyxRKMR+R1wcAQ43c4SPA6vbd92b4k
B4DcZF4DzFXYIwvDVpcFBvNbDVA1Lph5Irty+w1Q2aHz6evhkySYQ4FVvM/U9GoG8nHygZD4YeTM
J+vQh0mwL4eBQ6DqsRUs8ORBZOQmuLqYaEcIk8PwqWKGrfNuq4pgZEiByfx61NFO3YoRBb3BJQxm
lcxYrh4jGrCkHsyX+UG9YtN419C2X0p3H++Gm1GdPMT9dTmbnbszb0RhM8FH8jvuowqKfTwcuNfZ
wnsWJKY+mHkv81Xit3fDjx4k7iosuF6ELVK4K0TbmAtsKzjV5kX71Fm+4sMa0KOB3V3d5qsQ1Jg1
tD5Z/vUrMwCvn148DM+MDTaZ0lBOcGXgPT6c8TgS+K8OblsYuZXb+BbPCfcBhsD0LLd2ceacgkEe
fAbWFY9gZljo4q8ZvvgSFmvfefbVujrSboZo6wxYqY6C/9nw6PDnnHuYRthHEsYUNVs7ciVb9iQf
OoqZX/u163Er0znBt5hsyP7t/DH5Xl/3oW6PGjdaMAxYT36O0AguuRlkzxEudnMrA/TZ3MRVsE9t
sJ02/VLdyof1xxLujsKAZ5PirnQhloOlHgUSh1lXi2zOiajEQ78lyC/xEVmGzAcE6tbHyoeL4Rgf
axRnzlA9JjfaHS/9pf+R4C2vvhVQsXJwgiCyeCl8QqqQe/EFG+5ZW/SZYHbizkHrQDB9ISqyC3vE
S6qDxk9D9NM5Cm/EzQgpUpuWGbyi3e0SiE9aJ9n/+IMtfkcyhJjBIsmz+y2Nxwvy18t4Xc66k/kQ
LHmbZwUUut0lhGat5/SyB6edFx2UyLGuTagEm9fisucOxeqTdo2eafwd+EJ8Ml5a/YUMlH7GEfMS
GoZsKqKEEqTSFYcowE4ZFkjbPP15wpgchlN0qF8YXyaK6sq3kSikOsn3WUCp3U5f1IOMB6d8qN/N
Z/WeBgwPx2ZPMbejv6c/4Ek56fcyABvvl7mdksjzSAfFD4JHkjgsA7ZI3MzdD5XI2XlxAOKG5yzx
FGM+pvzM14CdnNGN7M8hzPGktIAP7Nbp7Tu+6dfqK2wiKObk5/QcI1PsjD4S5H7j4eaFkCGrbYgE
bHqwPjTNRtm0/yI/RaKrMU/4on7mYHy+/fXCa+RDeatBKcZMNhnD+rDHYdav92ZxQmqiX9XlRGX5
AoAZFdlzFCLuacfPSmzLKFkftiDxa6dys3eJ+fC58BKjz9md/cX7SsM2RqGD4txkJXKPhmN4qGzb
OrOrdxvm7sB3q7u7ofRh2uovr5EOSS5BM2MJ2xIxF+Gl6MJH7EO4xKerMNjDT3BU3tDC840CALcj
f5YH6q5ect00f/m5+p0Xcbndu4XxciH8arlCwflllq3JlbgL26LXLxQeZF/3W3+/jQE/OSOl9b14
LJBRD1S/ZnPb3TqcIMxaxJxuQgLRi+Ex2zHrsZ95pUubIdcSfYljGmwDew4vjrnrfB0chY2Wm3f2
RdNwdaqAv5zu1N+d7X1yb8fNefmZBbs/uw/XHoIMNiE0F1nZohFheCORzymnI8Q0Nszo7Hm40Q7/
xwDJDHSGQcI7JxCQ+Qz1ZYaMGgy7i+WShceT3r064ZQ5bGoEo7QgI+TGnprjSfEcDDphaFB5Azc7
uhs30jgRRn53ByEJw9WlIcFvn2uMv3UogiXouP3NA8fPkWy/znLTeAA1JLN6yJ/bA+PFpjR7/Svy
NvgenWOy92beFJhhQ7TBRhrs+ZchSHYz7O2jTAiAUcYtOE8wlf7s8RgFv+FCmTezt+C42PwCN4wj
5ScH8Zhes8PuY1N8SX3ZJgJR3YWHgX3Sa34QarPD7OGigFfxz8NY+jT/QcZqb2z8g/sNI1BarnUj
XXBS8TTLzalILLGve9/xUzyK1Ct7CKJLBAC8AAPPaiauIOhkfZtYqhb3CZls/LPdzd3cOCzuu7+1
HKR9XwgSDBz5KXJJeKb2doteokt06c7WrTvI3nQA4E2Gw8JjRa/AlXCq56NGzqh/LZ5XLw6HQ4S/
Nzs6Fhv0xp6oCctjfyn86QQvG3+hVNs3jctw0g+7RRx98wl4FNtW4k9vy9ti3w02oTLoXzYbRZ9L
9tT/2LcB6Xnf31ABcCnUhJJdswX0D8ZpsT8nFjfYzF+mCuQhf8TdzrPb0QeFddDCHZrBj4GgYIIL
Ds7chMYT/Mx9X0EG7yRgDSXXPOo/JRxf8kduM2C0M79i8EgskaTbt5SNwHLGReX6DpkTZ/UpnBBn
9LvT6u+b0sJ6m13MBMfsbnv0sPi7d6ORaMBrtuXXzd19gz19J3uN32PI9oFgLw2EQPdrd/v1OFCB
4xS2mCneSM82orI7IzBzrJSHXme52zWpLIAZrNkZTxpLvtCjEIwkiIDCPPHomAHQrt70KjxQlsEe
AHs4poT6iPsEU8jGHKzYS8VjcRBnoViBr2QGUCkSH+1+JJwkeIi7j020wDOgaeJow826NxfxLXso
oQMScfWyy8zy3o0IdA+x45Q4YY1D7RMlNbdz9zk583VHqHVaT7H/kuEp0hZnA03ARhQPi+4kx243
IOEe2hJcs2aB8RECYmC8+ba7iCP+z+7iKR4ChSqg4WPhwY7i7I7hwsCNB7ZWbAkNMdw6FgG3jEwO
Tl2jnPeghC4hTOpuubBj5+izuMb32V2wSXvKocTMAE3An/3nq5Xq/T9YrXsQ/YfVWuaNlheJaVyi
H9JNPaLhQRpi9/de6DZ6QhcR0jJ/c3dH1sQ07q6l5Fd3oJRkmYd37ZA+aff6RFbtYfssznz+E4SG
r4Ts8Z55hNjIT24R+ePde0DT81g9TafmJAXKcftZk9+EqsxBKJMs5+qnBx3HcDgTQOPGEBofaIEJ
COL8LlxvBb6Gfu9Oxgttbbil/YFN08uPNVMkPaMiSoh5eWdzxPS74pUaMPPKo3x/kO/y+3Asz+xC
OLQyexldKCQ5W1ITdPcdrAczdudPSHHbQ+vDVH6ybsUB+44VJ31O5k25ydf+ZBwIvb09wM8CK/z1
Cv7Hyjr7hf5L0ff/iDovxTTYrZhSlGx+H4h/RwP48cc/UQ/+Xeb3XwkE/3YLv+Eu/1dvgcLN/+Yo
/MEe7K/gb0SSYWnFMf5jcQxUKN/+0kYWNCRAdDgxTOU/C2D/2YYt6NJfAFcaqggvBhhia7cqv5fG
TMSRaZyHSoMf7vQbf23Dlv4iGVRZ+UcxJZUm6n9TBORPiT64M3QDTBWFORmsBNxQf6qRZWrWtoY1
ggUU2+GCIEnmqLQqYMzoJZnKKac9bS/l6jGLPa9V/Mi2H05jQZeODQ0TvY6lgDexSepLt5p6WCMe
f65MK0sdZQJsA8sViurzMkxPqrlSOJu7yh0TgdJQ0xoPXTxWV9TV0/sImPuFZjkEr9Z8U743PWhD
rRmseyyjbj+u64oclRrJT3MRo5Y6CPRsIuC55LeORsrOjpUpfkx7mF5bUctfM62GwyLLCQ9pQQbm
uVIQq7b8QSi1/Frla37k9bBrLpNAY1EDNV6Sp83diuPpjnILUDbVmG/NVsEgaxbNjFSluqog53Op
r+jiisWneE0jJNvz/ipHWfylF8fhmiZpqtDxvBBzRkvyvTe17NZ0FsYxN8trK+sTvI1G8kWNypIR
NyJS6HElvUj12N1lcLlht029LS+iAUvDGD+YyKOiXCbPiDjWS3wwdXTE+lmL75XaZmGvTRWShWt8
Q9PZpI9GkKDxbRXtvkt4nqMKToc1061gbSvtA3rH1RXMFnxbbIrRCZyj9d5bcXe16k1rbGWSt5Oq
99YxXozeR1V1OkvNqH0IFRRANGTqj5Gh9R4nW16N3JxfacBEr9FUpEegJDohfjtPX7duJN6tpPEQ
D3nxhrYYWwksvKE5VSMMxIYQ6ijhvg99PF5mI6FXOVZpkN6Upngcppj+vn60PotRIJsyrT3tuDrA
mBV6fW+rihFG3LmnXLKtAY3CxSPyauItnUCmrULd0vfS5icpU0l/rb1k2L0xZASWrYWe61oI08Ey
M+E+RXr62TctueyuhIS/os8bfGYqGJ9xBFSmayGjA1LQK06zwd9b1g3OZK0lzlQOdVgp23RfI7GF
xy1O1A2tLUsEm1vLbhHn6nVArdFTtQXiQslas4tVtvTLKxKELVGfW8kB7jnjbpojPST6lDwnJe2X
Nn3KzZdZndaPbtgSGjc3uTKCsUEqzh3FnS5vENXksKm5jL8fR9tbXMgJas1mkfZuusYR4Me4oKVE
GSQyDUmq/1RVuoXsKhp6N9sqkE2VXONXFkkNa/+K9qSd5FpyMEZ1aSCIFcglJlH1tmhdThI01tTG
WwxDRFo8Leo3iGOGG10xRii3RQq600ouxgI0Tm3L/JbIs4ho3pSkh1Xge4mmzHsCnQkaouJmVk6Z
4WLS57zQgS7EXzWlVi7rhi0o9w6homvz567e4VdACMBqT0acmvY2J8lXURqsMzr38Vclk8WLNLbx
tRwYYFvUR/7br2VzgIWhDCsan27qtGWwZiJD/2YsamXZYrXU13rLYVxNSp6sbTRGj140wLhyil1a
6Y4/wD5Yv8mdWS1M5ZbTMpblmyQU3ZuYNf1T16zpDMl5vgkANuGBNGLO64hbYeqoC43TS2KJXXOp
ViNjuRmtZPdaXgoudRijh2EfyMpRpyeCvuZZ3ttrBSsj412Ok+TEfTx8nztZ1y6lLKuiI80Z73no
JEnxOGG6fcR5tD/Wr1csqwkUpw1Wr4ZtZmTQGmHN0ZieC6KgRIGZR0Qvg655SxaeRMo771aUK43X
WF33Hmt0AUObId6rONFu8ipKRylqYoJcKM2Oai8QqsRqDxH62AF8SZd2eTYjsaTNX4dhtxGH+E1N
lx5aU2mElDcqz0IyyJ5WWXCcaLEV9gAYrnI5ik+y1jZvWQzmxJmh4n3QRGt7VjUrP+ebgYmNh777
thQ1PQAZFVy1TZmLmpAv39E5G2SU3DKy2oaxQG8sNEv3uphJCyct6+NUKAs/KxcVsHvZZBusNhu0
4hIKtK5qlNmPXtXa2a36Sr1tnZyaaIqn43yOzQ5Gl4kW2FckJ5tvaNSRjkOU1CLrO9IkiAJnL+kn
mZXxI6GZrHKWpCkFNqu12hw0o9URkd1xGz+bWtAHv5oldZ9nU5w52wRg+LCV7dd+nVNnNPZdS2+7
Fq6dzZigtiw2A8bgtO9hIJZnNMONuUa+lnlc9ECOUSqmFk33sacCEELTA7HtGnZ+QRKcbsyYwDXa
QbSOgrs+o0mIdnuXt9JjL9Rb7HRVLqfuRD/4fMmMxdJuMc3kz9I6ZKZTNuZUHKfehL4kpUPNcBd1
sKSjsZWF+ZP26xENuqXogjQrIPiWyoxWSjWhaa0GWln6ibEIxpNaLA3Vq3jOIWlu4bfxu6nQlrsx
LZVEqbvpppjMLgXFt3gEymOlxoTSBPabBvpRBDGasGS0dBXCcqtg5ukknU7oyURC9h2pFg3yXxCN
r7SgDcWP3spoe86irNM83ZSnxlkMEeIijMRI88G8i9dXMFh9HVulvaPHlSHxPCPJZecmLyuOkv6m
xeZGarNa5O9bVLTfqyZraZwVBFqfdd0cn5IOTGU8tG1I3598TBEZdhR1gnV5LPpogUup74FI0UQK
u4EFr4Iw7QSwdVEX36BDInKz2u6uLNL2KtHVCkHBRrJWrzOSSvSph8Mk9ih3Av/wzLat7nEvCPCQ
jtD/ZpWYHSyI8ELI/ij2911NJTWLOnuLs+ajRXnen+AlutAqL10HMW8P6zq1h9wQo/dq6lAXEGS0
PPRagVurm9418GUvVVZM7DedRQoyL6Mvjba2riTPy/dEs+oXA+YVWAjkRAxKY1hhLB+qL1Mri77S
R8Krgph4zvit+iFiwz1MkgnSvo9MuMngiHtXjSbzUUg0ngutyKhKdml6S6pFfakLXb8I6gpcLVen
Yz5llFwWi9qdDh9VGpeNH3UR/ZrVVWuojOCtvcVSWXrJFjfUA+VZf29onD3Ia2SgaWzBqLABx/gi
IrNzKoUtDeK56UJzreSbrtP9j3WjC6Md6LjXy5beCL0hXTU0VqgvPQIbUm6OyLGOzTttoaQeplrd
xTSn5UuSZJrgSMnQPWXiluMEpXJNjxiAkxzIQIO0WVynOVXSQbRO2Fl5OLIdbj2bS40GwKaP7I2D
PNZPmyZNj4Zeld+gNtR8dVKaZzQFih/Iz/Zfiq5Z3vtebHpou+NlsAXk47+XkyB9y2GJfdi0Vbvk
soDeUBoBYJDj2WvGrDmvvTICS2yth2Wam2tR1tFDbCRUrcVl82ZRM8MsMQo/VXJknrNB98vBUoIy
hjYg7yGfiDOdg2v8mVnJRl8H+uZGimW5JTAHVA+0IkRnbYMcTREhfJSMW7YY+XHQIK3XU0HyukTa
noxSEENtNUZ/TIEkTyiYo6WRDSFUFUooyhk9M+2mejVQUgfYQwp6Of2pEFC44jYmkO2aUI+s6Xbs
M0gz4O0ekfKsR4ruVU1R15D7b+06TS+SVCw+usuFq+a5+VBspv4moMRz6rFql6ofjMAENOWsjVq6
c6e3OxeG9GDMPcwkBiD8ixkv7SmVTf0M20DmLIVgeSZd1HfkomnZmZriBc2O5NrnkvCucJqzIOeU
WbKYkl6b6y+LJMUXEfa6oLLKBva7djyOW55e5cxMHsq0SgeyUmpqwdhWlU30OhDKPWnb2vpNVZlB
kcZbqORaCQvhuAUbu/zPvC7Xn1obV37Xlx2VW1lWQihdxRezbKpDMcvRtQNSgbLJsvpNtNaXXte+
C5VYv7Yxbf6AHrJQnBQZBQl1+cjmQb8BtOolkP3W9m1UJfmgmAUAcIjkqIpGNKvb0RBbn52Co1DK
UFhXkdmdDRXJaVsQpAlMXtHO7ILyGF8Uph3pxkjJ3IkI8IfUSfK9jy39SZ9S4dYmZnRRpV6i71HN
YjJ4bTxHQTfpQCIiI6dLUtVXiLAESuJwTQMbSZtTNGlIDeCyyc+ylUzPE1tVDQsG+ymqq/38JDVs
VjtfSn9TtTGGDqPtcOuT5TStDamsamXtZUDWoFgRxPssWp0P1SOctxIUDWKhdIc0T0wayzGzKLRS
wVH07k1ot4l0sQossctaXOtOKo2naSlxaJKqWI5rPtB4qS1SWEVT4gl5SuF324YHCUzwvedIr5Ut
4ZqLMTUUsZPCpZW2N6kGByGtc35KmyK7SqOC9KHSkfjLisHtRat2cbotcMDC+tXEcARGa423KddJ
Z8ozDBGZFele3Yn6Vc8b6RD1KVXwtlPISGvoU0DnXvn4CMrzHCFClbPn+kukDJ68DS01h62hajVA
JdRYauFbikBdK9Ho9VbpiKeOY3XN93GrF8U3EyIkW8I8ecu4WlcTXx9CtIL8PhBUP2c3PDZSGvmN
QOd2DuYUx1J/S/GnjiWKLBezAFzQdv1ylNbEPA7LWLjl3FNnBl0UbtaqfslAafsb79BTQRYeJN2k
fcE09COhJiAnOUIHaRJ35R89PQidFZ2ZRoYz97F0SgyBftrKqrxYr0ZXS0oljIeaumlHpNbrHUle
qaD1gJD3VStjtodBri9Co6T3LKaHTbN6iPog8PlGkgC3FpqoMIEbOEyzdD1yduh1FqqUNaQeP+Rm
RiR7LCPxWjcF7SSMrDNni/hWD8v81OQGIAA0oRyQud0PPWedr0NFSUiYQRs0an9YtMxg4y/b+PMX
BDVJuuUb5iH3VFWWvoiNoUPjmCD0m+adZy59XtrEMkPQCkP/TDg+H2sApoEC6pL0/5JPr+Rlynuz
bC1FSl0bb9LY7GgpC4xEX9JtmQH9NrJFfUQRLD3JCjHlMkE8D+tLA948ZjrlKrhlUgMFC76rA2j/
xpMiGUZQVZmG2EJMR7PeTb4kDpKHTnl5SheDmAAB+8uKjEAC79XSfRXWrHxWE2QKbEw3XR9jPOyQ
DHk9damGWHOnqI9W1PdhbDX5VxRxpqfBzIlpO6k/KTVREDg+tYPVsxT2t6es35K8zx/aVsZCNfks
HjaDsnVfmOtHPFrDrTbQL6Lln0ZqYSvgUk0VBelzU0IuadnoVFCV5g2+zvpQmisEAFofHxdwPTZv
3NPx4RvbUDfjDAasCCq0KhRHxK86Ldil2Yu0ebxvXdnfcNEzb6l65Yy3NoeAU5T3jYXj16mSPrfp
1O5eospuBrXLfV7KHN7TPt7sJu5yw0bdhc7ggpTKuJOdNYUBXETXJZ6FvtMKdp+1vyn4qtd0qykA
941M+E2IBRVYt1mPBAsIDtUxZICTaSqOQuDwU9TTFMmRaViuCpjwY13JyVslYHVNI4P0smqH6ii2
Fim3pJ9BvhL4enktpKdcLYHxmC1pj07I7h2kzIdUWlVvi9b1US6i+CrhuD4n8TaFiyBUnt4U0/ch
k+geM5CGnXqKNwCK22BuhOpBANP7Y54AZ5lNYl0Va0ne8qZukKGWuy/5vrDGSWZ9R1gXgpKUJo1t
gdfVMFOBFowV4URHaWLlPasFAMQqCRaz0yFfAlfmk+FKT7+ei3AxOwHLW/EzlKF9qtQ5eTPKtX2a
qwj0D7Qu012HvBTky6L/NDN4FDQ46C418+kJKtjf9ed+T1b/3jFMQv9P+f0/fvsf/398ibfmR/U0
dD9+DJevzZ9Jo/fr/R+rH1jwafxjsEcw/uiq/sf6x7z1/hu/p63lv0jwFwK+UEz1N63p/0pby3+B
tsM0kKeGHpHk8S6n93vaWrX+AvuPaBmiAXcitApUDn5HdPAjfMmdoRpKkh3QIf075CHy3/L7aMA5
DANyE9hlaEY1pD9LSk+dUVullS92gv3OQB0Y8meTFm5q3XfCgEpC7Fh/zefzqNzxgG0rusvat2mi
3MosU1J4olEGWO8bnS0VrhKaoJ34mq6fA3jQP4zr32lJ3/Pnf21I/2+3qv+JZYLwbkjypiBknD7Q
bem3jwm0c6aotjCepTr9F5eTfyld/7cL7sSRaIuTphD/1EIA6Lts1iIBjM24DHMXqgYeFF8XZexs
8rk6i2U4dWGKbVKrz655WIBP5tPZSs6opg71w9rCK0iyB0ovrDY3XWYSnqK7IiL4OqdvM01LlnyO
aPTfT1LJr/JAVde6C23iLcsrrCHOyrqmrjh/kpGwJe1z7j71+KEVMuC9G2pTks3lZim3iWmc/Sxj
8yqj5Fae2+ItrWnogEWRGy2Wz6V8yITTShS9bS5sLYPfpe6mf07wAvDe5fHV1GJPlz+r3XC/1uuv
c2/QXLc4lUs0+0P0yd3lC0ndOzfCfuAkBqjoOhCEC2NQKK/leFby86b1ttLHDlhqr5k+pQWiS85T
UPXYRW25jWYT7KJ+1c1XOX0wC8HbqaLy9FOIzyOfKTaTzhCv0U9teK31u7Cd+WEB36M5L27WvCbj
4g46yivka9NPU+zAzL8a0LxoqSeW56KigWO9qxQk1vk1XugYis/Vnso1RHtPGEbxeWjPHTmiiWSS
JLyCkB5LH/8dUu/ens1v0pAF+5HlIngFibDqVESnbP2cKZSzNvZxnLRTnIRc0RB72+peu+Jt/w01
eo1QPmRkFJH2pwE1LhWyOGmFR4YdlxW1SvdIcKfmXORuDU4a5x1U6Ykkii2VMK7d9xFTuI+G6Hme
acuLskDpyKWVtPkjIGXwtxVfqQ7ZjXnqhk8tedhX4H7/ov6tsk7scY5g3UVukwu20uuw0KO7d5Jl
D1yeEhYnZriUz06978u/4ZD6gXffjZ/7pRMdLTH1NWXG7/fFUTO7tNDyztiy0zN3zzMwM5k4Q3MW
9U+MRFqQcdDseZJtPs6jUzU/tLQ9YS04edY/y79mDGuBt8YnMvFMf6pS9Al0+V/0E/yJmOY3k7ET
IlFINCj3SNjlP7YVKEJqFkY/0Mipl25KYmp9kWmulT+EdLRVuDZSWJ8TrF12Hmjs3d3jqaLsU360
zF+5i0JFLFE+w8owK+BCNj/y4kOl7emfm7a/hdX9dp+WJuoqjLBUDpU/3Sd+YjYNE6ZtQkG17j/4
dxked9M2wEIyfajJv1Lu0aW/Z/l3FQGVkiosu+afzOkwtOmMd7bYpgj9Bm138BCIK+Q5cxDRz6NB
Ym3JjMmACmADs6NeOhoMj4L5OGiPkkHDKMpXjERPbjGiwW8FCKaQQh2HD6MPukx16/Vx/y2+S/tT
gb4vZIq/jgZrbMV0rE2Pwgyz21C481C6G/QHykqrFOemMGqvApmlkczsDAOnRfGk3fnaP1JCu4kq
Zl88bZTICvmM+gBEqx9URyklfizuYghOgqpHFT0Ow4fUlxTAPjigiD5kg77a9RGZaWcw0Y2jxscW
izAxQAYZGkMLvAwSmCaROxVGZ6E8wiPt4xErj0PMDQJNj+mz2j4M6bErvmrQvk9IBew3jRylxoBk
APClViLXwzOIH1ODINRw3mqKVIkO9xN71vLIG95Ht9v+H3nn1dxIslzhX9SK9uYVHgRoBvR46aCZ
ae99/3p9xZG0ZBMidKVH3bi7waVBdZfJzMo8ec7HejOVIa9lM0Eyt0IsX1cDu2yP/MAP04XcHMU3
xGMx/wqvnRR7wzrw41LixVXy84egPLJ2LI6YMDs/ZkUzE88DX+9KPDahCHlCOpVKVtJ/h5G9Ibkx
yPEiH3gxnkuJrO3IMgak0/LhwKe148dSp/qBVTSrtZgNruO5B/kCjDzkzcWk8HhMasG78FuOeRlm
UFH1CelwceIyElUGGxiJkqWV8+ltgoggswDlutA6F2/ld8DsvGQhZhRXII3UtoajmHdNU+BNHujT
0VAWFM/Ow3xsUJmPlGEaK+uPBUpq+EAkTgwPJL4v/rsvuGrF9DhCrt7bd/C9GtKLk8EuML65OToX
6/S9k4sl6yxWjcrQnLkv0KYQEY8kr8T8iTdhvcU4Ygt2cjBbiC/Ebwu9VN/hvdinYgtUCe8SNsJ3
scIlhpCvmERWLYhgaGCiqZApyBaKHyhIMGRHMTcifInwKTKnLUxBhvKe7BIWoTePZkx/qXngYInN
kUC3WfNIkaItXDoKo4FzJ5z5prxywyOury3WeU4DGruk5XeooniXPXtEfPCHiWNRH/XqKB64JX1r
+PAuoGLJhrJsdl98HPVkTpf6LNNQTORoYozEE/KwNTPcRiBS46PKs/Id8diec0hVFV4uVkf6e15k
IP68ppXOhfESOy3mDItP6RvafowA+Ju7VPxQnKxUlG2qtdECg8Twit/KIfIQe7EJWFZm1eYqL06U
2Dlk/BY8bFxqwhyVGqeGnGPHH7AcsHlxrok+Co/bMz2e5VGyj57KgmFUxFulZbLIEF3nrMtYCtZF
0t1ZbEPde/iQPWoh+zqIBxCfmcvxRnyeHhxdlTiNlTcg24CFC1EJVpuStCYkIryYwg/vz+GDHkD8
OpPDyRAvEYuD0q2Fu4kg8xWnQLwLSYGPd0xitjBLyd8oIIglc9aZxN7C7qnsPaZcUrCDA3UjynEp
xhl75Xqvcb2KTGUuJlM8LY8vflDKl7b6R5bijx8Iv8Y20mRdmJ0xueWp/CJZQIUwL0Hw4u6EhWJz
VdIBlpiZWAD2kZhKST06ENjigxp+xZCQCebsNOOhx2jYLR2LPKbwUqlFfydnTsyu66C/YJFKZu7F
0mCJVEywl9+KmRDrxamAMPnj7AhPm3xsIbHmpYNlYl54LrI9hKTFUl6ZETh7Jj7adxZYfdZRw00r
+BCjgKFEnJFc1yG+qNa28wIUIdDKpQe1tngo8YdNR/vE380UAifhPjTz9TuSMJCACM/g8CJiroUD
0z3qzmDySYTCvUKjGQ6xGJIFUxvb6kLMtvAXYo8J/6ESGfIjYRXJdeg0RkjsUotuPw/e4PHSq56E
FIqNborYx2LviiliCcRcoF/8YQQdDKCY+cCt2KMHsTtARswyvG6RkLYX5yfSFszMWrhPBvxYDiZK
mE68RKn/tcPCdf11Gg3hqnDKJGSRBg/+2le+J1xl3+NjObvCG/nlkXMn/DXGjD+VYvC2BpOuCNfp
5nQncSY4yhi/odoLGygz++Kj+YHXH/k3+9LiQIhDIb6fsxv5WLg2mBoe0UPDxowXMrHp2EXzB7aP
wUDZXuwlvJcYWYQJAdZJbHPhosWLCLsWNTDPYceED2cwsTosmMp0C8Pxcwx26roHeQJqSzaEnfBy
Tq57vZePnaN7vQB3zHQoZIVLEIEI7yjjHauIAKn5cNsiTBN7CmcrvmT+eOOEm/Dg3Y76XrgvcZ7F
IidDLJwz5+uvO3UUPon1En+uteNRHFxhOwrvBZrJRIoWHFO7y5cGL4tZE7tQmPsiKZfC3xomYAs8
bYzNKLGLXXo0CGT7g5gV8c2C48Uu8mq2KpNUjvEZTL0GZm56EbfJyNkoPUBUocgToJvqq6kuexad
ZL63Eu+Pg2PvCKdbw87Zls/kEvFbxrjH+OIHhRcVdsjEZYv9L76WifY+bBMTjLV1AnWWwF4oXIg4
kMLoiRCDebVGEt7j4efVJlV+8i1InlumYaEwMVlute21pjXhVxAbi9XmUQPlmWqTZX3Ebay636zF
jBJwiLeUhMmxjgP2V4QthHbC6/NrRCr5u2QdGo8AhV8kMhT+zioJQrDfIqDh7sAw6kD5WD2KE2Ig
4SSMy+jdppW/EvQ8xBji1zvzKNa5S1hn5kb8IyymiP8YSIWL0YKMTHgmIggRCImfCA/J/hJGu+Mp
RJyBadTZK+Jbws982GCMJxIQlrLsZYRpAsSuNG6f9Bhx9kQQ2FTyCkr1Gcg0EYt+vDW/JoJJohl2
HV8R3nBBgMKH/xTuRvhG4UM/Zurv4RRhimqB85cwkX8DHM28Um1sxF+HKTaucJJ1kixERCH8iHAA
wm+QkprV0XsJw2lhHDFE4tqAkwiYcxGvk/gkZ8JyhATD/ONYyzBLBC5gJtSHuFSIT8a+iMDElffC
wmNphNkGQiqeRxGXADpTrRtxTrSD8IHC/ua4H35MsJOFOrobe2HF+fMqRMNXPuCVxDsazD7flIJb
4YnFWnYIHIkwQHhOhsdwiuUXtpI/+Xnbntq0MrIN7Fko+jVn0lQeIWXUug0pKUwOtoj/Cw8nPAaj
isj35+FOXaBtGSkA5OkscoTTi6le+PBRBX/HE/vMI//CjmeriSXgWiNiyBo8mEYdrKgutGGTldhu
pt7OrqHjIKQRVz1mmZUccP9/mLufH/LUnAgRC5MEJjp7Ivn6+ZLvu42mR67WiXMq4vTaW4ngR0QQ
LD/z8jHcv5To/v9IfKRABPLfp8FnL375EnwRQhR/8DcLbsj/hjavSpLBsEmFfygd/mU14iew8bGR
Efr5IDwCpf+frEYAvm0LGSD+Z+JnDNb1P3LgsBrBjg9kD1etGIpm/ksE2uZXf2bJMGcjf6hDo825
EmJFXzdQZAQe6ZesWDh1unPqHOpcv77wnH2sH8b8wkWCo0RJrUn9o4PCdAKixw+Mx74mZac1KwWZ
7khv9q6LJrGbrpEMmIVJhTWi/bCMt3E7bAOqaZHpvOo9bV5+DIpR5DJeO/C1UETPoYCeV5S+y4o7
K0T3ZURWUKtuE1PZFh55Ui+HXjR9InpZtnE5i4x0G8oNvzvOBtXdNoqy6tNhayXNVunoQkZxXIrs
S8mgVbp8q315OdrGAkUDPg6GO187Ix4iahWfYoL/nEMbUASaTtQ0RIbrUwOP5GmhnOtlgTLwfau+
SUa+lEdvW2ve9djTXga4quOGGBjWlW0a18QPkAcDvZXfhK3IPRK5SLVBd7eIXKgLC3CS8OsOoOlC
ky5/wKtOBUuDQyeuceeXtEwPPloRO6FBHTcxl+5LE1aNdliMtnZjNOkbunDLTzv6RAFCNCH9Uw/4
9o7KJGMmd1HMhZp3zMebopBYheiMvf2ak/s+wmQnjk1nRFrHCLFyI5s3pn2PJO+ZMSaJv++DTOxl
oSoltciKQbZWNkMFaSPa4WgYpq+OCI6mMthUzmRixdn/NneoVNmyyikj1Sn2z6f9YarhMEY6WxM+
EVoLgU3Tkpw/mnfFU72MbmrYWyyEPZ9zmuj+9VX7PPJkZxLDAIwN/GKhmleApGGy1lY/j3Bq1QyN
Ip2KnJmm2JNIEo0MGEnHuFgEnkOm48WtwoVlR2em8NTu+zzK1PXXLvypBqNkjKJKx9Arz8zUxwae
bvDPQ0yon+wqCCoIZgs6YUFL7wO6/mGZXqp0nP08Y5Ou3L97EFCjzldoFqhTWRE3TmE3HRLMBQ2T
A4jSXXsLLc2mfM6voWQ7dCvvPbvrtvouv2x/t0dwBmc3hiJm7Nvr/vMQzuQ8a1wBS4AK4nWhZYF6
pt5WdLsCXzxolwOt9slCotx0xoqcPH+f3t2ZHHJA886QdLy7nw5XsZJCg442pbYenENZvIQlbBsu
pa1EW1vuXWH+0i2hE7pVBuUMx5dyckvpGsVn+qNMrkFfD2Ubxa4OFKJYwEnDy4MIohUX9qsZKddZ
e+mtlHPrLp+cczyEZWvUHRCb+jqkmshwp0pesah66yIoKm1nBbCHxdj+VqMATUrCivaJhp5XWkLm
lZErzJCE86kKJnBFNCWdQuqD1tMGnUF22cOWazz7DS7XcuajKfh1+7lipxs9Ahtk91tGXLoSJFXm
iyNECfJB/zNG0hvSbttKTfYyEMK0f4JZd22o5ryDijtMo43XPXRWuQ7Ji7qOd+EXsARV+q6zB4So
5KXZmndmFe/MGmuWqjwgl7Aa0lIfMSs12IBtR1uvvewtuPHLfWc+6fSyUE4H3sXVMJMp82V7pLKu
QslaWwNNzp1ypQvohoUGpjy8QrBLwwyGGcC1kqULswET3oTccojDFZgrQuc6z7iYwbFvab+wT68o
ZC3awXpBIyzvQEl74cp0HQTW4ouyd5dQuUMgLW3SNF+nrX3R8sm2dYCGdZb2DbcjGFyH8qYHdSpr
x0HPZoFJHyydZ4OZ5TO/9ndW2FwGsraM6uI6G6jRSvEeObKto6Wrms6D2Em3sInfinwdRMZ0Ziz9
HMCN721K15u7/bOv3Fs04zeev0ptCTbnwVkhRLoaoSgPR/Y+zS9KoAt8MHIl5s4wlV3f2HddfJ+V
9sZx4RKR5G0k95d6f2Mii9WqybJNOpX2M9DOyCVSsOPCFyb2akRUsLLB8rzK/u/UBNNsiFd+zuvg
t+8q9OBkd27dcd8HpTUbEg2ANsuR0W3iKx5XXC7aZr/I3F2eJ7eV8sjfVvBkU76X+uemf6Uv4aXI
zR0hyC40/KNRgGCnk2wVtLSz68pWiu1dbdTPgIaEXHO4jDpNptkgWWWWejv00l7xAvjLZGrfTncb
peNzptt/NLO+jCUAfVWnX/1se0+ceq5JhkFTiIVqCCHj1yMYIqw9SpUId7uC/D/U2RF8xEGNCTAK
BPxUSGWtWaNKC79ilwXOOhy2QkIy6O37M88ijvtXE/z1WSbmIBsbt8R//vU42ZWgqswfA5hPnAto
bdfJ65nxvpsfxiPaNzQT9R1ujF/fvderUdPM8O94PQjNvbKoYNBBcIr0yr7Y1uvoOoDna31m4JMx
wie7J0zxp/gHAbihiUx8TXNhrlfVVTG/8yAiiHcJxCn1JUZmfmbEk8b904iTqEQCsBunAyM6G9rf
bwBqYNyhy8a4G/P4QoIq638zIp3Whq1CZaxqk3d0VTuEgZzJbZ8Em19y1aylq/RR8Mc0+/pK3pwL
7U57cAvNQhBUXANFu/DnWfVI6GSBGBH6grtgV837Xf1448CUoUIOAc2ed/3n7KAiLPi6ZwlgPw06
OT91Uo4kbdmz4VYT8fO4MffJ1nhBcnXx84yq4qN+GmqyXXMSlEU9CCb/S0Fup725ayIUQReygn6E
r1BImkNn/izByeBfQPxcbX5+hBPW4uvbTha1jsNEQgOBRV3l0IrE8FyZW3nbz6ttfJFe+r/PbaPv
R/TrgJN9O6YI+Q1UkBedTa/LcK+M4YWlPVvS4cybicn7aXLFg3w6kh6tx0aQfawjQg2QnEB0ArsJ
uIWtvs/X2blo69xiTqItU9WUVFYYT/DMgL+aF2to+tbWWlsm1/7lmbc7N42TC5ddDgYo+4+jIaji
QojPFLiQ9W0FXVEKG4i2JKQ+E9+dtHKkcqgOEFWSj/s6pbmva5UOOfwCCHhAiGL2t4F6Zt1OvZjN
NUsncjeAQU7GSI0oSB1n5Org0cvaePOihi/JfFSJqX6ew+8j4SwYiPKAalrG9F4XugldQmrBfT+r
qJciCtK321a+1LX6TPpEPPPXrShGAmrIrMkoaE/OuWSQW7ezpliMhT0n6GgGtFfBC+pLS/KXP7/V
d7/wdazJgc7qTnIyp+b6IZGgrv74xZkc9elp++dlJgfYH5EQjnsGIJoleF96zTNtf7M6ePr5RcQO
/jZpukFa2lZBeE1vL+NojaURkFKoYEWIg4eRNgdw8QTLt+PoLbxePbMfTtxamTodBXULJ+fo6mTr
1ZHcFX7diw0xk6/CvXdw4C9MV/1jdRlQX7+WoH6R1t4TDn1Z7T/YpNc/v/TpZ/gUvU1cnlbopUee
iMZDtCjIp1XzaHSuqfTRKQYrGajyILceexe+SDL0fve7dR9VQviE3sRWdTYKJXBZhYFL6S9DSj3K
2K719l0Jk4tMOwfZ5VieWqRPAddktykJCaGQhvLFYPrAWuIGaE2bpTMEWMbfUVQvHPmq9Iqd6jRc
N5px36gG0hb9UnWsLYJDpEHR1ZQlms2LVdTlM9dF6xPGBcXpNl2WwGmW+0cLPgtatAmXG2mYWX3x
RAfmtgtBN4b0QCTOsk+eYopHgPznrf1OKDanIM9NzT8qaVbN3WKZBOgNDbHmLmXXXSFmDG1kDVgz
Tv0bP0hpzSwuTbt6ie1wawc7f4whEk4fcGY0iB2QbCZzd5MGMGCWry5lErX5LZntxQAWKrCC9ygG
gW+Jzn4FuvYyeFak4VqVtF+mf/BpepFb5AG54SJpdCdr1UMo3bf5r8gIL+TmvUdOJqOsCOvANpTK
o4dYvQE2za7WtTKuvMj/1dNraTj9L6d5Cin6D3lAJZHmmeZ6VG7yAc8dQdqKTFDewq8Pfq6u4IAY
6MBI4UXPHJCuVyqltcYeZoYK1tSAXNCuFrL2xykhAOsvHRcsQkn3eKasR5oN0/wVZfVF3D6bcC94
KeRRqbKqBuj4MkgJC2r1GVfXElQTdOxkPWgLQzOb1t8FSoeLJOu4cN/rSrYeObwZne9SPxuD9IEG
yCU9V/Oc9hw6G6yYOhqUze57rdwkEJXI3jXibgtP+ZUluTPLlWheFsqFhN6bb8DNJb+7BXx3CX3j
GhL0w6zSUqDCULVRI1TBCxsJ6n+4i4ImSz1sV2rtXNGYoebSFd0py86LwMJCT4aYpRH3y66GuxgQ
tWd2syqDDbuHh7mP93UP1bRFqzhtwH305vj3Yyhfl84xNYq95/hvCuJ/Sa1fR3G0GiR1E4/Nrqfp
KIx3DUQjfgUVb1nOQ7y04/nrLJDhefhlsXn64LallCCb1U7vcpLq+cKucuqf8s5q3H2ZbWItXIXx
IVd8aumD+y474Zpm9Xtb9jcwiCAzhwyPJ6+zVr1Fv20d2OouTxGBKe9U/1qJ5W1nBIsEYjcVOURj
yHdpnCGal+w6H2qqjpZU1BvBcFMhT2wUlutsF5b+QqLIORjHhIJ1yXrJjbNVHQOigYpGlnU9plSr
uVHGBlwxyVoZqnlp53SGjXuZGklUxfsof4HnZtUN2m1R6jtFjR9zAW13snjn0j266lw3uczHtcxm
D7rfnqGB8n6K5QRAifFKx+OV66HyGVd3gfXQjTAhsBmsVUaBOECHsYzowvaPtXqvmXeqO65izIyc
Wo/ITJOsSaDoRfZwCBrEKPV7iz9OKalYdbcYxnRfpdkd+IZjV0BtwX4J9Mcwi/YhjXSyGS9tWiXc
RMLpuO5zEbz29OOGCYTb7bMWeuiMS2vbIDeFYF4uHKzcRO9Fnd16Zb4G0cIGam99mpFMFw4Bb5/J
b3JfXUd5OSuk7LLL2Q1o7CCM9BoY5jvKqyvEFbMA5fPgskqlbdcUO6+pVpFKPNKY+bZlY6r1DbRJ
l07TXHnoF4cJTKtjc6Mbv10f0sbQX7lw4rdVOA+j7H5IgrvA/dWqf0wkObpdMxzMxL+xOhQQOrDx
Ndzq2rBqoR3NPW+duzvJ/N3BGCNZ0PWmkCt3kJdKknfr2N5SI6PSyQAUuW1BrzFrSL8Zgf6kd+NM
s6WtYjUQuVgegot0JSe7zCaDhZgdeFzgE3NfRhkM7SY9uRhDiOsyexbJ+XtcOyDcr3ww6lZPIjRw
tloIzomqUgrtK210dg0L8rAfkdDTXfd2bONVTjZ31uTFVQSphx1GIA+9TVjBlQthjP9I2ggcl9gj
WzW/1eJ1ERwlCVCCVM4tey/8IDwlHdgsO9ib0UFWbh3g0bIGxMLRaez+pbEJXOtPXWWwAPUXkuYj
bv97BOOY1+helEc7agHksJdTFLq72rsqUSeTkX8aHe828rW73M+UldUcFVpCAuM3OuLU/e5RzN13
9JSoUTwfB9FfUtIJ8ZpI6sVgv3RahypUAqEwsUZEI1+/bJzgmAlaWAAlWQfqgGqObMA2oMZXcLzs
LDeGaQjaQqfiKEDa3xnPADIWDgF5Xt/anOPau48VYMgQioYdPelmvKoUfW57cOu3b51pwZCb+RkC
ojWcDEoCX69Ja5phd+YsM12ac4HVx7X1IAVBstTH8Lfb2Tna2USvcbrkVS60iPxeoSQk9arkMZSO
Xg5fgxyeS2h9v1ghSauZ9OnQwaRSD/566wiLUi16H8Ye6OKpwcw01CBYs4XyQEPF2cSK+v3+/3W4
SUgTiC5AyG0qRBAEwbZxrTzFVM6gfRbEyeVDDXfyS7CmzRWe1vOUph+vM4l7VWBLlL5letpJ4H19
XTpC2wJknbhHdvCgxwv/utx8kPrOdBgjz+XsT5Tu0BLkFgTqRKNUbk7ieUepfMO3bca7yPf1HiO3
TVfxrSuYhHv0CKCt9a6rXbk6E+memmdHAX6iWjLNc9NcXU7PqNZprnhPNEe2JZkHtIHMmbaDKHtO
GvhhRE6Q9XXf4ETYnUu+iLrgdJo/Dz9Z5syVzKjVHVz7qt1X0Egr62qrbs5dmU/cYvCPpMxsXZVN
2Z7E8y296qmDZ1q0oX+Nft6V73XzMcejNh3Z+5Rg7Mx5EQ/+7cXEDR0+EpUewsl6mrrfOlWDqF9R
EVg+m/avnxfu5Bt9+nxxP/yUV9EIUDWlqBANtIe7Vr6lixgXDJuxus3zbIdS1vznAU9U1NihImtE
CoXb8/T6rMFOEMVVjJgUsgVlso9QspBvKthhQarrK3mDPwCXceYifSI19nXYyQ7xh8BH3TKCa+ep
WcY3AHjhih1/CUrrES7k4Prcljx59D+/6GTpNO4hhpwxouD1Ny8AhiwihJQ+CnaH7PZc1lp83Ped
8s+8TlaSX63Tvma4EA4j34g2TUkvgRSeyRr97cP6aaCJSfMrKj2px0Cx+2aBvlVoHGlpWclleDHq
O8k7QJsSxFvHebfGJ6mC1/5tBDeYZLdSks+IWHJE+SyUU/25gY5xMsyQ7h2al9QLFxnsDq7yaJgP
afPQtn9Kg0sjXXlqDfPFJqofHOvo1tIOPfWlnV/A19Lp7TKvf8X5r2a4HOi/aQoP0WBi5ThTCQmh
SG5LWGpaoV7p7XW4++aJ117B2jPaC7Mz4RFo8yXsYosqekyJ0m3ouPYB17swLV81uXooRdnVLXQ6
R83XIIN6L72lUQcWbST83FDft7ClaWO6JcB/iPRNWhczNV14+GFJWkvWa4jqj7kry5pwL5urRnLf
e4hE9zdOcpVYaCAk4UbVLuyOWkME94Y361BPI8bNF4qPBmyNApJOPxcyoHXvPkdRmEDi5s19KX3N
q9dAc495Ra9m8Wz36sotHoNmm/SPUbc2R0c0WaKNqj2Y1kNo7wZaoajdj++QKIq+HTsbL6RC1QiS
e+ju54pe7NOskRdBsA2cMVvAH0QP/6hiI+KuRg/HK4G78wtDsbdbdOqhJkbIWob33OpWpR8tGwMa
BGTsQQ3QebAcRhvKKnH1ScNLJZUWMtDPqt2NmnvQso0RQxoEdL7nzlQUSJDCUlJyJ2rgvwJtADue
BnwSjZdGriHmod9D3fWdS5Ki2Ev2i8PCkQ0gO0ZjjLKXyy2YnHlJu63mQpWVUH6sN5WmzeigI74C
SjqgZWZB/Os2y4FLX+M9eVl/pTr9Tc51Vw0p+6pQDISwO7KQOc2P3daWN5ozoDerVFAE5/keznKY
l+tXOpMG9xXM+zl4kXoiG0PeRJNlAbkgqzlxNj2scwpUWYgOgXKHeGZVHTobeRB0dVYoasG8DZX7
ksgGCRET6TyYtDeCW/+MvT73GCKg++QhJL/MLShHsCtbavC/UMGbdyt91dyi+HJurBPZSF7ZpM0R
xgoYP4Wb/zRWJbVNAnUURtpHl9k6Vo1oD9r59v3gmDSp/Cmbx8pH1kwjNYNMTxxkcyrbc3FHMfVg
8b96dfouZRViMxQZvz6OIdPpCDOL4DhHEh09v36XbrItd6zzr34qLoZ4QAOYBKWhPG1oiPq+oYtY
HLLL6CrZeBcOUZN346G9g1DAmYk+4Ss0VIsdzSBSc0xZ+/pioV45fV825cIp7kZV9Datocc4l4E9
sXNIyNuqLmIm3ZrmfH2YWeCgwVFUyLZUNHgRAPt30gZF6k126e6bFVgamu636dI/ykgsnq3JnfLB
zKgi5DSBsfHV1xd1O65AcKuUhKWsX2kjPEQFcDGsRsMFMyTm1ji3a07Eol/GnBwYH73eqnfLcpHu
B944++V72oW/cOYq6A5UBFuonZLncOmgeVntKsELszmzccX6TVz0l0eYrK81VLmsItH8MfNkYpZW
dmEKPr6FtTbm5boYD4n6cmZQ4fcng8qKAxOGoYsQeYoqTRNa0+IeXq0guRq9ZiZnxUXjwdLWlHPP
kddGp9/lI9c+us2T1EBkmObMLKSbpl56CMr3QlA+bs9Ua04E0LS9AHKVuWtCDTGJViTfgKCy4ALW
2qhSJ/2mT87N9onT9GUIEWN/slpWKY0lLI5itqHtW0JbpI6gs97sa2iVZuUlxAReuDwX753d25OI
tmzd3JQCFlktMJgjkheSe+mVxVpKfkM+u5GCC82Bk3TQLjQ3XOY5KfT24cyinzBbgCjpg1dNR7P/
ClN+evcRTtGiknBSXfa70m5L8w+dVwstucEkzNvyqZT+1OZtERwgu/l56BOzzsjYLtqb6AsyJkfb
M5QqYMsxMszVkFp0iEs791nTXf88zqmbAwM5sK+ANjcApHxdXq5ltqe7MlcwRFRKgHfI84B8Rvym
R4imEfKAoMTODHp6Xv9rUGsCd7RhkCbr3OH8L2XABAAJrumBXEnr/n8AP/l2RugmB+zPWypoHMJp
8PUNs3CM2iEisa1CBq24r62injOK3+6ZH0OwTPDXMJnTQjCQLbnUbIrNPkkt5w1d9FsormFiUdYK
CvA6rGByiQjm6M4M7d1OyFv15TYdugtLDa5DHSlCBXLHSn78eaK/GWvxXPQ7UMq1aVOYNpZZeUyv
CszZNKCG9Olr23LQyWQijCMrCz2PUH3390NvnttU58ad3NYSxS3GJM/JBCq/ZHfvj2+i366K9EVS
kr2jrCyQhYnyQl3jPqE1MavefFN6sergCmH1KzrkV6MkwUR31px9S+VMpmRiMfPcTXUvpZKu99VV
oj0lpbMPQniNEZYvlWRpoWrSZfrW1bc/r4XyLWCYjDwxpIkjaRKc2yjI9qRy+/sgrW4M5MCg1oXk
bVmp5bxJipsGhWbLmv8fB58cgoFOF6mN2Qmhg3pj3G7rVLocR5LTeo3efbFPlAcVqdI4XkrGOTGV
78H+11c3Jue9yFPNzcSkW2G6SxpAbf6VnjezkhAJVsLFSGeuoSJepPdUyNBZUwF6y0jQRuA6vd9t
3S40GuYSrdixpVdFlZ4BCiindyxRORvxA1L11UhEnT9UPkQ9i9ywD40fr2ID2dHcpkFehfrDhOEo
XsRjB20FPcL5rdLSFU18HhgI6Egjl2+4HbmZWXl9kwGW/Hn5TtoXKLhMlYhW/5aZk5WmNgIDnLZp
oFdGO29u38XjreTSa1tv4uzMbPw36/XPeJMgL2msMWPFIBGVEK6snHkRIHlY9IuybuYkgumud5Z6
dBEa+rylmu9p1PpRC/e92859dKz3QpAHoV5ZVTN4qJdBcS7u+eYf6cdSNcOGEgvAuKVPntCytEwa
R+5trfEO9+3CpAZFQmQRKv1Sl2iPTqEcNwZEN6FucSJpXrtY/8S+r6IYrK1HgWhT2dnKY/1Aocz0
kBpR9Y7OBPXWTT6gOxtIpEwo8Y6oZnbhlZxt/dpeaU0/j+UYLkXEv91iV9bxOnTjGSoJc7/Wl5V/
O9QHA1arskam2zWgokA0V7Juft4SH4RBXwJSMQOODpialhJyjpMIIfFK1dMDgDoGAkXDC+wHqL9D
vjsPntWNcc54nTCbX0abzLcR2KbvR4zWPw2o9noX4SPgZHLd59S+vwMpP96LBSQiAUmpTiwVrLVN
Yw0gW8yP2MB67I5oUq4hF15Ve6KudZEiH6U8n5nOkxsKz/0fw2oTE6UnHTzzGWCW+sk7IIcLiuMX
QGhAjfpb+ULv7oW0jf5198yFQlHwzNwiYcj+anT62sqbIBfwJHSoNYQCRepBSMD//G6nXk2TbTBq
H/0V0+qF5tJjpaTA1ELrLfDe++Qx1c4k8r+H66yapnAfJpcPjdMU/lqWZq3XNmOke48muhvamtFO
r960C3q5jv7F2fzzqQ35ecDJhhxg2XQ8gb0Lt0RSK0qE22JLQhRR4p9n73uELF4NbD8yH9T2vmHv
JNds6tJSisUg1F7FBSic02FBZkqoPVrb/Lz4mNjj07MNqsWwdcex/6oIfb5zJX7ddnWuUtq/gBFr
pS3ChXMIlg7qrEiVIgcH4nWjb6Jb71o6Y/tPbpZPQ0/uXY3VqsTJDC0H9d4yx6WWa3s/jpY/z+q5
YcTPP92s7Lpw3UxhUsv+MUTQuRtW6Kacicu/JdzEyglWBYBycFp+OP1Pg4wJmjajuERpIB3G28pE
Sxq8nEKa9Oe3+d6uJkYC2KCRRqPzbhpoVyC/YjPjojigU65t+k2DmqA7q8/CWr8XmMRIDrQg1F1V
sTEnE0feK/UtklvIBizsPyam2H0XdZ70KkVaNOc+fra6JM7St+34acxJOK9541h4Ysxu/iGI16Bj
y8FL0AyNl8MGrpifp/NEuCP6sLmtwepBa/XEBci549WKTMohyN+cOJ+PbjPPJZBOAYyBNjxQ1bkL
CxjN7+9Ib7euAt8nPfktH+1B8syuD8ikGPdVoT4nJlfhGDaQ0niQFeQk0pAse2yC4clzcrKadI26
zLXtw0Jt0Z5Ymw82OD0ZyZY4uJF1d6v60mWsBRe90d+OypthZr8qeCWNEX5rSCt8wPKeu0s69Kyg
1xkAUoWVIwBUhy783XTWS5CguGNUC3joZ6O7Sc270HHgNEXuxzfoO/sDyO7ep0fcHADgZyjTwjEf
F/ptBxfmEFxxx1qpen2Q/T922d2BWdjW+iXlyW0cVi++c2yU+N0E9lIkB7tKjgpaI1nhH6rM22aa
PA8H1C5huvf1hhd4UKBz1OklRcLsCQmFuwDtGNDK8NMowGhAZmg0ddig8OryZhj1dyOsFsDAZkDQ
5r0Z7vte3prWcGN6wUJR5EXrSpeqXC39jEpN1CN+ssv0buVj01moWQmuz6G41L8mdrCswscyeHVA
77WUAmiomunxrgU25gBqzDzIbdp9QmsCRZHROsJeSp0MAkqEIfNhpUjKXsLNorKVas42cknyt/Uy
o1IUKHemfjd0ztKIjHlY2CA9s2UPwbgTF0uHzm6Fu1kUvxUR2sFtC2EStEwdlI3kOevmt9sgoqSj
jVA6l3rXLN04gwcaWtUeXQWfmk0ncUfQwXNRMIIXCgjMRWIUEIAQcKJtsrEBm0bAGTUL+d20u8sV
sTJG+iybKEFTDyp6mKrNm0KkXInIFVO6HhzjycCQ2RWWud62Wn9p07anOfm2AICcRf2+dWG4oFIp
teAT4l+5/tAPNOVt8v5qGBoyEdKdK6WPmj0uRwkicRk4onub1fReR0CYw3aed/Ui7a6UeO8h7iPR
rij7NzZEfh2S0XR1+TOlKNa+n0CR8keVrlwrIPJeAgrTlG6lKQfkaS5j5XcRQMRfjDdhDmIqc+aO
RDVQ35ladalYz0a+NVD9KSpn42j9ylBuxkJ0f0nXSV6vglqoAlWbqh7+nbTz2rEbu9b1q2z42jSY
A7C9Lxa5uFLlKOmGkFQSc858+vOx1HBXUctFt48BG2hLXaPm5AxjjvGHQ1J4DykLXCyNozrd5hvt
YWjkKwkHFOQHekO86ysB/ajo1szSa2qCm3SKb4rp3vIfGTJ4K3bq9ChU4V4XftbhrYjy/KYOR6iX
NEktashICCXPsfwyGF98zdpI6kXaokBjeSeYw3bRCTeT1p/iaN8nL1Vxk3WyM7CLIMmX+MPZgxk9
RHV/PUxIe41HqTSclOrwmG/BTBoTb4YwffQbbzsvbWNqtjUyTZ2oPU/VQSiT1k2n4aT1UoABtmI3
QbezOvGEoPqdl90kCDW1+IBsrOkKgzdfFn5GUYQWK/rIiaMJ+k4HZgmB8rajBx0MT5KPHTmubzXP
kFy7lJR7AXEUrfUOBXo8bZyczFK6HvL2JkM4pTafqki6iusbv/xeRz/T+FlSgCBi9oTXGtqjV0br
bzrvCgX+i6F9rKZboBv71FSPk17uxACKZPECUtmV0+ooC5+HrnAqpeUJfx2Edybrq7CeLf8Wofbb
MFDcsi03ivokad/66VNTXFcm+s23knLdYbGae1ctdJ4+23bKI8TYEPRjnD6IRWB7xuWkPGVB4EYB
ZoVG+5VeNbOImB+8SWt6SWM0MLo7YI8B4nHgV5GMqULcX/rBrUzxpVDMzWiCQdTlY2EEyA2CpUkB
XbPfgnF+ss1FOmUDpv80ygI/44bKmRt3030o+Z9UhHT86UFXPodNvp0k/MxD352tvurgehBNDiJE
McbkJGmPPpiBJLhQU8UtoM3iT/Q907qthlQQJgg23CIHkZKdkrZu3j0Js9IPMm2eYJTbWPqm1c9l
G7qTpV2Y2rgzJ/YO5oni6EghTtiGgT5fq/MWy6wCjHNNZxxcrVFelcbohHWGBNopDbBaY4vmwLMz
M9kHUXNZic+4N6AKBlIxvO+Fr7o6fa8Mzid415XuzCdcxZkhlBdieRsZX3T1m9gN7qyMaMQtXk2n
KMJCbDiqyQteB5tc3NLL3cSZYdeDW4JNmGrceoSfsXrbiTvMzNAjpfsBXE9KUHIUgWAD1bTabBsW
NLMzbJF17NVboGvKRZ5catOpt2DQDUgAjoiMYvIRKta+t9pTg++0xq3UHZsIerO0j6NbzzQRX+Qy
ku7i/kcsPxh5bEfBV0M96GP61KZYCvqwnMNoH+VPIed5b+mbGFXwyhouh+ZqmhTX8LHhFvDQEQ03
HCyuIPGkYh8yDvhTxhTKEgMIhaC7jXSN6tV+AErJyQViwUVHEalBbVZre5CswS6tTxFaLWb9lCQZ
IlHVvlWMo6feKN3XpI5Z+iFuH6ErjcLG5JxJgJVbTeC2wpMvvMiRjofYN735VnGPb8C6mJRS+t1g
UoqRg71kHhUdv5ay24voSubDXkbXrxVvuvh7VysIkD4U3Q/dqzliTpGK8ucu8J4T7yFAcxk3mVHD
ydp/0dJnIX/2PZAD8MpRzbrGCvJei6djlbM8xSdZfzZ9BUE08MB17ZSQIZq5pcUlYNzVoPYltXjE
yfLzYPIzkmnkiKux1zbqG9WwMGvybWtAUlOOD2GF63Po3Vc4wOXdd9pg14LpXcdSjtl1Ixkb1dBx
ck/KL4qYTbi4dF8kn+6SUO4N7BP5uOrR9+/TsXvMNZ8SINKDWnsz1KIIgcTba31CRRukfBUc+vpr
mUu3k+c9M4sgTP0RS5xawh7TAxIsyK4MPr+qt0AX94ksHsXkymyzh3rEjTO68GaFVbUaNlpV7id6
icDB6zL5VCovzH3UIKiDBYvdt48NatvtJH3RjK/qxFroj5aO+4iHGcdIt6g6IebjZhIM0Fw+xNms
4TeL74D8xaUTeYF0g+vpD99ExRy+L9+gB6JqCNd5jhUndYfCdC3EMof0euzr69b46QWsXz3fW+C8
oa73YrJVUM2s7w1TOlYJIu2yo2dui1hynjpoI25MCSe98qIu6l2fe7sATVMZIXRdSZEeCe/aNtjg
N3cwxl2t+PfegJWV0d3hDy7E8p1ojFh9a5xJLRCNAFE8kyaUZpInyM+qLG80dd9qWNk1wU8puQy8
xjUH7bPRpWSOMbj7zANfv29166hUuE+NV0X5dRTIJiyn4v+cApIv6aLvbwKr2wfdjRSWNgrhX4aY
OyG7RGHfDWLRTQTw2ojGaSdJ0qFteJ8nEWUYYzzlMSTJVDs04KF9EPd+Hxwn+Ppj2N0KQu8O+Y0G
VWBA0XHSoUmln7UQg2sK/cAf0XtNAQAeKm2wlYajxJc3elxuImkn86BpWvE2EFMMmZBDRpCg/gKh
YtvGD1INRmSMr8hb4++y2d/k8njoUxWqRrvVVHg/Q3PqBPwla7L38gEflktvFiiTyseO/WEk8c6a
wm1bd1shCnZaQjMo+Fx6d6l/8kTky8TB5kDaZeUxiZ+nQTi1Oe3m8iGfatdAP0GPwEo1+PeVh7zJ
Atgy1yqtRKxCK/TdTXQuJcEBnuj0om6zr6krb5QU/K9wn7VwtMQLEBJ23j3DIAM6rdohbm8oIQP4
ghsnxC9ygo4ih3ZnSpvZpbMTIKRq8WWksWCMWuECCzYKQncpmk6ynG+LVHwUq/5kSMdi2OvtQ65f
Yuy7NzlqTL91pOQwwZMyYpYfLxzBMY3hzvJ/Ss1ge1WPfAZi+EIs3ozxowxwv8kecR07hSqSuFbu
9maLscClEkc7AwvEmP6Bntzm4JVKz+04TMPmlOY3jf9JbB/DfE5yInhNGH12AoIJN/H4VOoT0wKk
Xuak0KmS+sdcvOwwlUuxt1GiC6ust804QAL4kgunrr0tcQnit+qTa2hEEIC/WIJK2b2jjcb/G7Qg
xV4izQfA86hMqQuXgyQKtLlpRuRxwoURjpu+utPwQ1NV4TpOsx+99YAl1MmrTl3GkYmHAZZXuyrr
91JZ2RNJYRh8E/OH+RGV0rDz4jtsU+wuFg/F+BhFez9FAwP1/glvq6LfazXktB4iAm0lZ2yqJ0FB
8vpKjQ1XpjLQPbHKm/YFfMDW0KIdXqxNQgl/jPelYu4hxz5i/HWH8udLqO6x7YJL2NyEwljaONge
RdQwAjOyW+3KSk/FTD8AbFdVaKkijyKFOiAt/xQzE56RTDxR+mNdqW42erYO7rzQL2Qw9sOQH6RW
v5gCBA3bq6G4TRNe8mkqUh1pIZbySM6zGxEWVmAOz1OPUGWQbDMwjcNo2CEOOkr6HIckzUPnxGR8
fvLsZ3c1uXuSG9s2lK7a5jETInZl+COc8XWClHVOKRROUUP1EXO7hBIl5KNjAZdLLQi0+TT/clsM
zK68kF0zVDrS/4WKe9LcRPD7wrCzOFV3YSWyPxrtuZJ4Z5ZSflRCaFjjyO1fzsr9kkfGwgQ3Qf6U
DNWp59Id8N77uCByrrwqUpq2oBaQgPzWpa8NFV9Cj95hh0KnJ3aXpgIVBgi4eedH83IOdkaP6Gr0
kmjjQ0n23+Zrv8OZouTb32HZtG8MMZmEmMcObCJmQHUyfbiUwmmT6+OmaIsbSMpsh3BncodGyMiR
Tjk+HEm1NHHZ6MlpNSelY4SmqNPhKbYyR2cqwu9+v0VDRDVSc1AEfj/EXOw+LXDCGhwfiKdgYfId
/GzVy7r1twOokY8jn22Xvfk6SxmTNLFaqQWb4qijchAHw0Y7vkWRLQTE1wz0ixp4hjEmVgZUNCG+
1OpDr3yOhweMDjeN1B1LhIezJN3R/4VLCFWyjlcaZufqhvx4jTsShwXwAIuaGj6q3Bu4Jzravea0
W7hpMEYOCIE7Juj7o+giKX2/KjB1rudtUFhSTQ04vLrE/VUBZt1yI1LIBg5PQQ31qE3rmJuMsiHq
Uh9/h/NjfBNtUacMY3NUeZTPIlId5aUNugZ2bqvFZlYa4YySN+LGd7jVV+IqZ2qHb0e5wBTQFkFv
RCTuDAUEPwzrxpl1KSTb3IsX436tWXUO0fI23qJvRC8OzRyDWe0EYMmZYsPAW9vtazEW60UeRVWi
FYA030UAnwAXn1P+fZ5HeXOsdrwpVppUZ4844DkAUlR6cHQ0meQ3xfqookSWmQSkiL5tXshQbJ41
nwFYX7T3wkF5+Pijzd9kUdMW0djWlZm0j1jk4ptNMnUudWC/5fnNnGAlWcYzBOceLOj84PPHwc5N
5ttgiw8WtWDUscGd0QWtO8iYDVT648chzvWDcfUSdbYZgEBzCedt0Zn32hQEQ70dHO7JuStmHoYj
iWO7+Q96VOe29tt4c9PgzfdqR9Q9h4J4M/gUTrdj3Gm3wq7aWY6wolcyf/rlt7I0VDZoMc4tuHn/
vQnFb6EoVVjNfdLmEB6p1SIFWK0vwflX/ijO/BnfxMnLYcJklTikBNWrAJ//Azn/Tfe12mW7NZjy
mUWBHZAmc3eTgqP5+j5ap1aiFwVQhbJ0xNHgfljFKK9FWCy7KsobWa6BKFO43ncaILR27ZxYC7HY
tXqpluPoMwgFIrsq3sdA3D5e2GcjyLKk6qLKZbFseAn4bsqZHgEEbb8IxlUJau3jAOeAWYosv6J6
6R79hheXSynCtpYxiEcK/O0uvsQLgw4B90XorOIbzo4HxWCa8TpCO6/ytW8WmTK2YWrOH6Vx5n0T
bgN1333zLprt6DQ2jQ0ld62XlSGe2UFvO2rKAt3QGyB0gqhmrQ3Vtymp9llbPpJ97KUEdrNmPmN5
fwhb0Y2jAF70XUYjINGAOE0gZ5om2NQCrpL1fSk+dOFKanIufQLUBI0UORPEs15Zrm9mJEliM/EC
2rSJ1W2HUHbxkreLllrs2KnHEQucqkhsjBjsuDZcMuyNjtq/IcS71MJNBd14qothXduZldsCkqSR
Ju31XFjRMTpzYygcrXB7ofWBi12cQr4stY3sg0ZOJnoqJQ7NFYV9jBYgJ3WYdnz8yc71rt9Gm5fR
m0kRVcEU5JpoeRjsyuJu0MK96GMyqjx/HOgsvuFtpEVHGadwiwYZkUyjOgRAfNSeOgvmAVMZXYpD
7yCjy6NbevSm6EFJRkok0i7KXsSo2H38q5zpwb6b4UX+JuVRPAbKPOZpgt7/faSJGq61es8GkUEE
wJmQRPR/309sMYaj1/twTmc4h79PEU0Ttsa2s5Ovil3Z/V6/WsM/np/iNzEXT5NEbrW6TYjZH9GY
3WZOfKRO4uDy5yh2cZvtyv1/MZNvAi4u505JQ+xeCZgJ11EEAi579v4yRB0kAv3yf03kYj+ICGz2
SEWxHwCI6JdmeRmZK2CUs0fz2xiLXTAJbWiIKTEkOIj+YDqxgPpn9BmKjxOWoj2qJTWdpyHXsD3s
3P+/SVxsjEEZJg1Jnsrxkp+d2FL9RS5H01c2+tp6XCx6xRJqK1WJkmaqg8IB/w0OqrGSgZ49TmCK
oFSGlD0qSO9XvallVVkho4KlC9INgBZ6uKSZGm5LaxVrfC6WJs6SaKhbzrKP72N5SiZkYcp9at1X
rnqcX2HlpXegWOOSuNnRvtn1+7X3w7lpfBt0keskhQpqBMU+p0m6zUR1SYeSH2Fr8vGaOPdMgVcG
8EZi+c/ckPeDg5WRq50151R2KmzNIy39mag42HK9rQ+pK0S7/wa/h8cGb3dwrjNV/n3IRhpqqZ/Q
2K7Hyk3DH74oOXFw8/HAXm/ZRfKLuwZDM7ECno1+30dB96VKsGYD+PWl3po7dIS3qDC76oAYIRZT
mxZBcSBNWuzoJ0q724/Dn1szb6Mv1mfWysjIgIdwLusJ077b0DgEw93HMcAOMYbfx0gtgkRSms10
349R0lJgIAUaSXH71UIXyMxid/J0kDz+S4BLUexLtlKPh04DEiGHNnX8nYgXdlBGe5Aj7pTQ0MXX
nCYx0ApQv6Jc22If3PhNsOtNXNlN7bLVpaOXHsu4PZaznWuLoUBZHaQswzYWN5YAllhm3QeQ6DYo
8eGOZei2COmcYje80Ogmiw8d9urWozU86Mje0ALTDmEJS1aepi/aAJwieDFMhMaw3k0uWukiM+7b
AK7w7M1awhe/k3nzlU119KGETaizdAAHgsS7nJWPTZzCrSdLfYKPDcsII678om0BJnkwiCuUHoZ+
I3fm1qyEvTwBI1HosvrlQcSqTRk8iu7f+mRE5wrisYZzW6M/9H3iylnpRpJ50qcXK/8qTUgvpdZ0
Obb9vqLOqrb+QQr7h0yKnCHNQVIZTmUBFZh14sR87V3yCmr94FMvq5VIGPmTB5ybNLvf6ja6N8hc
mna5LZ+Gg7KHZLyHjnBb7kznOx3KW9Qv7elYwtZEat3R75qr1PWdVFpZ5+ee6QqKFOQdqETASlqc
U20j1IhHgHHyLoOb8ugfQ1vfaD9/labazcqKn7fNb7OgazOLjMoxZKD3C55drlrppAIbkjbeTt16
hxTVbHvYik6wLWexaefjiMq5lwZEqFefarhQyzojPPXELGZgpxQBUshfmgkSedPYlUf5vr4ppcHO
EIMb8yOV44JWjEQpfRAeBcTDB2r2ufmoBz9MoGhaMNoyjpGi+Yhi2BakEzCxAge7T3l1qli4ZYmP
VbE31V1m7CfpyipRGTJsLfoR1d8lkEo+Zoor4ztXY8Tk5V/jWzpvlL6ZZdnIQRUcRKRgyIxv48d8
pztzbax9oQ1xWH0yzmvit69IXZMDjYwLA+H3X7EQkZaCYzqXWjoHeMK2eZbRgRt2yTff3+N4jmVG
YwdbBZBN+CRWK+WX1zvto/iLNWuGpYGBNt80OmCZjFiscdX2G5VH8izlDJplxGSNaudM5zavpBsT
z2oEgSDGuog9iCvH+Pmb6s10LE5xY/KyBF7EXOmatzbataAeHnLpJB+knDzwVTUATIkdXZrFTq6v
otxdxajOc/7BnCwfrapfgXZomRPAmkpC37alMDHkD2Mcfy+EbCXteC2UfxRucTsn2JFZyhyOVPi1
amDS0LuckU+YJTrofn77VRWT9+2z5oib2K1Bht1H6GXcrRWuzm1xA06wKYOpNo1lOU6K69YUOuZf
QGJ0EO4GWTuG/bgNpMtAFLh+NEfuzZ8fHyxnN55BeQaSM6WT32D44dQaWC5AwNa64AKQ195Xj9FY
H5QkcqsarGh9L2r5MWvjrUJ/WzAyJ8UfEt22LYnFyjFwLl2hWC3jZU0WQV/u/Y6knqYWVQ2kNC3A
pgo+cFDavTLOSqnhrgz8bCyJurilSSZatovdXw2JYaaIOzrFJ+lTuM81x3PyR4tVXl7QNtqqJ1Pc
eHerd8da3OWux4ShpFQ/L7l+O35VebaWtnkT23P1VZyZFl9Dd21tnSPisar+HO1ic1tSFfddpM+l
csHWEARtMBlWwUPm5V0S38ohEnNh4PTaDyW+UsCq+t3JM6/S+FpR8q1qfY5GvEWHtfz0XOYI6x+e
vWqhv7FUHjMHv6/FzGTNxxG2uCn2g/v/5jsjVa9S6pwbE4s1pRmhFnjzzaLdzxoSzfWcd3ccrMM2
PhhHyFb79SL02fcMG/lfUeeBv6kzQVXG5Ukj6nhUj/F+OunYDwDZ4DBvdv+NEgjPprfxFhmJJ9Si
1RvEM65noXN4QpfhbqatyRfV5Rptbf5hy1OTJ5ppGDQP+M/i1BwFo5NSg8UEGiyqKaM96NNaieJM
25kB/RljTsHeTGAoe5ml+GyT6ODtOIj3w1F2gas6q7oX82/722gYCExuETm4pTlc1ucG9hivqYd+
LNz4Utppx/mew5Vs5b45t9zJF2frBJgz4rJckPSVNKLazhXbJpdFjDk5iM6P1/uZC1SVyGXmYirZ
4nI0HVLZsBLQLlRnpAzvE017NAD26VJv1/rtx8HOFZJUiQRYodc32/4tNleQldWYz/WPLJluBHWy
g8ED4N3cQTXftM3VCJ4lhojQUV/y8MP9OPyZBI4KK+UyplSif7U4wiWzRY84BC0qo8qECCqg0Gg7
O5unsuHoTWCnxn9BGX4XcnF6G0VujorfVWirc1glMFNCBi2E7oCQqTircBd/VLL+kh3lZfi9yuv8
Z/O/87/2PS/GKvSD5v/+990/XRc/svum+vGjufxaLP/mu3+x/r/XP/Z/5M7X5uu7f9hmTdiMt+2P
arz7wTr8FeSPv/mf/uH//Hj9KSAtfvzzb9/zNmvmn+aHeYZj5OsfHV7++TeNW+jfG06iYF219fLv
//KbVNR/6DS1RYsT9lUsiOPhl9+kIv9jVhURLctiD4DzZQ9STGyCf/5N0f4B8cmEUCZRjaFIzR/9
4TfJz9N07CbNuRfGLUmi+Dq3DPvm11nBjDHXf/7z/2RtepOHWVP/82/LVJpqJQBzhTodROI5j1mc
/rEZJVkxTLKNWe8WxTSaAFR+pr1lRz+zk3aF3u3O28ufyOxdHZ3Y4i8+h+dfgJLkLAOGjSxDXlwH
o6cA1KsbrL7tGdTrSnsaThsBLzanQrF0TYNrca79EW7WvKI4iWbT4hjwSyUacg9rSwGTWL0tENN+
evPp/5jid1O6OKV/C7GY0lov6HClhJifQOKtfyXv0qsaecR0N50EGz7JJ5jMTvogXxSMsFx5rJ0d
Ie9609QQN/xN1QsoSjCvHsLLt1L/AnBxZXyLc/vX+N4EWNx3cltFisAz1W4ccAYo0x1GLPo0Fxtj
ODfIdD8PLJ/00FyZ+9j1aakAzS12VLBcOh2UYFZ+n/mTvbkV//h9FDYFPHheyIuEMQU8auJKPf8+
oP7ugJl9Ve3MwY5egppEKpM816Qz1Ubez+/T6tHbjt/ybx//FotE4/WXgDjIRqafz35fTEpuIEiM
JYcMY+s2ZbwassyhtPk4yLlPCzURrTGRe0xU54T9TaahTcHUoU8l23Jw2XtPUvTj459/bhBvf/7i
lhp7QfKDkZ8fUvSdvOGml5Kt2oUrXPG1YSxuJjHoM3TLCCMoTxqcna7LVyZqbSCLJaFikgLlnQgS
mhQDVH4NbemyWTPhWD5JX7/6mwlbthLFqPeyAbdgtjpu3lRGJExjDXzFMUSa7NEZLtMY67J14bd5
OS3X/NvAi7zWgAdixfMUdq7izq5p1F0cFZ1pDdClnf1YZduf2/RvAy7Wd2JonKnD60iBMk5UIOB0
ongJTeFQUvyaZWZHhXLpXeis7XDpNRVcDhceN6bNM5TuN2iYWOFaIRQ4JOhJCT5Yais0NvLomEqR
BWDD10FzTxI+C5r5w7eUbT9BkmqUUISERG09T6zvVq1EO0/r/Y3vkb2MlnoK4tS0Nd0fXmrD17cA
f6PPY5eYtl4JhivWmbgXRm0EIg+jQQj0YSPrsfUgdd60K1LVYq+HtW0KRnoUBeOT1/bbUGpfbSt8
NxHRgSvakossrEdb56a9SQbs9UL+/k61ksAe1DJxsrg13AEhQ1sfwkMnqclh6DlKm1yvPpt9CP8L
Gjtdf+xFpqgod+E4u5BMikD9ozKf6B18U+p0N/homozeTLdVSghYSnxoI+6dJNFuk2qA4DgTeWqv
zI9j4k+7slQ4G8uwsfMA2DNisohrZl14YSTSwcokyemKDqJZudUj8Rh6NW+bOPxumCFdkS41NmId
QI81m71ZJtIViffXoBUOSWVhQo2vo167YhveTCYIl0hwK0valT1W6KKHeWGaSK4G34DjbM/UP48+
wu51nzq+KvZfp7HyTl5TIaJaHzqzRDPe9J4mMO7xJJ+CsbvSsF7c/l0VELYoWkuyy7J+4dn/U4MI
VWcSjB08nv/ek4/1AaxuoK7gTbNhL/jdXSv2aE+K6kWoRKB7YGRUZoDViWrOWj4XBQgVuLljh9tL
+iKo2vXfUQjtc7ESgJDWGQ5ykYIsrql+LaFdIzOT6ZumQ8nz47N4PqLeLnnAMKgIUF2jeC/LiEy+
P+slGkyqbxnEPIBRODb7+DBLg6yVls+GMYEhoSVASqQuwBD9OK/mGX2cHDS3RmZF272KVO8+Hs2y
ykAeYiKSaZLgveJnlpe0PmHQ0SLuz0nZOcVDflejUB1f4uni6vgxrbZMl22WZcDl0awbuVnKwew+
c5wP5tiilWnZo6tDQ9yul60WtbJf4WgoUkgRDdhDizvtz6UIowNpLZagzlrs1PJnwdr8eDKXZ/E8
l4DU+FwUysidF7H+XI6aRHsbXCR0zXkppqX8tYzGmDYLy/TjmOc+ICuRXj7EofmhsMgNEFoZ0hbW
xuuNMx28g5UeWvEEM63aDls4OvspyZyVoMtrbkaEvQ26GGmbdUmhCAnS1jSjdTwGOY3nWw6N/b3w
0K7iuJciEHxGi4KuSVuOxxX33eJ5IHZGULQeD2Urkp7LyLqZGtTAGgPtAdGdWsWNhBTYTlI/doIo
XneR0dxqmiCehgiXhWnisJY7O1RE4RpfJAj9Uf85Hr3PrVhgPFPGbqjXF+LYncKqeZaQDWt866EY
xnHnZ60CLZNeqDdZnQ2ZI9zp8ugDNEO0OZWGz55RCycrKO+kuNkKQv5ipCTZujjCL6qvGgOnKL8N
hm1l5CelyIKj7OXdPkkl+doP48Yu0rLflLExPY/VpG8znu5O6dePUl78oJeBQVeraDYmMVfQ1Lxt
pxkoX4cAzHNNLz6hcLjpIvnC6qzHTk9b5L1RPMj7Kuf2Svf0wa8okuFe3RZwqlKcU3mA7fBBm1k3
JvRiJJsMc59YhbIxEh4KuTGkm1H3kl0lWu11SIfZ7UVjeM5y0boquXA2CRTBwDDoZGQPkxHuiqSE
n+dbLwlGjFuhHA4TiIZNXFUjxsequq/DAFoYMhVJohSXsuw/eMq4k5pRQm9bpR9YaH9V8P81B9TZ
jLyI4FkaSxmuPy+ZSTauM+4Mc748JA2YDfQwqPKVsCFf+6lLxTaYrxyZu6eZLyGP22icxn3J7fTx
xlk6s82/lMkTkHc1RwQrebFb0ceLGhrsmo2x0KU8bqBm7lR64P5teoyuUQj+xDJ0emc6ziKfsdPu
q8u1ivmy5PbbL7HYvakXwwX1AEXUW+3TbKebnKD7bfjWqyni8hpbjneR8Pvx0BRTCM2noSmajhLE
1GyPOeNGyQ5lh0BaCWHOz/cfT7M0j+DtJb0Iu0TVtlRJE6o+JN3aJrySf0oOIl57AOqIW5vfgz0K
LchfzXWMtclVzlQZ3n7h1z9/8xYMEwlwd07oJN+U23av3VcXyU11QQv8SXFbaD2W3fxkz/z8Pmua
xwcaKqf5qEayguZ/6ha2soIgWt6By9lYpCyR5FliXrHoMpLFwrjDRCTqoUCXdx9P+5n3I5LlMFp1
BbgSb4L3qZGBqgv1TD523iNskJzw6Fq77RY1fZYuyDUdEvOsHqXw4H4fIsSqr+xNT7HV3Sxyjb/Y
CVyMmxzXavq/v1RRyNEYh4WeE6JE81jffEa18ILe8lCeSepPkrwd0MMUtRXc8lJR73U0lNlId0E+
MWmL0yCmB9L1VqbZ3hfpprcTbRvuwU2iJ0YPMUmO3nfFTtEKX3s1nhscWSWfiPo+tcpFvUL2EwUq
fqHZk/pzzJVNlMROMyZrWcLv68GSDUmD+kLXTEIu+f0clpriw4xkeOCtkKG8m9+mmEptMDz8Xh40
m6x5beP/vvsISVo+96OV2RDofUg10qDgwlO3kahFdB39E8xdNtHVnJiY09pq/L3ChYfgvDgUuJ8K
6cn7aLk+FWaiDSoVLkSp/H2985wOTJqtHEeHD+eufbgzM8ozh6Lsa0mYbt37gFraWtCVOhZ+8j0a
H9M1QMnaz5///M2qr8bST7SgVW2jvrWMhwR6/8dHxBJwPS/5dyNYbGCZbKhpREZAWXm0X6dM2aj3
3TbYw7J2keTfrpYpziwKTL9e6/W82iAqvR+V3sddqYj5fGjEVzPUatrlLL/YWTf+ekX8vL95LMVA
i5BjAx8ssDDvYylVL02+ICn2uENjhULsbIcdX+ov0x1KF53dOwoMy7LYwsZemVqZH/1baAxnySqQ
wzeWPdVEhWarBZrCdisuMBygpu1fjK5iI8K+roS4Fm3+8zdLJU88sfEKoqm3s2v0eJliuCW3m/qA
wZiTflsZ3Jlv+HrqWyiPUkldonpGKZMSmsYKOcvMVw3cMGI2wSwDecU88C9Gm19yIABf/YkRmFwe
I5KUD8XkyaKdXczRMKhx54QBP9NVq7hzD7h3sRarEwJCUMggHNgRGSR4eybjzrKBUJN/tZD/Kn7k
9U38dnSLPVh1SgsfmojYnjYQxMhKPI7l7AlRpRn0WB80jIQ4vrztx/O6PF7maX1bO1kkCFMtF5IX
UxfqMuN7oxTYp/q1vvk4yJkKg0W6jyUcfQdIl8ul0qWqGQRTDVGMPg9SH5vycW5dGbtsWzyuncjL
q3R+mL4NthhSFNdSxv9Mtl5/kzELsupvbf9zZUTLBG4ZZLHXgkTzgjYniDoypMnJwBDDwo0poNoB
IF1Xs5GDweZuW64+veef/fZUWcZeHGjooJZtE82xd4obSIgZc4UfJ1uxZ6H0zdp8Lh8My3CL3SAO
U2vm83z6UngtJN2upnxcl9RMRztB+aMy71Th08r8zmP4aIyLDSEzwCxvCEoONFtpqBi08FYQfXxL
cK8o5q2wcsTMuc9HIRcpWCVBTPPmT9oZB724U3jTq+aTae2a0dx9PLy1KV2kYZOo1okxf0HxqLnx
MdyhK7/H724lzL/ZdyTmogpr9jck1sgx2g5tMe877bu6LXfSlQ5HF1HBTeiuXurn1+Wf0RYTaEpj
LDcj0RoHpa5wn7h4voKnsMX/qD99/nv9GW4xiQZGUKY3EU4QgkMYpJ9kES9y72fXNN/9Uj58/Ml+
e6L/2gZ/hltkllWlSZ6REw6pVYZIKwee2P2wlZ7E/dqW+zcfzpCsXw5YS5UMNcXPzTcJFh3Cvak5
kfsLNI2SMRqZq68PiSL2udUPoZSXjy7RdV/MpqBLoeCNqFfGYfClHsfPUWOqTq236LenmVRuc6QL
m0wEiK6Ab8Ju5s7MhG9Nhy6jXFLIwqFb3yYIDcWSujNEEPRVfOw9IN9DtstAaiPB2STbtE7yQxtW
8XWW9fie97251epkok9jUHRRTMNRg2pfmCL22Tr2s9lJGEr1ekqscVPmNWJIcXzqJ5x6tU6Ntl1d
7tK85IegriNpRbMppuhLoU93taa7uupjJzxL+yCGWipcBiZKrKOM+3KHrlYXqLcRbF7FoLljqfFd
qinYffuXY9m5caOdAtn6kotttFfg+xoNNuhIOhao9HeR6hQ+RMgaA2WkglQ85gbfscwUk8PKLxHT
pIhWNmGw78TROCAHFV9JEY0xn18WaVV1O3Upuj84tG7jXs4QZsvhxXiC5AR1L+7bMhO31iCMN6Fh
Vpe0Zr6NanzVtLGyrUptdAWhBaTUiXdtJPY3Ie9wJBtL6aCI8eRWvqc6zQQroMlrNOMy/SBMlpvo
3f9j70yW5Da2LfsrZTX3a+jhmALRR/Y9cwLLJDPRO/r262tBulWPTNEu682fzCSTiSKREfD2nL3X
vrHLENSqhSbTarPkmKWe3IOdnW+6zNV2epZhWGphbq2NKxEWSVDSy0rXppZLd8ugywWFaTNxvdwI
baW10Qgr1pZYtTbHQgN61mw4xNL1agFvs5QnoGBgHtfGmjbbHMHptdGhPJJQUfkJr94f14bcoikC
7r33UbDqlmvTro+UOJFo2O6NtaUn+iYMNFmusqyie7QSfTeu7b9+bQTadAS7gbNvI4AS6jb4tkiA
wEzXFmJZhNtxXi4ckQVdFl1l0eickQn3Qbl2HbO1/5immeSNNkG89iU9GpSyC19w05+X6iGtze8w
n1PCocMmSPDO+X16M5BcaBfmsjfXXmc6GXR5QQQHi6KlOppe6GdLBMNFKrSbtfmZu81nr4mbiLn2
reLsvK0As4OKmy7GOikvorXJ2q7tVuGVn97agJVrK1bRkx3b+kdTyId+7dSWJaVinCI71okPtXZz
lbN89sLMt3ZoVz+a3iKZyKi2liKTEOCfu4wnaXcXomjfpLZc1ZNYTkUIwmm2dt7Yv054sr0Sm0iZ
nluGQZ94ez3MX6ay8Qu9CFQZ74TzQ2LD6sZ4M9n47sdhG7YjPq/pRDxjoEZz23naOararZG8NNDN
LD0MuIsD/E2CMbHACBL75mXHLMm3lJIuJUNvygsYr2Gginafz/joev1QajHqZO9eMWF7XQvyWXvI
h7LbN8Amuyi6NC1sn5b9Q8XiTDgiMLHmUNvYlJW5zcv7zCDu042em46wivpa69xXz+r3fV2Xvjdx
yJ7UppozOpIEebtShP688gYntYvj+dzxHyuneKJDTqO72YWW3JTUnLQueVJiJsVe31h9H3AfuWkH
9jbG4BwJYMyzz9y7TRLnaJbOToseVMV/Bm8dewYMse91SJd9dOH5xgCyVLZNO+0Uo6zS2omFUZ6X
sdB30I53VuIdMAXhI6s3Q38vY++wdJj9QYEOQw9CsmeUvWo2QbLUNS1mh2cAszOK22xlquqJB8y1
ME+GDbAL/WTTfkvs97rTTy3e/2n81ASZoCmR76RbZvumjxCxII8o7t3ExcTuBkMv6TmTyp2FvjXj
3IvwesX9Ht/Avhi8bQqZzBnfvGbZZS7AM9k+xl26L8sxoBl0iLLlpRkpJ2jpxpIvS01TpaG7mL92
VXQYrNkvQieYIY6RXK/5DYa9PnMunC4hoz1cc0BYVd29NBOewmcA7EyXcNcNJqGbUu9C3DstB2wo
BqFhbBrJrpwmh9TltmTcGNaNdKq9M6p33tQmXsB5zBkqp+qbUdqab8jokMXjxep6R/oEgQiPYV1c
CjvyleSPkB/86eM2NZdvKajFUrgEi5khDbVp+qZn8bXbmUDrJTC4tIJG7IxQUm3ValtDlfLcVVZy
WOwuOlCEgzdeRN1u7oryaPaed7GYswvkLsQdAB9yJ2lqH3PDSR6jKgWD5Oil3xpZ4/dh3RH8uhQ4
WPVPc3LyAHLDuQfVJfsMSLTiJ13iaDtnTbbNIhDHth6LOzMFPuCU7fiQEhR/PRhDfVWUCeFaNgjq
a23sK0JqM1Wh6HCLXTjSE6JZ5vhRAZG1Ge09DtMaDh6YbXLlum0uu/tcd97bfn609Ab/SNYewnC5
msDa3Yx1fT10/HatBDObeuZ1HPVHYcPti9xwl8zDHjbe5dI1WCedQwWyF0J9eJ277tschS9F2N/3
BgbRfDLTNRL3WA722fb0q1zIQ1jkn2EEVrzV0AvdDDJ0totdPGUQqLXOAxYJlNIw84PRIyzwXDYR
RJ6BVce8Mau8qjz72PTm6Med+2OqY28TLpCMnWk49H39GdqqO6IhHf1ZzDsj53dpo3Zs9eiBV6r5
VRTdzO28Tdg+KpWd3Wo8VyloGMeOET8kscGYba7Shl02Vsuwr/RCP1iLfZRN99mMYu8k5okSaOTH
hrnLdYHBGxk11lqY6GN4TKQ6OINxMIVxiGcovksabrMs25fTeMxIAx7bNLuITeQdYXm2ohqwcJL+
SAyQH3HvMUflvdbrEJbTp2gEeW9VT9pSpjRCm6cpcTalFn1ktXxBtX016tqjMZmnMl8uliH9YfdO
7C9Jz4qSLR9j6Hy37Tn3m2WofJfRm9b8ep9BaizjbQUP1R9UcpNadeurqNvKMJqpWODMNIW+xXRr
b6ymivxMLwCIOdqTcM2LsJx7fyhRrOYxV9ahfKjFsvnrHFFOQKwjHWKjLPzRnc6Do7Z23cGLDd9D
iOme9A6gBW/1AYJ7CWV6k3Xq2ErjNuzc7y0LgmKETWV8R4HvUteJ8o3CS/7v91Z4d3GZX41juxPS
u6RW/Gx46cloy2M2pVe2QrpneA+ZXckglPpDosv3fh5Gf+y7lxpGIlOic32gQ9bBc8MhaPXhqRKc
miJV+Hqk4++TSOUWu73C07bgwZkl7NzkGMZQp5fhMieGdlqyxzzLvo2zsZ8nNthiRlY/oIfqi49I
yLsmZsphAv3O5v3gFLzdMhP4MisZ04etLnWDBvjcZL5Zzeq5hdR/nL35dWrnh2o097Njbzpn3s0C
/mYL2FFNKaeBVOWcx+0CNVD5lBIQzECgBTRtvHUgTqP4UHK5J7pqJKKzuTKX+XtvQKCfaBpbJiHb
iMVOhVb80LQJVC8B6YuVBU2GpXswo1MXj+fZNE9MiBOoZbkJ3YX6fsVCyZYP+Twl3Du33kkH/xhY
lnxZ9IFZmmxM9XJGuHYB/l8caHbvFvidzczk0UWS+lYzX3hOGcgY5IdTPOYpeYpgM8+6aC/dstjb
Ir/M3M9iYmfq7Oohb4klGAR3gdocfK8yuLYT7dr07xDln6QWfY8jVFiVo7FomeIJ1xBw0xycyWRe
eGN5GUd1kI7uq83um9XmRzLowtdb+yPUyInq09cx5LaT6jTK3VI8miOsV0Mll+V6SvCEuq/7DN+c
vBEgaas4ybB42vmh7kaoyYzopse7LVpguVFjHEM30rZNkoPWq/Il0Mf+KWVTEb3aNaN3u3jTLdzn
G6tJX1WfP1qyqXyZeYdprs4GuTKFZm7yxDlHHd54IhKQSufym1taYH7qcB8BjCRH8ZnNRO0GnYfK
wn6iwN8Rx063c0lHnLDzpaPSB7edoEdXzn6yCrDszRMB9UAxVX2zlOs8X4o7lvoLpcTOToYNW362
iXJ1nmuxl4O8JkPpqNtLSueeQyE7TkX+8hAFg9ZQk6Kry/F2GcJDag4vXAVAaSfo8fRdpiAA1eUh
gpwey+65c71nmiub1YNs9OW5TvLrrjZerdEeAlPmKftX/BKnQ7HtSj5RUop9Db+67E2axWD8a7HC
Th3ODZM61yJ503vI1pp5bTr99ybFdc88W6ndZrcpNEv6yYQb184/4zlK9pOIXqSad41FrDxrhaVg
N7irq8WQFtvrwI87VSNWQr7yIBcRGvVZfEMFGegdGe1qAUlc7WshviVW/C0lvdYb9Y8kwyNDzuyt
hag8R1SxS/t8pxc2aPP8pKnRQ78HkVfO2F+9aoTmHNZ4U/W2vLKotQdNKXdWl+2rwXwaSvt11kdQ
pUBDGWNXsrafESCKQABTDkiTwpEQFg+4XouzFuofBq/Rp4y7S5L8Qm+RV1SemxFtkKUtB8+wUfdt
syY6yBqeLFAVSjTJcOV0mIOHfo4PQshbPQMhk1TcbK2qLYKwTd6zsFa7SuOA1Cpma+ZMJLelcXNR
pOrbHPXGEVA4EIR+weEcp+pq5LsmhcOpru0ESXmbkO1hMc/QWETJZ27Xz6yaz0XlXS4l0QPM2UsN
JrDe005O0+TOSCLSJbgY0H/buHWzG4p0hdj0l5mN+QiK6WNmmBirY5DJsezjvdMncsPCfNe75T6p
5YXGJ3R1uFBTWt1EYbz3cDMFacIBU1neNYfPvZMTAFLW4lZruzM6VHObalHyZhcMxanKq7s2S/PU
17T1HDUtr5r02GSs+s6u5mNmTtext1iHUQqoFPa4sPRxSNU6PCDDKB+MuH4xV2j2dOjsOdkstkqA
y/GO+1SgI82B9dTG1hij3TRx50atsjfG4SKyyiOnjpchWm4iy+23ppAPZpU/WWwh2aQdklFepHl9
J1IIDB7jslA38ZSR9tu8JAPpN7YhZiBm1ttscVhNXBvnuSpvTVFto3DZ1U5/5w7yXFntQZPh926Q
bJVmFBgZOsN0yIER67dpDMNZaRJoMpBthSp3ylpuvCQELlV80ZfZfW53+yp2iY2o4O8TtvAq9fom
lIDNGze5brQp3eo6FPyhGskkScBi9CQAFKU6sUxeqLbcuXN/r0LrZax0HPIwHwLLDPFiTZ7me9nw
ZpX61ejFb1ZE6Lrd71lRg3hxLqP10qfVu0mB+1qa7BZadMDbmHm58bU06+OUT8eha/ZWTtALISeq
8ra61ew6DQZw61nHOK88PzQxInB4fLC99lnPyttcDJdyPQ0a/XiKdfWu8u5i7uJja3d3eQUiXTdc
xWl/pkskmFX5YlyEAOMXV+4pzoMkGfYpLtsuMo9RtDgbrN43zZhdJXLZzbG8yLP6Qg7E/LCD+vPE
AEuX4pVIgDtu5xtMI7kvvLDcZ1VMw5y0mGHwdr1jfpeR/ZxM5OZMvXcnQA0wG6N9mVutP631BIvL
SoAIizUPkm1QkqduSyoghrByv168eDs27mcuJdku1k3TuG8tArygDRuUgrrKyDSeTRCwHB/aIg3v
lp7Uytgtym09I7yb3NI7wgSLgqmxPlChHfPSuyBlfHhu1s/EKSu/CIlWCpZSxFvRZ5Ef1tZ7X7T9
Zb4MhHDM7ansy/pFT5Pc720K7S5Tfrugp8OFgChmGrCFRO1HFbWkp/TzphoSLn8gd656Snp+bhaj
L2KUetmq2dNX9Z5nUWZJ11XU6mF9t6vIrwzrq3aV/ZGVcFyM5oeGHpDxS0iMIc6yssL32uDu66wS
QqQl7DirrDBeBYZ51cD6R3Nos1PHaBBl2J1jNIkD2sRuFSn+5wLzb9pW9FA13fAg7jjeVz1lQ4VH
GqHHiwCWjlPA+2GoP3VVflMyN21aASQc0iMz7C+tMSKhyOcr0NiPwbJrr+wL+5Du5KbZjheO37/A
U6QFj4ze/sNn+13x3MLTiUAIrDL6li/V5dnSK+Vy7uLBWhCdV/X06mMej82f5cy/qWT/8qwvhfoO
w3Q5eDxrRj/dX+Ga/lg7xjSn/enOPimypcgi/JML+DdNY4+aFD1+uJgaTdWvurpYjfPkajNdueJK
4e4CtuEcx51OYMnTigAonv/zgPlNE+nnB36Vbaeu2UFU54HTbrhYUx2xDRzz058yHY3ftHVWiAQB
i+T1Yej/0oorJqVCLrBGIB8ntJHVDvovNo7LZCs36mDd92iMCeg5xn7zVu+qy/Zs/MEF9bvhQ1w4
0g10bAiJ/mqX/KRsGCLDXGTVr761cVt9a/fAelEamG/pH1Vmv/lW/87yXR2BOJC/jJ40aZuYBGEa
4juwtvvhYKLyL3Z/lEX95lv95TlfhksTySxsSp4zBuYLJdK9dlyCBYUpJJg/WtR//6FQwKC4x1v7
VV0mIjc1xWjp9BvNnQnDMTqK/Z8dEv8wedEjc3W6VpSsJBDirxbZYY5U3KcLRazXifhPZsHam04C
3V75N8d6xx1ix/r9nyfCPxQ+fz8WJQMWfKRmX0doToGrIBFBD6zL6cU4LZv6pO6Hd+eoXWvf4zvy
wfbxbfr4JxHn77p0gD1cF5s8ihRoy/TUfhqWeKkwBPc4NVYFTBtU1yuG27z09sNee/b+AE/4in7F
AM0jrDXWmj1C44P++jSzbJ18qcCeJY0/fRfX8oSSAvWeCIZn6rVb/gbTRa42rhSUB+63Py1x/9CK
8AM4rkHwLzmTBkbtX3+AVBlz6KXeEtQOAj6n8omF/8Or/OcjdDYoC+GeA3QOVdGvj3AoDoulYe1W
3bNWXI+AB/4wVtZ38kuXH7XSz0/48s6cejAXU+MJ61Kib5ItJLfqzKlgSx39HBLh+qcn/mPT/fLE
L/qJemyaqnB4orW3d5fMPvzN0TYL2Bq2KU8NNP//g1XyVZa75kH//Dm/rNqjk7qgSv56anfMTut+
O25Wv9KfVrLffjyWFoy8aPrB0fz6yqifpvCleFBG8UPGl/FyZ47RptEPifn2n1/eb6aAbjLdVi4n
MQHaX03snyZcsbSanRQdRccgenPYg8wdHrpzRrnhXOy/g38pwC6qE8FY44W5za6tu//8E/zjkMa3
iqBaA0cNzMj56xDw0w8Q5cLrwnWTj9PXhuN0U94k5Z9Oaf84wPz1EIl8YdWwkgfx6zeaWNYUz+My
k1NKLCdObTIHmXHJVtwlgXtrvHRXznfH8MmUOvz18f6HSvG/WZ5/etMrH+PfyIqrtwKaxf5teftf
UDaS6mc0xV+/6f+xKWiGwJjAt+ZYhCQzi//NprD+hcBegurh5K7pYCb+i02h/wufIEVqF+yzTj47
b/L/sin0f3HaXxdyxJOOzsb132FT6Ouf9MuyZmNx06HIovJfZ/7XRAjVUm4Iq6gPDLe3dhF96C2H
AdSuAsOvx7Vu05WFsx1CO6cFblC9mhtjm9eO+SAGG6kFO4mNO7pq0jUPyiS71qbdnzvdsarid530
tb7f4cXdwLoJpowakS4Pyi6vHa9INpGiLR63aOM7k0sxWmJrPqdz8hwTlTS2Zr3Tp+di4ozaV/eR
hRmhqsShij0VCGPMtlVLxls2E+SkTfR0EJVcKsP6bCZS2cyemv/i2t/yCuqvl3OgjlJYOJmkl8I2
Wd/US/Wm4kZuOjyqhN1W4XaS4BJTvfjwjPRlyutdNCcE8SCgruct54UksF3qZ22EJ1prA0d3s/3S
cRNvTUVLbrCzJ3uQ40wKnjbAIR0fW/GjG2ncVLq4TYyNbSIyj4cqvswaGUx4wtKJGB2qokIrToVD
dh5xTamrXxu1eagbRScv/WHG7TEyjP3k0j1d6hOVVLGJXFEfx7FwbqusJuYwjzUKIZc1WPajZ6XR
8zTm+mWTSNSZqLwOyn2orR9alG2d3g64tUunPYqQ2Cg/JLcLngaE07E6ezlM0Six3H3L9aDtMqJZ
qaH1cUuoNx6r27kgjK/GOFjufpo8N39vpz+DPf5xMlqHIxdN5EvQSjSwKb8uYUSrFqlXqwFL1d/k
qnhnHe196FMYO/97B/qfVet/k0D00xf/j1Xr2Lz9gt7563//e71yzH+ZJuw12L3EBOD3YFX6e72y
rH9pNpd/DnLg2VYm4X+tV96/XAk8GUMPB0zkxry2f69Xhs3v4vKHTw7Ujkv54L+1Xn05hVGAoKmN
B1iCdeVfvt5d63BwWkWu5abbLTt7l++Gg4Ptatytdy206n+4Kn+9QP7jeV8KH4UqdS1uvRDwWHKo
X+MN/EkukJRv7/+kqDbYEX5djP/xtPXXfzolOEiBcq2IS6LZFIKZubQP0Vgt9LNda94s1EGIM47i
U+gkEVidUGv2iwtMIUuiaW/VCmDMYNgEeA5m+YDRtcb86E0jiYNEuZn5JgZFfAwjbz7PQ9HfRZlb
bfuyy65HemzHsPJmwqGX5WrmAIgduLebm7x1s8950uIfVpYPOxQelJuzwqGiJeRptYjtLSQfB2Vl
XGdCRU+omcB2L+OasKU4VmGh/FYssQm8PkYkp7r8Oy268WbpGTUoTpZkU0Pkux87J9zbsTsi9BLD
3UBC5K7Wcu1BqM7bLDrquDNigukz0mMdnVlnU4+Kc622L6NKmO6V61RLv6MmHq9NVXMufI9l9i2N
ndAKKAEud7la6LzKzKYfQk/ImIgss1qOn3aRIxqZC89btXeCZJ9MGbl4joosDqmpFlq69dJwaXaz
XBLxoi2UhoEpkWdMTjw7/BOpkpIROCj9rXWMAVw5OUtrWVg0NOoQHOCt7fUwrANjGcNmi3U+/4xw
/cJ41fQGsbKcI+2hrjPDwUpf8Rfx6+ngegdL67rsbkDvM35YbRXTwlxie3Y2MbIMa5PbbUrqUYb1
OXtyXQXPwIqlRcKDGY+FJCXWrDgNplURCb8nemeA5jtU3UaDpwMrqYkb96oxtJHk4qEYaJXbA4mV
fq808TF7rd0Mu3aWoU7CnNlFpbvv56mTewrCFqlqo4psIlgJtb0xiU7Gj2NJOV+mVZKZxR2axYj2
AX5heDu+S/iPgiCSIoLwW9suzYqREhYa1f+JCEZ359W4v6+iriX3LyjTyuiCiYJuvyE9JiFnaZQ1
UrfRVSESQCzb7mao6mZ5E87sCbrn7Uj4ZWKhm3lWKnfkD7QFpkHzYCYQxg1q18u015DunNyYtU31
2sbVPyi/MYqceMKoaIvxG0zrpt9KOxbVHsd9nh2KSdeQYDoA4quLtivn9GYKs9jez/HgNc/0wPuB
nOXG0x7Ab7kmtRmVtsPHIoc8B5PkVFZ3aTlZPnV+5+iIDPyyiSGXb9tw0Nzv00LmyWlROrZL32nG
Prwu7D6yL4xwUtO9LZoGbHNf6OZ0O+tGWX/HetGRhomiMO2/q6HJBqZgl3XHQXTWPhwJmHQqpaJi
C1VY1T+U3VgjjXKlpfNBNbaBVlKUVn6de7DB3kJHomU0Ro2vIm3Lu34cZJUEvVCj87iqmMZHUYih
vpvzojLPwyyjdgukfUTv2pYRKqBgGLI+QlaTocV6z7sOegtNY13IbwPNhvJM68Vw0A9ZdY9yY2zC
7lEykBgWhhzqtZZv2DQgREoP4JasYw8ZYxjHbvOGOKIizytsS926ohGvJfE5dVrinK+UJBUQ3aUr
+L7Fhj6RPWv0UKJQkNI7qXS0t21WVj0iJRqCBtVqO81HgEEx/RtrY3fVKLWg86oo41Zm0km2N2Ux
e6RNdqyZL0lFe87niqpt47F8H5NsMBECZp5yyMnoHbSatDn6HyIqau1jnrxee9DsDIxkACEn1Q+m
weQhQY6ZHe9jpzYtqNIjQFAD2qoxkhvSyJmlHh1kYYuB6dN2Cb/mEpYGkF7I5NpxrVg/dZFwLM6Z
g6rICq40zeBzt1af0XUXk1bNBKD2suMkryXw9X0FyWVbdwNN+D7Whmg/VWZlolrN3eo5qi0ALH5T
dG1AF0c/ZvRPEo1I80ZGZK+26cT7dUqDTtY0RQ0uJqfPa96IHU3ZFkn0RF/YIBPP+VEOxSguZ4BQ
aRTkZtaoc6hr5YIw2BEsVknuRh3RwKUZsiZnUZbJOGgNrxuutbZ0k+dF11i457YlMF3I6egK0+NG
Mc52dGyqKp2O2eJkztlSBeIAc1CLeDTayQFEXHsJHBCjM3vjYkwXofZQHskT8dsW7+VlXM/pzHbZ
uO63fDQ8lKSusO/KvKeZFk1uNm9nu+/kUxFq1fLNEXUx3dWWBX92RLZB6LDXGtFdJ8MhOy7CmaAw
NVbPuVyzUurXfaOlT4NmV9NHlTppiZcmmxx5GenRzLdrGkxLHR32sNX6RSzE+vThuhNmBGSechZK
QqoHutG5b3tdZn6a1rCQutaxHx+ipkyn6yTtAUk4rrIEodhDYz8zmqPmrMWppk7WmA/pbjL0pAlU
BfDiOg7JGTpaRRJlL+gpCQbWnDQxWl/AVlhOKtRc7UAmvZ5c2HCZnGNbJrk4aamqDMQalpgHVuuq
sgIsIMIi7NqsBnStsqj3kTG116mMo4/OzsRNbJKq4o91CQV6RD6KbnwKP8KabBBZJ0QQ9Mqw920Y
I/oYFCvuGEvtECI7flwpvAhxo8IkdMYoL/WUZeOiq/JVf+bM3bY1YF76xN/0LZHTyBygIJnHnny1
W65LjH8lYpDJTpo/mtHcMWIXKzoS0RreTdyZEEItuto3Y01vz8oLRP80NpuzVxd8URpAXgTkk3pz
Sr0w9m63lMGUG2PDkQUdkioN+oDNSP0rNTJGLo7TyheiK7h8GTGwid51E0RS6JqMoK4Ma5tPRfeQ
uq080rl2/akT+YmRWEbUPGv7XjWIoU/W4JCyTMKv8g7otmdtj14hvyjqenqQM6fxY+7EgErzuloV
Om4mFd8GaSF5U6KMDJtUu+Q4QWiaShvzWUTWQqrSNIT6pmIxsJ4SogK0R2UVRsy9tZw/5aybx0ox
QzfTNOh3ZaIVCAxTkVxZagmPrdYhCB8S58WTokP1a2hXoOOm77bRzzeNJYgGL6b00jaHMOhguSAa
WYbjMIBm2dIhtzZAILxDwkHlahLNxJLWpo7v1cI+pW6pDgZRj7cc4Iwr3RycA8sfcr5syg+aKJ1u
2xcOSddJER1YdeJnl5eyd9xx2le2DteQ7OBNbnXDPlvmatfmmbHrULxfWZWH7sfxQ08gXXVEeiZA
BD4DP9BBV5FxbyaIAnxzVsZd1eXpqUlqeSMjL3wyvT49my36o6mNmg6nlgvbfq7tW1Uto7izG/65
6UYnZK+wOVJ3z2wYrnjpI+gpcNDyqITJZY4cTEpPZLeL2+oiyGUTfWalZIrnWifJMU6hDpRkyaOf
6ucR4WOOSex9dqyrxBkQ/qKgv2/Zex9mZ9Hexymttc2S2vGu1wYsIuU694bC4FVb1m3Jprcfh9z0
ibWbgpb96lxRbREPnWlGkhKMlR0knpeNmMZlW8Y1APvClg2J3223MVJb25V9zl47zDaEha4eL/O+
8vaTY0yvZiGcfVuuvgCRxcU2zIr2EYnU1Ada3SRrvIp8q4uiJS1buhe4k4l3NpPvEPJqFiUBNWiZ
UZ/pKCM4u8RB1whn8RttVLd1UZYbfTatwMy9qwTVDaaMmW8jLj5ErH7UZeTux0mbNl0dpi+RpVOa
TfTyGsVii8KmCz9dU9iX2H/4XApNM/oW2gcFzJdNY+TpjT6YI4k9PUFBwqlQVJcUaor0PZ7s8Toz
Ko9Ujthz9w7q1NVNMBxFbWT7lPMZUriS8/WgNNRxNvnaYnywpuKRQ3Zxk1Va/tQI4R6x36CE7Eq2
MjFHG7tGgN4Sydykb47XuYFXYB3IcHnUXXiqZ0o04zoC0GJ/2MJ7RWTriqdqTgnunDo6WhZxxYPb
KT+fB9Mf7ebVCbuj7cZBg3gWiV8Sb53Q6XeFOT92ervpquYwpONT3XjVbtRh1Q1T6Ly4I9QAPVcW
6rOmvRcsRK+5UML3yvBRkOdHvxXfEaZE88FI+ImWuHJviimKyfAol7veXrJD2cfiMZQmqUP2EuGI
0AZWzFJcUCPwLhpppfscZcCW0vY3vV0eEmXct3oGcijSvY1llTup1vNIOl0JFR7HJds7BMMgtUh+
cKQ4hcL4DiP5adS4SDndfZyUd13pvrScc7Zd3rEGvUT8AV5L9W9o+PyjiSmo0No7/CsBnqbXUurv
KvZuG7yPJMwnmPXiTRlZNykRVPbyQUnwJtW9q3iZNlarNiyFmwYfHO4W+zNN+yCz3pKMFFq2WwRE
J2lpj4X1nsazj872jsIFSt7nxXNfXDW+p61GZnv3yuTb1aSMhw2Lp6H7ZXQ7K5ig40sasy+Xyd3U
VC8cGGH6ajHn2tl3Z82X4VUeXjQo34T91rLcRQawMm1jeFdd+02XzbkSn16q/Cm/idwZKeWnWchN
zkF7B/jq0FCxq3FQee5JhN+zZF8rBGs20MFO0Fqe631Vm/ecrK44qiETjWAuSFjyGiQYUXxbtMn0
bbd/zXKx69rwpBN6tGXGnudWPGZFcjPX+pty2000WU+6SYc1aosbSn6XqWnsSHBHYpy9JSUIdGWV
+d62kjwwvOHkxuKmcZq7Xs4nVnXWcZwehpVw4cfFlxfGUev0a6lH/4ez81qOG9m27RchAt7cR7gy
LLLoKeoFQVIivE/Yr78DfU7ElkqK5t2339qoUQASmcvMOdZzWy+vXYYeUhbtKRsabxbOs93pN+1q
JgxSQDQ/OOUWZRZvZiS/JbPq9p3zbcrzYGDPMhw2DwTR6Wh6g616EdLkpmCxYZYei8e0qQ9jv+ub
Hkcd7MTh1UweKkVzm1aQmdzKcxHC/HbXdbdgE8EfNFUazphvuZbzXOvMS2qVCgGIioK4drGPUYfp
TbZ+aFoflpJONnhlS5C5crFP+oin9RCh6YwqtENEPLHzVsrkfLonmaZrmm9IPLFt2W6d1n6dbCNx
ak+s4rbvEbjWt8UCqVQHUrF0pdfmnxUxCGWa09jFJKHSsRmVUK4Lv9MeppY3qd32xB95+z63Yd88
jtZLIx2wHz5Qsz61/eiv6k+hJg+K3GFdZREnJfpwwp+8rYNIQs7bfqbI8dIMXZIi5uq6tkc/yofI
XcWzNnF/Uw66qZHSoMn1yMPV2PuS/tEiw+JF4HJY4Lk6jThIWX0/qftpGQMxO2gNBx7nup/wK8xk
qutsXK/as+SYwov0gx0NCMYDuhaJZ1n5uUsk2S0L3jtn1grXejHfV2UNnER5aBY6qdnjOsvMCRv2
pfM56SCEc5oI01x7zZTtayKmxKHuVK17ObP2y0i1IMe3YxrNvdlH05PJuc1V2iBWrrNiF4+R6S4Z
wa7dY+TSlJyPkOr5KSWEgVb2kkehoTX3yoSjZ3CQ2KlHlWlHqhhxqf6Iq09FiJDY3G8T/ATyOPMT
b/L5oKDCN+dlrw+3wEu3rQ1Kt+WSOPkKYN18Ke6XOA4Ue9zn/ai445xe6Wrmx0N/yOst6wbDtk5J
oILg75A3rgPzmNhNQIojqsuRTtYqCu7ey8kOnM7ayXWPgHHRP5vNAWZgQ+Lsl7X6fsQsGzVK47XG
QB7P+ZBw/PLhpLEeknGyQ0j+wgaiq0zKo3DkxoP4pMCEOC2+MlAXS8m3chrflzbxnaQ5i8QJhv6q
WAeXiAxFmxImmvasVTRntE9sBGhLLNO3mvjelEtfwZmWyiYOxPaxJFvxVrVmEk6rbfHGRyvdDdQu
Ch0/Dk0UTHRtGNV4QZPFxozF1N1JbY7ssjt+sttF2l2GH2EuDl1aOZ602SKx4OC5VcsVNTiDddKI
zAVDohjooAy3cmN5TKnxJCEOmh0TbZkQLwoGmU/F21wubtrJ4WZVo1KSeMNk+IWasrqm62y2w7o2
z7hNLTcHhm7VGzRpPNm8RXR1xy4yjwT+oWOuB4KYPbzYGzvjMORI0uTdOHMYLZBYKLI6DvoCqwMK
1KwJjhbSdbkOMeYh2RJRqBpFaNavGHrOTrsG48w9SUyQScV1Jwlfa1JfWtsTtulgWFioS7+NvGt4
45GVe7IyhklrPzvFQ6IO2ziuYJqiQC6m0NIq4nhHeLIINLGd3fSlcu2xKUq/JyqJJec2q4jdTPzS
WRxGo/Ohi3LXi7M9bg7V44TLhpmilF2L3VRaniYdp4RYOHnOZR6HRlSrvZv2XdvckOUm6F0zcwwG
7edi7AzZomDwMMbaaeXBao2yWyXWs/2w2UbJlsrhpq+UoLZuu+ymAzuE2DJGaN7bmWsSfgiYMjaF
7Ga87+uPcXpSFswnRX3Mx2+9cxPbXUABh7G4p562GO+FQYgg1OKcwCoOVtpkJo/PkCGAk7DZkkzf
q/RqW/wsOx2KYXWiSXFSTHElD/Nx6tJjzyJoVOcUJZZPQ+4Ou/FDugwvUkIQ0qfHpqswkIJsi5tA
WFkw8Ue0cof3xDdW+1qull3WwW9prF3iYOFJKtyC7AUIvOM2P3WVetUo1YOZJ+8jG3656L41rkjl
nYwXiZ1oLKzbtFueUa6UPAs2pT55WTlB0pISh7IRfG2c6cMaMrx+77TP1WC/jJGVYYqw7rpZfczS
+Sox+JNTMiYYP2MiBy1fXWWGGy6eGZrjWsq8V9Vo4vE8MLt+N1nqEfvftVxGmHudjtx35vaFJ+RX
cMJXpdP9xE/GKLWlM9yEHMpR27vRlLbFdN3pHKGLepb0YTc14oTC/64jGysjZ6cvua8b+T6PhkM5
ObBCZb9WOTDmccZyn39vsphihRxQRnjBsvyQGRHGuNVwB8ERIWzNbTspUCbMcc57FqXMCOhIkr4R
tYQCz05USFRIdeHbynDFfNOrEdNiUwMRVgewnZTT3dxZE4+L7g1Wjzo1XmejKJQfMAKE2ag/9lry
EBvvDU51F0etGEYoAto1NSjimCm9tVLladXlh8VQnjUYoIGVUXC34zebN6q2+iHvtFOZGJ4zEoZE
000z4Py0CyKKtrhXrTl3C4ZcYkg2hFtaGRn9iiSukAK1TY9ZrDyRbfUuhlRhhu1MO5WsnfSsipuD
ZHfYPYCFLoPfDsdZoyRrJHhpC+s6K7+tFSnXghNcL/iUeg5dfbwdjfKlmvGVkTa8FJH27sS0yFMo
4CjjraF/aATTlVeB5KMJHOx8T3pW1tcYUDAyxOYb9dFvzFN9zHNGTMzReYIJpnfsOE6kP+Gx+BDz
cFOCTUAfD++AUvvaXS81NH8HiGYy3fDkd0qPg9eZOVVSV6O1YJKsNLIDUtQa3bZfXyXek1xqO6B/
t5M0hENWn+ax2yVDHObNt5mDtVG1Pf6WO0fJG7frkkOU0spSxwFCa3weHaCvudMDhajng7oIpLZj
Zd5qQke2Jifdk94ob+nYnjF8nftEOa0Krp6K2Tbz7BfSDzzT/rC2QFeDxtwXMU2oObmbtBlbaPY6
ycaNUbwxCAO2wLTLpwVwRO9HiUqwwFCMtMI4wbFeXlvmI+eir9FJt1rK54iE5F7f1Ul+qqZzmbS3
wmZNN+suxwifS6NnzFtfqPWQwoac7mRxzV1sf9Sd5huN7Me1flNn4jrF+UxFnh3PpDY/BbO1nBc9
vpos3Burxmc+WPvalCaSw/IK2ZRf4dy1Qcgm0XDu8BOkvUHYPoNzlqCVU6VZ3uV2PTt2/7BI0SNZ
tLfK7ZkEm/qY48/yQgWU6nZqeXHCZm9jNGnWp8EQNxI2DbkYgrKSH9c1PZTx/FlaR0uKgloAfsVB
awrriFnVWwZmn2XtU8kgE7ekTuPNavWzQBFvjPWLM+icJOMxQ3pf5HWwCrg0k/bZtctO42hR20Mr
DR4zfUvXZLsYYJpXE3HhWIWIlSB3HPQOMoklYy/PvErriDsIq61oZ08NHrX+BO4aLchA8u6T4c4G
xmJwumrpo688DqbAmYIPqmv8pSuAsSWYyalJWY6bT8VZUQuU8Q0z/Ir9gBc368JiyDzZFu60mGHW
iesky/YbxaFnyuKqRL61Lj+Eph+2wqdSfbOybwkMEZqOu1qDWibflA1OjIooTmOIK3MRnRcn2UVj
CShUeGrFnA7K5gtLfkwTYsrxmK8E4DYYhBXueXs3c0QoYCgTPfHIvMLckPHrSebrZpCPBm4c5jQJ
pmIYrhxVN5ESnTUrCTonmOE2Dfxuee12Nda4sS2uqLOczdG4HrmK00QUXkZXQlgX5e2x1eVdlE1B
PEi7aXGCmqlExkiAVUM0FYqbLJRwV/JvkcM+j9MxFPqgMuDxc0hlryYzq3rD03BPUf/HOF3vHezi
aYclyKEnWuI2V9eAZXOodbCMd5nl5eOPJP9O0ZEA+VaxSm/Qz4m1J90hXTw01GIXfd8Np5pI0KQk
bgMJcBq/mGo/YcJfjd+c2QG4Y/wWh6DSxLc1xp2YSCPNvGw5lHj2NR0T3/SZSgX9F9hjlhooDeE6
q3zMK0/OqQDbklsVDBQQL237lnc/WwqgccseJ0eepD/WTsZwRbQ/tJ6q3g5b/WpVNb9aqMD0HLIc
NWr8Hjvf5fzDMT4lY5ex9VvUe/Reuk6LbG+XB6MKFKGx22PNbpr6ti/1UNg/80VyZ0WBz7CnZnKi
V3i1OmXQyOBj5vRWjz4iswjtBj1BbJ8iZz4xzdZrcVJ6Og0AKl5Qdpdv1kaSSJsDdG6aau7KWZqv
HyoNqW5e2DK2zNr2W6w9bfrU91Tk5SAtmdhJkADJJRBpHBoq9c3ScVdzvhqcl26kl46OwJpeGkGr
A0uXVaLNytlQDJ7jcKVadxSFy+YtUotDMU97mgWM7UL2YLbnhP9bl5vMMWYywRwdGyVxm0q+ypt0
V8kMxFSqY50YblYy6C5T3GlgKZIltAq9UgN6h6r7iSCqmjnNR+doaNEha3uvSNVgiMZAWq0bTe+D
ZimPC5WvUmThouU7YW36B3/457avYjPyt29aqV4yUz2VxveEnKDrVXaE84CrkvZy2wxX1kLdVc75
rNGA32a59ZzGauSWFK6qua+uaNS+lhI8hbqNX2e9fiyWDgXB2L9pZsQxX2MCTdu1c+XR2tvg2cZW
PeqpcWLglO6T7hYgSvqCT7aeXc2BfWIo6kPJ4CtC6f5+LoruZFYbeIaZ1O9Lhhizc0h0jE5+U4zJ
V+zyKlZXTJLTMgTNippgzfNrdbXe2EG8cmyOQpM5bOxF57NqVr9GhHGrtbih02SwAw3kLNEhCvZK
IZEnWEpHV4sy9ci4+4fRjK+xcn13Kj64ocNZpWHuBjbHvD78afilayWN9mSD/WM09Ym1M6wiaW9m
VcdkO2olCASlxojltZLesJU3q/ZQYp97WuXa/Dlj7WgxK67luDD0uvao3b6N9Go6y6xciSUVE763
Dbvrmq8HiivPDhKW/ZQ7n05JdTNu2bp0n1E1MjAL5U6e2y0if+3IEcs5ugOq4mcIGBbZvJvUmsN6
PuprRxWeWGGKEatL8v1aNSfFKeAh4BfrUxFGDZtTJ8NWiK2gt9dHJV0eAIcepKH4SBr9w2n6D3Nw
QixN57RNTlq3lZPHH13+OS86Ufp4DeMlc1epD+pByu9lUoLcrsNV0cMG8y2tZjLH2EcCE4JXAum0
vcBDpk8oBvOXpn9FgnKORHyahvYq71S6yPPVtOQf8drc0cPbqpbSM2WSMHLAOSR4+ObEeFTiUYZY
TmlNk8tdUjd+Hw/XcpyEk7m8gEmjnA+8vTQELvV+32F0tIzSRzKESGLc62g3GckQLuV4ntgbIN8E
UaftcV28UB6N/apsXxAFZPR0NlyKOVK7k4wxVMaOry3Crykj9nClauR4Mieg8ha1uEQCjtD4Cf+m
ZYS4aUrelCDp6KEwZaPYS+1ypA3tTTbw3ATWDsTUyP6mRlkwpMm9qZcBAB0vK9KdM2rhKvi1xaeQ
iOokoi3+kSqaHU1V7tJmu3LOklaG6wx9Nyp8zRiulVa/RWngpVNytdTpvlOpj6u6yw17bIZBQr83
Ig43GIySML9U6ZV9lpRHRcr9MbFca3xfS1gxS0PbbZ08NaXCFMec0YmCGcHcGFrx93E19rhSGbqQ
nFS5eqV4emOniVe1FAs7uklDRsnVOFebDR9wwVFsGFpOc82s2I0wTavzLhriYJQcWtiZZ2XSIY0f
eVhM7ZXPC/Yno8yvFGzLu6QwPylDb1O5xQ+TkadFiiqzGO/gLMyHpKUJyal+P+V9yKH0nTLI0VGb
0U0d+7HhY6QsYDzJSUtfkpS5OaZDNv9I9ThEZEG9zaC6oErhsCiMUrEyPyIv2I12grik0Q8Zy9Hr
DBoF6fa3a/nKy6K84qjXHZIOX8tGPLqKcddbVCdyOVWoXkfva82eGNELC+k2bT0bzxZQ+Kv1tMTz
APzLrh4ca5T2LX2oemEU2aDsplxhboLhXCVzob/E2x/oKMBYJYLVwWwIC8hYfFmhpYNU6GnUEqS5
SuM3QxOo68+cRdUOtEcjiYpDZn7XKWf5UkTNz6miPEgS41lYysO4ZO99RGcuXYNKVm8UerkNtXLT
iAXFJm2doS7YAygibdL8UQajFk9FGvtKUcw3cEl0XLzMC0Am+22iJe6Payf7i9OdkHsUz2o9mm4R
45Ql2S2ZrjBA+QkzdS0nTwiQPm4kj9FBlZf51qrT+Dg7c32w+i46ZZ3Js9EowBUz21gk3Zc07f1U
aN1uaaentsqK0jM1arhRFdGJMElHlYhNV5vKYYMMfUyGMe/jonwp1SgC6DqN/jR2xJ8xeDstGnfq
OvQ7IAo5u2LxEIuoplrQW365JOWhjyLFEyXkp6RtkZvFSvNmaYtyNOxoeXMM4CLDPKGqisufg1qy
jfOuNbPrduVkaHcdaNbbtsCsJGnDp5KjeFkd5L9G1ShU03vralElFHHaJD/VS21jPjA/F0GkK/gQ
/NHQyhfe7HLHTwbDNqbxWdHzYYcuRkPs032nYYYsJB6IJKho16CKBvlY9x01R3WmUY+8pg7AvanX
baa153XNyCSM1GJKvdRlAYIwimSZ6vgJgWGY5vWnEUVNUChx4ZvR8ANuHjLywmqfGpJHAwjbrWwh
VfIZUwmgKyLPErFB10QqGfWiZlp8sFA0XVuNdiubZBDtspLAybZ1b49EzKi7r+imdaGE+PxNsc3T
auQnWTdhsFSx3twTtQ5MzkC+lJbDAzIDwx9ULPu5vCa7ItuyLWnpqO4o5VNsJObNaqTO7WwXvJJJ
h9hoAr6J2i26s5LXxkmskyTMErv8ihweFfhxWq1BDqV2ALk19xpaTNo/LnkbEyBapz6vtYYbWZii
fG2s+AFxOZYTGgDtzuhM55Gq/gvtISksxDbZoNWrADG9fpM1axHMcrcGxmAwsTUl0m+FE3nxBBei
yy3shnZETdOeiRQ4onh9hgLxz0gyfNdNut4RsoCNA/k45leGmBfMJlmx1KGSVtqTWa6jdhL0rXqQ
hs7QHRYKr6gs0r7e/OfqGtmZl0d9Lq0uNnu19ykZlybRelLLQZxXpngfG+pLtb9KY7ImaOKRkjxL
RTvDVJRn2Xnu0fNkT8vat/pRVnP0su44JnyStpYgF6AhPhGBl6lQ8zvGbgFIs0cnWQITGYUNExcc
Y31A0TWLoIP9pZ8tHOdsl5qWDyHSksG+YZYnE8mjUheIWAqdfTS3pmkOMPlkJ3Z9MTC7zFwYzYjA
q6O9gkX+pZO63vYpoq3zEdVJ04WVXFVLICu9carlEs+EqsmSl5RT985EGZbiQLHA7DRUD7Wdqffo
5TtMAeRZCOmkXV5DM9E1I77uHbMgQElW7D4GAV2frSR1ydx6VdzJDzJaMbeAHlG5cien32NR5XcE
QdXR0qFOCliT9LYMY1f07OtZSptx0Rs7nAtDCkDOUZNZYH2RdOStHlZlnW3FyjaUtBgffbESmOUk
+4rtqGApV4ry+hAT1nUVHfvtuCCOVplSVtKWK1U69ELLP61k1vaDbGs+ZkhRcNyNJf1ue/k5zMrI
YIFKiHtBzHtn9wXhbRMvx8WmjgnmqKF6INXKSy5XyUHREqJqlm4eyKICFrjacXat5CPQIjHq1MDT
uAqgWyUlRTpRRD7BnSW7WkHemJEAPg1ZRKMc0StxCYPGypwE0kpXqAhRwuQytH8e9eEfSw1xo7Ry
/TFqzOJ2zaoPtUuNwAA2A06HoAAVMnYFmaPGrCa7cqe0o2nZFfejpawE4NMRRrYaoileYZUWLc3M
6d0xqRgZJqyskU3PixtipSTSlJtSzxM/llT9XFYd+HB2zb2cmKCh7XUMMUI+o80wX2PNWQO7FFR/
2Yt8+loapcm4vJ01wHw2G/nVlKirHSQdEq6uMp/zZgZ3mcnpNyYFdb4xVI8DWYlrRCQYqcmPG8f2
x7DK/aPUUH2GZ/lYJ10OqsgSVA27jK86V6aMMV9pCXyMOmqjDK7UWKlfEaOPcnbUlTajwVSv9Pbi
4g4hL8SphZHbn9EqlB3Et2+Nhly0myMGIjlGc1iLCNF7HiG/RqgQvYhSSh9YjDtj2c46kYFwTwqY
SrXzNukLoDqODaVOl2OMsDZsS2bpSREG1zJSgRJSSWg1vfLMAX4oNQVu1OCNxyKxA85dVG6Jnh36
OV2/RYWaD3wwrfK8GCL2esj7u5zeuK/llO1WcWcv+TOzzqDvK8vTYE/xnVSnkK1wPGRBDh5sUy9B
uDqZGz5urFsQ0Gr0LaoGYBqt8grD6knXCxAZnUYBGB2CyMBt0lvxJiOZgnrW7+aynA59lejvWMK6
fR+V9oeF4jilPAowRZqtRzEmIwRGSxcuqlLGbdYVVASnbM65Tcu4VAfEEWs3r7dZRG2qmyJjt0bm
p5V1CoP9ZJNu/iC8Vsv157gQ5UGLcTvZ2oivQB5k6w4FYfoDTdZbSQ5HhcFOxCc8uOl6SQHERFY6
hL0sqa5R6A+S1JHiIV9ushBWrFjRcJegwiZahcAIR+VZTYzGrxmiQOcJ6YkvmQZd/MKRueFBEUbQ
9rld7CUZSE3DSfucxPEYH6Z4YllmZtx8oyZW7RU7n7Zu6a29mD9m4EHUZUb9NloWSkK1+lYqkU06
gpbUY0wlPDMabHYCiSUteBrYIq4ysWbAaFS78DNaFzt4BcoWyYGhtTfwj2tXgMaKSqMr0d4268jz
i8V9rcrGy7rOFima0pNVrtLwLoSCVUuvm5PQp/ZOV0QRakU177Qe3cGiFs3RhKXkKl02ux2iXz+S
GvBLhYF4wZZ+SLOAZdEWhYfv7qysyxzYiX4tGGrngXZyAiZ1yAB8MngJg9IgfxTU4nOl+hipJ7ho
Cs/rECkEx3N81KwWNEYEStikTkEsjvCeberaGIYPKTJv2sZe/SUridmSxNxrXfuYpPbRXor+MYfC
FmQ15DagyAu5goQVDU/Ay7pElNX6av6MqooOem0wu5LRuxnFXyYCGf1WZl7k90GwfJtSYvqvPH3q
JBX7ztbeOCWMW9J4NTQTfT4pAnofKqRqH7UIZSHU5VUc8mkWR9RQJHytbSOCkSlwQIj0NYW41SLT
8PVxi5khowX1mAK2GQwws6WqHKIeubtbdLRXUjyvT1m1FWsmM+2DIV5GTwzUnirKv2x4GsYB9GAz
cu1vi2Xz3+GiIYjTkHpR26F+uM+lzryWGH1J9R85zA86Gi/zLHKEMRm1+KVH6LwkNX3eukS9xLdV
mx9Lai0BgwMRH7MnPRSreVU3muwCko11tGUOrLlaS++HRaZ3rw2mN+EEObZan9Og4ESxpEawa6iZ
tyrK51DkBk4Gg/F09br6QlClokgUJfC5mvd5HPg1eo3+cLZrmS7ZIpc38CEftjGt13YKp61n9OPt
vNgscViVyCiaVuoe5mFon6mUD55CFMvMAWfy2oh5cMYskWQlyqRd943zYQ8I8OosrQFxxWicR1X9
aViKDrgJ1T+Qr6i8NvmoHlomwrmYHRgX2Io3mGKka3J37u35lKjzEzC+pxRozyuszugjgbkAvFeR
MI5EzHJVirnZL3pHrgLuAVLGTCUXk1e9NX2MPsxHR2Iya7o8SlrdnQtrzEMrgkfmFZH6OFijCGqH
qaZz9NqYxoO0Zp+U2rgjod+tjf3R9hw08XRLyZwpgJmqTuQJMdItpVhRRNSJnP4gid5U7HWP3M8i
O3ynvaZ97+tEebLiOj+DlEMir80wpBo7DsQSYXycICc1bR8dulYiZR+j5LkRcj9wGEqRxjjXLJfZ
ZPRxX/cACqCcC6vNyXOQQk+So9+r/abzV+P8wA8i0V9ACOnuLxa+v3gn1QsGAipk7LtwzomZMZlD
7Lhwj1mlNs+1HvmND4T8ZvYVvz6uL3PMne+n3TZmorvqW9dhjNLixwylxRNxIjKYrtovBqRfONH/
+CkXTnQpxoCRlvyUIZduIsH2HoOvnEtKtf/jPP+Y/0/8s/7LXV8yPP641AUPJcdAkJUA/f3laN8V
zm4EQO1TW2ekDAoKjridclwDQB7Hr+bDffG8lQusRY4qSm2VGS6QOHY43Qr1v52McHlz/9gTfzEE
VkLOGxMLUNAH3QE0496Uba8L1qAInEMh6LCoXz3PC0P4dklI/rqhmboCssO5eHVzKlXWiGXObwPh
r74TlnfxUbrRDyhfzbPD5JXpCsorFP+br0gll+7fP6598S4bEcmaAaQ9mJiK5W4zv0SKiYgBthve
prqW+Jb//aP5y/KBDmSYhg4yQYFMfIG7YCRKEdMfZaV65g7pk1edqYjmT/EOcuf/kDaS5DjgPY7f
//3SF0gIbvb3K2/f0C/vlsAE5qllRL5K+sOANTRPNjT5j3+/yiVa54/LXOwKfUv038xWwdscfd2r
/HX6lILWVzyYc+h2UUgNPib6L0cTbWbVX4Apf1z4YiFFmjNausKFUwYTrZXuFhOCTMqxLRyOVtzk
KyDjuKNMDTbZOqjOF17yP/egf7hPTH+CiabiGP79+ToOqXAba5FPdpH6q1OrO8a7Wnu5TDW3xoUW
/P88aZML/e8FL17osjh1vZjccB+Yx/ht9U2PEb7bpDCZYWjLFVX12P/qMf8zAum3x6zIBjAhjNpw
JgBNXFy1BwUYSx1bLSxPUH/AAMMclM9n7PCuM99BH0tbxC0fo+UB3LFH3+7w1QScS4YZZKHff8TF
IpNlwQx4iLl8uFOwDUHtjEO5YwTEofbN+iB9PXhkM17/ftsOV+VpA8iAGXU5IW3NHDOrloVBMTs0
bsG8V75r/4z1Sh++2uf/NIFDFPr1WttK/+VLnRVjEVHLtYqD860BmCYPYKkiVzDlTv5qStOfx/h2
NZ0vQ2fm4QZP+/1qRC3mZPURAwt82Qvr++pxeaN7tm93mRqku9lb/IXjDbEsX3B9Js5YXLrouy9W
8/bK/njAv/yMi714WSoDc/dWwf3IHo2wCbeBj9oNs4qLzDP/GRC9ALd1y3f5K2rbHzvH70/g0uRf
E78aJsI1f8NjsYjJER4YZxBs4/a6kfj5i53iz3Nnu6BBuM5RoOAyvbjXZl0BVOo88j7Qwm0inZHd
tcxw5awjDyd7/eqCf4QOXNCUYSgA5lJ42du//2VFdTBOk7Hgo60XF91Mvp+um3DdE3n7gOj/Z5zt
f0nhYgX/fs2L/ZBJNXKaFVLkT1KQlBCsMsP/Ys1se83lmiECYeVq2ycJ6+G320rLyRoaKqi+fKzs
fVKGkOJ5nnGAISLY8Pwu+jyx+xqi+LfF+uuFL75QuVTz1IHF6lNxPVb4BzsGJ6gj50wCIquXv0Cq
/XXB/Hq9C0zJ0pcUNBR2hD7AaMXQdPt2eYUO7SkBDsevZhh+9VgvVsvKEOKayB8IhcIQiwgwCuPM
ohhnaeJ98Qb/vjD/8wYvFgmYVamuNC4Fhby+Kunl/8MytB8QQbSggcDXeswA339x2b998b8+z+0J
/PI9NLJp16ICs0Hn555GJoRI3a1cNOMI2KX/Fmv4v5/Cf+7y4rhCbjgsmIu2w2M+bUzRKVRDff8V
AXN7WJefg6PwlyxzTBnmxXtLKVTLCp5YX1vLuzKdPKt0Ylex/uvAgy8bd+gWwzKwzbnEGKoZHZF2
YDdB+ROYXkprlB4sxRyGDbmW5bEsvTok6Uc2/MWL+/st/ufSFy+ugPeUJxUfgq89OA/Y+8FHBHyG
noMO7ARFmu/BOHxx0b8t0l/v9+L1MUZCkToyc1IU+ahQdHsG4AvOkKDWvPp/G7P8t0+QB6sgw9pO
ij8grZUZQwVJya0L64eDfMLNGLqJIvu4aOsXyfNfn+l/rnV5/KWpbPI2Of6sXPGdOdlJOGC5af+L
x/i3j+6Xe7qE+oqlQ/cXmdupVz/LAVMCdv3kdoG0A1vKkM0vrvfPMvzjc/jlvi42aWD6HfPU4ams
On6v1jk5CDFcmlcEMg5Dd2IMlouJZUhYA3WhQcmPjFjagyTeDRPz4xhd8tPRyOUpwKpS4pvdK5yG
yOsbbQhnUN0yiOpqkP0MtfPIOBIx5z6FxZsaYoGqqh8Yv3dFEyt08idzv1j6/ARkCDz3FFvv//5w
/7pEf7nXiwOilmCbK0wex0mcxW5mqMuNmCXtiy/hb8fer29w+xW/bJsZkBWYBDxRR1SPs5J4svow
zQgn4u5Afe+rj/0vC0Zh79QAxVmywyH/++WqqgdYLv4Jk6ZAA4GpNUHqIezzGYOGUOCLBfOX7wCq
imFt4b0Du/Rib0nKbFKTjO2zqc9wgXxnSj25zL848r66ysVmMuuDNc3FwKqcUPgn8pA/N2Y6fHfq
9Is1sUWRv61/dZvSbgGiJECCeXkRZRZyl8RKOUV+l1fXSwTcpatNb+wxbKDkQGK5rM81A9Q+ljzR
j//leuTaMKa3Oda49OFDXry6vKD46BD85YY+HS0MayKNpvDfL/LHJvnPRSxwhQ4UCeOydGTLUtqr
yxrBMspCbTZuUIfck6cdEkve/ful/nhrF5e6eJa1OTb/l7Qz7XHbCLb2LyLAffkqUevM2DO2x3b8
hYjthJu47/z19+nJfW+kliA6fhNkAQKk1M3q6uqqU+fUVoSppM2/2h6iAk1/+m5U7sI3064Osi5c
HqZFOqWeDlPj5calkzqOJQ0dSqoKVws8muTp3rrxTzbDw2saqevl/OT6US+sAqxxXE0FHOVIVkdg
fYPdYRX5r3WwM/zhyZr97rUZwfHuhKg0mlNgV4C7bWjCQxrsL8WW6x3WICS3XU6gZ73xtl3EltCC
YWoI+AmwKX2Lys+x+iUojPf3P+NVABMscyq89aYO24jtSG/dXqW3BksIh4/WO0JNEVLERfZMcygB
WjdWjydVqxYO/Ftd9vIcXhqVfCfJ4QLLU7K/k9KsHK99CtJ2N9hIRpbNUzeYW7ebvuYhN8+pW0h0
xXquTDPKQDLImDNx4NKbAL14OYAlCCYsmoUDo6pou3Ab9ibjcXWrW34Vt2gXl127ELyvzyaLPrMs
PvfZVeHGGaRXKND4AzNzqz6bf8aT1x1pfgEiNbqlYtgNc7DXQEILbb/nmrYUVa2869QCAJifAZro
k1GoRYLTUlSGFwEDd/85HJCSGRjk+Y4ilyetboQOTJ9SqrjITBv9upobdF9KSiyeb4H4LP/rzaRf
mhOrP9tMQzf0eM4CniuwlEGKiizQdxvU+/3DcV1VE2YIpzD5cg2SxF+agYRBT1rkQEnQpg1ik1X0
0u2ynahMnKZXlBF/oa4m7nDJQy9sSpEH9k1AN6kr4p3W7cyMIqZQeoCqpX4RqfVysLu+Fhljofru
2oYHQkWVzoROoxm6DCw6gQso8+dsv+tT7xvgWPQPdQSDZ6ZCjc1/39sLq5LHQJ5y0swQq83R3Xkk
kyzT9sc1U02/FtNvnIgLg5LPZO1oTsoJh6zVKOo2dulCYNMZCPP4CTqJSAC34PIXXOjG7YVRk+TW
IOTQFrz0IAVukWJqQorD41+K+7EG5rqwj7e+Ho8iYotHEdq19EsLVuo0GZhtqkprbWvy9gRGhR4u
0Jj/V6GkG3oA1bcdvgfvlmpab9VtyV0hTtZtw/DICPQ34u+zk9iEehuXGgtst+NWdDy97uNpq2zq
jb4dg8fwJxz+T+F20a5Y1qVdA05727FE/c6wDSm+aW2D0F4g7FKkReQLsAbD++vOF61Gp3hcIge9
rkETU7gsLXiieeJ7b1Xjs4VO8ZS2Lg0jzqX3Q9+ERxgr4DNGdgWw2kJ4uy5vYczUIODVKeZZ9E4u
P6qu5LDZgMbkozKV9yhKChQx3jk0/07f/nvxB2vImaKKCb0sQi9SAOhhPamhmiJUr3q/fDYe+j1a
TpDcj6+wryzd/tdH4tKadCSCDH5PyIKEteJvdS3qvfFGHVbpY/o8/7Uc3pbsSefe1FC3tUCG+pBp
rV2Ew5TvC0fwhi9e7J/ki3Njm142YSH7e9jArLeGWiHy9cP0tXhuX7U/7pu7uR5dNaBo9jQwINL+
nXrQ3wrCGn6XzesOzFCR/Hnfwo2cG7EWVXd5QaDcYskdEG0EWR0r+Hrrg+E9jj4AWwaaAC4MWyYf
EZXaLLq8uNekA41NbltAvhovGMkJUbK047J8CyQuAAKQ0kA5Keja23JX9puFFYpPIltzYejnaNke
vXZpE22wa7AdkFwLWmGQIIzVq+kDufba2RV+Vh0NGzWOwo/90+vSUo1bX/DcuOSRjNoBCw4xPqzN
Iyg/ldbwsDnNWyfya0htkJmY1qCnwCa+i4/A8HdKTlQLPjK2sj8dcwbyhd5Mu5nAp67VX6jPytJB
AFn4BGf7I7l0mLpw9p4i8RMZGPEb6FQPCtzsDkhcKlTeTtzR+dNcrqoxQQXD8lN1xQDc3G8WQ/11
RgSjtYaGEbTTFlxQ0rdyg9gZW4NgGB3Kg+YLwSTzYDwJ0Z1sO+yz3zjOF/akz9PBJkMBBnviq8wH
qE0Qh9E/KrvTpvu+5Ay3Qv2FNWmneTEXAYwnYnUo7Yb7ZgePwaf2b3PLKPVy6fbWZiKG4Hqkeqhx
yPf1aHqDbVbEqmEdfSJh2FS7yJ93jIlt9VW8XYz2Nw6acW5PxM6zazNh9COC509cm6TQ741szQy8
uM1wbh/5auMo9D6QHwWfsHRn3zhneA46Pxodag3m9Evb1qilvDIdD0VlxlGL1yI4LISRJQtit89W
Z8LDXfV68s89rRP59c5XNgyx05yev4EU523n37d5c0PPFiV+0pnJCVlH6tMMETfaJ2syNzY0nVGu
H40hX8XRwl1z6ya42ELp7FkMSGRpwxaO23DvgBReac1a2YjATKXgtU93y5pXi0alAzifIERF5Fog
KuDa8hnudlciNE9fweggkOQBK1z4kh67Jt0HF+uUTiEC4AM8SoNH/8vaNrt2b+2ggV2UuBPbdW6G
A0erRrdM+kSuQf3h8uMZphZaqa44vtYy3qlMSnpUvDJjIsNb8hOxSfdMySlk23R57GGKwsM3eMV+
TEyhMQFVAa7sF3bv5rJgrDZ5fnguF/jlsrTAQs1bDxy4Qu1nELe1H1f1O9Pov9z3/ZtrOrMjHehO
UU4C9eT4CRSNTG520YMSMUlghuMxaBho/c/mgPRQPeFp5equnJLUzB3pzcyywE/C7f5iuV+hZnk4
FR/u27nCwOEWQqGLKgMKi4RL6ZTVc8Z6Kg01Pj99Z667HdNQ64pzFu/mXecjjArRih/6ynbBsNiw
SyehtArxLmpFniVu/MsPl6ZZNUMvaL4VOBAaB3O37VEkMzb5U5/42UJjTQ6XdCwQ2iF4eZBsw48t
fT/TnbJWQZcdtRXnqfWUo1K93l/RkgVpQdqcOYwS6BqaLSbTWMzyIqQ6WNOcLoTha5c3eJehdWZ6
+DwDIZc71wL3t4rOxeWjx3lq3+lQb4dFtHCwbiznwoq0Yacoaos+L1w6dhSZ7Y8jid/9DVtah7Rh
WRdUJY1B1/eCbp33n7PxmSrf+r6RqyRHfHhdvCbItdEokTFy6BUwBjg6Og1j1D15IyXv3cdpa2zi
bbhdQuRdIS6FNYOyHahSz6JyJ4L92RXJ5IHbzS3WzCelW0XPEWcp3PywXtIdXKxfQfcsBvarUiE2
STU8wh8uTsdA8ofIhsqcYUfDdyFMc3fBrqQIggy5smWgetwU1O2WIvzVPSnblLzDjKvcsGJs2k/d
xtpq+2ytvTN23MyZvx/2i4n4dfi9XKPkKybj/oGrh7qvkqkCidkyabeNTznMwio5SI4IwLxG6PHY
982qLtPHzCz+nhwox1T9Z6NNq8zLFyLYDfelyUs/zRWHEJmby09dNYpbzbnh+KMGhcgur1qGzSKY
4LWdqjMGseDHt3aAipNDrYuYSYnm0lytT2YPK7HrO++Zt0DChEnbFWh3Hw278m8gnkwb+NPDb33p
c7vSl0aQAh71GIak1ndWAToVkBsAzvY2jJcpZJ1+soENY7ewWpGNSLcDxaB/VyttbhGZ8dhGWIXc
Y699T3fctO9bmrTjXlnDLMDFpK9gQfre1kuIq7de7D3bIjKenWEj6zJLheIUWPi8nf1sg6pK/b77
YOyLXbiDRJNiOMSNTI7heuNqCXJ6069cEa0c8al18d/PzCvMMKcl2Hc/PH2x61cLfAb+u7C/Yv+u
1nhmRHjbmRFvnNshMjACrXC/Krfjgyhg0lv4wBgmZcXFAyzc855BKf08pV0SDiKxNnfqBnKgaJt/
qXy0hzfT7C8BWG/cXaBn/91CKQFNrbZpUQrx/BLS6Db9Wjavv7F/to4qiWWSuwBRu9y/MjXiuibJ
5S2rsYNrIRXtfZhLALrIYbfrcIsA3IJNcdLkLaQi5mARuVpVvskSqKciWF2pJu6Mbep8FKBc97Hd
mFurea13i7XZW7t4bk/6ZFXcOMMUMsbcb43t6XHkNQS+C4bxjbBZwADhL77Zb/nluU1pX+nwnZhO
49GX1BTX9U2+Dfxga79n6g6gCaSr/v1NvbVGRl6EULRm8QaSoir96XzovAhFIF0bf/QI2x8irc0X
UM23YjdZNt0CehUOXKmX3jJBud1qDtn87KZIb8DvozSPU4oGd7P01W5ED1PVPTJ6qFIczZD6hola
FQ0PWNgGVLteT47Wfap0JrXFKObCIbhpyrDBBAEvpjYm5TpeNrttk/DMS9VgGySxr7bO+9yI/3si
aqriaQIOw4VaQlpRGKlFqBmYAT5mMxnao9EaKcP+viPcWgwSF8Rbm5qNKuObwOZkcd4pLkwi+nbq
6nUBx6ASLlZ/bxxik7o2+p4ub3DShktXsOOMVqcOG0S/dY+iZxb55YP7EeXHPYSSX+4vSnwBKWJc
GJNu0Yl6DTyKozDWMkImsK7oECxmoOJQ3jMjDtnZZWLUMyQqaeH5KYP37ql6hMB/HQlOMrvyu+CE
wKey8LlunFscnJK94fDsvsqz0z6YzRlFIN8IVfgfmXjfVD0ljfv7d+PcWlRNLCqWQKh4p14urI6c
rs0CXlqxQ10cydIpQEaeyfc50RbQMDf87+K5Je3hmKHFlTPk48+T4zMhP65gCmIS24A1/P6iRLCR
vtaFJWlRVe6ARYO7zY8N+zGezY9NTCxvg8SCM9v+aTTa632DN9wDgxTQadJS05DH7CZdn2wvxqDl
tPYe6jkIoo2oe82d/PQlhD3DH70MbbMJhdT7lm8v9V/LUpbTzNUUwprl+KDTUGnwxnFVdXG/Q7SA
UekhSVYea18wevtL/mtUCvaN1xjjoLDc5JRk2zLJUWrTe2XXpsi63F/fVWeYZ5gF6AWIucdwMknB
pYO62th2KHbiNUVs/xnB7fdkIbb3gI5S8lQWs/GQI3IGlDallTIptHactjw4nmL89/LKxQ+R7tE8
KT0ITziPp1g1j+6c1z9giyq/3V+vOARXrnu2XCl4qgP5cvbG1lqb4Sd7aqNjZKEAdN/KTX89syJF
zdzO8OKeDxgWSXF0Va381gyJ8YUC4OkpBxYAxajaP4AGHz/ct7y0PvHfzwIp3Ld1PYobdRyCz9Dw
amtmRKf1fSM3g9rZ8qTzX6PsMYwzKY8V694qnqrxg5506sH1GrtexY5tpgsR5+aJ4J1M1RkEKu2Q
y2V1fOPGmTiGYx18hPdnHdnWZk7zhSfyLTMGAtUgNm3qPJa0sCnUnWrMMVPNcBc26TEvnFWW1P/9
6rHOzUhBxYRartTER5qUv+PwgwPrxP0PdMsLzg1IAQQNxsAtRNSCwHEFpBsWkKffsADGg8yX9hS0
AZcfZBxyyDgblmB56Xs3UQ/dyVm4z255maFRDUOtV2BlpI/hpnqQhwzB+TDD74augoNsqN/lxfDV
QyVuYcduGTMhxAUqLhJEeZqhDma70S1cetBi9UEbHPMz5TkkLFsv3DTDHH/67/snahN074m9vB0u
989rizruey5r2wh0eExtOCvh7FlY1VUnXER3C2iM7YI0YsjLkMwoZT7qSMy+NaPivbGnENG82CCQ
v2XfIMyFKsvaIO6FKMyDiygNXbGwJI1cqmreSCMvfocUluoCmS9d5U3BGpkh99L0mESuuzensX+P
PF2IymnV76CcUx9Pjre0D7fOAymYRc8YDJQhj/tGSTW5DfIuvtsrEGlUn7rCWwj5t0IHqT/EGQBJ
PduWPqjTt+0ExYntzyGi8JALC8EBc+H2utFrgW3gXysyptNsegsMSmwz1LBSflDIrD8Nu3CjbKyn
wUclamuaGyZYNtFxiZPjViLEQ003RYlYdKUvPekUIPQ+zijmTpBzPJ20E0exnONNaNfh8UTG4E+h
vfTdbt2jYLvwXtpzxAJpU1GkG/NwnInHRRnsTnU4rU8npfA913qBXGxbtpr1ap/S0L9/Om9FgzO7
clLUZagRBhOLDaH+W9f18AOGQJdgYDG6rCAreN/cTd/5d5ly8IFnKGMUzuJ2i6x6P55KBZ2YdnjP
mFK94KZLK5PyH6+PR8epWBlYigIETMSYsj1Cp43MZ/cQmid14QF06+idb6UUgRhNqRy1Ib/skMja
w447rGc0vhfKI1dIThHozs2In3GW9wSdijYkGs0AUVw0z/ycJvWq2PX2UUiuDyCN2pGypOu+LIHy
by6QahpAUooYrjyEkJ/UxDZSLFvtcHCH6GcVnP78Df84MyEdg+KUudEIi4MPUr4+ZjMAeOsU06dW
q2xhNvnmieOpBRhWtdC7kS7dDsUGmH1xRaNV7E3VhSOEuqdhE6MydNBPmVAD0vQNtE7Kp99Z5L+W
heeefUEjHmrP69nHjLGOv8p+SH+g/Gx9nwPVXFjkzU9GfgSuxiFUy9lkYdgqCsyY8kz7xc4V9EDg
vP2N5YD3ggeHqiD45svl5JVpjG5D6ApGe9qNeQWtkmkNewbr2gXnvxk+aBkyDsxLDmOXpuoCwiRV
6R2/1kfjg84wu1+5pbGaqyB8vb+q2zv3f6bkwOjoJ7TdUzxRpYaWMbqgj9XvbBz0U5QFVWBPMpyg
aESxhm/u5/Tw0Z/YD324r+zFOR4R6eSXoE0+QIuEeiqAlstdy4NeQS1eULw9dhuH/qP63G3FCH70
K90o8X+7tuYAnFGZbCHrk6xlBopCVUkYPNq7dA9Zg7IKfqJUaK7clRj7r50FJ78Z6c1/LYpPeXae
0O5RlFlc2GWuTce4TpxtPaAwZY5T86fXJOmH+65xq+klmJDIagXUkcT80qBHw41RcgsBdDgdUSrO
J612KwhOzczbn2yjmzuUAYdIoTClA8cNrL5jxBxm2KAbbXPfu5R49HUed078cVYNO/6gIDuhIoYw
536KIHeO5tVcVEOAaETrTuum7ut4s7CMm/sGiYdG94xhbUuKQ9AdwUebkysKNg9YpWfmEgSs0cy3
lW+vzC2Twi5E/otdu5ulGHIdWjOuGGWRq+ENpHL4OQCTfts/0raAAZxONHRd7a7bB/z7wkpvpnT4
PjADAaDxpJXC09idcqqgwOOaz4i9P3Xxj/ahMr9kabuKd9E7beN+SeEonKOfSFk47uff+AEsl+wO
MkCLG+fSYxRvUIvE5Kgnh5BOaBXDORRvSG7rlb1KPiAc81dUwtL5S/3E66hpCsC2YTPGZdEWkBLa
WU9S22ZMw+/UKejpuKWlu0KdLuhXoZK7g7+w2Gu/MhlEtlX+gmmBMHC52GKw037SEdvWX57cHdtN
763eZ7t/hhX61194dV3NKpomMxE0GHlkMoUJGv7SZsjnjdUkAvNwFNhc9xAfon29A32/4EvXm4kh
MWUGra3DJSRdQdbYTG3GeB1XkKP1G88Z6xH1RU0LHqykjZuF2Cb+d5fRVMx68KwFM0HGJWcpg5kP
jtXq+sZQvmWn2O0fMqqYL55WGu8mtAL1/UlxwugTEt1q/EGIpiRLE5HXTzGKBQ6PIdBvGoVL+UFk
tjUpujNOvvqim9u53lg/80N/EO0Yg5gFtYS6gz8QGDQY8yUs2tUGMOjyBuuj7SjmDaTrZAi9GYF3
G+NviE9vM2xFYFrqgl9Dn5g3F8hIKhXkMuTYlw4Ew582mqd8Fvhu5ojHfcrssrf7tRN5NbdsYs0g
h6XGb4MplOfNkDxvIJdvZqoVw0YAkiMgBdWqOLbP5cdo65DHG2vnL7DCyYv6pVMX4cnX4CvpF8gH
Zgijxmz5Be7rUK+CF0Y51kxyHIavXFPWCxpX0LwsfcxrKJRkVbo5zUyBqFusGxJKpkeanWPsy4f6
wdiJj2rbR4cRuIVwJGLrxRGSbIqHwFl6MFqZphsdNtXj/Gjs/0FFK8d2GQRwlWhhSYQ9VxQLQTpJ
gc+dMwvZMQMo9P+yHal/iESLUZx9sB4XioZXgUgyJjlsU3Y83k8YS9A1b6IT9OHIlUdLj77ryOoI
jipgFJx+rhFbOoDdEKBhnajYOSDn6zyM+x6iHF4RzO8d7n8qsT/Sl3IZ5XcphRqwwctpQVSeJqc7
gXFpnQFtuq+OuUgUevXqg0rRIAngemJKENzQpTO0Ctlc3HozWBRCFyxRvvaJauEbNKzbOrvyXYzC
3Lb7uDxjcXUtCtMegFr+BopCPvNe1ap6MSlsZGFH+04M0Gran4YxagetGl/vb+W1d1wak453ZQdK
PgHP97PeZUEhEnK1Ua+mbumb3TbEOCJ9XybdDCm5MNwctZE8Vv2xHH7A+H4wA/s5nZbwr7c2j24F
d7xwRh6Al9+t0c3JzItg9itAin+RdYR/dKgCbtKwcndKbDRLoHLZFy2Vq06Ys4jU3EDS8dLytlFn
MPJ+MVabKnyZtCUG2atLABPgyAVIycYQoNTLNQ0juGQFeiQ/ilDT6iGohhjXRssZKcAe0TE4tF8T
vT8gv7I2Rzq/0wchKUCfPV5NClJIIYL3U4DygvrinLLoIUBV8b4bXQdskVed5R+SH6l1qtmRQS7H
mHvBBBycQG8oIxS8GG0r1+rypJW88yKVI9SA29Q10S+Qjqham7GZhAq3wwYY1Qcx1zWu1I8olnMn
wiJyKL4vLFKEsIu4c2FRl50LOVptDFH/8U+P7nF6EmO16UHcwDoTlKedsZBC3l+gLtfoB0BTEVSk
vMed/jAhKWctQkJvrEiHKEDgMUwYNOR0eBhNLY+it88W7svwVWyiedCO9rZ434zPy9gw7SqwknoL
uBaNHmIcqJ1LZ85QtdLcodUA3Fm1/9R8FgNB88Ppy7AV9fp65xzDnzUw1MXM7cZaLyxLLgroJDw5
Yq2OUqzn5+Al3ufvg0frxbAYpz/8SrZ4FfTEYnlnUEsR0UHOiOmfdV0ylLhoy5zXKjO8Wt1Y9dB+
KZLI6pYO4Q1zBD1bUCHRW+INebm30YikUATHDJcWihAf4gf7r+ZJAJRMyPi6j9XPcreE9bttkqSX
fBg6FE8ymTSZPedVoHJHIRqvIMf7pSptVNJ0pf7j/vFbMiXlZ6rSVlUMbM3nOZmuE6Uw9jlcBWut
HNWFk3ejeG55sJdyiUD/zkeUbitv7gwk5tjJ5FHQIKgbBNieHN4U5R6AOADt9H3oV/v7C7zOtckz
QJzAN0+o559SoOfJaA9uI6weyvSVPvUGWctV4oe76jHpvouoFv936gXiqCB6EKVtOkq6HEe1FIUE
b8Jqd/xn7EBZW5v08P9hDfwXLEU6Jc0rFmlR3wCF7ggfHf36Wf0r8p1NB/eu8dq+LgE3bxSQ6Emf
WZPOvKkmseGltgrk3dqmG+WD/lPEGeahdugc3P981/4p6rPMAjJaBieYDGxratcBcaZxTcegXXfk
p1ZMfU9VTvZeYDHVzX17109R8gGO+xvtLQ1WVfygswdLV1lzFDLZvAk/9z7spaD47cd/PtzyQb+2
RtGE1oDJtUc3hBTj0poZuy7CPCHKNpBiIi6yQTXX2YxrMUeNmvHic+zq9hP0m9ROqDgyhePKwUwN
zT5jdpsu6jp/HDbKynrQHpT1ql8jbxL+zqtCMigtMJvmcdCUUfVN5zkaulU2mAsecmsPL9YkpSzV
DKHcXLAmEaDzn8ZepBD9pngen9BaXwpiIlxcpCuXC5JhyylYziwXqamY1RZTLf1efzZ2KJ1tw/dL
WgMLn0uOmOkpQL1BGDMGu4VMN3lu62op2b69gUydCcIWuFRkGiwFdYjSFt8oeAr37XtGGtf9Oniv
7PT98LDoglcZg9hAD2fHCUmT3pLe8wMG35Y+ecIjdsjDrKudNkGj+w9JXfzR+7nUoLi5PF6bNL4F
2zOzo5dnzDYVoz1VbKK+gwdn06zDo/qMkiYcFuH7peTvbejl0j+olZFt0SBzBG5aih9zcsrrwmJ5
tY8mC+UlmFuO86E+nIS4wCfBtw9j6LHcxhvBBevtAi3ZiIHt03rRV68q77QVaDuCMhMVaKr9lyu3
epZt9ARPUeiK91bzUX3N/0AWWLAAtavqEDxk+RPyKuEyp8H1OcE2PShbiBpcP+GKPpyn3p5VP/yT
IttG2xvvRIO8O3Dd+ksJ0/WVJFZ6Zk26kkqjUoYmBh0SPGmwwBe7YF8cLJ5I8SIt83VCIdmSs7PZ
iE2VqENJK96Xpc+A0sNYwEi7od6E5ok92NtMWfdOuUeQcmno6oY7Xy5Viqh0qbrTULFU7UfvW9sY
5IGzjt7pW0H0v7ix16cVa/RMGEvlI4KLvHQhl0y0H1wWCzZ31x9EN8H0i0fB6v8rm3v1LOfNhD3Q
RbDcQ4EkQ7Azsm3XZiTqrS3mBSv9z23+rA/+6Av5hBhunR5U5rzS/QFyDNgcln3ppucynAoBImor
YLkul6xVtX3KVH4C8eIRMdGd6UN08LbgX7hPxBm8jBfwjDj0FwgXosIuxQsuf8WuzZqyG1OL4YPg
+Ra92uGw/FgTnnFtCriFCjxfA3hxubBQs7PKdZBPdAPzReuGxi9oexXZYKwry/4+638oyfP9dOqG
SQ+UI6BAkcVdVY6mluZFMlPYb61wn0FVERD16+SQ5+lar+yP0TAs9GyuiyY0TAyoOgH66aDNZZ4F
pPI8p0hNLpWdGCVRn5Jtuh6+utCQ6fvoqBwWz8j1J7y0KBzq7EazIk2vIa2b/NaDmybfRtsW/Rg/
/yxqz/2wur+l18+otwXynoGcU4eVSarGEerGArTKxBERFAiISv4Vdr4H/ghxRepS6/412Ki7JarV
68tErPJfs9Jl0vcQqZCnT37WevVKjdA+gjFA86McrXUoIo5xZizdYCJsX3oszS9wE3iQJxITyWPH
UFPp+NUT0sQOWoLBjO59SMOkjPaKri95zlWvQrTamN4SJU6HiUnpO07VMDTo302+Mprz+pRZwzqm
V/VwylGVyqtUBytixv02Rp/WW53mJPjDdXL1ZeH7ikVdLZp2GAgbj2erPLEZoKpY2VOHOyX5odKC
o36K10adf/ViOIGav9Uk3xjzuzR6bNti5SD34h3dTFuhIbm0I1ehkKo5fwriRFh2oYS+9Oyo1Kze
CWk/wHBVrMT0PJSJj9YuWCUPy5fN1cIla9LNpqU0YbsBZcF8tFZ51x7UDBiatZTvGkurkh4MSa3S
BNCxI17LIoUXHXKRggoOhPZLhsiJtctenH3i19/7I+Pjm/JYDntn+ET8+CSaF0x4+sFmUZpk4Ze5
0tFWkMZsDItfpuyV9yJpcjYeiFsi1y/wl11nEmK/iZE07GFwRlHm8ut26MmGoDZQ0mXorjgWJIXp
YwAOgtb9YekoX6dokjXp6xoeWYse2VwFW/togUgoN3CorNvdLyS+V1mLZEv6wkruMZxSYUt8q+xD
x6Va+cauOiR8t+FhsbG1YM+WvtvUDsZADBO9R3unv5HTFa/t3nuxt6mvPC9xdt3+cnB9wydKmRkw
xOWXi5tkLKa8UmGj3WJwI9oCabCvvjo7AzUgc1FB4+YCebHBs0kp9GouWE2BOShzKdIy84jA00a1
eEBArchYfMpw9bxE4y++0EUQFF/wzKDkLTay3FwLGBQj5PnWPdSbhpRosZZ188Sd2ZE8JZ28JItP
7KT9QgGGZG/8YK+CN8pSb7kbfpUpXK7qrd17limMUdGkU4k1jWLuUWgOld8RQviq+tl2qTd4o3d8
sYVvB/LMGLQfbdOHGIsO9hE54UML3Kk66PulLvVVlYJVUceCmQk4G9Mt0uMrq7Uy182IZ2bgZt+b
oKERkZzKYOmY3fAJyhOoVQPZIA+RO0W23cZx4xKvWtv7lJaoPMNv+2i1GeQxefepHKyXwiahnLph
Ac5+42ZC4dXE91VEJ5kPvTxvLdrOARU12LrVj0kfrdrquYqt1f2Lf8mIdKj72AmdCdkQP8jRQHWN
r6Xa7tvEXUK+XtPwkB0LnBaQVJ4dVDovVxNlkdMHuSHKAkJsMVoP5ZaCMbQaxjqsfOUwfbi/suuc
nL6xSMfBEsHqpjuSh6g5rSvkD0TKKsqc1kN87B8Ykccd0d558J6XzrXskozgkD6J0julaqiXpast
D7TUHMW7o8m/z5G3rqZsd39NtyxYqg6gQBBr0B253ETo4QMnCpGhTy3VzvypRnpnrQyFU2/vG7qq
N4i10JRlIoZnlHmF6OtMXVHtUyzgSvqx1f2Y3YvalaimOH9mB21Trsun/9zYe7Nq2CQHdL6orUiB
MbGMPrQS3qXTUM3r2gvsl3H0rH2nn57rU/t0Qpx55ZRTs5pqjSNnF9+HKPro2O22CO2lnFgOnDIg
QN7t0MjVoqeGZ6fzOj8Aa4TXxzWGtVi/+rBUxbt6Y72hA+i8i34VopGquA/PYqdjFGbWZhz4ABCl
Q5MjW0PpuodzdLMukVRUvyN8tJBty+dftimtse/iUCkVzr+Tr0Tzz4qUrXVqP913J/lJJVsRv+Js
ZYYRaqc+FivTXmyubdc5FNVRPS0Mbt5YDBAOnv6GoLEjU7k0E9txX/Rknb4zhA9mqT2YtrKv4C5Z
31+OOMjneQLLIS4LXm4BkqR4dGmnDcqpP7We6nsh5C+1/hMu09LvZrdZURh9KcolOsAb+4dB1qVz
0YkH2qXBbjBazywVCmL6p7LN18V4jKZ4PU79wnVwleT9s7R/LUlhOklHO7dFa9Z8EWxw8SZ7jXcW
CV7/uswnurQs6bhXkZqpSYKxIp7XcaWWq1PZH1SzeLYzw7//za6eAmJlQjGJqRhmmYD5XO5hyxyT
FSqRAJmIaq22dw/RZyHoFfqLRMU3IseFLWlhccmcT37CVnLgkfMiHjkGDNH5yzJ11C2fF4xnuDwR
A2HUy2XRem61oqQkMugvev2tz76E7nZh6259p3MbUpIQniBosI1Eo/jcHpQv1hfEErwP/XHwzW2y
Nx/aJ09ZVV+WujYi9sjH7NysSKPPooYXnKCINzFr5O2T4mirYFx81CzZkEKG1vddO1vY6LfzVoAD
0Ed/tg+CA9k7VtvpYfxjYTNvBY/zVYlfdLYqeInUMYMGz08ROAVg9Xf4YOzHdhU+WWjufLPwE3c/
PxUfvedF+dilDynF4ZM25fagYFsABABC+t2OxtvOQRTC2XlHAX4Kt4tgiJt7LPBuDoBS0HWS1dxy
E2eocNHTYfrcN3sxkNTu40f9a26v5j/H3em4lIpdDeyI0/6Gsftfm2Inznb5ZM0G/JzYFEK5zar8
WHxgMumx282YbqByy5KV8dl9SI6/0G28uc1nC5bCdTkbTkE5mOP/WHyuDwjFIw38UXkXbLVj/Mfp
s8FMlOmsjOffcS2LoSNq3pBCyXN5od4klXpCwFY0pZsPY7TqXqoX9y+Rt7TM2piPQ4syI4yXi8xk
4izKZxXsEJMuYrToCkyvpCNAZOck9lvUh+f9oKzcTyYtcTElEC3qEl/7FCh6apXiDciIi0xIVTe1
HTtTOJMrBbsqXKXhytNXwy7gzT5uSvdBe/3vghWWSo+VVwU9E1Ji2LAunarLx8TKUmq1lZ2XzPvr
3slddVbTLyRl4iq63ExwX4zyQ0Yj+osyls92Cj1MRp1i7FAhWO42j02bbVUXr+3ROdNzC75vb+G9
JO6ka6O04x1GLbm9pCA/60MnaMYm/wQpe7DqrdMIbqk9GcY2aYdietd5zZA92OBkZ2Qbh2R4BLk9
Nkv1yOsLjZkMGsg0jDS6uHL/OHLn1DGYhqdP9HOYd2plrbxysTB4fUQvrUh3i5IimxjmWGFm0Vqh
X6dSz1I2Wes3W2un0lM1H7OPw5elcsLVqxQfuliedOHkUVc0ljAsoBwN8x/xsf3uIq8kKq75t/zV
XpigXbQoXTiQfPR9UWCx9rVtuk83TJ7AeQakH+Hi92q7Ou2WKG2uXvvyKqWQb7tROPYtNkU40AUs
VBRDO797dGlPKcmyKPt1QLjcVyngK0UVzI5wm+gAbHl+jI/eO2eDxO+0fatk/xE9LalW3vZURkLh
MwZZKD8DpqFNtDysOKZu/d2qjL+z3ulXnpcscRLdMuQxzMeZ4DXOANFl3MkDkzKN7k2+m1ZcJTAp
FF8zkPfuKm6rJljdv0ZuRh9GogiwQnjMlPwljeIgaA1jEhiDD405ZCvDiWEMar6ZRbYnXT/UeuIs
GL1xHgVJ8P8ZlRymSRLmmQOMak25m2i/mN7hBGVNSs/2/vJuOMqFJWkzqTOjGO0QXJMpeVeY7o98
yMOF1dz4YIB+uJnEwBeXobSaqM7bpCoTPpgSVOtgaFsaZZW90zpIxu4v5zqdFK11Zi4hmeR7yXdS
0gdGalk4YdOrLwnJ5cqIiuioJtkr/fhmm6os9b7JG6sDkazC16nxBr4a0IOcxGRukdZzkHxRo301
pyQVL/dt3IxalPx1GvhYoch76fMdt+OUuC2loAktHnOD0kS4acOV/aPy+42Fulc0rpdwLjc20zwz
KrfCoqaMEc/GaAHDTZk/NKENZcP7wP1Td9r9wgpFpJcuXPAmjuPCrQFKWB5MQho895wsYUptejrp
gE3Ec9vbTP2XGWBkfUy3S/W1G4fMhLNBIIRFeqFLe9rWXlcAV5/9MVb2Y5jvsk793Du536Xzb/gI
GT91LFyF8yRdc+BcFKqkuKVaVY9lknbbeM6nVR3oS2DdG+cZDYg3/nOB85bbUrY6F048E/irulnp
5afxtDQOe8srYGfjRKOiIfS3Ll2xTGEaU4qCgBjHf2rd9HGAGyxWOuAs1s8pcH9j6976DS5YC/6Q
ggfVI+NEggmjryXkcdK8/x/2vqs5chzL+q9M9Dt66c0XO/tAl0ZeKv/CqFKpQAcCJED7678DVfe0
xFRUdu/zRkx0TIWkvEnC3nuPASWfdO59X8N59X8xCXF7hrQTNFZOhcjylfpTUT8f1EA7AQvsTBFu
BBF/9wwP3I3n0l99sdrO+pcBN9tvTb12bNhzwCmtPmmosy4r01sv6987979+vLcm/Mtgm0TMRCxn
GBGMrLdtmMn8BwG9SJzjTL05BV+8RH2ivkg2y3wVghAyJ4wtmSoPeb+eG6e39tyXT7JZukNfMafX
Fyr1OAEBrB4akkAbC4zlNYWN+rxGBrrM5pmM8sz72x4uNQ+mpdeXKq8ro8k0UgfqXx1/1+VnpSne
2g1fPKC3ST/GZjGYq7s1Uxzs9ESkKfqve+1W6expFn7/9cw4YS8931D/GjNPz9MXYzb1SweFDcRz
dnQ/PhBMQrzBDkB4jateDlrm3YSBWqxgH5KdTdXPPe5mf2yR5DS+XgbrDZzmvsKnADVCmQjvuQt8
XqTujfLnq/txsJlApIVaJ6khdCrsRxIe+oZnLDf2ZbjGrP/i8w+LCRkMOcetcLMz71qP3XbN4zoE
Yh/K5Si/btb80rklXyYw+kW/gnILOdRrnw95XLdme02g5LBT1gBZDmNEsYTkKAfNIDkWRXuukqkX
4q++yGY/ELBYY7RzQSuE+2sk8q5NScP8aCg8ehdaLP9RmlZ7ZNSyDr9+B2+tX3CBcLnwUZ9Bufb1
dIN2dlGjd4Gs1pFOApP4lLIOgz2eO3hPK/haLEwjznWlTdNnX0dqGknDfgYJSPuvolOY8idNd+oO
zh4wxHe/fqzTRA9cOG1FgVobAOiojryOFniFZeWusaZutMQW2rqBqmEDT3f+DtSqpcnOI7ZOpzJ6
O2iBosGKvq6m0r6OmQ9/8klUUl4HR/IxR70W/ibj36CSnN5DN8E2+0SAWOMIpR4IyahLNAHxiHqx
hvK5tFUcx6t/jKFAb9dFKR9lLcjGgGC9uW80o4O0oUDf0dkFR3asd48a8/I31AtOlgOYEChFB5pY
BQjiMy76xR5oOMUC+fqyAxFIwk3UtSIZV0m9K/JY46TMtD3C+SoOD/J47ip6Ooib2JtB5MbSmoWL
2NrLMfjQwcnRu+SH4XbZnyO0nGDvXB0LsFy4IQOdciKHNVQSAHZWdGlzaaDQ04I+o6qYNSwqOfkx
8vY432kcggbYzVOEkkgeswu7ideHZQrj6sq7mtxjYWbB1dqImwK2k7DMmR7LwozOrKeTrRIdRWRW
gJzg4qwJ/a/ndkjoMgD/KNLl2L6zkxXocwmAlRsX6VkStJ66r3bD17G2rSPmly2X5SRS/wE14U+a
n9jvAxMTW7N3IYB25tnejoe2PsjXGs+1mddrxwNWGYhn3qyZzzHZILEJtb9EC2aA2H+W+3lyL3t+
wL8CbubYOjphoNgs0nZwE8jHaXgjONgJu6q+5Uu1NzLkkWezrFPsxCasfg8vlpUsZaikj+fM/dj+
rrIA4OHwo5lZKaTREmtqYyOzErH7owj/X4/z/6NP/Pbn0Mn/+W/8+5GLpS9poTb//J+r8rHnkv9Q
/63/7D+/9vqP/udGPLUPqn96UldfxfY3X/0hPv+P+MlX9fXVP9JWIRu+G5765f5JDo16DoJvqn/z
7/7wX0/Pn/JuEU///u2RDy2A1fdPtOTtb3/86PD937/hGHsx1/Tn//HD668Mf3eQ/den5uQPnr5K
9e/fbPd3rbEaohYDb1Wsf8yC6en5J87vKKZhDsAsBscYvOB/+1fLe1Xgj+zfIdJjA4AMOIGmvuCP
JB/0j6zwd+DCURzDIavpXRBx+PPBXw3RX0P2r3Zgt7yEfsS/f8OJ9XoV6nWgWwn4H45tCD5tzmtB
7brrgDePqd1zB1ekvP4xk7m+rzxifJrGdl0PRIUzrqMBNrKE1aG4d3K/+gpPZmnuzG4IAA4j4QCI
DF9iow/M65I447ewWMaDJdwRJCxFk6VmM3YU5pUZgaCwH7UmNffc9eQRqruhi+a74hcUSm0ibWwn
/7wWXs2TYs0dkTSs6+ZotJW00pyTjmdjrcS+Wjr5eUDLBJWLUI1Ja9t5GBltviRhZ9Y73HLdPVoF
xS2nAUvGemBwoBTiM8qcLGsB6D90xqK+lm2O21BpFkWRgJ7aXFgBNY7jxPmlowYXVlYTlJ5jwWb3
sZ8JL/C7BHDQFegvFklmwMlocH0hr6D5ZpmRWPkw7MjCzZvaWiwSlV4+jU9CDjmPB9sWLBWkX2+N
AeqYh1yGLfAAmBA05l6Dna8FTZ7fjnbr4EQUg4PUQDh2uYMpBG0g3tLWbTTba5EulVqOEipgMc2N
EncQMdz19QiBVsWDPFltibtuFS7A71Rh+8lag/zz1PQSym9NP83RYHg8DRfDx8tt6+UWMMY5jJVs
/SLKA1l/D0UOc4ayb9AE8mwJQDxetIhsykhiF2vXRgVz1zpiIFKwqFlq6sZms3r3bODlzaApy0FV
FNdVD7S+Ryb/Y2PZKvPpaGQSJaJ3lcLDRu68PI20hp0GDE+XS8Zt2FqShk+xWwmgJXLBYhcA9s/w
MgkvfUL7e1bRVqW+s1TvQtmLrF3xLhPYRjif53IMo5A6Tznlxj3POdsFZPEyaZH1ZgyluiuMAG2B
uiLzblplJaJqsdQlgQH9gxGWnxUxlr3TmmFKBmN4Ejz/biqbXxlz597ldlG86xxziISt8shd4Ps5
5n2xy9sKx1doz0AYsslKVe6aEYcgfdyzqoyEaX/HImyj2qOQX5nHKhLjMEWOoz6E5sTB88hpNPW5
jHu7HJJ+8pvI6ouP1eh/H2pUiRevvpADtDs9WVyXTQ57Mzu304oND4tL3o1NVUe1gvwO1oGI5rHj
xzFo3MSo3PBQo0AVV20BPOzgu5EISpKg4wYHXcuG3Em3fnQkDFrFupKYu8G3ggos14VAqH0ZWURW
+a2u1sd2KGssqdWOlKT+HTQradS54TsuzQv4TLzDMrQjbDmfK1ci4xpWgOUwrqkwaxl71thG0BI/
mm2NzyXTAO3gso+I6qdYmWYfuRQopp7Sb5YkT/3gz1iPJYzPFwoPGSOf362zz6KqLN8roPFS2Vdq
P8q63A1DAfGW0G8z5ZQU1m+1f6lCm0ZcddYuREF637LJjxaGlLMfbScWYVtCASdXsc277t42cnHh
NlOdYTXATZx3KA0ZkmWFrVhild6NBWfPaw8lCeijhdMN9AckWiLlp6KsprgRTRWNPiN1urTGF7uW
fabWaYj8EvetGA2/NQ1aSHgWdBKPVT8MMuoqD4yifMbEGDqCLdJu+7QexiGi1P+82HyKgjp3rmGt
BLFbp5z21krXx8bpsU3h7pgsqmqykXJ5WSv1A+Y0RWI6TnU1t8aYsIHCQBi6UFneeupo2nxJbTk8
zoExTzGw7WLnLWK5ll497JnymqvBRuMs0nPkmHd+/j0QJDeh/DOAi1P07kdr5oMbMTot8VhUMh0a
Yz4URvE+lLiRNk3t7+ei98F4r1oREel2sfCNIXXwwZHRuz9Wk+cpASL8Elrj4o61wQMDFc+N5Lj0
LF4IsvdrwLftWNRTc9k5lihSEwyKj2yc6wtrCukFqCIyZvBWSWt7rhPLF+X7kpZdbNUNi1dIs0SS
LMg3TRhNLEGPw0OyEOtqwgcQVn6Bgmp7OajZXHZOXhV3q5XPBTACOTB1kUQ+JjKL1M76aI8G9EG4
6fL7gdISBRJrDPunEsOReqN/a444y1x8xNGDinRMTNXFrb3YsWlRmAMtVh/P3lx/LKUwrsaaQ5/S
Kl08ulMv76bQzoPUKuwigkidcqPZdKpk9kcWHhvoL0ZuG3iPIQKLSFhNUcWVOa32jT1Z1EQYhf8y
us7H0YUO5X0n2uWqW4iF3hUa9AtJZ87q4lhbRltBVIFaJd+ZpLaruJ8COidYH6EbV24Z3kMkvWV7
bhVu8WEcawe7kzUOhjlFJkSTvNhQS2AlnuhM0IWc1e4jJKXIl7xgrNKqdatzPbJt1qsvJbjdoAGI
dMkGBmFzcxaqrnOrtmGRFo+J8bW/GS/oFXmCcegBourQ3MjPaWNtCiSIqEWRMbi6yg4G2uYaxDiE
xshozzEPJWSgpqKMZLigrIkVcAZYvyUpIBZ4A4BYoKWKPBv/7/UFvVeWcv1pHWNn53/Syo/NBTLP
m38Oi9GRAIoBThQ0Zhc8xk3ZRzE6VzZxoWzwTBGf9/QwJJrpoU2jz4IaTt+hC4Nb2NvB7Qits62C
WT47k7PAIhDPZWciCXb0QrO51uN4HKHd5UFZ4SyeYVPIfH7ClzE3tT1jClu4XSBm8AXEQJwAUX0H
G8uo6xOwNpO/QZXWKfCLtPUk4qaIN5iNC09nNscQKMtKkJd1QbyD3FX7TTsvsmTalwczVrHYoYD7
Iq/44/r+6rp+Jvam3MWJvUra42kNZl/V0j307MOvI7w1OV8N4qYCkBejA/+250HUHRmtbDtl8vA3
MHJvDR1EbVEm1KmOs0XEjhX6+PUo5liDNEy4bohME+TKW3SvATcX8Xm06ltj9zLk5uGo66+qXhES
qt2QuYH4aOZl4izDytpk/s9z5EWcbePCwpnQc4U4GglHUGnI4USKsk5ipdMcawt3BjwKpIpiCPt0
BSAwPGlwHEbciP5XyxKpIuBxkKAC3Xfz0Ks9E8ip9Po9m5mHosf0VbsNhl98VC1hCZ0J5CT7X0+j
t7aCFzG3pK8aAOTBeo6ZwzwR49naBCUrL/t1mG39Fy8aYh+4wqB7CBkBgJBfb6VmZ6NgBb1QPBsU
xcEhiOdvdYyCpVFGNpBGuA6fWYJbmsRJSD32L8orEzwiGoqNDiEhvGb1uKthgLWAjIL5sPtl4RFM
ZmFBvD+LZD19q6+fdnNIFSjszDgudejy3gJxD4U6+Qn1sst+V8Kf0tk1V+bh16/4XMzNBhu4LLRq
oC3i0v8UQrN8SMvhzCjqj3i9o+KxwD0HWgWyYTj2X79RR1bTTP0Q/neQDrsm8Ahfu+u6PsPOOF2T
OgoqMAFoE9Bo2by8ZnDVZBmIwsjH2X/o1Jlj/a0XZeExoCWrdWufp+qLeSFtA24sFIZwjZqintx5
dEqa4h+vK897GWQz+ZD3di5s7Je4yPOIcC/OXS8m3TkvJF0i3I4I+hvQQMGAQBdsMyKi4oGsGGhH
y0596g/DTp9u1s2UTIfqeA718tbwo+egaREodgX+5pnMlQyUUHuNFadx4C8XZCIf17XAgW6/+/Vk
3pb9nxfvy1ibSWDkqi+EslZcUejeBSrQ3mlZUd28PrtaT883JFcvnmuzclY6lo7ZIZYmZIc8arMZ
Il1rPH8A1iA+Dw/ett5OHm5zMzH9rjeVox8O5BkrpUcXNvBaxMX4G0z6c6O2uYoEdJGTFAjWrjJT
pvNe+c0XGs7HHC2LX4+anm3b2eiZ6KKg1Yfdfivvv7BlsRqrNLDtsethN6IrP1yeF4PWRd3TOOB7
o7hqAzy07VGzcZlxhYVlfZ+Mie60dTuY1hWHKkObAIII9opddvhYpGe7UW+9TJxhKMCG0JxH1ff1
DljP6+I5vjIwLcMhllAcQg0n4cDJUpkiq8wf0c3M8jSo4nPQ+be2xZehN+No9bSdwV6GZAC57cgj
9B5+PXhv5HIgVL54ts1eoha+oteMANqMfcSNMm4exr15F+CYNJ3IuSzSs+o0upVzMmP+irm9f+Wm
qMOueX6fWplAQnETKwGkyXN715trLjDRV4fGN1p825Gbnc5XPmdYBpdQ1Y+GK5JqVywASdPqWJw5
wt687ryMthmsqu5KOrBWb1/jZRH735wRnh4y0apmvAWvMTpH0HxjekBBDqABG0aHaF1uNsx26sVM
gsmIxQway/DV7dwzq/tchM02yXI/VNOKCBRVtDq8n6ZPZ2bgGxvxq2fYrK4R9cva6+F2M2a6/6pB
ZnGYykS7bbfv3c9/3Lj/rxH2G25nL979aSOs/9q9aoPpX//ZBnOC32HiBko3hL+0FqKNqftHGyz4
3X8uheCwBKc80IiRP9tg/u92gBs+nL7QlAYAHXvHX20wmKi56Klp9AdUeux/1AZ7vV8YQGMhDqrS
ILzg1rO9G4JmrVQwrGggjTtqBXFpqOTFi7j9ufe8zNy3h8tJiM00b7q8qmmNEDrbtQGem+G4iIvV
e832s3ea8WenKBkQ97x63+Y6dxJ7swDqsaEhnEZ07HzXIrYMQeUGNaEFOQrqZP4ozyzq0yb05o1u
diqj5L0QxXNIG0lnlYXrNzU+6aDPj9myyK1Sc96dY20+Zwsv9v4/HhYTA1QwyFNsxc7nwi7dSSIy
i0S/7wBhHSF1bEeeeITPrbqcD/YeAoJXzQW77D+UVWQ1cb1z0+aDvHRWM+5h2molRXr2qNgc8idf
TI/SiwQBJFbYbxvLzxmg83CQxRb0gGSAPfz5eNoLu0oq+Onw87ClTXpyEl1vki+iux31aB0geh9O
2cKXqGw0Oro8A9nc3rBP4ujt/kUcJEC1seiBX2kiDoA7QInO9gE5QCv3/EH/9sz+a7A3x1PusN4b
LTyVvlxAFy4pqhst6mGm/c6urv9pufHk6Tar2KB1VwOtPia8iN25j5oyMjN9UQzT2ZOY3Pqednbm
6ILwyZRGrdjChqdrZfrnL96pGPliQpcM0pcQLyk+t5lW+wVl/fPfUNA5F2szS2dSF1AWR/tIZ0jL
FU3HKHjQzlbN1bmlur0a/nybUJ3TptDY3bdQc7jJWL2CigBiqYPzNH/r90MW9j56gfsFlbk6c+BU
cZZmcWLd/LzdQ95N4y6gEnuSqg9z46M7+fMZQVPtrsJrCF6bfmZNThh1d/M3EpvXbg1Wcrpk2kOw
KadbBzKSLaWQADlzODwLKJwM8IsvtFk0UzmbAamep7GuJjdJ432BKPGD2qPMOySFR+6l3V8TdNjR
XIa844N1K9KpkkJDsbPg83JL4jkIH1pgfvw/vvKau2U6l5ipMG6OCjWBUwKix7kv/+Yowq4cOi1Q
TQFobHO6zCR0cr7qpjfK/v0l9GewHqALI6OfgsPVHJ9LmPT72L6vlyE3pwuA6Cj76ZCkk0m+8qQ+
V83ZXrWf5+bLEJu0BfxT0TY6hDYFcbCzUJGFsVbvQcH0qXHOToJzEbdwyLkbA2c2nyPa2Xhbp+O3
OfLfD4DYsywATO7MrNvmLs+PiJQFtAutAWlv+zVihY2NxTDrxswLsaUctBCrjZZ+tQfQHxWKf5hr
IiBs+lCFxvqDwQMMQl/vY3BMzyfQm9CCUgFjkVWV7b73iDx3Bp2etIgDABW8BzWZePtgFeuKxSvN
AZKCCsQmN5Nf5o8ahbw8ljziBw69J2Kfr/icnkZI31FlhPthCBzM8zJ/sU8Tu16nOgyHpIPkk17G
6EzjPqFVPoaLc6Isb6y719E2iyDguLJWDqJpCKumLLRtpPYd4IwLuLwwKr87y1o4vUQgJCxqUaNF
YQtZ/esB7KfSoKYg+gFh7NongL+IrMrgzH4ERoJ+Ly5YtlycU1PQWcNmueuwAG6iPILJs503dK3C
vBioXosokXxQl1qNb7zgu/pLkajouaX5yUybexvHPk1AGT1zeX9jQr36AptDsSgqVZQ9vgDrI/nB
fKT7es+PVQKOL2BxsVnglaPZ+HB2ib75wqGrDkAufF9PxEgtWIrX7oQXrmuIxXfAUvC6w/swhnJF
XF3kCgyRc6v07df9IuhmYjUK5rYzqrIIqrtXbdLhCo0LHTb2KvOvvXdOwuByw79DfTtpYnFO7Vd/
/uvdPcSqxVjDvxQo9C15r4XUoxhmTOwVBWEXesqROwLWEApnt3ou+kizdweAyY8zg/zWu0bqB+6o
Bdka5KivJ/dUWY2Rm4FeT7pM0AH3BG/aPn1eTSBxY4Sb3TkGA1Lc7dPCxQy98kDjDozgBG7vA1/Y
5KOBt1yQZx0ix1Q7e7CUkfZFtxaH0WBh8IOgmDyjP0ib4s7llt1fMnjLOY+AOgNeRCUXbmRIqcQ1
U0aIcYKAL90Zk5zBXupKQHqK1mX+0VulDQyY3SMheCBuW4afQmC6QNR1+ioiYFnlEYCbdlRB+gw9
WUKCbCodaOmHsxUD/xNG7WSgrRa43H8IJ7E+zH3Xf52BDwFMnQMIJIOizJgQAH6GQT0fulkC2MdF
ib7YMBsMsg4hADKAxa4PZsvy6pgPefEBatJN1tiSFclAhzBaBR++0KDqbkRTlnewXA6jem7wO8uY
H8E8NvqoEpPZRctC8VWhiTX7CTdV/tFGqpN2zgxg2zoI9qkA2dq+1G9NxQOrmP9eynwsI5WT4tjU
tnFbNty4MERfXFpD6x3swXWyxeu6tMbS/2xbtWQRbbxcYLEPQ0amxcoEoIMi9peC7w1fsAs/7wGj
5Hy6M+lg9DHqGf1uWUvjlivu2JdV7nRB1i+9rxIA2mrg3gZrceK89L2k40aNi5IDqNBQ4KnXSFJz
OPhtMwHTIDx/t5rjfD/P0FhJVpgMfLM6PxTpXID/ssuF27sCeV1I6ruOj9P8YR1h9B7EDXBsrNgF
zuBAb0HAhTPBmVFdwAxt/tAGTnffqaY6Oktr3TvAwQL701LrwWtmZ29Yw7D3PFJdjFioSQB9gevB
76zM9JSV1bYad2HXObElgybz/WneBaWcdyGti49qUSC2Mc9OTfSpVOrOotl38wpBP3v09pQr69qu
nOUOEMh2n3fEPfKgqL2IYHl+G9023C8jTL39usrXdDHhXDajoRK3xYT4RVkcpEOMzINVyG05tfOj
1qq8LgC8PVpi8j4poJY0SG5g97A+Y4dlHs37ruUjgz6isg+T6cw/eheY36xCz9wAXX1yjLuxMhe+
o4A5kXSqRffe6QBnjUhfGVes53Q4DObcJbIQZXBgXqGKOFygEHpoAVB+BzZ8c9mDbWbszBCKvHt3
9GDXvbrmyo6917kPrW9hUwuDnB1qUjYx4SaEwOiq3pW4/qUFMJEWbBT8kkW+VfQE3eWBdVEdYj1F
VWXVPKoXRx3wsFD3GVsfkDPL5vFi5q21q+TcfoWbgGBR3rEe5dRKAtOILx7LqWvxXc2g3YF62Pqx
amn5fq7oLIBSq5r3ft32CczCiV55bh/bpVBZiTVzgGB9FwMlDsRiUJU9OuveotJBNLxK3ApjfOkO
VFwRqy8RoZyBdR3AQng/F4GxD/KWBbgoFMHN4A9oowgKNlMVhgt69R0H+7u0iQwjbrH11vOX6amw
ZnnTBazbyVYWNBlb8K6xyJumc5PeQsYfLUID4qZu7sLIGUloRGp0evqOeEqaSY6kh18YhqDQZQQu
OYx6Y/R5xnHLaNOpsDq5Q1OiBQjEpGsEA2M73HVrGxgZbYmXJ4LPUiW20YztoRarEyQ8DzCHsBid
bGLzsRdV5afMYebHivR9HjeGYl3cNUNTZrYcZ5yXNcHuk9cNTL5DP6Qs7mHYQyJ7hYDmR8sjpI5F
gJZ0Ogxj7uMyHNZO1EtzuAGGvHJSOTtLEPlm68Hsol8MZKHg1rc/Wps3440tXHi1U74SczcvA21j
vDGry4g1WuveLnPHgGbZSvu4ae1B7Bp7VtMRySuFPBEfpm5PvTDHXi3dgCcrcWULN/sBsueUlF4Q
G0Nt3bswCsRy8UAtiFxHrU66ODYtY+rlD4tVCvoUBr3jv+9celUEHsN00BTEfS9CoI4XEVT0SMeA
kbsBRxZE3OEcHQ9BQNq4zIFWjsOOThQ6DjUE3ACN7rBNNNSEQ5PFDahc9mZuphB9IsWe9dIqU+E3
VRuPjQMRxxF2tVZUmQYdYiDaFb9m3hI8mCIUXuznrTCy0WZjHbk+Pj821w7WGoM1SnXlALf+wZ05
n1MQIwuJrzphUVtO3TXxCBbAJzM3munWtBV3oYrG1DhfLeHEvhS8rKsY9nVw+gvcqbOznK5GcGdX
GnkMdkWLC//aAv0KcLEA8cam4GUv8zrMV9SBUsC+74VZ7YLWNoddoxxvjkU5u9+tdmExd8BXiKvV
bdwd7EdNbZ1OKm/nTE0wApToL/33pg/COsXzBt532Ei2weXaTYO/a/u1Km5ga7T4SW8Ayw+ZFGMF
6q4RA1x0i7Z63zldIfZioQAC58xcPewleW0hXS+1xIpduMT0Iu60wUoPfREaE8B7+I/1hRtYcKB5
280q79fWNaEj4rNuoR9o0VUwlx+NXmARWkoBDs5N7P0fSQMQ8/fVprnLI0LwZUJIZqty6JOgUus4
33km1CC6i2DqVfPIVGvmmtaBOin8Ny1qLOLLOODrH4ntzPkPp26LENaHVW2qO7u26PrAzXqdPwu0
F8hyRaQ9t0HcDa7H3Ws6eubSZRN8KYl7QTwuDBEXttPN9SW0FIJ5vV2rKTToLSNBOUISyCst4hsZ
alKGh4mCPkFhXLCyHszhp77W//WH0B9C5vRff/KRTvpDR95///qaWaX/4A+iVPi7ph6CjgRIrK4k
4X7+H6KUdk9G1QC9nhDyIUgY/uwQ2b+jVY+tAZLEJkSP8TfyPzwpbUgFfhQ+EAITsMD683vd/kw2
fnLX3uZJnaC+HNQJLXgpwmsUCHoIlL5ODgLo0ZMR0Gd0XsXBicFYkShSdjP2sFilxR50Oh+6ZPDQ
Rc3mTKEG5OLXOQIcTl9H16nLi8LCOJeg9IGjjnMmt6zjQFUz7CsD9ASJwxgY96iS0h7jdiyX94SY
+XrDS9bmsT/5wj+sfCLIL4zclVhgXbXsRN3m7jEnuAqV13IqKwGzC7+ypwSsH0cGiS2dsASHpghI
JGa7rnaOSdu6AY1AqemgQpjJ5/HU1Ll9Q5q5n1FcFFNTfAkme8irb324LGkXuNhWzWZpF/J1BaWN
WnHu4Yp4JXjdz9e5Pw3Y0wsoglXdZIZfHNm1VsSn0QsffNa34hjUVg/YObOazjYuC7ais4gjalnV
3ul9t0361ig/GmbRORgIA5egD0uzFMGBhGV+jz0hmCM0g7wmGsu8eihI4X5kEPXMo0CG9CAAA+ki
q66HrygxrA9k7ah9AfqCTMZKQsrFCRfvntpV/m6dzPm94XXgzoAUVPvR3Cw9OLpWb81RWNfG0Q75
+LmqXVycXTldtYvl3YnaAO9lbHDC3VtUBmtmKwMwjnAJvMOwAPG2KD5lIeOosDvgEN83pQPDAdmU
cEQUYE1lLGD9I2uE/xSMeZ2EPpF3YZjL+0CCFZfWkJWFZxQkCYfIm4axTQirci/yIQ1mH521QRpb
OAqEGZy8IpoGNqxRTmWRdTYUlObKcCEEMPnqwSS0/STdyXHi0esDIDa6ZZlih7BAxZK0xUXlV+7D
EIzXdAnVPe95/sFkgqc1t7/agMpnIZzGU8Mi5g86jQ1INDkK+gKXVMzAJabgbmSTV7MPwgjV5QJP
zaiFV2ImcvcbSpF878mFrZFtlbjFW7JNR83qWVVY7JRm+gjs97gQ5PkB9gZOatGyuITG0Zo4gzJ2
oYU3g6OvjLs5bC4hXKOOXl2QnUuHICmwjdxxicyWaQoTo4RHQ4jacamJTnNZAEKqCVAtcfzL1irg
YceJG62lzbNVE6gGTaVqgoIfmaZXlY29HMKqoRnDuZT4SJt2Uz3LtNPkLZznBIwUTvZV0fQZBMZi
XG9oFLSD826RzXJkixCx8sl8KcAOjOq6Co4cc/Ki6Wp6KHrbvG7Wpj00Tc5vXIPKKISA0j5fZhVb
VgfxejqRtMLaS6sAohlD4VaHLg+bNA/WNnOIE0QzuHdRGxTwLmom+F2Cogh09YBDPpAQ224M9zB2
7vwEIo/xzWvRjnWpHO6QWPmgXBIPLLpR3jcOpGVcpTLwv/x3YmR0N0ycHRuev+9Xtbxf6ATJwoap
w0LoF+a6YVJNpnfV4VqEjMpzL3OWl4ceaU6m8ja8sPKC2RGZA27HOSSqytvOswfvUbhqQaVlxOZy
1T+zKteuwyM4ICQCoffMvDRp6T4i0yf6PC9MP8rHukQ5npL2Mq+c9VhpAieZe/9TzgzaxautyK3Q
NM8eVM5D50z5Hce16hPNLaD166a4NfLQ2QfPjNEAwmISomOJZQ++DXJWuML5w5lJ0knX/WEtnsB8
KPreSqEYZ4DnM9pukJAGOyLIql3+mfSawrr6o1Yat416h/zXz1oXRFfUOI19H0J4K4JPYJmVbTvZ
STgZ7rVgzVfhQX96qbvxWxDM5nX3/9n7kua4cXTbv3Lj7VlBkASHLYecM5WSLMvWhiHZMgFwAkiC
06+/h+qqvlJaXdl9V+9FvIraVMkySJAEPpzvDIuedvQmfTbfRLYlw5zsJlDhgJi8SXKx7PRlYueY
dQOODdB3Eu/em4mDk+AUqHUxmjkMBZyu3oJ8qX/Qsuk2c5B30RTAkeBViiwo6Rl4g+leMRG9aNFg
y8I/kA8u0WsINXEv0DTfgNy4ldgwA/pjESXV/TW87gJtvxzBu9DzI6SaV96EEZbe79KhSY3QhZPl
ArenkEtdozRcjreIkmCVhgAE0KGAxV7ckVnQwh+hkgY9cIB78QKGGhE/BIitrdZ/skf/f434f9Bs
/PsqcdsWr/9V//qv40Wp+I/f+0exaDgoFgGZonMMvg51IaP6q1rEj/BVLfFdsKwHloum+T/LRer8
sQSVmmAh2d6SBYzf+rNexI8W+Rd0v+iG/UNy/x/Ui6hi30HYsJpGGbvkj7pLHWvib/1YsDW2NnxI
9CBczap4oI++kcdZBvW0lldey2XuLoeCcI3CGg5TgRy3i/artowu91oMNRjF3h5IaBcdRJuBc86A
ZFm83PNarJuh2wVj9lUo577oCmDoRjIXSEL21GbImp+BMl9zMoUsnx5nZ4ktQH5rnu89Kc7SENBQ
1jfALO7elf9/ltnvWVFQ831y9VDCwdUOyABA8IuW4CzLYeSoakNf9V3iG+RGjxkPnbnkMcOnVQGG
L6eDcyO5+OEoFfMamGbOz/bM7wZrr2TxaEr7YAzNSeRs5T85GiEdKc+A4eY5lMWGiExfbpg3b6k3
oUSaNoWxc2x5V3hCR8TsE2Hh/FfKLmxc+DLBGmaKXHPaZxl7GipFQsMsndiTbD8QEHOmYC8KcYbY
Eru5+zSlVuQrdgdh8R5gx57lngpHaiWAhNOQKJeHudEf5TDVYVc0uwmpYFFhgIpEaui7A8SvFfYr
qyBWaU2295hxHzTktXW8/VQPx2ZiE4LhaqiP2ybO0c0XxKrB4vGegTwDYXCgoc4gNyhgAuARwAz1
tErNdpebxtqws+/uDOtdhkvpXLWXuXeG6d62qwB7thCrZ4iG70UVEjePS9bu+j69HYw6BhC82LqR
ben3oZPKUHvWwbDFGb2wW1IZm6Aq4txip2IokuXlqCa5IbUPYTv8rfCc69DhbB00+b6vhmRq0+fc
lJuOs6TU7Es62jysU2hY2qfehLWCj/fPr1H7ezHrxF1TFEBQxxUHXDUw5GdmbDuW1j3E2ydRFLGG
3N2yAB2V3Xm21Amm9rEs8vVcDLgad6/mLBmk++yP7FZm9Z0CgGWQbWXna2HxMzwV4YgwZJBk1dld
GqhV5g43nKEeTeFNWSnrCRv/AXypaHDIIRstwOJ1lUXDDJXt8B2S5WNZ8CqsGqTpCe2HbmaVIeu7
CKrbCkRZsMh7hzxCOc+x1ad2WOv5hSIsJnPdu9wZBvzBBhk9fQEhvc8f/Kk5IW5pDMsKLyyWl2xl
ZRWOHyZA9Q52oGwANy0rLY4k425NU01WemorYMIyXfPcK6NUoOIurLpeUfCRjTLH34y1c+uKetWk
nRHNqvs+tdmPmv7MxPwLKF3UZMN9i9bS2pkf1ZQyvEoL/qym727nb7CDDyEX5hoF8wgpeRFEesZu
t3yhAbfnUCnA542A84Mx2gerqB67iu6DjjyVvYLoIVu6UdYEg8UyUCe/4mtT4IUYewhrO+O28OuT
N7lPaRYkQKNgNqlHF+CfD24A0EFd53s5pN9qhpkwB/nNdRR6EvAawJPuyuII1igcM3B6Q43r37cu
+9qkIvYt+YOhdTe33+GBcRZeeaMnsYd8Pqm9Hq0EiJ9LCXbPBj2zbWZWEc3p8yjzr8C8btG7+pqR
PO612lAcPuBH8C2wgTvBQg6eTRivSzeladymTvqrsODfpCDs74udlvzrNPt31MvPOCY9u8DRQtIh
XBCm+HBqyP3nzoF6KvD2s+08Gxb/MVWQVRL/tQEcO0r67AFdnqHpYdYB6puz2cmfU6Ohobdu07LZ
kMzc4uC5L3ycmmnxqORtQd1N0edfDd8DINnlN47xpAt5j+YqyIXdOpvRxqr00ZpH5OaRbYvvb+4V
ZDb2upBkDmma75FbvQ3a4ibP1cZN27OebroBalpD470zLBwUu2xbZ9mqa/mDU6PRP7P1NIh9MBhn
b+i+YWF/1l0eIzSJoAVn4Fp90u6qPD+387SCQ+/Zadmd6zZbwzUOJTfGUHXtqSzFvprluirFSdrz
E3GMZEqbzZii2vayh77Odv4ETwyFFUuyWyMQj+1LYSNVvBs12HdpdyyI3nlNvs5sCq8fI67mhoVz
0CV2moeIwBoiFbhrPtdRMMNcy+fubaMBClAuT42SpzR197LPVtoddThK73myzP8F3velLvHvpdfR
B4+kf887af1aL65D7eVftVSW//Rb+r/ENmlxWvzXaOBeD8+8+8AXX37hn3xxsB2WmgDKHwuREv+s
7xz3DxQ7oHy/5e8hYhm/8xcaaP4BIBCRG2+RYf+gkv8FB/p/LC5zi7wMCBHcIP3/BA78WHPBk8lc
5LTIJ8OVIKNsqTDf43GkDzQp9QADQMXRC6xBdjt3bR31WJDfTcknFdInfFp4PMHkHVGavgNC2sWp
A8c2+ERMThvzbuVkQcjsOh5pdSioGSmboFvAo7IaQrQqIk6er4z+sTxbbhTKWtfyUZ8B+vyNIpYX
jVYtcRtE72T64K3UGiHvsLOJ0VMYvvTrf4Ps+tmQSIHAGQttVxhMXNywnzJTouMDAG5lr8py00ZD
HcF7OxxAxGzSg1xfw1c/YVLhrfifIS/VyhNaVIMgGBLgLoVyju9cGGUmQHFWWGQS3OQd/XJlZi/O
x28z+37Mi8K3adtsJhRjFtuaHK3nJWV+gZI13MaOWQQ/rv8F/e7jbS4H3HcoMmIKYWuxmNYgPywG
jgs4TXy9clufPr1FtLHQxBCjsfz83RgOc6SHkN02pjrkd8upvH/pQwI/Tv4dKNTm2rN7Y0V+JAvh
pvANIg2NWmAMXXyKXWa7KeBf5LpXp4yukLcumi2SJkDvi8Zw63xBeY4zu1efAnM3JogSXF27huWN
vLgEfCWLhwEYauBqXbyxXPm8AcbSxWngbpaWNMr2aTKTVExJhlgYXn0TxjXT50/YmwDGwHx3oHOz
UelcnPuKAscykQKoFgfYGcL0NI8WXpYZQ8wKwcOV5/r7ivdxtIsDLQhhOO0WNdi2xzeTjZ23Z3EP
p+5QHdotSrfs6piffCGQfELGAfEZ4rjfaGrvXiWr44CUgQTG9axDByVgk22v3NUnQ6D/j4hthLni
8PybE4sMvHT0OrhYpzvjxoEvAwPJl7MY+N0uuDVja3ONuvyJMsb7MObFV2hXlctrqfGFhPx5oRb3
EkpPPLzQ+cE2ZggZwXXji0/IxR9Hvfgu0Q0N3FTjTnGO+javsk27XqiT3vTGXITa5coLs7x9F9/E
h7tcZv7dwyND0CAWAncJuesQgrq07kaYz8zpqqy22djcXHmSy/X/3XgXy8CQ0nxC27lF0vZf95fi
/pwCDhegKV59OT/7/D7c4PLBvLtBCY+9dLIx4IAtYptt7DcneYy3MEGvU6evjnfxuXdk1q3IMKFs
CwSk2VaIv+ZR5cHmBnTmq3vFMl+X84nkX/TkXOgz3gwo39+eV4MIQyZoDxqpT45jgCrn3zI1XvkC
39Cpy3EW+2bs9DBnQIXzcRotmLIy5TIdt0WBIqYgx24emthru/ybWQLACwULRDQjinnrWXBL44YA
MpRpxPK1kJQFDo6rmtwUM96yKTtooCBVZay9vDiWpYucz4mcTNEP92hD7pb+Wy1oERJLOLvRbbpE
wMpwMw1o6FQthLVcVmZYWXkQW8CQQqOoxhUoWqitSrs41tq68uJ+Ns/AyFFnwXvT+U2tlueDMdZ9
0MUaXmOho/Mn9FdBnqvqa4XkJ18kwlKQ5IxUHYdA+fJxpmEkPea5Zy5Fjlbgt5Y7PWzlo3UDadYK
wJ+1KnYMDGr5F5aNA8e/aJ4vS9rFQ/4w9MW3QorBXrwJsHk89XEG4x33Z/Nm8LyYJV1TS32ypgPe
Rf0BBBg1unfxRo2d6fZ8drAvijKqBisuDHZlLj/ZDD8McbGEV17pk3qpyXMftpQuRPn9beYmmXs1
g37ZVi9nDm6vDj4NpOtAXPPxodm05sPoUixr6DkwO3TGqHHXjUqWxW3xOCd+Im/ZU+DAPhXL3NWA
ys8e3fsLuLjV3CmcIfNxATk66IuSAgcA9FeBksKZ+99w1/psat+Pd7FPKYJ4stTBeMVhSaRJXezI
ORKP05CfEUUeVWtxm8XXdqvlnPn7PIOctpgI4bR5qURDwHpq6tnDah6hXVWE6k7AzdEPEbBnLl2l
HnRwEGdtJGQGaxeREKgit81qhAUYGr4QQ7CEgj39HR6vgE2/Ap6OmvXV0uHTh4H2BIFFJl5w72IP
mPJKTdwMwFdDp3hFV0t6CcIk6erf23PeKqzf3r53410UfWoQNiIx0ja274GagCG2Us8gipUJ2TQb
4zgn/a2z6n+1P94suyEYuhbG90lljZPv/9zwRWVNqkJacsYFOOvxsMge9UqerM01gcknh2ycsIEJ
gKiLYyfYNh8/s5KUZZpr0b2dOWHPBReOFUhtsKA3N+O4vlKrfLZCQeiOpoeDWPg3wfv7vdWeA+Vw
P0PWH2RCLpIDeNQ1yP/z4yVuBEhrgTb5+pol1++jLt0y9MMAnWBnv1wXOyCqeQV4L4bvsOWJJAMf
7+9v7PfFyjctnMBwJkHZAA3Ux1mEHX0/Vz1G8AsL1pE85JSGtG6QSr2pHBKii5L8/YifqerfDQm0
4OOQZgEHT95iyG5VbN0dTF3xUcAgZrPEKC5fKuxbd3pzTXv16Z0uGVbYaBBRf+n6QYpKzr4ru7gh
9q5VU4HTJ1JAO0ofuCURGAyvf7O79t4sb+HHzxGdSVAPQFOGAtenF5tB7chRpRKLlEQahLNDfiMO
LP0+SBZVvR86q0WPk8XXvo7fP0IMuxgzgeOPvLBLjzUBRnc/K+x2dChI2HSwrQNfe6og32fmKujS
MgxYmkjXuf/7p/vZLMPuCuQ9gg/FMi/2Hp271giSC0pesNE2hl98TUWa0Ny9s6DJwDOwk9E34r8f
1HJ/3wuQeQosAZTC5XR9Ce7ZDKw0sxCQP3VUbwMnUw96hmZip0HRR4fK1uKRNMp/GfREd5AYpE+1
NQ0xgdQjhB7B2hJOq63KfVtGKLmaXZHSB2iOv2R+f1cFw32Ty03DzVvUxcVeoQng1tUKijt5AK0p
uCegqe/7Mq+zraKU6VDnnnEDErGPLolbJAOwv3jqWfadB8Agg6Z+GL2gid3ZhacwnM3hxl3WO08R
OExkgR9OtvHDKWyxgdIE2/coEGZHJ/B68gLaDb7rukaBh2ahE8qzOgYLBy5OMDZ3BXVCs+9/1Kw7
GZwcUt5WK7D1V3k9nI1MfC2cMo8MXp8BgUDRU5oIqbBpsXK84d4i0A8Y5gHPEd1dOAE046Zt8nt0
w258r7rJB+tOE/NOtKwATZnumhJYZuAMJ1HNT6wV51Q134vU/FIxG9GomL+Ou6Hlqb0h4JXYa7gY
pL6/lM0ghDXFT91a55pWt9hRzpkqf1pew2MDzQR0tZPRqNYM6sxIAFSJ2jl7dnt2Q3MTXbyx3fSs
PE3OeCzq8mjz4uhR7+C0Oly0K+mkXpQBglyhv1V++YPUwM/M+o5m8y4TYNjwUd+aPb2zxmDV5a6B
0NzCRDCW/0r9aafssYlFDqJhobKkgMv9KOd1N8NtCa7H65m334bOP3odrCGtnmHawZPs6jIIZSPx
qJh4YYPpxDlBzlZvgkPfOs4Xo5IMjtH6oev1SqDf6XfuhGfhZjFTRh+yWiWyMO9576iwZnQ7zfrQ
zrMIKUvPeec8GkjGDns7LRNEgn9ThvyG7KBDkUtQrUr4Ehfo2YfEzobQA/cdb5Znx4VgaFKNDQyy
xPCYj9ReE5V7UQFeNRiIyzsw3ACqOwQjPwylH1oqu6NNde9jw4Ol7sgjNgRHVZMSdPHBCdsBDdjF
At6G7VukzeqOV2LVu/JBODn8mMsaLu5mH3oK/uyeLXalslikHfbYdtazgzZlolz9c8yDE1Omc0xt
9SUT/LGzW5Lg4RSJ2XTNiXjoFwGS+GYVqQiHCeS4vgUy0WdtFlol4qigkEBzj81mBO/+nejkC0Gy
/QpMcdSeAix5gyuxzipMwlgMkNpmwQZTDoUXTrZoO/UP8Fvfwxbbh6933ydGpmWYs2neWjDVT7y0
qKKgq5BCoAlHZjTaVNDCNWjl9ode0L1mxTGT5L7jki+XcMwZtZMs5enWG/CSlhNctuGjmVexR5AX
1lI5rfrZqU/ZMKUr7dV+XDhaXhFTu2+Jxx+2HTRgsOOgKl92n9/sGafc07DZwLZG0GAuNxS9YAe1
vyYBtnatffvBc9ryPi/4PVih38e5emID1pkizV8gaqMJpEtbCLpehD1CR+QUu3yoz3btDmuvsw6K
9nbsjhVa8PYWXoTeifZjmhDt3aJeh02rn8sE7s0mVHApNB7lzxpqqclO9ZF0/cMYkDN6Bud+yo/+
UBaRsqoN0W4yFmyIhVf9YD4Tj8Kz21XaQmFgIRwltmBOc+gcAq6obIMWZs8e95AZYY6bGfy7r5Jp
djNNrhtBLFWv22Ys4WCD9iKXxFqJka5z7cKm3ew5wrFp/4iAiv6xsQRI2Hwq5S8Fol1QFz9xtldh
Ws2/+rHYz5ZMnGqO8eYltCRPuSqTSpYb4hUnJWGNb3vDc+t5T1AbIwwuXaXav+UNha1Xbedgmzgv
ddXdM4ngg7nPQM0d3A0kY7Hk+uyoXBSQO7ZwIk9Lb52b5TdBrWObjjfwwN8zWv5qBN/WprXKnGaf
YqFw6gwTjUbuDAccr7230voES3ksfsijG+pvsCM5UrBRwrpsd2BrRtbMIAbukDPgDs5mpOUarWvB
kYoK8WzS2EFstot9jY6LcV4PQRdaDL3bFIUgr5Au0sowQ2eZ9/aamo/Y21BUtKEx3QoHuREGBGj8
2ZLY8cx8M4HdTak+sOwFDs9dGDgI6oFCNu+QLuGM9xwL+kyDfZePG0YPfiNOqeGPcSDYgbfDuoUi
E0mIHPoOxAroTVcFX6yZ7ilAul62dxlDxkX7C3FloQfxDpSrW8Gg5/SWuIF8XRYDDf1OJRNSCki1
c8Hfgbn1Y4ritq6GVe/9aMZ6bWBdGTsKUSVCB4gJwz7UfumaVDQa5/ZGVAprGItMxhGyAFtYk/I9
FCwhhMjJkg0kAyuqWrqWCPjU6X0xPOEk+oU6aVLNxnpetH/oaaQZcpFIHw6VgGmPe+itjcy+eE15
sIIDcfZVlsLibhzwJ+oj/uDRTYPY9mBDjbekRVwzHSIX61vL8iSVHLRwa+/NawMcUaoZJFJmZBjN
foQfEV5eYcjVPMtoAlxmKO9Yw8M/hY6pMKDmbI90BB0btU5bNse0gL1Ime9SE1Lt9MUY512pIdg2
bpryFXVQnKNnyc0GOaJZ3AX6K5duiOCtiLtiraWfLGuCliA0dDIx0gzQgohq04/mSq6d6cG281fN
nXioupChD6DSnzCIOVowdwjGF53XUQPVmHIcBG0AHZBfawlfXgPLb+0m3ehHWCbAoYkZg6ByeO2Y
eRP42arWX2wfdLwJHli4Kci2NkFefpG4f5GX39ARDJm842DTBf1T38GYORjv6wmclLLbcMbWHJAo
H9WpVw0Qu2ZL7Qq0BZ64ZfvFFBCXKRD9+ySwdERBbUIYwEu3hB22cxnPRD5WeQsOAwF7v9ub1L5x
rQLOFJkH7g4YCxo6Al9G1Md3Tm1jlUp1Y5cvEBa+OpYMoeyKlxcLgiewo3YOxGGLIrvSDC/NAQyk
o9m8tiBqTMZpEFlsQPYs0udhwAsvn3uoQJR/azbnnpcJJB1ezpAU80rMKWH+i42FUORPlgDZ3RIb
WPGHQX2j5XPB9Z4bfFM357R1unDS3coWoAKlE7JUpMJXafoAJCbUOVBB7Acr+AptSqjrb5bV3IF8
uW94CvFXswsKXJvrfdNLtQIJblwXdCvHmwrlYlUiCweVW+xP9MHq1aqXSANz7moNb3DTSAxS7gQE
vvncJF6PlDSlqj3LzJdFgTcOGkJRstdUbFiTbaACPkGejq0cDch5B+lAVAj6C56N58mcI2q9Di6+
sCwPTdMHmcoVq3mabnOnj2ou1vlsfiFgIkHKG1p+h59/n7l/N0DVPDc9ZAtuA3XML7tDJkEL38cB
zD9pfkXNilCUxkeMEJ5mZY1xR6udjdSiBuFuPv/Wqa/Qgh6HZryD8liSp06nyOHok96dtm2NirJB
FV+RG5Wh/oOhaoG3WnUlbH/vESUDq59vWZ8dag4ROu/WlV2tM7c7WWr4MXSY68Foqhhy+kOJlJ+4
8EC2A1K+kYU+TqM66lR/C2QTZ+Pgho2o8lAT56vl0tgO+NOopjvlQ0rnq0xEVaFm8GkQStT7cH6m
1pQUut8PXYvcICe2gn7bqWzjZ9UWJKTEEkW+IVCtcJEfxVitDcs+ZiZIkK6coQiSxNuN9QSRsiNC
x6ppIiggM4Mia2EYwYFkNCtRqPW3jdU960ptuVecKYoBbXX9Rhj8C+9mP8Rq/8O1uf2jUSMKfiez
DpUmKahrqa0jLMbYLJRhGX40gsMA8oA1e4ATRYvKtemRAxebvERIRgq/nQmq4ciVFkKRUuEfxNyb
MbEkXE3syUkAdeDw4IktUdVZV0N3hP66xmuafsH1QmVJ+xV1u1tkeCA7xfRAAZkyLmO3LNqtVn4Q
5wj2CscApCdH9cPagWnoymPA1uu6iLHDLHOjzbhE0OWqb43Yyk2YAqYQf3vCArXD95l+agcvPxI6
1D9TxBaB6iFakIvJkWQF6G9svhmD4U5qQ61Vag73fWDKeDBHbwPyXLcOPNcEfjxBkkDyAdOU169u
MR2CDut25kFvAnLequux98/EKn1wDjthR86bS0SGKR5+Yk8s3GQovXzFO92ddTmXEOgMtDz2VNo9
FmCm0XvWKr2p0yF7nILGv01THhxx1M73FePDk/RrkXAyql0FkfMNQya0wBs4o3+falEdIFcgR0+r
7FBBW3YOmDWcKqdOEUHF7PwI9hg+oIAU8jDk9XSLTUN1IVT37MYp2XxwA4b4zzELIGAiwUbbdXaC
5YFtx9NAsEjZ3YREl6zH6bVBbgaopDhThTMMD9aQiljpxteT10Hbp5tbHOlHyLJ7EIEN5OecSd+l
J7ucsBs3bVOeisZ4hYdCNb3afT6DdAl3IxBeW7dZ1QXr8bAFgP0dBKzNHFoQ6lLw2JrSi4KycscX
oeiR2tMzODDINxLEcasQTasUZpANfH1AXYMraqSFNYSjm7UnRiU8ISBjQSJPGcjsthrAswtNwlMr
rNKMPvZtBhph3vJgLeqxuWJv/glGivw6iwIAQlQc5IgX6J5SdiDgHgBXFoijIPgNgkMTIAVsnOpq
23V6ToyiUyvRIcqWGvbeRyzVTtWVF/49QPOWP/rhPALUDYah8JDCcQScrosWQdNQRKLaCrZoJB8P
MB/+6tEZ35umU6hGOBe4oNZEPpzqh2Hc4RHf8GEKTgVR7c5ZYoPAxbdLq1tB8UsSG7YiCfGy27qG
f5J2569l3mYRm+HuN3MxIZx32OZ53m64hYYSKljQuFn94mXS2bHZ/f73d3cZHQFeUGCCRmIutCvM
t3sBRUOkZ1V1benYDUAF9aXtJ2NuBE+lgffXGBkNmVsZp7J3nkcuIDwH49knxq+OZVMYuL37nI+i
PYNgoFeg1R0ciVS30hnubFbTqEa6R+yMFdtq5j+BcylWldcYV2DZTxoHMN/yYFjkuy7kupe8ikoa
A5USRl8WB2MeUuph0/oZzFI0qxmo1CoYv2in/iEIyrqamSSEDsG6HerWWyvDlrde0yITA/YFu1IY
910G82GAk2Rj2kX+YmcN0ukb9jCT6uHvp//3NjuhSBRGKKMLnQ/Spi5errnmrTnYDVosS/JQUsTG
yYnBgoXIJ1sZVzRSv7MyltGW+BMf5ve+9fbzdyQCc/S539KyRScgXffbJa4tZHEOOHfC0TUSu2tY
7m9NgIsBl5+/GzDoU8O20qKNLWAJrvOTqatxIwsK/eHzvBjios8M6xoG3wzck7NWzzBBQ9SICWZt
5KysDbWvLAZXZ3ABc9/dkCJa116H0fpVS0FrsTf+GTZ9C+2jjjMYZF5rwv2Ghl/c3uX3SZ1m9Pvl
9mibZAggC8AqZma5thE5VPH7YBxDe8qvfFGfjupSsCSwIoDvdjGpbl+CMlTjuS2unG82fWtn1VwN
rvl8Ot+NczGdZIKEAQAA+qA7xD48idiANzEkt0mHpFrjemTUbx3NZTbfjXcxmwOMn+hSKKGj6e4k
AhJ4tPRtrFCC/3iNxLZM0m9v5rvBLtqZFL1Em8wYzK32vHnuyXc3vcrX/a1J83ZHoMou3Xr7N29R
Z+45BJig5b2lGn1hdmzv+5cleRcss8R+gMSku7X27eOfd/cfKQb/nwvWXQKm/zVD/PD68lxdRPEu
v/GnYYQLS3E84z9NIujC/QayDz6kj0yp97Rw5w8I52HSTwgN4Fq4tHf/pIXb9h/obS0CvSXuxAbG
+Z/QwsEAv3j8EPuhewzzJRem5NhBLtnLqNRIbwUFiThHM8O1vDrumT3ghANdzy+JbL018Kul7KBB
RHtsvcruxgP096ea9JuqRvh5D0EcUGKoedgS0hjUGtITwccfMHpCUpbwYVBXp0eJcMpwIsAMdC1f
PGDxEZ31FA/T/IPoQa1dOAMA38dJqLcEOwJisyHjcseQLdmR+ZIiCVs09xmqlfWUyb2TG195qQ4U
R8tJuxup8KcmL8lza4OL3KPmQKeq2CDrFcpmSXcdDADOYN/q3UCQAVujAfGdpkb3XVd8OloNarRy
qGXYQsYHy5olBLLIf5pzGtx4hczHsIGhDCAq+gC1TZuH86SCxHVHHA0zbpS7rrLgaVZm+XfLViQL
iST9vREURjz7HoHkfjmaGjbbKheHKDK30LO4Qb1thEtAy7dpCDrUw9Cwbj2m6W0pZmTHBoAFeinS
AsmOi9i8hZWPMckqdFVvhpltfEcc6FZy5zDANi6E0RScbRsHISB1bh1aYugQtJ/vzGqxPSvVRrDk
uDecoF33Zv+LGcO41ZkFkwh0yaMyVdOPOXd2eU5u8SO10o4oj95QIeKywWElF7hKaXrstgw0IERj
wr7vdRwUNZ+lrxRSrBPpfbblba9Ck1G6zkrxAg4bMq46s913RirPPTPKNdNDnnBVwAYELY9NC2YZ
GjdeeqK88WMAVl98QauokxnFsa3s1i2bypBU8G8MFteFpunzhKa8vxcF5s/3BrDg58rewhepj6ZZ
Qb1D2z7sJsQX16pUG+bSEiBU8KCMoVrnbVWi7Ia92UwmYDST0knDO/jYFpl9hPQe55QKT8wap/aA
s3r/PXOtx4DjBDe13HlIFTScfU6827b0sVRODlJQUqvgrzWnEkWuB380l5yIdGEiN/rfkYYH7RbL
jqDO9VGJYTbL3Jh9/gLPCoR9oOKKASDClG+mHYB/HoRpoX9WtO6AV0HSX7bUh6C+gxzfRqKftBt7
S7sWiAVp7KiaxBDXYn5ZeA3hxARgT2mjHQMTqq/wSdSRrcqXmgXfR8dvkyafn3hglhsN04T93DZZ
lPcZQERu3zDul+uMBFMME1zvCR0bpPLMLEBFjwkq4VAFYZgYQlFaD4Kq50oWSB3u0bnM2nntNIWJ
lFt04yrhOfEEhPjZkRK+Rl2OeDWSQdRFoZStSAtsCGmtmQKZUCA2GtIR3KRxwxEXGmZ9c6oMtQ9K
7xWdhQOCtdGXtIo7p16okXRVCXcfBGOsDOdAWtLCvgry1JJTgGxADUKS+UALBrkZXe/gaQaZMSrp
KO3qOjJ7xK81uqeRn1onaD9haVE0vyYiwd70VXljZZ6Lo6xEeqjI4QRppeaOU3yt1dwJxNKjxZVp
mITwKiOrQiORvK0zkL9lj/8HC9iI9y5HlPHCmyHSXwl402CBBGfTwn0nAZ1opEHRR+YwgBhS2BuJ
plMo4U0HoZh+bJjMMXUQ3g7DFHoNJKGtN54tVVpoN3QI3jPUrwKCQQutP0NBvzAr4yAtdexUuvyH
d5ZjdVcU5W3mQ+mGDqkISZ1PaESrPilTaBHHZtj9N3Vnsh23sWztJ8Ja6JtpAdWySIqdSGmCJVky
gELfN0//f0n5XhXBOoSO7+gf2pIdlYnMyGh27C1l+l96kQ7MIdRwONgdaCJ0t5mJLYetHGgPpjWZ
q5Rpzq4yVM/pii8KJcGsb28iOfrShxBtwUL4PUvGh4kUaNVmNdGXz9ycb1w3hX/vM6gL44xfIiJt
XyMffWXrlFBlKDQNaCmlaETStaVTd9Ie9SrrVqmFvLJaVWSL0k8Ib77EY/0dXku0qNJ4j0b2QaqU
dgXB0We/ifZl4n+tjR6Cjtp+CiDKW+lMx/b69HRKUsONmaflg3RuEJTUe6A4c8dWszZ+pOgbxHpf
MvV0lAYAI90gEWz57FMPB1xCwXhl0UJcpVF0NZ2SR0lRgk3VdA8TFSbxSXZUem4jdrq3c0SmpU8J
zHiOWhxSdfjLbo0vjRHd13mG6B5julotBfQVzBs/CG6S1D4mUHAYJ/YP+Ma9L+VfzShtXZwtqkMI
ZqYnmtpKndOAULP6aNXVpwDqC6Ea/SmQREsN3MNJjleID3+F1+LvwdYedDX8Vkw9rWHNPDRB7T/l
Fe/uVFvHAMG3qzaRxk9W3Rv3Ouwf3gkZ58og+XC6tWon+66zNwZXZdVXiuxaIeILZlDiCeHCo2N/
uudGXCFXtFHz4Urzk5vYng7V4P/oC8dECD5RSdyBYgRFHWyTrnPWJYgbxo0N2AaD0wqdNMXrC/km
1bqWWEKqVk1xohhn5I9JhPKvXJbfW728gob0u64UoL/sTR6nD6WpehO8O4xpM1APy6OtgXdOhnxT
p8ML+18ABmE/CwbB3VBNHosidmOrgagUUThRrTW6femkT4bMtUrq+1AhZe+UiCTPZv5Uo4NjHeMJ
QsHRcuGE8prEBKsyrFNT3QVWj3uQb+0emhyjrmlYJLdhVlLsUAwIE9RdHJD825O6Hahfroqw2mSK
sk2c+MnIKnxIXj74YbKVleRpGmC0sfrTtqhPliDsweHb9lYroh9+4txQVPPUrvo05PJ6SMNrqQwU
grJm2jQn61qSxkPLq7Ct4iR2ye36fajn+9g2vjin4LGdwLExHPalaAStAOypsl3eJRbyavq0raX+
2ITSPULwuz4xf0x0eFcJYt1ZrQFtMDt6goQ+qsDR15NXdtm1DMGro41bp2ueUQTY00BhTlWCANFp
p58TQ0aCefOpdeocAIZJfzo7IUkw2vu6bf1VnsPSa/CIqY20aez82mCIfmrDTxBgtpumGimGZQ+B
Ue0coq8yl55PrbTNKLswhu4wPj1Yd4wTjcB6qgOVx20YAUFACkRVJU8xpJ0V6/jy6CYstGIdg5UY
+0M7+lt8OFQuLxRhCCoMVwcLWzAVX8eJZyRMPajPchXj5GjVW57ojesysyWqv2+6Blw/+IfMa090
qPvcOE4DzYLnCRejDXdKWj76BK4rpfqa01UZ69vcGtzE4T9IckjKrlK+aBnmmyIBbQGVl9bmjMns
0hDGBhWCx+jvUMUJWZ9j41gb+nWkK55OH9zo/prUO87bttcf+kny9KZ46HrayuGPGlhK+lzWV7IC
kVSj39jpU3J6LtI73Q52Uqp8GmguBqns0ijcZEwiSwID4Hef9Mr3cub+TTSrxhoNAvlL0P0MwV4l
sOdWEs0009+2unLFqOpGyrIdxF/bEHzg1H0WVTq1hobL/tJWX8b+2e4O8fgXSARX0W4nwiNLOqoh
Q/v3iU+kTt8+dbaV/TjSY8+uuTJZf9TyB6f52/dvAwP419iuOqZ6qvuUZ4q2AABdOvaD+RCZOxma
tO7LkP/dl19DnSUcW/2nUqVrxyFI91d6T8MzSNYF3cYsMLwu+F7K9iYs9kFY7Yf8ZwN9qSbgnOO0
Hlo6AuQGbRo/FnHnmSNC5MldhcOqvwMGG5y9xGMkh/7Vyag2QfvJCF8iDghfNInvM2hH7EQ5hOnO
7NrPZnWCiZfuuGq6Wgc/A6qWbfzE6+/RvM/6cd1Bwj1qHtzGR2ihDppw+6bjSvg/xGzcRgWJM5ie
zmx73JkblVl3K1bdCmikcizCn9Hpmz7mTHLyyZ46OV/RhnS11NoVoH9KgFYBgYIUvzB2uyqU8N4I
lU1lTj9iwo4aIk7d+JmHtauBdoiZCpFTsEtJCY8GdVk0gurTXcmDMuqqDzin8YqwpBWb7lIJDfvp
W5QfrfH0g76uB3Eh+ulS8alOYL/uwkcEBEjT2pss4S/k1zI9dSA8dgm3QmUi7q4BfBjh4oK/RWaM
sY9WoeSsT134TPPnK/TOq1QGAdZqcPfti+A2UbgU0KAVSUcNmDDSfgLG4jnNJweM3Ik/6arosdPT
PdH6Pm+/GGAoW4b0FbeW7IckPJYhOxsGyrocrG/w7W/qMtp2ZbMNR+Nlshrm8E8bO072SWvtCOrc
XpHcMJoIO6yrOk09iNZewgKpQsV5BIMCV2hW44ZhEUGyBBG+PHjqo2oDkONToEyjWxg1qkxlBrbB
cT4roCDGbtoZdQDD2bSpC7rgBRwlPJ9JKUMdG30Lcvb3ZNy0tnmcwuwLDaLG0xP/c12YyupkMNRf
yClCytawsy3tamgsxnnKF32ytoqR2oemg8RtUNep3Fyr4XSfVtZB6qyC95CeYTOcvky+ipMKbtts
6MCpwaKhZnDEJjqNIBNWFAlWg6py9k17+iFnduypob+l+XXd66FbxzyvfGHXr65S50m2gMvYzUNd
y1cw9CER0CV/+QWsKWO2hoflszpWxyQAqZepMMeVoRsrwS5PoX0ZOZpasPL7Y+ukTHaUSFlxWeUx
uBrFVMuYhxCcBR6NyFU7PJCfw0qRuE4i3g5Yn6vyyhqtVT1Ym6GkEd7717JGEFY+9RQurZrhhOoq
bDV4K6JtS4+eEPprYRA1xGQSmbWjielVzo2mpXT4y+c2qo70SbRVxS2pc/lLaVGQOJXFapw0huyy
cAd9+I8psmDjUB8gljF3sTZ5pp25sCn4BL42uUzCz82ByKjlz0kehU/OuuTO7yCc7u5ksIOmUW2t
U3+Av36tGfJqSoq11knPnbYf6uJpkqsrPTdWaeh/zmr/Wg/IxfOW0XhyE818yFLTXJsNLXNTaRyv
k8u1rPsQtDmbsNe3FXgwqQUrXV8HAXT4/YnAx6xv8tzx0i678ruMkBYUTgMKhDYapye34e1J0VqK
1IOUSBuocEe53Up4gen0MyaJ7+2jZcPl031idUyOkqeFlSdNHblBEa9tg0BOPxixfx3G9UYxXmB8
yyCEjiKwOBCWdaP80MXBZlRo/henYmV28lPYJ9ZKNuHNJRfd5jpEId+1Ol8bEOspgBaDONrGmg3x
s7aVonbfM2Qc+vLqVN9UU3dll7E7QQQKXvu60eBzUaz4MSp4J4bEzNwwrwgZc/CHgHeidZOArcrh
2FpFQ1F4adC+1DHZV2WNz2XVVrdm0MWA86gsDQkQsqGC/p0CUT79Hcj9jh7bziitb4pWfPXhDGbn
Cg8KJHh7isa/bvOoeGxlwhsbru+Dwsg4PNNZj5+ALL+PT08Z7P0rRYnTddGPEYRNppdmSrI18elu
BZXIpICh0R2ORwSQKmrKcpek2mOv5PoGARt/NYGSffbtpNpbg/kUw058xbTrHcz5oUdEeF0M8t+6
zCvhaNHByXD4lbbtK8uGbUggm2qjBBUCZ/MA88qPuB58Qora2sGvOQLxC5+a1qHG3/QatZ7cWvtt
NZLalxzuFErIqtUjr6m0H1VMmuBAiETZKZBvziqfn36Vqc+psub9VyqLgnmO3icDmbr2bvgnpXZY
9oEkVHCFiF++bQkZr3tP9cadKi+Mcly0JuYyKWA7Ymxk1nAA1RD44ZArbrgnkvaCQ7ajrraKGTVd
6hjNYP6vC2NJsOqK5WnGzFR3ogZpla1KtTRd9wNMtKvnQX+siqc6CBbQ/bP+1ztbs/4GGVEeZgm2
+p64UYZB6LTQkVJFh/Csy/DOxKylkcBtid/CBJ6KFvQaUdi7cEMVdR2sAThvQnoqyh0c9l60rz6f
ruRdfVVkS99v1lh59ytmvQ7oVS37xLgqCt7Z3tpEh25lrMujIJb4A+Xp91VvIemk8korYHKZTGNP
zrpw8PSovj5iTT6gguvmLJho2BMTyvle9YotNPRfl6faZ12x10WCBaCiDx7AeMcQUFty5hccK1em
hptB3ZYkOLX4pUlvTPmnLtNMtYeFnV2yKTb+bKkwDBfdKbJUN9mLachmJ5Qb/6ATN2tWva6NoU8Z
8DXhISMJb+1YSpFQqjcUF0a8teqmxFHQBBCuD+7wt7mxr4T0jvX4sZO5aJSBO76lzNjNnExjsm29
DX0bVplBWfnpfQitcyftPjYyp1thPTosi3ABwsQDsvSV0fBsC6EePKmylZluf4Df1GPezs2vrRvS
xIO2jm8Z8Vz4ZvO25juLs/MZq3lTSEFjug1jtIKUJH+SEN3sN0IC2CBeXjA4B0C8GgQiI8a0GGx/
dzJ7XnGwEZaBs+7zK+D6qafsy7W+taEPV9egjbfxdbQF8noty8DN6r29+wMundko06+fAaklTS/G
xphvfHuI8k4dLbNOEMbcN/sIQTnFO1GJcIMtY6Po3osRXgB8S4QoF/db+213PjLW0ESwdfGFwTxx
eGuXMRbJBfSM1+PkArTcLpypd/7OpL33yuHBECeyUfMvDIRTa04U3uwneFi2lHOaVbNKYWfNN+G6
XgJDvfMCwhxT+xCF2iA35nPZEI7pdVEoIpDewVBM8TIddvBY08EuPSND+xD+IFs90mcBDbi2Exco
tkt7abGpLShL3743s58yc0gKuo5KUKnQXDDqlECSUt2N8XM+SAeVkvp0Kz0wz0zctG6+Tzw7Wvw8
Er3rBdQclke3aFOji6G3DEGlxIcPQvnvD4RaL/1K6Hkg8NfR1mKU8O1JDNBPtwoz1TkRVEz4PaW+
iq60TeaFyMd16woOcpcKz1Yjs1i4je+8Gjt0ZtuZDYm2BhEhLCS6Oxj3dkuRhfGOw8L5u2iDR8iB
LAskkqm9XR8Thb5dwFQJOfC4llYodPjQOQ18diDte/IJz/H0xShNnOo3sYZYGcdP12xOozMfVeyb
1KgE4hU3A+PRbbGnp+F238X1Ft+x5b2Hd3bxzL1TQzCwa4Fa4qEgQKRa8Xa1TqwyWziqlEi20Y4p
AzRUT14M/TlPfudOgG+6r1J+vzwQftmyohO/m6D/3ukwWLmjxlqNZTjyD4DLVWbRYxcaorp1na2M
+m7itu4iDcKlz2shQaipvMXmO0DbyWLyVqbvyIIpDpKwIu4IpuMxOAohPpW62Z+QIbyLVsU2q4oM
ZQcxOITXb7fZ7Fv1VAGDh+HaH13yv5V56Le+R32h8sqjgi7okiO95NjOTBqzuyLnUIiDugApmBI7
hi0jSLSW6PqitgXbzKdIrtcZJed/cX3Ozc5Gm/1Q0VHWnQy321gv8OMylrNLNuk2EtqKSs9pTj35
avGduvRqWKrlQPigCz8uPvtZJJKcrDpXAlbLMJinbVo4kToLtrJwp18l22lhlE65eIoYsENbTdNV
OLvemmsGszVrBB3d0U2CrXpPdWFfbIK1aHCsm+Y1Ov8DTo0ZIo8ogGN0Znb2QqQANX3AY4bLZId4
GgWZXtYTADRusV2i0pgTsr2zNvOEWaVRoM3oEwrJSvEVqa0JLVQLBVuX4nT+lLrJVcsnrVbprcGU
79JhurheAO0IzPJRFW0WCySNGFQX2yy8otCen3xXyKLqG5ni4kJG+T5TFrt7Zm2WaU1DTXFxsPXX
TJla4lZkyupKEPgtZcpzcPCvvT2zNXMITm84rWmysm6T3iheesgU13IzD8By7uqfqjXpwme6FS46
SBR11uLdSX6e7hYvjviI84cHJDg45Vc45JwvpTZLxlAiZtx6YLLiOacMyNQzAR4R2FW4Lp8XHMSl
l84GqQXrJzb5tm+vjpw7fWaGJ/3VIO1cqmu3+bfgKjoYN7RUabj6Kz/0jM/hQfqxYPuSGz63PfMS
WgVzOxVPJHZBWP/1yvxPCc9N/g6/9a9Ku85pUfNHubRgzi6EggqcNORJbxfs2yc1RZxBx1d0XvvN
dOM7675ZxXt7NX3utgIf2a5gq9l/vNhLa3XQPwVpapB0zvnYbSkt5brmNOtEruhurnL5/mMLF5ID
MO5nJmbuiE8sA23BhNBZFbtZ/xyuxOFxtt22oqW4lG9e8vLnBmceqVLKMQd1I84OYjIeQJi1tFa2
gveK+aTNx8u79ICeG5sd1DEEK1DVJk3UA9EtTxhu79BsrYXvdMGMEGFGWEPVFOpms+OhIFqIm000
d9hU+1+AYFGGWAoHXqlPZxcdOxxCVZUNRbZmZ58pQFNKemRawC3eA3GDgac/6rtl33bhbRR8KqYq
K0RY70pIVRY72ckGddWLRrZStdoqTFFnhHRcXfhEl4JICpssyIQxBua4ucsuglNrFQ22eKIYrfmE
FJCzCQ4ANhkJXZkv2rq7HpfDjYtrhLbYobyBEPDrzTgLNxo51Og8MFclDmIKCQVeO36KYX0F7r8K
0ZpdLX/CCzeaxf42OjuQfgVv4BSDuDKDxzQ7dshEfXzil1Y1OyJ93MCP/roqQE+S026zBmKqWlow
c+mhxR8SpPGqc0TmT4BptGlXJ3w1Tr2/LV4LqSxLFbQ3myUWuctnBJY8hwoVxEnvQkPgPnaWi5L/
1vpLXouCu/2onlY0cUjpaHBCs7Htd0u56sULR/r4v3ZnFWoZOEmZSZ3mniCVHG9EzbjfDJ/z2yUP
Mh91EcGERtwr40U0w3pXoxrixLKrRuQ0d4gYUBgKvkZbc6W4yS65W3TCF07JG2szr5/LCUPDNRUx
4fVPX4Jduu5A+1ef4UrYp162tY7aUrx9IUp5Y3Pm+OGGMoOQpB2b1ZGggQ7rC2z2nrzJ1nL28geF
8KVVzi6bM9nTAAyaCH9rbuV1u23am+lK/1R7r6pE5sF8dhZZ0i7c8DfLnF3ACdBD0/fCqJ9d2zac
NvnSTl4o32j4LJ5majfvh/8aa5jovmIigfWugcMx4/rpHkDtnHwUdPCGa7iFCXE5obgUCZ3bfp0H
PPOaSD8nTpNiW99qG0A9z+0NIihe6k730PJB9L+mJ7ULj9qPj/3aJRfwxvAsXauR6I6AkhsumJ3s
SOV2c9pUO1obm3zvXA9r0Q6LlosrF9KXN2ZnN2VEl8NHEUykL9ne32o7516nyMB49zIZ8YUo842t
2Q3pTqUV9TlLJP19SeGVFSR/Lc88zWIHYeh1v/+nTrzsYRfOlDa7K1Uah1khaipEmfApeWlx3+zT
tWBgVnyI8PJNEBJXl+vQOWau7378dd+XxvF+v0/0nA41tlDMbkZ2WSrvhglKj1pedfIO6aiFaOPi
7TwzNHPo6PIi3+RgyJFL15Rr8J+h9/FaLoXUbxYziwZH+JhsCBgM16SioKBKQOKt7FIXsgHUPykT
Kf3Ca/zaCpoFhm9MzmIoI+VloaKLXPERHVB32jgPgswaqoyTp3+aqEHG13+J+ifUCNv4R74HOOxl
1+AiFtYursNHP0REymfuoYwCQzCU/qo30GtYZQ+C2dq+pZe0WcxDL8Td58vWZ/UxG3kmhIBYdsGE
aHM0cIYjScy0Z8u/dt9Pz8gSBl+U63hDW0krlhZ78UX7fZjmfQcwGVxYYb4/pCYxq2B9T4/W2tpS
A779A2mEhWuii90/292kVnUgU+xuWN4pYAX3qgtjOcp3axjjphvlvvjbf+Hl2RkLT4560TXRYlFE
8fP9mHcdVRB/ULvHDfpbgDEiWAYNX+VEDfoD4OlbJK2oNKsr9Sr76XiogO9hYvik3tc7+WoxEbro
lc9+zsxb9VXOeErFjJV88A+CilRftR4zmJzqpVjpYhBxZmr2nittqoaJKU50Hjz3iry1w/o2DMuX
hZtzaUmUUkQShLSxMZ/oD2nJtE2PHdGT8Q/Kzmf0OLwBMHb4R87wP1NAX/qaZ7bmj/iEqKmKApqo
XIlHHAValDMptwanLV7CXyXMBb0Offb5Umvm0p1R4E2EXxxAy7uR7hJOt0ouxXa6ovlbu0DqBN1+
uS/5fMFm+rKwr8IHzD3SucHZUQlDm5p9jEG1inbB9FcI4CyfVhEkKBkjTeV0LAwxpvfXgt1LL825
3dm5KbrBKCAjw9EKSvoJ+uTsdto5a8brja10gGz76p8Q+78aOv0z3aL/70ZTTbb3P4+m3qbf3gqZ
i7/+ay7VcBCgRF+SrMpEAdVw+JNfM6oG3vMfqSIVFSOqKaIQhm453U9O7T8zqQpzrQbFa3qWXE5g
Uf+VcvnMmcgE7LqsU1EhZ+anzOuIaTkkfoGclydZ35uEuc0Wnth2yWXNWxuYwU1TvRGZK5o9c19y
0kNrHJLkBI1otamGkSZO9X2yRgjJVOWgBOB5Af9/Vk9Zd91W9toc/R/whdxmobQDoBuuimiRHOD9
0tEZFH6NoE1IwQvHcPZ2laFqJlLHb9IZV6mAYJixzcCC5p19+E+/LvYbZN7MwYi1w9lBPUkBncdu
zyIQ9ND1SopOiO/tgWxau2AtIi/4h/bjMTssh67zSsjc4GsN4WxhXT1JaOxg0HowD+122klrqGL3
0/Uf6Fxc2ETBNyx0WGi7gnh4u4makk2ncegT5tlFlSChTWbs7L22rffJwafNAem8u7ChXJBzB/q6
vnObs5B5cvhIgBQSVKeGbiV6ZOHt6W9z5a+ydXM9bJd7ZLOw7p3FWQCd98CeqhGLJzKunvwHodFP
y1XbOTjwlx2YjBFisOH0t2ZHMnWMU22Z8EWDLCVKB9naqCtw5lm3TXfRQUIHRiBzfBRQVeY13YAp
SjFxu9bclFxzqVl38SRRCTV17ddvmqW4kB45Ve1oMbz3ygYiQs/fm6+KxtEy2cks3GDtTMbbDMbD
Ek5Q95pRnJ3akunGqI4MGrmHaPcqd7U2tv4KSsRduP2vT5BgtBJwUgyKy//21MIfl1H98VPUUvq1
4mUb5jvNPXVlV/bKB6aGPy3V/S94QEyqOh4Q/hi87sykZBohgo12+kr8MOz9z2I+c20DMkvum/sm
XnXXyzI7yiyJft3Uc6viKp1t6kRYNSAVy9tOcKMZa2ZjFMDwx/zO3ltreWMd9GZd3Q83VgSDx2JU
/P6mvl30zDu0Rdn6VmkK8woiVPE6N13rhh4BfTFUUdGlWcfPH3/bV3jgWXj1z5JpaDu0PYTjfbtk
u29KOdPYaIHF8GOk5lfKTt36W7Onu1OTf/qefCsBefoi8G2vnvixRuEY2s7VuFixfecgkcZ7VSg0
kASkcTb77m1dBLFf+abHmVhDr8SM0OT6TLx9vOw5alLmNJvk1CYNUOAK78JYSAxapT7Z8IgAKmaI
ZZd4wV2zEyl2cbCfEaRYeNfefduZwdnRGls9MLuyYBy8oDlhR64myUv57CwteF2UBWxY3FL+Ya4S
7+SxBBzUMtE3mV5M0PY1gzagp3KXf7W20EeOVjLqgx61g8US0LwCLqwL/BK5AZAt+x2TmBGUvqoW
oenZiJoxwLO198QrG30DoeoiCu29r51Zm+1nlwSxnQ9YU6m3665yFV0Lpidz01wv3ssLh9IyUW3i
2aZf4sz3NckljVlhDkt2HI6sC4YIeNtXUk7ajtDPut/50PVCYbpU7XrvkMSlVICkiV6NiIne3s7I
yfw2bUGa/GIqcu7lzzXV2ljkXIxXK6ve43VTnqJNwfxC5y7cElGPeOMcRLdGh0nLpPzEUMEsFivy
ocw17WQRi8mlq6/zre75D4pb3QDJWN7nBXNzuJRhTGGua+HkwVz8Gh3F1xT4oAtjVBTE78LiLtyW
88XNBSAGucsUnw7zq7PnBPG+qGziujkoTHsRsRhuukm20o8pWyhiziuM4qq8MS024uyd0fLsFORQ
A76GgSCohfrY1gLgqCOxgVjW/f9xqTOvaoaGzDzl61JHV3XBi7rBXT9wYEscfHCQ98pBOiiwC6oN
k5mrBfPif//+GMFNpYKsBMMtvsTZcqdUNoNpYLxRwDkFYJzi3q64atZiudoyRPWCr+WmOmC0AV7I
SBK+tQd5jzSUkml6VqrdSXZwRIvs68KaLviENzZm/icvdIgkQ92Ea2vaCNi9xNgCfB6InY4bZe3r
O/rP4SLl3LyNIo4O+eArbtKAz3Pui0qdcwtpkekNL8ZLs6+BIg/f4QnmnhgH+VhBur/6gzbKxS39
bdaaVWpzv0vgF+dpqdfoyO4i5DhhGQQUDtUohcPmJ1zA2r+4oedrtWbeLx8ss+krSMih6yXQZRLM
hdliev4L2pPJLVa51/xsImqW8bJU18Xve7bg2RV1ZIaLuwzb5d/Uhk3G9SkPm16Mdpb2LVU9OFf+
pF01qxDPP+887k15QmXm7njSIDZZW1oM2B8ypVzda5UQJtuMjHS10lcjtI7R8FnrT+hub2obbpTi
pZOWvsCFm/vmC8xOeaX3Qy9H7IIRrEEeUpp/zB6cde212rE98ghsl6ACc1Te6w5okH6JgRmDgs7s
8vZ96Ux+q4wIdIybJJy+Zm384ifGOmL62ehy6Fmfk2lcMQA+6c96/qUI7E0xfs6qTQI/D7RLm84p
VkXBcYmp1CkFo5jJrpWndSEvAgzEMZi5NopTv3/tbINo5DqRbUYcUUgg6BOJuroP18vX/tg9JdeL
yfylD3JuTxzbc1dah0WPDsHomdfZvrudILjsGGJS/v6FTV9Co1x6qd6sb1Y8UKqTrZupNnpWXEBc
gpWqva96as7msO8htfCt5h6aEkRnkVY5ynp2r+uRu+BsZzXgd2di9oBAwj22jsqqBUASZiWAYC3J
mLpbkvVSl77nrBGnhwg3cAdH+lCdl99Mx5EUCJmF0SVkT340FJyZCthKa32V7gmnpeKq06+mzEs3
i1XASz73/FvPoq+OWsLQDCIXOjCLzmw85fbtcFVvLChI7v7sgy/YnHfkLCv39Uli/aF24j616yHc
LXzMhSM8zzjzTJXhXcbEdGveMd4rymCiV9ICMIZm9F+lXudneN51C/sA7SsLg9WIaEx2ZyIc8vGa
Lj0WVJgtW30tDs8nNq0ChrMM/Kc3TJDv9ulVnssQD5r/ZuuYVqZ0iLwp2K3ZPYC8r5GlEjsEyJtm
r6yidXQ9HASGSiTnS4NZr3XmuXc7tze7DVqDzx1S3L+Y9Bt01w8eVW0jJ1dSfN8EN3kFSdpqugqu
RZmthCKc3ox2b/Vri4k8bR2C/v9b9VTkdrLVcL2swX7RPZ3/wNkVkWLfGQc1Gj29cE34u6EYFsLv
ICzzo0Dkh4elPP5C5UBgHUHCA91BSXRewi3DYYrHlMTzf8Daub1G2hFZSxHPyrsIWTdH95bsvj9i
YMpg1RTRH4jHeSZY2KZvQRg3eBEccad0bcrHAn6mj8/x+9sPuJHKCjTTlN7eDeZoWqv6ahrCXKPc
VOi8V5DCfWzhQpUAjWoQgGTSsJ+r81yAwZcizhgn8GAcC9aCpjbdmh4QFWsLDGC7tG3vC4ncFiFp
7zAPz/bR/nnzYMZ9XSWw2fUcYXub36vI/AVrfS/mqtp9vumu/wC39j6zfGtTbPPZI40wgCG3Djbr
dXOE03E/bEZKTKIlHBwhmbijaPAnA6rvasKs1WCEAEk7pjf5im/tQqw4NKM99NTdpRexsRGr9F+Q
tFisv1w4jm9MzcLjLD7ZtZ2xxAyOqWncRU3tZen3jw+LuL1v3c/b9cy+XQExRZjBCP1a/dCuxHS4
vvnvabzByL9Zy+xzxU3bj6hE9F43Ol6Q3DitsvA+XDr1b0yI7Tw7EWlpGSmKHeLL+Nt0PezkW74M
Tfpw7QN++Xjb5kNDhEtvFzQL2vTEGR20T8S+GS/xvX/QPEXyymuJUaVuHT8yaOvGD8laY4L44Q8G
pd8HUW/tz56pqVDhfD+xoQKdmt9D93nCKfekxWW7+oMO19JhnD1T4ylAQadmvQUr9hmibLftT8Dg
wBL4dxP5abgOr/+Pmzx7epIWZQdd3IB6XX9Wt4gFvhQ/QPWjkbI3duUWpePOtbZj+2JuTPgFljzb
wqLnGbmZdwYsxhMFwAwmiuSErJ5DtFYs1arE5n1wCedJeKj5kMsg3/EaAxRfikdpVd0q4UpgIbrD
5BKUMwt/F64Db+n+Xyh/vjlI1szLmJE+JbC7CtuDVz3qyQpiTDHjJwZceo+K9vTNMVfNttgm14tt
r4VjPM/FUY7QEZB4PcZ679Fl24pONMRqTHgf6T4tOYmlnZ75IS0cYyf3WS18xa/ov4fogBbYJ5vI
YvQgj9yOx9xLb5fHRZb803wwJaqqCoJbTGfH5DHeTVfNim5BzhS5TNtpMWt+X+V4+11nDsqCgTjN
xIVtPPOQfBkeIFZEmLxj/KB/7G/9q2orLV6YC7ndW6szt6RppWFJwi2W62ljvMjr4jb0TC/gUImw
EcaMbYQ05sHcZHeRh/rkU7uUyF6+tEIIV1APvVN/VKw+R5mWSytAYoLKQdkhthYij91SUeq+Jl/H
3ZKjmHMa/PMc/K/Rd2ixXNIZiOYZ1VbyAdq99lt7Y+3yQ07JObyBKnElT6vThsr32jhoLnJy3bbZ
Rpv6efqmeqfDUj/l8tf//XtmYUqdIIKeV2xCMJk7HQEuCFRW9sR09KCuPvbSFxIE8c1/25p5kKhA
syxhPIR8fgRrGboJAnx0MUih18mwT74uZu2Xg7DfFmdBi2Tpo0yx9Ncn5undxVt9RfP2sDyM9B+u
7W9bM49hQR4MLT0eSt9mj8UXqrKezguf8eRt/8BLLC1NnO6zKAZhp7BQfT7caZ99glqbpF1junt8
WKa4EL/8/avze2UzD5GZGVlYiakqgtSi/mua0oW7eNHbwkAg8Ew6b/XsFBZ1HaOPRZc7M7oI7mxI
JjT1Gw2M21T20W4Ly3tNRsru4wN50QGcWZ2dR5SPuiaILHrr5l9WdzPA4pkPPz+2cTHnQX4BpiMH
U5o2c3TjGJXtmLB5AmWUfYFG0ku/CgfXetK2v63K1R+wAl3ez99GxZ+fHQ6rHlCFzDCa7OGEjm4Q
VBekVUhguiINiX8Un8ejmJFvd4t42IunhRlAQfFk4ltnB9Mxi7CRRxtGQsovyaYPNin8YPKnZp1D
CBnvNbd9aJ7+lR87szo7o0ZeZ8pYkZKjteylCrSn07Uq+ZCgJgtndWl9sw9qF23bG2C4vKrgPbah
5+q+fHxmLp7Ls7XMvl7aqVOW+9yGEBXroqzWg3HwC3X3sZXL6wAfBYoImZB5RAUTIiFV52CFVlk7
3jVl7H1s4eLbov+2IH7B2SmEHV2tUBZGPz5R912Y3sGc2l01ZqtTQz19/tjYBRACr8uZtdm5Kyyj
LP0xoOVHtVg854LZT95oDGksnfHLH+j3wmaHLRptRENaFoasbZSeVgmkkjkB8cKKlr7Q7KT10cmO
GlFmEgioqr5TOtgRQ2Iz8CMsqtmp3R9UaZaszk5fUgA6KyKsqlXsVSdUTpmO+D+ubJav6UEs64mJ
jxB1O8hpna21ma5iNzqGSDwUK+ObvjznINz5u2fs9wGxZ21TMzGbqZX4amLaLqLxjbjyBiETaPzU
5mE5FV44JXOpuCFqYO/P2UijPkiwMUrxs14/fLyTC1fMnj1hPiPsHESfMJq+j4+ApxNfF3p9XUbN
/mNLC8dCoLrPL7OSV3YUndg9Q+qfIfz9igBK8S9cq+kIbhOKg++pznI7JMfUWA38Gz9STb/u+vZf
LAM+KZAPugNmfF6Wm5wik0aZFFJ1hj1aQ98jNVtKqS59lHMbs49ihnFQxbZKaIaIRdz8qJg3tJRr
WNU2H3+T94BBikvnlmYfRXJGeJsbsonkKMaATy/dURxujfHq5HZ8mq5sJlh5qe6nBFpw8sfI0+/j
jfZtOUi8GN0L7KvgQYMgcI6T1+vTqCe0qAlIoZB+DUghtl2lj6edupP2S5t82R64VNwRCP13lEMn
36osPyKDFHJk3Q/BFEEJwi1utDWv/zIgSuzl3H0IUor/sTf7qlZv2aEaV0DqvgpyD/1n6Fn3gnwn
+jL8/IMA/9KFO7c3+7Z1rSNhmGOvXqc3/ueeHf1/pF1Xj9xGl/1DS4BkMb4yd5wcNC+ENJKZc+av
31Ot3XV3kRhK3xowYAuGb1exwq17T4BL8g+IZp8rp+BM/3FrSsnam+I6JP1J1xd2osBYWMPm0J+g
4jx1R2GCu4bVErRyqOJpi5olZ6M7aAkAesS2+KN4qu70wOT2JDVy/AeNk0Lv/rW5g/brRr6ydpxi
7sEcwd8U23j746Z5LKuew66aOMha94P0Q1Pjs9jCvPrrXbWyfUEGgDop4WEjKrConqjTQ7UDE9KK
Ycw1UVniElIk4XM+bZEeV4aESKDIgliiCTI7pCzkG6ivIVIGtGJZn+a538uwHf96POKF8Xu9dNFB
Qv+IwreRlJNFLyIZRmmIZsj8SF2XwzkKQQf/mEeNnx/jMOmHB9l3cNunrc1xFtcWBp9HBry1o+Jb
PFdxdBwCAT5iddYrqjPMSVYMZgefDchx80PdQaFJUbpkn/BIuWF03aQcDHLlDIx7OBEkAKvHIxmh
QVIU7fgEgSVNfq4kNfb3TRKrw1tISlUHkLMsVE+B1jx5gQFsE8N8Fymf70BaJLkr9aiA1zcksMLj
HMj+2+zXefAaA7sM1FGuBtKTIPVD7PmS1KBi5Ish+GHhrHeOBIMMFIaVZn6Dg1MThVatNqoG0fA+
nOAsMfmyCjlYn4Pt8z9pUXcw+xJJyZtjMIJzlqaDRHbxkGi1DdFCkpuKQvrcinuYkVgFFFFbryVd
DOUOKEG4TR01LrL3prLRJFSEN1RXYM2UCnzxOGqyuI+CJnqrBV+XjUqrGmwcDeANo+CaeTjgTyPk
CoLK1eODGBXViwxHa7iQVCMZPB0uM+FJGaQoM/QgbiCP3Q0/krlN8Kwbk06/gz5ZJtmSP+bEjqIh
Hxw96vJ9648y5OYIF31Dy09AfygcxQy2zLJ8lEatPpc+iT6mIpgPRVJIrxGpwl0ot8EuVeeSd4KZ
m/dTJFSw9xPzt1lWdXh7Z7k0Gq2k90+50MUDXNijGaABP9Dh8h3BTO0+qCNpdPtZz+V7Mqti9xHl
+L+YClep6Qk27NnsgkcOo9Eh7qf+NcuDXmjNVMmi+pNPy1D7Ochd+nPu+jweYY7RpcNJlZK4ikzM
qiDfyXIUd7xRJ7yc3ddYmDB+IHKdetOQwSRIT5BRwH4vn9W7Piz43oNfIm2H91Ncw6M8hT9LCGX3
SVM9rIxQqAyey7rcFOY6LQ7KKIRoYU96qb0TnAXCIyQb6l9JF0vPEuz7Puow5cdjIcRwE1HF8a4f
RhhhJ3XRA6xfBXLsomSf5l6OL9epxtD1cftPPOcVeRAkeEibQi1r3AtQmUkGG14IhbfPA4y2tBCG
OIHYPUl9rmaaUXc5nPossUhgZTh0JA7cCPD8EfI+woT1UQuzDuFGQY7L0wSI5Wz0oxq0hl+WcnQH
1m0Um7Kq9a2d87PSw+C6gncEiG2C2xN9/gaX60xGbjdR86A693Wj5Tii2q2gcbFZ57ClcIK2aeF5
CN2IarL0oJYTI20C37ejpIMfWc81cvOqtTBSsUml1uET+Hm54uFAVePTiBLSThmJ1ryrmdTmsKSP
oJvv5GE4TcbUTsr0oiddGjwl6LsHLwIHbp+hNzFXOkI/9IMX9LrsB6bKj/6PXqs0MlNNHpW/C4KA
U3d1EnTtu5yJJVhcWVtkIBxl01gkdtPp9QzJBxjsEPT7Sk4XGmOa9BE9e1WFUxQmEXXJkgC7By38
4Rh0vSIG1b4iYiVmndXlaRoAgRNVsE8Zs7KUXMH3SxjM/5c0y3qEa1OxlDCCm0UFiiykQ7g4Lgyu
iueTwHH1y9cH+uKpixoqxQWgja4Du7zgAIkkxQrh09CSHqhckH/fvOegkAF7aXHPX8eiL7HbqwPc
DwHkHwg7ohrOXoY9aWEEUE0BXIgBcEWONYBE8AfVUzbbAYYDQBpocwNkiH9kVXRFoeOrUZrhHIpi
fPiN0tBbEBYoqwkWcVB63ezwsPnc74ioGFAJsCV+J9LbqksnQTfhoQQcLZV9gS+MOe+p3ouOlsPX
E7koBLLxmHe1qpdTnWW8Dvmjzi6fBUs/pBAbUM3aRjfAJAnYYlvthkWSzAZlHtrxVAA1GmOQ8a4H
hQiXlgO/vuMIRdl83x02UcI0Cb5ZLpfP+H+TqjBv7CqucqCUMEj6sK/OWJs7yWjtEhyF0tyCRLHp
02VwMJKHwCn8LsHBu80I4WaoAY+KNTOEtREKADuKRvO3on48jQI0mQwvdxGbjY2SSbnUS3BaMQcd
MvzkUQqe58SZIji59pVJCuUgRGiXpZJXloMNbXugEzeJuGvb4/pHMItnBNJpDLpBhwxKDhmU6gEM
EFwwP+dzZ4Ve9ZRI2w8s9jVAB44EGNsD5UHwjJm1U4wJ1ylhB89x19+DoBDY+oXUQ35BCsne2B10
AOzCUaF/SalvGqSI6be+enpoQyNo3UiV41Amjw7Q9EaF/ISKNYyg8NqA4sAh+Nm68S8Yu6bvG8GX
IwWtBgVXXlehmQUxwNvgQl6oklLMKnZJ5NVPoQOFdTv0+pdtrM4CskbA4UEazlMfbcoOYwaa52MJ
UatQtcpPgOT63tTfQqc3SIO+FNpvVCjPhC/l5knAriA2Ln31XE0wCEVjVcqpeikmCr0B5XyHmqBX
aGg3OwH6dtYWQJruv+tvipD4mBCqVVUoskHG+zYknhxECWoM1e/hTaRNB71Q3VYp4TuX3fnCVrl5
bWpv4jFDzPJYUAFRAvjPodRYNHR/wKQafAwL5R5DQOcvM6THjbWzMq83QZlDSFI7nkRKolq6F32f
XmmfhUOTxb/jPqi08zZvXWRX62VadZmSjkERhTHJ7bQqM6zeKxnDhHXyd8Hpn2Xe0H1zRlLi4r1l
lkCfZrzRlHb+En8PvT9qP7J5AX6ETsWBqVwhWM8s+nUsYjHXkeeDctNbFOqJXxBA+B75LGhbVPFU
fwDIFz+GexYCa2ytjXlnbxr2BzAnYlunag6HN5jkue0OpK37xAzgnYhdlNuTx9fmRrzFd4b3wgVQ
jNrWCuYTZUJSQTeeQk0HW/dfoL5s9cB/y/uwsMXW7tHk3SrILDYQE5POwdWe7SOpLKo6gL0mqioR
zLbE3vB96PzBu7ELlY0zeAFVQx6k4a4DcBrmDzD4YParnOC9OIJBgYoT338vYfzGD9/73ug1D8pb
Ns39tPdkOpTkG9zGYFb2nX7h7cL55g9hNrLKBVLpU16VBE8R6R9It0128SjZsQWy+yflugfQhoIh
bPZNeYuets7KtWlHtQTZLhQvcHAxlbdERn+ikQPVkvWHCoTH6QSbTmsmDsDqu41lxbIpBGo0ALQ6
0heIIats1bSuq7iIshF1WTd6lL0Me7h4/qMdy26Y35FAsqb3nIirjllMcJWeYD4IqYVTcI6gXu5b
+QEmLVZub8P8l9kuxgX1F1xwiKWB330bTc4kLYn5Cuy3Y7lLAoDjQ0v4qKxsp7uaF+9Vq3a2FvAy
22WCMutmFPgsllByAJ5ZcWVH8DSrPIxoeFOWNbfb1JhgFwqd0utBMlOqagkIAEIZ4UyAYeqrtKf0
icKsD4Fb2xREJFrjr+GwdSzQYVzfq2xY5uiDiIgwcwRzm8fHBjIiCQcxTgjtZ5uMo7U1cz1AJgUc
MwFPZnQDL4ce1gy6j/K5spL7AmTcTROBtb0gQzwE20EhELJg9l2JV74vKnmEt2Z/pJDpAItF8rbp
8asTeBWInvVX52rXclJNVBqIwGHTC9M4/KGKKN0YwBHExTFsUPTcOF0Xj/bL6Xp1qjBBQdJX1ErF
qUJV3yoAvmrYDkLiwD9MnpL/9fWIsxwbDwKMyBOw5ZmlqY1z78tlMl+2gminjvxY25rB48D+A7zJ
2uV4HY1ZkTjeUO6jpGJ6OdJNAHyzClo8Td0h4P+Uv4AvuHFysmuTzieeZUQC81ZaGlHletkVIx+r
FAAFHOxwouJEtNslfG+Ba/k62iLdQTBQTBQNlz8uefYtlJaJH0k8Pl4x3aUTNCrGMwxgTQlWsVAa
NiPkW22kbwRdJLSXjQ58IpVFhEARK79Uy00gdyiYgmAo7ev7xgyB8ur3tP3CW5K3jWNePUEV+N9A
VQtyV1DKv90ZQRAVdRBn9DoKvPidAkFTY3J06LyDTbOZ4KzGo2ODHzg89mQ2l60UH6dZigNGdKW9
CFVhKmA/3CsGFUmdflRbRZi1IwZGC6Chw8pbXbxpJ1EdZU5K6fiqc4dyluBCw/60/c5bZOn4dvgL
cwn7QChGqMwGLDL8oRwoIUbmP/Siwf8zAfsFkxuol74Ep+xIUPUUjfwsvKZevq9BT916f0nsS4H9
Dey21CecbwJ+gxAGvYHizF0cgt1XkecqJk6fQAy3nhxNb++kCC2KIimPUdICK6+oqe0Lg+wlZSIb
Ta09lmUJe0efeE0THeeu+NaN8g/Jr5+TXDrhhnBlXzu0LTpmQdjdh4Q4QjM8p5H80YWRZI8i+TlP
kQQ7rnavR+Q+T5t7MZQ8LoLn6ZTvqoTcK2C1fb1tFwRmzACqlkiwKA2D/svtek7zOFNjCR2ftJ1L
C4Xbb2VZf3ZB7EUqRh5VVhXNzxUBzFYbPonSemUWHOJitvkYF3mj4RGp9LDuwsESF47c93vwJW2J
I4euh8xiHu36UtygM1zqDcwFT2utgCeA97V8XImweUmmPkF9F818ZP77wJVdEQ5QWxU0gT3Xfs/P
v5GYFQKD9BZqOHGIg1vDjld/AOWO4gvFJya7FNgfmNmAGPMBH5D41yalgD3C2ejM15lKP0ITB+Mc
nfZIIVuVCU34e9UtYIm0Jbu6dppezypbmyxJrMSxjmgd6i4Q+r6It7jjnirq8pen+tZDgp6W7HeE
bKCKLjJwkAtYayLPWUtGH6dbUZi8WBl9oIAIX21chSvpjK6AIyiAbIbGJNtGBsWnKpsMYQgP4TXh
R8/1ZjrBFL75S6deKNYim6cyHgIVHV1sp07XkiFt8Vr5vVxQpT98zmYGPbmtbv/KzaDDpRcvCOiU
oCLH3n3gmOupgJ4Ozk8qCkUBCLAIRTTafugO4uPXJ8UCvk1x6ShXQYOKyLRJzpzXUzWL/ZjN8HK0
0Hd+pnk8eZTdYdefthOmlduB0g5AvoRsJSDPPN0ZVxloG6nwXJZTFEac4gwLcodYnVucwk/QMC1a
r5K/Q9IBRPbyRUQCvPWCWCiXXFD4qgjnNaxLeYEICGqpC4QpDyxy10OxSTGbU+jQ9AlE3XNopCAQ
/QePCYyZCmni6kXZijDpfdUGNTj0VYBTbTxW+xBwlhHNFvStPIg2bZz8q9/zOhqTbjfSCAnvDtFk
g8pYw1YJYKhP2QU6yNuyFloNRivk0GxD9Rq4stvPCTAbl8m4GFAqpwe2+ubfyxDmiB9pxXrzIKNL
8fZYQfUPnFJalEcqwyZpCRnzPgQwwpTvqLSh/0qthipX2knwNTJgtO5AQa41Amdz2bB5PpYNzIih
riVD/RVAHOYTSqDUt/EIeRkqi95b2j6x0ydtR9P87mdibSvsLG8I6JfBT4Y6o2jLLCqQUm4e0gi5
0Ye2pwe2f98blFZRP25zYZaXIYIREU9Q6HxB7pT5in3Cc/zYJPQrtjtyQE4DA+TtMCu1EcTBaYOC
DywQFz3VKRRU0qIFCoF5bP67/h6i46aENLtGJR5OoQkcWLauorUdD409GBHBpFRTF5n91KATmNUy
Wjh7LJr9DJWk7kQbAC0klNvv044+DDd34TID1RFVwg2IFjJaaMyCEYpWR9zQ/91ZAcUrMblT6NWn
1N08X2iuwm6L61jMjs/JUCU5jVX9o8kg7UWHXQ+fbDRXRlN5h9tiaRyRaj+Affu2cXksnxW3w2RW
ThI1KeoHCJ1CRR68picoiGHtJH9tbUNvYBmvXXrXo06CMt7tSVOidAKJSF03+/cRB/fva4r25HFN
bV8Tq5/v32hsY2zUg5SvAaTFoql36BhZyUk/wVkaWg5bBI61C/96ZJf6ydWVmDbaiLc3Yg1mDonv
DKgSo/TGf6g+bGJ1B/W48dHo2lusF4L8AnsQy5NVP5DqHIXmAAGhRgAcBfxXDv6O8nJQbKdVp83T
kz1faMXiqojAuvWmahPHAtXvGR3BiaCiB9HO8aSKNj/Y/n16oFplELJ6EvMHP3touD+QX1kghn//
Bg2JIiAkSEqZNIfD+d0lIkQML6RH4BB0p3LJIXiQYVqUfCSn6Zv4RLXvajd3Cy8/ZQ4fOdWP7RyI
vUvYX8I8PcaizwLUvifwhPjiHir24akseDhob3zm9Vn/d8TMjhnTJu1JghETX3otFADn1INYRY6u
hMecKGaga54mpQ6EdR/UPnNF0Hq6BMig4CyOgOX105MP7LSQy07Rz1sS/mzuzswC+ygpeJ2D4zAK
S+1n7WgwVpokQ2hM2kID6OsM3HZgwh2nMjaPZnb5s5GZNqLf+X6F2rVq8Q/ivj8SjzOVn+ErHiiQ
ddA3VYQXjF82HpPyap0PwJWMeNEk20KhGQSqqJ3Pm3IzW34H8UO/MfzoKII535eO7n92w3kSUIDq
EltoQzPg7mJgjVsiG7kE8dQJign9r43VsroqKTcADxz0Y1jN2wIroZED9KwTCDO+4pH4MCkou4U8
3sOhhza5+ifY+a2ozNUVT6LP6TFOBqrolw/u9EFxOiOKmUVvNvdhChLT1nFE76Tr4+/yPa5GytxZ
QkOGKG8wUl38Wc5A7eauMm2csSsfnVDBMCQeyI7hCsDc/wCEVm00TxMejP6DmD7J77r/XeD26Bg7
yjeaypWvTfmtORIV54Drqx6tUP+BOBGbHAAwjjekwMN+keDWZHkfQVZpYpaCWjJJQqU6wVC26v0Y
dlV4n5RhmlrSMJXcC1HqsjzmSVG2TlUlwkfR60J76nAZ64dOBmndRiUYeNNOQUZlNJpcj6batrXm
5lOSAcJdibAM31iUy61KIASkwXQByelKFasifTWNaLa3MOWhzvLBBznTHjvta+Eke/463nJl3IRj
76kqzzUxoRK7jRTDLRX2MzHeEsFGlOW5fBuFOX/Cqc9ypbjQsQKPeLh9doojepvIouXeQs4LJxjK
vkVniS0xa4Hk91nxP417ycwgnAsuw7E5UpMz0OjszUyGzQbpWlNhb0GNIyRaKbnN0aaOa0IQgEAg
2FXnZN8eqJP6sOO3Tc7Y/IyNxJypXJqKrUQb5ZCErHcUNDl865zRTn6iRuJ9vSoWAiBsMGYv+5Wv
p3iT0q58fP+70wnMxUMD77jMpFHDA05JhwC9/m0j9NY4mfORG8q47zuo7zV2eD+4I7yhkktvcFuZ
gn1cX0aJhosK6XPQw9gLIJu0OqlUhJKnESOp5ghOY8k+K5UHFbwCpYk21GsvLf7bgxjL5SoiMzi1
jPNQHBAxSY0uNfTcEPfCUYBOT3IaveED4i6mevIB2gQx0oyBNCnd792Od/QHzo1tdLs3Tu2VVuXt
L2KuhqLkYp1vgGkeneSRWsdneJ7OUJquN91+F6WTy3yDnCJpF9oYW1JoubBHloo0kPbQ+deKQgX8
SwkshebZ5ipePQ1QNYGMN5pq6Obd7k05iIEMpyJ16HJZafEOFpD99WJdO9c0/GRYT+koJ7LVGaEa
hjnooNNH7bSw+z36OpMOmyanayOBXSyEnOE4rYlstaIN0rzvRR6vQBTuu9ntXuI7fydDuy23A96a
IUP4a6uKsBWTZrNXbzSItoyFViMmXOF3DQQ4/UJyvp6+xTsQCwKSaRJKsEDESIrIvFBiuSqyrGjo
MSM49LzuTrRsQCA3FnwG25YsK7cdGpCw04HAMD7XpYl2NaZqTtpA8cGzo7W7KrX5X+AmULm2yRGt
cjTGX/L4ByCn1XGKIghMSMRgicTaNFbBEFRNBJY/pDYnpzlTtEpt54fwnD4WOL83ryV6GTDnDLyu
/w3IfLxoykYZCQtNgd6T8J8C+Yuo6kZC/cpA+arJfT3ZSX1HJNkIK33rUFm+dDDQq/DMdxVmUqIq
hnmG69tDgDrlDieLE7fGdJ8cVZdzyz0MBp3NuCt3x01c5p0JAdUk6xTErS3B0V6pBgzdkTJ0+rdS
6rXDTIYlgQ6AAFp3CludqeR+VqI4xFH+yqMORO0JEmitSU75sI0OXLQJsVPQOFfQPgBSG0AI5phu
U+BlcnEYQD0pUVQo8W4ck7YxZbGwOT2yUk11plp6DzvltVay3trYqStfVAaSGSUndLqhhMokBEFe
JBk8QkZgQDW3e9R/xKjoW82DvwMbDWwzZAZIsbJy00ZwJZm/CUyPqastK6hVW5ZaD/0F9NXmqLWH
vP8glZDbyRyJliT4O1WpH/6fw2WmeyikaCgFCEz0UJCMAigPa/cq7LegB0Z9umN3dOkCjt6+jrty
Pt0Mltm2qgLeaZRiTUHr1BqK/pz32p3UDubXYdbOo5s4zP6Ucnxj9JwpwJUaPKfWFCsWNcOkUIwu
I7Ap2dovK0NTYPcLPA2OBhUlmtvvCPp6E4P9hgWsxvsoSs3EH0xO6bYW6sq1BbEOFL4FtGcU9Ltu
4wCWQJr5twzU715QBXMAOzKLXX9OrMn7e4getiaIBNC/AW+E0kaYkclxi6JTlihWKfav+owpTYS3
fIpsiQTOxodbeW7AEIUACg5PKKBJmdEltTi1GqmQHFco2qW+AUqxmXGT4evP3TwaKc6GHmDwYdPj
ZuVdehOZOVpjPxckTgJf3OeGh2Tw+d1Ak+YsySoj5cNPXQ5cbuIO3eCf56Z8qKvZK7iqMDStvf96
FtY+8fUkMHld0ANJqxOoD2RJ4YVlc2ikzVrdygWKhjTlxKD1hU4DEyORtDqSq0xBBUv/JHrjdfF8
4KZmX7fCo6j3luLzj1oo3IlJ7mrp+BSp2ZY78VpujqsF+sMyJaqgKHC7lousrjltwo/oHciMASSp
mopRnmEpvd2xXf2+V7GYo6eCWC+vok+N1Ej/7B6ps5n0TNFn3T0kLjdx12tH0M3YmJXcga8pJ/Vl
bIHHz0YFAX/V5iQHcrCP4b4ziLhx6q2dQNezyazgsmmh8+hjn6bDYKRRboMWbHIQ8Px6da68CRQg
hYGDhlEc5eIzH63q26JpI3w0FPzzPPDkdLCHqToNVWeHeUTMOVdhINRF718HXp3S68hMhWDW+6AW
dZzk0T8jrFF+a+A1MaiV+SNVsdzCbaztw+t4dEldXc1560u62GBCg/C5iD56dOA2RrS2C68j0F9w
FUFEPZ/rOYxIOc2OaEO0cRftZtglZ2CJbj141tbHdTBmt6VFRNoJ/X4rH85g+gMVBo+cfusEp5+f
ycxvlgezz6QKQn5ahyENxSfI9lX3bYTVwaC6s/ykS7UVSJB2jZ/K5PPruVzJo8AjBu4YsB4IXbAd
sGQEBZDvMTqluk9gPWfokfjhd/Bt1PInXn+AzcnPryOuzCek2sF1wPMbUirsESoMgzDkeSRbDVfv
hKyyRn4czJrzuY2NvVatuo7E+lehhFNG0djWVh1+p1A6QZdMkuXmlIZmoaYwTSmNRAXXWM32ifRZ
8E+1Vhq1/KZyp67/xVUzFBZE6+vhr23Hm1/FHARJ3ob51EBx/SJ8Fbo13utO4YL2aMm5281Out1Y
XdmSsK8SQROHZxpMEZhrKyp9ics5UUY1R34XbYANHqPAoybfgl27cmyAOyCTrW1KNzqzphEVFDVZ
Bd1xcU+JeiSloTr0eN7SRrXsFab2jaKJdRfIXn6b4LhyLqho2wBSIUPQHq3i23NhiDup8GFOfUnP
iVW4OVIR3ynghV2auqWHW/KRK/NKpYeQuKLBAWgTEzBVuYzLCQT6uQLqJNAqEDYv+5VJpDkdoGnA
TuBVySyXuOCiVBvE2opeB5sSWqi5FJ47oJbU5jZhc3VEV+HoFF8drdD+UfVWCmRLbD7HQDQm8p8s
i5sRMZPGdzHUEwlC0KpVY5I3Ha8n1BZnO7Y5wHvMcSMxXDlxbgLSMV+NqZlqrBUdAbMOvRv9n6mG
Qknvby33ldV3E4a9KGBODlF5fCnRrY8y7KlqcAOLI63X6rtNotNWNObCAIwR6iY5lp7oZiDZo6Ph
aQam0KAK0ZvAmmU0FBnBUkMPCm+aBeZEDataFkNeopUqABULVwZ63uptqKjsW2nbIW95Hd7EY1En
UPOIsxYKgRBgssS9ZFPqoVKjsCnirbY5l8tFfwHoUvtRiD4tdKVEH+emkDUSVmS9IxBIKNRjD4mr
5Cf1JQ5dxS373cY1sHyyIaYM72mcjSuVG9Sr+DapEdNv4p0kZrsaBk7CTp7lF2QchtIBohwR0eDG
rYR35f1A3SiAPUMvFKcXW2+X6ySOxCKnk3uEq7eTUq3p+njBnvy9iy4s4G+iMbsPseYS7Tc6uVri
KQKAdQK06lubB/8QXttI2rYlzekz4fbqQf0NxzJWLE9BxMxeLPOqHKaEJ5aGSm4vqwYMjIGM/Bj4
H3GwlWAvzxd8Qx2QYcovwCZhjmitBKZcCkdy6V9E3jQCcZaYUGwXzNSDmlBuev/BhlSxUEHRpS0T
CO4x2z8mWg9la5FAsr230m8ZJBGAIGws3kl5oEW2On8rfNzbeMy7rNKraobvAIGccJg58X2EhpRs
j3DwDkB3x6MQkXXRjXMrAfI89X7bYW1Vi1bABLc/g3msRYlWVbGAn0GxS8Eh0S2i7aXKiMR3WB9F
+/pA3N72YUWY7/vEJdOzDk2z6fQHrhrLQwPvOEm8UIQBbmCTDYh3jYqeE2JloEfZuaV+/hYw7c1I
tunwt82O6Ee9XdW3IZmtxCdxEFT0I0BcytTmzOhn3ytl3lXrLavbBTwdfAUMD0BYtJYo7oBd1Jmm
djrB8FrUzMF0dzTyRqzZu/hoQD/6Prc5iwwGsUu3BmIVdj5a52wcksvXye2PoNfS1c0txo0YFADs
AqNOGQCVS8Uqhh7F5R5TnDmyyXvKI90CYMhvxF4eIbexmTRFyKE2N1US3dWDPYPQGEyDzWWGfM6o
16IV28Ob+lMFm+oP7tv1xfXv7DNfWp87RFMvA9dc6RX+sKhVRhDko65MZgo3gK1n7oIHxH5w5shE
BxpoPKiXQ1OCgtBKJ77DnWvGd9RlQ3WhTghLj/oM13l709pjfWH/O1zmNONKKMoGoAtctnVxRuPA
m+GlGjqBS+lHHFyzUXvetBxeZjX4xLAMg98CFvmiexLPflBmNcL2TgnoBH2EQVGMYq5ymEhvC0is
LuereMww9bBQ45QuZ7qnYOFuJ8VR6H5hS8Hb3h5t0cic4a14E08aMHHhlqrlysWP5x9NcEDoxquF
LYL3Y4f/aRxImGYsZQOukaCpZzsCtYy/5kNgOd3EYk5qoRz4OdM4un06qLNS8gXVDc12FAWzVXJa
eVRrwNtAZ0amTCGZPYxTCOzhXaFI1uBD3tfrO06ujEJQ4sAbknp4q4gS23nGHVoxVM8d4O8dWFum
kkaKAodAVfNQsMg33h3CRU/65sAWIXkDtzMCUhYPUTPmEI1aNYqp1KXF8VrhQXhDcdpeUzwBKnM/
QUAYHvOAjJ/KLOiV0wV1EUOnsO6gIwhJwMhI1SE8RFMYuRD2lM+qRBt9fqQe+LDU9zJpcRbhlHhJ
pWI6oRQvYwHFqbrj5KB5FtKWA1U4E1WYgmrZfZ750je1boK3dKiUx9Ivx8iQq7y3uVEJEbgdtcce
HGe7Gub4rpjm7FUNdWLGpNQeJn1Sn9piKlAhmpL61wB1SVjSkDI5p35W7chYgSqqCMJn0xGyH7QA
Sjshur0QlofYnidk8DwxJ6UY7iM/1B+zVPML6Iuqmdv0UwOVQlGb7mNl6p+5qMWN04bzkdSafILP
XuJ2UdEEUCERITioob7+Aq0+/dkPKsBzlVlGXokU3u71Nj5O9ay+FKTPvsFjO7XBWe8hW8qT1C2E
QTsoUVOci27iEV3ix3sOrUS77Yj2TSv59FcQx92jn3C646fS4MqIYMfQ87QbUnM7qZflMzzRg6de
mObz3EsggZda/DiEif4YJXFngtmRvWhQoHgeg5gDkFebnyOUD3YyFuOnNvRUg1MLsQCn5tx3WQiL
m4rvciNsfXBaxrq683k+PsTCkIYQ9Qni924M1Geu9FE0SUlyToBx22mNqhyJLo73bTmGqUUqtF6m
QkkfhVlTzSJopvuyLsKfJFIhgTGIjTcgibO6WKxOehE2ngqV1TOfCLUdqxMkJIZWyjMjbhPpqJCI
uwf6j3uqak3IzaQRo5OUltUe+S9A66IW7rKGD91qipJdEzS+JwpFfAriun3Spxb4JTmCRqIRSEmz
m7JUsCgV7qwpgW83UiZYQjT370NGWnhUBv4uBOd856dVti8rfXwYVcz3GN5joDbMLbvwCZ+5rt0g
G7OnIAQfOS6Csjc5UeEnW2l7tUqgl1rlnQ3dTwWNEK7MPwc+zNEOryoeFlH5IIV7vhiD8E6Lg2F2
Jh8VHSPWiy2Qw+Lqxp6HIJKsymCZYwEzmbIYyeAbZyj0VylohCqgcfWP+tA54GVBK+fyPN9Ki5cw
ACYmc9gGnJ5NTYWYNC3294Kn7ChxSfx7BX3U1m5Gx1QSx3ycWhi0/I6U/iw+tN1oagbQhmZ52gI4
LVIwCALwyLBhTgk49sLbE1pMUimGI/DikeC0iWCrXWBoqQY0amSqZepupHyLhxyNB1E28K6pQgCL
3QhAi0+ivFepfelcQyxRMOQfAeQIPuMUhLMY3sMBrHy2bq+VFQPWIOqHEtHxerxcbldZLjZWJ8g+
htlMoinE75mfGV+PbJFf0YFdRWDSSehtcl0iIUKcvGgQx1AgfupLgEpsGjwtCjeXSKiDUQEJaE4z
N16XVgTirJOKdyJ0m8DnLswSbzLFKe7+ftog2Qe0Fkq9uP0WqK14VgMU93vN4ufgXSiBsounh6/n
bZkxUbgS6l0i8FnA8bGvICIU+axUGlaE23yXvdHrnMlB5XUPvznz61jLxY7UDBasODbQ1AXj8fat
k0/iJFVgCkNiIYxeOiH8USsNOffKOB7nWRnsXvE3YeWLDBjjQ9oNAjCq5thpzCMHLZiZF4dSs+TU
pMVlmutLd53V7KDW6W4NcXU6IeyI5rmK7s9idUBPsip8Hp+sGT4yI9eB4M0mm0tLo6shHf2zFckx
03p76zW73GEQBwUIA1gMVL1AQ7ydWzDmgf+INc1CumUq8WORCBs7bMHoxPQhBG1oAVmqL1gjdSIK
Qd/JmuV/5L2BEfEvowf892uxo9X65l448W9bgL61NYMaELCLVCgCGj+341KrKMiUYtSsTlDcSqpc
KG0YWluZONscrfhbX+3LGLGziUIpsgvWapONQgYqu2ZVcgFLopRALDProWtQj77z9W5YZvR0PnWA
dbD3QFVbYDL7dIypmiO0yggwoMTzd4kpu+mZemvn5ibgeXlEXvRjUZHFI2JZ4a5JmjYKN9CdDlIS
Siqgj3JGslewGoFFhpAjyi5O8LRFwqKf6PaJcBOXrXQLMHjP6pQezajE/q+68h9wINZ2OoUe/M/4
2KfINGhTMykYH33e687oyZAno9JMVCtyMyFZi6YCmgJOJXYFoFC3C1Po+XzuQ+W31KhkDi7qRzvV
Lnaal//aPFZWo+HRh1cQ1AwWBW1dmuDHLXNUV4v6cqBwcJdAUxltRsru2BAQWjtLsL1RF0P7GhV8
ZmgFX9Qy16sgTfHnnHzvm83a7qI1gBX/35x913LkOpbtr3Scd/SlNxPT/UCTTCMpU15VLwiZKnqQ
BGhAfv0s1jnTLTEzij33sUpSIkECGxt7LzNL5qH+hpwACPWvDy9mOrhHuCDNslanLpr1kx2vPK33
hc/znS8DLZ0oLXT69LzPEf1Ze9AG/UFTqtHLq/7h95v54jhzSoBiKfCqSwVxFOKp1puxE8T1T8lA
IgawR/Zri+7iKHhkCgIisITL7C2zmcpV7oLXqideO9wUNfBv5Yowz6WIi5fyv4Mst6sSj+iIMmoH
NrOeSZmFXLjv46hthAD7Jdn+/sFdWmufR1tkU0Zu6SIbMFrVoPbXG7jHqMHvh7gwIei56DiVIeaC
/t6iJqWlQrFYwp0grxQG+XgcKZFdd5MnxEhvh1gMkWv18Uqyc2FigCEgm4EuBnbtErdcwsNByQvE
h1ztcFiia2kefz+vcyA29OpR2sNFDNoDyBIX+xSqV63S2zhA2Lt8Ry4K6dDcrwtYjQINsJrDX3yM
n0abJ/wphy+T2qlT3P1Rn4F2i5rfZJYIp1S5SfoqENnaMjxTtcJRjHMD8dUAr806E8ueYCgRtwYY
5KY3bYyoOFlhFwJUdpg2U5CgXA+Tom9pJDZ2VH4UYXNqb9fLbhd2HL4FtDk0bDdUUReBCgKjtjVw
7gZa0m2SBH1ukm9U8/n3b/KsaoqpguCCtzlHxbOA2w2o+wFiCS94p/FGmDEbMG2IxRa+oJ7iPCta
tbI4L05rVj0HxhPoxiVdsEOZFvYaxAmSbLzKCX2kGu65sVxJcS7tAaiqq8g3AMs5w85Po2HWFW3c
oNDHW61zP+QEdbTfP7tLY4CHhJR79hg6Q4/oXa9bVKpOUFDNa+C+6Vgr3LVLC//zCPPZ/GnhJzwb
1RbaLUEZa5NXEnnHuLVRuRWpDapKI2r7K3P6hUlbpEwaWA+zph7uZmdrv2xUvRImbhHmvRXFB/Uw
hoYP9nj99j73sIt9/m4c1jWJL44LBa+ZP4xLIWTqv05VlJYzdtMEjg6aXXOawR60R/gIQkiX+O9t
qMFSDRz2/Sp/dZmbos2oQYUYpicq5JPO0ny4yVcoD0C4vd+gwrVRgxzBrN/OvhET5JqgjA9hRnWl
er3cBYtBl8nBwHtDzwgG7YAVRcEUMLksGJWVzb1Mf/8cZUY3Ac+Mnv3imTq6nLK6iuf0l0Zd1G95
iObaOk12mVNhnJn6i84HWh/g9S/is0qFrTSDAqmD/Yw/oEActaGx0Q5/VSX+37v8r/hHdfpzHYp/
/jf+/V7BryONk3bxz39ep+8c3Kmf7X/Pf/avX/v6R/881j/Yfct//GivX+vlb375Q3z+X+MHr+3r
l3+ErE3b8bb7wce7H6Ir2l+D4JvOv/mf/vBvP359ysNY//jHH+9Vx9r50yD0yf7460e7j3/8AT2k
T8Fn/vy/fnjzWuLvbvEf/Oz3f7yK9h9/mNrfIa6CugZKXGDaIXX+42/Dj18/Uf6OWsfchINBMoLt
XDBiFW+Tf/yhWX9H28Sdcy1Q8yCThLUjqu7Xj4y/o2BsQyBpTl1s8OH/+N95f3lD/35jf2NdeapS
1op5Iti4nwMKruyggc6yZAjGuLEsUoVUGLrSGSMAmMMIAzvXMzmIafD9qlrIOBdtUArqc5f7Tfvi
5KfefumzDIy5n7CP93o0M+LHDHh/HBsrR8TZHoQcKgh4uNLgAaESusj/oFU6OQlP66CDnNFAX9vZ
P+n/LKMLegoO8Zm0hic6lwm/xrWpVKXVcloFdlx0nk3IPX7NoxNtfZ21nQcnq8q33BxiGx0K7Y0G
5Y5BrWBC2/Q/Py2Zv17N51cxb/evb+LLV1lCdt0BKVuax3VQ0ueh/UkBJOlLnzqg0Cmr5LX56S0G
m5veOEdwk5vJpl/nPTKuqIPqwtAJ+FSJfjPdjcdm5xyG7VqreZnD4BF/HmppPItLeSGIPjUQIcVz
k24NZkODG7GlfOStjZ1iXsHcbFw5KS8sny+jLpZPagytAjutBiiozHPMaqOye0v/P7eV58lhC81M
eQt6dL/OzU8pQGGZmSiHRAS884HohLaCGWYJrCKtDSomYiU7O9+sX0db9DoKNXUKRcNo2U7fdBEJ
xQbi5+us9Eur4/OsFquD08bJREfroMrc+4oTQJiV71Lx1X7DaVjACYi4dohbs+PVVnL3+31wduLP
jxTkdP3X1sTB9XVpOlab6jqMCoMukV6WAGGi154B6kHeuyv1jIvPE7rWiH3QKkYH4utQXYduGIwN
BQpf6Bwd+HbOoZT1ztEyFf21Sj6NsziBZVK3UH5U5nGwSL7bz9Oh9GFhBxGHauOepsYjH79/iGdX
wD+HhAI6vBUAQl9W742Gwv1K13kwco/eznkaDQyPjP5sy7KOnb70JKGYjaINxNbRcJm346d9UI86
OuNQ/vhzhlCWngnrfPWqeVZqnqeFCixaBaD74WK02NbJlCh907jVL+xfAje+l1nEDz4kUbVz932U
7dnjGjzo0ttDedsGFgyQyrM8jdrGBE8jnBF18Y1VNxPgFf8fLwta2VjwUKtHoWix35QpcyQv0hZG
xmAQezBvv02jeS1Wx3Vem3Fpg30azZ7zxU/vimgyK6sRo8WaeZ1MEwRQ1TGsO1qGtiBJMI5gZTXT
RmflTziwBEbhQCwGHWOQnT3agCGmSDh+oWuSPAFS4zvZFAr6bLalP5Wdj94ydHMEQK5qGQ19Ew1G
sXPsKfPkZHkV628I3JklLmWlAxvd4l2j5c6hU7tv2zbxVB4HbtE+xHoX9PmbUvVHlyRvIKrtZcp9
GHUGv3/6F85dWMOaEK2YKaRYXV8fR6omKicp5bjy9l5mPEEWQ2lRdopvrGpF7+zSSkJ/xEa91oAc
lLl4zw1veyPnpAnUVgRUiz2rXl1Ll3bipzGWkmquoHoNGjiMrQC0MgC0SuDzsAOeInmnJ36ASdGu
u+p27DavA7f2erYCArg4R9CMwWl2HFzeFpEAmbRGBhMxdWKGZ2XMc+i337+wCyNAMALgX3Dp0AZd
ogzgl4rizyDaAJpVAbEfWp2sbMgLycOXERbnrMtaktUFniHUE6B+DnMymW0ztV85zs9USRHNMA6y
BkQV3OqXpcC07nMLBMzmV/HeTqEB55V3E/UY5J5dgPDd+qQFzvN4WAtpFydo4GSATIML5vlizcsU
q7PTEtAYstpX5DVKS8FY7X7/ns5anr+mhzwCpkozVHjZEOeTSBQmMb1il8F9OZRbA8JyAeSd/XwD
z4jfD3dh4aPW+e/RtK/7uAJCuMsJ5iQscwNag0dMHnHtxZ12k8F9O2n9yr39/ZgXlyLiBmoTrorT
aJGrwNq+jUeT86A1d3qbeiTu1tbIhfAElep/D7FYiwpAbaQFDAtgwnk/I8VEMzAN5XO9nW/x5Qaa
jpmf369WXubntbgifBl4ft6fjgmYBTPLoRkPGpRXZ0eayi999xXWmWF632x//yAv5SufR/sFwv80
WkOksHDN5Fgr3dMMnkiCWYBcDcX9f6CHtzK3ZRpRjWpfWFmO9xYM4fgE3gtEntTvM6mHo4wVrUzu
rAKDfT6XeAx1LkaeEaCh5D43GPAojQgtf0/dcsgi/Sfiypf29eeBFnugLuoJhsI9R9k93gFhC0J5
gCi6tiYvLfvPwyzCRx1rjmRz3NKPICH7eiAicjOeJqh0IL+sAlwiydozvLS9P485f6dPC4SZSi0A
TsS55tBdzeCUO9cDZw1g+KIdmsA6opCxSyuAlf4zXs3FJfr5GyxONtlbg9kl2ImK6XG4AdNguoP3
tPQRsKFQWa419X5F4eUO1FAcVFAIgQ3AksnT5jST0GaaWXXlzXg9778WHn/TUwY72XU9krXxlomh
JIVs2/LXrqheYUvd77LjLFKpQJcTyIP8uLYxLmSiAKT8a4L2Ips3qzIrqa6C4DlqD9ABuOtKfiJV
/w0N7fvf78GzrtF8GAG5McOLgPs5YyrZBa1cI8b6wR4sPPh8S3cnocTtbM0k4A/IuWHwKv1GCyw4
45SbxtnSJMi4LyEoBqTAeiJ+KbJ//kaLzVpKu08Kt+OBHOQ1NceDaL8ZgkX1VO6n+Pn387+4ehF8
ZhtHMGrP3DjaBtqeXJMCIc+KNJ+AulT52mm+ZZTHNc7UpTj0ebDF1DIJu9VqikWQ6vWzTp0NMMrf
jURbqdOfgT/nl/p5nEUgsg2XZpOBSc3yeekWvNPt7HFQR6s0jcszsnGbRsFsTuG/hh9h9LCIT0Co
bwPFryBPcMPu+0O91UefRBrinWe8DesyxZfWCCxU/jXsvIM+Rb0BJ0dMVf5nna67q12vmlBoyvdp
FuXIELskLCsQiOdyk1wlaq5Nev52n0YHGKOgtFNF4EBHJ/XmAld9mnU2jTQY39NTf6d47Fp/WFmq
l8LC50kvUp5O2rmeOAi08+nMP+xDvM/EYeZJF3fatiDbOjIO6754l04YHTD9eU3h/rJUElJtLpO2
7/6sYah/CaWt1zAuPlTk/DN3Hp0tY/FQSWORdqIKD2zqwgRLB3Wu7wB372Bku/Igz/MOdOtAy0QH
AZVeCOh+fX8EVn8Q7NEqiBzfMSfSzRvKPoZ0W8fvNoinmtzpQN+vDHo+P4hpAL4GnwWgKxFvvw7a
T31cp2A4BGYLVyVgDzYZDTSolNgQ7K1myd6g267q3J2nJF9HXaQHSdkW5WRhVLKFwUpQVlEZzlRU
w6vEVuysAzmtXaIunJcoMQOGgM4O2ndnlUpmyqQaFCi8EQ1+7xg0NHJccgBVbQsP9NB33O5XB730
eD8PutgcACRA5ykpapxjOohU3eMsVgb924P9HXYPsDtmlb8miXzhJjfPdEbJwCgcF+9FPGeFQlJp
Y6YzITA9qNvZkmuW609W9YPPN//XoRbLh1BHopk/P9TsUcHKUTIl6Nw60FsRrqzU+Vt/za++DrVY
Mwqx1VrNWB2o6hN2B0x+3XCoHuxoznbS1WznwnrBbR/AOVB1sD0QaL7ujKIYJkkrp0MTfTZc0A9Y
K5uTG9EDiz6qlRvVryb119l9HW1xdMRyLDOzwGhd329jAQAwJOZGtfFtO2yN1i+g7TvrPrWWtdcE
DVRBwoql78PoRL2SwplhuALdwYv7+64nt9D4uHJmRnevgHs7AEAPBUC78pOhC+T4mFmaZ6QAp4LL
v/KazqPY14ksAqaRgGDkNJjIfPTikD9QIHtmMYTVQ/58QcwjzcKrSJTO9Xl6RXZ9lWKkOZ1o7uYM
iW3n/H7cJfs16YXziGWheQsPIwgA4lqxxJ+D5+o4o24hd4khd2QU6m5Ad9FfeXjzdvm6CjAKzB6h
Ng7norPS8lDXaZ6nSDKNiLT7+bpUPs55rqntf/HUj6sjXpyX6+IMAIYIXZXF69IySB5QrZ2LWsWD
BvkKVDAibKzNeAX2/LDNN+hVr4aNC/ktmnAKhgSuDuCYZYKWg3hRqW7Z/uIBxYdfWYqn7me7Fvhd
rlnBXXqsn0dbbC5tLBMFbrlom8+so9EDrcuLw/HbrHYKJal1isSFRv08PwjtIOcFpmjZD4/rJOlq
kD4Cp4jRD4capQbL0GLDZ18oCA12j/Sh3zdX41XrJ+Cnr91Gz+Py1/EXR4BeNslEM6QtCschl9f+
aOMKDEJ+zFZwpud5GEbChgDFCQ7aSH6/hkm3LJ2J0xGFp66KRDKNEAIBrzXPPQ7L5yrLor5sUj9O
xAqe6+IUNZAJQEaaj/TFdbQs4kqbHAzsMmiN99IDAHWXDA6MC41gZV+eBzVM8tNYi8dJQBLOHROV
GncCIanMN7YYfKN+0NtNrw2e0b4S+S2la/Lca1NcnK4G5L8JmctsJvtGTb6JLTDKmjZIqL4Sec7z
lK8TXByuIk2MmlQESbyiH9VGvYJdce8lRbN2il8cCIZsANMaANZqiynFgHGTkqd/XpGK03DToE4C
3NbsozluWVj76wKnl6PNp0EXs8slVBNLFfCCuSqrpP7cjJ/dlw2UaKLCX8PFX4qpUJz41xwXmUPa
lCA3UKwWw66v4NUaunbvrazIeXUvT4rPYyxCWukYQzXpmNKvY/aAK2Y0F5gZtJvXprP2yhY7HOBG
O7H7AWmQcq0liWdCe84p1lpha6MsMmWY5xA1nx9aAylm41jHhk9cI1x5bBc38sx4dcAmg5jW4tWY
CRe5a6GbOqPrkDFEs3GeDiTmmqzAxa37aaDF+6mly5KiM0WQQGt1nLKoU4FrracdxOh/P6eLAfjT
SIvXU3WFazEdVRXAPSBT3m/1SOzWJdkvLupPwyzej1ZoeZbDYzgY2M+SQ3V+JMHvJzJ/wtmShr7j
TNuFC88SYSkavc2cHGWoiheKN0FPsp2UXYrqhdXw/WxzwS2Q0H8/KMTHz1eeZgGei8ImUi/Y1swP
+FPdpKwYhVG0w4Kilsbg22pR7oWZTpMPSUC19cq+UF+dJMXK73IrHAyyn9BPt0SHwDVuS8O6soUL
K6xGd/1YGzekKs2g0anqEzD5d6ko611u9je6GA86Mw+u4Me6BbMerfZBc45pq0WmMdg+teJvag/x
R6fKSk9M4lWHMq8LTrE9dWFd8cqLM+kXfXsgaS88LStvNGHkHrzlM8+YUFzi2tExmsFL+XgwbZiH
x9Cp9mKH1wFX+2u7ZBvOAQNIDOuY4EOJgGNaM0IKXCs+rFnXwTSbb7oDbLJeXrG2eMwcPdImcZ2C
tsSkepU6Yyjl8JHRJvGYxfcwlv8+FVXlDbK5YxlQqy6LBCtOSq8ElKLITxPjLSUGAqLVPlZO9ZSZ
nYLUyHxOsu7JbOx7lw4PzeBejXa6UboB11ZZcR/Y6ai29ZMwu8Ejef6W0bLb8dgJO7esN108bdQS
kBJVwBsj3ZmdOII9xnxuWbexSaTfOtZ+UqutGEcXwg1KGbUEDq5KfisT9ziQ9qBW/T5raSQTtsWV
2b0ian9FRfozL2DzXmQPpdrtJXAWiaofSA5djlbbU+Y8ARrwYFRNthtl0oU2RHB8Xc0Obmc909F6
BGXpmk7jizblsU8L6y6BlifTkQml1EL8jJ0TKi87iCsYUU0J8WQ3fvChq0Mk68dUHa5QrYnciTme
HGISVU08XsN0/Mco+iuSwrimd7VTy409MfMqNGv5YFWx4Wn1GFaKdWNL+zg2DCsT0n4FedJa555T
/Wev685VLPtXyUvVp5kVjVhKnl41jw6nr7ZJI6Mcbq2ujT2jHu8TidtHO0ZTRifPnORd5uqTL2yi
BW1G4LkCkRDusOuuzXWPx7SzgybpSlQ+K1JFzgiF6zqxd0nVf9RGeuXo+bF3WZjkZD/QsffzYrwx
E2Z5Zco+3D67E1n+RtTmtnGZ65Nm9BuFH9VYey+Yq3qtbVzTur0hgj2TFM5zJHmV5nh0BQxmWveg
TOY21VHI0lKsqfqb3aHhOvVZGUk3CaTeNUFWoDgqGxRHC7ZV7OooIQHhuzyBYmUP+CyYuXvLIfc9
j6/MREAczRoaf+xE75dO/chj/lw01APM9AAYfBADM9OPVuxhFg+DWz3pMfswdLYFT/Oo1ebgS00F
JUq5V7SmOrVFYdxAhyS7s11GXlKqxpvaGbZEL+H96fbJHa/jEOfUqUhYf2itIUIadY+AEyRd/6yQ
5tvITL+xlMaTo7sx5VNlxq6PlOq2tbdF1ZxqyCgDnJCZXjtaoejSa15nd7I2H7Me4DWm8clLhf6k
xP2Prh4quKlBjUNYcgcdjo3g2qbLzWgCSuyk0s7rbCUQfQUNldyG6c/EHiz3Sdrw1aX0dmzFHX7R
dzjE8FPiEVse4QJwn3R0A0dj4qspa+65EI1nsokdSw2SQSwJRAqxF0T0bhojYj5N0wtTUMlx234D
rxq/VhJIg/RHYujRiKKnCi1FHV1myfwCtrB6OXpVU/mj4vaeRYsXRxZxyOqf+jS0O0MkvlZnVcCb
mvq61KagdhS0/pIuDkRX3cT1fCandQznB5grQuLGl5PxaiqV5hd8OE7wTIMKbdSQEyGd79rwYK/l
zpXExxZq4URS+Exxu0hLKAzHKuRELtMQiuQzT+EYMpq3omng4Trq7zr7iY98SVwIvFnDc250Dxby
J86a926yIsqhZitcF+ydFBvNhsUgdRvTT0djK63mrTPSV05N09PcOA+kwXyJkNbp5qthCQGxmuRn
Y6Dmodd+glBhMA5HJrfwUVuIcAxc6Qq9dvSfJE4MP8+c0K7628mN7+MM2C1S+T27VcQ307wSym1d
KpvMxKlS6t5oxrjQTdd6WW547OJ0MBV/gCcApa1Xy/E+M64hl+IPLuy4c5R3alnusmzqcUCJmw5p
XNX1Hi3ifU7iHdQPja2BZZdMzcEgGVYF9DGUGCH/u1WDAUvgqsiehjHZVSPgBHQKUerbiD7fs9j2
NCt9b6TMdwzWf4ZRm3etlXgxV8kmLuN3N1MGD98P+k06e6Mse+oy/pibjm9CpZWN81tTNrzPAxem
ebkdNiX17ME9AJ8bmoTvWX+HMnigCfNRG5MjjzMfjgmngY2+TdPGq4ybVD4parftSvNJKeGj0Y8b
C0duh3jlXrntW94pPnwUvCZD00eWyiEu3spSBHWrBpYS71Xx3aDdblLzByNHRSdpU1+Kq1b+NK0d
nfStEQ/fFYB8PMWQuya1O0/JBsCJ6mPlTFAO+lb37dESw0NWaCc3ywMoZO+YZB4ZqAdCuJ9BeKGr
ha9OeTTGsS+p4kHG6dRzyO4TcWVCQsPAZDKIzLAYqsqYQeFEwpRY6z1mMm0gagDR8Ls46aB2MIE4
2ntN8q6Zj84g3mKcll6n8UNZxTtuoSIJrGqV62GXj0eDWo5XIb/yjRyLD+sdDK4a2idFnl2zGq7b
benVZQHxKmUnhcP9tiKvREMkFnbynuXdfcJU4eW5DUVRxbiFgNYP02Z1KGytjcyKKIGpzrOlttcy
N8PiLN2TPTSPjesezT5+yjn14lSP8q6T3mSzU+vaN0nn3unS+A40wIuZKps+HnCIDQgi79yh15wZ
oTl0m9Jobg0KI/mYPDLef9gUfkMDqosYz43ctNwkZhaizr9x1OS6RU7WEytks9tmaXh2Xf50euuR
EWOCuI/5lE6cbc3SekqEsy2gttxY1JO6stWsfosy9kat3KAh7tbt2icJaSGhW/u8cUNofypRMQ7X
bBLfuykL7JQ+A9wd1hBjgrHcPXomscftKZjaEkGC5DsyaIe2z69B9t5Nk4QFVNU+a6p4t5vJCMYB
JSAnrjN/dEUN4wDpbAbTOJkujggnG1NPz+pQp8q7TUnn1dx6MJSh96ZR7iFCfQNVp8deR2onbfI+
Osa+TIdnMhpPaiGvhgEZuSkjTS/uYCawibvsJiXdHrpOwKJPwN469GqcHLwWWXpQcARoje/gTBEk
UFYKcaz2/iQh0kmmHPE4K2DrqqhsM4j0KnGSEel2F6V2cq3xIVInow8yK7uzmjhETnvXQcGzt82N
tFJfqFmUDTAKgAgiAOk7UdJNGkPJSCaJP+TTvZorR2PgN5Yev2isPhDZHqqcbZKSwdfY0KEMpFub
Ysgiq+rvXegceKyB71LhRqjFR50JjFpvC1xKcjSJZLIZlUkJpSjvq7h50ApDHkbe5Bsjs36AVXg1
lvyYTdVtiiq9LLJHgEtVD3n5Gy+VH7BY2WZadk2qNEgnAXFsUe/0vA7jpg4HEScRLLhyz23Se1Jp
YY9dYFTdN45t6uMeEEe1pn8fiTUdHRcICUCCkQJoV06SlKGwxpemaDfEpHeiL18HQ32aJM/2poUG
gsDrgXcWjkEHhnl9Yfq6lt/04EB6WSkD3ZRboHbQlWtqewNYbLmP4/hFt6bMNy2IvY2qzj09IWnE
pZ75sQ2VBlPrSm9uuG3tJP8uGQ4DOWppYAt9wleA3OUg0+xhQlI/bJvBPChKrHpG3xxL3bh22/zd
ZiTGIWPspAHdKWZHCfIVzySO7jmivQYUIoHKcHnCFXSDjXnS2RhZSie8wnUetJE9ECOpvFR29t5J
4lBrkg0BA9AoK0V4tj2Mh1KZ0I8gJvQdTOL1PHPf+DRUjTcI8ZKoUJVJkGzytn0QcQ41jZTiBIDg
BR6Yir7WiCWLTF/dSJxTsbQeigSPFccOgrQFImVDyUOntjdCFVcAn393Gtb4Xc/mOyJU/HlvEj8e
7KNUk3C09D2R7oHoYgtjqI0hoQSbujvcAzaFGV/1WbyPbTXbmjJH0OAWgNyW86CPhQirenjNDAIr
1wQyumVqnlQFpssJfLIBvuZRoqHnPscxCiUetS6vZV6+2eh5Xiv1uK9N3KZdF0e0gt3lpbX7anKq
bSw74VdZW37P9fx1IGCNqrz7mev0yZH9kHoQTCvxkHSgvUeDZidWu0+gwt3xbHqA3MvzAMUXJMm9
bEMmCyBwnTEL4yQ9TJ2xze2qDpLW+Gjkm8pwagtRIpQrmXGXp4q274pOuaZZbfgMMme+7Ns2aFqj
DF2VlBAmM8OyY3vZWX5PGCjxenaoyqkBH6kB3WQwEO8UDdLsuga5TwsilTTdMCYi00ru1bSJ8Drf
Rd+FU2civGUI/Qwc920cV0+aLWLkMqM6vA+Jcx1zKBfoLdA2sre3ow45XrTcQ63XoeOS2fcyU57a
uvWbjNx2FsxX0sYMEzftQZJC+KknQtEbklvsgHvFYLc4ay2vY3rpUeR9dTfeyMq+zixod0LehyC6
jKhGeKhuI7FqcY0b1IcqRxaCyqlfUOWoEOOnSdUDy1no6NDoBS3wfqhyuQHIJsaV3oHaRpYfi15y
7AtdPFU6u8VZcJVOyk9pFc+4+aOYa6kvDktD9BMLDwzNwrOYsrFi+eEmQIW48n5kzisEc6g/I+sP
NeSjw5jT1G8qIr18sD7UWjd2BdffNRyhvO5wwUUSzjXd8evJPmQTEMK9C6QkSEjQSLAfx8R+gR7a
g6IqRZT11fcsmW54w0uQAwxAtqr2BAnC0ovj6VpplZ+8gdRoWWBpDhKFlJhnh9SSV3bRFlsq035b
afFHr7VqOGkDw9aqFG9g1Z1GjEfOUIspASXzNJ0emyaF3/HYpV6jdx9jagQKdZ8ql9wOHXSvudaM
KJGAK5xIOHinYM8HhVVIH72xbaqgdCBMB8mhLEavyIzbvKL3dARxSp9Qck/UEdgINOnwN46FzEW8
KpmFa5bookmhGxccSM/pyhSw1OKt0OHO3Gt0q8bVfULzbz1pW6QBYu8Omeulji4imVblps7rN9y7
cy+zS8sjCpcRFmVkSLIDlPgpi+0rMY27QXZbx6Qh0RTlALHMdyhVkq3b1txjuYqNMFeau7R4YzmH
zGJvP9c8v23q1vJ1Y/huQNI1gPZi7nWCQByui5NQs1BXkXVj47DJIK7a6Q8q6fOQQc7Y0zuqe0mu
w3TYwHobKhroKG6ljnYwoEGPW4AdcaOPSiSV6C5tzbQ4yJHegPUD/FHVNIgzYkJlQUWHlhgM/wdN
K6qWtd+YVup1klphQeJH25VXRMOnCuux0sSbMra3buWEeau9AEay65P+DX3ZPfLoa+4otecOSCrA
F3xvuXZn99NL1uPp6aVr4R4GOdxMHKfM4F4X23AOcUbATVW8mTbpX62a3vMUHVwCnunGYOTeRjnS
i+V0iw5pvXML2NcbpXFqu/bNKcVtqvONyy2Yv+jGXd8i7vIik54+kHeaWojS6aa2xI72JLDqfk5y
+yvXgrBVn6jvYwaXlFZjWTAIfiULXM7gbVj7RlefKGPAoVrokwl1ICEfoXmpd+21EoOwlxg09aAS
gwy/uk6RXUddVW6bEl6FSv2KcyAYpnw7mf1eg8ipDzGtl3xy7irX3JYTPSoduS0tpCqyxT1Pr9qn
tKjuqWVfVxmH/Hk6vap9+oK3coxb9pamaIIyCYXKonU21DKmsKhVy5+t2gLiqD/w3zClKemOa31y
1dsJQ3nHRa+o4z52/wNgU6ZPB63z4rK95tJ+BGpKu6WG02IZWVBqqwiMegqRhnXjsFnjfm+Stghz
C9bqKKAkZhfQFPYQGfitFtG9tmrv9A71uixJ8bQta9wVmXrSumRrwRB3smskefrBwW7ZJIP2zFpj
q3f6/RBjQeroZVtNGBcWRIMZ+zm6qLiVOACcyXnTeiU5wmzn2UR9x03z+8pujD3oENeOYWQbpUQp
p1KLnduaexAJvg0NeS7SOvFQG96IuhEv/0Paly03jiTZ/kpbvaMH+zI23WYXAEGCW2qXMl9gklKJ
fYlAYP36e4LKKZEQTKiuyQcZmQThDMTm4X78HBnpsabO7rATvJIWZ8haZsUqH3PLB1Ij36UyQn4K
E6FRX+pbpgIka5k4Go7xc6kbQK7XxiMF3NLpKAUNSyLViJZ2971oAcHRILaTFLhaoskhi8RylYrJ
sBpkOGwNiOFWclzEToLf35Zqths6uHU5Fdpt1lnPbZvcK5IIvoeog6/D5JcMsQQ4oICpEnD+IBuL
ME5L7uPcjG/NxsIED6QHvWqKewvsCW4ggXC0iOH+ysoAraNSHw+MZtI3NYHYLAGS0sTisSK02Zs5
lW2aF9QJWR16Os40xzZLHgh4eas6vS7ScGu1Qe4oNSYhhcpfixCRbNnE0iTI/TEsxJmA+4XEqy12
7BTEWk3paczYTS6pR00mm9pAXDqIUV2tr+SM+KyhflmZdqAcuPemRvmDkrWuAU3aruhuhox4fawe
QX7hId+MtEF7nZRsoyov2BZxgMfZCWQ3JhSqNBmAaZxrVD139EjCqXsApi9xaI6wTyJ9j4LkTYRg
ptFWV21iOKKWX4Vhe28SnGtF5ZaIbGuUwk4i9V4Z4PbhcYDCOFwBG+rqabOJpebYWsS21OqmgpqH
G4w4vmGrKqCcreTUlkqQjpRtGj/ElWFtMMQGF1op2rGLWDpgHYn5QYeOUL0tjAGhmZRwR6fpe0y1
PiPXYMHF5O5oQRfZ7D8nF8FUCa4XMOWgbAusL5cZkTIGuTBO76Cr9xSv8iIP6h8omn7gKdp4iatv
BmjFeTFFZDNB/Qky7ok1sRJ0EssRc4d1g/p2ANZ27NGCpLHuBS/LlG8z6Z4Lc5NksFSJRWOgKtqV
AxzhwIsmoW4fY/PrvNLndNlloyaJRmhNB1klhMytYv2FppmntMF/ypkDbMlFSyY5xqIr6ZhqsJGl
nT1qgZsQulBz/UmajNsAzyzKXVELCNLPSXIsZaWSar3B8/XiL87nYuHkgcPpDTPs96rhvgWMMXRk
O/YW0Uk8d3mZEkRkUEcdr8ZZHzAiLwciMgZpwmgNdKpNANJcj+lNgdLo2IEfRPxgVyF7L/4Ywt0y
1+1M8TK3DfE3NFwEtcWkB1PSxBKLSpBirYJ1DX1HTjXmgCALrJLg34CsVe6a0fclstjPw1MBgwaq
3BFihOTNtNhJiFD+SnpU85PxuU3AMe5A8mch6fl5cF7amMJZFKQShAiPVTVrJ5XgxmtLcmBLJiaT
urWGIhAqmCisH5nxxOgC+mcG5ArECrioTtxp8ifhHA3ajbVcKKi0C4bHpI8bB8UAhygu9okgeGMS
PedmKfg4b/7qmIFwcRhcfT3FPw/Oy18wmX51CQetS0yEuoW9HD2FNUM8FNLZAoqs4Vx/bWwew3LW
3slUKGKprBPD4CV36VFyudyoetU7kpPsxEUWollMAejocGxCCconnkqUfcuq0Gsch8h8rkLOMQXy
ovbC57HOn+CHmclSrNQgDWjxFN3Asn6SkX2PiHkvmUhnLTw8Ptou1xEYMsH8ASgvanc/rSOlMHRd
i4fHAYDCUw7c9/BtBFSUOfntcm3W7Mg4MzfBSiR5nTTgo4cYJh1w5NPofW5qR9Ts38TQkcZSbYTu
1y2cfZLQYVAgj2mAHmgy3XIJOSshAUZHkOSfpVTiRJeXq5jEC1DKJTuTHmNd3CWSBDthUT0CY+iO
SvrWGcVC6f1MqRA67Kw9/HecYTKMqFRGsdH5AARX4AZxCCf2ow3qO/7zDe7S0mQWc5HkAsLwBDBv
ULdTcRWodwWAQfD5vKK2o3wLIByVoX773ZBBALKMr5I+r5Uo+ThBzcEz+ZlGldWo4tP4bEOu2EXZ
Ds7HKCmPAVATXXptvgj+EsvPzPw+tzilTKsJyJWQSOSLSbjJt6Y/bjlmSFtYIWdGy4WZCUQzJEYk
inlP3TwyPdTpOzWz7HAJJTn//Ewk23UkEUDyOBn8aQkvKGpQCoTiPDe7ylelIzjiVeuIsQ0uDBS4
6vdfT7e53UeGisqfJifzII/yXqTJ70qvD0am8ZCtl/qKD8DJ2nVhajIVBKIQs2+Qx1GUNxkRgKpP
XQ3nZDKwhUVksVWTudA1go5o8alVwZpsxw0oQlWIQSQ7wQdbzNfPcHYMnj3CyYamxqoSiiYg4InP
/HSbrjsP2J71UtXq7OQCowGvEwPGawoT7qScVWUPeBwpd5qS2kXeL3hTc1szeujDxNSdithQ1ATw
8tbjaknkmhO4jtfER0axWK4pmtnMUMYE1UAZpyUw/U8eXCBKgwp1HAbHtHdT8Am4va2jDgaV/q7+
srw+nTC50xF4bnCynYE200zLBAYly5Zv5BvpVcJxxq688TFyC2objrZLXNNt4Y0g8tE7SFqMq7/F
dKVzBj6QIkoIyILe/XJXUMuoVaMA51IOepX2vwfNPnSS7RLN+icdQWQtLmxNZriUIowa1FoFWz8g
VJhBleZtFL4l2Z5TYwBD7MrVt3oErAwR1J2+YYdlnqa5sXve3snUL8ioJ1lvUSh6I8+noNXW4ul7
zgbXOEAeAJKp8rRsfcyawqTRb245aEyJb+2GSzzzzUffiNh3F4XKZ9cZuH0gCIUQJTh8Jv3YD4Yk
ChmwpHwE47xv/3U+uxlXTD43NelGiHAxhOJgSq0eFMnyUuQy89jw8lpwYuAp//M17dzapMNMC/rH
OFBjJ0pumnp0VMPvs0eABLHwRAPwokuhmvne+3iSkxVbT4uwLVB968qx6bI4tIvw7esmzVo4qW4g
W8MDuZM5lyeSVY4qBDvjQnZIaCK/XN59bWNuKzDObExagRmtAXrQwcaWgaohXYMSf0vXS3XuM0V2
qAY/szNZOQt0jyYVvCqGyMBJhUjO1mqZrqJSfFVyadMqxo9IVa/Fnvk0IQ9lgYwNi43ETosWwjrI
zVIh2paBeScO4i7I1ZuGyZswVV96CvblKLtOY+0bDdihDdlNByRt2LSepbavTSfd5qa14GDN+Aao
8oRiGwDTcEe0iYMl5qwW6hFH0CY7BpEBibGOrZQkhF5ftOSSz8wkLL041XDxHw2sbpcDAVzTaVyH
gHZkPqc9Iw4C8xyOUiOF5Ji27FbA3lylqVND4vXQf/96iMxtshfmJ5tQFooKK7l589CDNxxRYM6v
wYOEgCH/nSghoEhnreVD9uwAYsUN3/MqEFDQFIA/ZOFFP82XoiQzsU+YgbYBAq084jON9qB0SgKV
HFqFYDuI8z2ytrLUUQ7aNgNJSZMeZOSwlxaNk4cw2dBRnGZA7gJESGAZnnRl0kDGrWQg+axX1Jfu
xLcaZThATviAT91h50ZVTAuWQ1TluAu9ODuIzixPetFIQ0sakMDHIGJ+BWDpfXBVoRuvsgcQM7gy
2LBN8E8czdBeKmOZMy1BTgbUgIisIRRw2aMkiwVJayUCHev8FsxuQAj19+0I1KXQvzArflho6ucg
OuibJRM5IgQRP8cPtdFKugbQYTzk6KqCjkmwKSFWlOMEuVTtN7NGX5iarJ8jGEBDWejBVGcEPlSF
EltKm6WItsLd2MmouVg9J32n0byVY7AjwQupV0WDk3mV7AMSbDpa+pFKDloH1JAIHEopbkIT3NVl
6VeN4Ld9tqdjDJyHsZGH6laGaGGZwGEVdF+smDek1RoVGlsUmKyqVHUiZq4jEUAO3AOION8IxmOP
vD/y7wvFi/OeyNmOMJnmMQDeedv2fOcxt4A7QfgzA3MFOy4zSczN9fPnN6XWTcDsXUQRYic8oCy/
AQ2LM37tcsc99YSrpYMPH89fdNf04FMbPDeQpgyMrBrgBsLPKqqArTCvvx7nM1vQRasmhx+x7tse
zPc4X5kadUZg+YClw85AsptKNReiNTNzGMaQkOCBEuVTWS2UHgMmp9jA20hWbVSLHZocxS469kin
V8IKBQ1N6vydBn7YnDRwyCzSaj3KkiqK+lJF8odaPlJTRti3X3iWM/P4onkTv7gSYzUEWSPYGHPD
M2IAGNP1142ZITGEC4SVHzrwCjQqpuW6ZRCKQ88Lr0/cEGm/gvwMgk3FbgQXWGhtGq7K/ncJqy5N
T9aPGnh/KtKCubEJmA0CsbIz+uVB9UO2Fb3S/QtS0TNrMHgwQCHF5T4hhjB5oEFTVx2g7wgwm1Jp
pwoAaTVF8S6Vt4DWuog9rwMipYAEFi8kqzcBqxZOBDNpJLQa8EcoDeIgAjrVy21HDmmlxwLoccz7
FkKN3HFCCg2K9I5uKw5nWLH8pf1gdup/2NR4FeSZ85JViqKIBvzpsgIAn6DsppT9vleXCLWVueeL
EA4I2UFRC8IuPl/PDGGMtRGpUYPNqmbbtuQB6qU3QagDGd+CY03PN1qWr4MQyE+kNjajgQNmE9T7
yoBS9yg/hBQK4WR0zLYBmNwyYl8A756QjpjgxS5uhkNY1OJ6JJCzzFMuK25JcEATgFCo+Kj0wsE0
UagEx3ApvTTzCC+21EnL6JiPQ6kCOmR8U9fQuIbkoOBcAUHn96tx9VdImefCmOCDgSwf/unKJ1HP
EeuoIcQwyYmUpD14YrqV4IASB+VZDifiEUFCuLC4zW1KUL9GIBPxJAzRKVGBqrGiK7IWGU27+4VK
ZY8rkoEX4Ul2ORXDogPIJ/lkV7qwN1lNhUGKpV5FGVZwMKAX7Er7yMlu+014X61yMGwjmnKUUOly
jL3Fts7sHrBtcJkC8NV/WvtaxAilMUJbya/MF7fBuvBCaObF98Wu3bJd7QprjsZbLZFzzmyRFljS
eRoZ6XQE7S5nCRQIFCuXwM0Mrl1UPb4OtHJ0rVgBrLq02vCZPXm8MhS8RTDC8uzJ1MlNm9wsVAKB
CBQ3+N19u1HhzZCrv6BTwjvqK0sTnzOQzFizYuxVzAL8Fzzjv8Ai8pRa5Q0Rg+vSgLSZJRielQqr
BCh1rR5fGpYspKPmhu9FeyePFgfjPDApohOh5qFcI9wA0++1Dv2lIkqHgwyEbpaOMEsNn2xjUquM
SFHC2U787ApcpKhXKH3jBFeJtiowhNnfmKMXjZxsIQYlaCd3HCMfSujyKtyitArs97KnAYMguIuw
i9ll/WMUTakljSGL0hhCzaCy5Hpk/YZt+dEldf/W0eW8bVNSyaLoEJ/LwD+j09BL+nRF9PWCy8M3
+S9GqjFZckaiN0Dcj+/RRhQMxlvzrngIbBnEL1DRfFwKM80eKs4m4TQZm5JcTnsLYWp1rXnaBpTe
dr6PQKXTbZSlCb8wGg3uUp7twGZsigBXw1ZqdyvzV4FzZvLLtCUn2wrfl8b+zEKGzgIkBupEWD6n
YKBRRn3OoGCH6sGGToN0TRrrjgqybzXfv+60OU/4zNI0QUlJq2Bao1mhtI7AuUKkn18bmHWEzy3w
OXD24Mo0ywHCP3USMG4xhFRblwLrkDstGGxWIG7lcZC3JV6IpYZNBmNDGy2tCgRs65Ts9aL02mEJ
Fjbjupz30jS6nrGBVYKGA0utN36rmxDS1lH7IDx9/QRndtMLM5ORJyWNPugN3wCazu900GmaGHd3
Y2V6I+uWJvFco3DmAxU/SP8l6MRddlcbjzowsAYnRBWdQt2HO86kxE/QQKELx8QGDtVdkryda+K5
0ckeJ7Cq68B1gaNfQbc16j2yAd6mFlio5Bv3cUwX2Phnt7Nzg/wHnQ3KmpExpMCo8kw2QpuDDQow
4N3gLSX7wWXOX3CKZhwyUI19PNjJdpaoOSoBEqidjK/JFWo4IhxQottg33jtSli36xaqbanb7Ohh
SZ92dgqem57say2jUU8EhA6Kxmmpz4CkEiGVw6kgY4dSFB3bY/UTGIi/4ojOrWVnxqcrDCRqaIMD
B06jmV35OnKIIBUPCrhLnCBa9nIXteYOPSyFZeZaDecePr7Io6/ydHpGFGWRWSgjw7a1Ui9CT1eH
PDzEOICvOPAkXEuBteJMv9ViMnxmFnFQI9hvIDMMuMTkiY9tK0elic4Gj4CtAzOX1TchJAy+Xhnm
0DvnZqbnT6mvImIoWIEgdbMt62Fbt8q2j4gXDfo+7lCcppiupUa+weq/MYXAngd5IAM6DQjgT6aQ
zsAKC7QVopRY0BWvAE5ibQLFYK2zFe1WmbO0Kc6s6BcGJxOokcNKLYsRUCVLWYP3YFOrwWbhgc7s
8mC4RX4SAC8LTH2TfqNShEJEBRCM8LlbGV7iKTc6pJZrny8JSw2aSw9A8QRqExCdhbDoFP6tdnlT
E/OUEpbwABOveGnB8M/pWTnn/rABTt41rpaALnMH4Au7kx2FyurQgYQMw+ab5FVX4j2Kc80r6Ua7
Hh16rH5Aba18/PrJzqzwFyYn20qS6UHexhBXMRlWGdNw4mQrlyCOkb8Fcrb6vxmbbCclSEYjoeSs
tyi6NyvZrnWUTqkSynRexEhesDY3Lt91axD9AoxzMmYSqKmOVgCcO6l/dqh07Enhft2eGQsa8oEa
jpkSANpTVCXLAlUKwKPhVppsi8Zg52wh3juX9TMBO0dgVwYaAyoylxtigBOmSCskON/jhTUQtraA
vJ+ylQEqW9Z+mDkrXNibDEFwHMSFZRoUhzu+GxZujTG/kX9CvxSAFhBhLE62mX0I1MtIyiALiBfq
xCEUJDUvkCThSMeBOBLXhIcGLlQ/JYz6/nl8w6HhZ7FesjvTdxeZ40mIEExkKJk18GBxjnfMeq2z
/j8fHRZk5xH8ROUckCUTB7tSx5GVYEhycwAfCJgtkmQx3DHTXRc2Jg/PBKdzXPEsrSI7CNOtOHPH
BkAI0VFAX11VUK5ZCubMbKEXJicj0mJJJ4cmmpXBPesCJIZVEXVNi2pDS02bjESUeHe5wjkLw+fs
rr3jeG/TBRnx6PBg4DKf+txUA8UlegwER4BIW5NnmZZ5BbYL8IQlvlru5BVS0avYD0wfM83F2dz5
evGYtYeIvAVFI1X5LLOid1naR0ZXnVZ7sNOsxkfwOeHk2tzJu2gp0Tezg1rn1iat68UyluMA1sZX
Dh/g/K/ZI1tFm+J6mQBybidDOZOqo3lwtERrMrsqkIfFYKWpXHcABbcErmphZR21VeNCv8GzXHFJ
GnVmOmN15Go1gL+Crn7i9aBIcWQp0GFuXD+PKEOVtXipv+YGJDBbGPwmwqfwXy+X4jKRGqHNAYhT
1+UxvlFXqGRH+lIsAf1IVn/BDZk1iCM66AB1aBVOkzetxcw6U4x3GvP+rvBMHzm/b1AqxHlA8Bej
XnMzG2zff9qbzDhw8tcN8hwVYJwIDXMIuFe+GSvxCWFhRN/NVfGmLayRs5Pg3ObkoaL+vBqBIOA2
cyBqINkgOC1o6zDJeWRvadLNNRF+v4HMH+YdZvllH+aY+WAJAdxEL1GP2xPRzpv+qNPsYWFyz0QQ
kW/TsWtbMtCaU600M6YYrJ1J3GIfrCsPJWI2MsQ+l8JJlqb2Z1uGqIMAGFq/eAFA7GWjzMbo2tJA
/aBZIU9TeMJqvOk81Gs61eK2OXN6uzQ2WUcYuF7UVoNXFe2F2+pOfc6ifeLxTpM9kfmoFQBb9lZw
lyS3Pk/wS7uTnkuqVqnRp7Br/RDKX218tdBjn2cbf3iQPVUw07j0+OVTDKNRUDSKp9h7vSuXa0hq
vEEAGMguqVhB8SIu7KUAwGfnGyYBx4EstgKS7Klz1zGzs1rItLimjEVyAAlj/C0Qey9OWqcB89xC
Cz/nRi7NTeZ3bYbhEEYwV68SFAlwQA5UqnfLMe2ZnO+lpcmsrgdUv5kpLOmH9Ahqswc19OMf8bp3
xhVK7bV7lYDzeylaNQNZhln0oIoqIBm0BZMu1BsqGA0E5DE2ceTGGoLUhC3Z5Vr3GYRvwHfhg6JM
WtF1tdZ8HYHv9OXrZzw7SiG8yiV3oCoy3YZSqwUH2AAJEw2MEbR+6cubrw3MLJi8jR8WJqftuC7y
SA5wNo0b9Unr6MOAat4DhlLgDGBNdeJGSo/AcI4o+Aer6tgiAdZVD4UxLk2YubZylWALuT1EJdXJ
Hl+W2hCnPHqFKeMiSSJ8Q+EJyobaVZfcaMg8Feul5XvmZI4coiZytWURCh/iZJvPAzIkVokoKHhI
3ah1QIuDysatiqU121nX+R3YaBC2rtbSYm0If7CXWRRuGisDx7RBqHiyAKHsjARKB9P1SvJ0aBoy
spZQ1XMDoru9tYbqVrbqHntEECvsLEtRnbm5a2iAhRsA/1tAq1+uTlndgD42hvXEjzfKJnBfOyA/
AcFdLYyv2V49MzRZ30naBd0YwtBJsOVVQxo+AqjNoSvTRrbtVgg3izbnNrDzxk0eLQNtXdJFsMkP
ufGm+MaPfxzZmlz/jegj78aPBzlZBEdwKRoyf5C8tD9y8utecnhgh2tbF4fBFv+K9A5/aJ/HzofR
yXqYD7JIQFiGkCe8YYFXUUc2l6orUSEzvCwdbWf36PM2TuIsUhcwIuS/24gFeC9t2GaobCzCd6LL
q2WL+2g9rBeGzlIrJ5PTKoVON/jQ4a0cXbCLH+iG+wVo5EZfynwvWZsshKFiFiZ4lt4HjWBHDshl
+PLDxVbAaGP4C61bGqSTzaWUNKoJ3B5XKh6OUN85qifs4l+R4FwwNg0gh/3/DhhxKzuoqFqDCmPN
JQLS29+j5b9e+/8O38qr92FY//t/8P61rAYahxGbvP33IX6lZV3+Yv/Dv/bnZZdf+ve36q24ZfTt
jR2eq+mVF1/E/X/bd5/Z88WbVcFAsnXdvNHh5q1uMnYygl/Kr/yrH/7j7XSXu6F6+9cfr2VTMH63
MC6LP35/5P/81x9w8s/6mN//94fH5xzfu31ufsb/+H/0+SV+/vS1t+ea/esPTfsnYjfY4oBdUyDI
yGVOujf+iaL+E4XUCA/jDCGjBI1/UpSURfhI/icXZQOQ0QDMDCkWLDF12fCPJP2fiF9roFaCpKMo
4/jxv62/6KePfvtHAV4/CMyw+l9/IDo62RVkcPhLvPRfMYFkN4GsudwVwsEIs1pSBTscaeoMKRAg
hlgDcyKDXVVkpdNASRtCcbItIRbl6HJ9LfXhrUKYYCvERwnno5xJ12FWFo5EWuJZxNDWVqjuBMN6
bIwGbMlS4MckIE6RD2990q6VERRF2TeNFAY4B6HuQnS661LQXYFe+BCyDC5Xnl9jF7/PY2stZ73N
2i14XpjTa1LsunoIFpj0OWzjFaSec7fKQTlY1dqR09yWbUdWGolxE/pNG2TTNsUodgJDdnR2HwhF
bxdqu8qCPrFFJFOI1Piq1m4yQ4Zw2koNHvX+ZrDAwq1AJN1Bj75KKUtAnym5TA2gOVYUh4B1v4Si
gv6MoT4FcdBsQEi1E/XhOxPHcE+jdh2wFFBhI3cVHSWMENf2jCoxPfKjjUNshoIzlKXugBE1t5mq
gCxVK3dN+Tpyst2y7Z2IgGBnzPVjA1lnM3+qRBUzonrStNJCaY0KPS3QRYO0kx4tFcI4Nagvoef0
WiRQdS+ZP+qONtK3rhLeaNPumVzu41oUwbdoaQ7A/YEDHro1a0HFlQpAVQmSI3Z1ihy0uO6MkPPn
vHHVKFSogIi5lonkDvG4zRN5B461VE/8UMkNJwWFIyokoCmWRglI0KqNmxg9KNLk554BB9Aee1G9
ixGEdjYoHiocVZCuwdRzVzSWx0Zz3zAxA8WcltgRYUcj63/YXp+z0ZXU+IeLqmTATDpAT9rQEhBm
Fe6Tn1EaHg2rfBqKV61ihy4bb4mCsJs4BBiF9ZVU0dCxWyNfV3rX2KMCIuPWlBQwxl21opHa8caM
DZvX6VwZWnYfgd9fO4zVKjO6q0asQA04JrnjjXLxVIXKrpfUdVKPP6oC3Lm6nlxnTEqQ+MMoYmDU
jUtp6wGU91JF3Vocjc4GF/+hruSDqlmpjXOSZIF2LGeg5FQkNyPK9ahZuyCi8bqNRRDagbVTq3Lw
4YJGfxSG3MnlDPHyCkkOkWXJmjX5M8uTJxM5O5AzhussDsFUKhv3US9Ye0gkKHAGytYloe4PcF/A
vXmt6uMAilZ9naUbyJx8t8rgUVWLfG1KojOEKbUHqEEcm3EjZKD8KtnaqomjSo2yM9pOdVsWRM6I
RKujhKuoamunLKO7XIx2FBxcXk7B2dj02Z1SRiASJcj1MrB8UwbxQZQR26IiVyui0R9gXQLrajV0
+zJvQCxafIea34lDGMzpmlMV39IkrtcQNEA6TlRfSst6qVX1MR4BJFTz6pmNALMqr2mT+H2q/lKC
8MWADOggbax2R5R1K3X2wApIJBf3AYlXcjPcpaDU6xs7R2UMuD0dpSx2gzyWq6CUv+tp/LNkPVjD
CZ5EqJV3GZz9jpheXIq3lg6sjJlcm6WkPMnAE6yG4GeRW4abJ+Vzn4+jL2YorpHUWnRR/DI4A1i9
HUl8rJkHEYnXRg9+UinzNC26b0i2o2Gq76ucbpCXlFwD1W5CgXEKFjINaGnhmCYi80xNeJON9F4A
J+iVKuYrk6bRzVD0V0ZVvwWF3t1mofqjG6FjG2vJU1h0Xsu6n4I8WGstkfHTR7qKExQQWC0W6oF0
QPn2BEVABhhFu3KbV03rk0hxpYq9JSQzfDB1o/o5kAeoqn5vCQgLddRrOfqAGgAktpuk1DeDdB9o
oLTLgPVOKJT0xMF6JIGjl5q2kfrMl3XrtkvYFQK5R5S1fJcHKJ5ZFfmOdJrhUoHBnyLpJghScECA
KOqgxl6eiuW61VJx04iZtZeY9TRgHif6VWJZP1iBoBpS0wwcbahR00AMvpWab3phhtAQoJrfdeCg
BqMi5DpwU7VLLdvMlRADv7EjpH69TKF3ZQwm7YQO65SDn6CWWe6S6AHMj6uyDAYPvD3CzdgTeuy0
bEP00FNBzqsFsq0NAHl3Rg4VjWBXionhUUOCUiDYciXa39VgqoxYAcQ0oyHSWYW5TQdhJ4JhG8Er
FZoLEAyTMxc1D8Euq+t1hpXaCOsbVBkm39W40dy86gq7B2TYjcas9gpwbK71bfSzAy9+0FvbjBKy
6hNB9qoBLI9DVz6YRq05otiDqEkAdbJV1nu9jukO82udCODazTU1wC7RQ7WaBj8JZtQetZPUdlMz
vyVlG+y6MgbqWtIGW0EBJoA58ppVh7Zvk60aB9iyqGaLGRHcnoVAfVoJqHlDqNCKJvG0VgR3VFh2
+24sTS8Zw7dE7Lv9iH2mDKiJBzGiZKoZjfDKhOCJOFbd9vQOkAWwfrfloc6x0Y1m0vsgHobDEFv1
Vo9ximG5Ll33pYIlaRBAgVmV21Luy+3p1Vj0UWaf3odiAJh7mQ/WBvwpdmbqqCcNJYtum7zufr8M
RLw//adp4iE3XWqkB6yox0TqcVTiGi5Ea4QHEd25UotWWUN4V3ggKQj749QAxzt/y0zBrzK5ugmt
SL6rKTqwrX8aYQv5YwaVyFas+v0gd3hEH+8bFWTt6QBG7zgK8bFItcI9fXx6H/L/lCuQpNKs3pfG
d9IO7e50p9PnkytP/3f6g5D6bU4VNEYJKuf0hY9rT1eAzD1t7NPLckRVQCul21zuvFDOzY2hsHon
w7fZIRxS7z7enl6d/u/06ent6U9pZUel6ON1no5OIgsQDCq6HF5FJAaQrCgrEMuVsrqPkxGyJ/KY
7cwwLfxoqNV9Jgjq/vQqj7RdLcSpf7q24194f2VV5oqGIlkjdLmTB5q/RghG2aZRRWAHbWXf4NIA
8I2Kx8Agezbq+atuCSBbr4v0BuITYNrOQtA2dQqIFsshf7QgA6DyG5EBpKrYNRA8gnTQ+410sa0e
oQr0fiNzwOpudkN4ozdh7kSVmTlK/cM0RzW466QORaMk0x3ICRhbUNgWT5h3YDhMwgcyYK9UmdRw
atviKYoVeTWUYrg5vVWIcK0UoXqt016/JmF/ffrvkEJ8eIxB1R7nY/EE9lrgWHMX8pXaTZXWwUGr
MTRpEt82RIlucxB6ogirBdac/1/BrzBwxenD058+HUCJPSjy5vRWDKLgADLi9ytOXzrdQ+VXyORK
0+leQXbcloISnu5zOETlG9S1e5tKcXZbG3W1FsU2AIpIKb+FQyo4oL9tfwwaED9SWL2lxXAveaSt
hAchwKokmIWy77Uq2+eCKq2IJeYPoPP+ofOLW2z4LQ4iz0MQSY4l1OHVWBbHwDCw6yPYua5zIb9R
kSECWSQBibcAqnpd3p4sJUQEDUYOySqtrS0PPgMQ0+AiOcLTAQVan4nfQVe2NZK+fMMmcM1FyB7F
QAxcKqGIjVrisIO7HXlRXLJ7i8a/TpdaZufopKxeRgsODB0y6SroRXMDrbRik6Z0vM65zkhWWfVd
U9QHIaBgxa5yiK7SorhPmrhzYktvfQD84F0YguSihSJUR/CpANEoL4nj0DP523xQ1LWqBIN7+tQo
VNEnaYPFlH+3l2p111OMAOhs5vedoiTHIB6+nz5kOCFehVK+PX1zrMT2FjuWfXp3+kPN+2Hog9vT
1WPTbFrDSq5PdwJpy0Ouw9E+fUbahNpjEKf70/eSLsOpDcza7w2IDYibQ3Ir2rz/CNKoq6gHQe/p
4iyu6TosTfN3A6iZ+dBGQ1/yX6wncbkTAwVcE7y1Shr3hyqhPzFTVeiuKJBwyhJMr4iFSFlZcv7+
B+nQfI8KUWKX4GI/v0ZLIwOKyvzy928K5XVCq3p3+srHHU5XQOgh35uJzOfv6d6AOXldmj6fGX1/
efri2V1JDpkaoewUcKThp6i9Baufbsc/QvnQakxqFWBsGPtox+nt2ZdjJaSbokD/8W99fPrxQ08f
nP58tKXIwMEOlmrV+bj9+4/5uPrjk04aj00pQniLRcc4kYkfFqFyMCoC5laiAyrUmgKOjiyJ10Jl
RME2UZxKYvRQW3VP1wye6VroUPVVG6RDYeKf3xaDuHJq0OpDGeTPT04fN7KytgiVtu+3AABR92Wp
2htQzBpcOHUKisnwI8Qa0wCuuuygPtsc7I97n64RxvA7JDerTTKkHV23WdbsweBsv78VgkZZjURr
sZeRI7S3+32u1fS6KlR6LRfkW4cxuq8HwnD6MJurYIQGVwb35Pp0WRIq10WTonytiRrEtYh+Y5aZ
uXt/WwfhHWRB5N3pC6dbJlCyKdSm373fMhDlBwMVd7vT3U5/wiJ6Yr2Y/76H0rXfRwjpvF/x/rNS
/Uco6eb23YqV0JewqZTt+y1pHv4MSoqE0elHk755g5fIfl9s6iEAzymBB/5nM60KtT3MgOv1+0dl
bWKPuhz4H7+qg86VLUqy5r9f00cIIyCWJPqnn3S6kJoqBFb0uPPff5gkDMQO/z9ZX9bkqM4F+YuI
YBe8gve1XHvVi6L6djeLQBIgIdCvnzR15+s7PS8OY1ZjLJ2TJ08maft/90HgNMADJGn/c1ww53R2
DxC/P1tuVNxZkw2iTnd/jt00IxTcbRLuvo89BiPCcrhh73rfwh9KewnUiz07whru/ltFMNREPGb6
f5frAL5DsA5qv4/5/QuqLs1MMlb/HjM2qHYMlYRUVlNN16RHFCbV8CDtQxnimPBYAjf9/mC4Y+fl
lc/ijRhhV0LSEZ0h95sqTIvGxvudBWMVug+gsIAFFmycGeYr33c8KUFLhifIMMzTevmIDRN85oLi
Q5GE52k4jNtUkmTXdiDhR0gqJk97V5OgHA5Dr2G77ESRBmxDL6JQT2+HXPVCbL+fDtpiJOLiwgNP
I3ao2Pfng47DdTe6egUrLUBqyEXh6QdB7fvVAjMKL+gEWUEp2831QCCoc//8+8GtXgYAGggnm2Dz
7+0WA8mcHl0+IbUrYG7f51g2h60uzWG08WnA5kJCjfu1fD6wtlpJpxSbsuh/ytkx92dyBcc0edWg
huQtDwABhWvudcegVOWemaS8MNlufQjCX6gLnybA/BiGbh68rm7F1EAWcVY9/FU+pjHSVwn3nmX9
yGpxHZAId9myaRIyyLir+dIC4do6luNs4c3hvnhoYyWukrc5HhF7U83JIi+ua/+kIXW058aXt+Wl
BH2UoTV2E1QTLKzSsrvFIZtPaaAvgy42g5nCy2BsfHMjA6M3m5xH2FmkFelvjKb7VvTmJJWQa0p6
f9WReRfxubzUgYluxTwnDxiAlIqnVeyQcN0Wo7rw6Q6lTd6V3J3iceISFvLC24Uw1ssgRJJNzjTc
Bn8IcjuTYBM5erwG8A1zlLMvjB7OUrXOSjCB4XWo+6sqLrp8H+97yVhc25Eq9O4acqojsRKFB1cO
rPIkoDJIXV40QJfzVBfbYA7eIfSBmmSLkC+sQ7uNpfegTM1PcZG+OVLuKtu1Ww00ror6Cfjwm2wG
iNXHND6ghTGvPNLs2Fz/rCc/vVqHZXIkMDWLncPgqQ9fFS+JW0QHRR75sNLOxU9Z9VBGI25INftr
N20eBRFZwAk9dMZt6nwo3/sksg/LLazrpIW9l7pDBd3jEECKfArkQ6+KKEdkbDdz5zs3z25KROg3
36/NGjZl0Qpm4t51gFhLY2V9qwStbpq69S3CbeyDGEZGCX6uJvT1zZppzCtVNNsSI5upJ5LrOfLW
JMKE1MWN//1O0d5f40mNwgpKalMqNn1TQJ1Ka/RgeOmcA/cHkR2hD6/GG0ceA0pGV+0az4IojXtP
4woS60SNu5abCQ5sDTQ5mjtE5t/VOAZ33bbRCDML/3fIXqeuaU5jhzzBDPWn7oW/mZs+2XpdGd+0
K75SlAYbwT7oVFR7NJfZdd0m5KPu23PTT2w3ChgaAGMTB2qSrBtAONBe2WUjnEtPHFMDWLIlMvEI
ah8oY18q9IT2khRntPg5dy2dGOpbVb+FMV+fI5lyTkHlNU8o3z+W8GnI0Srqnxtd0tU8s/oggYu/
lbBWDZQsPn0YkgBhZf52WXSibTTkEKv13tsQFnTuAEmDPjH0Awr4p7Qg4tkkhJ1qqA3mAiZ615rA
1SSCOQ8iOts/lHDEu5LJUxg5lfOhC0D9lZqKMwgcDNYo0yPEkiNQUia7U1MJqYDKRK+JBz9G1w8t
TDxbvp0Uq/e2TdYdK3e2Xfk9usiC8RenRXBq3S44Yc6P9lMXbjnREi0eUVd8ebPyTyqgZwHH8t2y
NExQTHatB+O1yVkn4/wLXfzORqIB9MQaO23mEei0CM117Ize1d+5OvJ5c0/qwRCCun0Jq6kGXj4a
QLqdTn+2qZcPWYPGM4145n/7VnArwcb35T97LItdF8LcfELf+X+2me+nWs73fZaQw+4VrnSff3b+
e+s/x/Yd4NTD2ByWo/z5vFtQgD+Hbgn3oKLs1dA2v3+V5XzL5n+2Wd45mgx7htnvz+f/fvn/9/ss
q7uePMGoJ9n+5wL/XPX3fsQOAG5DjNnfV3c/zPfmyyH+cw12To7GHP7zyYKs3F/+vmg5wY4k7UK6
/j7oXz/Mn3NwCY26ZJ5+/n9f53+7LEeAR0O8tzvwydFIuNbzlqNp3k7u9OVC1iiTNpyePCqDTdEQ
YHIjrBwjsMzhUQIbqdqtM1FE+ii580PpefyNY4h4CH+VVc0yF3jHSyUMX8fz4J55NXQHSetpOyWh
uiWth75IX5hPO6AJr6vM77iE/VpLw68AE3AOCWb1GCYjtPZajUAllOHJBk241l1vn/mEHKjQgfqp
LDxs7ycvy/I1KcfyPQ1mAfnsWV9h1p7sOGSVdnbE/3NZsWyCBPXl3yu+/w/C4WfES7QDRHR+tjDN
XM9VEZ6WExtW3e1RjX5cLmu5QPhGohyBc9ZzfexUPH5iSFd5qJS6LV8RWmvdYfnasYXv0sjGAGU8
6FmQhES/PIoqTTX+vt+3JA4JyEdusKomYy4Oq+1+MrTZidBTD17vwxgzZeJDTMXD910K61Xcseof
p4QZCgx8xqc+UN2m6nh6HIo4PRLQvTcj4eZJ9wThKRxD/gE9Hw2WuOIelD9U0VCaK4wH47KmO/Rh
Ir9fYL8Jg1aqgj2g83rvzv3ajTm/cK8q9jZtIqhHapkrZqZXtH/JlR6HXVJ63rXtWQvUVaVrzqzY
OpSSTUh6lTs0gpsL8lnlCQhtRhXC96cJiOVXI2q7HvroubQ+9g3T4uwZVCyC0XhbPobzTs1m2JCR
OId4mvHiApTpVbCtHARoo+dUp5o7u67ra0yII/+wpPuoaoAwqg9gug3TqMhF9s6aoM0haD2co4SZ
xyqUBxeeHpmtC5gSkXA6Rz4sSaY+hWvN4Abn2sAZpLMiPFdTtzbJ3f4aNm27VjPvtR3Cw+QFL9AQ
lYeumdgTm+dmBTGybSe5fcSUKtcwIQzOB8Hosz9Zng1BhUCKAzrQTf/qRj08gwhUodM5RhEO0Xcy
Kgj0K/YyFnXx0oNe5yvrn6xB3VKANJmmzyBNYS5/C2wDa8tBiQzejYA50x2rh1PimisbzYsX2csY
OMcIZorw7u0+04aekgliejAz88j0EmHyy9PJYLaH2YwdBCyjCos0GtpOcfRjdFD8BPDc5BAtucVD
cHATeOq0UwxdFQk1w7h41u2HBxdZVJTTElbj6I5DECkaWJgq8+ZJ+E8F9tI6esrxF0dDrc94Rkm6
AkTCs3AmRwFzR9/KIGshI7Tpa7iO6gG+p52LCjVwxdz20RM8WDEGCBdSsaQ5GEJf8acJ+QvqQ59C
J/DiNag6CvNcFNNjTQC81y3bIk54glWcySFeBjNZ7yBIcRlbYNoT9OAUeyaS/NIKFjUdELm1bR38
xBGHc4zcRcaGqE1OYKb7Bey2wp0zIXgAX/gq0qRe+6h0G4kIxyDDzNspfQeEufMMfExNgvozDSC2
bQyyqybYeyzCrxsFcIkBEzWY2SHSNRy00JYD32sdzXo1I+HIosq7oJo/X9yzgqlgruVUnyHJ7O+9
Cp1dTWKR2JGKvbk+oihDOeSO5KkFRfMURY45i1hO59Y+Q64DXb6kkG8MjfeQPxu6rVM49lGiNCuF
gOGTh5oVrL5WI5URLHxE+taz6iaN495KTr1HCI8cIyrmvA9qFBk7e7awogKptqqzThlnzuKKh2cU
OHeKO+hvc2fzT1C0STahq/ANroHHUTDyY/AKoGMd8pYanf5Zh+r+LkZSlBURQl6MhM5KdxRFQDgo
PTQObKBHW+ToPGMwV4POMazOFInpjw5+OR2DA1oZsSFPYhU8JBAf2sloVrui9PltrOqdH5Y/u5mz
CwoA8QrGuO26ckO2LTgshZZbJCXq+NYvxKa93yzlIEjrR9ocm9HojZCYYRRgtIYr+wgb7byDVNcH
vBgdiI8N9Mla2q47blD/0Gg/lay9FW0qP0AJBVeDVf1+qkN+CnoIiPUIZmsoesxBfyp6iDOBvLKp
YUyyL506OhQM9nVCAnKnPYqFboSmGEFg3qfiTdDK5g2xJ3wu5/AAmIU8krl8YwBhPmndJ/A9KuQJ
9PX/fA7A/r1Rgu5dCWXPFR/Hh2Lu+YHDxfUcwmZp5SoHaXkC26jBD8nKhRUe5PEifqAEAAgr+ge0
3p+cIkBZxi3mU4Rc+6jnFx9D1DXtgPtLnpJDx0V1ZVWxhlnfyoGekBe17Uc3kXRrheSb4L6opL2N
Ni5Wls9i5wXDsGN6bHY2KejNAZ1TWPfNmeb+eXlp5ufYInxO5pYcZVUHLxRQlmIMqG8HZSsFAvnY
oe3QJaD9h3DrakopzjCnhYHVZA9o+QlOKOEm4DaIBBA/zarA0Dc8OgWci4PX2iSYVHnbnhwHFtWx
JBq+TBL+mLoIHwINT1APBoxVIKaj3/vmKCfHHIeSfRQifpcomAK6oHfsgz36blLDsj6BBy95aCHn
vrdSlocuvrNAPCd+tHcHNsyVxXG0PVJJH/KE1NqrGQFFzs4HC14Dzp8CmOiisu2oR1FHOWSZ4dwJ
1bEN1GfsdkiRLjLpuhjCqQsnK/sjuLsSgoVM4EzfO3A17cgeRf73aJDDDXObzqK37n7vwKoB9QNZ
3E61vv+96Pjefmxgjxja/gS7zf7kRf1DXybiFEx1+RDAzVbNiN7UWs1l+Qxunry1gV1FhUcfMTs+
KRtB9r4i7qNDn11Sq2vZ+NMlQv5lgu6Kaw33jub10etVBZvbCEVjHY0beHMluQPXbpQKLjCgJx9A
tB5i2XcnSTkk2sZzPRTjc91H4/NUV8+j7g4idPuPOXqb6yj8BLfEW0dRpQ4RlcOjYgEGIZm0B8VV
sAYmUWQoz0+bmlEHWi8OOS4vU83ZUcMLq/TzNjb91aI6c0MK7j/Q4QoxwXY7JCJYcQmz7q4onqNW
mY/AU2Bbz3AYXxYRYIVoNlxBn9d5sIG30VC3egdTyd8ERcT23Rbf0e5tQ5M1SiVRxmNBc1Fw/4wO
VO8cixJeehFKhvAnlkcoR8+Qa4rKrwY0E92NZE0SWqzrqQVu2cnoMKHNaxWlsLWLCgqaBA+R/XqA
vTnt0YDuweBeTTOqwakCNti4e2XFvBn8uD0PgUShD+leTmBxc00qDNYeNDuLapafaAhFk1/vZBql
h2fczCoXsHzdRyJiW65QpaQsDDYzRxe/riFJGA1DA7djFe6DovqaopQ+k1huncGAKD645SUB4wA8
irvzfMqdG9y96Mp2MyYwZuNswpS88UgvLiK4qDkKj3g2zKnQkH1IB3z35D68wfbvBaWUS5Fq70hl
A2tlnyHP56wFC8Js3IDBwSvx288YWns25bnT8mJjS1MfQ2HIPlBqY350U1iWWRP2FxdV068Jf2rE
NLC9MCU0NbgL17cJuqBshkLzELkX2RwdNagdJ+qhJS29DNKN8p50A9o94VrKQx+FuEh0B1YKtqsj
BbYCKZ5F540X2njiuQJ2D9ySTNc2DkXewk38gHn0bmLI2K5K0Kgxw/X16PgAoGbBopMDQdJOhhdG
O3T1WIJ0KU0Pde2mh6GO0q3pMFViGpQYsBJ1MAnMX7WYwqxRQ/xPYjF2brr+M40q+8q0tBsg6v5X
2JIfTcWusK+en+roy/gTf4S4aZElZQ9afVgIRESgw8QpLOmiRCW7MeR5bJzmMAR8axI2HyPj1WtY
Z5pjjdLERqTVVyJBUWhrlq7aMM28wPKVcUbnIB2NaDOG02QWF+HdzhCO5VqramUUGQBiSWiR6hJm
qBrmvf5kakAnASQ/igmueAktMd2m7s9kRMUl5vED9UmVhT78rdGTjf5J5aQPM9QLBzs9MR7UO89C
D9rIOciLoUevagDkrhxhezjAQHZULlzA09FkghNQ2vo+2ApR/BRzGZ3oDKfhog/1GXSPHgrtkz32
FAakYCWGO1MG6oEyB0okZQGO5zAjuLqPTk3tBLnqAhrnTjqkKxCiy4314v6Jts3FMbxYt7SBPBdr
LUhOSIEc6l+hQTc8UXgLG7dNnuMp2AR+Az1/w2U2I1LZN7Rka6+26cec8hv3wcYhTjzDIRIwV9hH
6GWGBNgDCIZXOXr+NbRukteYVBvi2F8oad8mQmYwLdAe7A22WatNIfrpPMHjchUIaretfID94IHD
V2B0/epd+dWd6hf7m94J2RE/tL+aceGzO/1Ax4d6UK4w57RrL/jlkXGMZfWJguQtgWDgVxnqDaHy
zNyiPiedE960r0luqwSkz77xj07/EWDo/fBzkcY6FzTt8s6IeS2Jzz6hgoKL7zuILlu69tNXalL5
I6qqEXGHnjdodDYI45gPTAvzNBsB+MEaFG2KzYiCqYatIoza0JHvgPQVNcac0bryOeq0e0U0Ajnf
Ki0eHFUikwINdx1NRZt1PGmP3WGqdfCSVh4MqAUKbl67EtpNjoNLCewr5Tp1u+EwxYCrpkfC/+Eg
xq2KWOxM5/rgRvnqUCUGJUTfntAWpA4NXOddBbOZabDtPkg75FKkCtY8oOowKK4PYRiD1SFRMLov
NQblrbocJH5tg+SGmK8oHgEeVxp0CRwHNfcWUDQcgkERIlCZg49tOc1AzHsnyTFB3P9QDc1iMGYQ
HYb3l3k81O1PNPbrfSuTUwNMJWcshq0o78YD6o6j30GdqwQ1NIpBjwRR0DflfEDxku28ASw9GKAW
NG1X8JIde4tQpi7oUwGiGuDSdNW76XQMHchz8zr2MtkwL6sLENq6ochBSV7NMGNvpx0kn7pMRqKC
Z+YG/JMs4qBluuCRzmIzyXQGuFKAYFDsBD3ABukCkflyXXidzHlMAXxLex34+G44qF39V9hV8E2d
D87UrkCGeY1NtAkgpw1Pnwda8Ssgrh81vuXUAl52giNAGCgnzNO1TA+hJ/2V08Bss6l9k0nRXRoy
AQ8JC3j6ieHIcI4+NWVGUS3GQGUO3LPHGTT4Xe025QZExhHtVmvLOzgsBz+CEtNDYNAjK/bD3Yh9
8DcMTEEkIxeq1Yb0YPip0f0HqlEoYEbtswKPRDf49VQfbYfag7vtpz8OYHOwhG2b0QN/U1919dMV
4Hh28U+eqN3EuuqgVJbW/mcJvYnKNiXgGLKDPSt0XGv9MQwYJkdO9mjMHpFPopdmHGnmJjLJkQfc
eGHJtikLFOz8ZNfF1eukG7NNEWXnjaPYSh4ngjUEvKXRCoPnrChXrgSN/U4e9lL+VCfNbwIWceb5
EIzshQFzoa0euyTgm5nQbRE202Yowl+0bG0Gm3S1JtQBj5pH81oD+MlTj7YrIO30WAFQLdOPqYjX
LOrMGk4FYH71e0vYeoiHt2kM6q2hFUSAtePnSVfCGRhu2hEtho1fHWFKfR4iT26BYUBCYjwI5MJa
Cm+NGNtmXWSudcci0G/9q9feybHIbwZBX6JkTE4UWPE+JtPWptFwqgbzf19QjMqL0QDjn11x6tFR
v8IMlWSiU1OmEldjYsIL/IihLF0DwO5INeyD0tkgCK8yqdK9hR0TuHZvCLWv5VQdW4c9TQqK1x1V
WUPTJh8SPIjaUAjKpf+g2HMc+gGu3733T4M/Sme9bu0Wrgdu7Cash3YvGTQtaXsxZnahGyzKk18M
r77rN1tJauQ+95d5bkFfNcUlIfB8btiwFa372pkuVyWDURMqi+DntARWuc1r2AM8STkd8hGUceC1
ZgQsPBRgzsQ8d53gV8NmufEREneZAuh/ZCl63BItdxSNCP9+Vtk0OC5r4yGtNrhjv+E4LPYVJqGY
wjudlohy3CpO86juxQZ+yr/8miOTqls4N6TJO/g2GAlqu4vG7lTESbdbDpeSNvw+8LK4vCwn+/vk
oYIEWsE7cHfxv0XBL8yhu71yZlcfLD/UTlUf2w4gouAx+DfoqT/SKZgPxXCtODoC0KVh0DPAI3+t
Q9/s20aD2IpHXij+y7lfBQ9gOysiuef3m9y44a4Fk9Otp2IzibeQhYcoqWHfW/kmh7JqfdIAeeE9
388wepH9kYLvCE75DCgfU9UKJdYga7gDbfe+gVdFPN4f6ZYdGRIi404HiRItazj4/DXo2E4MXWxN
NmBvRPkg8Qy6+jaOw94FdVtFzQqImL+CWaHIo35GCApU+wgvljLT4Z2MTEiGAeWaVkxsh8l5wFMV
QGHF3YpGXhuEm74Jg4zOoIwgEd4MlrzbGVFmVMYJrKtJpqLZy0TZfSLQc459X0HWfyh24LY2q0m0
aj2OzYCq4vjmpvxXAr/e58H3XsOk7a6UcmSY8bDVnbjXjQOM3CVYOAGGZQImZg+FmzXy+/6QSpiC
BwG6ZJIJHHlfbRjnYl3iWTkCWXEfQECFrStaxn+UKj2yQqWvOiRsO/glQLYkZc80lZ/LBkjR0PHr
2OZJzC50qToYSU8K3tmoyO2WLTxAYnmIYO+K/koHaZ8HVLol7AcRq5gm/g+/kpCCAxX7hGo8vUi0
GOTLnkXZrhtryw/AwPUm8Ux5oKXhj/z+dZYtulY9W1+wF1i3Yw6Ni2AbYe598Sr9sGyA1guVlVU/
3VRKp0M4twGGlJh8WORcivTBD19PNndKhEGYj7pz6SA5Wnat2fOsE/lVRJyh6XXUR10D4R+cJvo+
ucfSQ4FR4Q3QAhAMVD521ujkCUbdP5YjBG73q61m9YSple9DtFttLBLdN8LYfjl32xeYMghxrnc5
hSPcntIVA7zyRQEL3C+umAOxapyeniLWBxfI+UH46/67JNpAjLPpP+DFSAELe/xAMHrcwPpDqnff
VaflkyP58JIEZbGDNQPZqkjZFxjW3JZjo16BQaiSER5GMWB6F2TNJjt/UFquSC30M0yG3jGQuDn1
EVakyKnBo+szOQ2IRFtUBmRi4W2UODtjnitCg5UJZ2crgnKn+WzeKNWfhY0hcFdFa9AOe4Rnvrzo
Iv2aFfoz4zH9Iolp0b7R+5dm7EtwC7sxLzBVfTnEPwRVPL7yRDe7IRZyayZWv9eehcM7NuikKVch
nqlTFeMOlgJsaDvOyReL+CsSj/o50gDy0mQCvdJY7zNW12W9ubu0Fq6qj+A61I8tBej9vWNF4RPH
0uQWlPgruKZFsnw/oi9fGl/rT1LBPgQzmtk3U989T035sqxP0d2QtZWKr7yyzkl5Lcr492vUY7vx
CkreBNT9t33rl7uKO94rTZ39skEST1POJ5Gcg5aSi1t1cJC73xf8fNeGWv0iwEnekTIIkFgO7UeL
pGzZMy2UXulprE5RNyWnJIEsRZtcuOzbpxYj3lNneZg5qXX3y2KaIAxQvvy5LH2/xMAt6s6Ox++9
WFkdilSiGdgfI5HXnN44RfqBgbV9umvZ71iFWFT3wb+nSGDo0TkS2dB9CxTq4g3xYVe2HH35LKSP
WvTV47JPiKhyrVkIRv/9AsnoRDdd/fPnkiO+axpGQdDqpiMGFfUmEBpX6Dp4MmCAofVBoUjXqjep
5uqIOEeBVozFtpbe2utisE3uixQjaNYI3NQe7KQ3zR8TptpXh5TxdYidj+XIo0bzRWIBcCz7gI0o
EdJys1/2Ycp7gU6sfhiiVr8Ab7qPceot4Uyeec9hPXE/kRfHLUr6Ifow7ouNFzS5FC5S2Pt5uyja
FrUQTx1SA9iChd/XHqPX7li0ocagiJ2IonZtPdfD44GdYOslgd6P9Lys7cNrDS7QqwHJ6NpR+7ls
NGmU0eI7hLwslhL1UyXK+fvaEVO8qCQ0D1Gv+hdvnhEkIwqoh7E7xkmyVxgy9hZuuE30WIUGivPs
fUCR9kSBPTKZJjlYRgpRSuGerR5QQa4IUrIWX64yPqoM9xXLuz8viNhNrk1AUFHBJstL400g4y1v
9SxgDlWzcvufD7/fdg5QbPQt7P/sGHR2BmhcXRgB5sBab5q+r2YYBQI8Pa+bUWrUCO4XwtD1OMOu
dWh3qGV9LJ8FZWD+3QXVg2gt74EYhseVPxjAjXqo5ixq8WQXGKbOsKUpNiJCe8byGZOoJOjOFCvu
FehNQ6URdlvxP9ynG+qJ4QNVlQx0onvZqXVPcTqXZ6Cf8YqVIb30mNHwcPAcwJH7qV1SYKce1alJ
z2+hqAGOOLAUj8HGLi3fdUbtAyFFhmgD4b9m4K7B2f26vFDTq6sJebntNY/+XsGY722cIXL+XiES
dLTWuLh8OUoB+vZ1OVQ4CGjkdAKw+v0cy2fLOyg8wf+Wh97fK0pLunXngITz1x5pXaOZra6RXvy/
h+pmUJbLhOrVn8Mvm/AelMLBEBCa719r+Wx5sSVtEC/rcv3XinpE0waKmP3fK0Ao9HKC3uD1n6Ms
74B8Y3jyShQp/3cTl3fuhPbEjiKU/GuFp+7KFX0H/OV/eyyXYRMnzAyEG7fLij83kTbocFUyVt8r
lrXLHrNLgIr0dfz3CpCKATkO4JT+2Xh5NwSiygIb2L9XmN78JHFV7v/agYG4NeoIdqnLxdoyXI/F
eI79Olj5afzORV2tCyCLoEOMDIR6f13P45b0qH9KWyerogPOz4fkZtr3tPCDy4RGwrzBL+MUyWoe
gDkUzBTrAQgDcgr3grSbgl2IqB7/OgpKNAK/fVWjqc1P0EmoYFiau4Yd0KYHUmMa70fMoauk/HC1
2I1jeAjCxj9NPdD59CGEg84rxOaee2jRZTItp6MAeR9txn2UjxyufLNGR2bZoGCF5sG1b1eYvcVO
pJB1VcxDkis2XZVWyLVAbHE+mu6FUsdmKVF+HmlUVBPJSmBWiKQ7dKeO43bW6TEn5W8fAMlWjl2z
jgz6uPRtCCawjlEOzGnK+tXsgdEzA7CAzh4vZcYTE63xnB06DIiZU8Z7g2bxsmcNiFFMZDpx3hHK
/kLG/obs/4cP5KoDjtFEBhVwBuGfPq1aJLJ285swoHKQWg7AoRTPLhQXJ8oLQP5p+cJ/FdrVLw76
a+HhCBh6hBq+5+Sli3lA1VO9BmaB3t/gBS5ZEH1oG0gbuu3vkY87wcsXJdzxZ0gseg9Prn4oCCbB
qHJKINeJk0k27bu4zyGXmM0lgkvdeVcwbYpVyY51IYorB4vDR4sZxnyasdBrK9zkFn6CbXFA8jTu
Z32pG88tMwflUwetISjZZrgTxQwgo/QEvkGV0BZB9qA++HkYPJ9lqwac9m3hTukZT9AEOZ7HNIQb
xByhJXlOgGD5m0I6MdzKK/HKxWPSqnvTYN9nFbSYG7etf6uOrB0938fPGNAsYLVcY5a+eEEHPxgQ
VsGKHs1OVSU5OSHi5GmIcKMw9KL+1WTEY/eaaipuCZ4z4nHx6ndoOqKWfLko/IFP34Oin2B6nJfF
2S0PjZNM6FjEWk+n9Q61Bmhd3HdlDh02SA3bzbJ2StJ05QCo346Qxj+UDeQZC6qgYqjB6cXXjl9w
f5A+Dm15WhZRte4yZlz7veimyb3RPm3Oqe7IC++a35Fro/OyLcCnr4ZEw2VZVxP1qmRdXmEbwkGJ
0HKNVkySN0n4I6yGaydhPyxA31YN4RspfXun+0Kk0paDf+7QOD9nNAz9TOi42jQeyvH/3SDg/YqJ
YDyCW+mfHRO8lfUcb8yMrpL/Q9h5LTeObGv6hSYjACQS5pYk6ElRlK8bRMk0vPd4+vmoMzGnW3tH
1w2DUleLAAFkrrV+1wfRtqjTj9ZFpDp0NwOACfwVIVYN/ds1HIZBYCSYMi8d4ZynPrlDnBzcWBD+
ymZXX4UZg/P0t4z3s9FuZt8/Z3a3j6yjauN9MCswh9ldDozw65pYqNGDC/3kVskTA9iDI5q/XBGv
9PsuhoEzThE07Q3zNBfwhx2mKxvnRME0c/cPmfK0zvUXTjO8lEY3e0kcXxLGVwvXZWLhdE5+TutF
XounPmdQLPIHv5mWlmmelgOV0ZATWJIhA49RytscXOnoiylJkGrZ8OsNjXveiHeOb651LdpGYfka
i/BsYXjlBvFdWSBahgUalkId3RoUGNXzXdvQXY3ac1lG/mI2m3aTBIhus+DFUsK/FFn0Vz0KQJdo
PMRWbuyR8GDOY1RLYbrdtgk65UELeIy6+jMO+25Rlu6mafurkdtr2UJ2GjOz8SC4Y7VaKGtpZv5y
VtkxLmePmmhHquTKUs4vLXNhnxcp7B3uobl+SHxKmrRNz1FpafxThQ+DGWrUVNamgHS016r6Qlok
Yp3ejBYLmQ7hxpjDlVUXx7YKwa6S1t4WoQE9KTH2MxJSlY8Q/H1NWyHf/pw4UzMOTo1VBfuqD70p
qN8yJ/2I5rVjftkj2Vi0UcFKxgbJzgxqOhjMZDolzsLtwxkgtEbNC+aqRdmX0S0pJ9XC7/KDH/Vr
m/T3TT3dYZ5gekR2Ylj34HaCVPGZrBSzHVFglF8u0XurghKKEkL/8NuKMr54jkdr1Yj+ahPQW3Vu
hri3XsjKKladr78X5exuKhkQnRcob7aoNRLH+dVEw90IQ+vRcoyWjEy6UD90T206AVVODgMJJ9kw
Ya+uejzez+iZ6WKYsvnB6BVBt0ATHFzyMN0qxvWLwkmRBY8PwHvI7YTxhTpcnl2J5FirlkTbiH0M
Mgmo+qSbLYlhDRPGaQQfWuDSGUBHhGwTEtp2CEvPKpJhOfljuXSyZAskvgwc3/f8TqsgdZall8+6
NxZ0OozOEAcuhkitG1WtRPxSdEnsBaH8LLXgppaGcXVT7Eq7e5/b6uqH1nOq+x8tKJw3G/pmJlQN
biIM1LBbKZM/EmvRuOnEXACrmuM5CRNuwbkeVnPYluwHMzzdwj1+/xQJozx9vwv+/7vv36neeq2H
nsmQAu1N4vJkzsMb+hT8qW4/jbe/FeaqON10U+vGKuFx3/7D97/9fve/L9+/a+GDSVFE+6kA6bR8
6OI2tK+T3Q7NyRLhsrfuW30w99+Ho+dNuhKyF8v/Pc5gwOzD0allxEZLg+yUDGXqFbUIlqotbOxI
wAJq4K3Bnu/HWHtvQAG4ug84fSwq8YWGeaEFBhqFncnjOtlFca/dXiDwW8fRyo55nnwpJaJ1pUxo
IjiJhHba7Bo8nriEabNKGGGswpq0qm94TWuDq+Qm36aS3VoTYXC1b78rRYRzNZbusF20JybuI24e
kb9NhR6cRld+El0hLlB1jG1HOuRC2bP/YKhqJ7Bc22QwMCEpR71Y+MmAL41E39jHaD/9ZD1G+Yeb
uc5em8PxnEeG3BXDfF83n7mW6keYqOW8QCNi0SWCYhh6TtETpJSGjDZ+9XRJSd3F3iyLYdtFLLNC
1+7CpJ/ugxZb+9kYL8QAbUIgsWsQ6YaHAQUN6CxWk1bB1Um7bBdFVetlSaWv3eBW0toaUlbRxRvp
V4VnGSlM6KhMqYvE+DD0COfNMj+JDni6nabhqsv7KM3eRoa0d8J1y+euHdF75dH1+6co3Ii/wqk2
L40+8eg6U3rRq6/YrsSpTsPHYVJilyIMvssJoVzdomzfgn7cZyME9ckK6p0hUn1lVgGhnsT+EZ7e
Tx5zRbTnznj5fmkZmp5nhMHhqIo3u1DPUPIWJQ29ETfqrqHBRNdkO3uhaYMHnwSQzi/NV92a165y
n6txtCSYckSB7vqJsYjHqNgl1WB5gzHtQzg5BwTDRbHo/d7xSsTGi0GU/qLQzXg/Ri0JiA61TWhh
CtSqel6YfnlvpiwQsIffwrogtUiVxaXEVWI1Qz5cxMj0lqVD/aZ6O/1AAXmSehQ/2d2jC5h6RuXW
7scc7luRJeehNjdOwoZYuiq+aqJ8KmScHsEOq/EhtPvoFQcd05TAugrZJ8l9f1WRVa/DG9dJH+Z6
HQ9mddScdR7E5WtmxNou7u8g3wSnNOS8sNeKnhNGLwdnRk2PvzTuJ46GDQgd9UaNGZ6zSdPcZ6X0
t3Xnl48FJ7Duuslemp1z1htdnf0h0o5NI4cV5gPjSwB7RscAwTWD4MvM0i/dnfWXQgoLjG+lHC09
ZiBtqxDK2a6vfLWsIJZ7HcNUD1xcO2cMJ4F5rvWN0pWBhWdmEdxXbetFftFfb79JOx49TXVvyICS
k2AaTo3aibVK1K+h1LVjWpYmAn56DMiaZVa6J1JCkCiVir8SCof1kgxL3Rj8OwlVS4um4t0JBgvX
Gh2VjNM8uyIpzk2bqRvili/iGrX+YDANloKB29gHV922s72Nixs6qiA8whJxdn7eYgpiuYvmxiWr
B1oyWgU8bIfZOfjQnZcwju0FZXK3rUMj2wZRNXoyZUY6tV35G9uN59kZ+6OVuXJRpflwNkKXUrS4
N8S8TYbUfrMjcW6wdSVmafa3ca/vbVhDj9z/BVizJLsnCtJtJLvhmGt5ug1u75CmpzCphnQnQMhE
ANtgKeJ0OIqhvFNa0u78omPV9aW9HWsmf2mDBZAWxcOlkHWNqrTLlxQt8R1cB4lHg+VfxoRPNGch
PC0ZZpLcA3fJhDBeTJA9fESgmxbK/GqsDKJZhmRaNj4KgJCxkdk15UFq9JaR2fjHEch+ZTupQ6uI
sK7qs2Ybjw4GXvmxzRKekduu0N5oVHn7NoTVDphKPZftrzxBWTEpt78bbs10CuhsT/MlqFp9lWVl
tHLrWXpJ6za7QCMdOW2iNyyGhmtfHsvCit+QDuhbQ4GKK1iGvxior53AtZga2Q6Te8O4WiZtO/TC
dqMH8gWvifJahfZrBvYHXUCjygKk9KbEnpYwRNWjD6pd6I32omu4wQxmS8pcFq9NOYhnq+Ym7ROY
DagzXsRUqmc7Mt6UjVxEc2/MTCFXCpbsppeheqDAowRx45NtI7+HmHTuhEl6c2YcXUt40dQ3MKom
4zSlp94KjV/oHJN1ht3vzh8GKpaqzbZMEgrYz3m4tamxoUH08linipcsvk5oyk91os0PWQN23vSP
OvnThmXJpcYArS9m8+77xc2qo9Ma7mHEqmWNzZBcOnNUXcTQ0s3hfrCzbSZRTvGXKOLPro+yZe4b
73Fn+PfWOYZ3ZopWPXy/RG32Im3jaGSJfY1nONVtjadWpUMs0LrIGyPD3tVO3XoyjEjwcQP5JDPn
PufdTk5Vvne0Pr6aOuKzEDu7twhuQqCHzns9JOfRkUQmBvKvIDSzteMoc2WBml5pCT41C5Vcc+OG
pkP+iZ3LtMmG+hEYSIO7HCJnN5MdzVy6H28ABhuzvot8oBfXbZ7MOiSBruTZoBpDlqkp49m35Kmb
TfEu7LFdtEEXwctFD7IIykSHUKpHFwfDERGTxGQ1M7nOjXGptcRafPudNPAqm7hyX8t4VJ4eWTun
hr8zCoMIBiS879H4WXd6u7PRVe7s1N3K0E1eTKPUNomVzR5SkXV74zX22PR4MG/tZd0ZeyOp09Ne
WU3jGRCOoDWzlWp4pdV5Eh9ZNqDm6w6iHVzMvh+lITCfmmnAqOEmmQVy8CVj5rFsMOLtQmdvJXG3
Cia/ekhUvE1r37jHwAdzZJXFjwFGVREeF/sJ1sMpvbFtkb4kp14bl0DSCwTGZ1EFzmshZb8sUsxb
+oikE9ScHtByvu2GKcQKZViOifOQzqo4u4brpcM479B0ZI96PkAUT/xLSIfQdXXkdWm6x3sVwyWk
20pfR/pQviZ1Ze8DOUAGKIBU/F7rD3CyFWC1kteqYFgVVGOzd1oydKO0aBc5AMXCiKLsWcfjbK9r
Zbwc4hI5aj58IFIN6sH9q9N7UIi02jQcpqe6IdjFrdN5s9M4L2V9liDTp9CAGEVPC2WpwtIpcOf1
YBsPrrKCA3LXeOMEzPeSSAeSwKHmMrplspp6JEtO1AHu9KW1hc6je4x605UUwgUb5DbJIZtDe7ZX
KKjyS5M5+zbqgMSaPtwKQ2Ci18TpbrhNJUJNe3QQDnjYWbsPfbdXqNVMRwb3rdWVz9II6blQbrMY
TUJYb5lpXzE8zpPwlw1XnzmEjJkHlDcRkBE8Fc6wjkuGiDNOL+upGWg+oiw5ufnvOsyrp1j29abQ
MIf+fgnNRv9UYpvcNDetoyQVq8jX8+3hZaMbV7EJofT7Wf7+sS9q0xNhekDflL41Vr0CsVYPYWnv
ZzepDq0gR7AQUQpagAAFJU320gPt9EOtvho7WqUa+hfRNyUFtHbBv9X+EOxWf3sDcxbi7riR8dSc
9dtLOtyIXiCA2BE4821XVrvvdxAplgrXqXNshw/ypiDRzFas0CPAR630R2sYDqlK3bvEjK7cZtBn
iPe4z1sHUUWHSwrUuCMtgrnrRBavwHaardsV1Q5y0SfSqehqm2D6pmEoLksbXSOhOecmc2HrZiv4
SjatcZuuW11oqP8dY21nXGvZQjIvNSpxuN2+01TbUGTH3z0RETceo2j4Xts60VdBiOtLWWt7+Efd
x3SoJ3PY+d3M+KeX+iGx5nET1P6DeZPLDH7DkJghc290xXHy50VeWOohmsR4Z6ppV06Mm4MGeiFi
WuMU0Tkvk1HYOxDYNnL933FgBJ5k1z2UVa1fFJSWhR10w3vjx3cpPqObkjt4mWYu0xqa+6RI1mVQ
NutOY4Y7D9hhTZH2GPYTfTPdirMaXTA0TVn+AQ2xWA2Brb0BsXtp4BbPEu+8zZCIU2vMCX33aL3F
aYGofp4+gmog2C6YqnvDZx7rjyreuAWqTeJQkme/68a9XVOmZGy8hpH6ry2LbDbY6tUYhtTrWM+P
4PXGaRx7OLONALXu3Oe+nZJ1WiKPzqIoXOmZ7HaJBZG8s/keOsE4Nezbp64ZflNUD3e6g7CksCcH
NhwiqVYkV0crXCZCocYoIM8+4MnL8/cLYVLdsS0LaN9sBkHll9ghURm2VSq2s9ZCtA5MPHzgfEIt
8WGx3X6n5PCro4q+uL1/TPPUfha9KdZx1ya47O0rv0Ghcnvxhc0YsdeUh9i+e+gs3Iynrj0DfdyK
LP1kD/FLa9bg/5MOu600U7gyvr4xChO/x8hQC1s61cFN42AnbIduZlQ6D3WvoPO4VRu9xkVNlVaN
7bKRxrSODbfdyyZ6cGABnL5fBpG/Nk6eeUZU10u7LaeXQNyWCpMhhDsmdyrx5RrfAfvktGxmFD/z
0cShwetwuYS96IyrIfexTWzH16I1mDVluVoOdVU+NwXhWy6bLlQ1421ufIIOzDm6w8dr3A5T/Tu6
KY9ymKjHUpbuIhhafxUU8e32gxSbNWLYTvmMKn4szlNgxlsRdxha977cVKFuraqBp3dq7qV66CYE
sYZbqXt2euhCXcQAJDVXrvSHO7PPL+DFExLBeOU7FiTtxLIvWCeu0q4V11zXPdGkxSlmCWfav6O6
hHjOpuOZDviPEvgLolhdfgt/tDJlphHxpTqKmjG2jPEeG66PSQXurq4RV4S6H+LCx6hYyozd3p6T
Y1fnu7bjgZqRQ6yTmy0sw7G1okujfZrQjw2/pVbaD3VGkk0mMUHF9m54K5JlCCv5DYbzR5BM1kk3
0YfmcApPeR/fUtV43godbpEqx9orXPnEFzousqqol0X/28oafyFEZN/d5Nn7uGueqlHOHGjAw2ZD
S3M1Qz+7EwJ6pHfueR6Lhv0boQBcZJ+dHvtRSCXTBU7TrhAqW3ZGhqbqpjEyMUltQoS2pRno7/RV
7GBF94ac9DMAwbhUSU1Ja9JDZHF9rTTNh4Wcncd8GM51U8gNnDmaDMqGQ4bVQKQ3EJGC8aTViX/F
lw/bxFF8DocunC6KJey56pk053HiyT6oHkU4+BdZzA8AmbHXA26c42kzFngSMwEa7jMtU29inspl
hXHgNdHyep33dXfUoIqtxhhWjfsY5rF7pynmf/gLp/fsPktf14OYDXcxdaw6g0F4OlJNe99QXbH2
pNNV9hAyNJFBrfMNhAL2rB6rkqKEgT6LvJgkBEE1rjDrkBsgruJi+8bHmA7Ta2xEOydJexSp8fQa
BdW5K8kJG/ADW/ffWofZRGfl2P6iH2FA9FX0FYVt8pqI2F9jUaGtNRbbZaHqZsfUEBMABkbopnN1
ZdMILiiNN2ZOw4Ejzlvo9wi6+zcYo3RIhXjHRBM3O98v1sqIkQyrXzpewDvC9NSi003toWZYg3P0
qDZMKLDwk1VO9gp66RJV1CY1ws/arKMXSfSt2XWMUN3mDNGSdacJuxdHH51NXhT9ooCLuqxKZW1b
4fSrEg3kpuMzr3l4zzIAR8VtNppeQLeuzMeGQqXgMv9iDIPvpb2y/aI6CMUcCdu7ZjeMII1+Rg8U
4pQ1y+bDH63iIKLCWqW6CA7jbGgLUwTxuoEqdDckrYUnbnVbVp0PWeYrG/Tgq3HsxZx+pNUYPgCP
4d/XszS79YQsMtAORvdg2wWpqFPvL7+XWRprBkpV9zaUWnsJZPTXbFgojJ9Dm/lgZoftfaqAUrvZ
9bK2FWtsZDuskRKmlmDiXukzYZ6dzLlmU1au6t5CWtwl+RrbsHXqgArO+dzfKTfWt9aUjLTe7pPV
VYBhndok2mjsy3l+wbUDs6GS8wxk9SzYFZYZUfRM0idxFzeOuW8cwNsSHTGke2Y7osfQpTGfSTSH
6RUXuAQPz45bmu+iNU597VyCsvquR6P9aOrbzh6Dw/eLtPH/zd3ymKvaPEsj+hqHql7B9rzx9kZU
waV5KEKrvHy/6ExrJQYXZ9uHBWkHzhrHaP9UC63a+CGSP6s0xcWHPLiJNOzRcKox2rB7a/FNdIE4
WvFs4+n94EZz8phHe5nMv1tG8uzdsjrhDXzJqrDwEGk2l8QeXnFRiNat6LolfMn5jlrrUNU1Tr/o
iGf4hpcplONl8N9H1XWIQtmGdAlVkU544c7YAllDVa6/5y1RXtfeYJb2RcQsnehQ8QQOcKSq4Qyf
IKI3i4mW6RBZ1l2GYdoenA1uSdrtvqtjduFT0soW2m6rrUvUxzRRBaPsJvqwRsvaFoiOGLFcfdmV
7xkT5FXdVjqrksAmCu/CekbEgbKQEk5tKpJtoCoN6phLxpGWneVrO7aGozmsS0WVUWsGFohT7KV1
6i+Z1dpXN0wgWYUl0KTN/Eqb5p2elvE+r5yMlign1iLOt4OFUlnJU9lBSw6UHWOOXdDPjQ6zfc44
Ga31jMRtTXOdHA0G4dg5FQfkf74XcMb3XZ4lJK7OsnZ45lv1ONTWC/5Eo1em7CTZXN6D1VWs0t1b
YHEkKU3Azmrn9UxFDWg7+Nte1WccavKHdCrqhdGjxMQI9J3iHJ2jW53QuHDDKlvBomweoJ2bv1XK
kyggL+HtF32hZfQRnmrhvaluBMPOdx8dPM2qhDIEYUz2HrX13WTN5V8hoh2j9oN7FE3kGyelZ2Bq
/DtnnExmoYgvDXSFsaqci1E9zO6I5LKxzWtll+84em8qofwtFl+/nQzFtYClew0eutwGNfLD7lhp
8JI7KzHX+APBohUFxWOHI4kGdxaHzechR/U89d2N1kvuESZi1rmpk880lO+RjOQxBFtb2w37tl37
1daxwnnluE2ydnXADqp/jB8lK52ZP/U3tqHtNPqOkstfdL6xz4ep+iiC6hPD1/Qttyt7gWEFPBbf
x1i4bqKTPycfMkBg2Juh7WV43WF02mFW1TMM1iwX3H9wsc3FeBUr8kuDSbsW1ga+JPW4dnrdWNa6
hBsdY6jc5L66hL2oNxFTnQUdQGsq1HmO0yORwq24T9qoZqBS6Qz9BdeLPsDpgmZfMzWCSYYD5cI/
NHg7k4ncBofvF9XZxsZBeXoq+xysvp3cwxSV7kG/vWu6WVvZNU6jLOcGjNuXGYOifQ/tl01TBo9p
MSdnLbN8iFTheHU7vmbDrKlnks7ZOkUyHZLON1eGDmkc5yOSimIzPbbO+BE0aFF918Rnw9a9ueUG
SWcNsojvttgL67Bucq5XhHXSHWy6EPlj4iGIPHTuiBIu0y/N6MY7a0L/BXMV5zUliACK7INRYVqF
+3OxQq9hr4mGKDwYA3IpahZNw+gkOgzYjYKnPm+yeRXYptyCbP4yuuwQNzJ4UDFsV9Bj4U3IsLzB
16d1lCq1SEgQ2FLBFphlBw0THT3yYvLDb3KAFatMe03opXZh7z8V1sidWeY2ynztcx5ufmLok5TW
1/ezViNMyDBk4v8DtnTHL1nbx3Jo2WoD/atpJZZIaT5utWYJAsV9Exk6porolzX7LQlyccDRdNcH
yBPHisca4Kj3+iy4PYu3djTk4nXZohdi2+oVc6KhwGcgWJWVALIbge8t8FU1vgotyVeYTFTLOGrx
NoQ8VDr0+Ij7l3/L9/h/CRp/T8yQt5ydv+XwGLaUJDjprg1TxoSg8iMzZk67JDEHeAaGq34BhSqM
H2LrQE/Fcjmb1tZu3NAbFNUjAsPwRElOk9EY7RlPs3nH3PMzGDihuDVij9DfA+XWxobxc6EniS51
0azn2TV/awai4hADbhLdWogv7rx0B8IkqhzVVhcn2omtQzthgv2eKC5SMuojfa1ZEGwR3jmVGv4Q
1mX8CJT5PnNlmZZr6pomaRn5Zj5+X6M8IFlE/z9FPae0YCWzp6EUFLPOvOxnUV5IECnXiFmDtZun
+i7HeTbDKf82HMHtVceKIozGem0Ev/NGS7muRQxfM2Aii3QHw63RWVaBO10iS9GSTvUf8o9/hG7d
DpvwY93QlG5aFiS6fx42tVM1Y99QULVPJwzP9H0eZbuxm6eVTDCJZtA/L+fU+VOw7o9kPj7XtPVb
iBzGxuAi30lzf/u62piY6tSMcB+ZpLkemK3oCbM1HZ9cTHa2baz+kLv1IwX5+wOlotkwJekduCz9
80QTPSx6Oww5Udwmdz0M3eo+1DuILqaf/+FL/ZmixocpQBmdvsy4jdG1H4+BGp1YNTHVWuSP4V7L
puKUN9O9r6N2MZPCuhi527OcF9qTaYIUwbmVbW8d/cF4Rfuh3SXkITRCCoSvCc4JgDZ/uF//87rb
LHmKi2AQpGcYP45QOsq3Wn9gwEIntUMNhrwoK/ZICzHnkQAm7HpnbA7iu39fIX58rjSU4ibjOhAM
c8sH/ZGcVbpxGzJgi5ZZSbbbBOynRZCBYlBZ9AO31r7rrXL/7x96ywr6sSyhLMXGxHKULqGr/zjb
voSwRXmKm5Jk8xpf3CHPH1mAAQjNCN+dzrzozltQCvPBxQzHx/WMBI6uXrZmkV6ryRhWmaqS9feP
HW7/V2nrj0Hzh+Xzv9w3jk3SKHWBC5okrR9PI82hG3ZNli2bOdEYK2XFkcfxy61tlNIuegkd5e19
R8QZcoAolfk9fOrZqxs9OdDYu2t8k/Rr+1US2tEwcF7/+/do/Mf3aGIRpBsGZ+eo25P04yEy9dFQ
+pwtgU8PBuAu6UOluyMb1fAaM78ZpkXFBn5i6nECX0XUB4++lj3lYorX1qA3Z1QAzbkwmURMVQ32
zDwfr0lK2GyQ7UIj13iDfFbulQi9fsjWFaqCD7uqCDAAGFubiYbI4FYAN/mf4sS/437/sXlxi5C1
aHOTKEYM36lvf1uTCksrXcwAcFZs1KOC4CGC5jPxhxVTWi9ItF2Q6M1XZyyMOkx+RSp7zjEDemSK
8YcwQnnL4/txJMrSTG5Uk9B74+diZdD+Z5GOfWiC62+FMcTcarhDDBrBLQHJRlhgEaghjpZQ7TF2
819mk959+ybMsVijziw3PhMo8kLszURK1uvQDtiGpv3ZnEFdrXnYGZMMV2HezPtyiPsLPOEKia/I
PJMMpExW8K7QKLpJPC1xE4GvryfBDtPR1R9uqZ8JW7Zp4Nen6zSGhmsbzo9bHv8/YNPbpIt+BJcM
brCd6VZbIgnmAzC4eBDN8NW6lbkle21dRDeyvI0Q+pvO4Yytv9RkCDJqZHems5sM3T+bFaOvMTav
Snf/dLzWj1Q8g+O12N8lQxyqHPVzKQH4zGZ2KsaC43xfuHSAetJf9SaeFwlOzee+T9ByZHa8ncb2
EUDLP/QUdhsD8ijpR6/j5FtvRYe1lGFb4xJj0t+1jEK8FBXWfD4hO9CMmULLcpPOlsAprSISJWVE
3BBWhKsJlTjcn7tvbXCXtjYTh7HcZW0SwifBJy3tuYKjjRVGmzjzIR5yLDvzQK1rTMLXYZVjjGZi
kBbAqDpak8vYUTYYLoZhvIujaV7mPYbNehZi7GpYz33Rp8eu6T8yuoSFH6Lia10HEp+IHkJn0HD1
c3fYJpQMuidQr+EhyB3cVWT0hzvlZ+Yt+5Qm8ZRTbBu6ZM/6sYM3cPIUm0W2ZIRu0gn7oLe/Iiql
Aqz3vU+1cKmrITsEvZ7DOiipxCZ5p5GnAdf8K82EuhZCyt2/38A/V43bjkZoqGbpEAA4sJ87GvBu
pzHVAUecK3c5Fnx4J7UZ5hzCV4f8sQ1UNYTmk9rO83TSEHhlw/zVR0W1iLr+/Q+H8+N5koZl2DYL
tDKQ/UgqkH8u0cpBs1e6sA4tHMvu/bkfPdqYENcNMEcp+t/FYMTbkMn3rsKTyr39gz8cwo9S+H8O
4XYAPNmsEj9rCwunaBJ1ymgZ/UYhg26q1B4HG9mB3rr9cSxzT7dCFPxY6NhGv/0fxOvfj+FHH8Ih
SKa2pkYuOH4buG7981tolF0P8YShoRTDpw/WuXSL7jM1eOL+/YN+7Ii3D1IYCpusYURbS/PHTRlO
EcYTdYzGwo7JB0yeOw219oRrRo3xc6W5VBjNh8Qt/N8/97+coGXplqYkn+6a7m2Z+tteNWh0nCwr
YjH6JTjL7QxTkcRgMLz7w0f9l3N0XIcyXRm3Mvo7Mflvn5X6lqJlBjIrZTAtiyobL2pQ5OQGL1rW
v5pwmU5VE5vbIP0WrPnOuWDqtBCOP/3qDHTRMsSrzyiz3cCw4x7OquMerTJCNtGMSGv9AL+LYui8
pOhdJBbZhoASd1nqkbxP0hY5ONRCTMDWgVNMh4FqbAoyHKtudoOVcyMkyH0El+KM0aMHyrq1W6WZ
VJa46aO+WfmhTH7Vo4ZkMpC7hGwnOOVjdzMQuZCTMjGgSrr7SrIqGgbKpKIQs+cHVfraWDimOyFs
OMNJsF1KtLNKrfksynT+wxX90RFxJyGNsEzFM8tgiByuf17RvO2dMm6icIkhgoGeY7y3a9iHvfOc
OfBaXXCaxR8uLH/xb1XG9ydKno5b2jH72s976GY1MuYh9YRe9ZAth6c+65403v/7x/zn7WOa9JgU
Vrpu6aSG//PE4iiGJAu1eIl2kT5HNx8Dq5rQPeEu2vqeGfRL0RRnE/LJH07wP5oNvlKHOFAbQrLN
N/vjIYk6zXb6BIpJKQhVcgX5Z9Hsn2E/jcvINbT90FlQDJ0/LYA/yrfbF2sZSkKXJb6ElvXH586T
hTe6gWEkNDTciWwSE620ZDjEhPVgtSMMFtvtmaCxEudhBWxXu/26HUuEYxFUqjFsLv9+DfT/8lWw
PdFvOagVOe0f20KfoyuKJfY9dZNnSM2SVQWZbK+JycXAy7lOcaTtUq1KTyEg3WKyVb+agwosqShA
p3yh1ng3HaLBvsdoN9wn2TQvMADtt/9+oMat3vtxU9o8CA6zI9Ia6dT/ebdkmIQBv8pg2SsLBW2G
f0ngDOMXYS719H+ZO7MeyY0kW/8VQe/UcF8G0w3cIBkRGblnVmYtL0St3Pedv/5+zFJLkYy4SY30
cgc9DTSqJAt3upvbcuwcRYQSFe3Fool9O4jFepNrEAbg/kp7iryvboBYll1ZnuxkXktPCnrT0Zil
PSfULkNBl/cTfEzE1i1/VQcAK7b+SkBweo/ZZlAZkggymKUsAto0TYoWKXPoTavxSZq6i7CWGTbR
myf+MUQd1BW/cfoSIE9rkLKoBPKWri0OmxSBL+iCUYAQb3i5xZRu/9Yt1nX800utwBSJgV9/F6AZ
AyWo1rdzk5m/0W/fj4ygwMVWMYrnu0BAMscXzRgdNToYbx+KM0skf1fZVdZ3GnP3TWP6ikRZjVfm
MDuqVAwZG1pzVKdfjjOnQh0mUQkzSEZeL5Hib1g3JRAKY/KVA2S2Ai33IPfu6HdlyCM23/63yzJI
osl8OOUEtuZiS7WAYYqosWhFwRmzEQoRcmKUOpz1lc3hzutLhQM2TV0iwwXcubTUGOkY5pHpbSgZ
ZI8ZdeSXcFAwxtsg6NWVMsEZa+ZcTdQtEacLkfbrfUz7vBxBU83sY2N/16ZuXlNiCwYURBOz7lYO
h3zqbSnH0FJXiHfxbOp8eo7CE7K1MFSDxtugubhJYDyyU09Gw7eIwMzMYi+VnktbL4PjrReH5GYI
ky+JLt7otVdd1XJOAm9kt0Yk8dgaxdeuV65EIMK55QfXczN7SMZ0K2e1/pA3er15+wycPo78YnVO
agzCVE1e/HhvpOljIKwJq3dSuqKAwHQaTp3zgvNEmDl1RH/m41WUB2h7VkP1c3unmxZFOaqV2onz
mPkPJMCZwqaLWm9njOLXl6At06Fti6x+Rxfc24qV/CgCh75QIa/Z9Gr8pWgb5Q5ZIHPlW56cHGrC
kmSolJZE+bT+FaeRBRLFQjs7b2/YjJcmH1UI49JgTmgloTx5EklOVB0xEPCFXD91cUyFKa46FWsA
rYHqekrDk/NcpP5WiR97nVCFYbu1DV+2CeCjpLwkQ4FizSERscHrw9oWUSfoIG42Y62pH3NAVQ6r
jq6sfOzdVATyHzFVaZttGnyVYdSrI5+XzrQ+lE1VXAHJqS/D7B26p3f0S3y0EjZW64Uwswb6dTqU
8MtMkFO9fUalk4SOH22IhMz8H0d1meQMrVKbOpi8TRsUsOOp/f1gpc1eUWDssRjRdPShMLZFBF60
GVMEmx9jqYpWimInjwA/gkFfhOJ5VElHFt4S6WCTHEEhpJ+hKeAF701xHvm2zGglBll2seaPhDGF
hcqKqJwExh7l6zwq6QFPtNkv2h+g2HPV13cTMxGbKdWgpMXpQD3cf+8C+uIptZRDZHTBpVU313XT
tVRcGE6UJ4i91LRs9oEYZHeFJF/6fKg7XAvDzGlL3Zux17izxk+SULRbFLjQcsyKW30e+QkYcD1U
VIvUIBPBi8fZYzBRNyJPkw4TQwTuymc+Cb04lnQsAEJbtC+gwHt9NkemdaHZ7Oez2TB7rEs1nYcO
mR1LvdV96WIoUmmLlikCjhK1QRLcAGSxcsNEY3wvj+Fd0VjXb/8m+SVWfvV08aPmtMGip4KLX16Y
2u+Zlw5wkC2TYxcZpIeACj+ZLYJPFWPxG+pqN1Si/W0f6uaG6qh0BbFbkLV3cqvdq4p1q8F7sIcR
GiLkMMgf8LcfwqyO4YcEBBZ57zu9Sp1hyPtHRUToWouU7JaiFhT7uvUFBQf5nmoK08eAkbUIBaR6
gqJA7PfFCHIWYj54xUyl36dVZxKYzlCnlrkKAV3uPnNqD0FDiLHsHrzQvvBRkq80FCZS4qWbcuih
r+9oNvA4A/3vrOJ2lI1vGbPtl4kALWc3Wgdh8lQXXURtY6bA+MKO9LcusidDuE6MJr2orCpwevpb
lM/rj8woJDdiHCKSanjXRdBcp4Eh3DE1igYCXSda7hR5Za6QDN0fJRTzSim66AAH4q0uFNU3py/7
y8nSpwPD5dZlWgQ74PRMjWnic9cLH1r4EO+7sgzv6dn/MOB8Axt0SGKrRY4FvIkOkettXvc+Khrm
sG0S8NaaEs1I5uJ9n7Yq44wz4FHt/IPZRYldMR3vMKLFdJ7UPgUJVW6BV34v5IAd6zEen4KaiYSx
le+h+P5eDmhAFOhoH+SCWRdVMSDFk1X/EGiCdois2NhAHsaIPdWKO3kmPpmy/FvqN/lFXtaVLVKA
guEZpnNUDmWjUsHDa4gXaHl8hRMuGDyTrxl7Et6l2Qe9mlJXjwzl2izSO3MGpsQdmtcoOnhXFuCF
SVKEa0oO29iXTbuWSnHXwNh8HZkxHOb5uG9j8zucf/qF2kWkLBQxBjp8mxf66wiSTHlStNt+ZhTx
jbb85I9ODM76shOrOwYBalr2vbIrEqB9dUAuJHZdcCErQ+fkVL4o04LPTQPlq1CGwTsxyDmpzGte
FiUqU+NUdLdKOFx40JDYRmNNUNAr0LK0pnSrGNFHxRoHeH0hdARn6UAw4V+abVw+Z9VTAAW6HTE4
eW1WY7CV/LbalwlgZVOCgdmakvg2TupPWprlt1as/9C1IL9vapiDs+a2njtrRSb+MNLQujbj6b0K
QBDYNpNqUn0dSANSHBEAhTaHs3sS951ojI8Q4dQMq3k2aZp37Y0mYPOg+iQEVoI6eylv/PJaCS8Z
4+zuJNho7tIKpsUSlCTC2VawVzQpvhMtJl3qXlir851EJpZJwZ8iLy1TMoTlE1gTuEIlbDCagAaf
LxGvlwEwnFCUIUxNVp+g06oy9ua8wCDrEmnOz7/nKKj1+qkQdZmgdtaNG0DdUOXqiFAUvdpbMWBH
QAGlnfH43wwN07ZlzHnUwudOy9CjFrLPb/vhZayE56P6J8m4g7mSs2z8oRSYVIYHAxQEV3Bse7CA
RzKaF8QB6o5JaWC1gzuFw9PbZpe7jllCNHrodOPAKCzhJJEphIzpY3aCnKFPTbzvHByblLAfABm/
bUyaI4jjpwZr4K8tGq88/bQBFwGhl4RyW6PivemyNr+E0ta7CiU0pMQ2HZ3MhOMAWjhpl5tgSWSF
OqHASO/KI7x8g+ffQNxBBqrOFYRl7gTRQBvmeQsvWE+nK0+JQP3cUn9mHf/1dfhv/3t+93NR9b//
h//9lbZYxbPXLP7nv9/lKf/5n/mf+ePvvP4n/n0dfgVRk/9o3vxbu+/5zef0e738S6/+zVj//dc5
n5vPr/6HC8dyM96336vx4XtNy+rlV7CO+W/+1T/85fvLv+XdWHz/169f8zZr5n+bj3Dhr7//0cU3
cDhzfvVfx//+3/9wXsC/fj18zn65/jx+P/1nvn+um3/9Khi/0aTED2jESITCRCa//tID1eKPrN+4
q4QpfD2To0oW8+svWU4p7F+/GtJvVOrJ8EgywAahBv3rLzWA1PmPxN+AiEgW0ARFMpkOUn/9z697
9RX//Kqv4FcGyzk6wi//ehJ8UidkYDSqGQu3kQ2kCUnHDJiild8Qm58YT+sVwL/RdQ33s9Nacrqp
GUGsSrW2Y11k8Ash2QQOTRQZt5msXlcZnA7V4IEySz95RbVL2nJbKtIthEzmPvQn16xMB5mLlNjL
ENxAfWA0p97URYXqrTheTuNNmiQ31RT8iK3kzvOzT3q5S7zoHpjPTakb7+RZmEloDp4W/6jk6Cat
YHnRxkdJh9iMG3DovOCHZ43JJiZ53vhCs21rgAIqb8VGoP6/gXDwQ15+VXe0lN6hUfPA2wHxTwIl
aZhfqW0OAbS6V7mjGiRRkXCtZXhQpX2gOJpsAhV55bBNHoRIfmSo9TqljoHCYB0xKzXFF13aKbAP
iT4zy3qyS0nAJaD8GwmupGtE5XtmwIrAzvyxuDbDvLhOCj+BVwzeq9xvSIJiQ7N9eXyfGpYrwr/h
GubwgaGiZquhONCroIBZ6nVTQ+SdFfzqOakO/O/o1jq67v/oqv59rCEBquXZA/U9G4D1Dt5UVi/r
pj2lAWyQGfgDqdcuUSXdyYE5MEOmVlcpUPgdzElP2uCNV7Iljld69QDTjLQ3q3wHjBT1lIktROVZ
dscZZ9KYhmCPJiOeCJdfgoTM9lqTPvHGM7MRTUyoat8Y8tfo/8h3lLaBOybMpqomWhgNA/iNRYeH
umvZqd9kdsIph/STXLUlEz+PgjQ9hZWCL2v4L82b1YMv62YUNwzn3mjUZoNQ2w9a925C6gM+CIjB
RQvI5fA+acYSDuTgCnHZyi5NIXbarH0Iw/ArMLkrkO2OVFx3vv5e7aA6TEz/a0VcZzGEspmsjeK3
6ia2ns0USJP/rWfSUum79zK5le0HWkSvdthMhgqrthbnDijcTkbjUBpVzU4r6JcJNDLmQpLLsI6I
uUP/oRkaBQmMztjorZQ5ieFtIyNkWjbXgBZPDgOBTgVTRNCP9PwoQnWieKdIHhBb9WAMo8qwYwS+
BI4Ahzb1DQJXnVsq3TOI+wjRMzl0x1a9ztRU3PYq4tWyUBXw/ZQmbL3g5wNNcz2JsvdVExWUs0r9
cahR4hJSlhKpfbU18vRiqkW4XaUI0qQB2I0vPjRAxQFvDBdaGVQIWVrPqua9zztqZZMISdAUFc+i
HFMmt95FMke7pBAD7VB5X+v8nSL72ordrYFD4PmEZx8xkU3qReEu8mqA6dIHQUk/RRN0aWnDhCo6
I/BdA2APPnsS/3wMb5MT9TnaAHBWNsgub4SwfWA+09xQ793O/z+EBNHA4O8UVO82jIpFWxnXonaF
RUtvuirSRD70+X2nTnA7VGN/qUbgj8VB2XViy3SL5l8qcYj6g5R+ahsyEy8DeN/campyp7b+V2ti
XanHNdZ681FgvNQuUxUlgqpHDqzki0yiepeVENBpqPJtNLDysOxfVGIESR4DlnbtF6nr6fAdel3w
GQksZRtehX5tuZFnfe7khHadUnWQfBTv+g7+ehQ1SRUN8a6pKoRGAvGpFFAJH9DS2oxqe8U9fihK
X7e1Qvie9eoerrsnyZMui9EmyECMZPRQzoi8z5Y/hC5DeiZA6OoxVI3PPoq8I5qAG3ipSqcwqLLm
RChqqsDIV8gQAkVl6cSJrG4GICrJTIHtmZs4YmqRF+IAEcRe9TzoO55UCGpmzjDLrZTs+5B9jitJ
pC824SnnuyYmnyhPibh7Ioog+yCkY2cj/fkEF87HsDTNvxGd/LXQ45/EMP8fhify3A37f4cnT1nY
fP/2y/+pPn/5xU3D6nPzvT6Obl7+8Z+Riqb/BseDPEcBoHtFSrv/CVQ06Td1LucR6fIXQIjIf8Qp
sv4byEMNTC7lL6IciV/ze5wiy78RoBDfAJAzNEgzrf9NnLIIcjHK6ADANgOsOD0JdRGlJK0+xGMJ
O3tlwmPZ3ljS/xZJ+WICfKsIMoe8xdTnQOk4fxpjUScCY2ANWQZ3ggr2IXZhVrCZ3/4W0IWlaOCM
DiqkjuEcfZTfo7LjKGzZaz2xvVie1SqtX6ZQbKAcsPWEYgNj/225YwJ+12xgojx4l7BBTNIFJfdm
V69UL2U+4FEMSK+b3T1e+tzmOlq6PvheMQyy6uSQwGxUkEDMnfq7vt5Ie8FF+e+2++F9KA7DE2PK
wtO8DaicONFKLX+Zwp78jkU6hWCMOpmTpDrqdeuivrUT3LjfDDayKi74RHt8eHvfz50qgnIABFQJ
Z9j163XXOrNjzKPoDnobofrcl+/f/vcvAWg/F3RkYLGg1LICg/l43QH6stf28T2Qn/AazTVX3ZqX
0SfjTrkLv7xtdNEfOrG5qMmKdNBqiNk5xxfzFjb7fqtvmT3avW3mBcNzlPv+bofSsUguoilLyIIw
FfAQjdipXW9XwjBrD/twp+1kpxedcLt6Rxa59os9hBZ0Y257UXBerquAUmXIZM0RD95hXld4EexR
Dtqurmz+KsuV/WEJwrZF3yCBipDxO1F1KocZ4cPMLlUzJ32PQuoO1S3b2MXfBvOSGZONelXtVld6
7gse25+bK0fX0UhkdA1jk2E7m9DWVpzxB9HORf2sONPe31nXQrVl0m2bPtZftIu3P+tZ2xqN89nZ
glydr8yR7RJsjJclvu6oO3+v7C2336p/5fSc3eMjOwtvOwDG04Va0LgZzUXiQK5yF7q5HdpwNh0G
mxoZo2W250Ll0P8dN0OB9o81Lryt1rR63jTZz/0dHMkp7303tgebbPeOKvjaTVHOnacjews304Hb
HsD46o50O23DvbT3HNKfnbFT7MiFymxtfYvm28+bcmRv4XVMUB8dQqLz3g5XzAuGroUTn9yZKn3d
D6xZW9zLUEwYmyaRdMaDsi22Kd/P2lE031hOu3n7cC7rbcuVKYubGQGtSIaMnezt3q3upH2znw5I
mj22+xVL557EozOiLO6gjkyMnGUvZyS7EN3EyW1ktB7lbb5NdtV2xdrrIszPB/jY2vxrjm6dHytG
p6H+xx52Tkc7Cp7VO0SFN/E76yBvYodawce3bZ57+45Nzof2yGQ1kDamcY87rcK90BqfQmF6989M
LHxJi7T1oMyrEgfDNuWWlmi54q7WVrFwI3kEj1FG5AS1DDOjECrDfrbSUDz7iBs6/kikWqYxxvJ6
p/wJgoRssFQHJbnHvqQcJkgegzUBeREkVHcglwMynap0FC/+NqEYJkfJwEyhYNh5YaLUpkaKXbT1
09vbexo1EqYSj8OeNg/igT58/cOUUUta2qPcvF1xpb0LLsxduK9t32UAW3LG2347ufK+/KK7ztuW
T3Z9YXhxOco6C2s153KEar6DQBOW/Gntqp84zYWNxZWQQQ9oPmQ1hBejq+PDAMK9p5duS664Ly+l
lYP00h559egv7C0Oq6Ci/jiFsPxmV707ocvb7b2r/EPr6NuYaDd0PJcW2JrVEzczWyWamfMaiTEz
6/UnhPcUNJ5HqDE/9eDrKRTwNoxEbOAX/0aAPZub+1EAOhUKoYtLn2lxINQq5mo3vvHDa9Wlvud0
Lvx01aYis1kN6ee37WRbIdoiq6JiDU3J6wU2sonInInHniNgqln5gcfebS7h7tn0DvAyF1FoKP/U
zeqze/IwvSz2T9OLZx7oFEPkdTs/851T3kiXdFQ3xk7dRgd9BVF56iOwxfwmH9IklxKXwSnsTHpP
W+pnAoe0FgjpDRwjTr0tL/zgC8JUtr/+HJ67I8zXSUzkWjM11mJztUlBQ9Qaf65wDhQR80ALkowR
KcmL5JPxd47rscHFlsYxMmB5RQzeONIHYzvtxbvK1Q7UeXfJbg3adX5Tj5a3iJusNjWmqWbuY3YB
E1Ei4pf3kCUS9Rc2wrq7zF49r/MKluf1eIWL2KlTptRSkbVyICTY6jtwZVcMwTvdJnivbsyN6ChP
xepKTxPw+fgcrXThBtJe9uRSmq1epJfFh2DXuoOTutEWJakPWeF4TmgzvT44xjP0S9vMjdeznpP8
av4NigKy3+BAacbCqetlrPuRwU2Vd80FFMvs9l/MHM89H8z6c26p5dCxXKxW0RFNidBPY7VQVG5S
9yLYhnbrlO8iQp2/8FHPedkjgy9h5VGs4zHerUDBDh3tIYQBGwcU/oz2b9Hz9Amu3n4eT+sY81YC
I1HpDBM3LCMGCYZbqsIwEQ0f4NNxk60Aw9smvlDsys6eGJ+7e9vgvGEnh/bI3uJaBiVtiNRgQ6ML
bfvXk7azZkxg4xqYZ9GQF2YUhB9hlMOMOscZu5+5obiaL529gpQNgTPQtxGtxUGMTSsNGkqLjoZc
W65AQkSfqRVTxw8T9+2NO00o+FLMzWozQIM60NIWbEW9NWV8qezK3/fXzV7dZJvmZj1NOrd3x4YW
4YwSA/+DLoXHdouqFnnLnFdHh9VHb3b5y6NwbGfxwvuw9k4Ax35mSLKOCPOTqHHg0V3dAT5p7Nh/
ar8V60WLc5da0+fpBZ2ON4N8rx/6QNH6wW8x3DiinXwrHoMtfAXUSoJ94qaPwurrt1wp532u0jL2
Qbma6YKFF6FKaqmgLWHkVdTCoVPrlLLX2kWdreSCs8s/3lKGqueCE+YIGaA5WDwJaCeGQZtWslON
mRuY6k0U0vBNJGZcKB4M2t7vOKRvH8zTxWGT2WYRtgXQxstEN2tAdgVWKDvF+DhOH5TiblDfv21i
SR0wD4u/srG4Zw1DqmnF9Xspc6mf2515p38THxku0g6SG7kCIW+wKz5Mysrilhf8p2GiIVrnIJWW
A9zg/OHcQq7BCQNmyfVdHTyXUWFDs7piaG4/nH46uEL+Y2lxKEe1hn4+imTHu6aJX2x913MoWDrG
TrJzp7teD3jPrs1SYKAlGIQ/YmHRAMdgTiZrE4LPYQ3f6EDT1zIcwfNX8tIlMPzn9zsytXDHo5bL
w4QSEF7fPKASZo9ujeaHG+7LXUolLXquLpOEpoXkKoDwL+TLVW8ze62Tq3H0ExYRmhRYfaAHHKHi
w2j7+3ZHd/Cj+ahumx3AhpV7ePKsvpybI2uLizhOkyG2mSc5LckSqtEbmESpUKLbtS926+H1MnVZ
mls4GAm5NsDW8+KEZC8o8o1RdIkT5UFgG0yXTnG0Qjpy9tL/ub7lzE3iN0bd9HzQNgriDdS5u6nv
YFhM8rUAZeW7LamH1KxKGnHeycaBGWQD7eke6jCSI3OLlM3ubUezdlDN+dcchV+1r7VIGXAnpLqH
6WxSYOzUaygQp9QbXWCy6KY0tXU3i8Z/NUMzhccgEd834vCVOR2C/xqVqA5Ci50OdhtCVir0G7WP
OepKUNL3TA+TBqtCEfTJigc56/uPPsniOc3gsI8ntFEcK7lP/Y+Iydj1ULietc3Qu42lFXMnTZXF
mVu6RiGWM30CbOtk9R6VPGDzogOV2kWnfUyF1g6KGxVNENBQ9hD+SIJ27WCsHcGF+1Ll/1yx+WCo
9OBi14zuIJa2hx+AC5wkf0BG1nn7gKwZXTiy3AJCKQcBD6zv2V7+6CvRXl57xc89BTIMqTCkQEej
q8vXLrJaMCDcZjQqXUMkVV7jujm3jGMLi2POJDoSDyUWQjMPwKGNNxB27f08WNku+ZxjOja0OJRa
wtw5Yx2SY9zO3YvgAgBNwfdCX8AOhw2SILv6KrV/1gGmg3whHaqbdIt2TrT5C+2NszvLE8tk1EwN
psx/fnS92xzoXxURH40HcweOcB9sLYw3LnyWtrwJ3GDl5TtrEBgC4R9Tg6AXXxssjQqqtnxeP7z/
YIqZOHbfPpFn7yH5+B8mFr7fioCdTVMpOyDtXdmFm+O9+Dg3iBR33HdrAdH5BTHhBUAbZrUXcp+j
HRx9sS3GjFufNwCXy7tZO+HtBb0EjMuXembSogxnmQw9Lg5nC/GDGguy5EgZmr1mrhi8MFS77xO/
658GJZMKp4smYydmvbEVMrF88Hsx3fad2hzKVujtpi3VSyBONbTibenWky9t6iYngU5F+UnLJ6aA
BKb9Bj0r7dya6TZzX3K6HGHxgeEuRAvAzMlGGzt1nKjfhcjvgToF0tpunoZgjHXKhmxRzdDm6/76
eEzQLjKQ0nEx0JFoIURLtS+NeCH14sqmnhTgmQV6ZWmxqUMOt4yhgMDsbeVr8K24Gt3UDQ/CTXPp
bfsPwYN1MPfJvf9YroVCp77mteWFC0DzUo5KMZWc5IN8X1woDkyqNpxwcNbPddX5lHLZh49vn6I1
q4ubLvUWCmAlO5vm34Y5KZdltzeKi7etnP1+HFEG6USLOHoRVAqiF3W12dKW1VNbstKdlNabpgDE
H9+/bemk6D8/t8e3YrGNRhIVcTfMOngH8766KB+KqwmPSt1tV/wYW1vYldv4tl6bjlyW2l7MMslt
Uh6iyLEkbetQZfcYI5WoR5U3ymW8U+lryEAJVgP0072cJyBnuDhpJPOJixaRmCP3nfiSRFEvuVBZ
Yr1DIsbWPxp2eDG4zDzvg8Oafz4bqJP/aFD2UVJUrfkcHfmzDqrmBlEg1hdS8if1+agF6Vf0cp3E
NLfGMLlq2yGobDpT0n0OppKZ1LL7XibSSl3+7EsJVEShakVhfjmDo8mwrxopXi9B7Sy0lK3ePgQG
uj7xuzQESfb2cTq9Hmz2kbWF4xF8fwJhPOEO9PogaOVlSXt1KMTHt82cfZy4HNQX5woZ1YHX20sv
0oOna5Cc6au36279Q7epHeSfYC2x16un5/bw2Nri0pelGk4MuBHW6PVzVJvv/Ek5xLPCYaojZpi+
/4erWxyehMPMnAJHVgpLyE+FKyFrXE9AQSoKP2cq1EWTuVHM6n2cqVs5Cfe61X94+zfMr/vysWSU
ygQGSXmCIffXG9yj+e0xmCY7jZgOu3Aw5hF7KdqNROVZq7dbYMCpQ2cLGt5xrfRz9vYcW1+Ew9BG
Wv6o8HmBb8RXJrLT+zk9Cy8U71Gx/xLw7uw3htF1HgdhFGVJiBC1PXAjVaBpbMsHf2/uRldxyh1l
Q7d0Gjd6gO3t0zru8ew+H5ldrBRtigClMswmgIDqXbxTdvr2L0So8zt88j2P7MzLP/JHJRIMk4K6
J40k0t3UhjbYoSTviOgq2X/B3jlHQFseLh8auzM302t7fheqQqfg38ld3dTfxHuGANAAdSD9Rotn
E2a29bzewjn/FX/SI6K0e9qEhBag5kw7iswwSBgy9QZyJa12pg8mIBue374lyyH/lwIUgdYLHaNp
0vZ8vczUyAc98NX5oAofMpA/SBLbig3nz3atL3d+R/80tXCteRfWypTgFAbkqfSDGD7ACraynPmr
nJ6SP20so7lglBmCZvvkXXERXsYH/S7by8JmzqNmDBwqYdEnqL7cf2h34c7jJKsUj6fUkbU22IBs
3sk9AnilH35sFQnS+/6gjv0+CFTEQKo7vZHGTdAWTmQgYq2HF63ZMFGxRhd3/pU5+roLv2+UcC6x
JXN+GdzNQAH5wryVSOjon21XCw9nN5/hRbw7lHGo5Lw+S0PSeSEcC4QMO4TPD+YBVjPQ10wZ3VHA
tGXHfL/uf9aMLpYYS+Qwk0/eFWY5DPwZU/F5nQY0WmGPVf165Vk5f2HmFFmBHIPMZLFIXo428eaK
4rCVmNY5ZNtuX7kTwvKHdS901rkeGVssDrpsqD4JjLidIUjOGGgu7+Vqt+78OTmys3gsZQaRYg1Y
xMuiEv/556KgYMl3lfhXGtVnvfmRwfmrHnnzxhCjbpQwOENUIduLtrHd2ZI93HS8UWueZ/WjLR4P
Q8wkRGBe9rG5sL7MSNG5lcaY+d9oaZkWM+fgcyAQgL1i4eXkQlPDpsEDCbp206CJOhbZvcbozIrH
ObuDR3YWno40DiXRfn4olOYHBBa9HH410vRumNJDYPrPfSseYrlzRrW500Tvsxet1rBOfwLjJAQb
jE7DlyKfRBxx100wSomOcJldpTcpTKdXIZIlj/59sQ9uhIMO/dOG/7oEFYB2yaa+Rdp+LVM5vSPz
r+AuQqMkQbAz//nRUarRy1YBXk6O0Rp7CRLkTRVXw0ZWGMmUOimxUwtqMsQUi02dZyvl/rPGoW6k
xQeLNGnSa+NNpYqZia4R59jbteDNENzapdtV0M5cDnv9rrHIP+1oi2dak3s11ComfGccFDGJrVMs
eEKJc2NeWfeog9jjZb0X0Hh9pxhXf+P+zOYpCyo0NHVx6fSabErSRtEmR9uI9kTXJn/SXHE7lyjK
tcT67Kmaxb6YRILJUVv4IiMbIxXGjMnJf4yuARQi/F46iKjxfANuS7+s3KPTPJ6lHZlbeCKpMfS0
IhUjfh2usq0Jvmyy+4t0uzahc/pQvTa08EG5ggRATJkQ+VI/2JRttk0mqngyVCV1tVtZ1exlTs4L
VNLzjYDmcxm99malyNPUTi/+NfoaOaYzgxXCr4G7CvE6/8H+tLVY2GS1Pa/lMJ9N+g12bUOcJFDC
snaMlkM247y9ttMwct7HP83NV+XovhciUU0hKpMzVLSgTGLVgYaA1P1DM4ubHTV5Ws+KX47VlRvF
eteZxSalHvf2Ys4kiq9Ws4Q1DQN8EwzmTLzwCJgKHsLt2xpYTrudtGxfkbRB+bOytDOogddGF2+U
0cGvX7UYRZziWh43qt3cUe+9lukt3CXPyWfvQ3s7XpoPwgqb15lA47Xl+SwdfTzkIRAFUDiX2i3x
EnVW80oHkqdv55G81SGK+eSd3AJFBfEhgoiDwOS1NUbCa3GKup9eE7Y7eUNd57tFMnewXNphrjE4
8RYdxP2axzznr4/q18tHScsaoY9karu1r2d2z2i2wyx41vtul4XQgkdjvmkNf2V7z12NI6vL5nMg
h1ZSRVwHSRbsNpXtumIUsA9WYo+zZo6Ku4sbaEYmnAv6XJzvJGQcip1amJuuylbuxhzcLr8ekcUf
NeTFDRy7QtY8k8q8VBfQZCndfSIw8P72BTz7oajgAr6npQJMZ3FEoqo0uzqgD1WlKmR2fXMpC4H/
lHY6ImFCYhyURGj29LGL/duWl/IkpN7U/8Faka1SrQGM99p0W2kEkoohcvW7C7WdQYbOTxClJe2g
hmQsznL0+2pbXkI4sfINzzqeY+uLj1j3TVdGJc2dttrM4Hxf0Z/nKLz9ajH+B+HE89/J1eYVv4wm
Q8IoLoE1ehQUkYr8meN5d15114nNxtS/h+PXt3f2BIr7srNA5IHlz9HKSzpw5GWgSyzReGNnf75I
mVM+1aZrqo5SX2bVo4mbo586b7G4r7+I4S1kx7WK/PVh1dXOLubkEB/9lMX5Kgs1g8ZOEYmcoFYm
cCvt4KWIZOwyt7heayotaVF/Hqoje/PvOV46TA/hmGBvDhTnx9j/FNvMILkAMt5L9wqgqYyoTdno
18q73qajfLvm+04w3y/bzzg5dVe6oSDuFr9BS4wUKSmR0ln5XAbdd9iw7ei224Tz2GWQ//DtxM1W
GyVn/cVMaw6AX4OsZ3GiO4Q6W8lrRKg1IY3RvlTeWsZzJo+E3Bag8RwLoyi0fFCGIrKQF63n3RVt
HupNSGc+vVBc8XLtS55bDb0ByVKoYc+e6fUmMiNXq63Eagb/CR3xTWOtub5zAemxhcVR4cUMOj1q
RRo62kev/BCPw65qkUlX1wTizjnZFxdLP4mU9UVg6OhQAq6uitJAchCpvfIGKLCyYaBy2PqRp7lK
CNuu0NbTnUkh2X7bFZzfxXmy6sXyEoNpJKXaBUNHfiYFD6HRuKkUuG+bOBdkkP8BQIYgbRZmeP2h
Gl2zQjGmrJlK4ZZYzs7lcpMh72flOrJ77962du7tVU3A2xZng/rw4m5FNbrmTUTaPzDiDxjZRhMB
upu1fVszs8iKYiHVujKhDZYkIvKKnYv+A4L3zcrre/YIHq1msXcwNY1RrROwCBYKYOZGzT9FcQx5
0prowXlDMxcX3SADFZ/XH0lphKgLNbqZtfDeHFFaru+iMoA8Z+2onysIgGb5w9Di2iJAIyJVyIq0
4r5Kn5IIeUy4hkLoCi3kD4wYBeRpJWVeW9ziImfQE0Bzw+K06YcS9ah9PzfN05SPzttn7+xJP1rb
fNmOrnGHLipRA4dC0r6plXoYoES1hoe6rtwhbi/eNnb+BP65kYuDTmlD8LKUg67nXxggQtJjh+TV
intYM7I45pEflrKvYyTN640HgdTQf86ttW7gmpXFKU/bJqukFiua+dQHjzrjpC1y0f9svxavXyZC
W19AMUj1G62h5GNp8fqb4T+0sojJ20aWcmFuT2Xel5LLw7rgFVpL3FYO9HIottGKKjMKDppcf4X5
cTOGOz2HuSsT/pb/+eOQvaBej040vTZBMFJ8d6E/N/0PXcgdY9gHnrlymNcWtPAKjZBHSemzbXo7
bfoOZHdx7aWfsnYFVbdy0pbxidQrJuqv2PHg3zf0Zy/Kt2X88e2TdvY1/9MNLOkl6iaqAk8jii+1
6Ivmc5iH4WAV7T4VrAcjMd2yGL69bXJtXfOfH32naLSMSpshMJlyJ8TfU2OXC2uyMbP3WkbqR557
ORllZoKlKS1e1G9ZEgTxyVT8s9uzDBV0ucz/L2ln1iMprq7rX4QENoO5hQhizMh5qhtUVZmJzWAw
o+1fv99YOmd1dexShXb3Taul7kwnxnz+xvdRjsYSMX/wqzvItyZAQVw509f26sIQBIPsQ+vgBmra
L2dqVlBFTqBYeuVRrtwFly6dl2vAAhZ8oqo9sC+Vm7QZ3iRA4Xq6ctyurHTpwgUyruZa4N0T6JXJ
wEvVssvdMFliBHCFunLH/TYuhvY7QbYd3hUiqb8ftSgQlYuZ9XPJ1LbQGU7OAjzn2c0yyMyqzZzd
tRjxty/slxUvXpieoFLdnF9YIRBWhK+eRAJaf/35C/rtLv6yyIXhpjwgdT6gIU+HP319M0EaWrcv
HpWJz/6Parb/iUF/2cLLYgUPeOhAZBr3XRMcHWL3vV9t//w4V/bsssqGroUKLT1YQg5l6sY8Qbo7
Qb7on3xLf+3aJWXHlV1VzOdi3tSLDCKOaAmvhltj3Id/9zj074euaoeIA1KF7KS1kCAUqQs957zz
rny013btwoFTopKUNbDcI8cgdKiSeYRKO7lWm7y2zPm//2KtGRJbrXP26hcA43V8P4ZdGnXNP3o3
aOxCngHSzZc1KRb2kRUVjoAodVKM34rah4Dt0z95MX8tcrFjAw4aGN/YMdF+Qlq28T+Ga0nb3/oG
aIf7/89xsVtmbAuuDXaL9yzVbuaON2PzWLePf36S3xuAv5Y5/xm/vJSKgojln4OEtv6au1s2tUmp
v+XDjl8rqf3+9f+10oUFdTtJK8oXxI70JdAv07gkvPz556e5tmkXNlNAv6DxnfPTQNUY3ZlqNKs6
x9Aqu8aLufY0F4YzCrpw9luYAIEJjRZ0txKSxFCGvXKafzPmiNTSX8fgsst3aMOqFOds9zlRqPR3
tS/20ZqfApuK+gimEcQnrmXqrpyJy8npyu1sNEc43bEDTuwEyWPUuMJ1TMWuJtm/emP/CzvoO31c
OGfbE+iVP7xUdAGk7acbXEGNX3lf8YUp9eXkAeKC98W4PZCYr7t43i6NvWKxrxxAKHj/7XPyaUnH
ocMhxz/RV1BlxkQrqqZEzddqhOdf9b8c019OxoWB0CX3oEV0DrvD+SGy5YGN9O3PL+fapl0YBwuJ
Z0tzPI3WfJ0vc+bpG4zzrv+8yrU9uzAM1ozlMrf4aP3ykalPWYVrCHQlEB79R/fcfy1QfGEdZG5o
46jzy6FoLRLRyvNkgjHEK89z7cVcmAbMw+QxPV+nBYYc6PRRFk9/3rA/fp9o673o+pghDZUTgzc/
+W+AxiWFRrdyXq18+c3j/2Tk5r8G6NxD/PcTzbgeC9NisTYAU8Z/HGYQOtRxDp3dn5/qj4cNC5G/
L9R3kLKH1I4HcWsLqWuS9TFUArv+ytu5tsyFIRg92hnLcNoCt903AqPjIT3a/JpPde0dXRgCQeKF
uSg8rKS6saDx9DEoN3IAm+O7Ce//vHN//ICwc+dH/uUON5HbkiGCq0BiqI8vN3Sskxxd1+2Vrqbf
lul/PQsX9kCVnJLGonw9Z2wfH879ctURjU3QBJWba+mxP35GeKoLs9B4RcH8Bi+qibvvk0XPCr/G
Mru2cRcGwQHDoSsJXlJE0JAmSDoBmpy7iFb7+F8euwujYKCsnucFnqZu37X9MFCZs9WVkZgrR/uy
aWTq6mrIW5wDARVuZevNqIFlACLoz8ft2jIXFiEeQpU7NXbNsdAvBQCoE37aA0T175a5sAdNb6OF
dTCjjQeAqz8mcsxXUXVtQvnKh/qfwP+Xj6cuedPMxXnTnNdA2GRAj0Q3nYboYfTb7M+PdOW8/cfZ
+2WtEbFIKNuzY1WyxIJAHACWKjFqA7nBP6907akuTMIoq0AX58KG0t8A8kqKiSEf99qwBwqo5P99
rcBDnwRUMQh6Wy+OdjVQcJrOL0rA6XZK1J3oTxWiCOo+Vtdq+L/bwV/Wupz6msH2KluNs1c3Mon5
O9EnHjwt7TXz/bsz/us6F2e85z2veFFg/2ql74gQUO0Tlb4dlv6aMMDvlwJjlrAYUN3Le4+GnSaS
4pEqKEjboF+BUJp05cufX9K1VS6vvWlwPMlGbJxTJ63BzQr0RA7i9Z+X+f37+ethLq49cAM8DZo1
9s3bG/4GykUSIECqwWb7dwtdHPCijrmj/fOh8+5F80plu+IoOsg8vrLQtY07P/Ev36xbRzFYtdi4
wOeYwf3htXdn0uS/e5qLu65XA2ccXcm4fG4YasRt/KUHkfiYYfp3C13ceCZvBzSD4bB5kBYcIpUI
MqYtvllxrSL9u+sbpLL/HusLqwBAmWCzwErFJFLPjuAaXznS57/1MgD6ZYXL666q6plHAVYokfK1
zn0QfObksRQkoeOYuMPrn7fudyb11+UuTAJTVoOcjHcUCz/h0kv8akiC8bNkblr2+sqLurYa+fux
Y2r6fzG4qUY8IIooXzZ4E8Xdcq1MfOWAX16AWkmcvXMEToMyGYRI4tlfQRXrygNdW+bCMpThIEJP
nmPJCuCiosXhRn0tuJaavWKALpuMEAo5bCJ4mqI7ae+BAh7kq1vaRus/n4Zr61yYhUBDfGo5+/eu
BWy9eVlomOjuIMT7v1vnwjIwCKg0Q4d19PDmBLvZ9pul+u4ae+V5rr2eC8Pgq9xX9YB9Cw2kaUCS
Ee2QWnSk/7vHubAKLuYFWGjwOFEHiGd4Ct0v5h9J//ivlrmsFBdFTxswvuE7dn4a6RKgSjQyL3dc
XLFBV7btslJMzwIp5PzxyPy7nNn6nKD3IKP47x7nwhgsbjHSjmIVUEwTd+2CL+YAXurw6N+9nstC
cSsmAH3Pl90cgForQTziq2n0cO/V/6An+RdrelktdhchJgiG4DvNh9QEC7hWOShk1+SwSPAfxYU/
XBOX6oVuNC2xMxTTqpeQKzhFhYAUac36auPZJvJTTH7rr97WVKWW8Qoq1BjC+KYxMfoKRpJ/V6BL
rUH87sbjocThJSyJIiZvhJrE01iDpIe6iQEYCkLhNvQSIz0IwzFWQfrA+IpNUBLXzUaeG19XbaXi
byUrR5KYkvibcmbyIRqKE9RUi62cvTydexOMG3TolTe5roArcxrwFJKwd0NI8zr0IRLlSzizQ6jm
ZRdDT+zE487oxJniTxfw1HUpQvC4ob20hs52vSZFOb/6uWmfmga6HMjvm/EYGTxXGhvFbvRkd7pA
qQmXKCDuGviPL0eU7KdHimGHKap621b5Sfmsz7SVTcLmCCPki4baac8AiuomEuwq6U0PQADyh8aG
BwW9mg3tK8xIFD2UfRGLrIAGw+hgOeLHcpZvF2qjJEK56Yu3lkJchqkYHyoo7CDzkPAz5FX8XXHL
kafLZwVGn+MEMul45eTrvOiDKrFu0GmEAnmzleBq7CtTl5um65uNbkwN6lkwvQYzoLh5EIUpBPwe
+t5OZCsDKmQ2eMwBhbcrg2g99GfPsY+pg9cY8HxX1JE9NJ5vNoijAOutiwJiDMb1N5MjTUaMhkrk
vJTRBr3a7K0HIIusNWdhIs3ordF305+4UFUa5uoYEYi+TWO+a5bIT0JAvg6FjMu0YhQC603pfZuC
BSIvZWmfcOZwNqaabbno4udxaWAoA/rq1sGZPRf3kPggEE9OTDVblYzaoYkWJjrKoihfW8VlmdJl
cgaA2lRXp6y33b5kQ4vJ+NCbtn7B4lXDBJjBGqUxASW8kz90GlW/wilWEa8hDQmOetqzMkqsCfk2
ylWRdQXIQU0TdHuXz+AlCFWmSnFMn3oaUoRoWPcSqPFO6eQXQESMdQObiLILnKYa2Um7sFQYaBK5
mM53AFxqbLFCNJSJ1s8TJOWfSG+2vqwPXrekAdcpsvVZWY8HYwWw2O0ayYy0KesH3uvj4KgvWxZn
EX7I4jCiTr0AHnkc+F2MfUgLQ9ZtFa1NPKb1kK+CQu60M6/CqAQl0H+U1gWm1or33A/7tA/pzVzH
NzOt3xc9ZU7YyT0pKCJZZd5mb4FWBYIm9DONbRSsPQ08d4Vr35N16nXBzrqYJuy6H7PVj6wSOHfA
g9uoO7i0bVMfPL0kjzjBBgfZSMimEfTYxA5EjCAgCd3BYYiyxYMIbq+LpHVzjYOFUWWc+c8hb9aS
0DdMia8Jh0S1nD6IrqCoqesbOc5JWTY3QG6Do+jOOPsRNUc5uTeLqtG2ZFMIl4uEleRADP0ogupd
+iiMtct3apqjVGMahfL7Ao46HIseIMsZNL04If6UdB7m0ksIhmpMcNiK3ToAMe641SA2h/jal40l
UeIw7zstyyohRKZAx90v8/DTSJ7luZdUqFyqXB84fmVRkF2tva1u9Ffoyh+RA9mmYsw3eRMWydia
e8iQfZd1PybCqTMtPQKosNwHYrkddHQb1MV+QaNuuPAtZ4NN6soBLAe4QuDedyJ009CEL2ysd8Ec
PbVld4QI6srKsyhDaxP0ph/qXEArc2HIvFFXJTV30ibISVbF7bGZ66ZOxjGf0C1ZhikY3VAhDwux
G2JZrSvtouS2eC5y7X2zLXOQKbFLNSJOQYR3A+A6vZ3KMzhSggjoE/OMDsL4OEWtxFUtyUYWvpv4
znTjCT9MulGITKExb2OVu+Yz9VNwWjMHScKEu8ttxKZ1GPf71iUPyqAm2wym23vx+BYwu8Vg361W
Bpq/COZXjYsBd3AGkHCBnUw7Nddp3eZ3ZKiAF4urd0Pi3VQBrprXM9iAUb0G1MXeUW8hSe/Ez6UY
1AmHC8oVMsg3g9CHWdAHCoB4qiz5bAetV70WZYqhns/Qc1QyVQUwpfME/UzMt/JmXi8uJjMDfP05
PUz++B0p6be5L6tV0ALGupgomy3EsgtvPap+VwO7tKID1M89NGF36BGKSgHxw9KmLXdW5GxRat1k
jgOUp6vAoNXUfdY538DiL6DLapPypgCScOTdFk/jIWqJVaKcZluNej47LFtgVr9rD7XLVrjzmqDn
ycEwe6IL/wiq6Zi0zhIdw7B2etCkPaBqh/Axmiu5GusgSsxA2l2Ov1W0+aqbG4iQxuCQuN/7YnnP
CUhyrgxDgNvCB9Xk9/kYsXXfq8zpnb2QcofC30eVQ9vRA2M9UGvaDi/NwnayVJmVfrVyau9+qVTW
1eNNLoeMFeLoMPfOi8YIWUhwJKcYn5/s9V3eyp20fNuhBW108mOZg0vZDf4besp3UwcEJnE+9SjR
dznqHRrB1WsTgz87ByWUTQGZVVJD0U2ircPM/f7MB22R6lwGsh7xqKAKoVPm7OYNxQqBDEznmJDO
uXNtt+YFTZks0n7onpGBfQgx3o2rpT7zWOw6gtrcyitqDI6E5aZammXl40SPnpv1poDJd1HLmeld
MPn7smJP5ZzPq7L+CP06iwr5gjHVp5zk+6mmSEk1+hPqfD9d2x/GJn9ylC9vWA309UjmItG8eNRl
fNdRmjSF+i6i6EPjvcDgvwy66BM7jxvgshskPSP61MZVOkA3DUPK+LJrSdKqxJegzpVZ/J+YER3k
WuVDNo58bSKKPcd9mLftESpFias8UIwrvz+4qvUTYAP2s1jGVdUPYOQqYArCNjiomR37GiAWxp7t
PL02c/nGIvrNQiVixcsevpp5mSnfFD1DnoKClTOjM5IL/b3vo3Uo4cULSoZk8aZT3o6pQiNbWHRH
r5i2hfLrJCLF1vMHf6UikTa0+eTdB/hFGfUK0CfUamBFMuUD31Pur85XnGejfS9waatoA3r1ySng
mY6NzKCkldIedy3reSJiOJPTwjbdlB9kUR9k9DNucGEE8EfRiv5W+M1hahDNFGP/QzVy3SgRvsFI
bEeMiKaeH5z8gi5nM1xki0B7J1xgfbIMgko+9gdqxSineOVWdGC3RtHjzFmLyw0AWPz5W34mo0qz
0qxfq6bImrlZdb6/goLht2nod3wKt0gnk2TgKMtATyHTrV2NRGSVJW26OMGpIvyl8/QLb/tvkVGb
pTBsTxmasZQNDi04b9tKBs+dcfZcVmkRkCNFy0Rk2w9rxZtYvHtvcr45skQah5ZIhc15tELGKgvi
fKVjnhLbbdvGbDVw0aXbbzErCDpt9YB+0KNbRJtFtk9RaW7DoOmTurabhkZPigKsSopAr1U/rSpX
7UQU4nqmU7eqDeTMSdXfmIE/kNIcnB6KOqFC0JCPmS7VRg7Nys9l0gDaO5cS9+146PM3S/pXL7dZ
6zoHZ6qzEbowam5fwByHPzmY5TjLOMJYSblsBQ12Job75eN/MoDHKi9EJOLgYIl4Tn01vPiFF6a+
P2N2fhIwsNY7uF2rkpjGWUXazcQKRA35BvUqnph4uRNzjeM5f+9wRLLB90E8jHNAjFvLDQYYJK/S
qDIPcBbXS+W/9B3Hx0O9166Nvpsy/3Riu3MHuEAYQMeQhX0XuXpZrLsZMGFvjFOngIDyNI7lpx0F
pp7dJUatB2wzOjx7Rn2G1GRl6WncjgHH0JM9RlS76UTHm7atn3qErJLRGnBvvApIWu5E038oxFGV
cbdLCdi006LGC+rtKXC8G+E1a1vyPdqSbybb1sksA2g30XkVxc37MAyIR3nTJpVHfkIQrErqEQ25
PYfBiBnQmbW3HQZyjznQo7uE7nF26WNZuqtmwXStY/t7K+gPNdVwkTXO1LmpJZf0MUQFOAFY/N10
/h5qQFuvaGXSVt19oezGaWDpo/o+9KIvtBBkcOV1msdzt5WxyTMPGGYwucObJkao5rIlSno6VQme
+yRrNSZdZ8SalP42HDEzmvf3sYo3nl93uKCG9maAdeV9Bazw0CYy9FI3Km/hToSrKZq+cpBt6po/
0lhv3LbeYmcfeEu8U+WXR8y/rk0ZrpvOWTt6mhJ4nNAK7TENbhuDKXv1yFl863vCZrRbNjIHAjtE
QAf29XKiveqhB+/e0jJoUAoYtpSwdx4r+H3xgrO/wHVwXb5yHLMZu7JYjZE6tnQgR1Z6z74K4McY
5zZols9gdPs11XJbRUUmmTg4XZe/cmjXHT1LnE3bheu8crYYiPrZ0WHeosjTJrFdQAWpsVm4Buq1
WzkYOeR2i5KMTfnsv7a1s7PQRkiWEH0UbSG3/mS+zWY+D2kTL53UdN85w71fNRLf5RNckod5cj99
QT5p3/SQu6Y3JRn2vOHP1O3jFXUnf1cEtH9Aj/8uimFVxqlITQ8Ht2mLaO2ZadcO7TY0UJ2NuwfC
1Mbh6tgt7XYMa9AcSrxvi8TliHgiM7RctWH9ICt/2pCmop+wM7eL8ZHMmPOd8esQs9a2TiHq0q/q
kG4wUP6TlQGijWanRbOJfNvvZNdshsFAXruEleGKpabuUtEGItENPfF2fCJieCW99zhY8tbHuOdH
mr+VpthQBKAQ4kYvg+uaG/zd3dr6/KF0YFqQy4DX6dhNL+L7xTTY1ihQ0PNDQkN1w2fusm9LP/wY
grJIOAL2m4aDL0ryuk8xhfVpOtsloyg/VFVvzEQ2GDN79cJlLSCVU/bB3vTw+DyIvppgaxDk4H6O
7knvptHY7jEOvl56DNCGbRaZJ6XkTRg9++d5QtesJftuwdgWA8wgMjV3ohy3kexT31XIPElAz8+B
Jtm7HbDAw6ATt4DYPrTkBAfFvTP3hU9v6+aH2wddEsZ1ErSPQ3gfTgd/kBuJ3xTaLELCXJtwhSOz
po7B5CL8jfop7N6n9j2mO7LovfT71IuCNMIEQUPkmrCyWQXT84jSyAQRLqQZ2v5OK0Cz8kGnhn/M
XuclKnye2ybJNVo69GM569U0v7EWuKsQvpNax/nybE25457ahZ3N6sXbFnl8Z2HFtLkX8J+a7j2C
myvjNwBQE0yzJ5N/Z5oyNeEO/1ZZcESqH6YnazrBVIJ5b6RMipYAipFnPe4vWeZIM9T33ijeCNMH
5iPqMD10RyPkv238TFARaToPDiozGaTGoXwF7js7GRnS1BURAhyTMiyR+jHCy7bbLtMC/Ps9MBVH
OlbDicn8MDefIawbdigp0e8s4LbOw5RGBqC2eUlFfxssTwu/A908LfV7ASmRhj9BYTkxqtnVwiBb
dhpKmcwdguUpQtc0xLOH8LlXP9uxSu2cuTrIX4Zx2vTKWWFybV0DC6ck0ks3xHkny3Eq44yRnUWR
dMxPdPwmnd0Si9TPbwX7hphUFHPSGX6nQfJIVM93OfDurp6W+7GMgKvP8+jFAJ+dDI0dXl2veXJR
Y5kSDwb3nKbwtHhA8AxxnjF2bqEXe5uPFa7/BWMfRZFFy3Abd+u603cujfI7ZUKRQAnupvP8XRxO
SbGodECHNh/gCLWJnaCtGNkH1z1w82nwxy3DsJk1RNfx6tHAtZHLhJv3O2u+xzU+M8bWBMhGp4aC
N6plke+upra8ix33btKnRsc3iJRfIV6X8QJovsp7yqvoOCDrsbB9PsL0+EhbwfNQUfQiZhyEKOqf
Y8ZfBUrXaCFLVfhNhTY1pDnZnD8UrD+WcbWOY/eldM39YsOvmeS3c+msBWrGK0v4slLUO4ECkdUU
BA93npCI5a9yMB7EiHEac099tC05Uf9YSJMMBa4gvogGNV+OwhVH6lUtmGvB8n1jNi2vV3baQhv+
MARyP5j6h8WkYDLU/AemBNLRIlekfhbuG+R1N0U8PwXItAV8r2SwYaNFja8FisBdIfuLNqf8mx7V
10j71aDbJOfREWY3pZ6YjrEM1+AlrzpEShq61PGQ79FheKgWKOGGBgIjFWb6bQUzUGSz6n5Wttro
9i0v/cc8Wk6Vi/RM03wRpJT6qEEiFH+mj+xdgiTKY+HhUyh6vC5H3EUo0xpveQQPPjGFOeean9FZ
9tg74yurMTekMaXY5r1IGmZeByNuTSEXNJ9OMEZQBS+HbwHEwpOQFD+cqf0YYRKnYTlpKKInYV2+
4619YoYrASkY3sVwV1TFT7nYJZk1GlgZyviRt1Tw44vdODEkNTGlgiTQD1J++MTJZuM8V7JRCVRy
LIJziLicpyM8/Bpcvf2LXN686YtCcRXhPb+jQf4WQwAMacRnhL8JLb07GUKTCOXByblBDvkLedTb
2btd9MfsO0deDc/oWM8i71tLlheF5rqliz54/2HQUa61SHoj7nXvvVQVLCbhX2jjqJAbIAoZqipt
6icdP4TSvEO8DHovU3A7edG71/ykpnsKZ3xoy4gMN8Zu0Frd1QlpX1kfwxZP4cNoq1sVxx8xu6sY
+SxydH3rALIxHjLcUf3SSfTZAECcSALxHDb2j5BaP1EBgbNw2gQjfmXs+B/l2N3hAzosvUr9+sur
yjoJZfdcTghhp7Y+1fgJM5RPdpCPsZM/OJN5iJCEcuE/+6xDTiBC4i+Ki0eCg1LN5Z3RcErH3Nkv
cZ+2QFcss0iN6vZDWR5INX8ShlALAjMdBrJ6ZEyRNY1OHVJ0KPispu6cuosTYds32zJUfZDhhTsA
GufEblXdrwKjUxCli4TW+b0b6B8uhnmS2ea3EvarcCGoZjfcA5kwdNdisCddOLfC8qc41p8NHzAt
ReqVGXuo38VPYPA9dLz/WefQKcsX+Kwqx0eEzbMvkrCtI1A26Lx5q/zmvmQaPz2Kr24K9lLg9nJg
SVIkDfGN+OQDUgEP1q+evOBuaL4ASF+NzdbtYAqXAuFGx4PEM2VWtEgk++wFKNAIzop8xqWfRu2h
bkyfOOP5XKvlULG7GClz62E0oeFzqnnVpH0x8iQoX3LMEXAEEr7XvxuhV9rEn2zqs4GSW4wdbJrJ
XcMp2RiYMinGVce9rOq8V068DeascODhnIRIRc5yB/lG2HqZ1mW8KTGTSSr+2To+wXSPQaobSV0v
s16HBCVBLDHTOS348N3O+Y9wIN+QFdzUI45z3egMnNz9WC8FIlZckEtd3NSDl9VcmCwKenis/G4s
z2PM0pCNCEA3EfMmink2uCROkLvfRW2RsSXMopjtR9PctjZIRqtuWFlmfcvTzpoVi+2d7oJ7hcZI
23A380qk+51wS3z/2UXsh+u62tZ9zG+YM99NodxRXiKE6Z/4WL478O8SFSzOyik4lMEVLtDQO9Qt
WDt0uZ+N3neNe86E63fHLxGs47W4Y/hYSHv0AnrAuqdWWXipzHmui2rFDaBINYp6Wr8UbVU9eoJU
+z5uTt5Q4NZzxg2RZUYbdnJKtccFs2Uj29dDtXLD6b49/6wa4f0pHvxsWg9Jj368r2Y+FZBGoscw
qDbjSLJuopnrBNniQmFTeplLQeC1BdTGy1veVj9FG5EVXSAgW3McuMnxnPVC9Svv7ZME4OIA3dlh
I2bS3jKFTINDFowr8vI9bNoga6m5r1zjHZzGabJ6bMAf6oAc7sJGH0qpddp6cZyabv5RczocNZ2/
MTjNWW1ArCkUcpuoF2Gue2gyPUlkFr2m3QbtqJEsRo2yq0Sx1gs8A0RAdw5TAE/6hmcFqZaNj37U
XT7HAjyi0Dm4gf2prO+ncRHqxIxqSCLDxCa3RCKMRjvS0iPNUgyG3qJ0lt86SNxtcSsO9wsL7xkK
WrucknkH6Tq76wMBpKcVXhqPfYhYEZVE0k47KPPYnQczhuEs6bO0ZfVHM8bDKgzy24IilHWM3YyK
VEiMIOYmPlG3ypqPpUM9EyC6F9ewc5ouICmh9bKuwrrNjJjn0zQPzxF02jHtY3ETKr7cFJCBzDzf
qeD+OEj5lXpfoGwLywHuQHNuGpN14G8oc6ZnCHN9omYE0EIkil3tor4Jy9AjcCwa+JS0Pyc6zz0y
c2HlidVBe1i42x1Ixzj8SoZk6Iz2YVSTLWpFMkiDPBaPKCiGN23v8A9T9+JuoRjqTOQAz5Szekk8
AoIsGt/XhWsAlm1DyDTw5t7mCp5KzPs14AgtqoncXzNJz2ValNokbY5F5T/PRj6oEiWFoFoeIw+/
jpbTsKnBPficZm5+ltwCwWYZvp2myRMFrfd0AfYjiVrkPXNfRmhf0QNUeCI3zmphb6Sw3alkOElx
o9ETjT9rYyNeglTUIHfOSlHehXqhCWmgHArHJIhPLHfY6yBcXJ456WbQ27uBPk2+xJm0Lpq/eAuy
OsdHNZaxu47NeWPhYT4SfDH3plThd+IhNs3rGugC1wsw31+9lzRW+6Awwy2Lx3ijBGn2RMYj7Pki
RRb4lNx1rDrpnP7gTRxnIpAsQTQmExlRVAhRdaP1OMFHQ30NqaXlbio9dI1OGOdHpGK9TPIQ8k+4
YtfERw6I5By3ZId+hLYfHtqlzPcRdHiO3Twt5zJuexBkkQBjM3YzToiHWFTSkyORJGimzoVSPy38
mwKlxR+1r/r1FC0/5x7ttmUcDgikQLBSonizpSqTlk/IyiLrs4JOOgy+bT6i0Q3fIDvODoa69YMv
kIE0KEAf0B2hsw55y9cuiPstVFBeRYRWA8i5hf9D2pct140ry/7QZQQJAiT4ymkNmmdLLwzZbXOe
Z379Sarjbi1D3Avn2E/dEd2hWiAKhUJVVmaAin5ZAIzf9i+NlqkoBk955qbo4DKPwSXQQgmm2yYO
rJ1hLYoDTkHtdkijzAMEon1oAgLu5yXJ9tHSNjn68RQP+a7Ipm+FUqSvAIBclemAfDsEkbI9sRDy
tegjoHeoB3vWgf2w0hAy06x/m0PgJDR4vjfMFMnnVN1GfaRCnq+5K5h6UVLc92paQBV6wFtUGbLH
TAvujA7TwF3wkEzjN/g+JkPHZB9EBO9sdDTSKNqTAS/5pEYhJ+vQ769w7u0wsp4yFcyE0Ns4zKbh
VQGKnDyFCE5/2y/hdbQ09bHOIc48IwPukfYleNzgrxxLjbxok3bkHUFfC6ybUMfJ9X2vtXh/qsGr
Qa1nIDJLJ+Tlk1GqaAUn4UVsxhcNHxOwTsT7dCAvS7B4Ba33dVIeG5RgNEXxCjDXuKRsmZ2kIUIf
H5qXsVOOPMksYJC0y6HXULEjmB/Xm/GggcnJzjv1iM7izVgDGxDqADpwCuPQgOndfDIbL2NYAILe
a6fo+IpxP+7MKp4uFS16QZ3YQ1Jp96Y1oyvXBZe5kSp3ERsKUFbgmbZyCxZFBQxmWpPuOkQ/eJcz
o1HsUMX10odp7ehm17tKxQsnXMxvgIEVOzU2+mM6ESjcZ8gMggRvv3R+1/rpEnD5Y5iHbwqqm1ky
OS1661oKVdL+chjUqyi816P5QtUeYwQzIPjflMF6WSDJ4VQde2rK5c6yhquu7i4qJIpKdRfHM1qj
7JsJUTgrBAiAFT6NvmkK9+e08UdsMygSASew1MvRMP0Kk5YDmz0VmK5svNTxmGvRYeYgUg/QtwWM
QnnuSbRD08tNluwyQzmnsPjNkpMbkO00tt6T2U1Rhu/UHxVNE7uPH8qBFu60Rg+u6nuFNC6vTC9N
flnYeDTdqEd54qBVCmjksuurEVx4YDIrUeuPgh2vnusmBItQ5RZIt2ek2hqN3bbheyhF4iGkIXwr
hwSVtz0oyogdct56qg5C4nKwfk48edDyFBoqWnIBxkEvJiCd0TSoqwIHUACDjr7R4C+rlKalxsk1
Qt0LM7/1WkNsYqDen2ff9Ch6B6ogdMoAV2D6T598M1HhLq7pAlBLwudnvFUhDm1bMV4P9eiQCZJU
mkndZFAw2Weh1d/bqvUtps94SF8ven7MBrT5uOIE5vBctPHo1W2LlxR/BjnXjq6cTPlcHeoWhBXt
nCPevszD8I8RaIcQQgU2Ty9mNNlAnHDMTNxoaqv6REOd0zKOZalfl1nogBnsvhnQb7XyvZWZP0v2
Q0GkSSqMtyFLxqF0imAHpVh3MafMr6f5PVPM+zroFmcan8C6jsYA8ChaeMPLytEz9GmK5B7sy8tF
rzfZpZbiORHXynIFWVnjalbrHQMpNrp5PyemNe4So4o4Vjm1U6Zcoqz+j5pOmtPhq+8X9GbNcLSc
Rh3riyBUuZ+FSe8PJqofbaO+aUt7U8YB0hdtQe+6UlDeXwAqwvPdURU0P5c0GA5Ko+OcoETH2vgt
IdoloE5em5o+ntq4GQI0hKZxuqvzGcX9/NHoJgTr9p6AuRNwhPqS9jXmfDUITczVD6C10cHPRoyo
TDeoDCi2klqXQaNCTYTyF16soX14rQpjPxO0+MMU6ljl1MW3qOsbj6QLx3cg1YYHIxqfywjvnRjS
X/YArMxhVDuIOJZIdaq8u2jNCtRU/Yrd5jkcvMAhbzpU9Ib7QCuvgaUaj03e38Yd2htrxg5u2ge0
Y1Be0kY0thWkn3YRDpiOL+/60jy0LOvsOY+A8+m+YaTHZ0ntTiXdsYaOL9Toyh95iLdKUUd3aWFR
11o6heONOEEFleHWV+PhOgL4DhVH46hPCPBBeUvwMkT0IvBFeL/aVKiQWQwNMoTNoUwzPL0iK3nN
8rHZR1beXuqkJBipjy67sHpOojm+iC32SIo8QcXFRBbat7aaZPmelgZBvYeA+tLkK1lcgyI3axTU
1hV/CXQ0OMcdzwNUbyPzAY/wyS/SOoWMJXszVLQKwpjFnhkSNDxLK3ILklMnALOoF6GdmtqqOevO
kBXttYbMaV/oSBfskRqIVya4zixeA6BQKJgiJgO7wvNvtFlsIK8B0AwpNfQT1MLr2XQBLtIHIGau
025sbd4O72rQxld9N90uAbq1RWw+EKWabyJQXt8sBVrksW4CTAE4F7o3vTeT8AWqVV6Qdz4i4j94
eqKOHAzPoYXafJj8KLWs8YoMddYRSC/Q9M1v2ci5YyIl86gSFSj8ox+X9/wOoBwLhY6gtuk0XdQF
vUyW0ccITe5TwxxsRUsaQKdyQHkUA+qgKFNa8T9ZFk6uqiaWo8SofzS0Rx2+qpgzJj00R+LmkajZ
3WAN7yGNvYqWO5OkugP2EtUbl3BwhxyBlrP+cRgiLG8IG5fmSuOWtLnVtODArLnxy5yFfoiDc8mj
+D1WUDFjSmj6WoznBPocQHm1veEMU/akFvP3djSvc2v+XmJYHC9OCoGMHmd6yIlqR3Nh2RPqFXbO
OnPXtGaIalECLfgOFwXQFC9qjou5VJu3aIqe+gTmLXTUvGK0jqA5HOwOOqd3Pata2wLE0AakE1IH
hf7OCzw7WxTH28W45m13RwqlvgoTE9KLDUoEKhJm/M/vgOq9gafxqZ0o3SeMXwxV85Ch2gKqwapD
J3++AGjvAEjrhT6Wh7zPL/UivqSAeftVwGtv0crUWwYUSpuWXWmQnkKaEX8roxCNgRQIQrXBxGo/
AXWlsdepqx4nqv6KgGBAEmyhbtT9M41VWV3kQ1toCabazNC6wx9dRuag0cbSCRWTEg37665UQJ97
ryoo/QIRguzKVH9mwE7j8fH/sgCZa58YFN1XvbhldL5H6+0NjBGI67rxOOlmdZMq9R3T+DMSNtXL
CXpReVOjSjlnHG0roHl7pY4uy1y50FtodpMFhblct65WXqVQqdZ6aeEEyK/B2NDdtiHaIRXaEgie
/Xc1o5iACVtE0Cr5Dg2uC3xfNElj7RiVU+ygmfdPGykxLrBO90LUpZ3QbMZXMygAY6+yKiwdeCyC
29/hvoUhg8lASzNX0ds281d9+WEB9Y92rq3M4d8NZ4gMVHU7A6yDCiX0rIEZKL6PVuarlSGxIhkJ
IsKMwVKpra6vIyAFGk1jrN33fSOheZCMZRBhvkBPaAruWcDKa/TCAxa583INPLAdRX+5NyL/VFUp
pNVXALsJ5B3Gl22lCT0DAj9NJPlskhkDXRg8inreJEMP9D/B0ylnLwWZHDzZJL4msyLMGMxqEkRs
nTGIevUVmNlDrnRXEf0TEqAT3L+u/z7XVNWZyVCyxNwexSsceccCHDQffp0/OLpsNcK0UVyQBg6W
YkZ56Ap3LIPBnyM8eqEsiod5VxR7XY/rPeDyyhF6huMFsNAF8KRWdTVTVl1oQbyWkFH4K9I23mVh
VTudEvVongGDl/V67kRRjx5JCxS9iasV8W42dqG5/tGKZ0CftsNl0yjF5cK79jKm6XhQBmAClqTo
/KA3gaOxJh0dzQDIdCiP357/ApL5sY8PdDK2GKbo6UP5CN85nABv3NeDivodkJvRd9aqf+mhQpwi
FWDG2YhNVVIA9HUTZZgHqFpIrGyebbxmOKi7cRF8EKefLKkca9okIyhchuW2bt4XPLZ6E7UrVBHP
fzuJIXF6qArxYlo4RsJnjnEM6IIDomcvUY3ixuG8pU03/VySOD5kKWgPEgWDcEmXuCwC3gMNVFor
kgXJzAhnGxU3lH5XVclJz10jMzFfgVqKLiO5lZnRfz/bWj8omIrAapRkfoA20DUUFH8pNJfN/srs
CIebgZ4oT3Tc6zQhdtm/kSlys/Dh/NbInGD9ESfehjfrMA4qFtNPUNfuHsO+8qj6kPPHv7MjnB2M
WxD0IuHVgGRXaWVbxY8RzTW1HSVOIFuQMEmI11pL+pUvCKWQprwqIM6MZ9nEn/9uPcIl3yvpkBfr
KZ3Rg1z0EoD0H0V9QVH0PW9oM5s4OTvCVY+5ly5tVs5ZbX4OWGPXQG2etyDxM/GKp3lXaUoLC3n5
M9HxTuboHJh/t//i7Q457oovFrYlMGeXps+19ksFKC6RUnNK9l8XgkAMNhUUJHBqChY5I4pmY/uK
WXPbjP+EMoh97ox4xzcjyAZQ2kY2iULOzFBYar832l7Fc+jvNmh1kZMzuqCe0CoES0qzYxBnTloB
lxL+/DsjQiCYzVgdabcSuY/3YQq+IPMBsJfzNjZH2U++2Lp3JwuJl5TkZYGFtEBqxF150SyoZqNW
N+st7gQ/t4gkGsh8W4gGFSGYAAKy0DWqfyb1e1U/K3/74YRIEIYtijIhTGhQYWry2qnVn2ln+Oc/
nWwhQhiIUR5ABwLbM6BOm6iWg9ekrceSDVo34MsQ6ecGibwjoQ6NLnNGKGj5dQhFO7yvcw0otFni
0ZKgRoVcf0rHJsWbHmwTMXtUxmBfz+PfBRwqxAGgktA7W29ptty2yx2Jv9fRBR8kp2Yz/zz5YEIu
UCd6WdEMHj2HnQOcJGaf3tL0Ps5u1P7XeQ+Q7Y0QBfTASpe+gym9s5DjvlfAxtHujlFJSi3xNLr+
95NDWlSMzF21+kANEEGJBgtAU63F/fPLkZlZl3tiRgP0DegfLCdDP7PuM9dASygEj8F5M7KvJgSA
fs6nzsqwmsF6YsY7BkQxa4QCVy3L1mSGhDCQoPHeq2ve0bQo9uooa2Leg2aXvS55+8s+nBAJarWb
iyBEeUFt8QKxcrtEwa4Nn85/N4kVkcW4NdJUyVZva8D4oGI8LRxGO41e/86KEAdYnfahojVwAt1w
GHp0VnroMU38d1aEUFChVw3oA7YGaF47YiBNwRDgOIaSoCb7ZEIs6IsW84QpXC3DnyfDKwcDyJz/
EVHPZ8RhQhgAQohBmgSL6evbgTfODLQREDuSTyYJ0Gxd68npbMesMsaVXySfQ0TQDOXfBMINf7cv
QghgkJz4NydcgPRNIlQjiNsDX33eimwpQgQgHYBEhK+lGOOxDd70qZV8q82TrwPva2C+wWRccGLg
eMc5WamYAafFTOw3AjyPpr1SXXZrbjrYiSHBjwuVTWPRw1CHqjkLDHdRb4Lmj17RJ1ZEN16WNDVW
cuE6eOgZJqkwLmhFsWRXZGsR3BhoGAh1rRTm2vwyVVCo5YPdS4Py5t7rqwYiFDMNlQoeFtUGRl4a
VAT0aQJCSLkyclUiOrG9+58mBPeq50GBMgzOY8LA5dAewblpL/E/RGskbraZapysRbhgMCrOR+DO
kNAMqG8p0HBeniM6u3H3gjqHf/7QaOsuf8kET6wJtwxk25OqtkDI3HqaHzn5MXEjF5Om7ofu7fdk
d97etjv85yuK142R94oZGVjcjP56DUaGHsJO1SCToJBslkicr1Bt1sjKyDTEQPMCfk2iJwudWBLI
aD1lloSzikFdbUT7EHVzjXr59Kga3w0rB+R7lrjFB//XmZ1iwnnNrSJOzQo+bmjlBQUAOFAb30yV
q6SKwboYvKZBuysq8wnT/bLihGyVwilujWWqYozoQ3ElRgkRw0b8XaePLJEpcskMCfdRVwdBqXbw
D9DNOpgCL7LAjs2barj7Oz9cf8fJvZcBdRmgio5e2mBiYLR3zblyWwC6zpuRLUcIGnqd9336wTg9
QmllugUMwSHoS8ZG4563JDtYQtQoh4XpxloOgSKFExnvLVrqcStJ42TLEYJFFoB5SFlJ/HP9ccHE
/cKvU3CfLGg+nl/N+ofO+LohUEL3xpjHlCHFMkcC5ghyzNTIG0p913DQa6Qdsq3RGjw0tv/uMxrC
HW9CQpu1GPNDww2ST5hRZ+uwGCiWzq9Pslui7GENjtF8WUtKIWZb+k61cw1zEn9Ef/UZ2w0hYkxV
X3fxeivOA/QOp+ekCdyBXiTo/J5fjsQvPjirTk5TMtU6xAHxVAHs24nb3o7SOzPAGE73d9eHIYSH
PqnbxSQwVIMKuEG7fAHlede+nV+OJJswhOAAbNrY1SOaTRw4ho5lLgW8+7wJySVvCIGhUPtsHgtQ
TzP2nQ43TfEakn0frUOKf5a2/ufKNYTIgGr8NNCPFL9vnDb+AdAD6LQfulwmVSJbkxAd4jaqKchp
QOsGEs4J8/tgGLGTZgaO7nbWns5/QMkJMoUIAdRSMeSrZMmiHGkUAwECGowo9/7OihAOko5ZKSU4
QcH4jrEaR4eVLv3LS88kv19GkVGG1KhhRQHuPXuyoIjTKlchSFXOr0ZyTE0xHoy4i9iIOyKsEQuO
ZvsroXcEwwXnzci2Zj1eJ9GAGmVOeIHgXa2gH+M6Bs9BnUiuIomzfRFZDs3EIut9Z0b3AA82xeKP
/D6aVoD0/fn1yEwJ4SAe8zTW189WARoR5tdB+HMBlc04Y6zrj7QaIfTz/18yphgYLDUfQX8HX2Dg
8agyP+K1nSg/zy9J5glCTKijRCF5AytjGgA1sCdLso55A2ss4XCXvS9EifgoVqNOBfGGqx6Z3xzG
69hTnNrNia3sGifyQPF/fmnrTz+TOnAhMFQpaEFIBIM0vNLnyJ6mm4nrdlU/xOBsA0Ruf96e5FOK
VYEUhImkWUNEV90MqDkZmNYOjJtSplYgsyMECVBjQN4F/BJujyEFLXkPMeQ39tzho4zUVHJ+uRAm
ForRr27t3tAKU5GYfh2NX+EfEcHqBofCom6hQC944ED1Ia0ZjCh5i2TrKsdI69KbTpSazvkN2j6+
n5aEawm0cwNtAIF24/gKbB720Hcg7fo+pk/I9/8owv7Hlgi1CEJTX4L1eQsyEqduLqHV5kALOlL+
qAb5+flEpEXT1Vq2rAc4AGYAc2ko3ANvSp7Of7rNNJxR1eDQlwdPixCMpjpPmwwsnq5udF4LWjwE
dDAqY2IDs8Ql2scQ5JUc3003PzEp+IVWzqXZt8i9LHY/Z9c1SdyQ37fdJNmpTSc/sSN4BTiVdGZE
sAMWZ9ta8ZLJ/cqocf4DSlYjBqN0DCMjW/mBweyEkYDLztB2SflSN9w7b2gz6n0uR4xCZVthtDZY
EY/UwLsF7GLZnaljulEH5c6+AmXYeXuSz8eFaLQMaflv+jXS14XoNmvepVCCj9PyJZSfLEoIRHoE
KgS2VnTVIybEFf1ZhwxDwQxU213iJT5GWr0J/4oB/wX3SNR/h/BE6KQukLGSIPJxoM79FiGpacGA
Rbq5hW4Qj2/ULndGtdrVHdrAhYVRLdXQ7ikp9kuy3Kd1/93gkw8A9ns1dpVraQDzhzXmO+od2G4v
xzbd0bF6qPIC3TAuObQyn1u37iT9ymeuhtaKss1A50GKzNYalDjyR7B5SZzgQ0/83EdZf8qpKQ2S
3CSJAVioIcecWMu+xZitNeiYBgF50TqVky/p6GRd5y5NfMlB7SbZGE3miUKMUtQkBTNYiHuxsYOd
4VggiuMFZhBdxSl+mbvCAz2hq0b9Hrr1f2tciFa8s/KadriUs0O7eOr0HhVvhQswvwO2OhByzswj
Nlg2Xanl9YCJn96wwC2jI1BZRFQpmcHUsORZqUK7aPGJF3vIccih86iv7tuX/OX8cd+USjKgPgmx
WNUycRv8vtMtVzTg1ILFHR3Npw6oL3MbBH0O9XN/3XrJh11Pk7g6UyMa0akKLXsxnGHhcTnjDeGS
nrtmpnk0kKjJb11tpxaEAFZqS0/TzFrcPLrDNYB5oRrndJXDMPh9DOoepK2SRW266qlN/fePaPIh
mlirLNizcD/clFcz5kAzW/ULb96DPvlXsiuuZJ9yKxycGhUCV2kYHaYpWwz3JaOTqItnVAzs5DqG
AAtP4iXrAr5uG4YO4JMYIfqIFyfxQMVYBG7qUIWqsOYzH48X1/TCy3/dxLxVfIm9rUMA+CzwhIZJ
mC66iYmp4M4yGJgU3cGFEDxIlh3wMbsgjrroUeWQbeDWtzy1JzhNavByUEvYo7v5mfmVr+2D22bf
+qOPma3jsIuO2U6XpURf31DIwMBaZIEknemYzBIOX0cSrWpUEGW1HkQlndiLHqx7DPJ/nD4DY5yS
dX45fYI9ITcauxC8PRGmiYMq2Wk1u5ktyGKd37svYXu1YWrcYJrGdSK6CphEkqnSwLYXxcNTgQFV
D2Lu4E9Adi6x9CFD9ZtXfpjCO8NUDWZxsdiKwSqrBxHnjDSCwEdy0OYZ0LrubGrZa/wKEkcp/f9z
p0uwKhz2ISV1Dorp2WXjt3bl2w4v6ihyz3/FzZ0yP5cmHG7gxGarWI2kgQEOwcwvu8N5C18SS2EZ
QjZh4CJX0wEWYnKjWa+46ydwd1rgqcBFX3ayEy1b0HoCTyJIFWSg769W13vjO8w1XddO5McO+jPI
86AOW0idXfvyPhRWKCQQIJCfKzwPJ0Tl7hIsOf19aTqZq3idPbrg53DBO9S6wUWzk7nI1/xJMC0e
7FadcpQOJnd2BndxNTs8ksOashQ7JtlH2YcVznQI/g8eEJjSQNWVs/ECIAdJ2NC+hMd1OZxoJsDw
FifiQFSTZ1xfEpxpEPd4oIpyjfAA6XXMEbmdt3hV5YB42USIlkr8bq7uxLKwOjKkWkMxEuDWpfFm
YWqvTWQzZdub9WlDhE8ndQgoRvixusGd3/U9P1B4yPjYyR3jy8X2+5cUUdRzZOYxlA8nfEnV6R4L
PHV6XDEIYXblMAkQULJtIpI6XFZBkRIfb2RV5KRL/W1oFZBQ1GACBP/N+XjyNQkSlibExYROsRJZ
H0vjDNyTIL0DHapl596aNg9eDMKU0AGJp9RJyKaXWIRy1TI0XSfC9R31Mehha1wEoIzTbswes8l+
cBVf89EN7ji7yA7NgX48HOLLHI8njHtXuWcm+8ljTurL3uybHrX+FqTTOtJcJnjtEFigdkt7/J5d
uC+PpZM6+i7aZ0eQs0suwa095uBWMrjJoMkn9jVVqs5DxOoZrcAKBBF9CLrOQgdjKZtLd8ZdLIsF
Wx7M1/SdIjPDnSuEthaSKCi6Qa+89YxlH+7bneJhdvGXim963+1MiVttBXF8RMB/DLBn62LLruFZ
wDKC9XWk85oSPO88AkK7Uh7jotb8OYwkue66N2JSAfIYlahsLfeJCGqWlA3P8xJUYmN2VYdgyFCW
5QhNteuqVUFHqru6qX3H7HAh+bKbKz0xLLakFK3vLU2ZXA52p+faCAeHtcu7WWvKgdZ6eKwVqkq+
rmyxwsExh9aYjA6hTz2uO5nu9B3ow/ay+3ArJ+RM5RbBSCVjYq8gB23XYBarz+TzM0n0Q7iA4Cgz
uWQ5m4fh045YlVvqIGp1RYXUjoUOddyW76zQX3mYQnAxL3eSgLcGtC+ecmJN2DC1W6rQMvDxZtyK
1NEgy+MrHtj4PIS5CVT8tv563uRWnDv5jmJxLlKnpKmhfAWKmfiJcyCsMPvzJ48EDmg94dTCdS/i
U4FSoxmrEuggleGOzdVd0amyl89W8nlqQ0g+Wy2Lh3qewRAMSyA158cKpAIBU/ddGUJVfdhBQkmC
89t8bZ0aXb3nJAU1MxWjmUr4b1SO8Vb2uFv90hxwcYB/Axmo7Fm5ebpOvqSQgFr1SMHVihuR7poD
BIj+l6fro6Xy1RE/d0wIyWnCmjyYcf0tP2bPwDOyu0Bzp7pZbMVjHlRZwJ+PwGwETvxguuddUvpV
149w8lVHPV8ylWMrwdPgz57uxl6+s5zWX9Pd5iqS7eLm/fP5UUUEkdUTQwHn5/pmrt+pN+1/gGXv
B1hQnVCaWGyeNwMyNSrVOah7hLWVTK/BY46QHHKI0BoNVC5kJ2EzZP3HhKkKXc0goAkYymFiCKL3
kg0D+FLq46hgAzVKJZMHm1fMiTEhYs1DH+kVgbE8gQxbVPppSkNgH5JXkmvOSlwtcY7zH9BUhfvF
0I2EsXoEfZkLeutf/a4PjynqG8Tvdn3rxBhM38k8cvOyOVnkGrZPHBIbllX4mHjYtjPIiEHEWoOx
Fx9WsjbZzq1rP7FDB05Dq0TxJjl0h5WToiejq+0tb3IA1APVPpiXGHUwxO804AB3/uhSPVmnEENB
DEK6BeRoLod6Ua2AHxt8e73kCbF9vE+sCEGzL8oaHCbYQeNq8ZtHwPxdQKfACmfrWJYirX/Ldk+I
mQMU1sBEiiA9U9/qHlj2oM/H8zsn2zghXEI/YWjC1SkXAk658WeVXecYNe0GSaiS2RGiRzGbCqhn
2IQxc/NinAwnCR+bpnHyvPXPr+hrFR9vL25w1SQ6Zyb9eJCc+GKq0jEyZnNyo+aAw/ZY+aEHNbrU
Z7Md2Dhre4nBzdzHRJeC6sC0aFRYm9XmrIFC/BqFdX96TL2Soi/jgT8JdTcTiosolz7+nU0RYq6C
gLayTNhEz4ndR6/QfbXTXetiJnTxIJrlyvgVNp+0/HOVItpctXiiJhFUxdbX+hA8mX65M9AcMdp9
lbuaw4BzQVlTZnfzDJyYFaImBoRwI5U42W3WPJDktilAs8nvJJ9z8yLlGof2NUcnxhLiZDQUgR6b
cM/B1/3C1S4C13LAo32ge8udJHFkc0knxoRgCe27sDIi3NpQJ+XXFL5q51PZ7K2+0v8oLz+xJQRG
rhYJGAhxvv+tqmcuSCoDN1bsNTCvJbhc1nPaXh0jjBBG8cgRglagGSHVDHhm0L83AP1iIBbM1Irs
xtnesU8zQuAKmr5XCNhB8VrL/imPkZs71F6c+BVSD9LcZ7N8yvmnNeGIF2PJ57xH9SjK/LWI2Tr6
PnrInc4efo2u4deX66mLPJn36+syvqSzn4bFDA88FnUfaDh1BWPxXgXP5GE0evVaM1vjMFQguINy
6aPaG72jjEZ8HAcg6uK5TPeQ7HtXgrG7HmvylC7hPRzBsvW5NK6LBopHI7To7CCvoPanJCqGVg3q
sMLUduhfPyP/S8HXB2LOkjPFMToFQlNa/COelehAUx3iMWX9s0to7kVtCQWViajHqNKg/5j22p6x
XpVcVNthnSOwrzVX0xDBQBNFKChbnJoJmTW7XPZMdcLL2dfRVmQAIEki7OaFdWJOiDsgpcNlzxF3
GuupimpQ8lJMqjNwuuvu+eCzmYhaaANDOZWgdSN4cr2EupkFBjhyayuyQVrkjkuFqnJ1CVEqf+iN
p/P2ttMYi2GETDMNqotlMq6gvG2C5X+NCbGdQcbyEB8ttB9Iu4dm4P+icr29eScmha9pddBdwKTy
5Oo31k281/braa2hO+KCItaRZb2be3diTYzmS6KBNZOj9KG8he1tDHL2uX4NMklO819WhU4wqPRQ
lSOCHVY2JFcrxKC1tAnOy8TnLmjs7egC8ipyIMZXqBAyG0uFpurqLJpqCcE8h451jZnc9dJHkUU/
Blf4h7e2U5QnjIKDVwmyj37+yJwYPTIb7UzZl90K7qe/YP3yJ7lVCx570vQ4hNaQl06baDcJ1HKj
mcjmNj++nRj4Ti2J10icL3rGcSroLthBufoKhLDGbfUCKazdmtEpTuNZxyK0h13q9xc1ZKldM7Ej
2QW6FYABXUJnWqXMQK7x+4oBe52ntMSTvvWgcLib/PweRC+A3Yy36kPnqa5xobi9U+xkxezNY3pq
WXigThNYv6HaDS++xNCi4aVe5K+9gzraQT/MHf/veJTVvU6WKhzSdmFlWkAs2FXm3rwMUFzzlHJs
JJiUzVNjaTgzqNTrxBKZZkCTYCaKjgSB7sbnClkk4MS29oug6RNK09atUHBqTMi1TExRcYPiyGhW
OV9FoP/UlrsBAzX7YakkV8ZmqwPr0RlDsdz48vJo05oodC2RcD3a10Z7zHd6Ad2H/nsZRE4Q6qDB
98aIrOS7+/NBfXOdJ6bFvcsWls058rwObOxpuqtVaDWscgySqsnmcTixI4Q8MwSIVoPGBe4nE1gU
Pg5H8JJDjJXqI3ZRbYgOCXFF8TGv2Uk8Z92rLyHhxLawl0PSNZOaYS/N8pWbIGGXTjL+lx1cR9/R
zaGmOHABVO6oDQYiOgoZwY7tg8MLtYtreSvn66Dretj0T0tCJB3qeEQOizvKBF/yLjB5tkfmw6CD
xHQHGVl+aU0xVNXyYVqgrYxcrcubQJJUbX5RtHcAY9INXRP7O3yOAtBJ4MRbWn6n0fK2g4jwecfc
TJ0B4DMMIJegA/Hxrjy5MoIhgVz62ofoXL5bXEQxNwpczDbm4R5jldZbfUAOsIsgtRfsdVlJcfPZ
empe+M6VxbM2Wu/ofLbX0nPhQ/Un8X7MeJ13O8tVLitp1W17c0/WLFxe5qJDinCo8VyAF609z9zp
/QpuJKt7bW8ghD4s7CBSRyEjsNosr5oFsRRtHUfJfqZh4kv2bzOy0E8TwgcMdMw5QQJ8vQDBmX81
uOE+83H5r1oYJfBFACpfNjvW3ch6L5uh5sSw8BEhj5ObPWRRXJzT13T0szp5mzkKpSDtdVVISbFU
EmA2QVTWicn1J534agcdn6JJcShXbAeqpQSXbhxi9yCVu9O8XnHlWd1/cZbPDyy8LXlXdCNX4Cxa
afFXxATug5ceRH+aCVUzLcwhnJpa1QEzF4k3zcpyTcqp/iXZ5g1PAsSKctz/uJcJE7Z5IkkVJqRZ
l14/rx2a8G5NZqtn9EuQTs4XsqftFpDmN4vC/gZRNqaqijrxSsowvpX3SnMg3rIHEwh0pPpdtnjo
2u+LH7JDsxUTYJkDI4EQbCIR+X2bU9WIMrPK12p1uM/RopkAz2i8CTBm5JKoYd0v406r7EbWA9hI
n38zLNzSFM8gk/chgv70srQPIR7ZU/J8fidXd/lyS376sCUkrHrU62aatWt61SHadfsGcGmM3UoS
ju30lOmWCSSUZiAz/v0jTtDYKDqK47mCpWMIxDrTHtIuYE7wzF9rZWmWBYSNr2cAdPsfi8K2jUYB
xdEaqThXyQwC+UrzSEB3dQgd8vPfcDsPODElbFSCF5hK/s1Rs9vcG/Y/0gPx6T70ZYvaOga/rUrI
qCBXWwwZwWs8Cq6qQ+UfSsdy1N6200ORuxyjHoknBwRufEuMpOmmiWsZSu7irayp0LecLTq6OWfo
RpG+dKGNOB+sArP65z/meo4FhzQNpPsob3BAcMTGIY/10jKh5wNJ7XRCEYWDm14fKNRNQWbzQocq
uKj1JN6dt7oVVk08yQ1icVPT0LT83T+bJaWtSWPo+tVXPV3GK4tdTCWBbEgLZVXC9wPCTZpAUSt2
JKZX7xBXDHggqBtQeTVx4n83TeoFOmRQXsERjG5BCrSvXlaqmWgfHce97Em+9Z4yT60JlxZGJGlQ
/Wstvy78aT8cFyf4H9Kua0luXFl+ESNIAnSvNM12YzVOemFIGi299/z6mxido+FA3IaO7sPGboQ2
VA2wUChUZWWiB1z9QSVny2/WxrjLClU/Ulg9lpZD6SibzxAhDtrBE2wg+zYXNpCPYZkG9T7SvW3g
+MSWRN3W7V3outoYpj2IrqKtu2+1KIsLLOheWguy7dFt1Nspi5FJpYaIg4zdn/yS0DaX8eRlg6AG
5xNdrOtpGYejC9rQuyapbTN7kHJ9Dw0jgfttrWZtifMH0I5WS8QsJTO4gKaXMMwE32fLCZAoYOhA
sdjIJLdfkDiBSl4nDS50DCGR0z6mvXUEo83//jr5kCBwZuSuzQdGhOGmY3orQ36yiCqBiS24yAcb
XKC3EIJMS4cNqtkY82RFnvKoehiV2TPNP4DcdtCysZcf6edUiJ7fumY+WOdiVKQAJaoPSERYvslg
++GxOJUHlvbUgvt60/9W+R3zmlVqa0mxQaGzNLkarjZISGf7UprPXRreQQlFRPyxGZPW2STzoLW1
AiDsNCVojVSOjNIHSnYM4Q4xnwlJ3R8k0Vshd53ScTuJMf9IV1VkVskB0k2dzaxByNg29zXEuMR4
+q0ItbbHbWdTomlu6hnsnfOncF8A7BaPTneE7Mqu8snn9JsgJG6e6lXOyu2onqvDMjcwyLJltM93
mL2OtDcwMQMfhJ+qQThVtX060BQ1KRCnmsWXQ2I5WUrdxK7Kx3lxIqd9rG7qR5rYumt+grgodLSP
EGD9FN4sn8HfeXnJG4msgRctEEcopVFCuYiZJNCatwIcTfkY75d9s593bG+FFd7NT7myw8VLKKs1
0AVCwswOYXnPDqGGwSPLb65ZYWL5fHlZ7Gf/dhGszHE3KMACel8ryLyWulxe41i3rttJpl7aWRTi
TkH+danKxbls9F++5K/N5PECRU7B5zrro1tG1DG0ZV+dUc52at/yjAozIIoKLnYIKP8w8xv9hr2E
KqcVhCDBB+URBFKjl0EOtNXby4Tsu/246w+NLzKz1SYxTBR98YrFv8Bl9TH4UAVCitmMo8I+KOvV
dhC3r0HLDf6Ap+mUH6Nd6qAnlB9UBNpYj91eGG7VzTsSgFHVRNeAQUM+/ogqUQpNanF0Wi+9Xs6p
bmsY8XbivQZfprfQ29yzpxKmCGuHEeE/1HheRHftKdyJOglbHodWClgwMWWqK3yRqO6moYN0IUI/
CA4MRgNgTeoXYORf4iwJ7WquRQwRW49DY22SqyZApVKRwQgHPAUY4VQ7v4arYcZJPjQzuHcZK4pv
iDDj/2IUrKUqhRyj9dubhmaQ5E5AotBho5NX3QEk/0eMyk3w0jnzPheVNrdCsqWAiBNAdfRteX8e
KJLuJMQLOKs+U2DOaKcLQuDmIwaejGEODCXjWcvFJigNVo0elCgYdEb3T1X20a4aYWoqdHqiS9Ps
m1YfXDMI0vt6gTJl0//vFKpURj38/TdwAasZRigfjnAf/E+ulQ43YzmdAL16vByiNo8tuicq+uCG
BhQVl+5lpIwKUsh4sBEHSuB9BKLO0XSBx0HJtnabzDaj+xw9Pmjt2SOoiZg+r4NhCACPRI+q7R+j
4bmKqwewLou736uJVH1eIYYs5DHVWi8spptI7xxpiDxS9i9j98SEMOXgRoE4bNLGp7psnvoACqaL
AnKAuzDI/AhybFJ+bJaXy1u17emrX8dFuBmgTmwCSoYswlW3EEHdy7ffy0N0wvCg/z+rXTAHWFnj
DrMZdo2EeDa6HWnTk5RM0D8HQx30XcGRMsiRIijDbp6rlT3u4l9k6GgoJZw+RIXAi8Yku9Lr2Txf
3kSRFe5oYUWaXCsI0Hqm76fkEE+iKbC3USv+ql9vHHdycNdRqWfpU2o6GIK/atxqsNkEd+noCSQ7
gR6lGIwPTuj43El+5lVX4U7kymwd//4j0Mb+eBGVi7boeRXBV3rFAzon9pci2GF+BhSTowZXBU9V
OIn6LlvX3/vSqcwfZmtO+3Fm1598oybfAfqEspcoOqqCpbE/X70ylgJS1nJQoWF9Khjp1jF35EN+
IE51hPykIIUS7SN3oWdKXGH6Cnlb32MEvuz31gwl4n6GzmV1XU04gwH5cdlFRZvIBaEiKFEil7CJ
M+5QVbs2oTYETqLLRi6fA9xk3CYqRjLlzEkpiHZRC+upSFpGtAwufgTDoOpLnuI8K9U5GIzP82zc
jIX6/zrQiFkfFxKFgUoWAwshy3Vm3GXz3eWNEi2DCxgRKJ3TiLCN6lQnYqhG0HMaouC31S9dRVvU
Sz8uow0sIBZGmDGv6HG8z3aBu/j6q+axp+XyCDFpt9lpB927vDqBG7xlIquzFOh13TYazBo6CN9B
pZqJqUEER4ivG0USmDOgDY8v9Gl5aZ+S2+HQ3Sj7yA1eyeyWB9QjdLtzOgwLAFV/uLxAwed7K1ms
FrjoYQ3mMiywiR5J9tBV3+NUAI4Q7SEXIuJFsmjBihBFDvXmenb+AKHA/o4L4fythblaRj3oJA+Z
FwIDZjqLW7gheIPt0GeNdPOUgETAvbxx/5JtEIx/gsVCMfgIQUlRmbUEYXZMGaE12PrLs4nWoPoi
+eq+eBTZ23yugOfkv+a4cEGUgYaKOo2uFU8/aJHnDkiEX/KxnnHiJv2shbXA9//lzL2b5EKHFgZG
nGrI9nBDnyFS7xU7NAZuUyezo2t1pwKlWPmB91elB3S0fi2VCyngMKdjXjOHoaMjaao9N49EBZES
xGIx9OcoXXbIqt6fQBA+VuZB1lUnlT5f/r5sPzmPMmUFwC/0SvA+5FGFaoEU2AiC0TWC0ZnJcxJ+
6qUZGve7y3a2ahB4wqiaZmngdJINLicYrIx20oSs9b9ENsNwO1MwJ8T+dEzuO0feMywohO+r8Uo0
O71x/D8Y53IFMjaSPugSrm/1bgS01rwu22fBAtkCfttJQHgZ9BTVT568PjXqoM4n5CPkxvTlq/Ao
3xh+6FCQcomyka2XIdbzbovFolUcyBfIbQ4JbGXnwB/9ad8dLb/CUL1ocPNNovPSqtjOriz1zVzW
bQEnZcffeKFPxnN4DCGObY8veJDdvj06vox7+a7cCyccWXZ6yTgfDOQKmoEFfIb66JA68RFjuD7x
/qAMuBG8P2woFwOAhtfwTbGhM5pMt9ktQ3kCYg9YdA92M0SAWAhOFJnkjn/XgTEoLxBYB6hHHdvO
QrW6ikR1kW3Pf/cULqFIdKihhwE8v1xu5upcyrddJUi9/uVo/7LBjym0UVP3VgIfSQ7Sy/Qw+v1V
eTWcsufspN2lD+3DdK0/Z77+SIV8YxsXIqojOthYEFPAj8W5Z5woJhTa8TptPRNQ4dwLPS20Nc/C
e0r9Zgmvw82PBhACagIAjlo87kGVkwJMOmhtyKnigYjJDy1RwW6rL4Q1vdvgImUxjAs0WVH6Nq8U
8N4te4zayp8MX8U1JN7BjWfUB2tcaFRRPILSPaz9h/YO2ijhowLyg3yXXZWCx/3mbbNaGpcjoTGU
InuBsTKqrua02o9Nc9VMXhQED5fDsehDsT9fxS0L6E6lDPGhMj22zfhHNpbOZQubJ2u1Fs71+mJK
FTXU0OVKZ4yaLyoYORTdsvt0GgQU0xtJ0YdvxMVBPRx7y8iwmNyyMPeTHWgZn6wIgmn6NB5i0v7v
2TLAGjp6u4AxY0qEWxo0PbI0D5kHyqnXpV+ssveLRfTY2dzAlRVuVXE+SpMk4ewaIBGVTnjfavTT
5W+0VYT5sBIurkuS2WPsGivBgPDeoIWrmld6VP2TRp1jBv2NWrzq401Rf5LAsArCJ2eOj1LW2pOG
/4TczRzLmCou9maLsDI3y2cFMDylH93Lv3MrB/3wO7nLIADpngRtT4AQegcSlfF9f62HqJqHHj3U
bnKt/dO+VvcmQIlCLNfmmdSA/WfgdYw6cOGmnJN8it4+w6S5AAA5SgH6HH2xDSpa5eYXX5niYk3V
KETP27dYM3pRhZKuw+IbGwdKwDL7VXWXH2LmrE2rOkroCka2UMnm9lbJBigyyWhHkAHNriXJvFCN
0AUX0nBvja0Ae/Fuibts4x7yMaNBcaWXvWtGui3NlptqvacVshd0pT11uVeXycNIZS/Nn620tDHk
4SUGRjJRMg5ocBNHuzbTbGCqwN3UOONwHoLXlAiZzDbj/vtv5VE2uaLWZToAGk19/SjZyffQS53B
QQE+xJi0KAHfDMcra5yThUtVGBHbmd6ovW7qQRv7VXCE2F/xW7K4MsE5F3pfTVAtWJBmD65yZhw+
GWZCo5O6F9JabaYdIOTE2JdGDUxofrxdcjKA9TFFkVr142tjt4DRZHCWN76bvxxpw0S7DBQ9ph+B
ZODicVY0VR6lgG+oCYSmgzd5paij4J3TQLsOeKYu2szNG2dlkYvNWZKG5dihm6bZL6gKqTYof538
arItT7lb2KRZbEMCbN+JRnvflEB++4wry1zENoc+k0mGeiHRqxRvftW6SsJM9Su9M19wtc62bkzS
9djX4QG6nsB7KJN6MtrotUmW0AszyJPV5qQcTSvUvU7Lu31ZmJ8UTF3vktxS/CqOMDfWm9FNpY7A
6LXZj0iJ5NuUDF+CqSntQSOVTdVZ2qnLNDtp3aYuiczC1ShEhKOqM5RdVaFtS61Z9/tCwtsgYgX1
AK1UEM3FblNYkRP2g+7oC5H9caatkzXkcYz6x1oH16+aG5+ipJh245jmh64JvmRZYjpyXdTOGLUt
JHkMvEWkBuKeHdAV+ag6QTD0dlq1EJyXGnCBq0sX/Ujq6VvVRt2xaAmJ7YFAUl2TDPS3w9QYbQJ1
pMzWllGLHTWCXlZjpV+lulB3gsO3GU1WX42LsdDmCouumtBnOC67eM8mShefHBl8VTzWtRnQGVss
8m90e38j0aJNO9AaL6e+Mo+a1e6lKTlCSESQBbHf/LsnGnhUIAdSLX6WvRnbdlqge+FKkbFDRxCE
8xry/jJyomJ0Fn3p7Y6U3uWd3LyNkZz+1yi3kbie0yJXNXSNpPYYhuNOCbpnPOKOGPAWZJXb2/hu
irut+mKmwaQhiMV56skynG4pbAlD+5dXtBn631fEvw4zZWy1KMPTeghw+07fJkuwZdvVkJUF7nLp
l1waAg2DTJo9emyc2UC5nIFLRAyjW8VQBOJfW8bz7Epk7KUa5GMY7SkO+pEwfuQTQ5sN3gw+ACG7
yOYnQtICDDPwxMjOPt4zwG7EphUBZGBAjbP6OlOoYIh0v0U2OI/LxioHSTHcHGjxzsY7ZleR9NEA
marAEUSGOH9r+7429RkXdDl+bWRM8AX+PL5edrbtL/S+YzyFabhAjQWR8a1CDjwXa44HD51dHuRz
x7rjInubJaqVPc73ikyPykzGokCPD/w1VA+Qc4yH7q+ATeDF/uULPIdpucSStjTwvexcPKT79kv2
vb2S7nW3R5OIVao0Z6pRq5JtuXKlg6iDwr7Ob9FwZZ57usuJCsJ6BQs1Avwz6HZqzl7Xh/aYQ1QJ
czMxpvqGIHEvf9AtLAaWDZANGN6JBVr8j0cgUEvZDAocAagrqS54Es6W/QVZtB8epevYkXeN3d8o
Dkg3cTPGf9NA/2CeOfWqjqD0Odgs2AlMmgcI0NgSxYTGvO+7vRViNKoVgn42U8vVernMSwL7xVCx
qIzbfgLDvPKQAF5qFva4o7v4RbzCLbjuhyVyQcaqaE0ltkSGJ+mvWeI87upDY+e7UKgnsXm/ATtL
CTwZsZRzo3YOlCUJUCusiTkfVKNQ3aid01dSDsrt0peRaJxgO+q8G+T8B5mgPqUVVpdFhdsoAaT6
wGGU/AVZKjbx3QznJzOJqmoxkACxqbLeH/bEbw9/xR/6wQznHYGU0LJVsZo8eVa1T2VwleWCGp1o
wzh3MNVIBxQLcQbKSH6ekyurWSD4++XyuRZZ4W6d0gqCKmIwH508aNVzn55D+dtlE+zL/h6x3j8J
d98Qc+wmJcYnyQfcm3lbxXYSzoLd+pcL55cVnmm1YGlUrv8HQAwe67cLh+LC6a4ZHEsEIN5MSt/9
7Dc9CDo3yvxGN0Ykr2hBpxzrNoiB7Fb9XFWTY5WF4NoWrlD9GAJVYIiKsHl7CwJs+A9DVgavDFlZ
PzAIrXhofHONjIuCtQl1qnNnqZKHSKEzfIMNHTOtmXYZnM6GzI/T2J0X2GyIYJBsjB0bzXEW6TZs
L3hlnztkkz6mVR/guf0TE86a7OT+Zw7xJ5jwNxznb46KyWPkeJSVE7gTVzRho5MG8Gxobnjmk9Lt
QZFq9155rTvTDspnOcg9Yyc/pLeaAxDvsYMAFPHTW2lxusb5O9b+t3l9jMhaRNF46dExAf1mmWI0
pY6c6pB7wWEuUBySd6WbfRFBttny+OUzcoD/GuNSKHS+uz7D49GdtMqzQL85NcSOle/Is+26VgQJ
xVZUWFvjvLlGr18KCiytk9pdTaDkK9NMlOpuutDaCnfNSW2Tp4oCTEF2iPcF0Ob+AP9Fde/ARmCk
QyKqm2ylZ2uD3DU3xRqdshLLwk1uXIdqHB970Jk6RmjMZ1PXnwmwmmBLBg6aUtMShNrNHIIyjmQV
HEWotHI4Q0kp43yQotGV9L1lQ3LoDjxzzmz6k9c5lS9qgG99RIqnv25CSBQiPNyJkc087NsUU25t
Sh066E/QCby/fHtsJSprE9wFReRhKlMVJgwwR/b658gwfav8NknCjG9zMYQisaOahtli7p4K41jp
yoEtxpv/mb3CHcv7wGVV/wZznHl+lzmZc3lxW7cvPjPmtomGsiKP+iBSIBcq6GjdKmufy2mXVcqd
ISJU2ArjayNcGEVFCBDquEEXSSF+Ud/00usAKMuSLjtUqJyhKg//v1VxXqGWVmZCJY9Ncr7S7ClQ
zpGIGE54sLm7KUgwnlpCwgV3A6gAh7fQ3H5nI7edQ7+BDMq+vCahQW4X09owarWFQcbhCIVPL9Sd
at+B/orBkvp9sIgsiuIxt400iEYoIsEiQ+qEi10/MafMdl0EUMQPA7eAAbqavZjxVrhW7szpMY2N
ennbXMYjn3rLKQLJSH6W/Bw0X5IIuKAKbh7u5CXNkhRB+DaBGV+D9h/QbHKPkps3XP3B1KAgRPOZ
YilHobkEGHHAnOlyHWPCoQ8+DUbnxeBUYfStcd2ic3Sy9BMtb6ZqtmcGPBGjhwTL5nNITZsICXps
M/XJbojs2un29cvigMUSPX9lFDnUVrRZ3U2/kfUXWpRGjF2E+n3tULzdUycdwR0zQgYldbNHPKRd
Ic/H1kN6bZW7gpdSrsLcxHYD1zbbCbiaAV6UnNjJwE7xZxu7FcnXJrlLuBpqHSoE8CcZpcH5iYJc
5PA9ebJ8zOw8ihubovPCz3alYYomDQE+isWG4Ng606k6Udvykz17e6iCgrFoeVwogmCPRMIeIPig
KR9bs72pqJ4Kbqat0bl16sknw8j9ZiNqlrdMgtDWrr3qLQ+v78uvko0l7sOz+pnlovNDcm/MTmnd
tMlZcdijQMQNsHWFrT8oF5A0JV0gtoOTkhEAr3UVtDyRY0QKMIqYkMxrd4gFe7yZSa1NcjGpKJq6
BFjyJ3sU86DsVODhgywKugyaK7hdBJ+U7wKPaRJHC+vIl+iVavdZf4TSqccKQAVaTOnwMwT9FYxq
tUh+2mswjUGt2AC1ru/Q7rN1DBgLViY4/hYLgqvC3STl8rB0MMEekcn3bBf7xpXmoScP3LIaOKKL
ejvIgQkUzAiQEbW4wzEYmF6LUhwOLUBXv6/Sawh7Hmhf5n+3MhOIRIvK4G/hUhCTdsYwWgAevXFy
6Xao3gzRNbtCGNnPCA0ycd1pixwLx/LdKLc8lWQl8lTEcNZdp/+8UTUltoXnaPjKEJlaImSk3M5D
3k1yeQiJxhgYJ5QBoqp8KSRyVffVqQ36k2yNs00qLdtd9pntw/BukDvt07SQOqyZwaw+aank4P0h
+ngiG9zxXiKSZ10EN2FE6gY5Swq0NHY1yNTnndok7k8tAdF7ads5f62MTz1yIyBhPeFiAsGyPdWv
fb9v04fLuydyET6tyJskgcggXASjmQ+sCFo+SigaxA+MRKzypYMInLwZnTGVADy5AhwZYXu9OuJ9
QMuCMEKteHooFc3PqnLflE9ySs+RehoD3RescDOmrAxyJ2/Rs66WIqywQSNiODCyAHbflgfi/cl9
u/nVVua4MwcyyiXU2cRMh9J4eUxBBSuaUtx0RwWPaBmkpZrMT+pJS1h1oYooaXWTDTiFA8oFwa6J
THCBuCG9MiQSqltKGMx+35DTCHZQAZXL7+LlCIVokv5aCPt0K1+ozN6sABhBayqyyyd1ttunBUzw
4ZP1Mvqovjg4Z4tH3SrdkztWlBA3UkQL5dxRUerCKNi7KRzuG6ScVPubZ7uiqkA9gLETzGuc/81z
qHVhiR6cmgVkV8vFOSqq28Gcelfg6azm9ltNbmWJcz0tM9qsTd/aGTNeYgBFggVROSqefBKV/7YI
+cAn9L4qLs63GjRIlDf5lqv2ODv4hLvaGWSIb6vf2Zcqb8R6RpuhAzyHxMStJmPw5aO7QO6LVlWL
PgoZP3VaZlf9MaH0UIZfJUneZ42oPLedqq8McouE+qTaovjGngb9E2MFG54tR/OTeya72D+LQuOm
L67McVeZIQ1yq2ZYX4/BqTAMUcES0vxshicV5T6UrDHFxD/rlm5sUjBX/peTH4hGL3BDv/iHKZ9I
ruY2j6JH3eYTemWSO+VGrxnZrLJWBB0rP28juptjkn5uq14HB3gkR4tngv8wtSHbqH8zaiJMv5hn
/H4y3lfNnXJMbGXjrAN8ZIAnE1JAkLJU+nPYVAJ++e2H0Gqt3GEPrUrWMOKDtd6k99VtRezmwPhz
U2dMXPO1/s5S2XwXgYDgGDizL5+Gx+lKPUFYVxQNNk8LgWQh6FQMxgf08bTUWjWkyYKWIJQufYAP
QpS98Ij3x8/fDQjF7hjfXHQ3kv2daEhu08dWlrljkxhqmFcJ/BgtkoNOUUmX5+V+LJfHywFPtELu
vAxqY9QaU2XJ6OD1o2En/Q8IvduKOtgx3tO1wN7mkAcAPb+2lMsD47TPWyXGllJ/OPe4oRa/PjAG
UrEw6mYseDfFs/9k/TRAhRlXYztnp6DRjnWliZqE7Dv8dipWNrgeDlXDoZCh5wsmNeVGMoobOho3
XTztwqz2o7n+dPlzbYdTgklCaKEqIC3jk4pWq0wpR8+oyhzd13ZArsWYJCwte2bluxRMgaLJVKFN
Lvi0RQMiHQu37xg/k/qg+/E+PXb7Idmr+ed5B35CXwg03txXjSgqFHSBAOZpsMYq0HPNmEeXdBDr
uTUh1KsCaapBBYX1YSlqhleU3mMMxcH7wf0DlrrNk4HZN1MHEQpiPdfZQRNLqis2pdp63Zk2dvZa
H4ubKLJRM0xs6Sq8nc/9A4TLJzt2Aa0QfOjNcLsyzznWkFLSJyo+dKRC3qFzWTcS+g9oxzaeaYGc
jwkp/0GxljnQbw69sss5mDRMYZlZIxvCCrVdA6sM5lck6N/9bUMLdIqWquJbo33GLRODuVZfWFBp
LmbtOmNcyOHT5Z3cjAIrC9yCZvD0h3jFI+OJtPimzIjplmYb7y5b2T4kKzPcIYmVVm4pZqPe6gTG
CxoWx+4ZncBdCWEScOMltsDg5odaGeTuY3Wa5UmjOCEBpuVYo3ywW5f1Y0IwA4nyD+HyuEt5DvIx
TEEH9J/l6Y6y/7m84Ym5hXB52++a1fK4q7cAa9eA/O2nQcyCHPq7/gq4v+viOdhpV8px8sDAft9/
atALUhQ7FMF3NyeAQd4LymPFVDE/wzkOiWUyFANcc9hNA4jUFL8/duCBZ6yH823/HdRMkvpQYct7
dBCYerto17dcd/0LOJ+yhmhpTKhNuBLGoUDQqlbCqjP7K/jjvjbBeRFYszN5GWGiprv0q+rEJ6gZ
p3j1tG52PXjEGY6Y+XSHK8svwX+PEvvgi2/qzRKKin2mOlDGwDxyWQGCXTSPbFpXPqax0yz6M9N1
pS6Gu9Xy8/ymGi82u5VkrazyzfthNCHaUcBqTOtStmMSBXtTSuXP+hL3osRn60ZbG+MiXVLVLdUz
FDXYvKmqVG6uHCz6RICbsoApWuQvENTMA4+p3PxBXN82r6lwZfAhgvv6Yypr0LKnXR2zd5hCzom5
DwbiabvWN4GhrcrT3KPASR465YpdLKEresJvXacY4jEUNm6O+UougPRyXbUNsUZ3rntQoARQDHYw
DJAkWLSqHprGWh6XXjJDl9apKJveBNOurXPRpCeTYhYG6oBT5iifOlSxMNrT+5Fredpi5y/mQ+Mt
XnD6iV1DNBP9gs3H/voXsO+zqtPoS2roUjy9Ue52CiSn71s0dRjF27TsZeNb3PtMTfIPZDlEO8+l
+Mmk6UPCqoWarX0fMzs8dTfZp+Z5/kyuqqfhqbovXfosucpr/k1wR7Ft/S26MP0ozQTMSeb7dFZl
5OOoYNuLc4U6VEHOIVTQJK+FaNWhw+SjclW1LIEEZ7cohdxc9so298mtXJeg+NcBFGGkkrtYaDfn
ewBAvoN7OLLNfvze1IMA3Ll5TaoWOIUNRoOuyVzEhjJaEoElC1+5HRoQjEal+Snt9dZE9jHNGF+W
s32YRzLqtMTySVkHdlSluhdpzeJr8px/jdJeG5zL32HrHgEPpmmAThale53zPQ2isZFF8KsSRPBE
v5LLUpCNbNUnCNjmcU1SYKH4Al2oaEhFpBbttLasbGWq7yNSPWRW/DJH5kGRkn/MRn5Fd1PEOr/l
YYTdGeAcJUTnN7wmmWFWFb4yqvCGrRUU3G5tc2i09qE1MF16eSM37ynwmMuotwLhY7z9+eoUS1GQ
KhIaNG6gB73b0am6H40Qr6+uV9rupNOE3o5917gzJgpA2o6EN3BUg5DEzYq6vyrA7p3Yqp5ibkBT
g1hQO9naDQppWNT3ABKTde6o621XT5QACDSBykYuKrcroUKdhZ7RCpF+IlvclZ1RNeqhyPKzoQNq
MCer3OzbsE+d6EnzftJ5d4CDvwo+gcAuD9E0k6WZ8TDDZLur7KQWdL6xN07+3HhgTdzjFseBP0e4
wnaiiLJZu1htL3+HqoE+dN0A0/KRLbh9ZFKoYN7z1JOIAuZtqoUPnWtbXPapFL1Vkhm2mOo2Y0+M
CtvIQH0lAbYSeoDrfAlTWwE8ien0MNLvZEHqj4fwY/wJdQAQMqA6hVwidBshsGUroACzB6Fb6EwQ
MJd+vMy6rBwSfARc5n3ip3T2izJ264V6RtBeqUHr9zTdm6CJsHMdHKZlQBzaVuAizk+N3jeCU7kV
6eHvID5W8c/vpMNaNGkIO+gLl7c0fAA4xJfyA7Vu5jlylFzIm7WVNpK3TgSqEwyF+XH1fdy1Laiz
8URG9mAvEdiW8UmOxDp9ly27PYw3TIMibgVRfNMs23VFgdaezvMsZeGsjkqFKF7F5zb6JGV+lgtA
GJthfGWCew1oc2TMZMLjv6HJ9Thqpg0GgcQzWeSqaAoO2voeU4fHLkf6dPlcvwkg8g4PMCgISqDx
CRY0Lp5gikSerZ7ZBvpueIic8s46ZS4JnKpyk+f4qnQmO99j+glvE5YqNb4EZYx8Vxd2dtWNTvIo
n4we3OWic7+VOhMN2qNoFhLcy9z3DmOQaQxEQaSTD3X0j4L2EGDa1+r83UpBun95HzaDDNNSBK8P
8OfQkPnoXXpBAGyawXkCTv8zDr5vXLNx/vpW3QuT0q3X38oWH0v7RJklSYWt2htcDQ9MD/0ZW/qq
+VXL6ghHkR7Dpg+/L46PoM1kaUMZwyCpVC8zgztlrH6UpuJd3sSt+LReFxc8zYg0C4T/cEIN2TbV
5rMUBqJUj3313/xVBxEC+mhIq/jK1dTXGLKx4BVzN1xFmrkjNNhXYZ17iak8WGO4Hwvr3HUVuNjr
8EpNssa9vMrNzVz9Am6Vo9wNRZ0DwwS9bC9T+s+6bN7ntPuruRBIGSpgMAHnAwqiH11SnWgf0wFJ
VrUgioMXIJnsQqrjfTTE+q1lFuWuV/LhVGbImGy5NsOjEqBvI81N7Wl9s9iZ0YeJ4CNvhn2QXyGv
BeM8JdxBGUk7T6WGgDFVmeRi9lV328XEKyMfVIxFBho6VfmhDcbd5W3f0q4Cd+EvzD9frJCtImii
GkmgEg5O27ya9BYiXbh9rH1Cz0VqYGB+Z6Fmk/ahM4+Lv1AgX+mdjKHRIY4FXrDl6wwShZc9fBEK
1h8/Dkm7OFR7lijkQ+mr4WK5dDbiR8GimTPx7k51sCViNgBip/wbQopquSs0XHpkpqnTS1Ps9SV9
AqktEC4J+WHSxJPTAeiCPnhB1Sp18z5nkxCijH/rs+NhxegUCTJdfr1GniaDWQEFFqvHrKCemZV2
mH0rpsUm8WwrTS743lvh/90g2hEfNxjH3Cz0ETgOCz1e9asuXdN6OZNmOA5FKPiYIlvcVTOSpezw
lMZzJlqukq75AUH0h17VvTEuArtPIoG9rRCyXhsXQlpdMnCOYC/IwJpRytNzWak7IwVtxmX/2TZk
yATFfjgrn7zM1jB1cmPgYRwfLEh2Y1DIXcbDZSPq1lnAa/aXFfbnq+dZEqiFGhFYQVeo+MEQ5OFX
/dj7yUzcn2o8AMJEDaCl4aE8SMc0gtTcnyHPNskB17+F7cjqt/QqKFvGHJXV5KzfRbfxvrnJv0DL
ey/fSHfasViQm0uutdduRaTGmycE2m86JurApsfLJxQjROCQQ45utCB1AuTU8MB5XnpFnEBMocnP
TZwkTlxrrX95/zc/8sowF4rCoU3GeIRhnVZHxTSf5KU+BWnz9bKZTaiwpqArB70FwgoaH7c2sJIq
6diJZEBQGu7k1s52pstKePJyYg2Bywa31/Vuj53a1acsNWivtqCnduMYyqAKuDHr/mgsjcB9N2uE
6Hkiy2QMS6gxfLSDObLcnCekFNF52Y3Xih2BK196gsK0wwhlAshLigCSW6/ptUnuxEimlcUYa4OX
GsWuRZkiH4r7OaxvVKMReMdmbFutjjsQ2RxnYVLAVAgRJwjM2wvYxOdgcargJVFCQcB5G4XjLywd
LyUmCkpN3BcfN7MladG0FAVX4CdfLTnaQebayZEyuZYM0Z8xLCtnXqSXol/2ZgVpukBTUBQv/MnQ
oI4AFE9WnXq9vzUm49Nlf9osEwKAhak3Gc85XGIff1sNvaMsqeMFIAgd0y5H2WF10dinn3o3xsiv
kERj6zMj8EK1BRmvpfO5UtyYS64VMNhmezpmvrm8dKDqDSrBA3LrpKzs8E1ztSnABj5mi9u1y2Ge
wXRHJWy8CFq5eVLWdrh70iwk1B+MfEElJruFYsoxcYdvmhc+EEe205vgnhFXX/5om0tTQUKG2WyI
TvOIhKLV22SYLfSi2i4DFcYA6ChYuo1c/Ys72VoZYuF9FW0kPe1CoO1nVzGGxQ9iANlyvaS7OqSC
zGaznLk2xflhpHSNCn6wGdQqvXyYzulRP5RnAgjnDsOfxMlRPRIh9DYPpkUsCwPu0IUkb3++Wt8M
mFrZBgPajA1oZKfgeglUGcjO+Trs8mMrd4ldLLkzVdY9SfPTIKWnaiYeVRo/JelTg/km26KaFyv/
R9p1LEmOK8kvohklSF6pUpTWVX2htaTWml+/jup9U0wUXmK29jBjYz1mHQkwEAhEeLg3ork4Xv6w
/WnM1pfx3AyljmNCtZSqCvp9xY7O3+ddQBV38rvuhygA0y1mw5RNUL9WIVIiq+zMf45+XQHVkNVL
wvDeVtfnea3emiS8DlvNzQYpaKf1BoMPovBI75Jzdpk7NLOrvJ2MbkWqBNFv2ooqTOgHhoEclL4J
DiTx2BZ3dzdLZa5RCWGvHUIsdSDyQY2tB3VNRKkBj5Zou53MF1zxTk1m6PQgMCT7+iYEarA4KH5+
JyJ25CYhtNMDYVNIscts50HRpE5uo4r6SntJFQnmvXb/ThUQlL+FGCze82trjbmni1UjcwJFAHwu
9YiJTUykJleUckmGDL0Id8C9n2wUNqEBilQdmchpCCpHMiTDBGu9l133h9wLvRSa2lSLo/8mdgzu
7bQxxyzOapCLVnQrG8mPOnCiltDXNUpfBhnt+SDOdcGNJSYHSedhbME+vnpR/zMH3W0y/jlvgHtL
bAwwx0qXMTnf2PQCnK3LfqGay/L0I10zkb40/wrcWGJOk6km1tSk2DRMAj4roEtK/AJDntALvhyf
/xb+RbFK9J2YwyV389xaI3YPOs9O3GaHejFdG5jxKU2D8/vIvyU2y2OuptwuIIWWwgXJ7Js35aMd
dO76Yt4r1/aV+hrVDlVrhALI1wbPcb9TzlFio7rH5Bb4k7JIWmysfOyDcEfc7go6Aw4BgZKjQ6tB
NED3X5b6YZB5hGthWfbJiKV2EFlziuqCwjIkt3esdl/+AHcgQF2QmEfLyRfFFe7tY4G710IYQxmT
WesAcRoCFhY4UZE5pv1dk8E+Unl1n/ix2TiVuTjmJMoA+Gfkwyiz3jQ2BrUOYVQf0KFcjmt+mZfC
Kh03Ym6WxsQweQ0xJ0JgpfU6TCSjNHagXTKCmazYF4630Y36dJ1CfFHWVQjHWixYrKmg7afUJQKL
ctUuBchW7UAeE3+M0byYs+MyXWDqYi/HdpBLtuCwcMFy9sY6s1ZjUAaQxsCD9F1/KIHpgQIomoLz
W+pJbhh0l+m+3q3mbdTt5m995mXqvxBJ59FR2jLRiIFBUCQ0rNh3XC85MQdkT1KtJE67xrlTRaEf
hvN1qM2BPlZBK6m3g52AvoSIkNgcrzqxzgSndZSk3tKjFVLjYwCndgz7tpJMwSOWd+2fmGHikpmH
q6SkCPAUxkVpKdQK+NjBw6zfblLc7OV8HORcWFtz7ABjqdXa1Bvp6mkl8J1G40WpcMqBkzOd2GCC
AHAsABrG9DVahdEuldpmrw5reTubVnkLbd70qc5r+0LPO+lijoe8BLuvZQtejqKFMkGBzKGNRAQL
rZWoB6Fjh2af3hn789vJucFOlsoclF4PceXkOKZ4+rg1+TVJYHeeAd8YH88b4j2tTizR9W5eORPw
pOVqYz2NP/igspoP6wU5rJUPQU8H42R7zfRFKhO8zgSM4oVvEB1wahaGMxI5zPIZF3TvDbmT4R13
rINeBYT75+ymXaC43S+KtdJFLSKabDDh78Qw3ffNakljd0pF3+NlVrhL96urVQ8UoU6oHaAV4Qv2
ln6lc9aY1McyJDJ01BqIgzAOoOz1t3o/oCkMvMFN7iY/ztvjRhYon0AMHHMOGHI/XVyl9pEFHnKc
j/o6si1XzQHFmEfnvBW+x9iARiJ2ojYkM6tSi9UCdRA8Rt7lB0p507jpQ/ZEwaGKv6KaLbr8eSkk
lHwxSYIZWMzMsRJnMYhZ0sruFsQyyhwPXh9voApOSCSjg7TLStyUojIK3yhkBzBZAZgS6tOnu1kU
81LkJF3w8d55fZQ9pVkbwSSsqTsC3gUDI6r6/fnN5UUXaLj9Y5Q5jZAnWKouqRevrVEZAtWz3rYC
GTzeowkqzJhPRf0WutPsuFHSzFnRroBP65jLsS+orEDnLR78kg5Ju18gJTkxx0RtKy76bFnWxbOt
J6Od3D4V9Wz4m/axICYkm0sVxfZcLd5oZocxty0nRvYjcntO5nSyDsYf6rGzlmyBlaUG5V4dxIFx
TRQIxFbgWBTedSJrjCNYUaaMvZUs3to3YQ3Wbz1/LCfb9HRUFD2ljSQfsr+lC8qX2peSIn9aQm1w
OrJAoO0rPvmxvTTsbGImWKF7K2qxcAOV6LKAflMosMALXApqEzqBxgrKlkzgKgoyyd2CSqIECEsQ
qQ9kLodgyO/OL4TX6sIn/MfOO/p6sxI094HeLgfYiUFErvsytANc1SWucVHtypfRwLiU5k43a4Y5
P2EU47vph3XmICjmYC5kNXC2vcnvb+UME3GWN7uWU98vD6n/LwIn7wLaLpg5GdhXfU3B6e1luQLF
gX5oAzshsrOY4AXKYwu0R4s2ulpUmg5o6MbSsea4cWorhop5bUb1sSokUfdT8LXfRVo2X6EhemNh
HgiureMezG4tM3NkUwR7oWk0e/cCAIupZ9OkPKXMTR9F6KtULb71mrsp2lSqj2vqpnga93QwR7qa
DtVN+1RhnFNUfeC+LxQL+CsLGlaYEmEOzGLPYxtqiHgZndmY7TDxzD7PMVGgHephBItX24Z7ED7c
a0NygQq0aO3cz775AczaFwszHKmEEysfbYdApWjtXNSxdfB5UcbC+rct7c4fLa5vA7eNLhYUJJGb
nsYIO4cESlG1ixdKbXYjWSUUn1ep8L9gBd8SKZxt6+AVYaysJJFzCzdXpFR+N4B9e3g7b4Hrmx8W
WLqlpdCBCC0bBHkreq2G8tD15m062vfnzfDv4I0dZr+WsjTTdEBGE37DXfKGsenMBR4KfX4F2i1Q
sD7mIhgS9xNtTDKxAJTEZJ4NbJ5s3drGawiQz/lFifaOuSALY+ltkmLvmia9rMryZ9xafxI1E6bV
opXQ/78JIFo/pkURZrQxAxJe1UVX3Ssq1KFypxkBB4TsrSs61HybOkptSEMB3mVcr4uTRC1s7N48
xJ6ughxIRI7JfbEreG79rwk2L5P1otVNcK1jUNLadde0mD064xFE1Xf/gsqRvyCTag/RzvN7sW+z
ib0WokCCZpaXfEdbIHHorDTV+Vp+pter3/+LxiTvTavYHxaZwgfU0oHC15G9zBrIzMx+uS7z6K1Q
td95I36l8GKgCuIQaDxiKFJl4VdDEqGUGMFJwGmIshodO51diFi/Mxp+rRoLtZv/2MMUy6lTqp02
VFoNBxkDaQkoY5Ttr8e8eD/Qqb+8iNC+vOO2NciGEL1PZ7PWQGg/qzs1B8Qkk91lfj5/qHkw35N1
MWHDlNQpDCMQL2SkHfd62uf7Lunmn7jHxstkKpS3icQYxCwrMOENau4ih6sKJ4Hg6Ivgp9CHJXul
b1fMBBhd6TWlCeGyc6AEI+hcXXKkt1vs1SA87x1zV/pLdPmlvs/JHjABh+itNHeUXkNu9Ie66V2k
2hiERHGyFzzOeGdku0T60TencrKXwp5SeFFtfavkx6K4WEfdK1PTPb+XvNO/tcNkCErZh5g6giLP
0KRvhbze1GKhMMHXYsoExSLBL1o4DoS6nKzsnXK+7NSfqYqiUiYsd1Jv/+wbEHXWwTlBY8zpxlUF
ECwdvRNoP7X4RllpV1dx16uvaRHDHT5sMX6Yzqk0lymSHfMB5Cq+fTHpTv5jdicUk535KvPS341A
xYBeL+eWx3igYUtlXy24GypJ2hmYznLMJt6b9QjerFS96KP8W1XpMUgeul7gKtxcZbtcxidnK5nr
pMByDeX9ukXKui+uoOySu/G14kNuUzi3Q7/WueUy7knCZrTBuQ0sA/ANkgPgTObnQ6A7yI78Zb/0
t+ePw3+JckAhAntkEcAbTt2nMNoolqnBad4P1ttqWj7JoQB3M8TEAc84hMTepqm5sHrRPAnvnQKo
zj+WmWMyAN3YZkaJW7/orrKo8XVU7lL8ktlCkUkqr0ksC5Jcbvl1a5O5iVMdxHykgQ2qZ1DSlvnF
7268UyCbg0JQEUz7CrJ62avoyuJGHWC/FR1NRJACMms1o8mUwQS1eBZ5SNufViRYGPeC2Pz9zLom
a12qQe6xrqKFxIsym94KWIqTGqA11/TC8uIWErPnfYd7D6t03ABgVcCumEXJVmsvionXXgGK+Icu
l0o/A3PQm9pMoiSUawrzY0BVGZC3ZsvmBULfEjd4ydVDdbnMeYIeHdlrRt3vzq+Ju5GQCtAsjILr
kDY+PQ7Susxd3eCm1SdiurFi4O08FJdmljzkrV061RjenbfIXdp7Zo36D4ZUmF3sM8jmGC2Sw7Y/
1sZTJt8a7dN5E9yTtjHBeoc5ZuvUW5gvL8bMDS0pvpRkqXrO8waTH4sazYkzzUoIdqJmFMRvHkmH
jflZfLe/62PeD3NdjuWsL0ghUDTvL5vraafqju53FBIcetou/Ekw82yj+tRegeNbEOC4Jw/Xoo0Z
IOB12fYckNayseZIFjtlLTw00iLTBW406gWHgfuIgYov+JAwGaeg/nHqOZNmRxhoAh9Y6xFKnLru
iSd9A24faqTLXlRT4/rpxhpz62M/J3R5bbBMKdNjuwLHGXcFZDpLzdWmOgIPvihB48fOjUnmaCSa
KS1gLqa8YP0h8VfAONtLY/lD833KMRUvBwtaZ6C2gcKwf96DuZUlDHQaRIHsiwzc0+nuavMYGYWJ
qnBBVunYN1F+0WGIwcmtUdmbTRH5Y5qt7lJpvTsYZak7YbcowtE/7vX88TPYOqoCve5Fo8x38lH/
Q2UAlNIJ34hXtV7yVkdu9IWRUqwX5FYKXnOKbdDosUmLWxAWZSl68wjsL8n4aOPfy/35vaVbx6Yc
GNAHEhsT71C6YRy3j0vJUKLu73ftdv1+CjClvf8KZM3WMJ4JTBgdSGbFrpduiOqY1rr/9gQTH03e
GuJ8aM0PB3lvaQfRrcFJ4BQZPADQ5rOBqkYX7XT3SNlOmkoq2etaE8To5LZM4t+TnbxJOVSC17i5
mk37RcNMmFWl11oVfk8GJXKUUHk+v8efgzyGLlCQBfKEcm2wFY5kactlpkR3ca5cJS1gRJq9L1NN
cEw+B/pTM8ynnMbaXMkEEsqRWC0OZHybk2gCeH68I23VuF0v7aUo1Zz/8+pUcBkYgMob0Gpn8Vjm
GOpGaLWjVyRxexs1KTmksW37WTQ3gpycpqOnzqqcmGLiHjKOBDM7zehNQKgCJvCUpaUfD3WQgP3u
K6ui5VZdBbckO08nF4ABKVmNvis6CBinc8b1W74I8o3P1xPWo2iaie61DXIMxkNbTEZEIWhOPElO
nSm5RH1UsGMc1zuxwEROhMG2XVcsoymJU/aTO5eZE0ki4g2O68EMgWCOBhKTT/xQZVctkqlMoyeb
/eBoJjDxjZ7fDgawKU3/VrSJH1pzLfC8z9cg3b5/rL5fG5vwaC5RGivaOHroeIBCo/JAr+Hk+Yst
PUuaqHb9OVCeGmNOl9nIg7QmGCtID0aAEfu9gba/eJaJ7xIfa2JcXK4TK4NyKU5TrgUovzhWoQtY
SLgmqEK1DWQ0QjFTsqsyE8oRwzqCu1G6W6fpqMXK/vzpEZlgNqsv5U6RGhn+UBzLGM2YWhI4tsgC
s08TWSMpSmAhUa2djI7F3JY/zi+C616YqMUQm6oA98GcziXv4kJR4dRmX1k3pK6syTW6JbmMI3lx
wn5OZZB65KJ5Vu6R3ZhljiwJJzucdXh1jSm2mcS4kJajUv85vzhOQgd//jDDXkq5FqHPGWN16k4J
IN10Y+dX8wJ6wqfkEq7tWkF+N0agTnZFQp7cKI6BcCRyeDt+mvwyzAYZXtyPXgeN4os4b6vDoNso
nqIZvhxwSWeC+5eDacFa8XSUbXBcQc2MSV5jvSNrjdkyiuAN5BLC4g6UDHe6k6mO9RpfRDk41fId
JlsEm0z9/NOFtTFMvXgTocKqJkMadnAhG2DL7oe9voIgx52Wx6jLQfwCumJrVyQXbSpaMt8yGsG4
lzFfx3abK6tM5EqiXhTdF4N5bOV9pb2QBliJ6L6arvVM8SZpcmi7VLBoevQ+L/rDNLPopCvMaE3g
WZ0/+RrKLNn4ZgI/JHugKiHHQsQmwXlk0s/7YZCeqM0u91NcVl2KmFm/yq79WoBtEwLFQwvkmYWd
B5156Eyd1/9Z/emhdEWvsfdH+qcFEwQImm9igpqJdlaYxpGRIhahfEQbc5q37tvMje4aEH5Oh+lS
rxygpjCsVYv2mu7lOdNMGMyHIhtnHbGcVgzzNy2glM0zmOR2slceAdC5Feltc8PTZrHMWYrWYrS6
XBm9rEicqtiDXSGcGtHBoX/L53VBPwOTOyiMsBOYkbLaOaq8SL8eBh+cngDb9fsOWmColAB/JoK8
894KQNj9Y48wd+K8Fk25xjMySxPSptE+zsHsYvvWCOdZ/YVyqArdRrBGwrhNoldJVnVYI8ZoQEBx
SF9zj9KokyyQdvUxExNkcW80ipEEnhAUPjrz7awFdKJSWCFhmqEblc6Tdh3rpfLSRUq+V9pE8Ycm
eUVu8KNO6tCVwLF2ESvy4Jtm+rhWC973VbQEczdXVwQcX/uobvTD+fDB8y/wWGAsHuSAYG9ifqOa
ZvIwDvHokQRJN9BCefvTGHSBg/ES1q0VJkZFUadpVZWgj5H/NlIMammg5le/55m9W/oXMokmF3nf
Gi1nKqWp4SnPatD0aVpZSCOQrjwbryZOaXxT4qkNfXhPfqx3onkHlReDCWCOMthE8Q9bj0qJQZpR
w8sCLGyv4dMCMLzm6XeTD0YyLw7KC8x3jylmD1ZXDcZ7JDLE/QKUFPWwzY9ggpMxQY5Kpj/CfGie
Zb9zs7v0RnJrf0hAfkYCiAjeGIKKH/ckb40y/lOkem33BFduD7iZ7uZecmdNjuV1HlUlsHVPeI55
MRgk5JiswBy7hTGP0+uny41oUkiJV9xF8Qw6kJ3kZ5JTpT4FHqmevFdS1KcEDsyBI9PNRV0DTIKm
CebWU6ttN8XmXGFzx0ALjNDJjtlvrFIDri5y+6sckIYL5e382eS9gbY2mYxYNvMYFDN4TaoE0w7R
gw36wlEHF0Ho6GruyO2PDsLM523+lw/6sVAmH7aVcJ0qutD0UB8UDHKm3nxBBb7ifQhaVFHZiPs1
dVSLZM20EYCYfbVAAAmVGZiT891oT04hzYIVcSOcAeZqooFgwGSrehNJEjlN4aF1k/oaiNUdbaz8
CaqfAh/hG0L9QkWdC7rhzFGIljxTZZJjKciFmqi6U9XcH81YVOSnfw97WYN+SlFR2AM2nq2VqGuZ
2oWBYIryAgi4YwgAkMNfXIJ88cUvtDHHeOFQ5kPT5SluMfXHOKWOEdqewOe44XNjgvE5NSsIEneY
oCB4GkSKpwhCqM0B7NqBaIaI7+Ef1liatwjdOyOm1ihvZedOaMJOII2cEZr73aC4BVhi/PMr5J7k
jUkm96jLaU7yHibT9D4truxVe8r6KwPMysbSuXL6UsaZwCTPG8FNhslNEzy0BjvLmNTyHC/1AFrW
uYPo+DzIEFMaa9eq5U7g+Jx2jKIiEqP6Cw0OAjTqaXBUpKyborkd3p8g9PtlA6ikO687qHuIj4vY
QLlL25hjPBLjw2oraTAna6FX6qPqLZUd+UuXHc5/Nu5TA7xaBpAelHuQpaDRLNB3yLk+ePFhArlO
n3h2UAZJ9p449pBZTABWeCChI+9Feli85HFrmkmZpqnOY63SsKfhdV9JLlLmymnspyV7rOpRhA/g
hWFQPejIAEHD8qn+OmCoLicjuHwSy/hmo3HqYJ7iKNhNXuAC8hByGpjGguY44yZ2CyLCsTSom9BB
JbDruOkPyuZIAoyhuMnLeXu8pHNrjnGTuVHsJqHmQh0HwP6ppVIgW8RTJNAHoUvYCVBVfG8B5gBD
0jLGh9l+djqRSp0JDNIBInBVOvOlso+DDHjHCtO2HcJZ7INxXeSlvOiCejZomNF6wRVKz8vmQV53
qy4Bij2iG6oEWeUr/cMcesluPa7QlnaAsX+XRllcLbvoG+AuOsGX5XgPyksQPUWcAWMpy9qRlcY8
0ootVPfSx7IsHtdWdIuLTNAq12aNsdQNTTOvg0di44iBg9iZjfTuvMNw4grSZ1CyQUoIgHoWzFmv
8VQu8QIbZXesmjRyms5Knc7u9+cN8QImLKFFTpkyVfQBT1ezoAvYqBE93KiQ0ZqNBhAE0lcqoVr8
EGevnBrg1h575RVKZqiGpQ5efgC1EixWu1l21eU1kUDSAVUWSAb10TEcxJh97qail0wpyVV4B3P1
6YumAgUM3xi7arqtpsK4lNJZvkyLVjjORMsGTGZESWlNShaLa4jNwDCp1MxpKw2AbLcPyjoHiYp3
kF34fVneKUl1AEv3j1ENL0vSiRgoeA6KhiB9ldhgCdHZdQLnIi8mtjjNIwzsAqTXFIJ7lreVWxM0
jdqcgS7O5HSA1KlnTI1+ny1KelzmhXiDRETU6aLVMLmsMWjrpA9YjVEbu6wbr4lcPZw/BBxlOwWh
8mPH6G/YLCchI353Dht0dryECEIFAKeXGU7zrbuv7gGt2ptXcpDdxhG0C71ocBC7ArAZ6q75XUz+
wDsj25/DRFGrSNW1AHeoV03f46YGqSfGt9braVl3goVTV2DddGuJiWWrPICQt4Il86Hv/OKPEgBM
eox8clulXvcWXfY+nc+ghIjjPUpCR9H8J9+R0IoCWSxiEHtRyaVlg2+NIIGqR+VAkrLxDD0GwNmY
C8HlxHekD1PsR1bKQls1egkXeLyOvaOirHV+PzmZEvzowwT74UJAjCmLhmdn3zBjHqjGuFvbl3Gc
b8fB9M8b42A44bV4fKFRhXYe3pOnXks7G02DKTuvkyy0PwtyXAposeGJua+z+gm+Wi/XilE+WtP8
LSpUkdIA57I/sc84z1iny2o1+Hb6LtprF1SjPd6rwvSTe0Vt18kka4ZWqnPewQ5VqMZsubO+UH7/
6oBs+0VU1OF6yWZTmVStWNukXwZsaqVeDXXhUBYdwXejwfHToduYYK7cVNJmKHvT7+Z3z3Uw79fd
jPJ2Csp0Scyawz3iUKNGpQgMORBAOfUSCe8TqUIExe5N/nCtXSS7HPf7ggeRiI6T7xAfppi9a6Nh
6lMCU6p2USt/7PRxKW9rNQYkZXEsk/gmoL5f2UxgNkF8jLIKxr1Ol5c0JJHwPPlbgqCP6NTLrqg+
VYUao4glnX/kQDlvWYRAr1VnYshiSFI9tSG1hoouJMudyLcBLERNE8QRQlg455miAZ+FSh+Kb/St
c7q4mHIOjxbM9aDetzE8ioF82HLsBal0cfNVb9lYZD6hJs2TZKuwSMcKpqvQ+yldxeComfaizgvX
WTaWmFPQrWZeZImE5wmiB8WfaTtQAO1EVPoCMyx0T5pqY5SjjZkpoIwwojcy9x5Dt4q2XU30mpks
JS26JhvbFQ8f8KZWcefY4zcdfNwCb+ce5o0Zxv/CaKjCpYSZIY8dyQAlRdvfJLirIUTuKHALSS8c
VZmdJcZgoJ68fsW+BZQa9EVM3HNMalkQldLBYDfTA8q+mhcdE9RjzT/0YSeKJvzDtjHGJJkjwAKF
rcJYO5duhAsbvAfHCATmdfE6GeO9Zo5X63ocLSN1liUThWneXoPtUwfZHp60KtuJVLN+sbN4QLU2
bYgDVI5jJ/d9ejmDErc378FK4qBh5ZBoJG5SfmHABwgJ0H+pigZ+E0AmTs/+aMwmxgfRXMiMLGhR
ZomaWzlt3KHYj6XimeaDHSu3WXg3Wo0n+My8SxBMUeDMgJ6Jjh04ta13fdFAX4SGOeU1DTEr2ews
UIHAfPtdxgst8nQBzRANZeylSADXtPBo0jC9yCQzQyitXaFYg4cZv/wyiccodheznTJ37Iretfs+
d4YS4hTnl8pZKXh+KVAcHxjWmZUqfT+pnRkNXqGRAybMwVg/CXaThkxmZVsT7Ih13GlTtVATi4Y3
ry2D/+qur2YnHFB2wnEli7CTynFdPHFRN1BpSg0B19Pvl2eZauRph1SXqJjOUhf9Fkyt8a1WruRq
MePpqQnnAiMvGMC9qe1qPkbh2hquMpJhL+VAcEiWmT+NqSY7aioXGMs14mJ022rM98naRlcRuNQM
YCuSFY1yEJbu9NySd+lggHggylegMTRlVR1byfOdKRcFkHpy51r2Wh0z26x+aXmBaAXE7XTVq331
EmXlz77Ox7eFpKBklJZslpw17PDXg5RWOoCKY7lGL7W67laQI8eE8lARDcdfX6P8MEakTY4KHv6J
08xdqDiyGg64H0ejvO9Hs/u/I+nepUXA2Iyi9ieCHmLGmaYvVu/FYDUI8t4enFlKK8GZ4NxdULJH
pigj0UdVm7n+SRxWPXi5e88gv9r8vh6fZf2utn/nmi+VPyMlFhwGDl0dSI42BpnbX07yJm8mGNR3
+W1ybQblQ3kIGwAjFn/YhQDz2Dtz9fW9uQNFeP8vBEc596iOLBDYdxmly08tsmywutGaB1C3SuEd
Oq4g6Oj6yNVnNTh/8Hm3CwZ9wAtkgL4VJXzm5GuJVU8lOGewVuknzcJ7R9uZR+siEXYWeTC0rS2W
fRuVIIXIJWx1PgZ5f7U3lIOo96NfZe7Ee/q6Vq+1x//fAtky0DpDg0bpYTQ9tKDDDqJj70SH5HH9
Jq5Y8N5oJytkIk44GZPUtzCWH7J7HTPK6U22M3Z6MIKW9itJ/4k1JtuaqlQp2undGm31N1Cao/ML
JCiPYiYEkaewSX879ynaCO/W8lvFoVchxQZ1N/+Cg5vn/xuvZKlUCgiN1HkIWxTEAKDerrgrdlSt
muZYlFW1Er7ahN+OeccXOrgzbSjogbBWdttH0Lle/AU5hy9izNx75ZO9DrcrZIKaJFmhVOWwRl/z
EUEFmOyW4iG6UPbE6/21cUPbab+3zvKA4lPu1ImbIrv8EoMBRe5R3IZFketsr8A0JE2FMAb9JdOf
tXJQWnDzB7CR3ijuUkDG7AuzMKcWmZ0eTbU2kA5Qiy1m74AYLL0VhRPTTR67X+Jjyd9sjDFYoASi
vEjU3TaFzchK1LWyCTWInP2N6pFXO/u+vLD9/uibd8p9gSpKfje9EF89zrdN74jyaK5Hb34Cs2bJ
xPCPHpm4xFKkEdbgxP09KQT3Md8IFatHy4eALed0nWrf2WZYwUhljYHSADyvPSmDIKJyUlQdDLJ0
FE3HaJHBeO7YGxXyfKSoptIXl2hBk93cj8lVPUqt1xRr7UFWaxY9Q3jpIy0CqOj60iopE1lBmZ6r
eToMnlQ6wN+42XN6WwcNFIrn+x6nBHUj6UoPoK8ZiIbwecnx1jQTZgmSclMvYBp4OcS9Sg5mJNKi
Ny1dABsQtlbor9j4aNHofZxTeEDnV98pcYl2TYVVND/3JSFmi3rbJ2NUMRAjhQpufuZVFY/pqhSk
H7zWPmjxWw+oIUmh/uoJLl/e1mEoCoN1yN4oV/vposA5VlA8FUB4D4YT7tBY8wCpx6UPofbKmyvE
sy/gl+gc1j8mmX2so6G0MwKTTa6iJPxNaZudYFX0V7O7tzXBhJMqzpIZRH00nFCOXSSGF0YBJqe/
LLvG5BgHgUXRPjLRYyLWnE0SFkUzJ0jZBjoYzNAW9ZaATtiS0LPua1309XjvJwwu05Fe4PuAQzj9
epoGbIDew+qaPIU7GjMT18ge1AAS7EI4MG+JJoqmGAMDMSyAZ6fGQLhgpShRocGV1648vvWGsOLM
iyHbyMWYSLoFHMG0UwDhWncNCXQzIIkM7uKkcbqaPBW65BtW7jbLa9i2b3H0OtaWV6GOZK/Svq3x
ukkv8ymORcHts0OhbwHAHTAKBmbeWAHDoogamfSd4c0/Fxd6BgHlMalei0sSpL7tiQZQPl8Tp+bY
I5Kk0ShBRM0j8ni06mVf5MZj22uic/J5v0/tMP4zxyMZNRtdZToznXvpQ0Hn3kHds0vQJElui7f1
Snbkl/JJmBp/dt1T08yBWdu8wKTyZAAd+o5sCfraTzCDAU21m1R4UPjfD5cuVR80P7GrA4olmWOF
DVXvuj/5re43O9qaGQa3gfqymFOS/wE/7DFh1S7CBkBU2IshiFfdJwBf6LMAsv35isAOQugWEiLQ
VcR/nJ5HNQSMXq5hw0yLH0kGqswYes6LfZCt9FUQ3rj7Z4M1QMaANCWGPrWFfl2/dHNqIN2X3fLX
/EB54XVn9DPoKFx96X1BF/dhkD0BXU5iiEJAxuNqvqyO8U3bX+sIpgrgHs1L+hvoYftRxIjLeUFB
DBS1fh2wdKKgV8ksc5mtXCtteh6gvnr1PusAtu0YknCiej/PQ7ammAve0sMOhTVieBFZAr1uj4r2
cxJqGHxOBU8XxCRlhj2kbQiAFX06ANTuYvBoPwRJ6hdLYBz7Xb4bIO/uhqtDCkekS8FdIgh9kdOj
bw448eluRlazov5lwUHtyS3Ui4lAP2EUwOm5K9wYYVaoVFnaDhj+9qIJpA/kOSlvrL5DhU8B/vuH
4Bh8RstgOyG0ZKGBAsQTyyUnx6ahdutK/SO71/Yj9tI8kgvxW553treGmK1TBkhEl4uG+CFVA47Y
pGCCKdLCypVKEu5WVZ1FdFKfi3ina2M2crWt0UrN5a/v/+VZUHx1L8L1cmpMp3aYUBKlda9mi4oP
9hxdK0CHQqrEz1snuuow60Fba+lvWYQD4i/OgBoLsH4gQ2UW11VxaqYghEW7kDbxKARA2qliEgmu
NwL6iq4TZpiA4Dp1+Smp4lnCHyMNbL4vfyYXZebkvdlrI1yqeVA86sFwI07OOBBtbCvEjAHaV6D+
yLZCimjRYzONUJpAC1bxFIcWR0YHYXJXBdOFcIqFc7gp0Tz41wFfRo+Necl2iQJwmoyUdv35d4ql
mN/VJqdgfK7vawwThr4wy+acP/D2GuhvyDadlGWMRp1pJmoZ6+9lAgiVBCO6sdOl+EN+znURtj4M
sdN2kwY5qUYimqcp1+vw3S6/CyIJ50I9McAccJPEGH/NLc1rgGUC29CO3jWzK+EcYNL3XxSRRCti
TgDoZ5YomU3Nk/bWTvVNEIvelwA1YprPadWj6tW7XoQLENlkjvqSaiMBEZDmdTJkrOa3qJRdwT7S
n3360qMfCgxOaGcDIf3eKdg8yrvKjMopSnRPxugYFbuvnqy/fMr34uY5L3adWGM2cSKD0hsLFgTE
HcApuVPcUyBHtJOuup/xNTYRNWtRpsDLShQTE2MoAaLPasqMVXmyzXlRCtBNXs6XVBeAHmuQKD73
O5EoHSd+nZhivlih2lA4aUrdK+p4F0dX5bq6tIO1dIqThHVw/utxnh8n1pgkL4/InBPQR3il1BoO
pH8C1G/8FERt+jwe616HRl0peeeNcubS4DKb7WRi9Komo1lqsDraQE3t24OxDw+gNyle0dCrDvZx
7Zx/UVPlXOknZun/33iqPZhyM2XYWpqK0YkPoBdrRx32qenYTyvQi0Uw7Hv7vjIdwYq5h2SzYvrV
N6bbpDPm3saKaXFC8/Ig25FHOkWActxeE9Ht8E8JXlogY0ZihkT61BxoVBKCm5Cu1LAd0/mPGllX
YXtrxy/QRxKhdPiO+2GTOSNT3ab6Qm120ezo0kVt3rfm6oRZ5zbak2A/eXcfqpy4blGTxxqZ/QzR
F0yzGsaSxY++N8+L313XDyEAGO7yiv4/pum7W/GlxDUL9KmK6Wgb1QimOgLNnlRSIC/qpcDajvpO
qUG0i8b8+dVxg/bGCnPHtmjX13aDxdXVaoChUf0f1r6rR25d6fYXCVAOr0odJwfP+EVwGmVROf36
u9g+e4+ara/p43MfDBiwgWpSxWKxatVajhlx87HVk/9phCXG6eQJMFCDnsGid6rkVzyiPQ9Gzwii
GYO2KyreNCpnVacYuzgCygBKbYseeiH/ahgPWs7lXuMtifHAsGkqPDrwdegTubltn6ZfxDHfLSf5
mIEgABNP4EyPeAkFjzznXz9xi+1kwnYnlh0mn2Bbu0tjB03+etds4I/QNVIBw0OvSvrWbhJOM2OF
oQWR1MRcMdpTKAqITEgj+piPqSCgaIzBV9FTDgo0FpsXyFCjDoGGceIl0ACyuWPbdDkXl/7CLnP+
YnmQczG2FHd6QAMeaSBx9J1yMzojrcXveFDb1XNHCdpQAsSIBNu0GRKVjBifQWwxy71Rh14RVram
PF0/d6v3A6YwIL+l4aJXmUVFdZ+ZUxVgUchmsvwXKbdG/zTItXPdjrJ6FBaGmDCC0XNhAlZBdesm
3shDOjmF2j6UiRbZpklGxxjbbdWlX6RGOAaRcaMUauQUXfwDsPQfwA7Wjm4074E0zuCKD44diWab
6gDLSbDXSZI5U5eZ9iygShyS1jcL0GrpdVY7aphlzqgP75UofihROdilVu76ChLS8BcQv2iDUm6u
r5a3WCaagWVmyntAi11FiN9kRbpp8jDn7Oh6gva5oyxTkWBF1iC1+Gy0VdzcFneYr4dqsOzqX3j4
zfUzt7DFXK4VSlQyCeH7yREpqLAjHgbsj8MmejJdxOv6A7Km7nTgnQG6TxdHbmGWiW55JRK0G5H5
lknuDFbk1iS2pforGW+0/qCCBEotttc/3Uq/H+FlYZOGgUXMhtw1EKwF3kj0STs+02d77elvVCkl
dhVOHen/2FgMdFI2WJT6mY3NhFBTOuiMuNaT3h7pGH/41XSBJUu3ZAcp4S+yK0PTmhu76Soud/bT
LrOz7SCoQqzC7rQ/kV+AdNby+n0K0el6Y7kiB6u1nv7SwdX/rJPZVRCRi1lE1xm/mg/BvtkYt5Vi
F5OdQoMh80DH6CUa74SsB7dPo/SYLj5lIGYhptVhNNoBsu2hDnLTvOjvyL4xEdxuoq9BaFvcJupa
UQQe9GmWRvaFWUsMRWKKMEv7gCrQN5Efo0Wm25RpI/S59eP1aPNpj70QpTYUoSuIZcY2bmEd4omh
p+5Q3Uoy23qgQ7vGbni4fk7oxXDNgZiLo9faXGvKDIkHuEGnLHZkK/LiKHDGDPpNQexfN8dbI3N9
BKEYJ2UMc1mcJPeYVZRlJ+mVpOPYWbt1wUZKi2kYxgdtyfm3CyJlrsIJkRudFMU29erYT4ULEPXH
9fWs5W0LOyzsVQFGQrYK3LvqDBGuzHoU9eBZlUNXaq0n4CwGO+30b9dt/h+h7dNRmMXJQqGRLMQm
KncF2BopDZjylfI1UsgyV9WThpArHnLRKcKQZ2sl1ENcFeMSJHRo80vbKF7Q/kFIW9vRxaljAX1T
XmRBW+EUaPKrHG2L4humnd3QQIlrLDyB5/+8iMYWd1OripKihT0QeO+U77JqU5Akpsd7Sp8n+zSo
GSLHPTnHgGWqIoki5HWAO7+bYoyT1mi9acJkX/cTztFmEX1Wn0exBQp2NxHEmwoKE+as3dZ6vpmE
6SEROw5PytqRW344Jly2ppaRvMBGWmOCuX/o8EXfprLmLGo1KtNBSgx7gRIP1AbnJ3uaBUVpO2wd
vdeH0VWOlNegcq0HNbblAhTdvOxlhYAPlf+FSeaSLcgYE208ZWhgZbnH9OYcgd/d8nSMmEWH8ds4
O+FpfLQ6dH8xq0cJtfBEOpGvg1/kfMFaLQXDJCOUmSq5qfrhHei6x+uecnoxs2d8aYO9BWQxqCfw
MbnGXHuRHjmNaNwDTeEOSeRRGcFR1B3SmY4wxbvrttfcBjN74MsEKkS9wJvNQtAZRg3TWSLsMtCK
hIO8sabO/d/MMBdPBBYr8B1jF9W8sYsu2mPg2hVlXmhey8eWq2FCc6AmtT6leB61J3qu1CMvOaa+
ao/mDKBm4fomxyDba5iSroWsBAzSwmC/K0AeFQNpqSJJ0Q9Af3ESXc7XYqtztUqmuajwtcZw8hRj
cCXzga/ySF36wh0/fYKV/RlCJSNFDyuh6dTBTVBDK0ZCg0i/B7KyruCFjlA6sycDDsjb0bXQbIKN
HwTCBhhcTSbDLdJ+NsIJ7wYEs6dasL5V6d88K00FoHwgcjVgBZgTXUS6TMxaw4m2MA5oTHac8wgA
V1+VSxvMiW6qOlOaXsHzJw6deCgdpXovGsAuYt2Oq6/1RFwxzW3DAttzo3xcP2yrl+rSOnPaKivP
VCjroncD5hnDH24gVam1NqTvnBmcgONoi73PAx6vfrnFtjJnLx2z2YpoEOuLN1JLtmrwNAo5Flha
jznIzTmbsalFW9lWEe3bhpcZ0B954fqfi2ChmwYRlVhO8EKPNeVLoAqN3Qf5jS4EBwvc/nZQYLR5
nG6CRHu//s1WxmJwzywsM7dcpkHjxgCeE6HL3EQ/ZXDbpnjyWBj9JW/FdEdfeBTzoYJCVLKlnXHP
O3qrlUgI00BiFWoiaFgxTguf7SuoWNPyxG9eshADOXSKBFVIR9gk22TPC2jr+cTCJuOqej51s1Hg
MA6O8gYFeZcgdr5S/V7FGV/iu/T79X1ekSvGPi8MMm6qG2JnmH1D9xmtnFdagRy3qt25VQ8ex94p
bjMv9E0n25Ev102vf2Jcs4AwmCbksJjYBtEkVR4L7K+6EVFlUlCuU3RHLzA9VzbPmh/vLYiGZ8ah
m+rvQ/qiG4IT1A9S91iDCyTGj7r+g1bP0+L30H9fvLCVoQrrdsLvARTVkQDT7Jrd/2aBSUrnIa/T
tMFmJ7W118xmi4DHC3arV/DircmEc4DoykpRkFpoT+FtsE/3gSvvOl98m1GDGba6d31J9BBcRIiF
OeaQ9JhBMqMc5moxcloltzMjhjjFuE3FHxqArNetrX6ihTXmeKh6hW4Vindur8m/pEkpbGHmPTHX
/fLTCMswLQ5CA8AEXtH9WxvbQJopPyxb9mIvd3ScCFNxom8t3i0/gO1FozPbJBBV4inprj6rl295
JgC2gjU3aYxUStUwtzKHoDWVtR3oMTxA6ScHfAkTOmbtvd7O6W4MJuFtCC1ccFkecc7Faebxyjdm
EZN5HHcmifGNKcd4BMS5bGvH0KPksgMIegwM1B2aO/ELEHj29e+9muAtPgVzJE1IAhYQF8cVN7S1
Z9Wd5kPvIjqYkcltetENvbZK5nCiYD8qaodV0kgoubFXxiBvw3QUkGMg7BWe/7elMed07sUiSuhD
yoiPRXFTVj/UhvMGXr/BdDDxY+SKioUwxyUqIiAmFZr/+zOIa3VHOgQ77XbwRV9xZDt5yDaEc0LX
H28Lm8yFIlY9xrlpI03cG37mEqfG5CqmBG949/N65Pl3cWwlKMxHTQ0UFd8LVAUJaZwS48tV5wnx
XY5c8m++1qcx5p1vBjl65A12sqFdIFDUWMeI1zX7P7buRB+mAfbGNsUFtRAI3p94zgQWRgbSY5Fr
t6g63Pck+ppBP3kk4NYvOsgpZZwzvn7QPk0zXy22wjiZChlHvGmbfZmqmEwcQrza1IGn+3cCDl4e
tH9tnbZhcc+KM0g6wgHLrMt5tskQ3aQ9eSiUynAFMut2UBIIfAWpPQ36bWeR3ay1D4aBbKjVbtvU
eG86+bkC3MZG/dZDu+EgNTraboZqY3DKjxLFRAYx/gAojgARXL/PWgqpjam97YruLhvN13g0Ezdq
K8gkDOlHYkTgRa1sCDq+TGZ+OxnzfUboL8skWxF0dGRDNbHnHEJPbVQSvycqmtIIQZyPsP5M0j93
hvEyVTBaqEkh6dUalJGSL1X8WsRAfSR4e8Yflo7qtKb5ZaA5hfDzuoOv9oxARUi566jzne6jxVep
44Ikao/MM9kN2d58iIit7jH9444lCEcoWt0SdySmvX9OCrHqe0C8GXTkHu7MrLqXKtLEMVZtmBsp
AP2u8J6WnGSTRtMLn1vYYG7TSp4kER6DjnTW2HKg2GR+CcDuOKJZc30jeauh+dliHzVJHVI1QopS
p9Um1e9rjXgGHpx/YYUCt+nQPnq9jBVjUrtEyXBea+0olYkrqoMTiSJnLesOuTDD3L9INKKojxFj
jdh4C8ERBySr1yjZm9AOkhfL5SbWJJSLR/OQhN0vo0t5uAy6kIsPB9cAChgkBfCO8+2kCqX92BN8
OGcCEZlkg5OMTmcbqPiDC5E/rrHmKRDPAz0nxtBgk7kzxTiAwosRaa6lzKCs61/lQLQzlGZsYAk5
Yy90+9jFLW2xUbeGnpuVCuhfRkPkSXHZ7Qgx1M11X1lNAxZmWA0qIRWNOGhMWpXTfhh4VyWS05oP
8Y2ygfzgQe3uAycVuNXA04jJleWxQxPAzYX5AGQ57EITTdxqvrYDb8huPuROf9KoCTf9R5U7wRsl
M+LiC9Z8Z7lu5tArWmsMrRVjDACp8obKtURu7BQf5StqB38gbCJzfIet1qmVnuG+CQBHgWR3gYra
Bw2nATo3ldd54C6DjHyLQYvyVZtmvOjBiYgKFFotYWLjGPFHb6mzXvsCzPlV6kAvZQsOJgD8ZocV
5PXkdMCwGLBpSpE7aEv63VDy5s9XXwzLnadBchEEIQsayXKLnacvhjS0h031VTqY73AFzOqofoVR
Q/m7MHB9bvULgJiOzouBLIttZUWVPCaFAsMk+xUnA9iTQm8OH8qQl+bSS+liZxeGmJ2ttJSYpIah
ZJfdt0+0LNS44DB4/gO47WqYWNhidrMsg1yaKwyQZccaUJmPcpd7oNxzqh/KdNd7lL6Xl1yv3WKQ
Y/x3H+k+Lz6gopVdJk6IgipJgA+/NdKnXuXwRq/WnpZGmNhe6WXSxRr2kM6WBB8SOIgy50bGQKPh
lTilwV12W/0UbXDlcwoxvOUxQZ70JgkyiX49M93J8uz2w4s2cHyE99mY6J40kNG2Inw2Muqu0pdu
XHF2cIVrgt6L/34mFq0Vzu2Qjh1MmKAp2Mw+uY1vQaglbpBzYFfpwLgWQwE68lU3FcC28yD6VF6J
h/xZj3waKBpxY4K6jb1ixBC0UlqJUE8Ro5hdAECOOP229AfQ7cjECXa1N7iFF75TBiNlZ6WvPQF9
HSQy8P+0yo7veNNZq6Fg8ZOYtNKs1aSNoJ/p5kNzT7LktphaP5xTv08zzkN7tWRkLWwxN00bAOQf
AUaOtr31ZpmgG/MTwQE4yBVCu/ZEX4IorleB/7MP99HgiaYdAzLInWtfv+p1DY1oDAdTuszzc1ur
NaDs9If8RuY3jpBA3IL23xJwHhWbFuUqXpFmLUsEn79ERS4xvAKtq3OjRZFqWQc1Jjz5ccXjcqdl
E9lPMHrALWnQnWTiLmypJ3lBDIex3Sq5z0gG8V+grVHQKKC/UNkUADL5ikcEgPH/e4YHYHYUkNTp
mLZDE5COcS0CoaqhIhxHE77sSL6iCpbbpOZxYa9EozMbzP6lTZaWFijpXKKXgavLReeWgSC6ISly
j5MLrtxbZ7YYT80jay7U8fStIBl7Itk2oQ9VO+KWN4Cz1syQRfB+AINIOdlF5o400gG5RQBbYK3z
+sCmcnmlN39Mrmyrf6AmxDVIN3rxsQR91AWtg8HaHV0hhu6k4HV++owyLVwj5fb41oq0WKGJP5iR
hLwr8+XiBoivZtYAatnJDpDFGJz4ke/ABb0pNjxP5BpjPp2Q99IY4vwhqRrd+EBra4KjP1no5QND
+s5xlJXb62xp7AsziIK0jkTVNbP8a1ZG39tM9qzEchVolzZEfAqrcZ8GyWMkVo/Q0b1TeusxS4cn
JdJdzm9ZPfSLbWYcSbZ6IRut08qRTh4kO3F7W3yqdtAYS2zuRq/cHGdLZ9yoVJN5xMQk1Mvugk3/
bIhYsz9/0ZG86r4uOeCiJ50txc7/B49iArjaGFJKEMNPZMDGl99j+8EdZomh4sGTGON9YyYBK80o
k9taUV25OijpTdfw8FG8nWTyrCkJoIwuwUAmDz9BlL4xCtPrFPG11ANeLsRzEibdqvIK/QEabcyb
+HFq7A7iGnQqtNwKo1dlvvShOCKemZmD0SYnxnx2aAv3xvN1X6VWLu6nT1dlE6ER5ZohqvErflMs
0+lsyn3MQxfQL3PNDBN4atJU6BXDTTr1SZiN73WXf1f09NukxB/m8PP6mtZqg8sDYTKRpwxHUUss
XLrtCUcEhafRjtPbVHlSd+mOQoEVzcnnx7g98BbKi3rsm7qp1QH5M2xTvbPutvlKn1oUXjqmQNfx
esC8z8dEmqqUrDEPsK8Ufwl2PLAOSh7/aly98RdewkSYtlczYoBN1oUw16FSFacX+n2Bjh7nw61U
QM4+HBNNgoiIpDGxHDrNUd7TIfPklWIJaDTpDtzIyTmDrJ5f2hZBV4KmFVQnQfVKwcC627hy+0Zv
YAoj+B/Xx8SX2ojyGbOE9LSpH5THbD7xmMnwDPIHk5lcZ2RiTJCWpVmB8hb3vea3d0AQ2aOj7FFF
swuHCwZZoQiQIScKqmToEYGdgLmCdblVKjI09MIfPO04b2W4o4LxDV4Ffq3zBEt0IsyQIF/Nlk0w
0mT2stgB7C+n9jyZz8O4SWXhKYrHXTvPICR5rcMQg2I80SWuZebA6VpWjYYwYo1hu83UaB8K+lGu
69CphNZvzRjdLjP8okKfxY667CvHgda3+HPhzEGU62lWCcHCKWuURJUFvN/Q9b9LhnW81vFGBh/Q
ybUWuWmEmnIwyTVmUcG5BzU51Uvx6kUJtukcERJM+ROvyEG37uKOWFhk3Cds00xQdNBaVFCLVLrc
LngPF54F5uPFnUJUQaYWutQuiw894YiqrRlAfUODsBiGfEB5cp7QB11U1kId6+DTxmx3kdRvvd68
XveBtRzFonpfCt54l3xQSmIoUNfLdHfuQ8cy5q1m6b80rQGChUd/sBb2l6aY/ZpiqWjKMNVdiLg+
qqpxiHX9qcx7TuFprfAOEq3PJTFerVlaUUuTSAlUwOD3NhIbqZAff01PZUNlgzdRBFwDnT1rvkcp
V/CSt07m2ulL0I2HBFtaZZgZrjO/nb4q4+Be/3CrdYflMpn0lUCXIUKEwnZuTnSPd3XptSDyoglJ
Y/rXrfHWxFw1Ug8kuGBhTcU0HYfeQHM2+g4Rq5/XzawkICjbgB5XwdispbKgQ3zTqAxKUz7lj/R9
roDQmS8bs5bS6ThYCi3YgPuffbmaRTtnSqJjvnIfPLQ+OQxOuVO9/kt5aN7kH9XuT6ig1qL9mVUm
kZzNMTBA/SSjIoAxSAx2pxtyBDXTgdv7WTnVZ5aY4JdHqaYJjSoj86mP8w8F7Hi3VM3YuA13UMRu
QXlsy0c+YHvNKUHMh7IsPh4IjlkZQTOAjpiUwHCym15zL9+ER20v2/KBT4Sz8giAUgStTFGqpAtT
JDFHte8H2Y2T0YYg1S40dqX2bLWY3C0rXq61UjkCJ4UFEl4UkIAZZXZUrYk+J0ZNPdPcNw//ULdU
99mee1mu5JFntphA2QxCTkK9gZ88Uc2fDIOk4k64mb0E/LS8QvFa0fTMGhMum35Spl6MZfegbvoj
pYwMdp5xM3o0T4ZmJ4jlrh/ytRkeXQXXALS8wBCNWu35vZa0UtBDFFgGMIuaVJ1uAxZH2vbwTqVT
0c0hZW7tuDTuK1EMcQX6pBCowMiSxmxsZAZqLYBzwG0iAAZH+VhNzXPWlZx7e/X0LcwwO1qjXgSB
1F52o6h0aj22zZwc2rF2ZJXw9nLVVwyg23DcwDMnM4E5zLSEmFUnu+ZkQu6iGPJXKSrUOyOq0AGJ
kv5YTr3pR60YHxujBXGLUMoOCcX0ta4m8eH6p71c+UkAUkHKAjZqkNmef9mobglR0GJ1dRX1aBO5
JdKu9hjWwXMqN7wrcP1zfq6dsWZCEqNHE0h2rah51LTytkxHz6zk/3pRMrzGkE7MVIrGPuuGMv/n
6OuHJDA2af/Qh9MuEx6vb97a+woKmirKqSIYCSG9fL57SFebVooluCfYfXSnuaElzn5vbQqvuOG+
r1Y9Z2GNfstFSp4oUTKqEaz9HqnOXBOzPYJXo3eBwiL+zr2VVp4bWJ+Blz/STdBwMMevKi2Mk1KL
vU+r7+ZO2Vib0JG3XNU0Go2Z5F8HsB68bxr6FmDbP1+bNIyinKQ5HSQYPIqb+a3RJqL1Hvv6Xwzi
n1ljvttI0kopTFiLwJ6SHgCuczs/s3/DTIHsOHAy3DW/X66O+XJt2oS1qsTABUvFAJy+vAEP4z1K
Re8ch1zdRtBN4QGOh/GFVlFktBBmC5CwID06Tl7kUDw9JRRGUe+B321aPQDapz12gps0SjObKjay
xXhz3zvKNr7pwfVd3et0mJR79a0dASi+YPYbyD+MPTIbaXRCb4klLnXqJlAqRMNEBUvsdFS3f6DJ
wrPGJOyZmopVWYcyitvZfbWnxLvKhjy3Dr3WecWotUza0KHUKVIOf4hAMCdAr4aAFBWkFnbBPt7X
W+0kdscj7F+9y5d2mBgMgefWarpSRtNp9kcgm2S7AKfIMd4WPl1h4wrzTn8zPiAOihFBl5ss0YWw
R33xA1gQQAdu2jKaLOnUF6oeVU/5DvvbzG7tfEcpVGon2Qv3nc2DsPMMM6/zQQTFXxYji9Gl52gE
/AXkOnGAYeTw3irabZTzoMNrk3wgbf/3m2rUwRYRW50FKywyQu8H7W0+gvvaIQ4mn5+6Y+H1L9hc
93oAoGHyYm8RrWkJTqG6eIxBw0jEVDAlV6+gOzk8B8HLdQOrJx7dZaANMQSl4vI7t9AYaW1YYNvC
IzaF+tMIotPOb450gpvPxbsSN8GrquvYRBDIIuk9N5ZbZW8FpUBcSXsl/fugHkWQJXNWtBIzoTSG
ARSQy6N0w+owiFWWNaFmEcQwqIwDC5JJj5FvAPCnwT18OeAfAZ5JZhMD1ShbkAmTEwN78d6BOlN7
rFzMVMMp7ewXD++yElvOlsjsozhNKKRCUweoxlSxZcE4Esn6FswSIPrlOzGVQ5gaXhbkM29zVxwS
lvHiw7NdgyYkc+bU0jDneMJK6Syr6E1fLRR3wN7cvAW2sA9MSJTyWjDyStg+s8mcOgis1KIOuBue
tO0ODJrFU/tlAmwHgiFb65Y+4tOHdNO41Q5sHAjk43MFsD4XZMRbOnWCxeGflC5Qxs4grqW3diER
e5wn77rvrryoLfSS8HqXoCeqsfRoRmUoYPbWiCt3ppt2P/rI18rQVnUgCaP/PoeBLRxEDcSLkqUw
l2EOEpHRKnBMouZZzXJbax8Ns3CuL2itznNmhbkF57RTI63Dirp9fjvMtnSwHGG0+y+GN+6rI31o
TttOtEnJ2cq1wHZmmQmdXT0nwRjCMhQYt6kXprYBYJ8T3FGmzi5wJ96hpIeOidVLgyxUp5LjSIfq
MgGpwq9eeJbVxo6lx+v7uWpDBthDEU1QdrF8H1Y8x4M546NJ5V0Rvuv9puCNAV2+IKH8tTDBnDYM
vvRBOWEZZa/8EvUCOvSqte1bY9sOYuP+t+sB04UCoj6qyodeAXOmRmJkoRGHpWtpj92w7eKXcHy9
bmIFHEdtAAKEk4WZG1bziyhNE4sFbCidbW4oODA91PcZYPzDe5s4w/3o0PsOyr0ycEgBuiNZwlnm
6eF47hu0ZAWkpI4+F5THmLApqnjqCSkCtrrJb8OtCDwQgbRz9mQ9Nn4FcOLkKl7jTicpCBMZcOap
rd1A8NfVOL9lBRx9/luYD9xIaSdE9LIS9/1O38eT07206DodArA9Y7rhvn2QTE+EtNUXbrJ6eVGa
4HqFWMOJ8x8AuvMYGuppLGtx0eJuHjzyqL8ON8Jt6tD3jDD+gdDOShQ4N8jEnxIExQ1IOmAO9WVz
j4r2QdrQe1k/8FP+lfzw3BoTc7K4CtU2g7XGq3eBYELoNbMpKX8PPs04sXtjBIfu/V/hdlD3AWkM
iqMWKrI6s7GYkR36VMroOkXMqSDpEWjpAuKdJ0/iwbMuU2+YQ/Feocy9isnO/4AgeGpEHWUmNSjV
h0YeRA+Cm6C7KwzM5cyD+dylUC3OwljhXFuXtzAsgx/nJFp6KZBKhlLK8wg6TZFU6r4256kdNES3
rweNlTI6zIAXGFmOTIUCmS85kE6KjDpBCglMqfyS+BYKo6ofvv0BbeFlNndmiyXSUMNiFKogbk9d
iSz30+4I2rlhdqJNfZQ9eXTCPVW/0tVXMX2BShMfz7N6ThbrZfsxVKiqFlqsl9ai5sCebn4TSY1e
giSar+5AA955QDxfMxOE4FR1XZEUDgR5mOQN9L5At0Xb4Ym/vycO6UtbIGmk/SwI+VGXWiRuEgmC
ogF5CL6l+JpvuxdVsIcBKOHOBd8qeQcXkVeBSjt2M0cBbit9pDpnxjtSI4/fNVlBidKlo5ypYdbw
UqCx7yA/Pc8h3WpQXlQOxY0EIMYk7vyKZ9ffoETPDTJFFllI1UqxYFB5Mh/CgwI1C2mj/6BDSHx+
sJVs/dwaE4laU6pA7AtvHn3Jb5/oEDZoOB0rtPX71s7sEdCYyR6+Yx4L5gUIfnErEtR5Lj/45w4z
Qb/KrWE0rAg7vDc3YD2EMkPp5Xgd1JCD4KV9K98TBR5oHWEKEgkGUulz94rSqSriGtvbv1Gelspp
VLAz/Rgdyel+Jg/c0uplgnZmj1VWmsc5DLUK9rA+sKU3eH9BpS0Hyh7i37bxDYWzzR80Fi9rx+dm
mRQmnaesK1qYpa+w8m6EBqCG+b0/6L5dhvhzS0xsCIze6MQIluSvrSv8oFsauTLot6GnHts1RKh5
T8yVxvC5SSYPDYNG04PTN/TjR6oM3e8JWtBQE+ddLJe+eW6JCUaTRKM9XVzjgXwKtB771ImP2qZ8
hOQtfyDjMs6em6MPikXsIxa+W28h9umgkN5C0Ns1j1UMCdE/OfsrqSWsoacILDpmcdBkOLcWD5qY
VcRq3ENu/05DSPSRb2glRHO00Wlvyl9CuA089/p1veox/9qFkvi5Xa3SRqUuYLdNKr+ekoMhxb+u
m1iZFluuDRIi5zZIXY9SO8IGvbEgGWX+Ig8mitWgCwIt1OSj1BPt0G40NPcPTt9l4nxunTkT2VAV
2aTAOr00BDDAzakTQuWv9URXRGn+gYvJW/WcxZ4yR0KU5xLTXbBIzztS2cSnV7TqW+Ef3BorPfDz
9THHYswK0sUVrNFZjdnNXKO/19MD9Z2esnBrO1HdCgm3+X75oD63y5wPSx5jqetg1xD8vP6mkPsk
+8HxnNWAvdhJ5v4N+9aaiAYbKoaAe1BKOmbzAklxN3kFmN+ph7vuSR0AGuJ+w8vM8nx1zF0M2t//
eA31WXm0h3g7Fw860NP7cJPZkhPEdlkBrb4p9vVDXwFFymuDrGSW57+BuYzVohQNJcLqqediFjcD
nzsmpoyN7Kat8wfvW95RYYKQkUTmIMQwKN9gKtER7MwFrMhrkVz9iRzUSn3hbIGnu2URYnuhkSqA
B6nrvkl+8RPkL0I/uzF4QbaW17mmrfrjbRkcp/Brmf00v4f+w0+Oi3HWfHrOLH7DFA+zJOanTcbk
EcJDXbq0lUb5BYsHWeS2ktfPDYXiyDqQHOz7yAIMudbReHLzRnywmltVbW+jhDvIvXpbUnnA32bY
p1EOzFsa/BP2lGNxh8SKTsHML3wx5ZU3H/2Qn8aYCC/XoARua6xJ3OMFbadf//HT+qX7r1+x56aY
cE66IhSkKGjc0QCvV/2lBLXhX7nE52qY+F3n8mSkzcktaURFRaC/jXxQA0OMOu1v/za1WewfE8OT
DAR2iQ6LvR9uC8Wj8wuUFHi8BauK4PLQDOvB7XOBTOieZkUVcuqC6ibepvt4c5qVOPB61DRGnj8m
zj8VE72TjKhpK5gNDrTf6MTuLNWLlW9hdiR9zPlo63nM55KYeC1OxaDFNH+apD0uJuB0ZYfjFuuX
0acJJhxHUv2fg9vtO49OSIzlF7ihV9spFMIwzDbtK5SX76cNxzBvH5mwXBWtBApWrI3mE4pJHGnw
E32X3VFaO8ow2dyHVuaIw2072kLClbrh7C07GSUbTd2LPewHkflaVMZj02NSmrNITlhkKUfqJEgn
cKpQn6yRNO17sbEtTN6DSnLwu53xqywhFta8RB73rl+/Av79sOyQVAI1kzajmcwIFWjBLu+gIpk7
McD9ilejhMR/+K5niKaONiDax6ABOs+IG4kgWMp4ytCaY7wtn6iSd76LDiVfH2l9dZ+2mNiCGWUJ
5SvY0uwJTd3I6X7R6AwVXMBooz0XUUQD8OWp/7THBJdOAAosoUWa35O1LaSXsDgdKVP7GN9xx8p5
W8kEmUlrRi0fT+b+2UgNwOsa5aCIR2m0+pCXPpfGBJkyzXJ1Uv6xheOXgl5rOopb7qrWT8OnJSbW
TEpdhnOEOkxN5wDeNQBpKQGNuBt8yYm2/Sbay3+h0Id4LaOrKYF0EGqqjFdmpA/NjG7lFDmA5W9z
ADQSYOnc2Ws3xY10f/3Ir4aVhTnGMYUwgqArNTdryW0f5QeJ64urvr8wwfhiogySMRGYEDfpK25W
oJHLbXwEDbCHBHrHK2itfrWFOcYXa13vVCnFVysqvMFyEZxl0rMe8hq0vI1j3FAwBsATClQmCiJ6
RAR3Tfvl+qdZr8wtVsL4nzkamVxL2Ljmw9pOzm95M5D6oqjrCpt6k/IIy3hrYu44sUsQpFQYrMFO
jfzE1mIuTyjHGy7usTDABAOt5qqb4VXblqKfehQ0CuAtuJ3u/qCrtRqcPreRvdQCEaKXaKXTY4yC
9Tc6xQldEE/5lvNr1atZwsIWjcuLh4zahkY9JrDVugY0RcOTJl3kZ1+GxEtvKPc1fTJbpV/ecIuA
qzF/YZuJHIIppqqCOcBTHybYU9H63qYlj+buD8CIvF1lAgfIsMBcTOupwz66V715Oz7mO4XCrm54
J5rjliYTQKbSyGIrhimwl9ik2BsjL63kWWBihjVBNMnKETPa+qYUg61VjzvOYV7fL4C60DgxIM/B
mBArSDMB4Ue/jryfj/m+PdD3bf3Ybngvi9VyMGBqomyh/adhAvbcC2UtKXWSdmD/FktQlQWlMW5I
MAuqDZoZIjk56PUfGqEi20ToShfT1PGL0GmV4Vxf9NoTB+BfWZfQZIU8KvPh+hFw/rg2aDpJx8Fb
YEiprhG3YbL2+UCgo1MOTFlV2HmQIojHuh/wxlE3oHmV5tsw21IeLFrxa4retjBBFKNLdn11K+Ag
9PkWZpkDN05VJkwmlkebjqR5Lf180/gisafATu8zr9jM3/rb1Oc96VZrUkvDzNmroqxVc/O03ngr
am4w7TH9gmY5cUny/gchdC1oLw0yH7KDYkxizTBIYXM61NM6FekkwBY/6SR84JQ84BW92tj8dWmQ
OS1mKwPDY8GgILz0dWuPReuEYrhppslLIuiwBNKW8zV5TsQcmtkgutqrpzWexFf8GkWw8hva1Zj1
zLy5u1MzLgvzasthuVDmjsenHMQk+M/OhmgOHS0faE8vHjw5vaXIC3xVPxzA1suFeHP9iLnv26xU
1NGAA/9+JViiLZzaypITv4GUgpNqrrYgFmtlkdZK1/VqnGKttQs27QElY3SqYlA4Dr0tmG9ybGei
o2V29zNuXAWvaC4eeTUyLn8CjdKL+zmUFLOC9BE9soYdAE9DhSSHY7bn3sZrz5SlJSYTgP9qoZHB
UrYDc+VNvZ18zN/Z0Z7XUJU5jssChiWx1AYg4uiaTk0rW+szfzTt9Fb1yAaYSHDn5Zv+NCZf619k
fTOmXiB72rTpwDSHS2DDOUprmYgCBm5RtSgJLAv7DiVZU0oLb/nkaNyF2waTOrVhKxsZVC6CYvPY
t1dwSwjEn/YuoIta958aPSWuktB9idMD2IkpQkJyQMD49P9Yu65dOXYk+UUFlDevZdsep2MkvRRk
y3tfX7/B1t1RNcVt3jlazMMAV8DJThaZTGZGRsTAhrt/5ySNZVyWNKmAiSMx8Zdap1ziRb86RKyz
e1t5h4dEvD8i4sZHaj+BE15tRlKd7MB+UOKmkRvV7gsQaBCtzjLIiyc1dIZDeM65Ygqs3GW7vtRF
Vzb1oNY9Kfd+Ez2oUu2kwr5UYv36ReCQ+rKD0sZR6nLTRmtsQlKD6rzhVbsIwpEYYf3E4YGK9F9+
RepmS8LEysoMrhF+HP2VoLGHj0QBDoqrn/56z1DXWhoqbRROsCYG9V5G0qxcCFd+6c3x0mZ2frJZ
SepGk5QWkFLim7ATD7pHIISFB022l6nHfJnso54AdP97CA2vjyN1p0ViXSoxaZmRMcThMXnUH8hu
yb0iAz6V8wGZ0W/jJHWHCXKhhP0CYwROIhWOKZ0JIonMS+SmO+e76Z6PEiK74sZhpG8yM5aKdVmw
snlr2ZJeOHH0fW5f/s41jbqsoMDdDCqwHW7vY9j2ouOuFXtwN3qKB9R56qQ/uJRAnNBNjwjJhiou
XXPZoQUYiLqgcIYUIzUqKIfLF+4W5ZmjIsswjlmjrfh6hI+yANHqYL42KOdjYDUQlfvkK2dJmYns
791CD3AbrSimiC5orgYQiDqR+SfBgXJSC1InNBC4KRZvo5B/3+QbSTbLdUqaPDmkVkOt3kU4csn8
rm7ZJkJrVGDpDAXv8Rp+hefxZOzCPSn2NnuiqkeaxtzGJvNlt1lHKrSMwwCCQ3IjEEyAZtplbc8f
tA6t8W8q0DlrZk/P/Sta5L4Z2fVsc+M259hrVIyRWwW1NwkL23gViopdAMGp8CQ96uhWyzvLBUHM
E2fv8PYqFWkwXRL1qQ6fSViLFrcDvcjsTFCjcsKv/K3D7OduvukfapBDWxcawV3k+/pZw5ASyS7W
V3n3L1AOnHNBS0FmeasPKbkqCDmmCtkKKXTCT+pz+dMgw+PBpHLK+Mzvh3E9UN6i//7HZGA/jxGm
6TRMPabzsbJEJFFLKrjv+WQgFoYuI4bpQPZxffxUswaX+gArarB4BbJh8FOtqKUTLuUyiHlzEsxT
8dscfS0QVZaoRDME5ghYLQuUQAjkHbe+w9yJGzvUxdCWuaCuxK0UMwE16pnf1gOmMMBHhNKw83dr
SN8Iw4QcqRdhjMgQkMGT2I2C8ANJrMUdj1KTCaRSZXwuE3QJ+H8qsAjdlDWNuuJcW6XUOjrGbtxR
kHsf1IwR+GCKNfcq05LvK6uB9is0ux2zz0QnzdbCRT6unZqsn590a/4i9hGm3DirQezTNz94AYCs
l0BQoyrU79M6ucmncUKglWSnEZd9rGhu36v3rQSKtVxO7uXQOICQ62xJih+P7QdFkH8WavZ9kdfH
ORQeVtRN7VrMOXudBLxbP4wKiGHUhHOojZ1bdVHkLZBcxXRBZhzn3gJbUC6Cz9eqh/DDrCbF87sW
hXwvCBubKG5eHzOwwBngA5nxaIeGOThfkWYC0NBAARH6X2gYAzKtEjDqe3ga8BFAwvS/lslJ2dyv
rVGIerbAcu+rB/LczTA0QjBLFzwAl/+Fvci/zVHpSpRosValC6LWOqfu0oWDo0rDXpbS44x+nZpH
R0FZ6vccwa2XJJhuvJS6JTIyHV4SYYy6xkhOf5zxnu8ezDd+WYiVs2ytUTlL1XaqtCRwErQwX4d0
KO1xsoD1RZTlnSbWoxb1WnTgMQ0IHgXKlDyg5q5liC2X4X8X+SaunhhIzdERziSiFfeWy9NcZPbV
tlapZAlMzEvVayq57BZPiu4IsTZJOuXoDiBmpEtc1DT5QH8czo2fVNTou2kUsgh+VvkFHwphqPsh
AEwbrxS1wODev5BvYX7GjU0qIIxSNclFeonb/elSNHBXXEqk+YUkCWXyl39RKGbdTAiK0FzGMD4o
hShH5zitpGRF+M7AUNY/k17bt/wVzUpgF3l3hcz0UJUwiC+CXUQ2KGNilkd9F8m4K37OruwNWFVn
uugciQfUgU7tnkjWGE47fEmeyyewFwfaPnmNucU+xtAIwtDml1BrLYWmWuotfglhDJyeYkxwgzfN
8KsA4sgi9jM+OyDk5SM00BRP2MtnobZ5hUDmJsO9qYBhUYPqFBWcWglDdAOJwoaGobJksQ2tdG9H
evaK/zZBBaJVUyplxvPFBbLaSXLr3FuN3ZfzuwIeWHdAGgG6H5QLrwNe2UX62gkIQSD6eVa96IAO
wIHQfGY+P/llBqGNMSocGEljaH0Pp8p4OKKd8wD+NGCcIR1cjAaPMZWVIoJV6D+eUXu2EKCqt5rw
DBWZn+CscENPDurnzoYkui9F9vyI8YboQTovGDN41+t+a53ap6CqESJFg6ukZqk7uT92jvJ0oeMJ
9NDhYXUYTJo4FxtvqfzbsBoFBMPwNgZobjkvqi2/hD/RoyNPjNiNv4YfFrTL3Ol5fhEtP0fK8Jdb
SSF1+s3dmWdGvYgDfgLJyXWnj8FSi4h7T5plfcVXzWLVSvHWMA3L1NGMpEfCE7yKBR1YwUs9arrD
fMyZoMUVr4htHgyXWSvdGqPOYwRtuaTtYGxyoHJ7aXl+J11lcMog33pXtWZrjjqWAzBCVrvCHNk+
+SdSPSmPGpDw9eeJW9VnxprNQlLHEiD4pUtLGFPl0CkJf+0EDoR28G6HNGZLaOsUdSKrVl+rcYAd
wlle/oMnk7z+zG1T8zyiTl+R1FLZTLBESpX19+IJFGYP5HNl3yfMzhdu/cKzyWwOqTrIqUCJqokm
XRgaYiVa0BsH/PcV3H3Jk/4o7TvPRL0LuBvpKyi4SV/ohPjqYDjNeoQevDMUqH5z9yq5fv7IgTa/
hFrnuVHBLdjjl3Se8pGUaDNnPmgB1H6AEswdwX/Xd/3tObXaYjtUQtHCXh8t3pqM8yGKl72iJoEB
bVig17+slXiaFgEc0mHKKW8w7xSieSNhCNsCn+l11FmWsZIFHVHHigoHL8WxWINCeBbAZ8hxk2eJ
egEVfVdBhwKW2o96IHrdY+LpKTjWwnu89VD+Kz8nvlXb3OVlZnpQOsUkMJjdNJMK7blcxfVMCjja
/XwC1ghJjvCZvLtSL7nncXGzU/bf1mhit2aoimGpL8lshVJ46SaP43E8QIEWQqEY++GGOlb7FtOw
ogbeeDzzFeoDRrGuYGBNISWWlhD77moveeghvsX9gMxzsbFEfcDBUlptHWEJRASv6hdyL5LGpYyZ
UfB58J937Et5Y5D8oM2N2DVQEJlUJKvqefBI6TR0pweSoDZBezQQDqY9EMlefkKQ4mKTmEnqxjh1
Yy2tNEMJGMaH+GdZ/GjWlXPhM8/DxgB1R8m13OsKRtRdszScpm8dc63tQe/sVMv3t88eyxS4XzAH
D2krPEOoiGZmmZWKE46ekb/MHWYa9dpXl9nri453SZE/RQdPEK/gOQemdjKqff3NUAzrqt60gOdu
pGfFrCUih5d9kQatxbPG+KAWI3SVQdsxnteheUyXohLsxFKPFVAXjpiqmJnLlR+gPT9Ar89KOL+P
uRImSFvBkgEqJpX8+2ZL5dIMUTUthfDWqDyapbTasWL6Zpp+7Ib8v1fFsURdUkRgGgAxAEnetTEQ
2iO0Qt7AVcXEsZTlTp/m51rWvEzv3dtfmLVbt6aoZS8FASKocti7oZw/DXN4KI2Fc1Mwu7RbG9SJ
AMS2WjtiY/Qha+C09zN6Yb0NpgzPChBxSttcXZRe+JGAmT7qiiFJqiZDVoFuoihlEqcWRF7dUXLr
PUHjrE/mvQXqZu3fkNmwNvHWHHVlSH0D6p4J5pq2jz5VkGs7NpJoeJ2qDTtVyKtnVQ3FQGiapMJ/
NBbMQue5M0TdiHka8A77VWJiWNgYR39dU2D8MhDIr3UHGMQ7vvvvhaFbLyDsTVujwS9dsafbtPuc
J+nrbROsI7NZDLrj0kPmpasEYkJu7Vb+ojSvWfaoKRxtRVbOCfJhUKoTckTwKl8fFnFQ4mJIYGYO
z9r0Me6fpvXHbU+YNXudJJcmzKCfQ33XOZt1cUklQtAx++CGAiuA1++UxwWM0chrL+iU1O0/3TbL
PJu/rdIPO0lewVC0gklHKCHBZ+w7+dvfGaBTAEUsRSuEgULvPBVTgHrMuauYwKXNyilUKIvTugwj
HSsHPU8Al4xjayFq2pAv80sv+VDp7004dGiMQqUbolOgy73eEp1uFZE+jYTCYfEUSHyZ5iuBSxBQ
QdXbYu2p4rscha4kNqKuAZZMrSVRG066pOvd6FU9pHgsglSl9tI784Pso21ymN7ehbUB7agFYU3F
gjAJtSsHkHCUxthjkAbcw0hz8Fg17sig3gQdUV4/mqHgimIn6Nk0RcXKWgb1JXOrnNJhzQcXYAbD
y+LufjYVNXLHbgwDrWurQwQqi49pjsvXVq1FCWpT0IOmXM4d1Oh9IcsPprbMthkPXt12X+VEnVyw
Kb4Ya5gEVm+ADl0uRM3pJ1M5FCu6TIYW17oTGlXtlML0dHv3s4K1ZYGyGRw/oB36Qwp1CftWm6re
rYfJVvPEjefcUTVXSfeTysUTkOWh85utNSqVwitDUXsR1gjpKbSMT/X9iOo4nsWjwwfIM0IH8jVN
RLMKvAYajcXXUn3EUke9azV9Z4+LfCxjNXFvLyAL2ntlhfJpnQdLkwxYmX2QocuOdhoAhPggOE/e
DFRvV9vSeUQRnvd2YYT8K7vUw1eKdOxEMpkBJvv+qxW35n4Wc83DbELzjk1CCl1gbsOWRyJ8HUqm
fl4hDFAP7gCxcDP+GRf7FRQUyE47jfdQIueV3iKmBrUH0ncl7JHXtuQcvI7mOMKWURxWwE88oe+9
pRCdwapQOJWWwJwxp2cmES96sXbn1jQVvaAKvPbFANOjr7e24TeB4Kh2JduiS0BDvJol+UB/eIqy
N9FEBeUijfua86xT0xirKqFNk0WzN+mp1w9fe/M1SoKh5WWgPHvE/U32XqfLUi0F7JEMtHSbc6qd
J+s1/I7urYPqjFsDJohfM9njJxGVMcPjnBTWYxvpJ3r50NKBy9Q26qQ4TyV1GJCkoFEjtacMibc7
p4qzxuNeWau7shVstWhrZ5lW/7Z18sfp1bZAc66qiAiYVaGOS55msVwM3YCBrQYAihEsr+awqLvY
HLKgaAvQSWt4Pt42yqA9h94G9INkVYLWDbLc6zWvWqUW1KnBIN+u/AhFa68G7F976m3BcgoMSX4l
DUlCp6ZUfpm6rcbb0+SW/8NtA6K7Gpw3dFoYckjjPhzbhszh1XvwDd/H/mj/Iq+v7vlNFuZbYxvh
qU226nIsKzIiPIGRrIVjvIV7QiupnqQv/4IRi+ne5voi/77Z02laFn2lwxyqjZDCgO7AQ3YiUs29
U/iRL//3Eg74nht71CsuSmtTgRYeeB336gF79Ut3Dl0pWKGTpO+UVz41Fuv9sDVIJfaxKU1tFxa4
XVoT6NqmUpywMJTPWl+aR1Uwco4mDatOjioHmE9xUonYIZVPaUJYDPKgt24tpXfKZAUiuuiu2E2x
nRQAfEw6GGiN6FQY+sGIKiu4fWIYd7YsQUFcg0YNjqpC+asIc5jHY4LGmVz5lnWnjhInELDmU65M
kCXf7JlIihM5m2O8WQ5m4WFurJiR/RzApggU7Le5hUZfMMTe+DomTvPATyIZcfjKPhUTZH3Mlx5Z
sjtWaF6H/WQri/VtxQifXcTdRzOcXWidc9aVdTCv0gXqu0orWvbigHSBUBMku+IxBt1hc9L9zLf2
PDolVqd8a+1SnNyscSik2iIRa3Ig+YTbUBTstLSJcDummgkFensmxJWWW3kkF+xWN/7BSyX+D59N
tCYNVK1MOvjNNdKWWcQwJkH9Xzj2QVXs5Ha1nwOBC/u/MElQsRZO/zZHBYewL6JFDS9LLDp64Y7P
mQfhBRgU80D8AlmUxwLIJe1x9cTUjxTAw5whA7kUb/lZD86rX0KdoqVN0FYr4Th5+xVgTT+SajMp
/lbfgc//wA/8jLTtyiJ1qACzMeRcgsVfM6DZheaGzwDLCIdXZqizA3yUuKwdcUzJXXm8a4rDaEpe
2cm8bIn8Jfpj6gAmQPVFl3BxUw6paTZkRQKgHRHhG76oB8U3jus+8QSwlSSVLR0WVzYB+7C5c58k
z/zDtE4eYzoeZTrNcgvFLAnFqIaAB7Bp7dIHhV4AYl2/PXPbdYycF7nnb1vUfW3lkK0aJ9gibvbP
4z0UkICtm9wotf8FpJXnGnVfyyrEUJsV5uKwsKFT5o+q7BSTZdeJ4cTCIzIpu9YxO72cy4YHa2G1
l66cpQ7oMOeLlTQt6aOLTiUJv1rpQC+qy9syOPO/4SxmwZeujFJncdCUHAEfLhOjubVXTajfDEEk
nSPlIOSf0+bTKtvk9iGquunsauK+Vz6JU+Pq3U6rjnpzTnRMm/GKGcwdvvn01A6f16waG7UGIKaM
7jGvNLnKqo12tmT7qCx0t1iW2r99uzMj8na7Uee3rLPRigcsBkGqraWtvBE2nn9Y9kqHWx0ii3vr
KFFZf6yilNLK+OIfifrpdEc0t0gTPPn+i2aP3+fjrSp1z04RWOiiGh6mEHTA0Lbim4+YpvOzoD/E
r0aAgYLeqUAgjW7t7cVl5BXbjUZTbnTGWosp2Whh8nEQ6o9qWe7T8L4sBictP3fL5Ny2x1lbmnBj
LTNrWhvYk4XS7cLIVjAvOAyFe9sMK+QjBmLcH09kUs68TtcKJEdlpOITDqXstNH6KYpAw2+IRyX7
9neWqE/XNXmUThosZaMUhOpPOZztCFVnRRo5S8e6LTc+0ZOsuS63eUx8ImglMowIus0d/4SzZkvw
zP7P2tHDqxBMkfU07xDdWyBr1BrJRmGMQS13T1nXP4DBwrjPIqPBc3S0IQdp2W1lvGPSEz/CJEk9
OPGho3b9AcUhWapCR5zJfi7gOiLsvi2UeND1+jfdJ+Z2gdArHi8GOqh/dCnCtSnMFd3aFM9daJsc
EGViPwHeJUQdZwzktzbgpz/sq+W3WbpNYTbxWqgETf0LgtucIaupgn6GzEYZz/ELr3jE3EEbe1St
KurDcFF+uZnspOOvfCvlQ16ZF/bGDpUfmLlWzot08St9lr3cre4IoLD4sQAR+tXwRlQvpu/9uT1k
98Mb/wewgpphqug2GSaGMeguRliEmZ70EXAvouIa0mnsvw05Zs10AMW0g9XwBKxZ64pSp4oilamA
JoUqP05WBXJooQL0X1eALRiPEbjv5RGk+2N835jLQ7K2r3mRcAICa9eakgUQEVq0BkipqTPSGqtc
ygWQ49XrUkH9Rb5LlHQ3d9zJFtYH3VpSri0tpRbLkVx2bh32x1UbFBcCRI9h1b9ZcrXPB3xSzXLl
KI3ssih2mZl9uh1lGS98afsDqCRsMSNMVQhwVdXSYAV2WV6id9yEWxNUxEnEdOoyFSbqDjCl9kGC
hJu1gppAKm0xe07FdzSSAU0HIJu0vhDmqNNYZaiDR2qGyXkIIveybaUq5xZkZU4y1JRklEQgsfeH
lklZj1OYNUILIJb4kzBimm4kXRgpJQ84noVjjwUfurJHfSa5D1MQIsNevs8fMJKFli/EwRVQX4Ia
IIbQSJh8vvBCO8l9vuPT7rDy5qsyCXXvx6Zc50ODMgl5maA8ACJx9ExnPGYLuzK8cveLZIuIX1RH
lDAOZCjOuF+CEa/9ibOjiLdUHnn1Y0jY2NQzyrEQxqTAj5GTb6AZs2OU6v/rYwELJtRqJAPqOHQ2
NZaLDoAfqlKDvGLANrE+dg1fdZBx+q+sUHEGkm7dWNX4qv9bEVl35c4ARnrZxcFth5g7dusRFWnC
eVHjSEDoVj4QcTMyY16+9Qsmd0G64HYHjjny5/78RL8XkNqwczcOS7rAHJnbxYwIYC6Zg+PoXEpc
rvjEscdcShXdNJDsg8aRZnCURXlEETFs8Ur/NdBEKCoJ8xVfa4KRaSN7+m2Kcm2ZIIasDTCVhNVD
PIYHFEnPuRI93naJcffJkKKECuxFWo2e78vbuJblxWovWam0y34J+HKxgazq1JUdahPGItgxlgx2
ejfJDwLET/wB6lOqrRReXx27kwZgMq+qwlzDjXPUbpRL8PXNDYxKHcj7ddFbs3MribwHLnMXYirH
gDi3BMlCykxX55GqtAoYasCyrnopoRKFnEz0nUwq8mGlzE+2MUftjEyoa0si5mQw+ZKpr8E3DvxO
OvM2QHryH7eoG7XS2hja1bDTeU0ZaHZmd0fCCTAE6wnfzgErWfVgAM+6eui7fOB9PPaW2dgn+dMm
/s4JGh8LsZ+CZqm8J2IrkWeBZzG9i3d1UPIZMtgfEuKFOoaUEVUoj0tFX/p0Xf+JlK8FsMHoBZ+E
QLTbIPJ53XzWUw3R97c9ysO6iZtEn2BPDcIDqc73IHXU/fyR/1hhXWYQjoe+ui4j26T11VfQ7qBQ
LbeumSzGbhqjEirEU7a/HU1YTyJkK5IqQrQXV5pIraDaJqsIlMKvFSRiGdFyAD9mbxMMEjpl0NYc
d39pk1pFCBhO07TA5oUmxs39DgqsKNG6uLn9PoijPa+KxoorMtBA6FUR/kODSlNMKZlr/GdcA33u
YLX9sj9Bap3jGM8KnX+0iwSpKIwVdmCV7N4y68msGoezeIz+PGlUA78F3U4CF70+ZFIkhNLYa61b
hIAbt4Nwr8eK3wzpXbmUvlnFrqDlx7YFRhZwOY5x1nnbGqd2izZFUZWF+HKj3++nc3WuRq/9SYYB
l92qOfqTxNufjEodsLDAHGkGdGwhE3ztrpBZS6FCLQcWUaQDO4xol6UdHVK/FpxlPFuoGZBN005n
DaqIvJkdZn6EBqsCklBQk1v0dStkkh7rxH4L+tjYkY7m5PQHwmUm2/LbyGOt4Nqjrl21MUtlJvaA
H9/Hgw3Z9TsCQVQ8XQK9I68JxdqyW/eomzATJL0Vc5izpFeAW3oT1fVC5m0bVixDZw/XLfS6gUql
rOhGqk7A0AD+14ElI60Le5LvxFkOkuhYguhkBlreiGJPJ0UupdyDvsGZxBhEPRIHgsv6JagaqOA/
xSgrIOvX2ynvzbxtwVbh1sr8o1KMD1rCGysl0YtOcYG6xytQBSoeciPXJlAKHUWpRNkQ7P1+NXcP
Y9N+yCGiMuSdf/s8krBFm8JME9wBbMUw6XrWWlm9mFo96iCLZifqB0GRbTN/Tab0SZkUd5hH77ZB
1vJtDVJP6K4t6noVBlQJVww9pIUzz5wYygIwAwkIZAGGF/CVaDWYxaoVI5rg03IoT2jq3ZFH9OzY
od++Kk4BSmNu/4H1xTYmaTRb1supaHQwSR4lgBw1lkOytNYbc0BAvckXAojsusp+5b1YWccPWqaQ
LIaCowZlzOu90nfmlPYFaiB5uEB71HKqOkVDicfgyoI/AsyFvWiQtx5Ec6/tRE3Sim1LukhCXjux
kZV2EaHjnSj3dSH+nPIRxLxquEvK9l6QTFcHcS7Ygt0QBemxXU+JAKxbhyFBBaolt7cUa/G3P41s
uU3SCFxrboghflqj1SfoMLpGvL4YZuZj1ocHDCLBkz4vW1vU9ZUWqBvWI2zJj5Nn+FCuSr6RmUsy
YTEbp6hyb/vG2syKbuHquBQMVTqJ69KqXZcSYMVIeq5XOZDVT2o+33ey6SidYc+W6NS5sbOixA3X
0MG4sr8QxVRVcrRM4b31GUuNVjkUm7HRQOkjUqcXuKRKKWcJ0A4pcsblZ2zWgVULdpNAPrMD+WD7
lCnJ0erf1EnDbELsGItwGNQSKtapTfYIZ3nItqO+B4ayUcEilBEWWkfX377Q0sqKGhUjPWeIGxMB
Q9VNvxBRZTKH2h159XhWtntlkKzQZrMJuRKvwwCDpAHQPJo/pgb6mr1NpO9UPAMPvNFMxpJfGSTp
zcZgZ5lRZPUwmIG5Ty/3i/CgD8AlzJVzey1Zj78rS1SKGypCUa7ENShOncSfyUq61RC7VL9nu3WX
v1UnYFcTT/6KIR67fOEGUcbZurJPJWpyLdYpwMIExhMGsaPsomhPArfsV75YH3iPzcvddmPv0EG7
M+ZhUjUF3P7Jk2CCowZE37WmenoZ2anljeYLWEAcQ5/ddflZII6FdWp3GHdYMVudp4MN0WB7tQZb
tGRHHo4KhtiG+stURk9zBEVfXTkm2egX2o+qE3eKInhGGnHiA1mTWz5QB9LUKqjWJ1gzNRhPKL0F
yV4I/gX/Meec0QMR46Cnsrlevo2JXqa2g1CYM9ojkZV9+BcdTZ498u+bXd9a6qT0K76NeJASGzxC
GCD4hb9UT2jsBbx3OXsdodNyQeLotGyuFsppZ2QaeSSYB8LOh4mOO5lbLGXc1qqlWchJMCMIK5Rb
QgNFia5bMYahlntRCl9isztoQ/dy+ygzsjqMQZCACBZ9KLFTJxmUVl2zmLg0CtGSgrntJkeJ5RxB
eI7wGi+FzG4gMHE2W62SOCGZEa80HYMYFyi0gnz9+ssNidZnuhnBtiXgfZW3kARuVe28gqzE1cJw
fbvtK2NJgTNXABpAkQMzUCSqbHZKkovrpEa4klDlkAu7KITKX6suc7vIMngxkjXeiVccCsHgssMA
L/2YHHUoI7XpjLqfP7wSqGGEQ+0YQNZXz5GTH8qg8vIz743FwpdvzdLtyngNWzOOYfYfUnBHqWy0
vYNwn/uCpwRm7pPMluhXh3c864yzcWWcijF4O5STpUyoI9Vgql4/roUIGPTqZfX9tPamHauTHdU8
BjzWdXRllvqwgiDqRUSWmpBYEtwUympQTyLatoWvV270vQCyVE9BEzX6uPwr8SvPc1bWe/UbqPMq
KrkaquQ3pHvddFZX2ZkPBBqoBINsE1JWcKCDp7HpuM9qFnz5yjSV1RZLkc+DMbYuLpgZbbH0QbJx
G5dAtiqBOjggCm+dxXYAyOHexLwvTmVVUmE1oUBsT451T3pyJUAWym78SgZljIAgqwCJPPXBJPKN
M8pTV45TAWQZk7GYF2y3y14/ZYcWpDSSV9xzQZGs0LE5zPS8E+TpgKUqLocZvFSQcbsc5iiYUcgH
H2b8qHvpC3dPMa42+IfeLinLEr2R64AFLnRD7EAliUnG0Y3zU+3n9wRsOnqLeNdjNxVfb0dIVs66
tUgnOkLRZMieB/SU0WIVslOHjTS/kSFRKz4TAeWCE5O5FqmQkQhFmMYdLBKZ3YuPDQYo/uPj/4NF
KloMeRgOTQyLqNA6qXqK0ToofhD2yLK5ixywpjxzVpX8RSr1ulpVKjbEiQ7+z7YnPkLlNsN3xOEk
AtF5c1dgjsz4/pcGqYjQNgbRPYRBZCluvxxBFfuVyLao7VkGmX7F2zbk7/3hINqRgMmQ25XGJ49l
v/Sy3P1ysIxgrwgACbqoOGrSmWi2cxm9eTapz5jmRWUI7cXmP4cj8iBvcdk6o3hP/Fw/cdaVGQY2
ftIfEiQfE0D0ZF0vW2cKokfi5ejBIg4k6IxwATgcq8zto+uk6AYeEDSWr8MAZPqKZIgvYW7ysLpT
ML719uIb8Znca/ITxx4z7GzsUTlhno3pkHSXmH7ZruSAZC/Ey0w9kW/JOyDMT7kxSMU5XUr7pjfg
4AJ40VCtTikrPEkqdqD5beSSRGyyPxDOL40iX7wSncU4Eq/mtwTH/p8d+rfrSHNBKWrc6VkHt8hu
EY0j6VEKTwY0LXAOSfiuOMGUJemN98J/dsplCGfjY9SkAMzJ/1hslAPmbC4+Lr6UYpsaAcAQIG0L
4pcaPF+k7sH7lKz804A4FiFWUzDFSlcZu64zUmCNidPhY3lCe104kbBH1FlUwV6PKOw5ibmLHLm0
gYR0//vNe2Wf7LXNEgiJUWCItiE3WL5X/PU58WJXeiTKHuPnmM+syMhBruxRCdBQKyGobi72RpcA
L4ngj+6jm7l/j2e4R0Cog5YCcGXXnmH3dolZtS1ATatPUi0CXVf3OdKsEgwO76HeAs8O3p6GTLi+
aOqGRcYoIDYw+m+Rhyaj4hNS12EKMJvRjTZII+y6cnjNU9YxvbJKhfUobfNGBi29K37WPtRg4Jph
0+41cnv54m6yte+cdWUE9SuLVFBfpllHLRR+huqxWBwdqtykZDEPfia5pUnyV1eEjBwvrpPvRV2a
aKmCAhkk1haoMajsdWjSPsH/gOFZGtkfrDbzkrFOdq0yjvs1keJ9q6cL7zIh+RRtFTRSmOhErZgQ
uF3voiY04iZHAoQyUL+Pcjf1LU/8GO8kDW9CnousDqOhoF+EeSkFLBk0Uy84hpS6TFKCYSDix4UC
ZtwEsr2SBxUwEFt4nG/JuLqu7FFX11IJSixlsEeGjWVxR5jBwSPvlTmiXQpgIG+ikLV5gPA0Lg04
CDxS6WukhVIPlbwG4NnM1sRvVRjaa/TztluM+xEtaZxBoOaJqCJlBBOLXRaNQHsJHYaxxNY2TQ49
LcsNsJZKCCuSpmMzXu8Ko4CQmLICTVOmL4Dnf6sKBYWfJrjtB+uRbGzNUMG5h4NQ+4YZ82VanKo8
ljjguBQdHWOvnqS7wg+icJuiUsIlLiTHid74GDQi+57IRdLDMDm0iYZuwgVYixnEXzLrk1msD80q
HxJj4emKsm5iAx8LigE4ZSDJoI5ZVE1tNOFTuQZmtKHhi0i2YnKP0N8kTqz5cm0ne9knhZjmSChA
+VpFLIjU1W+gAoxel2aUNxJCqZUfJfFV0n6u6UOThO7cJSBNO2utZq/pXV6j8Jber9aHxtI5IEzm
xtqsA3VpVdMA8kYBICYJWAYz0vxV2o3T4t3eWKwDsl1t6ti3Rhk3rYzVttL1s7wIj6r4HuKGq9Wk
ktRxHfI+m2GDcODGCXgbyn0f2hDWAkm1bsedHR6hW4EJj1B2+cQGt11U/gATFK0eiQ0WskrwBIjk
IvGmKtW/3F7I258LONbrOCCFgA/mJZzUzTthxUha+AYyVfe2EVa9DsQTwBJguoHUY6k73pRBRi1p
SMW7FmUGsQxU0xHrxTaz1eteyWxcc86C6gTWuEdpwUFBT5zoCfGuJ9aaIhSg8mwQDD3dEkTTURRC
EZWAKPLzHGoAXbW77eql3EpHna0J6gzGfRXjBsQlDxx/5k2t0J6qZYAAVSHEfiPoqpOtVuGuXd4H
hiyf0hwtpSgcHhJ1fgvnVQVx9RDfDykkH1LFdOW8HDx16O/G0FT2AiYyvX6VMluIo9Hu6iZ1mmaF
3oaih76K+thiz7kW2XHfgw/DGksH6c6xEsB+tDZA4lQA69lzOoZ7EAcNbmWoyQ8hanWva0Tr+yCJ
rjlbAqc1/seya2hnICGQ0NYAFxN9nSmpNpiVVtdubUxBNz+ky8DZYX/mHcSEIpJ+rwJFAvohZCVJ
G5sZcDBqoC82oRsAzOIbZi1PqSe4/32vH+ZUVLfBtCxhM5nUV9biau3jGOxHaZfs67pS7G7JHoZK
gupQfZdl86c6R+FOMz1Da3aK1S9OM5ScUCuTKHdrr1GxNrHMOs6tS2Fr8lYX2y06qJ8wgikYfih/
SNvYGYA0GWNbk14i2VcB9UIz3oOIidjfqTWYikVbVe4bZT+j7wSSNk6YZkEUjO1poOJ0kQMir5ED
R8qLpCfStkGrfLE8QhcIOjiwoJX7OuMbZuSFeK2gjgp9BDLgTC1NA6x8N8r4QNYHMgqAicP9t9np
vxABDj7QjVwF1IcgMBuSZZiErZRE2c0bdDWluh2rpUaLsN2jGI4WYQfuOe48BcsrUHBJwJiCIxZs
j9d2Wl1OOqgL1XhrEyXSDOI7xblA4Z1w3Ku9zdWf4hmkvl86rXUsDjBI9FYxpu/lfnUWHHAH+oqX
Z3y1N0bpy7QUQGkNRAsdZE3XHnZtn0+yevFQdDAE5xRn3SX+9YGAwsLtYH0JPPR321qjbj9QFMuZ
CU14t8fY6x4A1325S18Xt0KNlqtfyXONugQnEyy2SnhZywX4oNKf30zkhoQAMn2fbt7/MPclS5Lj
SJa/UpLnYTZXkBzp6gNJoy1uZr5vcYF4enhwB0iC+9fPg2dVpxvNxlnVc5lDhESIL2rYFArVp++5
JnompQq9JG2bjc3WcfydGjAr1uSKx6OEUM8F3vUOONjW40UZAQ8WD6nX0779oyYDuR37LntFBULd
Z/2U33d0yN6aiFqvC9N+tqtm3nO2jaeJF51W6SUosabQAsla4bsTKKmkpK66sbeLjTqXLiCAJg0b
zE0o0BL59S/ns24tCzgpGLSuy622bw8pGjv3UOeSFcN0BfqQqQcZvvf9OM9iq89h/mV15hU6K+dq
J2CVl90vPIRuBhNZGwVEh9/bWRrd7DLScmq0o22UQVyVHjBP3qjd/b9ZmC9YhbPaJ7DAQAiZ1/dd
VC9c4EtjmDmaiYiERDksaNX0q+SZL9zo/ftBXIwRvu6CWUCvsUzkyQAbva+F6qEavMK3VmqoB6Dg
iRbTPeeZUbn+jgPWRBCAgi50Zm+qBtZNFtZf3gpR6gNTDvp8HPlm5e6S9+p+OshLUF5ISlgtYJEv
Xb0ueHohzQSSUkAE5SH8sudpmlSkpyVi3afR/5RcDXrwaeHBIhHtFsiYPEhZrr+f40uRPkAsoEhH
QwTyCnOyYzqWWjI2TOZjplDHm6kumc9uYj9W0TJqvpYrSTltViuWeZl4ju2bcbMIxLvgaU8+xMzT
QhawGHqgpD+TQvxOamh3fratcCUri0RX8nSd3CEW+mhk8Kmrpgpa9dnOZRH4/boBggVqZuebumDa
2ogc6rspmP5FU6o330/x+UlRwUUkV1VFZgNshqfrWtZmFBk1EcE09Jk/QYjymLolXQjZz7cPIlvg
6RE+WegFwZ9TMzpyeLWd2xLN2oK0kO9qR8ILjtMO0g/g2PckT3lvL7jMS4P7anU2uKTBxmIZrBp2
4eW58JpmCc61ZGLmlVszGzU6wMSoA6oojpDyXBjEORJoNnczhxzloo46GyYsz85RCon95h7gSCAm
ZM35GFE0wMpWQLrUsn2eTJ9ZnjlqiYEaKeDmeAYNQOs/FaBlWTfQyB5WxFohAlimJ1y0OTsAba5y
dIljQyobGeNPW21DgXo11lAlPijBYsFnaQFnbrVHh7QwWoxRKs912zL+BNmWT9TTkbR3VsuJ+/Mj
LllnXPSvoVPIVN3ZroRE2Tj1TofLqdXeI6lFEEN4rSLlyoqW2lnkbJ26k1Nbs+1pl4WLnosevLqR
7aDLvYgPaltC5qmJ3xONVJ7gU/ecGnG1+t6vnGcPT6+ruaYtOoOMyf7zelR9K/GkWKLpAV8jac5w
S7k3S+mYC1sHCYFPVlTwwoDrbOZkXFYMYLF0S7RjpDdcP3QPMl9qIyZuxa368C+kSM+qdzD31eJs
KdWe1xEfqIwBVL9DyN9s+rDd/gsqSDK+ni3kiaXZQiLARZ99C0vyrWbsix1B5Q4a0ht2u1QpPD8R
GBTkQoDFAEuKqs9OPfjwmFvbMKWz98j6MPqH77fGxd8P/IhMbINTZx4+M51XpUJIGagTYNfCvAVS
dYF0dOmIzVwmGc3BVrQW275rvGo0Nhl/SayPRFt6hslpny3LyVmezVWVJx0rLZyvsh79Tps2VkMO
/RAv5GbkrzkzAzYQHb2U8jU7C0Fcp0gjEWM8aVqECATDsWaDN5XmNlbH11jD9fb9Gkmvd2YQdEfE
AnzYxj/w9S/hXsKssktHJDyGkB9lq3IbMqCUl7baOTmsZOD6Ymd2gJTKbkChDDtsr6H3uwDiT+rP
N4syYudcmp+WkDaGohmKSPPUtN7zPI/0oQzoD/faCvMwuhNHoCkD69ih45xCnFrSCjfgEU0nL72j
z+Nm6bK5sPMx2r8+w2wZB8rUKHGQIEgSlIi7lzpZUt2+PEz08xk2Vs5EafF04Rjl0aAWahmQPGhX
snQ0Be5VeY93HHTMD+RGsnMo6BW7yncVamXQisJcL7nii/v1y6eYeavSHifnU2yIjrb6KCKr2lqF
oPvSMOk6Io7zZtT64ma6eOodsFIjG28B9zizajE2TXFk4V3u8Sey08ErIzEOEkRav8mhZsFysu7i
mqK5GazcgLiftVDmAxv1Cv1gKMPDMAIlSLh+fxYvTaZk0dDx9kP/67zMUFLwqcVpiiVlV6qVBmX2
VphHrej9OFtiBbrkz+BkQOxtgbRDm6uzVXbNVK3m8Gdm8Si5t/2OQJDbbYt8wcOcw45xIA2wnABM
ja16xgvdi35yCjZATTOo966OsBaxl+T2llgbZwNorOHnqyiUipRL+/M8VSeNm3BtSGdBp21OIVcZ
kTVG6BxEN5cMqCGiCiiMBP8uE44t2ppdRlPcKixTYMuIArIrVnSrPJUgTQaKoV5ri8+FCzHJydBm
V5JKyVSzVOPIExTHMqRb++Bi75e+s/Sok+5qfkkgcYwIVr5UzxBF2ZjU9pgpHCXN6K6HLLV6LXnL
pa1+0aVcCiiRprYt1C5VsGd8PjG/XElOoulgMoI12ui+vXdudR/FfyT71O00RqhFqECmLd3vF86e
1LoxQJUjJYPmSZcCgWaTtag1EbvzGsdd13YWpKA9NJViHVd8aUovhXlf7M2j5qlI6qEksCeTSkXk
aZvkUK8cz0UD7Obfx90idtXAi447Hq4FHvP0sqiBvc8EhTUgKiAhlq0UEOEBVreWeRUnrJjXInza
fO/OLi0kyrZg4AOeB4Js84UElom4iZohOFt1+3QLftpw2rgr8969JSFANuHSxXDBqQElBRAawV8m
IHCnwwT4xrWaliINP+VHhFfHWokPXDiPCwO7cB5cPOjQPwuieRBezE9e6TisGG15/3yWpzwOPW35
dt0N6+J68fjJ1ZkdvxNzs5cyHyNG0YAuE4It6nX2Jg2KRxpK8q0k5Nf/k1n8OrrZQ7mjpDG4hbA9
avgKsvSrxM48x1yYxAt3+NdBzWE2JR0JSXQMCs7bfaSc9xurF1tCuf4sRFct1WwurZljupKYEVpB
rjNbM2vsKqyYDoVwCEzZ2IiSzr3naMuQ7TaLucTzNUNezwB9jUsMqK3P/Ukz6trUE1u6TIlpTVAs
uEKFNUexQsITh2i3mD863/0nJucupdW5qqOtCm1M5lCtcHWQ3qMkG3d5haYq7/szcL58MAZFe2Q2
cLIRRJweNTBt146iOmDiH+9jsM11rb3h+lNW23ffG7qQfocl3D7YLajLnpHANiwiKFjjUKPQ9Gc/
tkQGIxlGoSQbBflCEHZxYJYN4AES0ehRmF3iA+BBSNtIc6npF2Ydjo7rtbWzcbV/P6UoR/aXqdmW
TPusGLoUF12hRei+oLeVlSxkfS/4YNhAE6MB1U0Zp888fzwOBhs1BAnynqG77Eq2X5MH6I2DK0bZ
8vulVP6FKOjU4uxh0rZQjysbHLTpXQWUEx3EH6CQ2Meb7mPJU114VZ7akkfiS6ggNKpW7gBbeJMH
yZVMyyiHdqtuFn3wufs4tTTbFnaatJ1DP92HjCOFX33IFJC2Mj6Wo9bzpwaM2QBx4nkjA+bZsKoO
gUdhmjzQy5+RbfhxsvTUuBCUwwSYTiXroYEC5+z8RpGjTby0ON79RghayhKRseORASoT5aoP1H13
GCJUt5SHJPZYFiwt3UVn9cW+nO8vK1cqrZGIDPZ1sU/y9zLdUvbyvec4x7nItBPYdiXPIt4fc2JM
0ovacPMIhdQVObB9s0c4ualuJ8Q95No4GMfksWm8CNuzDT51f5A4hbaxepUe+Cb5Zbx+/3kuDfnr
x5kNOU3qUq8UHPcxex6aPGzqBJrDxoL/OsfOylHrKMEA1WTopjPbPFkFWLguRy3pJIb7PIxjFCwT
vLbovg9l1J7+sG/YYbEn8JLn/Gp4dkTGobaHRBqWHXr6Stuk2wZJffcu890fyQ0u2jVDYnj7/aye
J74xXKhtgHgM2Gq0bZ9upGnsidzfPNAStfKYFkGLsPFcCGBkqtfqwJpABdH73uYnhd9pRAajrgTt
SEbdM2SakrdWwkzcfr2fPhRXI4o1smknyTwj8UZlNT3Ih2bnWYdmxYZH7QBciF+F/wqG6KKHJ0AF
gkYOOVbQkp1OgOK01TDWclvVnr5TV6hQw8WDRLxZZTfDmuP4HhbDm0t7+avR2V6uROOqE0WsITeZ
6soadXJIfOZpPlwKMD+ejte8Uy9s7nO4NDY3gOEW4IA2KGzmm7tLyFi3LfZYE7D3LpBv+i2yfDfV
leWRtR0aqtdpfrKOhitH90Yv/h9AjWYfYbbNGW86Ygl8BAbRUKlCaayP08q8ghL7UtPApRNFQAUK
Vm/5Gp4HWTFLDO5MMBWpr5q4jWPX06OjwRZi40tHCBBLqc0LvgN0Dp7uIMchNQx9PriTTT7QNOCG
saXq8M7q7G3U8zd3aKPV92foAsxBLuVfVmdbaDSLuBwR7geuCskQGpMnwXjkAwpceW3uHDuSHi2r
/VlFheW5RUaCGAUur1Pq19HU8VxNbNODenHmRXaTguG9L4I+VTS/nIalXMvlhfjrs86cTJYTtXcS
zJBqsCCKR2/MkCVIUM9WNt9Py4W8LqYFuqNIA6oSgjhbjMzMnKKssOZiVW5dyLt4gOCvlce2R3m0
XCU37KpZGX69Axfm59OFIkeSWktxo5z9uYfDeE204yAMUdXZIxCQ4LSFvsMYVCvZRJatolV06HYS
A7KMiz1PvqCz6S9jn2Hel2BgwE1oTxWYyPU4tX41VazunVTk28ax4F30plhXjYE2wO+n+sKigpsF
9VkQMRPMtTwWX6z2vRggVyeqILeGg6GCk4cMd4IpocvcPy+p/3gf/nf0wW/+nDjxX/+J/7/zEiJZ
Efbi6X//67r8YPdN/fHRHN7K/5Q/+t/fOvvOQ/Jec8F/NfPvOvkh/P5/2A/emreT/6wY+sHG2/aj
Hu8+0FXYfBrAJ5Xf+a9+8W8fn7/lYSw//v7bO28BPsdvixLOfvvHl7Y///4bXPGXWZe//x9fPL4V
+LnnD9H8zXtj2dnPfLyJ5u+/GdbvyMsi3w0cP1CHKAj89rceP4OvmL/jfkXpXHccC/0x0n8wXjcx
vqT/Lqn4PsU4QRxmSKVBwdvPL2m/Q+4FOXpZe0EvFG7Df479ZJX+WrW/sba4QS9EI/7+GxCyp8cA
QobAI7mSnV+y3YKo7HSPkKwzyjgBk1PDqfIHZ8R4UYcYQpw8n66mNqZ862bGdKOqHdup9ZA8630B
KvkhzT+gPq6vbVfQFLDJwUCXQlvsuMB7bK+XdnugVU8e6Mi1a73R2HMuIIsDiht05HtW12Tgqmdj
Z/huV8fPnV7ZVzXe4p7BeO+5U39fGfiWuLXvTKRMAqNTWj8x6hdSdIXHgBxHOdR+JbG9x3217at+
nXbNDsyMt0OfHNtW+wE+tQ8oKbzVNdtxvV0luXMVj+khagAD5+2dRfPbqewf6j76BaiSl07WGpSu
0P9O9q2ub3LosE5d/mjr7IGrQIh09FpnNpJu2UqUBpjFElBluwfCtRdmJbvONQ5Z7BzRBNh7hCs/
UL5jXpKML5o1PbpjDeVcK/3RDNWd1RTPxJn2cWZfgbHyNePTcw+HgCa6dZn2V71CQyQldmqp3ThU
rNN8JB6LIhs8rKxEq0T0ECntRzd068jNbK/g9DE17Z+qa9+gt2JXTSbyB2x81EbnkTZOGGnKFeiE
Ek9HhOE1al4Fts1CRRsCVwfNXMPH0JzETk9jX4ntdRmlt21krZREfHRR/8ZsVN+ECBXWrdI4Ww2D
sutK7lV57ud6FBRCQwdV/yZyy/QSRwm6Ubl3SPeaO2JrlmXlpUm0Vnux0VM9BN34vdWD6FHJlbBW
pjBnyh8JOjeQ2FRucqqv1SLdQtZ7w2J+I3R3AyLTW5YMVzZrDty0XmiS/4CyxFbn/DB2046OzWti
xlfCSsLJjO+FHk+eyrI3pdXe6ijZs0K8JLmibTvFhfSUA50SLYcADhSTd7iNnjoNOc7SGYCVidK3
RDVfwAy5Bg5s4xTavWDtT0Ktm6h1txP0CDydJR8R124hA7ozM6iU8dG8FyL5aATfMZJhldkDLcc1
HoHXdl2iOTmyHK8gU+zZimAeupieLIeFwi73mVW+G7aS+oyXa9027ysn3o6pZfpuFf1smvg6FdYd
E/3W7JvQzRmGW2zrgb0Idbidmr708yp/VEw0wmT9W+Ikphd37AUCNRu1cR6IAXLNCFyD/aA+0ao7
4s54RrfIe66NnddnE9QAuP4GlPCR4d3sJUwXIXiEHA9qXdEWAtqmr+Y992k3vtpJvE/7eE/GEtFa
TR6bVAyenTLL713lSqvpbVvy0isjehVPTu5ZMRDEOF/3NDWOBXc2RUZDpgFZPnUh14E0tfi2U6On
UvD7BDS8q64ceVBVTfzAe7x5XI7d2tM6Xuu0APeC7mYrTWs/ejJtpzzap8S5YQ2F+GoaWxttqKzb
lkJkHndjvHaV6CPq1PaDFvGt1aRaUBN701VZGmZd9DrY5XszVsNVmxNxwG7WA1OPQR1LTGWdqI4u
vN4VzW2jK9M1pAezQEPqPXLjYs36CtDlDu+PPK9dLyuLaRdJAZWsYw9NIcp1OvLHVERony7Wg1a1
VzR1q7BtIV2jVMaqjvUY6tZu71tuSwJHE9HapNWrMeiHSfDa5xn/QYXe+kZfINVZGiAId8dDXWs/
JmI/uzGCVtZO9L7U3T0dTbyPEmr6Tuts05i+i6E6djr/2Xfd+9QaD3HdXbG0r8B/lG0cpl6nrfOr
18YfqNPQN84b5vcdsLBUWPesdn7yXJ98VD7QaodLalXX4E0anLzxRySzAXbEe6S17ivagOqoYHRf
CTxOE1e/1YxMX1V1WfkjLrEw040mHJsJRSArP8ZZsq5T9kpyy4eMHvU7PdE8U6eVl1WQMbEMpD7J
ULcYcHQd64OJ/ltb9d0yPo7l9MSM7Nha7aZj+SFSo41hNj8Lysygtbhv92giZdTFlFmduutjxfGS
su/CLCkGLy5JsVcQQntR2m70Ksk2AKmOvuLm90YeDZ7RV2D3yMVxTEvdz0T7Wrf1tOqpmQVWTutN
X2LagDaq92bEDonR1aucEQdKm/hBdEdH+7pNroVgNo45Gu58Vzjsl6ngxhnh33yrFaOf97npp73a
H7puejFt0HRZnQkppagEN5fQjoxa2R4k5PpV2yGRPinRGKbaGHsAC+BBPrXVijcm9+IqeqyKTMFa
6EnYxVOY5CkLVNxZlqtMgTIVu6IUTw5YUDdqXOkenVjpCdP8RboJbE0O7Twg2zovh8/wxyn9BQ68
zOsVjipdptxmjEYrxXJ2epInnhPT2s8qrV+1qfOT5e2D4Cre4q5IroG+Artq2j4S9LRdQae4qbCw
qn1XOmI4cEiAfQy8G5+buiJ+LypgZFDQXkeNeudCim0FX1xso7L4OQoGcLThxmgkJ+N6ArHu42SY
WLM4U43BU4cexK6K6H4Mda7cxJXxPBCjX+UKfOz/Kjjy3kpngFkDNNNK12xHFQvvKI0F+r52i0bD
IIvM3BvK8TCU6I9vEXyY2IV6wtafgeC/FRP/XyPdk+j428j5/8eYWMLX/+OfcedZTPz6UXycxtDy
+/+Mhy3zdyD+kUVz0BAutWHwLvszHja130EHrYN7EfXGz9Lpf8fDMjT+R/yr6b9rSITZ6FdBhgTJ
3X8n/D1LLQEojgqPik8EuAtKPbNnL0nLaohdMvjI8txS9ODe4NpAQjGkmx56HZaO9qql+sE8swSb
Ft6cMuGBVwGqFqcRt161ugZSocHn6G5q06fKfCrZH1/m+x9x/te4/rOI8/V1K1vu0BAHABE0OlDk
mT2yI70ZxDSUnR8Zaj7EuGryPr1y1IkT6CSMJnDXTpM7oV5hisMhzkUaB60qWOVRrXBeKvSQxz7V
YwG8a2l0ZGOnmTPu4clMC2B+uzZW6Lnrf7QaSczK61GyTrcZifvp1bYHx/EgnAvSa05a2oZDIdwq
9y0b8uKhiwtrWhjvGbIcaELdAFuDiRcV0mbzaiRviqEZmQ11Xt9Z1y+g8X8wNrKlxHTBLyZ70Qtg
KpZQcPMHNl7XNrwwWDRNF1DGee1pYtEApC5p/AJgSS/VJzPyxKQmuddmuba1acqnhTf9WUUINuUx
0WVyVsWzcfZgyyO1V0lut75krzU2ymr4zFlE4VJubp40k4aIZUgwmIM5tWZnA9FEWiW90fpq+9h0
R+7aK4rbfjymDfhR0eP4/ZY9OxYwh1gCDAkwhl07G5fpZhFSzmXjdzgbkENPowwxBp6G6bqXH/LP
hMVJvuLrCbmwY2z03GN8OmAxyC7PjiG6qoxuaJvGN667/bB1n0GahoI5+hCuhk/gVnlbPmqv3w/y
rNaLScVNiEc3sp6Aqbgzq649FpXSF42PctBaXUkIFdtIqNH0iKYjf8Ea3ORJjgtEaUCmIIlMDAtr
SOT+/ZIAagxNtAjzaz8Fp/8Ia5ZA5pxC3X4MXUDEJL4puk53LkwHC7bPz8ap7dlIGW2MDEir2p/e
ZT0R7Mc/qp1ExzQrnXvNHSA5uW8sVksurCvsAsVIAC5GF9AcOlk77lSnjV37JeT5nDXxm3AKwTp/
S4Jph6DknznF74d7weGemp1NtRHnaqOOMCtGdMxGb8lxXNV72flRQBUUsdBVfiXdUG+uEIpIxhO2
ktUS4xWU6wsp1sU5mM09SXnJ0w4fRmKeFcnMsULdeGUGExhQOQjXbUivLvW0n/uLz8ZyCEJBCgu7
bWbUzXjuKGKo/RbkQ+OqNLX2Ec8J5AjMYSyUdcejDmQvQ19P+tYQYyMWDte8qIzdjkV3LQu9vUiZ
zS/WuM3iqG7L2o/Ju2k+W4vtuRe29IkBOQNfjpPdgifD0WEAROVvRkj85DZ7rHBjohG7DdSguS1/
jM/GUqb63DOejkue8i9mIfXo5NkIs+a6fEBKDPTBRIHEK8DA/EFqp1lmUDie/boE31gY75xBmWqK
i1gFhof6YFeNP6Uvpvlo5dGSr5gDPT9XDte3izyoLbvqTkeoxFSpdBOGVJCrFbtsbR/EVrZhLvJT
XPCIBK2fDmDBiD7Rn3hqqdShSigKOZe3tmeFIAqovMH2apTR7gl486Vs58i84RG8S2JnHsVC96k8
BKdxGVwTAFqoq8rc7Wc69stagndRuMIisJ+ILV7cntpVvkXJBtxrngFAwvdu6axbETMLYDASjtIb
GtAiOR1vhTsI7EfwBGODfoFJD2oDkD72yiKpYnVDDeJFAyq3Shp2UJuwuscqfi3VyTOUu4WPcnY8
P9mfkABHeRHh2jyemJCbsUVrTz651XB2+sdhU0JIEf2amPPoXYGw7kJIcR7eo66IGBtxsMywwy2c
jr4BBrVkFV7cKQgQCXChQLX45o17gFKPr4IXVVs6q/NB6hIphqAMNw8aTs7u90xLbTcp3MIv8l+D
ZYZG8oPa/NAhHdCqFRJK8aY1kV1P24fBaL2pB2e+sEKaFkufZO6OPz+J7OiRQSpAv7MLKY3NsaKV
Wvi0dm+rHg/3ESJ9uYE/4z7KIYOCjHE9oVuWeZMpVolmrvS42pIIDYRFvR6J6ke8XavOkp7ZpTnS
0dgguxskqfMssIwtHhUoDxY+nxzgGeA7JxZ+v9nmx1wO/qsJ+RG+HDPCy6FQDJgoU8fT48bn4sZt
hmBAkqkjkT/FuJHrpXrb2b07NzvzY7rRthOcXOG3eeAaPvHVj2JAxCUl1jOkUA1fWUuuUcAJl6L1
i7YtwDAh6w4UNMpKp0MuurK0S3PCzqsNT4EWB0d2Wqc87NoXu6w9VS19u+535cBXrtqHBshndHvy
2nHaJJHjW/FSz/IZBEtOx9ePNLu4aKYqgurYgu598csEB6vxx8N4HDZmIPbaU33kD7onu6UX4975
jSmby2TlXQoO4HU/P/c4lpETm13jI+njIAUHUTepogrRoeogQyBJNnf78/std2EB8HYBFhbkOsCN
WvMDZwlHSZLJRXb1oLzoT9A8sRS/GA7glfzUvrXyp8H13Sd1s5RRON/tqJl9oh8/0ydzdvSp5Tyi
KuEIEJqtWCef4rTLZs4eLyhRfrUz50RnDTNY1MKO5JRUPPAGr+MwWtvrKkyul8LJeWUSXZWwRiCP
CR+OhNEc9pNXFSVAJHI/3iZHC7JRACR4CtZPApqXIYlnD2tpD/5IRb4EGmi4o04PEOqfPBtsUiII
kZQ3slGwDyK/WATxnwHY5pb0U0uJwRQWu1aJawmCFJ5xFePvPwkR1RB0shsg2HbL/V2XtgkOhCXf
RYADzP0uCqxDzC1NmqVrhnaaNpT9iUvAx7NbVw7vq52Z83Vyt8dFr5f+uHNforvYBzn4TtJL2wXm
s8TaLTq/swOPJ7UMHKWeCaim5ntlbAxnEkMGJuA9WUuoWvqCcwi/2wZ9gQ2TBSifLMVW8/BYl0Yt
yW+B6gdiypm3d8iAwr8DoybUfYoVClW4YcHjBTo72cNDvf5aIu+1blk773y8CF/h7Am4LtAmOB9v
MWpjrwslgq+xX7Q9A/weF/3evG5BH5ZemVf91ZIm6BmDCab2xOZs11pDKuocgjTIlVovyTF5M3/o
B31tvJh+DrnMGmm+uxqsMUw6uWSRz/p8yJJiAMG7FHi8AFTQJpMUgjhepCiPGWmvtNF8N7N2ASp2
hu5GJghADeRnkM7TgFOarSoY312dgWDQk+3p/VGsJZZWbJvDciPYGcry0xaa9mQjtMx4z1xOha7Z
pIVMmydWZDVdI9c2BM2Nwr3iKEmt7chjG763dvExvRMP1g451xDJnN1yquji7KLXB24Wlxj6Ok5d
EoLk3CwbFKhplXpFf4sK0WQvTO2SjZlfKNTEcZQONlyQWmoloAOPhbj//haWv+Pr++pzRr+MY7Z6
DWVpXkobicm8HuTONdqFvzdx7t+wQwBZN0HljOYvJPJP58rpmzKnyEFh1fJCBTz0z9giFo2XZftY
oH0vC5b5dC7uzK92ZxF9MpldLxAGeBEUvjca+nvUbZugSwTKGcskTfI4f5lJMCDLlxruX+CTUCOx
Zm8ne+zSyUh14uV7CXYGmntDw/QJScMN9dWFbsHZsp0ZmwWvSdLSvOQw5gwkYJsu7YKlRfsk5pkP
COxHDrBTwN1Afft02WhdKmliZcRrTGN8567m4lYYSyO5TtldGd85bg10kLMeTdptiy7f2IlyBWmu
ez4Zd3bK8UxyOfGZWQBZ0OVHs9P+aIps5/Rj4Tsdi70+1W8rvK3tqAHqp8aVYzZXrgWC56yFxm5H
02utp+HYWn5XqQHQUlcirW4LkfwAM068igtXC2LHPRqCvo4G7wO9ijYEdfPEHeNgIOONrY7RipZq
sXX0CK5eYR/gc4xWJrUfK7Be+hpIKXz0j99B2qtAVV3cMkLpoeTkvkqgUQ2qOyHSkER2flQGM26u
RdkmY1i2XHehPsqVh6iBnPCKKQo6tM0G8NNxdLsQipmQr5ocPdTHpO8wGUOE606HlirqyA7dkzqP
/3AhpHxfRLRZ9cMAPcBuKHc5YXwH7sJ0RVSmbKBBbgcaEtY+5SrdGKPavacMVW/FrMQ1ulD6a0XN
9TWhUYrCdAYtQCM2eevp4wh4GC4pZ0ValfqWOZJrO3vSWrW9y5pRCzqnKe8yC0hHMoKNpmT7khhe
WqcE9fKmQceTQe/jGiCEVom0wc+7nuxdWlynCGoLa+JPVSt/UOMVex7rQn2vFM0GbWodm+0LjYU7
7KrYzBqB9FsSAT3UN1xxbHi0tLaAKhAExAz+pBRa/TPJlD5pPY2hpz72p7zoKsVreBGrHLsDstkk
bHOdd4diKCDC6sZVZtwzIO7yH9XETcyt4G584zBWQyYWmoV9aPIpTTwVlYtAiEygBTsrHGSZJyVB
GJLb8Zj5tLUq/iNyiYhXVaMl5Ws0VTXed2hj1QLNVjK06Gm4ebYUHe01umMRrFmlF1mqaJ6m3hri
oLZiqEXHZJzah5pawGKhVZKaKJuPaSbS4aqnoO2tAocAxLBvu8oSXkkY8BdqnFjdR9MmVPP0PI4V
D61ZrEcGvMwnbR1bgD09D6wcwZdZ2S079ilrsMzcmpAJ8JHLoTpkKyt0Z/7SKTZ65IO0rCzNdeEk
EJCmgAhEgAfolV60wQRQxEgwO6OWmuPkUdvmk5p6+jRRUAtK3pSKeKWtNeRG60sCDJvGyjh+VHpa
kGqNnFTjdgHrsjYvnvKKZzY+Cqto9j70SmKWftE0ZrEBwKhGu0zTOeCbSETuIlXYGthVSufUHzEA
dFfDCNDsljd5XRyqVIUONFIytbFBx7yJfO2IUwYcd1Xk6Y2eIT+BYivtuidu1MW77kQO8lJGC0iH
DlLYF6sDh9mTpTVG+YCtgHSS0k5VFfDYTYZQySqwK1GjsGiQ5amAep6lgNWWjeh/nnJ0QkNCGRPj
Z5Fj71q8hUGXJMYgsRhi4Qpi42OjvYlO1e8aTQHvLLbYvpwctiuNGlB87Dufxr3m11H7DBFxxdf6
SQRNWlEvhnDmhuSZ8CFJrQcK6K1uhbChMSSaYzwaEXatAu2fElIVuVZUPuKNMqiAYv8Y3QKhMkIQ
cDC4UNDKxLQbEF97NoFs94Rz7etY+IM51YNXdr3uFY3phgzi4Zpf6dQIcQwfRqDfrrDa+k3bNene
Hrnl9bmq+nzo800MhJYvUtMNsPMdT8vE4FM7u0pVMGoD2Pd/SDuv3cqRJA0/EQF6c0tzrLwpd0Oo
qlT03vPp92M1FiNRB2Lv7FUP0D2Kk8k0kRG/AR1lq8mYcPZGuuUYclIBHEnln5mkk+9pEhZUYZgU
tqZN5anFg9EJqaI5TdHqTlwHipPT/rCzKFb2hVz7jj5Df9wXyHg7hpWr50BKcreC9nitVj1eGWZb
22NvnHxJ3wWZf5aUunHyrD8VYS+4QaJ+qYToWmmU04JK7OaIBnLfsxYMdrXuBNMvQ+u8SdWdpOx/
K7GyMwDPgVxys6A4onq0z7rYq8r+ZBSam3KTVNGLFJdcaNGPMS8EW07kx8zv9sB8EBme920ZuEg9
efPoi/bUy+dMTPSrKCwrZy4A8g6tk9Y8tIP5ycDnHPXP+ivMepq/wUjbUq2gnhSVE0vxMZt6jyoM
sEfAfEFjRLZUAqKYhhTe5TxTUux/zjk4LhPpciG349F4ouTkCKp46KfoaPbK7HJwgpwa5ae2ePEN
yZEB1jK955Yt1GhZ7qh58FzUC8Tq1Uj6wQm6HiiSUd3r/RRjOgsJWPBlcEyDkgFRQrCUCg1EcsU3
fiSC8Vooeuf2s+xftXlmcYIkPEKj6EYZsPRcWoV2q8OsiLhN3LjPczdpjNpuO+VYQccVwIs7RZ12
jj7oxUE3OuEcFqHPMZC/VHr2pCCXzuk/7LW8Tj3y2sepM712QkG1HaK7JBjifaRqBcd2+piBa7KR
QHnCNjj5JjSF5nFYEGWY8zvyEuE86aF1PSuhBUhqzPZ1yqHblz4elZr5ECv6Nx74E1ADxI1Hfd/q
871R5XtjLu+UXnqNdVZnVIjc5HlJgVudfKfU0+e06J6iAqZ0WLc/jRwv3qnP8R3pq7u8Gm6iov/V
NaLo6XrTOkaWWU4cSd+1KvRio3gSUIWvjcY8aoXIexrUijJ+lzRA0a0pgoTlU+OX96C3uRcW1kOj
yfdxWDvwL6OdOOvooKSC7M7IPtmFrD7V3ULzibPEiWhTOrMcF3fQiCMbXJbkyn4r2FMuG/eaOE22
OOc3TW35zpwVjds1UvqQFJSs4zbFs0kIscdQwp4PGvypkiZ0CzVJPVPKUPaFV2NbTaHsk0D5ARuf
DCwoH9ihj5hy2nlUI6Yq6I7RcS/rQnbdq4Ps1GHwJMXhTxmVTEkR94tajp0K2UmNzYPZlYcmya6N
LDgJJDnOgDuIYwWF4kWB/kuT8mepqRKnzwOsxEeNOhn4mNukseTdMInNQQ+Eqzocn0khgE5nzK8u
Z/VZGZvqTonjU2ZqT8AX93LHi1AUI7sKgjslEH9Ebf+r7VJvMmdOv/GINdC5i8t9azUOf8Er1OZl
JkHTrIJcQXGavIdmEh2HUKXlEy5y4j17tLbu5ib4iypECz34JQlTDrWNgrgcPceJ+KtrOQMENPRG
Xb/NU+W+VMvv8Kuv2zI54/lwW6dsjlSnNmaIuAVOyr6Xh8e56Z58U7hVyvQOINAXP56+1jUnXNya
0AQD/ceoY32jlzxedMsHRa5+V1JxnxYkt6MuCrZAmSSL88KpiwoEbZU+dqMAQk881u1oV3F48K0E
df+cxv4UYcM2J4euSJurIlA5I7pAPFZm1Oyxj/zeKcY3PTdaVxvnmzDtX9MuufPHqbLbcvgWABNC
7WHW7JqrbpdM2Z3qS1fFXN1BHTvnefFSGRbV+mLQruLZ+taGtOm77EbNKzzLhdJ3w8h4jurprhU5
7hpjAlWAC4UVcACNYjg6o6rPKCAYOP3IAwokudzuSklMbCNSvsfxhJqTENyJgnA9tCzSysrrHT8r
21MKTW+zcNDtvmnQg4nlcWda8DyHCreDoasDL9PTJ9UqnzhJzN2QD6Wb6QPCCySWA+KqcmnCgM2n
+FD4ub4X+ja4SUOFXg6L3m3rGvooRhZ2JUW8KLTyK9oJhT2J4CKzMXfDTLeb/GcWplDApuWlE6kn
mAvPU2q6WoxftiR8SYRccboQc+6hkFK7DbSf/sDTglrZ7zBve8calekAED51A1nfDQP9DllLTtD7
yu/dQDcSSI4FthwgUT1EjmAKsd13xfRcWiZGTCp5g1wgcJZrU4NjQ3UWC5gLGlSSg1BI+cFPpV+m
1B/FVn4eu/gRCcrpamxAX8mC/1XLjO/jOHtyL3zVs/GhrfJrPegMx5doeyUR1r+6dCVr7WuEDzFZ
32hPTfCSglVnLw2BBywU61aEv+xIlK6SqfmhtuCLU9wibF45XJJWHbkw5ajdBimPgCI4qk36pzOF
EOuJ8g8+YgdfDxOnAoFvl6Hy4Pfqt7TVtT2ObJ6cxrdGaU22VhsoLReUeg2hPQ1WuSuCuNr7UeM7
0SR9Lxu9OTeiVLkIGf6I5yjaW5ZyaybYZAVCjcmKml8bw3w/97PlmVV7FcfG70rPr4xWerbS/jY2
/KMsTec6a1+VlI4XkiciAsPlrd/7B101PUWJ7tpaOSmt8dMa9Fuxynq7VNKHSUZtOoDcc4R74Ws2
BrctCp+8ae2o7uEpQuL/FkTTj04wsJrN0F5gUPgrdILbdO2BI1WxcyGd4J7UUHeS8RDU7XmYgxNr
9zGV/QelCfdamocIeiSPGhcZK169sYTmRrDG2oMeO98LIUiHXhO+dyMlVSFK530zSspDa9XZqdVz
OhERAK6eg0TNC8SrJ/AZGcxFnGH2COUdYt86LhmBrZiJ4fAw+o3v167OeBPlphV5iIoYL1U0IVTc
D4o3dxL8+STqvHHIOHBMjbU5jc9Cn6H+mekPKY2e2yanZ9/OBhdRCYuxEF6qSn0ZfM2dNOO565Nr
uZHLc9KPgNiqOXLlSXOkcj6STh4nTT1jlPccS7W6V8TmCfS15o4VCEpoqrtQhk+hIYdoS3quo1/W
7posOkaRaX3JE5ETfrBUJLGMuvaMEgRbZ2iCW8RD/6yro+b2ERJBNPDF4TGKGu1mFMXwNoDZcm7U
vDmPAK8jR6mMhj6gUdIfVqev3RwnhySOrF+lnwuPWM+Nuj2VWbMDgS7sZOzgtLj5pakjekC5bDm5
5j9HGmDPLKBK2aWHLOTF4QvTsMuEXrdVXXhJauskZZHiGpgu1vlwjR47tNamZdf58k3WNX+qFgB9
lJ/M3i/ssaXCJDaOlcd4sQj1vZjlx24I7TGo57OVtU/iXJ1iCAGYxQEfC3HkM6Qv1OIelIJXe/Vq
yNOOy9oROTeWXFFSzn3au6j9eFmEr5uolxCowgrAR3WF8qo9EXHKdsE0QG+4RT/6sUQNxZdOQyvb
g6g66oRBOLSrxjrqujcaoWvIX1qF3FTktVswFLG0CqfTk5H+rvEq5W3iFhYgt0A8F2H2XZJYYgr4
kuK5lg5zF135CY63Et6FRVfaM9DaotM9eZycKJ2csPZtzZiuiwB97rk+VTCGexNECmACqbsph/pu
LGdMdH73GiwACUCfaLhyV96rOnyfU1eJXqikXpP/CctTqVvHVvGvwrg6ZNZwraXAs0TIWVkEUyqA
GSfsRy7HTPvSjtKD1EITQmXHyUPZuKLWqNR2OVkoMiWydM71YHS6PuYlFIm+B6fPdMU0VdHg0fQv
k1UKB3iuxbERQDZAZ+L/Fk9fzNG4ow19W5pUyLRsPnMzR09ZEjS2psYIVYpq5UoDS3KU9QfRh/U5
KnCDsv7ONIZTE+DLM/f+lyhPZ2h/g50t1YZemE5j0zZPImn8XpSEn1aonquQO16AHSZl/oMv4yaB
tZJIvkQ6n953k7nYewVwQ4rYOOfp1F5XnTE5Uld872DnhL1xgGjASjDbA+h1ypGyjBlTkT8FOGs5
elBppNMyypoK+hlNs+cBd1dViuM3KeQtnJs8fKPQFEnbb1MgTsDcYrelnB53Gk8qX1FJNBuyiVyd
d8hRI1occ4qPkvw0SiZkIiEdbyid1K3n+2Is2ZosNBa5gAkrMaFmpnFlTHAbSunFrMaSB277gLoU
5saty1Fsmz7PbkB2ioZeTGN4qFVaPreHdD3BSrEORmg4VcZDcNBvRkgTQypdhfB7ZOVGiqoj7xG2
B7Zk6c7PDLcHg2sn8XitK8Yhm8LUVs1hPzXyHczHxu4GyR0t056j3qUWdhog+eV4R6TVBBUmjN0h
Ze+m83xWy+ChqPlbSX4lytUJsWGYf+pdwvlpkeJlYuypcgGEupZML/YNDqDhvtBC3x3KfdI1uzgq
XqdCcdv+iza9JtGPTMG5Z2ygozyUzV2TJcdGE3+GMtjKJD4MwwS6KnzupfqG6xDROdiaxk4QnvTC
a7rgkBaGM6V/hgb+6mulv9DX4kkSo2Ux3Wb5IY1Nb4yt04w2DNkV5eDQKQa8qhAuH7HlRZTDYxui
O9ILwLeUOxgkpc1V9rsYKMvDzZMOVTecy/FmTH+wsF0p1rzWH2gKyq/TaN2oqfWjFfcZKs92Ne7S
odxJLWB7Ng8QWXHfRJEICPqQTOg+GHuQh6kTF9nJL8fO1sxrdpEr1w9zCEVTzoAACrzkdhUErE5q
XKuN9/zEWf0lyzuhqU5jKN5QxwPBPXpUG/iTuq1VL5VQ/6zI7NT0q1GmV7IoQ+ZsgUkUkGVhC/GD
zJHMZ4xsPfmq+b/0FqhamRVOI7GZgsJwY8uy8xTSKNlQLIUUyOPkJAvfe+BcZvpkcteGfncvS6jl
G+W5b6r9NEd3kZAcpDhwc3heI5WSVHuq+E+S4XeVRU8RRbxoApu38DGDcZ/jfuGYYcKhdRUFXofZ
F2o4JAjcvQkHp9TdBqnmUUt0K/Oq7x+kipfn3qjOox6S5wuvgvEnny0efNd5eezN2cnmwLOyp6AU
yL/9fdsIO8r3HFYVV3Zr8gjJ+nw+DhHVBr9THUhkdjMWj8rU7igz2WnHazbXHepM7pBUN0ZCtl0i
hlkLzuib3jSm11FGRsZ9UnZIEcril7j7BT3MUcJTMwrUmKiH+fRTjQj6k+alzeAZlsE3NXZ1bSFr
g7A62qjicGcm3D1AmYrmnNejEwt/1DTbR/Mx4i4gq+LGkh9CMpUckid2Oixa2HQWJfDx55SKXpuA
gbFojKNF2uiiXfTUu6fojEazQ4nqMC9aifwZJejtSBLscc4CSolzZRs+zyjKRb7V3qQKXhEZeNfk
nJZ6dJMJVnanRUa9x3vMJGPuUxcyqn6s0lF18LwbBDfpdPG36tO2Pxj6NN5RMU2DveL/loP4Jxef
LtkdrgA/ezKXfV8a1YZ+9sfOkgXakh45yChcXtcyD63SYYOa0xAMmjuxTd260DawZmuMJc0rQiAT
gEYxzSVxzT0J2jkZ43FY+oH1eKbEbEt0Ah2qeCCBTjVKnv0OT4MN+MEKfbCOuhbDK9NeKIeYqHL1
2w9eywKNv6WY2ogb/c6LM0iDmr47JgrYtrzvm1FiKuIJSVFbLP7gC4UAkLQxlIsRQBapzB1oijVy
fJaRHQ7CDrZx91WgnbQUqzfaf0tz733zj29kgCkCmyUCUV/1t9PUiMMGoUxbv+6BhwzX6t2v2RGv
tulda5TUPx/mTahltG+wh71RKpmfAdLOI3uxih6/DuDFHThmx/E5IpP7/vnY1pJBfwMC8wXgisQH
pKBVYxMog1XlFtMXH0UnQSdbhW0ho2qy6PcIAItCdxoc/ffixq0o521oxuUdAJt1wTDA6VhLdQdY
rzUBVzeYCdHxT42TclQp0OjqA9VLfG14FRSyt8VzuLhuWDPwaBTDojjzfqZRY7csShFkIPKfIX8u
mv3nM3txi735kqtGf9+T02oC/i6VbFCkSL260b7GWMgKeXH/eag1JuzvR+SEWhQnwdnAJ3s/lnTq
y3CI++UQKY86iJpgOjV70y32iPJEz9Je3SFI8VyQUW3BB1e4jCU0MeFAIhOD0tcamD1xqukW7D7Y
2QjvyMUBP0nXr9SNc/JSGMwuwX5D8KJMsQIUpLhFlhItKepKxyr8NlitPY//xTRKb4OsgATDLOUQ
UQgSXmlITlLignvEqS+cdeRrpT/kND+VPyHJ3iYKcw0g/DuPb2OvPqHFOz+eVGLjdkybMGg0J0e6
0YZmfh1L+dUYD/symijEC6ds3EK+LH99dcK9HfmarEFlMZXEZeTabY3VonkMjtPVvwAvbnzGNYMC
jCv7QicO/EPZXrzMceI2gZ+pdutJjvJsYkDwf0b4LWI4nC0o/hmwGVimq9VT54aYilOq2YEpoDdO
w/tQDeldXarma9Q27c9OuavlQv2dylZ8IzZyvW8aP3UEP0NHQJgOdZmIblRQ9fx8536Yd5SnWdPI
5sOywOVq9dVziagSOgicvmgRHBbNzGWrbm3SD2fREobdqZI2wRxZw3GCFoEMChca1sAAKrVk108o
UDSUlC1/w6JjrdDFXONowmggMCyn0ZoVHQTy0A4NlWD/R/SSUyy/t2zU/0BQU9L03ek7Tt6ecR/d
UbOhGLoD63Qfvm4CgD8gkP6yXMFXWZzvKnTp90citfWwNcpStxe4seooLuW4zGEXn/QdBqlbM7zG
Vy3Dhi3yn3jre9SoBiut/8YTnWVhB6f8bOxzL99vKYevyBlLKISaUXXEE/Wv/tL7oYWGxKfLYwoM
pfGsFaZAiVHY+4H4paElgTviKZmsjYW67JB3BwQxSYCBraH+biKNuoppqV1eh9B/ylmdqBaEwz7i
EXNQWsxugZdYv0K51jZSu4/LdglKvRvzYZlltdq2aSwk/qgIuKsnsVsDkZ37G4EihWxIG8P7kAws
w1NEAxMGQwc9tLqs4ZDQtitN6tT1SzB/1fqtq+XCcnwXYBnqm7wu1BucHhFss4WDuU8OwSlxup2x
8Dn+xXn34ZRdjWY9b75ljDknAQ2vJ23+I1henssbif0aYf93Fb6dstVlWUW9KjcNQRYAM3CIdMcO
N9wF9c62zqmVbVMzllX2YRW++Uyr45Iuz2L9SMw2cNWTeB14vd0bjrVPD9ueB5e2GUcYBXzdghy6
Ppv9ohnoS4RUo43hLkzVW2XedaE20P6DtEBrJBPT18+vg4vLEJk1BdXwJStdLUOhgjwHR0Kz/cFC
zts8pNS3Pg9xcSO/CbFaiGlaQCODum8HPVo8cx3w1J/HR3D3KNm01l6zov3nEdeQ139WypuQq+VI
pT5r8pzy4wKKLgK7uPnHO7L1aAnlHm40+01P58szCX8dfVAufH2V3c9CiaXzwErp4So5k9ftKYAI
nvjYoRd9IA9OeFMjWbQx1IvbnJcun46XjLwmuSSF0kY+LGMbXJEHMIBbALryybfhUB62QPWXJ/ZN
tNWhTMYfmepENP+6uhkf8T1Andp/BD2AennpdF+3ygbyx3xlueT+M75l/G+OMZR9qpkmksZDY/C0
23mneskPLvW78QiAzi0Pxo1/oP5si256CvASHH915w4XAflQn6Ld1u/5eNDB2iCxEzHSWIw7VhMg
9x3JGyh8O/B1lLLmSoyHazQCY+M4Ak7WDxuf9+PwFcQX4BqDjZLQIV3vT73VhkHgkh8Dz9yXu/Fg
DicQQQhI997itKw44148hNCO4j1Ucg9o5MZPWBbu+yPw/U9Y7V+sp3uL/pNu178gx/v7zCODdkSk
4NxFfdSMnU1C3Me9RMhFEsbQmTQqAu8/ulmX48TRS83XVkN0nm4RdEvd9HGxiBgRUaMdeNPut97n
l77t26irpZaFbR0kKM7YocaDiwK2idNsFHqfz+elsaHBgnQIxzxamqsowqR0ZVeiv7I8oB1VpqAs
NvpGkI83CTQNrHp4IVME+/A8t2iC5r3ekbDRdat12ckRLyzqr0nwrcweclPdWCQf86Z38dbVvbQp
k6JL6KMuHvOzbzfdvvBvy+nl87m7cP68j7NaGOnQRFkfECe8Uk+q099m9wtPEsbwk8Kx7t9sLsWt
ka0+V91YaqjqRNQQDwQWskM7MTlT5vD8yG3c9KaBvYV5z2hvO09vxV5dKYIx9FZf8hU72exsQW7w
KykDQLdlVe6UJOr/m6+IAQZmwYvdxnrbCZYUzInMQ0rUxZ2a90cdyzzHTLPfpRgWG8Eu7TYsgRZ+
A1UWZF3f7/HKFDGViuA3zJl2LJGGrHC4nZ8+XzDy8nnWhxdVWp5JBuQQfV1PzwIcprqAw0uzEVSN
HNEb9sUrncqd9U31Ig+yM55LwrWBvEwlO13rbNcbL37G//yGtZqyKhUQYXTOcKAh4tVcCH1tIygS
7EGA4feRZeqGasOlqeW+MHnocwZA+ns/taUy4vM5sWaTqIYs/1LSIhH668+ndivIMuo3F3NaqVna
AQewpaa4EpPXpEU/s//1eZCP1Wne0UgUoAoAQZ6G8WooHRKFXRgSBazJYdaOS8aBhCjXXlGRxQWz
uxFwOUHWCwYaOHx/BBioYawC+l1YD7XC8WzkkTg4hjL7MYKKYgAeawRE6AYgrkUnGtWhx113UjIH
j4MZ3lGS9z8VKdtKAS6tHkj4iyugaCzqx+/nOdN4WktxowM5jO/USPlltt21UmmAx4OtSsqFb4rI
iIF/A+F4k67yZoAss2wu0r3qvj5q4T4D+qY6gUgTHSwE/BNQvO7CNV4EZIQGyV/bRNG3O4iYS+YO
Xc1f2aaBzYUL892PWj37ehQ6/doAYyiAEqQM4Wqgcj7/6h/HjVAOJOMFJEGSts7qajWcY+B0lGG7
k4nYLaKmerTR2VvLC/AoIYi5uKJT0zA+NKZmMUnMairogKXY48DzuUobLz+qHvQmN2o88zE9qx39
B8lLdlt2ehdH+J/g1qo41U/LQZESXGHhFB2EIuEntJTd5/OInOF690DG1KnPw8PDa2ut4ycp8VTN
ErX5qEidZkCfzJ8RNMDCPIGpQu9atrqnpGzvykxzrESyy5qaJ0XvEDwKnzWqkdaVf0ZGdmWoz5J4
VMvOrhA1tjRQd0jXGlGza3R9p8/xNaiJm1QMAkcvhxdrSI9G22w8rz6+XXUV8gLlJxmFFHG9MEC/
NCEQaZqJpnG2guZKrI8q0JuMBKeVHz+fPfnjSofMvyg78nqkq7JW25mFUBu5f2nF6fOtaGa3PR4K
AISKM12sWxhb8306ysivwrrx1E7bhaJyRr4nAY4wMt+xBSiwyb9jLfi7ytW7cDSOwRg8SrAXAOch
iGyAgD6wCKO7ULdeP//5awMJFjizhL0gerLc59SX359UIzQduiYp3kWpM+9EOJiFajfP1s/CMV1a
NYAAqDXHnuWKD+bNuKEgc2H23odf1uabC6mwZn1QowwXsqOY7yUsEkynxbPyStst5FOOLLhoIO6f
lhIYPpIQG7zqCEf5sFkK/ph+v/8pq8SNV+JMLYeZiL5Avzg2qV29iF/6J5hOB3LGZqcD2nucEXmE
wLN1gy1//P0NRgUTWQGLSjgk+PWTMRfnCUQlgOWlDo1gAw2P/tDbqi3u0oNwFDb2/Mf7aWHc8h5W
4RfQV19XyGKxnqoaRk1rdllml0I0/qh0NTnAThNgUVRK/H8+rZecgBPGUmljoC/+/kPnURcrGcge
WxK/RsVVZv4SpeeNtfzxvKToR1q6NBjxyly7fpijWC2yo6DLsQts7+q77jlCHnRvoAc4e7HuGsW/
EPX4eNwQlVK3rCK7yKmz3kGdPML941aNASy33Relz/aTfCXlr6O4pdN2aYRUUzXUJ3iGfuiatG0Q
hyM8WyAzBQAxlov/ordbq3EryupbcamOkH6JonfaGXLBjZjGz1or3X/+vT4uQtRpEUFhTSCDgM7E
+yWRZXEC45AkqamveqV1rC528W4/Gdq3zwN97JqSkL6JtK63CdGsITVKJLB7h1ALd1FXPAPiCG2U
vw9iZdzqlfmSVNnPDuH5z4Nfvh8UROcWua4PxSdTT/1WN7nEw6L1hLHetU238XS4kHBzB3HncZD/
dXhczaQ8zrIQp/k/2AjJBY2xq8/dTthnO6BaGzz6j5+NYDxTuPEwfaG39P6zmZUM8lUZgLkE99jR
nCX5OHV7M+82lof0cRm+D7RahkYdNUFDdfZv1zO/Nc6xC8jW1m+DI0tzh7pkZs/fP/9am0GXH/Xm
QhpFDebhMrrGk3YIIS5RhRsoPFSxFq/YIN5tq+Zc6JK8H+oy52+iTrGaNrNP1ASEIwwBx5CudK2y
RfkeO5S7WH+w8pMU1jgM63YmQAyZho1U9+I65ULAogU5ZiA273+C34RlPs7YMfSyBBEUCOOWqMVf
9YP3lxyjfBNiddlHPJq1HoS0Pe4AQ+peWbnNDchFLntYL+LL0LsQHXB5dZf+NjIsaneuT81Tf2+c
QtT0Apju1+09lA/1vFVHvLyH3vy41bLudJxZMpEfRytgV5SOZSyqWh6OJTtp+k7fyPl8pX2EVPG0
eDsbq+WdzkaT6suEt25S4SsKIPOIczb+a9VeRU11Sb/ShyGyLQPdz6UBuPUTLpyL73/CarFXxtCW
QsuY1X11A8p/l+wXV3f1vKnXdHEvv5nd1QIPpkhHUoDB8mQKHdExdtoZoV60k9IbEfjtv2pwXljS
+iKzpfCmWcBbq+H1QlGVowHFSu5fKE6DXN9S41sLFi3vw3chVuNSM8lM0eT+5+QVvcrJZWAqiTMP
f0acScADjVgVZ7tGcrLhT3qdT/tNTMGFudUtWv0qr2DwG+udG06w9KqK7QI29DikngpzxlUwOsOu
8iScRHzAfv4LAbwLz8Z3YVe7Gf0JdAdmUK9Lv24xc43oETq8+Pf9Hs8k7/PtcuHWWVBypHeUOEh/
VlUOdWi6TCpkcHKq7/hwkXIa/lWFitm4kamuRfaWb0ooCikyZEKqV6uToC6QhmkDc5lP+EsRhZU/
oQP10qu9rKeg4Smn2VtUt7byrgvr9V3g1YlQWEmDJgAfUmnGF6NJwNnzwnU/n8hLN9y7KKtdkadC
2JoA8tj0oXkofSQjCiSsl8OOAye4z/BH0f9aem8u1YsDBH0LqGABTq4rDSjSRXqdMbNwUM5ir3rI
K2x8vQubgYIbyZC6pOSUU99fY0Va94GFGpZd6NlON4Ca16U9lONuYxaX2svqLjMYiGIQZBGwXy2S
yEQvxAxwfsGf9Uo7jCj5ZU9LO3XzYlou3s8irVYFKgS1Igr+cjHlTx3Kb6WXEOm/Q4RQRlueoSjI
azher5ZG3TZjLg0mddHm21zBKs0e/WAjw7rwgd7FWJ2YvmCBMZughojVr3y+boTaNiFdfv55lq+8
mrN3QVanhZW2Uza1DMRqpevEWFx/Xuf8KLbaocxuuoj/ifHV/y/mquQJX3gIODaYPPU3RE13ImVt
QkR6C5iAo6vptS03vfd50AuAMlxONJrt1J9Yi2tce2hF09ygIGan8Y86FR1d7p1q0Qis5gOMSs9C
VaKkziSpj2EqbEzzhbyVcjtFfpkOH0zZdXQJ8VUxU+KlbMHwjN180P/qlEd3miPa/0JAc9lW7z8s
LRKTaw4tO+BL1mrbFcAjw0IeLFvczzsztWG501yArGftoUE4009947VzoQJsLNqgPFAXmdcPXdmg
nYxJEmaLjQ6XTdTdKs93ipucMkd6MH8lSu4NxkNhPLTd1T+7ctMn+OOx+e4nrBu1pUk/Y2j4CY0H
aLD+EpS+rXrzYQH8z6ktYeoWNNfbKpsftyrqTFhC6wiWApFZH9fTUvdcqA62LibPlWXeYrxX2nEI
Y29jFcsfPytCiGAjMcqhYrumF5idNcwt0n12nlW6/KwZPuLdfZ9Jti8rwVclgsyjjzOmte0YtF7A
vR2fdSNoInew5Hq2ZcTGtgrjl4aviEuLgebq4pXJj37zKIs4C9O2x3VNCh50wbIN6anMt0xxL3xb
oO7/CbLMzJsgYgNQRqkIMsOSROULle6Nyb0AtcWcnmldaosKJKnVlTjFppQWIxxP81o+9VfR2Tr3
kPQ9wZldjHj55//CiUV3vDZ39MWy3VaWenGcHBSAQwBpsp7fjzMVhwHFkmSpWAGgyL6X80a54OLX
wuoXdSe0O8GRvQ+A1cqiEQDTsU/Fp6ARv6RFfyKf2qi1fMxDmcQ3YVa3sdUqaaGYhOksLYDDHP+I
In1GnC37xrW2xYv6WJN+H20Z9JvVASku9f2+ABrdKDfIA15jV5W6fRUg7o+EFhZzodeV5pfPt+PF
qVxKmjrwpY9AFL/l+J1TxtiYbHfr1GavVvfj8xgXLi6GZmIbRQma1sk6gcqp5JqyTxAEg+4yoK7N
jrdui3bv9lvlQpuBYLgZYWhLj4YL8/08ys3cNIGAJNCiXo3xYuDCy69eceNUVdd0gdkcix16tqqd
PMYU3Q/+t/Sgn5PEifdb6JSP9WLkk2BSMUDKkrQv3/8WTZ3lJAsjy1YywUsQEUY0aBZiV0pGOnDW
Rnv4Ql3DXJrwJjr4PBE/3JjGJOvluLDdxVN0ML6GGPOAdncVL9vl++7w+Vf9uMsJZlB7Z5vLGg2G
92PraOUUeUobY/bTzO5h6uNb6Sfe51H+fq73WcC7Vs06zGCEWp/6dI2MR3+0h1MMbRa9UrKAb1Jv
60tagHoPEuXz7JR2+yW+gUaez5iD/RWHzp2tSsqlcb/toq06tXIXDyW6ez7SJ5EztL8Gc954cCwz
tx4yYqkaoApKrx9c5FQgv7iFwoNOzQhlAoSjZvPQmyXSZaiJW6FjIHUS/fl8oi8Ny0TrkuoCiP4P
3hax6Guq5fsExei2k67Ebuux/fE4pRHFogTKzIP7A1BiaoNJHv9KnaGqESxmuNaNYd2Xer/1MNyK
tPz7N0cpQo+YWOYRyhcICy7WJJwHNs7EQdS4n8/ax+PTxCWOW460keNmDciIi6kXJytmMaAE2Od/
0hw1K03bfx7l4zFCI4j7HJgUvDqw5+/HI2R1AO+cfZ2jgOFFMwo2ujKiTzoU9J+imMJFt1EivjAw
8nyqMKJOWvhBwDkqSl2MGtagqRSw0E2USa5zU2qvVa0rN15TF6owqByapJhYy6ANvM5apDTXBlFQ
EDNwMN7E1yF0UUVKyFYMR9x15iE8pAfqQdFuK9++gD/jtCTyouHLIb3OVYTa0nNLRYlygWejHYUI
ZUsWONjl/3D3XcuV3Fi2v6LQyzylJr2ZmO6IQbrjHT1fMmiR3vuvvwusahWZJy9PS28zLQWrqVMk
EkhgY5u117JYcbZYMR79npKhd1AhjxZyC+A2Z0kcuXRXzK4CUlAoHTFRG/QvT94y7UMZBE1sFQSH
4Wl9S1XMXlr2gyVeZUsEH4uBBzGCM2R/4+Zg6a8/x2bW4dOJEdI47wKIGRHVsxVI9AEb4FmaWQ0O
Gg5BALa4lCWe21+wcADB4vYAXHvicBtJGYKDFgMK3bueSEBLcySSnr4/N3MXIqb1a5SJxy1kkuaN
HUaJl/WSf/MBKwCe0Sxe0WFgZhfcxY+85MRuAwqNpCWjtkeoPJmTUvtoKtR6oGvRcwswquQUK3TZ
IKsYLAr3o9UMudNqAX5n/uKCzuT6wErwafTpXEHLJ5UeGz2xfVAsQR+FaRZA6JnvnRG0ofYPsYSL
+5b94u+mPdm3Wd8WjRAMQPjD64Am0TaX9rmdLWPsV79dJH/jAkb1E5qtPAId9SxzFXsd5bWw9Uih
AaOkViZNLxWR5wzu5yEmF0iS94GnJBgieR/Qute+Nm+Jq5mdharcodiAKBvZv8sE/jN3MIgl0JoK
nUHkNKcWoEhz9AvGIHWRxvpqCLOnrBIvhE7nUQZ2CbI3gLsCUQYpp68HXa9GLQR1EgQiuQwCy2h4
R2YdDCA5eO3bSIPChRoehKL+G9eJqrHclYakzlnEFutZVLRohCFKFu7SMhRJwcVvg6+/fn/i58wK
hkE/BlrfWZfn1+mVuT6qFahaSZoZN57IKI4DkOVewiPOGhbMBJltdkmelSg4ORSNStVgWDY6dMAi
m65yu75lJ+yymMIMqh5gPWT9EEHMNbUU8jjGEP72SK8+C6A0XTFSECTyrTRapcKRd0QLzKruX19K
dHbC30DTLuM7+bqUfEq93MP/QPBCjwGl976q2IEfOt8PM5N0Y5MDEQ0adpB9Oqv2BHSA/qIK83Gs
dFNFUbzI33RoTC4qlzNr0NqQtNAdcEeiWGIyqaVLFmxu0+ga03jCm0Qv62SmIlV6GYSJHslG0N8I
iQF6ttxfV+UlEbW5w6ej4RzJL5SazuC7UjmkqcrjfPt6tEyN01A4EZBmXAEWNTDXatzt92s7Z08A
4GfqOUCMwD39+gqbnPHoiDFz4qRd3dBNYtALkJeZujLAZTyqLxIwpQAXTqx/KXg5GJSR7EnGNrDQ
MkOZSHPqaGEaW3krP/VxGR9FiHW8doFSHfwWfIjfT3PGWuMQImQBlB7ys9MdBC6EfuQp3DbES6zZ
oygXUV4bFgDwwBcG/oPW8X89+AW7DASTYUln8oVxOLS16iPPNjTh8xBFJxjQC0PMbBYE1dAdQ1cE
ZiZPvInRF/waMi86iRG2oNCQ8TgI6Ks+hEkLqvGM89dCUgPGq/q5LFxY0pmdg1OPsB4h/kzGJihQ
BuN4FKICQwav6FjvpT64tHXYDCaOAxJCuA7w8tDOMg2eVCjMZV6HuloMqoPyykcFPUa6Il6U20vG
bM6EfhmLrfYnB7eGNiB4JDGW7CoOqPOzx6HZG6fc7iwGdLZBJxMDkGp/vzNnLAtayXRQ6UDIDZCw
yW1LJchnhDxjMy/btd5XW6UHURfvhZeWcm6ziBB/B3YdPfm4Zr9OzxeUMA1ElA0K6MfEOWkP2l2K
FQV3GLyW5CFqTd0p3Xgr7xTrb8zx09ATX8nIQC/cAJOHTgMIcVQa9CByDmFSXoF0/G8MBYw+qIHg
1SPV9XWWRiLG/CijItRyfgx9FDFIo7UflWBN7vxMvSTyMncIEJ6A5grNSbAsk3shKoZoCGKkRBS1
txgV3qjdfz8htjbTEwCziTYrwFgxrcn+yKB+ESD8xtqlak0GxTOsuE5EU4+8moh6fSHMm5sQGNBA
RArQF7K9kwnlSSCPkYoSniYLPVgmI89/8UqeDn/DeiCEZUcbmbKztKeoBAqXINUEul5oXoR5fJJT
4fr7pZs7WmBwYeEdALdnHuUglmrfxgrSjzLAc23U2UUkVESDAur3A828I5QCPyIrOAhnTf+1YpRj
DDU/IoNJ3kwrP7PSutIBa653Yh799VeEzibxoxaHTM+06Fn2fdtTAVtc5sKVoqSWDtnJ7yc0U8lF
chG5OAndZ0zganKMWkGjuRQiBkhlpDRCoLSOde0aATWNEByg4Vbzn0feWHuq7ckQekfv3oUNMmOu
wGfA2rewF8/lwYQ+QHjHEnQwErxZ1wW4YWTQfPpDtwok6TFvqpXsBc6Fic/sGSRV8Q5BKYYYa9ot
knWxmmlgEcQlQBddsGh9wlXm+ExdkBNb7SPQugP3bzQYzhRAoGX+aWDxq+HSu4jLICyBpBG65IpH
lphnDY3q3d9iNmJjQW8OXgODxkwOedkXYVT4I4jaNqDeIvkS+TThmbPRWwkxSMpbvuRwF/GFs0sL
vhuIxaKSBEqYrzPk5UzL/XSAimehPQ9DsQ/C9ChUyeP3r3DmMCLmR6CAIG8GkMyHHq5TCZPTFCrv
mpIrDgZ3D22r+lQasf/y/WhzHTNwvhh+SYEfBFKBr7OiIgTa0wjDQZykv4l26jGOP5o2BFKYoMFT
TGmrHXvQdzIR0cvFrBmDjdoK2jdUJAXOC51dptQ89UuO5BHdDml0ENPiAuiBTWFyBX0Zgj3CJ8dI
pnVIBywkzoTnSot2UdpQJ7zYuz/34iRGUYR9icBn2rosl5CObjTOw9VN92HOgZ0Uzb1SCWA3f8m+
sdM0nRIwoCwggHbu2TXX674XNqAKAr3pplUFK4uOkfqUyQ4/PAiQMwuSkEiD5LS8y4XZpdHn3tmn
0ac0U0M5hKgQY/R7kLfaUKpyM7Nu0ULIbZnYndYuLmEJZ84eGJP/nO9Uia5vM4/TuwBqYDpdp0q4
M7zqQU/ECxfh3MRkdN1C8JXlxqbOSgEpMzUVoKZSBjfQC8Gd+3zhuM29uM8jTJz0SEyVUc8xgr6V
Xn7E/y9wjpjAso9mse9Hm5kOQnHEVYAogJhlmoEeMpFTck7xyCBFdtQ8tDK9sGBz5uPLEBOz76H9
rxRjpDYqeOWVtPWiV6nbKaDitdRlsswOXrNOM7sMFkoMsZBFuwXp6oVpzmyOL88gfT3feg4ITuzh
GVpesdQI1L70qYOWyfeLOQOOZokN5PZQS2GByMST7cvR80MDq8kQwoxvsh8HkgicHb6MizpbtWZr
i1ayF8b7obvtESTEjUW724sN4vOv9deDTPYQsAyg6GvxIKCnTvcF2J9N6OIUp+/nOxdPfpnv5GYA
BrtK+AbLCsUFJ7KLbRo44gMoKE3eAjYN1MeoZ1yCiMzOTQG9DaomPGzoZJEHkRYt7Q2kpY1672WG
ndD4wouccw4hR/prjMn6FaqnFLWBMdieTcEXWghOoByYBDEAG65c75Rm+f1issee2OsvQ07WMvBK
prWMTGPEbcYo3WVBuYpLKFXEvKUEr98PNn8oFTRC8lBbBRfgxFOphEIZ6gCp22ZVbxJbuNNOoQ8a
SBts3pa/UBfoB5FI6YY30jLbX6p7zdyDGiBReH8CAMVn6JTOAO2LJ+AeHDvBTNEKU4XidQBKbX+Q
L4QSc14nxkKbssgzuoCzOzcGgw+oiaByIpoqykEZ+F/bAW5gbUYX9ZTn6k9wykQU9xkzH6h7vxoa
xBNF2OtIvYdJ34NsPFMi0jZx7CDLk7ldFBnLMJK0NSdBxdKH4qbV9il1oG8lOF0Vv3RpIr6NOdeZ
SaS2F9ZizgoiuYy6kYb2vDN0Q6NE2qiqIL7plPuiBiIu5GzlYjf63MuFEiy7ikEqelZ9oHoq+HKC
EhwvXLf6qRdgCPnSSZWH7/fw7DhgLkUXICsWT+3ASBH5qh2UPYo40hZekkHSDzO6BW6XO405aOi/
H2+u3IG9yuChIKE7J76DgFckxzEKEIEPbTbOs6omveq79CT5sWBTb9inDf8C2nzBBMEA03EUbzxq
kO8fY+4lAquOzhBkJllr7Ncd5smJPLYU6fOGi+gddnwFoSke5Tg+5y9c3bNDAQUMYgF4q2dN0x2E
NqiktKxVviUQVzPB6tXKg/P9hObsufFrlCnpA1oPQz4tMEok0JInlZYFYNHq1bq8sHIzGwYOG6C9
MjaNfnY2S2+IQJYJ6L1R+elGHspjE5WaHRSinRX1BeKZucEEAPrgU8EVOMvScVSvpDQCpKKXmtFq
45JfGaj4nUbZqBqoJZfxhZc1s4ygl4WJk9BYbJw1F+daxIHNu2Fl0x0nlFaqFdb3L2rOvUGLia6j
qZ0xW0+T8bmcJ7KcA4vdmQo8U6paw1t/VcCgRowWWUD3JinRp8FZOggUmrtLJaq5a/nLA0xcSbnk
m06v8ADCXnfTQ4FWd1AkXCVLFngO60t0JDMJGh33Bv7RJQNA7YkxV3xO9yF4Bfcm1OkmVHLPbKAp
CYFySd0MYV4tZOzSZRSLvf39Us/ZGp3REgOGDgt61kRd+bizuxQz5RajAxJBdA5KruaytsHL3biz
exVJSk2BphCqYROT4iecKnAyLq1a021ffRvayIyQkipRdfx+XjNOjo58lwb0K3DLqAV8NV4alJil
jBvgh2eZ5vKU3xlCvqVZXoO/J9OgRneJd5m9oy9uFWq2gKYZQGErwNt9bKlPkT0njUaSRL1GdJ3j
rVAiUjyqdljx2n2EDhWnpYm0h9BjCQnbobhUIj+zoB+jg+EWCgIzOWAajrHoG41GuiZMnY6DXk1R
5qkjaJmx/H5pz0vIbCzg1MDUiz51ZcouEIR9FIGGSSPyI4TlhsRi5CKRCxUkU1mV78ZNvmgsGfWP
7pm/BLmfneevsad8A1AiiVsjw9iFxKE0j5oZpBEBaGrF4ZKuxdlmZdNEOQ7ZW4k1b09CuUDvEXZz
nQYYgLiognApivFrkYtgmroUBpztVjYU9usHUTbcJfb5p71Dxy7kiwqziiKsKC+OjxxEe4mu9Luq
To5hV71eeIfMgJ3tVtR0kL5jd9Q0N1v7VewbaBYDEI83JQcoALNfa+jJluzweKnRbvZofBpsYk1F
OcAubHA0Yuk2AIkWUtX24CempGcE8iugp+BJGIwXQvEzo8oW9dOok/enId3A9RxG7VRQlcj8Mlfq
ZdeADl2pX6NcvoF6l/39ss7tToO1Q4vgmkOFaWLHhxB8gVoxakRS63XoBff1wL8VnXzhBp4dhiEA
cEEixTfdLs2oU5mHYQH2LLL6PLgGRb4dicFf9SywgLAofw4ziU1pYuSUGzAb0JY4oH18hWboK2RG
D3UGrfjvV27uBGD7o7qkwaM4u4ZUXPhqBNlgUgsloPsBBHi86NDVmQPBrk0pXOxmPU8pgEUXlvoD
qqGgLsIW+dOZy0GTn0YGtoeMC17btxumNFHfgUbvdrRlH+jXS4nD81h4MiSzOJ+GDI1RkUYVQ9KY
6G6p2iiBt4Dd0oAAN1ja4HU3y7dWs9Hmvcosvr7Mkn++ziBAhUcPLwNB+RkAV9Uq5OiQ7SDcugLr
mgRm5ph3WH6dsytoQAF8sBh8CzkPK3cvRePng8NyG0Dc4Yho8llEEdQ0VaB7rZEkl9o95XNIGw6e
5gA5Q5/aRomdCvKPF5zJ88OiAk7FUo5APsCZnLxnIwM7TdaxxglciBvQJ0LXlffjNSQDyx9D/edL
/1/0LTv8sJ/VP/8b379k+VAG1K8n3/5zG7yUWZW91//NfuzPv/b1h/65z9/Sq7p8e6u3T/n0b375
Qfz+n+NbT/XTl2/stA5qCCq+lcPprWri+mMQPCn7m//uh7+9ffyW6yF/+8fvL1mT1uy3QRY9/f3n
R8vXf/yOMPDTeWa//+eHu6cEP7fLfkue0v+ofoufUtxEP37lnz/39lTV//hdUv4AXBYtCYyag4ES
sfu7t49P5D8A6kFwzZLDTFgBn6RZWfv4IeEPWATcjKCZQBUKYPXff6uy5udHgI8hOmZ+CDazrP3+
r/l/eVO/3txvaZMcsgDl4n/8DvzZ5EbE5sAzIfZk7Nq8Pi3kxW3XcJA57s1BaJZhsClKaUfz7DnL
xRHsRrGTetC9k9SbxtNXUNhdaWOzzaEkJ0drQQKd6cjzD1ouQGtIheyx1L/RUXKGhG5kE209o5Xp
niMEWCvxkfME6DwFoGJvhhiN7QUUpNFHtQFHO2pbumaKcvEkypDDXoRXRrivIrfMrU6GpqsDcToV
mvYrI7fKylX0VaEf9jXwDJq2Fanp+5veJxC1l224RZBDhs65KMAtJFztDCFB2GsPoR2jTxtCcbnN
y1beHIzoGDTQVzl54TrInSKDLKIFwW5o7pLCFaMdBO0MeRlfxSA5D61470Gw/UbiT8VW4UlCTXyV
Ikitj5vYiR3lDkkLiHkmj/rg5ldQe4X4xzUnQHLVLCCZF7z5wim9KnVyXcS7jLsVkSlX9JGAvZBC
Eh4MXEwIc1uELl/q7hhC+a+HwAYU8YKO+MloLeN+UxrFQm2OGef6jQMp0HUnkDhlxH8ZEdwKuAHR
7H2zuR9euEfucXjhP/7kP/5kX/2n+v3HV/9JfKnfxZd//dO+h08KGFvkl/ZdflHQO0M6TuyIOuza
yvEGx3CLaCNqIZGNiCBBR6QGHv8qzpPHeBdWDg9MgZg9oG4zaha4LcT7+EmGm9rEJLruLP/U88uo
tn3RJYKZLZHn6ROro64BbI23j9ABrTgdtNdjEEbsSzhn416VTEk84ndpgouvoO9Lsr1eLjQpI8j+
o7VUxJcUNIgcxI+th97UWyixxii+ga0EMqfsz+gK+uaAVRvEeAR96R63Dv6ejnKdnQ5EewTH6SLM
X0R9r+QR8cHIwYPQ1NQ0U+0dCUydB8zT90yIPUe1JV9nHZGvh4P/7PGOUR0gTKulq15cpGtPAhu9
D+lFvWKNYyfKvdBqn6gbcRk3DnXx45l/2/enXnqE8u0BHMshd4+tSqEoixKSKdDaEsEqy4d4wgGO
AEct6uPyAI9e0y6jyBpQXJTXpQLsf3/woYXSujyEJjWr4OwUE4ZYIByKYgv5TAiARcTMqat4W8nb
5hskmnpHXmX1Rj8+KgDsG4IFcnVjX9ZQOrdphkNtDuJ1xR2qtoHeJOp9pRXyB3TEde/+dbDbWo6l
xyv93Sl6K+N23dMWqpAgFYJ0o5nK5jg6gX/MK6uVzWqHlHNlVaNtSJuyJfE1t299G78RMrcKtavB
7kWf1N4qFjdR8u4Fd7qPnvfBlrlNZ8r1U895dgV2XZmXXBG94jJIWhRIh+aCD4mq1CwD3tJGbmH4
6xiyxkLwTPXG6qtVGW6iepPSBlXtjQHKDo/j2bNB5Dg/8E/Qfw5A735rBKQ4JcV7BDJ0OoBbobc1
kWSnUa1NKIhb/EhydDnTvSivENQu0tcgW4uQwES11UxRDc1qwxSwpcxaf907NMaj4Y2GpF+CNk0i
qDsL2mPkAXWivRkdd1eHTqxAX2M5SOsEgkSA0en02hfuZF3BTN2Ud6L0NuVv+djO2/Ww05/EEAqr
PlBHnCmOqy5eS2JEeN1u1I6kThMf+OE6FE05R7C9abbaXQd7KJDsmBzRlIp/B5lwH/8n3Tfbavvx
n/HffnzCw7yC3SElIzNoDVShP/5VKrN6y7YBFAC7JQzjuB7vhg69tCTqoW2cCJZegz1NPxQA+3mm
MDxj20uBxfXPFTo102qnDDF20h3H21S2ggZnCgCcmo9h6BAS8c9CChVQ7qRBepTSJZM0lfEUWrqs
wppACYF0XYITsPJEx8+XpXIDIVh0TyEZhvgthCY1jLV6X/Gwqz5R8xNWNUW1o8HG6IhCsTbPOrQh
YOAN0LoZwLtBxoWUhpsB6Ar9VuIZ+X3cQZYJZMZRqwHP6BPjSd2Ez01nFmjqk4utn+1UepvhTvQo
MdKFHloaIgPfGXc5So8QLRwhAX2flrJVj4lJoazr9b0d6Dg7YGTVxdEeIvGAxA++DwHCfgJJpp2u
FBzaoL6ToWyby4Zt1IojaqCUzDymqvtOldjMQ5hYOSFhk4F1pLMiZLuF6Bm3+UPIOmIR5EHaODAD
JbLKhj8kUCX3GtXkgaUdxyMP4WGdttCOl4iOlHkjC8sqVW0uztcxSICUAeKnXGwlWWl33XtHN3p1
F3GdC2xfRCDW4oTGAaLY6PMR5ICMFIZiCI6BAjwXpxt2H0CZtjQ4mQhVuxaNfdJfCbQnAKoiKJNt
5JwtuBwpeOppQrp2dLjIbbj+URHaXRQKm16J91rc3yax+iqm8obKez99+vDH/pJr+r/N6ZRRSEME
/Z//cuvO3E43g7/52+Ltww//7ap5fg0qaJS/1J9d0J+/5U8nFF23gACDdYT1Pv90QJU/EJiAh4Rl
tEGM/9kBlf5gHbQMNc1azKC89csBFf8AQQzS1MDU4Xf96yn/DedTkKa5JsCNAOBEEIqvCFam6Zgg
LzjGwM6bvqJSkgIDCFF4HmID9bBPujoiRYOuyCAuUVbkh30f5KHVlNqNTtWjKEHL2PCax1JKLOT7
X7mxOkWFBlkwT3luymRjtHJi9WEggaynuVY4TnaFVGiBBBeDfjGOpU+kLGhf8ratQiKOonDTQ5LU
VZQi3Slcpqxaqalueh8Zaj5Wm9uoMpIYvZLQIu+UBrzwtETCM5cV8CxSowOdkqL5+7EMerseoewN
TECX38hhXJ6UNtAgewfKTjQucPx7HYK4OYultLHKQit8UxdGYy/EwG60jPwtTgu7yXE5iCEgDGIi
99si7YoHZOiFB5nvIlh0oVlFksdfZZGAIL6VwXParuMIzvMAgtoCHaWNCprnejEI+jaO+oekSBZo
WVpoQSMs4o7qlhZ58k5Nqo5wnPrQxuEVMFRHlNgADRWHg4euHEvKlRTSKxDJzkMVJMZSC4ZtIng0
f6mkUbFCBW6cIOfVUhDT6DZHBgo3PjxvIFpLB4Jgj70M3XNvyK8qOvCLrk24jQLBDEFqrjJJ2cmN
ZFVo+ZGDER55cM+JYwSlLeVKUAbPHrH0cI6pcg8EeGU1fV/gmpb3WQrH2/Bat+IrsIsghDZHDe3K
eJLIQYY0X4edl580EZGAEXj+VpIH2Qx4eTS1okK+uqZ7tDwxmneak7QufiKZ/k/bHtaIDT6Ab6Pe
/3lufts2FSzxr4D318/9MDiK8gfPavTAwIJFykCr8b+MDvsEqFhg0dEOhI4Fliz8GfWKyh+MGICl
g5ELQ+vgr6iXfYRYFwoQQGQCjf3Xot5pEgwcQ6wXBNYHhTbAu5VJZrYPUYdGf4RkDatkpy1CJ4Eq
nuh0jgQBq8BCt4v9yUD/NH2f4+wpbuHniCj0SlD8RffEpM+mxUUOZmyKjQ7GJclRGVOOk7jGY7Up
CRtTO1zqYJ1W887GnMySb8pIqAWMCdGaledqoEQB2S0pn2oTZAUXG9y0iwNOU88JD+ZqsHJanZkv
QQa47Uxvq67QdC26PUI3w44P2iI4RdGidOLrMTbD62QgnIMGKhAG5pFZX2U7w/GOXm7WMVg9wwN9
CljW0HDK60Bw/WBjQAHyqagIpOSkBg4WlEAE4vtg1/UkIiLK4kFmLVnydoBNdQWIvMiBy3cDGjn2
XFUQv14JlS3q5pg4CgT20iMU4tEr9xgHxVJp4fIYZnaMH0Bk1BMNzA76aoRzrVtDvu4tyQKtoRnR
U/XxFvN8EYFx1EIpk+QtOqFNeO2mtgyGj2cWHGFJof2J4L2x0puxsbSj7AzqMnebZ9HS4TDWy2HZ
PyHr6ZPyRjv4G2Ovr5ojYnheWuVo85SIwG/g0Ruj1SO7kDmCYUEnYTAMc5RhcoGev1K7Bd/ZTUH4
rQBJJCRdjr0VLyGpC2cY5eN473c7vXvQ1iK6p+H318vAsKXQ0bnbob9WSld94q7qpTC8pf2huh3h
uVnqLV3ztyPUUqnLIKb8qrfAXZD26/waacxFZXrLoCeIH4rI1p5Fmy8Jk57L3HyRbLWaZNAn00yq
moYBRx+eoTCanXpAMkRS3ebkyya/BeMaijBo59buqm4RLBgRQkgtTTBhmYM13fG3RmMqL+FNBuW3
4TaDdI9MWIt9e8A8BHSft4vsPrpJ9wwRyCZbfgj6sJ0uIA7JFtFRtDFWuy/c8hl3h6mVZr+I1+26
cil0AVfjMyN9G0G/ELrZAIVM1ScZXYjdql/JxIMG8p3gmZxwCq16kYM/mJoIRBgzXXiF99FAkx1S
bE69K7f4bgEWJ1m0onIr7aptcDOeanCpuKOdr8S7YtMttSO3GlfISaGxj7rcFiRFEqJ+U3pqoOye
7vQ73vHp1kBTVckdeGjrPUnj0o+xcwn3mD5zt3lJhJJU92kKce9nRAaviIq5Ld2Avc2OoRwy7nqz
ESFtLDqSj+zH0jjGuuW95OB2Syz8NmS8oSCVQAfBW4yL9E7vSLxGNsi3/R3C0MZUBTKekExD7mpT
a/fGO0jSOChvjJ2llsfgQX3RQa0SnKBfpAA5C2V6MJPY3aGyBrS6Mcql2pXAoNMbFhfdNaLAskE+
JOoUMD3gkvZspDxysJNlNwo+AFko2imhixDe5jtuO2xCkGNXJM9tlHo8y3/WISYBWpqcaJRA9qJ8
bvA2cOMfm9gRTH/dNCYHMm3/sXiIH6tlulaxqGJl4Wrvbxg9jwqJY/BE70a3swD+c1og65ELAWBU
XUrQKU+s8bYFb0OFMwnMvdW7vV1YvS2SpCHdgltwh36bBXZwD2GWJYCLYLFYiPVKMtW18NRq9/X7
D1WAclUsta2gWZILdEpsB5ZQPpaKJXXE6FD2J91ex7YNTiEkBQIzDI5Fel2pbkmXWSagZQJUBo0p
vPBm88RvQ8y+qK3kDYrGSCg4tHtgFA/xE0LymLPwFadA01f6DolSmFfGK5vXpImX3bYB4bNopaCf
qh3YH0Z4HUIWuIxIvgttzuIxFrjHPZNK+6YeShJ4YNrFxQDElXposfMSrHcPu0xChQhP2TXt3LAi
/UCGTf+uHFEQZjoIwf2AROCjfxJRRS1M7QZpwwjUIguRxI90n9nyStzKlIRHzmq3OBoW+ABQ88qU
Pdcu+MVwVcIs28XduJcHEw0lSAYOdr2sjokAea5y6fOHAblnsxvMfg+7Xz+U2Jm4RBHtdtv6uvZt
3rOLYdkg3Cy1jQRJPaVG8A8/Uqv3SW4lNUEkHeM0ex+t3bUFbXU37SDA0+hmDGLXmyRdqiEYWWTO
BtWDzJ8U0QkEor0pjZUpi+BKkYkGXi/oTbXdhTLgB3D5U13646pmRSINxIAA/qgsS/+pRFZHipYY
LQdamPt2Y1yX9+quvu/v6S23F+12U5F9tvWu6SbblGvl0TjikUzCmfweJD1MBouRB4uwHvBdXPFC
PXT2WgcMGJ2t4DFGQ9fk4QZBThR/8CWrd6KdaCqLev0CetCTSJgb8bfcls/DTeqvPqiEg9bAWvib
GtVJCVS4405xRSeGth/MiXPBNZsEoT/X/tf0JtVrLeU9vgOW0CotdZXdSo60QB/TigM7s+Yaq3YH
6BNRLujUyAig8/M3/ueo8oTgK64GVSvYqMV7udHuwVnXIsgkwc5/QKMpTg9kjUsI04HSxS1WP6g5
mw0KIrbhNsvkWmMJbKKAaVFbQftznT9RM16hdwdiMsZyuNhaM+szowcPzOfATWjIGXzdonxVcppX
BxKWqbPr18Bu14nZmuDugaBMuOoW0vL7FzO/RL9GnC6ROHZFEYCRylKuUAyxpHVqpfvsLdqqFl3J
S8baBBOFi7je6w+G+UMHVQ6Jfq3BrLNa7mjiptwyaWgGmvNXyR1qVAFSoakpnopn5frjif9SxPd/
sxCKcOX/n4/6n7J5/hoNIjT8KH5yqvEHoIxISTL2vp81zh/JJ07j/2A9dhIQlWjeBYDsVyAoIMUE
RCfSUgqQOui6hcX5Wf7ER0wLHi2AyEmhwGRIfyUDBVzTl2OoY2joJYO7ibGYAqw/bfb2Ri3SYz/R
rNzbVoGrD8hty8CTaqnJjZ6Zj82R63x7MLKbJszdcixQrLuKys7pIs+R9JMXIPOLIhmpe33HQ2lR
LxRbACRVLx+jDD5eTyoBsmZDtW+L4dhHoEnKWMtrH9oCmHCSkZp1wy2aDqe6XXDQhpYg2IAiUFSN
OykqQF3X3MhcbaYjHBHkfQuJ7mSfHgUkd0dkjtJAglMuLBPGAhVQm4f+0qjGpl+dYtREB+4RB5pU
0Vrl33nxUeb761oCmzLUlI3wSihBwtULkDisrRBE7bmnO4Po6npqCs0d5RSril7rEN9RcAo0yFBv
1UByc0BGeCDs294KAuTp+JVQOAkUPtLIt3qIQEpcvanT0pYAzivTyNRHtDEWrR1RVIk1rCz30CCD
nmf3IYU0SYWcVwjjXkro+IIlU0szbm4L1Gg8KVy0uIjl6AmEH3267dpi6dHbKr7Ni0OQXVfBVWC8
50ZFMuThhOEu8uCFgnA+CV5SNTHF/EYb9jl97LPbrr+pRVQgskOUrCXwiYTxnSpfy1llR/mxZXWV
oSe1vOmReVIGEZW3RRLCiAQPgcFZsZqTiKKl2SjfexQMKuQNPUyf8zsEozGRs0eO+jfe2O40LgdA
nTrRMNh6CfGxESU5Du9+N45YgeF5HN6i7KFVbqU0NRNAUjwEp3z1moXGQuEPwI45HkqnQ76NpUMv
PJX1sg3Ee86DA53GqLJuY4pac4jyccxJIunCaiUpyTorEFCA+d9skMRTujomNXSCZNRfAj4HM0UT
bEQOgtmSYHPySASpdDk13ORJRcKuNPOCOrF3rwc3SMuZXFujayUIjkMqrfhR26KH1e5bxYypkJNV
wSFq4mnltmVqJap0UozxNaTA+WjSdZqOdutlR00pHbaz+wQP3rqGeJRi0L6lnp3TIiV1ABqHoA/c
XihcLYdaoFZ0RyUSTqBktjwFESkWHeDnUVopOregxv9j71uaI9XVLf/KjZ5zgqeAYUOSD2em7bSd
TtsTwi7bIAFCEggBN/q/92Kfc8+u8q573Le7Bz3oiB17UOUymUKPT+tbj/gCP92VcUGGLnYVGlV9
cPEJilJNX4r4NkczeerQcXeaTSVwHx1Y5tdqW0JZ0Da4LHj5GemE15UbrysUtm50zcy5oVEqpvqm
MKgoMe16toWRMmrhPuldko75FhnNVSoA8PLYSeICzTid40aCnwnRa+/0s+dUL1MVryV6VzS88V12
49q7GY2jADBvjayQrruLimoncXFplkzNKXrwG5HNla/BCvRe/eYc2dXK70a0dka+9i0gEx7udvW+
gHNQHrmpW6mHOq6hK3mxZ5Oq0JznObzIHIkkOUfCazWtYnMTxo+zX1+55IjO5qqPEYwTm+sYtu5o
yx2cehuUApg6+tU8lqkrAcM4A1ZGpKz1hLyxogr2tArv7Aof27E42pdoquXodfbrPr9zMdy91SVR
twOpLatyms1zmRpfXPe9STqDBQ5GBEAf6W6tYMfr9rYfn1oJ7kdoIwRylCtYSO9K/fzTyfMboO1X
2tM/9nN4/cFsGKZtsLb5tUopScGV43FMj24dOoiSHPaKflO7ub89NJDS4kMVAxOFr9wqGnJYltM2
XA1rdKrPYKrCNOot1yjWkDD44MNeJkg1xu3c3DRVyj8iJIx8c2X4tX78jy/652dYqtqfbgwWzXnr
SxGunGITDVPW5d53mOUC1/1Zov71EV/q/iXYtzCwz1lZ2/FHjtj5fFVsGkT8AWGAy0tq3/3rd/eF
i/TXB36p/GsdNG0cYlwXh04nyPxUrIsMN/7oEODa3t7WmTo6H+L4LUVxgUK/flVQyF2Yc4JV5ZMv
o2lsz23swg1XuAU3r9MjAIkV8ZI4lXpD1shq+k4+/kXr8ffvCvsJZylioLmPl4n80/ubYEhrRyOS
9hy5Ali6xDOJJM7IobeT+uLotXhbvBTc1bS10MAC1MVWnfjmFf92Jv/8Kb58bzuaETWodLhaBLV+
KlPir8aLPpdrVyTkYJ3DzfIJbJF5O72tcU0/fk9J/f3g/zkUX+ZZ7BnVjHRYPgRa66s/SNnbEJcv
LxOb7hv/zC/m9X8d+C+TTDeMzNTGVw6SvwdjdufpjKQhB07WYVrf91tQhTL03J3M3soLSFfiw+zt
77LLfrd+Ud86MeI54Yn+VTdRGxU0vo3FBU/Ex0HOzyGSMr/ZI76oXP74rtCxuJhgmNYhiIa/TjKR
O+FIOUZ2WC94bXXyA1zZAIxi/eaIohPJNyv4N69yEbtiX1xotn8xScs7dD+icFxWMKLXbjmSx5bx
dNLx2t1/Z7f1myH85WFf3mTr19piyg5X8Xip5gHEse9sA3/7BOSCLE1o9Gy+bvTwpWlZUAPLK0dg
3zjI/bD75pb7xZD3H+/op2d8WYKByvuqbHxsBABEdw1yoOm535ZoDs0b77Rwo/uPYgXq0//Oq/rp
uV9WnZniWeUlniszaD1WaI1eDXsKpBpAyPfOaAuc8WWDBdv8z5H88q6aQfQypl64WvzyQXZD+BXo
hWv729TdZbj+1YO+FADO5HVw6cKDQJdrOsTtleLAivLY2OXm/2wEgy8QTkOnKGgKPGrZSdwUQPt+
cf4PNwDAv923lgH6F98r+LKUAxUYa5owFd04KyL7pneDW+G7eygZkOZo7hxqfbNT/mbyw/NqMQd0
l/++yi0QM1R30GGEq6i6orJ7rGNz/mYEv3vEl1lRMfDenS7AHOQg1pH4rsojFMz1a4OLwVQDa467
6ymYM8TCHWum0mEYwNOzwZav9fDdivhNvYMvHCKUHWaE0V+Ct8c2FkgfAo8yLuEyvLzQ6qU4L24L
xTvyEtHa+ddff1lhX17pL89bRufnEoBPjWFIOF4Z58out0U93oQNSIFX8xx944z7u9Lql2d9KTeG
JpylDWrWCh5D+yXN2E9xUQHxLnX2+SqeE/9mAVhdcfWdyHP5zX/5lkuoGfBjiC2/OqAoD0WOYhae
rLfdYKdFC/o4/eakW1b1v3rIci79NJSlmYQpzJJrif4mvQI7GMZXWITfvLEvIOgfmzWg6T+/zDKF
fnpO2/u6xTzFqf2DbNy0A/8SqVi3dBcl+sCz/wXxzG/2s5+f+BV8tytZwGYNw7f4tduvcBJzKrSu
XLZaelxD1oL1iw5fAtAKZPI/Juj/xzP/G5IY4XQFNaeL3A/Itv8wMPvPEc5/v8vus7vHbPU//u0C
7caH4v92Dx3M688UmN/+yn/S70A3gRMHLBEhLLMX76R/UvBCpJ3B7w9Xjz/4ef9kw3je38Dhixfr
18VDBHrFf4Kgnvs3eO2CuAc6DOynFnbef4GGh4itX1bPbz/4z7Na9dpTdaOctGigw4QqeVs4pMwq
GtgnE3kXEec0jd3mHNTWifnDI2imK12ATxr47Mr2yipRmm9qFVzDpBfYT7XS2Lgr2dUvUTTm6QAr
66SZYBLiuoW7GUZ40rnA9KpWIPaBO/m4hhDycxo90LHpoO7nDiCBBRP2hI/wEqmbOyNQrTYwcDmh
VVml4dD6u8pR1+PYX3uk3k51+zgZvjJxXOZg+VLwgIdWyTvllojpHh2ATJqOm8lAc1aHDopSztbt
GGaKgxTdRP46HvilYqW49Sk0A0HU08TSQ9apEdx/Ra8lvAMdQTZ2iRTIwFbAMxE9i39xjXrjem7p
Yx/TE7Ocg2fbx5K6GxVMMzrYnT4EQ4TTK/DMKmICuTEuA/EvjDd5TmA71QEW8UTzCU5SnqqCOak/
uodGz4dptkE6WVwLmyEC/mvbH11Zv3YRAluKyEJGBDCiNBqBMDZNThPk6JRJLQINcHkqDlyAYOzA
jqUE/mscGadUmXvYtbxpt5g3cPYdP1QnPyftAPrJAf9NmAay4PvRTHeRCH9UjS8SlMeZycMbTutP
PSkIg3KypSpHridv2qR0TL4fJd2SuV0XugYlhLEaHfDSBoW7K/puB7cV4IvEHiEVsPWGK2g92rFk
t3qMZjCynfDeOG+EFPkDzn8wmCOO5rMXQixi1+MMsgQtMILwQsoEojbAYFEGbIM2cFckbpxN4fD2
2Ah8i7D+0btFuC6qZl5XYVg+KznyvTeb+crxQTCfEdc+BAEoIVXfrXvv1DI7EW69jcPmJgrUXRcV
ax6CbTKC5m0v7kDA/xq14VaJJKcyvkPO/N4GYu26n5bxEubBQFMVm36er2uX7NjQHUVM18RjR1V2
ez26mQ/GhXHltYiamzGqN1zXe8LlptKgowJVnmyQ/KUHk9Gqmu41PDrAUp3Wud0BVC7+Xtn939nX
l9/yT/3e/xsyPJyJ//ne/N/rt1f+61aMn//7xus66DHBLAzcQRzaC2P5PzZeJ/6bC7dk9I9wL4Zh
IA7yf7AQfTSfQIVeAmIQgPzrvhv/DX/kweYAxSH83Fz3v7Tv/loZoZEKoxtwIQnsExzA7V8d4ada
j4YEOZg/dbmHWvzD5v2hnqLjPDVbtwKPwWtuLdCMg6CBPQyyf3RFP3IJv0FK3nof/CEFpgwpTr5d
8TQe4QoQtuQQ00fjkSde13BkwpRK+3H+xiETMMVSUv1ZcuHTo18GH3SfwGYK4tk/uN0/lUJzNY6x
ymv0n8rm2S+8g4jRDADty2fT1nDvWBgnh7Zr0AkfGrDb6OSsLASlWfmHNdXVlRxAhiEwnx1n60bq
4gRYNeO2+cjhcp5PYcqqWaC7wPMUymuAY4gQSKuueoxk7l/18NYKwqJPVc9W0o5WvOXnmC3HTwT4
1xugcLOI3HQybBPcm64nmxwh/H4DaAECml/BdafyJYQJEiFxdf9SEpi4WfEkEmVZ0DvcK6SbGuk5
q9mKQCGuqzsydm0WV0ioBtS+aYshSntJRhjK3uoIx5Msx2jVMfYuHXdMtMG6F4HK5iYC7SxnLLWd
dsdsbPYoV+mBxOLFbg/NpMo1NMI4UkMQnEQF02l/INdTgbGRFXh/OZpuw9zgRBagYeUhyIHWm1tx
nCiadxhUawX9CvbhQUeZVeT3ft1e15MSdy12xdlXd+MEWZpdsgXkh5BoYqvCBaYYQn++YqVs0imQ
iCCt1b3xaQnE3jnAtwOIgJuDdRFB7wne+abl+bHu4H9ccni2t3Av63qJ99I1iao0/rfjBXhKMUHn
iY1yTdxnkcM73jLoH3ZWuwj2wBGs1nEAVpyEddMseQuhXrjPsUcntIIAaPk74aqtb4GvRzoOL0+w
H1S3zwt4G3L7Ax2fE9PBCpNz23fdm101BN/f33QdWffUtVNB4LWiefRo+/q970YX7RoPXBUcE5WW
oE5aD1ELjdZgLnm9mqm1A0mcgQtXe1s3Bv+KajfKctLRPQENsQ/fuNdDojnAbCxoWxAEo+bJqkAR
gzJRSNA2inm6In4FncurZYfvjgJZieY/uGdeaRzfGUjdeRhfmmPQLHNLWW9+Ed/UXXcp9HRmw1Vf
Lb3LmV7gE7ke8/IxtAaI+EYUXlZv71vUWRL0u5rl4KK0Axqmok1Co3QiGXp+ubWJCufGbdA1Gxf5
Dj5lYjk4XQPQ4OWjK6IRjwVh1pqn67EfDj0VL7nXDeBi+p9ikkfqTjSdlPdQzhcSQ1vRialLvBKc
J7SJRqt5DVR5mNCsswKyH5AAmvo9OF7CHHISHyqnXsXT49DlnyUEqZ0QsJ9cfg1Xpyk0kDEFmRHW
i9TmxRIwHkdxVqE5jbKsWERMpHsco2Y/CHYSzjXvLaiBJ/s+qEuVEHVrihvLINtRNcGhUe0Pqxi7
bAqDKRnkMQLbzBttROgQKNSAaOusRuds8IyNwcr30HTuY/iItXlxqdu8zXRD0tIdTl5To91O+6ep
7fpEEDIkzQj1mkMOEEvjUhWjlUkGMBQH06Whq4/WbM4RbGAS0kM+RaZP5DPQRHvxrozc114JMMgq
zBAjHlEpbCSHbpKDVYkyLJqcvZHdyYajfDK3PCsaumYDPyI8wyQz2mYun9De15iZbtV5qRihwmjz
o8+RsjpBhFJACbm0difop2+GML9YU7/XodzUAaLdawjQwDP2P/m0Nm1xnvwWVkaGncpGbmKBXaWf
plul1dVAm7fOaq7yoXwIahmkMEfEgqZHrqyL5O7zvIQQFyj8xorN6G+ixhOlf9X0FGowgzqsycN9
SYhcTSU2IcLYNnCGi/BCuZusXTdHA9SUvswCt0StR16jqniqUFbD2s09SxFzhP7CI9rFi7UajbKO
s0RBAK7n6VV49nXeBOugFVsz8YRUxZr08Q+MDma8t1eDOyWyA6XPa9CMKJ1uk5clSNp2vbVHyNLB
U+oyy/NENnjkPaJqNQM+29TxOCPLtQDVCgoTZL9Vu7qT4o5ad8xj/g5atxQJIn06WjizQh2+WHx4
GJrOy8bAOXnekEw9v+uZwxItR5KQAm79rXU1Kv9Hb93mQZ/RBu3XQKQVreHk1p7aeUy4RmewnKBE
xVCD6I2eOKz3CU3cfPaXNvYafanbkqhPTuQrZ5Do9pxAm1CDdznbl7qIH2I9qCunQThbZc172U/v
oYlQOLQNBMy2f7BYHVxhXb6ie+bvBNJuoMAkqcIlZB35JaSqHQJaZnALUipARWgssKquKS43c/Tu
GWwnzF5beXgWrJHbYOy7FVoyLdRYLI3kjKmD+9mqi8K90qaGgQbuc4507/1guIcoaD1FZQsNTc6u
erXwp8twC6FyaVtWhihbU4Vr0RaoRvjwUgw3zF8jHRksN094CaGtTFr4VUE8DKPK0JqS1o3eEOo+
Z4ZBx4oMpFU5DxmuFM/+hBVQSrcDKRVi4Jm/51IcGikfJhBxFu0haPjuqeL0xnOz0am7bT+ZDwv5
eztZoclu8M+4LU0KqVaTzvGmJ8VWeq/Mg3Id5kNnK99BlPVZjpAdTLp/Fm34Q7vw07Xbl7Ar3kU0
zGnn7PyBvc2er9aFwsqdW/VsMCWhC4OLQHBFyhFWuOAA2NPRhOpae8OathX42kVdZ3g2bsKgC/sh
mOZI1UgK0nZIkPU+vWnExegUV8a7MjN7LT1IzusWn9WBzBQ+aRRcCWjgiy44VnkL4jj4O51WQdpG
LU+qGoqvntlpK0FFmv3wTqGmgxbT7zLfRM9o9t36NqQVykMciZih4g2bIGumBiassX3S0svaHpYJ
s6TYVWJwqkGKD6MJemPYLwSVtRXSX5PCPZdOe+95o15zX6+HPB5OE+tO2guOeo4PTR/clXAiHjz1
bmRxQkAO9kEJUZjf3FmT90T98OxooFi9uYs1lMfMpkjQLS6Dy2Gq0BRhKpafD5BJDvvFrNAhrAVc
yLH9Aa3gUffpMIONRYx+CH36CaO5tfRy0LHjGYz4pgaJNqxAOu/L0k6qQBOcQEGB3bw69sY+Tna3
SOxjuAmIfqUG6MeH5S5HhFyRV8zyKLFi+0ws57PhdQ8ejlqJAIl3pieJq9t3IP8y6QMKdYKEnCPU
4BR207uQ8lo5uMzx6V4K1K5TiMCpSUHW0FCTxkaFaW/ouZP5DHrOBLl1vYhZOpG657BDizXIUdjX
kdkU5XiuW/WKAier/EpndgnogBuQ1GNXrEZTbDkZP5XurIRHw84U8+L2Og0QUoMDlFvwT2CgVs+j
gkCugGxhzpWfeLLa9BVtwEqBHoB37o/YY9ncapgpxHBUqH1xXznN04hyKFUjlABQMKYVyDga3p17
6owMAZZWtCqBQbgShgM0gB1BDMpcMEbWOpBZCYJZFkhw5NtKh+kY4z1yuAnbalpZ1LMzHkXrMrSq
bcfgtOE01rqqoM8f++AezsPHmMjmSPpnZgdIORyqC3bhJ6uxL8EEHUlfiSxCxEhCGYgp5Dao626P
wYJG4qnp2Cf1vfdRl0Ca82pVz7AwaK1oC3Qaom9hNWmlg2sVzdcVd8EwiLCXBOOuoPFROHArYFvK
4nsIQ1/YgLLXdt84NKmwW5PvflhAzj+10Ur69rZujAv2OEbDzwaa01WVm89cTDfw9nlQOJHTyuZm
hbJ3RVB3ZsRC1FgXeCsrhra8z9eDKPAc654IJrcmik/2iJoKVewKiQAyI3n8UfntA3a6THJcOpAq
1sBuBNKIPOogc4UBS4X7DotBGRhccWQQnsP/70J40EO1gOhpX+89huvG0Mi3WgNL+OMWWVXDFQ0P
TUjGI9JaXgozOgeIuC8F2q1pDdpUQ6sxK9v6w+LydgqsTzOGl7y7IXXrwNjeuarjftnegbHFdZxq
ETwUs0RJJaEXKULo0YP51TWwWxBO9Tra0CTE/pvv9ju/ojaMq0HDemaXAEnOqdD9VdCDZjX3w707
OD+cEcIHH1IJ3d/jOnHN+u6+97lM6+lHX5H3QaCqHCMK6QHxb4lbOas+gkbC2OAPdgL+v/ocB2wj
PYV9FXtl51qfdf7sV72GbZ97yeGc4cpyPcrx5MOU0e72og/2jVc72FPIASkyUQ6V6KA/Kg5KI3Jv
aeLoaF2E4bvIsx6+DJ6C9x8kBgHxL7nn9RDrRm/MF962qxbuQOnezuSl5ZBPzEKWmP4RSrsSPOl6
vu86vnUsoGhd6GMB+th/4qFOA3LkbfMauzRIpKyfrBLeLowepQHblFs6w/Ml7rL82UCV5Rr/B/Nm
JEcO9MZpoOiiwd4u/d3AgQgur77CJPVZC4oic+RV6IvjLOezX3vXyDV6K6b5WCqxXT5MPcoLlJLX
AvnkdHywO1SoyuNPphbFaqKwTZisJukieeZVhOKWNAoFUvBehAAnNG6HgL9vIqbe4xJB8soJHymW
nkXro27DV1NawNmkkwHjTu2x4NsYwsyruv1sAWFuVee2Oz2YRPqP/iTqNCL8yvPmJ6esMtVgNJty
XJuuP6IGvli1abKx/eA5kDmWXzPslrtcQvsXNTMOotDb2B3k0Wjz7cdevw85dlZWCaCs8raPozl1
6sso2I/RDBBw4YodYB6s1eIq789s3VuY1F2pjsSwVVwEr1pHd6XjWSmcSLDTgGbowRzR9SqNrJ4J
XyxA7RzKx9I7AeeIVgK+D6nBoQKWKWoaCTmkZ3KzCtXbgJ8KhjFhLrkb+xiEKit41s4MamikGND3
ERPUycusaRDh3mkXlRw4Kn7JbpwepjskqtE6l/a5ovMp8DssbDjLQbkOV/Niup90vsEfwnXIG1Bx
xlDe+U3zTFqcq+Bzgqf7Elv3smMQX9X1fSBssUXhjbwwLoN1r9l4Y0NCnlodzx9xQFwUbl97Spar
pBjoYZRgIxRYPGHDhucqh07PAD7ZTwyHIIKxHoaZPUMWNqn6PirFE/hpe7frXlUVPVsUN71wiK5c
u8ERVBsGhTe9UzmMspvnmHJ8FwMyc9fVV+UEvL0ArbYk7WtN2w2bEYw02PGhQEp7Cv/vGa5T7IM0
wwlX8ttiRITyjAtj0bAnXoaQHWH4RA1n9Rw9C4SiAYoBVzk2Ou2dgePF2PdDzeFd5dfXYLiCyKuB
N1mcnXERgvlIOWSlXVyowmB2uQ9FXHkG7xRusbTFyiUwSxFyA1vls8zHlEpIGrmhAWB9+0Z4CNLT
RMA6JcDPFWuhYIQDmWnj6+0k4kfbCreaBkcGy5m4uURwmelzuldecxgke5+RMpjM9fgRlcrsmNWC
Gk5evCK/0hZXV66J2Xoqb+rW57AE9rc0kuxADae3FW4xyRiE09p3IdSKymAngNDgo1nDsQTW5fht
k4zNBCGd67z0vnksF/9sCkt0D7sgkKBdreBkEodQrsXqXVUX/PQjraYnMY/bKJhfQuzxyexW65n6
25mhBBqFzeBH5O+UHra1K+d1N+AK0+YjNGO8gNXWiIsW3I3SsI+RgzT04FjvEfCtMt6idFalf+3k
1odfoxHg2WrXwAUMxYtSgD9AohQBVLCV1aEOtM4yGPDuG7D0oza4OLH0gf11N3HbPKHLwxFPt4Jd
Q5g5oGFE8Y+oJ8DhHFqsYQ5hkggasioo7sfelcsQXDMGEZueExySOp1Zj1gmlH9wNvBXSoXH2IGl
pTJ4AT2uwgG+rKrx2XRudhP41E3ICwCu6A5YNq4/xcygYd5wAa2ishGdYLqbgFanbshlgk06KWvv
rcjDFIBTsbPJySkRK1zZLV0p0UKaZpeXHnhcbDBPicNMOuO2AlMDcldNwHelX6WI9Wz3HZz9Uzu3
BFbJUwMSylEvgTO6tnZNz0HrCoanucV7QjGi4GnoKTiD+ZLSlRT0xAk9dYBTwa1f+4N1o6r+Fh4T
bhJW2FDCxsOkHb3HusDtXg0ocYq8Pegw2BWzzipiHoeyWzvS2w2sv6n0+NTNxWvvYiup4wcS8rXn
GhD3x6dKQ9CLJ67qhn3Yrr8GXeVs3GJfRvQjHliXwqGGAxFEpQg7Jj3CpEtCNYsrjIYWeEQGWkJn
d2eZ/mZsgzsVQ7Ia+hfNbqbOQQscaoQ+sh3oo80P0iFbLKSn2FvZLgP6B4wri9FEi+E91PrRVnSN
3lCqgGQ4IOqC8LL749lWOKo0l6pJ6xDAi9fgYG+dW0vgmLGIBw+b2NsMbXiu/OlFz+ugNFtf2w+A
YttExhZc/jW/DjnOpABMzmERvSp1Balr70E4EOOroA4LF/xvvq9gVSLU9IAe2HUM6xvf0bg7iv6B
mWdbXSZrfpjm8iNmTgAAtS1SWqx4hExMsFXWVYy2AEfiRySAb1SE+/AFAXrq0r1AO5OX8wPa3BEC
/nonYdzFesjDMrMEUMmw8ld1iOAxdA7SkRYSxHbILO1ufKqrfoPeglxVI8Yq+GQ8QCoaPNvt2AKg
a90uHi0pnN3PqFH4RjcB9JgNXU0DQUlQ1yvqYymXEmJQUekfCq4qcGyH4DZgD5SPQANy/D2D1Tbc
Uyhqh2U1jpB+GsGTVquDpd9MRO7FjPcNT3SGOzSirvwK2od6UMBwDDDmHpFiRZy76SQBMHemXts+
lldrTBbPAPQrOl5sMlYrMwJqm1x2XUsBS6NwXivtFxnPo1tlEfTsGLkebaz+q2WZufajm/u7zleH
uekx/QGWpKWF+5dVHCUgE9vvNxENj0PcHdx6fIogfjkUNxRX346cCENDEc4vmy7S3cr1S3c9F7vG
Z/Z1VPpnXZTgQer2A4D4VW7j7S2IC0S2zrRadghEKtyipxHYQCFV5+2WHcOOJYyoKmvDGB4dlhDM
enC6cyg7NQo6Hik8aC/n8N7tr3OC1RUV8ckCiID1W4CBz+e7zpl2OJz3nmx4OvrLZsYhz/AKHyL2
EVYv3oow1KRW/TaCdxUaBMk4BlsxQrv3Ih6OeX0eNLZ3Ahc9G8IlU86JbKKj0uUJrZtEKzQuJOZ0
1dk69fE4FlzPvDyR2WNpOaNKdT28Hbj4CKCjrjX4EHKMT0NM26QNrWNbQ4DtDk9TSCClb2964Bum
7GbAxjHSij0UzxGFuqmBzoMCNaIf2u8Opd2t0S6G1ZyGqkUZTJVxLPczVk0be7BCmJ4UL2DkGAJK
KvZ1sZTtZBPDkvVKxPW2nOfnGnTLrIJ2K6U8eGE8WX6xpph6CbH1k81HQNhmKy38xIQQ8cr0m2Js
1kVpPTCnPHEl1o5D9yY2j0TwARqKwcYRgyseheZhscshbBNzchQ97vcSmwUeWHB53wwPfPbfzAil
ZM1XYoLFnxvAQDB4c2r7ZaAQ56jupuBwPmJP4fBMrOB2HOCBb4cv6Gkh9ZvhqIoXCIiE5amsVwpt
eQcuYXGECijXUDwQPHSZSQW2N0h/PnKFDZzjCs8j/qixInCmYENyyuWV10VWQK5iXPOUh8WHHZpt
h4I/hYTr1Ilu44zFqbbMo+d2BzRRdo6j1pZJmtwCimhh+8vZ/NJ39j8+3dTubFgIjlFWoBhbi7Cb
UmtCRysuAzDY10MV+Gnb4a8sTp+Bon5aBCot2FYFCWkikg3RiLt3QGHetnUKUm4ow3umHKrcAC0W
jqOXLTspbpkw33S8s58DjmRsUwr7hRjc88eg+TFVWK0cLzREuTJWaJfV5zbPlCtPU7SctQxVAJlq
3N+DcoPe/488plub4bc7BbsaWIvcv3p+IpRkRnt1ynEUYJPjPfqwt8heUckI8DMuPxpoFOFc5a4t
AqvEaJmUAwQG0McX9yBlH2sYX2EpL6Z4/TFukQDcTR9xPr80GoM3zD4gZGe6gn4PZxyeIwPYDs6r
vh/RRO0ssLvKj76Y1mAropHj7bxcPvaYjjDemKs3nFtHj6jr5c0MJsQvlzecjXc4HgPvGRLqnZzV
wWnLAxze0irWGfIuD6VltujJZgPmbwv31IFPP6oJHHeHfjhifoh59wjH1qPQ5C3PMdWKjtz1o4FH
HCdvqvefBgAemLT3jJbHLlc31vzc920GCtOdYv2FKIReYrO0ArMNc7ytHl5bWk+PxoGD2eAfAw08
PyTFkRKv2lkMcAcuSrc8L/d2rs2BV8WIlQFjQ1teEYFBDcca9Q6O13SARyv49EnlRQ+1Vx9sZxlz
d1BJCy+M5fiE6KrfAnE7lUH3VpHJAb5afjBnfFR2cFf4fdZgRvu5fazQjrYHswNMMeyWoSFFd4gk
Jo6ch0fkCILtLRr4XhZ3dYnekhe0D2oQqWPZDwgVXeAI+yFEKI7mzgsJ6Rry/Y0udNZO+FBjiLFb
diFW0Weg8EOC6LLUKeF3Uk7kWAdYqHSaH0ZYc+Hq8EG1t4tVcIdmYlo27ESwV6K/jY8ae+jAqDMI
q3dz6KCBUrdJVJvHGF2uAlfEwQVbxQIeYKOlsGwCU+3u4uChDYJVnBPAAy4cFcWU9nYDu2sQZqKm
v1HcPC0bBQtQ9DFveuCkeMjl1unKk8RBKHr9SfGbu3z+n+SdyXLcSpamn8jT4JixjQBiJimSoihp
A6MGOuYZDgeevr+oaivLykVZZ6/arM3yrvJKl4wA3M/5xzqZC/fl/ptVm/VzMx4Bj0ibpvLg1+MT
vwnrCu9c5OmToYuFPXx68iDT41VtBF/YBP1BsdebjdLL6w8E2pDXyWDw4kEcZN6HAPb3TP7sjcUz
y/DXwBOXNQT/obgNsItA3V/jZHB3avfFUd6vaahbykZZ6KztIdX6m03aMEuYF8VLO+Oncc59z0Pb
TUfg95+OMd/un/A88olCL3BR7UsW8NLwxjNvw8pn6pqmLcm/4b7c2vbcq/pBq3CLLa+dDkPuRUnh
xmPO0Knr6HvWq/6xMpdlmmkLyUMVW8V8nFZ7PtAzBc0y+uODLLg1PBUwfDWjODBRPRFO8e/rM7+2
Nf/71yztf9bw/B9mcx//tvdU6/Ff/6r/B/VAyMT/Bz1Q86cdhv8mzeTf/089kPwHBdu8KRFt0QFJ
YvK/hJgSsSVqS2zlwV0UFN5tQ/8kCEKFjcYlwKzjUwzwX0JMtEKuQ8kbf9G9Yv6erfhvCDHlfyQa
/LOmxiJgQdpojkglk6xE/6IItyO62tyhLHa9uHHotQ9NusGakSh2bLMABHjUK0KahjhWC73FOFTt
2RsvaAXy53QTRx1U06kY7QQq8IIsqn2802PFEMrd0IGJRJVIVhcFvVLXUPTd1VrmQ6QK1ir4DuRz
9wUICp1TIk+gNUkP9bYHmk+IOtz6kCxskhMKo3/X1vDT0cOvaHsseu+bFiuRXRX5/TDqCUYBfxfm
p2GBHrXc8sQ0ni5esa8aHPGtZ6xnYXV/Bpn/FK59bHwisfqICvnhd98ut4X066B4tkh+OLSZ+6zn
iZSRfrjKsBZswS0vXsGoJedHCkT+plG161uo75aYWa9jVtaVwPZ6TwK3icwdxGIhXp3gV+x2OvKx
E2E0wQKIOUjSEEVo3vwqRSiOrtD1yYTrS9X8sXANo79iX2m5+6KF80f64rqO5HFXb1VnWY+KGfVQ
S4KcUm+mkfGPSVWz31wVD4bs6KyokV3OnCrLdB2ke5WWcxoCw4LGxpgAJCRTOl74TIg9WwaV5IHz
LQ+/DiMZ5B0fF6RVfUSqs+9zq32JtvaLfJP58JmW4r1ZZjfpixlubjUzCbje55wOR1MwhJHJuuyL
2eT73va8XclYF7XIG4nMJc6GYauru+2y6bD5v5AV/v94HEle0//hPJpHwln/23l0/wP/+0AK/oG3
hl4KxIgOiYk+/89/KsOjf3jUglhYBFGGUzf2TzmJbvQPenEJiXVQ3lEO8E/KcNf/B32PFmnY0Fk2
GpV/Lx7D8f5F5YfyHAMQSX+OHXksSsG/GB4KlU8ZJlFGPvS0sGFNfehAsDdBXADoqrkacixC791m
p57SdT2rVcB2mGuqScUmFuTEroevv/fIfgacWdX406kz9+h2ObrHsLmEM8dPQORYFxBjKvOOOLTN
O7sqpSqDa3zOwxiZ7zd6Mr5a7AsTqhHi/n2C4CYiBZaGVHVVorbL0ag7+TOhr8/UwhKaTh0DuMB8
W9XykYYThQDMsDujy5+h6Ng1l77YXwGQvC91LQkNDAePjMIWhJQkQqRo3tGU6AGmAUG0PNjt/F7V
27AbdPSJWZC4DJ/0vql9QrewryktfkRRSlpCGp29PCVp3kEoHXVkSq1uhOogmLKTAe3bRdElkzPt
n+oNdlOG+cuCqqqJnhDqDIeOqi1WpqwHskuyYOofxm57qRAS+H72yIbzrW769ChVCUECquhM311/
6ROBytvzC84br0I8LO+RHcI/5IMPQ229Gk7yOFiH5liC/tRp+ksyY6JbXm5eRzq1cMI+nqx5jgV8
eatgLaeBROnKIfbeW/woZsMi+aLxx9i1t1uns/Zs35MSqopUuTlvTvlSxkUUbHFNp+peh0RKTzWU
xIq8yXKKcr9NLeN6uD5ri/zw3NlueUadVT39aSpAaW8Sn86GdAUGkMuNtq14WCPaB5zWvgWg0Ekz
FSFBfc3vPAdrXcuagIhMAtHNZOWlHKSgT1wzgsB5x1z6guwCre3tHOXWm1MTwlASzE3mnGTOBSgl
5IhU8AnRlfZRw+txFCcu+9Ng8zfR9WNvQh/ctah3dnbG++PuQo1OLChCETcN2gJwHfMos+KrSVGF
T8FLkE14iNtd6Yf8PrrUp3k7KRugX8N9dcInARJBwE6r4Dm0m+jgbOmldRxF09aEvAmEf2dRjIv4
h9T9usnASENaqf3yb2pH61mqvoeMyInglu14bHJyMqcIi2jZuAcgc2S2k/YO6FK+WI6BNrQZJtyy
0nsTRj9rhnXwqEm+RVvxnt0X9DnNZRLdUNIESRSOA7sA0QzGIElNpVud13HZm4CkmTmanEvPIsPw
DHGWEnYCymNv6HlbrrgqYsvBnMSqELtlK14il0iJ1Sfj0xvK9sCLwyLdF7F2OuhzrHwm1OpQWygw
DLphgTqOdSZc4t4jAqQ3u8owtWTFiG4kGL+ucC6zPT3DxoVHWZLEiLYnHnLnt22Tgbb6+gTwUp5w
uSUF+cy+hBgTvqEZBYXZHgLO7NpqgJnJt6S1Ur0bJ0wLUTeRjW9XpLKCDXZiI7oYiP1ol4459MTz
hSiXV2KEDWnR775VvpGtPMZsNyRxWfmzP2gQWMS7u+hO2/Qtf8IvH1XpnoxCOdnNHvEqaATuktk2
SbVzLLfZhpAsEdpwDPqewmAfQKH2IfqEPkc40aTl97GSHxlp00nh1H8q0AeEMhlKigINyXwPR3Oi
SxEJgkzTlDpUH8Q59NXBaOtpxfSi+9Bhr1kyrv+UPpH3wemO5VAU587O/jh+dtU9GyjQc0BINfuX
x2YbqOKrLWYkyBwNxCI70z4P/UeJT/0wTzhXwAHihoTmk58X39zWIdVC8RrR/ActXRYfKXjNxYaR
lpgl+6V7zG1vHxSpuLZ6PfBLsm2P8qkwh8jRPGUCcFAiHAHe1d2Ra+Gd9Op7ABBhOFFKxaZjPqid
ifapTeh+2Kr3PsPEoe18P1p0icwtuJJU+Y3VOvW6Swl+2ViktehcxNs85FBRpNC3Pcxd1mEOqlmY
LyYdrlYooKE4pMMQ9nbqii9AdUxbDdrGKneot5kyRFyZd0KUTqipIx/SALHa6AbvEgTzGDGP8671
TOddfd48mCNkpYNMCUlAizlM8qEGaKIpQ+cPsn4a/D6MRUgQ0gokOYTOJRSue7RwzJNJXextrxq/
5f67B+1FCS55ilbfnPVUHnO0FocJLw9J3oT8gQoDxSi0ON5Lq/tPq8+GOJ/uZqrKummXaKA6IizH
iF+tF0HYImelUOEoO2bBwRt5kKL5SzH/x5NVYd7yoGTbdd8M65NouDZtr3jy+2HXr8spFdujClLv
daEvpCzosi7IRFptG/FQQMj5VBA/2KEAiRo4Bw4GKCcDYFMNK2Kse2OHKGMa28jM3U1ygsU0a7Kt
gTpHo0L65tRPvA7h0aTO5+RSCTQL+SMr8yV23Havxu45H8gW70sdo1EiqHJdjgw+R0yRUzwpJ4zr
jZvbG9FDaP09z+80hh4IY8q9em+JLAOjRHRaZPW52yxiY6lv6DkE+5TIFtqEr1n3Y5nNeaKTQ7Yi
Otb4zsY5jOJgduZ43hBCTEW3W6r2zZJDc8gbnoIsz1+ytikuyJf7gyezeZ/mx6lWI2LybtnzsMoh
RAwqx2eb2E9hqFZr1RfVF4CIbSxrEr26VBDOWh7Bcn853mix4rDXlWomZEP39QHcnk2hNJfV9W5s
pm9MWaUo3teUSLGFbyBjjujo3qafIWAy8z4cr6KQI50/ghFJehPeTBiMJ+OK09IH5yEPzxVClTTv
P3Rm30ZAoy/BSMhiK9/XocCQr9E8IvA4d3qiw8EI4vGbRwcoKMkneW1yzoAlhaq4Qz7lSl7J4EJn
GtwGe31Xiq7mydgzzReTtGNdxCXnIInFlTpNd8Cf7N+yv3smckppEP0f+ww7AN+EfTAu4JDBEodk
M5lVFe6X2c7PaOAPXEqCUckvTmmAoh+dSpWf9LKEp8ivt13ZJyl5HjdPZUWcL+rbkBKeUtRVimNt
/cEMg3dMoQbHdPy+MQORQQ8GlzbFSdw17PnYMDw2n7bWr0qhtLGd9c0aRwBP6lN3pf4CCr3tZxtt
Vmkt37elDhOnJFgZogZJyrKimKsVYTWA6hTLF7we03ZReSCSBQkc3DLv5QJleKtN4Z8cWauHxi6u
Q4Uim7LwfT9k3aFU9cK8UQX7NSMPjK4Cfaz8/BHuwT65bpvF9R0p1RwPLBHioR/Xeb9sEMV26tFU
AxdiKyd6SVFUuTOImtuob1NjvU00ydRKXUxwjiYcj8WCraVycS47U3c2slA7DAOs5r53kaOi7Lrt
vrYjE3w3IFmq4JoP4B8o3TiDY1b8pgssEsOib5Fa/ghDzxeAwCHzJbbOqD5nPqUF3dY410IMZtf7
CO1st5P0cI1PwqqPTT2SbZHy5TyNSMoUhNLe9HV5HONcjdUZMetf1YW3oe1mOBkXgZv/UU9WCqyb
vtoZzdzRWsK7+KfVwq5aDN67haiQu7b54oGu7L1OAhBuG8MG5o20Om1e9Y53RTCdYpG0BreNXYsk
MmUOQdRqagB66lmm8oHGLdwApGBtHLXO2N8JM9ju0sh7dxQW0rSu0UG4+XqwiKPkct8pgRJ+4eRI
BZe/VKN9wf94DMt8PzGTYQtu4tI1nI7FkO3tguNxiSBxpwxOIwyG38jiLVwZ2wJ6v6A1C/SezBGa
EVV/quBjjkV2XS1kz2MJcZf6DmeJ317cO6BSdJcZlOW8RPNJ2B3Sq8Dl3Jv40LAiJSMDMt0uIZSq
zr631hmapTlMY0tfUTN8Fh5NOPmEPAN6KUqwnH56aMyR6bTrDh03iDhHX3kv5EAbOsOn7evmLrsv
3SbRwfrd0nhpU8KtgrklWz2DYC+2r6rBGhkthCjkK3rw+6cQZflF5ngG0DMeVUNTb+8gmfe+1na4
xmnNzxuI6N0tpl9lz224yJPT34myOv28z9lDP31W2C85a6ii8UAzKNGyvTiITrOTmh0wUnPwwuJl
mzqC2hb8nALVUuaG3+we+rhJ/Qt2WNLIOs3GJl9XBDNJ7Y53M5DzpRSfczP9NL06F+wHfsBpjjT9
kTSGfjXrMaxvVavLk8mmGx9new2bhsYwbAiT434INuQEk/k5KJR7GBeSFGr14lD2qvRQ7eW4fITR
9hmm5ghLve2rofV39PXJ3dwygTdtt7BqVfveYR6kdyfbmbFGFy+AgPqVONps+1lpcZKuqBKMuhfE
5PtyKfqzLsP0WHS8ZUP6Jka3TKYFzYF40OVdWT1Yej8FThJpSTOX07+MjD6xmrqnLHPC02Jnp9bH
81pi3t5ZP5za56dxOtIvc77lLPD+YgLmv1vfqQi5BGifg3u4HCpjv4NsqNeMTMK6mxFHWy+zjJar
x1qrxpkmlKDbp3WznY0q/gxU+2LdsHViAiy0chXfQw8JU4FdzRlcrqKSv033rEXT8+BM8ykN3VvZ
+o8qCuanykHFIi2x7zgw9kTmtVkUo/PiwtlwRoblQA2skl0C5BsvenlLTdHE6Br9feMPLG/DgNRr
ZSsutFVeB+ygiT2bP3hX2qOv7Uc5eeW17qaDrZX+MjLhP/X6q1TeLpeF+ApBaiVuThqJ65jfcxA+
Cld+GZFSw3rPk7k4ArlopVpJNR7irzVdXhxhvYVT+9sZ7s19PWfKzHGWEoNobXkyeAP2Ql6esA5/
t8HAVFC9iW3ivBnnb4wxJGraTA5eFuKiumOGREdjBjLB/YIPz/jptlhs5mluRdzmVnrEyPohWDMQ
39yj/U6FKwWKovowVHyp9YaVnRDM2SNIQq6I70avujhWS79MM8PKKgoQbXXcNpfNqkaZvrrsrgJs
2dhNd1Fu0x3NjF9TonlCGmrPR+a2VyTK0z23EsDAIa5Ylj+k43fnucvIMcq/isV1TmpyXm10Z0rW
pD46pk4mzJ/IFEciIUeEMp18yMwtMLV4VA9F0PHjNLpJrC665SajamcI5CG/bOnk8KJPz32+yYdp
JZYtZHFEtz1y0JUPGB7QEPOdgx71Z+uPytL8oIrramc2fVzi5GeigDcKqoTCHpym9y/Fz0NqJCoM
aFPDDB+WNcGLFf6tHOVVtnQPVjdcncl/Ktq7tLkM3ikxr3YFbAEXZbYeFI3IpEIVMllMljRMXIcM
n9LWOTfSA29OQcXcyiS1AtkMM7O47mngmAocEmo+j3wDB1+oU8g/myeh1BFPsEoAKkOo/kRPkEg8
s5d5jvZZj+3dg41C/IiJkKSJvUZ4WFbUQlS9oE1hGb5vqIZ2ncmLU6j3laXSswkPwnNPAlm98sfP
ES7atdCRakU7hwIRd4Mas6h+8Oi/qLR5RH7Aqe+SNltNxGfqIv2ukDiSDp+ue72sZyewmnOxCmrE
oo+5mh+2cR33vTGXueJHFqztwJ07Ww7vNRJMEXCWhYSdgjzn6AFdFr19awG61G50rDqp4ghrTudF
NDJIPFpIli+hLFFgN7na96N9Yr1/m7dH9sXTCAkQu1vOPa6DZz83l5HjCjeXqA/b0D8tDMD7lcwA
oG78t54y8YBR4dBHhQFW41dLucxFRhuh18iXKYSijioYgNI2cZaXFFWW8rV5LhwepzYofkYL6fnC
em6b0EO4rMEj0vCHVrjsZu64dB2WhCWR3k1DI8cwVNclKw8p/BOlc/6H550XZ/4ZztmpaeY3nzWE
SS2/FK08BzXCgg0fU1Qv8Tzyxi5c8aWkuFs6Lduh86dmkWI3ybfpO3gRqmwLN09hLvx4B5zEGNrc
kK3Y/ArXJeL28AkG9cBHeZZYtJBRVjQAaE5e7M17XwQPAmJ+53rlE89rFNfhsfVJ0c/EbB9HUZBj
mn2u0CO7WVR/CJR4h4WfyV31PoUbXATwmynk9zIqGSJxk+xGQQSuQRpLITfmqzpKvYM7T9ca3wUB
vNewm8xO6f5RZz0CeLehhcEfs2NdDgExHPXVmqk3XcvyJVCGooJNXZwSvDDqOv1kMR1vxKAqUdGe
jv4ydg3zCTESaEklnHSgnpqQTa5DF7rTElsFtkLSP8KUedyNtaogikLro4CaIaeYRxJZz4gJxbXs
r4Hoi93ScgAMLqT71DBvhfZ1wsmMbiX04V+ys7flV09Tn9EaeXGj5Xf5xa6a5rvDUOVnLw5wFIo+
i5KGrH6dJ0pVZF2e5zX95i6cDHaIr7ApV+wjpP5GVg9yoTryrMYy4zp7VxKqP5p1vIRhiynOPy8Z
eDMXHVbYCCm2xDRdoLu7pF6E/JB/Z5t/W/34zdZpehHUHYLt9fL+evrZnyBoXrFL/3JnhIZ+yWdS
Z5c5+9bjZ6Up7Lj2Ajmoh8qcCf/Bij5NhcpFCft7B7HYIvbhkYc4UxPPHhS8Y9NnOBuRuDxUtwCo
VRQcc0FQNbsQez6oSkP8Ou2CqVjGXT1QNh8hehThD36cgZRoE9uyPbYpg7qjqLukhNDBw0Ejo8jw
sFgCC6WY6WhsIg92almuFH/NO9ISbtIt6tjqeZqJifm9tRxIuT1hVr0nuMj1T6loBIl65wWtkItW
Y/5Eo7bGGCqxbAQEhjbrxTJbf5TaErtya+A9Q4+/sUCs6Ql8zmQUBOV16irJiBf9WZWDBklXx37R
jIopaqSSQyAgxeQZXbR94S2v8Yu5pCN79WO0BrioXYNk358T6nhKCTQ4erq/1DN5u5OPg7BF910u
P8zQ//TB6MW3ft7Dz6EYxLt0GnG/b/kXLaack+puZijeVA2MWqVZ7PBDgIF/V4TtQP7+Cvr1hzK4
f+oyfSv9b3ry7mH2SAorL8dwh6x3dvpE2xZoZNQ8NFilLODc/RRyGjPk8bYu9q+h+5tmVA2rCa6g
tlCOaB3PXvZGzySuxAUvdTr8mDMbRbSN6LIeAafJS8D+viigC/ncTdafHry+dulwkQjP2+I4CbJq
tPWSDSn29fZ9dL0q1nNJ5yqaOCPlSbWkNd/pWXrsuBwaj2aVAcZnapary6fx1a2Iwqm96m63vYAx
o/Ch42Reg8NY9M7OZOPP2njsDwHdw23EZoMRaXGi7bou6YXrlJPhztOWGB0OmIKsdXjXViMvA3Zj
S9r5s2h8gqVpb2nu3y/h8hx+5hGAgvbcra5i2ycJEVlT6YgXuyZ/JuU42XuAR6ZsEzIHnsNX06I8
AV37CIVkT1l/esV6rTl0vDI7ei4nVxMpPv/XBR1nvzlfKrmcOpvtn0nUmd1jCXTT3jMkWr9/HLM4
jxTad1ST/SfuqmRYanLZSRbag7ucPTlcbe4sqkOe2tL+5SNxWqyhjjU5zBjdD954r9HNfXunH5eW
46GsjzgA29epGfHGF0pj2XisstNS1SAvCsDDqj+rkAgl8IRbPtnpjk2zuuUhv+oynUL8K0/BFv5I
dYSSb0H5hBd9PBX3JHXQlNfGtknEyLKjsyKQ5pMXzprFhFjSOhE9+e5MzXPhzwe3pXF9bsGnFMMN
ll1Gjh0Ss+Y6DlDPmlndFFsIkLl+KaD/lmjqz6VVv22pFbyEDXIyT6mksqcvPSD5pcpxTM312Byz
YHuM6iwAWA9+2JaZH4ZWkrWUPTQN6vU6hBDRY/FjmRK/944cLCh0qta51iSAe5TlDoF2cIEBhCDc
S+ORD2OcrZO/ZK9pT+0NQqynoFN4Im33NrvzFzPOfhLZYzIh8EnSOiqO6geIP04h4gUyKDuiWcwv
PBafrbTRg47mVKfLeziMMaaDv2GjD1HY8PP3FD1tc/ao7rWO3Vac4ZrkbTPTj2DsHsqldpJKmZ9b
mN62YGFQEd2TXdQnMA1sbgrWbnAHXCz2egqzsiUZxTyNI0BN7S3HTjY6qQsvvUOmX+myzL50hiPG
cKOfALUty1p3LoDuSy8oiCpaar6Iy9jKq2Jpg4D1o2QuayL/s8FLsjyN4UbdEAC8qhTOwIgynpXy
ItPd6VXntFgeWu7hza3ExwrlIef6LybyM/5eLGV7fDNtdrSsBc2ow0zVYWk7O32vEkyhXryFFBTV
ugJq5nnVsF2/Xm3fDa6iZJZrneXSVGgkGtznXUfT8iJcFF4hQayCkXLheou5jL7oIkdyolrnRzHf
glklXjbXz129NDvH8GcVxC+eAoxqYfYQrP5LNYshaSfaL7upc2hNwwVbTuCSUnw2c/sRWat98nF5
o7SLgO/K/ubWmmoq131LrYnC8aUIT25N7UKfYUdxfPu30wud5BXFCehis70VmPFJWgH0Xk5tfC3D
JJIzE9s4LgkQcqIHTMfWzlT8lJ0PQ7stvT47XvkRMb9LwqakjAwSHHY2nX9oz8/BYEj6y9vi3QZa
3y1ONrELUiAx1NjRlPV7bYNjV2BuGAenPTJu33ovb3jyPYRoJMjUfIpnMhhOkxfhZIn4TbirBHk8
dzih5gws6edqsRShOYznOTj0fZo/pmF4zsP0K82M757qb3LogIDJtoc/282zql8mz3qsB06TwSwX
zvwhDrX0YuDaj8ZfvJvvNg+tmyF3d/jt5UC09qLwfbkM9ym+l0icXU894mQBTBcUImJpOOcKCGS2
vB8LyV7Ey9lcyAQc9mX1wbtDDCoVpmqRzjP6gj9u29s8q80TTrmp5fnPbXu4NDOSYN+/RdmoYx+r
cBfgdb3bQBwogjQvfjf5YCchiXPo33HLNTJ/Racx7r0o4zGbu5H3G68pTOnZq9xz41l17EbmWFQv
0BXv0USORGaA3IJN2ZBowN69pK2UgAmWnQawNqvbep/CJrEhMyZxS1OgOpQ24XohNW8bikvp3OzR
jM91hvPjecieIoVUPGe/sMriJ++C3usgfxV5nt6lhdHReM/Cw06HF2rvyCrEb0EjNtTfuw7DPB4N
YKiCPXCznIxPYlxh2DErMIbIpZGH0Cu/rxmeTpZ3E6/OdmCoDp6o5PwOlxglE32DTpW/zF6BuHW2
gJfsrbg0q3UGYlxv2lEVS2uHhSpLnS9R1J9CI34MEefEAGu1x8CPyAkhKc2t+Zd8YdjDT77uc16l
fZ595guy8RQlCdmCP327nm9+IBjuVPOh581L8KvDGpGnhyXYHc8Ll6Th40WB9nuL0JVVkb7losMk
6xDwn3XO94gnY3Srb9nAIppHSx9jAhgTlbsV528s3BBKPpiteCGCcBAWfHRDdSEp/j8cvKchUMVY
XPzwCSEVkHGXqThb10Mt+j+0Q2Ux4vCeELyiSwiqANLLDNFsfkPegui56LL0ZnN3bZoexBxkwIKa
rtouu4ZMMZE7pkk5sDunq9yzFhmmrpVYezPFbsHiGfT+Iax+lGVgnaveKY5z2b0OqYDebuhRsAhT
Kjt2zwzMjNyTNMVnvX51Cin3/Hy0Z6Pra38Pav7aZEyyTDptzHdBhmBjeURcWK+jz5Q9aoFNHZ9b
jYkNNoSEqrIGz7NIF7sQ7kC8gYEDrybxtg3Ajv3iJ2atyE4ssjZBnwLIsXPS6c+I6WiZdQs+wmDV
9SZPSiJ5qKkDdvdTC9woHCaYyuqclh0xqQZW3UMfixN2LiYLSUn+uvbzdvSL8cgyaJ+4Cj1dUyDp
U36BaHr1SHmsl9MwlFw5zXgPQdpc2sab7bhluFHsaLYOlVLbQUZo6AYhj0bSR5HW3YmcoN/GoIHz
xRrtldsx984KixI2JmttxKW0ovLQhshsnOqujHBBHjOsg4hbut94lLw4I38LbAhBkV5H8GQXwxvA
Ksaau5H53s2TxW7qMgEHNc9nyLjhs88plAipK9+xl5AmhB7hkBtV7QNvbWhB/Dv5crnIjfpK3f9K
N55J027PLRTPbpk8+WDK9RlfPQP5NTPVlREYAUHuv+SR81enJR0+Sl7s6dJsBZbmSkzxdtchTNQ6
39F5wgub4A+CHnNo0vecELO9mMUlxNRNGMXkHvr5PA1jeMGsZ3bUTGsIuqhDQUOWzSjV02qn2bmv
52QdmIpMxngz80oWAvy/LuGeA/CGu66wuxPkqgt25PzsxzrgzOnXXxHZAJms1gdxH0qqxdy2Rvze
mtZOAofJi64gMp1LlPS2eOQr6K/WuSPQBXaAz37TdGKW2LG15ExupJuQkPGRb/sCk+jDAlEWRxpy
tqxXTJTmXQcY/AjrOmVdh+a+oGTW3B2BtjH23Wk5H6NJEh83MtiM7TP91bgKyvayedTBmuquGdEI
dboiIDaq5ZhCrs1zdNCrT1SKpYn7csb3jNsgDtMCltNxcGA9tPtVkI/hbQDAGBXAOcCXDU9BSZzL
BIvp5Ghsp8X/rmpYzqqjujzcilPhsdTgF6K6zMaWRMRBBHMTDxVhTjBe9TlSzFVj5cdrRARRhzku
6W0w7ZcoHcfXtn8juuKWbdnNnQu6RNGTqe5pDWvvOIv5E8yqT7a0Aw12GLTLwj4Ua/qnHlxKcsjt
LvE4axfFRw8toruN0YWm4rgoV74cLLFJln23fW+4BhU3PgFingVIM3k0wrDhT9de1Mmqv8mKMm3W
4Skh1XXaFTKn2qUQl+DYbBbjGJJYgjrxMTlT+DL6w4uDVaooA5c2FJknLuoakMCAc+rQZzj/iyHC
GANASTk8ZtbueZk6CCoJ0sOmAMLSFl+iVGCBge7b5wGsoAMLKVocfb2glxJetYotsoKSbk2I1rFj
0OLhXgGLqOKlKEomXFc+2L44BPDlxDsURM/nfM0I/Y55YD/rfBlAMGYAlGy9Sg4g2fbXct4e1OCQ
izdXwcXLPLJn1+oFQa0fk4f0kRNGdcwI9iKb5ZaZxXtEY+g2FEoulfW6zNFyg0c9o6ukixOz3X5y
QGOGYnsgOcW9X3V6j5X6tArm6nRaknGyLqU7XVXL+ICi4k5TFjoJ76XGI/tVUNMA1t1fIVeCqAmv
RJKZ5b+iOviGbbDbCTJB9pTW01RRvXadItI1KPdtre2kkDji0hkVCV9smNrLT1Rav4UYPtyeD9lq
HK7KktxXhHYkb1Rn42ZOYqsOZaD3d3TKKTYtkUsirZ7HtMmPAw9RyX0Pku8+BOazvbuyGHlpEZsE
TGrbr4ehKDGj+z0ARxZl4DQX7Zn2KcXPv/NDvvyiPVVr/bJqfSwjuoKW4n+xdx47kitpln6VQe9Z
oDSSi944XXu4h1a5ISIib1LTjNrIp++PVYPpqgIag9nP5i6uikh30uwX53znW7udxR2VvagOXSj1
asS5MeKoG8+Nl+JD7+JLkd/M0aXsFfm4La14b+fCvdmsVTYrUvgymSNVWzd6O0QOv7xKb9ngApmT
q8DcYbAcC+RyoohQ4DPtUhmAMbfl5hXq1W7o3+vKex7a4egnEBcQZ7KOdaZwB98O0AnwtISw0FDV
txHqHWPKXh1Sw991NrHRVsF3EMD+uBQNkGEwhOfcfGwzvk1W0MyIVOIfMH1fGhuLqeaX3MbBtOBw
YS+noMKgiGCry9Q+gYdMwqFLsZqLubgM3H6ji5gu7gfAcCn4bwCLnCMmf29BC2tSQm49gva2sv8a
J+sWkluB6Mw52mJMdqNgtOdOtdxWbvJaS7KSxdmLpSLLFD5aNpgVGjq1M4LFustrUlGFHndtwH8F
VoTWz7FvA3npKsDAZPXOp2jKs4cGGOnXz2yaxs6sSKGs3fisKN58sXeTQyMAuBhl/W5bzJFRWQLW
7U5dMTwjdtzbQVwhbhLvPAFdlBbL7zDTD34y/G582BqlaaYn7V8U5+6V5szAwGxO/hGVjEl9MF3z
FQhN8Nq5tlnUWS4M9Kqq3qdMnPlTsCmHC4v6ki10X9wFLQZ+uG5btib3hs1+zXKzO3hmDb49huNl
fYyT/DtfCLSUnXuo5Ux1DjYF+hzBeNCWFuWHp2xi8KmB5GAwDFGO0mdASCK1t3MbvSvXZgE/IqUq
uyTRQiiUwKX3foCvQsvy0UZitqRzc/JndZx5H45WMHN8mPrcO7dR0Xqj21iXWv5X0UpqsAW9Akte
eunK/BYUSkadbk1jkRGA4S8GpNMlbZ9K5s5el0K/XFJA9DNJ75br7IyBa9yNE3R+Ig8PZngJ5hSf
cBU8+Mq+zo3m2bbc5m4x8t3sYftdHppSpYdFWJCfWvpq5Az4BpP03KUOCcvL/AqYCk82NRoXLpTC
/bhKJTL/SxU930I6Yqs2rQNWRY+mEqtFp9jT9kLe2bNLrm/TFTtoSjrRn2O2PJfSGA+ehdzbADZp
GdO477nTc7qxA+Dzaoe4FlNwFV/XNasvu9W5GYF0apAMcZ1Jox5e1LqNJH1kgyO43VL+PXrc31uT
ETSrh+wSh6lxq1HtHZ0RQZ9XfveQZbee0LD+whjHMmVcZLv+whKqX7auxYvF+njbUueEtXk02vGx
Cv0/6z8o81wfC9BA2tYFIdqBfU5t3HgL6pAFu35fF85hKbkwALnuUC+imyy4NMh6t6TzF1La5VBr
jWDG/8otSgTm1fWJ7SMiOrfst2JVBQVpeGM+HpU4lYksdtDWs3okE9FuYWSIbPywcrUmASCN50kF
BmHddRKzI362eVM0PU9B1ZVMtpwrFL/WCVhk1OUWmDCkr7kjVgu1NCAL8y3TGgJXQ/+V6JpccEWn
SmIV9mzelkwl1zLoyv1kuS9xtoJJksSJOnJHmK5LFKG2w2zBg00Ay7IZuptKKjYtMQGPQ30udH4h
p+05aSF+LeI29ywH4rwZ2GkPpxRx6RHtB3+4ylZ76ZrEYhvBgcLZR0VZ/s6sQ2m3xanX7t71XOS1
i9aHoF5ZWcMGRyt0Dsc09qZvHXU9mgcn719ErDgomvyo0CrCTwCwMNbsJqjLOSAasj3M7jJbg330
G++ceyvzgQIUwHtI4jC7KB3a5b4d+2dPwwKe0f/vHQ80WoAzQDZtfujG8R0N1jGhgVu6miMCZjrL
b7LGWdb+FFAcT42dvJUZ6FOCw3pvhNHLFJnsPpNVXhB+2bFpb5UxcglYVXdes9tmvLusa8CG9/aN
KKjkjsf3sfYKmz5eiK03h3s51fZRDWyQ2S1gW2YWSS8eRq0QzZVyFikEpI9+cgocXDnbmZBmoxfg
zFfSZI/UumEj85P7T+5Y/ep7bJxeUrPJNx4HvsEtss8lonmZt7zrtgiOWUlnC5QuCoNR7pKwIjVE
xChHqlPmoCFr/VMVj+o2VKPCDmKkhwTLVMpvvw+F7GnHyicusXKnxLibE3USizqT/gnZJf9obWtC
tBNwlTUAiR1GuzirTehnZf+GaxiRjM+qDkrZXrI1kQMiMuXZj1BssCBg+2TpDQwEbEE4XB2yVLZr
Ic3oXbwPqzxgaU+A5+7csfMRbtj2kX0FjOLOnHaxye5lcrjhRPNJn/HbLJU6NT5KWdN+jWuW0Fml
CyQoyxaGLZvoFJUBlwgVgat6VOGLiLpQArpOkA9qE1kxDeTdpNhEsbszzk5Nmpfrhc+1AVpENSf6
OotfafqN4BlBGHz+OWBoykio7uTenm3cLcV0mRzvQRnYw3yGu7P94qCfwfanrZsPqZLsRPTRWrQ1
osce8dIq8ZmC4qFFeRzZJe+SYOJRwadNemSXST796ouWs9RBwYXOF4DRsI0dw33IVWOftO0xBYgd
Dqq6ezbrAeTTT5GmjC8Sbexl+VVAGWVu0RxU0d2BMm7PmakZYyXzFTzAt2UWd7GE00Wn8F0F4Akn
YziJThcHNkQQaMISnGXBrGYpuDZla+LBsFGFFxZHQSXsz2FELRsjiRfSgfma/5LpwioNpwHqPQS3
/TKnqLRjdKRbmcOkIV9D71VvX9rldXAwlBhx2jKKvk19UO1xetyIW0OwXgd/5dOQHgKbNnpZkMGk
dkhgvdFeQHuBY5RYeBz525ixjrsmJA1SOtdp7mJvvbLN6FXdeZvp+H52HOg2PtqL7o1qyT5yBgLc
ChDXcz07LRDl2FIGt1xJr57t0gRJ5upktofVb+RoVmWTrSKZjT8MsbxdmeKaAb9AN9Z+sf82UfN/
lUspHqe6OgEYBQoDUJBys/heDIjP7Fs+Pf0I3Q0cDhKeduay5UoBoxSqe4anbwLgu23b99CgPrOq
KZ4LEfabmXfs0IGknaz3ZMKCFWe0SST82uB8oywL2z2I1RZwM1uPuJvgASZ/UtrWLBNXPzaDKKyA
B0OCHbceF3fsVaeGKcNWJvmxQCSup46nugB/4zGn3PZLmB7pz2qcout0DAEqUrH+ZlQUZJY5o0UL
mgSChJOB59MD/Y2fRMw7GcCOnc0Lb5TAu/h064kJ8oL0HdeIPnTriCNcejgcs+Nt6U94qkobYZ+L
b7Ue0AFrv/O3tMKSUdK3KF2xgzLBYCVlSdaE+K8sz+xPtVFfs4LJeeG69IqNRzMKNAbZAoOwZvkd
t45FU9mxow3NA3SBe7csYFxlZntdpnOSzgs3KV4f4oGrtDu48fp+BK21EVOtSIxd0bogjhyNb6m2
BrmfZok06dtOB+fQDRnTAK/LIy+HeuwqxsmOVd8gLLGeKNBJDf6d1I6E2sgSd4yxwibNYaxo7tMQ
0IcdtuFpmuY9e03eJj2SA6vyP4GBHnEcvOLOW5r44vKoTgTQ9q3/3tg+9EjRZPshWTu7jgcnz/O3
OMEbJXT2zJ3C30G9Twi1wnTjQNcD1HoqBJxS5cE0HZqLc28xYAIlILZTpapju86UXPkcNAFEpKX6
7fGQegEwoNoKafvuSSorHxIDX0BsIygju9LOsgffnDz6mfBXZ5Q3clpA19ke25LhzQLxrUuzOydA
QbeJqX7cDFNJHvvPYEwh0RT5zpxMJwoXsm81dDD0dtzqboA8dza93ya39zQxKZgbrhcX1MEuNYAP
1RZefv+366l9CwwsIlMMsEm+kYsbX7nGFhkO59hFZFjOzeq1QMhrmndhwyqWJm5lWso9Y8kWgkx6
LixadWSiiI3DgrH6ANe88fSnE5R4iRrmqilk2m0/a+tYesZW13V4ro3fpoFsNRnZRfvFWD9N4MmC
gWTcoYB20ofjw+DAp6ln6K8ojiqWri/mcmpL/7FyUmMbFyLKDWBwMV+xHcpdplHJ4YVh24/U8djn
k8HVBQs01nK+S0b2gXWoTayKJst8UGWNOeD8TprmYhn5nsUq91XXS6rEOj2Gcb1Pi+rISIT8Cbaz
R3uOf5JcROilWKo6+nfSQB2qsVvTQ6MWF3pVt7eo6k0/qfeF7G7SXzyWYuN4hRqYbMuSrY01YuUK
GvNqWxq0pf+akMWrFKpbkykV2QnQETwQVUU1yIcmq65uH6AKgEmIioEgQvlc5ea8nTFeC6RimLio
oTSyBt2G6R09GhVq0ngM7F3Q4aY8ckk10f9nLNQ9ZsKXWf31n//xI1E2s4j/i7zi+p/jrNao2P/Z
1Lz5q0yyofr3/+AfpmbxN/zH4ELF3xNXYCL8b0uz/TfPdS2x5lmtrlqMOv+HseBZf/NMz0XF6gWE
I9ER/zdjIfwb+0Yf9IJp264ww/+nsKt/DYrzTTNkie25oWcHnsAi/W+EBROzQtlUgjl96RK7nvq3
oiOYoC1fYkeew9x99koUR532/i85nw5/gn/OS/nHTxZWYLurP5t+5V+j4zIsteyNmRBnE3BbxhUv
uZG/eFwi1vJHOUygqv4O4CaFictIz3k3x/lrcJd7nVBlhOfqnCFpRdU4nkNnevCd6f7SPQRDcg26
22CztW2mUzJQgVM5OAAn8VTWD6z2Pv/pi374B43if3FlPiBB77v//A8O7H//EC07dFGuOZbwGCmR
hPOvf5RhTmJhxrENPzMkEsvK9zUj8GgQy3s+thYCwPB7hGsbdf4IOqVaTp2ojUPHjp6m6Xuyg43L
KxwRF2VHkQ9q8OjgeczHlcTJPHHshzbyYmXx/0UGGhoZuQt4/LCOHtPVs6ti/yuJU7aElYWetLxk
jvgrCckd6/QK/8OI7LVg40FdZ/tAl9TMfeghC51+jWGKgSvf0RV9cfUhAW4Lf2NU9p3hj5T+f5wP
r36czPrHBbiRpW3Izeihg0JFTtXAL9z35L67LXxSFu+jEf6heKL4S40LYMgHyWG1DG7+xpK5uHfz
4X7ovnWPjGYuLQyVEPMiyiHyvvzngCIVebPEYxX+4XU7NeWSHOrEAHjZhO/h2H42bGGZZ2UP0xO6
2ajqALXHij3MEjRn6GtTBG3zilkt6imKNp4yLya0AWRb1E9FNZX3eQdbORgdQgVQFpp4VXns4yPt
A99fXoTnjCStm6Nr5iukXayzg1ax1QiRm+5LYLiJW7iHYQmoWeMR2Tk+Kz6Mk1eAvKOwuBuwVx0h
uw23xCbVi2Ty+eBWLiFnDnMGxTXUsGfYFUxpalC1+3Je9kbK8L4RZIbIvPyYhyndKvL68ArPLPqb
5UVl317TIyV0kuewicljYJiPRd9+KNIpMjs28m1CVhr8no3XNxBN0pvdOgfQrowAmY3IEMt6K8zn
bADe6bcjwaKK2cd+jy86vwM5jrY0wKGfpCE0Zx9u0QjaOGfNgilaQV2rhk0gYn83h94eDCDtKEvA
CDNM60XdtLzUGmsZS57HsJR37CKREAefc2L8ij0mMqOrdl7e4efy5qPy/iiUpltvbb9GYZ1kKx/d
tjt7vjoYejiaRuHcGGagHKsXfoG+fBi0PiHLy/euk946lZzJ4zl5cYwpUeOZEc2zqlaHNM5RbD/z
H6hN7JQJEZ4Jbdr49+BjPjSTvE2n8f1sUd7NmzCJKTRHn8J9oNG29GU2WI/Wqh8Zjy4F7Bj0B0kj
QC1TMvuzTJADDBlUE/scz8vdaIAly+rM2remjftlHo9JbO77Wo8PGudMlW8CzzoH7fBZBDlrhU6z
9MvT98zKls2kyy+vc10cash5qurOtcISQL75kfTtFt8bEvupO7lypLtbJf12be8mR35Iy7/XPrRU
7QUNfBmeqapMke1o76cuIO+LBhu16defpelsXXFZen8lKiCUw+wTsp2GOW5O2zxo7gC2oo/WhnXk
hkJaurJ7u5ZovQord1OW+zhYJoSB7TMCvd1YyAblH0WtJ3FzySGAt44QrcYbsVnfjkLD0YwtB+Kt
nPY+TmcBN0YsG2st2M2WBcgA77aTPiEQCH3EXD+nVXz26/jPklBGa9f6XeKajaoShfQIIDoaAA9v
m7E9OIlT7rXoDRTbIx8fHfISAz2gu0LqzIixsjkVQ0Ze9NkxCv3sOZGYSBzMtTGowqgxpoeYHEPf
nJ9JfHFO7TjvnLrb8WQskYyJObJQv5mB258UMohJauiCyqF4iPttJxVyl+C7gPy3Ebkl3leTjf4t
4RUqg86trXoMSFXPfLob7lE2fztO/Bm3yHLM1WaZkGWw1YJcQffslsu709cMlnMiu1Pj0cvGbyb1
9pMQwReFJtCa+DVz+YIrP2DFZfQ27GQB/k69gu5k8z7WWJTFFZdnT7NNP+zi6Kg+bJ/w0yBMJzZA
cu+sWnCl0M7F0u+BQaQYrZbiY1oGTJcYY6GoPRazfPd8yaQeNtIhrE+zvLT9iBY5dS/Nq6V4uFBe
T1b4VjmE2chZfulstf6qFpsSi+OKn4M2UCHBqwL8ST7xGFbwqoZKgz5Nyq1IBQNe620osWTHOSIY
SzfWPvbyg1rIcywcdW4Dj+7U1E+YKimZsZjoguqj7ecjOUXHsVSfrSBSTEnjrr3UcL73FqRVoCfm
q583fzqnvG9mupgEV4jPPnADduGpkdUJcf4nEn7nCJ7dw3eGzrJGPV4EsPyz8CPn1NhMDODrcYlP
lZLOgT3zgmSCArqzGeZ1qy6I9zBYYnluYoWFG7Duphk+4cV8DhjooyClfjcq9zT0LdrSAiGK27Bd
c8BnhHCnKzn+kpXUp1CnjzYalgPEpLsZM//OXOA5BNO5ra5Q7s2oBT4eZU32rk3GESnenK2aYkIr
MFMXgGdGBokm6ExeqIrNEcbS1HC+M8gjxBtcWh+wd8BdHLxwVUZon6KsHE9wLLduh4PbqvIgCpTL
HGbGBFJP/iFpXVqmNTubb9BtAvHodrgexOCCA+iAn7CYT/dI0I1o7oi/qLr5DPGACL7VWy39udw5
8sHTo8YjZgE9Fs24yZv4KfCN7z4Ns62YNavdwP/otP9cE5CzrSpkr8ScheMb9Rp/FkVWELxZwRB0
a09lSOoKuTvBCC0rSU6N1I+yr1gAVfI1XTepPaxG219OZct9z912G5pxhjMOQaedCqwc6Qmw+IdV
+F9WfidHs7828HYS03poNedK4afElHYxOKxFrxKgnyRTxZnPPJoaTEqdM8Q3u8rvjA5SA2PCfepa
5d6p+z+MwdHpb/BPG0aRYCrlsggmYgBG5rJRl6c9xLyDDQFxnm5NMLTPmWaSaqLVgdRJ4WIXzXHC
uo5nz9WHukRw5ilq3HS+grgAaVhglWaEw0DlhV3qs9GqgOmNeiOAB1c6+zsz7d/8IUDSFHvfk49O
VHV7dOT31ehHk+5/LF/Hu8Rmep2kSFGYnUdOUf/yNISJIQuhgExhyRgJmZI5qqcGv6xgdb5rC9Ct
OYruAZEaYoVis5zMBCcQkjJwZ6vuOJiKJ8+bdkrPTFrs7Lb+MmwwD2mHStMz30bPvgcG8972wXxs
MFE8wCahlFmCYJdzYVG6OPZ+mpBOziq5wBoaDp3gHjOd50wGywXm/niY0+61c1gHogc8hsVIBs+c
FkcTy59DaKBWwz6eYIEcsP+E2zTgZFFtmKBmKD70VIjnlhkG3uyt5xnTXunWe3YtDMWZzu0rJ8lz
zgYWNT5umEFNJ4A7Yk+x/d6V5rBvl557wWpemDKq46B0fhWVJP8hXoinDH/LAFkos3boTxN7vgyp
N/6Kwdm1/DabNaOppcKgESF/AQkktDj8eZFvOaxeHWDVTm//tjFvvM7xn24U0Gske91yGJh8ACI1
loSVpDecF/amRi/qrUsSboRHcCXZqu0LFa/1wnV9sseMR431zN1SIjKoveVlcB3j3RcCiJrbfbgu
OQwQDRgNiaE98pHFm7wQ7ZYx/iXNY1opLzKKkPQXXSF5M1AOhvVnrZCvmPq9T/PwhuPK2Vn8tDhM
vsMBL9UcNz/si8Jj7SwtyvgY8WCl/gJp0D+URdigWxZXo7Afue+Wj4bYCbkwVvXUOs4IQycKEiEi
wXqnkqY+aLgJFysExAs9Hp637I51rCf8/xamKCug7pOrUan5MidnpsMb4Deg7kGJND1b2r8qW+I/
9NBtJAOxFuCdsXtJQT/GrsJwItInep8cAHjuGVuwPGZ/nGTO8zJ0CxTW6Zxb9i/2l/tsQZHUkNuy
wRbcYCkJ3WPDWHyVJ2MLB/VjLMAeYKf8zOtsVOU4wWURfDiIoBEA9gP1fI68N73Q5K3kbHLZPrzY
8y41rAZ7VSSl5iqdNSjq/v4XMbvAiTyEBvGE/WwyxcMICZ9cIo8dMRayjrGp0J9u3807P5npmrNj
aMrXcu7XCVEfXJBEFzQhYJtm68OkcdgXMdt5dsMvLbuNfeuua8k5PEA1gQ2Qr5JU0GCYdZJzkugm
svg5ZBByzeXcBZNJmRTkJk4hUqNvnhm/YqUUT7NsX3ESn+VooCpM7ZNv3CV1uVymRfwYJddOYmCj
N8cSzQJgLE75liwLqAJZNf82VldT2+DkGpYsPI9TG56Txf9wkCztFUAtpNAtcSTZPU4c6jBqTA1R
B6tJdcFkx26SIq9eGNjnqOhzbKA7o5AH1cCfnVqm4JONSzEOH2Sb2hsrQ1E/2OriDiB0QG+bh85c
Poc4/SNnqmQJBpU+DtzPQqkg2y7cYfi8UyYaYtsP4et2kxc1aNoiEmEMUlLVDa212s59PIIA0kRD
GwvBMoE/HgzTViem2iAQfGgPXqIuRVYbH6ZO4b0Zo7UfHac9Eb+1RGNWsDFEUIA8gobNFTgE8yFP
SSBrBZhCMO/QuSio/75MtNQh4TQWfKWDQGLQmCFL7dHxdyOdCXFrlFIzzBPcqzePZWyHhd/mnWTe
iB0gyfI9NgpgHWLcV3hTWIW1NyMMXpzGkECOvq2ErTTinpIh/uiG79ac/biLWRzRvu+h07yhUmUb
+NOohgsbhPWJa5BXeA0MifsHA/bPMagqRDlBjXUVrAB8FfBUzabqLbFDyI94hXMTtd8BP7wX29me
CLGfgi/eHlIqvvGF7al/T4mHc2e4DDPz7J4Ih7DEDVHMzoMI6q8+9NNo9Fh9upBHnwsCvkwEEEaG
0MFn3O4tt95MP7yeRWBnW+vM+jj1qXmohvLObfzfDtY7eJ5UHl7DEqO1vBkJnnlGgnDSI+owIx3N
WzGSNSgzs9zLbHbQ44ZI/Yvk4mUKRRN6vKhmEtzLEAe4GpIt61xUj7mJUoWKIcsUdqp6+KwQNnER
QZV8JrfnKJr0odDT85hOO3fgzk5b/4zBxLzKBPcBxlfHIaLL9hP2LdYHrjsmIg3raho89zh6yMZ4
GDbICfIDOfAftV8bbGAGFB95dlN5T8ZpCv7Bsrrz4hviQv5Wz0GKrKz8KyGUMnWhMlht4yCSplUN
6jxDguzyCan2OPiUkhTQ7THoa7rC+r5oNNcDocCUDteY4LJS2s+NBUFQ2vkfLzZeLI1q/+/vHBZH
g1e1Q4V+QiZpklODrivToTo3TX5rGzDuVe8dzaWAyGCx8hysMXlFlDqdq8YOocnJAJUXe1lUlPbT
qKxjSmrgpUGmCDbLfcqRvJ2IirVoM3JK/3J4YXmYvCjdH/h32mYaHoLW8E58WAXiXPR/S790l7//
S5KeHl8uPJ4YSnKUjqq6dXVH6gC6W7lg5LOmbpuM1bBXBjw6PwgfwM90xAwXwU71/ovfhuFl6P2t
2dW8WpUVkpBQHNykfRvQyT784y+x+9YrzC44DUwbP1HgELORFXBRYGTcLzZxhNoux305khwcIt1F
MpCe4rH5C48hsngfo0vodYc4aJ7yjCREE3JWlAb6hd0Z46R5Z3uWv2vC7Er54uwCQ34oh5cfUR9o
JNm1xIL0dzO2nyXUNN5EzCyd/Smm/uqlOA9Dwb5qsbjGi6zdrPWOvDAQsTe5gkTPGhXYdnsDbgks
As1V0Tz0rfgjh/TV093E1mfIoK51lIPOw0B01qFNzKeuvuRqkFHsu78LVXng0/DKZtfEZKYnV7SC
aehqG3fzsU4WktBcihgMWab8Aivi4qRi3uKbR29Ggzh3a1JOD7NuBshAw7rsUW6ZMI9UhnuBT6ia
rL1lWM4B73EfJQLRdcVGaGFOWLJ+itwyiy+Z5O4aJXRwsDNdNI1sZ+oewIhba84J8xgOKo+qsThX
Je0rivg11mgm2xLyRFq1eFxtdFbm/M0/URhsu3LnN+nOZo9FWBKvSFYN38ZMmTDU4FSW6sXO0MTo
1cTpr7maU+dYO1BEHaHDnrcL8e3N+os5Py8etYlqscSHdvvkjc2Pa3nrTNVli1WLUzs3Px2lb2uT
qtZqYvUMw94ICdEyayIPvekRRAhwOiOtLlm17As0tbhs7d+1+qr5sTdf4NOp6oCFq48apFhovph5
PJTQ/BlwmvsY/TmHM4qIMGomIrwvlu7lNmOSBDR9pwdeY5eHp4Uxgu6S2YNjmV8tyIWyLASHf/y0
lDVTLjMDLumx31TDfejEywbSDz9ryB7SZb56OUGOapq9g537KAL7jfAq5y3Q4ELD8ZugYUN85k5D
WTbEvyZtYeJSlk16OKch8tq8Gj0UmxrC8/ohtxWeNaRvUabG4VEygOt76Z5VhZeoyYPgyjLyqDRp
nKFiIln75AyUjN/RtNIrlLk69k6NOYHwSJiq4UYIVBoiB99j5mh5MiRc+N9lbGGo5C5aaChUWDkY
pXIEXk1zh0GCmh4HgZavc5pWZ3/hg2YOv20w4SWC7avlGU9BT/qYU/uR0IHBRLlfFVJEyizucJci
sclzCY6naU55Nmq29vFdxook8qfNtGQ4KvO3StL76Q72qcimQ4VvwAsYyCRHJ0uyR6SpT4SbEztd
JOdQBONFqEOv9feEgCcS+XwdZUfviDHg6LjW0ZzcX4LZWJl6HGBJ8YQSgToKlxcHEFbncgIfVvL7
qs5aaEqSF4zD2Im+U82pACXi3k+mJApATxQl9G03WzD28kUumDwFeHe3SF9ROEm03/6tAdEUUUjm
5FLLumdN3x1yO60P+OHeVRVuF5IcyCsA/1GWd84+y6S5x2NmggEqrlMBZgyf3EnK7KMsLf8ktMGL
jXsf/9RFDIheLA6dHHh8Xz43Weeeu6V4BC1SPspK34yWZMre+7GagTCr+qHri7MByrNLw32WVJSw
hI7FxXJV6WxcZf0bAz08Iw8zxOrpak20MaUBVaawVtybgpTiQ7PzFskJgp5o0zGCjuYkLCIqRr9H
EVfxUU1dl+yzePgZCIsMDJtTIAz3Ic0PNzqr7lSMD9NCjKnvIIMqDPbozOu2oebZkjnjIZSB69gV
lado2ASMkCD4rlhIGxX44LnNLiTaRKxEtnYf3GrH+cn6IEWBPnWMYiDQeEIR6QT2z/epuaUQaM8x
ojCPxymZ2xSDUAetDZHpUtSAdEKYGk5M7DejXtJqBzJS3atoaAGhnFHuIhKGxJSyb4hx7o1yOaIO
de9CCsG8zK6qRrIjZfWdTVmz56J7DyU5IfHUkmIG8CUaR3RgCcjgBp7Jxir4ekLz20Ns1U4C69qt
aoJjsZj1nZnxsRrp8NQ6iO9DbqbWfTczGlmW4pwCtfunFcvByIrswLPPsCnhaghyNk+wPk7WQoNa
TeSmWDmmPxe7Z8M03XeHmiig+dn3Z3Q6Dcddlz3NC9YpFnyrqn1xdqYrjz7jgDqUms+lQHLqs7CH
W/heg8+kiOTrW/1tnmURtHRsDSSxxYQCDTIFIxLLqvZmDVKjHe5n1d6U0qSsussnJr4/The+AaDd
KtRVO8unObDBbi4JoROJN76Hk/U2pGrHzgc0Q9bed7Rmdd+/zwWLxHlpybdZ2NYk+oUR0lEM/sli
yRERz0TcuBvzMo42ggT7WXjylQhXA1Tt7yC1uu08p9Oh8MwHIpM40bph2jvmm0VM3Fkby45gim2d
81B76F77lDY5QXbHgNM4J0b7y/Jh/mQYkyJQezsqHmpMdxz2vT9b1yBK9nROIJz9LAWdL29L1X8s
isijwTRP8ULKSV2bn3HmqLuBv2H7fA0zPTd4x2bTYF4HHIIGfbKKnWvn322PJdfynXCLNVHM9rXw
/PnsQEZdctj6gd95PEvMN0U2Z5FsjF8ztJOU/9E5i3ezSXRzP6T3IHqwsxa+OJAR8i38abxoSBS9
6wzMQ5KB8iJ9NQor3cX1DhPOn1ZZ4b1bu0e8DJTwOrkZxci6RdrMaVfrtk+kWc6p6DIIr3AncBeS
thTo+6RnLxKT4YV6HANPJnnBnIkPOmNutxlUseVOZT60Yr+NDE+YhUWgQRZNTm5w6ZnzcL2UDGN3
qcrfRr3cSPoC3lQkHyQQhPcIsPA2eKwXkzy/DivkjJE1lY9p74jRfsln9ZS39hJlvnyqs/QpG6n1
bdPA5IjETqO9ygqwyRR73zFpWgZzEX4J+SpzJKQOH/rqoyRb3X+YY1q4BPX1pqeznxIakDQWPf6T
ANGTyA5TAZYFHdijQqoWh7QbmpCc00Ie2dDJO+hqRjSxf9t4pSr2M8iIEEDZLvsv9s5jSXIlvdKv
wgcYtDngkNsIhE6tMzewlNBaOfzp50OTnBnOgkbuuWmr21X3VmYG4P6Lc77jIjeyfXAUC9VFFvPC
JCsrt+vkl9W2z7O5zhYqUjK1q3igSvesSwKcg+isl0weWSzcJWswcVzR22WKIXBcrHLWyTo6QQ0G
Nr2IuD+KGnE4MMc0bNorHO7dTnqM42a5S/XiH7quuZjDAOJEMcfsBswSafHIQCv39I6QsbDMExHW
Bs7PCt6XN0TA6chAcj11F8zVc5BXhIJFUkE4WECH+PuhyBMK7GOplgdWeSPQ5vF+qlnEDemz47tf
oqbWcJWJYM7NGISisGoI9Q3JAcNefx2V0ji2MK7Z5qBsmEZcOqSLPvAcf5Gb8jeON0HNd5AlGvEf
DoMa6kq40NBtqra+NCiqrlHG1geErrACnO7HK5D4DogaxkHywfr1g6Zw9Yc7a5ySna7mV6FVE3YT
4GGZzxt13RFogcaK3MKWYAXUk/dguBpGgd1PbVlPBcG2frEm5i7uG7S/hGVqsdPOUh6WBhhgUFAz
lDkbfqjTL4WeklMVkOukuhrHb2ztI1bt+DzbM6N5JiXc7XCrhuIQZ6i8EAxyNzry5CnU+9Bm4Jlm
5g1UzdvgbZ+veclFNEY7lbI59XLeezqqZdsGiPeHvn/xy/FXZHxBQImAvA7qozOWx5IBFODCMXrF
EsTohlwahPMPGJFTsu3sM7o+ctIVe2+mg/m+kziV0qZ6u9exoOKaTHZpi3oR9SwJo+wOjsLwHDW4
7zvjeerRctv4cbHjeh2+xOZhUMMtBr7Pdr21/0de9V+SV6GK+k/kVXVfpZ//8ln9/Mvxt9O/cT2l
1X+IkFhVVf8WIRH8w7XQNPm+7SEr8gPiaebffkC54/wD0ZRE7GQLgHT2quP590wb5x+W57CpEw7K
d5yd7v/VWyHTciECEXXoBULIwPzvZNpYps1X9v8KnyzTc0wf+RaqIYGP01kjJr4/H4j0XdVF/8uz
lkLBgwOtCrjjHvpMlI7NPcK9Z6AL+K6q9i1m9LNv3TE6NUVxXuZ5foB0K6/hu65lLFdU3zORIB4U
ZqZVHuO8oTUp6e5H8T0kNRaCRXZXwUJyAjaeY0v+90MHRWdTBLTlQRmL238OPwGiJ8hFH2bFlieV
hASQJnHLEgdggl+/eG7+3QXY2pA34Qq+NYfFeQT99AU3FDPJkstTXtylfT499jWZEFHSWKFbEYsX
J9OLvSYJO7Uq2YtXko1ec6dIprnoDC10hmP2CjwHOiD6bXwO06ObeAWK95SDcxW3+/54ahfXO3dL
t64moP/Ab6iIfr0g61hu8Yb8qjylfCdq9KozY9grsNn5G53+dhhntXXaKjrZJWniKvl04M7Uefyq
m3l6TUoMSYSB2Wn+102AZnRRhr5NYehrTskyRkwEF7r0S0RBSzxQpaNJGQmsL0ARYu8vGe/fpUDP
chWL51KcHIPwiwII9tGQ3Jl+bd/lDDmxz4wHHw/nNrWSeFvqfNlbRce6kowuOgp3l/Xps81fvTH8
4KkMelC+GNxC17x3a3RNpQhgC/rt0TM1cfF0w9hk8tCq8586jead8HJy3yQV8bwA3iumCIzEsU8w
XOZxqkJjnWRUXhEhDV3ucy9L0GrhqY8qeAYI3inzyL/hxvEZwa1oitLv+7MVzxcLDRmCtGhT9t/o
71Ceg7xg2ThOW5rHDBE+RHC3XPI9HyO9qu7tXYFNkj4kQ5/UtPlzZj6Y7TRfmU3HzGFJw3JiytPO
4slQMPfjuAl2nq6asMKOvpum+oyNv9zFdX7sVWPdwhdFPexwz0oslH6PXqRZpdaWxySX9jLaS1lk
RyIa1kjudGGf4/SnBFKMzGBZ19TjjGA9FA0Zk58pQETeJq2+Tey22PbDX6Uaqn8DuURdE2QhR2Xu
er+prjJkYVc1BoZ9NdGum2Pu35mR2vFij2fXpa+PBNeth8fIq6tPdk0gnxB6XRJWThQqzR0qpflm
P0SBfXIT9qhB3zNfGRkfjCwUtrhgMEI2bX/xy/7ag6HStJLFJvK8Oh4/kwVzmp8zvPMmhNf0YRpg
RhUwkCa/FjEMm3f+Ib8tMX1qgSmsWdNVVDs/FcNs7IfZek0g/Z06jQOSDavLdAEGi1TOs1+2Iix6
5R/mRPhAGYP85Jv6NYiXT3uC52hA7tig2/mAXM1p098ssXda2vyXImYIy6RwMf2qcGrbLyfq4oua
76pB6DumgKzV5a5xcPB4DXa0rLNLZgnZPZDx7BPaylmTQbGXZducHOEzPZWnpm+aF3v0XPqXFWxR
OCR89/HdEiuxiwBD+zPB3la96uY9494vqvdOImbwIv3jlPrBDqryy6yKXxflt5zS9oG4lB6Nf/Xi
JFV9NuKKRV6EjKqoYCYIi2y8qvzwJUuOgog7/dgkUAiWsbl2qAArd4owc2PLzOmGwDBU/d5nvbTR
40qOoifh7K5o0LwrBE3AOyLphYsxyG0BFJ/CBx7FKopXlP5uBLCrlf09UI98l3Ym5nH5wi5r2acO
7AUsYfAX5vpUvMnOIN0xMil4TDQZGiH6ZvxTI1uuDiYd8r31TMhgZAC7gFEx6J+5XeNYQ/5r9AWo
1hhlv+SeB8OBTxkXlJj2+XBFjXxdl8FwXPwJj3CGj8eImQt0aCja9L6LyUzF8wkrYzxiE/tbInpm
Jw1FpKsjPeaRAOhj3vk/tiIwO46GN2sG+W26j1lgPjRr5pgpNlFXhYkLJGBBdo53kKejSx9cwFrN
bB+tBtZgW7Fx62rM007SPQmpCLYg0gSlIPBWRokAi+b5mJiM0hCeMAqrz9xtWwvN1dgFJNEiOmXa
FIEaCKMF7cXSYnaSI+Wql7xHSwBo2KJNYVLBzgokbcKnbZqffrIGPq9OdoR5SDeiQyWoz/3Svcl6
utxylMdgSB+wwCp6HblwDOb7Ey9osy90ejaEYO3QkY+KXxcDURYaMY9ve4gVh7H5ao9Qg6sOJr5B
SdjjYkN8eyGclSSYdjDCWZbffYculDWxsxFlEu/HgAZKNEm+bVCfIF2lFB4Rrcy5CauBhgcwa3s3
NYygCrCgpZq/kllFSBIheOCVu2soLC5oSu9mIukmQDghKFh9ijP9mwALVSL/gbsJ371g2KaxIE4l
OpvSUa+NIQll1I+ZY4Bo9ktkkigZFIacwhoRjYEkrKo+zIfo09PtteNHDIahYu5cI7qx4cBsXAP9
ESPWV8P2Tko4w7l491P7x0WUcK1Ro7Egwt4LnN/K+/esJoHb9hzC29U/Uymb+0mQEmKCN4P9KzRD
hO6kOjSVjovOt8RfsmlcD9YGKjTYoyuqoD8b7kCFNJ0jCMFgNvRhLtNd4R8LsyzPAC7pM5Zvy+ne
xkATOeONy6mNjF9hJ3eRkldZiwOs9y2KEOtcG0V5MnlbQ1MM/dW8yzos6oFysa1FwH5I7d4S/vVC
D7nv+o6+rRyzXV1kLKqq4ZiTj4fLG4aCFvNKGtM40OvoKsukoFbga6rbCrl1+8JPAg0M0U/5bH9X
48xCWhZkb/rNkUzGZGOVDtLFpc7DwpG/hAVwpwp68LFajkrMn6bwj1MAZ7AbwL23ZFuxsnzsiIH1
3BlvrcRkRCIay9/qjRyKOyka8g3RmuCUfYGfymyRSNDHlrBruxvfyn4AOmOi0RyjGmIoz/QmGshR
1khlQzU1aF6H/Bn8TR4aDTp8n60q9pc/qHDWpq+yiZCtGHgMcbs9Iyq3zw9TZ9FXpg3e/2U5GM7K
ehrWWQ6m0sznUBpKB4arsg4pySCdI1+HbBzO8ygvUwfWGC1htXEseaKsQioxT5jfWFaKvv4QaF2X
RGT71ux+Vznk3hW/MwpQ9jIopjtSsc8ljWez+sNmzbqdG7DbR4Dri/VPB4Bhg4WoUWR8ti7fIwoy
4N3bNhItMALo5ZYi/M8kXaKsEDd5zFTCqIKcpRr2UYyDvhw7//KSxLppy/ZDav8oA3WNC+0nn9A0
VDmUS5xmCAfVU8dr5zTGV+s4D303ZQTOu09+oor9aJqg85yUCYIYfqKp/kEgyljO5ADs+vbZbsvu
vGiTUk/is944w1tuOylJzNnJ99WrI7PH6KoX1XRE5U28sPWX+8I/GB7cLRSbTGjvfVcAZCgE8pjo
xu1IPkSYXiuP/U4UXyeGHwadD9BrKk5CAQuxLYeU3cm+HpUNeTK7Q7GEI515m5tcIwxl0bGUX0Hs
+btJqx0zzr9xCOMe9BahA7V2mYVSIBWMtrY1S2U6CueuY3glKbiT2V/QMsWAA32wl4a+r3IXlYCx
d3O9U5yiTMoXhqZoddvM/IDLaacseLyhxcMV38c42pjO4Cwe7p2e2Y4Mvoup3xWt/pqH/LYVxgmW
wU1aIdmdAWSHDvy/qGf6KVd4tQ6+dMIeb3LOcUdwAMhrrBV58pL3+t5o9TWLkIR9hpHu8e0LNgDg
cfGZQ++/JYeaOTYzQxqriZmeWxKLIJZ5v2T6GXXxNUgKvv+IDU51kHVTb9iN4P+qeaE80pb86DPm
y0uw4mXU9raezI2X8ptpKg9T+lQFg7efg+hELtz6oEWMxfXHFNE2tdUn9ocvKCZPns0MgunOhlqI
sOw+4cMsxQen5P1Stz5zRYYfJHQS5uE6JzH4H6PXp2cRfVSZVJdiwNc9TSwk8VZ/OQuDIQ5u6vco
dFBWUCUGBNTYjKNmOPTE2MA14Cqd7GQEf5f9DVpdAWKcD0t+mJEU439Y9RVZ+iC453dZhG3PA4RG
t3wyQNqFDoPc2Wfz3rFf4huvt8pcPgtzjccq9aM95RczB59QNn0IaQDMT5clocnwrkGpT5gQqVvZ
wgUaS8JDapeF/vg8l0hdfKj4JUoDOOueu4ueMPreNGlvXmyXQKQsu40Vt2jm+Q9q6g+lZJSXNjeV
xxlFglA9l4+Se9NfyojpDY8B58TNvDAi6+oKbAf5U5ygzk0EfQ89JRDaUXK0ySkrmNLqlzzv74iG
/5KKBZGevKdaJ+0ltoJnwHrElBJOFLYRu6HG4BsfaIlFUB76KHUx9Ixqj0i0zlriERYGyLPPlpnj
8GbxWBz786vOXf1Ys/HWwIOuF8i7NqPMTi2YORFpzz0G/NbADNRL54BBkxinnhGsafspHliMinNH
5JiHlyOcAlRM2Hp/gb/YL8i0q3OpM26e604bap2EzgzWViL/P4vXjlANtmvE7XT3pDhvU3B3Rx3P
JMebzkF4vOeDb16GKipC7CHdxlqcP/Y7yTjckI+CoEgCCeWaCZulGPZYiUEpj2FGtppfmaQe1sN1
qWBZVs54WkRaHhuBu3yh24LSj4no2R4wI+vcB8SMzg7ii3HFriDeWCyEt2v0wJDhytAtK/KRenSV
6+QkHsn4PQJWi7LLOyoNyRR73Q/7Juy6Iggzg6u1Am3GfitFXs6QUpjqx0yT19mnO4HwSkC1B/2Z
dxoAWKK/ZMcFNFIfb2fb/rCWoNwnjG3ooas7jJsrw5u4BD9o3gzU8GNLu1WMp6yxQP34LkpOSv99
h/GygrXDfpY9VGft1yM/yLtjIfJwGNgU2mb1F8W4ivnw9s5ELGhW7mDItfR2mL1LY/mrUZm1LtDh
op4PcR7V2Lvibutb2YeXyfWeaz6BS8OVArMQLM0J2OzEwQvLk43YyWzZaTftaJODYaIUsZLrpBx2
7LeXjAczqb2Pyva6bW339dPsslqcLJqSugRppoo63Xko27mieoIioM5pgqzETCvEV00MX46DKK/X
X9kQhPxquYz0K1yx4yZVl0CvwvMVpF94wePEwWXl0LkQxbMR6q497p5NS3SN6OS9WdI9twrpyuiB
HEG4jZQKvEYRC9aeT6T/0ioo1PA6at9cxaRiWAUZrGnZtdvRjdLNz+gC6ZhmWB4Vcjs37a/4KSCX
Mq7Q0HE/qZR71ntyCQUGvo3hexLfEVEKm5p/p8IgAJUu/24xixxoiqmQOzZjGdTHyXhl2YwrLV+u
PZNDtg+Kc+OolwniTlBkCOIt4NjKkK9jdz+tAW+cdEnYV4on3OcJW9D0cXy/8TWTg5ySWZIRIrcZ
hujKj7z6pBc3bPIpwxrv72tjAQnB5mev1Zci7BENK/Vp1aL8gOGAP3rrpjArU5UjyfFQzEPH4o5E
ltQOVnw7Td+uyxyimnjeYj3tydK0MB+thV3y4UVqYJoxE+PQuHtLkNMxqD8bmTnuZio6KZID+s6n
GEXjEd9fTjCoNoZDMuMPHCTiZ89xzgNbyF1vAs8q2/umE+ISOR5jLR/rcVyl22jGejNGuX3G4H3W
0kRCy+ht4ofMtcbHaKLYCVgM75tGx6fY9aEd1SxlqNib8Ar/I3DquEZXvua/mAgMgB2RAqcTZ+eT
z4bIs+Ny8PS+VtWfr7/FZKldXvT5QxxMO9v5bo12PgwZTYCL8XAzIG4KPZiA+RQ9+bKDfhil7zJJ
HsoAcatLUs8pK9nsKnbkqUYGMbRNtJXePuoiamN+DqB1yUPpMThGJJYUAaOW1a3FoHTDV4Tln+Ix
tkCSK+gWnVV8onTHa950J2HQhmJqRXaapOzai+BzMXmWrOLFXBwYFRrVxMxXmZnBKy0YxXdJ2N66
tBglFyCjKisRXSjyvglzo7jKsSl4UWttxGS8mBYQG8MEx9Wj7JXL1RwkP63pTjfV+DvOhCc1bvYo
h6hkm29hVmD7ls54CYuaj2PguEQp/pi5t0WOWx86yrKlGnEc8BRzUoZJMn/GYEjagR5Cpv4z3g7C
IDTGn8Qu3sTMd1yVzWcPkNJ0pkd/6tnvB2fEIBPIJRbppWDY6GDwr6Yu2o3FA3xae6cbjPHkrdyU
yGz3hvdPscWd33bDfnKr9zT2flJE1akGQK4GRD8pYtQKR8XGm0qXjqK/ZfJL9zT3YlNRZS2roi8a
XMm0BsD9OMLY4wNaygqarZj/XO6QgCbKjUsw3+5h8Rgq2hNCBM9fR4b8ZXEyNEevrPYGT0joS3aM
A3k8suLi5QKGaNbFT8USv/k8Pdhql4+hla88t/xAyhWMpVlP2orh22KeqwjV5hj0byNFncd0aQsa
CMtq9akgKocEWm3g6LyLOJk529SKHBMfMnrJkRd1On5FIUIx/EAHStjLSJ/ZYyyowChL6mpse8Ut
RhFG5kTAh0vAKmtAmZFSAPlLTwSh65igWgn6pbf67MEHQndgFjLS7el2QvTpvNVx9YqanhuCgtLP
ElBFsXy3DIoPymn2zdPy3rXGDTiS29pqQ8yeJCj4N7Q4LL/W5zQYkLiS2rGZBGVYA6SpDv5IdcKp
MpjjzivH02ynaAXQ7GUGHN0lkXFIut7V2MRkD1rON2gVpPMEtjgLXCmErfnWEs53mj8JS6y6DAoG
hRSqsWhRosqwUA+xmY7n8z//J3NrPE28/uCCmEOn6W+xTmBaKwdT0kcoC1+Nhv9wtpJTFNOf2GPs
ac+QXUb0TBuL81EBdJ/QlpUIJ0McexGm25qBFLG9KkA/MtRwtyBTlu18CVIPJgNnfVhW1pu3yMdh
qFD9o2NwwTls6jEIsHW8Lo5RHGYX78YsAUcE3sWp5Xc+WAqFTeNzODaXlvt8A5X5KfXmx2hh4FPa
+Ban+CzsiR5OgBlp2a6CTvkTWXvHNJLvYaK2RQ3JvUUtUfnqW3UeI2jSOOMMOwI63a8WBg4sSycP
I+c2yB14QHAysWwFd8mUPaaIn0K6fVKH8zuZx/f4kg/slRoQyTHwuICHcUuqHPGHZT2GwRC2IN/4
4bPYXMGRILEw0Pp7FAXIYCBFb2OLmfEwRWe/MpDVtSn2P98QIaP5NsXkDGTF36B2RMDkTgLzW+Md
Bze4t0iVQJOgeX9M4yUIeMs1p5n2+LAaMDRbU+CFi7srEhEIR9OU8KUmysPrX3SmHmKj+UmzoNuC
1SSAgb1Vg74WM0n66FbJIwoUIrTyR+KyrM0MDByYzMGb7N+xBnyb82bnNQCpsgRxZS03Bmqqjd1N
P5jndwO2N9BS3WciXw0l2rXx/HTd8oJk99Xske0y7PlEo2ttDAvxgU/lOh9zhfabceBvg9DSagyI
JPQ6KExR6AFnKeMgJfQQCFqOGxRn4R7bOPbtuXrP4FkB0BJ/6+jAZmC6ye5jZxXSsUbYGj79aOQc
8DF9ijLDKzDkD1GrwtbJ33tqpypji+HIkmByKmTWKB6Of46cavB/VFk3d6R/YE6Jsu9I41+nZeNE
V791rZhcNsNnVLDgwwZIZYe9urTHvdvzQwNRFe9iad+Y7fDkRA+CKmazDDypA5MRMKnjZkqnv3L1
MKE6YonoQrJP2PQ0pKUz9k92vcvvxQuuWRM0TJ1+tKs8FfHKhmuYkXlL4kYZvS9BkG291i/gfMZV
WN8WAVqthBQLaDbYwfGJIZrwv/xCH20CPrYN9waSatKM0NPURLERDQbXLeqdfK9jNkEiJ1F70Rfi
NOFYSefBLaI7inECwYLiSncfUOHtrSLbxp3xbKYp6pkB6nPoqe5iNmC2tPwRbJSZAkYGnvfoPPtr
mIiBSm4mRJcJ5r2wueWsHk5Lp52Di3CHwqJcoBnXj4bIPuMkvvVhXEO74Z40M3TSnRdfp+bWtKvn
GqAcIXPlXyn5RdLwu1ZGGy6KayfmwxgbPrRlmiHgTr9DsL4UMxeqyIxrb8g+B/eOjxa910AerNHl
OC8kaYVG8coq/O5f3x9ixEJ6jxa55qZrq58CfyVrp5mIJU8+K8UdNUUKiY65h2COGL2nLOrz+yz4
6+L0N18cIKGJdSfBMy3YII3ReyR69r0uiSWk3gLdVY0naotxHUj4IP5R1degHxpIqwF1z5DwUw4q
Rhnx2iQbn3UW3yKb7yBrFRxQK+Qowx3OzTVSXlk3qeve9miD84wf7VKAoeIp5ABbPyw2oejSmnfR
GG+LaUvoZxNo6dW0hpCZQhvZ8AyQSxvdmdzaS9LGhFM063PtYw0ViXE9424XOnhPyTPDLOgjjOpS
gl/lzYzmbioKwUUs8x25hGEyGVw+AVlOFZd/0CyXNhPMnpxHjUtmZzQs1wo+d1OJj7nuM0piqXDT
8jSYrTqxLCAAxH4HEs/Sy5+wg9HAzU0S1prvjaS9NQW8fCidZWIGS7HpPUXJcBl63qR6GPxdbohP
oYBoCHzL+6jg54wDH6ly/Zj05LhnnFhNy2VUmdF5FPHnUPD/8AwXWn7RNNPMr2w6F3+PGlwmV/wi
dZ1vKwJckPWc8MDaLYROwW8xP00IfP75urK1JirHq/A99OVjwArVBapSu879kKCdzr082SPDPLKg
N/ZaYHGZmJwzgcIzFWDl6lmBwZnCAr8G8Nj13pgxg0QLLz2anYNGWU4z7kEdxvm17wE6RUmdn4J3
B3rLNpXJa6sJoKc723bzhNIqKO4bErCX8a6uOOVB/z6XkbqH+fgj8ugxHdo736oFXRDrjZovPu3R
NCJH3WEbjbe2R4ucG/GnK8E/1an5bdapsdUYqDLkjh5s7A1ybIiz6FqVDaAv9u0XF9/mxnHjfBcI
WPBDT1xoG03fo3K3gr3DvvKXVzXRWyONb9mhcUvSTWXykM3pfTQEMMbmvdV5kOVtgU40e/JQDaXg
ASyY70wqjnrKbhGfPwxkaCEHQ69G2tQS3fUBNbaFNUtR3YZOemtNjORLO7noKbhOu+DKm6Jb3fiX
quM6zBUZSdDuU+u98StGKbhh8sq6cIftutL+LQLH2zRimLfme+EbzHETzEaL+T6mGhNQ8OK3VHWa
2Y/o0d9ZC29xQtPoVQ8+uPeDk7tHE70tHCooCw49c2U1NIxFqjEjYgddNgPOg31QTliXe3nD6Oqr
Yy8V2k72qBGSoyRlJDFq78Oc8K02tyaQVvoF9qHGwGFEOnh7tkzZHtwCU2c2vE/iZaa/x0/dILvn
ZbS1+ymb6VgFxsIPtLhTs+WeEywzqFkUbyeVWmbh7TNhX5mmdWciREYRvHV4THkPqPY9fTbgxWzH
BECHxysz45w8dsjIGFgOW7elnibJ55G99VsXk5JRICk5umiE0RFcGUZ91Zfo2LJ+iVkCldtk5NZf
z1xcdBy+qfvUoF2oEzI4B1zvYRzMb10H2DzN6R379osMwI7AMFjhXgAbj8iT3VCyi4eCSochIZxq
4mVr61n4oImDWtCQ+1MSDua+7Zd5mzrHQnLitQnQXbuDzT1pcYuUlRDwdb2ZqIcsbs6NZmjWLva2
isVHNSZUYxVczKpd3a/UnHZtfPZ65GSFG4Jkgt8H00+Gmzr1gf2aZUzwpYHtReEBJSrsnWflOS16
6PLk+u0F/YMdINi1W3J4FhtF3zxSq2OGx0vs4opXxFnhbcxLcnI9ie8A7g0ZwryOlc8bYLSwb/KC
Fr/A0zj9pfNa7pKcySQJl3OEjKnKwFrisWQU2Ojj4nEYSmDD7kzuW+bZHjTlNfKuQ8GjXlABm2Ei
Uk7sofwf7d3vf0l7hw7uP9He/Raf3dj/B7QZ/8K/iu2k9Q/PE8DIPAsslkXv8e9iO0v+w1w9/IHt
ep4nbcnv/JvYznH5LTTdgqgBR0jGqf9HbAf3zIJDFgAiQyCHOE7+d8R2eOf/f8oYq2XpO1YQsOqX
Jl6x/yi2awO8+Sl/T0hJYJWKNe4jegDvmg3UrY/Fd4N0m7jZFRsfG9W9V1jfmoQeHKWa/QIxyJSJ
ZKlMAbkFZmddCt1uozT5iGTHFNlRw77BauarR6Pzafxm4+j7xuOALbZYXIeF+oPFa43zcEFHhZw4
Ij8T3jT3c2+bG+0YXziGh11cfVmjeVZkkFQ1M7hgibzQhbuxFcp77PVg7doaF8zcpKwULICgQQN8
cJW3GxnaPAwHpFexMTWg33Le9a9WkCV7pMeweLyX2vdoi8qB+LCWt65bFvwDwr6V8UcFZCca4rXT
mn7ae22zfu37GmJzah1r4CzkXkaHIVwjgslz3PdrliP5aT+tkz0vXX83V1+zO+KtkwjrHURUDrlw
yVxj8XOYQOCDY8B7ljO3TQ+dcTvO8ojlnq3HKhe31FnaTAym8mVwXdRPvbyqW7JDyIyPE8GAPZfg
lmcN3Ivb1M6WM7nSOLP1d+4iBQj83zQitGtqwasxOdtMIeJymExRfJoboDZ8IkUR/dkViyZq9gxP
QHomHAhnqzd/2P4FPajYGdNLBXbuTRjkwmC8YdA1bfql3I31/Gcqp9yqsbutm/6u8100OtYduaRs
pJlq7wKju6rFDvl4e2iTBggrtLC+bdTlpZyYolagXIE60e54xhNZTjTKlPsWF8PoYCuZmeWwz3+N
3OZBrel5HjBeW0De93v1RE95zFKXXSF/EMqSfFIda1rZXyEq24nR+UyifDzaXXtOF+ZAYzddAp89
OuuCdSVp3LG/qXeBK1JgHfR78Zb1I5tRyZSACMTrKOrvkDDcSHzUB3Vba/CnRofUR6W0faCF/ENP
MlgT4R4WbGWjVH8ZfnxbLgKwyOyQ+VmXX42DccpJ7qoZ1QEcS0Q8GHfDyoE7rzpcF5zjVyrhb7fM
gaVifKZNAehb1sEWHD3XIpGPvST9bTaoMuLxxY8qQeQe7x3GtXcZ+W8mT9shbQWWCqi4vsk6RKxR
aBmuq9OyZD+qi2G6kOfQ+QQmwJ9+MpMh2PipNHhefHDN7EVBmOH2m51gl0y2YmQGJQ4jJzssIEYZ
Deh9nwxHAwPW1vJncgWWF9PBatqlyobXs4ZIsCazeesLK9K7fr24gVTpcBbpd+sMyd4Z055bVlh7
Y3G/lyn3L0GgrYv7gWnGvppQpp7RQu0ic0JZ0Mt0Y2kDmPkiQkas8lbU5zproLdb5gKajvGT8FoK
4P3gpvVd1y01s8w5C2vWAxIGwZU2q/tphVjBvl3n6OxfhxnVPGzbe3tuWaNxDCRGjZRikU/CXWYY
EIzXmcU/knHZu5JQPQjfMPYurkHKo8PSu/nL+zi6ZbV2pbLMvaH93pTafqWYF7upHy+GscSXmiX0
opf5ya3852VoYVrUzleqtXMmVm0nbQPqnjW/NcACLsQXOxeO/D70fDujEJyNyyBH/8gDC4grG67a
OVDnJTNDZ6CzzqVNDMhY0BPREIcOKdFEId43QUNs0WSWt0HX7hlFZAerRAWcxV1YAXTa0G5Amdd/
TmvqU4OgDIJqEmLxGHGTk42JmM+p22xXDITGGAniF2TLLfuq/LVdH90qbV9YlH8iTwVstgZ0kkTt
+vN4FU0YKU2PZLxOj0fSJnYYBsnSdijJ82w4EOb3lNj7niIR8l55VY/3TqRg+W8HCVetzKLfOWCq
OBXgYxm0rb0RiHlmzHuTPxEOXnODe8E71rF/6RenCV3FDiUwQScRof7mB6x2SM2JDqTWufGFLSJK
OrPdm93ZCzi5C4cJIDU8+a0JEWhEb5L4+zpnHQdgST4BsS/bOT7Viug01sj2Lun0Sdo1hGTGxJtp
HnvCIeGoWN1HmrX0sbGEXuiPr7pWr0tr97vRAfmHI3o7Io1SFlouywTmInpS8IalexVzw88gaPct
WBT8u6jZak7YxpQvgPRInxgotv3Euebyu4Fs1zwsxRduZWpsr5hvfMt8mFMDMMA+QfOCOK4EJl12
G/nVeDI+9NpBuJq1fA0GmWZxa40nb6yPyP1v2zFy7wLT/SGpY5LKO/l81ETplddlFFAGY5izgYOE
4O43OVAbNjVWc1umlAFpm7+0PfuFOKD1IlDy2NczOrCFOZvzNVljvo14Nyo9LZcg45/KA20I68yp
eis85e1h4l16VDY7JyBrHQ3Zxta0FfD4UbGW+TWpFt7Bceq70fvfHJ3HctzIFkS/CBHwZsuGaU92
03ODICkJHii4gvn6OZjF27wRKbEJVF2TeVIM+yY2/D53FzyiGifgsgRzb80/xKHk5fBTeJ29qe4I
x62r54oZZEQhHLUM9Lh6bQzRLolDa9/j19WTs5CdODRfCg/AadIkQV1l9YhkFXSJru7nZtF3oydv
JJ+AKsCP63jE4iVoZ31zSX8nSbaXRgyV7VoYoMrxaAihRxI9qE7QV8RmAoKdICpGzDfuN+IPMQkH
9cgw3FOxWvayGALkprukT4Em2CpO2BYKhcYtzKTj3DPrUtttKVe0h1mb/optD0Aqy/CytsZ92n4g
8DJVlCTdjEK0f1QzS7vUjtU+sPH4yOFqNjjkSq4UNA4s7FCO/GNBjYai/JKQPmTGneyQM4z0GGgt
dtVLZZPYRhT60dTodXVkpQHObyTbBr6rVo9/XQUVbjk68gSuA2DI1CRhzfZdS/Q/nHefXawSuVY1
0OcYTtCh+zqJA34ct/u2Lt8AVpqHtm3FCRrPURPTeGW9MaAJwueuDsYWgZObkLf6Dw1r+7nJCmIC
WGcBg7+TGiT92VjbQ6omkYYB9smd4SB4axXzKeQG0W66vmvniT/eC+Iian0ApV3hjx1xFxSbbJX4
6J3IrpM09AdQc8zCFfUx1hHjDqwLiCJeDyMzraWYW57zsQpIXdfs8alYi2Rf956vSQq7avvPo6n/
mwt0DXDv92PehwqghIPpYLZFKTZjEm1bUhJQHgHe74+a4m1xajZ1w4p2o4WcSfoR3SoqLGt5wa4J
h8lZNvnhbsnGhfte/wf1DJnYShKWqd7q2YNm4VYJ17G6+oUsvkdjhuqYqyDtwfowuhIycGb2527S
PTjwRfeymopgZT/GeWQcZvFY0pM/UpxB4i6AuKks1RGfnGcYkXB0+rOXqEFLYD0vSH6BSYHkoczS
J/ZljJ8ZNGZmCiKEuDUXIyDOQ7WM5s50SMBFg9qmQPTUEV4HMsjAahcuSDn89glWzJIwyUzFU5yD
m9hpbZ8zBCeIQhkYxlscTegp0Bisi4Sx+rJwz4Mj2DPYKUKjphicu5lxNft4e7thytn8t3Epp6I+
w0B59BqQHrK49jHG8tEkzLdju8ICAtcir/gBfwlzf8eCxFU5/Lo+3PxCPALsHHXiV5wS2Alb2few
O5csEksW0VwJLIG3AIIuPigWk9Bx/l7jmRzlTNmvumMEtccPYGIoQWb3VWoZBtoXkyAuX+SQL9zR
utlCC4QLzMhdMQsN2XKbHPKwmHj3MIaOiFDuyTIsYZ9aYBlGEqKrbPrpGgGSUy/xIA/klAPqD3Ib
uqdaz6TSwVltnEpDz+52ED6Hjw6lPPQEUJdT7uy8Bh78GruMFTwEP73Yp7N7UDJUz/oyeuGU2t6l
iGqZxDgaxIzXtH2qa+ILtZ4RBuaUASE6+fOgn8E2INoZEm0hWY86NHMpvMB9XbA4BEpf5uEwM3lA
tBo1xSBBpyjZuUIQraQWXNsUYSjcGW5kHQfjmpVs+OvHkc1BqErUM2uHHhNzdiQSRPmd3idbTATG
fIEZHoGsaiyeryLpQUeWLbu4Aj3ozmeMku7OsMBgd4DnLgmMVIi34WJgTASWyNPhtF9djPKEvU28
IyznqkuFlC0dWh82Ch4sBwytuyRRoVW/FnOvuUITzFyyCcbIKHvGViSLIVFZfKZxmi8xUD0kpvKc
Wc17nBRjoHpwA1ayNXIy0xZMExy7KPJIQw2MgTYsl21EYOhrZal1mLiT8eDOBrhi+gJ/Be3n044V
W6QemdBEbtRmkUTwXqj+0JA5DLHbtZ3u6+rtdIusvoEcx13ezZAWvOG9c10m3Xb6PXYGNQmPY1W3
CpnMyCfmIjWDwR1eNkDcwauf7K5vsGbbBHKzByl1Ij+rF4umg5GhRe1pe1eYZDdhsyRPkW4/SEVe
t3RDMnCDip6edX37kpe893V1tObkXe+abFe4thMwMA7KJJ3RhuEFK9TykfC4lvLJd/V1jAaX4tbw
8CL1brXHih+RhIb2oMpePZHyG0cXPenOHwXTGeUlkjwN0Z9RFp+OHHxCx55TuXwM8RZnLS5LLUJF
J5/CVTk41xfTi9/cHOEfOKy7q3p0dwoPjzSOGGgFVy9j67i+suB9SOz/dXXte58YeJ0dJQIwEPWj
hgV2aeKgYzmMGdsiZMkpxufMtZydVCfVX8bUY9ebJ4jb6L8yiGpGavocSzHyKy9wuQvz0jiWbpLy
njoaEGll9Uv8Lam7fLCaJrWiJ1nBK0lET9xgmYkiJJjUWsw3FHRvtsMGW5mM9UjBeGhGRD2tq0Ko
AjEkGg9xf958Dzkz27Kebd8zsLNVQKVzhSyIiitFm1/FuhjMEAlK62T1brvFnWPnY5JnwnXxYWHd
c+gw+Okyb69K59i41S+vEA0X2lJGBQgMKOj3///pJieROx54VDN1HBloInph/y0uCFc8v3SIMuyh
LULzMwua85oVbiGCgxy9aiN+trtZJYUCux2NIeI6bU5pTLKZs2MCn+CtrocY/sVUachT18F2Efek
OnRoe2R1jTOF8WZpfqjQiw9V0//RgFM9VDlDoH4S+6nu0rAfCLBCb/DMwRJZ0rSiDF1iAUbh1ouh
iPqOuZTHOPt/1R53gbz+1St5LZJpeWJQXpTsBy23COopmc8aQF82D5Ica5YhGgIBo8fyJfkxHQWW
YG4+qjbtYFpiGBGJ7Ph686Z6dYQhkbCasfrjmBCytCw7NqhiBoUVV0q4KaDdGnlMe2tagihTb7hB
KKoDtSpu8KeePLdoAh224gNbUybTJJtOo4bzSXCIKQFc/XKftItfM4OHymsAQVKNT0HC1l6hcgtV
siAfRt37K2xsVKsGnXqeySVdOqkdPfkng0dwXRUA1QU76ty89JIbEFvLV0weFl+TnMuxvhSkFc16
RgJRk79UdHgPU0LztKQXiPzX2NJfEUOwESm8V/wLENxXlRNmpBCijh5FWDCyAcHPmaLmDoEhen7J
MV2VFY4xlTVzaE4LmoLTkGscjgvcehb5L0mt/ZN4G+KBYgkUIYXkqaOnX0f5ydtRBavZHif+Q1Gh
Wik7q8KoheG8/2YFxTSqaEFcDfZjUZzEjLVUQszrcufN1bt9h0sx1QxEhssjraFvqVqQLjNrYJAv
TbxiCJT1rtQl/YQZNJa8GXFMNlyOYaxwD2aKwr4zOI/M0mUy5sL4qQ+NKgi4HAKrAVbZId1p3IKo
GJB5/T1HxYHyj4dz7XyZ1udFOYANwUTLvG5GZ5xMZQdADsiI7jb7hoiINSOdoRJHl8Hj3in6957A
QnKQsAgk9UbZSkZnV3mE+GHbx5CEfn4BbBHpKqsi2ugt3HG7bDSAGH3j3mhg06tpMkIxpwFXaZM8
uUCCrqrunMqxKh8npbuVYggWW7Mva4xEV6eCPtkWkFpdrCeto+1BD5BMFyNDcdCO0PcIDdAQl8DR
QlKb4blDCuKlOKg9HuVKRsPoIUuMETZaG/wTCMDPiF0gnF0updLRYZVV8zNcANC+6+pjVzB9jZxV
xBn4HTtzDqYee+iQsyAdhSGP1bI85jmOHj2rnB3svubCwJbdowaK1yN7EM3z9O208ZMkMDjsGe4y
Eq7gvgK5rQpqE6e3v9O2ludyOMHMInTzTYgN2GPPj9MIKMFDBMLjICs/t3XalMWNj6XzxnhbXnQr
/UDZi+xHV26YQghbNKsnjWuRfycOPGbTIVQgFM0mFiSDeUkx0t4uq42wpd+ghjwRbIouropHZG1O
9eK9MVHG0CO3SCpCAfhw00Oma5fGVnueuc63uAcfDEdkSPZRx5X9lTxwBxZHfORjsrdF4G4dQUQ4
XdJioYL9z939zYnsHb1l3WdSHR90pI3Byi2BPpHrSu+hbqTmdCpbpMA50nuSdI3Yr1FFYf3t92g2
GREmNmnl8+qEHdvajTMmuZ576mYepyvi/FMKDo4DmvoMHcB3I6tzwj/H5xF75otxCpoJHca0AOA1
LcxNymxh2AT/WA3rl9JXV7WrnltWixcFUU2VdOnO8shcX3PzLlPJFNiTqPWrqCssL1TX1mae1I4g
QKqT44j+apnVSzu8qioKFtVRwPMp2T4jr9xXDH1fV/FpIZHG1zIUDjHCskI0pNKTHhmsxfciB+zc
GS6RrAVPr3MDP5DBHLorpORVS0J+oP6iqhTYOpNeZL0zxjpnnBi+djtpeHg9zMEKVv1oKNqCJ07D
6cEc0o7noyVXwJMr1qiUrm1nT8hgstjFZ46LDH4Kduz5MJX9+BQ30LmXgbiHunnCroaTFhsJCF+L
rSoS1iYboxGrAACRjZFkMCzrM7YfqxXf9Fm9tbfOHKeDwqwQPzZrb7Ve/RVfHDyC5CgU7Q9ylReX
nricjH8KxU4Vr9PFMvUv3dkyG1gxxtIjC4GmVbb89qFEXvCiyOPSzT/K3N5z9M2YCBWKUoIPI6jm
92Vgszl0WrZDruSFvf4BAA2ny4xcC/1oGlQksvgdKQ7YWIuejf2LXuO6V42nhCjzY2PohxoMzy6d
mbB1Cxi8bFgvpQbZOYNoWMkaXE7+oru6eniyFspg2qzHtMvuZUUubIkADIXsVaPp3QnhfFRC/kNW
pkHNKVufYTqXGNMBc8l6sNaQamul1DmIcnyUcmB0lqXZHgR/AjxtpXtc1fTYgefxJyRLAV007GZi
O5uyf50dDbUZ/S3Gp0s3jXciEPRQLyzCQNCxolKwd525mFunp8IcKrVQ19+7ubh1EvWhIeyjWzaY
oyfKMcGwkXsPr53nHsHYZHvj/8R0CJx2YjFBmlrO53XYrXUXUcpJjr7B3IPGYqJKdbG49b1jSWNN
OsxJj7WQ6Ft27NVfHEonaYLM1uFP4D4O1pTKTTdM6U/FSklouR8MoWgA/w8pdaGJwiNm3YWiNcXN
3/Lj9n47LHZgFcAURvSWbqUc+HvM2kA97h072H8Ppsq5QKNY74lL7fbtlH8lWilP0hFHm4KGO9H7
zcEx7al5LrIaRFTZTUY/Iqj+Sp70MpuuAqMEQ2Gkw56w0wDdVgtpgqU2iIM0FDUXIUutS42eB+SC
OCQT6GB7UEMiVrU3b/gzqpVHw0uoNXQgJUMp6lplHOQy+c42PxZb+WwmF4OJmmOiK9EJk+MnVKll
6FHQq/2b1z+59ts3P46LX+6Teqmornby3g4gqnKXKVwNuL1viGmcwM5FRfnuFNl3Fyeub8BVo26l
iZ313Dqr6vpeJ2wMMoPUEhBCfZ3oMEQ9xW8sspF5014bj/dbxcC2SGLWS3Yt/Oi80g2+CR8Pe9iR
D+RJtYgA9ctkOCUO2c21/e308ldY9ddsDePOGfUPG/JR+BccweO4LN0l9wy2FzUKl1lJbaZiUuy7
TnyShjLdvOJDbMJTRUuYCYly3utZHZEg4xwJKQlyoeHisvUfZBjkZ2qJEWFhjSjrv1BldWE2OTQe
8x93oGiubGM6lzmiOkfDVCmFMMBUcO1WKN0vRFcE46K/88RxY3WotnFkf+bfjHmQNFm3RNd+Gd3x
OZhfy5i/J9iQISGSssCdR87n6ktMcMgdncPKJ5I0TXnmOMGlv7rPY5uGtZM911tyACCO5Dh2KYL0
RLkyQGf3kiSvelmcFtVcWaCk/9oUP4vVQ3uae1DAk0ThoKxq5LTD36br70ZhXmsgb7kkdKfsF8He
0QsqQ3OPRlvdyxok8pZwz3z8hdLYCBssJyfX5GRDQ7TvR/St0hAXfsabQoEMEtsIK6gIOE9wEAPa
DntIILDJWHwx8U0Ks/5NWDcSVHqe57g9WhgUVhedp9Y+SmFtQcx2YCiItii59pMEOOOBpDPJM0a6
pDyP6vQ6eItz0U27xow0UOqpTXeRGTwIEjwJo19b+k/rp4QgxTIHvR25kgouKo41T5nvA3CtZtJN
8ltr3ru+wheTpwvTwGCqXHxCzFhf5t6+DzoA+m2koaeIixRGKSc+FFx0sP4VJhcnR/Oisl7Q2qCv
MmdwBwSap7s5Q8pvtlg3CucWwzthqUZr1tlleXVK9VI6L7VjJpe+IutwWCEiK656aNLmIkeK7Ryv
oBdoo/QB+G6R1A8uQSdr/cWw5aw1VWRi9mr4rqNZnKfsDa3Tw0hrYddDWKYiitMKTz8g9jk5oMVZ
BUuj+eIA7iQiMnBy6JdvJF8wqr7DFD+zM/Ab424yFLbZw0GEhSLCnIF06gHbFYLchwXTBj4ZFpVv
RfLTG7xHFLzbTSjYxGps6SvANt1jXH9O9leDJYOo3isaDlzdxfPML1Ua9n7tmC1zke7XVD8qmvJa
GcRLTUBblFwPR/LimIczHtWWmJUX63L8KBvp7upsgHOU6yqDLt40PNeL5XNHf9au/c+DooKWMNr+
P43d+sRYsW9uQJ8wvwz+qLaXdO6vjocFmElOtOCFSYy/A94mFzqki2Fjkn88NO8ShVPHroHV74Nh
I5121Vs/wyzpScwdrJfGeLKhTgpQ8aqZ/C7kQBk2n8S/vv4qGWjlHoqNpIka+ZHLswpnaIvkyJIC
QTPXNzHbD7ryVTfxBwm+fg/sh2U1o7K3jQeKnCKYC5wPh0lu0VgIwoURpC4qEuTxDuObggCzYkqh
5KgcpCSvxSi6LZJOHXYTbpAWv/oIshYeqYtJOHual+Rtwc7puVmwNDm5VrSHJFIOTCSTAFbJQ06T
072brCuH+qOGBD2wfGm1+qACx3QEIPiajU37b0QiPg57XZdvS8oznvtLTmKHBlovh6q06G+s43K6
WdYn7Hlw2Ydy1P2lKEJ4d2GTqMDm5pdUL941FMkM1GDeaUg9F413F7/AGj8t6s2oIZ4a+zQxBog1
JFxti+h+E1pPt4Fhj9l/dmwyUmx4wiApuKUBjE+GuUQUIJxoJTNAAvGSawx22qUB0F5tMgPY6MCL
E1F3W+obc/snQ1wLdLce+0rRnjwA8UhdtYFPtSFv4tOaBKE/H257q5w8GJ3OL1GaQSqMRkCGG46c
agR34QMgqsgSU7BmF8N2nwpWGjQRDx5DR8WMfVWrg2ZkoNuuiOOag1b8YnlgktmGpvVtTZsNnIWw
o6KE5kdgSjgcpUboABELiPg1gk8dwISTfi0ARUutPNuYGkDSQIN8ZfWx2a9ARzLpr4BDDP+2VYHN
hDshLUvt5SsFMJtIfh2EyHfW3vaKE1YtmswWu+5laoA7pr8jDQlf9DJBBsyU4lTU9QnNSap/4jN9
KNhkuEGj3WniJtyHBQqlVKC8SYebMGgesS5WZmI+99yJLzXkdrUtYJXWhOysyHcf1lm/CJ6R0di4
5pjR/KKvRVC1XncoR7ncGIBJPvcB2BesqdyesqtZeNmhhQixyh8097r1FSffK6CwbUiwkoBjegdy
pBmrIEgQkQpCRWjlSe+oJNoJaTQTb/65c5tG6aqeqZjYKFiahaza/MpmDN+VWnw0jJp22UYNtxJE
h8qA6BaM/U3xEsbsK1oju5kDsckcS9iqqDYDWx3/OStSWwboYdLSjq8pEcgt9IOW02REUpOSkNS/
lrP8A88Y9Mi3QSCG5sFTNNrfEcO+G/OsPHRKwsWkv9adBmcbovyY665fksJkc9xyyXBBGOvsC20J
87n4VuD2rgYBwdO6BGkOfXRqP2D2R3FFgEVRHzC+HiZ9JBM3s5ioVqeKxLAsfzLSkTkM+vj6tXx3
V+veLaSmg8g/e/XAwm8o6FCIbCeI+6iwrMDSAeCL70PLVDlR73m7JFsNn4UJaZHGjW3eYYK6ODMX
sg01Qtp+yGbnfXYS9AaZws5YvygVKVElMeEp0nLzR3S4er3lwSk0HqX5hHUzHNPlOHqWb4vpp2dQ
POf9aXGrp76b/8oji9g30RVvdtXDCyWwaEKGMCMLoDKo0h+JBJSQIQsQREaracIZ7Zw5SMfX2XUj
C5g1OgymyFYw4NN+wJx3ZvOOqcrY9kMeKCYA+v1MhQf2aNSj0nHDJNV9fq0b7yccxPuImNdZ5oNQ
sA3q5Y26/KrRPFjixxwQbSzOdwuK7GGucCWMExVcCmAYVOZQ5YjG8Ce52rVP8lvj5GHVLoAdRjA0
NtyZ1BheMTqHK7kLJi+6ufShCl5Xrb6brPnWV0ifWz86OQyTBkA0MxY6sHNhGqsfpHGboUMye5Vg
UnGVs8UdTCjdySHRD1n5eB4zqV2QT7D3HgBfiNJ8rxX3uW21S4vF/rRBf6wGsF4BExh0c585PSel
wq9yRPmeae9V1/WnMk0JC7GCpWD+OdFwSyMJAfbqHGvFh5UADLP1xwqO9lstmP6kL1Bp7aMsqRf1
kSVSurKkKz2QXy6NmCJzF5pZTzOAJX2VqKZKJgeh11lB2mwpovW9Hw+VfmAGubPUCDcgYDZ0bd5t
ZgIINuwlV3u+h93fTcV4M2I9PbZTNpzrWlxKA7c7iWDzhlS1dl0O/Mb0TLylOEsSwy8yTtXyXDG/
IVzh0YYtr03LYdIcNv8m6S49rkQkYfzd7fRugd6FOBHFWX4zlh8DKFRvKuFcOvias93kwC5zqiks
S3x0s31ou4/+I4Ng0V3KSaD13OEetZqVkFZWa96Onc4ijlAlQn14h5jYS88f5hbNWx65yIyS8bLI
z3zswoQCrHTUULdYM+fE7Wif7ixRc1FBfC2Uhp1pT8jT57ux0V1XwuyRtfUliczuHE2MfmkiieRu
/awS9nmscrYSybJfSt1jQY+dwoZ65sXV78hGouzAxCAHKY+tgMqw5pSEff+t6M5bGRNmjUm2WzZM
7YAYfGYNHphLcq1JD7Hr+Zj0AHVqjKxrcVEAmzCdK91jsxS/GoLMwGhVnhU7u9Zt/yniheCh2rra
vG/HzlHcnd5ac1DNHsHe2nkq86vrGE9LZ92xdrwkMQEQAJsdFEB1s7L4hsqrxy0ZLzkecFB+Vf6p
U2m3XmSbfWRi1sFCZ5Ee2Kvo0W1CTVdQzrhE0hJcrbNHgHXZms/4WjQ/TX+GYqY1AyCfTZvF3fNR
ptT6WA+XDOOAO4SEnN0b9mRc5jgans0B4CChEID/AaQE/eQB/H3pNmFc/U8d48ciwYhgK35h60Ce
aV61xW+Y3ZG1FeDP2A3mCuS2Duz2WVW6i8d+b9DMV8GtumTVpWBathMTpVfzO4PqZ8JJptdTI0+K
dB8zmDFezmx+/IEDvqPKIJsSXP3KsnMQyF4/NsNymdxt5amWc6QSdajiX01Ia/PWlHuV+ALJIu/V
UxWyHrrdxIRcz2x2gh34pIWL821dq0Adog5nTIf8E3OjLp43JEMHwahBu6YmOOv5UoKPTSWJHGMb
lMNYWNP9QlHR4c+mxOd7xEROUPLDceQTwIHJEAVcy7Aqvr0yhuj2BYkTEw8Jy08QwPuR3ssJ56JD
ahl0Y0BGh0RBNWVsOCjRO+c1ac8ti6X/s2A2mL2xr9XikG+eGG/apXn3JGT5mNgXJv3sH/qzq3Z7
1M9ButpRwrpSlAdpOs/SaXeoMgObdW3M6K1KK9YiSjS0n9nCXhB5aGv/rchcxSu3G2o2ZquKsagq
1iObswBz+4VNkc2WmuIUxxX+MIwxypYi90h9zJSqPpv4M6m8YIZktG4rtpY+prXkrxTiTj5dOE7i
2uQayuAcKwMn46o9F6Q1odmQrU/+HdK2jRyUdo855qM1w8eMPsJo4c+jdfAu+fpEEhbeDesy2EvQ
1wVvdwn0AyhTvQ0jjMhppmAbSxfY11wvLCArdxDGegJb2g5fMVsfia42bbdBZ3rU1oJ0hG7v5RZR
GRClfD0ZyY1CSC7iCVx+p52VBv0uF+efsqBkEPm1tFyivJUznQZOFPDiXtCXiBD05EilOmORUdDG
lbHz6rFIA5YEL6HT+Gd+VzqiI8NtngqseKqLkqQlfKvXfA+NZd4RvJskvqifmHzveblcTTsXHdUF
cPGsQ1/d0PLGTq6egfvyunXUAXXOum5Jgr7HQ6W63V9TT39Fsd4Vjydt1VhVC4eNx97K3X+YJM+A
vLwwVdK3GI8ruuQP3HiPkmzsVWsOyBV2c87AQMmt4zT33d7s2xsZTmeRsmLn0U+kvYHQ+3uP9oaM
j1dsm2ScOgoH8uK2/qrhcsT/qatIbTMTJ5bUgXMKYhnlysoTYqDrFc9JhzbSq949+eWVH4TmPWho
TQqP4d905rQO4c/Yrcu93u8s8LzwIz+K3Ala1pN6+tZDCEEAfEGDtknJHOVpZO+w11NdBKWKznQZ
yViKQeYwaY777kQAwUvpMldQu6bzh/bXGMfq2E+Ujbj6csImaMnAwubrjzRNTrzMHBkp5rdidf+k
w5u1CsyMtnJft/xp51uo57ZBNUm+R7b8QdTPE29uvZvid04baYb+pvcMoV3xBacpKMx2b7KCAJLG
Ju53dozXsioiay3ZOEx52Hh/J4xnnPoDBSaBMwm8BhDaccGqDhOxRC7Lou/CcJ1kitLba+Q+Ldoc
aZPzXGjJzyJPRR6rezRiR3isRBPSVZZzGWHRL5fskT0QC2G0ju6UnAGfOvvMW54UtcA1FI/Jifwf
kCrFEfMvrb3KETZPe1eakdPHr52nmH7BdzZr2rPNB2ogqhkVu4oajgjWmvoL5+1HMkP7cGONiemk
PImBroyQyKdhMHeURExK0tPUDKe6XuGBTN0txaNNUpK40GIc9Kq5tzBfIYHMD31f7StX/VQMk7ZZ
+4XAWj/EY4p8vftQt/lJCfPU0k5u2j9mhQEEDXjZdEgS/Xkel32qLpHRijBrUASsOhqn7ITs+QE4
ju+gsUEv9Vkv7fvUlgE0HhXjN0Gps3gZ1/pgGDxjhvbbDUPkDMYr/6PyGetQS+yAZaPPTu/Ys9l5
0HTELY3doL102h99kuUJSex98NTAFZQ3cXpw1ewLZIcFM8h6oWY+2+sfAkRi31W6Rzw9j1oRk6Vt
GU/8WiM7V/1slecVAWhYsMFQMXRvuCGuY4Od0jQ36iOb85Nm1Tsr985dKj6BLuHps6D11dQQaclw
1HkcKg0jiv0ohISc2SN32MavkCeI9/a8tqBYPkwKAhBi628r2CumMvesIGEcxIQzM7ZMij8Pqz5E
tYn2E5IBM6GQKvuKLBilVm+cEpfT1bIA9nps32xp3KqqOeuWF+UZwVVdQI7DQ6e+Lcik5QDVUOfX
T8Oopr5u2sFoiudG7e6rmK4zK2aTxnnw4rvdgp6yKfHojxJCMggjNbN5T7zxrtWA2ZOAa1CMzQI/
YveDSErKlw3puNoEaumgMbeI88L6djFvDzSKxjLsjJUP0Ho3mABVDIQNJWG3T5SSvBjjORcY9uzE
91JoJga5MEp67E1eSL7kiIYCnqgZv8pEvXrwvHquj0I/uw5LPHJnwF1k1qFnqSuM+UA982Qsxnkw
eV47dYDywEiPiVLeBWMlIhfTsHCyR2Lsd0rTRQMQvm4yXoThIikw7ylK8nRWD1n6mqOI23EaDM4x
oxIRKooEDE9x/a8drOvKNGjZykjbvNfMqwJtbQ7Z8lZm5gEolhMttbU3tR/ynC1o58ziLLc/EkOW
kTmcJKYd1oZ1gmT9Ist+k5Wyoqxl+lIiOschnN2UhGjQ/Ka6xWdOXSDT5lmfhg+S2s+aTcyzGNfy
ti7YIOb4vrBuIZ1s78beS1IoRFUzVliQzKamGiTP8YxAKWf1Yi7d28LKN8hZ7MfKqRt/1UEJY/mB
4CjcQmS0VIma2A1tYkpHmOaEcvtV1kdjh6sJ9e+6Dt9O1WLilMORt5ohTyb29NInO5ckK5Lq3LrJ
qd6S6hP9uJhWfIphnz/YYvjwBpt0JGaQFQFa00qCFH9EdtQdgxFOxM5+lKN7HIctTLwAr97P1G3w
qQ9CJZumI9RVmV/XbWTa/3oYXDw6IdvNz3GJ9E8Up6qy7q2XHmVf3tO3VGYnL34XM0k4Cg6XBLPV
vLExzWWipZ7038FDvoA1C6Q03LN6gqSCL1SQjV1TXeOuWi1C42MeKdzQHoJJEhQCMS8XyswWYTVi
NPZ+TliPigKaxX3lGSniJ1OjOhBotoLYGoIRTOSDozOaGkjBbiz9MGhaVGf1ZqAACiPXJPCc9plQ
JmZhBXpI+WfC/Uoo63paLO/Y55IHeDSOGJB/Fjf5rUTuGwq0WIcbb9BtuKnIT9DPUjmi/AMxUhHw
4ZXpxSP0u3Itk+Eth7vrnPlM2G/Ez/OWvWRoo2+i4CER5UPTUSiudtlTKyNlL1ewAKKgWy7GA3Ts
KzUdmjJ7h9x2V2vdvqqybRjCYwj5w4C+bOgmyBwtmQNHtL6ONSUwDLo9lr84p4ejNdjz3RXtq5PN
r4WLPCJbAyoEsJUVavi4L+nbSE0PYnN9iRFWOqRJ6TMSQNuwfjg/XiVUMEt8zTYEz5jmq+rDLE+j
LJ2Iq3UeGuyBu0Upf5DBb+y+0HCVwBkBhrq54JLp2US76Z8OJSDbts+6aR4twpvcOEGenfKaLBTj
3mPNqhmsP4My6hRh6mfD9u6xkkBWiubkOT1WVXH0Su/SmxicKCdjfbgtFtMzgHaMYV6FrV+X4qV3
oOIMDPsJ/NAaSn1J3MAkwmVQTxpr4KXNXsX02jmkKc2HxLWeJisJvTp/c5UFKgSgXFPpyYXUHsdZ
eyS8K+qN1GH124buxnZNfizzkjYaTerfnEj07D+Ozms3ciQLol9EIOnJ1/K+VCqV3AuhlmHSk0nP
r5/DARazmNmd7lYVmSZuxIlUbQfjN8kOIw5ux2OqbjE66R8aNgHF2KlP6VKDRcQ1veJm70DxBRiK
KIQ8lU8R5PzEWsZC4c01X6CnPhIDxGzmnwxmM7QInRMLG3dbMaaQFYiJuL1Uo04IKXgN02end/f0
uK/YMPeyDn6KGKuDq6/MlvmYmdy5/WPIiV+IQENUitJhqXWkJJi5bLNK4XUSZ712tglBoe4G3vVQ
xcPvwrsSGMUHNjpvGvJQrwpII1gbks4+wYrpUcuKay3MXcA9rLCLF2GVNPREu6Gy746eQMnHqQm2
iYRENWHodnZN46JbkP2enTTZKiVAZ+nmcS5vWOT6P880cT2nmIkk5KRGBwVKd99kWyfdi49hphOd
yl7DHoECfsuF+f4bmunJqe0vaMSzB37dNOI5ENm6l0io3LhZcHZ6A2SPVh3MKmm4ylB82FPXWMM3
XHXPYaDYOnGUme631LleDnlyFwGFcsawJ120g4Cg19qXG/E0sTDxwF97tz60DhJvz6iCV0PPX1EZ
efDTl6gKOfYHcm1ynQi5mdEMv9FpXk/7j1SO/xK1NSadVa6S3wg3+9pMzxz//1TAHSCiSIJIP6Js
E7zUenHrqobGpfqvi6ezaZvPI+ZBTBnb0tBeoPOs2ljbipKSRLc4GsO0zPQPMyQwVHlQ6fT8EM6V
XV7Y7QLD0zFpVv9wBH9h1NjYiuGeTRxAi7jsap35jHJiqPIQRukn6ORp0SbVfUjYzAC/LJI+/w2p
QQ/K9Nfyij9vUB9WQGyxrl0iGCzldXiJe8Yg9TOVxMyVGHBFxA6zEPWeuIdBJmmWzjN910YIs7J4
yyD8RWmPf5bvCbk3y+lZLKgV6GNtp5EnWMW5vtWcCINDzVvj+fqlCXuY8s4/k1FS3c1G6kLcNfwX
qkF4SYKT5RrvgdXWyOLjR5QUp5EBIIVoYPRxw2GJZLy9NeMGaIa5iNhuCHkve3aYGOENuMXgv2XF
cCDjR0aXy29KCdEiAVNo2LjddJfkmCFv7mzgxXup+IxNE/fJXC0aurxXiNKMEwoijONLyolPUnHe
sfeEP4bLdLg4KFaHPvqakEDh3cgNnrxwQREdfFmPSiFDmT+ug6xuiwxqwd3XS7HqTUhVVLwQ9V7A
SFnh+z+hC7wiCy4VLazEtoiO0WDnIQ9qxaYX9VcFEqLxd1moLbQ03QlEk6LUbm7v0cgbb6t0XDM+
ek7c7IF/455QnJiPxMz6HN96vimYtSmr4SrtgiwvqmeVJDddG99od1Bls2zr6hwP8T5yv0lXHkpa
PEtLpmtjHikV7NahdscBs5sKImRS0h412hU2ebV1A+OjkjxTKAwUqZlrLITJQs/sY+Xu7KL8JrVC
LzadXtSAfXGvukP0LNZNOB+q7Xqp/OBbqXAXgzue2p8ae8Gqz32dgzXKlV/xZpLs8nP/UUfdeZTp
cugKej4dEJpNFPzgJV7q7fRBHfFXjaxml4x+cI3fyCYrst6ArNaWiYXLNM+Emk7R6P26yBbkNDHO
OoF/dPPXnNNwRc1GZfvgVbzqtaagC//00vAepfhopTlPwng5eZRDt9jVvvFuODZedUa3WpKvG3u4
yd6+EpA/JD42mJE6A7BNCwvFImwkYLbxEbRALgzGyIReJqt4DDa2utqAAEszCRbcivjOFDCYGrwX
g5MPOXX3vWJwAfwSA2j0/2r604zfOSBa+EVPPlUDbFZfRuxuZJJyCC0uXpSvMUrsoZKTNAx3HN1g
qmFWax8kzJ5LF73GTMeDV3uP0HwEWnz1J5dmF3zODVNCu/jnlczAsH9mBvAdBrIuWg4n6X4zVCc/
7e8WFVqdV2zzjN2R6rVMVcuW0V5uBC9UPi6IFt+9uDkTaSeiUvMamHixlLYJGy3Aw4XdVxenyQwv
KsXrqEUcjghbm7fI4GhmlSjCATzDYhla2PPJ1+4yLTnkTmwSK0k+hfYZIV1XdraNzC9me8eh71ce
ugfmo0Pqk0INLT5wdXMUtifTvc7HMEssKpzivju9ISwrhcA9xXuYKE/EOA9wVo8lrWkJu+c6ZWWL
3PxSSuZ0Xlv/i+CaSxrVx6R+ifhmayGXTuncXY9fIRopIHmlNYE8xFIwRlQ2NggNdKrBD21bP8wv
QeGV3oYoLdHDDHBJNzLdSDFkw+FUFhQhb0HMhGBcg7U8pQMbpCX5PZ9bfkxhgX7XTNqcjZeClQ1T
zKoi/5KmSLfGGO/lNMujGPQojRlT76MBph7m7TPp8E0BuTOItXCVh/EqSon8NJc0T1FkYgaTzH0m
H5IbwOCbaMt1T55bojwHlHFAy0rAMKZAa17SPt7rBnf7Ynwh2vmvyWEgY9yNh+g66c2tCA/suSj1
2ZNA7XEs2D417Bfbw/7jo6Lji9PhU/hyXxFIDLAa2FPNswRGmBiw2CRZ9moTHmH0h9QTnDXyCXWU
kYkmo23Vh77wnzv9Vk9Plm3s5oIAAx+Vdm59QGbaUgHvVkBk3RlRAMzRwlxhKgy+KYHl0WMwqraO
XhEodr+UYbJh3KJSPWxTvLcTCrETtNuq/JBpsBhnc6pVtuif/QmCwIHzCRUMsbuLh/TFRMZune65
DQ568WRnxrPd0LUt3JWaLeKSSL2Bh9Lge/amTZu1l0HherAvmunsAZB8M2beZA0SO0dyC+MI/fCH
qOqeqpLr0AThAmh8rn7BQpNlYJCRleMpNsuNNc9Q0/CFTsrC7Mlzcyk3BwPeN/LachTuliHdVyEc
GqjxPrvixAnhHhGKnMFJXx4HaJ1BZx29T9Bt2xK9tx1CfzYSf2GA1LmpLfumu2DLlcs0dlBMyVmM
2qqSOZwjudEFQ4ixW+dpsZqTZXUtT6NwxNaywYWXVoRkFj5PrXtOh+ylGLUPHU6npvpjEOgvGldQ
P7xE8GwTQPPp+N0q67227RNQs1UcAgNqE/u1Mlj2UwVGg5kI6b4t286u9TDGO8Exp1iofJRsFW1A
n00HHNBlyG2Yxw58fVNrhBitHbRtD2yG/zCbiNW2Oo4cNWRhrol77GiDjwR2kGCMNyFGFSODj1X9
VZb25ptMYRIOKgBFHWvatVy96HmfSaoQTZQ6s1gvG2ozCOA08MrGRwNF2crGpxL9QuOlkUZ2TdkQ
i1rbJ37J/Kzby6BDhOb8VPYg8b3AuRmImUGItgrrjuUMUDWuDa1ZW14aIGLgkRmobwjB4A8kVrjr
kmLXh12PsSGNnFvf3XKdsEdS+wik6UmxMJo1Efm52AU7rNXzGOYjBZnpF2nK92mkxHIeMCVoRWM+
8UQ51qfTZsSZt1lBKzmQVw7bMRPZsdTRw8P8XGvaybNCCkk+VPjuUwhVxNmXb8wUiPaoIDNHwthW
SNSsUdO/3NGvY+1vhgwmc7gs9FPQd5sMuTMFHx453o8SZGJJtMlF7um3qJ4w0tfIKoq6ZVq0DDeV
SwqISRZU/oVHhJ6LomZGb37CkDWXQYmLIJa7QEBtyxObQbEdrRPG6uGdW8NGpZxzi+AJCvJOcnVN
Qp0Do+7dU5ltgesFOHnZ1mdciDaiUtVoSW/ZEN+agMQ8biPCDSXpdKP+RvOcUcHgcpj8zgswJNaz
p21bBGBNWmd6Ig/ETw74S3ce9gGZtjzC1VPg/eJbQwCniRIcvYl4N3K48ppF1BJgsygSJRzBXVX8
6SOu/iA6qcbiZfC594c7ob951kDQBv9UvEXKxVmEOSpdBvRLG8lsyAyfBmT2CuvAgq6+17hyVpzA
bPUq+aWn4hSn31nwcOMd443fiCNTnhR3wbk3mrt/snwbD9lVTE/xWB+STv5omrnEcLrs2+Y9tNSB
hKcx4ojJcxssieBMMhsMc/EKEuQpKfxLksSrwSofXkXlJpugpmEtD43PcFRr3vlTa9JXHH2E9WEg
5xmwxdGyzkT1LGN7mY0vLkelDP0IFb/bMibhCNgtRhIcXaEtnyPy7vjclggca79LDg5wvSizjk3I
SKGuDyOuaepg9hGsM1o/D0Hwm2bQW9sMu9TPXIKVhc+u+huQTu00WsSE6W39QIPXjT75J6HWhlPs
wuDPb1u2WbhhE3tvvTGBt8Zfrp+sFa8VmkvogBznTTJinV/vbnUf2qgtQ1XvKlYYVXyaqQD886zL
6gENnPOmfdUSgnzJLq6pagIvqespb6hl+1zu/L2Jm2Qhe3GpI4GVOVvngrXLSt3+KR7ISpuUxXcU
ITPNOtUAsd28WwlFhC268CECcsBz5H8ywLhkw6tIziFbsjZHgnkznOROOTZ6d8/NBAULmmRMFymI
gl3cv8yrIGA9AJPj0qRnzU1/2OAJUQyQ1Pq/rMi3GqPejp4nY8AfQMlukbyY5ZMbk2j9i5h3GuaA
W+VY5M8NV+9Y/POcHaiDpbTujZ1vdYDg7I0cYF6c4BZjMGd3Am9arBz56C10ofHKmdtgEqsqWHns
QthiDYU8gJfRVFmySXvB6UiSe6FM7R/mwo+wdfh/Km9rRM6d/WbZ3Gqb+XkUk5tPy/Etzrs/wzHc
BbGVdgX+JF16qBY7M/3m5kXjCvTBDDUCXytztqb5NLrYfvSDd4FasO2ItJ3cnvBg34qLLIpb1RbO
wg+rd9XNZW925lF/O/7oVThgMyYlFkQ+lYtk2UDb7D37mrR2cCeRMXe/89kawvqY0uk3BjQjtYZf
kJKYoCalhPIotyo3sHW4eUG/BnRoD0adGG1Kng3d2Q8IZAgq3bcgZA6XU9Q7t3iGJ1Q+ZekL0/Zx
w4gSw2ylBFVpdQZb4WGzuI7Bv54FEGpF4X6jTRfTp+p2WvVrJC9Ftu+xX2f+w8CkONKTHAcZfTbQ
ZpEvAt9d5OIvNd7bMd+glinBhSlfOv5eOWDDkg3UEbv8mlj4aUUEjgqrnjE7rWtrF5TOtMFAxUgY
MCnl3xgb+dhD5xja76QTvXhnxJA4qqsDXyJAhCxuPU+zZmr70fY2urEFTcl7f0jLJTCUpWzwOBUb
wrwclG6qRx281lzsK/sXT7EVM7onFu50D5yiPj5XEBNGMi0nPBLWIyfg5wR7lQNWCiFB9GCG8Z+r
3xh7CEzLLeHRpQ3CVms3FdiDBM9cVjLKqnluf4c8XM0MM2dnSd5ysVEuZ1x8cApn9nyjDVmOsfkM
/m/cnw35oEycTeFQyp9GPWmVt7Ko5KHLqrsnqMFkSg5IRrGPCVAHCuAF/NleAnWsKEoJmBwWE5V4
JgYFgQBzDPu9x/pLvxPplVVfn2NCNi2dD82lneBz/1b60f/tRi68+oE3ZanF+6J8z0qFBSs65Uzy
QM0eG3UB+Qjl+40uQmHMVdQdqyhIo4p6St4tpEju6nD7Ozru3gDiLdzyQ5Hl1MZVlp58jt1WVG0a
dHtbdivEluXsJdCZVDtcdQvnuazQN7COq4VA8zfCSxpc2tKHFfwB8gAoDGXkBV6JHzKGXotJm0uL
EeMJKpfN1/9PDmJG0JMsFMVWzzg1eHOgfOdUHd4uc1E0a2qQVgQ6e6TOpiA4rz879mdYe6ve2vqw
x+ZmVIcNyZ+uXCTA5JXmydG3lnNL7hZpxEph0OEAMsUHAEdkE0DRe8u4jfcauzTDQ5/wMeErZuTQ
cpgx4uuy8fkdxETYm48mI1ozkt6uJ7wH8PmN2Fi5fDRJ8e7MAd7gxR8QfxHSQs6jcfFWGAP288+U
/iSfY6KSN+meclGf3Jo7XMVaqS1l99HwKVtsUgaLVMl/92T1WvcW2iRdC0hf7qIV9d7DTJSXb9j8
0Fy85tLhIM/sL5wCgWCHqDh19pDEIlK+BDwSGBB9tTVQ9KN+EznbgFNkZe3qkoETHhguiaDXiNhR
j8Ahp38EgAkUHLWs/MmLdp8SM+jtT3DH+F52vR3vwon+FCjBA8bRmYbtMqo1uY7kTD/nB8ZaeQ5S
Md2bjJiI1S4j+8vlUytp8yvHL6H4oaZnynUW4AxUTVmk9ejYk4eYZ6b7w6aJ0wQLLkMm5kBQcNe0
Y/JS47VmUmkwRjXbBBwLCMQRRFFzcDuQi8zxpwFj1VzbNa49m+s1K0nEOzz32KUMmEdOaYSKDERp
SW2Bj7vNL14Kmb8ofX6uiZXaOYcQPRHLLsf+x7SG95qiCCvRXnIJUog+EQbsnkS8Mtp/jeYABBmn
p95AMCxWE/plyXCnbAv47ncbnhfjiA3Hu0jRjFmSQ6kC8PTklZZ0RVImEBPVyaH4Fr6alUgE10Bi
MaDCtt3ElG8gDWXmtooTIlH8oEwJVlq67/NI21Zh+GRFOSWP1BUNSD4yzPM1fuz+jTJrAp/1d5GW
nNu1qlwViR1dola8BvegNFtGG7F4DcGgB1j6X1quWUfb7e4mbuQe5OAMU4kdlEuHCS+uWcwBtuo5
sL4ltsQRDIveptaEmFKGn7ubNMB+Jz2+5p2FKd/dmnyxLTM47nxIReVy9IY11Kr9xMCKxQQrZHeU
0Jm795YgY2BczOKHZNwiPLfBK070g6BPyJ3qfYCKY+INY6tb04UyLXRig8KmH0mHDJK5Mjn9/xf6
CHCvd5R5cYHTmZL7JvljUVh/SdHXq9zBIRwKJSEb6v/oWes2dsUIKQwgINm9/ywcCuzHSP34XPkW
LbWVg250t/l4xnhgG4edWJoN5AyNeuDK8DG8QqXfmJV8ck1ai9v4I3HwWZQWQUfCdySYW3PNY9ye
Mx8FyVWa9RlDr1IRJx4w5QNxkLCYyruiaITmi2xwyT01EHjDp5FuK0coXsAGddMdSQvQM1jTzoVv
amSxqLNx2Rc2YMOOuOOUv8kpeO+b8UQF00/P4/uqkd2EIhduRyeNjlpZPsVJbb25VZ+tLS05QUfi
NLDteZ5iDD5k/sESzkjLcUqxOh/alliQILlVr2qsWrzDvjkeE4sWC5MVuZDnZqooHBufKs7ltsV3
1550AaQNJ6mQ3jvwG52Yjg5UPWuXgW3f/xhtXcT0rPLknGehB9ux/jcGR/jJn83Ybao0uEmzPec2
32WVMmykizX3/F+cO80ixGxXJOapMqUzY06uqW29Ehi9VVzs5t6LnmY8Vz93nBgafih6pxgN7awB
BzZZEgH5TYr+Y+jqf4YdY5Vt6GkQS4uoB8Fo7ApMYnhYw6w/Gp19z6UJ9fGrxlRZVfzjjo0fpbDW
fpXV3jru2ANZ8YbEe86OwT6NavybxV9a8TyK56i5BCrapMJhIwv3evmSu/9aHIaVR0EvZbpjvifn
YIb3ilADib+VLWPwgsayzs56wmwCH3UZYsQqGBJh2yxXpRlDQbd3lZ3cIjZpklMQLx4p2iLNlKtS
MJ+SWBKpbuu3nPEKFvnZ9O7R51mj/jftq6n9DtbbFPKHAoDkiPcGO2acW1xufnjLD4U0savl21eK
oAnz6FtFmsRW0SMbFaWF/aYLfvKkWlPmgvJFc9t87ocvH9aUANj7it0uT8eLCTKBdixzY6X2F0V/
ps4dlP0xxAFplDgYEuTxNpl2A9tqPxKqHQERQSipRvpfhVgrPtlpcLdtyjRtEvZH5A7P1GvvdAuH
VWUH30WTH6hzfYlde1GpMwPNVYd3qfTi18I46hUqKPcEKxKrgZljhZmv+hiDD4r6PjoxLKnwuasA
Uo3HkI9wDyrRKr9lpOVTk0aKJFpOCKGl5Tx3XMeZmcKgvU01tLikqQ4BAVSlv0axeo9s+FwOGHMW
bxcsRvXPp1C7MPJrVTiHuQmuoOA25MCqIXuZESlir0VR6Dg0uDiYQ7LCmBB6F9G924TRXmrdNU7g
4I2UJnO5MKyLQsyyGMtbJDy98OLULF16v84TUrXtSoXaa8Dkw6jKXcGFWAKg8h135eKnaGmXAerb
C9Q7nNIpjJ22kefIutl5DU6fmVO7SvmPJq897VOMXdtc41EBd1uT6asbDlT6R0dirqh7sh1bu0Fs
AqlZs7cbdvfZWeMy3sKnYNvuVqnvQvDlXmIEJIWx7+aO9ZrwBeRcY20qxSfm65bmL7VpxNpLuZCI
zyaXcK5JVBOusowaRVW/csT3NclHcsyMmseqOczz97hjCGkgP1PtTp46IJ1Az5JGDmb6GcdfppkH
GoZwfpyF3u2ivz8Zm/zL7AT1AwbBWmYM2AvzlGElLa2jpBIo13nYsJGkXbmW4Y/d9usxRxmDSjXG
D9b/Re2FZ5ziH01876l4cPAxkv14CrizOMbw1KIOWIlzg/e61iSxOycgnM55fSwYuuLIUOyOLTUg
FEJDCEs+ZttTK/S94wbrQStPQZw/zfHJJLiVEB4L1rJe6XsstHSBgHoSX3ky8vti0hXa9BJ1LAdT
fwDN965zFIo1PBO0iE3C3VRGtgVyT6S8fh4gzLGnVJQ0ITchk9QMuEyJZieOs0tayH8DFAGn424j
qxs96OtuBNZj3igiWpBR2G8BEK78of2WubrPRysdw8lSBu2+In/jay3u8DJc4LpfGfD0B8L/OSgA
LT4a2HWb0NuzuPDcAEzUAv7tjPe/O8LQOde8wzksQlceCxtzEGSUwrP2WWVTGOAvuWOqVv1pGAbj
pj4mhn6vuQuMwTnMrx4k10GkX/T6bKyfQV6tutl7Q3vJc1iHxJMIkva8cXA1mNngCzPGvbC1Z6sb
jszZTjXhirSuIIpByA/oM8yrYp/TFB6Iq6tb10ZwoaVGUAx3cwKPkHTer+QSG7Vvjk11HNA92FAP
chS7CKNEU28GhFGbSyTVkZpVwnticqk9o+nlvrmh7uAR9+Ou/y5Md+sSACKGu3cMn486GXe1AybS
VR+tjxYzMa15HcTO506SWdVR6gU0DnMTqVs8eG/xWJwrk16f+fuBi2x5B9t7DThWDvp0deekzDzT
4fXw0LeYmuRac9W8fpV677LYWtNvOmabjmmFI4EwxNlv3OYvJg+/RrqBF4+j+l4IKCl4oyWIm2Ss
t6OgMMdtD3qDQavRvmGqPgFUorThTqXxzrH6g97ioQGDqXfRrrMw1XbppUnpfWAYHWJbJQByLtAp
nQJXLlPvmM+n2phSe5E9ACK723aWQRyMSJCVYsuXSz1/yqj0rep0QwSJORd8hIPOJmD+hv2Ml1iY
XM2pEF8n8YMMoWe6u6SEUERGhbqTF7/3t3VXXbry21MoWZJXn+tBBW+nS/YG+lfIidZsnpuyugJv
5jbarp0aJoquU8k3XjM9fu+mq0KoL4xf1T4S6cCrSWYfAmvq1pDlobEauHElHoUBgyz7NX5ekVAY
yr0kKcOfkCLDgMOPn01v4XSho+3XVhvA11vKL3CHvdoUgPgGjuV/GDQACAVPU9qCew5+YugnhfrI
qaFg+kY8WeJH7KL8KuGTHlHod02YLeMK3/2Gi1ROBjoqqWm9AZcCsMq4BveREX6443zhCtfOPy1p
ti3QH4GvLEzbrR3xe+ufHPk+K87oBB8J+EAPJ/uYI3Vm6KHo2Mz82IouxYToS3UGzr3MahC3PxM6
Ua3s0yjIlcbum3AhaY7vKvitc31F1SuYtJ1f/0vKYau1HKqFeOaUqjNogsO9d503jFobVTDm9/EQ
c+wtklOhbpObPmvOvfe0L815Sod2zeB+EbYYY9y/JLdPkGoWpCvLKvzKsckaFKmLUgMmDFhb6xcj
i1Qw/Rls80O6twe8O0B7OG5vK+tvlBqpU23vEKPLjIdZvACshOKn4YQNwDMyrAXtCJMIeyG1XNxD
4a7hPo8383i+IwniV5c55ubo+tpkMZN4l1Mq/7wRHl0df0kDGn3WP2f0CVEJDXxR7rRyE/SMFEbi
dc69/r8k+MlM7ducW8opdo+YuQ8gIURRb+yo2oGBOQy/QQmosgW8EQ31KiSS0NpqJbDRLRhGwp2x
Nli59kkokPr67whQBnc9ssjKT3AWgiiHKLiLu7Ow9urBoEXjAJruuht/0mASx+EykAp246covWEE
x36qVTZyzGsgr3EHCO9HoLiFGzTb3n+R3XWatn1yiiR5t5X76RczjOujwJjXKuaeRrXWFCvdAXrh
3mSlcf6Mwd9YzNctCP41O5Y3njq9XToglruaZ+sqo3lY79O2hiA1JCeml6OKj5Xlb8HvHb0aPcn+
wQ7Aw4P/3ud4oJmLTiFK1s6Nd4rzccd7Jbe0CyDQ1Fer+8spjlPm2WJPg4nF3cN8SF12i15dqVRo
wvrosqFXA1HZfmlo10aWm6HRLt4xbh4OEI/EeITommPm7vHqu9kB4OKKdk9GR0fFyDFjJOpdGn73
QQ3ftOzRcCON+loMn1kI50wbwgs2iZxmtHjptIq+wT4+dvS6HSLZUhMNiJdtIcigd3FqdzEkjKm9
FjhYunFsXkP+JGRrkechQ42UlyENwQnCx5HEmbHT+/yF+hftKKpoRctzfp3CWtxw1a0oxoW9QeRm
bcc0yYSJDinR8mi+GtFHah3aVUJKnGpKq8C/stT8fO3XOLiz1CbvDxtrBLz1EOWWzCsVzDNop/Zc
4zDo4aV1wI8NUNpYsjUrWsmw+qIrd2bNZu+GHkyb2t7D1ok2gTT/mAl9tW0en3Oo1Cz44UGARz8F
kBQZ3vncGgGu4244RAC+jg34NCziZXmWmp3RQ1GnjHW45ppBF77ZVgcLEC7R9v+/rV2QY5Ff4gyd
/1eyATs9Hs1nuhuyF3ztDif7GvPMd1zgBdC7eLyCfnKOSWPhidZy3h8bHcyeKzvcJr8l3FP25GKE
d5B66Vy9BBpX00zxJrepr7ecQl9NzeRti9FHwcg9+4gE/BNZI/Q40/vUaWngeNV7a2EK7ViXEghi
Qm1dRRsFfDE9hoVS2f96lYojfUfT0S/avxxQ5qZuRbZq9Rjz6NST8oTWRPrLH3aq5BYxGlO960dm
eYPf2TvfzZ78Yaz4TW0YpV4YbDobJH9b4UiZK4T9GQrQdWWF61bRS1fHJUmH0kV5MbVD2rYaP2B3
U+ZQbOaK50gCeJSzNic80KppMxqHMM2dnQJHl2Sac3TJLowt5OTCtY8ZNlkew/qpymVB2Jf8JOdR
0DNRfwU67B0ahfodUDjG2cOwtpkMo5OMLnY/6ceifY3otj6BYDTaCNeMabbkW9HJ9BwotqtH6A7B
hPWtrap9Hu6gyZEGImy0sfL604868KpsuE4MNpJKc0qsHR5swSzyaWpvfHD2UajlEEVqP/EAQ+iE
qG9QZ2XgeqJa0z7b4g++CYtYUX5gM59wwGhPNfBNjoAhk73W8HaTyzZEOOg8EdqZtE2iB9+DKOFg
NtwlZdkfpJWwlJfFZ4TV6qy0YKdPKqODuPjtRxR5/NoQg4LoWA/awXEJ+TlBVaxjw1pTtmWuuaoi
q2lpsm2y7sDWdm8g4mgBzAwpGJ3JLpFHBnswb8Dg+DS6UktHmjNpudeWc9CmHX1cUdspaINdo3Fi
L6xjNdmw7Um9MYm3cWFlASeDASMEuL5hSmZbIVQDqdK9JCND7Ks/k5Mm8MSdodqrFB3Myme5PSJs
2LsEO1JfEBFhEj8WtBKCdRJiDIi+XENmlTvXAL+TuR/NTPH25gijNVUvtlbNKJ3O3A5V/fBMwmxx
Vl6h+zE2KAYKPY3cOtn5o4aOve8cjJsIjNsiRV4rwC9WBRi90DqnrRh3pY2CZHaQYuHA05vALkrD
BWtVZjF/1QCkThOnIqcFEjEAOKWYeMPsDRzqKAdUOx0baISXvMKVGViBenM40OyEtFf9HISNWi57
SRbNpR6MbsOhuBjpbIJhSRaylRu3N9prJ+vuiq3421Jxsp9Ac4S5cc4UHJesGyOiVLi8IrYsL32a
eBgW+LR8Skax8dYRXEG/8L5tgxU9kfp8cww5KmWU6WQutGrgQ4xknXl1SF9Um72CbWOySWy+ks2w
8Yye/L0rKe/Q+jdDxg7M9kRs/PaljER1MWX0ayVWtBVkS3G1au6qbm2AbAlChSiAALQ02o8EVx4J
4UPf7aeVoRWkTSPn2dcYopmzZNH4r1GtnLVhtT9V2jGP7gRlOjvMr5QFJ7q9EljH8oz8PqiyaDPQ
+sHZyef1zVptLVLth8YG5AKDLCGwighnPYaUehQAYQOIbKPpvRttQ1wIyPg+cMjGIvUt4oMGlOuE
kL5SLQMcPwdyaDXGg1o+Uhl+PyxsMfzokQkxLsod3Nz5Y+ISliLUQjXiu8pDtdWms55xXetLrHpQ
mkhh0/tjtj4x/BI66f9M+7ytjqUcvrzaTQmNcz1RJvbVbA6HTkX/07dhcWbWXJxj/W8IB+8Q6IOz
LSf3SR+S5OA6oGy1Nj5pqkIH0s31CDyctllYvh0DOE7GpLjbsd9DgzyOiF6nCjNCgDskqMVdIn3v
/SZZqpKAewmoZ2H9I7zkLeZnvAr6n0TTvymQPZgheGGvdsr9xIw6wSsUJvYd64edwCeXLmEgRxuf
MZVZN7/6HENjh45nEf6E+RYO3NlaqVMXaag1Sawe6iOd2dUcXg8HtqY22+pm4wC7Ewe+M7H2RZ6u
PHT2piouQVnhWmdzWbuMzw2Tu4vMWmqu4DFHPbZgqGcWFwHVHaQD+yLDtEYpur8JUx82vKWRKAcc
Y9KcSk8CnbpR0i+kUxzmh/wy2WC7NIQtXGk0K3vPFE+GOw1Hm1sC9y/oo3RT7YQb9MNzS6Tl1Kdi
sUzPSJEdrdXXyLfTY6UHDCTHqiKwQLuHErAStDdnsA5ZXnj/UXZmO3YjWZb9lUI+J7NJGkmjFSrz
4c73+uxyDa4XQi6XOM8zv76XUYkqySM6VA0kEgiFFKJzMLNzzt5rY7eS7AVhR4Yi7uXZ6PeK6FqQ
c3lFVdv4GER6KJvSpgwv0TYpaXbnTKEV7D53lXRunJKcmhbFWiCr29on2VX4HMzYn8odA6icfnwY
7jOjMi45EfCuNeD0zVg5Y0PbxUobPh6jnGbqPkdd9z1zJSfowgEIXLQnc+ZkYeBA2oNcT21wZK1q
L3mIStsK23ivqPedIooOpvC+VaH8mJCKzr+Otqz5/jEwUb1luYWLk/EsLtLnrPHHq6XzHxHgEeo9
wBv1fAVi3eVb6gcPHyIKQFXz6x3jy9mv2DxxMjqB623qdAJXAY0Dnwpued9vqf+i+pWG0kOaaYDS
FLqnPse6lhqVA3NBVvQUcbhGEEi/zrC3tKemyZFIRul4P/RVd4xS+6mtUvemIFIBxA1CWHjZJi0h
Zoz36PJvQFuL90HI5HV0ASD3rfMCk8o6ly3u8mkJ1c2iZdgjxYM72KesCsSVi0on4e+4rlCebB1+
P3Etc0ewLfY7kkk+ACXMDzXMXxxp4Z1ZQ35c0oVHU8HTtdsXUxmfwmTgWAMB0CvrBj0Efcimng61
wL+RdIgi6VsAmSaYNvBjqMLUzO3gdo9MHc4WgVhYmNQlSgDwEwNcHin3Qc9SOu7q3BvhK0/GofFd
DW8T1yaaECat3QZqDJW0tM7cQsRnHWNyGcdAInNy170pwPGa8vYA+8UA6NxZ9E82cUZkKwTZ/GBl
d01dOe8bHyZbCWA1to1kT9I5XnDzc+RO0zOte4NUgZ1ZIj9rsqG+dAVqCce2P2AKeFdzrrxb0vji
UjvcAsa/ZfIzHDiqvUctT5KbjQ6rbLmiapaHxUMNAJgbaJ4nWz4tjxlAezOI8npxsVPM4Fe30vQs
atFMoIo26McGi/gMU/XLNH8cusm76RLZ7Ti7V7X9Wky5eTMjYrBcxpeuGd5Aj2ivXIhcllcjty49
oB8UBvEU30if4aObqSvLNJ6DCdUeRSa9REsbEtT7uSf6ufRH6Ipz+kibh8amWV9LL4CLCC8O2Lq6
VKF5HgzqFnTI/d7O2InGVFxNU5feMWnd1kbwXEFWR49DWCYsvRE61WZQBjrnGLUcHDY1KLoVpOLd
y4WwTHx2z+MY5NdqfiCZMERHooNRJJ2mnII8SZW9c5oO56wRDeeYCGoHJBY6r2vMAnB8rOEZA/x5
jjNxaIP5tTAN9yjjq4GUq8JhkNP5YtO7HmP1ov9OvAqelpgu04DOt/CQ7MQ9yl8eH3AIu77OYa7i
nQzGbSqaz6PvUGCUAaCz8LPtz+/ZO48txfjJm1m7xh4kmugIf7OLGPF5B7/UHjC4jm1l3DRMDYsp
nWBce+esmVmxEPWa/vLOs0p1l0/2DlyiZAOfAfF2NPMBlhD5xKklLBpETHCtEPhmZ8KctTYifo76
UNxJBE6VEQFsa6z5hHcNQokYP1QdpkzS3NFiap2jb01nPwG8W/j5eGIm8dqZNPQRiICpTixvl2Lu
saL2kQkg0CRAkaeRB40HP29ldy2D/iBiLpfwgRunt/vj0rsJal+FhCap5pORBxa2TsHAxOXMx6tM
+JopjkWfHCr7HWp3FCRoYDdpnb4gFGdCbygi5nJ117jpu6hBpipYZHaRlxFd0JggAycIgLZs+qOv
3FfbbWhjRgX89lpdk5kpya9Ld/VkL7vJI+6BbuZVKLrqOUaTl6q6oQjISkQA6t42DLzw58nA5NB1
4GAWMpmmBkUhndhdzPe8yQtNrkqj76QcwS5JECktEmbvhBt3HNujRHdXE61eTe0HMzRI96miB89B
m5iGDgNnNLudnMaPPqT9Dg7sGDJPoQgi18JqJ+xW0XhAK429t2iu2x79iu21Z2vxvjcQ3Hbhgqud
xg4htMNAliWlyjT1m0nV9p56BhlncjXORCW7UXkLFDIAsnAk7huTC55NnO5fye5SsAzLK94Tcfi7
SWYBGT9DuI+sR8uQ1xX2RKxzuwaD0U4uHbqY+OI0/XgYWSVPJfKyFkr7LpwRUsKb6XbokKdttqjT
38sssYHqOAuxrZzCW8WhopJArF0w5R76WxypnUQtTfhsYTxWAcKUMm4JILSfVOCNpzW89P98nf4z
/FbeM70Oy6L913/xz1/Laob3HXVv/vFfqOP433/pP/Pfv+fXP/Gvm/hrU7bl9+7t7/rlD/Ef/vdf
vPvSffnlH/Zr8upD/62ZH7+1fdatfwGXqH/n//Zf/sf/Kr/VI/T0/53fuvtW5F+a9Of8Vv0HfuS3
WvY/fNMyFQGu0kaM+N/xrf4/TGmbyrQcXyH+8C37f+Jb5T+kayupbOm7nqMzWv+jLZlC/vNvrvMP
1yWhTSlTeZ5Unvr/iW/1iZXlqKgf4Pn1n3/zFKQJy1WOi1fIcpSv+Iuqr18eWdvbf/7N+rtwoE04
qOUZPi7zpS67DyMBJadWArDkoGmh112+IPqhaAysSzIiTbetJ/60PDWdsWOmAXnexPOKjhHHAEPN
Me+vkeHzCsr0qi8Y9mYNO9XU1zcu3a29V7P1bnLaEKEo51Nf+yNjWgKGXiIFtKxO/cugipGxK5bV
IPwoPIRabY+EccYUPPA+Hik1v4riA74vb2aHtv2629uKEhiM4lWaMz9vW49tCB/4Lhuw2KQNfqG4
8WeGy3KhC+QdzakOLi5fO/nK5LAUor00UzAfatkP3/oAWUEFbdBJuk+p3/tXznyroDkj5jFulWUT
YZMt02ahLwijyfk698VI7Nd9oT7YKVYfEcAWdgU0sJhT4LzQajRIJrRHcSYqE5F8Zje6GU/6KVoC
Omb3JsAuH/g942X7/qeX8d+f438UfX5PzEfHY3N4kX56yNI0HZceJiBCX5nSt6X89SEbbTM384Ks
gxLwKmzi6NxzFO0ceQwzD8O7lSS3XUnCSO9d5ZHTnL0UJYMixMw1qQunEq2ymOora4aROg4cJ8LA
Z9aHtSApgk+10Aj9DmPokGFpLdrgsa+QIyZ+92AtNDNUPhHNnSbXnll8h7fuXKvK+NxFyME4et97
C0FSs9d6N4nvbyt680EbI/+Qt7HMPiqPPIy/viFSRxL/z1sv+Rwd7oRydXCycFF9/XpDunK2jAyg
1Vbi6IKOByDXNWbUrKPx4vtENRli+OZjwNgq3MeE/lDpzDFNY4Ky4El0rJwpTUd2M6DAC/MPCHOw
u0p1HJlmagLSvkNBsHTRTCEfzsQY94gNaB8JqzcxE7nprlfZNYkF9d5/GssS3Ir+P2pBjcNN+UDS
wcFa/XFhM967VORketghfs45v3araYeiYDl48Qy1xasR7CwgvVLHjHeQ3FMP/T95o+1RRDzUBIOa
JDYtDpMF9UlNGCpZYU7tXJcKvnhLVPpuLuvXniMUOz1qrDGet8bYTNe1QZmOGuo4BtNDG8rmHKIx
ePYGwhm8uqmPf/1gbL3cvH0wlvKEp3z6Ya5LbPXPyxE8Na4v8qrtIlPkmTI2iFN+inQ2XZVzrO/y
1ro4UxbRMW3Pbg8gQGpIrxspnWWM7F8p9uixp4sW3oymuNSWAQGjpBC3qUYY9fBqC6wavNWEQv/1
5Vu/rqY/3ivbRsMhPelgcnwThQ36IrAW+mlaJrkc7BCK80hI4W4qEOiyR7R7AibBu+lXyTOW6Xa0
Dkkp1ImpC+tbkN/XEF93LRPZOaElmjiO7t13Z88czn99ra7+6H+91a7pElWhLOkSwy31ovHTyp+0
op98un7bgEhQFltGZD1aWFGWyMIIOaEcRUTattiXPRpZHDilXT8HlZzusSY8BVENu9VcDiquICks
htgZMSs1GgPSvGaCvFy0pHXhM/hzaS24Efl4i5Xk1IeMNkEogFqaluo5C0DyxV66yelgn8u8IuTP
KIcjfiHY0bwEJsvzSM8j7VJ1HIaXbs4/g6fzDpGqHi29kFqieDdM8UK4VB/uBfZ50426a8OXHzyv
wd5uA/4D2/YKqhhVlNkfLT+FE4oRYPPXd9V6G4ZO4rZvu8JlX7ak9My3K4uauzZACwcuhACXqMVh
rqv8EcQSWx2ZIlVlDzQCjeokVP+dhgMigt9cwx/fQs/BzkoYhmtLR8g3e7oCX026QMkEIZ2n276V
yIxEfRsAr0nnBS/dqLUOY/gFOXXPbB9htDfJeCvn/MXPEbBWk/vJzXAHe/q7iiHgGg48hDKWu99c
Koefty+h4Da5tmCe5JBu/etL6C8uaTUBww4il2iGVibWm8XGFp+m8Jv6BqzWJaA/iPU4r4e9SBHp
Q/f6nOF2Wh+tL1jTCPG7WrTGp3B/d4F/8pUInKeO3ikoZ6039zJ2AKwx2UK2oK+tDhCNjC4q4sAY
Yami4nFsRpIV/rnAm/H0I3pwXWFflGIsTyig2LSNepJ+gdEqfq4yiHm/uYV6SXzzHUuhx30C9b1v
O+6vt3AY277KQEZsOy9il2rT72NKcZsyyAn6B/LaBETtBolWASjFX0Zy64KUhmIWhEekj4EZzaSA
ujC4xvk3X4P99uDB18DD5UsQjiOUct48Xlw6QZuPAbqesr7hKgmBKPx2bw41jQBJsc9drE1EJiUm
4tjBy6lEMu8FiXJbEkDrUwVlc0PIA9lUrAdzJoEwRZ46eMn7MOqvBkH9DITiw1/fU/tPnrrPwMey
XNP3hPDe3NM6W8pqwIxPOubT5Kqc7hZLW9VbT4EL3d3r7UvX3xqD1UD9E8fKd8FFzR28etFsbHsa
tkzGdRRX9EmSTXMv5Rhc9ItQqty61LK9spweYQWZS3qr7kRL89YRiKd/83aoP65HnOx9h5eDNclG
9PPr2wGzdeyKjLfDT6xzVMAAR4Ojjk4vb8e+/MrB+OwF/ALNQg5jRUfRygrRuHa3X38dfAj4hRB/
Ux996kKEnUXEMlz27qvB6k2LjQLAJndrYwUc8vysa1FOg3RwGkggev5gDYxjDOdoTNXXjlIHPS4Y
Ji+QVIcxJ/uS9TvznWtT90i8Dp0RkNT1LEUa8VenD8E8kKsup0RtB1JejnMNkGluw4cosNJ9N7UO
hsLqW48Ar4gRP8ZpSpJXYT6tn58m/WbtmJ6lr1M355rrm9lj6D+RLTCllMZEmh3ycfkQKP/QmCmN
DpKqDrM+gWRVSAMQGQE+jIfSYFOXmJSNiMAxfBgG50H3czEI6zG2luCZNPdjSY7ATcjU+pi5PNUk
oLHV926NSfBmfdjNpK3eCz+sEg3yRgX4ymns33x6zp88eJvPT9iCpcG3xJuFi1ufMPbwmGql7rA1
ybq8tmp1ZVAJXuffwiF8rGXt3OaF/+KOTnSxNasRWe8kxKC9ojq9jhVkIOO4MJcnkarlkEL6GRC6
w4gJHlxLfaJrjEqLiKZDyk/A6W3c1bP5ag0pYsZE3cxOw6rukgFf95hjBkC3QDNn5KjMdRa9uw+V
rIEL08mkGbIdAk3kmeG+/fUH7f7JacdjKbIom6VrUYS/+aIzNkonIIpwyyAJsWQ7o9LSn57ykfJ7
rvMlcsI7YlNQ6KEVSEYwDkpisqkWXrikvwP/8uXH9oRxeZMZ+WubndYqjsk9Z/DlxhvAGIHeKzed
UaY7R85fJwP29rTQzV7MPjy0BB8PQS13Vvq+dDt+ZgNpfQXFa32vFzx1OA+W19ClBCtVy5ERjllT
OHdG3FUnqBpE4y6I8jpyehG306D74mHyP86zR+OZyCqnMI6kygBcTADvmMRvg6IrIc1ulnxrStjo
XtZt7Basm+tixG398cFEIT66LL2g6MazBctjvz5WhKwWhqzZuCGs5kWib8C7Y9+NOmp7LhEhzhhz
MyQNXsXYUcs9nAyUnG9de7mCIJCPBCBslKXkrm6KF5p9PeBCFOkwDzHQTEwGdOiFw5K4hY/sXrK2
fJdq0RXYN7CKIUOkmvj2lH23RHuzs+z0BcQxK02uX5zMSZGWGZ/zInGuDIH53RjY69rUneHGAhML
i+9W6047FHczfHwYTAQLYo7DjZAREsLplrGEB/Qnng9LRqM0HgjiJOvuI4fw9yNe/+2EkOfixk2z
n0fr/WDPyAJLEo4cv+h3QnYn5EPBJTLGA8R4Z2d0TXgFfRcLS2A+mWRVYlpHERnw7q+LUWEj76ZF
2oQgttf6clpoUUp6LQyKhTFMH2KU7wOquTSqyDNENS5ylixjoCOflc6noYH1bStW2fX4U6a+ue/I
/OwnqTvi2PrmmbYDG/6hIZ2AQzNCgnDG1dU3KLr1K79+r0YB0p9R4j2IRFJsA+eh7lj+lpZ5Th/Z
GMHjpD70SXBljRx5amh4LVqh3WDQ8VB6lZ91/ZRpnoPVOMf1pNjY4IQQXso5zfcTx1NUKS9lxBUI
fcVUlvvOi1/DhcLaSmk6+WZ1okOMGAtTgZmhwdFO0ULXAGlTvvSZgzqJFvs291gg1HSvWg5YhQuq
xTMJcOR8zV/Y9BQqpkk4bQODoS6IzUrMcz2k3AMSpDGR8Sn5i3jPYQgtoDdWd7SJv/ae/GxVlpaf
JAwkmmEPd4jZA6ditGre1cyYfMP4V7y3J/sa9RQo35yLjnmcjwV1+V2tPWijf5d6Yf4I2bbGi/6V
5ts1NSBFp2NCvwDRsk9UOWIfZQDnDQ/hTJAEP3i2d0T6KXcKhRm4vk2H3jpNDiCsxsVunGAr6IuI
aWmMbWE9sSM2Ww7Ccred3Q1XRlTfFdqHYyBrmjEppgPUZ3S6a2NLTllxVJD7t2AyQEk0uCbQ6b4Q
gEh55fGe5/CJYHASDLE+V2PoomsjQc+3vpaSFvHOSSA/2SlzUEP5xCCUhrjpwuhJMnY7ok47WBMn
4anDOcOiyN83V3qLJmuvZyKK1QG/q+IRkWbM08+h8F2iKj67QTTts8AFUYk2qzDdr6FpwHbVVUlf
JdhUg49xq/x9H4c3aWDfF7ZrXaue9OGg5/N3mcLAAl0e5LK8EjHmIGziN9CRMvZiwmcbqmMQYL+y
W5MHiMYLC6sWGgrQaHjJqg3aUcrYQ6u/wtGC9jgI8+R60aszZ+XRpLraSgxRnKx4M0G+HxzjCjLW
obKa4GL4DeTLSl5UVdO10YX+kE8kAdtje5frLruThw8M8TeuoaNZUglICOmP27ULI2/6O8bACk0U
NrCgAEG3n5/6nscylIhLBqD8c68c7NIYdqUHyRgwYnNtTeKd6K0LvxEsXPNu7fxIfYFwTxg6k8Je
Daq5FT4tSpPsOt3rAaC2NcwYdnlpc7ft+fNCTPuxI5cGqVHwqCao6O4gT2G1PJsg6tCsTZae6U87
hejmYBntN7+Qj/HIZVgoyEl0xxvldRZ0o/xj7MVg8RDq6RtZtv6NY2f8/PpQEC/WObThxzvgMdei
fl0CfnQ+nLtiifwrXH343iNIwOsXXbAOGJiySLfn+y6snpGZmX9dO0EFkwRMS6xkehZ9VBYbg2Fn
1kvbJN1xWujd8o2vi926OFaD94T6XWJ7GO7WMtjOIeFkmfiURcVNWVuPJVkRCBN5FAxjIakHt5NL
SPXaoFlXDIdlhNVnbMBldD/quBAfUEbBcmgtkjld1EyJPveZafSUD5QiHUd8s+OFW1eSWgeXyGCi
vMkJrXBg0m9qLOhjXaEWIgWOz72H+2VsXY+XOxP8jL0cPkzeUP5YbX88YP25rmvmYDcHs7Lkdr2h
nSkwTE0OYEjCj3SfY12cI493PbQeg0YBFpOEi9ZUJZCIOQHkx6hErpIoMgo0zHY3G+0V5Ad87mb6
eb3J6wnZ1Gd58qE1hwYXIl4ovXGsx/xpFgAux/SYY4jlr0ZrZtvmCXq19knrgWpU082t+KoSsii3
hsexu2pZ5YQvccds4jYpLgaLM671pD/ITHqcCftmy94BdbW8ych+hMCVX2d+ec3aLO/tzjqJgQ6+
65yykXu23kpaBjOL2kyMwShPo6bKh0ZM8i3nMeIGoAzUbfyjuTx0tXPw+6L8XXtAt3N+Lb45VlJ2
WyhIHMi/ugD+qYmWZkEnIaMApAwy+6nyrE802ujDsoH1Hvz2sA4hG4bwv8O8g/CSJM9GEiVAdcH4
jK4aoRIbv6lerT92tz36/cyGLGpofXm/XlTUiqBXAzEdA63frUXz5SyoQDDSwVBr6UkDALA+ECbd
MOch9JFN9/DX5+0/Kfw9z8TuS/1Pr12sY6ef7gssRpcRPebZYKDyTaAyTXL+7iDTGsm2yBaS39fZ
yboesE5Mp2X40FW8p8sA6MXujO89qoQlMM6h03/oFDVTsSBEq8HMNaOXPMql//TXF63nbW8fJg07
ujzK47p9PcL7+WH2adlBV2c5xYBMjh8qFiQEDU0nwgQNazyiEvKBE5SvlEqInlyKq54xB4ArY/ub
S/ljX8zzLZrglqQpRgvlTfXWguWfNRZ6aw4Thzssuac+HdS+8Atsb7lLSHZlkoDqF/eBEeQnvvzm
ujGr67yPb2LZpzd+3PlauoW1ReaHPBl8tJzT419f59okfvP++46DLlkJnrK035RVZdw5cY+MH+/2
FB/R24f7pqxJV8vaH9WuHbRXvCjvjDChPeKZ5W7EqEiHN4Cz0VT9cZQVyg9a6wwjWMKniM4DuHlW
whown7/0hzaj5PYW78eq19aY3QJ3fOxqFgynggbnXaGY4/ge+t1+XX3JSOnQuVg/2hGoNPfCzqL9
BE1mUyB4c3owJapkGUpLBCGF/1TldrpbBhwebQvGTsTuhSh1ScC9v4SfCKwHgTlH4jIu4sqhRIJw
wb6vMMMAqNl7afNh3dmBfvcwFLSnxy93RhNyvCii0+Ai59crqIYgWBUiLYskhkFXUusvFw6cqcY+
/vXDsf5kcYKlzYSZ7qBrCaU7hz99hEE/xkWkeDjrTK8kqXS7LuHoODg/czbFKQG29zzlL53bX1k9
y9SI23ifpu1nO4nvf3M9+mV487KwJAGTdmzHNp23NTiztjylS8gUbVrcnSonHUCOjJhC5ZAMAcQY
u2DWTMRiD8oRZ+G3dsa60smecCx66A7Uqjryq98s4n8ydKJZDymYYYjLhPTtd69pYNOCS4nxaOvs
DazXYYguuOzN6UD7CAZpKTAlceSA5owvXqVffBI+GI5kOZpylKgiFO/LxocAW+FD9j8y0aVKamhk
xRDANy0BqFfhsFxBLhC/aW3Q0/nDbaVXaTIws5RDq9LRa8lPj7luy2ryzRb9LnbB0azI3dblvG8d
/bqGGVSKT2vPj54HIkPhfCEImUZXljyOuphsPac/W0X3eRQpUYBGga4+m28CHXaaDzFB4QJEqMsp
ZhqX8mMqKC/5C56zUKBgbz2P5CMfRTQozDEtvY9NTMgm7b+dpQ9CfpK30Kqb70i6rO2P3kTYPObZ
/DFLqOXWF3KI4YwxygQCUywn5uOPuWFfUHfPW6+lzM/rG8LbOLPWJJSV9fsyz/OjO3NGWWsX2yji
o+N8tFzxvma0i2i2ZHRvlk9RI78tUOb2XTJiA605YLtGx2egOwgOyEhsTQtWSXRINJ7ROKTttWPh
BylhG51RchLzVCzvs29rzTwFkKUFpFxfxPd1SVSl443+tSSYuUT8uB7rmfKLA2T/57hqD+uBynLQ
G7kd9XtqgBGnxPrUINgDQpDfYaHAOeQKwMSqPzDgeq0DDuh1JNFDaMlSOj2LIi9+s72IP5wQPE/4
No1tdhgT0debrrAXeV0UOdGyFUlzsUQ8HfI08OgA4bioJL0xP1k+CisoCE4K39ngBPBn4bUWQ3CC
GAOeUTiH9cjp6HD3oXmNBjZB12cs7CuqLBOvvHGx+Jb3a22zVm+EYMOFwCU4uA7/Mbj6Q8409Der
jLT+2L2X8KVNAYpL2YzB9Lr40wfhVQnndN+uAWebHyyaWorj6y4cM29X+X5/Tf1O+JCvGDCq7iU2
0Xe52KZuP5j48W5l/NkMSMoD6V4yMifv1YLg0kErX6sUYTqk4+U75VHITWYHK5zRQGImn81lADYx
h+d+ROgIR+Ucp8ysVvUL35LbQSddN7qmubE0QNQrr9Y+XoWQ1VsyTf6lMk1OqOI5B+n2c2EQFob9
a/+jb93T3eawcW6d3D+OpPNAqei3ooVWOYbFGYv89zKoIRSVDkMfd/i2lqhiyAdMxzKi8Azvi5BG
1Xqcr8Y+PSTh+DjAg1ob94WDk9aHKkL0wzWjeOoxXXDHvO9gHcNH3AjrSLaR5m0cY+cjiYNKTbdj
HB9JNEaG5HrCPjYmMAP6EKHmOBubprJv7bg8dTQhFPHUEHysZ1Xaz7nEUzHIsP737phQZrdWxivT
wjWgs+XLYt6a9IN26w1YD5MLU/KJymKzjDS2G+Sw20I1H9vGOpGDeOMlBIhEEmUtteT1KDdqMtQD
II794JAjU1HBm8uyryoyVdfeV+YhcVh09SKiO6oR69pEzJFXdUDUpNVuq5TyqtT1JzCIC8DDaypT
PFSVQW9yPsQ6TCQX83hChdN+XK/TIXtnEhwPy4jUaUNvHwq3x17FLbC5SSe+6bE1lgMM5jg1NovC
ySTdCjJV1X12azfcWS6OFMuZamTRDSD1ZiEbosCDLCwJYIJmVNmimS7DeG+6aj5wG8FHgUIeqzrd
xWNQXKVkLu8WBDRVexsDy0qa81RG703ZBFcZB9cSxxWmSNoHLcIOECZUZFP4YFNIA8FBwWQvVMb+
QCjJquDxDdjeI3DymjD4A/pUZAkpsIDIuo2QviH2HYp3SwSDFyjs6JiPtgjbdyNWrrqj97VY9K11
kwf7abXZYEnJDg0oZeCwAzuMQfwdAv4r15kVQaXLabFRV5eBdkFTOkWk3duSzcT1MIFST8JVY5N1
B1xGpDMScGI2ZOugFtiu1aHR53A9kI/n+K0QarbQJRrKjnhh6LPBkMA+XaKLX7/IvoOVxxyIXF4M
XIvghOYbGE3MDbt2s12XKfosqF/A3uWV25HXPaaI8XkH1lJXz/YKhZGcGobYE7IdwASDRVqbXsZM
atGcVvs4r9OtVGCiUjq7+/VmhBMH4zBlq/shMPKJWOd9z5r4eX09cR1/SiUBlkI3J2XrHoYFsAld
qVPqJLQW9KnZLhpoHabinHuPrUrtOtu093EjjqkoQy7KOZhhisoelDjjuIZjAoO0TuvdGHecrEbN
R6fjykfHOJd2P5ITvnPbqn0Yygu3rd2MIcElMd7Kw5IED7QDLeRd1hGdFxgNKzq5S8JFVZgxDN2u
sL08uNRDsY1qcghRstMTJFd8C5kDjKKpaO0QN5A5i3FmCnBYf/TgnjNwtVv/fFkWrNguhByoZhxt
i62PRnztiZWVP1/FzQvhsx3mOfJDdLXgFizLqmEGSx8Q2h3KH7AQmVMU9+u4YG1BJjnm/Gjq8hOO
NNik07QbIAqt4gz6eAy/PEKaqSnUBm/Jps+/95MHjUyS4dkWM/ZxhjdpjdeHKba1bYmm2K/3vwfZ
shlz1LQuGSlGXC17ksrgFRb+R69Kabm2VnEYIswfHELp4i3hbt081oW41nPQcaG7XhTt+1IMNj3t
Uh7NuIA2o4viaL51Z4foikk+gTj46i5es2mgpmAh7AAykpommKGxKRI8Ac0xzJm+VtNEXeg/pabU
D4TGHqLrDWyBtsQYkJovQL+bTdpG8gJxGrNjSLDIeiSsgv4xzRR4cqYEuyjBtO4SwmEKcl6YCO5m
SqpdVHkXzwamZ6XI3VWRWlu7gyuIyyMpg2UPF+5EodWcnbHL3pU5IxDdBq4sGyeqCO6EPr+RBuvA
u41uA38fp3zPqW8/twwTfux40VTHZ6BiiKiZNpFWzi6O6cd1FwZhQXkP5zuQ93P62sWkK+ezB3tG
to9Q9t+nvY7+gN+9Syb4vet0Op2Cy5BbOJmq59Azh9P63g2kUopyeC2yKTpF9iCuPAXZcu1PVKzk
9tiTU6h7kklclwyz8EZvs/i2t7uYFp7Meah6AL4ekVpr/DAKu/wxdFiX7o7p3VYNDs1wuhl6BlV5
y7ivSO4EFMQdcQFoYEDQADXOt0kUfwkK/aTiAOoNJ3TD8LZkyoizjNP7Zv6UZKHigeJKDb3lWiTi
IqtOs+CK13VwD5fiKaxhrOQcT9bdGYzWuCWNQSd9lPXOVW148mT63jP4pbLHQ4YZrLpx/OhmLMpi
C/Ly4ox5fZ5VVp1pKMu9qOyMkp5NUwBuUODc1g/VG4rvs4eBYe0sWz1npjxC+mIHAiCgsatGQVsu
C5qHXn0fCpN3IuSEgtvvUw3frp056iQKN4ewJ3wYAefyxgcAvnH0WJWR5QO545/ScI4vdvl+nRWt
e/j6Y1WTpEfgmuPGXQi1zkv63bnRgm3QoTbrCQqZfnUuOirs2msNQmcQDRtdeB+g1zgKSf5OMPsZ
9KSsZE1ywE1KyHueAerLs7PPPOPhapHYBMkRJYMYUCRthSVBEax9sh6FxO2QWR+J1QkuGSfFQ8IJ
YrM+tige8xVK0oLUi3VXNnDFnkATuZENnFBLJ4rBIGl0m3jELlfDMTqt64lUPLl1taMowwFB+wty
KLeHWd16dFjLnHVNGzMo3oEIK8CElndsTutXpu4a5I7HMoH6k1jZs5Tvjan1vk7jhDNBOwnhvHuM
J9YuytoaWAdFVQFlahhZNBuMqUsIn8UGvDIhZUQUCqnix3RpfpllzSCqpJE9OzyEqRHD0eRiNzAW
u61rUf+JPDgnBfvQosi+85hwrAN0s2KM5Qo0nn2prkzXamcOe8FTVKCbJAULL8wwfBr6AdKhpH/p
5Eza1h8aLoZG7IL7BVqGQifaO2sNuE4fQEROwkaf0BgfovXFLytiiuwvER+W7sv7PvAWjq+nzEfZ
tn6HCGohqxpf44IIkDanpV/puRHIDms/jNEpFT1M2Lk72NNdDQnxR/vEaPiEKYVyiqPmsTb78YeU
gMzner98ApDwUuY1RpuC5WZd4COnvatjCbhssAijEfbR/hAirbvWcqEkNvst2TCSSQQRhQ/MszUT
KKf3PmQ6+RUMM4Sg9b+2TgvjUt0L2yZoUE9O89Y4ShQo2yV2wE8GxbeOiUxX+tapYCq0N0fviUSK
i41PmCK5fPKM8hLTmtdUToJvdSPaTOXZYykBQALMMgdZVAfJpkdtd1hfDdWUrxL23vHfT5G5lzm+
TxaSS1I9WUOqrUvx6iktv7epjlvXSpnJmr/30WyfJ5eNXJrja+FCRFfsLMeK0fO26Kp31pTcpl3M
wmtg6jMXbpmP+xF+gHlo01MBcBcZKK99mvV3MPkBDOqB3drm+1HFQK3buGN9m9TRvtUnmtFyX0qs
OBJ23PrGrSenVMsc9UpapcRar39eLf1V5+OF8bQ+PZTDS+1ZX9aWgmxRAEnX3GBnNomZAeKwkK+L
OyDKT+vag9Ht1c3b58Q20cvL1No1dv9t/SSFUb1Ib8y31Uj+S9OTMFINLY2WlBDh/0vYee3YjWTb
9osI0ATd6/Y2fSolvRCllJrek0Hz9WdEZOPidPXBrQcVukslKZWbjFhmzjHX+B6V84WRE3IXTg1Y
gdMeVDqBFk3/4YRU+O5ovy9U/vRrwadenSCbzSGrQfdi5264VGF6TqBPCGcMbi0TygtnsiSKNDvr
ry9PHFK7iVbeVXVUozuusLiqQmMZciT6hB0mfvSmS8xU1Q66GG3YVhMlQ/vj/cyYIwVGfqpVmdHD
7gZsBkF+41oDGCofFpy3fJhNXTNIyb9NIw5A2U2/dUvo+c0juG9WoD004zCRSLR6D81IXO1ctk0R
s7J9nWJKN2FA6EcmUBK5bspeipKWJvOYnqys3sao/Z6ZVUNQekIVosxnHmIFLd5OgVU2js1UFSKf
XiaCqylmJJb9xPhGELiRriPPKFL2L2Fxp6YrxdoBRR0G2NEByp1qIEl8qM+dbx/GIEjJ5MRcBegA
rZDdNaj+xl0mAdqkRf3ZB4ysncnYQdboz+OAC9bw8q3XgSSL2unVh/pI249mCOfnUiK46TvJR2ZG
r7bVyPPche/pyJjZVQE9lAFA4f9lCH6BMc14X93hmtrHzMaL0TDpb7muToKveUyQC7m4rg9ICZEK
VsFG/8ZWSUcUp3Ows1BI7hzJ0EDXACMO9a2N7XbTj/F7sCDxi4KRiULm46h1Joad0my2mZMRX8YW
GU8sHCTDeteFUmOMn2nmyHMgT/bCEsEYVE9SZdmpzcvXr07FBajeGcNzOHGO4CKjGVvKh2qSj9NI
f0giE/dAYL0IWCHeGvxVpAqVH5TWLT6GNbrZjUmxBQsv35qtIUrElsRYZLXRnXi6b3WMit9x4Z9j
oPXvULoI2oVX2+1XHqE9WVwu2sI12ElvNvbrWrBcHSkfFqOhkQyaZ9zKRBG5HUD+ws6u7sAH3eVv
acTIsm/R/BlJDet2RkMxMPO1g0GBt6GytgvytaxbeQ2UOgNijXGLXXnKCR095xx+NZrZJ/1tlvZA
Ndt5n5CC1DPGLrvvVipU/nr71ZFvum6sm/IVSQposhUqhxN58wE29aWYxJsQafNRB2DIyqLctyvA
10XOEhiEC+21rd2Dbl8ae+Hj5NjedTkQF78iZIee3OIPQh2D9QdtNHuko4wD0uUh1wcjfEO/BpUl
gzw94swdCuj/rVqTT0rDswJU3lllAsQ2qKxrF2bOfhQzfPVkhaXHzOcbjNMLTpHkJXO7W9GY491b
BKJ2TqZCpu0xq9uAzBL3L1eSNc5gStxdn58vswSvsNVv/JTbNJ/s/kYw6hQHwbmuYaoO2bEKIkzD
PBEHM28h+aNl3xt+5l2TZr50CCtJIpCXtbRvNRO107CsFi1v+sdrsTVmJgSqdq3JCVirW2bSlw/n
ZSFixvaYBBt5+9Q6Nf/Gtw5TBN3KCSK21MYMA0ouj0Hl9ofJAUhaYHVVunErI0UkZE+9LMtbbpEZ
6yJIvpQgUb3p7lhdfpiCyT1VUUgnUPI8i558ibiqp0ejl3sMUOtGdBNowhWQ0IAnDXufSzaWUVxL
pgizE2Lz8mCpDGv9Ssc/4cDlvsIW7YJbJT+1r4bnSZDtHnak/XRhuGwsYnwPZepx5fXT2V/C7lvT
pUhvPYKgojU4ufRdi1+4HyzUyvyjCPOB8HZSG/XFaEfmoV386hBCUBEDGDCRjfNxcJAjWgZ7KkWK
MuA2H/ymwiyNhw71zX5ckpJVkBFQ6jGGEvgqjmZW34Y6+R6hdoAHyz0alN27bwH4hCFlrxMKl2hY
X028vkj3bzll/T2JhvJ9aBER+q5xLXIzPpXjKt7W6hqvAMWCrkvPxVC4r9y+CbFaM9GqREvhAk6e
ZcBRgGqF1IhkSJ8mayd61OOFucYnoehiec7BnjHkYd8oiTUKnc/KXvNDLIGnSZMVYSJrpvfzQxyO
1jX3lZFGvcwZ00FvTo6Mqo23whrQqDn88etQPC11FZ3tqr7Fsu+ORQXgdXVKeWyY3G6AP/De2QuY
aQQKsL0zEhhzSN8iGZA8Ji9kr7ICyKd7RqA1kOhieJmQz/nZGYZOeiutMNsRG/zD5NS/0UhV+6U2
TnY1JI8FALqN8tHsLCmMw9Sn00bk2QyoeyjPM4Ql4U+4kZ3JZFlHAlWAXoktjndrnAbg42Ivr4s7
e5gkRh9143BiWkFavAWFyq2HH35fBG/4xM0jSJPlFJR2so39dblKz7sVhuc8LgyNHtcmug2Scrn0
RutOWyK/TTK5EX4ZPFVkt6UM5pamDm+SMMotvA9wQwyCjnVOHaeG5Cj18/4wJkQEOV3uX/Q/wEsc
7A6EXpFjnm+FnUBvYeebzhkEbnPF2p/1xY7vQXRdM+iMaLJJ3axzDpM+vvEEOSf9Ya1OUJyKmJzf
vO3Ls2P4061qkpd+xfYx8TwcqrooX/MCJ5wx+/JUriqAB2zY2TNQgrCKUhcAGU80rM/RKqKrfnak
aH929oyGMyamrxvM371yw8MUEgf27d4BXoUFO9WdHoIhmx+KkYAHrb/y4lES2ARaR9jGU9DD6l/N
cH3IsgTXQhS9lllgfm/YXwJPtlR8iPWwdsnT1HrxWeLFZJettER86YmAKxaMg3sK0tVTj8YZ7EH/
xPDobVj4TOI4s1+cCXmn/deKcuZRyzvHrklPbdcAtY786FuO92ibla8ZHonXXph0JpOVHVdv4Gxc
KZWqoizJ6w6Sa0GHwpTO2rZmYL/PWe3uiUw8xTJc8P90hNhEzaGO22Kbowl+ZOq8VW7BC3Px/ZRS
lI82SU1p2Wxi8gjvs2+eCWsvdp3bGU8kHyHl6z6ZETtYJqytufjp3auN16L2/iRZVt8XWXnP7MYY
IY53X0brvayI/+ibdtq7I4qaNeB9aIUJmS+3L4wD3ENNv/cEzX8z9VFxq9ge3PT/qisaz65I8mPl
KQWQFv/Ad/a3QdtbdxdE0d0u30Y2VtfM9cqb7Bw0tdXMf+C0q9gkSUxu42JxdtMP3GipD6gdEBF4
pLWGjDCuBskxG3gezQneIuM2ogPjYprBx6OoEfF5acha9dZPl03yAxFow5lt13s9duT0opE5JLic
w3j8qzHX7LGQPtgAwCPbxLX8ByuEyi661t/6YxTtHNOF2uX584297BSAfMCW/bI2+c6HLwUP9XWe
0XcZ8XJGaMTitEUc3tfg+/AIJRs8tPlJNM20h/dF7KkRK23jnO47N5JHGoz8kacaV5pQAwW3OpEM
Ez0gEokeHEluOwD/+dxCWR68tniyZoIFptrLr4KMpK2ETXxwgHBNahfc5Omv0g0YfWJjYHs/0t1F
mIaVY3uacbumEw+nad2hzBInn8z5w2Aza8lp8jtJ/ihCYTrDGJOArqamuJGbYbxiRgrpIklWHKAt
Mf8sLSahqVftitmbkcNQEWPCQmXIOnzH2titbpWyLHiSclhXp3r5zCLwrSUN5S6W4WENmZohxjPw
Ipi/5qxxPiY8zEa+T1vTfkk8GGRVCoccNhQu57G61e44P4Rt/uTTyfRwCX9zMzOT2Jsdwq1WaYH1
xK4hvEMEMrgV7Rp8rXZGDvhtFz6KyMR9XjF5ULpCNrxgvqOu+SFEJa5ZmbKho/iul+g82GX1F2vK
xGP63PVlcMFSvy2HEGHMNCsrMSRV2Ven0DDPXAct/RvTA93bLqbyxjA7wV3YfmdNhU8yK88yRZJo
rAijCZKFBpucxhn5ZhXP8ZnRLzGdDJ5Ww3vrZ7WJD0lNypvlqcYZv62CJ+eZoCnjcbT/uMGrU79n
cNEfs2GmqDLDzSJIc5GBv7fldB5dp7wkBds8mjq0Eg2jrWERAXpNDwmtND6QF7c7i2CJjXDTFxYq
yWMcsFxSW3foKNm2cOuQY4LHFnezRWswWDj/RlKfvRm7HUfwuczfkNYcA8ypzmxXAHLmPX3HfLTN
6T4HBGlRaz23pgnPrCiifS3NYBPWcXwzRLfHK/nohJDHnD5/bDs4zqYp/+SrtVJjCBwa7GHY+m2L
yLSucB3Rfi6A/pNGEg0ZFN/LIB8O6QjzZEzS+WgZ1bWKx/Sm/+Ea3IOw0VIebtZsqF8Po4G2urNE
+ZBDEJ4U7TL2HPOKVY46tHH/sNYaCIxjLdvhpZ2xmO39AVV+1LuQlEfrW0Bgx5NdAc9jMt3ux3lM
j2W1rPvUACAVG5PxZFA6F+/5UOZ7O2yr0z/s0r3/XqVzzJkCVRx8dhReymr6v1bpmc2ozUTvC8GG
iY415bjQy3FfSXS+i2vCd6sfOv6rpz537n5dN1seixcjFSmD59U/xxHER1GQrtHDDiTDVCJIpNbk
bq/erA5HqlOJ7gV2H2K/Iq+2uo+MOikOUAxf9UniZeZfRSB/AE+ytqkgiN6yenTqSUsIAUvqTdmR
sUUGPXnhsGjRCw6Xyuqh1MQR88C8lluoQ2TNwOKOirF/NMbvlCvoYsngIUmsXpk4OsYxrytwEYlF
XKMhLwwNbgW7FmIKGNg2HZutkki6sx66adsHRbwtPfsdzb3srZ+WSOKdlrtgF6VerNynGgQsFhJc
GH7jPBN1fsfCE10aJ7g6jVtw8Ij+WBhYvxm6fUuCgh0+/qGlg3O2hgl/25WiESnaCHkinzjcEx/J
mbQZIlrOeExt+aPD9LKhtJv2HgY4nNYrZoqYy38mOtIrxKNfKbhwV1zQfwMDUiyOiCrwYJArtezR
b4RXreToA/tPWizf9f8Ju/W7U4s/epBdZdHbqLwvSpKJfhNNkTFHO12ARErfg94c7Vj3tWSJc0Yv
3ggHOlMjAa/+4bbhU750yWlqjJM1++/cxxa+qIZAJod01CQh4EDQF3hM8itCQ7Y912qp5NBpXgGV
UzmJar4Q8FlecvizgWPNewaBr4kaZLZRXMPZTD4kaYPTQqQUcdqfxLwziFRSCuk331mmEEkQXvSZ
Z6jYibhCIkR/kLvV2+QMX1tjgJzGyRf9b9eYxT+8Tc5/6Us9FoVOwHw39Hil/i7qbBOWFClIw23q
y3vTJOSGxnNKbEn2O7KN8WQ6P/WcW68A9OhEX2UpIxXyUuQtTf0Jr4iHfcT6dBBzZyqqMYp+keYR
HJuaqWjsPtoWfPBRDUmb5q+ikpd6tTpmwaj/CkCdG3jL0YYtXPMPckP7vxyH/PUcH1URUmjHC7RO
7X+dFTVLCgBVA4umZvmWt169s7spJdJnjY+ikcTh9DkB1e5RD1/0mFVruPyy4+WMu5ggTwZMeZy/
gmKdcLQetfdp8LFsIGKGdZR8/sMB918SSb5m4eNBwzGA4df/m0SyL8uQ8x7pH6DlUx6t53Gt3/Bt
CGDQRXdqVJA40gFIb4wYjXQM95NY6mthjJzQCb27BLH+D1+T0vb+h0zSg0kCBENBGZCW/11T3trF
nMHeRPhiwrAbzIegYQcHIOwpjftwX+AtOBFzg7d0WZtTY6rWzInejBjNX7Z213/4csAp/B9fkGfb
MC2skGdXP9f/64MF6Nz3GaN5pW608dcM7h6C9HAxbO+CsAu+vDukkMEBmrWuBQTet81fmoCh5U0J
siBssRIwJoS+3QRNFluF/KYfA3rRe2GxDe7976SKgdTBrLZzkR+A20n22QR8wmoFxHQ6oXM3G8+5
UkE50a/YpEQc0+aadzNTmWpF/RCs5qNJdoVtVX+yLmYWpI4NfpA0rSR/fsmeTHFRtCAyqwmlVs7z
ZWgfG6eNHmfwkL3DyrUyqGUjSj6Ya6XYLHIKduyHgKbgoe3r/C/yvszrBBpok9uV8baE/jsrDUxj
ayRPbTb1H1Uy/ajLaSAVnRJvtEtzbzEbhBfD9C1zm2PmvoAXGt/nloyVbqiYg2f11eNgpyX0L/p7
J3wbhqm0Gla9jbj0f8K4cAijmCQM2f4bsz/O8+K1DToYSol3pyX510zx0Ql/uNahU1GG0KKZYd5e
O7aPJRFRt7mU1a0NV6IkYTr7C9xdufrxk6CrqFtEwDUxrJWqPIF5bNxqdmA1kxkh69g9LjUCAKqB
T9F/dkFY3LtYyaXMOLsGOPSgHwyEXNoGmvRBMNoma9WdbMIVFCTEC6nbF0TWCDkfy469uyUTonyI
WkbBTrhAgnQljoNdksIIbVs7vejlz1p1xp40LYRElOS4jO0hWL52a2bnYA4JzkhetwksuhmgHIZ1
Skg7y6a9kpozH9Tee5v+f2KXdvHwQZRKtcafTA+22qyA3PSeI2/ZaAH0rGxyYybllzMJx8YZKRQq
yNJ4k075I+mRw+r9spZWTz1OnJgokmkQvyww60fBZmGmfmTCYtyELTkGB/ZnoX0jLkvKeMOeFQqk
IgVUrIs2Unyt7pXkRWtfRlPCcOBiw53o7OTk9R8tF8aI8m3rGuFwtb/lZWt9yX9Ssuu+1vG6HdBa
WYYlIaGpxh0k/mdnYavz+NGFSCf6oba2bmo/yzWR+8Zow40PCmazxGgX0Fds/YKUd6UrMgi239Xp
dOE8OmRTYt8Cm3yi0I0OenGM3Zm/DWFKHYz0p9i8hDZ2LHZBP9za87B2jkRmBnj0pflJYBHLcfsJ
r1P24DbtUzyO5sVKsFSlhnswWX5sW8NiaLmu9zWnMqpmzyUBwXlr7fqYM2p8crr61vUoGJqB0GBs
l+Iwdu1pctt562FiPtMfnOQIyyaOneokIxynbNq1aDG1iVJvyVOCieodilH8yAQx1y6b/2Nr1OgF
xvFb0tDbOiL6LJ2HsV3WYyf79uDmKjQkLIzt2NEh+91y7tUwxcZ2yMrIoJuaD26WvDh+zQQ0gjTu
eek1M+J3xSjrxHQWNaKtbho/o7Qsr+NaQWlMz/VkpOesuFP+HkUr5qcyF+O+XONXlnzTWX36Sy9u
ntM6ZwsXBNkIemKK6//DWZPksWYeHzeqGAcDw8IhWV9bi1rRwWgV9JU42JlQ1GxUqYGIPjrUXrRw
N68DnpHWEUu8CFONj2ZgAzj4WGDRvcVtdYX2Gj9LxyHGEfuigF1QJhamaGuZbrWVfDNXrJtWtGdc
CESrYfEtSot54vhLK321B00qMYeDj/sFgbBao+CU04f30Ey/5OjQOrI4/FJANe2fdW1+OiUJFWNV
xeesSW+6Em0j99M0eg8RvhscT9WKhI6561+6kGuZrDB9cYllE/VlwvGSluHGqtfLYpnNl4cOhrsi
jOftTvOv5kDBH6zgDSwenXXDGD0hrBR2N+5oAq6JVi5BxZst6sFRjmcB7jZRyqQyKEjQbSVGUzk/
2DN7bRm/jwN+ldEZPVxeTbFNspWgm5XDXd1S/09Koq+AYPKfs4lNjRTsHkbehhCaja6i/72At06d
gSSrV6cSi1KHtFKWrJxeynmtG49xYHpvkoe8CUJU9hnSVT1B0IUis7Xjinxgn1Q9n2f7xyjn/iSV
27NUtXhme1DIOAHPlVP/jFpz3kGdfRjDzLpQjO/cgDcr84ip0xvJEc6/EhGTsjmcmuz32Ha7KCIv
yIrje7kE/WUAdTEMlTwlbOsnqqOjYQfdFn77NVKclDhE2go7bTOEkGEHRIx6zKPFpGnCgjKPI3Z9
4NQyOf7QIqo2XO4enpudNtvH8/ia25R/Cbz7ba/s5RqVkNlJ+ShD6mLTwaoFBBMJNuT5DTHrbOOx
EpwNRLNoKRlYB+tZlwE2UKGLJ2r/DqaRSL4xfbQQAVXKTFDRjHPPqhoC5NmX594eqEZoPqlbqx+l
QCJbGMg0gd2xXVOkq6wW27Rm9roG6e91FN6eGA9SBJtAnLoq+7WYBHclNgKidF5fckKdDd5yjnyI
HWw3QnYS09CTkls6V0zn4dGs5JNpOOm1yIhJSR30V6YEexMV1hYn2mbN5gjoAtB2va0XRYQUXWTn
YbIw8w+sMUYh25MSFZEzSWLu+C+lrMFFgLO6d7eNiKPdNIYs85RwVVHISMJFSLLGfwaPgZH/lkdV
c6Rn/l3m8cg3g0F9i9MD+UbSM5kZ30FlmLP094QjIzNGEaFqnbLEIBWqMI7K+ezauXwSz+HrahrW
rVXWT1Yzb1YWQS5QQjl9cRZtbhFhaljXJc2AwJsdEoT12igJXI2ed1cG5YfTkt4mp+ZSBo8us7m7
G8yPFCXTxbLAqqIiguC+dOSF2RlrBVICCnRdG6vJiktjWw8VPpNdk/QnVXDstN87CoqPvrGq/Ywk
C8HJcGorUg8avCC16bTP5lR/Gll1Vj/UKInG0gkupUNyEz9aM5+fzKh6KLjWujW20YNxNoAh+GFE
TXXQSpKMFh8MyamcQGzM0xkVanicFxbsGQuiTRdV0UUv493MfJyqYOWbSZoTZyQr6j9Vs9y03WSo
mZ0lg0M7K+rsPMXZ2zTH4xnB25vsKaWmBgbRIn6PpWUf6e7LbWsFari2R+A3PywNIg8ITFfPJgjl
a2ERpCRFIUjXjnRteUEQQJbA6B+0dKWfjEqlsSUPsZte5LK+6V838uRdUIM4Z0Bv9zQK7FNSRSdd
VhJ8A43bZ3+/Fsw5iwQWAeM3qEYmyZ6Up+GeZXJyIMOFgAgf02ktsucoyKgcgAALCJGHrEnSe0hT
eYxC4694KRQwZoC64xbBIXczbncfBZoWtnhouhn4IReIDO8U7K00E09luZ6+lN1aHajbaFF6CLMQ
L5AhRQKE4T4nC3ReJyaqk5jZA/Zw7nJSJ47hkBy1zGV2GdaMPLNOQNAgWejaUR3PSFDhFtTGvymQ
OVkZcraML61y2AARXaP2mEYLs2uuc0sS8aZfLxt+1c95qE/6LkPEfyytHsULAgYQdoQJC6bWmumx
BOwhnN7YBDk2zfJctxSqQxs7O1eiz9SfToUELU3m/uvVHUZOkSxL7/pt5khjO1Uz9F+5hlhtKalL
3eUYLCg3J/gie1lQ0vm9d16DzIUDbaDu4jLsksrdmqNVbmfvJ5ZAoj5ZfRwxmdz1z/eDyqhs0Fau
ApcKSwVl+wI5X9oqool3B9jZZeQ0GxrXOWqFYCqq5wTQ0xPKt8ENB5gDFTGhrvjZJ3Z3wdZLJUAf
WGTEZKeUm7qWQo7RTjgccpm8MkLaDHzp99iL9/PISkAsjksClz/b2wk37lgDCq96P79hayFpRJDP
bEVlTZ9QH1D6Jt8IUjsGEhR5lRTRkdCTu36v9IxOmt2Kno9fU/kivkM0jE8Qnz9aVZbp60K7CAiW
WGnb+hMIO4Uq6difG2dS2MKTGdlf1pd5wVAgy3C++eSdugDqH7wpRkrdsiUoBbFQcZJeDKKAM3Zm
z6RWPc1jzLmaWr/FWrpPtoukpPb7DyvHHeGH7KRFWPwecpa65Gfo2z8W07KrxvYlJSfm1q0Gqyql
ndWvRMt1cbRq7iG/plVjbkbswVMr/JsGMFklwc8ijO6yjV+0NCpY3I+ucJdNotRrKMjgsMJoc5yL
pl7NjPcu4ExeJzTk57SZHwyW3myvE4Jrh1NmLseun82H3MdwqAAYa+URRdxnxSkLWVGqi0XPpAQD
k77PHxI2h3zW2StstOKaW/MBOybhEaPzzLLro49sEjdJxaBiWFpykApaxLR60dYKbfNI3QWMkEne
exvxmTmrTHZODkjFBM2wbZpKaaGD9sJEogKpWnErHiRWoEPHtGaw2/mBbfbb7KXxdXRp6Odani2j
GQ9G7s5nTWvIRQTYKk/etWh7FlZzjAbf33qiC5FtTOGW7XKzi6baOTCcJcqjcxmEqB0KE436tIbO
8+oCzC+NhBza1i22RsMQFsj9fnAWJANZ7UPHUfuRMV03JVePILETxQdOFX0nJnaMSG5i6FwZLP1x
cvySsDBPnSTXgxb+1tLC5EhrYVBgHyJbfm/5FQOXUSF5E/lbko2cKaSFPldMsoNIk7rGeWHQjfKC
92KEMC786xIB+wDg8GHUSbCtluWu2Sa6xqwAj5spYXv63pL++lQoUNOYsiSC+/u2CFlQ+0dXDfrI
O6wIc/2tVWyUcRlf01HO+0ASEFKS+HbKU+c3Ld972fE9GiyOchdI8G6yRX6nv7MAOrQQyXsa1cn+
Oga8OcQxSen5UEb4NPKMazYPSu9oNbzoz6ruOyaxPbEdK+rrmDI+93i52aJyDGSIB2Z/eiyQ2217
0/JgtMXi5EXK36iU/BaKksOaPhFimjJfplG3me2nDQ4I8MvsHfr5Lcxs0Pj0QePodl+q32F0ikOi
3vKK0AqX5Cv16uj5c5W1KEXSzzqieVzq7IrDqn6gvfoHa+P/NUB2QL54bGNsE77C33CKRdGN4TyQ
50YuBaFmOWVJ8mmpVUYOdfRC/q/C2ujLX7PqWHepix+NO//+iXyAH6WiSJUAhavsm+ETVoh1/YQe
ydwQo5DgCrF/pCV3oxlLb5/AR2UsTobtsOb2preJkR3c7onI1PwmzH90Mmsm3d8nn3AKASMFli3w
iP/ntkkMhWdNrj3D3fK/47xCkF+sZ3MK3jKLiwo6p32wTMaxwQq72THJ9ypMcdcr4ixkEQFt4GJU
XseCKhcXI6DuIWEejztpVTM5WTPireceJSl+SBC0XVIcDNbVg3/xJGqyZXDPCwG/dpvGRMhh0Qu8
+bnkglJ/BhSdMiDK5Jq6Nlt6ZkQ71ezENAZ2W74we7TOQ1lduTTrfRKoKSkdj8nGeDfmngFc23tY
xYgoAF+5qzaxpiwp554KP2LasGTkARlENyFo2xRlPx5bSaToEBPWlFfOCdYThoiaw50sK674XJZX
eCm3ama9zACPO8gb8+e5J3uK6Bht7JOA+i5t770ZS3iykZyfwpi0gp48qI3u0QMEf26ENjMcfzoK
FJgnfPtFt1hEV/fRbYZRmz7ioyzD6WXCPIhwjyiTEJl1nNc3O5nyvaOqHYeyp7HtcrNAxtnIDkET
/mGJZTFVcdHLPZnIa2cb5D7gkENLgs7kNAbuL3ypKJ5VvVpkpEIVoKUs5Bnbyh+y3WKNIFazmVtP
HG2nqRF/VeT8wQ09ZpyVPqGFe1NScMciYmtQ9HvCpr4Gg6liMA4LBIZc7Np6/o5sIf8HI7X9f6x0
fAwQ7DyEw+MX/P2JLTmGUuamX8AfRs8lI7Y1IcR6pNAXUXKwOqJwFUY3VyD6REmO9d/WQjTSq9Fp
jX5xY/o9gLPRumWzPBbmgiO4MwmMzsLfBa3CDlhPu///D/YdSy03/vN1C9gy0C4o6AHQk7/5pLn/
K7p94GkarZb4o7ePFklNHS4PPQaaog/a11JQ3YwEPLHLZn5KN31YaxRv8Nl49uE+8aAZ164byHKb
49/GWkADczFWBnjAsW3hyCqwKYCP9w+x3b5EZHecEv+s9wNBD5J7DFIPxTaIKUcQYmb1vEorQZjs
vdsUHprZYDb60mp7xU9jpbule0BK6ZmPg+KFIXRSZRc+1iKbuWuN09Km9U2In7bRPAUxeZwTGWd2
G79ndvAz6JFaaczpOHASFBRDO571Y96E1rbpQegNoIb+5VGo4pSyXjEM3hXbrQ0xD1Z8UCuRnNrK
RpA7AKL4KabCx5kG0kgsXsGI/FvtseBcehLHOqKropUJ7vIXBsOKeRlw6vwjayfanrM2+uihSAyb
ss7Ryaop9GFowgRB7LNH+KVehGaK5+U0HwVv8t7tSFGqid4JqYIUWY9pKV46xataK1wvyPq+WoSZ
2DWmfPhL1OotG1DLTijC1TgpTi0Ey1lXbqaB1NJSMVH1CLJRqhdFd+xDjp8qm5gdNFWzWQfjtzM5
/rUmdn4XJ3/q2P+RxdFZFmgiKBBnMs2Go4VR9Gu4ntsZywX0hsLtPpIcCrWuq8l4iy5+y6gqz5mh
Kgf5hD5xI5r0RW+ZM1thPmpza02+v8GZj3hgYj7LCpTWRH3jl+qd4VR6KYKAFXya7tleJCghnOU6
rCx9GU4dnMR7HsHfn3QD2zsH2yYR+auNaqLqgDq2S+T8lHABmnBQI5PdhbIT5WXG9r1QeyL7Z5BN
3RH9A9dtnVz0r279lolTJ9+S5lIN/A6AazfLYHrnsEIXg7J+RVV9ZAXFYCWJSsIMBK1Mmlr0BxD/
XXmD2AJV0p/OqCG5eRVFoOmwp7C+fXZYqoAOKV7ilfGWTq/AhE/AsVNi4W7wEvQ3y8/DAy/QXSdW
ZMx6KD9WcJ4dwA2O+68AgEwt0H0LvfrXa8jyPh5QZ60NQXt4wnd5ho7aHOddG4Il0Y6obnASYJPR
j3iF94DOEhWT6ePwiTqcUJ2VPLTrSOBD+AYd4d8g+0jB2OaBfFIRY6LT1b8nkuvCFXUwKonylGEA
UoSvRlU/BHrESfDgvGuKMd7oXZfJgLsWqRK0qd8wYmrjxiQbqImZMCPYJdHwEA0cpZFXDYSwhU9z
nOJS9yd56p3ypV1Rg65V9G7GtIZ9gcy+96J7PKCnYZeD71jW16rufxnzgtAs8DFaZQsD/QC7LRnM
jfW0Jsz7nNY03nzZ/06IVb/2aOd1LUA4oNiM0Ggekrj/kYYk7eiqvUm9szlb9kvlEuUZreSjY//a
eUrb1jk4DN2BpzcpOqRNkllnbGKk6tFSraVXH5OsJu+nBSpcyuEeV8m5njv3FYzJocnU8LER6CzZ
Hv7TmlljMP7z+A8d0wmF6zrCNV3zb7irtbEn2O88rwPwCNx9jG/zRVgPllm2O4klnr4i7A+l2nI0
2fozQeb+5jFog/M2XaaWpipOGVy53Pox9ps3C1qn0QN3XMvSor/JzGvuiE/fmPf07/WlR0nKW4os
shInyFEMaXOah1Ck0c7FTLALCIDeGGRpkIM4otiq3HfD+BmnqUuwUeIDa0lIIWbMcmz8GO1v+SDJ
YHgcbMqVfPUvQ03X4i+BdUpzABhqDJwnQkBg8LttE49in5VsYdRkRP+kUHrHWObdpRnLl2lCpJio
595x3pvJKL4cM7jkLoXB9LNPjEzxLAvC9uoPsdKm6RmBX+LdMMgkY5O3tVLvp4ZFICuodqSh9737
wrZ53Wt7cFO40b7D3OvX8XLU58mkGCh6iD/a+bayw8eeVnibpSrOZmZL0PtbrTdqwVIi/u+35L2R
fI5K7zItfkTjSfoqIqeIXC3bZZapz3en6surG5ENbdfje5g18upHn6P13uZcHqkriSpmmo4DHp0P
pN1HIriXg1CqSq0VqQEVNjZjl4FJXdevH3Ms263VNZhDjPhAnokuIDVbEXT5eP0f6s5kuXEk27b/
8uYoQ98M3oQEe0qi+lBMYKGQhL7v8fVvubPuq8hIuxmTO7mDKrMMdSQIuPs5Z++1ZzO6l+NHOUFV
qmHc6Ep6gLb2XuHNWxcyjDZTmXQF2Y0109XvmZYDpmUpmvu0XeutNHF26CSZT4YW5mVgMUWa97vQ
bHj2eqayskUXjvgT3X486Cz1t4FdLasyCrJdo5bbJbIuzH9pPcY0fmnsIy6JRxJFhIsQlRitWIM8
UtUYV47wXLbT8DE1MVqOULta7hZ9stfG0gg9aMSLiWlHBGn9wWmHSUSAkGY0+hIIzHYZJ2Mf6E4I
oqgAelzZ6Vme0v6ns7R2n+Xtj/yz/T1K6y/xW/+bArccTtL/feDWhhF1Ef/4NXBL/MA1cEt3/6UL
HJZrWhxuEU8jsBk/2+7//h9dI4rLQlcjUPiky6igssRkR8Rqef+ybQ9RN8g9wwULwEn/vxK3nH9Z
mk1jxnLkb+NL/xU0drmup9fws/9ko/0axqQLHNevyy6hX4Zj8ncsAl+Im/qNvbRE5HkyuYZzLg7H
cjRaDf23ROUAIveTycQ+2E6EXtTuZ2tPz2bjvsp16Uo/Hqy7WTFsVGReuclyYeIV5nK5r0Iz1nP8
rfIkR0PtQKtpOBRLdg7MVvP1nvGinMv+cvX//SZ/fVOauHJ/eVeGxjUzPJ1iyLVFgA9f/0UjhIqT
0q3gYCh5KoWJFpf2inQPyzmGnICaPTYpPQvOmM9Dhpuy73bNE3A4Q5pZpJ6DDfLnkoezNHEsRfTj
pXmx1Bklwja04/YF0x0ahfZWmuArziIN88rNHFVneYpCpxscycZDrqGxOhIlRQDmszyWFNEj4QDe
WiD/wnDuONfom16ABHtnIIegAB+SuM1mFKRAR2lBKU0Y9Wso4HJRdYRRWHEzpL5TwHok5rQGmF6P
bPC0rjYaRmp9RJBl6q9MirTztYk8WRvHXpi2auXNpI2PmDafvdh9lkMBQ0Cy6gGtiVw9SaTG+k+J
6FsjRx7XJS6KZAi7Z0Li6NGekvfQU3Lj51N2egublZVRNkqFyV1cDXNUvoUxfgMpL/n/Xzppdgeu
SNwqHhlQQexoFH5MBDiAMRaIlWsbVGhS6WvQrU92akNxmLj56Jfk1Dz84Z75nVsnbhkEkdTPpOVo
ZM/99ZZh9mpklJkOhgdsinLUoGfxo0P3Q3i15b2D7vc7bq6fSo8qPuhFyCIcetl1i4PIwkWQ/aHJ
RnbKb7ey6giHhak5GtEJPPe/nYtGp6tHhCsq4BD1Ra8GjJeAZbhZuRflbQzjhTN84B3NngxQY3Hv
VO1tsZzkar+siy+71HbyW2tB+C+1+DFjELYdKILWw0jbWM5BZU0nBHCzA6uE6hPCRATrvKrx05V0
PvGgEsoxaOHWQe21QrXard3MOspyr8CwjqKTX2tJsHCHQ1j2b+1RrfawA1ZSoiM9oFZROZuMhsJk
9ePK7u1mneXBWs7SdWMQIVujulf16imgTtniECC3OsjegdFnDHtwXqeEV+0sCQSvm8fMiKA2gKtA
bAwe2qs8E2G09RlrWbyJyKK8/m1VNf1iwunP5ea1zuycXh/uGhNNDr4u8ssEtRgp/2c6pG+RhQ26
IahvRl65yYoqvt7BSXJ2IaFv6ip/1QM8ixYlY1L1iELD8GqAkFOQpoWfNVcZkdzESLdp/jUkG2dW
npbmZfhRjHawglF9KhsdFK7WvbhwaaQmbSUv29wSaQu+Wz4hTD9xcDVgCeWSglEYYr2SmespmTHy
EJK8yoPhUV2U79GcQ8QqnE/5MSSChyA9+1FAXeNy7HJT775hy1l5qLd3ahdX1z+YBGm4CXB6SwhK
ZioPBSGIweCGfh6LHoBYlxKhi11obUrCiB011SmD2GThiJzVjMQTb/gpZxC4pPZWq7+WIXIstc3V
E6IoFk8jOYTL8pPJ4hVVhK8rIqhx6VZWjWolGb3qKNfhToUtgMb+OcbUcq14EjW3fNpeP+XnR/r3
O8f/91kMSb3+6DKuurpdpLZSb8xqXTMcRDtEGFutE9puDM+5gz5dohGRTa7Z8tBg07lm6vsztsOn
WFS7Y6CdByGkuYo0BfxE7bdZCpZRzjbVNnrRJ/gQ/QhZL8LiuXJEbnJTkteagLRIuqO8l+uMfIfi
1huwI0nWZDQR7yGXE/n4xkIuLh/Mzt6Hmk50LV0FJDQUyUmDAtEgdRoKE3/dC611bARnJ3E/5C0B
UuMwClm1/PlEX9wdnA/RNREBDRIoUWkCUR9n/lUEJVR5Zf+jNYkgl0pDucC3JJsvbn/5z/fIu1dW
62jnW9DtPPDyw2d4X24UndmZfQDkhaJbuDAqI7lHx2mswQ8Qhxxkl7igaOlaDxtkXyDGE205W7Dh
42iZaQkFSEFZ6OULvy75lTGsu4allHTYG7kYkXaPGkxM7uSflu8sE9/WjMjvU5LNRyMGeSIAbqqu
IVuvC2otejllbT0s4vxO44RYBpSaiQFDUEZAym+Xv5qWRbLK6DPzd72nBTaNyDdnS1pNiYjoCfMP
cnOfeqPmn+P0F8C9Udkt3+niZxfvSWVpJjpHp7c2MQhyzJ181ZGiollgWhsSSC8zALwMJ0Hauu+B
lrzKtIqxfA470mfkM21rCtHhYwFbwaDFqTCB3YTZe5EpYBdphc4FfotYTLf02qOqWCye8ng322p/
KNFQjWYIPjSG3p7bRgTgKTS3nLFWnI02alyVZC8CbJPd3TFTXJSaJAIV9k0aXie6kwO6YLL7nUSo
oAU/94l7kXIZwxt+AAN9yABFeMGrHfDJyjZI1qfPxjI/SUuABIbkYhLIUSbww3TelbFVMJyEYZhX
iHwwQc/VHW670E/aUyGeREk+dbVWO8uXpzXtAcHtV4ypIDJ05IwdFbIZjS92/JzUmIsLcpcIsOiu
DcV6LuDXUxshsKzrzZQtDCJspg9CPwhVk7RYIIuuuh361l1Pglckz6XBgI0wWepXqU11Siz0TmZv
MONyzgEZBogeeYx880q1q7D2ruSHVGVjsseitZKPqEyvQK7mrbWoZB3i+gp9k1Tr2vTeIWoehdJX
trJkZ1Gev1rTqgBfTZdKpd8bmyZ9M1rSckLd6ssFhE5ANWnfAnJoV1XPRNcuZvo5Y3xjmstFCtXp
5EC10pW9fDLkxjUOC2ZEayNLQvF3paVFovXcOiKv2Z89gIyO6LXpPLVExGk3EitG0jpR0hleKMdF
qEcnpaLVjU6VTHkYcPhb6Pb+sFSj8WUYQpDm74s+A9QQgxLNo5OMtDXHEJjah6bud3afP+aOG++T
Jh59gMa0JBU+9i5L4QjZ+NIqtdUvkXXD81tfGw9Dbg8HGJKHvnIKHhlipcXjX9l5clCK3FlJCUri
GcS8mPaTLDLKeVABovJ0iG91Wo/cIWZfmCu045iGvlo7MGHq5Sjvrqye70pE2Gr9OhvBuJ97Jeb4
TEvb0jb1NO8N3Lic4byA4cKXXJ4U00ObN4bmivJc9C4H4ohXmIsYp7QjMHZhJJk81brGTilpd98M
YOCAN5IlxmegPI1pUW9U49CawEEaWO7A2thOBwO5j9d+jzS0b1pijYcpJtdPpkpGKnNpDKlPvdgE
W5PGd+22CUp/kBWRR+yvM52kjGJKK2xZbv6gmslDOtmv8kKUNrZYWnbPcu9THE6mOSIUd7gUFa3V
OeMCB3DDH2VvRF7JgsqDSWW0pfOcrjxX7dZdqFrbMJq+Vfqw1fp6n6rWRFPXe+JWb5l+A94YmwW6
IXrAWkQJwk2OCSNqcOQJf4/Q9jRCJCl+hrUbd6egyIr/CkVwUk9X34pCQ57CCDx8kopYurzYTiOn
Qi3FrZ8DXvMbzaIdzc8N1fd0Ct1rNI58COVhIYpQBBBfHW3kmxlHDuy0E6GXLSy1oFA6URu5iZHB
a26KlULHBJGeS/Rlol4cQihOM9Y/90nugrIPEzvGc9g+xpgYhF7OEUfDskSNDhfsNkprEsUaTryB
Oz+jxiM9KoVrIf+M3D8lG0220cryqGbL22DBJYMlpPtdWdPlobsl7zArBTpTBAMByPpjO863mCfe
axeObsD9RYoPyix8jqn5oBoDqrLWpgc3k80T0SgvIAmZGqHveRx/xW26niay9cQF1qmTwCnHN7Jv
L+8KWR+OvU0go0cClXhi5FJiFf1rbTSACwQlC90qN/mEXOdjjiZIscIuUkfGj86I6V/T8pKrFQ0o
QWzlSCEjT0sOeIAZT0X1k8hcgXPnsCftUio7cU8Q8EpuEnLRb9TsRDoMK7BQJcu1S0KkghIeqNvl
tGn5/EZneXOR5bIVUoJWJQVQXYfoDMzjvLhPctiHVDL5QyP6bzNUqi1RBIKJE8Fszu9xpQNt+8Ru
Gvd6hpI3cj25j6Eb9D4Jaq/RnFVrEhACxM1BviGtGiUSrV08+AfcvbmvmtGbYiKASFTra6n1V3ti
SJQjYGOiUuxDtblrHBwy/1y/Gr97xwzV1tmWKWNNA4nW77NfwhTNLh21cNP25qkidXyDeD2NcKmL
D36reMsxTVXoh8ZJnueriDhOBH1rinYiUaJ22cl25Khx0LDUZNcqyo1E3BJvkO+phBici2LXckH2
DLUvp2NGl+1SfTEJ+NQeeXQH0sw/Bvab3Rz1b/JYTKTYH2bF+u+jYt4rYGs6PK5Fi0c3RS3/S3vH
o1ax0AkGVw6z5OtJPrSM6lIqkoGmSKGGFa+XGoGyhQ3MspuAADTlInsnqdrRDa8SZJwwTZHTc6oV
zn+Fc2QzTOXVooie68DpkZhBUrhCDFVSUfuHT+5vnQfxbiy4C1itccWKXt+v78YuOPUuC1MHQoC7
2PrqTZBmmk6zSKgfwzG8aKLzoZKcyxI0xNdg2kp1D7TfmbzO2V2sjs+5ghRVPmXy2c4Ub9zbhNd0
mf42QzlzCeDjuBfWDCOdddJ21soaS3C72KRKkVLVzUbpM12THqdexdRdm7vhTybHv8lq+PAAHSKO
AQBJlsjvAQGgi9JksOp4Q85jsNKcwVfyOwMzcNvk/UlmPTaQ08okuEX7M3E85nyBbRk5udgOrwM7
ljj5UeTuCIMMVoIFj0eGXgSCEV7P/Kc4GCx1oK3MPR8x6pnMo43keUwSxQJDTxS05tA+AgP3R1f/
+ueP9e8LiWaIfEeavoyzbO/3gZYbeeEy5KXuh+Ika9nJtyX9rinNayLhuGJQLqsfebKUzbHK4xwo
Pzx5XgmX6FOfrHPZte6La4Aj4PxaBLWvlDViZA+Ku+cmr//8smWE8K8NYRYQgikt3PW656ju77EY
Y6ciG9RJRpQ7qzuDn4oG9vWZwwSZLcgddTxK2wjUjHacvfQRpAevZi7KjZb9KTzI+JvbU7wc3VFV
qCT4Yhn4/PXhGGOVdqbQzNC0++i9MNpdhdWVOPoHjOp340J/RptQ/qZ4DtdmNc/bugjtjRXYFz6W
7GgEgG7CgHZMB/YJ+U/Hdj0dApOZX2Tyg0N7IytmQPvf24STO6PzM9U1hz6x71Mwu800XU91Q626
6xriL8QxoVKoAECDiKeVLPY8eUhVAhpQDnHHJsZ1tnlRzo8AHqxQ93W1XENNgUItfrNctVyaQm5+
UpsAIZgY+IWJVYtBMxJny/2R4vlZxd6wJfs5WtfCjSPKjCRJBXDgqy2mB+6Z07VE7wycBM67PH6U
YnfUdGK+msBFsJXShbAFXWChqA+vbHhJe5UYNhliNs7oV9uFcKEmRh4kXowK9xAD4VleINkbQePw
EJQco6YiX6XYMTYJjjXk0XO9Rki5El3fTFE3k8FxSQrZyVRHCxLwSiRmWpzkwjEZb5Sm3i5zdxxN
6rG6xUEq6kfZ/yoG83aBuwjHmoGkzMopx/gzTO1zZ1pvBjYpPxUmhTYJD1nk6VsQ+gjQrYHQ4NJe
1qGOraCLnkN7N5p8kvLkPpXaBq/du9R35wibzk0eX5qQ7nzhbnWG5A8jv2wl54jLTIeyRAfPYBBR
nZ18mWJinA7+2FjwRczI1wWnTComwmo+JsZIR1SQvHIqlEFbnkKdg6v4tKgTIPbxSfsSCiNjmCUB
bFYOSjxH8AV75BVEdw7tpKxMyph1oLZUDhcpA9FsPEWTUa7HJF4LLWkjtq6sgwpIoiXDyhwgkGrY
L3ILhK8Tco9i5Bent9SZaYUp9b9RNCJM7RMCAwgyA2J7j7EZYkPCEVat70MlJlBxqFYGFjWgCCiD
HWd+CKHXHTULGCEarZURIAQQ/sbRg+3SoavlCYI8pOkEegk1z8ggY7vQKpRvtmsHRryTkN9409ES
aBrzQ54rYwXLOqls8tgtq4S5Sf2WLcGgNZoU0cN1ciQ6ysDWMCBhTSUbAcUEwnol4V/zZad1NSmh
6Enk0mlH3V1FNbG2xLFLKkvkGFkh6A05DNR3r3T1XdE5xFTQPUqn+NDVwXDoy/rRi1JzC74YIm+T
gEzs6C12pnKbtEy75c6juABvMJ2vwGky8Y6aY2I5fGpa+pnDPd1eAy4Xgg/cdD4xar6muyg5Jwoh
7bcbqDSzM18NLrD8eMLE7Fy8ezGdQCKT7CLRqwvLudr2nt8Tf3FbASfT1XATjnVPYYX0Q4b3/HVL
kLvGtfkcInKBaf8KPTDC9EbFffUrSNyxLKwSznmczCGKat4zJfeBWG52pMS7r0pcuU4RpNu28t7k
NtALr0Ye0zkWsawYr0gR6mD6dDam9rxp9zau99XoKfw6HAQlUFeNI65stEIirP3GgWSJ9+oowUgK
JdUa7AUPP1satnVaaJGRXa0brphqxRNtvim0z+ri3HlJdzGt4kt2R2UYYM/JJHQblaM3iS+QQeVb
l3OyGLbsHkfJTlPD8lDiSZN312g02qntL+37EMBea95jQWXGkvc64SeUd6080MonBk4Q8w3qupWt
k2g4KtreJTDoLOtXlGHfDDNZdnptvffLkP2BXKH9DjgwNENV4UnoKhl+jmb+NvEpEncaJwdfe83o
AImHgjXJfDKtCRO4HA6KYpY9HJqajTm/jkZ/0vV++4eDwN9oO+J1gFnSTJvRtMt05K9brxe5iA4W
mn3Sr52nN7ipIfyM0bcybq4wUrlUhzmrO6nt+AR6NLtez+KArmEI02g9WhoJ68lVyCK/e5m0g6G7
L4prA5ONPiTzEUzj91zFk5wxEtSeg9RBZLeu9fFNgqiVmbZ4EwbMR6oH4u5x/nIthBmHApKo+Hgz
K9PK8NTbzuWRRvN7kmD9cNjHSTffhrTN4rgpTh1jrHhWMWXTsJ2U0VotFuFqWjA/9xr5uE1BPnTi
KPwEVaxcT2SXL6kpeEb291ojqUQSir0R6nhnbzVrfply49kN3wpLCa9j06EkbLoskodJKcL92Lh0
IXlhtLFeUO5zjiqNt4kq+1qTOMUua2nMSN68pkzrYjLpSIsm+aQhhkcFna3IhX6oRzowHHefpKtC
3qr9PEVixcK86TqMBlnzZqTTPqoxxOnqJ8v0GaTLtqC/PbKh7PgHNkbsj1s5RkkCNhk2uOssEW2x
tXPO+kTPVhbmVRw+WVH7lhXmvayF5XIQV8P7XGo/RCFOW/IT5b58AOW2KUd8HvLEcGKwPtEXUgIH
PYtzbZHKQWoYEfIKTJUxqmwiiGJGmiLlqUgez1Ux5oZhWgWk+EH2Oki9jfxriX1OzIYw22aP27Hs
xvhWzmDltEu+7Ja0xATCHDsRjfqWZHn5+nonfCe5gkqW1VaM5FoXGPw/Pzd/U1Tw2DjoOXTd0jXT
wM3418cmKJxYVcbB8GnhozQUTyxSoo6ZS0VQQbgHrQV5WxRcntU/zJ2o6mQYnjip6Z35oPcEdggc
trz1qmU4QTggUUX2oeipOTn6V0s8bhbQiM4b7yqzeA5ymmWip85Qq/tDwa39rUTVTDEVt3WDFrBp
Wr+VqJ2nFL1t5c517pdmHBAizb7IsClrjB1hA4KcJHqZbWHtxglrXKeZlzRo6HWLsDRl1p9blnv/
n6+2Ia7mX8sV01bJ1WKdck1aH7/pV5ysLIYoHYHZB+WzyTBimfH5e64cK1ZbCuvptmNciuIyXsnT
bpLQvU7FkJlPZhlZsYoSlBfV3CFnCLfLvsTpTa60spqW2rzKae/HCCixdKTJjUi2GjVLZSMiWb1l
cn8VWyGC+m+0OVze398ddTKlGK1L0R0gfeSv91KYhXMPMZamzpzZN0HSMBcpxwMgIOa3AO31kWOl
Qx+fkB09MhNylFFpt2ZFCMsxJKv8cZyebad8djvPO5X91D00Ogrjoeyh5GHGkv8XjgNqxhEvEmZO
HKjf8xIGjgYhr2pmXF5blShPIryto3rEAOLcOja+3Nr2firZsO2jwH7IICW22rTz7HTemDczjfwt
lyrBzEWZquX2HlpQuSW27WFg2+I1B0Q1TZ6FH1Rp1qYSLoeWAmXRBiDmJLvA96AbTjP5qbRuGGIy
ciI4ZT8Fjp/NmvYEyMXTiLJrcdbvOxxWninaimrnnW3GlEEUBGfAMUgklYTOQK18aNZwb9pFuAvq
+NSoPImlkzg+rpBGny0gwnVyAG16E+NL9LWsxHiiWPOaekD1637LcMMnkFlJiZTGYMqhf5eqyrFR
sn2jO6RUvOTuvOtoOcXeQ2w2pBpkawSRW01Z7tI2venoPmh+QIg5EsJ1HBYfRjhtXbP/WljFzIns
ZY/+XBRh4dfBciXql6soT0no3kX9xhm5NQ1AdKzMsMQU33CY9pTRAbfULozXGWINRMbdfYGRal1p
0yoiwYT4TCSCyrkQMclxto+BCdn+0uhUjkSWwbeas/mYKz8B+9YQT9dtm313a1tdVSzesWt9Y2K5
jZzilWkz8v752UirlU25TiRR/tjm+jrRNM7mr1OHszV2gUiHIPAri2hn56Y56V/AGG/VyaYyqC7R
hInC1XgQ97zUFSjOdPSJRV4X9kedDDcGabL9sgYyzgQoNVc3c3LjVd9GWjpr/H63AdhoI+x9bGXi
Ombhy9DhbLVBSKCVWlzcA9rw5YwVQzqCEM21vuCYrPMV9eHeTOHrRXF8WOB5labG1Rze+YtN6XH7
Fs9ps8tPSumRURH6CJ7c5rZjDOrOxu3ciRA6IrrUjsAIZc8ljjYOYpQAQ0jBr9Ts+XbpGEJoYNO9
KQb+7ng3YQ3dNu5PdPsZPtqnFmBuyi8va/PdqjNfAY8MvncTlB8DxnCRPgrPCGajd1mg4U+hzlzK
Gh8nE8tzCgXM0YZDBbFY6MgdUt+6aLqz9W6fedZLQHNcjbMTL+ttTvsHi3ebBRkujkuWzOhdrZfZ
ir4prUkp7O7L0bUBI+HUL4dTMTUc6ISdMW8rOD8okwmISltzP9mUD3p3W9MQntzlGOXjVsMLyIBS
36mkxIwgW9U8+JZB8WOOMR4ZpG10rKMrK+WQVg/Rvgy0dd/EvoffZi63KCfOVoYYPvPuQ1095O5F
UWYQrgF2l29Ia9amVT6kJMuT3femmso5qcJTQQkfIBYSdo4putWV9gLY5I481DcLi3+IPHaYGDOY
eXGcELIHRUFMC0Orsr3plIE5/H0cBLcFEJuKpLC63paxeo5cgyCF9H4po9fJDi5e0W9ilSBRD3MM
hazpnlhIfDZ5TpgB2lskuYwoI4/NRGnMTdhdZn2vpPdeE39PK+3di8moM9XuYaw8AsLOCqRMFWiY
Xj6W2jYzko02vBrRpxY9nwrginHfbnSNSXVm+upj7Nr3Rejf6cMPXvoEvLYyaLU99+ZzUBAj4HyV
5ugXNDuycL901brqcf0ZDscGY1Od6Yj6AHlX7k0Xt2tPf1QNoPu3wfygNz/V6qI2E/qN21Dhke/m
A23ubRUhMLHIWpize3Ld1gk8bTsI1yOdJo/mAEeVoC833pIAuWoee6r/ogdYOmHpU6G8jkAiilPg
nbDRt3i+AwJDJiRFM0miGRlvbhWuta66m9pjwwNdkY7iaMQpoTBLh3ccJiRnd6fWDLd+NHkkBp5c
PiEXetDYYcyq0EaZ94vxEwfbfhqaBwv+fIs3dubFjWZ1UkxIkmIigaBJ0Yazq5S7IvyC20If7Ax+
3tcGxP9N53vQQVznzSRDg0gXCjsw2JaO7CYFJHnbkik5WO1Ko9G+6A64dYbKeIQaKHJqcImCGyrg
fa3V6UpPz8m8UwWo1a0uvQn7G0wUvgw6Lu9DpZ8nAAwG7Racs5w4uAZNepymXS3iliLAMaOTuRCF
H3M6a+zi5i4JyHilJjo0ZbarGe4p2uInLknbEXAkevwrREbmylIOTqE+6NZrQseaiIrVOBzUGCtS
8FXWJ0+sJAFbKPRIx/2YAMDrRw1fcm0KwTiiFSNedaTNNZb9szfsQ+uWJ6rQldq8aHgNaPuuoDFr
MOJGBGr2ggP1tYPTAJPYCMBixerBmb4sSu9IXzbWgjpVc19jj8OosBGU7VPPS9TCMlx1OdFXKqLU
sn0wmVQqjMMnCnwkeptZK55DdX7EUUgDW2EKYzVHa8AAjjMD4RXPGA2LDJNNs1dqnHWuQYQGxooy
7bdGWu+0Jl6rObxMt93lyr7XhrduwS2vOxhRi2o8BWp2pxr6T5tmoWpU+2Y22ZwznyQJPP6o471T
UPIcGU5y7M1LFaU/p5bUuhy+/ZrU2RdIAhEAGY2oBJ+Qog9TjSCqEZ9i6ryf3nkdvfLZSfujNtlr
RU8fl5hmWIeGEe78RX/Jk9y3lYcF0wrJY7cQLk2/iptHUwsvjTqmdErMj1Ij7SwKZo7x3MwLqKtB
dfZGmTz0402vwY8zngf7oxqKkw7WKuOMqhM3MYAx6UzONTZqs+rYFq99AVFjoGtU4EfOofUxREjL
H8agbYPZfmtc2yewx+B2BfCfpvfhcEdewMllCgQhf8+M74IthbFYti2ZveeGdyE5LHCJ6bI2KeuZ
JyKhTsiQboBX7WwufRoATCNkUKEBS/TFc+p251LnBIKc9L3u3Pc66I/2UsYnux2OQzjT3o3ck55x
0uHUtNAiEiy1UHtgagmoNVPfFhT06Og4tpG53d8nJlzdYjt6KckjWjyvG7AxjG+09y4Dl4LgZ52Y
5EwGcWSgtPLzxlZ/IKdC1dIHxwmO5jGEX34E4e+Atyua89i5GLOcsThVNuVpFOUQywstRikR1ntd
CZTHxp0WKHP9BFe+CZ9sG6+HQXiLL79qZ8p45+LhHfI5bAmh0WmHZQV7ET8aWB5hdMW0bOV/RmWp
nipjzkFxiG9O5k87LgcfPG63rfMlfSKkiQ3YnbKjV4c6Y1nNgGNpl+c2cEUC7Yn0+uJlLrzsyMPL
NH3M8xd17DviByq4lQFReJAulfU0WDY4Gwze8lsarSWgvGuLnfwFhM1g/AkWZz9OS/7iJCxorULo
o/yqIeZk5ch8Sn7VS5C7gpWhbtXtdNsYwSvBuBsytBiimUEpADZr9N3jPsESXQdvczC/tyqvvoAm
hD6Z/E2A1o+ZnT8k8aLzOCh+MaN36p15T9caKhmxJgMH/gFYxJj9TM6aVt9HYHvXiU0G0ZBlbFnD
dmytY6l1JB40vjkYj66zGKvtZDKIoqf+jaAgi756/Dq2HwhdjupUPEZuAKS9ZyWFhoj88GtORsdn
SgwbQ1l2prJ8Qi1di/9pTb1OKzqjoztsgShhbqgcazVvYm2GlVV1CFtI6wizfTTq4xZQLXaqHJ4y
AHB31u7wC/qwLbdxqTIMiMJnz2i3vd5uisbdx07wULc64ORkOQ7lXdBPI0FDKXUwXvQkDHfd0h9n
Pf8eqdugX+ytkPREbbvO1L5auyXWKZWjnk6jt0LaFmHgHkuNlNNx3SRwxldoF6PjgJuY8VT45kQO
/tkGobTZxn4xdgNqoeV2TpM31pyjNxb3Rk6+HX4JXMqNh+aFNaqgpQkCvkM8EpustmUZXSxExipx
ovHQ4iCo7BtmKOicGLT1o0u7UemToxq92nhC8SeaBPGl089eZWRkpKTHuXc6GdKOUl9Kr+O2KJdd
pxq+2SIba/TWBwdBjskybWsGXD5HeEgoqw6+JFgU97PgeODVhACRfRdlD0nu3qiQBCCivKRI1OsR
PSR5cKNun0GH+vNI3pIVrRy1ezTrS+R8VPzSsDI/mW2twBBjs3IgzHfPRZHDHYQRmafKbgppSIxZ
vXGUeK/rxrrraBClcz7xSpYXK6LbqdafegM4uHFIsC84243NsIpm9lvD5IEOiZRYJxENczY0s09v
x5jZpxXkpK8a1Tdht9sgYLwohMx6yQbC14Y+LVxwIjLJK/XS1QTEY2kfljk8G4JpOtXRswMSf67a
I6k44RrwsLarXoxMMY9kFhWkwNzG+PFWMfHmqe7dKNBlVjXiqxtG7Je+vjdsktYs7M1Xay9Fhpwq
2Lq90AfI/LrS7ROImRg7MH7DTiMsVCNMRKny6ODoiB70Ipv3OFN0Kkkfwd9D2SnlfPA6p2MpgvSs
g4VPy/lGiv6WCumxYi+vEiCZkey2CkLD3DSFO97ghzvOIBjIZWoC30l19RYdoQ3atA3ecJonJCgo
4UmFHWtxoop3mWiX5oZV34x9TpSsKyI30ajDVMHqfzQQrMBgBQzazsHjggJ4F2pVva/z5jTPdXCq
B+ek4T6hZmP4RrvJ2HW1Csaud9m3+zrBbi24gNo8rHC+lPvBNS1yJJxXkgiSC2moPOxqd3EN7zON
tFOP9R8hLOdz7NzGWcnZFuPUvB81zkH9YAx7qfYkFMrYNUV4kte017cJBs4qN4jRBieyq6dlRlNK
0qoKBGdVdYu+YR27L93NVHnl+qr0lY55IAB74vWWNWVDidBb+VG07j0Zvx/wxCrmIsjFRPzlEhaE
unGTyktZoWjdzHRaStrpNkhFYy5JtnLHZ6nhl+1rOT6FX6zGgARjQkX2pvNvELGb2rcEEyikFlAg
GvQSrj9R8jDUNphd27Q45kOy8okXfBsHk2PK0h4GAV8feqvdwCUVMvCUCOlFxHfLMQo5wYzPohmB
sWBMxFnOY5gOp8Ez9pmBGE9SQ9Ta25Qtf8lF0iyF8NjFETsa8ECRhkkooxlhYozrF6Cfh9BT2g0J
5SPOZPdZKkFkp5dIa1Za3SVYUGgbpa2V087OKxAsWZG+l95ueXWcLvjUYcSeJs28KkLldNBWpk8n
GakLwdOkMb9O/nE5Ipbxc/9pFMp3TrTJ2o0Yt0ohv/zNOmxBXFzDRr6uRAfBrIbTjdVZ3HhMDTLX
Y35BeSUvMPIe2EfkbQkWxi7Wm3v2J/xE13Gv/JZIQ+q+uEgDZX6qzL1HjV+zwJECJvTdMeN3tES+
xCzAKin8ys5euwDPf52394Mwp8o5I0Tp/RhhHI3Hg9WH8W6afnY1/EGN5v1VUq+uZrGEpZp1kJ1N
oYSsNBQzOnjE1ExNwUW4V8yR87NQLRBU+qbn7U6Ofx3sPZjLVJp18brxCh7CKT066Cx9poZY2h31
EuSu1A8qzZz5eMQmlikFCE4qDrUwpUEufJPu45aciaVdTomHnVX+Syr4UTHeFKKq21fpDViWB9tO
lhthb5NvUfZqCUf0+B51J9cnKaUJp/qRToQtJ/AwYz6GhNVfXrHQ8JrdGNcbqXqUE0LZbQ8RjBvD
nF1ljXJ+KccexJ35c9NSxACklt4UOcAGoEhBXNMedBjFrxWNMq3yFKzj1oui0KKX8kt5uaUQO3CW
fZiLBKj/x9qZ7EaupFn6VRq9Z4LzsOiN050+ao5QKLQhFINIGufBOD19fUZloysLSKAK6EUm8t6b
iiu5SLN/OOc7tgvYUHcRngXR9tpoYC24UHUcTorPEoOl2vWjRu8ny9sszZmEXqx5m1poWyZ9mRm0
9dONs4qBFyzooPePSkJedUKjXWTsDZlA6cNEY5t7yMq8t6193hzhjQ7PMUlwRZKVhn6HQU+P/HlO
CwKB1ep8qnmEqL9YCvvVFJXWRCb3ZNw222csUZFX4AEINckQ2pVUEFx8+8GxvjtZxwmoputMogEY
srvZlFn0xLDC6+WBcX63yXk3N+BMs9Q6tLApOIlONjbg7Vp+sTHS5uDxAKIHHg1GONrxa0Xmmk2Y
JmABfvRZ3+y3pdy2R3L1moMAVpmGvB/4jZ/kp6wrTR4YntuOHuO4/R5myT6/y75th4MbqLJOMqfu
NJ46vTotafenH+iJ7YyZnkm+m/JRdSOuSLWpauaSaL16iIo2uQKOxWSEDSI0reC0/XoKZnScRIgh
vy5hy+zJcwTZtr3bTkPNPgNusRLGpwF78yRPNPYpCcHRffPUNZxFpgIVrx1hfQXH9Jckb1th5TNG
tPS0LYOCuf8jQfaFap0FNeebLp1vfgbZpi8phZU6JvfGZaflMw6JBcWqgr2DjOuRkfBnsijBsYgc
Tm3+qwXRsV4CybBxxiiB3NehqexPGjexP9TdQRSS2tjI+l1KLrcY0Adth7zddaQw9l5/3B74ruXe
J1Nn+9PjDN+dM+YjVBaXTe3IBNkU45+ktn9OiauFRR7cbcsUIZZn6NQE6Pb1L8Na75uy+Qmx6JAG
3VudIqnNTEyWjiGucW69kHmcAksBfNAnzV7Tm+bcIpv5Ul23ZUrDS5yZUjX/816S5tmk5NyeIR1A
3U6VM2MhZNRR+8nEvPMqi22Dab/LhBzVTJYsB5qpQYOhTDkDDgviNT3SzdQ+Wrk2NvXz9pgLk5or
xmsITex+072kaLD30mv0cCi8lbgQkuCylrxdBAqATSjiuLI9d36w3fGwOcvGwoUUgh50Z3mOH/lt
Q9KsYtTmVQm6z3PxAvEII1pcSbJK2TUDoWdhkO+Xsb1teni10D+yRfzZqEJe8eSKjCX5PBqfk/e9
HTtGDJ3zG4a2x5Mg3zufoDrXNSObN3pnozFjqsxakSTmbmcsZNXbAfnxTuoeDNdKIqj5jB1rCDlT
PjtHQoFYnagfZHv9t5dQ17AM5+bDJu7QliNb4VOQ1LAg1ZqzJFtl1ySOzvZCpZwhrRIZj3hn81jO
2OOJD/8gmvHYDXn2pQ63jCzfJ2W0Qbb1MWDszuvG5/lrW9Bti/LtstiOvO33YiKNP1hde9l+/9CD
/2iG6XwVv5vyA1YvdIuflTtp561qHBTL38RCgy7Eu99+kG0tqy5DcJvnBs0GUgZCP13nVtmK0r3G
36VKcWwZfcPQrO/6vt1tsiMRq7icihEeEcfb8b9dSHrunpokuGwvSWo6CA4wn/Bpq8QgA/hExc6m
VirQbdmdu5iatCc2Ks9Znf2Q5PZGNoKy7RjJc4fbK9WOWsaqWSnxvw4pC/3FtOgAHlWuqlc3PPAl
RU2COvMLFLU9nJsDvKj6hGyrguCn7rSVlJtmcKqSt8yRn9s1s506YgiedCQQX7cP5vaBDVYO3Ihr
6kvEQwaMEAljLntH9oUbCWJWNjtEZmVvCti43Wrbb3DTBBCd/KsCJPIF3CDck0PevadKf/5/l/EQ
+/ulz8aj6Ji2eh3xbcrxYCnrs5u/Y+wiehZ38ioDRvHK4KoEXU5m3xZaJrp8xFV9tYrIru07dUZ6
Kke7BYGm2YKv3RSYCAR2VSKI4oGw6RY/RxXnBn9q1xpLddo+K2gli2K4nrcXfWSGxrmJxBCrUwVh
2GYtXuXojZVqYtNWdTN9O3Dk+J/uzpr05mmR3zfFxqaAKmqmb27nPBipQySb8iJvyBtdYLpKliwy
msk74ere+5Z2nQhbXLBDb0ebo9RwmyVru10KkoRD8yFXNtcNG+AD4N+hRPzjEfx40L0SSgH+hBQI
zpQW4cynHm2389pJJsXwGzOssIPHWWOXZoCzjnsfUW1P/a+dtzcMJVlzMH8TyIqVNs5eLU2cDcW5
E4Vf7yrLrsLtyfgC0BjoXVMr4JxSH7Bb8Kno3vQo+vSwWUOVgGUdqXZINXvuQZza9X5ec0Y0yqJo
zQJbcxkfNZTvYbbEZNXjA1Ka0a1c8FFArMhiZ8JnsrH4zk8aXxzbPTvO/K1fxUA5wLfpxv2Pha7b
lMqbgQKzNDXUc8nRNlvzOBLdgrHktzVYw5M3xcrWwymZqGyYyk/ucZsfAgNZ+WRCmHVHsuJ5Szdp
+faBkBB5Y1jDnCl/Wyc5nUwVdd0obS5awltmkyhrKPHgZnTaHrTNG7/p9QITw1TpJesumQvFtkLC
D4oZ0Aa7rU7+3VRmMlWmwxhdrUWkzrG19EfXY3oqnJRVQefelty722LXa9089k19yxedpHLh7nsl
NVI/sjU02BsIr9weymHgJkxa75sDZ+DoxWRMqc/bDuTr2IPZU3eaekk2v81WJVXJN3utOcOMDsqw
/b49GVtpsH0IW6E9qK5te9OW2nn2SZrYxDXblcBUT7GevyQ+wHs+3aZ+2/5JvDCFX4qcxUYLczXr
4y8LX6cmnauvbgKdtqWb93rgXlpveNGNlMwG39mkQF2loy/p5KdWU4YujsJnxPI4TXDSylj0EYuA
DSG3JWZ/nWCqgvOlHdWyWK+abt5auVTRRroYO9bipvqwgF591Q/kn/tMDgZQrGJ53PqAILedcGor
kqPUG7id4cIrs0NLHoHipfWZvNP6uEc8jd0ErsmNBu/mivIe5Cs/lpKa2KZ4jR1WUq6rTMlSz1Dy
odGdDPcJLdJbnQ835gBf4i/WjW8EThxjQMOFr5OopU6HQXa/tt+cWU7PxUzcjNF6vKfUYpszXHlW
ghWKUj1Yf7e6ajt2tjpCDC4osGq4r+EA7xYW5EowtpnR16WHQQCPb3PhbdJ2BwslWqMKBycv8qYB
HUblWtTb69bXbg/8doFVdQLasDnEjv6aBYpv9Lp90bSyRZ0TINmwq78OhAlUSUy+0Pd21sxdp56f
vKHdZQJ7zK3yGI8Wui2BnCbr9R9T7H9utwY+Hm1XGuwxfA2kvHKxbjJZ8rIeCcJ+BzUoGHAMwSNr
kAQ93iYj1UvyoJr1LnOHZx75Zldon51iPaiMi+33uOTucEgwco3LlUpFC7cmPyZ8YKsrts8umyJZ
yydPoVwkEUZ7vWKEBbV/ezDU0dQo3rCZIypIl7ctNCrBmHcC+fe0EbDNotd3AO6u2486af43qxCv
btqnACXZnm3/rloU+kUSzB12ymj3Fbmk3tFx0D87jTAiEJFfR//2ALRBQuUqvJ1bnxx1DGqaJuDl
2W+auGqT3l62E9OZCxyj2VGsuhnFYEmpvJBLbOZPm4NTHRXbL0v9D6F6gVnpupsyzCZ2Xh35feW8
qmhpvhXdRLvNruPL67gdLHIpauYQ+ScDyTvUPNVZd0nLVNLzrZRcJLb/mACUsTDtUG2rtp820cgR
rpBYIyzm7I1nixTulo1dacPzNAX6d0jkccKVTfI3rvF1F9czSYHjy0j7xBSXbJHBGQmEGZtvydi0
19g3FPgWkvtWetBR0rfIfldn2yKGUnM7x7eHfvv+hNOQ+tTRoPg5tE8/7d/i5lAGC8PwyoZePdh/
kzX/2Rax8ZxNR9j741cXBTv2aV4F0EcXLI/inkyolGjzcIvlnd1zsUIddSgcXIRTrOVjixABMzt4
azlEKQj7dPhJzDeqBndt2HIPe10luBHsTWZu87yZt2kVpqtTMFzdflmuhlyGsEk6dR65Tb4pBT3p
GPgPue3dbfctdi/a/s0lhId2souwW61voLq/p735meoOCRc8XFvP7JECcZAZ0oLt+Kg9szx46Urg
BwV97vNT4GNM2CZqj53DnEfLmyfH5hcCgpt9QMM96UJrU4mAc8uOnZvXDmO0y7tacMdYh6HCH+g1
r2llOIfSyI7pyJ+cSEY+pH5dt3rM88eLHzDad9BwzNTlJ80qkYeP/bMYvBfGVHw09EBFLOOHQUm+
2rw5BdaINZQFFaiz/kxCHZm0+VtfxeXeKpAnmTkesspaXWjHhNxaU8esOZVHg/CfyBsTf++CrnHQ
FXCwySLqiD+eJlamlj+S7YJSl22rWx5Mr38sSJmOWBx/kMLoRb3JpL/yTsQWo4mfxK84jqc9Dtaf
ntOdnMosLyMaGNnCU8m1nMyzjoQ+ncTigePOF/GeTelDUqNihsJ/THPBerYM9U6QdgwS8ygsXi/N
hWln2FLu2yVchZwQBHjdLsZQsLQwmFukYm6VX8yOGXAhR3bWWDCkliekzKFdtvzk6i8CPAKcg2c/
cb0zaXx/p2mJEQAAfZj67Jom/i5ferAvkkAzzz8QDcMSyyLu2+RJDOMKH80AD8EEBhEykCLCt7mN
tQL/5M1jXwYNUXKNfxDJQU76cBdb9a52YgfdB+zQwCxp/JkuzdVgchasDB0Xjsl0vvfTOT0Z57Zr
y/2yahe35qkeU+uF9yHpP4es+p12vCWjMdtXa7Ifh7l9W2NdP4wT8QHbfzVMYOq+4RQ2tToi4O6R
CRMDa2l9rgsaQ5KP9pY2t+fY06OyN9DZoVR1pSdZRvOr7Uv8h3wyFcbLCdRBYsrzTJIOvFQCgH3n
0bX9l95pPAyXS7Jb2Y8P4/Sj7ctb5TAcMsnH3fem9gb+EcSRAyG4wxWVer5894P2I0j6Juq8CnlT
Qa23IjU2VcBuK2Rx6gOTiDPWUmzdGDlY6E4U0DpY4AL5KEMYMZuPJFCu4B9TBL5kxw4tsBBPc0N/
hjAoVD/H+ukj8ZInVuIqiBqWGJzFF4wzf/C87YsAx3iXd9fOT7NDgCo5HOoJFnJfvLazHOkXxLyL
h2tajswLZcC62QGcPBwJUpqhiwj6bFjadn5KO/V1bWapHclRiHGI+OIS2atGLGqAM2ieip80G85x
ld2rxpx1nSBbdPWbzUonQqcXIbtj0BW8WMkfDzEFFE8L+aA/X72pD16l+RG0wPnnwIrSJPuV6bN5
l2HvMdc4vX/NqnW9xlizerBrMIwYbRFvticg3aGMThEZ0LjkrNtRG51TiKrQ60yifrz0RbIFgEKC
gN8b+fQNU9+jLgv2bOZfpdF50GB19nxWfbYBiz722EKnzhh3S2uMdwZ++gmeWy7gvIsURXtgVzev
sd9mZjjXalRzoZ4VCcA+IMWx+B0UpKjZ5UCQmTU9yHXyoowqCkEILcdUf5SNmYRmyxhPz1ksp/Vn
7s0F3gB5ZjYmrnM78mNkS456E3uXps42uk2gB37lwvzYxaorqMsKNWNC2vmY67eanFfknM6BKYZ5
6B35Gs8t0aYuPBqcuAcQOPHNZ0Zkp157nrzmO6O4o2UjvXUdLDJlbLrYG9PkKP2pvxPM6LXeWi6u
Vw5owtjc60w7Lp2vAvZ4Cjnc0FhAo81g2i88y1EZjKh4HD6IJiDVstdKnGmqM/Ja+0th//8bQvlv
+ZL/QqH8d6hK9d38rpuly5J0gKj4z+9u/zF8/MtfHKqBrdmT/Nstz397WQz/F8ao/p//3X/4v/5u
fwoN7N//879/17Ia1J+WZHX1L0xJVPn/HkIZrn9/p/8FQskXfEEoDf8fvqvr2JED0/Z124Vu9wWh
NMx/0EJhVIZ4ZxlobP4ThNL4h072l+/htCehxVbkyn9CKG3/H45tBkZgOHyZ49je/wRCidtdyfT/
s4wfAb+/uaVxHVvwC/6LwWCtZ7414RPZmo71zkO1ZpDRc516duVDg/i4Fw1xVsgtyCR4qvsfJYOD
UM/G9dBYMgvxKjE3qVUgmm+fE0rIHWilV9Mo8zM9waFJy5dBwxCyplmAD/hZ6NiHHb16y5+RX/12
ZG2g5mLYVuZXHeSMNyTQvls2dblvXpOhYt1MLTXWvrNzkaXRlpvfum7ZG0ZODFKxsySZX7Wvf8iE
vCjLJp8XpFCWgrmTBhAMuFQjQ87K30krexi71HlWRVRiMghJEZ/vtbjowmWGmEQUECG744O31hM8
quxSIdVnN5QDtkLqDbbvWuSMoT1YeEe3l1jg4wHWd9Pfew0xcUV2LW1z5UQfWGUXLggALvolQKGk
x3i1oLkj9UPIvBtm6y3J/X3ikDnhO58mPO2LbIofsVH/cQNG8WuffvZ9+UZ3bB6nZXVDU5xg2gT7
xCwfPFzou9YJ7lhjYLHwx0M8dEBysabqhP8UToAqkmjFYIHJ0BrrL1FoPyzW6SyWenxa86Un0yww
4TsCv3ojBOgU21Fe/U3FhC7SYNa8kDmV9uhxrQDyIz0m8uVqn9XGOZ7EJQMqHZaV/N7nyYlYhXeb
zIzA/eBNcKgn8oj08uJazgHFkuj3wQL2eghSzGPVAuvG/+nb3Al1zmB2SKynmFTQqSvfc4sAvvqp
yI2XLMsRMuTEeMdF9YtlVrZzK+NZTGq4xHBkZvZKijUXKVzTPgrieV+5HLlujtfMRtWOvaR/KAWr
pWHMyr2X8UPPwZOzZtluLHAEr5Y4xcE9g4bvXY+aGKVRGBg5CtlaXAYDSRqf8Hgt6ZGBJCX7qQTJ
OrXALBxAxoSDNIei5qm0tb+1S8C9eUG98iMx2SXA4EcXub672XrR+6UP44Cs7yH5xerutmp+dZbT
ckbivIQolXUWf8lPEOiA+OwVMVDDp52P872dtTTLs9ID3TPJH46eMyFVaLgSrZHdTf+5Wsl97Nin
iYA0HQo/NztEyOy0zKhBeXffmpVOASp/zJVdhaVlh4tOQqIN6hgNrK7vytUPda1ILjUJW4bFtKky
GDrEammo2arqz04t/8F/3SB/lmcWjMFNtu6ulUAJXB1xz0LwoC3MV3ZdtzFxbhKrezn7XlQsAk2G
yhIGKQ6cGxZ7Bawb3rrKysm9H5onkVcO7sPadNdkau5an5DjFqSOlyNSwNSkEc/FqpPcP2hKLYMh
CyIq2m0P1DYobhYm2mlG+H7QsOoyJI3WP4WTMq1WSYcZj1OX53dJItiUkOWGksWNmmw17mJ7eFpi
pAtIujoCRCmMmZ40wQ38YkUOnwr/vrlziSdxviV6Y9wJIS89BE48FCRIWjNJBnoZ7w2C1rm0X+LJ
tk5Z9m3gzAM85bIVM/Kf0xof7ESy6p+dIVyk/zIGgTzqnhKPqqpUs4hanMwKOH0nL9nUjyeHVGly
BwK03xWq6lhcWUHb4epR3XVwyPWFtszsUDPH3vJA6F1GOuMSBnoZjTYDVtgDaKymUzxD27CtjyqD
miPr5CDm9YG3GJdx7J+tGSeLp1mUdvhhMXXg7IckhWoPYRq+Uvm6BkyzCudb5XUMrEv/96gzeiV2
+CXWCZ0KxtMAOzBRvxTPJ53OtxEWWsv3OZ6eGXwohmFt3NBlrvzgw3yx7zsotbFtPDZOcG9Z828r
E/1uNCf9QK6sEm84u2b81i1e/2CMyUgHOET64ORXZzTv57SrjzDG/xDVyTwSRRcqJLSpcqY+KzF4
K82cy2aXc2ocp++u4+8FgiVW2dAIWwubCsegCG2vDPaMmRgZ8r6jIOHU2Wu+Jx9E7d7Hq3sbpSFP
5EI8mSmqqAoXt9nZt1xI/0CIy4O+aG/IDgjqQ8d4GJFs75gt/5GQ4M7r2rLdN8YoEHjFIQWjxDW5
9VjcmHYznNsaOxIMA4xvk7eA1aRMbYoEzNbkaqdg9f8KiQ6SSn/dm6VLD/qT56LaVZSEDyPk3yS1
/JPWNw+kPnSIhmkyRyMIe6T7wmXcKXI8A97D7CDlInMiR7kQfye8bSdzPz6KSbTngRNtlsZl1pzi
kGbxyZum96w3I0djyzX1TDQB7cOOyxo05wJd6kwfPNR4ZapM0Y26Gm0HaaahF89gj9dPvZ8+EMsU
9O4qOTd57ib7QfNLO3IC/0xag39oWu+jpFaHg8FvEZjTlYjzW16P+UkG1yBL1qM2XkXh3LdeIY7E
fIJ3TM+lPb4L7ZPu5LGwQRbMzMYOfW28uO5wrgBJ7gSSVZkNIPxt/7XW6nxXF8ZuxB53Mtz02Wsm
RgElzzpu8orl396uzWI/2TaBQ7nIb9mK/g7j14vXON8Ig3JR9nYKyBOT3zpzjveYmfJy6U720oXW
YBB946MQ6uKBUDWzRs83Ib6hPb3m6zA9xA6vgsDKL/zc+cg87+AKDEeLq7G1FSQ3V/LDHLRLseZh
a+akWoH5PtACMUpx0ZbaTVUxC2iXyCddAzJJpR9KFKblXJqnyeJ7mKGbQr+YxD5oiZW0ulBmONMq
yhIu6algZ6pCpav+JkE8G7UYQmnjRZ5WHDtVHd/HOrfPSGIJCkwOeFSn/TwZ5zWtPmDy1WetwJrC
XvhuzPoK7ZOsIiubT946jbfF8HAQCkj5zYTAOm26Owm7M2piZKzO6H80FoY3IyfOaM1JGp4Ky+H1
h7K0+O115RXQkyA4Z/ZyWQOdCG3kuyoU1W4dPB61ixiCtWXYpF1GFYcgJeN62Ds5qXlaPyiVBBNd
P7WcaE71Z9bPn/acFPdNYL37KMiPzCjzaO4QYnCpQikcboBy7ChgKhLCbumjLl20Oxbhx35txY9O
YWTT2mbhuyox9Er0+kB9OMbu8gACliVAadwlXoB6xj7ka16Af2V0RAz0yFraOxmpwM4zMBjNA1Yd
gqSDr39FCZbVq5V4dHankz0Y9nNNfNNqt+nJjSdk+B4JF5WHTdJG71Au30Wmxln6pSgrcKPMWp7t
TuUnV6lUevognBkNngISkxnHZ7BGJ6Y25RRE7rq+uEuMjaYt8lOj8bZqZXxt6pU+0G+TC7EFbt0G
ISKC5OJUy612audYielcG+t40S1inMnOvgfYckMKUN310CIftYRXv5LebbUY3Lfc/yIWkFslKU9T
3s4nowHrgbL4g+5ivQsm465Nq0u+2tWpRsg9AEA52JZ+1sfmWY9z/+pr6CIQkV3h1df7fR+3RKVm
Rhpx3zL2Kvr2QcuSOwYKjJhYT11dF8cVelsFs5u7SLcxFeq66UT5mPCZdMhaGnQJXfHBN4onpWO7
UPbVhZH738IQ/iGoGEnYzdJfhZ2S/We5WBydTDvGhvzdTxlIIkPLGZH7pwpAK5iZ1mBlZHe3odEv
Zo1VqNar7tC12oPoBnGPzxkvpLOXkwfYrf6rs0FcS+VMYY5dDbeyZ/k2Qw4jhRor3UKdVQvttenx
iferaiNmH7pX6+9nFDC72uqujrucZ7hjFcQ6hqH6e50xsgTWNUbWMoVzOTt7t0TIMSTz0e4CK0w0
juHRpVoaU5Lfsxu+2ewwYHgJiizZIc4FbrmcHEBIUWwkO4/hKaUD5UPnRtnKOq+sGbMvWn3B1kGk
FImmi4ffos9Khpn9g1jpY2q0guz2jb8SnTLoub/Uo0VU8POlY4aI384vrUt4EHLY06gNlAbAHkIR
T3fdENMjFK+oIBC3BNWvzMDF2naSJskk8bLWZAwKzcL0yEiDpDn06hArlw8kc/qyQ38DSzmujL3k
dNppzT4xTNR9DVnlS8KLJyrQ2wwPKU9j/1dhE9wzOcsTAYcPDWnhodSm17gjyGMZlu9B39iHmIiQ
vTaXzFR9okxqiKn2omE8JFlSY6+Pl8IzAugyZI53AwdB070wQlzoyywtcMO+keLQTOxWsnV9YPXZ
HjHXck5P+c3DlUjo4/iyFlVotaAs0s4Ve3eYf3stWr3BbOiHKpsdFgpo37jqC3txwVKcJvIqsWnW
UPBBPn7amslAkyq5M8hQcjT2+4B4k340mOBSVLM9eG9MsFi+rdxfGDVyEjhBj7+gosnvtWKo6RM/
7e82NeJ+amoAqpOGKbhxI91K7uJcLPtZ7w8GWfBQpOxKfJcpm3+g5GDnOmrPHsCD+g5mlv1gh2os
zgBCSJsB7lewiOr5BRyU44uAMpr02f1QRu9k9DWEHcxWp8n+G/8U4+s0s2dWSdKhzJGHOYi9K8G4
tY6X9myvuKdb72cwIuA1SlyfU/za6PmvwqFuWlXrn/7NyAUG4D0damt8Wgdudi+BfJ5O1UNi1wGu
uP6ic7NaDu6hJLNC0y2fFpejOGt4seo46ob2w9Hs967II6eNj9lcH6yhjVBCYq1K/SVcxuV3v1if
mgR5kfJ1C7HmO03HOuqioqVNBbnj8QqVOe7WROOb+sWYpQDf2PphKs1XH4sJKUCUYMn6NIrcCfNk
ehhrYREFRhua6WOMw6jZN16r7WsP8nkcNGd/9o6WWz+2OdhhLNEVJj3rd0NoObNA1gcuvCXh5VPE
1sZGjUj0U04xFcIY8fwCrnQN3zaIxcOs20fCabCJtNVpTBlIYBH/lmDSbXKHqyVgvqv97Dyi3+Yl
/zM6TLLLNrtLfdVFmP0tzgH+a/7JcvT7fmjGk/RILFILI6h5R4zUR6dPPjy7BeVn52/zGuAHtOef
bZzQyfnjVVubD/YBCStcg6beZAvace+VRf19SI0/SUA5byUGOvgUgF6iNfx4Tk1yWh7vPLbyu1Zj
OpJNRQhks94VS9Py/o3Dfu6wFWkl8lgt1w+2WZE4VDBDyWp87ZI4onCtzB9zZz84ItUP6PYeF5Zg
o9l9VOnCyrasJd/GCHzG7ahgGdoagN3cwjz5Fo7j1TjqjnRx4criYNkOqajAbrzhcfYDSdmKMVtw
wA5CHFLaarZyo1rOQh1wy9caPdtxdNgruV77iY2x6xlAkRtHpFzzUlWmxYuJWokFMWZ9D+QilfXR
Y9CkJUGL6JfAIQPnSU/NGjp5+p7niTi2ZnWOe987ubKAExXZ8ToBcrGWsK6oAtYG5jP+C4I7qp+m
UTx4To/1NLEPGnM7lnf8Y3fB01HZhyCbDIbTrnWpiZ+o4ti5EqV9rmw8qIs+QmlPihoZeEa+vK02
YXFVHGp58bWnBtIM7mvMoohpJRGFKd/MWswvc+7+6nRpHEjqAmlnaqFe9Ehpkr1tFdexSv5YRHrt
SEy6rasHNJjmWBqfJivlCO1hv/OmoDoEPZdl43fXsa9fQVIC0PWWK6Ok58lneFOJhbBMfmF2z6qj
DNinluwEjg2OrC7JnMP2/zD7Gt804l0zAZmh63ThrhtKB68NbsZDOnUIhQ28aebMC9TE7ndfMmEZ
ufOptvvmQtF/h4lyOUOmeUb9Lr8XUpnN64FoeBxhEo7MN8s4rKZYQ6tvJ1xl8poFxPAlOt2mhKWt
LBAP7iC6kHX9e2c7JA90r16e/85X875P8dbjKS/QUcoCqVphkTgXVPdUFJwgLhHJFTO0oYLWBIqJ
XsV+T3MnP0yVuPdtdjdOzH5urTF3auaveOX9L7xp3/N3wsL42bfveVufRwJE910/7134K3uHA3pf
FQ4h82XyGMvFu3fm8lgh5PHIr6XaaL8lBTMit00ecbQS6dkRrria4w4uXTQWyO2LvgIAag5HOuvB
LfNXSOWg1wAQ1gbDGD9N51tqr2izWWwAT00O7jpCxfdRtM1gPEb+/qHpl/2QJ/HJNe57n3vMF4pH
bDZWhA7wBwct2YNOcoeE/pEMp/Q6QYuP5oo1zLLOn3OmXRfEaOcyn6MCltPBHDnb+hiaIcObXbsi
mllRzSc8F4/zQjIhE7/dOmcxYdHNiytZ52Y0OWw7QU2u+u+8hSwGPCiNvBa9ZIwHG/MPkfIu8xmb
SmsZOMtNgtf2K8mUbdGUWGvOKLs1dBa4+IyU6XWnxIwFeE6twfE9OMveIuITkXs2H4Gv7cmh6zDc
Fz+kgV4cP63Q4cKY8w/Lr9O9l0x6KKRF72aTSZ5jdWyp6lzHAlPgkJ8Ozx0JsXisxczByh/Mv5kL
Asdr5DHusuWw3EbHJ3kO+6HMpvWYQ3jZSZexJveom6YCK109kVje/xB5V95VJtZGRzRHr6tuwezm
V7rdp8YGeDWs1XvVgkEE2vY6jcNf9siDUXPLFOld7A3VvUZg/IS4zSnyGzN4wBis53fc9h811q29
ISnERBmxKC0PRdv/kPn42dszA/YhvxdMfaIh6N6desgYaVPilkTQoKXvQ2y5TP6AaVCc56E7TMF+
zeMagAc/d9xUIWguVp8MFAi9tMJu4LcllvlzQlX/aOb6mXPrwiWBdtWesCMj5g3QNaUagQeTwXjL
KyGA16yUwa1E6C+6/ZjNXM5r88h8+8WQM9dYgyAndzQz9KCHQGKcmZwV9cVbyvE73cgpsXwsaGZC
BpMnEOZmIQELz5ItPrQJ8ckjglK871a81DikXOY1KQ0LK5CM5FvEiJqlgzDJ3XDgejtBdWX4w4hs
31RFRo/Z1ns5p1mYBcZjFWcLsyz+ak7td12roWQ0T7n08M5mUgv7XPuzutVj6XFZJgaTDx9EVTKV
0Ww2d/5Ip+LVDkKI6hvmY6y+pigOi3Otie+8LxRkoC6KffUCUooBO8FQ6nK0xuzVdKMgZ/inl4OG
WRPJTu4lA5koIHTJaz7Zq4kMnBHDTq9JfcRLdJeMH17r5/sqm6PUZHe6sHUgUUnDKYswpnzKEdSF
Wjt/mJKyDac1wkepn2YrjXRAsrt5JtMo470sE7e45IKRedY4J5fc3Z16POhYyuZhCCBMDlV5p2OY
vxOSgEdD1h1a2CWMtQDNLPPBuhupUsDNMYRj+ZnIvDlqNWTiNTciIxvuGssaj6jTHzIj/uZwRoWV
xqNrJ7+tFO0HE0BCsyFnHj2t+IbXR0VmUTLos3ge4oJjZaqaEIFGi8ZRCwilxJZa+sQxt4N9STMd
KU+f8OozUBoqPHSk1qIjSUHrDMIMW8ITe3c9VyNMT9Gv5tmisXeN5b3pxykyM4FfJp8Ytk836gGJ
d5sZrKwX0jqM+JlPuMMDZHqhJrw7bgDjUBv189SiC6ALe0/MrIrIp0UWPu+HWDMungMHYcIu6j5w
4VEjdu6VaBAfyUVgHDm5Ec37/8HcmSw3jmxp+lXKet24BjgGBxa14UyKkhiUKCq4gSmkIOZ5xtP3
54oyq5u3q7OsN229SctMTQTgcD/nP/+QXqHbrsVgZutWRJ+pNSD/SbCC0WfzmZgOTJ/dlhXaA6ob
YK8puhqwmCZFoDljFQ8ugSdomhTL1hznHyI1SYNqd8QdyFaZvlbkkyXecBNOcEUfgZSkvhoeWhRG
YgzTG35alD+mwLlilsvUqoTsMkn8QCLqUAfGf0Mtj9hZLiKL6SGcLm9ZtijcGy9eFoJCoCKveCnC
LsI3yDvbQu7SlLGJofHDM9JpgpfYbV3egWRUQekubVbsxoh0XLq0HPuqldFW5/CXbgWgMnNEQLkV
qOAPjyBuOAU6J25lPMRDLtc9hKLFgHmNm2cI/eKQeGWPrIc5v1iQB4DP+k0p0quBidUDUch2vUgS
Tqasy1fOXMuNezRKHW0T6NLcMKQkf+3caho0/NxfO/hdreYBU8keyzEkCBPHXLRFx8CjEuZb1j6j
0cXrscSieLr2ReqDrekwRoQ8ozvHhI17u2QOsPKz2Du1oPl69uq1jLD0Ie0ejMAigLiazCXOcTcd
opoPu+sQGYyeCMPij5c1/C29vrhj+2pMwllWVQEuVmKErvsoqjVbbNlIMJ4YzKe5BxWkEyfjdep0
MjItZEzKfiSj2QCnwiCjvpY21Ig827uUaIeSCn1EI6vD9twMrMXByT7iyPqsnCoHdud1C6Vzc0uj
Qa5P4F7LltlXLJW6ZD7VOrm5GpDm0CMlxarXvG4dM0iicC9fZDgSQRMMJ/D5o0RMZBjUkjaa/8L3
wUFDm6BdovlIErthA/OYFL9m4naqPt9ktbyGWfukw53ZCiu5zaF558rJ1RjFS5DT+/lmf54Yau76
wLun9fggfCCrXL6bzC99v4YC1B09E4Qv6YZzPsVHzZg4abulnUJASxwYq34oIUAONMIeXKWgMa86
VC3LrstloY4rhdvm0MkXuazwFLJG/NErHRF2KJ5CY0LR0hmM2slL2xqNLhcGcqhIg2IXJQH9Vh2u
tSGC8e9t4iIXD05tIGk3Vm4G1Sh3DQJiTEzUHG18tEpmFWXjQbDX/SuJ1HRQunmNkCZYpU7lMcfP
KeTChTaFwRO/YFGOZfuA0egJxRCWD4QampgegaNZV8QuSPeIalomFb6D6B8+27k5DFPqr5qxu6et
VgMAUJR4MrnoshL73H/JI408Jvt3ZnvFwRLRFa5NhkezAfl8MJDiTcy1Bg4+yrSaI0ir/GezTZJV
BfOKwA3rvcdEbO0YDdgtm0bvfcEO2w856zWd7M8aWrBKvHrHXsZaxbnyDw9dSWMQ4/th6j8Cveow
VyazJvEhlcc1Ws3ZqT7iwgc8SF/VAQcoTppMhDHglk1hVS062f7MLbTTsgPyjAW2XeHwYtbRtE0Q
d5RSHoHkYDiU0YEN5rPJyW4Ja+jtjgv+n6EPdbBrFzle3Rq5tCtjeKtTzQFwcp7LMP8B4/BqOZTe
paiGrVXE8bJrxCENfCohS3t0maPUCDP0FnOEGs24A6fODX0AOh/0q57tl3EktD6oYQ4XJOc6BsJj
0WRveQe2kHjimqTpHe/mh3Lu3qKswN4tJKuECE6udnpsKLJIr1zXIdQCoVNjjEgTgQy+9DzRQfD3
8dR95hLsu/qyCaBZ2jWdplOLJ6PKHmKtLHbRnH2Wsj22HpzISQb6ZrKxIO0nuqgI/harvCnWXatv
2Pa6fa/5z7nrvoWUVXanvdfkFK9TWCpLu2k/8yx6N23UNRhUAEgUO4K3AVX3TmWNCCY7qF+01ct2
LFemjJ4lqQcLINVDjSCwcAtcjRPtYDTTpi0zPKdcKXHr8RbekK7GfghXfoElCymaekaUUFMB1Kyq
UDP4hUjYDOClLtoH7WwsR0uQ9JLLOyy7cGXOBo8wS0/laK0G3KBRzEqWHmMMpsxYMMUrEtB4A/Ft
4fem+zF0P2XnHEab6dzgYdWX0OmvTZ1ZfIdJwoMBjTehh4JbRrjdZOtENAf7KYACRzIE5k2DRPRI
dUE8wEPr0BI4GlNzQ4u/BqnZCMrREFdp+z6ydjbC4j5bXlbChSmx7NPnj6QkVigP85QRMu2e42gS
Fm7DOLFWFaeLGXyN7RqSInbXTV9B9GwSGnfyHOedsD9L25ZLdtZknYFIrR07sLZal1wbU8caOApz
PL9w5Mp7zh02n7Wgl95YOWbVUR6votTHWoTcqgUxXltXIx/QLA1BS0MJm/6qVcoX2ULgmUyDQY8F
Qwe7JOkPfg9BdkuLnYnrN+dV4iQv+ehCmxugLQM0cKznmLwI1/+JNZssr1MLDOS1FGEjd9+YWlzB
AvM86wbeckgGF7mOe2CgtueAA3xNRtGqjF0SVHJrNcInYEhITYYl5cp3KhtY9LltZLf0Gx1LMmLD
UMNC3UtCj0RL9qR4htxiYO7DaIZFiUHmAvccF7YTol54qGSDS//FYWRZFjJfAQdeMy0HChpBGOrz
YEH6T8JQyeXauyyJ33ZaCbI1d0CK8y6uM/ixMg4Qcm1zEcxLWBXTMjPyvcGc+uBo5LSP4i2qB8wB
Mn8zaf0nT3ZreZrOzFrdt2BV992Hn4JM4JOARr5PLAunN3z+mvhWGcZTPvViSU4NkffmCK2Q4zIb
DqTXL1qoPmuvs94Z7SDjcNHtdMbL4L+CtCXLyfsyxB76e6ghNDe1Fx70LtHKN7zAvuZerkWn3Hno
JkXF2L3CzXYB/Quqe3wNbZaeRVYHWIagOMJfYhzNY4NmCJEy8GMxu7i8ILOsTJzj9C455bb5iOU9
9WchWX7Ol94w2Cy8/DdjQf+xSmC9q3aqq+hRrAtWdHDQJQwnXkL69PUwRIB3epivBIwpPLzISCxM
Czqa8aWxN0LHyK/FnK5ziwnDPMLayVzmsTZNcDh/9UG7srMMgpzBR69n/RhXLSN089L6ZLs0Gqaa
bvO7YheGEi9pOaOqWAad9gOrrHs8O9s0ke4h98mR6ttXOim7wXuGzI+zE5fLlnGN1hRPUgfaFIM0
XwfsJloHW0ZfHLMqy8D9mg9o9ARsuAEBKlb2UMICHTMn3qS9JA6p3IQYSmtcGeJhHZM3yxArixyP
pWUDqXojlW1hTn+SGxeh1wSreZTExsUPYZ+WG8nsCr25d0uM4Cs25dsAqcrwiqsNlSdwviChZ6te
wJsT2iEuU7R/RXmB4voJUWR8wNzMW3um9amZ1gt0QaQo2PZFc47Npy33VmRR/KjwWhYd2wl7jC3e
bAunvrbEbi4MRbOcmaxZhpm9JN74BZ6KzNYyH1Mbvi0n6ddUWNp6BoqGqdPD4+7HQxxkUO+D7teo
gYoDNT/W6gGx+YVKy5Bu3W4UxDGm6VYUkMLQ5FM8sQnVbuWudeT1O/x2NkPZnzuiXeGLA2QjqFgV
eVYv3d7xDiOJw2IGxYf8SPkE1ZDx1rZRtAxdqO0enUzY8H4X6WwvjKDZu4WmLcphfjXJ9AjqYY85
FUxA6aAYj3u1EwIpGlb7Nfy0G9gbE7H1a83w5bZjVS0QHBD/S53xNI14UgXoYzAjKrOFYRdsUWmJ
JIo9f+C4NXSDkjGekHtjvs0Avr14QzhS0STDwk2aEXamvfSzXFulURySJp7AlkfOj4LvLGJLX4RO
YEDq6QQxWRKLY1YcA61nBEsPackszRP8qWwIyBalCfNRLC3mx7Tq30fBuCSHDbaAxIEZbUcGWl9h
6lVn7Iol1iGEY33aFkTCJJ+fs3S2aNiHVpm16oQ0/tR7CCD63GxhlEebEgWP3uXxsqXgALT1VhkO
ikdH54YIfu+KzhrtCCYANjKBDSEtkRPuSqf8dKRHZ9LiwRg7MKdayfbqNdYTo8tNWODTrhcwRzIf
Z4Mwg8Ekx+oxieeLrIt9FTvcneal7+OnmErAGYfoCAtllXmds48CyhfTpmGy6vALYs41kwLjKTwA
Ch+nAl2kuPNDych0KJOu55NvgZo094w9WhfCdXELXBEi7vM+HsboaoRYT1Q5aIAMOkypsLYt+mxV
2ENDjyQfor6++AP67jrcJRIwLsM0KeS82owEmxMAgv2UxtyflY2iqfBw2K28X+k0PEYjKGEFSx3o
/mL3oTLz9CP8rop3Eh4YSwb2nrSptcgBjC0Z4Sk3jIT02cWeKY5jKLMFHtCPFuuLynwtp6tP4AAE
CLgD4KzGCNPNbitSJ7ADysPwOEQ/fVeW+3ICjYBSFmvembzJAM0y8gjWXUyxtw8KoFNCF4BXJ/j4
rTav+w4b9ciP1tAHs3UoZI52/xE6+ElZo8D+F/ieqcJhtLqH2Gd6UpX003JM1rBoA0wZo/zgGhVB
L8SdmR1yJXgY69JSXJMO9SjWxLB0qbB82LsoG2EaMtVNAhjBDIHVSdkeKq1zQcgCFKu5pI3E+gPH
ut84V55pGajpm2aP+8ECDdk5nSHfQUBSUqgcv6x83w7Fj8y7AOQpDzOdAQzHh+bb4hmkkGJuLKol
jL3ftQg/6wHmLLSIhTOAMCdth2TDBFhv4q9AY+IsbcZD8B0WA/8bvHPoGA2J22QMtAzW1dKTe5qO
eDEpU7auq5ehgMKQeEZwgA/7Mpvk1zJWj23kCuik4DojYwfEpSErdFzsMivb4RdKn5AhOB3wLy+y
geuKNTwwNEaYtbN1IpPlhqWAPuAQMzk28+9hPpStI5dGBO2jnlOovxFGnGW+F4nXH/UpJWjoddCx
KTFlN58pfuezh5VTWOOvycwkhv42fau83EUI7hFge7ER9vA4dqa/dOKUX6CpmE+MBJegtbiVNrSX
XdfvI7f8ldU+bwlUvgEDF3jWWLa0I3TuGs5koBUY+HTFdtQw+47eva45SqN06dbD61DCTW2y9Kfh
1A/MGN9SC25Jnky/JHZlLVavwdw+1hxvJqzYCYdYgoz3vt9RLHW3VDJp9H20Son08KUa6U0ix7u0
cfCjzxGHZA3oS5c6Xx0lP94zIXNs91YNPczDrGSkB4Cp1H8lurIDgulVZ2nnJIo3uI0frURiimDg
kILBb5Dhl5W1wyNb5UgDtYfCDR+bGQ0bahPuYDOuvDjK1rFGNxjFNgDBXPzS7Gw5NRCaK8t9lXZw
nq2IjN8Rh0FO+feR3NFjrnkb8rvbPVYM6iBSI48ayq391Q7atPaRAK3CZNC3oSauXsVlkRWBBs+n
WY6ak+gEKsJwGnC/pmtOBdSprvkU3fDowDeClAfxIBHyIKKGJBQdw92EcpW+IF+ZBpB4kD4OaQok
0Um86VzaoWoIrhom26iaWOqh9XNseGk1qXNAOc4qwW7m0M7F3Y9Nf+cTI7aIS81cz8w6l6ZjpA+x
TfZQP3WrsmXLgie2BTY68Mb/EBVD4ypj36mYroWlBsro2lipx5JdWuDbYZmIuc853a2Vyt+u5SOt
dh383Rr+UY3kEzp1eG0H7Ml8/bnTTeLFRPvbSqObH40S1wnr4IseMzR4IqFjQZmlywG+B7WymoO3
H7Jofgig7a7wqHP88eSFrMYkB7GbPDQAusR8FnUnwjoYlCCtCUmADhRdEkh/BOgqkRtkGXK/yN1O
kqmaPS/7Ep8NJ4MzgOUjNpK+/mj7EMM64AxGLWnAEL4Ot14yhtf0O2lIOdY138NUzKjtiJYW8XeC
q7F8yQZO6LJMzhN5b4QDkMJUBOEGQQIYVH+I7A4yF2x910KNaJUKS11PI+6junVum3o/mTB9XVMg
XfB1zBW1rNpNWngDPVlltXYMCu8Qx4gkjdigtkAQwAw22Nv9UCzRn4X949i0H0EUnTUU2fsMVvSs
ZidFWI/odiW63ZCKFbwaLGNK9tRmL2WRtbugfkEVTdgVvhihpQjQTOinhF41GAlfEQ4dy4jBT1FG
T47mh4QEhJ/CNRh9bXG9y1bATesUOTFytnhduSEgY/qhk4CyjHpaKRxuSY9xVkaO3MAUjXgSo7Px
cfU4wCMjhIEJdIE6PpvluemS7Sg8LBexLZJtPK/cPrlHHrV8brBLeYriI8RrNc9kowXbOli22ptv
wHzwhY9DYIHO3I+YuqQcSlPFI2FaXW+LlEimMGKupovnzPh2JCV5RpQdFQaxwHDnSWKTFau0govY
49A6B+sZe8ZVWUrQ80Q8Jh6AXDS/CROn7wzowoUuaDjduqHsxjxVHiUW6U9pYb1TnbFHUQQeqJaG
H2ECSb70xx1jx36Bc2O6pWdeQ5L+asrUQNaaPAQzRXgYXWBMIvuUNo0vjms6FFIaJZKk2RkPIT4C
vcCAviSQYcV6uesBG4NbmecYNgrd8Vc4cPSYORQZTEpp/ovyE09cjjR8P1az7xzD2ehIhACxnjgZ
/C7qVrOm+GtGD+mTINfW/NJyc18TDTgkSE1Em28L7J4jgYOI7LWfbUyt3M17T2NE1yiYBK3SrhH5
jId9iiF3THCVExorEteaYztqayHgIOH1MS4LfesYuO4VRkQ0J2V60NrvQxoRZ+ndx6KxHwUcV72G
y5Fg67ItycQL37osPFScu8GobKe0+ZcjMcV1wq9SwetZl4K2L43e9w9z1byh7wAlLTZo+W+l62aH
b+3Z/zON3v+H8juXHK7/s/xu81EXv/9t36Qf+Vfzz6o99WN/RHia8w9h22S96jhlCRJBLQR1f1R4
mvyH4wklwjNVYiihX/8pw3PEP0zPkHxROBIRtoE27j9keI6hvoTDgO0Zps4/rf8bGZ7z17QZ27JJ
+SH5mM+IqE8iCPxr2gytfOI4lgoGrABhQraLZnY8aGQtRyYeJDq7EXmBFYVW+0NEnbvifWNvRsdT
lKJZgJc4Kw3v2RHwfGFnGPe5ebFx7YjFmh7peSitGQDD9PuIGZa0AulSYAEeVFAV5FiOG8vq4mXv
6pvZQVDka4h7fk8WE7omuVM0HqXKeKi97JGBNvukrE74lroLk2YQvP3Vq0eW+iRRqo/9Ho38bRTp
IdOta+cVmL9hiWaY28qFaYuECQ0ARi2jDH+2aoTgB/nNSIobrmfJSv22aPo0m/rxn5bF6Y+m8d/y
LjtRhrbNv/8PoZ7XP2kdv2+zI8B5Oft5dtJW6cafH+coD/h243/mdWSmJeYBy5kPuOi89Gi6Q/In
DtznxV95PlY0cmqXJrOWpQT6bav8bvmwRmDSvqp7Ab07WUWSm+4V+UEnZTr3uLNaxOQ/RvowUJJV
2tqs7ccWt65N4NFPkfBxabLsGKqf6yIGHjXjuhm9Oxq0KlrV7nNdwdnGRUtfAO5A6vZRAKpPWWrp
ZzpfHV++0kTclVNIF8mLQZkwWPC9QzbIon0XbXDxK1d5TiTlOtIYetokq9inTp9wF4rxyKzGckEG
LzP7CRU72CQJagG2FjMHTBZStUIFICnN157qkgGUcuUz7FtdZKeMrLJF4LofHgYwhMuBT7VciJU5
HfZr2YOntdNWgI5Z1i4c3beESShdqvsKQHIzZlA39S+W8g4aKuLfOHwQHzExgxR07bouojLiWmp1
lCc2VhE5gINppTfhQhhTjQg8iXNr89m9pP052O4NMdNjIYrnbshPNvcmbLTfyjAu7yD4jMVrM7Ae
WRHQgZiw4QPMJxqIIli6yMaoBvfqm3EnfCLrF1dIZV/WF/JVgcZaGJ2+3yp69Rv1wjbWxs+gySGN
xHe98l8LYPGlU2NIjJCLZrJYum7kgPcHd6fn2XoOfyz3MFXR2qPpUVFbrDK1rnGkOQk8I9DY8kI7
PSytgVw0+KpT5LmLxjV2s1XcnQaDa8a7d7J9d11nXmp1NR1u3EtvWkZuDfBOCIEM5NYpMX9N/DPA
1C2iZsKImRG+LuHDGly3VkTvk208eg231gqiO4q0Y2drqzGJzr1OKo3/0jh4iMaZflcXoEUeaUvx
AIgS6PceAHmw4pK+G6Hg1JDvUcLdMNvuJSVSV04IZxk3FJumjh/SiCnJZI+nBG/Z0uYTJ5pm49o8
PFZB8fK99ikP2DwqagSCNygpyUIwPr6vDh+629+/7+5fE8rU6w4BWupori18AgnU+Ovrbmla20Rd
ISDOICsexg67ufzDc4lRmEFtGUdTEjmnJJw2k45QZGAAG4+038zdT0WhYpXm+EOa3hIbTGwaQqqH
wqdsoXSBwV2c7bMOfZYxE/FB7czbrSuHdH0V9+a5jCCUUt9Rbf9uycZhI3ZP6rsIe9mnOVymMIXd
HkU/bc//zDys5glWR0o8o+Prs+exXphAxp0wVz36w6w1jl2ZfYQgACgGCZZw8e5Isg9qKZq08bfU
jMucilfMwld2pAONtszjSV4ALhxz8JseEIBLknr+Vs0QlucCGJfrm/lcWB0QaiejvfozAp8orWu+
LHW9tcSUwXDGL9etaHaY6ywKB+D17x+Vof815+7PszKlia4d5jVnnfr6P23N3DYRzZELa6wUF4/r
Urep1Yxj6RfhWroXHPR2SMVvqdXSz0I4q5gbfPuI6uX4qr7bm3lIo5nkSCDCvQftStbihlpMW6RS
ULmyQRn6b00mHw49jqFZHwhrYF1HlkDjzd0yan0tJ/mjSaoPs7AuwuPLCRt7VOWgywxmAF+zsvgw
bDq/RAtf4IF/SLxvl4bMMFqWe2rDn6nDGvLAlfD0bYiKHrIl9kVrmMWrRnDcSZ8bSKEB7GMxtuaW
Cn8ScI4I6gtRP8v+ZAz2Sbhc6fdX5qj4YefNaTbFsYizcA0WYbDNTbAomHVnHtcMKw2mbM8+zSrM
C+M0sq/RrpJj1WxsbPHY1/i2bnBOYpr2Tjnv3ERuST9xmAeqbOxYwqkil80JmmQTVpcmSPtFSsAK
dhnAvBMLgcCiX3JgycexwM9RTwDlPT/ZzaFg8+86/MSSn1Dtn/5+eUhqsH85uHE6sFgcBu6FFiFn
f10deocmSKsQZZmSAzqPjpXtnrLBPc0z98jpil8ubbevT96yDVA19BWsQ/XSFaxpKD1d6dcLRxiX
lA2gwLbj+4tGxFvYoifHxuvSwoaydXnEMf5DfWeXM6Ecp+wDSQU7ns4aEUTfxkChSZd+lK11iUhW
jAbvZNbyVNjIJfWwOcUG9DI94WZ1Gs9afQDgrUsv9COjLW0hG17gMZfFsjAx0Bxgrgz8pba/JBWK
uZZ2f6Hl7iETb/zctCyRaK8StHe5idysjcgM+PbxwpQunOL9MMAsAZ2WA28DykShkn64RUSRRLW2
+d4ENJMAdqfbhWxrDhvexOaHR+Ll7x+S9189JGkbBki2ZUqI+n99SBO0Ha6kBilyehfGekfaqvEE
DnnqZf7RyOKjFKyzFvO71olJp7JYj5F4AE8LlJyd19pMP9TOrL7fmMEbGARssiqtyILheIwG95cP
njZrVCy2zkab8wOQf49BpB304Ioq9Oz5AGvqtXQycJbvZ6D5yc+iGs/qWakNP4CvQfD4GcHiKU7I
W+0bACcbnTHPKuKnCme4JJ59oRUG7iBNs8WPaQEnvZ+2U9XiaVfvhG6xBakzpQNg6QeCxqxLOLBh
FGpp8GtzWCb5EF9cdjPD5i3Hqm8FyABCn7JnQxn+nTcaCERqYV5LWlTBTkOsGjtx1N80i/5XC/rH
lrHz2oe0uIp01OTwq2khHtTzQ+t8Uhu2LGYwlo6sF1e/1Jx1mPmy8nAIhYrcHzFUutQBMMyPqmcB
/v1Tt+T/XlTbWJGwg3ueZbm26rr+eefmBgaDZ0Cb0K3ihEbnplfZrYFja2XFicblUocqbFIrqOay
Y9lra4f5hEVCi5kfcTM/Mdc4MddAXb+ydaqGsYaVUlXtBe6W8NJ7KTIU3JG9N7r2hZoF++AsmLYF
/hVBiLKh/Yir/Ij31olzngrMYxywIGrwjkYEzitlVFXxCdwivud1gFg0pooWdOt07BCEuCjCoAzm
OXEEGG/VpwRnllUbDh5bJoRrxJgF0xNIrF3xOsUY+fsubggu7j1/6jJRviUjRB8k2ZpMf7SBlbA0
4CzRDeH5rsX6OscA5vsksXyMetJ8SHY6ku/OKst1NXU3YRdH+DHr74rV8rgL5QDJFIU7ZAvoBIXN
RDBskcqHlPfMtwzs9V7nSDFMrHprJcFFa4PPTiNMz96Fmr1DEYeHryITwNBjwOTkaLXojRhWYiEt
8vEIAcc5EOdmw7gO1gPTU6KC1bhNu2DXVtvYZ5kOW30VvQaJc/yuqP2ebgL85lCV46eW49lI1vd6
Iu7OGrkUVLn1sqlJ+sSiCupzC6ueopmjrKTsw66CkBQK5Krgd4f+GmejV0Z1+BW54d3MqDO/+4qS
yHa7l/iqctJMGv8w0+JFa2APziWdltipZaNWUqWqzFGw5lh7bpnfnJEa2e2wjIKVuvPt5M74FCAt
wRE2bl77QB6IeXmEOaN4CkfAP8ra+KFwk1vgJzcjy+7tqLqQlJymJGRcx2ceg+Y9c+x9F+eIJKNP
rSWZy6Il8nBlW0STcfQhUkQ9f0i1Id+d9gwVABUmLZ8jt9Pdw9sYCVPtrjIG0SrvqJl+Jv68B5hH
VZrdIXPhceMaB0F2NX0YmKZq5fUQUkHLSkG4Pe9M0mfo+PhIcBpfx+aXE6McGnLsWWLlWC+sQS4o
xXnaGJkPzo352q125KulWTtV3fs8X+U0OkXaYx59VfR2DneNLL9jGjIK45bGXVyQJH6HunzHvVFf
6MY7dvPX0Hdfv9dDNKPBKg36Z+g9eOmeOje7DaqujyRNjXo05pC9MXwgZCZMOlrd4aFtZbJKNV7k
yH4IEMrkPPGoCJDrZPZ56OJry4RpMaiH3WJTTtLsu2ppvtebar3HuHhBvParVt+merfJrKBB2TA0
oMkn0S1t0NEb7qvArmLEZ1nkZMHG6EzdtauwCcy26Lqr8IwhFB4CSMhzyd1E6MtfLN+kDlNiyGBT
6s6vHss60292AclazBXoX9XuQua4ixrMfw3xr8jhWQSTumgoFWXkPJgNkQl5u9HM5E0lAhR+cqxp
+b+3iFliUtyk+Q3jVdaTQ3CKdCj4OdRGs3uJpEkB5wX3PGDilE7REcdE1R9yrUmUIO3EfVQ5T/YR
IbEZ/1eL+boJ2b+YPsumeSO44aQVOhiQvBbBQ5Q37+rPpcSvwyRZjwgFUNzh1otqGCo4RHaNFwU1
833gVwcd8iM41WLtyXFHKCKoQ1fTN3B9boA0ZtS1U2wPz06p/qPlf6e8w7wYd3fSXlFkHYwaokyJ
rw/4qssBrr0oDAibbjroapc50+X78j1WuRw5i3QTxiBDsQWqIiNjmY2cxkt8THlIc3hXiFCig7R0
EfnCDAWd6ZxkLPzUADPJ5lXDyGRtTfmtjIpTV1cnezpYTXZq4PniN7CQXn5qemCnyl6pFauWJQap
JzeCAlnyMoLu7WRqL2VT8pf4HaziZA5O2MpcFIjTGhjNh7l+7bElWBkabFFwoFMo0o+x7KCO5qBw
AMd3tNvPqfqoTAJ5in3zRaKV+nSNQl6QDu3CmO2uaMX6Cw4ffbyPsM1N3Sdn5rEXMAkJ52D4yTQs
hQQEH5eb5Nb6ZyHNx6FBXRCtTI+k9x5Tco/49Yd2sJdOqVADHqmvNmm1OApnDdD3SIDsn70jMpLb
0MGn7ktr5wlubxd5r2pNMt/dqRXT5M2wsmcGVcrUJbmJX/aAXEbtFN8PWRhzg5ow2Px9zSD+q2bP
s6kSbVBPQX/+15IhN3EkmXUGur3nc4bryQoyNqEQmP0V49L0ys330Y0g7qYPyS1DrMqMMN/aw4xj
lnopUeZtSTp8qwPUUp5NWCaGs5aCe2wTUZrGMm3nhEO+2k4hUON/cwG6+oT/6Zr23a46lkmlKwl5
Fab9L+Hnsy2s3KtpV3UxYzQNza9pkHUK/WK11LkpvRhjrs2Y1K/V+GM26DHsmV4wGFwYWA1T3lAB
DaoaLRx9XRFaqipRP/NOvv4RdwxFZ4hqcDNbMkDn8VUVlKkT60v0xdADaFwIZcH0BqP+77pxNki7
YpGeTMwF/O5p1qfH2KMFNdT0HF5xwAeikcmpFxU+U9ntD7uiQypzCHBuwZ2k5zaoUr87YdVPR4LL
8pWZQUwKmGXy1qNFuCSt8eYjJfYG3CVnRmlzRCUOt5pgCEWa6hnvTm31orvhSzBQuyLT3NujvIXo
ynDWAlJ1n2Qb7oGgQAHpkTBZRTGh34PSeGGo1GpBvTFN6ONbqPXOdoY3QRlQv6OzgCmCHfUS8jY+
cOrjDy2UUcBvS3eJoivBlTTrouCBye9fNPNNoS7fmI1hx9HS6L54M7kqlI9/Wg7XHTezLT0Y1VwA
wk+FTLlPhTITd4nfgCZ58HImOOTdhOuiii85Q6D2nCbjg7pJyhnezpxTTz6oXYdsAtnXd8fSMgvr
MTCN2glXfXyDrJ6yNByRwUkPxDdA60SbCTX5YyI7VPWQajVoo3mJAuOCo3kwEddakNvmPjfUOMsS
gTVjRpSEIdzOzGk9RZd/TMfxtXCNjqw77ctJXisepC2Kj6hNtlDSnlWHoJnBviiUlVexUf+Nx/qT
CxlWDGA6KaZx3x1DnzyV9rXI7Cv+WaAoSLSRV9snz6xfQvTwVc8Nb+IUz576xzduoaluxY9YNanO
s6lK/RIEGOLTx1Ptqsba9JQ1zX+0pmP/2kOGhl/CvYYeAzMt/Q02SpJBXpwsmrbiu0NUbWyE0nDq
re2YFQ8Dy46AlhMOhUB36r2IcZuzqmH59++1+VczxD+vtc58QFqQIqXxr3MY3RzwnC7RbCmw9rvI
TCfBSJwAB4Udgwd91aPcC2ra77kMwWzo7pwn0rSRWok/NfIwZGgt+oeyoeYXUXr83kuLa1Rw1s2d
PCTC3sWqtrWgjERjcrf4JnNAMpnpi1qdGmqDztrxWPiuRQpvuxs966YO0P/mel018fjXfYxgGlho
KFR0T1cQ6j/BbtgqkNASOvxlVf4l8Vcfwk9R1bLNYSrVcf8N/teh/9rzsZvJ2pVmfou76K6qa3W0
qqZqhqu+8NaDeOldin5V2FcczOpGTYZ/sDx7X6fVia7gVAXBpQIuV/MQ3M43WPkKCSWbOTN0DcbI
qhL9HgKpQtNe21X36JGhskgzghViSj7MmWA+8mc83X2zS/0zsNOj6iZNTDUXIsT0y6vORKGeiPhY
J2SjkAqyTWv6i8n1XyEY/i/qzqM3kiRN0/9l795wLQ67h9CSQc0kLw4mmXSttf/6fcyzdoqMZJOY
GswCgwaqq5LMsDB3E594hQblwRCysU5GeV5tdYRXjZOJb+mCVMqZksYMv5hZ+NPDikN1hPeA6KrF
prFH2e9p+qFk08nIcWH3uFsHOUZIyluJaXFp+PO+jNeZSWmmMFqu8J5LnzPmwvfAwIgQRw9Aa5ZR
um7oGy/cinPM0K6xySRHKFE/AXsGelKsIIRUkmEtrvMpIMfdBOOpmBPYCqkJZ1tbpmbvjuSxqWMC
Wyx3U66GwZmBdHy1xLaRtrcUvFUU64DuVsteGGFXKi31YrTWeYxfmoipaSLBbdOQOMkQMJtjTHJj
9f0x1AnrGoVgXUIg0ZD8XVB7W2+gYWYKWRnQPXuxWURsLNIGByzDkB9VIgwP3EeW/BQ3uci/DbW/
TEmTeofAYkpkEo9rRXy3sebjRJsopPEwQ7YgujKxaOUqbyDClfHWIY6MRQjoRbTjFPGqQdQDzUqo
gKb6vhiNt9C8cmuYhVO7B7kmnG9p79PGmVppps6XlcP6EUTcgQoE6RqJ8uCEVxSeNpQLO8H6ZgAR
YYgYUB7HCNWteef6L65o6pitB/VUghUr3U5Z+pSAOte5ke/1BvE/FoAdw1oPsju34mtmaLGw6C/g
B4i9ULnmRqxev2UYV+3u4D39/TlKomM6XoKqtDeeIzJm3ok2sp7YNpZl/EKNScUiWUEhz+gPtmLd
auzL3xkyv2qRyrFKflD1GEU7aWpiQcS8TL34UnyWyE59zhvEpjERNk+aVijwxmGflG7u4g0FZ7wz
trkp7XBBoyHHWq6p5CBEccrS9BiP/hP9qUs09H53ukTY6Yd5tJqiUdsi2LTtTF/FjobBJS0jWeuP
amq9hLVF7gQMyEdypBkgXBlZsZY99uEgHvmUJUlyuxo1+1Wko2JoqEoofYhHhX6MT/0WrIZoE8sJ
xdMeQQxR6xAnRW7yi5XfXprURSB5cMOUFd5HzWIKjhMOqClrmjIICddfY6EWVCDbkrN2WhrTcWz2
Jbx+cTCPA8q2ReSvE1G3EcWFkBheL+oLN1AWSRP+bK2fDrV62ys3IqlOec+uKHdcUfrlb8QpuGbv
LSIpFc8I4OeGasaTiKzrjNQt4wwNCv+kjPExJvvwtACzjYS0Mv2Z5slNpiryrJKvEekM2IxusJl6
4yKn0lkQXImiGzElTkqiPuoN4ZRIy3Kl3I8w90WjUaRDkp09Wyg1TY+ycaEeGXW7nmY7liQwntin
WndDIPBLd0u2B3OVx+rGSa+LgANvKqikyIyMsOJXpe0d0xr09WDlK2faDVKO0CxVB1GymF6l4ZNr
hqG8R676Uhx0Ga2GHte/nKPh6/trKil/uL50w5JBddDnQ3mAoPvj9dWU4k81wlmYYawA1oxpDdeV
ELugvjB2yBwWunIn+5sAintcXnmdttGGZmVLSNmLrzyVDMSxJ14TsPWTi9tFby3Tojz6WfTmJPE3
l67x2Z1rk146Im+gHXh25yY0M2QvAfLqJ+xzP75URs7XQGEGhiLRKCxeLNj+qT7Og/LNdDChhJLI
lrD0jSkKpOZUwXRvSwk5U3wBl01RkIpyu3EHTTUacb9Oh7n4E8/GTEoaLnKZ+epyszfjZlvgo2AW
yUGcStP9VTsQV1Xyq0C1x02MA1ydKiex3aQoWZRWcYpVurmebdyKI2BKzsFuEh8UkHESbTtlX9M2
gziyAzJy5TjSr8Rh0K/fui7e6oe3rhgWoB3d0lVTIY086wYFetyNTcVWr1X9ziiXVg40pclIVERL
yHXjH07yaOMTAmOemIyCuCk6biaiqJnfLqbej8BowDdYySKaHNQbxBlvWm+8k0qaMUkHEjHEm3LK
ByTRNhWdBpO+2JQzifaC6BMRgI5x9Cr6BgFWK/OqR4cjdNtNoYB7riMVggGAfESOdZhMw7wVvT5s
tIbv4tY/0lHdME0NFJLiGDZ9b7Hk3oVxY9eUSJS0wIrdId5qxhqFBY5YNTs0GUcjLYw519KtGw2g
XdrmJrf6q9/1XFEaE3ZrVAgP4oog92rmNihKR0c82jY3srgHh4CjxcZSdgRCUgQHmpsXXEYTTqDz
DGPm6zdl3V6MAcbg6AaQ6MQEKegouDDvR9EkV3v6x3SPvlkMyh+1BHEEMGO+j6PS7D87AgK5RK9y
cOQ5YlY/Fam4pQdKYQdn0AaWW0pQ1Fq0XgznskIbMm7968jjRjF8uBHQJldeEn3zNhTnD+AB3wmE
KXE1xAaL0uHH14HoCTWVBq+xoE2enCg7THeMqKjbWj9vK7JkUVkVAKSEq3QK86Y6dW96J8e7bvP6
R4YipiXKrNlg3mpDcRkI1epOP4iKiCh2jqp5yuzDaHN4pBrFoEKC4BTk7vJ3tBwHb0rrLzycRMLR
38r9BHlxxQsXf32w0dY3f05B2BTFTMCmVlJ3VGJxz5NuRexUk3M4ouAoDh/xBzYsaprSNSlYxYE1
hW8mWKY444YOdPe2riksKnZ1dCTrIukoZfURdc8kxUp3ZQwwlae8CCj0M50LShac0WJKIt6aTqgg
aLY1fUKd2uVUcp3CmCYVR41WwcMVEePUTxFRWJWtPAXQuQghZUV/GqEt+2wCBGqoSksmIqAow0/Q
oViqL8fMeRTNBjheAplDumWEV4RI0C6JmhSnewxBs0REYHTrlD1KZSsHQ5NQ9X80WLHlrTtPnX5j
RBXXq73UAncp0jJTvKipeJkSWgooSzjEl74vb720gIhNtDt03OhNrz2ZCJ6TRSlQK2YpoitTTVUF
8te4OqVk0dGgnShKvBb2caDduvhN87I3w4gOPjkAqhenRhIOT9g5i+aGLxoPsebfD361F+X8CPH0
tELzWk7eUrW7VpEzEttYFXVWXY7XaVwgl4rhHJHLFOEMWoS0o/67WI29E1QpNBzMOuFB4dDuk610
7Hcofc99qpYYkYnYVtwnheseMXtCeQgKJEoNqCWLBDYZ1adGppA/itxIEWixYogBJG5b/y8YnEU+
4IuOQYEcJGi0b9rRuvxHMk9LUtYVRdVg6auKclajo1Ia6zpF8bk4B8PQ+J3UM7yI0kVyItIA0Xsx
IpKabodM4EZFGs+QtNvYTw+45F36rJM+TcEIpQfRyWrqZ4T+rgwKz9AtgD9yZBYK7T/870rROBJN
C1FOFntFNKZEkpzL7mmciXao6DHpijmjB4mIr6zqi1q+8l0szcUH1UvsxH+JldPRp2rGG1G4NTX/
TTROxTewK/UWRKc4Tqd9C+nKZW+Lj3v7nXeb/s+mRKvIN1VetcAt+iHdIRf1h8Gnao29EnovQf0c
hTq9BdpDLgrrMwfKal6PG9ZEatAcF5jFlkLO9C/ecAKB/TgE5ZNODWCe96IykD6JVZzoAPQ8klhl
qHZT6ixyFVco9zeWNC30fMqBCUgikA2OW1x3BgfH9OYRbqpmZn7j0KKeFTE56f0vKsCE76JPIPJ9
scVtDcMjzs4hBmI1hEgP87e6LHwSh5PnZysD3OV0SIm31qQUQgNrqRVH3MFvFTPYxGN81VqDuhTZ
ksQCnFaERXrIokYGCqE7RbmVO7RjRG9tSi2nIxH5a6HhjCyCEz8hI01sFN5ElTixxC8CU9+1kza4
TK9VhLd+dBGh7FiV9kXIVhXB9HQYJ3Q0URc8JCKEonJG5hJtvZiy/A3tOjotdCZEjqwm4bMtoZPG
3nBoak2tREW0Ei0/vmHjpUJNwRJ9ITF5Fe+QWUk5lKm4Flol0++bsn7SNU4xkbZbtvcE6pkf7StU
XSWHo/F3M7qgusLGQNUQMEgzF88uRIqeXuz0nMS1M8GOkR85BRktz78wkUx8ak2KRDIMpV9Ka1Di
xZAWNwBurPRJLOVWdq9L50aEreLLjTXtM4QeqH+GCFbhd0h7RmwRDUii2cuoYSkvOfoucwEeqGnS
5cMBPb2bCTAcVXAmS6qrWF4zpVjMS+Z3u2z/O8VVKR0UXixdiy/d1dYd3oaUdoxHHFmeBq5ZcENc
kDgIUOjUr0WVQe4gxsno/3LcTnci3lEL25VeftdADM+aOUfx9WNHLHkBnkYqXQFlsZqyLhBhCAuw
AQbjFqj1BLNGd/1Y6xDWp44h/RTRb4ns+Eov22XQYd6DJk8pEVvJCFwAbx1taV/0+1QUW6YVpdBM
H8k8RGNWdLBqcetNncsaDqkih9u8IIERbWCRJAt0hNtoaLSgBCrAyVNOZ2r1FbIdpbUTSbS4EESb
SPy+nBMTENGP3LddeFu6fjgTgNCQqpja4y8gmqHThSAWs2gv2ry8FIGiqZjWUeGiw5qb+ZOoSkw5
u1eHT+KqTUVtfgjWY3gRoUM4Bj5e4woJrdg5VXqjJ80R/do7oqVliJyRgjajVAMX5kNF3iY+OCwZ
FJs5iG7oKyZvonNt9uizVUU/U8RZIR6cK5bwlGlO/dFGU3eayt+abAURQvthFje2/koV6TnNopXX
OvtXw0DKYUpZ0lHbtJaDsj7cWpRNUZoJ2599zwfXOtgIIYyfmrdQzAi82IA5/SXTFNwTF3yE+Jbo
3y/aDl9lqhjz2kGdpYbUshC1iNDy2Ts2zFCWy9SizVv/FQ+GPOcjxc1eERyJZxmx+5JIv1VQXZ2y
o/9v/I/37kv/53+QR5MIwv89SWQd/Cyf4/q5fE8QEX/lL4KI8S9Ns4AxWYQRCC1aGuC2vwgi/Ijc
SnFMCCSWKlsy5I00K2v/f/8vzfwXpQdbkzH5Io+HIfIfBBHxI9kW1k9cF6aj6Mp/hiACZ/8s6TUt
Tdf4RL6hiQGUKQsY1rsUzx3hVRt59kYG5W/HbX6bXCs/WKUOjoD06xfm8jXaJTtEWg/Kpilm2bpb
Rxtr7+yHX8ahfa233KIX6W28lU7xa/iqLIxNfIuMmvXS3dcwx5+rpTxPt8McwbiNOs+33gYF2f24
bWFtYQw1K+beLl4UV8XOfPYv9bdgkx2NA+ZxSMWh948pz315Wx+qnbSqls6pXmCttvDn8Ta6V6/y
Q7d0r8Kttsqu1bm6jC+HZXHFkZ5x7N4mS0QG8d5ZpafsqrvrQFYBeLgaD/a6PzT3mGZcSyftRd3p
c3/VreuDuY4ujFWxxtRmAyt8Z62ACLyhmbnjW15oe2vj3ifXEmI/LzatGsgLCx9P6A1Sv8Q90IMx
arR3xQ6PTQeDmJOzMjb0rvpTscudy5/NMdhh4bLzLvzLYeechnse4YE5vKnLdOVux1mwM+fy0tin
J2tmzfDFueEI3eJrMffn1fwWBZtlsswP8k47+AtO95V/Qat+l66iJanNop4la+B/6FM3S/8HMI6d
snJW5Fub5uhelSEshL37ZG2itY6m+KK/8rnxUTtbBXggUEmj7L2Appzy+/6xQPPwZ6zssXHFtHTb
zM15uur3Gt+rP0A5T+b2Y30zwMwlljdnxo/xkGyCq3xfrPHtC7fFBnX5eci80KflsYRbf2utkg1q
13t1l95WT9JFcrQvGeHBWSnuDLOWLSLt+OytonWwNhfWtbYpgIqh9DyXHqJ9e0Ln521ABX7WPjjX
9FQftH19U55sBPj99diShmwcvqgxkzbyBabrS2KANdKHq+bZ3g27Op0vHHOZ7JWTdMP6RJvJT09B
srFWyiw78vcXSBvMvJW5x4JIXsF3CNbxIn8kfJsVV+1lQGOznmkXPLQknZuLfuODREKuFIrHyqdV
nyBDOcdSc9UBQZolPw307Iq1j0T03DteJvMZNs7XcLZnqK5u4tdVjdP1zLzHP9ULjx08i91Thv/Q
zF66c2QRl9gPzdEND9bFU3Ic9+mqPoEo96C68BGvIctInvfbHhSJchLd54gK8bwX8mkrxfzRAO9z
6jdJBa6Hypy7NzBWMtAJQDDzWM8uX6qVNe8RC97QiadZRN4wByd7NdwYdwn22vTxkz1/hoMGPkBo
X1YvzcKf9XfxEpDCpiSs6Oe0Mk2WIkWHYpFSEOux8TBmFR63zi4GMDFs5Jceo4WApQsFfk06OjwX
u/EhReXb2XnLYoGCIqouL9ltc4n9IrpPJo3vfldsESSwnuNdcDJuize4mJvBunEvAJMv69WwI3la
1ytN/mXcFQSLi+pEDWqRoi2grapTewRZCyPhaNzrK4om85iyM/wXVnGmrFILM5ySqA/NCLzdcCbC
dxlfGA8Ju5oJH83xVs+tRbvWbssdO3hm3skqrX4kPa/admHVoNjBMVmz8EhR/NVGC2bZr+DYqrsi
wPVpa1GDfw5upK25xk8RoDzK/m/SAgHIYvmQgYYD0zSLrpBLWCZbYN5Gtay1Z56v/KMqF6r+YEIc
mye/8vJBWoIojdYI2s5odIwb3Vyq9lFDUuhnJyEnt7GceRyg37andVg9Isg+S5bddTGnFK8sTH+v
KVgALalnsiBqHh+oGOVhSIheMoShiYLmOBHH7osbxCttpd004yZB+xi8Y7tTl9G9ye886ntLPaZ3
RbKFXvUQIEkD5sHeAJFBD6Jby8fSNudPFl70SIrdR/7KNO/raOXID9RQsw0AQeTC8LSv4oWcLsYf
DcICOKOTwmHx9syzHm60iA/sbrob6541NU9Z3Bf1NZ3DCoQmoo27+ipa3FhbBdQRapzzzF4N3atv
k1JeedKie6ge5CsZp7iVUE+VVtgfrSl6b7Rmkd5Jl/Z1tXl1FrhOJPICMb78CFvDOsoSzg4/ilMD
ZABWAz4TineNNc2p8ea9MUufrOaugWEcUJOmsg2xHW7XC+2KNSE6tOhtsIjn9SK4xnxlaaIhax0R
s2Mh3/I5PxATu4LDDGFjxeZQFjQ6y2VDg8Q5mj8TMFLBIly2DhWXLccG3OB5aj5olOUgNprtUikw
OcMCcGYfu0RfcLwJCxp8E+9jgDqPpGqIO6vJMfiB+aFyKusnxQM/AtHuUBH39sAnXozyzjnhdtXs
Euegy+tFsYSOdDKaRdvP79rlsntBfgUc0IydOOuLmf7gja+YpcYwuHPkejknl/mxxbhhTVFOMOM5
VyN+cNWsEKNFMAm+RxDIl1xYVHheUNoc7fSe4s8KNtGDtPC7Y9osohs3nIPoc9plupYQeN41226R
z4uf9jXoHbT6FzWCW9g1z9Sf/KM+xrvh4J7AYy6KnzTXtwzFS83n5jI+oD1SkeRu8q3J5YLC+bb5
mRezbt/81C5xxtkbuFSgwWfOosvsgCNj8QP+i7JBvmuBJAm9WCwiVla/5l98WOebEnsyEozJfHjD
WkXxHVK91W0M/LmidZFv8W50x0WTbWrjocPa4xU1/5J62dySlmmClsMCTXFAZDuo2+mM1dwe9WRG
bbPZBItnGxojtkkr01515s6tL+Vsh7ZRXy9eIatjt/DfErP/D4rGRSfu30fjs19xMP56H4qL3/8r
FLetf4Gr0wiaTeoXsinQg3+F4rbzL1UVvR/YNo5pW/zkr0gcm1UdXyXZUW3ENxxZJUj/i6qtGP8C
rw8rxVZkCzc3miP/zyn28ndXCZNZsh7vV/bXf78nETPE+94TUGOo4gyjaoTiAv73MQzHR96DYy5X
6FH4+GB2kBmanVd8hzA8a+j8HkYBkSPaOXAqmM77aH8YC0jp41BxJkp7jAOwIfFXqZLsCmtDnxZV
J3RD9e27l/DJ3NRPRxUNNZHU8DjPRo2YmuKqyHFZBkp9cYvpRdUAJ+j3xoBPpUPQa9IL8/xiJ3rH
ubZ2bOPCa/1L3oDoBAKoCZs7ULEnNVGfgzZeKE7w1DTSyR1k2hovihI9OLV3m2nFVuKIoSyzqyvp
/uuJaGfJ0u/Hh6MuzV/elGKJn79LlpROc9Xe6at1Z4e/VKtZQF6ByaPCCvPXbUK6o8Wok5k2/8gG
Y0ER5UoB+DXzneCgIzmZV/VqbMxbhLeui+GmUPVVbq2yUN+PyCbqnIhtsG/yYVn2xpUaXmsxhQb/
Ui0rlJew3yuxijEjGb0KsAbfTE68hXftz2lywgDYMmRTNu1z7KmvGxm+akW1NmPrAlvxk5vtlQbI
pBne5rF2RfHwNbIt7BWLLYLvSHZ2x7a21i3XT6vn28Q2V6XlQBLPN2pMLzwyFyytA3qdxzHPt529
g6F50WK8NYuN4jHo9bUN3LEbjIug706+Ez7KXfoNx2/qUf4xLdplbGJZQ+TwrGkmGZZmxRj6rFXw
iEPoesRZiN1EJhyLWmkuJAN6iIH2oAaxzIq1IyWcy1rbhZiUazrcwFqLsJVR2+XXz/uzteRQM5VN
Um8L9YiPa0lu7NyM3LwCQBbghuFubV96/HqIM+acYVAlkFGooFKAkhGw4rMhhtDJIi2sEPxeJrK9
b4Zqo+a3Ff5CcTysIvm7rql2foxNI2qqrsnsdFu2zzaIWVPExKy+AlLNkOrtOMqPlhHdgIC4Flx4
ZZAfPeWqAaPtmyUGClcw8PbaqG0R1r/DaeLGLTHxwt8j8xL8J7NTHcSXBi1PK0sWrhteO4mxdYCC
DvoaBN+us72V4zl7RRruIxAkMx1UfWs0P9ygePn6aSLlcLZDxOwUThyuBNnU+d/H52kg1RvHEdZF
uFSAzE7oXKd48Q6a/pAqg7XtGvcQuKW3SOw6Xna6s41t/HN905aQn8gOXXIj9fsskIGc6i28YGQt
VddHoXIstgNmWEJC9cnFRxihQFSnsrCMF8PghRi4+TNfRmEiVRoXYYycHp9SUowkbVDYj2juo4mV
Ntd2bz/CO6QYX7r2sizTi9FSDn5csp7BVDkGwgwabJ4aFe7eqvfo1AJWySiwKvZTO9i/YjfD3hVA
W2kUKxxB73BUhTiOP0s6WjM3Bc+VVM/hqBlLEzkA5NYAUaOuOJNt896AJJ5TNNfN5NCZKygxb+jK
lT5dl8ZFagy346dIMitkRioc8QYkV8P2OUqQ7tTq6w6Z0EVstUSsGqGdh4soINDkCSPgCJeG1IQM
jKg80L3+0u4qCiKB9YIxJIZu44jDowvbAM/xxbhUWDnIZZJ5h/wEyT2qMlbwCgfpRx0c5BYEcRz4
c91BBJk2Wx9KT1noHCsz26WwEWelONPiPocdvlTN7hWpbzNHbrckrUSqstDiu8ZojGWIdWp0afoZ
/KOckUKrrOZRngNQiwxUFfHywoRBkW70whzBkvcshgjZAmH+iQ0tvmJBs08aigk6PAWaUKDPK/8K
X+p7FPQQkk7sudnTCatPageVQ5dw/ug7CjPQHNZhmO/RpgSubWXbXsh6RhqRZZvfpdKDE5bqSmWB
mWVzlFQsnEIn3aBrioEybmie1+Nr4kostFnRgFZERBEjwOe+dV6ixDlCf9xCeV0qKp6XqnLyzdFD
44LO9INm9tdjBvFZCTLKgiyvAa/LWacW19A1vxFXccTx/P74FnvO0AlYdMiHlCjPzrAsaey4TSpw
toULUL5Lf0WEzhr4NZiobJFYv/Ty67yXt3Jh4Hc9BNdpTFXLdkOsni1okL63QbweS5tIRwEs+6FY
Ei0JOrBwU2j6pcck5oAnkdP6FPdFW74Z++bSxfdt1uj2Y1WhylY34cEjPptl2L3DtHsEer8yEnLr
UW6xUsX7mMTW3ae1etc1qFJWuv+s+h3gsYprBaO2XEiIzzot21hB+JhK9cqUihdVUgIQAd3R8qJf
DcZ9UMpxJZDUx7LjmdKavFGCcRNEwZszGqeh6zcRHWH9uqHdjxpvELknpd/wXTe4llxEZnssO/fR
QPcBueUVKnkksCXpY156xcyJ45cxCBENZOMF3nUDbhZB/+YON2cJoRY9xhGeaxrLKmB1Jo8zKZu7
b07Rs/b5dCkJfJoCcEsmoD6DqQ2e3ENZict1oecPSQf/KpTmhb1XULafhREUBOg4G1Q0dxXPmhxZ
4PgT+FXkYcbOCwNa/raxoSv46+tvNo38x1JDHkuTEfUQXPOPx3sHtK4ES1+uQRrdljRHs1I251uj
ibSF5aAUqlfuiqZ+BzBi3o+K8PbZotjK0kw588t0wLEi3KV6fKS7tGm15ORE5g+65RARMsheKWp7
I/3Eudz+aHQ4SogkIM1mRzs5LDVqx5jcfT2ncxjT9LRNVcNnW4ZRxJX8cU6ylpVKXueYUIyhsfBz
eZOFCIo3XUQdCOViaUTG3qPfT5CEnEVGTTOLniTnBwAMb95QABz89vT1l/pkBeiqDITJ1olK/vhO
7lgZdSy7+XpMrUujAeCTx/qNR/Kjj/pl4OavX4+niEmevVhwCaAiFVUGPjXxxt6H7U4hJUi3Y+8j
Zy+ZrlGdAkooV9JVo5q7WIvu3Fw5Qk+AAp/+zsH/bWL3yWQZGzQptA9VLKyPL0DKILb0QceikoZN
bbZ3Eu/AMcOD3vnYNuh9+g9euamqvHGBX1MJ+z6OaHSS7RRRwSu38l8VBQe58i/LsMNjuDaXjtHM
w966IGCged+PF2O8rpDA50L/VSv8hST6Jm769AlousijLRVSm/j5u6dvFnZrlQ5LsK12MpLnCZEh
JVq9ci5CJHK+edeiX/XHu4ZbLwuQAgv/bPZOE5u1i5rlOjfkR4yTl2GXCQQi5ShcrozkGtDCQ9cl
D/jG/az7YJN7rj3/+kto4qX+8SWQdlNNEwVz0xBh8rspKwqYrb6k3huVHdxN9KxnbdO+Rv5Gz3LU
RkyAEQg2bAtTvwkxa26q8B5F2udUAlBjq+Ce2zDEYgf/VGuQt7mCFXHRKjc0/R90wPCq4YQ7HbVm
WFFgzQZq1bD6x7i+1ILBQmUxXtUBIJ0ilvoZ/k9UaXntX0/ys6PFVB1YPiYeSH9m9WYjoXnm+eyq
XMcrh4usRza4QEOoag9dA1Qn6+BMIJf+Ajr4ktjg1hxY8q63rP3xIlOK9JuvJGKBPx67Y2q6asgK
OqtnvUzL1RAr7pyC7CO8rp1ubTjVZeGq2zDKHru6gMTHlzSD+ptxxZo6H1ezbJukhyMWytPH1w3G
1xNY8mIdj85OLbKHAq3mr5/2J6kcnDaV+EdAlIGlfhzCw+k9xrATbkMkXdiZgi1m3abzwrfqRYUV
UBOwnWPg0l8Pq392dL4b1zq7PzyUinoutmLtpdGzp5saLc/swW5dWiTjoW6HaFGBdaYFAZonbF5K
08BqS4EoDcGg1lRtZWYdHEI/OLVa5cwzveVeLeJyadjRKsHoECFL6aqkJgXCuVhUCVan3KBbKEFP
lRW+BNDKZ7peVwvTPTVGcq/WhH5IomfDFZQI5F766lgk3GsuYvtoSz1+/QQ+yWhNfAEIPU2EkjTR
in+/lYdKQV6ubdjKEns07o+dVlxgCnv19TCfLd33w5wt3ahpfNNs2mJNaeY6SXGPy4Kbfrxv2hiO
F/2wAemFrlG/CxA+W1fvxz1bullcIjbRMz2jbS9BRy17Fy1kd2Xl4dZN+5Vvl9880E/Pjen+twzK
Y8p0W787HDtLVn0dC8R1hoGfalS7rPZhspDh2msF0FJDtpueqrI9emb2o++0dRTl2FtHGovKu/76
uauf5BemSSACPkM3wMqdPYCuDwJANyzwBDPYRnhxcEZZEk7j1PnAnA/rBsN7CRH+uEA9BsAyoFvZ
JpoetL6fi5Otjkh/Mbz8lYflKlKTvdj+efUt8vSTU+b9Nz272bI66FXfk2Ge27StPWisXnz4+mn8
UeDQKEGz3QkVYapSA/y42MsgHgfV97N1NmqrenTXBae40fwqDf2b9f7HkSlG0kEICjqsKZ/fkH2c
jnIuM1IfcHvBxEf60b79ejbfjXFWrvFUEFe+42XrkD5nPPCOsIj5eog/TodpGrBFDEEcwa7p4wOD
+dchbiyh3+LI93YWvAporS8P8uzrcT59MbBZHSqkJrft2YtpUQDuZZNxUmu8b5PwZyDI5BRhifb+
0ZT+HursqVm6hzJF7qTQN21EmKN20dmAkRNv//WUPn87f49zFhZKHfsHtky6pm9wJVvalZRAYPsH
YxgU6kT50zHOA/9mMEvTcVkBkgVK0lU3Ral+M8Snb8ZAWpeWimUhs/txBeT2YPd+xjQKNNgzfVgI
xS9leGlbffP1ZP64IsRaM03LovtgMKWzq1jG/jAmp0KWeozf/KFdjCYpu7+nlZJY5k1RJYfRKW6+
HvTT6Vkg3TXd1hT+/+P0lNKNTdYDzdoxvylGG1EDpAsBHoRt+02p57OhCN00gkqeJ/Ddj0MNMbay
uICz8EbnwpEyjB0Ua4t1xzyE3/z1tP649niWJJ4CQyewd5P42Ls7yOzqGJdAOV138X3SKHsIl9cW
Ki2R982J+tkBgbCgZQnVUJkW38dJZQrcbM9oeWloNqW99CL0exIr+I78x8d8iECZD0Z9dCgtbKZp
S3wcJrbixIbNma01eug6YicFEvEmollfPzblszXIGYT6KRwIUzmPhoq057BLGaeqsDAqw53JWKZ7
k8XdhcofoRS89+Rg5eIhalYgICKTPtm21bW12iQbu0C4XrH2ndEif6Z9sxXVz94qfC3ZEQowdGbP
jpSxqmEtxSzWJvCvkGsxUaOWaH9YubHC6WLhOOivlcbWqMyl4lHrqh4jwiopNHAsudGUGBcVe6YX
SCSruANm+SJLyl0T6qgpebs0G1GojzalhsqmqtE6zVffPF7xms5f4/sJiAm+W5aVXxl2JWoQXovz
T+zP7mtdXevqa6+hOIQ4i6qXS10t11+PK57LH8MaMpxRjazZNs9uF0lNGjMr2HmAjPF+RgiWGEjy
yZeyN6tLvllEn20JVHr+YzRxDrybJGLeSoz5R7rWGzQd2eaCQMLz/ydz0hwwtpQCaNZ+HCX1o7qy
ex4lpAIcYgCuyxiq6IeIqmkGRerr0T47uxzj79HUj6O1be+FOeTrtWG8DbE/t7RhbUj3vvrNrD5/
dqCJVczQkU89e3ZuaxVxkuspbofDUkqvZCdbRGXxj2bz9yhn+yjG0r6yoLWuVeVxMJoZTsR0Qwxo
Cv/F6Zyt99zxsMrQGKjVkMRJXmL10SjUb9bbp6vbpPxpUxbQUST5+G64tO2WM14ENBWYozcNQ4cM
o0pJ6TESd7458D9dCX+Pdp4w+54XYOLOaJ6OHoaH93xKgwxwoI+D1NeL7vOJEQ/ICiAUWtsfJ4aT
b67J5sBxpz02PoIJD/692EsJprRfj/TpshORx18jnS0IWhi23CL3jIWMugi6nQ262tf+0bKjy0NV
mEsZO8KP86lSaI8pAnvrOrsS94scYkxQ3PuYinw9nU/fETcyAiL8449Cv6cPVmoiWL2O0anPM0Tb
UKgYfKKp5Pbrkf58RTTg0RAgqLFZfucnaxU6th0FxGyuZKE9VWwrACD1fdu5UN/TzdeD/Xk5Mxgl
IpnjbupifHx+rZr7CgXt34PZxXDfxvnaV/wLSShOaAe12qd0lb8e9M+lwaDUdmEkUAak2Plx0Gh0
4J2kIwFOBL7UeqClepFU3ykoKSof8/GKEkgGbicYCmRAf5R1lcYfrYRXZsESq5dJlixdUALBk3zA
K9B1tj0hRjS4IDiq3T+YISQNjTWJ6Pv01d7dVwWFH8Mr2GY1JhNKmq9jqVsmXb/8B8NgI0JfBIAR
4fbHB9npmeR5dsPB4aKpqIJuBWCO0P3q62E+fZLoMoHC0hWZNtdZmI27luu4bcxlr9ZzFza4JLmz
frzOymOqrWWo3WPuz6w3+SEr/vNTVOircVTJgHHsc3RIqGZx5IdDQjAM/iOTUKWB/tGk3xzB6p9h
lIKUg8EO506Gvi/W7Ls3Jo+6hFuVnaz/L2Vntty2tmzZX6mod1SgbyKq6oEE2EpUL1t+QViyjR5Y
wEL/9TWgc+7dFq1r1n3Y3pZECyC4mlyZM8eEWYaAmHJv3osUE7vqhlZjIzC6+tqcZ7FTGowZM9wH
VyYYNjoRMYDWU/1hMJBtgJR9SwwaFDP3xvDaL7nkuUhzvnAO/nMx4maJPGnoZwkncf3xZhcv+KT1
zAKDTv3evMNQ1X+ntIfJhTPP8sGeTSGUf6Rcl+SOSZr644W0OcuN3MFxKk0zgneLN5wo1oUd/ZM1
CGaKwX8mPXyEkx8v0rppL8Z2Lra6NzFLv0y1FQArKFTvqp/Q6JvATM3y9e9jevmlZ+/sw0XP3hnp
loH6pcrnPaBqosxuWAMthvpqOYbAlQCQJV/+fslPFnYLEIOxMMkRWdlnB64yrlS9t3suCacGTec2
RMkelxRxaQZNZ3lhA9b+SFMaC4aGfcRGgkQi6GyUTJ6Mh0Yt6O6ZEfhrDrad4KjQZFhzHShoWRxE
dNO06yYHNcClc99n7/b3qy+r828TqrNFNk/Y1m7RDq1FMiNeGYOEzhcauen2ti+sE38IRhEGkOlk
8pqs+JgnnH2gpd3p4ywcse1Na1eKfiVbFeFSVp/ytryzFfu+bcKdk4ZHYzB+QmOja3KAEJ0hdHCv
QTAFoh6x1CZBEtoD/sQmPUr1g9XMD5iNYLIcm6e5Nr8UNf5BEyIi8vm1mh4b8/bvw+QP9eH7O4HU
wbzGXp4ywscnl44TYqqxIL0stG/UPb5YoB+EXm7iSLsq5nrXKfFbKcPAmpt1Zk3fJo9wPjLQl9UO
aH8bPLfULyyQ/xKqfpgxpCQIsEzGE7fGoPp4W1VCRpyTkNiagoc1FPZNHCGbHQfprBXp3DTFdAWi
En2/N9/C+acUgfGqq6GJcd3hV9ok2JbPdLf1w3ImFWC/aInBbxwj8XqT9SC6nF4ChTNRJWkVgtXR
Ec+RpHeCqA5vDBqprRAGUCcfyrSp/KHhu5GpQgdVfbVHvjW29LV6BgmDjBYNkXx3NfMt1cvA0MPd
oKOuwmy10b5ZFo1KZcWLhcNqXnKgh+K4qqI8yLtq72Q44vW0HNSTsqkaG2NvFbU/prW0+aJlS8XJ
hnXAKWqDj/B1Dnx5UyjuMW3VoKca5UuFbl8rxBZTK49lUoBzDj38oNt+o3TFS9i1W9GVRN+0w+CZ
Yq1amydZV+mwK2r1dh7FtWrP36Y+34/9sNP7+kGYHlWGhh3GjP18ZIsROUjCFvNa/cpQ3G3j8Eir
hUOqGPo6F/JXtBALIW3GTf1DklYp05PeZae0tF8dDRvzuOez6nb4/d2XQ4yQgVrRKiEzONPqo8W8
QYB2cF8nI13PfT7wsLo95ZB1NPCGcxwWgcC4eNAN9CTNobZqam9v40SxMboeHe/9kGOhORs31KZ8
sqivDuaG/lT3mzAX1pPbDXhDPGuzB+XIqV+iBDRgZBfPfZidFNUBLYwfpGPGsBxHHeq4A9g6gl4E
s7VA5CxD5TXq7ddxoGEMg+jVFDEoKrd7yXjzWVP+imR00snjJzI7GXR1IbFcp/rXvHYqBFmmGhRZ
/wISEfdFu/KlQwgT/9DMlBaoOD3RD91fCHzPO2cXaY2rsiyTlV3c1c47Z7FFrkNZG2KbAAMSFR5F
qULVGYY70ZQm01u16K+N7hl56oNrpbffKT8gGGcKXVhjltX3bDK7AEk4AkJvowp9FtGFaWl4hTqJ
LfaCybpwnCOz/whLVTQWAMX4oPUvVSXXU1cdxEh7y/j1wh38EXDxKNBzEZ1Tel9kPR+XE44F+OXG
tdjqg3UXu+m3yo1OoqUPva8D7I83nIHujUT8GNryQjxr/rE3ce0lwWMsod7Cq/p4bZxK8ShFuUla
vNb9EUjNGq0bbqa9eqt240tkCFBxxqrR5a8koYGv9o65TZAgv08qfapTvTZfdAnVlp5DL8hjC38E
cwCnbEb3U0/3r5pn/mg195VVYBUAASOUOL7o9ZU26XSw5d0vVxEPUGuMY2gb96HaNzDD7cYvU9vX
7eiqqVF4agrNSwQKCW7RmHYGbS+mbZ2a14YyFbBG6MVYxJkXPpnPng5nCgrY6lI7Oj+8TG6RTZ4X
ia0U8LlF+qNR6Sc1LLSqsvpm183XwqofOLk+RtP8dY7sgxLRQhUXgSeOyWjQAJXHNAHX3oWI5rMb
sziuGkS9bI7nFB1zqPEc7JxqW+hwU3JCcNGdFhecUb0ZImO68CCWkP98jlBmZAP2eBrEwR9HiSGF
6IZqpBIUuftZy4OmtjcOOMkLz9v47DoasGgTeq+tn0tQ2tiru7Tpq61q4M7UJcdKy56yFLxLpuD7
Gj3Nc3/dGUsRZTavi2YPye1oZhd3+M9mpL3ET5RWoQj8EUFlKazMUa22ogHSEibuphmb28Q8WNAb
pxgsTDUFfdOybKeXCjmf6e1IIlM+XpRBS8Xq48PO3MZFn6xReJULRwoPat2uTrVVBL2m3VQmxhsQ
RkqleDBptfz7J/DHAYTlgBYqzjhLo9cfuZ1uQsA+uh6ndAvqdYrRrdnhUGLYR+FUR8V0Hozafkhj
9UIF5tM3TfnFdoEHAk09L8FYAzJwxdTE1oGTpJnqc5KHuF7AF02MrVlB5xW1FliLt0OTZV/+/q7f
O4/OxjdNCZAmSDOhllbPjrwZoQoso1hsoWs/o8WjGVNMN2Q0bvsG2bIprVe6y55s+eBFXyO920nR
b6zZAPVPQ8Go9JRBurtJjM66dd6krWbrOpe63xv58wBsLxjr+daD4ro2diL29I00sCvGknlfC13f
uL18cUwCMpOqATCh1xjh7wqd29L7GALE09eJ0L4UY0lk8kM08/MYejvRYjWd9d812Tw4mfW6mDCC
xEnXrTv9etAdhcXpxsg6C4smSbNxkVa+P3uLs/TEAq73pVgrmXvou6fIMfcYWolx2842wV5fiTVN
KhZNBtxQOXq+0XVf+jb8YalGkEz26PfJpWKp8cngW0SHtO8hAtMdc9mpfzsnWblpCw+vR8QkkYbC
r32WtQkYVsbNqsd+0xS58BUo8nMWbquh0X0sm/apKHBuVORLi25wRZ35qIp2Ka8pe6sl54Dr3WtD
hg32YnWtk5mIgOGt1A4rDcyEbhKr2dlOdsN5CQuJJZQVertxUZon5ms0VVgGAK8r8HbPJxdWJENC
w6UbNMClNPFnpx3KR6Q6DYSXBi2GH99/G1kJps+CMmRSvHaJfsjMlMJV84QAHuZrS89JnZxUc/om
3AxvDtu+B2J2FWM2x1KsNxAsgfYoF7aaT4TdywmdjATVINvjNPbxtnJqF3ozW4sQBLxTJI1TNzLQ
Q8LzSaLHhPT3io18udasIl5Rx3wohwqPDXTqQTGFv+bMuLaKirQtjTXTY8zL51E+pKZGJy9O4FXH
o1Qzd6vL4WVWzfzQ9+2LZqNYGp+xYRJrM6fX/e9T/hMd1RLtGYZNpgvT4PMFh1bCqHY6akFZ024L
iy73pKooG84OvudJusmG9IsNP3HV88wpudFg0jOa6Hn70ubGc2IW8xpt04WH/ck6SIKCKJRqNHwa
uu4+Puyqs+vWcweqEsj9cj3cagkBBfk6yIL0vqewCyv6leDBWP0lNdsnyc0lKKdytbSZsvuepZ9o
KY0tq6c+7R7yTqDznqZAUw8D3FUt5tzR2ntZw0uzjKd2SQy4wwVt+5+pqI83cPbua7SP8L/yattk
3SHR8J4jSyKxBMPDZmXH1h562n83tAER9Nt7PteFuL2ex06dEQB7/XVKU2VWsuFW8kKg/Vntf4ny
9YVntGD9z44ZkLPszkh5tm1Y712TJWuEvK2pHYTDMSgwy8C67Is7WI9pOz0XSfq9RQNjYg2W1ltc
04M5r56sPFmXyn1vFi8XpsOnT15H00EqVedAcHYO0Ge3szEKIfLKlYOr2FeygZXbEPkC5stDBfiF
EvSedzs3QJHTHUuB38Clm/LoGGfVxpRXRSk3nny9cGN/hJ7L50MMplM/44jy3jP526Yg8r6l6QsR
Ui2UQ9kZd6J1NjOgnXis96aBvVFzWMjpmkwe67beezJ9qeQdKL+nBmHmhbv5Mwv88W7OHlOqkCyk
SAmDJ6GDySMQtsdrdLxBHB7A3PmGbTyRKbile/ogyFHESbWrE7GtL6S9/9gql6diag7SLIpG1Og/
LhNR6Yzg4pCZ9e5rPOmrThq7Vguq6JRrYuUqNNfQd/X3N7+8tw9B0tk1l+D9t08Cy8jCGTCB3NZe
v+6pydp95w+WvpLKJefZS5c6myyhGtbkrij8Scyp351aQwyp+nv9og5/QRB88q7IRrO7UTu1z9Y8
A3ZgbdOLt51Hdq/RbTFtGw94cAUxdrOJdmNW83XIHlSAuImvlKJ+S+rpiM0saFibrFfxovbRj9Gx
Nsb8QnC9dtIInuV0lG196UCq/3HuWz4DWpLR27q69442+/0zKBoCPXqfyy39bDuwettxdvZKJjdC
qsdlERlA6vW2eoyVrYPRjcDPb8o5PsNqFG35Pm3zOLxNy/5L1K0N5tRk0dA6M+vzAfCgpaQbJQyX
Is+D6LoLu+6nq8xvt382bJ0h6zu9YAjZFi0MpJvl2s60Y9+Xu1LNgqi9VB765IJLpomuU5I70ODO
Ypc4TdRSVny6vewOdJUGUt9kDvaAnJinEViNdqmJ+8/AYgmMqWuwli6HWOdsDzMre8BXgUsOUbfx
xmEVAsbsO9hh2F7F0l6L2d70enHrwjgf+uEeMeqVk41B07/OxhT8fdJ+ulCw5SyaLhbw83amdKId
Ik/DRUGnHBYuhHDNUxPKgzAMvCosjDToKMjSzd8v+0nFhYFK+w7aXoqk7vm0kvTM0lvLJ51MHFht
uwji2dei7moOVTx2AYEv5w3rKxl+IDHx/sLll4F0tlb9/iH8IRwsmrBMWrYzovajgM4parLwWXlq
Q7HvEFbD0GGvUwFUeVAkOfgJufv7PXw+9P5zHLhnQ08qI/XRAY32MNQ3RngTpy/uzNl2bDa1Tv55
bC9U2j9ZNHnPrAkUJVwaBM/yBuNsZSNmVCRpyinI2zAImcdRs1Ceugtx2qeX0jQkBaTGsH4+O6lE
eqXZc8p7q6VN/ziGNtisxBKnOMW5VG35JACwaC6w39kBOsLTj9uOScpNbUOWvMX9IzYxem5a0LG6
5dMQujdqIqq6CDplXpdohRTo0XW8ONPlEyA+5yHvmwtZqks3dLY5daYwB3Vk7138HJLcJkiTG1AF
938fP59F4yyVpMJom0Fl9V6n/22/zWl6t5ORKdRnYGa9BKJeZaWL3/Apcaw9rT3VyqWGgiHa17k4
6XUZSEphF+5iGaZnM4njON1TiIrZeSBmftj1afe2i3DiUBr14VWTwL5wJ2jEL80Ur8e6PWQgTyYg
IJE57EovvXR5cn9/3gC1TJcjKKdiiv3LWPztMVAQd0olJSswyoI3rENcKKubUaHG11odhxT6OKFJ
aFujMFczbj1YC+hYYtm+qK1dZNYYpD6EfZNshqn/ognL9RtJmUtoxlGfpbkQc2bkbHa+0ur9YOs3
WOHd6HPoqxlusrxkoBOQ/ppiom2sM/a9Ez8peQT7y7o2vbraZaq1wVxUYv/UYEX7UGZOoBo5nDwo
uJoFx3JunuJ4JLZ2/dxIT6LTt05rHhMjvKuKR/LsbLxCO0gYxUHU5ddumIG6z8wD6UfKVQ1xRpM8
mgVohFjEJ/je3wtdf0Y6H6MyNMk+RcYeYvOrSI8jFa3tVDV06XbuXhXyVHX6czhBCekm92GCSRAI
dXGcnfBQcgxjG43XeVpO15mMr+ehFcc4eveRjQ888R/NkMIIiR9A885IWw3I3Z2t4jo0/rS3mp5+
MxQrvuvru9xCGDHVPx279Tas6dUaOPk2VvI31wL8qIFlpBONkLkcJB3TIIt6MyjD4ruTDUGrkEhz
xirdNI1xK2LT9Y28ea1HDGBrxHLrrnYPVtOiPtaUm0LBuC2EG1bqJP4l/Xz2qEFbhCVWhdZmyr7U
g/mKGgpZcpTvaiN9GcdhTX+otpacrlfeJH+BaG8lIiHNTzUK8X2OfCXkh2sYG8AFwX6mJj7wnfez
7axfdXfv4FrbZUuKbmx7/O3Hyp9HM+gruIh1lVh+G467bh53vWm/tvgx1tx3m+XbcOSs3rneKQlp
TUvmHgN5PP5kTi81Y+C1BAFo679CBVsvaaivXmE/pZy/ysk8dEr1U2Thqe3T73lYvyp4DvW3Df5s
SWV/c5LkJR4eY8qBK6vkclHCfuY4E8/AOTihtu+cjLHCZU3JH+koHzFre0wqvlAzLIjK9iFRwpOV
AMcTon/RBPW4Lmkmf+oAO0yZdWABhm5BV5YhKH8JPiMvpPvaMBpWWDOjxWui5JihMSjmkHKxyZlg
HqhARmZ8P9XmQxZetTZiEjfSBr/1tP04qCCtsWQ/gD6M4QRgPNXeZk32xgk53RQa46Uu6EBVcU9J
8uQltLQrVQITrRvpe1kOAgLgudMyW2L0FDHwA5wt38SCMunxj1Vq88YuaIUDvVcOjc/Xxsqi6rwi
rfTQhTHGkE2Af2uyooePNkil/GIrKU4P2fDclt3tpE2BOmWPZaLagQMqcRoZ/oMnMXAp8mFfJ+FV
1bponcb70tAeJtN+8U4dSuZVw4CyvBhxNqAk6Ok3gyjfSocMEn00r57arlo3e8Nb8WDXwCMn0ivI
XOVTZRvb1nrr8iIwqHJpdUHdvxuu3xugjZAifFSSC+rkApLJ3uKm7MgCAR7Q2uErFAK4BDWmS3Zz
10dfBawPfFYxxYjcA3n3p0Temy1eFbnjruMSEmaUMwTGIntQvH5rtzRZk3A5caZBN5Dn3Rqj7ZtK
gybrOHiMqOW1kZRHjXjC1yd1XONTfts1p8bGfA5FRkpGVPVZxXeimBiWdLa6hUHDSz7wqFO8bNVo
uq4VknqeGpLPRnCius5GaqayGppbPTXbdf9o7OyuNtZFJ4+RK6EGXnVF/j0fh8iniaum7LOdG5zo
QMeAHsyLu8hajYPm+iTVNHzd9rGbXVUDk1jz+ls11W08CZTTYDGE6p9jr10z+3DirdkAwLn1/1o8
9Cj7XrGAhtHkq7P4wv+/KCyfK0VvsKMfjVdKhDstYS02mpfeL23tldo71oRKYJvC2+uh9gwrMrse
vMCp1cfKlflGkKBwPPsNR4r7gsQWpx18ZsKJDwZ8lJOA68lsj+O7Sf8Edge6dAtf0Je+krK/FYn0
NtmU7Eahz3jL6/hZw99VNG/VxdlL5sRkxaym3/Ry9kWHOdzkohLLkCS+rzLjaMJcrcqRYc8h0KLI
HidbDN+eZD3hdKwt7j89HR2theUaPrR1Gq+jitfVojrOTjdBJh1PiYa7nTENzPbsLYoiy09lA702
GrZDoVX8crPzlQ4v0cEomkDHi5URynm5ajWNpIynHpTEHFatR98xOzQawKnNrqciA8qaOx7rRuTe
dF4dYh7JBA9RSazCLNYXqFe9sSn4rPM0GYPaABjZOum1xq5ycENjndbTr1lrhq0s0I2A/J9RraHb
aA3nR6PkbD8OM4tcOwWc/jkNzW+Vkn+pMpgRBlYh+ElRXsZ2sWX4RTy/OCrfiqh7EtDtWRWyN71g
8hniJ2B6d1xITOp4Uw02VsjjNdYI9kpGzZMIVTADZQKiecI3U5rLdPO70b7OUnkrNQx/q/RKhzes
auWdZ01IbxfjygaosFpN145mu4GtxIEL4W6l2w7I2XEHrAXzlk5CfpLfK8+Mg5LiG6WveyUznwWF
gV1qxEHWi5+qx47UayzIuM0Kresw4NL3OZtTH+p3Sccgj9grCZ2TX46CzCY2BCtMBSI/K6jTt9l3
FwMmnJCheWpGem33JscjN8t30FlWg1DS3eBp30Y8jI9JKxnTb8BCYqBHnkLEmdPn68lpi4bmtXdG
1Ld50/tiDo39kMxHKc3pyp5cNkeV7L6rbqhqA3Romrs0hj6cwk3EU6Rcu5lzhRBxz/H8aZpaMnqN
+zMucCM2YsKeAR8gbdlhg0iZ/NJ6rlzl1h7k2kWrDSWZC2c6+G2bkkljqC9FGeLuAsHBd+wMtjOL
XZeLO1WmmK4Y6oytgvzStM0zxmO7JCqv+rB4VhJWEVkBuB7kYyQJrrIRD4cp9PMB79ciYTbNfbJp
MDZaY/T56HTVr4HJslYxUbrqqZhuC1VgljAnQTmzsCJkusKj4MqxCvUwd0etjKdD45p7NJDK2iq9
nzYNLy4fBEylyg9bhDn4Hz7GUeHRVb4Fp8dGbRb2Rs2BnxIKL7375tosBWwKQxnXTlzhhzc+5HPY
MQuKBMlueDJFseOobSAU1iAEd6CVZ6FtE2h8QeOIq1lbthF7ioJwbn4WHNDXg9G6/vjLEW17giWG
/CzMsp2ZMO/omzmAjZpjPusu2SsTm5ijzViPSnDhc/7SiLdcZgqK6MpY6fp41DAFWS3FlKrPb00X
MCVr7ld9yFuijIyEUySPlluDpI8JrWO9J8qw7+ykMPxszn94dS/Ir8X4K5X9plOPLXubL6Lp1koB
29KxByoWCCfSi2Rt2mN3CK301yjNYR2qvyxhx6e8LK5b1VljybxWoS3u5w6tOyniVZoLrINbG9c3
1/P79L3qafpoPABQ9uC3p+5EcbGz83Y907EOKTnX/NF7cphzSKf6Q5WO4pQUKL5m2XDJXNx2Vdju
XAJeHM49Fq/ymKB/W3lZeW3HIWUx55fhhQ+iX/Dc6Q91kPYKAB0yh3ic0N0dvCY7DAW8aGvwFhvx
J8QtKfQr5Jykj35GyW2zU81b0f9SnLswPWJnPM++hUcsCzlk5Oq2Fo9l+GViTTV+GEzLEIi+UT1P
3k0xPET265zhWFNMq1S86WODeQAUaAqLYox8DfpbBL/YGL6FyVWtPdvG6Jcz+MrZodkPznyHCUHZ
7hMHxrftbHN1n0qJ7WTiG5RnS+niwOuexgGwGCeZynOOUtev6Hq5GfWnbBYYFbYHO1T2cZJtc7vb
w+i8iXKWuha1DCqW8W7MBoqz8SY1U4oi+rVmxCCUtZ1MqytFU7YGgw0xCLVCfa8pt10fB+QEtg6n
LjKLHIydQ65P+xKb2lQ9CM07ymo6VKYCGPAX2ynHVmVjNvQusaO67UBUOAZmkm1EWfmKNQdNBWYu
jI6Fke4I6NAw2Q9JD2OybP2COIeU0i50Rw4v5qbrl2Vvo2sWHqLxVRjJx9Z7cLr6l9KH8KmMm8iK
Htp+vtYqj5NfuDac/ujO+cGs4wdMyk9IrpdjTzCFtM9QYM4K69qbpnuKIVetzuqlFDgZKvqTYfTH
rtF/eG37Unr9A6ENNOh70ctrvJP2RZwjosvWXtLdm3Z9RMewiU39lGAULqJ9yySzsuiut+QO6fku
st37DB+mVLe+lm2xd1xxiMzwZW6KrzmTVSuiJ8U1vmCOYOtPhbzODEo+AJCqaTyEsbLL2TNDXX0G
BXVQ1eERGRJdU0QxXrrPZ+eXF6r7xoK+nc13YYXdlOxYNa2VPVWsRu46c0k8Uxehe+JNqFg00VPQ
6e5p8mZ/SqLrqYuPONXckbdmKwPh7tyMFcftQV3birIxihGJuLvNYmMdIojvC2hFxryqWQtHqOdJ
7hzrgmJVixGs4yAlKtcNpDbd6QMV06HGYs3E/1A1f1r6obLqNSKcPXIGar8prlTKVmt4FdGn2Zob
z1Se1G5tuiIAT4P8bMF6sVi7RjBoSOT1+pgJ9l4vLx9i17zthXOai6BGntTFyn4Y8P9MnU2ezwfE
8D6680fTo2A1bkNPBEWnrnQHtR3Mu9DBu8F+jWp6+kfg/dx60emBVLJ9DEqwRT2XVSZiJDhpjgKm
n24ey/HxR8MML1qbvc0y2q1LNo28ig6N42xCV+5bNoSGQoQZKwSOvpeUG61xTppG9zFIXd0o92ml
H5tsD7vt4MXaRirNjorfFgfde7ohHmdO1o3l7Qep7NyJKxKNtVHEbgfyw0yDAWqjUea7MplubEEo
yWaLzsRa5ZpKvh3mDatYyB5ZC5uUQLu3s25nY5AltHJnSWMzQXcUE5kPDc+S/tB5u67DPwXqVEj5
11W+q/PPriAFwKECusq6GawNwuEgnTFacQoE6jrmC7U/kJJyG31np/VGzdJAvXLj5Rir+MZg+lQR
twXKprUVz4em4WBjigNFIfiLig/Ab9X3bzHBQcZ1edBBAiNYRX7SKpxrsbAYyBW7UTC3UWAlc0Bh
7pbfstGNbjsCLrfpkFYGrOvMF8lkD/nQE1UnxI52jmOsXRIVWTgHFXdUJEDsr2PQ5ZzYVzombi72
xc7Okfa2EcNGED6HRrhyW2Vd0FZd6fd5BzW+k8rexURt0ovnsA+3XZiv+xY1RT8dipyGBp5aZ7Ju
UFgwM2utu8oaN/RVnoJvJECda2OT1Yvj8+LzHpErSHwgrHH6aFXRZl4b6Xzo4ckpthrUXRCCLGrL
bZp5Pt0vCH4yvxQ0PDm4ihUYa4Rkjib9O1K2oHS7oClqnpmzRb73UhTNrbpJJ0o66omFhpxP6zfF
jIzICrpS3/OLoSNnPmw5wh3Az9ViHkeIFpMhj4ot/BxjMUh2UdiFqMhVzQeE5ndeeXRh+nhcS7Dp
KbVNGSdbN1VLaCg5cmu7RFQbV8k3HYNixoG3rjB219cA6o3C78K3yWiX8cB2R14P1GU43Wvld3fU
IGj7fQSnMFRgyx57w+NWPV995/HeA7bMOar2Q+JnP4ou3iSTtWtKAqKKrIuR+WpSYFsh/Kww1ioW
6BpvDW0tbpIDcnfTr2Gv5pkIGAVbVZQLbyxwkLTPZutjNL3Ra9xSR/MgpBJUarcKx+Y+lyWhcm/S
m6H6MR1tI/LbDKvXLJrvklrf6sC8O7PfWlnyqBXzztC1fWtzahDjy+zaNwOy2QQ/IoHvBcNgoyDa
lyahbYLWV93WmrpRVUElm9abjg2PsmfYJttGc1bD5KKJKH1tIkbi/dnVfIVnH9aHeLnAy3UwQZiL
tYbIP8f+o+YqGoYbywJKlHmlYfJgaqyWXgZ3NqQ7AbE+MnIADnMdBeU0bUYHTE686afhoIY/R7e7
Z3QSWWBKEWq+OYqAUNEvBqZml/i9YwUR63og3CRQevvOUl5gYh20It0JKAmymXEVTo4FpbeoY703
F0zttO56kFhK4pcbOyWTMdcbPa4Rv2cHPN8fhpFTV4Zpj1gscSf3V+6QME7HE0nkY11hTYPlZqGM
GAUmCPa/idg9Zd3gx2TaozDcp2q5y0t3EybokwczyPW7eAb1qu/ggQfekF/XanwUs37kjHObSm3v
usWub38VSI9EX9womXVHoLtPSEf3fRKIjFnRlbvFTSYXm5AYI3PqY55Ne5GqJ/strYeTymOL2AsH
gS6EglLoxDccslVMUGU6beIbuNCrsA/S6Jrc/qush8e5HbFE64JSDtvOzAND1oHpztsmN9FR9+uQ
nUpLI5Rv9wo2yQMn+q6TtJYnAT5um7YVmxRanVENp3Ti3J4O3b1sRLORQyMO//zRZKo4uGr20GtV
vYF9Jg+JF1NvXP72z5dxXODL+c/XZz9+/8HZ995/zVTO//6Fk64O6Mn+8+v3H//z7y78+P2FDnxX
oDP2ngRZf/SibDi+/+2fP86+J8IEdNX7j5uWpIOW4sr7z2vMeVjcOS7/nrOXmPq8p/9ZYrj64RZ+
u9zZLf3rSu/ffP83SV6r+wmB4j/fev/bv15HHrytohYJTc5uZ8dXtWk90ybZbS3sd6/0rrmTBsjL
WmTjSoTtz0npH/WBDP3fi0mfVc4W+rejk1hhX1h+/lspx1TjGsY5VdnBsvcu9opRBtxesS6oDD6r
nLkQ+BefCrR01M8+XkcF3KuLvK22YYOHGSAQW+2h5+dfUmvYOOX8nHTULOcGPV/s0Nwg3cVX17nE
Ev2k9s7VaaygSd7jdpbK1m9vtyQOKkuw0FtVTzwOnJz46tr7vvhXpl350Fn5ynDnrzkgrwsP+k8u
m4Ep3WJ5oev0tqjemQhhErJPxobaaD7mQWe1W13xFosILVu7thaxYPhZRZuZkVs7iZliZgwYumQu
NZTlhNxP4mGeW6IqjvOFmd52pUmXVYmKtsjSVdjGF/RMS830vMr4z/1q6lmDgVBK9BsOj8qR7n6R
nIfuv+1c/kuU7Cc160UGwajwPACn54Mimu06B99cba2pPZY2Z6GToZg+resXRGKfaHRou6QtUEPN
bMIu+vixF7bXxOHALuRmDXl4UPaZeVdRO6pldCTGu6B1+PRyeJLYaIcBWJ3rDGYivCYz0UzC+F+P
+TWdpr43PRFFR6gZ3yfwf8vG8r/yu+GDeKvQtCVR3P7f6+StqWT1q/3fy+/+5/uLpcs/Xz1S3KyK
85d8+Be4wPz77vzv7fcPX1BcStrpDn7edP9Tdnn7H4Yxyyv/f3/4P36+/5bHSfz8P//zrerKdvlt
UVKVvxvheHyG/7VxzvZnU3wvp/N/8C/nHIxukNO6NKjz2Sxz8j98czDAYQnEMcdB02XSCMc1/u2b
Y/FvGD68Hmgm/hMW0/ffvjmm87+QkNISRsOWtXTKWP8d35x3Wec/8w4tNzyIpfeM+0JRRsfLx7E6
O+ECEZ0Tzg0tVb1cJxzDcYMqHwUJOOb/j7Lz2rEbybLoFxEgg/6V5vr0VnohUkqJLoLef/2sq2lg
SupGC/NQglQoVV5DBo/Ze23foysgVmBcm5vNH7d9IT227CXh26mhH01l7tpC9PkOjsWN2SYERhqo
5AzNaKlGGhH/+qObJ2wJu/mzZOx3t4Euj4bZGWKNnfQ/Pvj7/33l/wwCMn9XC/x6QxCsELIinXCu
LNvf35A79wDR0wyZbON+aJuVnP3rLyD5Is8f39FKQPpd3fK8Co1N4pBMjG5qZrQbivrJLabYk/kB
pMCl6NPpWa/r9S5p+8uQVRQbMrH2jWETs7VNbihqktPMtPMuDlSRS/tdNYc2c2qiA9P5hjq0DROh
GIxX2/1/f5u/CGu/f28mY/Lr8Y7EDBHwH+dlDWjdonwlBa+Z7XPbtFoXL7X67Pqp2Oc5yYzU5Dj5
eu3MSPUa9rE2rMRS82VM3O5umCRUZ4V0dckORuOvtzkP56d0pH+1tzuvEaSVUvXes2frIqdxJNPg
pVJHKLp8mElCikPbHUfid+l79OxbY+8r6+hAJ76blK0dStbwZ3/tCBCv9R8MBYwvQ+GMkdkg9ZsZ
ONpOVd32twXi1nCa/ZrsT/YMo2su8SSG6dzL6tzMXXnQM2IFrNFyznhecuKe0/S9nxxnJ/vC2P36
41KRPdyALrvN8so7e+S8BXIbmW002hHv0tuY6zSuYmC7wO14q635FmoDJPlktcqLXU7/+iU3+r88
C/6Aql2vR1M4lm2CBQU9rP8pLx+svukbp6gJjRzUjsVEeZGN5McTw3TwiNkcpZvioxY35CoTZQ24
+qxr1hCUeYGkal0+1Kq7yF5qLGDrSH0+rfoj+ljzZuqdG61gD+5dr4Fc0/wwlXV+rMSYx6tH3+vl
vXF2S3NjVerJ6L9fg39I/H69NSyzGFZ03p/zb1XWpNeyxRbOHMdX11EqQzSrwO9UUzNUs3duBkbR
8Akwva9NerYXFsWKxft/fxkceP8sHf71Mq5oZ5xbBounP46wfpmXYdSJq8AE7+8HOcGgW+XACsd6
KQYWOwnT5Ut2/d2qV+2+r5q3LG9IHvfcJx/DrTb5pxqewunX7xYbKfev3zHmHiNjItV70sbuYnR5
G03Orw38vO0VT5K/vZXftVa/3gonBSlqlmNbQI/+OLwa2rlt0voilLrZHSzz6iVdHHU7526yz1rD
PrsEiO8Xy8UO4SUs1VLFNNTITIyn/dCEDQKI0LLy1o9r2GaL4PjBcveu1iy51WfbvCyilxdfW/+i
0vuj4PzfbwH1NNc7LFcfO/Hv524PEWoVhNeEcM3XmFX4dB7Mx17mxunXH8brTf3rdxs2mwPFw3rI
r+/o/37ZNs4MQpcAr+c4Ln89K2SXxtrcnSurQRDVl385R//TNcwdz3MPyAOv2/6jU2jGwfTWErOp
O5lRpaWoUmwSeNgJMbqaDFIu0+JTdYZ/VIlm7R3rp8489r9fwX94fn59dlQHYMktmhbIwX8c5sum
s2oyW6q3BvES05Hv0L2NSFQE8XLO6xc/FaiFcvDVSZvfu1n7Nz668btY9foSwGzapqBGueb4/Vkc
T2uuxqVk7l1KaZ8zYzAjrZf1zZWLbpA2cfbq/ptTmOWepW/KaosewZwfrBZmy5Ijra2y5caxk1C0
6XTW5xqWiPLH8i/21P/wUdE9Qguwmcmz23P/UCNWZo93pVnIBNUQpxua6d50hthOuM64Rsb20rqT
H1nDaF0y9dTVRvYXke2vT+L3Jy/XCT8aKeQV4fnngc6guKxaIWrax4NhpWDGs4bduv5ayrL94hSV
CBm3tEE99i9QuQXscU0cbZthpaeMi9uXpE17TK6Tytcvg8dUEBBQFuvJUsd4cpFO2TY098F51PvO
jS1s+0dmA8POtnf4I+t3d2IjiCRziX890NXETF4r6zdRMvsFlmFhBXSJtV3Q4/46NBZn6P/Sr/0S
n/7+MYBsoMwSEMhBA/7CO/yjty09Pa2HhI2OV5yy1t2w9vuzfpv1rn6LNZ1FVjYd7VGexqnv49XR
n42uMl8MYz1vspMnl/EQsavpxLR7S290IuPI1XGPwyD1MM8z/y8PYirmfzSY1wvchTbBUxg1Omnt
f77ebdWtjGCHfxVMQ6sTkD0L4AJmO/Ie/Hf2waHPx3iLeuHnf7/Bf+/Q/vWz+ZGQFjjdgcv9fjai
n7WKwhrrcM5Hf28WM6qzDUZNiMRIPfOSuZn08q/Qt//wlmEdm9gIUYRTEP/xYBwSY6lz9OD8WI0s
rY9qLDC/NrnLKptcVrLL9EtXkTptrYAbRnNFr+cU5xyGiNcxIjVVr04lu45owV107Uee+vMku+7/
/+xwDW5pDKZ0IBRLfzw7hqpPh6Xh88kAG36bCXwkFyNoxYgK0szUrrazx3JR/UOhkfwxm3ofdtq0
h/dPepre1Ww6lD3sSDf91jhteYNWRxFG3GtBnyQDaAnAEEsm//K0/g/fKpRlDH08QPDq/3kUtaQn
OFWCbsLEsbgDxQkxN5c3/dDijBMqOyB98/5Sc/17sePoVPvEhlyPa6Th1xf1j9tudIut2PgIg7K9
8naNL2M7osEWy4OfpVHOvpN1aW0EDshWT6ZkyeXE6no6vB+P/WLlyftBL64YJ+ziaBnHAWCdSt7N
MkWW2GrslFgXQjhjWYXqRrPtv9yHGIf/rUVzmOXggETUj55b/9MgU/D1DIxI2ENZVDmrZz10S9ns
vVzbjRs8Jc3L2J9lBEOZubiZwAaullY8TjtrSfso3eCUDBYCa5JwLHsjlVwD6bMlfhpj0PWidsUS
ndlOmLEQ2eWVvG8GsD24Y9gQehPrz7R72DbaWHA3O7M2fDbO6XEyKkA6lvYDgtxUGawYnGvQWV2e
S394rIRN+DXKWM5CL+g8CMzVsS60U2kw+O+ve8phFUMsJNEe2/TaaeyAq204jzbEAocMoT0PDsJk
iluV5D27r/cJuSHaYUvE+eR70dxsZohQmcn7QDZ91gS9P79UHXN4s8l+9I25q3tWIRUVYqSnbF/Q
Dvx0ZqoSsm/uJPjNHmgciapnJFuXqn3xkr5/eqCVawh+a6qYu34I8WDjNCV5TV82dQQey9KZzjyS
/gfRYsSk8tSLJkh7rGTKQ2bNZlRXGknRM+qdXCL4Grj6CjLXjaI6Sn5sV0KosDbjHlJg81SFkowP
s3hw2YCyFzN71Bb9m4lHjv2t08dlh6N/Ubuxzu/rwkUJagBmMpLWxruh5fveaE5TrZawGB96Zx7Z
ElsNcrxk3CcVG/dZ6CwxikkL0qYhYc9XdI3DFGv+8lao9duSYRee1ZhEWkXE6jpyyrof3WoSCitF
vJR2Fa3TdsJ9hfZ3sckkPG1+2Z6F0G4XWZJKPZFXaHoJu4UrlqjSvpfzckmGerlLDbneeDWMnHYl
YFuwyL2GX0sJgnlE+OhkoaK7CwZV5tFYsCAfqo8hoXBb2bxFjRrjhcjKY7/kd0TlOQF40zaiJmTY
QlkT9F3vnZrxuHW6xaq24rrOsnOel0gMu3cUD8i4NP8Tk7i6WxrwEKZqyj3X/xgVHjiHUZy61Dih
6vEIzTV/+BLp6Uo2uiyr83j2BsLg5nJ9qDuUsKnP/2Colgcx2HWQTu23rLEDe0nm06b/cJBIRrko
kV+WWblLFy5xJa23Nq3soGNjhQTNR1TBVTDbNuKVaFkQd+mVjatuQ8+mTPvarPYHG6xS+kueYNLK
q6r5nhZ89j53ciCknMLKc5yg0P1yZ/Bpn3LbDIcx7WLmwChP8P4jvtZIa1rQZ64tS5KCWHVDib09
jqdGcJcDrdHZbSKy1MAv75Nhs8K26vOwZTQaD4OaD/n4MHc5ckTOE381cAzFMBzJNOjZi2zGtm/c
8mlUmx6zmjIjeVSCMZVWNs5+XNSxK4kZX4U3HfIFQpbezFjYMpZj6czuYBqnOuytGv/J/KncwgiA
++GPig2af4TGbjyVXGkkkLzKETug69RdRJ2nThz2K144e2EG0Fhs1dA4dZOGr9hAU+9jYKh0mwJF
M0Ii8+oIsY+xRxj0nFnfk8EnUcX5ZFYIsszTn8GmsXO2PTxSqmTCXSaBlhtJOEm+maTunkoOGBb6
rn70ti+6sTjoL6tvDm9NNBa6Bt9aIkW6bNEla+gR2MeG2nlGLp6dy2KInNzQuUaNMk7Wo1lnyaXQ
2p3PKCdYTHPdoeqX7F0L8jwh1wVKT7IoMYZPnwlEg4AqIpOQRUt13/nlCUXCs6iPeZZ+USbys2py
ay4zLfAqrIGdpiHuaKIst2RU0K3HhT+3Eb6EPhws+ZqUA3bcxnzvyEDiRkMA7E8XsAr5oa6H78P1
pKi5Pbd0OJZLh0NmQSJGFWKDL2k+YDnBLmzm8WINzle7H9ndz9vXLPuJBIQk0JLFMd426KVqysFc
aPeqm5FG66RutX6hYVXRvhAUd/Cgnt47zchGWfIAEb6+XrpMHBFtFyfmEktArO7IcyF/7A39klTe
NVPUfh9Yot7x/XIObkuEkWcKSPp9J8HZ2BXzF8my6KGRtURdh6pYQ/jTLbmJicTLIxIU3zaxuoEw
JN3DtIWJrcEYl48aUsN9kTEd2LTySR/gBHq6/Kryat15jDPb7C57phr9oVyvf1h6+zIk3aG3c8T0
UyticZWZ1N3G5SSHLEgBBYe4GAgrZWJBR8EOSdZArIkzFejiLRV6g9ii3pJvk/2ALhqShq4iS1rH
OXP7Y1dftYtNH1h+tkRAZancyDNeaumEbpuDwElKgQoq/Z6ZHfmzkxr3tfvV1pADZ/3ElPCixk1D
2CS6U1/b7NyLO92u7uAvCqaC8tPyG/OB+R5DRc0BC5h/NNdLo0UHzhMdffqo21+y1AxaU+RH3xgv
Y0HOkGmntzwqj13CXmuwAIHO6XtmdEUka3OOKyu7sy2yTUH2XLBhf9CuEG46ll3ULvNJYiC79LZ+
yzGlHvs5oVjldXXA8Q3RXRqlvWVe8kyzfWyYifOfga/2zWgofetQLsahzLst7BCrDuWMOslcHNT9
1Lw1yIeqafIjE0Okj7basZWsULo6l3LEAmd0zFC32t2bqf6dcF838KnXFjMjByx3zSCri7dhvWpq
PP49Z8UH9Mg7YfhLnKFjzFCLbh1BeSDpj0OtjaQyEeSKGLZr8L1XiFP6fo6Ta265UoYXWyzMIhJA
dgYR4HcpdjMu85VMhVabYssR39exwxWz+CIkmMA9CEbF3MjixVbTdLC4lS65rP3AvV6j+ioO9Vh/
CO2nHCYvVGjHcUJMKOk0jHFLJ3tmv94jBerNhiA1zIYhtBZsWv71VcrRVg/amMUYl5tcmF944sm4
mgrKiJaYHReTieXQxFAKRkOtkLtV/F2GlHFjzieCQ9WO7sM9P8+Fqr4hU3oCHtzhG0KcLEd4FpxZ
aZye6ka+Xy09qELmgJVkmu4oR9LNPHSTc7RF8SO3kHdI7SPtXxbdTgl6PqwN7sD+l5DLt2IlUy+0
ObUDYd/neRINWQfJF4Vn1DImjrOUY14vz+C6ddwxNcfdEtqpmzyyGiWwrQjW1RkO7cIVvFY+EfYt
VqSC6781qimu7HlPPgNOEGoSH/xGOBpiPYjO6qh60++D6RiRWahDmrZ3lcRjtXoJmqHlazErM3b6
5sZM5y9TNxrMluQx7doxmmpq0w4zyDLxnfbDvNNzh7oT6Wu7vY3WepgbvEHGMvxEZPbNLzKXElU7
2zOi6PkjUWW5R8Fbxos1xDzGnHg05/tK06yL1mTx0rh3fqtDq5uzp27UD14jib/Wk0jZjYaSyzff
6BKfxaoFyNXNc2M6IDJ1B2YvSdHyC6G8VFcVzBFtLm7MRaC0d8cbtyew93pLSGHccpgC9Mm1LWjs
FH6SGO6nUaVx3zmPlZ8ifPXqFysXRH5Td7A7v5+Rkkbj1RPaeRXkqI06CeQShfbc5AcOWcRYpYlE
TDCqWHM8bmt9r4gZORbCpHey7AQhIdUnTszCMCOFvIyY8op0ba0/pNIWV42kH5uF9qUsofOhUHNG
pVNlbvLidE4SgF+8KKaQYaGrnyP9+kIcDTfvoW5vi14ChrUnQtUMt34i5Xdfo8Tp7plX43TJtTRe
jWE388+id1BWte15tqxvCyZJs2gCx+jO7TAeE5PU+n5W1Hcc80Y//Ezb0NGLHz2ntd7fViXGn456
UIzWXnYKK5V+KY0ZvZSJfB/KSvtsFylKCmRGEp9OhUON8PIzJqCvzMSuFdqHbyC5Kl/NyX1YS2qf
qToKwThnHPANSlN7XPPsBiBT4CGBiFan2cLa2G4bm7gYLDETosWS2DzngUonf2ipq0a9whWbDG80
JeUESRZpYh/IFM3WMienyfS386QMYscL+jW/vBb0qEuy/mtXtCbXEbncpVmHTPGfiT+WtgRfDnE/
MvtCe+6r+Zz0NldV4olgvTqPrq+0rrf06HNPTyKLSOJElmejQVwTPKddcrUkPWbCuFTFXq/yewl5
ImjYrtWD/pnV5kN9taOWngc6z9jSQ2UYiFqdkWf0F5atFl4M1HCTnb3MWL4cLAlW2iTRCIk11Kwf
MCq+6fqCK1JPTPRFOMZqbUHKX93Q+VSB1/rtdff9oGxi7vV8ijfLIye7epNl8sKdgajK0b/krvfN
Gu2oFOLd4pNVVGKZ0ohXT4oXJ01uZ23IYfrc95T+zL/rQ1ZZ8x6CWJq+0VuuXft13NYvedM8DAgK
g7HrIm+w2lPpEfJHY5QfS/yJW769St96U6W4aRtMapXocg5SO41Rh7tda9ysCYLRzTKOhk4D3IAU
VDo9cWX0PU/Luzx3efhB3mW4iXtia0vouVUjA4W+k0IB/5hIUJ0aBtMK7bVniWTvckyARxClz0ll
nWpj9kMnhd5CNOLPKk/WSKu3V+ii2PtUsQek8tgAbl8RlgZe1lwU3d2JZ+7OEr24FRUpfWSQguml
6EPlGJIVBlGtkR9tr30xtqSI1WD9KDQzVibXDudcUltvpZ99dzU+V57Xt6vbXgWH4BqXlNYjoRXQ
SgBeS42NRdOYgPo5IRJPJPz2B1rwJ7MsjqNSdehk0LVGk6/GTfMl1GUDDnqj0FG9jlcif1z74SOf
bnh0O9NchxbJ0semXr4K8IEBdogWUb1/qjrtAug32rTsqwak5pAJp4gnbKM0fMOIdrg7Ymd4bJGR
83SK7eZAlJIX03Xy4ZXzwU3PSQYbsEmzXb1CuCOa3ghllT96JQOlVLhPKzvlg5OzfVhdySlJSkBo
c8iotczRdS7ZmwVPdq9ame6uo5jYSXDA2nChPaAJYbuWWsSpqdMp2fiv3MAcc2+/FkpFWVty4yXT
Q+kIKM9l6YZzlVcUfhh6e2/DJmvT08oKVnmTXGfm2nRvTYfMzvRoUfjMEqwpVn8yp4RVyRSTNOvT
Ansi1MR07CcLG+Lisi/Ov7Zi+JF0VEtWot+Ns8Vlmr11S0cV1wM/ZEOChs9KKti07o+6BBD/uDHV
3TeJKIKWqcboke3um/kcOAhaB7/BaDADUl7k+FDW0ymrnXGPHvY4r2MElbymVDLkWW8VkPKGy0ir
UofcLDPBLV7/lAbAocxxImJilmDtMzdeMuuLhSOWfpLPWSavLSP40B150pDnXgSZvIGV2XDVW1VE
DXcYUMIFpJ2OOw/oxSlZ+52rZv9o4h8ux/47OaBhQWwUXYSBl3MUDvSK/t5KliDVXGOX8OWQZyDe
8nLW9xqWjGicCUlyPr2ulQFu+mzXl6ZGt1EMx05pu1Vzswvb0Hdt6RBJW3kTeeSLeq3lPbdNFSU2
SzXVfVttzlYyzwok8bnCL4g6CYLCoV4W2pkO23GpHdvrDKka5ptMKeYZ3lhiCDfY6Ho0qNNFwuOb
LO2xr3To2UULqshiLnFtO/3u008Z9o1u8hWj4H7CnUK/63xWqPCD+Wp0Hov0Aaj9q1y8HNfH9TBb
eFApF9Vvv4xftWTkIDKOq7MCgcJZkSev2TbcjLXcE759Zpf1jZoGJ3lTvjZVex6U5NtBLq2Z2Ztn
sJnM7PYyf2UXTvtrVzXQgzpuMFAHmWP0FNmNCBcOKddHm9W73rHwmm/MDK4yeOYoroK2X688RDUf
bXWnYdFrPQxDNh9IMo+73GZDIElAGmsOxVWAG09qxuRoHmj0GuRyqNuGWJYvPd4Ts6QTthv8Wu21
d+gYkYq82RlKc7Fdb6fFsXvcjwYz3g0cUkvP4evuvjI4sBCwa3FmNRS+yeYFRhcpk+mftDV10FcT
fzwV6ZToLDBSrv3S7tpoGwlJN7XYJb9a+kZ6yknRYXuKY5YkE7aa0/Y6u9nPwbHemI/gcRdffTET
jOU7GNQmbp/JQCyODIrnifqU6bT3HAZ37rzO4dziZuhnxqEiQ79l/eBMvVpB+NJQ64g7nY5VrrqP
p1fQ8rSvgIofqop9LZeH7+uwO7fRonC0H0XOO8n6/lgl077NrMe8Sn5o64xBQFZuYIt012kj9nic
atWK9UCmVDk6cwtpYuXr1IKupHPTOBuYdl2/j/ZqfibsK16W8XE22mzvG+2zqeXViVYvPU8ruIvG
vk7ThyRcrfE85RDgGWGXoSFNRhC5dgdBLheITyepVFwkeTyPVcMCUNvg3VLAzFe5tWZyYYKBP9Ya
48m5VwMxDNw6/uNSbVG71o+a5zbHJf/SVVl2Sas+doZ2T3gC3tUWMPRmYBIptTe/fHPa53FF7SQ3
68E1ZoYserDVdn0klucNgU8VJt1aH+tWi7rFPOam5N+k3Ts9ZRE6E2rVoe1e2s4ELIurqMyGmw0C
PQwKjEJzgUWGjAB9Ljoo2Qle2NTtdtVSH4hPqYM+OzATB+9gDi8t3Vhjz/3JrSfFsTAhzi058ASh
7YIkM396A1SpnzrwN9BuosZl8leM+lENPk2ln2AWIFpYWFfea1LcsI4pwzrjnpKuuB2a4c3ssk9h
i4k0R83m6jCdYy7tyManeDGRuW/XfCfVP9UJXlYffVOxvZh2feMLIP8yMbfbre7xd9RLtptnY+f1
1m3vGktsKgx6xQwoxHZRLNRO8x1LQ3bAO7Rz8aKGaKbsAE/21OJ/0NshkK1VXcaFUk9nrlsZ2BKk
zbKgwk8s9a3fG9N4ccQXfPt6uBobPlS+oB1Rv3dDdZ1I+tr3gVqhVQjyNlV7+MOxEDUwTQLiH/xA
+pJncTu96zeJTHjwpqxRFMCFDIt4UDbLGFLLnLWuvBs2mYbZzEFEU86CH2aIWVh6QFuKwZxRjw2z
mNOF1ltVGkskdqMlERY6lUKQZTiRpTW9MMuCbtbZKyAtDCPTpr5rGT+qrYYHzWL9VgsstbXCiuqU
lh7CbdkYlImV8TrXrzcP3t5xChVbvUHwwLdVbZ8130DYGsSztB6T2txCOW3Zy1FsM8jf7dmtNcZB
03C0EoHDbOKqEGkCQEMUtHD0BcOQFPta/xBJtTETNBJup+LMGJMaqeIB3Bj4tNaKbYTJvHVppse0
WXf6bNSHqVy8eK39hgms0bGCwpdp9XJfSqaJ7rzJfeEMWaixcUc71N8wtkB1q8/fNL9P9zm2MlNw
Ta2u1YYLttMYa/8njRWntWXedLLQ9oW/fLKmVk8rJIU041nVN3AXkOyULFJs8eow9Z1EOA94j9MS
tzvTXO+4Gs3j2A78N1KeOt95ssFM8xBhkjBl69kV6ac/dy8TanQiQLQTysCAWZpiq/TDgbIh/PrN
8qiLs+S174rPXtO+AnXoQ1B/9c7pz+vijvuUt8EHiWDLGuyN8HLkMDznIPx7tN5NxeCvtk28fAaD
LoD34YYnZGLJOBJvv6uBlduQSc/GBhlKLE6MAOSjulJMRHqzOFxxMwQvHOLWs7km3L+ruh0NZEAe
6eCz9ejQi4RI8stpeN6KaZdlpX/iVNvD3PyZztmjbK879Io20EsEkBWv/9Fpxk2fpO1u1syXHBxV
u+mXpuILImFgxoczRkm2fcr11sWfxpU+8uhTBkgEzLep07xxI1EPyB/ptWFbREtdkPLgy5AdRoZ3
1eTspN2AJgHxEHQ+VCmjs14GMt/puTiReFQPU3JT+dWPrS+IBBudz5VpRNJgKweUe7ON5X1jds3O
BMlYbR56GlAUIAoY9w21fWmWZad3qX+xJsxmRstLrxZQ2zDN2iFLQzEibVPcKqE59jt9cuNuHT6l
1ryqpDmUPrBJZ0lP5p0ujov/6eLhCJfkmdHOEwt/0hZm4zEZrfcx4WRu+AyYNp5Wrlub76uAhBAU
lS7CdTZv9eWr69Zm6BiaBeomiaYp9iVcy2z5qFgUG50egszRma4O+5yUZmsd6IeZ3QMVfB2EfYtr
2TmxyDgm3A248RA6lsVhgYh5yTvVkxZBqdoRkYopnwND9XdlNv/0TA6pWjOgQs3Do23GUquu2TLT
29BxfzsIY+aMhEYPH+nKr2FlQCrYVoMhjUfL5BZ9mG+cior8ioizxY9YlXYh8bNp5Pd6vDiMOr3s
zndasBIe9tTEmHcGdIhAtyGAtYX31JA4kdn+HGduN4aFIWWUQyENpgyuDZEKj/o6CAAVeOkynpft
XOmxrfq3ZC/67GtvaPPeygHTiXKad0WeweJO1FO7wBazGHeFM72esZRJ6NjNq1lebauO4hFQX8N1
NHcOym+i8ymKGg4bbUV/IcdlT6u4Bnmr2mOLNdVC+cT16VzRs4sRJ8yuKGi6+0r0VTwADQrB8bwx
cbX2wiXBB5R8GRs04GFSf0pmxoeeoXEw06AFoml228CSBXiryBmJFzWX3qBNd65DvOfqMrxUiJ5p
G3Qu/0p8uJR0kaXI1oFMytSYhTrDkOkdXkGGdBobj64Vn87G9sBuZig2jTozC6JU7KDGuTTHG/yn
kLXcEdzQuVHsqeSQ81JmeLLp2J4BUxM2V5Ypu2ovi41WhznlWSe+9O9rL48ouWsSF2iFxiLKUvjJ
tjnEtiR0p94YFg8z0gtZ3bONJrhG2WyfeusnVjYRS9nyt5yDqP3juMxd3GVMrYpo7WlnR3raQJzU
lRu0TjN/bZYsMZLAtjSXcJqeBU6/7sgyPKXJlT+3ZhEI/RMoRha/ZnnHcRCVWIBCvd4Unx1XZY80
wB0RYlj1gQhkYaf+vrO1N6sfvttMmxkS+BsrTu09pS1Rnvc6asmdB1YJDdSVt9XXMTJIKirhG3G7
4NmVzci+yEftULvDJeNxm0PjOtBXnvPKumWYiA+dCj/kMwXjDypwHb8vbJMrZljz+mkMnCKdoHFY
FpuFG61tZ5rXXfaNIMszmHWpwnZr3+ttfE0K8+x1+c/CF2/uujKLE/Wr47egr2ooalpbRfNiqKjd
7Kc56Wo4JAldW+4S3pQdyTsFt3C9hEb3iHD7ZrFszOaOfuKmy8NhKrhdatnv0qJ/YwT9YHbibmE2
HujzKwlGMBY4jEO9Q0fYLtQJKvFjxqD+3uuBRCz1d8cuTggCuNVd91Kg7mHwtO5Hb3iaKDwryVN8
uybSMPj48qHjhF7p+rDkwBDUmwktv15AQUseVqf9yLEns4qCygPO1UV9NKLWs8QDqzs8sRmBsHm1
LPyuxEaebe9AfGiVau/7VNGM2+lENpX/2U5DZBv9W9cnRixz673hFME8yZlE1tFdi0m8oI1OjQcp
Oy+aaMQLg2AhOR2oi9NcviW9wjtZ/+zo/cOtfdbVhnSwqF70qUXQ59kX3XCeDV97RyZ3aibhY8zn
YK7IVoynxaH8VMvDWvc3ooPEVY6M6ia53Cgumal9niTVCTtetPMlZgU+TkisuF+tB4ZczilJFVAs
kqKI0umiROCmb9ctANfwY1hnpAyF/ygKpmamVEdjJEVqVsN+S7nDZ8JICtH98NIUx+wyxJ1rkefH
0KHv9XanSPYCC4LDnBRzv3c6kIM2BG+oLBjjt8Dftgd3hRzAlerEYv6wS6FiXavByBg9DBXq03qF
610OD1NSE1DFdwWm2DrMtSdDMPXX1gbWU52sHDsWAdKddV3FIRpYuydDf2xL+dWuOlgU1UuvYJ6w
teA4Ts4rUu/QxwkYezm1R1cz1bnupILRcP0j0RKvLjsBRkUK6kQ1cxzSDixIFoPCm474YPJnfHR7
Xa3IIKuHpGflZBjth9MwSKwrBGq23YV2fmXl1cYazGL7LrLPiVXHoWTNmSorzMbmqXCmuPkfrs5r
t3El2rZfVACLma/KWbKc/ULY7m7mzGL6+juojYtzcF4Ey+5gm2TVqrXmHBO2CeCdLWIYimV5r31n
F9PrpdKwKfsGxoWuduo45lkju4YS0Z8k17sFXQW2hSSiOTimt6l5KgdOQLZztvLshg4OVQ9BoWYN
b3lQWzKOt16o4d5u7d2kMSsZKbhyP/qIy4YTI30rz0zpvzlOvk6NfV45X0pyPqvl9G05m8yvf3Fe
YhSVbbwiNPCEPAZYDFz0pYzpZ6difA3qUdskDA6rzjspvy3ZqdG8miK7JINzNILiOW6Y53s0HRat
n5wt2iU7044OGVmiC7sk1axgahsbJWKoehtjV94W5ELghEfZw/8H6fZodsE2MemvWU311kV2vQ4F
25m2TCY2CMshlS3onENT/onMcVVQYTG7sN6oCuFpOdq4DEdrP6iUBkOpASZBREIAFigsP88WkpVm
FXUdSo6m3iY4EDaFXz/Z5gCzw9c3AgcBv+RrU9S0ZhVdu6b4HttYMvVhHUvj8FXZnTiwByerGnOM
pJFG2sCibjLjPIqZ2EhnpExdLAnuix79Nom8y75oWVpabjmd9mcxwARUzt8wJBVP2P1Hm3OtO/b2
hvPkxs7j73uWuZRqjnEvR7G0fQOeVt58dJp6nfoYGcQb+tIi8zhEdPhtxIaorWhdNHm+ViXHYeWf
dJ+eGXQEBzDVLvVGahyDPIwKRFTojjZYB40Tp/rKDLgFI9MZ3P7tTwD7cIMsjNv1j9PREqpbh2BI
jjtRE5/ssD9QiGvsX621DtPoLYm178AjM8wS8m+faAzne7gskxv8a0U54X1BEGd6OYsY22kMdWsD
EPRjlPFfDapZDTEVomGORjGt/9Hrsbv0TuzkIRmo/0yXfRw/8KZwESlMXk6DhennQlP5p3LyJ1N2
G7uLo7WqGB8kKY+jZfokKr1OrruyK0Md7TKFuIWiQgYe4xodCZ7ipA4FLsX8of/V/LH9SKalPa4b
H6h1IMznaGT9iWY6jaXeVJx+VAnlA3ODFzI/BRokFNIA/Nb0Y+jYUl6EthNsrfjTcMZ049rJlzMg
KYno6NFjeNNc3MisW9pKd1g2s1osmzgvgLrImn+DtkLBJJ5iK02WpZ7uaiP6tfLbX8zdtDmratVa
SOHImXgneWi8qTVi5uHot3JYeKETA7uu3olySVnP8nQF2Rc9IUICPcPlG5fGquQYNT8i/8qo/JAk
4UBSUrego0vvgF5Mqu55qHpYWAZ5leiImgUcTq5j86QN5WbM5gVMJKDwCvXX9xzmjwh69o1LMnLU
sEIiJYMeOX56k3bUUufk8s2chzkVMoidT2UAtFfleACBv5XDH7cwrSMqo59qMtU294oKOqNxCeBK
rvvOcReC5AE4ntldH2uqv/GXhDuDnjoXrqMpObjEQ7Arbxxq+OUQVuayL/16VdheuxyUSBlEDj8y
9OeJx/jda7a9JGBMAID1NuybI5QI6ivsLmsRg2Qcu6dCq9u14TuwasPqV7bVm5b+RPYAAYc0BFa8
EQlD39K/YS6VFWjsYiQDhUQ6paZFNE/waMRFR+n46bZDN7QoKgN+Mhc1top8HqDba88o94Gn/wjZ
JodGc6cbODHt1hnhUyHlmwvp9DSmff48WNOLyqyUERhsoU7ryUgj9kh6eBPCPr5Kz2roBKPQCWLG
PFnWHKqaju3gG1cV9s+JFm+NfBKfWtg+FWm4naypXBkE9qxno5ZvhdVlSupTBJOMkaX36fp2iOGv
RJbHoWZTSyq9ugrpjBubrLLUXp8zYc0HJdWhR+paislUV20DLc9pgZOUStK4A2n0SQp6o2YwBgza
q+at4MJiO2xOUzxe0CsnTw1MGgbWR5L5zGPokWgfaTH16/QuKlpmWjgGXPJHRi19WWDAfx3K8iEW
z2GRnDoIGVXi0tV1IzBVFvyq3HHOOYSGZREhwUgs654OsbcsEDuPim5+R2rmfnIaGLcRYBMaN2Bp
LXhwrjlcB2f8SpU8DzqGRRVP703vVSeXUf6yD+J9G+k/kOJWZe3DH3LFsajosBpxaiyxMH1bYAeX
DsK2JUFJd0VTuCbRhRsfOWB+qqYiWrKAhkTZ/ZKFwLzFSa8OPh3W4JhET32EnkPDV7+h/PTXNAj3
k5GEy/o6UBIfpBu1B6vsICC67hWrwdxzjQwotPQ4LX7CmJW0969SxOjAK5cojTRcFVOqzpCMzyi9
0buY2SJ3vC18ogLBfY7xzIQM0J01N0+uaqp2xEQ8taqk6kuMBG5vvZHtdK1FrR2jMVMLh448daV/
yCB2r+Ch0DKq1gZtLxoKNouElXnPsf81jEl7yHZZXe+1KHgh7ugOjhHZGWDgjcvYo1bTrpoC1AKj
dcuN7Fjq7V6ivxrj8eqaZKb64CaxExL2IuibtYn1ntH8XyR2geZOpMmu8uaxA3tfBpgoKyPjVeqA
jXonD/8l5ca01Qdty2yRYkk49pB98aBm/3ovClYE7GJMQXeyMDMyPvK2utVDpe+kiDa5g5o06it0
KZRWq8zkxBfSoy2FFTAvQ5jsWf7vME0HNWbhrQiHhMcitHdqxJ0fjn/dWt7d2oTQOjV3ydD3row2
5gbTjcPjrcEevxwypOLk+4qjHmiIvYuAS53gDiUFSbuZjt2cSy3c9k0pb2p++e/zhnMrHTUea8PF
lmN2FkPnUp3Aj+6CqYBiUw3hs1V54bPXAk/PbD3aVo5j7aigQgkOMCsuZcHRB5Yo2cTzW2fQgo3o
6P6xAAlwZ5wwB9dLzqzbxuXx0jo0i1wzoO3NIOhUqtecENyRQ1RzHaJoQCtolHc06KXZ45UY3OAo
fHd6w4r2XRAScXm8SxHvAeAMnvpWW7azLSbx+ysbuHmJ6JW8uD0kIMaq9vbxxcgMwJZZZz03PYra
2npu7al4ViYDC94EJVtzViWXJIb7gwvybhi+vGtlejQDq7hoMkz3sC2AomaNuc3RZyBWtYZb/UzC
itz00bgIW4fKmqzHT9rgL11fAXUtfW+jBHNLpq3hUmf537Pv095+uNyRq8WbyRqjRV6Vw7GZZ5qP
lwTS+pHPkVXX6MuHmVTrzfo0zi+Pt4+XTJlnzZkYeWmK3mCcL+3M8g5ei5d58TCPVZVgDO34v2U/
1k/6p21bCfAgr34iAcTbxj22L/1z1LXr1NJKRc//MZSmYL2q1KEPk+gj0qgc3ZagZ7pWt5HKcc3P
3Wxsq0+PlsG80AjLnz43k0uFs+O1kfWPmt854+StBpvkH5AynJqd8C1jrnDsCheGfe3aT+i15688
XqqmMY9ApN9R5/7RULG9jIomjYRg8ValUb5qGf3d0rJvtnajvfrBBMnMRW6Hu4gsKZoCc9PijRxc
NGaY6JbD0EF5rdf9NHnXnIYCsTypeTWvDnTFK2a5ds0hCNBfpRlH3F3G0Q5r4zjY6o8bGrSQLRoX
jl69RGNYXKRTF5dGwYXylHckRrRtAtSZYxhuHIaj98dLkxSHfCjpUWtpex8aH1cP5KnMby08XML8
TPMtTsDxC5Og2OR4Wf/7dEJ956AYs4T2VMtUv0Vk5LqkGufLDkU0ZDyeKfRZ7dKoTG4YjBhLQdPx
1S2ghoGDauH7hogXEuQyEwT2yQlOVZ4lH55/cHGS7bWiSt/iMq/3HcaZu5iiIyZBWJEkb29tZyj3
qd1vKs+K7xDHnU2ogHkCAKB6ZEjKnoCUBk1ov0zC5l3CoP1Hn7buMTD1GtRZSszuOJcFC8xDE20i
u78mlf2XZoW58swGUpvMBUoCnjTqLeuZ5klqSvXsxFl5LcphQ/0sjwI5EFns84ePFyMxMaOPKaYH
kHIw895F6OrPnPLDV31wMSVr/rUoZL7J2r5bpy7G676vjb2ZX8Ow/2NWegD8bVBrp2mzQ1m0v5rG
rCdpqA7BDBj6aVQvmWer2aNCKe+0oL5qCKBmb0FgHtpt5pi3hh31lgxQX/j3mp2pekWoJ7VkSJC3
6QXnx0sy5uF/H+VF/6fQsB3YjQR6BnztB28WulLW1jugUHno2qGhODeCW0oHken4d49+5o/m5Syl
tHWebWSJW1tq3RZHLNFp8zqsO252CHCNLWotNTc5vvW1iIJLUHfWHbdncEPB/3dAvHLpw9ZbB164
EQj4jk7DCq15nc15wtlSqWZbMXJ+i4YOxWuh+dvH4kDKOi6nnovI6H0jUeRYGg123Bn1k2PVMNkH
rzmAC0BfGtdvem4hYvIo6Isiij58LYw2xKj0W2F30YcTuZ9WWpCz3Ogc38oROntWNkdj/oiwlY2P
J+AWcNxnVl1+Ok7YbpHbA6Z00B42IxQR0EJipdpeQ69oZPfHi+GY7wJ17PHxDh8RjzMMvpil778/
gIth2rrit/FJNEaCri6i3Pat01xNP22udiTcnZ+Yf8sqP4is+M2IC2RsHUWvbTjMDITuXotgWOj8
laOAHrBy63igOqAx1JcaWHeTiYKTyj9WgIA+j2Cx8VAONzMpp0s3MpnRvOLLCsd65aVDtyZw+l+q
e+kq7BgoLq0BdYffplS6Tg1lWaJvrEufDjtDOzJeRUMv17iUWqed8/lFT+hVLR7vzT4PN1j0jP/e
epnKN8w1bUQZMFK6qYRlySHt0Fmz6cop75jSYjQ4lb8VBqfbvHZR7MzUjgEnxrOOEHrhkmR+fJiS
u1GPjo8/0iknPUU2KhVuh8J+p3f6Xrh681O4xUshjzFDgLNtqPDZMCu5Ay2aQrb27YWB0Gg9WXR1
Hqscmgn0FPUGamkH8fSutyA/DeQ0UMK9GS5gJAunufXkiR9plPctbZO+Of33YT90m0QOBp7IEP2Z
SuRb5oxyB1B6WMmCmlz6UqzzDE0xma7yLQWXlPmsm4lBiUU22NZrnDuDiRgXGLPDPKNd2ngOs6KU
0XFkxWvqPft5pE1zQf139vyaPHU3MpeBnqibNcSHXmNH6Np+l3ZWsU4KmOtwwrW4Vpdby4Nxsdlz
AGLWP3Gri62YmmFZua46hT2eOaKXJgZEau94w5vhVfkugXi9lnr6iiBE9OIWi9EkLHecaMWCJc44
cK4NMN1rj8fvppR8E41Ff7dlgj06ColME1aHjJF+LymJi17/a2JeXodgvY6o4bUjYcwLAhKySyeG
DOgtlUkS13t9QG9nC1tui0BFp8eLLvJjF0bDlsxmsn3RyG3GLv6QKZzVHC0c3Vv6/tSP8kiIBMIc
ZpUihFeI9WnJ0vS3xlmznfroGlsJG4hlXSejYvqsi2PZae6iSQlkrjXU6TpEkqeRQCZD68/Uq8PW
sPt1jDb5nDgml451zkCd2ysZv9ZJu4MkKT/TwCKABUSzmLnEzoAWsY8IqcICXp7xCGj7YiitnTsR
WFN1wAgt4JkvYT+30lJpXXKFzlaI4T2nNfKTm/p/H8yfEQVN0CjAqoGxT24mNIAE3SXeSxoOd4X9
DLE6Wsl26lPgKDjznDlNuCFB55WImP5cJf4zIvnN+FFbZflRRrk8Npyml3ZZjh+Dqe077KIkF6BE
r3K3P9ex864CWgOcAoYz9e2wnaJaLeIqARQh54e4Ta3nQQ7skPJgWo24J43zZmIb4wTpPBuAzmnY
MIvIZFXesOl9NjG9z6gLXlpbb69liw+Ou/D58YJb5alPhEksgw99PAwQZP+f4vFRQT4+h2QSsrv5
t+pk+YSbEzdilGS/Sefu7ATYdVv3YPcHzq22Fb2Fs7LYk/yW2UT8U9RKoJyhDnTCng8AHcvFJdHa
H10WXNYZWfB4IU5IO43esDQ6o78OQAWhdnMI8sbKukFtBekNVFhKJzzWo9PtAjuulzl9PeZLWbsb
5yWLzBVFvsLCwsBwCLX21EP0lgvmaJcQUt3ZQ6PjQzn5iqdmF9ZcljUzl2YHFHVcRQjQvyop93aa
eFCq42mfq+gnt8h4jtmFta6TVwC4DK9DGhhxO17wwHrbcZgYf+W6toZBPoKZi9gBnSrYPyrLUoTD
NQZ6wMPW8x8reoA2+vgbkIf24vZA8QNJJZghO9q3Gq1WXY0tByFMPmNdUoLNMKSE+49ABnNHTNEc
J6AV5xYW39mq4BKb1Xh4vJNE3HpaShZG9UyLxrnFSvefhCOeB8TbEAMdZgCEujRWLG91FgZrL1H2
qprfPj7ndWwZfTebkseZt5WWlTyquOVDjivfpT7mW5OB1unxUth2cej5DsLQrU5NexUhVGiEmeZx
VK1E9WRJtKzucPRKBrAV7CwSaZWxRzPEvV/6Q7Mo1Zi/8+thHl6MX1EcWjylab73u55hqM0wubdn
d5hdWIhgW4eoof5U0NH74uCjo6fo6K2kSIUAfwVngsxA8LptGJ4dCGRZ00efeY27gqAMxJpatm1l
7+5q3W6eS03niU1g+lolAiFRuNkpKs3DgOeOmaR7aiebVAHag4B5mwEzTd5n16k5+jgn34wKa3fa
jV+NgbkrKO1xH1qD+WSX3muEbRXywORhZlb25T3zPEQT0mLwOFl2f6ZnfBnbCLu6svt0l/jOXxSJ
+UYZgX7E0PaBEAnJRtrFG0RsHFe7iIigZtIWo0nSb6OwitduipNVGjo5XtbFU8H010yJw0qHgGxp
l6kG1FlthwX2ljtmcJaVn28mX+brAl0GHPYZaY7DhFaNR77R/Ms3Wqb13mioKzEj1dXp4rvZK/Vd
lP5Fjkn5ZcmOjdx1zftgEkWWpON4IhJjggZg6YCbEbCEbaltA7glm6L31PXxEXSe7hp60ws2tP5Q
VLQ7HTuGCTCve82k96es/vCjxLxUtAB3lt39C2LePXoBj893vWZtwznVgalxxUwOOZNWMJfmHoL0
gconbzDq/f8vib7z1hrIFJztjn4wEeI9yChiXmEeHxmRQQ6Gab415D8c/+dl6sr//bZJLA6RCnrP
f38kQh1VelUD/ZlexeNbe3yn9jwmCUPENo8vEHXVL6Uc42Nf+RB/p+5LGqxTCQYrhj1JtA3sKTz6
dTuelD0nlePmQQE1Pk2pPzxlIKaLSoVXv+3KaDl9F1VbPQU6Xx8Mi1+lyJaPP2iFvcUdTLa85cAe
doHQLY3wVjGoPxXzS5Q7iOL+532GAtCz06vADP8tXQfvAuFXT61Hd3PomhJlLgosUkPW4Pj+aNJ8
CSPstx3b6CbSezKmzU90Mpj1TbQpLlmXy9jEGm/EG25nVmnPgtqsR9GG5sFe2MZzPDxZQfCk9LB7
Ib7yK2JE0dY+KsFqE7ChnR3L+2DcLrYhBPjSMc+eHQfbmcS6NMnLYFy9LM1E7LJ0kC+j3uF7Y4Bc
ZSbKuCG1wRUXJ843cykWcyxL8mkve37zrll89fkAN4pzxy5oWwTldi0XQ9D+FH7a3/NYWUu8LXtN
T931MhMIqlHukD3BBOCozXBNz0UMrUWTfyKlzD95Q81xO0sg//EOIdUOw+2b7yA1gR9irfqIwhU6
/yGpg1vZYBUvZShWOn2/sFLTscRYl2nRRlWIKrUBCkPthEQClO6VXEZoN4WAPT+9uxbjQMIOEj2u
D7TZ/hkaA20zbUmKaYO3Mksla/6wGluFhtJpk5URDESQoPnnSGFvWnPwMOA4xgqE0rKlH7fE+Kov
wbm39YbqBik6SXow+U2sl4eUQGlaYJi5wry4KZkdw4YuZaZnzbrUq10eJD+Oam4ZLmkRe9fAqN4j
HMLk3pCG4nVn16qcZWfTs2ILww8hin1F8wGQAFolIvjqEcc+svQO1ZbWv6p5hGI2yIB06qhVk/bl
KZ6sA9PTaREgEJwP60uNRKkXDo63ALLe3D2jo671z2bBHKUmwD5dCE9rdwPVRzCcrHgmP5sjaUIT
O5YlaKXVwNCn2kTep1LjnETvdZG9VZNLX0JDnVZp1rqJtBN5bsG9qhjs5kxvaCcd6UNflY9fgKiy
/uBmbOe4ZKA7kkfB0j3fneRJhW238u2WQDi/g21fyL+VtbUtpGRD0xqnIsv3U0VUVgnvau1o5a3J
kESLoD37Tf1bNNG3wN64VEFPYkFowZKnZYBgeYiWTW3/DHGEWYFIozUs8xr/WUw6TbRBAVxxsMl+
g8k7qjJC0Y8uEjWkj60hRBaQJdyNk+7uXPef3Y1/2eBpGejW3/K7ytyPgS4ZXih67/Von1NtRs/7
yKgwv7IbmRNmrSrmSGzzXWqfRMZEW5wCN8XABO189gX6c0Th2a8HOVHkB/WwRFDk7xGsrEWl/lRK
K58YnvIPjuMR5ceSMsnFDACpu6rgbM93ENmbB1HVzl6lqDfzzjqS6Tigtg0scAv9mHXEqoR4txXj
EllB0kzkiGYcUcjsVH51e51gF4341qj67PIxXhoS6IjZ+mqFRpfII7XJdde9wE58QOjxdOneRi+1
X6+lpcFomPNVn0LVTLod1vtsMwXJWtXyEnIh1yIjMsAFKoLbAp6CsprvpAKeh4wdzcv0XusFAWGz
9/Gty610h87QQ2RUElei8mert5p9FgeXpKsgqnTlsGrIfNCchFEg/dRVmZqsi2Su6L6xFL29Kvzh
w2zV0euybV8X+64hUYccFYkGpKsXQ4wx1UdDEHuovzS3H+ERCPEU7M02zLaRiFl0u2EClhb+87FL
HZBM5SvVYBgme3LdhRoRWBryDg5taxp0xiboW3gSLbbe1HgJh0kwH7U3elGjoAl1tbYHEj90jUN+
ZG1K0zt3ndjapJmvtLaPaAz5t6qUZCwonSAG4ncw0IrL6L4In6r4GdIGjnXSS4PAext7lREziNfL
JejM9tSXp3E8a7yjaZvtLmgwABfMwHmy2cQj0aITJdE6DaaDDMJ92iMtkBLuxOBQfgx1rgEMCFEo
jSi8Lc86un7/jWgmQb1rPpVGuQz6wGPW1OJC0GeqvUtuFClY17QW0TrNGk6u2AIU8qtx0JFJGRUh
LbqR4jxjQUTlhQAQ33KMbIBljBWD6tKOQNZm3BAOZxIekhH/wBi0x7a1ziMQ17OuOtIp5DrQ1Vvn
GfQDBT+tWYKJqIqLnxAXIh1r2Oi5nsN3inA8zi39rmA2lDYGTu+eSS75UJyQGdwtWS7weFBPoK3E
K6dQKNlBcgi7sjoxvPtox+445r7YiLb8dpnFVDlr3bwnrhJa3AK3KXPsOkDiR1iE8Qlk+ykJ8aGp
yRXUBD+taTPAKd1i5ZTqx+9RXmdjfmRqvh375tlwo4MpgmzVWWa1GdsDTlMUpSOdZxgh3tGr1UuS
OR/FGIIS7V7KpgqRulgoiVKHMVFbPrnTpK8nwTSqy8p/qZ+u41j460R2OgvdqhIjbkPy0pa0hHZZ
DnGAYTE13TgPRzjmFJFzbXunwz1ZaRvS49BRxDZQB13Km4U8dmFiVJminqFpPGwcS8fFYMZbr5D4
YFmWOdwLdiWcnkHAYSCv1nrlp0cZ/RkNlDgCR0eXC/cuHZ0JPLaPYtJ4Z98yVt5V1JOf4EExRiKC
qR9f5ma0RoRwFMy5xxmnRtSatYxUTRT1yPNrY13awXsaoqEN3NdIUJUO9M54TPxhnwdcFMqxZmBa
WoTiq04pJ2MPZ7CZGH8ji77TpQwH/xwfKXXtpRaGiL/n8Nke0kdVc6IlIQ7D/xp4GCIwWK0aDRkG
AejNI7eqEASHah0ROZwUfcCzSJ6gm4LwEf17YVX1e6PnL6kyn0MlGGd3AH5zQYRvFlzDTE7sZONR
5SiYrZgZuju259zMyjP1qIWP0Wv2AjuVwLY4h7AzLP0x+piSA8IO4A7lU/IXP6U2lU+VxKDXxgSt
ekHECCCnkUl22rqbz8eG38JXIKGwlejjLX348SJ5T0iI6wji3QfG8FXDOlaJZ+ycUH7ZzzpYtJsz
eKgebFhGnEnZeeTThNx85VTWk0j0xZBNFmNZEBXRSS+n5FAF3FNNHa0NWmfL1LdmRz32ylBpN9gs
u/K7tWtxZTPGfWnBAiD0lYkex4KytreozlG+3aDR6itky6wU/lvZ9sexcswDnGiSnWTzy6P0p0s+
Eret16kAcBz0ABRgXl9SRJxY5Zax35HG5TU4gHWavVlRM7VO1pPnpCuJtnllukrjKRwsXGs5wwnv
n56L96zB+1+bzbgcTH/GPjEO6ixatHgdvZXSFXaapjlFKlKr2lYk1Rrdv47V4JiiZSqNDoCAxvS9
D9CzC9LtRmUcilbfTrn23FssU7bvuzMMyFlHmOLx81OvGW6N90YujQRZGcpsYysQ5nn2gCIZwhiK
NPKnk9w8lmb8LQXbJ9ieaeSIYmofrQ7mIjavfhy+4YiON9YM59HMhlyTZMfSj5DMZihkYlYTFkav
cWNmHjjJwj3QxJQYA/ulmQY1KTgkqQYiPIwe+2qLMWLJ4fe3nFykFzUT5sjVv5ELykWXq6s2hg4G
LFiHNgTwtF+7MbNIoaENHrp7n/Jk2tkoF1RHLuyCyHv1rCU7VUlxjCgw/O5SCylz3L31PoFTWTHs
06L7chtCEwERB4x0lhyvKr4RNOd+Zu6R/mQLWrEQp1P/s1SfIC1n4yQ/szP5dEQ6/Zg38IlqvUSY
hrgTbNrEOlwY26ybfILBpmf0L4juIu8jdsW/Np+KTRy54GegXvsxgo8ydj9HO+HIld1tP5xVtBHm
ryTd10Z67bzmH83d15DVEzOi72+qY10W4lTZoCfS8hNY9q4jvdTrPPgdlpLLrKTy0IZ7V07thhDu
QxplJNmM0RaWtNxgAciw7yEUSdADOaH9HaEyXKV+SOOje1UTeNIyMGo0CfQ2VBBapwkRa1DWWGDq
FDzzWHynBgbOHrt/DwOlDCFov07I8vMRYeIoDm6+F5Urt6ZT6PhEivfRkU8VnpEObeWRkMMP2HuS
kweDTG+c6oVeWVxKSfgSpwTopv600r8myH3shYiS3YRrFLrnpsuvlbCxstjlKzXMxhctkzfH5bHl
yq3z4RVyVj/z+r7RCeh3M+p+AoGDl1jV2owMFnBWyH3a2TXABGJytLkm1q3SeHJy99NtMpSJzTXK
CLypstbfFoKYFygoX/bwR6OvHEv7PZbYXw3P/amLcgV298G2eukr8uR5Nl5c2bd73IYMD3osYZM9
PwrNuuk4oorM2Lva+AxAYQHs9uaz1y7jWXXYt8YysoNnCwcxci5AgjJBRM1JpWyRKI5+Fq96g/Cy
gqI5daCemAE617qrtyrlAZxG/A5IT/EUxjhJWoxLXUBCdNc6/+TkHkaVPquSjDe3sS4KdYGkq4gF
OgATB+Qb8I59so/8vjaKadMiZpMDgcHpUFjU+B5KX71QWOcLc9NJDjEqKap1YJVrvOTPwsVhh72M
6TuKvpreLJWbBp9AImHSDaglRYQEi96hHXfkB2dI/jH8Zh7UEaLAuJWGI9aVFVf/M/Lgzwwq/haq
2voBdEGiPfiNJK8MBddOxoGui1BQl9MPJ9x2Qegvf78mY5RGr1oFXBBSTheawH1rRd99i+8kiQ5h
U3+1FecVRzSIUtPkF8KPuyghzpVVePHaEw/3lkjWT13h3GKKeovc9NtL5ZyRjVpWTRtSDiNO381P
NlSHIFGnxlTtYmg6Yg7BZhl69TwJc22KAu247N4D3CiLMfb/ReS6JyFrk6tzs+AzBoy+cJzyvffM
s69TsIeSjPFxOKnODDZm38xr868TRuuOuFXxrNVzGpmeU9QjKh+Se9l7p9TwD1MHrNNSxUtjOW9Z
g9hnGihd5++6SttXGyBCRjsp+qU9biNN0qE+ieKtHDjWVOarUC2ew4J2ia71W7IhGyYd3RZ0CCOj
oC0QwCzagfmHq+f3cCT7mf3hAPR8XZl7gtw3AVd3pSFi2I3t9CazOic97yPBu2dkTyPzOp78dVl1
2WKcFxDIMDGlgrkwai2H3YeGocRZD9MOBpuWYq3LrVcR4vykhbbwWh2eNyv2SYG1NHK4ho5GlTZW
dCaz2ROWYu08m6IlUbbEMt4GJY1np7wNHlrUqlLfZSje6QpUG78YNGauxh/beUGxD3BAcZUwXsj1
vFrksMdAhwf1UuGdm21UOSrd0Gx2tFOv6In+zHqbAKLEJjcs0HgCiaPTBWvqDR3xBEbGerDfJqVe
0HcATHPyF0dmpzT0rwGxebaj/RjhPydo4pWaIxXDLLwkjIGBkHwwve6XWXzpdXWCY/FqaGIx9YO9
1B0eJwxHc3/G+xU1Js64xu9W4y6GW6szoHShzzGTIwma215GTwYeIHoL/dYdtR/Tbl8G3A4TZ5OY
nrEwi3sYwE5JwhDVbg5hQ6uzH1c03q7PLWIO/h9jZ7YcuZFm6Vdp0z2q3R17W6suYt8juFN5A2My
Sez7jqefD6yaHmVWm2pMVTSlSKUiIwDHv5zzHVN+10JWMzEb55U58id1e+MHY5hi4em4iLyIwMmU
xtFmT8Ol5PI25D3PGyrQTLsPMh6CaHTytU47sJByAuUdYkbslmlDjlrRe69K4FAgCp4IclLZPOTW
V+rGQ5J15640dlpK6kXi7h2b2XnR/5FW4qqQSa6QS17AWdz0dlwxWXo0XJxxIRwR2uVsXZgdVkdL
ozaUcACVk3L2gQ5Z1hZLSitDqtXoavNDwWJcOzpUmDJBudyOZrmlzFQT8hNbVpfQAilm++1uTKje
qSFHvMyFu5Tjtxkxo1vMpq0BJSPF4+PkZz8wqjAcjcjZY9VIgcN+vwHQZcD6ohhLPkgvfZNJ80hT
B4uhj1ZwS09eVWMw1nDyWDR/eHWJIfW46jXGtIuUcHFbgFsaa8+8EDba5ewvAKwVUufdtzVmZvYW
d56Lt+OWCO1zyu5jCJbb3kBc7PQh89SGLq/QorsICcHoNAwJrG5RmiNRxZl+s4vsnWVBsTK74MFH
vugDJucQCtfNFPgEePv6voazEtX2S9XG3wr0eyMLzVVqE607smxuUdn05xDLbt8DEoKv5BKBC/rG
QaYkBvTAIXZsEHMQIcfCo+IJHmvXNJYi40bMO1JfJ+teKTNYVy2UhsAJn0Mvi49NbhYbkkbdpeht
ponlNXS9bqH76biOJy7IhDiP3sPRMQIgyUrtnQ1owW+/0wJzl7lNcC7NlI/E43kceqTtOR4bmzFZ
Gr23HibuOQqG/eT67JM0h51h3L6INPdPqKlAWFG9QBqUM+/HHJSxKFmVV7Z2s1AeHJBZz2jKmlO8
Dd2l7j6HTKTW4EyyRT7zekr3j6BCdkvjwCh7MD9Q8U8Lm6frirt9g8JoKSZCE7WiqAm/Ztg5uRjL
O7ZJACckP1q5b4ZAHRHmN9jrJWZxFNPAbSFaYt9bc8bDy0F0mnhpCAeNZz0+rJ2S3a7EhbSMbQ+T
tThNjrrPgCYsfMvdBmgqeNk2Oei+3s1xBIsMOgMECYpmxD4cfZZjnM26f0l1Cvk2RfOOGQRTdsws
YAwZbZWO+wPRE1iYsjrSjWaHNB8fGfwVzETVCfTuH0U2st6u9oUcu1teaYdenkvunaR2SOOdBGy7
+XatW3c4iFZfm7LledMGz744eEbz1A9c/VVSzlfvJVDpsxmASWtqu0KOLGBXxqFzxuPTLYj/5Exc
Dc95Q/ZYA6HStKZX31BMFixv07XmvS19tH1zNjvBrSuHELdJE0fNqS6Z1pkLV7A/jkZaLsGUOuyx
ZIyU2CPWZgJ6gltqie9eR0/NcXXgFkALarRn2eb3Sqj8lBLNSm+eLhgBXGUZvZk6iZq+1sxYnDvs
CcX8agnnNA8xUoV14/qCi9Ve5SzkLvCPA8zN2vcqo7ZxnTViJFIR+WSHSgLGgmVqjk+97TR7/Age
KrVlBA1mVSuKvDbxOaitiPix1jxbuAuAa+bMka3H6kmLstnP4wzAq9OTaFECaW3HpeYP68o12e4O
IM99G/BJGie7KGk28/+rOr5EpaPOMSb91RTHaI+RqWBuV3eIwxyE7sM3YhJM9o8bEGDrLDAGSknu
bWWyqBwYWjIy4TyNTTLLmoqRiwa5q6xpTrx4Q++2RU97MyftM4vyda5AevKwifDf2fMSITimzh8N
UZv7qgb5BcpnoTQfOqiNwl4P3DNq+IDFMp80I9GNsvBJCCvD8pkK3jlHZHeT0QVL4TgTFSx+7iJg
GGH7JU13i54dQ4W+6chX8qbmMuKTMjNRgBarX3LY8mvypPk57dA09lENw9qv+EMKgQUhktp0KGsd
fanaOnbj3zkO7WIZUmJFPOvfDFO/Dn5Lk9vdgaOu9oHuHLW56gWMPm06LOYLrelv7hAm66k2CC03
2kvIpRWVTNY7MoE7XwR7acjPcUJeI81uOWiCsHtRnHzRMCSyoAm7TBpUs4xz/4dVWx4MPJApBvf7
Km+q78hBGM5FLLCmo2E45qHFSu342U26+ssMlCbgyZA8dXTDJszzEhAxtTTnvNOpkbuujp9rxxev
VIA+HgzvVlmqvdDG96fMpTJPqviZpa44x87gHNwZIGT0D7pZvKU99s+h+gGpxkQaUF9hCLPtEGAv
SXvzT0b7qhKpnYygPAOMtrZRHbBVKAoObxWvRcwR7I64MOwJy1gcIp2J4K6Pr3nH8iaoiWeKUPau
ZMGWPdPzc3YvmibeZ3G3atjp0NmCHUI1O22HUeVrQVAX58oy8MkMqgegDFA8j3lSfehZl2Er6YOZ
pYRjEqLf2hHuYwjrpC5TnkEG6dXCwTmBqmTt9lR2nWE8FKGxDQ3b3ZRDuHUZOxZjbl4TSB0P3FuA
Y+vXSkPJnDAwlWuFUtLNPwaOfSUYXZhSsgns6Q9arUUYmQ2crx5r5NI32YSCGgC5+z1uy+eic896
990uxKXG7OyPZfpqgW6jHevpX428Y89dTm+6z2TBCDcglcalarqBcUh3UDCEj7H5HDRWdDD93FqW
YFeWZHfia2EiAt41wSEKyGOEETVijWkYNTmFXId1tR5GjhEx+vZKBsGdGUUPYMhJlLYQeg4YIpKG
gabt460uq+rF6utgxdtJ3RkXR62cta3FsY4C46H34SLMzhpDRGtCzj41ajmLpm6tiNhlO7TNlX3N
K/fS+wyEZTfqx7Azpj1AE+bDoG2gLvigyprqcWgM6s8mjrb91Z0IG+/y/I8+EWspe3XBwqxW4gt1
aVLbdeBZMCqtOK5AweJp2hY1zhI/LW+x2+bPUCq/+SupA86kDUIAy5DZLyaeDO1TYLvYDLmi6LO/
Wz7cqWZurgOOSlIvMWCp4CwBnC8bu1+qA3lYNBckT6OCsvlRZFK9DK+hSeFgVuQW8/D+iC37m1dG
t1jm2WZkGQFHtXyUTN4QOSRLuAd7X7Bjowag7dEVeBd3rVGxM5cZDixIrOrR9maowIhNAQIAdJka
Sf64MpvRwLUO2EJT8WYwqkcr+XDK3rgyV2uRWYbEQxMR7eXnXjg3hLMnUw/LTZ39KIRrbup2ltJw
lKSUeRj5OM3MPGebkhTMgb1b1DffBl8+ZabFCJLWN4ntk4YfzQdoWtbsSwefUTX1EIhIdhScjSuz
/oZkBYc4avxV33c/WmA+a5UmzwhtB7A/3F6qi58mUqCg5C29BJfnUCS7Mu87vKxUzP6Y7Jo2uUaW
I9ZVMUutkJWAeG5jDhS95h0K0a1QHRcbkUX7HrxUatYe7hjrsejbFfv9bzQi735LCTvVVrMRatxW
dQn6ZoA3obO3sBvzMtQhOInhxZj1jXXpvntW/kHEPcw5A3ptxQxEVKJjtAObgvrnM5+qh27KMKYz
XikS+NPwcEIIgZ/o9LEKts60kDwdbaFtcjaOlmHciEzLRRluTYMS3Sm+pWirlpCcCm6aMS3e0Mm/
I1ndEGB+6AR/WFFJZ6GyHo2k5jwOhvwj7bQfsjSIQDabczdss8K/t+1hx09fNbqOVeZFMNBUOKzR
6Z4L+O9cNaYGN4LFhS+1R5Az7nLSho1TYVLpO7LcCrHBonNCg4LRmQUXGveUURhE5g4lgt5kn2k/
j30IwG0c/dPr9B+deKrgzXUsPzZWBdo7qF1jlfWYvStN/nBjBLTCQZtf6tOwSibR7yPEAO5HlN7j
S/gW60nNeOeY9yxpnWSMdiVGQaZIoMAGmgPCvZtBWGfAtx1i17KaDpAsBGsecjiy+NVLLEZNHNkL
ADmfg4aEV0/7eImk/dEOxavB6gXBg3G1koiHN1vyKABlii0lID9iHLYgYRa5v0Q/cw30eFkWn7m9
g4sdbmQVv5PXyEq5bJFSTHa1dhuzZAFIg+1A0Wc4HizHWgeKHtMDt4BCNMtAX5GNTyIWxw4N88Rg
fhu4WNIUUBYfeTeiuvAHS68j9lAs8prQlr3mvJfkUwHQxGfmN/wTSk2wLw8STkcxQB+q2nmka9ib
KO2pT4OXynLuiYfYTKMT7FVTXDMUJh0/t7Q9tqQ+wAIrL7kDo+Abz/2Bi3BCHkKPDg2w5zCIAKM5
7jMQ4frkBZzgspIeseDGTZYUGarqjsolhMEJy+uEVWQT9gjhXKz1llasRBdw/JJIoyf2mzDvULUe
Unt4GUPkfDnWi0XIaoW9eVmByEb7sQ3scuX7EdBBCyoFcmpglDGkv3kR1tqzN460ROVERyzHTRZ9
cpx2rIPXZsM1ELW9vg0MrKZZCFyrTmjsddzPbTCtzB5ytUcjBI1/1sF132vAtRkOGR7j3reYRO6d
jUZYEYV06PwV7b+7bhpeotVhhfH0z0T4ZAGU47PW8iaWSMcBDD25csDfmlcZO6Cc39AZd00f32wS
sZnZc7j2I5JEn6Utiu6Vjy3lNA7Jzm53hXRjdgPkPxcxeKW4FcTSQ3YIlfwDDSkWwrBpVnFCYlJA
FM8x94ybhVIo7HEFNbr+wyuYcOHnPevS03b9hP9Mt1Oxssesv2OM1VT50UFDaEXqR8wet/X9HVOb
YWEzgdyPOuRC9jsH15fmUrcDk74g588kH7woubQFitmC157JETFRq3/TjfJubHu1zvCU3iYSC2Fm
7INMnw7JZIq1MUKdw33dSPFYeH5LuR70m3Eo30q/Tnch8kKr5DqnrP6ue+QUiFmrX2dXVrblYQrz
NxeQMe70bOsE7ge2+dcJ3GkU6e+j0MedPcJSklwHfRc7rACmlbTGu0p1oMMYEeSlGR9rM917l1ok
zp3qp2Nfmf7ZxNq1xuiarKoiaY9FYd7Dh67vjRnyM9oVj8OpY0zeW3PLjLiAovOUmy6sH2kYG0dm
ai2kyI5VTtaahnEwyzhJ8B6k29w0zO1AmVKk2nLy0bBM4OA2RTB75SmetkOJ49t1+mnV1525KpTm
0k/XR1Nl9rbDxbzWuNwXujZXTMZhRtqR66COgHyBTWB2XDYhmvxGFFug+u4C4XF26Wt8gPWB981d
apri+8zClhR1SOz1bpem5gOnPht4dhymUYl9hnp54VgSeh44r9hjT5Vn4aHUacEEgq+FAQO0DdS3
ihe57gRDXE2G8ig1dFZqis1LgZbZC4tuNVE38plcgrj2jlYYP0f1cIjSmIFTChIWsAPRGuFj4rA4
HKL0OySzzdB123hM70Mk606g7dyEWURrDvnVKaErucGyt7i1YUzhpHb7cQNkDSzwwAw7M+C7WMNn
nRjnqIKz3SEbrLws3HpectfnIOwE98FKhs6H9ItTbwQ6TOpkb+r5Ww4efOkwqcadx/LbRv2gGvlu
e6oHmRUzDmk2oSxspOGdWg+tDb6x8D+dOHtIJrZk1bxU1yl1zMF9doPwu2cShaNL1HXuwF2RiYh8
nzZE6cJ5Q3wDwLKITxPiOjtxjsZYkxgo6VU09DUYCXcEFgCb6iKTg0Kca52jjWIbpEslGEpbhDrh
wDz1/vjQGyEuoeDN9dHsTnEKUzNYBwQmbW0KeFLSrJWH6raxJGL80bEOfYxrvJbDWeTlEVIi6hz0
qS0r47+OkzP+JdiNiEbbdix9DiIkBGxOOv9TCBhTmU77WpRnVFOPLtfxaLjT24jSeoEt/piTdHQR
keUe2VVVazlZb5QJ3W7k5r+jDXloCpm/NhpKpVg5LKVnmRXJN0cDvgxPE8woWsP4XisEd3n4YFaa
uAdLa3EmV/lZFwZAKqJEMPtnyEhTxsZjbNwyn3ltlkMMgt7ybEZ6ziYHaXaBgHERZMNVM9psmQtZ
7tho1dfCXv8jyTRsMEX5inDshTHGd72HIq50R/vs4Y1c//Wbp/9LbJstqHltEN+6Miz914BonQsb
NY6Gds4orTlYx157eeseaodlPagfcP8CYs5UrcaiRvJQ6O4mQ0pLgTkeqhhEic5CDy2cv4m1gE6M
UL+lKsNdVcUEZvgQjURo7KOCcI5oYGiq1wjVlm1eFKsSYNKd2ZYYpuWwdVPDOOp5Qghwb7NXTX33
0Rm1FZpe565sh3LjAMj+N/lr0p2vjp+SG20GKELoSs1Blpbxy9WDZhFEi45UlzQvHDW5JW+5Fxyj
RgteTNbezAt99nopO/kCy8xrlQQffT0gDgpp10USloyuMtokDTDyGjX1yNmUjZcYdAsuIB9XVWui
TWV2+BUhPcEXQ6l6CIic2WGUr+8Ciy+qBv9m5CBGYtJtTlQWb3qVfa+r/hUo8wwGrNVqqPoS7y6b
nFZFT70r0fQ15LiljbVyRd1upzGXj40mrc0sT1z7aNgXhs7DVS9U/pBE/gNdO80fQ56THgiAUhx9
i9Au/ANsq4QeBhi/BlHxYvULuySkQ87/YtvDMiuiROwR/c8JNph4iriGeQeeJm2AHI1eI67Mk6f9
0JkUI3nWL0v65DmauWP7ADlwan1m1AXFX+qo73B/3auJzNUlE+HsBeMhJfxhV0qym019cFEC+99y
I/hUXedsBgdaVp0gsvNnwnumyC//CmRNYiOGuNyBetE0ie1OykslqMUqCE3wVWa/0u4rZ7LUAaSO
NhEEXtuGAP+d2+AB8wF5kF8CkwUOMNfvI5Fg48aaGfQBDBz8BvL09WXILHlKXXE/JnbwBy8ORHnL
qar3T15dWKs+gQX0FbBe5p13zJs3InkuCgXUjtCvcMsax30DtkpJPiJXLSrkCFO9UQU359q3lfje
gi5ZGqV91olpvbAFQg+v6isbcmfVB+YBOZ15lMWEItuqs1vQKTQ+rfHdznubwp5dzDgv9Bir/9DH
QW6bTgyrDjrZ3VS9Q0w9cX2mhBZk01kpv1i7JWIBcIKg3vIyuEs78RLmYQzbBbxRMIsWqrl0Zr8H
3RJS5tmx0L2JgQVmrVeP8VTO0MmiZg4JfRxsSPmH4AiJo+FSzl7oaUQKHWuEKDJyWahAqCerhjk/
orleTQHMRVOf6j1Es+xWd0CjCxzFq8qOBE1uZ6LcxzDoGT2rFb+P8QOU8ebr8PvP9+G//I/89o+7
vP77f/Pr97wYK+qk5pdf/v0xT/nff8//zv/8zM//xt/P4XsFXvCz+cuf2n7kl7f0o/71h376nfmv
//PVrd6at59+MadUNONd+1GN9x91mzRfr4I/x/yT/7/f/I+Pr9/lcSw+fv/tPW+zZv7d/DDPfvvn
t/Y/fv/NJe74P//82//ze/Pr//23bfXx8f7x689/vNXN778p929EAgFPsJRtOaZp8DjpP+bvSPdv
OlepLkh+lLZjS6KIeUI1we+/GfJvNkHOwpGGEtxOBsmrdd7O39KNvzGHMm2hE8qmm9K0fvu/r+un
j+//fZz/kbXpjZzWpubV/BIYrlC4466wlG64upBs2H+uBAw68NTwLbIQoSMkoYXA0tSre4M7yGME
hy6ZHOsAYt5CAmfaOp0hmdZnjxXMB/Z6QKPn0L61rwfXUloDMUToVRKoB7ugYDBXvNjYVC5/enP/
+Yf484uWv+R/fr1o3kzLmGPO5zfi5xeNEocIORLhl6muF2uy+a7ABkDYs4kx/A8ARigzfVYYutPf
/Lkez0nc2xlBu/s3L+R/e/ccB/GZY/L+UUr9/EJ0UfpuZrJIi+IJab0/DmSL4AOdGiS9psGUv7Q+
3b5BRO/6zTpj67ky3enzr1/GL8/jr7fDFcqikjNw4qlfPkMPwn/te+Gs/R2J8yuLde9p58qc3KWR
Eiby1/81ac+xv396/iulCF/lL2naXDnC/OXt7zzaFGZ+DNbxOV2KBoS0Z7xpXXWttGY2NMcGASS+
9RgJ0iJbf/yO4MM7TUAXMOpzATDXhnPwEgBEYSBNaog69wZyKhtzyNqSxIYpgPy7uC9gd0b1DxTz
C446AmB4ku8sFHBrLivmeeF9J0o0cshJjwzqnkU7aIesLP1dHNGQN1EUPjBtZjyWWsewkGRO1Bc/
8TA9lu2mhWeykbVjnzJ4NHjvqHvTZUHlMo2PfWOvHXzPwE5IKTQT97kh6WOVyPRm0omB83eXWcje
0QvTcMVypl4x9MVk4nWfbZkPB1Xfo+nqb2Xf4OcAYO1Fkdwy28NBypBLhDj/azt4aCKN0bA2wRWG
f3rAJrIs0LNEhjLPFSlrXgK8qDeHHWBCJsaEcuwStCxEW4A+wUV7SY2xIM0XIkYi9EvTD/3GlCFT
X9IpkGhpQ3CsK285gNFawOrwNw55bKvB8h8JRHpMjG2PNZkRZfltqlS6jW3zxVOzt6hmktrhgrJ6
crRcH7TL6IP9cf2WAQK4A4LmnRJ9WBkz9CqNs2GPx0Z3swMrgmllw527mkOBmTcNt01OtArAi93g
4BRhhTftdbt5gqvsoS33LrCKgEyMDah+k7ZX78z0Aiu2RYPiqEP9wqiyfS7QntHijhu9cMeHBhYT
C41OMoOtnDWq3Me8J1Jv6Ap1zDV1ZC4QbX1d9hA+XG8pSSbeoKrxd6ZtBlsj8tOlCrV+02WFs6WH
f01VR4Vump+em3Y08sBwbCfvdvMsFImVBDAEE6OZvxi99mrI9nkEBn2gVC6WUmMuLOyuWGsQ4P9N
x6Z+6di+7jnHVVKXJM6YxteR+OeODXR6GhaRvzRCuTYSon/Y+bDjIxOCzpwhKY2AA8W8sr+FKEPZ
iObehSiTu55NRDsR90lJt486N7x5j4TfoUkUFCp8yZlyH6swQfH0KOq65dRENqUB2AP6VJwpzMNj
6/yjjvipjPjpCJ/PiJ/PECmEZaOUsQySZxzx88kpxGgEPWyjJZPMDN1G5p61e6Ze4YLmpl02lDdk
jph7zJ302d2pt6d8q7met86L+PDXJ5rxry8GC4GwpSlMh7+sX3LOkzpPQjkAyBUgA5a2Df4MYnC6
J9W5uI4peUNGLI2Tmr8wxxuZygiJjtNs4UnmMPuWRa82lpzZu1kVMIRXCFp07mua1yBq5XuhY2YB
teDefJeHwaCWHjKddc4uC16d0DdhZRx7rR1RP1nFA02LdmrSiGzkMNKf6niYNpoUnzYLEKKeeu9F
+SkK9yywtknheS9ZUf+RTnlF0hpv4V+/PVL/14tPKWnj4SesXLn6rx8W1/PgECPMY05SgGPf3nt2
Up+0BpK7L9nUNwCX2Srk7Agc8z0cnPjDjcwVgJCe5wI7j7Qx7avHumw/UTckRKJuQa4kVwZw3kpG
jgKrZL9oeAsuFWOFe/pBsha96cGfxDIjT2JXNASsCHvI7ss5DswxG2eb4Lp9cLxbi6h2/Ch002Il
0tt3ELz7C3qBzdevSE55M90UVQqTFvDvFufP/K5aoYcM3devWYC4ENE0GHO9EWvhY1jpHc8BTR1Y
D0k/pKs6GtcKKhnXYuW8Qbi6ywx9+kAgsCQQcTEpO7wDTnitqFh2YuizbaHs8RTmfUhCBi19WTnG
julJwa0G5GMSAEpFz24DnRqeCyH54tThmqOZYr4zPvNoNn9pNuEVSD4BjiKzcPs+W4CBxP+B3OnO
i3Goub1bfJfaLhja5kbeq3fzZ9nx5I57N6urs4Vg7Yw2EmZaKvduZZRnxeG4gsuFENqa7F2piU1T
ErNRkOaVKtx0mBj1JzkELh270SIfV+qpaY07LTOsB3eK8GQLgEmgM+OyZQnolPLxQQP/ziermfc0
Nta93ZDz4zoEJZgNAp+sBiXVhNUDziNn12EiXOQzgsxy9PEye4UwFLPkxo1xZl7F6NfgDNfZPwbh
UdiqPtp6Ux/V/HfIdOz9X1/izq8VpVKGtKjCLekqYUmDcv/PAzFoV/VYaqznEV0/BmWwq+FlnYiP
KHa5T/6KHxi3IcaLJguTAbLw+aTc2j1PrvrohUE+eovCsonMU1RNBegw8qvGFAmesMxCp/+Pq0Nl
+A+T100vutPe5+Tn3JkU3ncpKVoqGtJXHSkLgxxkOr03HUKiADZ23MPz7zxidMzQWo/pMN5/fcFL
yjqP9AOWFDhQi+ZoOp1zYkRe7Do2ukuKCw60ae5rTZYYSXbfBSb0prTxN/X4R92qakGGarAdqEE2
XzSGOu/Y5IfF8xgxMmZDwepIOfty0Hp04qo/upHzbEc8XCzGCvvMkek5towUpXLKxQgtf5mPROMk
Y2+uowFUiu97xroc2/Zb5zCAF6n+7OmZvpfCqf7xz8223oW1tJ781CoOmGzbf1et/loc88kyp6O9
cdG0SDItf/5k4w4Zm+JjX7ChxlmVty9Wi911YBaTTGmwJqMlu0994ghq21c3qNNMkHsP3wezxKoy
twa85KUaUZsXDF4e/vrCo/+bL62fnoS6IQh1BpMorP/lcNUJPws8m8O1VwgvgXGcMk0lB4j7GzT0
yNrlROZBj7Z8GymATbXhv8C3Cjl+p6fSxmud5frh60sVDDrG6iln6DCiV5684zDCJIhYnTtefm/W
yPWHzAuebMUJHLp5eiLHJz1bqPYdKmmW8tTFblHGTyq2iB9hBBnk17FNiyMWFmD8viqfRztDc0yu
LeEfFbH2brwtXJyj2PMi1omZ/lRGe99rqqOH9gMQYc/DTaXo94La2H/96usLmx2AYC0FHPpnnZmF
I3dRkZDJGFCiG7GBqMmNIYBPYQnHdEhPkWmlwMBtlKwqTe8ze1j5amgP0sjhemScaq2VvWhx+a0Z
UU77fVEcWpbsp0AA/R/MTr9TFM9LIqHcl2xw3kM7HH6EFqahRNNfAt3EghBL0mTUoL9YU5NRVtbU
WKq+q0yhIQcqx2WPdOMps7+jINzZmDoaAO/3JZks69h1vb3VetbR0lR0CMv8hykL8uhyT+4MlK0k
vidqNg9N922dyq0MKaOtFMxpUPrGSiBCjkaH7IKoMa8sxbfsUNkvB4E8fv2dyF9E0FZswNhb505p
bAF/gkVTrUMyMpD0TIcwQ+gJoiUTf4U1Y7k8qz3nNE9+hv06baJ96tfd3nWIxxaJTr5hEIbnsg8g
1trIwIIh/exygqjBYlLte+oAHmlaDo0dH0lww56fTGpnx1F5rose10IPFjdJZXCUWXM0mHddeXji
LBqitzrHkcll373EhfFOTt4daSXPgZvm63bmtxJqZuHGcuSxqRJ1/Pq7wkimxZSK5kW7uN7gX/kI
enZsDh9DU78E0QCmiYKFJXqp7g3b3gz54F7HPLzWY5Md8fSuxnyWImkVm1IYQ82ZfFJIdFn1gaus
Ofd16x3QUidr33CwNfWkh5NiMJX6j9Avv/lHvfG7LXEPFebkwbgw7FMYr9NuReJssuRpLJzhRpVD
d7fEgYMuwTQfqP+zK1UEmqjxTq/H/Lvt4XwS9VTdikgEp8CuJ4b5fENZN1xRmwFQ1x3beCazTR4v
gxBPuZ/6za7aO1kPLTPPKugdvrtJMDQv3I7YDE+GITJ5sKh1NZEogv1251dsP0sMoA/yyztWTvpa
wrBal84ktuTGpBtN68G+ZQnIt7HK5BaYFomIFTpRzFAMUavRv2o0d2w2po/JTwAm9N4jplpxnIj2
WFot9lErLwDU9k5/hUnHOElevn6RdCik9QzdcWBK+8LK3CS8PTpBFcluPUUyxH6MkKoCSFQbhr9y
VCp2YoavCM0eD8QILGqRW5hUfOwW3tAdumpW7zSj3GvKgukgnHxXsOWkdPaTy6Bcf+V5XJlGxBQ0
Vc1d5uvxLmC6zJHd7kQBo6Ji0ECfnpWbIp9tqSRofo47OhxnPZBhsS/S8TUYYvtMV4S2DuhmSHRC
MU9lMfpgmSUa4alrUv04/M+XpGea1JABtRIiQZNOJqBOwMLV0LNnjOfpm8X5AqEIDoZdd8GqivTy
WDvccq6jnblKcnBeBb4nnF/tpizMcU2qh8t8oXFPMTIZEZqKwnkcN02MtCa0oajFMkMn2GVncofD
pdJjvP8gIPDLUFhOTm0e8RGbKC1mOlp7GOwSpKKOLjy2P78+g8JkOuHyGa+KCkJu66W7mLYFStSr
KOZFVkVs+dCrT4eB97H2ETrU6rljbnkY5i9NEjKET1r0SXjtd2E2mttyYCen9fD6kzj9AZTTvjgO
kbTcp3h9+BT2RtES0RLZw70z1ktit4fn3h3NFY6Yct83Rf3q8kiGf38fVVT0Q1ToL07GzqUmbbox
9BedHSyVZqPtgb77xF0vO9WLZwTUF8txxytup5CKe7g1tWY+os+4+MWI8LmW5RMAogPiAETGtVAb
JD3/ZLaa8UAgTvEivE6RVFidaXvW7EGmY5oYBbFv1rSJO+PdIEDhTeTt1eaJfP1iYRrzPpKM6KUE
g0IqfUSua5tbazQs/UlHJaYcoOM8C0jIktayVt6wtd1UYzPQPeYW4MqYwIu9DTv8mf52LXNZPRi+
PEda7N1ZBA2SjOBbG1sWxZHHRnEcAOlvJrfBC9MH+9E03dtowXCSDrnh5TSdUtTsy442fosu4iOr
g1Ni5NMau6a+8pKyObZ9/KKAb3AID4jt0OeE+2ZoXq1wetfDTn8NiTKRKCM35pcXqzSDO88vPMoi
IqUj3jt0TxEpsxXAOF2hPklh0Z+bsbU2egteIGR+56Ql+H03JLckQ4IWxs6BqgtabmZzQM00S9cJ
3zwTqoD6P0Sd127cSLtFn4gAi5m3nXO3crghJEtiDsVcfPp/sQcHBxg0JI8tyy2y+IW91/acAhZP
e9Uh4F0MvcclPqpgLTIg+2iueCxVr1VsV5+xJh/Gum0xc+AldVvNm8FE6zuuxx+HkdPBdyDNxuZD
5mj7rFEMfWv2pDApmFpL+aTmxzRKuGMyvkWh632lZvtixLKiP4QF73C/ZDZYTxb6DfobTup5kdXE
rbfx6xp8XQ6dIGpc/WIF+CIoBhcAPRWymTxY2yC8wQV7Gymz4gC8A1loGZFYFEXdrS1d/6CZqGrR
s2672qpfzeorZmn61PRdstFK33nQY1/iCOtIUdGYHlnpQMLZ5LFYm7MFuC+/637O5204KodpYJ5Q
MLQpCAVxAnFrsZ0tzWxINpmKk6M/oqTOnEljuCitkxe0z3GsOFLoQeaQ1VKtRJNOc9DxweTk/ldZ
yOFcXJ2j0wwHHdb/0SGgCkeFPMGECW99bWnXxnrgGjTeGdZUswWTcBBfu/nQ4q5W9eiaBQEdvr51
ABa5PTzKisBAA6gC0pQo/6Q53Is2Bs6gAmcTkqpw8MfwJzOhYZnNmO/qjo5Ln1RyLRPfRnNRu+dI
hOMTvrKzxB651ssqW9G5JGB6bMDu2Ik2TEimheO13sVS/IR0pGQ73N2EFBU/A0Lxss1xHVgdJkMd
5cKiFbPGuXbjQz+V47XVUpKMrQaPbJMpOgH6VDvKMxLsnfHN+ZATlkyPkQuSDXadAdxrAcB8rTVA
xJoRqafpO78OAghs/z6XQ/14pxP//4vbxMEOPeE18SLOd8EkrUJfHEZOcSotEjnKfPB3wNl+EPkG
lE5Fdko9+YlbHAovcUIX2GwfDpaJg7SAqbZlBinGNc3b/cXTvIMVZx79WGpcJfwEpRmXaN4OJ130
bzQECs8hDagdxa6NbOtgcl0tq6q7aKJoFjm38UOqY3+Kg+5by+tmZzcaKJlU3Uj7/BEWoN1ci+sD
PoZ61xX4hf0aW4qvqvxZr2uJIFDvT7JySLMdO2ebSy8/eXFonTURofMd/enS2pqC69NbZ/zO6BsS
tSRLAllQ6ZzcqUgeciiACYFPCFGxfRpBzsMuDG9M+Mut3jvalseveUx6NNxeX3xGgjZcY/Q1zzck
GF4v2IXKC3cuqN1Vgl5PQbjCnpF2wADb9rFHuHl/M4chcsjQ0W6i9cIrzzO0WkMC1sTO/0U4A5J4
KtdjjsC69Ooa2cGIZLN2zgoCkTIt8e6Nol2PregPBEuam8QIbWhFJp5LgPX4blg/3MYyQU6OYUok
PxOQhE3hY4LUO2s2sWK/19GwfHTHOkwwNeEmxaFb9syheBvcP0NJ/4oAp8TXMYG3wrlzMmG8II4r
d47ZOo8ls62d0f+01mRfRJNvkjDNCRfxyZYwDZ4lLhb+pKfYBSfMkugjJtBjZVYkrTQZtpwydOrb
/WVevgQib09WU/pHxzZPd7FEZVnltd9rXhls6NKeOllNr/a0V6RgrgdJKSPt0DgIzRSHZv6oqZBm
6rU7goTItwTXyFsFb+a/l0gmyEGi9ip73I16lXTrWjjaZupzQqb7WzU6sHWaqtubI+gB/D3v/vCK
kdJEq2ljfHIYIWBxqtD34G8OU6KdpM9f2DmM1mNS4X9M64qcPXypZa9WRiG7hzgpjAVZu/2q6Cd/
7QomDUnrAbwcyU4XtPGbRur5Bk3aUzrPYPCifURllq5ay4sRhUfR2S/ICTJ4OshkNE9SJu0aTFb/
SiH+iakbC2U9Fc5brppqg1w53d4/HWwN84ONT7PtpXcsy/CZxGKeCKEAniBJ3CZZCo5lhpUciX3j
5PVLlSJnC2nxsFTCaSu1jNvASIvmEOfhY2IMzRUNUnZVJHSglYwz1yVqLP91k87bNhrpa1n810Tk
UKs0jY6973ZLwjHNlTQ8YPflcC6ZLED/glV3xLB/4K42KGR08+pbEoFwRb9K/+bDGYvMx4FZyGqq
CvtZGNqXDq9FOV6BgyfLtoGbh2sj5RFwx97D2/wxInBJbo7DKlRWsbEnkjkkoyuwQvWrDJLxxg8W
K61Rv+bsnc5ypCG8/0+WO76bmAi7bP3NUvIpk078BkBrp6WJd0gC3Ts0qZ+vBzWmC8ex+4tNnu2i
a6J/GJT0y5CFNMlJzsTCN071pIkrG7TokPRIbZMuVu+mAKABJ8g+tJULZz6Z1Baf24G/sj4B/+yf
62KOXa59c3vHgIPwaXYJ1mLUPHl/jE0VruMcC3vbgMi0osc2YdzN8Dva+e7o/kg7TsA/22oTd8mz
NajqjDMg3pDCpS2T3HZvvdl7N3yiycGp+P0aejHwJbUkdKDCkdxD0Isw8LhcV2dN/iVJgL8rMTYu
wvOHoEceVOoJDVqUmof7S9MG/c5FAT7McQmg5o7F/GdY6h/4Cb9HbBN308gAAJpUohYdkQADU0W4
G71kFQ/uDwx4eR0YF96XWIxZKiQ1CUrsDhqtpjG3yLR8BbIs26cVUhrfjfonggz7pxoXV5Z2+4K9
06tRdwQ+1iHhd7bhrLKObA2JsM+36+atwm97IvZBR5627pHu/ibp2ku7+JdpMs7jMHOetClCHQqA
DTge+Rh6CzIzFzuV5g9QG37hE2tXXAYQ3kMGl/kIta2i9+2QEQAQAwMSkrJncb0+tAXa/qLjC6se
U4FCE3rU5xfPHGhqet/Z43jEL0c62XsRQrW1vE+WCtF1TLJk28ipgglYkFzWufVh0CYsEuAsMW6K
x6GLp7e8zam/MepjwCspahw929Z2S1UW1M61iTC30xpGO7z+LwL44LZnLRiC1Yx5gnS2dfRxVi8S
LVRUOb6/CgriH7K5xo769kkzgrOpiupkzy/kMBCn1mbWi5CuevfmVPo8m4ob6eySjCdiIsj4+rEJ
Tjb5EgvfjLsTEaT1Gaf9SehTgB7N40Uv/3RRl1vT56k4Z2F0rTyTxozLjYCzqonElnhx+0gMO3G+
sfoBo1Rtg1IfHgKAaaLMqj0oyu6CNATzn6t1FwYTs/reys6jn9C8hu34rHwC43vruUZCdXN80T03
KfLOXJve5EB/WJLyOrVmfOKpnpySVqcHKTqu6BGhVq8fAbVrN+qxz0Hr3ZOtufk69vQP3gHx5OOo
7fzhnLXcyJYYomtUudG1C2Py0PT8TDjPrmOT/moN9RFxYPeXzgP5yEMQqBkv4/jDpPPb1fAZ4tsE
imTfo2jmF2b2vFc+7RaDsaGgGGOdRTqgi1QqEcLY6raGYp8T4CAjU4HythAM+sFzpP5DWSd11sOc
/iJ7MP8XKAs4tj7FN1083Ind6ICAKenOfibfmAHxgkQcdK81uhhs5Wxbhrwg8S/0YZ3h1Dx4tMfz
BV1z+7+3dj5tmqChTbKzS+0AF/Vk+qWLpHmQc2gv9PWU++Gz7Ur7ZSQxJ5LCPmqInknxJul7HmKi
EHmusgEaNHoffCq8Jy5T4COyByyEideu0xEMeVxkzjpLMns/OwRKaJRMJCWPtxKZ2PxZOWT/mqJp
4NazqVT25L1F/Faw8WNNfWnhz03LdkGCmjj7Go4QvlQKPNPTQfkQV9psopjpE/r4ZJEaKKyZK4gt
7y5Yc6B4x7qosdJ03awssvQluYvTPnCG5EQ0J5eOGHGywEFWdf7P6TX4/oVln608e48MtjL+1KBV
jqWVL8Fml1wXbnc28r4/I2srD3FHKnjfgQSKphZFuyL4hY0uducS4D809P387lV+4TAq4S2EWvkF
SCZ91oaifQtc66EtE6a49xtlfrkrjP1wcICtMCcdy/LX8FrEjGBGXwxvxCdoRUAIhNgVxlTukC3/
y4UkMSrqvHdPlrDZwIUc3MZskPHHFzsrxIVAhhq6bmFj7045/UcLVYwEkejzeDiTLze+mXhoeOKu
6/Az6AaFMQIcKYIY66jzF3q4TC42K4412bDsEfAphY4XHnI/zs6eNYBFUtSLMb1x/+YS33tkmdQe
7x8lY5EcAZ0ITnMuIHOmqvXpbSqATZJyl56lii6a6c7OctBplYX3nAZfErdX1CfGG5u8EOZrm9fP
CJb1R2eMHehxyGG5UfO1w6h1mxtUsIbOT1+IyHk2WbuwWp1uuq3sZzfDYEIi6gI5ZPjED/BV9Jb+
2gfUhhACMHvZP0WNoSCuI/MyZbhVUjLFVeiVr+bIQqYNs25+wKIkhsB/xCu87ALvh5JOe7ZRIW1C
Dy9DmYANtN2CiYVh5htjxuSWjYvQY4R9DeH9GQe6goFbo4V99/Lc29SOySU22M2bPr23Pg1y22dn
c2wDAFYhUCAysIny0h78MPw28ig6OJEKrkVnvebWQLWfMA9bVAqpQJP4Z70QIWVCpMGKcIPtHBP0
7KNrtUL+OZHfD3s1dfzS0L9pM08yTvRTxHjmOU7TdTjOplZO4PfaLfxLEMT6M+5D1HedJJlx/lTE
ubOq6zzdQgJ9iIxYP9taZ2zqMFJbjs9lPM9l7y+ZFeyc2MSIq3CSh6rJrQUwiWidcTWQnYADqJP1
Z8bEbI5XDl9AzXKbmiWPcSm3dmkTneLPM2cfo3bn9bTiYdnfhrwpTizgKJARj+9EMmCy9/xdk9jq
cTCiHaoZC65Inn5Mfc8OTgnMD1Z6SON+2OLUi5eZtDwiYHR7D8IPQJo1R+lM7pYUdHARU5k/Di60
zlTT/V3WMoRisbMO+0oeW2qUAIuzkSUlOCbKjyFl8MICVt0aZqILQ6jnNEyNJ6obEikwfg7ofrMa
r5KbstVXQMYeJayXU8PBbw7T3gEDeMnjDlK2bbznjdueCOFiWDR83j/x5fA2jf1u6k1xvL9oVot4
TAKKYDV1Lr04+7Ai6zVIi1uXBcdKK7sHMTIEhVIN7s17CfIIO/AQmVxudTTHBBj9DkAkbs6KZEKh
af4hQwi9C6hhysLJX8OBsG2jIsR+oEY4D472XgT6NS7N+CeMpqsam0/bjOAcJPZfSW7SiU7JWsKc
DF5N7w9rAJeNRrTIfnTQTokMlo0tLOcRuRM5nqYxHpwRKVPbyWkvZ4zMXZZML+Ssml4NG798Qfud
PUIvqZ+m2vYovya5SRtPPumpNQf2li5rt2JTYP89mXPGTmzQykBB4yN+PSSrHN8PUoTGkeF2GKHZ
2rNEwSsZqjruY+okzVWFPamnkt9fliaMxcQLFqqtwl3bBvaBsIjpGJnAYQilBfzBG08hg2TBrTGs
JmVziCYG0QbIBVqK8m2awNLEJhcKtiZxaltLx7nmwompJPoIXIjUE5TB9SFw6LiaHDKnKT/7ZMpP
Tud+Sssh9m4uGPBiUrJ20NftIfVXecUMUYKrPNxf7Ha2zs1usfufIGf61MCYGEZYziOPfpLDw1MT
5rhE/OJdCiW37ZjR4mU+pIZwrrbTN2aK2cXNEPzQKtqLe9pYV7rGWcMC6jLGznyx0xwY14HZag/Q
BSRXAxmhQCTxcOe2WtL/V/gn3eohTs09ayEgaQXuwcS1nCvgqvgUgmpdSRb1C5p00rY6S39ETlcy
VvFNWLm/TO3VIRkqYBppRVRiUey7rl6h2krOggydY6Spm9mIaY07yQHX5HUfnQ5FeoipcHBKxrWf
7fSC8ihBwnNj6z+dZK6fzQiidh4gGSbjvLtFXk6iDxtoTCXJQbhMzKX7ZKKs39a5YjtNX3zSQsEx
ZiAQtcqSExB3IpYAyqA6Jk4sNZ5zTbhfvuMeAzw40aLqoOtK+QHK49QCVl7WXBiH1mhziDq9aCF1
udPBcRWxAUMhl403hMz5a+pcbTw5DCA3JZ3Hoeqrht2CTJejqNotqDgcFczSr21Kn6eljDaaTtxQ
gcYbTW9BMKb2i3tfJOP/A4AgvQPv0S/0hZ05Cusa6tWus+13nLjDziiRsHIncGzqqloGwWxuNcry
4gT9WU/KbpEr9+n+6PDovUFZ2CsQqt3BLAzGfVKxuEV/vcMiFK1yRrAXZYlnEZKXdf8sqI23hKP+
FA5YlUsZpu//faScZzHWxs330CoqKBpzAnvw6GGU6SM/4bCvop+OoHqMmvgCK7NYsbEpbpzZZOUq
9t5mU2y7eUcVFadBuDlSNX5WXRz0e9frTh1781chzOjkpyY4XpJDtzI32ea7yAutlk2fP/PNU/A9
+OfEemCCzyiq+q47NRzswCpvEtfdPN40Xbs8RS0Q0qq0XwPffE2Fae8aAw2Q5H2dipMLQPoC0Ua/
FtTH1yp1nWNmxwc34U7s2oIUpCy2yb/Us1d46mDZkzj4MIYYpWQMTmqcmi3qCH078s/c+M40XaH8
FAuAto/FYBlgYevgJakeqYnsdVVFCDFMMj0o6dttM4x3Akx8KUOETS3gkK0g4PqJ4+lvLBDp+QLr
cudZ2trrkv4j4Kelgmz6ljMTksqruJgNucJwKMl5MIS271JYtsQVFLeAp8MKt1R0acL2iv2eKLcE
K7brtDfXxdNuYCRapaURruvRCAhVCUych7zgTbVOsR7WW0zRXym43t1Ywcp26Ji2/SiSN2xUiINh
XJ7un8ox3flgrRKtf7qn/Xi6AEwIhwW8tMIsQzkey6n9JAOHQqtO933i5Tc3GD9YvhPZin/p7CFT
cKZGPbSppR4sBrEVHFjh+81lzJBiYGPPtxmSpRWHJCQRd0pPRCDgVMlzfR3UWovWYwrObYXhmTXv
EHZ7zD58dn+pwMiWNWampnXlzWc8k+lpvCyjfrgEUKgt4Q4Q78xuYygbFrsUBt6jyYTRR69YFn6/
AIgrPvWwfJETeSUg2f85cwBTgt6DFDFi2bOuegancwp0mGP3z7qqQEyhJUQ/W546TIazcFujYyWO
UQgjWFtsrEk5h/tLFrbv4IyjQz/ECN4MNW1DN0LPCr8XDU7eQW5qx3FbEp36aOVd8hi0eJzN6ugO
+QuhCcxrmaFf+5jNm5YVwQbEaETaBS1CqetwYoCFyaZST4U/eU8Ty1GMv3ROyBi8JzZ75i5uIejW
YbVLIs88icnon8wJdYFVOL9T24P5iTWN7XLGyQWWhJVwm71qpFchJZTdN1umfQlKURVjxjaRGixV
/5dkeP+0nDNY6FReejwRm8KGkzFEROhmuGZT/dHTQmYeRQg5IonC3y5Nn8yOEsMTFsiygLANP6n6
Y4FwJImdnLucz+6/ngWuvipJmVrGc35fRI+502rpLkAhn0ODgPNBK/THkSDxldbZ1XPm4q8lW4hk
b4D/jBXd4THgXSENXJzCaBgee24/Z0rPBaHvezZhPGF69lh99esSLq1Del5R1Hkn5nOI9PTQekid
KdhNHoOAqWX53Q0kSbXDtjclMJUKdHYZI+1rmqlH8+6d4J8kZ8Nx4kPT4vtXk9JAJRXgRJ0MmElQ
VZDiWFpsWIr9BFLBtw28aJcJaESM9NmptFrJaA6eeee28KqrqTtZ80sTkjBljsgng9ra5H0Z751y
ds5rzLZEnUP0n8yy5mSwcDFbmQ01N5CXTATP6BCqqzlw0lk1U5QhGt/rltSv+5XFfn6fR3zDKuI2
KxwzQyIzf0i7Vi8q3fWLTQKgnuiy+N3hYt2pPA3OuasZ26LkZ3z/KgzLu639BFLJipmACIZJS7Mk
nu/++eSzER8sNu2DrnHuWZV6TVvr2cNScgh7KHwtrsGzbTBebXrE0DBDTnnhbKPKs+FX4MzHAALO
cuEU3mGw/Z1k+Z92MLLQ1iwqu3/0eSIiBl5q7ZYlBCOEdJ8W0WM65tcQw4UXspmFKND7wSJHqSYV
6QpTCjvQvaS4GUrlrnsI6SODhBNr+duoa9856ookn0HavX0SzXvKQoaYIfZZ7R4JB5j/gwNNctaq
AM0DkFyqde7272hzDqQc9Vl0FT1iLPVpMeAtSOvNiM71+qNH2rzzHjc0+4i4PSHWaXqoOv/STt1u
EPgGnfaXf+IqtqyLFxzDaR+176X4NFvjxgqQAycCdyS5KcOjX35YRYrBiZmJz6QlkisXJEc8HLoZ
DDB+B2fC24mf3Agxc+IIWCnQZzEUroNXGzUtm0jFOxFhwQ6fyq1LjTbRfkgFYBcZSQxbu2f+30/u
UyO/G3MObQwYC3hg8Ltt0/+za3UAwi3yLaxRavBwk0xo+Iix0f0ZtuLfvJ/BJrFzYkr2MsUvuvjA
vbBrsoPw94EeLPWcfIkugIMBT2TpdtPBs/4VXzmRK2V17vJilQLPyNXBawHHtCffgaTAj5/H9LpO
mn96fdLRAjiPyuhWrtWu4q5d+dXTZKhVpNGrIlI1WVe3dnUOQfoU2rRtB42KFeAtVcPodAdgqQsf
FsCIRmzS1TJq2WxnjIA7VG96Va6Bv+8mITc8OJYxx3+bkgUUG8uUpOuq3mRRsWyDt0AYbIJQb4Lj
oCtJOPf4p5uQZqYo3mf+tEX1uKxzwpfA6eLwSdaJzWi2eo7xIpMbE9KkBHtKHU8054k5M/DCPMFh
SjpFxOTTQWs3ZnsUTJrvkCSan3A5r8yeODPmYl96763lZNGGBCsfQKeTkENBn0IEvX0qYvM3JBR7
gTFPjJuCu1Qzd05HQWj3HqG55V5V6S3XjLWXxPj8uMNAxqTpb8rNghTqwuRtY8QGbRl5vbYxLAkQ
UN8qRrroh9epmKPGmi/SmLZpHL4onU1LeA6ndpvhUKk58e2UMKcE6hF9Zdg3+7RDcY71PeQdLVXy
4fBMG6dfVGLPuhcds858rLtxhb7nq+h5sJTjc+aHxoWfxnoyvsmJYY3CP8g1QGh1F7Q6wL6sm9dm
OdrYdE3mhsM926XahedDuZnjQQsyiqpaW5cKkSqygMFMVrJIN0hZgGHa2QORIbjLcWcFjOPAJrU6
JiEVEREsVn4Qr5MZpdfOAO7yaSS4Lx7IXUSvk2DyThnQpeFZEnEu0bY5UYqYNDk0Y7LsexyJfukf
UBdCkCeaoegPuCO2OgsIJp7Ta8gunfXKkTiMCWar/IvLkLwt3/ws4NkhhTvHcXhKgA82kb9zwQGm
9vRgoSZ3nYGrniOy8MMtm8xdlUf7kgeMNezY6h3wmQA2Ir8vUa8sjTEHtvbOqbxVoh34T3O+quy5
94ct2aw3saI6gJMKsGbG4IXEXxAuU5JTGIb2bcxdJHQZb1nHSW1jPY8h0BLXzLwi1LJ1HVPbi5F5
U9vArHQPmZk/47reMJNAycJBXrCY13CJyiQi1DVYUY+9xaFDOAli8oZiw4B1TG65SZCxJxlwNvgn
Jz17CjLx3ofhNmaVpUPI1ieCpZX7A+925Y0fo/0Ftud7mLK9n88B9BNnS+/8AUXa9AB0O42IBH+6
suJcxtUvwyJUaWLrS3ia8ZuC073wI2DndfkvNT/TPoZNZLEOqq5AUcHtkFqDAnVjGeEn041laDqc
TDYcY9gCmz6R5artApZdzOskJzGXbVxshM/ou/dXrlGvq6L+9hnS7vqpJp3SgS1eLLPSYMrL8qVB
gyOVBrOxWZMnh40ddQ5JZG5Q7wq7WA8ADEwjJ03dZ9efbmeyd2/iryVgKGKKw1mcCvmuAjo3OgWr
Sk6aW+981tRaNd3CUp5EUrxAlrnlSO24/U+xsG9gDFaEGm20UaymYmSm5V5gvf5mFnHQyVPYUzsH
EeMaYzEFACwC/5j2ateZxmua1lvHRRA9XlEhetL7G3R/646sTxtvOzr2VvSQbPG5kiTNVikdK3SJ
Ah5qjBCm2k9l8VfzHSP3XxR2+BTmw181WmtOIby7XfKNW7lcYdRhrFgYBzP0HyeBcDWKAfHWq4BA
WR7di8kK9jUjQPgcq9I0Efm1bKO1DwhonIqsBzqbQji5E1wO6jfMcyYw3/IhCWYUXUw5xfkl4q0w
CbqBuEzM19XNU3+Rk7nCpG0RaWi3XJLNqvgfOJrTJGFJRhdiE5YeRKTSy5592Gt2NyMo5TbRtVNp
BKyla4aqKdkoNeeTmTrE6IQPrp9hlLnnCK+ZbP3SCx6U0CEze6+9Xn+hFUxL9hbBRg+0v1Q0p6qq
gVmGG1s5Dy20aHsad5lJmLRlr1VUXRqPzITJ0yHTgHZQPzZEeSv4UybGqD7bxrlPAlq7jVt7M7jy
6kT+U5WUmxK9ZAsLYwwg7pN8Uxm7AHXvIuuhURE9pecAsaX7oitM3OUldxh6EDvpAqbLNALQMZAM
gIVxdD+Cw0HaB3PO56bxu7xnIQDxZhIfA+BRvD3WVcbAWjsAgIRgrBMC0rKyoweqjHFnsOPZCjLA
u8pZ9zEFbc6mbSXCC6AGKsyJbzcnPEqtAuKMypT1RuKCOY2R4SC9rb5b9JBM0tY2XgMsVoY9bSq7
NcgzkRt70Pe2Ta4OWqAlNnEIv+7SyL4duvcuDVZV5R8q4yUG5hpgOq3DYi1z9w1SLHC9hHhBa1V1
r4VBaRPqwO3iTQgz0Lf1TQPeD5oha+n+6hTh44iCpnPLXaq5DwiGEUnHKHmbjS2HZc1c2ACKoaXF
ZzuTqAwt+autgAetvxsqvFLpWbfrBTSZSxCVh7Z/zLz4sXG7Y5ii/QH86eKtR2IV4Yfs2/isd+GT
RfiB4HneEVCPDcf7zRLKEMGUbEG6ClNMNBtWov+NbvUSTnZMylml9g1yldVUD19Dz095Yv/Ffg1m
ZQmvNn0k0Y1gCINhVgG3jgopaKtsC0UfZp290lkuICA0KUIjVtJ4LxYsF6Oz65ZHooIuZGz/gEdk
tDCW11SLHyrYwji5zdcQNUIHgmIhDeRWJI8EBRliadOGAG7olwc+QNnzU1rlU45qezGw0QtHbe9F
Y7U2JaC3qlkwkprpSBm9RMza23Kb2dH959Texe30P7RXJfZRAbxgzDi9COTVjaNoETGU+ju4kZeg
Lt710XvKZhgY8FSN62XUOKBa7PirUSHTKu1rkrkdyOWEtFy3OHnIFpdlJWPU8czpW1LD6vQHLXm4
fG0Yf82arx9BXiyAtwOxNcw7BU4d1bB5zIl6l7UZL3U7l6i8aTwjI1py14Ifb5eOR8it12Ddydxt
gdGILT/4caUILzd5TgpBqBBmmbWD3tQooWoSUsPXqfnVuv4GPsk1FaUrw0wmwKc0lFnorG3f34dO
+0dAKiVTTQFkjWFyYBU3GsOG7DYCh0RPoTvU70724vYaKimFqpvQeBBVVbt0B514uh54p/LeCATR
EAzWCiLWScFgWcWmCUaW6gsJR8rRE7CHA2hoJmpc4+FMFmtJcoZf5JTzCr55xKqDrMERbGD6Oq+S
zUkXKzbCHyNT8C3i+PeMv6yavwcjnG72QKcMGP83jgAap1PfbeNTm2E5aorkkwhB0MDFfnSpdBUs
fV3Ve1Ovr/dFHPz5RTXZAjEyO/z4szGtgrg1mw5iEK+qVmdAOYgBHXJ1lZNEq3GAWAW/zChsczlp
RISizQ+sH2c8em38AqLpev8TbIyzxagdrTA/lE7+1YXDoyQFl+AjOkNGdXEIu1Vos9SBdASuCu+d
DKVNw6B+wTThSurkX9WlHxxzuy4jamj+psbAPuJ4cZnJ9tvaHN5HI1TMbMWzi9mH/61AgArrpRtd
JGQGYTuRsCjdNIcgwBGaWca0kKHdUk/Fv4KsmXlet3CEsDYxy9qurX/kYFeLEQH4PkMxFdvm0RPq
gTgwfSRDQ4/luim9f3pAr5v5N0PT3zKXfHhyZGgQGLD1bX5w4dNRc4X5QrAWddAYDHrfLuLKvaoe
q3vfPcq+mhm2pObi8WPHek46rJBxzY1dMS+RzHnbJN9bZUBpoN60AuxONqM5az0620E5VyLZKhAB
oxKUf7le/PaEiNOEj3+l810ZgNEG24YvZrY/LgxaZm8V648mTV4yEoQ3LHU+U8TOKAUQ9eoEkGgs
/jikzG+gQ5Aj20tSoknwtTw8ZFfXYanZZQl3WlKt0/AQlwhAEIj45AlMeCwQZ+l9eoGl/8DySS5i
0/oMoYiOVeMs+5HFoq1ZNqmbqz6lUA44AHLm+MQ6UuuZQ/eVlL86CXwLnsAYXHEFLyTeO9YnuOvV
ocxteVQsLDxTI8peNONSC8uVEgIjcvfqsj8AmwtulHNgRqBtmLrQiNs81gvTXCSGfKt8ijcy1TDv
B+U2yNRXbtsv7M1xD/X/qEPG5fRdswum65FQpQv/W9d/9ahnW65PJllJdr7QpbcbskjxjWG9kRat
OvAsr3BeW7zLsDv6namoLJB9QsKbzGtnodbKn10ySLKH2MZ+Jy2OGBER9Vg/l0n00cfdq2899A1P
TCd/J/MGfUjfYwG2E8qpIofw0SBIIvKI9fTN1WxmIo3c5lPyJlsiM2Lm7MyV8Yyznq9d/dRKYmqw
9VzJobpWPchWYyQOo8AZ30VshPXiy3bo3xMzamD2cSarFLmHw2AGqsitC+zZP3UVDHTThI6GXOEH
XMtRNFwGz13JNjtOIwJXRACaPX6OeCsHvzu3kXcIdLmfMc6aa93I4F2LMNsR7/dGrmmJZH/YixHH
B0CCZIBGiBemL2fP9jn6H2HntRw3snbZJ0JEJkwCuC3vq1j0vEGQlATvPZ5+Fnjijzm/ZqL7hk2q
FSJZBSA/s/fa7WwuURa3rdGsJumA8BIgTFLMtlbZfoRpeM50liFV98FTsl9DT75nnkLnaCJScmlh
O+89cG2dARkm3sa2uHbntLHA2anSvIE45QbXzLeKZ18zfveO9m61477vHqBXnocCd0ekHoNU+4rR
lGnWc6czgDDkt4dJoFfkYHqs4z3U18PAxLOs2MxW+BuoIYzhOZTiKXKmE3F4d/xUpwBj4mIQXCNO
xFtNlNiudo1VIVAUaxGNalaACrMHvuJ2rznUB9ruHs4IqWDMwQryIwRTdRWad1wtX3Fi3WMHhS12
/H6Oa9pnCbHPIYpFUPrfiqylhT+1JMkMzYvK66twcwRFKn+T+fTaBecmVfeUKhHfhQYNLLdTSKj8
RiVBQ6s69IHbk5qXBxIbWa+2AIGwLEntEcw3qFzSNSajfqPtQVVmGERttj7ZX8m+ySHwAbFhrVRd
RCqfw7p9m/9LhfuilS0zJaZnlnpUJLu3rXyZKWyeFXwNRveRZRGyOiPe2Boakr4nAjoCMpf3JzdN
/hBjdKnSnEceabVDRovx8zv4KVbNvHnwEVOSpKybw7nvOKOI05uTH7JHv9L2ZtNdnV6cGyPajz5J
C0H6VVEwiMG4eTra16YhjZVKJZa9z5gTADWa+ZVRcnYyJMvD/klL82+DdxZvvUVGFjMsDOUcWo9m
2FwNIwZkM1/TjtWBSs7aQyMy9gO5SVAjDY4hdk75EDYaucOp+M0C4uBW2U5DeuP40V2F5Tf1BmOk
6c98k9cUXol4MyoKpLHDNQ2f1CuSr77zz70jv0lTjokpIFgrbukTEQoAgidlFpk9Bk8oNAys0+Za
cL2FZfZFvMcvFAQPcGI2bcMwS04EI7lMMvJjXr2Fk2yXGKDQ2UTBU2lyEdbm9/wzikz/5YbeJ2Rs
8mSLb1s3sD/RjAx6pS1GooGwfofM5Vs4986yTf1h0RUB4ldq1zlV5JdDTqIFE4K3iySPt9pUB97Q
C67bvdH52TJsQS+3/bDpDLHiFt+i6D7ATl7n/jyWM2u5KDKDxCVivETMGx8kNMS++VGbzRKw4LTo
9NZiiOWerfmStklGbCsdhXh8HgivWDIC99Mm2xLYGeJW0LNFY1n0btZ1iKs/EjcZrlr9TR/YncEQ
I5vG2NRawerENIYlxIg31AsMArP2zbCTP4OF6UHiD142VbfC5D1ukFMR9UeEdod4lh3dSVcDDGkP
P69hPRgBs2NQz4Qslrw/ie6Riq2aa8KMvcNdU5AmvNAyCCelxytfOOIkYgU2ZZhhKYVz8jpwObFg
vFb02BwaStkciY9NTocLCHSR9aCyqhYdok64N1wDbQWKmKKl974qc0jXzAJCqYBpZgBuB4sY1Ams
LLS/qWVgis7NpMcmGLQidji3/X28p8Fx127h9hsjP2ZWDaJDP/t1fLOC6lP3O49MqmZc+R+4yIHU
mtai0iwEBD26h97Ar5kKcCszGdBOvvxUe8hbHkUZU2YkbWnRkFqUXu0ZoNvUZrasiGPReI3x4l5S
J7r1LeSmyALNmZhPhNeKbRv2zqYW04zWoL0ah+65tU190eeyXNusmI/G7IKwNLXP89Q7tKlwtn7a
XYKJXMig5DCxJeyB0vQ2BfO+pZvusTbQICWCoT/rQOSHDXR5hMRCtPmxLj/GeHYmdNQHbsF30lJt
D+n+SGBrRGXn94xOPqZcfHWu2XGS8HfkuAOXoq/LhqLODOwHR3qCfCJyi+NIHgtzANoAKZddFOpy
hp2DrsJlqvzfEQvWBVnER4C5AbP/4WK5LLMNthwufzdW9ac30LiVCG0psVLP/i2dN1b8/HAv8GGI
sBJduNRSc5sahOdq2FsXtpl+qNp7QYeLhdeftiEN+nYk6ZNRgoPKDah1XgdXw0V/0DZ0VmQaXyCi
i+LO5IqggHr8TcQIZya7Z8G0l5c1WXaFQ3aLLE9WSRIBIqM/aN0OZLbuwrgkNRzPxiJTnLv1sB4H
+PstoJCFXoR/xIxzL7NnYyS0Xvfpxc0yJ7HsQm6ntm208VDnAuFWPL6Q0j4uhvjQtRQ+WUDTpdXF
HV0psjZcZiUXIoih/pkMHhpb0kfcaAYsUFfjbVSgdOO9r9N4Ab7k5aYVzfDkBNBcAlapiMMpqbJM
rNsc1xHxrzvX1FHhJ689gn28I/JVsT824RuQw6utjBHQTA47gPUgKhdzoEsxW+KUPZoi8pAtvAD2
oCBLeyemQmeJTruA/768qY74V6I/PhtvPOgiOCoj2KSCfb5RP+R42jzDOZWz9YdvLrt5ijCzKdtZ
7qqIBnAshkqiajaKE9Egyxul4iFhnNBdg66uF1YMsBAFGmuSw9DbFVowbD0BGRuRVG/Y6r+csPlD
efjuhtEXfoKlhUkxDFlbhKzHupFUt0z8svndlp6fHNoWsV82FZjrGbUJHY9RimrRbqHaWJg+e+Qf
kAFuJapTIqiWs+Bs9fN/Qym/GaoRUuRc/IYNWOWzYE+BNKKKVCsFW4skg4PyQ9xYCDKn+XDKbJ/H
knxGO/ol8jnIPjT2qoo+yc6JGMC9J0m1k2V28rRpLbTqCUHZ1qRO7Ib6XBpztNL0GhE4ZlblKqR7
xMtKb067jY55eKwIsV1lxLXgJTukDBG5DfoP2w+2Hq4B3ZxJqz222zyAAsyWftmRAw0WCMkRbYPr
Y9ZVj+Dz1cKyV3hCxYJ4C6YC3Cqyrh71qcdHNQEncqyMqUl/q+stoMmJv57s8y5+jLP02dQRJ2rz
C9gbKNo5f2EUkOgZh5/JJNkCo+nEaRk9TFny0DT6i2dOZGGVt0mSStrqpyIWXMB6jTEqxwfB9l71
/JNSNC+j+tY7khaqxn6qiwBBDlz+nelqUCqMo8c95wEX9JiptnV76rLwWuQDx6o/npthJWoyTAMc
4YlK7nXfHsrGOzIsQrnw4sYB5QFeGyu0X6z+o5jCq6Hyo2aWT0WWnXQfC3fRbrR+4sXooTfZdvdp
Gi3hAfhhkO1KDgVCVhymRZoTTmwbm1stBhblFLVwPex5m0as7Y0qgnu8CfDxEvbXEZ1A7tjSj8RL
hY7WtUAGx0EDaYTqmDBXRw3nidp3oX2YCYVejreEEfkiCQak/dzZqrCowwbvPXIAFsoHowczjI8t
o25Nx4XzTigL50sIBcsnIINuhzk4F/e8YivDhYU+lt0e07nau0c5j+lsOJWwMg6laz9g1fkjy+Lc
OOM3OJolFvqniLRswjos1LHtHL2NztocoxCTiv0JYes56joeh/O7aUkDrkIZvwBsY6fCA2Dh8IRj
yN3j4rGLJ9zZH23rE3gbosTxoPQBlpvWkbeGjOqsMXiSkpM6u7qIzhYl+EY6Dsl9wVE3mChNDT1S
ikq1PCXc/hGIqgUQvGEFjoIZyMbxvcugkSNnE6Q62fINiP+zIstdCz7iur5SBsOBj6iRktA56D0r
PE5ujkZyva30WUXoAvvoBlRmhTDi9pplUKtNWeCNK1y0EzZ9mI9D0W26t1iY1VpvjDlis0w3/jh9
oHh+SrO0ZpGvf5OcZLHupZMMJS9Mn1NUOGrbkcC3gVu/zr3qBRAMujZce8cMSwjqXW3PfUcWNwlJ
yiespePowgTGfJi0DmWob2yqcL95wsCGdrEc5YZAGjB+lg5DWpVFi2620DZGcTPCaVXGCk1CoD9H
ZBmTueS/Maz65IbdaoNZrvH6dgyt9rlhl3tTdq+tiqLdEFQ4AxShJp599HunYh+ISL/pWLLIKEcw
zTgRyzqZ0wY+7kx/nzzntTRPisRuSseEqUepPTptgtEuonwoDvU43pwiCYgsBM3XBQ8Y9uYJsvc0
VRt3kn+sosdxAQyclEeyD7TqaLfOq55d/ZpLqM+ZPlWCewOlyyHvnDOJjIu0ywyQhuhM0jmMRSMR
GqIdS18jOWsJcVd5tp4gJdG71g/2KI8++VmTvRoRvBOLbm975zkhMIiqAFlFU4hPHUFTGBdUFn7/
p2ztlTNjlHzRPzt6e+77eml3fBfL9cn4tUW80NWJpypjr8roFsrB41LJ8g3nCXW/3j10qVoCV8xJ
BPVfhza5u3p4RIx1nCKqroBgJKln+F2hci1trhkkowwZ/fNY6DSRESOUVE++u87ABo0HgNW28tFi
AgPQm/HRnpS9dMsL6bQPvZPiCqxfSrxeZJySx5znBDUjhsDn23zArvnQxnWJ/HmBl0r1Fa9AxYOx
sQW+Pxu990skE2JcXJJ++pMfxbupCfJlleBnSQBL6RqTcvxF3gFkLie2R13x88/I5HWM5ROuBGp2
lZ8nX//TsrNYBmP6wWwDEFN/GSujpbzHYxP25YvnGEdUeSrDpasPJDPIVN5tXyJ6ZeDRx0f4cDDj
GGZTcTangIHgIjTJ1mHnaVvjER95uOxiTAWJ1JDnRVB9/Ncgrx249geS3vE7la8sBK9jpX2heaMr
QZXkvnY40wPXvSOz+uxr+7tATzS55i//PdRpprWRuVtJ6nhv6BDzhi1ZMG8S7Sk4Rq4DWwcjPNRf
IQc8gvHwqBLyutGJe0t4Tfou1fKISgrZir+Kote45MoMdffJV+Ttms2WqHqxKHRWT9Jsf3WZ81Iq
coLaUBfUkmqTdOhBY+wZbV1/uazpNSJeamJY2m74zULkLADEAPLZaRIaOkJAltPlztKHexRX4NHn
JsAc7aMoKSBbcMN42YY7CzWNLgyXGJqdEoFLYsXJUuXvGdX/4JacrSNucG2bBThVHFXzOkQlh4xW
bJOBjjlgjmQ2zrlOxBazbbQAXJisc9mGB4JLTz0d1U74xaMqkzkcLEmRBMGn6kNOa2eMVnqnE8os
GA8iMFzxs98JVEEpWBV3I8kvnu+xRga0E3V2vvASbcUYtibMPKuW3pdro8yKCoDIgEkDiuD8XMQu
cArfmoUt6pLHPFW4iguKsAyP6VgFmyk/WW7xMRQ9lkJBtT7JfM98lH2tAw3XZTOc1pW+HmMeqnFD
PGKLPtuDzbdw01tbKvpNH20h3nvW0paDKa6mjE/iu9AcgBslEdZ1oi2GO9cYDwudDob7LoSh33x0
HUdsHnMw6SblbN4YOesh+6u0zXOorEtV8mv6miq3eie+MU7PT5mOlBMfAgmw3WwIV03HRBGwGQWi
NA8iDF8ssI9slXV+zYTrTUOP/ZOvTA+7S0X/myc/RA3/QUoX1FDKzoJ2kWi1+OBr7LR9Jl64aKKJ
5qufuPkBEKEBbuWZrcyOh0SO8YPIXLbX6GwKSmGvvA5ZrZHdaZOsCXNwI2pVnxvYwYsWKdVGRu02
Dx3CAhty3dIBgplfXvrUfWtCGazQhNeh5a6llTcwA51pVSHdT7AM7mtjmVYRMhAZPIWuGa+jTKzI
jmNfoQlUOHGJ0tqRhN30g4f6YCLQZY4yyGAvUGxpEDxs5olMvVD9VE8JHf+Rw2UTWMmjBgF5KwkX
QyPSag+15cGukyHTJqxaZvFkMNA6hqXA9J3pyToua1xwkep3rc21ENp5RddnfsVd3xH6bBY0g3Gw
NgNW08KLTiz+cqd/oIB314Zv/aoyMjyyzscfEsi7HpjEQdXcBhhToBq3LXJ4s0Bhl0z0N44PUa66
ZrJgO9wzXfAo7ljNHQon1S4c7sVydEeYaXNv541XM2O9HLHUOVAPFGurAS+sI0Kz0/CpMxlgIIMn
Y6gK5MpvfILCZMdqVYIq07U9pdVigMKzsOsme0Wq2DJahRLVBSbCv4bg026c1n3wPiA1P8QS4C/1
9jIirGJNGtx0RH/NFCNO6Dhc4zMgNmFpmeN7mOTpgrnTsA7EiLVlzI9KWzWyCrZZ0nIJ+xZhr6YR
wcUKkmcccmw4yDUlrjpuT4MDogJpohetmwKGEkAP+ogGYw8L2uqmUmtaFFI3tiUW571WQ3wtWRY+
OyW5qLZ+0aYk/cOTaQNXx/yMhgpSblb2Z3Kgv8OqZXQ0ByHoes5AWx/Y9bi+8Z8vkfsQKU9gL+rj
9pxKLb4n5c30q/HNL50313ivhz8lENLTf4imcfmGX1/D5/tkSoFWnNP41JVBuof7ykg5zp11YTfh
0WTciuQghIbt5eWLbqcPJLrJZcW/tZRFqV1/PqCjT/ZBDH0M++0Cebh6ZnVUkAFmVWfW3wzpSotL
ISfLDl7vqZtM66ZDcgY2Fb+JaPrQ6kmd7ChBTpjIYYnj1zj9fCA2K0Iqm28yz3wca0I7oa+gMyun
15rIkmWf2dmTxrhBlU776d4Qalff9VwwWl6D7deZRsBQMZiu3vvd2/Lq4Zt4aHt3/xO1Unlgr7L6
jYIMgX6n9Getsr3dz5exoZOr7SB9q9vJ3AvJIaMbANqp1Bty6ay63I0qkYxHrbMY43Kfq2I4d6Q5
LrOmLU7Z2INnM909qiF0q9hb3pv46MJ0tOe2gF11tLBM4ZxyB/ynzXHAyJAqvJdkWEcwdRZWaXRH
tMcWT7fsvS5B1wAkaS9yMh9c09LOfoYJLh+G+CzrfoYx+pKdgyPObu6BRzC8t8CDghLHiVgVUVes
0pAeuQ4cn1yz4bGc6uxzFAjlOwdTkl7l00VAoz4wNe3YfwXOEbcEgtfIpFTE2PFpaPbNjNLyISmm
J6kU1IKW0xoPg+TgqsgPsyBzbnId2c0wZ5CrAXZIrjOGaI2Eei+yN4iq8mvkRt3W1SLIZw4jcrdM
3Ws78wtZmWBfzVE2uY3tbkGI3XOTdDgfexImrKFcxZWBzgz5+hrnQM5CfCBiy/TN71bL04uhewkZ
Lf/zmZ+S0k3R8Z8/N4xk2meKR6SdD8kxSbF0GyKpX3tmmrFsol8u2+GuWSIrcI4xSJg1j/UZLlO1
u0khLwGDm9xzxA/rvmxgc3tTCHwjMLeuarejqhgWgqUZo2AgzwYGT8pggJMfEdvMG+2B6TzLgGNt
YE2eBvqr4yEoDdle032Gy6pOmxumlWLPXS8QwzyVXpPfzLpg4DRzgv3oafBtcqpUCNw455cp3PxB
VMBGTWtAa5oX/J0aXQRI2jWRUtY5bZjSugOzVtPw2Gf33iGZbVJDeInimv+fB8Di25AMn2EYN3ZN
T9mDkPG16BBx0JBz/VkGA4DuxgqfPKaEJhIUtlV9tvJaMpTxvFsy55muBo+weuzRzN+yKwTwdVCJ
djOQAH7GA0wsjZzwucUpbFcYEGS5zJ/GSv0O/OSIA3Hc2YRZvjgDVKpiNEeQx1P/YlnaO2hYGHdj
F+6hlFUrh37geczHmTDXvLq9JIsVUfPWib30FQGlik3kjGIwl4ZVWYsygs1CrBIOE93dFa7xYM12
Fz3Js63f0X3UbjcuK5YRWBJGGBm9v474oyNRrGxrR/iNEUlXJ9tjiyO9ccVOyD/oJev1Pmn2jVFG
m5+3Jx6+U2MIbnqY3urcqy96ohFv4CvxaPDQWGlVnN+C/uzbSNJAoJX4PuA5jRSlOzb3/nQazSLb
9hrBifrw4mJ8esxa1ig+3uTdYDJJsbV4WDHAxzTYe9d6iLuNl2ku+jsHdEOf1OvWJ/yxarX0Qa/6
IyHqA+1Ixk7Qs88mx9EQPvvw4+4jWiWwyvondZH2LEN+PltW+0gIbTuYCRk9Me2MN36QUAomU7Ih
/x8DqFBcZpbjHOtg9mYW+qOwkbNMdb0D8IR3tFVqOzCk3xtudxjRjsnR6/H9ojdygUjvRp+8STzn
W6EG+8jcoNtUMfV3gS0jcQx3aZE7MZl1eFZm9uZ1sfFojURSRRpOV8/V01PpFNlpGDZTEaytDgBv
c9WfaQvr5DQpYyB+vnMPmWO6uNCzBhJDP9wsr8BToRSsPlpkYu1WlVfzbJnb2ApB1kOPeQP5x5ix
ocpWul8iIEUKFAyca5arry3BqMFjS42kZswvcak/oq+Ptz+mpyJDrWO6zKxmv+9PMlsAiivXdYZp
mJkCY6y2HcEYGG3l7CplldlMNkp8kqjGnAhmdFqkRuJnZquqbjPZc6Nkx4vbMANwXWZQmhFEHD3F
QVeTdYKrYtNcl+yiZzeSauNrlkf2bhiZiE8t5SexvgTxuRUQ0ooBBkpksbPJ3oJxgFqoKzuLnTb5
3v3MWNBpxpbKlu7h50tUTPsK3uSDZRXDyU7L7pyJPDgxgFwi8vRIY38dO2s8+0U5v2qeOGHPSTal
nqN+cPpwpTdIYDSSSUkUDXocxbzDOH27bRK0HaHbaCKZYL4QYt+AVIaZQzi9/6IP2h8uRH7QWSbh
+0l/AsslNiOzvQcPySN4o1G+EBS0L0ex9QYU3FVix49DeO1FDvI7sZFnMsUsT6nqsi0kULqGGgwc
iH0InmAR79JL/DO768fa57LS42E8MVPp9wRFl4gVSa2fZt4UDc/GsQyeRD2Y18k0/I3bJvGSMG4m
jiQOvYjWQgbdNxujmrNyZTUcsIZrGzbWV282dTGqMzasS//8MJbast5VDKKEFcSvDqkO2jCNZztf
tVLz8YUMwYaH2yksZux0OfDz0SXlrfcMZt6+wyu2Ct997AVHWKoX+r1T47UARscRxTS7zaGSOe5G
kDqy6gS2y7LmmohywHlV86lXdn7VjGY3Bbxc3fTlC5CCysGX342G2oetv63mmzwYnZABW23vTIjB
t9TZA3w9juypLiXcXFpRzTyAE7snBfWQ1tNaWh3j8CRu+qfMNUAnhZ9TLepXBJXoPFsAbKmN0ydX
KMXC4ZhjO0bwkjTbrmGkYA4bfi/jTE2YX/ARexy7KPEz28R3J8Pg/PNZaPLmMeZQURE+N2aYHQXD
kBWSkvSD+v+VgdJpZNNHJDgcPqtE8NYxqeVR68eQDRaONsWHAYrHY5vVNld6wlAWvXWTQW9lcHMp
k6rieBhdWDeQn/3BbEiPdfTLYIL09tzZqEZOwWPAQ31qSYujl+x2DUPahSJS5K7qEcdK1oIQIm4d
prjECBF56ScZFqfU++yZdOduA73E9jNSfGZ1TBigxO2PkWbxDehynfkD0t8ESkSnMIDwJVgR4lSm
ydyifoECmuSf/3mezg/Vxs+HPWHIWJdCeG8W7sh1S+jlI+4NKBFG+JJamsVywtiZLPFWaiSCbnSj
CPihc2mNOD/leYPYBCEKU9oSsM4sZXHz317sWltj6pyV09VAVCUxMmFaPmVM6yH9G5S+UA2QBxOy
9vNBmh7m7dFhkayy7lR4I6Mylp7vU8HOqmqlcZEF8ihcNe9ja4n3ERnd0kbDm1QFXF8S+jgQI2vb
I+y7JYFNtpDT12/gBV/CMYo+TSfYqirezoqnuwPPgOQcZOFQXx9/vppmd+QQ5k8/X8GgBhpfPxdV
RSRdVZe00lnKnrJg2xhk5VMbZTyMbfxiATOZB7tRLAlnxJTmzjWTn8hzagYhiYIZucl26qDNKo6d
2enPFdNlk8npyQ3UdO6jWJzLRDlL1BTNirHSnIecxE9WIG5t6Ji/CfhZ0chi/nxwlTZ+Ri3jVcY6
G0Q3+HHLwWMvW1W8CPOHDEnEcUC4j6WqQh6uV8efz8BdUiSEA/Ba/pw4kNx4V1Dt/qDc00z9D+ad
bxag3o1jyzt4geOdM9m8AtATMynKOw990LDYza01WLToCszA3k99/TTOXzkIARauWXdbMaOWRDz9
YgyYv1j6ODslArWL7DB+TQpQRoBOyovZBM9ALmk+NYjtg2bab84YP1NWY+dClhKaQnsYpWBpEKFZ
TF2TH4N9gAdhLdVI3XWCpL0HffdlzaLm0KwstIwkif98iOfPNHOWCCGdXhtuA3N5YlVh67W1szJh
PFeJFq7GSVi7H96+FhXRKkXgvksiYpnGodx7EDfZHLrcQCRx7vCJyNNPAyEb9ktxUebw/6dKcUwT
HdqMIjoZnTXcR/AhosHRWKdgqUTYPMRJE+8iJ4q2wpNIDof8M7MQiY4QOx6c0HrtWQYu5GCZ78OY
rOImhHri5fJQ6ka3ItPIeh9khiCtbx/kKK1Lx3XASsPp5oFbu8HM4V/devTPkeqWgl3g9edD6tD/
q8hl5Nlpv2PbJRYsk+0D1DqyKx155Qo8UaiOF1HGTPdIkPkSLLpFwpwujqE//pSmWWMDfyByZQ7v
tjShH9CRpDP9n0l/Or7bbfUvaSLWXwmxOuIxWwlJooNl8dGe84b+K6xJ9VmXtHFFzerJZjcWaXdz
58ugHZp7J5LmrrVeu9VCZ+8n+gd89p1dJ90+zLL4yDr9IZkbPaIZJQsx3rb/+2Uu8o4GvviVFQcC
Qs3Poi/dlaVGdTSr2L2mDrtPuMXWfsjY7jduEWME8ePzz2eidSm+Q4tb1Ci7gzZFtBdZdCLkNbtT
YH5XHKrbMG/dFYQLIIayffLQ1wO/ypybZ8MUC6AsLlPtOUZPmfL01rK695aOeWya0Hju0KCtdbZ5
kifEOYsKY5UMkbP658yMvxM9TIP8VVuaVJsm1A8xh/L916vbV5MXRBYwA2iDzs4y24Pryj8MBDRs
Hzga//m76X+HQ/HtbAKJuUXJqiL39q9wqBbrMA0EMWgZfpJv+PULy4mb77zEwhRCvr+PvRsQWd98
FA0CZMuAeTl266os/Fe2Er5zm1jrHopSGvvQTL6LOEGj4CfuPrJI2NHd0noopiGeK41/CbZSf+cT
moZtO5atoMDohi3UXylbfZSSC2zF3dJt5KnnxTnQOQdEsd0oigHvJK5Bd8/7ZWgbXjsDqmvxOuZ5
ex7Z4U0Rh1w6mNUyhVyAo6DSNqay5Jqu3EPkchsTYRFrXJbEHot2XSYBLjizi/cmSD4/GMKtHZR/
RM0uxEIkvOwbTV+mnsYEtebsyZU5MUggkSwq66M2FS7xdrWLIss4mbrtvSiyp5NcbcKU2a/BgGZN
Fblxe69n4IrPsi3nOrmA4lxgeaVHENYmrQV5vGV0NqW10YNAnEN9LDZ9BOe1yvFrCjchLKHsMOZL
rPP/fLWgzP4rzsU0GCGzEXcs0xBC/h2oGUtQR9LA6GEoeTH4wOjJdxmVtCEh6hhaQWxHqxYW3lUH
ErcTzUh9gjUpJREZJWC2YvJU3m3StLZeQTosQYMlDQs9aV3y4CuGsbs1oM1RgyC49JPplQDYaZER
I7BqMxYsYHPVgdK2OTNpc558GTFhRk2qAA5jns6vbdNke6uqwi3KQve5rotHcFXtd4J+Umc4Fl/q
KZJvqKBDDJdl8qUjotNBq3TWPEXwau08jowZnEA/1l3KrnoOyHNxmq0l3OEbFsCr3vjGgrELbXXt
iXskLXkd0FwU1SpwaliDuTgCXobkqvvawZkK7dAZow8Vh3Fi3zusvjTHPSitFfu0D3vcBOm8ICOv
ax3WxrSC+FDd8d6RCYxBwvCEBGWeNpek0VHBhBJVA6bWJL/poj4FTlg8y9aT96ZSS8Z9zr4z0Ath
uriyswufjVIr97oeJEzwDsxzhi2ZOdQ/gdHvIIWY695nPeFqouDcxwTo88x4DI0BKYUITLIH+Ax5
UnvlJHYWNBE7zXGyIzi15vjPV5j5d1SVqQzDlFLx4BOuZf4kBf7X468wDNkiOIcgnYon2MTyp+Fb
13C9aDBw7LZ9tTMA4WIMJPAwBmm7aGjR1lFbesvW8O1LrlnnEGZdOKZv/oQQ3CGOvod1QFZQaKe7
Afv6aWy0Fcwc9hAEw2SN8K4DySSpMFsCk18N6bk3HPZGW7q8YGK2ykPSCsxQ/6gjgBX2AUjOm2ZB
8+4cl+ELpHjWx4R7//PrYc3PsDwZ/Tybg3ltnddjDskl4lAAXnfEX+mngrwe6MOoFd0SCKhvuuNB
6zs8SqatLXu/f3MlMhUvaHssq+DtDLSEF6SyRwW7+WTzUu9K2fbMzbtXIpZHNHbCvCDhjVaCACsw
hPrvBv8AJErAGMPKCnibrXosnjp1EIZ6wdChYZnn5AmFfI5WjDLlBgyYBur15k1glaKkeIgEN7sm
cauVgZ18YlKEKhUTr1DG9t0P3zHKqb3nuiGWXBmRhR4cBmFmfyLZOiuNlde/hOj+PPv/ft0MQ+dZ
JVybl+2vIoVGNZKeF+dYUNjJ83yqcTD7+UdZzwlYcwtgkXy+T6Q46jznzzRah/yzB/Aeo56JnKWC
WsIc0smeuWF/59F7RBGrB9YLcgp92XebrM2gKDTSWTAzxRNre+6ysB195ZAWdFA9TppajBMvmOUh
HsHW7LbvVlWjw87JbRo7sswkPyCF9Eeo5igKjGNJSCtRNTzmQB6tR9lh4+8AU3lMDtjOGenWDV19
60lnXkKprzwy2pPUk5VhshEUQmUvtBw3LZbFzTPkpc2zE8ah+t524aWgdV/+8/Up/873ok7hMa9L
V6CsAnAyF4v/db/GCB2F2fvF0hRhdxo6O9xXMX7pJnaPWRlinzODlN01aFFAvMfcH/tT29ifSR7B
cg/t6kEmVbj08ph9I3YJyN292qEe/tecx//fT0pA2lywAomluPrfPyk7AtYdWEVxCQQD8JuAsVSw
TN1IPnl28dmzGzm1ZWSvmW0Ya9y4+4oYmqs7iUeVqXad913COCf6wHjKNqdN2RSXnvEv5d//U1zz
ejq6zvPPMSxhqjms8r9eTy/FquY1db4MJ5BKwiIUKLZ1HlM1WZoBTohlkeLj+pd3ca7y/vfdwqTN
0p3/w9mZ7chtbFH2iwhwCDLI18xkzmPNpRdClm3O88yv78WU0X1VJaiAxj2XqJIFO8dgxDl7r81+
k/9r+odVpsgaUY3wMvhvlRtvygPOpTQ/IKG0gvAcGLJirXdJAYsFEFw2jfpODOY7NCtwr7Wi07vA
tPnFg/q89AmYVo5j8oiEKsWH7V0X5VWlj4A1IqvZtbJsTzHQ/J1Pc8gdiRXZBlo77IokapC/il0/
ts9fPIJPm2OL5dexNNPUDdsm0vXXN6NpVBiZ9CeXSYTl0YF8ja3Ng+jBf0ogqdrkwqT1GXc7Gijc
NoPhlfPmtrOIeyFdzPjiy2bOb8OHt8nhc6HalpSOZssPXza7RRGjJyF5KkF7Cqyu3GRxG+HTSuR7
UgHGRwqzU7MwPdEGfYJdqL2CgYVeHgnzFCuT3ANyfbXSLtlxhtFoRcTB2iJVxmJYfoDNEDDPcyAA
m7XWuo0Wetehe9HMoI85axvGjg0frDsGoab30JiZ8q9dnppaBC/Et71N+gC+ooaBxQFMgakcJceh
b9+KucV5vzgS7EtqmaRcwzN8qOzacaMpuCZ0Ds4GMVqLTB3Ct8lA8qjUbX+4t9zvFyVs/hF26m17
o/aPX7zPn790lsaWhvssxyFOQR8+/mZshDibECr4WZ/NWZOuMRj1i40oaAfQfVrhwO4Welk4x5y0
c28c0kd9HivbQUaT5I0zRCC8EpCbrZ3sNv7rz4/P+Pz1tDTL1m2YW4Ytua39+jlUsgKS1cSRoMRd
cLJlfpvUunWDoYQfO7T1JWgyf1WF9t90rdq1PQd793WFRGQOHhoKs3Otlr2JnXbeJfdn0z3b9/sF
GjWK31HNt/dfm/wlBJlo6Mj3ie72H3z7vUoN7kcD9DnYa84uLOjUpWIKz1KVBzYn9pnu4Rcfde3T
MdiyDF2zCUjVOObZH/eBFscllT5EyDAr3bNARBfLK51TD8k5uo74sraen5NsXntnaFg7YpTqgzH/
tUGbvmPgfcPSwpl2SG5fvBefN6jsyFRpWaglBU7+D1mqIBigFuA+X7ZME06KUjvniOEAjC8GFAyF
XCUQw5Gv5LRzAFqtSlqeTfauprCCCC8pjsE0Tse2V40zapoMKGYolpVlixMoI/M0j+3phElvnbHT
T7MOqNE0fIvabnItLKC0UULzYagl1lWgxCtwILBjJOTUhonbn5/rb27ulmka7KAM0yAz7mO6aFkJ
UTNlCZdSt5ZE4NGobnR0abpULsi810NbOQ9BCe0TneNhCJQAoMxbnBqrNizqIzFrxrkfGrwRKUIX
BCyks2qhffnzw9Q/vyVSpwfAZkzyaNnt/fr1SAMES3wq5/h4jCTsHdiPV2PzMnnMqVLyNPwx128M
WLRbEqUc/PN4JVmUFlXsPbI5okeU51D87dikpwXjRozTroVEC9qYi8mBjCauQL3hEL/y5wd/jzb/
dU3nC81ph4O1ym5ffFh7lFAhCLweEb/TtQY1iyS8bYenxpHiiMHpbwxH4F0QNCYV0Xmc+LVTFpaE
dEe4Ov/8WIzPXzoOBMx3udsJlXv6xxcyFrGjiQZ4U3VKkUov8sQZX3of/YNjmj2QbyyOSp7sa1tL
Lp1vywPc1hfVc+ixRqF+jEvbvDmtBkRE+n8DzFF2VlbNedPB5OpaAkyubI/3vDl14juU69Y7DNtj
2nGgC2QXviWtSsadAUUkLs3hmKbWOxBZeWqLCuYsOsG1Sg7i2k9qRkT/H0+fOyufeXu2MKgf9l74
zuKkrNJkWen2P9NkyhNRxd6WA7MG3UUo8BCdYl0BgLg5uS5IFh26V81iquK1ZrjJi4CJflXMSeDo
KbvAflTMkYG8+U6cU3KKaY0sayUEKTX/2oe53Iex0T5YGvLGSU3lMbXNalslqCH9Wi+kC3vd5Wgf
CO27JPOiH9WjQEueI9YVX3QC5ef9MVvj+bR5386z7fn1WzTycAKY8NnSawFHTsUlLqX/ho0qORop
CH2bu9vGMyFl8dYNS73I38AwNSd1ytGY1AkJVwF5Cs0QhW9OV6MHMpNTMLfLktHBQwCq21SwKcYE
QWIFCbc82eEgGm+CiRi2z32OWKwuiDjTlyyyLikkAPw9Q0cd6xOtlWrOLcOJsDJlIc+14hd7wjN8
sFGt+ihSXLnAW4e135ssuo2dnX3R0OMAFaCSvqHUvvGCv+mdqPGnzvBIjMGntijzukYbqVW3UBbF
1kZt17f17H6rnww1lrsYstlab2NzP0JMkHlgvBeGZ22suCW7ZUxTzmIBw0gmg24UxPXOTGcMrktk
/eTyAgZgPpwOF0tvvTih3UF/0KZHTSnECi+/tfnzR/h3S6EluXnTOTZouot5J/E/x4d2jAlg1FVY
u0RUmoVn3bKu+lvNMPRlCG42sXlNJ73Y1NEQYwslwkAM+g2SmvFsM6Brs2qPZdV7GGDnQ2h2rglB
RYfcRq7X48C6/0bDcVr8+XH/Zocj8YY6Ng5ZQ5efdrZgNjHjt1ARDcDHFT4EYyiX7Vj7bqwWYBl5
K7YZ4Mqdlpu7IIDyUNdMc2pgtEtVsZzD/Kuc38e48/7x7B4pRzOS6FXpZJxj9ltGY4ugSSePoVMb
ufEMfGKMMtjz8WlvMLMeNN+Or8yA+wVJUwP2AP2bESYTU4ra3FcC58qfn7T5qZk6b+NVoXJ31Tny
3fvb//NmMToaUxGC+XRUwrF72A2HkETgRTf6rVsTFbhjfBadbI/Wid0Ht6ETWHQr+cBkR13dI2aK
OfEUUk8IOx6eOnGp0dLuSW0OObMdMgeNQt5ga16Cew5dS83j02Ri4WzwKUpXj6to1w/aXyLQa/pH
fk2E0hIKAHnvwbYeUkYg4PD2fJbLXdl1JUpTWW/G0SNvoVJ1diQQdJyAHaWlBkR12d3NMZcFqYhv
RrdFJqO+KvSS6Lbh30LU2X7xeb/fHT/cPW0dlqUtTJ39sfHhRGR2NcQaO8uWVhQa3EFIVlC1FG5u
UAfXMKNp2NMKANrew99R4vYR0U9EDnyXPUztpC9Gvxi3jtKFt17HtqShDuZsEmOdqyJJE4j8hfVI
7vJa5H1+0PUYqUDXRc92VUVr1XamQ9cBJXFKLdfgl2nBOvcZPt+PMRg5Hbf3Mh1WsGOvNA+D9729
XJUi36KW/H7/rY90h4BTr1ymcs7cqFRtS8AD/q25ceRD5frqy/ab/ZIj6a8KxzKA0uofFonIQefI
TByCAcE7aHKf27zBmaEjTrj/muXF1gz99lo6Pau6YpuuAj53ZxWp5Vq04rdZB64tgbP/DZuyqFS8
2Tnwj2SXyN46+2bcX/zpQMcYMgETeHq5+bUPRx8vSeXmEaA0BP7Dzp/IbYlUicTH+OJJap/P7mzO
dZvpkCmFLT6e6TrPsrIiNtB3FGLaBHHS76zQehvN/J0Px8/vhxTjQ5h3w0oACzr4ljfsPQmBBj/3
9MVe+vOgzYIB7WBmYKeKLfBjQ3JQ8jJkfeIMoCQbdlP5oxYF4UVM2OPrAKFVZFRbMYzqIUjL98I0
Th2rwpvSDkdvat/adjxW1iC4KztiZXYlka26QPBA45Cx5Uh+LoHndf8PRCH72xcL1fyB+PVbZmsW
GwNeSNPi2PNhj2oRZIdncsRj38LsRpllrwHDP4xlDxg3SILzSHLyOSOx+efF9Kse7GlRLgewUDgT
iDYNQCrIi24Y1SvPtNuXiMJgGvFraJiYDScHUOSh8QXwfWK611aUyacJPGwBHO9RTUi5GTylPFuK
9l55jfnQECizKJ0quTg3EynyKzv5fG3puoaDZWpWdcPXHVEzaa1+ipfFeSKDoD+HeTZuEuW1TLp8
50N5X8ZGbbG3KtplkdkNSFHFusWk6vphQzg94/YvFi3r8zabIZqcX00+DxI36K836cG0qmJANoYu
GOQwCI4Zbars6X8oVwHGwlUDKZZRJoCyVzikWNbqwz2rpIYUuvFGPLmtFDhB1TLYjhGo97kZoUxN
eDWma6KAk1a0LmQtsv7LxQwTKz2mZncgE6v+GZWJbJitlkLSYM5e+vD/LqOR9cSA3lpGAQsjTfv3
JmJSV0o8KU0f2s9NxFkUC8+7DKE0kTH3nVEL/QejSx7KHsw0+RsY2xENRSD5DjDFy2WCDGmjGA5A
rM536APbpwHdfhTLxlWr1nBj3cZyXQTZmmOkfoL0zarA7q0OmSqO5eMEfpbIW2AOX6wUxm9WCgbJ
uoV4yqDT93HEYiuZh5aD5dCeTZWjEeFQa/XubIRD53Zy1G9ojyARuK2Faw4UTNH25UEpCHlQeLtA
NWnT1htxm0wxcOSmJzpNaq4uBlCc5MviOXbUI//ddBVURb3ORz24SSghZjVFl1pnKUTZ7D8S9ABF
ElV0nUuYERNUVDCpX/W6PvcQ5x6Syf9skwXy4w4xbghDTPE1oDh2kptl139FqS3fy1k/EsSO3KdF
OLs94x0fM8iWSL33ld3We2kshrpFY220Aek4rXT/vMpYn29L3MUdHhx3Jaip5ocDCH17OEbkTi3L
PtoEHU6vulGGB5MI5YPSwdiD/Pdw/yNfFlBFQ4t8o6RmZxH6J6WwNLK9E+Oi+vplAIdAzEp41Wzx
b4G0CvZxYq1jBngLjdn2ouLmtS8LCYk28k5l3GgLY1KcS6dq+WnAqL8MpnT6TlN1T2Jd8qL3irpt
CPRbeHb6nbDe4WbMFxlb36B9BkRs9C+xGvxAk5pdTNIAiDxkNJR4KxK8SEUqarSUmf1ckeKwJ/+g
cgNLy7dZ31VoSm3/lIeNt0hqdZMU+Xx+bttvTELDM5SxXRFZSNj8i6L5Xxz5aTN8WtsdzZKm4JVA
1GN9/PTzJey5RwPuqceq2+KA4jxWBaNyquBJ+aF+smMnO6YYAWxCSFwxKeNODjlYdRH25kLlMKuL
a9v1AJ3L0tgO0wqTGFS6rLPWGlF+fxul9p0Fe2AXjzlkKnw0mnalw0hqi8c+XjkTmKFBbY3nzMLx
FLSO+rfRk90N5H/ptCoNAwuRk8YEYGnNRoIUpNrGbkTqJjrugKIrtU1dpljPh6F4qHn56AfibvLh
iJC/sdUmj3FxPBHRmAkIUQ10+SNj9zk3pr/VyFzxP0icG6pXr4zW+VE67OaiohK33mMmXBpH1Qfj
t2i7+RsRQhSKA6AoU6iOnEaRPXld7p1ysoYQzv5lpbEF8to0HxwsikyOJ1jf4zY3W5XOKxHEjHHh
1bToS07J7OcAHCgXZHvT2m0jZ5Mzp0X0ac6mGX0Z2pHARqvC84IthcuwCt0azuOVMVC/TomZ2scw
dFPUchBLuViBCvpXZR6t1Q0zKizuL3abvY2Np50w7IYML+t2k7KKLy36iBfyXtFo5jr/skrfm7D0
WbyaCFh5lMw2JeQtgHrgOE7xKky0bN9OMbTMWi3XXTGamwELxEakWnjWs3LLh805GvMlnCPaB8FH
wUiycR9WZveUKVtLxVcwgMh8YkLyl2zpeYl227bsePr/e6lV7e3Py8tvNmCOzv/M+a6rour/sOtV
40qP6s7iWJkaJ9LHYYU0iSSGZSA5tSYMy4za4QWx3RNZskCTRzQ8Sln+m7PPugmCZlZTDWXLNLPn
0Df2iDKKvwC4EMWLhdb0Xhodfvt86hKF+GLHcJ+//boBYx7CMJDmnOB8LD889sgbZptAUS9TZrBr
W+FDU1SzSIadwqqNWLo1thJzUHH3EHXDyKa9DrC1ZQ56KAsnCTeglvzDVUYgCzN/mWB4RHYfzj8p
fq+w8mjJVi/05FRmAyzzTiJzGkZG2OnDn98I7Tdbc0fSUmZrzvH381gN1a2p0Y3lnQjC8WQbo7bz
AobAeAuC5eDY2a7KRHWj2aJCA4FDiDl216FYOaejtm+dWN6MrozOA3PDJTEhE7OmOLDZqxC8OrOC
Kud7GzcPQdBNZzTh05OVcLyyLeKg+Tdf1CgwDmSvGIcYBtSiQeSHhYdfLa/4B6xJdrDS0nIDJWw3
U5D/K7FgXyv1XKkQF8siwxw1+Edv1NNrNFWs8IiikMJiCrA1/S8OzOtJUax3c3jp22zYmmVtrw3F
iiBDdJtMjeptqMck+fW12whAOEw10wtxkAamNwlNFDceHKqeFiv0pnIL5KZ1dbtGCY5wcVcHOh5E
tAc5clASosLumk22AdveV9g5aunKKB3tUa7UthsftfnnsssaFCD5sUinhLskMhACOuM90SfZ41AC
ByDuCj2Zks4BFsIlnqR7zWZDEwOIQ4yO3HUqKEC5IjjL5n8HDKLPhGyNxwTP/jINsxlQ7lTuRCzf
itaifqDxd53woG+QEQ0YITRSkYxp+A4tftH1JuKAMVDIwOiZaChBCyZQRs+iBur550/bZ7WqRJvA
GVCqOkde2/741QnLPCl16FBCr7pdn8GnGIzXEib6Kokzv9xgT+w3o1MmW03GI+ObLnnTZtRVo2Oe
zAc6wDGIhEVuAojusz79HqN9VFEv/fAr85AgPPxXsSH3RAXoK9xSLIqHuvBHQoAHZLGssyvAAu22
zsNnEwP7O+KuYcFozjyT563fzLi4yvQMX2Taq4yOUYLMPwZlM+1F4llwXVRaVGZEcldNU96h/7oB
BVVsstQieNsqB1beRL3UZT0R0uM53wxzdmZOJoh7skAmPvR7u/eMfY6NK1uopDV9sXlzPvWyeJlp
KjC1Q2QyD1J/PdME4M+iVnLDztv8mX5xulZkV7smXS+aLFl/1BoSEPO8e2vVqmNSPUzH+yXIAyxZ
wa3Tr4N+rav52lbXzr+q2oVyCKrSLv25FPvav0jt7GhnH9PltbZgRrCIBRAJTDhq5YwP2DsbK/iu
BAr8JiA4rtlU1b8YDA9e6mDjCWKL9roirvzt713ZIp3Oin4VlUyx5rK0ByN4FM1c+r2k+RinT1Q3
PoXpk6/8V1P17HlPtXgequdSPGfJC5WL53R8oaLkpVLwNkAie82UFwqixkKp0q4nIgmGoQPp4eYE
+YYoK+dbmqJuxNj2ZokkWGPNaZ7aL9s+uvrp3Ck5ZCCYRS2r6+gqPjTLNFOnCRGjbdcsBJJ7UsHx
0kGU7NPD4OwNXiRx4NqApg6PHuYycqbqY60cSecyD8QNVsWpnuYanJOVnemxU8I+e9m5y5AaXmwb
I9GFmjCKOpfCuZT5tWJbPV2He03T1fbmKsqb5/E2wOO7Nfys3XzmEm7Ca/JkwXGB6pY+1U0qdnrs
HxW8VZCXrXLnFzK4+HmMBt7UNrm+U2jI7dUZdrdXur0kdd6Dlchnfq6AcBJn7yUHyk4OMUpuQiLE
wSoJFz/63rFQ5zIIp8hOWnYChTVCssJQmZwpYLp6cm6tc73pjYMTX0rrPHYXGV8K69J3l4zASesS
J1cqTK5Rf83lXEF/TeU1ltcmvVHWcKvSmxjmIt+u0V19uCXOTR1uVv4QObdG6/SDQ1xH3Br0WGcJ
KqsN4Xg22P1YiTpikUwWJKn6G4gu8U1XUGT4bdVvcFiQV/pgZg/GvbTsgfIk5LIHW974lKH0w0wq
5E3Et6SfS43/q8y8/qzEvDohKTNXeb8GzcUIr0p9EQaJYBdZX9LwEjfnOLyEzZnyG07H51acmvbE
tWhPdTwXhhwEVFZ/FPdKYJI5B9qDVFwdwuoQhAeGxFm/77N90u8dooGiL2Thn1Uy6KFQDWg0/zhK
Oh/9CakPO6wKBLJOPcgfgzy23a5Re3fAxPE4jm119mqHp5OYj0zQiSGbNX9V37YETwiC4empaCgu
Dvc/ul8IADJOwjiEo+mQAi+Ri0O9IMGum26BY9dnpW3XpYZIOxhhIyaQYwCI5OO3oK6Wlhbbr1HF
AINvZri+G5HmP5cpKPqxsa0th97w599X2VgHVr33UV6uY8DFCyGL7nK/ZNj0LmEn/E2j19ZizN8m
dprnyiiTKwYwPDDxD0uUyWs71NWuTr8QPnzeP89DdjRiloGa2WBO82GFr8n8ReydL83JfIriyEEw
NK3FjEMLe46u6ggWZqpK/E/ZOci6mjM8OScjKVxDOjzqlvlsm2Z8w+4Wmhxwjbh1RdGasI7heg0A
ii/o8kgtzr+4N2nzuvbL7plHjhhcQ0XCwOPTEdemE5y36QDlpw3aTTNV3CUr/TnBvuIKgY0jTgvr
SkYL8GTHfzFRo4PhoLcpu7Sh0dMR+DvHaksdH1cTV/tyThL48z5F/3wDZQREWwbAAy4D++MwKJLT
yIkC2FEzghDOLQwupm/721aFmwOXRp7Hli4ce2S3V7MIdEk+LuOZLQ2bRCGp8M0s02rTa62ANtOR
t9Cnx8hBna6P3jvgmkuTT1/NXz7LdHhpaZyhG2SSgA76g2KA2ZI/1ZWRLiO18vCigQ+0TXIRaiMh
fg/e5pLBa78zm0NWQ3OzynFjlgIdaCrHY2Yr2woRP5ablpjlnvvin1/UzwIWHh4bE4GEGgX1pyHA
hB2agEm4bUHrFc/Av4nW6quIloHXu6I2kCNz9Dt5FpGGmMTOesdkMap1xov2+E0NW2CPHj29XFiM
d0FlbB3Tpts56F+c8D43IXmkzqy64LZ9F2F++HalpF4NFXzPYJyX2BIFslOjzJOxWeFME1WysOWU
riut0ZGjESCFpwoPfweLdNLn9RuZwjx80lZN0eF7C4hkrZxRnjShz2MYG4RI26FQCFJNdVNkOWc/
JXA7Vs0R+o6y4JBlv9DCYUStedqjJSJj1Y2MuXQldIjCMLO1DDiifPEW/eZzbyD5R27IwFpwKvz1
iatpQecUHd2SPnZ3aPPIJuqyofGqLtLQ+BEhFl5jS8bf07mmx7O1E/BZf34Q1m9WCINFjR0QKqLP
QqcEGZedaOkM1AjWqk5oDYT6bWNWc2pK4e9he9KS5ohJ35BsPyyha5Q00TNZED8C4ob/hjSxr4kf
OdYq3MmeEy4dYaineiP+yslcuSHqKy9z42TBF0k9DD5ypbFK+0ew2ii8mxXrZ+EWgrZXUI9H3MzF
2fFbghRTvO3j3C5pipZMCSjJcYLzISjxbcBr3tl2o16NxHCelLKIFgbCd1zSkfckJYOX2nDy3f2f
CrWJ3NZbRE2GaEt6pCdiDN+yNkZbnzyRlTcY8jIFytFXi/JFYpfR0kCdE2bo0YXaA9qYU69CWhzV
tNwiJHEerNIakeeSWPfnNwTDx+c122RWAxOCzocUH9vU0GjbloZTAfoMMcrkOydboP+7/1SI9mYZ
bFvnSjrkgTsyBqmhmatNdlOz65zt4Gz57DRrnUjxZq7e2DjeZjTmYu8EM5W8Bo4t2GkK0vY0VBxw
F7TbSMOZrLf3oTj8LNU/GMbevFdMyF23R5VIhd7O0OYytR2hPGODzW07q2u1LeU1W7/d2h7NYULh
N4OxmQxCmDZWvRH1htDGXG5IUJyQwnCQD7f4Xc1hG/7IOoCPpCjtqCbYeeZuGnZVuLdNEKR7q9yL
ct9Ne46HqT1XTLWHIDmEpCu1h94/JsaBQij7s8rpaBRz5dMxnY4SOgu5oFBJ0hMFniSChvfFW3jf
D3y469ooNLnzsrDN88Nfv9hZHRXFCIUWxWY9XBzgL+dS2weozrCG4aiKGKXc6JRjXsvtf+vOWMct
uPPAC+MjvtN8H1kJOV1+Ez5G3t8iKNMT/dT0dP9JSZLx4OuSG7kX7608fFfw7jxa5ICtAtmoD9No
GquSTJZtyY7iVhxxL2YL5IuveOXKa57L8jrWTrkNQjrCMunLq++LmzqC8hbOnBhqtxbBbfWPKCqm
SxMq6hUBRLCQTiHeMbIlqyJLUAulnKemcBrsFb0PsWh4sqC2IBTGYiuz5lkHW3vChy1PkWwkiBhh
rdPKgeOAABHenvk9sjCZ6lgMVgZp5Iu7ckPD1rvgyN7ciCT/l0Bt5xqlFYrFuVmdY7nDepqZiMyB
Rdednm3FLVHJu8Z6mSkbonLrpdXEEiahU4NogLdQh7qxxgQJt6zDuxsbXX7VUuWlmaz0R2gXP1D7
Qg/TPV6Sr7aO6qchAx5Txt7cakwbW8NdBPk/ShcAWopIU43oHTL41I0fEV+31VhEyi2CizrcNSQI
AQEKd/Y4lzfuCrnDxG5He6zWQ72f6n3m7WttD5C9zA5df6gzTq14IVdJdJz6A05fqiDhLDp2+tGu
5yr906QfqaI8tf5cFYL1e3Uli9lc472MGTJ/kt5Jv18dj8ikU1qcgW4pzkIDf1KcI+VE1cU51NAj
nvviXCgnqrpXo5yojqObRbCQW/N37tVrJ2okzi84Id4UwckKTkY1XxNx9O5XZhyUo8GVqQrrJsnp
fh9lpC5Lp85vKcFfhE+P0SMRn/oCEJ9+nczitTDgeB0yepnFsfWPTnGU/DAdTUTGzpEvvWIfnXvp
6Um919DP3/iun6vpOa/NVVunIT7z/ZrDgaxTap2a+Bz1YCtJEz5l8Tm0Tr4FVmWuG9JF2zxZ91Ki
85x32S+17qSbp6k7DfcazZMhuWWf2uS/GuSRKpMTOQyNPCKR1lFJ53MF+XH0DlTvHRJtLq862NVB
hgTSQkPYGxwaOSveK833E9B/ZRfjNzZ2Zrsj8Ch8RadC3beg24k1F5dfuy0ghHK3NjbC2CBb+uoW
NR94fl3gDFXjNidxPbBn/yhRH9SpMyO95SRnSWWFbXtHY1M9RsRS3SuAa0BQG0at2YM3FwkzfjrX
4G0mj1iATW5sgn4uTNYKPutwE0NSU+eymnWVrcdybZB8u7KMtTDWkLh+Vp2AHCLzGT7ZhhR2aW3K
cGsi2ym2RBFnwB1N9FvbMECUOVdQ/FdI6Ch05I25s4I9PrxMRM66nxQgsnoJmyLTdlSh7SBex80u
bHa+sw2I6OXpoMoF+9JsC207ckdNtr23oUZvk3BnMzY+TySfyws2IOGoWl2bzZqMEyh4IcHQa8rk
ifC0jDW2uZ/V1htq4l7IM5o0ZhJ27zzBoA7sL88sbOh+88ax1zQFpy2JSvKD/qLUrE4oBNARA0MH
ejnCKiFLGyyov4LwQBnlykfTqa3CnmHmitgBn6XUh5/ptqnbA5au3TF16W9SmnCH2jXEXOa9JBsz
4caKm94rJ5oXkNm9SL1qWRsUV0LUVuAzuSTjUZXpNibbcLcz5xr4tSF/gMaF2zPeQDwNGJrTauYG
yPjAzpF0S6KxsaLYp1ND/V914YqC4uaIpe4sS5UZDhDopQY76l4+RHd/LuZBSrGy41WjzlXdq1BI
BVx5sZuRQRtjcZtrKt2eBgrHdBIoepc8G5pY1Gi7QGkL/hCqsO3W99KYf4QISNxZ/2C7FB0YKryX
b7t47CnjXqSFox5sIE658EtJRqT0yO0QwUTuGLkOSbPOKkfyNK5SsYLCYoxIe1ZJvgrJ7YtWkceW
gRzeZQppZ051WQKqT0bswUts1t7WJkSCIEPeV381JStRrsCEo9iNYL1rKwBGQGZ1uHByJXyXZBZq
uhfTmbF2s5cY3XlNn8Alxpa5mzG6HJgS3sGRl8j1TbJ05sLjPtvcect4u825yntlk1ubYMvd1nTr
Zq5mIjPUhcKq3Wtk2oazN3QbexWGLlge35hLI11wWPU1I6tVk626DFPFClEIlFlboExcVup8nfVf
43zNJDoIEo1XDtv1mGjRVdTNVaurklA1c65c4R/xsVzJ2KVG3tB+vvaU7la9296vA++jziOB8Mij
mqu6F+2rkDedJpbtAlmiIv4mKC3C1sO1pblCcx3pap0rwbx1rqqxg8LF6vbFXO29psi1nRVISSTQ
mVglYiXGFcnmTbOqCIBm/8b7yrvr4TJbaju6H5iJW3XpdF90B+4SwA8LuHCQ/lgm3mo6WvqvO9Ri
LJIUfC4qNU/HxSvU4BFvePDoVYbb9X26JeMgQHBmqy7GE7YntWa8KfLmI8PwPHZfiTHdGA7mG1tN
dj3SuU3c+WxTIYkhTQ8u/++S4IdYSvnmyLe4fUtb/jVvk/9Wtm+a/2bciwww8Kd3Auqrkrxa4qWd
Xo3qxRZzeeJF8rP3TAXjs7NPgls0PtfJczI+A7GV4omqawYHT4H/FPlP9vSICdDMHuW9bPkQ9HNF
/YMhbnX8YIpbbpCOA+i4yFMyl0PLfoxHhaiM3PsnssLsmdzDbYV+74pEBWlU20TLBB/zw59vpb/p
2CK8YozuYH4V9L4+dJHUrgas6c0dr0xeRIGV634ZE/Jm8gSpT94jcB5G/UUtLBI1G1M7lGX0Xjks
0IS8GKueHZKqgZasSW0iWSaO3kbALyubhLJdEqJTgWZe6Ya2Nj0Y51E+pwfmqXprk4mtmBMfUnNQ
b/c/qvl1IWFOkuoaOAwTbHJNFBRd0g7tx3EYzEXDKTjxohcS1s0DoWH/ewm1VTaHuU+ltuj0nn0o
CbcYJfx91Sj2k92Sm5p0FWsI1LQVWNmtWRfpc4W6+4sPuPzc1mBmgpuXETyqAcZyv37AB0v3YrWa
+ICXNve5WaSZy3rcEfhJDc4u1XaTw/5kLvYtP8uH+uvgdZqLrQvFvsVL5iv7FkrYq/bM5kXp/tu5
oAIM5ZqdCyXIxbnvXNi8RPG8f2HfEgz/7Vs6b82+pbnXz30LW5ecA3C4bYetUcybFioxtxFV7Pz7
1sXz/9u0zP43CKxhNq5hDUJrksHxfskVBLCeW7bI6+xRubSAwE5//pTKzy0Jg17iLBLEIOVgk/n1
1YyJ1m5AQxZkYoEgSWipHmuku8fRvnYoAkHdFeNbWE0Id2W38QljgdxsT4f7pa0SxiBR3C9L+Gzb
yg57fELozOpEF9+b/0PZeS3HjWXb9ldO1Dv6wpsTp/shDYB0NKJImReERFEbfsO7r78DKVWfkthR
vDdiKYNeaZDA3mvNOaaubSugnztzkX3gMOJh6ImZkffDtzhfsVj//tL1603TRFsJOHl//QZBhd8n
fSZMJE381ith7vfke7gEVp9KXja8yTNK/Y8eQOZtkU5PnkifZWul+yWdo4d+1EnQSBamDdboHgWU
F0bQ9t2gI4HJUrV81EvFPPXDmsfblOWjihT04j7bLf0xWXvZZzKLv0T9XDxPXXQe6MM/NigLrsSN
qkTTpXiLE3qJjsy30x+1Vq/vvbZsvltqrW4yE4VAZsEqR2DX7quuqN7//UsHPen1kg/JCZpblVeQ
Lehvr51Kk1EhzL7ajppe0Y42aZQ5urzFFNHL/cIIwNvVNmu/PUv5hmT7axUTWap7TMpUw1j+ktS4
B/1l9CekV8Zaw+h7nu9mGIICx/NJ9DIzFLqB0QTuvFZuB+m1xjjsr6VYrJBDikET8drjGFoyNK7V
jiGiQAyViwzlGE4yHMjfHtfbZAw7GYoxNEVYIRyUmC7DXPJWCQDLjNeKrUCfAq2aYVhCc4KTjs69
zW8t7l4TGABNm8CbA70JCjuw5iCzg+RaQxx212ri0JVrVXE4jCEukG6kH4AnT5chhuJqDGe5Fo2V
HH+xXCvlR3gQIlSG0BChN4SaCMF+TYjfRDiI9QNhBVRkrrUgBawDKDQW0PidxMWeBnkagLunMpdA
57VmgoxKf+z9Mfb7mL3EG2Oh14gQ2oo2137V9hxN934nbeW5k5dDrQNq7pBhq0VGiEBadA8a86sS
Km1IOoD7YDupgvBmSR6YMZAkMSZFaCEtPaY18ptMJ7qmoX/7GULgqbUBmcQdqWezs2i3sfjkkSkE
FnK+qeahO9PeEZd44XJUSS/+qI4jL1BMKGXdad020sDcDSrEB6iX9q2L9PpYtx19MW/IHoWbP6//
BjppW6ZIzi1iY+KeSnbMveqBih3Mo25VROfSWKoKtT2p9hdtBV7nnUtMhuBEsMQzsTGzMD4JS/mG
2aD7yqT0biyU5zi1lncy43fNvsruAK8qb/l0X7f64Sh4XI6YzyLJuc5A/tIFcohHyd1e5enM7CHs
rTk+duisQAEmDxb0WTWe/brxlg9SJBVdHsAORCkPSMOTjPwipEW1YRshKqH5ScYtDF4LQtZgRazk
4+FiZQrpcp0RvdG+em3RBZ1rmDi12O9Dub/q2f5yv2NezAqHCAI10wGtNwtzOxVMOxWjro9gAmG7
TOkhTezhHVIuL9DkI/1A854USOUNrs1rgx+ybQ/xto6ZiMv67wAuLZsWMxszBcYhfow8ruTFrpJn
9ACub+VGSUg2lNrE6+owzUkyBQBeBMmMHyMHQL3OpFNjzfLuMwJXnGUDsVWHidbah9S2ErZei/ep
y817t/GqNywwLOdenYUhzHEWVk3guPqrlnAnyrwtJ0NsxyVS662Ar4lwVJl3rlpr+DR74JtylUKM
pk7Lh5veYN8Z28QtX78hLZR7SQFOgmhBXxsc+7gMRg1OS3q7tCxKyK2CBsNqZzPWGwRl7W2fLN/I
MbH8unW6kzHSLL9+1GvjRzm2XWB3ZD5JO/2ARHY+9JLA8apCmAq78VTLITp15gAAJEpH3yZ3mlZ/
7oF2pV+3uX5YqkV7VB0fyXThPkjpTTIQlaLumWFYZCBV1pnA4pLRaEYvpAXxfP3aPKfVDrtQvFtW
DPEkbVwWzML2btxoN6kbAWadbdKOYiO+q0Fub0UzkMSBuvru+rVel94t9lyl/fMLKT0DJAgOgRhu
R44se93I5Uyr8Th3Pe16yLDc2FW2YUlLqssy7dPUqe7VgkRmVSVAMZUtV7a+vWlwdJ9iQ6vv4JYT
fTcRZJ57it91Wh+akezeawZpgIN0cddYL0lJLyVfQL43STaFo6c6Gxycxq6cB1pYljbA/4Shbxgr
grcLhNFJsh/gxzs5CaecxI4TYh1LLOZDERnsx1PGXLmNiD9TiPpbqZGk3ZGU1+s6bE2PtYndph/t
cXR2k04TuWeqDzaUy2TmqO9btxF3paHoT6b3xbTs4rGARy2SyAgzs42PI8ir4/UjOvE/P6qK2uPs
O9Q/PDFOAdSh7ir3UFXLuC9bLIKd3g0n+Av9qQf8ciqAkpMNs3gBUSIbuH/p5xwviT943XxYMlZX
EOA+4La7FHGKpzYaDCaJbQRmyJyzIykhKrRl6MeEMTdfVY/BZzu7N3OSItIpyu7GZUFy/ayei2Xn
1mCl7FzpGNJpJt4Tq9NQNJrDJm4QcitwSToxv3dUlBT4y+46DyerbS8EAtmtZKrN9kmy/RwMOR7B
9I1Hdrw/P9L7aTyWHgcxe1cuuDza+6Grlnu3154VszWPSKvn+x9fz1vM8dI7Xz+7fn2m3+QmHTEm
5oIOi/1u5+XzXYId5qjpXMdnGyMEV7Z7z3FAnmsM3YVRR8dMDEQ1LupCgkEOoXeTrF9Nrl+NCerJ
NRRbV0e3QypCMKN7ZQoDaeXHTTssfqkIEGbSahFmMYTDroaq1lAiUEU0jFVObcxFJ6Kgq8GZAih5
t/VQtBdPZRskRzX0upHHo39YIpMnzta7FRPuHOv6cP2kV78Dr7AO6tybWijMdfk/akSP5/Oneo6L
R6UUPhdy92ODLa6ukvFQKMys2VGmovZOmKLSYXP90gI44Hy96ZPP9ehCaK7NId5dKeJjh9SqZQZY
rkleI0E1Xl/9vHHXT12PhJs6M8egn5b61NXyW78SVzkyy31LKOXeXt05Y+MSR1PUt40J9Zu5jh4M
SW0iLSFrWyhQq23k15vOrjS0OEDV3dgQhw6BwYY5VHWnEhmd5M1ww0r6xQEe+K42iBcHctmeMzLB
jhAOHhhStIC9HMywJciutFUA8hpsjIvYLgOP/zBcdHLXTNLcLl6ZJjTmtPU4V415gzRLMLjS6FIa
Astj3S+njKCx40L6HzCSGf1hyiRj/eh6g8SaVe1sLHTKnA+ukpQhQaLWxVUa62KWunEs5fDoat1y
UiwHoy2buC0+o+XkXAMo3UWSIW7rT1VRfKhtxOdxp2e0TyO2YJWJnHSKT4Zsm6PaDXJrArjZwZAj
hLSL6Hl1LskppEOwdpEqKKhELXGgGDXSrLre911OinqPpauyBKYOYHMdQHz03jCM6FY4OznNR6Mg
rC0ihudmqAZ5o5iZuHEYOGtbQs77Ran2MV0nP/JapKbjUB1Sh3ko7hknjIFJbgZT8whdbX7e9OR8
bZBrALi3lu3kima9UsRdKIvi2VzfCylB9JtOVmVIInB7K6yCXGlWFkxQYvQdIv3qTOYLPg7z02Da
PSkNc/xUJ4eo4tWYXWdmqJYvP26UImqUrVW4W4f3wEGIKiVWtlrTnzN4eItsTpAqo8XKb9CF99bO
NEoOiq21SbPpi5fEMRGVbXwnaKB7iWIdK2uM3iHIOGstWF1NGSwf0tJ0M60g+nlepp3bk7nsLuoh
cmo46+40bpXMLH0wU/VuduRMDzcyLllaHLSin2luDi+ewmbMrFLwuavCAvHIO80QzB1TMzpKgRkJ
6M5+SvH3ZD1BaJopkgeY7wyTVrdDGbfRA7Kbr2qWOl8tUQINFkQXDx65fmuqiekO7lmH/LmrJ+LW
plj9XHWe/NY2JuntTvwxj4Z+H9k4JXPL2OooPHiBCb4oCgVT0L9vKjLoTmllqTTqU3tvCeN5sc3q
wZxM46AZpHBJQkUCHK3uqU8Uh4NafzdpyGFl4qCwxdkTst4Um6xN5/CN3fLraS0BpKoDhkFnv/xK
e0EKle12PalMMVKtm7jRQ55SdafCnnQTyWCkPxmQ+7b8LsmpHvYBoDwlca6ADLT5UqfpZ0JR+209
eA+y1T+r+MHfWAdf1QO/9m49FsJw8mzDoCfzu1xuAZwSOcjPtqySafAr+Y1tlRxsEcJs9m6Pk5nG
pxEWV2hz1A8nXScGEhGNZ03tLRC8/Uy7YGsM7OUXDLj7mF7uLstJzktIDwLkGBe7SnsnpoDIFBUW
PYv+opDEHyWTyTsl/QYDDbaCMW6ASSZ7tTO/uV4EpnVY+/h1yhhD1xF6j3A/cvscZxqGHA/vdu3E
NOqreYvyewkXHBA0GRIZwLVJA9fG4zW3eoDRYN5rVaAnDMCcuPwYezmzY4sjEOg23Ky93daPWjQ9
59WshkgFjKMZwTQf5xKK7QjkAKPaw98fGfrrBTz30OaEa9iI6ljD/9oCk9rSuVw1CvZlUOAiJ/8M
1TbBGSh2JSMCy2hQ8Rv1h34oK04MS3vDe84LYqNkSpTn4mMxedrG3zd2ij4abu0htmMnUIFB3hXe
/KiZmGQtoZFVj78svunzOr6p8tp5Q5xiv5rdujSCMF/jZrdpkZq/jQC1Mofvnjnltpo08z3pm4vx
PfGs4iE1iK1yyiS7VIly18tnlp3Z+Xqja2yjiRPXQnt0h7u6+55NJS6k1rpMk0Z+Ep7QiFZ9M1v5
wRv1nbPmJYH5wfqGX8GRibrLjY6opAVkM0jXq4NI6NonYtTU9/SZ2U5gNf4693exy2lEy8lEWqDL
P6QFiS50/lBG5N13nCCj3w6Vtq/mWL8pWuJ3DPUHW8KoXRbUI1f3wkmS95BOAynnh7bIzp0yyGOs
J9MTwd97XC/OYzFmnxRLuUtaMby/evKG6DtZl+0bvRZNs37f+rkqpgPHMYFaonN+NWtxhSkUohC3
WrOHe+0Ya3nXSmBxMxdu1ioafzb9QfFV058Ufy6CRfENgkg7MhHXctg4ZGEBqR9Fw35xgywLYSYV
WYiXl9KRaDYh3UYCu+MWS09oOKG7oL0O7fTgOKFgteeEUXpQnJCK3TDJDqkbckGfdrnLqiIs3bAi
zlmlSxv2asj6kHcY5bQQVkOvDfEKKW3oeEGfh54XKNfS9SCOgmFYC99Tf60hDihv8XXbRy1NtZ0P
xGoWfscgF/Dbfqhn8kIn1YOE2j3GIivOS1vt5BDU1yplQMHLrvlbtt9eb21oqYtfZf20iROLaFnX
bL/NoUNk3BtveevV1QBlJsQKm0sCnW/N/I2KJQ0xK2L2gE7WF1O9GGAO1bWc+oI4xqsvkbrKYkCG
Ce2CMia7VjVs2tYvgJU15J5fquZSI4LJj4ja4kvXXIbmMqOHiS9TswpjFJjo8SU2z31/ThF74vnt
zzMf52vlgCRZjBABNZ9gjs3Vz1IroD0npIBUOqxSQGoujj/UgCxTbOYbV0HgyHwuPyAE1EhJXwWB
bbFWX4QIApVoVQN2IwSvoHIIvQ1KhxNvqCZhXofuFNpTuFhrjfFhqhhJHvTpoF7Lq4+OdXC4rY9W
faxc3LEoQY8Zarxrpf2JYnCRoy84K91pEOdOnO1qrUacIQJWy7m8luue4Q3Z6zJjram46O55QJdT
XLri0hSXGlFOcZHjpSwu2bhPSIIZL8l4yQvSJS4xWj6CJYeLO1yU/OKxOgYWzJshMc8ty5GzzMf3
rnHWYhwb56Y/C3O97Uih5+N8Lc3hbp8N5zTOJ4tnej7hzkI0OvyphEQGSaGHRAyJDJLwYvSQIjqg
hPwhhhzZfpGd9qcYcvlTCflXMeS/lZDtGBj5TzEkSsgCHtVVCZnRWa3/rYT8IYZECakRhVf9FEPa
/0kM2SxHPMsoISmFRBJj1UOihEQdlV71kEijavGLGHJBNeWerWslC4i3i+aeqZ6nfQ7Ury3POk85
hKXiah7XY9ycf/8eu1KKflnM8BZz6Cx69BkRvP4OngNzXnQw4aptXcQZUUKO/lAWXryJp8o5EeGS
3qC+rvdtFleceyYSFnVMy/0a8g78yrxFCm4QEFkRZGTQyyM/bYL1NOW3pYeQANKJ8OmQWhxxMvdb
y/Zu55g8rE6KBrsLZ2ThkW+N69k8OcqEoIKMy4tHx73KIoRwixh8VQEKpA5S7uxCiZ8Wx4NIiBf0
jXUdE7VXFwpSBVZ+GaHgGHjc9ft/abYiUGzqtGsJOhl2P2pmLmPvSrFf2KJ8FOwfmn007ZVm32Kl
n9E0r+VkvnctmsgjLPOZfYAfmT6jQkfxaVtREUwAogFLejVBUgZlH8AWo2YtaJgAaIF+rdQLpj7I
sRJqQekFLhebazVeYPWBYDPtBaCsMj0o9IC97qqf37slfpcAwAElZBDHAWu6NA6wX+dxUNv+wrkf
IsLiJ91aaPm1a9XCZwcg1H2O5Zh5gLqXeHuvFTEfdqEhrlUQT9iuxZ6BInPbUuiCsXNabwFtU8S6
UtLbw6aGPTWkfkfRtCR9tvKr1H8PMoD0OYNNku5rnj9nQLuCMQv6LJiaYLhW19AhCZomGOe1+jlo
r7d4NzQrSJtgsYJiDiYryOb1g+TPEjPmDoLbAqNeS6uDOQ2WOgDnQQEqHlyf6lzC1vxZ80em8b0v
pW/0vhGvBT+rdvZUqu1jqtpH/V6Ra6UfSIjtPIRwazVkEXc7ArUhNrT1Tht2jN2pxV4L4jgVNfsU
8B+xv/OeyDRqiPbTtboGgqQPemNqfM/0SQNRTD+21sJLIwTT2yAug0QEKQfLteo+KMsAcEJ/raYM
8B+OrM21YO4DTwumMlC0YOEw0AOzD8gNda816wxNN04ZUN61FDK6+S84Qq5V2sjv/MomCc9Hdn6T
Cn9khVD4aefTV6qgXdr7xN5nHCX9Wsm1MAI57o5bhXE8EjC2wzPRw2tNw85U18qJF7d3DcTJa5Hv
lTT7xNgr456kidzb96lPtSnD67Xq0Vd0Mi99T/d1z3d0X/X8iYPE8weOEw6JJug5NjhayFjj9BAA
ySd9iDOlbALTCpr5Z1VzQIFaGq0g5/DhwJnXiq+lsK2qA28KdDLF60BlGpgGcx0MHCMpFvOgdwng
8DnTuhjrXN/uMZr5pYTESOrJWmrsw8eklH6P3EJUe499N4dJuhYxK8i/KaVdi1bBG2fsVxJCBO0Y
4UyHk5TBFuI3ZUU6F5PSzLj4QMIeHSAj5yoW5KyrE2EJ9s7u6ux8/XLCePzHR0hJp3aD3+Xdost+
67as6K1RPNVtHV0GnfzInFTZj+ZqQu/shFGCpZjbWHEQl7hlc5h4qWfDgTCaz+/Sxjwtk4hvrqlW
VtwLuhu7EhbTsRUxzeW2czeWrXxyM72/6720fDDylea+vDVafw2QcTVnhWcz2GOywyrx1xO210Qi
TxWHHG89TgDIa1xijWgMbMt+TNbPrl/SYV1CmaIy8xjHp2E4SvPoFmsRX5voh2GNBj443cHO13K8
sOxDoYcMYjIYfdZaDsnD8cFhgl8dKvvgG6zEEtLm13KXo70cF/dI+3nMT1Sfn4b+pBpreeJc12dH
nGW9Vu+di/rcemvl5SWZLml5aSEpV76YLtF4Uey1svwmuZagrTXcRNmNmzUx4eaOAnts0kHC0tzZ
wbpTqlMkTiJeKzeP/XAch6NTHL2CLdehx5MMnzTZGfnB7Q7sD22PuIy1JOyTei36OK61ls3Diw/K
tJa0D1pyLOxDwYTiWlN+InR74AG6x7E/aSxuelpva1V4h2tau2dzOav1MQXWcy5KQD5nKp4uVFJe
lDWn9o1dwn8QWLhwzCAnccVmYvUKi63N5RhVOenz9LhQIQ5KxiKlMG/jaFR2g6yMh6lVJOZW6Aos
gZ5sdNOLmyx3EUjOd5IIEUMQbJ7rVRvQOexAUMLlHCHt7yecpbe90I+l5bTv6V9271uFU5fRdjf2
UnLGShAUYyUNpbPID26d+2lvvnRN8iRtT7yHzdiQPbL2iqKOtknyIoth+FqiV5xtyB0TFqkVzkBv
V9Ta1yxvD5bJSa0b9fquAsK3XYZGwcdTF5tEmcpdZpnNe96mNuvu8Uk63SMBEozXdHrEtD7xOca1
DZzN6G4Wq6y2SblYX9xI3sTGE+gMb0307I91Lu51d3QCR2dP2JeGdTcXyrhrtORDVjbOBQ8l0usG
h2+loLdw5GmG3oC5YVSfmlg/gv62yQcsgDLNEmNfFdufdQW3kJiN21kdtFMfq9Pd9SatCSqs6HTt
XTMi0CIDPdg35SmeZ/WhrbUPPD/jcR4KBp6JhZa+1c6oJx4me1ahRrRgY23X3GicupDTNauUti+O
xgjIQvRJ89B8H2bgvy4YoLvrjTKL6Ghs07Fetn1kLicaZOaHyj6xAjY/yi6qjrM1uQg7RfKZkc4H
tSrymy6ebkFyVpxSR3Wv0xIhBR6KhDo09y4tx3sR0UGLshogSRz18ZarpE7mkz7K8qaIbImDAytj
ZUr7I/2rF00xyudJzkdCewSYZuviubgq/v5i8B92yLReVoarCj5Oxz746xmwcwbFLqyW2AQx6/dJ
h04mWjCWuwA8P5aq9rwscL0qJbUwGinqQ8riMQeDvCfcQsEf4QWJGwuAZfeUVqDKJAR9oJFy+t+b
bv0UkzRTe5zvgRElD7nUnM9ahilYKqRYd2Pv3TMOeRkr9yKsRy9/iuYnJ39KxYf4WnX3wbABVq/V
jkRnB4X8mMmPavppTj8Z2sdh+tRdq5k+cTXLOUmOrbxxBtk8tJZ39/fPG5DzV2t9lvlIPvE8A0SE
uv3rEzfWxOVaM7bLQVVuGzse/Fld7GCwtPGTC7uVTGz4ytmgwRidcgANDj1QbTj26V1TufB4GiLE
NVPuISlDJes0eEEzEPc4ib8abivuqlToW4HI7LbtHVIcSxjPjQpD0bKcs60b0ydrNGyoO/qmqnk+
YgetOOGR3TvhKJ890DGsONi5pnrREa5qvUS4ZLeLDdtUITwp09ob0+64TBkV60rZGKEVFdq7poge
li41PvT6HBZKqT5r7ldXdcAUu8tMxjU3naznc5HbDtnqenFINfK65ix5RE8cP3rivkuKnB0WOd56
lm7tqSlvvR4xdEnA6nawezAVlj1e1GQqzkzZt6ZevBDtOb1vi6QOrIxLI/MiGZquIu403ocbKIvo
wkws2uBlT0ZfLc/SlJ+HDuIkbf2OVV5Mp61v26BZvcW7eKi2vYJedZvmJfFu8OD7av5sJ6PEvEAj
bULVjZD2uga53tianm6yEY3kW4fK70cKGAfMY3htmEuQPrm2F/+yK+SP99XoNf3WtKc6nCPlyRzG
7/ECBJNQ+/6CIkISsRdknj1uqx5hxt/fgdf0A0YirPW4CxysXOt+25YKciZbDczD1kgivAnCOnZO
jXGwayNAHFgOSotmflqxLK05c7nOuEt69sgQkerdqIvdQJg2GhN37/afig6fY47axGSZPYpnuJgF
XMy5etcvRfj39/xV+447zSnJYXmG4sr5XeUWo8gcNJz/WxapSNVsIEJJEW16V7XYYhvfUCvMF6XH
WH39f//P8/Tf4kXe/WhftP/6Hz5/ltXcJCLufvv0X+8lZsTif9bf+ffP/Pob/7okz41s5ffub38q
eJE3X4qX9vcf+uUv87//vHe7L92XXz7Zl13Szff9C4TIl7bPu+u94HGsP/n/+s3/ern+lfdz9fLP
P55BYHfrXxMAY//4+a01sg3z/l9eoPXv//zm+gD++ce2kV+65Mur33j50nb8svcPU7c9ywNUYVoW
bdc//mt8uX7H+IeJeIqXkkQkYjrXYKhSNl38zz9M+x+W4UI6YdVFSpy1eqlb2V+/pf8DniadFJWr
nbueZv/485H/8gr+7yv6X4Sb30mAXS335vfxD81fC6gw/5lJ8OsrPfkgnGlBQBHByyv2coBWkLqy
8uWSSPKxR4I4q6o4QDixt5OVkibljtVxiQYCdrvko1epmFZ0elgAZu9l7GlvsU1XS/Ff+2hchC2V
9hlPBXpO7/epDr01LgmTG208wbSs58x1Ut6NNvJeNzbpjRhbmoh2d8qYAwx6nbNVzwVBbglj8tZ9
45TxCjuy3huueYR6eBbhpDz3v5yzHDkC+SXfY2PWX5lSfjNix7jvjfwWjWS+E7rdBtEaxqPkrtwM
CXQ/VSF+funzXV49QtSOj+Bwl11fDebOfWsE9vrF5HRA5Kt5NVzYiAp/vXuD7BHeqBAuohn72TwH
TB1mVq3iOYvsftumZbTPNBDAEeFC+z6Pv+Y6DmqjPgy2N+7MQg9lmtwP9lvn+t/PWDxvPAOMnjln
ced+91WyWAZvp4BgH1HPbWVn7vQpvmhqugA4dA6yzx12h9qy5XD8uix9t3cBozJuTEgWgTLtOvik
wP58zlEZt11ebSMx/P9qWbmTvAkMSN4ebwRA478+exYA+GQ0CmXTFT2gVM8utkIfYp6fMd3HO/Ka
LiuX7tYtPOWgronpc/Wom83ysRD6ezRqzaFsuheJ05f9gdZ/coHxbYj/G8La8h7SsZoPfznP/Hw3
//LuvbaRf3t7EO+Cf4FoYTCYlv7rfY50ULpqaYutaQpaTRIxxxJHKVFzCgQkDFLlgZSTx7YXj7HF
qlQh2mSPVP62URzzXT8p4lB7Zsx7Jfs2jWy1RBbd2Kn6MRVFtrM6u+EwpSHnsA+EPmihiUkKhStm
SdpjoqH6IaecxbnWhNKNsp2upGy8+pl5eGup99PuhZaG7udJu+yKtE/2E3rpA4FiSA0cp2XoNARa
Lp3dYhj53TiV2iYjlaGonenSO8odJ0L7YDiZG7JaqDYRTibPotlWzg52foKV/XlGDGC4ySmyJu3E
0ReKgeRyBlwGXh2wP6SDoIwXSuT3U6XfzikyyXyBBTvFO0Mk9YbNZLfP2j6M+qKEgLR2cip5LBwL
Cd6gNDcVP3rsDblNwbIg5TezQyuY12p1PyOdLLa5Yuhne+h2zhpwAgmg8BMTlLmSVU04sM/3MvVJ
y1W5Y16KT5Mgex61zvFiz+1WjN4Rvj5daXYyR92tvoIzZWlszi9u7uDDZQnoCzPpdzObJKQJ5VNs
yXNGkM3J6fO3MixeaaN5H3DFgvpnrb2fV++DZurTuLBVAWEHhsHQnHPMFUFvOkfWDAvN4BR1+5jr
9AAmWpXR9E2OUHiyYXwT8PofzhsEnmgYnVZUKhLpXw/vhpF/R/KEsimKpj8kfcu5dNGnXdPjCirQ
du1MswbLotqoM8WXjpZNUSNhM+nxq0J+iVIElYrRDiB/ndvr1couYKGWmKx4bU1joxSJr69iVKdV
mh1v98fMJrNkcMtLZ9YN87TkrUbjeqd/f89CQIGMA11xTW349UG5pF8Qsh3jhGaQqbJ24NF52KTp
m48a0n+o3BGSar8fF2YKcfSEMs7cjZ6Md5rNGUX3Fh2r8Gjim62mm1l+crEiHot8nUX0zneFtSm0
144mecVzIdP39YIRdxzZJTg4WNW5pn86xsPOSskEtpESKmPzhjKcE83rh2k5nmWgaKcvCALn14dZ
yrh3M6VSNsb4wWYfFRi94W5sd7k4Uw5jl+kdGI5Pq7oxdBxO8hopPDvmZvF+5N39KdWs5z4qINYp
02aeFfXY9XkSLnMZ33IMbtu2b8KxyHEKy1E+cRw/I9drmdemIAuiGSojC/mMPkfcDmw8E/qsyqk2
J/npG+ZITkCDOC25JZ6myb23+DZU1Pyj68T3ia7k2EJksxFx/n12sxmjpEFXqpovNsKDZsH4Eefa
zm3AgjTNpu1M1Aq0RvcI3DZRPW0F3ZljnWK+TZfqk+zANtMuYgqV4ZkmnwLHzzR81aYElfHywH+V
HeVc53twEKsbzrIIB0t7kMVVfDTBEmBodlvklva5GoR+UedmPqQgztJheE61UhxZ+2BR5pRMQPnI
As5C06QaSTjWenty+/q9UzXN+8gbaBWiJmLyrJaxExI4hD5qmcZNIoZjyhYmEp12LNp4APLZIOF0
7sxuhXwvdb9f5W1Po544Ozs37yplBH1Y6PpjxvJv56CJy2wMSlWPh74xkWyaxqxuIjlVfpHgRY/y
3t1mNXkA9Rh9ykfGPcyngKzgJPPkHts/NFeaQ51TMXKexkOnPChEHd52zfI151n3c9W7TepSAwSY
0JGpnt1+VB4x9Jz0BckWCVIfIG93GxsZBZhu6AmreJaz1WNXareu2tFBi8xLVjEOQ7ab+F7HoxKD
jUqACyZZ7C16k6oMMpfO2J4Ejwif/oBQtiayh6sVaPP0i1khPW2mqtiNfaFtEqt2uA7QdRjjbywb
2sdJGu8kl2tCzl1xmlR21FpRT3eNGKKjN92365Pm1tYHWh8fhNVm/sBf1BvnJY/UFiJmRy5903YX
TbZ3kzbKrZstMtCrhaeUniXmQnXLQxd7d5yYomYKz6uArYPDENesOr4YcH/jTFFB8SXqRl8Q2ptO
xIU7PvK+PHWEvBislDdDLACoOeN3QfZPQWhkoBdOsQH3/oJkW99EzsJ1bHJrsM2KOIrR3UjCSzCZ
kKB6mEd2CKmY5NEcXLzoXcJIE/cq6AyHDPi8IOdOIWbGqRXETEunbhfRNA8xD5inVns3NLUXlCK2
abKweXUBAdBgc4K6qb9nbXygRYQPWA7vNA/AjeK4h4z0lLuhjP4vYWey3DaybdEvQjz0zRQAKZFU
L1mWNEHIlp0AEk2ib77+LehOypLDmtSNuFVhk0Qi8+Q5e69th0EOkwNqZh4mbjb+cuwrJ0mvK7Z3
rmr/9+HO9EeV9ZcN2/G5hDhckHQKjg+nUEKITLWYvRYKF/UfnDmibgIVBnV2YzKN/+byvVrPfZB5
n8TZ4gdYEvo18lP11dnxiX631ahcLAhuAbvzOephbAOjZhvSwqnTyYGac0rqdHbC1kifW7jRcasc
FANJwDRwrOrI9AhUoNcKVxg5nlrzuPGns9bAh4WZRo906yXJCUL99y/2iXy4fUxX345tsE7wJT+U
0qWLfjmzsZ/Uuj/Fak5mckvNyxzq0S6YvG4/69ShnokPz3GJ7il81ACN8UsRf6kVHF8af3ZYTZ13
RqbMgPCteRUjydpNQvwViv70AnXzj39/6r8VPpQ96CDhjNIO+tgQcp207eYGL5OtJo/kT1KRgqW/
tJuLxvSWOF1s3jIsaXEnUHIYqXVgxVVh44viiz7qO2TxQ43AZUkHak/nAAD8h5vcXFTaghpfROZQ
6GfEyPih5iNDA1k/rg20iYXr0dDjqZv82Yj0alI3WZsybPKYnHipE1dB0d/rnf+T7bp/yIL5+1rg
tKnMNr9PneauQzejDEgvdcaCcMx+R0BAd+gxouZZsu58jxBEGeig7xoJ3JGQXAEpph4Q+Le+XZwD
pAxVMPWvc4qGPmuEfVVp0jxM/vq7kAK3J8JulyjwcCAXCsdme+UW3q4K+psu00eGDJqCBTAkx4Hh
dq2G9ihIITxM9kifei7NfdoX4M0KYt+K+iRK9XNq2Es6WTu33UwwpT5EdaDkN08Eh8KaH1qaLxdz
AITcsJZXZaqv7v/WR8kj6xruGV03XKYskI8S5XJStWV2qxYirmQWUlThMBvdqRxlH3qNi7y31i6E
svtd6zFJzqrpN/Zv5BuQMgtz3ZVCs+J1cOrTZJm7joOF/Q5qh1PuTJe9PbGfvWG+psfMjQRm8q63
6hpoWM/KJ2Rw11eomRsoF3ssdauaIwN/STxKVV0OMlG8+NpX1epfGjB+QJ8UKewWjvuxTZu0aHwz
HVmaNzItErkNWU/oN7robltqXACveh31G0ZtxB62m23sPXXqyktJRVWzB4UyySsoM0ZyBCBTZ+OL
kPl4T2L7eYF1PKxq60oriSSvcTpQ6OHuyeea6mNEMTLO9Rpx4bd3k1Olh24TVhJP/10bKzS202Mn
zOarwefn7d7emqo4nGz6AcZHfKWfkixGzD34zBXqTmZwiArlZ6FwMFTYtHg0fIw4tEwSra1RRBoD
5J05dffWwtP5Yk/aOkp/bgR8GJPjnMsYroKPyL1yaXWzbSYNOLDIbhs/3TPZiArVkfmhCQr+zV9u
mle9Q0tMJWmccpKeFdqvEtTkF82492/+8cO4vk5eNQJrmnEfSvrAU5rMaz4MbhNMx9LqztuyvSM0
BdS4ym7a8lflq/GQj1AY/bVyMWnwRtvaUjwKM+fatj43RhrcpIw4T8TkuvEkzZEpukXMcJo9aPBY
9yCYk+PU4ZzEezLfLCPlhreg0ZKDPp2Rl27QlIRm5KTNri4T/WbhVLw0UQKZ00p6dmaZ4QQqLzJV
a1z3tgCTioLaL4dvWBcShj57woXvhYW7qcbNNLXJFFd0wnY9bOAEHVs41EJEq+4ftLa4CPQCsyc8
ZCbT0LLwoHLaj/qXF6a/PWl+WmbuxNJ/4hkM2jriOUo50LeiaOnynM1a6Ngl2QcqXCwA84KQaDbi
9szZjeBG433bUiDcar3Xja2E18Bq2NpwLGf6n06adns9N8pQn3HfqUbn9XK716pDqqQBg9lpOLhy
ya3k34vW/AgpgZ229aa53yKBDLi//3n1C/REG+oBV3gA8Dyozvt+gDuPzzakSX7jMGF6dpJI73V4
PFjsSDbz0ATT16hdzoZkr+q8Px812oABVI1QWI52bNI0if18ASrfmY8j25DWV+ZeMyruOVr7ey58
6xlUwRdf5VN/nK9Ch9zwrYCI8PdJwH+nVCR+GXJc+CpFO5TxogcTOIOcjAhLPnP2yywQ161oHgM1
mcQb9bEYhvFhcmFLZ/QBHbvSTnaSPlZtGxyVoS0kMeVkQ7r2MS9zSBm9cPaUdMG+qEA6BdV0LT2y
avqEGJh/fxfjk9fjnWlH4rzn0+xH4/Sh8+Ayry6ngf4whhegWkVdY/hIHkkEh/iXlzeEhACCqhFX
YkmKuKkuaPpyLAzp7MPiqbIbOb95ebwaQ/NimijEcmFwRnUAuVBBhdR9u17eVfKh2ni/OtmklAlE
Ni3GcPML8RUZJUn3VKgUAd1kl+ymojyM8IrvTJcVG+SWuJr7dgzr2enPlwUaDb0wdhrT/eZszGIA
KgUT1vtEY+Ndt3xE9ikErIPyL6pmfR4lkQZJry5XTEr+NuT2UuN+EfWuxUBx7yXkKlHhtLpdITSZ
x4u59ZzYW7lczfYCB9fk3kOv0l+7iyrlNjSkK7S1Qn/WcGCE45hdmF6r7xvH4favHfBpS1Jb9PIM
leR9mqubIICP6mq6Hk218iJbBzyU000QCOcQnoEc77kXutVg7ldPIiDVlixG/UAHl6af0/Q1ZF4G
B3az+ldZh98IqT6Qs5kS2VyH8kXbnNOV7R+Svs4PffZGqxx2aF9P19Tie/rEYWI29ovrlbQtZDnt
icsxyStp9Z1m+81NBUFoV4nWicdU4ZTnOEXioj93cq7Dpmi+DXrvnDK68aUHwaUrGyjv9GdmZ66/
aGB/4nVtK9L2tgwXywOV/pF94JW+O3ULm55nzGvod/DQtHZwTp6dW/EgvTAPuOmHhn/bd7g/CDN6
UKvmHxMHSrpswAw0vv5gY2SPi8TK9rrQD7ZHF8Arx7cJ0z00V4DKptW2dGz6IQ7yqJ+C5SUDbZga
unknpM59u16Q2er2mSjGEi5nGZwyurER1un1rCnAwah5/i2qPr81GgND/YAVvwR17qXJwZ5ZGTrw
JObXflSMFcP4GdGWZx693tYuC26x18Imy8QFgCKFXv1wrZY+KtoGEB/qpsf1GpmpN15kPWNkbdS0
82TusUBgu6qD9tJxldgZXjXuVCYe1tW27hrcwhyx/dFOO+15buYgcjKknO3EFgNkGXBIVgUkm3ny
aUmfQVkiGEUB4BoJmdckqYZp3+ZxQs77aXbWWzLwjAuLtvK/95y/bjnQYSkaiG8glnvbX/8z5efY
yqvOhMhikSsWWhZdAiGygA2GaQHhayzszntu0pzeZHrKxkK7XjplRUmNqbMsnObcKBwwDAsipZHr
t1l7zg0XpzXMLWfaT6RiRSQGqtjiMNs7+UlOv8wZbpQ26F+h8f/S0rRdHJScbHDFbf+d5PGfL9OW
2jyWjFbwwRTZLu/zy8ztv1d5/dTbScD2T/4aTwFqYdNmNJl42Vb8wmFXJC+LpaW3zqbh9DTQJ7Ls
Tmbg1dcA4pH4mAcE/8vLCDZhpznFqzBGpNz9KskVUbhYhjTWsplLaVs9j731g1g2qgMDEeWabVn1
3pNGSPGhQs8XzvRLk0lWd9ZI9EDpYKhKupo7xurAkWv3DSChqOpn65ymLmaVlTiTYGhjKpNDu3io
zbti+sot9vnm5PB+003ELuZ6xPf8uQ6ylLZflzMBdGjbR9PUXead8yw0AujkKB+YSBz/Z2rXNiRt
dtvvsm56sIf5ReKY3ZVG8KUn9nNpzUdiFsl1DoUjst8/P1I64s22xl6gFkxx+I2PqaJB3U4Ef8lM
w8sJMVpMktCRYMKqraV04YIRomSh+GCT+0Wp/w4b+7O6djC9bsN9+jvUgB9O5zHRHJHJgqaJQZ+R
D9wRUlBNj4KWnXyCubUFDaFE4dsM0Zqncbk54LucDy0rwEXkev8kc2s39z5wKG2pQy1b72Yabbct
8UCrDLiDcv41JXxdkZTcKVufklCz6FeuYVZhZhyrzti7MyW8mVi71NdibCq3vdneFmCkL6dluv/3
BmFt3+rTt2bs6m5GGQcn4Z9PoXd1bxl97pcOU92smTakin8I3GzY90EFI1IRoLJg4GbyY8tYAzh0
XaXr3TDUTBaUOtRSPvT4M68KYcM4YHpzaCRBkIENxntcKTAG58VI7XgkX/KRdnFCaKgDLtsAzmsP
dkSkwkjsJF/Pmp9GyqcvDrm/NO14sC4jWp9W23Z1+vMr0kavMhLLCCBPvBfdo5u7uNP1vLbUiFuL
dlnhHUCiCZ2G475d1S8iVev/vd9QcIwQ4ETOxxyG3eiuBy3fOUOdfTGj/ySHoq2BOZwkKRO1hYXG
4c9P2bUNBImRllPhjN/oQJylOqJmaa5AGopQClJc9SxjiMabWBHcHg7L/IBO/NHYpqxcmM60Gi2j
zKc5mqTdx9WUz7vBu81rzzsrfHOApK89caB9kQ70Dmv6cwl57CvbQG3bmZGL/PnJdeGt6GZ5kRey
BA7eRr3LwTziccmKyG2n6rrcsBJraZOJiCNhsuyda7koIOojdIsvc8o/3xn4PESVb8NpsqDfGY7/
OSbKrHDQlVKgDgF895ITfC8nO48RlsSrnI0LLWXkPmneQwHtnXrEfMkguJ+9X9PeJ8G4yNUMT/i9
B/TvF+4vXU7UdqSnbIoam/HiB3G/odlTWSEZDoMpMS5SfQ6DwiOpXvjPieXSZFxAw41l01ILEjSB
j6cR3xbdefj353iXJnx4aj46CxRQfG/+58N6Q4WcO1PNYWoNzXOyBsUadqRzLVO7kh+KrcbsDDq/
jl/G2Uj6Eukl5GY33MIm2EokuxoWGN7+bjK2UQOXtzOVYDFZFQRFXNz0KJwA8SCKPsG45Uw3oK3m
lPow5jlSQ7RaAAMbp40RKpS7oZm+a5pGcxmgPmJJ60L5oj7pnQf4o+zW/VoGwaEq7fvRlLfLVrkb
W0C69LmVWr6KtGSgR1upBz9xdG6whGDnSdeHQeK4caNh4y87SzuOyWru//1LGtsv9emXDNhZvE1N
5n8UriDLSLK0ZCjgVlV18B8Tz5yPINTajnYpbdY6tlsryqzqqE86KeRTffOut266NCEgTn6lrHxP
8vjwgeidER7IhZml/m6O/O8LUIOdnXRwQXM+MuuSMZP6GUUNnia7ZaDuoX8NCyHJz9O3PVsuUBGL
towR2HOLNOHo0Ge7U5n7JppqOnB3E7fWauxaCCunvMUA5XEvY5hcJKe5KrE3jnN7LjX3pmUvlYM8
Gv1inrs14Que1XdoMu4qQJi3C7S8iDj4C8vnfFs0L/2WaaqKrKJ+tQO9jO1OdbebMD6yzFGcOalb
xnqRfuU2ejfH//kT8azMAIarBaL2U18vz2ZjyVuF3B0LxOEdS9YbRnbSHaNbwlKxZ1BrbNeQ8n5d
XAY4k80xPQPHb/qWSMsZXYzjhp2n7kTVETHcZsWuWds5sqouCsxXfyxsvI6TGxN885supnHQC/+H
VfnmkemwfktmaoPVnKTmVg7Pg5pz0gK8HP+3Qb5st93Hs5lRc+GZGEahUdk9Ae/dCVFQeZ7KsTwl
WVmeRn1x6VHPIJ7b0rwbXf7GnHboNSmZj4SO12ee6OCT+8tbZ69nA+alriMLTbRGbNkL7FWApbFr
9C78nv5Z9htWwsMvZYJsYyB5Msz+UeELVNINuWdoYR5pwXy0GlfdkpYTm754XE2HvEBaQIxlkcdk
ZKkGrgRZnhJSXVBEWDkYLRvGszacaEChFfSbc+Xl7dGUT2L9kbdbp7pu632wJev+7x+BFf/7Vf3L
dWjThGMK5vaoU+x86IzVcGwChT4YNv0duTt+6FdvVq0RAkeShlMF4VRM2mmt06hte6qwrLrI6gUn
FPcGPwfjnA3LCWlRBCdqN3TzfTbnxGubyW1Zr2f4+jHjb+1Dv8yG0De7Djmn/KJS+ATbJ7KYYsE0
OHKpZ9Ch/nneIswwZQNjKkLwWeOKpOPbFt2ZNxOmhsUev5aX+HcDDPykz+crJqZAP01qVedSZPZ8
wccMYkk7PZrX+hnNWknOh//z3z/1X8455jMuc1KKywDt6IdzLiVMtOoGlksF1C12tfmbWFChNIPv
YCIVsK8zJHy4OsqwoGkOIEDdzSrRor5iBPjvD/N5h4ZnYxLS6aPKdBBo/vmLuY1dgFsoBTcLbQsA
wZhZfXF9MD4Pp9hK9O1I3YYXODA+rK3GL+QG+0wjf9UJ4+FiSZ4DItmLJiPknr4FVKsK7ppVOwIl
u8uLSZNEH7G9ZcUyxEZS/A7GJrmQEJUuWkltXZrFEYVVocK0UuZ5bxlnAUVcH1q8qhfibKTMuXCX
+U1lzKR6MYApRjC8DaJMOonT8pP1mWFJUrTrp6YJO9VMYVVMwUkXA9u/q8YzbETc9ohiwzm0Do/L
0sWUVdbRHO+7RA4Xy9xne6/qpnCarJfJ5oZi9FRTVbbi1SxeXYv+WtDyATK7T6NE7qeCxWaTf31w
l5wcBPcRvvQaqlIdzRXlYtMk5AWIAarc9MNqdOO8KvDqIIuyHaLZ56InFwJxCBtasnMo0625TI+U
SWRGpQ/p2iFeQawTF4H52HmsrjQpvThzemyBmn7nFHQqy1Zc9hV3tjztMc5tydJFsN42Ldmaay4u
qna5XCoUAkMvi33d8MELJ0FnhJxolP7lWOGy8xdb7lrJdLEeJft3Vqd3wj0ygwRZkZ1GFWRXY8lY
ShuTe23Wy8ie8+sRrc2h3iJHPcntodGxTdvSNk4ZUJgdfQTgZAJeIXTRPrjgpXDhYpKUCofo5G2A
6alqQ9csmmOqKf1kNr4Z2hbxGTTUHFgRjXNs2YCFb2tns+kInuNUfvX6ft5ltpPRgs/Ks2YO/tFJ
NI9zNQ2eSCPXtV/fmURAFZ5az7MOXLFUaPzEUrscx1xaZwkTyqjwKu2iWLo6buTK48o3kek7gjDX
lk1Txp3Q9AgyFLIg1rq7YECcn08ILTCXQoWcCO6MbL/62SnEaNwQ/X7UKBZcP5xU64EG7K9SqTps
o/nJXUFvjxKNMvRt/cXoS0yshVee2715lXmZfm7O7dWUBO2tFjjrGZyeCowuoLH+khyLYYOX6U4t
jmn5i9GHJFZzVgiI9Jy5t3IMSOIHz0+To72xTVNSvfccy+C8K828zvPGup6DHIN7f5W3+hJm0B+u
DK+tr1ZT/RCVczXTJUR8MzcH6TS3oLBe9W5ezgSY7DwveLUdULKFARmFUzlsJtIe1MLlLwlQ1olD
7lA4V7ODKg7hDbzzuOMbJiMdZrPb2naNlGGBMiaWwTqeZ4YoaHhDbjNpP7ZUfI4aokBg5lt6WuCI
evTd2toTg37lIPpwRsKWILn5Ncpda672JZUPTcIpdlRAUde6yWFilJw2hnNSXB5PoEgFcj/Sud0S
CYgouAyI6ou7uuUbnxoSHkycTUIP2HjrW37Yqze24AIhPcM0tkXrtQcD9F1bG9/JkBz3Q+dF7rr8
TDu0NL6u5m2GIXdZxl3FLr1HNMFrZHUZpUowHKwJi6IGSN5a0x8mftRIZcZPzxr57TTxWieS6ZZi
jdcpeSWdtu5kzUi8TbU4MGs9yvsGVGpyTxn6ViXzbZqIb6pCcb0ONxxkYIqK224a5x0Bwwadg3WX
W+l3F2NPlDzTsJJQWxoEow5NnYClz5SwDxOShrSFpyBm+H+LXe9VYfTwz7U3UsThTa5sGqSQU4oU
aMkqZs+5ru3trjsHIb2Ru8c2VK5zS30bJhke5668n7xqiPETmSAoV2aYpByX00OdBL9M2Gcw7RJi
EhNUU4A7f3pLGi69m4OfzKj+bZg3FkCwcrV+WCoeWJXhqPPzIBloGhQTDDGdMOvwnKj6fi7HnVZA
oDe8BLzEnG2/pf6qejJNhs4UoZb2J/8hQ+lPhCraJiIaScggWlWtFjHlKqWSTHCytD7eFdp4qWU/
d6WKO6OZDw6/Y2+Q0jLXXU7zVX9ZCuAYollDvYFZ0Tj3LYuDLBa4RQDSIhx2OxTK6NGY3FRoAXa5
U+to3xwwG95V4+XHrBImHn9JTHsuXtDSgevRLjUfeKmt+HHQzpCAgcaFOeZxmBiIjgu9xkLkkYUA
f6qYSawc+bGhtCd2oOelxIZGfij4TwIGcER3oVw8ikIib3LXvWbMfZXbNfSEHA2rBkkvzwoarZnV
YixNr1NTe2VoeQIpHw8pfwx3uS50FJH0Wp1EgYece+zSNdbKcKmGQ9lReqtyIHVZFM9i9O5XJYks
zH5oqXlTbLl8EIx/yeC33clbFslz4PNtEwN8MqV/XkqDpGvrW9JNWVSWuEM10bxNJGyGHdudm6ak
2mAustwAUWnxXbfS8xy0J9fDsdhVtTKjwSXLOn81cg1iEl8VI57JFX/85ebjuZy5ybiC/8coLq08
qCMmaDKsLFqemZC/p7bmB7arb7kRdZ64NHP+7bA0BLJabh6nqbgWRv4arPV9lkBl8UaGKzCdz6yO
5cAvP0aOdztnNn8LJQtkTt4XOSfHZKZepFxG17xab6Zy9v7cnobeJKknM9fImzBPGnV+SjtYrXr7
kq7Vxdqj4PCK5EZazh1gPC4//knqTc30yqBp2zlyr9GeDVf7XOQQnQ2TFmhTrumGf4DIWKzn3uT8
WBGOUL8OjPY8ZnUBhEl1vbInbkOxglwhmoZV8rw2mEL0tUaoVvUoBUsUFnX2Mhu0lZfs4f115Qmm
MFoggaY57iDXIcSON4kcGV7lbPwdJEM4eC2/eO8jZfXwaLrJndn0D7w8VyxCsfM6hZYHpAcuUkHy
Dg9DK9pr0fSvCp1i3M6/Ntd+OBhUa1hUfq7QBVjWmbqpe//NsaqStiicCwEzz7XKIa6JqWA3Aebv
gLRrZh5LeedivKFvHbwSuSACvo9DpRal2CdCeessgx7WFYGyqf5bKmJjVFY8lyl/7Zyt+1T26Dcl
YS4iyM5Gme+SSt5aOiBW/PiAun3Ij+uK23AlOewc0UiJ9qA+zNLmyyTzK7503mGz/u655Wku29eZ
EV2YWd8NrXsdOh/LbmBSMI5vQrFjdeZyVbFbFTXKxUTyoHFonfmj/ctRsHa0MaqKkg1TyHtdGUev
Su+DQtw3vmVHRccu75MLkOcBuTaaesPjfFd63WNFCtPoA15oVmpa9LQXpp5dNFtIju7xq+cr98Qk
4K83tMdGWQ7qSdr7ytduTeWdLxPbLaj7Mr5UtcbC1f2VPypyTXjtWQIC1qV5Gg7o22wEjzxSl3NI
glBc6a4ViGMMJvoaQ68IrSkRB31cl/WAeYwdfu8FM+PnWjCUI5qD06E+g4l768obrZ7wFmoVw+u1
uFedRt4h4SOqSZpYc661wZEx0QA2DsPqR5ovVUjPMIiX1tvV/vxTyfYcVTROgDGV0Tqw2Iy8udH8
9nfrs2R1qyS2bUT5I4i/K/NYW1ipuTfdJ7J/aNnwwzFRSDEUI9qeNju9oZ9Z4J0wJO1nF/Dr6mgF
rv3vaggCTP1o+9JBA8nVM5FYrPuqMp/wS1lxgsw/qprppGzJ4VLvF7BaoZuyZlq3joSPi7xS1hSP
I0ohfw521rhXpmhCZ+LrpZ4g6R0tixx5WKIRxD7b37WW0MXWlG/lPCPgzthMkzWa9BGXjdn5SCjh
er//g7/L7Aprt66UKJsi1QwQQ5NBvUl5Hqikf7p+IyNC2inyjQUwblqEVOk/RyVw/00Q9yBDb7Ls
BSXECmVj6xSUA6QWg/R2TSfipg5+0wY7TnryQFofbkGEKo7GXlDoPNSq96+g815MaxvPMImrMr32
Ev251YHbOF6HXnx0nmnC0TmVdFxJ4OGwUt+ZPzwZC04UTAoJmh1f8S7BkBpe6yrNoxmGWBgsHTlu
Nou7r6lyaDtJ3WX2GdDQrYPi2jEb1rMhqsj34ZPSMOn7deMo53c2AfRJ9r0oaTImj36pv7RbrpMh
0ok/xHxOeLt9+D6x9NWrTT9Jq1uMPpgFxqB7qhNkYkTFHgt7VmGzllFXsquqHifG0Fjf+3J5gU+R
4egXT1MrHpaFw9+ugHQMvNh6YnacczOPixbSZOhACdyUlJxc0JmDqbt6WrnjLkEzrDxPqgUHVRtV
w/rblS3WbRNMt+LS6MITyt0cIriLM201m9MsJ8ip0ITDLhuuNbVhSGakh5RDqFB5u/O1oEKjRFis
4K1VzbMezP0+SW46Hx9KsaZcnh1xnQ811Rx55bu+uCvHNiF5UHsrdCbviPVH8Nicck158saO+Jlc
v5eDhYmjfV0nzsmiqJ80u2VtdDqQo8z/pnr8RLx+WGSmV3+CrTs65IlbzJknpBlSFnHmktMg7rue
YVu9lGE6TWksbMa5jHv3Zk8NR0LDPaD2JSqHX8pwx6sxSN9MKAod719i2Gc68RUhS+C7mzTsbQ52
A40lLJn4G6nexgmwrpJFikan8MOlRP7GOs2M4LsISHp3Rnh6C8+Q6+wjLdfLqghehwAtRlnqfryC
IgkDRfxDgPujMYvXKUAWZ/CNxzKnqkLQxTzEYeFwSJh5EYQANDqu6CrJaVESJAgsiQRhfY9amzb0
2iBWmV0jykqDYyrLD8Parnsvz++Mrnj2LM5QwqweKhAvaVO1cUZVGTrCE4xll+lMqDcByQuZoLwz
RnPeBetPu2l+W5Bm91bZRSBqcLfAReZVFtAtBiuqdMYZa9VV0TTP7O3h6i6KqMjFiac+pX5RZDHM
k9XuKxo4ey9jR2NDD2mk0Cyu7ZcSeV3KsOho+tDJk6zNol6vorISQ2QsRJubxq1sFCBkRiU7UjeO
HT31nZgKi9Qb6Kh2qR8cJirw4S066qaeQnS1zJCsE7It5t+G3hTcc9x9i10l5tLY78rphTyOAkkM
N0ptGffliOAI/0WOKuRnI9L0ulHNFkg4rcgt0bXOsoobl6yEHrtFk7bnzLzHU22aMJN8MnDnH4yK
xR5wPOOgNtgDJMzPtdmLA6jSB0eKy5FbamguDo2kBtuIa7dPyVoUISaFOurW5dxYrfR/itTEvGUu
/j1wuc2R50aKkBBXRq4/0lU7ugZxQINYaeR4faT76dOSl0e9pRlhsuiyguRXM5M/S/IdMDFwNeCX
Dgf955R4ZCdalb03a+ehmrO3Hrw797bgwoY+5WTdhZpdKvZKh1UEhnBa1Rs3oWslzY59pkVlPpPy
orX9E/9hFZZS2uFQPCSF0MMOI1XkNqyIGkPVkjRPc5mQKtM7t65IRWi1Wh7anrrsRYd6jEftlW0o
veBeG4IpnA02iMY9pSkG8WHqqEcWVGAmncShHECAIE0KRM9IbmHH4g5NEc8uuurdG6a+hOtine0q
OobsZqlkUt0zwuZlfwC+3Uai9l7mHBNBRmBH2e/oIaeXCSOduhlsqH8lZ8ToHvwSSd/qiJG3RB20
hihpZWchzoTXMSDyQVblS6tLKqLtCpcSg5L1pR6JoIxKx/idp3QzC5k1dLnYbsflQFNrnxjMC+ux
+d31acZZIElBbc911ptRGPsVFBu7ASlA0wSlXiPOxXc55ZKl42Z26BucxglYdlLCn4o2NbkCFkga
/epGgG/Y84KU+9G2X/oyINwIVjdFrfFj8GhReUtisWv0hMBh32J8nn5fjflNn7FQF+QctSA8w7HZ
bGpsRigEIT4t4hdxH3DnRv+8XAHwD2X+3Mj83HUkkTnD/dK0dzNYbk7HJBqcpWHY42HthFN3kQty
qiRTENHiYEzT9huXSeAu+HAMBvLuXJ7rcG4FQKgwq/tLrzJknBGR3U5DDGMlDCTgKi5k8Wgpsk9m
me/F0GPsCI3F+d16axumKgfoPVkn6SwoSgzfORvVfLaMU3ueIUt31vZWGnyOkRSKQmOVyo3G3rSK
oDxs6Wf5ZbFCbBqNoDqWprAfVRD8Glhaoeu1IweoxfcqySnj2WVMgScaUas9ha3lnCk076gPsBbo
HAcNyQLMNQtU+v6Vpozg0iY2pWpLnc7xd5yUPG0r964cg6D49b1dUddXAJadeSC+cOEsTfWgBGYe
9VouidEytN1AFzu2zElyVda+CbOBOGEGDwAL5ihxlh+57G5Etz6aY16c9WhfwzVF95+kbcno0rvy
KL9ocTOkG5eVF85JLoeS1N7Sh23aegE7QnkfEOFKWR65279c57Co4HRa7p02Ud1m+TUDwzqqs45Q
zKW/IjfZ4mZkTojaaYSfT3bT7Ztm+CZAkSYCtm+2rNFY9F5Ut7Q5U17aRuEXTrHwnQM6IslCwnfI
Sow8632JVpyM3OVVAu/udIF6IyV6p2jKH3mhZXGKi0fbSLTaaB19e64oXLK7RvEnk7KchzOMSGsg
4zpAP2vlvwc7HWK3aQukbX0cTHUJ0UpdTg0XcXuBlEmBJDZXj7H4yG+F+LmmwUI57JRko4vlZHmv
o9dlR6klLx23z0PC2MbW2GXnuqH72g63HJgvydaSkE6dcdlwuCTawCsbbrCV/0NVr2tHsVwF68uk
klsq+z6ctoBOhAH7IXtgznnm/j9hZ7IcqZKl4SdyM8AZtxFBzArN4wZLpTLBmWccnr4+ctfVZt2b
snvL8iqlELif849EIm3kMiIeIJg1nhi1fHDi6Fcpm4vtZNMmt6ts2w7U6vTDwS4ViKRHoreQdyxV
r6UxT9wvFda6hM+M0cdSSJVZLpP+PvECSpItNlJp0XMu1D524GK81LzrevMR4OzNjVFp8pjgBUq8
MwckzuUYNNBT3BDyx5YkFiCD3SUlXqBFubfaECe7Lu4JqP8u8NT2ffwTVFAfdv9oU+5NmkBISOWj
2zfbye2aDZvQmExfFZEsW/59BitoV54r9JETmpn9IAXdPwYJnEUV/8LMOR+sMjqVpbjXhfdQmy0h
8yZ5WMKsrlOlWmCYLbkV65i9W0p+1ZRL+bFHu0eUfk+qdnddGt+1XrGV0Evc0w+9ti/FNNp3MHN3
C9sFOvLsVAdZdiYtHotKfFdqL6AdZee0UXuQRnQrA7HsyNFCSRE9GkllbZiH6GjwD+mwnjrdfWuU
45FbEhrX8zWSy/Tk27M60D/A85XLvV5MtviGrIWGEoXS1Ku1v0mZAHNKHJofEtV5ek3O/CDRCGtK
7Jpdl25833viDPtu8mkz6peoBD0oMgPgd2yZ2svhJ82nO6/wjhRJfYFUWTfbzr5JMPsGvyY6voSc
cVtrQZOdMWCX5dbU7P5Oy/hYr5VoTOvlNuCjX4pPhHusIGJPBfpvFs9pT83Tl9USVotQrb5UNDdd
csZNtIDWOaudZT/KNcfC+Nuuf9rohz/N4JLu2kh+pS3CEqOm6Xx1i/fqi2oF786hMmtTy5a8b8QP
8BL6Wozia1oDXqSHX130fYN7qXO3aZW+OQjKvIIaKlfy7gqGthKp8gE/LDx566OuexcZTdZORNd7
3u+0Js92qJtfltHmu34hdLhxJYh3FJpBQ/KNkLyUNXcbzfNbS13NBhxMu8Mr3TwAYkTB4FzxDKzQ
NzatBCtCO7FhBvHOdSghJ1kk20ZDrsNcjdOm1tYjXV7iklZ5uq0015mMHHksCIXb6JQc0RbEOE0C
CsgSuFXU/jRSx5o1iooia865VhNmXWHpvd0IHN7eAv5rPIODN2K1GLWderIobbNd75UEOBoLtwld
EKGLigpK1KK2uvaQEBKmFoOCCbRTV6fvrgrt9VJwGKAowfScjiwsdAY+ziXSYCMWCG6gmtriK4g0
3fOJ4E71m13uiU+P0BRU0Ok3U7ZxdqZWF+z0Rr9mY9LU5Zg3z25uuVH2h9RAoUChn9wsWB7THJyC
xdDbNJ19xw/tn+dYeGfLan60m+b7XhRrU3rLMTPXQClJBdBRD+7edaxvJ1/sbbeBNS8I8jSeuCpI
34d8RLne+O7jYKtHleCm8ZEolYglwPl2KHxKkA641b5ezq0ZHFIVzE+BXZ88k5NY6rkIGxOkbMa5
HhJ3x3IXiZuXAVen8T31WvleGE6zT9ocHLKs0i+7dNJt7eWv2SoG6rPuQ2wjURQbKUzk75IR0An2
ynfINsVjq73fg0sxS1AUW2tJv/FlPOneHsIVnuISaa8SBxfT85NJAnqr44vFzaF6u/rTj0THNWGW
j18kAhRhO8PYQTXKKydk6Dut3g74XsWXRY+Q8JYO/gSpPei1varK26OfpZdOshANE0XxSR92VkN4
qHJIdiL8rQDqrBIbrqRHOOcVLnm1yX1eN+eFaQQGpJh2vt+eZT+uHzIImVPpW+6Yf+Q8fAaKSa3J
bXcrjPkI9P6meHhuVqve69z94oJwdxCI94Xkqmg7XjGXOFKS5dItsa3DFuEjyFcX4OvALJQ0wkQB
6b6pfLxDYkIEw2iXYdvcKQomIgyaZpVxFtBQXQ7ioSnj19z7HdnGJsAPAB+O0s0rbJw4DhMEDl7w
YkVYThRcjenep4aHw7QUhzQ1jnZMPkLZIupqPfFYj121HTv+Bn9OfldzextlIw6+AYFRdvhWkG6l
WM1LuLCh+CsklidDpL9iA4S7JCKH1+Ahd8sCzbc9hf1kvGc2me9u4X93pHAxy7DpL4q/RZMQtGXA
+gNj++JagmLJMuBmyrqw82z8Lmt7G+1FS8Yt23CPj0HWEHbSWww6gLeVB16bX6I2eHb68dr759oe
GYH5uy1RaAb5ipHQxj5tFuS/4/QbvNcljnkmbLpKs9fG7Z+rbBWORA6ZUCZhNNOkfE5OZHQweFCh
gf0VI60Kq8mjntI+t84g3pAYk7uATxkDWNv0RLeYMAM48TZxTx/JjHrVGIbm5NQkTtUj+7LKcVo5
pcIEzMi5qWxCsCPccJ1tlbtEinxXW+J1ZmiPg9IhDq3Kw6k04bxr7rVsqUNbA5dwepOEORIRORcN
SC632ji5FE1Ey8HkkCGRAyaUjhafMBFtxDvThQtz1ugq2afnuXVjZHnY3vTQXQJCI6OOQPphGnv4
V7Vtkyk6gYvf24l5Z0jrQ5VDfUlErDe14z2JtnnIO3vE4ublsDKpsU8nqjRqr9hPRi1CzuDTaN6l
MaeyGc9kVnBjotu9o1/6vWjJT2eecUSQXtXsHIw5iPeNDZuTTsZ3Cyx4NLWfAk5ithmS4cwR9ysm
2REXqEPzxbTTK1cRUf+5LbX+8u3xYWjmX1FJ7bNJDP6CAmzjFnZ0wz4BGtVt2oqA/XEI3rXBBSDl
19AJqg0Dur5h6Y9uETvHCu+y1yxHUvGC89z7v3uVv1g+fZAUi7CuKvoMAXrZpGimViNBsZV3Qg7d
hIgtLn2Psi3rDyacE5ESYMygRmRUt0lIkC99sxaJ8AE2HwpvmDxL7V9cl2YVMS0vwdRc+8ITh0kq
h1u6BEFWf2iMrDBWuN9N6nqMrMsti+JP3bbEpJukwXm8sjiGY+YC/2+TFBDBNt8d5B24mcV14qOT
PaKBNA5t4j5GbrLPtaCQqG1hGFxDIhxKWcDne9YDgj+ArnfdLLJ9N01c1CTom4Td4TqmFSeqUxxs
zvAW4PN58nJxDfR86lrDuQGLHgcTjMZxlnfLJ7w8Fu6ml9zP3cz0jEbrTBoz0r06f62rzDtkufna
L41Jwwp+z6pj716qHzujMbaqCRNZfYSZ/loM+R0UA2MjkRYkAn0mNGocbWCnTUmmgTukDpxX/Sub
SRNg0KL4xj4VBJ9AoR2tmm3Sjl14jHJ6yXxxFWkbBtp/KQNIY78XQFtgD8SQ8UwHjEEI+vGJNMmV
94sjJ4XE176V7XUgX3Hn4V1yv9BIAEKM2bNOWFVyHhY+GOw7DE1m9ce3ijdSb3ourUqe+mx44PKE
VE5g05vIv7lDTXAAGUeCGUqkZCoPDseCP5yqgshPKqf6rZVBn7oJpRGasojqr4/G45C0TswaO/x2
06y5RhUJV+TnYdlPV0qHnXN51VlvH9M4JE2XOPEcI6iUAo8LLQ42CAOmyacBkc3W7uX9UPdfuBEf
0MDgbjUWMLdZQ4WxJreJ/2MQjElgce6B+GKO21NU8gM9BptLeoPZyo/AqCn48OK/JE5cA2wZR2Yg
kEciwbeO5Xc4o06elk5Yr/mJGmLYJdxqO1LHuaVjdjdCt3IRN3uSQl5x6gV7LpC7JC7WPHCLey9z
Hxi4Ltrize19C78oBwgMBTxgP5NfVq64rWeyvWCIYtj0lxpqnhLzciGQKbHTFzIL8DH390gnQYH+
JY25j2W5UtIwlWFcLHOYN9NrysCgbFKRFlV+1DZSbrMa9La2QL7a4GgwRG+WEXOdrQGjME2GuVnb
p5zcGg/anyBpuUO/svcJaFWpsHja6FgkVVjB+WFDbShcXK+6hJZEoQhd1zNuASmeVBccTf+suPoJ
L8k2WQLnyOZ3JIv6k7yKv4TwJPDjHa0m+gex9+LABUn/i+wIrGFkkm9kfgec9cl/TdpdK/52S5Vu
VFIeA71sK972mRYQb4wH+HMFkhGR9UdZJuhBEUrNWE3ZNLBezv9duq+8dYfB0PQx2vSljDrbS/nR
Jd2LMQBEp+hFaXaGNipy7zNqupQ4iL9l1ejPdrZPOO9f+ma2z1Fs/eq7+NxnkDR5pX81ktRBLzvp
5m4BrlkFQympUIBCMFVpXH7lqSYVyazkNunsk5yfCtG9I1D7WYvDt3lx6GCnjm5KNostTagoXHOc
bCCCszuDjsTjUdf1Z44Q4CRVTXkoI9z6NWwVZNSDiINrjVfPFBg17W+TRtYU2K9rnR4JCVUMUc+f
T9Lsp7FxHg5Rwt3aPbfBxeSf+pb4hQpHhzH126C7dKZxSBf14OjE2AkDpDzxZprNPZljSpLDRpr5
Y0uu/gDKuSV2tCTNl60l8SWSorH74RL7RjlmI/tdMTzYBucLGdCmSEXYkysYOpag6bXt99P0TqY7
SV8mm9mw5Ie2/5YT77VZd/Qzw2bitY5DMPtnKHwE8f7OaMfuSnJVpQgwx/eabKHETypYXubC+B2V
qwPD9LeKyPanoBAXjirmPZW+kX3ykfrdb8yRNKdQVB6r99EPHrMBuIgIZXeTWXK7dLO3TSSfhL2+
cEVbS6CJDIYdqAsioqWtJ+l2hvwN/2SCukQrK8Ka3KQEu7l5AboCz0kKS0orqHVii2XlaVcXc+QG
22nGl5QkZZgstENXk702aJwyIwcLh9l0O1q6US9u3JE2E0NuGwskxA5iuPtFfqQJyfU5pGAlMghM
13/0JuZofAxglhPsYSALlibA5qFJQr4OHLfkV1zbesBn0BztIhnosJt/I/fonQy9W5TRMUHaQerT
ot0VeBtm9L2ZDyAVa4yhw8yuy/kS5CSaeLPFcQ30qFaMEI77jAGOyhWHShO/nRvazrKX3BwdKIkS
Xi5yH2Nt7pxhAEDzZcdIIw+L716xTqOYneqtnDS/wGT57RbVHrUzkAAKoJ00e2fXBAt/Sk6wRKCc
k40BXXWU0C3aoCMmQA3W55/E5vk8X8Q99gQnytLhlSFKd0g7rlMDTW3f5cQC+WQgeejcWKGZoi3N
k5O9TlDh4FjmF/uR6BX3lcsLOA35OUBaFOoW3kiVxluhoobKqmwza87qpoWKIaqr2ERFdm9E8o3z
99CbJIll5fxVyyBDj7V4OxSAVPnyc24mBy2sZQD25qX/RNv1fIhQjLCZdjOgr4uwYKhSiERAOsTw
ztNADWVgLTxaBMszmvXwBXmw7wJ9p11KwRGA3RVT8IqNixAQ1eyWHue+pL1lRPmkKr7VnJ1o9d1e
uppujmb6KHAHbXmueJNBRza1QadItBhh7BlJqIW5/mWA492nzB0R1rT8VblTo2kodgTAlUiSEBSO
puI48OdtNy2g9x3Mtdvyh+t3yNWYmiaYjRl2PG/eiHuv9gxyGPCWEtywRU7VutkRPSoPvYWesnS5
S3oBAGWjhGubuTw01XgLNFGpLFnmThOtgySbMleLvoxYS5DihMs+wsVagBNGLpIf12FLiqg5JReS
qLeh/CNF/D5J/08RsRKZ/VqOklYvHWIZ2jzrTxd+QRsAKsoXezeVH3Ze0Wc0t+FEUAQMvBFtKx/9
WEH+VKjgwbmzZIxPvtrkJKAQls7nF9sVoUiJtarx+nHvlCOqRLdkTdZTtIaPonxBfisadVQW72Dk
c8yMc8ZUU93nyVBs4cMcsIT6Kbcq8B7e2oQYFfQZ0KrtGN36svnwYhQbcWZBGtQo2FgDUwQfPJon
mLd50yCQ3VuwkhtTNnZIth/fteOpsJ7ksZ1AEi143whCePfvqPTVxHsfpDTokZmdJM6fKe2Oo8xg
1inMkNXyDtRibofyl5cDqE1jud6yit9yndVhkXnUVJlhCddJCiY9h5rjkU5GMIuhIxJLSWdHLAp0
0XRvsX5tDE8CN7Dxc3Qz+Ttec5LoM1jShq2KBoDL1QSecPNeeMwZ9ADnNy5CK9S8lLY6ffVQKMpC
E2e+tIJm8iJG4yDRZJWV2GUF1yoVOGrVu4hjv7aURk6FGsVaDgBuSM8U3X+lSWfXmKHE7g8o5pNt
0KKNY/PYQ/6nV7TRRZBdEDNERxz/z+4QWCSMIJChw2JTjgloSacotJeGuUkLglwRqJBYk7NKO3kJ
r40zvZRDtLdiICh3ynY43VjGZfMu0K7y+YNeVFb3k5jWF2kFI3nCs7GL0dY5rXsqBw4BvXEV5DAJ
qmrrxtVdolNzUzQIFXqrQ2GCmCA0B+t+jmi6Jy1RJRQgUB4hUDS0JCuh6UCp0B1xTnS7Use/ckRY
hcAuag7ssMBVH5acadkqmdLyFUihTf2Q+i2kf9PuYk9UG20DtPamBeuBVC3Ees/FWZEEiUx653e6
PTvCeGy7rL2zA0I/k5gl0ILzR5r+YZHtWPl5G5p+150wPPMuO1+LNwHbGiDTbq1fGsXSQXQeH6On
H+xRDzuN1In4z541RNKPaj5ZFnIGxUV6cLts5E5gDCePiUQhPWTr0fNe+CyGs9k/B1O869vgew2s
HrLQoJSGF1tOexSseI6XejdG+d5QIBVJ2YIHVeNZiGBkRh56IpgDpisTlFWPfD1yK9gpmBZeJk0L
E+e/NYiXBe7RGSYYCUI3MjKH/Go8GgGuMZJ7c9YPdhJ0uC4s9ibLUKChdH/Nuuy9J16ByhLL2GVl
jCTIL2+CrL3YCWA0wKEZdJOD8KIcEv5kxsOPM9fIrFbA18lX6ZFZ/bjFQsWMJi0qa8Kpwpy82Euw
1XgX/o03UUDACwmg/TYtmxcex4XcGqCcigxrrisXUUX77XXzpx/d9y57V1vgXirpXGjjACQQXrfK
CWWtYzrfkxf8HeYhb6ABcjYLqoEAVJToCZPiYyW7mMWSf8vxceRzT5saZcqUthkg3Uon+8wbmGEi
iOgiagQyt+IiRP0ZU7EWu6ytgOVMgFykUFM5PwNwTTm9ik4dbSbQcNHIHaLc7s+1m0SbFhpb0HO0
UYEsd+qEntLezjJ+njuQILG8em6e7jpktQ2OOW50a+/0tUMgK6nxlSn7MNfcK25GkB4ioMfOQ85R
CIccmkIx6RaHfGyoTcdiepRtxbsjiz8IrclNydRvcLgXH4E+zUj1nSfq+0Z7H6x5f8m5RckD8be1
hgWToa6NUGVDCACKPUA0r0VivvQJws/BJp01LxyKglJo1rS7Qy2mtmbsNiw7QL6WBnxyAGst2R0C
ZOJriu2w5QOktNEdnhS00JFw5F954Px4rkUNpnNpsum7zNNuZ0FRsyBgzzHBoRFH/+Kbb88aHfqG
1R5FhOUQsGb+beshueaq+HIj4EcPZRu6Mb08GAEdfBewD/++ztVDMoKc+YqoU8PPPqIZJfFYUD5q
iF8yIu+/D7jL0nyla7PyIUkd58VNyhsmib/KAp1xsIT+Gn2uQIdowxLxcziJ6byIOjjEDkok+q9u
jSqotjaa08BwO7niJ+nMYotfvw8JzQERUPXX1Eh5AY0GfjX8e+I+nEtJlo5ItXu07RNppiOaR6jK
0RrHS9yVB2NJiFAE7q1SSQANkWDYgp+Uk6FiqujvQx3DCUK+CZWT7j1xB5jtVw/0SKjrvRz6+wkB
Eg2W0DyYGmD8UVgZa7gxWomQU4vOytalqJYvYDnDDWw+2BGOQxdty7cBObj3IjmdsBLX4dLTkJDg
OqPTsEZ1Grm3NYSgyru148RXO8uBnS2UQN7Ug/KWw4idia9cNdy2nbZvWdZZj0FkncaCFkwLEnKv
rTnbL+575tnkaZpCkSZLG5nmq258ULYIlZZLeivdO+yxKwbkdYfZqbwQtcZu7ErQlJqyi5gdqfSN
7lRITtKiLV0aH4CJPPlOU5QTYklCQ8fOBovYhmj9aWNMlmVXKxqJHVI2a0HNuseXYozmbtckNG0j
I7N3rWJutkyVHMGbQcSyZ6cw7DAnLW07jxI5Q19dSTm/9lKLl+qXQBQcogKKzv/iJbPmliU0Xc/J
9JyAohysxfP2bkuyhlKGdUIlepcakcEYtpA50PQp1nSENCSHerC73EJB0zLJdxohY6mZvAh2jw2c
bJmHOSlFI1Yr42StsfWLkiiveg65qEzQ/usgINa12akczg//wmaVjm0cvD2nyNRG6A09dyKJPMgg
CS+tLYb/ZEnVIYpysBKb1tSmakk3SsdrZVD/2FmAeXXnwiRQlOZMLidENS2hbaXlSxKIbWA+tP3E
u90FXyozyR9O47egbCWOYPNznEdj7zf120Cw+Q2XMuiP7z1kwPPIFe8mNetnzN6Ap+SdxYwYb7bn
P//LRW8c/y/xDeXWguWNQeSvg2VhaiQVZNQ+Z0LMr9WMMdT0LYBSGv9k7L+3pWIssAYel55stzCa
kObPZsRtzjj7QRD5KTfb26yJDEZgygi9sHNka88VIp30S9H2XIp1Il8a/+LHyEUCWR9zabrvU5ds
geyiP3amP0TKJunKR1siKzGwUW/m1rTuA6v8U6wJ0aCmyP91Mdxa7AlqtWGD+NOyWDhPvaJ2owHB
N5kMzt4qfeQOM+/RMzmoNpIgrPvlStZ38cZ3ZtzA+g6WRbzk4vsfLRQtk/oGvg9eCxnOpaoYAsdM
vpWDZ291Rgm3tvglMuz0N6/Du2A9UAnRPRTYUnd0bnU0uPp96BZ9tAExrC5lHO8RqdYgg5MFn2+/
uJM9bsnd7ZCJDVchJ0wSk9iXfgLqN/hpKKsnHArjGxMkaXoeJa98vtfJgphuEITbNaDQ8ErAiX1v
jAVlFWyLsbY/mgHmtCZnclMXXrBj/S7els7Zek5UPSkkcF1SG4fGUvmhSUfxlhTWLiBTf0nREEQG
nCN+GFg+ABxxxFPvP1O9NN+Gfp2BvKAPUcfYFxORwswm+Fus1gGPwtrA7oxbHxTqPqnQm4wVl8M0
VfGxIHbtIR9s6m6hZcJ4EU9mLMY7gX/vEGuV74KSmk1E4BF37DUj9wrBKJvwFDljWMUlCndhFTtL
Nk/eYr0vXXYzS3oSR90QJra+pQH2Z2rC0MFNf3NA7DgYzEts/vGJN710qPmWAd2jN0lzlzs48Di6
2pMijwBo8pMCRXmmIyLMx97/KFBl1yaMplEWDZ3L9p+61M2D14+4/jxbhHoqe2ArRz8NKZP0eJkC
cNM6N9IHQBic4tnGbKP0DBqljw4tGpHhpk8IQa4mLYUbFhKD8K7xZZb2JWOTOegWxpRsuK0VC/MN
p9dwzAk4sN3JOCCSPhr/clQotbGhVdB0FEsYzfOvBgH7Hf74imJr5YRJCpE/tsansrH8r2ii44zZ
Y1Z51sZKjOLq9UvOakF5s5/F2cki/4o5KCoPLGAjtbNqvAtYxWoRiAMUEMupDXHVGeNl9FGW9mw+
piWOE+/C0UIk33buzq8d2m5bYYVyVbLz6u0xNyCki/36+i/Ns3XSYe+7miKLOEeQbkaSmapOrkRA
neql/izHt2mc1UNcjLfBJNEILQw6VcZnohPGd16GrCU3o4CZmdQaBbg+XKnqEF5VkfmciWRP7M05
7Zv6wtt3dNuhPXU23IATBeJBwwBSlDTH9M9xgpS2/pTZeE8c75m9iKj9ngxz0Ts+LxH98xj/KiDJ
CwD8V5qlPAWqsJEmrNaz7KuNhITu5nnCtwL+G1TfnmG+EkbH61rkH3TqOmci4oHg3DvXbKY7VCM6
jLwVfetRhHO0yAeRlZ+GxU0+081xXbizj868ljX34w30L7uW/lztVWCdZ7vxrmWFANwDWxwS1V7E
RMgp8s1qSxYItTeues7SfD41k4naVJflvfHtLhSogOHN11jDEAFJQbMJHBy1NSbPbQvDLNX0aNsi
O3vkMJ0LB5ZLduCNdpkLhAEYp9KoAUgcRyaM4TouyBgSPcV3A6kOh2DA8crwvSHIZiBCv0ynYJ9E
wPaB8dVkBYxGk+mHNPJPJTb7tzLDRokDYL32cNWMdfpayH4O5UCgV5fD90hrTXJzIfrieezvgByS
bZHU1wQuYOMCeGxKrJxZNzEgVG55XORSX9LC/60ZmnZxjTlkCdJgNwV0fRBwW++Q2hPG77LGkeX7
m9RmzB2sRZ0xZL+m9C1lxMJ2pcwtAb7fnSRvdkgiO5wBYdGdJEznMn2kEAibIrsdrxIBJHHXv+E6
3wzaA7dL7Qcn6PRtWGPe6qRCicew7rHXDsucQv76GgUK6Ks/A9HTCzWei9chr8SfSqizatO/QWAN
DCQCkWnRT59i5jGL8nPmk5UydO9dk2sadKA8yI75Y2CrgCXxGDvmIt4JfHu8FYzC84w0vXr2hHAe
lavBSCw+IThSvEgjr7j/ZfUEb5tZsuxtHzV40ILMqfTFsfV4b/MTuM14z2/vJW4Bisx+QPYoiQI1
nVvLqb4hROYbJdxuxpD5ZXNhd7H7Dcttvoq5+064a/GGvSfYF961zl7Gpg7ODgI03AUDPLrnf0DW
7+YCTRE598vHtP7TXJusHlE0nOM8IrnfXQysfvxHSFo5TgVDm4GR40ew34wL7t1y8rNb3I3fKl8Y
jOe1RBe482JXZGmTabITnrK+EOGcclGddT7NH4S+hQC4C1BQmpHZ8JxYAcp8J+tOVQB9W9XHOKqL
q2GBypsesWQqJo63Hp27CuDycYF+uxpEy7gANTR693EJY7gCjS437kDsVWuvanOHOXDRv3OROYg2
4U5FvcKFTnCuhUpO9PUWG3UmIJdbsiNWb2G42yQm5QBWP3ywjCeoYiUhb3NTnwiX/IjKPKNbmlDW
puuqPYq3K1s+P3VRmHuLPq6N59Xg75A0onxTTh1TBcUhAz+AEyzp39N4Ma8maeOKyabKq4JN0mbd
r5ssXOg5MoAmBuGf0mYKLpI4c0wl1Lkk8VPVOe7LgKwJsdbaTlzOBAgEC42b8lchXO+cIpkuXCX4
CKu7Ihqf+ygiJTbije2HiToMu/xazNIP8ce20UwaBoLbuS3EWdCwhNrU8/gUuvpGsbrNwPJYmPw6
PJscy5QA+RJY5qhKANY4Ne70AunAr9LbyaxF22Y63xRmIlGZQeOo2tgYZoWdXPmYdr3sRTRg5uye
6APrj4BmukPCZW0oEmwFAaz7guOmxaGLXjA5l5n8zXMBnwvsn1r2vOu7MnSyxNt2w7tv4y4luAmU
ge9kQyo1DSRD8tdnkDDayLm5449FyMQ2NbPiSMo/8UCKOq+gQ4IsfWQvunoZSCM8FO78yrom9g6m
rd0Eg0Lxb4XPl8D7/TytgpeOVlBukusQJ3U4oXcnzwV1uH2Tczcfl8r6Im8Z+4sVPHC9AMP47XCI
ex43bWoPeXzWXLzu08Nxd/OtGWC2mM8KOeI6BafbxhFIGpiTSAPcG4ahUJeQmegl86eY1LM/r2qL
XsORAaQWNrKOInZD6Rb5ueeyM9qFcK+J1PF/V3ruQYgOBnEofXRcjH8rE2MhSoE3/1+lslemPGQQ
LoYLUpaYPK4T8MhhLrrvySdeAnzz7JvVi4xoATNGEm3B40HSjfjd9VmnyHMrXnwmFJC8Nd+lm63o
qArZXYa6s56MCvXG0ONwTtA7sFJzRlWwKGru7OvspEClGAQ028JOp+TgEA7w79fWDgbMiaiem4rX
hFc3YzMmmN1NBa808qlLlU57SdD+02zw2RmaGGiFMArv21amQ7lt+cVvqepanoWa8RMme2CoEdHg
TRuzfU1r9BFIU5MbujuoCoNevWlJRJiY/j3NQ6uMzmtfG4eS7Sx6Tdr2xjkU2Ii3O8WSn7DFbGtX
IGh1IhewmEI1PB7IrrG8B6xNATXpOaUUyFdTjXpKptQw947YRQi5Ds7Sudcuz04j7TCiGeVjS5fU
tp7Ps5t6v0fUYE77BTs4/xS4q9ekCuKYGHWZnXoaN6LonCdJcTUzMe6b9l01RX8XUQZIsxLd41ym
wHkSFVaVte5TtcYvz1ZPrBRGshkT45OXYQi1eH6uZFgE5sfY9+WDUSfZMddmu8oxHwZKIp4nj0TC
RaNZakAp71p18eUSkvOL9nudYyz3TC+J+e1PkE+CvxCtn3js1+MjNczm1qRT9+4hjiKyc3YexoQH
RfTE51rd01p1i67Nwi+eFPGDiIuzSPOPcsrLbxVZ5zYnDMfQ8aNZAprUTkDaMFWW66Lyfwch/cui
+x+5Z8jZTc+gEsZiZzblf4UUoS1VnoeBcwuTB/gD3x+XAcNSEhJgVp1ZRbMD3Q4cBAgcauwbUYUp
oZ2nY2+6x4S6sXAM3ufFYIpEd1lb/qEdyJmM1WzCvdk3j2jozbS2TXB/7Xom72uNCCPsu46btimm
/+cn8v9Xz5mHkMiVvkUOTRAY3n9VtaDHCcy0ApacjfZZW969CHCSQHTaBH5sM+0BnnJ9nwTdZbko
9xzV6sCP1gROSkiW0dwCWkCiMrR0at+ZKZrQSAEyqAEMv+vI3C4X+YqGRZ4R25EyIrQ4xIXl3Mfj
uDYRVu/kfneYKPgfYUO/y4JTYE7t8kqP4Nk/9Y6sHrsirs+F5DmgQKa4wMN9+Ygrz2wmMDANcSpj
HwDckkIfz+59W+AflkjOdoVnx3eJ0MTBGsTBNIXxPdq5Rq+KRDQnwvGo+C7P1mxd/v1RV351ud+d
ugbPLuToY5vN+obUGda6CtyHBb+Jg4j/WsSor0wip+lBCXu2kUvhVOad1y3/Yew8liRHsiz7Ky25
Rw2oQtEy1Qszg3HinG0gHu4e4BwK9vVzkFM901k90j0itcisiAxiRPH0vnvPpVG5o7GB8g/95rCf
2kq7oAtNmod6gio4KZzE//Xn0vpPzE7eRVh8tgmx0Foqcf9K6KrQfBIkyngN9Oyusxq5D5eWPSIk
Zy0kFRHQCXo2ZbEDodVtu4ivfmFYC1WR/LitQ/nhmVH2eO8z2gJgQ8qRczTdK3L/14ASjDCmlxbh
jBa0OYJMOLwPhf1EhqvfxqqJNqOtHmvOjMaCVyqsDud/C+evxZ1nz3l3081hB4dQ/ndtJ/+vj690
aTzSHR2qm/NPH1/RTnYCx3R5s8nIM9qUu7mqFU0vk8UTnGN2jtBW3cxmAB08lG+H6/F/8+p7SyHU
X48FB3gZHcm2IUw6j/4JE05sUh9EOOB4a1IOn1ADOov7CIiv/rz4mXC+nptMnd2x0V+7fn4hcYFD
bRx/SI2/kAz33nM3+hrNSuyWlB3065qA9QAI8IDbsF51s0k8DXUbY3i+BhcFJUpjAJ819RKb5aeY
yda6Nj2QA0Rxmx4qsp3ETys8b0TK0cWXwa/1Tjz3ME0E9AsmA7iBov89cIf3GXlhzaLdFDbBP5yA
DGCqveIQWrUiIR0yxGDLRr+epuFgBQRWFC6tmTjmxqnpZXI8ooBGjeZgotBxERNr0ujPWfw+hXhp
bSKf6zQhmdN59quMqElK+b8DfcnQs0jrZoQop9Q+lzexpItppZjPV/jLKiRIovATkfKZmGDKKUD1
zkPI+AgyBSbvrN8Q8FgYR+yjCYGTdXX2TQsnUxlcjVgXB6XOTUDaFsrts46XauIv4OcxZa0qjzAG
BQDTCuH5fa+1G3AwS7nrJ9bnxG8b1JnIG96UQ8kTBH70+srz9Vg8kfbGMgTpJV7Kmts2X6ftFG67
ZZoPw+qMsfVMKOwhN8CctyFFqeDh3hxJAmg5WZi2O0hVuAY7pkHJea8kRk4sQQ0AvKObkrcXIzp8
IkFVmPmvytTvlgt1aioJvgd/UWC7Ix+FnlC7Jo6zWdwljZxY+wx7ZxafegPRJ+yr2+BSdNsUL7Ze
v8caibtxgCJs4fIP1RCvTYff1yTFg223upnQOWZuwi0pBug1xRrO7GM7GnjnTAy6o3Gt83zE2Rnl
W26io3J5acW0ow2k2pJNwsYIyXW0IQL0Ts0CWaHTDlQPkdeA1FPmUbNjwYqbmpYHnjGdvJXJs9NU
+S5XVEQhPfp5h1NZ1fzZpFfOD1zF5gdpk8edsiQ5gmbGGxk9FXDR91WFS6vS9OBUm7yfI+rTFt9F
Scd3MMJxNKEKxeluDnvvRM5Uu5omyWx7KA+V8PJLGMz5pU/uk8p0j3zo9VNXWgAgDIs5VaR8PLsR
TaOIEV+yKGXr4pjmwTHM8OpFfOxTu3pLDDAPQ4kUqpz1cox6PKSAggreVa7fWYnlqrIX7xeg1iVq
x5g3EJJLvFvFdfIW9e5j2eIBCCaB7XpxU+ipYOWWtTfPxigQY4rxC8suTnFoP1nGEN3MKP/dT7k8
yIzBLOyKW0erHwpktHYm85qqqNolmgDO4kTFzjAwRcRAEQ7EaJd0NhZvDzisCOikKHBcsG+7TJkO
55nV5JbVpPCl1X8T48d2UyAmUQViUtj40+c9Zhdlg9u3WyG3EpOBUdB1QnO86FfmOPWnAoABBALi
BoobhBEjqdA58NBKpIoxEmfTXMJWOLHWIjc/BuVYF6Ajz9qQyWMRZ1i9QtBaeWQ3B7yXXTUeTPab
fBQYKrp+6vZSMgphnAnpmS0+RtFQDoRjD0YCgk8+B/Fd0bB9C2LLOJNGl44S7B5toPJ5/rtVVnyI
M61ay6C7SyzuYzgyuKCJ+YkofHMqcAETrhz796TcuviOsqCf7qpAYOdOHIKCWZec4qGbVqmqx3td
hn6HceIRSIZqkuzC0+EZwmJ719bzwwyTiBOxO2jlzF2YkMmSOucVlEF+ifvqnbkCjGjsZBtXDx+b
LvmYyxKOo/VhLesx9FpSDVG1KRLBGzYkQBLihkai3sgQiZCB/4RCVul4qSpmlpSmtZGNp++2Eghg
Xb52tdHew2g7TQ0f30JEySYZUW5pyCnWaizSQ1yyu8W5CEhbc1CjSh4rOkSS3TzRX9gLEmk48KNX
Ate+64Ak10fL27cV2nlfAXwqRPJaiNzytdrlEw1LIk7wawD6jPzCRO/WBlyRRS3zp3qpI1+k1v/6
+fuf+ppcnr6WzXXIw+xGV/tfh5+hkxPFwn2CiRuMSUvzJADrbCAT0hh7Ykv3ImYE+vP3/B9f47+G
P+Xd/364t3/WbH6V1cSeMer+6V//7anM+d//XP6b//Nz/vpf/Nvup7x+5j/tf/mTLvFXU7bl7+6f
f9ZffmV+93/86Taf3edf/sUvurib7tVPMz2Ad8q6f68HXX7m/+8P/svPn7/K01T9/P2Pr1IV3fKr
hXFZ/PGPHzp8//0P+oj+w5uz/Pr/+MHlr/n3P/aqCD+b6T/9Fz+fbff3P0zzb5KogavDjxcg05fL
xvCz/Igh/kYvKN1hNHzYsIVtfqQomy76+x+2/JsDFpYeSdNlxKLC9I9/aUv15w85f3NtGkV1ri+6
1HVX/vHvf/O/vIP/9x39j0WpFgmYv85xQEI8qNNcg/gn07HsZc77D+TvMKG2zC7AyWd9Cqupsiq8
ts6bLcxLXtW3YrDZhAL7UXLiRks41efbRj28OmllOm7jCkd0EsCWW/JHKAW4jxS02lrKO70MOF+X
vJJ+pQF4l4zkkApGmslReL5qoJ0zXdZEOYKesFft4zIifv/nNCI6mpW7xQ7LT8Dg/WLYab5pXbfY
0HqJQ6+iU6HDd+hlfEmTJXlVLxmsLp+wkIPhOYT02K9Lx9iP1BSuGKeAxyPKbxx4WDINDmMPF4Kc
V0XgqyD4hcRZ+xFRsHjJhAUIdat+yYnlS2IMJjzZsSVFFmv9Yzw+B4TL9CVl1lvesx7iRaKNDvAj
Rbo10+SIYSZyI6zbXny0M4xgCMXaLk0JkukF1M44jD/iwT2TcRhOPIXXSNBAqI2jCPB0dNqwH9ls
Hcs6j/ajGt4ltzKQsedBWn5pe4hLMFs4pXLECxYx2TzsZZT+ZN3wZA0Yl8tJ4WUEaRMJqDK418nK
/UiXbsqJl4P19CeDJsxKx/uNQf/Kx5C9SzkdPNuj3MrUd7DGgWqFIaZm6uU3laO/z+Irs5LAD/Jo
R6a3wMYAD44OlM1UnPQA8bIxOCxzOKfrLDpiZverGu+mN7l4qwUWXL1V9/hutpZHMZDhUKJU1g2T
euceRukeYsh1uFeaxX4L3VgBep5zlnmhhZo2Ru69pbJ0NUz9qyWKgBCWR0edQ6pIsuplWYeyzEOH
uGgJMNJh8p7wDTXWb05RuTaa6LnLzDcjeFcL80fLvhKrwwOus32opPSnwKSabyV1LT963c50qnEr
FBnr3mMUN/JslXTkk9jEvXja8Bxr3l1XpU9JDZNhGtmX5ApA82h9ZDQeE0l2jVWh0zMpMPLgsSdg
3TWmr7Lk7ClcjHkUIQ2YE+RU6Kzd+BoXkj6g3ruSK/vBcJtu5luPC3WLkZVaZ4v7KWYTshTC2sD1
eSbMkZ2bZSNEvDy9M9WvZGwwF+EUWzwtG5sYITW89MBxi95BpL+k9rupY8A3CN1XesnsNmo+nagE
Ep1h8NOuZWUimu0cGq9UzzKCjXSiTrJzyQZBDJi6eh/j1qrG4ZeU2Z0pIccbScGs4Tnr3CwwidQ8
tLVvL2BdkbRUgc4NezpF317hjPk2N7hCjO6sbc0Iw2o96puyj5kUF/OzYU7FHvF3beQ0JbYdrH1s
azkUUPmTpdq+7oJsM3k1XFIvxajvzAPpbKPaTqGHsc8Tv9DoH4Okkluh6wmmPtKUcqLdq5XVumep
BmQt6o+6xxLeerELRoEOVBsnsemzZ8Psnev33cheM0r8Yka28xgISc9NfDBaSbWNjF5sYRtYv4vP
TMveh1CyUXQVVtzR/UzpF1fMDdVEyrxU9Do3rn0LGGJw6uZbL9VqpmCoj07M+rOKeJWXjzeWt2WZ
XG8hYtXACPBiEGu3Jry9WH5ncNZbI9m5EYjIfqlnLQb02aKmLFr1y2kGWbmmXbyg7JJPJzmFnhur
HTcfFjyutUX5LO5UCu1MeuhYLKH/Diw9sVyxadHEs2Z1p1SZ8GvIrsWBQaIMS/yiJEo9fpsKyDNz
jKrg5HIXmOHMu8lqOMCcLVxZnbqlk0/PKBjvUxeCyl3nBtM57Z/TWKhtzVKaEMSvOUXkIxhFeKWE
7aBYkBXunaND2Iq0g2eQfZO1fYj6CYWmzXidoAftEH5AtuFC39tx9KxsrB05cCgIxQCh7xWrurUz
ctuy8Ietyx6lDCJEqDgDFIMj4UniCpN5X2fadUw8eLIxANxGi59Bh+/CglFXxiTK50J7NbJiV/Al
Ddn9SPOtN8+WoUhOuhpME1LX0sUR19F27+61TiBPOHhO3RzUW1LKHzIbSJjOt9LaS8yWdkULyXVW
R80kS2g5Tr0m7EL0sb9WHYbRPMB7qVFvAOqD7aohTx6CD3az0d7MIr4HrhtDNlzzdXmTQnFHDPlW
TzhpS5NzwXJChBbHfCMmT44YAyzcT6SgwcUYWcr7sSvR3XrhK6soNzlwr2wUj/AFmHpleDTq8cRz
8s2moWrVqu8xyPXNIN8zCk19CTCgMnGu4tpp1pRaHhuLzw1EIEAHY0QqF1T2Os3egsh4lAnxnX4A
L98WZL0VDaUcJ9kGdNCDSTSHyzLaJl/hTAcBmfKKcRzwiR3zFym679DBq+65QCUj92symoSMNs1E
isrgkLT2SrXhVhuovJCEngY1cljzTM/GkHEBb8Sq0px9XQ173QanglEAD7lqL4bHLzhRs2joZGQq
ghrk05cUIKSYJONwdAL6I9D68/AYV+m9yVsJ1bLHolA89zHrd3pPYUliLG26wNprmetARi23pgFy
pJY9m20V+WEpAjzrJopKvC9ynrJc+cFCGPiuS2/IGc1nnIpDsJVRd5ZW/KjN1o/nJtysUKeC5hI2
zZu9aAe6uYSPvO6B1pkHU0dgcprbwJzAtyBDYojhaWkEBL2CJp0uWGf2RTg22WSdUjnAegZ8249G
YGMI8feCkIl+kSK7uSEjE+saC5NkT2nnRIScXoAkx2hsQwYZKpzbY9G8cxyshx4VQuiHVtVcz4Ku
WZlN99CG9YSUhc0xrEj+9AdaRvjSWO4LBgEbDpvYlRFeLotGrE3UkA8QVbNW7UM/hD1BcCOATjMe
SjOb1lwea1b8WAUc7Q6mCed/YxzZR1Ur07OPGNYTn5otVgtISJNHVUB7qQtGDM8KXNJSfrZwOVzM
VEXJgewKEOxdFjzWs+LXtZbUuKIrgXxzGmiHQpYm3qHm5rBk8RYL59xAWJXD/USUEqD/hnlY31Rd
c0byfpiW7HcXmXTAOl8lRE+u80sPNoCtQF5qGZcrL/8ws+QGFXCEW+OgMpdILYVHKqMft6XTciA6
2g7xkRWyYDXIvg2zRgnC9IHOx5q4YF9RudVRJYJfTlsuoVqu0dRiHjBo+N08vUEGZN84mRp0E14J
SHqjPQZnFyLYKg+XcpApA1BhuushwaHVHEpc+UxLtAUJmA2kWIlSGk+wKCUB0nJvYS69zdqHzUm1
lmH4IlV+gEg5M3DQy0Rmeg1D+byYRy1FqKKfvqEy8/ltHzyYqYguG3BYP/RGI3hyhnhwFh1tO/bB
O6VTjT9V2hEbSLUGBRcx9rqY8IzqMRjiTZV8Fnk5rVr4TZtlrIGSeS0iwo4soxN8J9iYMshrHaBB
B/tBNHS/We76YkFkail292o8OZ34xQjG1Bq1x3AwQt8sDV5N7EiD6Z3H4AlD/AKvSj9nK9mOurlv
3elVB9TP+tq4ckiiHzcN+bXMZWvqFPhwvcz6mSJ0Yi922XKzkY7znMpFB7eQeHQrNkMkR4NNUcp9
jN2EImo2x+6U7BOhnTuEqz1Fs28WpvLWKlKMQHzvwzL58lBVpiz6oHLAWjNILVTaYjFgEsVW7RPr
7PcMWzFlONmW+w4ob8v1Hcjcu9kaFjP2m95jo+1xROlVP6AluF9psTwzK2JeIHr71vgETPcYdShx
gZy/k3fKfmIktGCnu5yNNVl+vl8xqIdcYb/R24s1BqcW2RV6ZE6ZVeiSroQFEnTxpg2cnxFtk26l
xjq0A49FvBhCMPNnDjCkjKNBK79kqH87yAeY8yqSegHtfijZYgrIHcUOHKg4u0IPj7flUOxLHc/N
kGM2MsQvISudl5Edva2pXWojFwJl4ilUpoPfM8uaU1TDJMro08gUz0hsVRPO8A15HnbVIM9wNgkt
j9luRufSc4c9PCsStiMvk1oCIarNT9F4godq7cx2OIUg7nhZ6RCyk+o4mE9J6dAeYwQQedu+3GWF
C9tPzp/OVDJd18yL4PnX7GM39SBfLSZfahbuBs3x84qNvynujdH5nefNo0Y2LjPBR9BzxH2A76hD
0miFAnZreRdW7Efd1ZBRIJL2w7aSw3eg2RXu2eCCXTzZDC0vnqrdQwAQdVMit9IYTJgvppq+IBNX
jwGfmu48yQDJyyFUL0nNpGYM85PLZRQj2pbZY59xFlglSD805Udgb3dRnT+ng8e2Yh4Ocql2qvTz
OHs23mfsEH1KDUBOVa1Xnc08PCW2c0kq7al1i1s5xx8mv88qWFcBVDMjyrVtXgX7PCXJ2yq+G06M
a6cXYuV85zEkZFfk3+3CKpLu/CgtixYEl2w/p6AYvrj4ck6n5dMsAZciUf1qBvfXKEexMlOX6GkE
R6OkiEZkm0Fw6x499AAVhOzWzYgmn+Tk1O15cHBnepLvfWwXycElIYx5rGzBtSq1mcJuAUiZ+5n6
lWIGDOLx94NeIvptYoYg6kwQSdhRfVackviPw1PPOstKuVvwlrrfjjGtAv1dFzbXpqmcdRILxycw
wzmTk1bGnBZoErOTo5sb1Jt7Y2ll8doG1TvfFT0PHi2qMpyPMx+rwrhhhOrWVGt/KJPsJr7GBXME
pr6lBZas8LtZeL/CV8saLOb2KMYeV7/ZigmnFcO90ZCadBtv4+VTfxhZNjPhE3GyIWSvSf3iAEYf
wbsIWz11IH0WfCKKpL83Z5talOiBWDJrGaQJntWzCf0uQaHHbB6HL7Y17iUUYgK3+6w/WRY2kjS7
NCVFm3w9ogczyFg/cSUvCEvi+Rkbe8frvub8e7CmmydRyukO4YrRjr4OYFhk3r4Znf3lYKcIrmQi
acMMDq0BoEjr/Vn194OxCVrxaI7zpY7kJXTUb6F8GkMfiHhhdKF/YyWM+DAPmF7Lo9QRdERZHSqi
/xsh2gs5raccD4s3Rhs8jfRMlNGbPpa/AhOkWJnqENwRCbSlAAyteS0171etpLUzAmpQx9tQcB0m
WKJnvm7WUJeWnrXu5I3mR1fn+G49lEVrPGWhi1dG/PaYbVnZ+vWoTqPM7wvq6LQqO/ZDf0h5HFJQ
sJm97q7BST8FD5WrYU+HtZG1P0yBV8ctThD27kSA9tSk+Qt9Gpd4uHhWfzAt/Jk9mTddu8fai0ft
6nrumTMOu2Pl8OzT55vjYpbq6uDLpkZynBnsquaUJuGh5sG/ycZ2y3rQhu/W5/lDrdcnJ6yhprKJ
yEv31bCje6gxTw3z75wM+8rmhmmz2V5NUqNyjztyDh9qhn9ehKeMISFtTpGxc022OEEpdwRjaN22
GY9MTQI05fnXmILAs6aTXQtzcrk6NC8bCi7JDOE7Bod6S2RP8U+M1MnJoKV9X47pQ37hyG9AAExn
e3iwWOPmLhdwt+yOnnCfKZ9f8CYlFwMeWxi14mBFVi2k40D7pcfa92DyPBVQztcdR94svlVrncNy
PEdYc4Fb9ptG5eeBFoxaDy04SOE7iyaqE82PkRe/LFzuuyagsWzaRpm7Nevux+3lYc6KEwuRbcLv
WkfBr97Lf886Ao7LukzX+COzuaPd3lo5DxBWwXWZ1DOV3amipISXxXgR6Umf6FwYDXkRrcZrxQS1
CUSwo/rP77X4PkvdL0i7mPq1Axe3bSBIn/Sl/U68+uAoSFJ0PgiyYIDQ8ixloaNZvgUybormO0Ma
QEJjths0ySTta7gQdSN92ANd5+7TA0a2rUuq/czZm4weUkv4vem+shwADFX0G20u/1wsg8GOY44g
XT6aFcok7qnII3kCUcEHdvAyivA8ibu8Z10bMfITLEmPNJ+MM4TbTpKxCFgUWSV9Ug2XwqTIcbrI
dWQQcbe4ZemE/iU4EwhW92aqveC4doATTNWdzHFNtaVl7jsEpdjWf2NV5yyundcm81w/Z0FVosFz
R0EIagJUGDm+KW7DRGe5lYPiW+l44H0WxzkbaK5RTlHtlUGxYjgzf3JP3KYJa3G8US+tgWdHMl8T
DNnBIHsQ9JT3hEaoCZidwzwaB5PhAJOwy3J5eRRY9QKc5QXmPrfO4ldRO/uRkWBTtsMDVSnb0kAu
asup/0iDz1LA96Lu+761Yn0la+LAPfcT7KVwePnDdkTC0CM9qwQ4Ad4r6T/BorDfx8PIAYrLJFO0
m/XIA42H4h3yd7JG87nNvWuhuHwGzm8kFFw9wCe6tvtqSE82ITUuoc00WZUEJTxSQT7PMXejGjVu
iBpAPJqKiHU2TJ9AhVjkW2R1nBGzw9tPpR5/tLIs1kVRfRtp85Eg3e55cviqmTjBOOLvMq2lSw44
VGK1d4KuTC+1niqslRQHoXHnHpGSOnFfYRsPF50nXe1wG4pD59aWTXHirmdT7oKcA6swvgryOTzQ
cf6oarg4soRUkvJHwe1E42SDr5S345qP6dXJKDXRsgplmSoF+OkT9V2Ln96hRgKX9XQzaoclmz5+
x2hy4UwOr2l5EjfOAkdBQ8WXipTUVlRmK2sXk8BI5vrYMmzfVWyGcSzqH5D4fpV5H+BEQgQ2E+87
r50tPRlk3EAVNZwZmuBSJ9GJhixorhp7VkZlUhAmc22btN+Tbjy1LSdXIMSxLGS6Yc+Lb4rU6cqI
KfChfhRdkgtGlvAMcdoxWGWCF9VplICByQFW0LTIVr0mBG158PgCw08KH2zDhQntd9IvV+h0FvCj
EfKCAMtWQr8HsDXqbi2KkvAaS94jrrUpAsWuxjmxqtKBEShuYNYgmgzpQq/QJ8RH08qIKM+AMSVD
rtU/l2lk32t8wKsZSO4UXslbV8vffcSuqWtrhFW2oghDGqoMWDKeETWlflqnZSS2Wc5KwEgR5r1t
ForP0KF4xQumbVZVnya5MUvn95onPANxbP8oAXW6msOZwzxi8UHen+j+7DtV/FTORbYvFdHkru+z
lQn+qZyQGlqs11bLJ1Jl9Fek4VedRJSki25LoNFa03M3b2J8P60cfwlqCRAfCBsXiohtbFtrrweo
XkukD2oXlF/b4Y3yzJ1OKGPL14sP54RG5jStXKfahC+6bR0uI9O3V4Qu05s4UB1ucBHnVphiZ0Ra
vkYsABA8FthqGhGxpH0JUMGmiNS3IcQlraPbUDNoDqo4CJ6+ZyLSx7aCeaBlHYxQXO9UtjRXwHl8
o5D4fCXkubaiM8HSWxow+OGTuubOgpfFH4bhYD20fKmRfna8QKYx2ytzn5dpsBVcCMny8AKMWhhs
uzq7s+rhWlZkWZuUBQUnPDdZjXKaSD+jqtDUU+FyVUeTVfekA5Zn1vb2lXEf3PRYqju2ZmqV8QYu
SPQnII3WJqsctiWzfS6d9CskpLsfvB1eBDwg3n0MUGVl6fG7ljK9xGpFxxI+uxp71uxi+YznY9DV
9Truhdp0kG+OtdDTfQon8mbMAjqrgYGYURsgjzAOrRvfY4IaiLUi61N1B/rwIw6Ka6kN07k0ThTI
yGtIyxDlUxIMGLsUhAVqiya5cbweBcgsr5pwsG+X1EuZy6gqAVPHQUwBH1vNtdsxQxhNvVOq8NZu
zPW4CU1oF7DBVz1Qzi57JKjLJmyajnSYripUVap0L4CK6rVlOz6m8fSC3XkPbV6cJr57uHE6ePKo
3i7iP+AAdXO0Rl+0s7s2Ss9QYAb+s60MN7MRwC0qljRuM1FIgJMSM8ocreue76mKtHvH4ruKscRi
wNW2vdeka6dnmRqlzqeiVovgYk8vVPAZWqjwqEXjPtcbSm9JMAf0YQDh4Y9k5XQYTivNmuxNP79S
DkJpW9iYKLYuQAGLRQEf4lU9Zre8gqCJNbLejCakbdUtV4OftBMjkJlsofi6n7qgH2TyFAnXHtfH
UKr1XKOQElf4xrH2XMXLSc4QSKDYWyc8f8cGNs7oNfsmYRSHPfDOiUKNNUX0BKm9fmXgc3fbij1v
Whv02wBesV116UG5GpBeRoIN4XjE4oITKrXfUmDAu3mmb2Z2icvlkw4juLnB0AkxqUbfqRVru44b
WJMnP/idKPAi2lMDOJsn2tatxbo3T/SwYEC8JjR4rlmuVrtBRs+hWyEA9hYdSOAKpsl+mETX8zjO
Pa7h5paAIpezBLaWWcqP1Gi53AEqXoOR0GGZpRStB6CKBm7bdXOhWAg2lg0LB6AVwYIiOsWggEhs
sYLAX5iEAfh+g/V32BM8MA1eykH6FVoXhrQ3Q/A0iFp0X4tLpOr09pg03VfRoZpAGfIQbtrnOKCm
rjXCpUdspHerByIVMWixMWZP2QtMwCEbCppW/KnoDOLayllZEVcBPrOgzWw+CxW3mxBh3mnuLYID
tqzfvSHrXhpNPcko5Eof5NhXGZ4IPGkbq1i21Xx794EKjnzqMEvlJOTjIKWJjNNAVawkdLqCe8Hk
BVmM4lahGZghkSdJocHrzyhx/zORp2lHURriolekTYHVrWus5bhrwyOtyI8ybAX8TfnRZyiz0ukL
OhBDHwo9PkncLIhK7jsOq/Ugy6c+C26Owa1okM+QBCEUT8+erW5TkT64EZ0uzTY3KSbiJfD1HmCX
cDn4NQBhKzpbrzRUeZV4CN1fk3SgFFObChUqfiCPraDLYATAPd0Ywx0x+Lhh0ou03PEnF9dsCW9N
uuqrbCn5jsvnVMoXurMWxElOhU5/opzwZGTdQ5+TGyqTredF+7otLqYJezDOvyrR/8bc9j0Z9Tvy
9Iq6tkcT1X4VamhatpjrTY3kCh8zu4QW0mDl2JuuosUvGYgE1abBxY1bBjMBxOua09xghRaBXFtr
TazvrIzYX1Dcp3r4Ms7VPpLpaWiwMRMrJNxnPCQ1bVJtvkD6Ju+HVq+jOXEHxdgW2QF3M9LLu76+
Iqs+KnPSCTYzg0MJN3k6QyuEyTD7fQeqLGMzva7ziosjAKvYJd9NT91h7aV4dN10gDKVCPcQWRgK
TLhJ2M3BorVxFD+1NZxB1i5HK+8933JZnucoUzejYNlbahWkunHqTi1eVKFTiRq0S58qBU0YB3v0
LhcqNfakN8Kr4oyT+UkHCLvPefQRY6m0bTfF3jXUBR0N3H3wy1wFmcq864YjXDG569T0BFnWuXJA
7GgMBGoSQg9wvCAgkrps4KQafSjq7SEBBWdR34JQyyjuWvl0TuJmpkievo9wgBfm6s+0m+TGtBPT
+OpOzEmtCx4EPfeBLdG81Wfw8cFs7wW7DIbSduvlDBczxs9R9acshnFTuvpDGnGPH9zhwV3clQU0
fT6VQGASCtsAtomtUrs2YBGIfM+eakBumTywvUiFleLuQAx2FSuLEEWjfSauYEtrRe8mw5GrvAal
nW8PNCXuk0umeWHJNHRQ9iMTqpUXWBH4ZkJBImswYnTxTbt9JQtMrMlG3ovTEENJk6XbUKo3L2UI
XHZTRhcXdwR5UZCKRxzQhxq69trQg2w3LqRxDLCAI0cMwXwpWIPzJIG34ng7Qc8cu9O+ycipm+FT
GHavHjbSXTLY6SaQ/X0ZzyFi0fjEUgYZhgWCLNItrD6cOlnp7EUWn4daL/ayEBOlxqNE1a52fRvm
L2X4o4lxPiogXaqe650B1s7nl8ZGUA09V2jAJ5Kmzx59YF0PNh2tejZz3OhABaWq9xIm4dhAGOeJ
fQDgAM9EuRu4xOtIds620aoDKMB6H3iMrI2yHqqs2mat250H215yehG2BQxcyOm4imBeBn6Ystlr
xvoWJKAa63aar5YqcRlS6nHqZp6miTLyQyiMnUXwiXtceJbh8J0M7NO0WSfitVNQzxaLEA2shobq
0iDOlvkwnsayetLJ7hJZH51jFiRrT4Q4qCaqgSuYKBSR4EKOomSbzYfUsrRDVbw4wfhMpfGzBZhn
oYfwnLS8h7AiIOeYhMAGcE1T0Km1I2ztopgdwOxwMcH9uAmZkvepiK/I2P1ujAqKEmbuzknILqlq
omrrzAEUK4aJ3ExOppGHl1x3nb3NlvWc9O58DnscWrala2we0/nYg5//s09+cXn6IlDIUi0bcxfU
4Uofctz7OsQ+hf6YJN2MJe0OvjUHYEuwwrKm56FhARHU3aNp/YiGPuNERSU8vjDZt1QQrArAo5mt
vaQEOfCmoiuOUFRTAMM+3ytFmDl8oVkJEsMc62d4vwGwqdWAXrv3+LTtjVfNlS/kgpM9aq/G1x+F
WpnxgRZViREKC2qJ6jOxe9YIt2wbvv4M/mJX0We5ymqQFcbg3DlhscXnrFF2ASYGITgIAEtOpqLt
Kb9xQCT8NP7gWuC4a71Gnq4dBtg+oMIrBrzC5evkQslBTc2uughWdd+5/qyLQ6eWRC7xDxxLE4Ky
hllPL+/cWj8HQ/E5Gq1vTQIiq3uYbG0/SRcSgDxbTISYr9rPGWgVson1GRo8mete8/EtH0fw1rT7
jqtES15d5xV6GyqVcwadMh6tyl6FEC22ScgE6i22E9OhDIeulF/URu2GIgt3eq6eybFpFTq4VYZ3
kly3bwx8X/Hi6uSXoVxPMX1CTvu/qDuv5biVNFs/UfaBSSSAW5b3VSRFSrpBUA7eezz9+ZLteyLm
xFzMxemOqC1SW9xUEUj8Zq1vZe2aLE9pwvqdR6veZs6QHEMezgTWE5rANByQWfmlTVCiL1YMFs/u
mfqRLJmxxTdK4e/YTu2Hfjpk7teEk6GOQx4jvIVcNetyMUjRSaL84NNBLQLtnxUjYk4GUiuUN7NB
jr76OQ8vCy7Lk9NN3joFHbRm1bgjGWIXIHFbRbEgIKckhLxhzgUTArirBuKY36j6K5Ae9h8DqOUu
dNNbNDHgKeaFCG6B/N9h7sIorjATMq9VuladtUOxM2+DgivUiBnrETXAOAkY2UQAI/ERjPAWuFp9
MrM+TRO85Ol5nGeHJMz5qp10tF4UMckN4Q2ZlXisbAMJjmk7xxRgw3HoyJxHf82aiGKxcsiMTbqd
SFmlA15bz5P4kbHAQPrDN9DP5xnYI3WbV6+lWfzpbOd5KKCeJRIhHMKJdTuH5yjzu23fAWMyaui7
GeoVyfEQqXcTQtQb1pOVl5bcFMYkKSeso2ogEsuEQrQgwyPyrm2TxZeMTe96MJYLPk/4oS1e25q8
PoKwYi892DKD8NX72EpKEOmNdN/BHDCEtc2LKqD8OVHk7NMuOqYxC2NVgM3rKowTHD93Iyzxq1P7
LbgmqXW6U64s6+g30CxLxqiUp22N4KmJtz2u1Bw3x8obilNelUf+VFrSnZs2ZErA6I+IimKlhuno
+f5brutWAt/pJNPhw/epmvqU3Rwqvicrj969jkW+0fis+yC5IYcYIClNGjx2I9dhOIwoB21OvVPN
vITCoyLBKqHpWAVTmh2J6PrwMij2RLdSm5aEZzmAeoExxnu3wyhBFbM2cmlsI09dAzziCOIYt1iy
4YmuwlfqYmjTdsuSmPyose4WIs0j7CDRL6NyYzSE5S623jJSwswIHiKLLQi/Tf0MZOmWcaJu2U0f
bcZSq9QX7cY1jkGvtNHXH8DeeVRVrN3WXFq/OghVQDJNHXz+tYFzuaFYhHrgUSrFrWuupU2hJ3xr
kyxIyHy2sH5jlZvF145mROa7LLBhtdJXo9e4VkwKETQwy6181ms5E4LCCB8qd5Nd0aBkj7v4i1kH
4XvsFc8Ggcb8pVb9ME4k6djlzlc9rhy21wud+MaZOJq8qAhOi2Lr2dqfjMfxW9pAIohI5cF3CIfV
jpxxPVMRroaSu6xMBSmM/rDJfVLM4c6escywP0MFR095olTpnvB89Gus4niXq+HUBvCTkKRV83zB
VDFsfTYWDukpVOUMuIHb7abR37SzgdyGNUHad2uINMzFTNbUZRA5G1niFcnSgNt44UkxVs41d/ts
Xdgw4w07Y5Ux5VcK6WqddUBrsuSrqYXGLZIp5fR7OOUXgVb7iRXszc+rCY4uRWOlrbNpMjlrwFQf
8KjmFSCbDQascpM3Hqsmjj+Qc8/SHQakM/ZLuqAYk0RJM1Ac1F7kJTBsOJ45J21QqRPMkG8EEVbr
KRi/Q6iAr5AiMgVXzGwe55RRP2R4NUJWG8XkPwZFaZsBjN3FeNFkAy+2df0EyFO3q4K3Isrrsxsz
IbGH7Jb2pbGKTZZrTEziVN6rzvtRpppyZiIMsBxvrRo0uHOKHCrJxY7VfLojAQB1WW0xf7A3k1W+
NszYUTEVjEi5lp6yXgfgzuFrPwc0xgAikMJAelNmAxfRvEssH4iD5/gk8z55DlX1qGzUwyEmqUwk
AKI6UV1Lo7PYLjCWiAGXOy6FRKzpQz5Q8xm4uRlehi45zNX81TH7j5Zh/9NEFhkjtI9W09ExQ7/y
z0OuuelF9MfXHPUMoLpdQla3W49L1W+hqBT964Lq0UTyoGnsnQGGYAbQvgBq7wC2k65ELFtXiVWo
ae4gTOBlJFx9/IQGBHe43ZwdrhacSMsqAgnfaDY8HcEfy4YWn1PwWHhyNEWeYD+eft73GT8mGQfQ
NadfHdj5SfPnJSB6yldSdjMEdMy7cZnwvi7sw7xj1Pr7GZR9ppn22tIN6Bty8TCyiwJ8H2kCPiQU
nbGMUBCeMfqLX2LItxJoPphc7izd1muefgNY39aEfdiN9RMzlZyewN+XYPgNzeMn8UAcSYD5GmlW
v0Di40T9F5FBo4LjkKGNgOyf5Y16ZGwixaT3HND/F3fjRqQBsIOHoEJAAJGyJAXozACl0wNynSPQ
6kSBvANjR6YUokydNzBaCpkzEQQBUQRxz1A61OkEATEFGEUJXSO4QBFg0CvBQUikwTKiA2X6YSFr
KValzj1QOgGBt8hskMnYOhuh1ykJns5LCAlOKAlQ8HSSAhaPr0KAtpMU1FPZ/iLuaZu6pC+0povx
6UNUYC4N6rBc5zSMBDbYY8jkN2ruuRrIhXNunc52cAl5aHXaQ07sQ6IVIjjqV00Go4LxZldmct/n
XzoCI0yCI3ydIOHrLAlHp0q0c/8z1DkTBFAsu1r+ziZ4JgRRoGugHNHyZngGLJzqkQoTjhGxCi5c
3WSljyeHaItYBddAVfPeWibqA+IvpM7B8PA1ApGv3vTEpx2zdQ6MIiU6Y4zQvQaEaYCfr9i92d8D
vuJI3Mb4mbuhEzj8op2fCpOnZFogM9A5Hdg7ectI7kjpI/irUuR4xHoExHvAu7yEdPVjiSLf1Akg
M2bIjA7IkAeu3AppHFkhlWo+5pKdzzJ1B1vnibBuHPbwC77DnOLCnSwWXTZxcNP3AY1AUpJK4qT2
KambX0FJXknPW8f6xzwlRJkgNnCx/mdfsNOXG4e4EzQA8bbVCSgiUKwuyUSRhKOADwi3A3EpTUNu
ikeAiiJIBcVd/Iwb783XGSupTluBclZBgOp3zYhSEbJFuk11Okuqc1p6Als6dnO2UDYqRkbUqU51
8bnb60g9LJ334urkl8bCZR7oNBgMyd220gkxJTd0qTNj0Jga+3BmpedjrDPa5JtrmVcwoCweiJyR
Hdkzoop/Sw+vo06lITib8CeCalhFvcamF13QiDJrrORlcPejKV7zklU1UTfQGaON3YNGSyhgqhBT
TUvbOjFkY0V4alqyu8qSmRAROiFROh0q0JlQq9VcId3u5n2QX6eyeJ0672cFd/6ouFhKPu/olB7W
jbrdxpKqE3ws+/uIn2nd9/67MJZkix+Ihxl7JycWV34CSNIJUKE6r1mSzB+uHO6EsX/3dXYQjDt+
2yHQzVHnEBz5LsrdD/ixR6mTh4yJDKJapxHFo/GjAm5KI01SUURkkdTZRV3w3YpI8wM2/B7rdKOQ
mKNS5x1hm8ODflmYhI0BN65nR3R7RCQRs2psC52alLIG2gZNfS8JVPpfMeH9f+WvMyEc/J+/u9j+
i7/u8PN39lH8+jd/nf4Tvz/9dfiS/yJ9l92hwbJdufz/7wY7Ycm/IO+0LExMVO2Y6XBJ/s1hp9Rf
HGnwW4htbGXDNfmHw07xBQ3TNvDduQagEFP9Txx21r/TGhxJWqmhDBPsgeOgbLKdf/fXJTKLfMLn
mk1UVd4jkt7Fn2V69hrGIRQxG9/pn6sq/ZWp1D0Fc1dcm8Uyth31wgg2Dq0LYrKOQuLsGESCTWn9
UnsNUZA5opUFq972X97cv1kE/9USaGpuxl+9n9rsyDcMFVLxDsAvcDzL/U+uhq9SpSisUuxA9nh0
qgHNk4pPkTTeQKZXT561SochXLt+0K/RKaqt66trGkJiChJH7l2ihv77b0n/nP7jW7KkgfkNGbgN
NMnVbth/8Sgy5fbTEZznRgwYWqIF34TpHWrPvDlLcYMKNHwTg3ug0KenCIcvQjXmleXhW996uynx
7guMLtvqv9E/nFgszpthrJYttPNTmysYq7NAYNfYH/+P71ujcf79rcSrabvSUvzP8k1snP/6fbMt
SfulasXanajvVFPc+pljE8xy/U2OOQ7s7FWKoWM6wrM2lGP2MCVNu1mCs4TPjMSXPmvI+lepUVK9
9WdQ/lkxtihGsTD1b7/O8Tif/vtvW3r/9Q23TOVy5XJ3eIr3/j8v2r72qzyDKdVx+aJ2cYhf/MdL
WMjugLvk8M9PzW4sz4Z+URYsPDhP/JI9QrCOGKtRpvz9C4gJtpWH85XTvWYL7XfTKdcyikqnCn/+
6vNznx92VUJOZ1Si/9P/yudv0DMhk1putbDje1U2DXr8o8Azeff1y+enbaaIm3Aof0yD8a0LjOUB
rQ5j1wgXzZX5oxVsXzN76Jy9D5/VRh5+gjPIWpCL/cF2A1PKUsbfCxMvhdfvvKg2vzLfISnZggYh
4xzu4RQQ3+QPX814sc6px5AHzzdLs2KASBD/42PDTNoH/dafusvNveOK/trGLFOLhQTHNqxYhk8d
6ysjdY8TM+czdtzmSXZYqUKvrMF/8bmQTrWKa3WczWg4B8oYzp+/4rADv4x956hH0D7AHixsnvSP
UwcIwfPNac0N3p6mhFTLcOjwA+oJSapfrJIh4aYJMzRan58dmgIuTua9s/zHOpXD5DIJvC6fkimJ
T58vjhCSQZNg6txG1okFrvkvL4MDYzicb23dtLe0gxaPYvrdZoO+EYSifjes1zgyxVdg4eOefM1y
+/lpk3jkzhvq99mwjX1i/yZ93Vj3MMXfFrhUWywt0GoNVbyJmgYPhCchgPpDzAIBeqCBUBAHJFfQ
2GfIwem6sfx6l8aifQk53y9Vm7Cra7qXz0/ljBo0QbM/fX7IKCU5jK6Wt6IgpoKcngOrmJ5HtHJM
C3nG//VzeQ68aZTrz48i/a8RXF9uxyWY159/gFmXwsjKEBBNzxckAtBGDbaEU73ISz6Nf/2oIwfu
aM/Be+MZqGXScCE9GIDjqaLwWDcRM0eWL086Oehu5L68UPesU73HCqTADtbjO/r8MDQ6zlz9G0Lw
xaOmXgtfD9YSoDYuOeloW5cKvYf+ZTiKHbTFcJ8g/mJPE1vkOVoj3rhywnDLwnlauQmDDl+/BIHg
zWnI0+jdhlsvisRxSGRAKmYdHbP4e8eu5kQZqyWCZniDY9ju5Aybh1LbCVcBGh5W6hWxPbF5bjum
kLBm09MykioiPLmOw955zh3t3Q3bh8lIzxxL0Le+QOAYYyef/RG+haTprJLCuUzm22jGLhWfVNew
GYyDl5c/O69LdkNShJsxTMIvToGR0omw8maq805iXySBBE9FRFKshLNSiGJPc2LR0n/+0pxJaHHx
s7HtarG6D9kzIGK2klV5zUs0NW2eorwyo2BbuKQLIQgh4Hx0Z6DiQP4d84twWmTv7fxNB/8MKsOY
RsLFOXCwBjWVHlVb3AKk2SeMcGVK62GTm00n/tSFnnuqguGWF9I9o0DAnyDbO9BcsTdsxbA58J0X
FtjWrS5c5PSyuKJhRH/dxTHgZm+8EMVChk7AZCBkMTV65vNkRbuyxWAKOiA+EO80XKJKnlPHf4bI
W76hdCo4A4ZrCEvuDrtGU+CP6XJvLSdYj5DBkzFNEUTgBVhI+w4Q2D9lJug/MMtrSxtIuqrDAmLt
o7iKaWajYTNbw9kjeH4djzk5jWY17TIz/2kjDCtZAh0JbTvbgjWqBda8AXW3yXFCaZsNGWPsQ+5l
EKyNTtoHPM7RBlpZtQH0lB58OKR+Xpv3eqy++aVq9xZNCrOwbjhEfTzu4Q2xkx+A750ciIZFlMQM
umML9KxQxcON6TtkLl8N/cJNsOJSzRB0chCafh+8B5EkCH1xXhtOpDqjEyX2DeF4Mr8Zc/peQ2Fl
k+Ljfo705YFa75gOyB5a5OnVkLcXL0W0WhDosoHg9qOmeSDtkblGkDHZJFz6hxRjf1XKvnNrxK+f
L0Vo7QNgVsjpzoJ9YxVfrIphjcvy91Ivoz0+tZZ8r+dpeU08dfR0m26240s2TReAf8kmmmZnRclY
n4LFmQgJiq29mMWzWJqdWcj5ocYdzgXzHBS+ccZ0s494vpNVwvh03UZDeCl7LPRpf/GT2rwGFpLP
Uk7eJU8UeBU4wLS1A3mpQSsu5mjsBVseUELQnwkUu5REz8dJM/4MkNU2tpGezSL41ihbbg00baBD
d1WbL/dynJvH4E9PdTcEx0gNLvz4BcP5MusI+N5Aak1I+5hM6xpezbIEzskKfVBUTgnFqjWia6tf
ZqCLCLrjZSvkfJtLV3FSTleWdwJt/Ijdw5btuvRp81M3o7tULUI3CSppjtOngIAiAa7p4ftLNK/N
KRCbQAPAiWtkVpmthf47DQig2DSVAVjZZj6Dk/gJWo5AUlQN4ImI+moFqPJgkGgTVLWy7LvNDn1d
yco5lCkTO9G0ke7yfwAzW6hk7PlETkxdxWfq1uZUei8G6dAXfDIfY4uR0EpqdrqW9kl1fbvPix6J
TZ6NO4zkd8CymP/sNNmIkv+KbU/ezox7UtmXt2DqQ57tlbtb4K9uGMeZzwHFBGuaX2lkxheiSNax
BFjGpCcdT66Jml9zOHuzezhmR6p9KgpWYTO6v8X7EzNLuQfTWVuz+3j+GrnugJUUUUaW9Kiut6g1
UUy7Nr5LYc7zKR0Z5i9TVG5JYgS2zxG8qGJ+yut42WCtd9eovBGJ191PPw5zEsTfZbRo0KW/Nm2l
trRbZ1X9NCxi5yKouaSGdOHJLJtzBMgGok8DVZfcPxJ9ij3wu2Cd26OFML2U544bAlq4RsTHO78u
sSjLyDp30nmbvUycRF18qWXrIr9Ft1RDSwiBfxdmuKwEORebgKxDwNMI9Wfx1EUtRwWTnZXqWn9L
eBOG26g5jtkQbt0pe03t2YOZDftJj5SJ77Pbiz8Ff8Laz3dT6/anPjLfCxW7W2cmt6airqikeaU5
KXCkYbAH8RRsIwezS+aSyISwBvVFX2DtF4XDnta1BCADNB61WbeboP4xkt0ihuo7YnHnBBPVxwkt
JTtUXJSBhbDOS9zi1Q+woEUTczuzJbDLXf6QQpCeGiHTU1W6aLXTwV9TY9o622vl2K46hJE77pBO
P9ef9yxhcuT29YdugMPSVSjMTH0TDMCEmNXdHbOqTgKZM6KP+qdqloJHdRzgTMeLwv6yNoSFzIYi
EnELq033mCdgmqohOum2FgeMT/2IbMgtLx7w1OMyDunK51Bcp1MAFlC4h3RCUvRZVnS6tojl1ssy
hy123RdbouTiY2TFD6pw7zrRVj9VtfBu4bJxgyL9QOXwA9sKPM5bNTJKc30cCdWcFMcq6tuNrENs
EAZk38Gc270d968zMXs8YINz5g/NvsTWfGqVna5qkWPi0GelqbAk1iVnpTcurN890uXgt5nEVjEZ
/ucL5NCJ1UciVtNsHBzEfVvDDBCRd9XI1gcaBYtkmyRLbqDUt5c9JmwQFigFKIfHDyh96sxS89X2
rXhvG215mNz5PolCEDG28V3UQfC4UIBYltqNI/r7ZBleA03GGcPou1dOkFPcprxOOaNrVGFYhF3b
vjPwQlPr7Wu38naVPn/HfmpXNqP6GDnSfAGc3Zzj9OJUNGMGIUrbONW5ezGetsy+CQpFCavzFYnx
ujYl3jER/2wxReyAHhfY2FDsD7L9WvkCoQ3uX6q5nuFrxV+F5lThPCYrY1wPrPxfyjAAWmxiTJL9
ybO48GNwrrteNN+qpot3nBlm1uOVQXh3qJLk/fNxlMNFuUBSId5mqu2jbTs3g5Cdy1izilvaRO0a
siDp8cn1IxeZnAAFifddWnb35W/3mFTuI4BjSHKvWrb1MMTXrPXzDcmcF6RaLUlwxXHB9nPM82/W
SHhjZMsP8u1Pftx3xzBJAdL6IQPOrKb0WcL2Jlx8fbNWmOPtOEU8KfjR29jno7EgQW3ikunsHgIh
POG1Gclwa8Bqfa7N6utshR5knGfU4hPVJ3zXIa0Jhc/YBUftWN6c+eyOv5Vsl+9O4h9xL6IsdwyW
Mmm87Vqcm3Un5FUVLM8Z3UT3mAyf9VLl7Xurup+IIcqfrpdOpxAp/LkNCDkoHRDgFhpdDvsEOiHP
jPJiIUfCw7L40yoAN3P4rBHcrn6H7id3NtDrcwDqoVQTjjcDT70bz7sUkSbTiqoF4YNffxPrRlBM
rJrhjf2BSVchpQ6Qj8Hf4YaB3ol1u967S+sfYgupfeCh81dbFXniTcQ9yuGQA7eugrPHG3JHAoqi
qxwEDAHiqTwUZvxI1K5zlXeQZfdCzxszv8le0fcjJm1yDmSWvz29+wbST3b2ggxPHIyaPsXwjpvb
vbTIbtfQ17HKtHXEDg0r9uJwJofaH0cCEAL8RoM3EM++CUfi5XDVPSQWCqNijZEl6Ok5GeujQinM
TWYNjIbs0DrhGP8IU7N4DZ3mGk64sckGms6t4U1rmYndkkr7nvncPRaKHg0E3Q6Dag5Fl5Wn3sJX
WtaywA5M6sHgOtk+7o4cS+Zz6/jU1Jm3HfELPFk82h8jlg02QjAby4HU8girftyODVcgXpGyVO5G
5i2p2VWTnuENfT5eQivH19URfVjYUbpO2ya6NXZsHmtMd4ep9529mX5pc8fc9GX2p28kREh9L3ZZ
4fMcdpB9N+3RT9hY6BOwTFGCxCVrRGUtkIrMpd5CMMrRZaKIDcF4LMJtT50X7m1hu5cF+TLJnPo8
bCwSuGfve2kNxwStzCVoDftii+g4iAKOZDF2bET7Y2X53aXtjeCmrSd1iGJVROo+dJVxrKtfxVR4
jyBDPqD6P02kmSIhiK9mQuZdN2GFOX9ydrYocT7M/VMTYJ+DhD8dZvLLtvbIFAgFSLqpdT0oWKbM
Q+qdPl/MCMh9GuBUsjFiPxPxkazNOgatL0O5jTti34wp7U6Zjb81SVGafQ5yGt7cQBZHK81eswJX
GnoM0nqdOYcO2UzZxUjIhUL5ceGyeIEf3O5VaKYvY6AnCfnY4HcdAt5ao1wTDtWuCK5bNpM9cj1a
iXtJB/7joRWfCrcQl7CdWMU5EAXWiogKYF2CvTVozLehfhEmZJEOSdZpkRaOrrICroq8dTeP4QsQ
jgz533LJrDB85C3mXLNBEZnXeAHM7qclHOOHuXS7wkmLR57aj3Jygz0ieuI2l6B6qdkEVl1IlLso
871HzsArZmntA8hPnwVBgJOEpwCnSgY9Cg3YBVlixhE7YxlIIkzEuekf07C7fT6sJGOxY+3Pd2tQ
1pfAhjmDSGj2p+qbXefHeLYJc8gYLidDd2q6OTuXlXqfq5aAv8zla7vOmhilYB+Ra7OrXH/coEqU
2yron7Hc5+vCNUBCeOl8apb6tWlVfRDav9/Z+DcjGHTH++fdsiTwfQGllgcjHUA6IjExotjdjIEH
v0Ifla5b/m5L51plOQ1LKl9JP8xfHeCdnV8fEP/Wf7sz8ejWbJYuwWuKtUEV+XRJHQJ5Dam6HZlh
1mOM/J0pOIkpp+Nj5ZX2A9bpCr0q9rDMuIEqPVqhxdQsLVc8hBVf2SSMHD1COBGVRePPIZID8gFN
RiE+Fx89oy6e/7Lch5WQL1A9R1jw7Rak3t2Iz6K2kosi8+XJKoZi50euhYgLq5SdMoL2h9I4zV+6
muiEAdMSsXK2Fc0n3E5k5kTMSvoU71xXCjoTt72Fvio2JILF0VPB6uzJ91k8e0Fsfk3BZiYTsEjy
C66D0WRARMP+XMUmrBnfvZRVvSOzwz12SxcRnoJy1kyaS0yC08kgBIuRxYSQtLTubvP2+ezv0hbY
NpJBy/C3Re0H2yYTvymUaSSDezMySyH+q2WUWC1gA8GVGaJtKNUplqy8M670pvSz6ctncYeYGLuc
E6J0Hji7fHfdqam7di7Q2bxJ+1XotuI0ks+z9kbgviIr5i0OMv6SGfT0p5jl7mPELgqaNYivDqku
qZX+TJvev6vZJ0qtn7AVasw2SjuoLeKpXPToLW28HVbaE7N1vfIG4G6IdCVFMO0Bmf/M7epbiTT0
7DdNd0xQKHolGgluvnBbjdP86hasI5wiI/6ETK2kbo9eNTongvAYXC358OrjKEIFNJxH2+Da5OkW
O5m9XjKsRXUhm0eE5euSsnftvZwWoIy2TPCGa6N1XYHGdWRDAfkUUB5rdqc/w8gCih2V9Y6Odb59
vgAQmW+2/877ZTz5JFRBTYzms6Ub5M8uGcQWs9feg0BahAM33cCFNgbLgQyPEFqVMk62yK2DKnBf
tkShFF5o70SUvkiik/BnYE4iuMLCb7vAGEC5TqCgmKu1krAQyZeeSfrz5C1NTOx/2WKhUCMOh4zq
e6Kf8n1OmElTOBQpuBEp8+xr3gzmNZTDiHBlPFbw7Q6c7d4hNKkPYjcE+PVZ3Hnqi2sB+5b9mGLz
bsO7QYIN4VfjRTD5jDKzfvYBEeB2jZ/LKX9rywFvoD635mi+VtbS7Guudh0JFJ7sKHtDOBnvmMqF
5546H3oOJuG18uVOtPb7P4smom8LVDzOz44ygiJ2Ht+JJHmxh2tW9Najl7G/nQLXXYWm2R9CnVAx
OfCRTROucyr94ggakUlmv/lsWOxwRNEZDncEoy4a2J+FY97pq+WduIZmG7FzWk2dxY3BdYk2M4zy
5JeXde+iCh6eObXnZa4TzmnXYYAgjTOZFTghWmB1Qo+AlTvm22nGhi2tRp1z6bTAxdA7Oy7zEtka
z5lq/ixkWhzFUhcMEfY414w++dJTkDL5ChmQgsFUXhS/AJZBNeuPYt0qxzkyVt2waiiPneEGRNRJ
DxhVm50So7niUcFZVHbsKeIh2Ckba2+FoGsXjjnWGQHmfGYFc4ymOtu5g1PwpF8xb2clL0vMZBbR
EQHjBnP0HkbXGIibwo5Ehm7XG92L7VZ0H+GfImifBV3Mlq9iTqsuyiOmJOYWY/2ygxVqn8JtbKwT
NyE4UPXWxsgYgsRZ21xc4mT6qnqv4AjwfXp7pZozcW/DdvFS8xobNYp/JW/QGI23ZnGckzMyY/QL
6Bpj7m+kSpIdxJPxKbMhOGSBc0Tk/n0JCkBTYjlExetiAEHxR+j5cSDPvbBwXaHOXbdEQNJDG48c
w/d1ETmF5RTsLbchwRfb61NoRlxEMS7SrLh/1hr93KC+gHt9d/sFtYPGYyEjWVuGlzyPw22MJKEV
Qha/nyFo5nSagvj2Xu/BwIDHXvwx99GwK5R4cxdbHSoHaEBEFEiQFvKpEarfTTRWO5V5P5o4v1eC
gE67Ng5FT9vV44RAdmnWFNcKARq7Neb/CxlFnmpPo10CdKBFRNMpwT5Wabdf2G3HyKVXCVv1XSwr
cD2o3ncD7qdlOM7ARYyK0VoG5QEr1HKzlwlznCCCR5UdM5IBhTw+rOja9eUNo+Q2NBv5MHVUgWqJ
yyWBr22JAhwJAo9qj8vMWnhc1kW8s8e63CewK1ETIxlvE/CUACaJMp0nnr4cSPveK8cnivIDZiUS
asbuDZjn8ly7EyEcmYfU6qO3+tcJydNT0cz9YQKAu7WyuNlHeYo9FElTbKPKiar4K6mXWBhAMGAU
YBNky6nfkBIASFbM3lMVpHR/YXYaU2e3uC75OxbdFsWVs/vdlDhBWup08HvBso0AUKCyLQBO6JIQ
JzmhrRgpVqFidzjSoZ9C2TxLOXsH07AM3ub0Qymv3ZQDoWrMDsEHFsoE35Fl64ZkhtWc+M8pWJaV
HEkoqBzkhxnxhKsx8+UZRLyxjvRUX1mGgxsb+EaCg3ztLVNy81OtiHfCbDstRbBL2OAmQ+I9vMQ8
VTg886754izk16NPTXeAaMtTbBbjpvHQ+aHHbK9dzQ4xhGKzUsmYcMUuDN1qgDnpkiM4rg16SbAz
96n8a0U5lVdzSTxN2W3Ifo0P4I4XNIim+ajq5oAuH574THAkdf857xsWv/G5petdCLLkRHOhbs3h
u4hDkHAh0L3EZXoapwecg9hQLH9vqOHbaNKgpUXw6CiLX+Sn7NvzXq3pDUtbdc7xCmMSIVCryHDI
Bm257v2+XTMLmo5+9aUXhKY1XBBbpcZ4l6LvuCWtfBGJ8xsNsAPBvz/A2Le500KMJ1XImDo0qXTG
zocl4E/YE6mDMggtu4z2EJRJMR5i1ZoHvAC/qnBMIeNj3Xbz5JhE9W+45b+HMnpYVZxplsFzR5O4
a0JSY8sQDmzvjNfQb2zCRRvirObqBNlW7PpK3vNlZ5jD1a+yt5oRFp1KPCKbIuiZN3Q8TkZKQM5V
du2vCK/DcRjAw0diDJ8LRSSTU6fbRpkYsAlf2cdegIc6WH9OHcyeHZxUglPaGU9l3BiHBpZoO0g8
Y2MBpCCcsh1aDsQuTQMAspEHS2iDWl3Db2psl9G/sbdYgs1IVYkXCvLsezON/dZ2QDXbHXgANxur
TY3N89H0REyH6AyeGId1zz2CXzvpUKjb5nRGP8zCA3ib6xgfApNFTErVo2Ia/NQyut9YXYbrkD36
0cwMJGJGDE7DQ6BNYNx8F4sboM5ehn1VRC4j6chcNU1uQZwabHsrZfm9dFGnh4N4BG7ImHyOgitd
CcB/IoU3DEPSS4f4HERre0qQqa4UZjI9p1rboex2SzA1e9aZjC0MJnzDcCvYJB5xzRMNzlNdEILF
9q+n5bKQErMHrWlSUvcRe8dR9u4NPRGuZFyHgPRasVGkASmjwmgnYUYiHv02FEl+qWM0GkbO455T
6GyMc3yzrOLm2pX1PKb+Hwyq/aqeY3bDaRZyprNqSytrOJELE1PBlQQCGTjfwtAdLqXqvk5t5J9l
I979SdZY4zgGIQI0exG0x6KspmvSYARDY3hAefe7g+3KOhA6j5e18vBZi0QePcdfO49kUgziW+OY
fDGQRzJ0M7+pZhSr3gom3hn/3BDcSSJxhCKYKdSuNsCtMvt/dzKTwnOp8FMTzHH8v0Sd1ZLkSBtk
n0hmggjBbZKSoaDpRtY0YoaQ9PR7pP5392Jk1UNdXZkZ4J/78TkHywARkoNIYxBHRwjMpzzFx4xZ
UVPqnd8EGF0/aXQJmPp5ZqS6sbVyOrdterAcrv15xMk+JFOwajNNmODbT6vIrwqyfSya6bXMCEHA
QM7ddIEzwjcSBqyUYNQoF6HOkKkAkeUmVA1bwLvhiup7ZJeNP6Np7eg9sfyM6O0eIa99i8lvEIm5
hln1HscJYUqzSt6I4jjn2K214wxRbikIiV4po1zRGvOroMNwvTM1yUS/XqjYnU0T07Ya5D2e9C8g
GYvPmcIWMS2oSHRl6PjDq3Fy69hI3L4pN8znemrJRnlQY2xfUlLCW89MddqFVE84HSZTZqU3RLv2
hbPCg8HgnHJpBe9p3vtT+kpC8ZUwobqn3QLwXXo9aA9/VF2u7c3BjO5RyVKZ2PCvosizaXpzqmsw
Wg0jHcIKJqmBfijNQxiLVwbQeo/PgrSUQR455NLmW31o8UJEV1WO3iOiMY3JTqh8pqfiEaffh1DS
9tP0v8wEisdsdu05p3TnO92TWtG/SX1oXmkHyaOiWyeLKa/XbBP7QxZwRXK+SSS551ZWjbyQ0sr3
DjM5RjVl9/TqfZ9XH93y+7iRtMDPeOy5wazh1Ur6mxDaRLqD1p8I+MkD47zJnsM4feqpuPHGJDlm
ToOUEbDMIJE3TvxemAPiwAj0gzJrKATD4ozvy/yRUe28aStORvjYkj09n5Kan9p4hC6CXFA1pzYb
ph8Ik1et/GpTBARaMHyKaZix0h4CFwy0lkQ/FLGxH23HdmEZf6g40w6hFpk3g7XzRukbUMiBu0U0
aTeFtr/xor5EsXDlF68eDJzhAMGZ0oIJi9LPQeOyWYf96PODIbSzWHJ6XqY9uV8dh66OwJC2wH47
/DCd3Y2PfKTPGrg+q2KBb8QmCibJgXh4jQ/s8uDAqyDCiZ4kl7lBNee2m+vgvaummnYwGK9NbfZ3
6jSBngfiNnoRUvGcHGehJW9aBwwHpLB9SCs9uUYtVPo2Vv8Neqreess7xlFWnNLexAfueL9d3FTv
YTTnuzAaaYCCTlyk3oc2M3IIpUMJkSA5YumT+u2vghxRpHiHBG+iuWCk0uwS4MwQA5pexkutTmsi
EXFURwPirGEAr6rs6SQGVJy0xtoNhSY/mGiAG2fWA/axFlBx7zYs33V5YkarTnkxQN91yoLvJwV1
ssz1u+Hlxh8VFICz7vR/pmAy3gtAyZs2Hd4Y9HkPDZDAVksIU6jc1i6pFY5XAFl3G3c1ToAcPhQk
q4ubmbhTgCzKfTY7LWnuSlHyqKMHWPWr5NUOmkZ7OOx/nKgtmqMol/lekGu4xJl+qmAuP9lGn3XA
nJLyQQjKy6GPxYUQU59jTmJCdJ+yFgLGMh1Qr35svLNl9/A0ndLY6EOFvmRwqQccb/qZi9wkLa3a
ZB5vEM1wCh8XbkOZ94Di04PWJTBu39eRTtsVGtE9hrid6M55kNWkPjxsU/0M0th0/5C1G+4wxWm8
y9lYqWTx/2nhGPb+Gxexd14eGBnTY6LK2/rmmv85lwgFeZppXWuAWVsjYhQtll24LuNlx9Kq7zXV
byfbzMu7pYbPcfS0g5gn+9yiI0JrZlRAmeltiEsuFgzOy1PXdIR8BbNH8kfRO022+d3rUSicGSvn
SLzp7DrVtHUyIEf0QTZXR4jsUraIv047MOSAAFbDuIpxr2wZGGo3OJGeT30kqbBRDe9p22KG4ZSy
NCnJyUCeNeGXrLKlLPhbjZUfM6MBErXIH5oijct7JOSknsn7tHCx7RK6iccOeacIkFQc7sKakeI1
rgTCE1GVPURA7gJcZFtNh6Bk9nCCMmXfuIWcuiTWL60wflngo60x46YYlMUpj1pcHqr1KEwSZ0+j
Op0a7ew4ei4Bfq2FadaOJ1HE1qGa8SiOOnjPuojsr40Tvs8SNj4h08nPYp2z6uQcSk/CCtXoOiAz
dPA680+IsKE2IRyjVU8maJbhhdb1g3IdbetYS/ROWdOd0Awc8jikEySpn247ihNCRnvsWEy3Wa+8
c5u3V+I4sCll+VEx+c3CWlwQZJZxes7Npt8mcI9e1WwMJAeSS8ZiclFLr6qr1842KOR8ayewVH2e
vqhluIDOxBBBQbxKrJcxul8Vzo2vkRGFZxv7BuN+KI61C7YEak5zEMmYo4cRlaMXozjkXfFmFjp0
sjKCrpL32ZPRRUd5/Sh8wbv/glWB74JGaOG0nFvaPvFVWRNHST0ooV7d8bMKv/U2FyWnk8l+zMuD
ZVc+zabnYumClNRI+wz7y5PhTGJT29hYqq/aWCScCaLyntTvkDvSN+WMxxmh9IAxTVAuQv+hyXLk
GwzUeRUAWSvv2IFJOXo1A17ZmWpByXmU0qeEjiT0xX45YNuBqmg6jk16d5WvNCP6J5kzIQOy6fFz
NvjND9GI4azQmto3bebvs7gPlvHsqai/goFv9nldpHiSbEjd/EmikT2hhsax7BkhpJ7dOA/QHpzs
IhZXnWkOva8RFDxMEa8huETvbqfNF1zeQPiW66fVEwTTBR+gBufHv2/JQ+SHSkPBGLYAtwQy3A5+
Ejp4rAe2MAbm7b44ItLEW8RhqNZuWF70BIfDegSUEt0I0jL6DHWEpUFX3KLBWhBbd4x1bOwrs32a
l3dbkmGESKpX18zj3v62XgFbAuJXe0jV1QjsFKoNo0QnrL6Owfgknhw9p3YxgDOw5AQn37uCs0eI
/GkmGZ48hag8amBFnMC6x8beW5RigmYXCXNnY8egt2oHAqGl9car5wqZMOGDApmWu0KUEztsUW/d
xfzQcEzwrZjtZwIvb6Tk5yq9/q/h7URSqGd0XoXmISvTI2/t6SosieEkSZ9rm9sQEb8uOQuSofvD
mYLu5uXBXMPdS/q1oGCBdPOnwtVu2KXqa9NvCwuoVJfJdw5eB9lO3lOVhm8udYq0mzok0LFJAOqP
L20Rak8KEaetxJ3n61qBi3kZqSa8ny+hHo67qcIDBe4gebMdfBlJNvDZqBa7H55FO41eIzB5O0CI
M7IMAxv77A9kZWx80zZ3quBZl+Yf2XJW71xL29ZIrRu3Deo7DFp+QGL4+a/CWCdvj5UwuMCGgPbA
7MnX4ivNlcWzkMFXLbLMGydf+iLc+neAV/cQmmUEka1HF2H530q9wq9U1wOiNIW6s7TwlqeLdsy1
QfLjP2e5AxtkRiSbw+bCv174YJp/zzpzt3F51GbGUa7s8VkSX21kj7lG9+jny6EG01G8oaspOPaR
Pj7NEm+zm6p0M76A0wQXhCbAwZqpwcVzxJGpoH7vYz6Nq+ZkpqjOmlF4h6S2/hu16g/0B33vYrnY
R71hXwF0wgkK6mpxvHZQ4Mr31nSMJYg3/oGCHJErDdDOpo65Q+46YhPrQu24f4SXeXnEi9dLq6s3
gysmBvxZR9GKw685OgHB/Dv+PILvMfmB2e2nQ4fsStufml8ORdxekbCNCPfrJKaIwVbZHr5BY5G3
Kvhj0J93Ew2Lg7k8ekuUM/b36CMJB/fYhYHuwzyHKrMUCa4PLXUwYuv6I4Tj8oigbXIiK9RxNS7G
SKMbIZR3wjnSHKxBR/5Y1tG4MRCVagYp2eDid6alMeGAwk/QhW5nxg0G7GLCHyjKl+WikFXReyQ5
msfaHputuEu7j45dD681RmwwtHD8YqNebL3Oii6i6YG0GZbnW1PTHekHIMBcKawTozj3s5P7IdV7
9EJJtB23/GR6NvqTIYH8EyEhoG7+yGBUxo0bHEe7yo/wZcGJDrXztZ++YrT7RQxO4sgxxcuzGL/q
Te/sdSpXblmHc3kCiQ13kUsy2/xna+HQKBjJ7JlA2/4gTN/E2IWlT4pXrhAgRDH6ENBzfzAFeNex
mM5zjfZtVDnBEa9mNF8rdDVWx2cqOXyS2HO2oyLTPaKfH4FGLguRV1xJBCCXeDO4a2mr22DIVx9m
79kcGqdOgyvAUlz6CYY5jC3RtCk7ZTx0RU6T0qnP2ZEPW+YWM6pupHYQIkPTNBjCBggts7Bo+fhh
C6s8Jeh4QE8+OGUaPl6e1KfH1MKvhZehnxv6p7ga8Jk15o1j6sG9rxU2nSaKL3IS3+lh0D6RdKPD
lBJ6DXR5ieA5XMnzZ/txAjUE5EH9rqTrXMGlK8pf+fFWzvBXxf0PVUtvx5gLjKtMxxsniR2IG0SO
Xu7Xe3ftaVB6p2k8Z638STgfhAH8kO9zMdM8ltS4rGTwNL3Cb2T206HsZ2PYpXZSsflg2jm9ZbNH
t1dRHtuefTgQsXrvQvnfrDnWu8CIhJNA/JennyQauyv8/WBfmvZ7x5QoGRZ1KXHNh3fLMptqE65w
h2xZnrPIDsj0/HXhMsa6vucN5EE34pI7E8zdlqk94vehqFFvdOs0oXPvWSs3MFLtD3fWaiCHpsBL
3mVnkjTDAakHKLPWSKzo0y+GB1TXMMjfjCOODcMb3aOZYHFcvMmizo4DJwczrYE/Rq7f2hrSezMW
p8R1QVeMY+z3AdPDZmSewR4+Hph4LlUuwXRqw/k5Qnh52NiXKExBn+PuM+6rOjXeNIxsVAkNEdcN
E/Pu975e3JseZU2dp2mvuOw/rFwuFW4EY6OwcPwy8wEDVjSOFtNnJOuGt+o8n+eoQmB1gxe5rs90
To2dZZYQQLXMflM5Cgt3po+R08Qlgh2St1Ow96JAv0MrpjB9seBk+KjuxPjFJ5NCeSliTqJJN935
izuPqz4DBRJkyLXhtBrXp665yJmTdz518d7jxg7BYLmMDnarrvbHIMr8GnFpvw4dw8NwpMqY2IBx
tcahBlA3lAurXb8b1NaPjLKvfYQlB1ruPXa92YdWQNfuMGE5cDObghCTpqj1jdrOZEeYzp5hN1G+
ECK56woueB6SdSiZd1/+3b1clow0hojGBDPYJanGazoa4uEpbAj8HsmSzbWPQKsfQaPca26kra9N
jQ0TF6Cm0ENu5zKdnutNOCbyjqbyyStUXvLOPDYCBgHGY7DzPbvwMJOQmNNFnE17jxpu7ZhPIZ6I
gpREliC4Z0S3N03KXclz6SpfHlj2nINdwQxxgtKgzaUb4wumM2w2ozrXXI5m4R3VENUP/AURbRje
j1rE2luRhh+QftRZG9oWNDdrgerwokW6+YmPvNuadv2ThuSUUmhX++AoqJ88Oh8IdIEky4Sb7/Nu
hN4o6Yi32l+gldM3Ac546/XUuDuzM7BiONq5WR5FCKFngBZ0oomRgtkwfP+3/eaP1YCcubwX/omk
9J4etbAf3k0Ssnsn61PEfQ7WIVzwDcXG3k5J0L/rxEafw7vV6MG5cEm54yY/xR0IGV0LKcUOOWl3
tEqdpz7tj2a4B0Dpi8WT1uEQW6+Vqkz9OMaSHlpufly/KojwHwtF31JfQV3FvYmeUvTV14DTPPn2
rkY/5Vw7Dyev8ZqrZ8dfKF13fW1EfcT1RaOxREtp6r67dcvD4k12WWS3Kuz+TsCoD9bUYyr4f4/Q
tvRLCg/z4MQUSa46Q5PSovbvy/XXWCUUGfH4NUHz3wlMC8/YCJtHSpilcovpbnfVjlucPOaq/WHr
v4bUiH8quxEXsyr1jVOja1h2zc0/UF+rsMYm1FdM0pknl5Be/t3Y0qFeoEL8saqR1ZTVB1tNgyva
HBz7bBedcx46i9msS8x/aHoirJ7MUxZrTBqa5K7PqrXUmFd0NWTRcAs9CsxUDdSJvYKBH7SSe9xn
n5nRFs8soTquZyTxv8wLx4Tg6+R94Eexazs4ymHyI3MAaLA8SOK0RAKV3Bd5kxyLRZ/1OJ6cpsWM
GgvXOmDG+2NoiBMQ1/dmYHIJjtrvVYJsHjHa3FiEKPSiusYJ55nVVbHIYzpYrstA54gHYuOTw8Uu
5zjyjfQT5Jbmw6EhBoBqBDoQys/DEpjZ1A6rOAygPNCfqq2M55AYOzA68xYuB5R2MSZ3K3ST+/qV
BnN5YyvLPbn9DR5T/YqgYd0EwP10CvnootQ4vNb4ZDV57i2KNrduyY6recxnyFheYQgYZD15yFCx
/+gmzgaWmUrI9Dw6hjzxIWWTpfBO48J050qu8QGWiE+Z5zODpoPPippbodrPkAvflIxETQdkcA1D
CISb9FfnhDeme4chLNtnT4L5Elv9797jcxWbFcP5wHjQLY5leTC8A++/6N5ndXQ3R+eaVeHb0Gvx
KUOzeFdZiHqmgSUbE6DstYnnvV0ysW2Gsa/S7RCICquoBScubLx017s4AqPl9CpmOz/nmnuvAnon
0hx99593TS9IUsFyC7dsE9Uvh+GFm1fhsSIxt40XHc/yol8N3V1+nOPWT4fiLU/0Htt8+0boJzqB
TK43pbTwEox+m5byFTMlO7kJY4Aq07wjvtvxSIjYAyG8kHsw3OymhvY5I+DVS2RxxeYNGdk032M3
eUHXcylTIXK9aqxdkOjnMcunTVakXB+0JgDqQpPJGm6a3Ug9cRfzkdjIsGmYcWrtWwdT6KxyvaJJ
pW8PUJLA0SzXE2NwOSwI/AaIjPKWVRoQM4s3BaeNG0Wm7C8jRwROXcfVzCMRTKDG5SG+Vxsrjj3M
N5WHfyfiMVy53fzJ/Fnb/9vUpMeAp83guqdoq+9hReXL3MCltnq6y10+0VjMYsORT4LBNOSS+Mqo
CHlvwfj2E9kJ2x6sa2fh4x3I23bWZ0oSxTfS3L0Kd3CJh9IN0mgXZiDGVa9Z4cl8HR2HW/mQXI3J
VCQxNXHQGO+SN5lg7dvpI2UaeuTC9KvKIGQbnpqImi+RrtgghClcjqhCqg+w9kz9L1wYKE2pUFbW
eFfluscghP7uINjR4atKfyTcyH/G/bdGAmY8tHhqhndiVTip4/E2NwuOHtJJwlT2kmBKuAyiCln7
KeDMdchM1F6Z3aXn3kec0jiHhBEZytftlzCjeqhtDWImOAlE3U3ArALMGHhHFVjBqru51dzdguXR
VLibZUonFqLWAE2OImBKwqt0D7puJ2TpnNeHuXyVAtVnI2HKtJFl/OkAJT9XvfDI01IXKsPuGEXT
3xIhEwZDzFTVg2i+shfIME5b5mDf4lw6T0dkNghcPJuZESGBluGHaM3yzLWXKwqGN7pvlrfqojW7
EIOK2WzpFaKQqIuWg18ItydzxUz5jaEfMEJrty6hV8iaTb+WMdVghvMpa5UTitXfEaWBeDk4eXjn
0DY0cZzQTm3ejEwMKditl6XWCx3jRUmFS4eumo9d7BobMRkgmmJqgOuqZR7e0gxocuNbfCNeUHx2
CTxYGc76Cz3xGprdcU1fkg2FJsOQHYb7Ut0bEIbH2af9yOg4Amo0EwVgVQPCXpMielJ3OEdD9ezm
6Di32XSJlkOp3WwpJaLqtRTJSZPFpy7b7oQ0WR9Jq1NlS8OfRX7zTUbNmwbQc7t6TYums0+YH9Rb
Y9FoYs0Xg5AKPkSApbgED//Wouh3KWT3JJ7wu52r6IIoF251MXh+EBE5z+L2e1BpL5P56JdUd36y
8Th3bpyPFnPxtqj000AV+xv6ADCamcRLT3ZPYWpikejoL+AAd4tncs3sH/Mpp1+Hww2iIor677Ex
D5HWnqK61XwcQAKwu5seS6r7HNY1g7iVOTUkW0d9M/iDDlQ5izvieYudbNXdusQqfVdCURKz/FZ0
SY4doWe9IOS+RxghYIqH9Riqkh1dEkdcT//rqwb/p9mlXiv8Lpmmtwk+3hDBbTRtLUO4GD6ysSTi
2adPrMhE48qRsgmzsI4BSx5ctmD+TifBNbIN7Qs/ivKwvncoPNJnN0DyhUHqMgQYm+I/PLvVobMc
/KU1Yt5sD9c51o4Ub88XlL3fMeDdYyXhzedpG9ynBd3TK+wmetbGJw6TPj90Z4MjsTuEbe6+ejze
C09fIUFz2QZuPlpl9N5HNmlpvDOpVzJKGprmrVTlnyTA492NWK1yc2cbxfBhT6nC0YYIJw27xz7B
nVH0ttx0ICyf07IC/3MFYTT/nRUWJs3SZIquO2jckfOf0UND76yxod9XqUNEkJeQS/WdwUJxMoK8
3AszjQ4F+Fp/IvC7hYQ7nXWV/tK0jAbLKAKvrHnq2RNfdQXXIIGbnaItoV0tSIZbUfSsumqplQhg
YbR9iW2syY2dZ+GNslP0rzwjhFq7bO71QPMszTA13TB5A2fMBClGpU/WXZ2JT7Y2EjhKGWT54aC0
Y7uYA5sq0ThEFNFZrxhKLbhjJJyPVIbmnanItxQfLtUNsc85F/PgwlxY6QtzyAaBB/Eezkb/5O68
WTfwhgqJra7lOkHqivynTSqWmMTNMlLY3JhMdiPoDApYjk1G77lZvBF8lvvYaaNzvay4vasuSe6O
REZww3tjnNympxs0jCC0OLl4dhIfx1hd3GogPJvWzR70HznpltsjNWz61qS27s4IbQFUpc0ii3Eq
7aiy0ROKztYZ3PowdTgSlqOW+ejfWlXizZs8641mqU9BRUI12Yzyu+HNpMJSN9gQqFZJj/9CTbJN
+Sxp4kNK3YWejwIGaLEbqf3oiPaa2kcexO3HxFx6LtVB5SJmdE6Fr8Wx7ZoaWL4rfQr9eIJH0mb6
F91tpa+cgegZqjiVKR7aWqm9u1Xcnlf1VDe1AtT4WG5j4y/Y6T1DMfVNw+y7s+A6Vs0yMmGR2Ifk
GxFnOt30U0O/6w5hPaPlRMLN8QazWWI7Gl5DphEcwvGh+0Gg/yyGlyJw9ChsCMEqB8e8GRhssl3s
kx7nbZ8rcZZ1SatxyciNYgGAzvDE8tv6KG3vf18Zkg8rkf5r1nU6+XpewzYzcJXwK0N2VDjkmG8S
0XcXNCm04UQf3rU2je99U34nIsK29sfsaLFpBf9FwpHJikxScPZkXjECH4Dsi3fX5djeZxIXS+sQ
nlRu+1ZpLahmwPd1G94KdidaBrGnc0HZmG3QvUnGXbtRQCHhI0yGcllgLNKME0CtVXfVZ918LFUl
U4NK0KVAD8vBLr/m7KlzSTqIICLHfdvGiZtj57+ujxXJvX6FSkaQiA+SWHTe9WwcM0PfmqmDZ5oL
+Ql/yKesyvEcTNmfdVIjze5PbuXisM5nh2VIG5s2tqGE+RnC4CsCxnOyVEPsdblKzFlLwR6trn5f
g4VtJq6orpP9quz6W0qj81ks7I54grRd8ik8LvH9h6mxKIgIM47ybuufe3WCrQ+3cQx2Kb63uaOv
FPPf0p20zxaxSnYEcmWFQKEH0UEfFXjcpDkGArXYKjtxUZIABFW9GMpZE0dnuJeTsg4l4JLtv2XT
4dsBGRK2j1YxYgyB1XQTP3Ovc55tn/2OGNDsM0NiJAInX3oV0BCE4HtG1d6uJSfLuW+ZvObibfVk
4kf8vyvyABpttYZL06yOhLYYROX2tQ8d51jp1c/Zy3YtpZYv3XSvHvftQ9LpyYlK+u/Ca3VfpljC
yJGxYSIv0A/THBjeMrLp4zfH/ZhHw/hOxJ0RNnwCam5A5onwd9AmERBaMJNha9bvDee6fchgF8BD
gotN01oO0syi/v3xW9H7mI5wVHTd75zRQMVJ1gpm9Q5VCROCQcMXaX6IpG7VHP5nHliG+fpwInj1
uUYXKfIFBe5O/cHuCkE0nbPlZHv1oQpLjr7DdFrztsAojpPyAkKkLL6gJy92pr2mZTxEQ26PyxH3
LnVrqJZUrx1Ae6QMCMDyLxYoFpCg5K6VpMsRnhqFuMCAY+qXddy9TmmX6bpMuZw5TKmXx0A/NDfz
c0wqAItL8CJsOVwtL7vh3COLhX9zUwuVHmaK0HeWyinH6+mrMTL7Yy7pO+dtQ25lCUMTXDKOOR6x
5co8csBqksVBraJbVf9a/w2QhvUFX+kG80h5amhNz0aX5Zxv6WQxWDoPXokzqB3QwoXzoHrwvn6o
S2hNmymV1jGZDcbLYzb7RfdDalZ6TjvqAOphpJevHzQQEa56BNb4vwdvlmKvugmrIPAHR6/BmmTe
tBEcT/ZwWrzrmiZPU/iZmIj4NRvgtowFd8aqCr4S7Ps+5HX9RTcxl6FI+BJnJUkoYd/7BSijlkfv
vgdmk/9DVnRYFJa7ZoT339kbZKAuqyvE0r8ADNtmJTZORIlPrZJf+IbcI3UAyLH8Dy7rV46D78Us
UwpKlrHq+nDWdDlNV5buFme3yxbv1oLoUFQJ1Els+sh19nl96JGFwcSa3gDXIXgvQ1A4dT9V36J6
aBycN4Yh1KFICNAtkUm6qLd05nQ0UJsR1gUm4MMUfHT4Gq+TVydnh1D6v1+hah6SSiBjgPT4lAMd
kUaJu9VpC/NAeTsexVa3brqSzknYxtnUkAuU7f2xvZlkQ9oXx0RYPxgoW18DjVbNtAWIhbnx7zoS
rYvuXrvtdOqoAdg7RVZg0GZUmtovQmwEmJCA7J6pQAakeCct9yG9js6gecL2o0R3wNKd0R3t0QhT
JN+jClgeiTTGz0EIk1Vk95FX79oHJ9EQT4spot5pNbMKyZrhg3GFJk9Txc5JAoMBA1WLbWyHO8ps
3pMee6kZZb+cxXUd6CXzVla4VgSHlPfqhlnMR6wzsFlXg7LueHvrHT2rqbZwzgTcWJzVb+s/5f9n
3NdxaT+5ENAEnbRaPMxE5TDvsqTsHOZ5+6Fy0fcY/t5UZOQHaRBMCeWsXoNVfkgMP1UiqltqUZbr
tvQLsomajxLou/trxtJVT478Rg7toY84JNPBm370Rz6RxD0snA2mNZ6GlA+MG9EqpI+PDB/wzU4B
h1W6nkHdaezz6qDC+MF5e5HqgUg4KDgcH+wsIqEl4X3LZatydV9IIiej0/PP6byIvYmI3BQcGxsa
ZyhG5m36oMNJyfSbazDZbIkUFADtp94J92Fgf8sQZoDrkqomvrhY3G2quJWRPSTukHPYum+djaQR
eMA7haX3x9Wi2o7TD4fuq7OraDjtUhjhGnWGos2nU6pyg3xXQyW3RBzupfujZhqsOtl+mXIuDwEz
6GMVVDjAqdlCJg1PjkkV3UqvwoIWH6qU1yBXASFVJ8+XqGd/pRuAn4dLrWw/pgPcEca22YBnwAtL
xecH+xQzN/hrlvFbl6K5ICr1h0xjAKqV1V80WW/n6HzoEvosfKBPP9CPrI3TsmtiOFG08Zo34BBb
lUxcr0sCUe3M4T4ACVSP8250xJfW+4pi12Fmbo+NKh0skaNzmZbH+ksr5dw3ClRilxzXyYOgAWco
MV5gEoxX01B552CnSzSpozSE3ruHxMIpTl57JR9OFHuv1Oy8V8lNzwu4JnketTHRrFmv3K3wIwOX
PcSza+7Dkgt2yy0fv5VJ88fyLpI005J0gXqbYf0nCJRDh54QL6cZXpPvFFbm9wOHfn224EEsobep
4BUq8rk4jgY9gelI50e8pL5x5n0dJwZaNZ6DjT6NF6f3YKo3/WFa1oYmn12yJngvTW6/Gz0PiOZQ
z3kNrgk0ZCyFTh3SzYP0ttrl4NZu8jnNz6tfvnIEBkaMP7GwY2bGEz+0Xr+u9vEx5JAZ2R5W/yg7
rFdJTMVLd3CL5tWJNxK72S6NAW4x1Uqu+thcCcLs7Aq+t14mH7ourQvpmq1eYUDG4oi1AqJe4DHX
MGD5F0vYUGun/OBVjL17WsymxDH2XeA1r2BpcATm28XdG9PXLSlT7w1S0D6uCS9FzzVeX7X6dMD/
+J2OlISIAA9U22VRXo6NuYJe38SPsBf6m2aSM7BEA29LhwfP+xqlIWBsSCnrqcLpxR6uzEuBALVd
nduhTUjYmQzz/u9Eg1b2Lerp7uHoQvIh8bvQcb+ZWrofU9Zt8Du3LPjLiIEpUDATW9SjDxqRNg7d
ExcTOwcyjAuXaYS25dSkh1gBLn1qqQc+lhRhtQyYCDnZdfCi8aGVyamRjDxXqyg/37dwjkKfAst7
Z7jmps5JXq+Hbw9+79EpoL1z585ukTYBD26MsxhCh6thYb4E8/BKWTWME2UyrtdIBDFCOUjHEkfK
iPML65y2p2Auk8mpAvNOXDKyP8b0Yc8luT4zbz91Te9OI4NQPKhz++niEj5L3Iob25PNp1EVPxyd
Xc+qZLPa37cW9YwXVNa9lbbRlY6AjYVRHxt42+xCD7ODIGi+Gz2ESylVvSf1a9BS0BZHcGtgUDEX
obwwLvQg44W6fu0oH7Vaslf5kvMSlY4lM6VKpzbip9eEkZ9lHuOusZM4TmHUeznEqyqymL/a/YFr
GjPGNj8OXiUvOeczbBCmjfcjqu5mXZOipVj7OVnFidJDa/Egaz5nBFRW4p+gj7aJkeXQJoW+zeiN
q/VOgyNglqR8KA7qeSM8Rz4Mr9EGQwo/kuKZhe9IgBEvoVkTByjjY9Iyb2mdZT1Mg2jrILdOTCKw
GNs/mTIRNsnxN9fH0jEuRDaKk2eACTdcKlNtHNq7cVkr1gffX0hvJaUz+VLTgVZ5nZiPWktMoGAU
w0Vv3y6rcu4mSycrDcjEjxRv804E9IBqxPUY1oY5MYSusjc2QeBLJGPvrLyvJYPi+/qIWv07BAVC
onyQL5aKKRgBEZpO0r4NC23BTLj/1jG3VrpfOU1NqI96zsaWFeViKzCm5okefy/zpr63i/brRoBl
XQ/oO3nhGgoXhj9E/+Ee/JilW76ELvsTm/0GQMwPM3CNg2vibrDsdLwm3N+uhpeAv4tKgE5WYjys
6jXmgqM0xNovCES7Mmu/QQZDVicDHG7MvsCLUi/8oyD+xBxChcjcUwEQWn/Dqeo5AuUl0RcegBDT
hIPWetpbH5amj8eGminbxqq04AnqdShuJ3xi6zZHtyzy16iyxyyb8mrw1Wv9W7ET/DbNxX5ghl+o
YOj81dtdAy+7hBpH3SEPT/9/dPF/qDuT5taxLTv/lYqaI33QAw6/GoAgwV6iGqqZINSi73v8en9Q
3nJlZvi9cIYn9kSRN3WlS4LAOfvsvda3uCX2pY0CK53iJ1ARwOdo3Z+jJvZ+imexgDRGGwGnCq7H
UlAFIilyUT2afPbyeGerq5Zz0Xtvpls/LOUX0qs+/bb8zpP83JVELzQjQjxErNNzCg4EZyE1izSc
kPylbtqZVIETKhmpWlITg6wgtmOMnrMmYSzbgien+HepGuIbeQRLrtbqXUrexx0mKJv8VsmnlbME
FNj0Ahv6XCI3FgwRM5x86ZTq1VzvlEokXjuDWRci7LZDhIWBG8S+x8I9XFR9WpW//ymz7xMND7Wa
4coW9fLHpFSRBvPU/vzAnNvWeZjK0883Q5nJTyaqtzitfJCAqGdtEtAmry2sBRk2LmQjUkvCIlVu
5qR9G0u57xE7MDj69Z++BeXMpiP58z9jf8o8JSpf/MS39nGBhcAMc3sPE4I4QTsRnoyDyKsySsEJ
tdBgcmy2BHa0gamaY6hzBMAgVLf0+rVhSM4SGtVz25i1wmmTakIya2hDsRA0eP/z276Qn/Uukrfa
bFWME8I0PecRZ6lCIKD7+Q0//y+IDBI+kwWfl1lErLCpVStJBpqBc2tECVsVIKXQZR5//vzzJU7L
GzXUum0iyvfpB0gXKSTiYcNHnabddZRztKJg+/3c9cNyMu6WL7VlPUOsCJDNtekWZf3p50SilzbH
En/+9eX3U0oqt79ztP/bx/jfg6/iF0i7+aGWfxQE2aANa//yx//wvorzW/bV/I/lp/7X3/rzz/zH
A5SMIvuXf+X/K5q7Ar37n9Pc91918zX9Cea+/MAvmLvym5CBldk2Qk6VjdQEPD18Ne0//l1SfkMg
CcXdMg247apqAdP+BXPX7N8UQ7ZkMG+KTHdZgIBviq4N//HvfEs2MLhZMvhJG2CY/Xdg7vICGv8j
0NvUkAeZqBFsWVZMoS3s9D+AyE2jriQZ0w9PDolT8zXYSuVNTH3gYwnpja9FL8IxBU9v4yMQL/Yg
pDaGuFNF4Jk4tP9w5X7dYX9Etes/APE/vR6dQlRhLKErskkkxl8A4wrYqkmKaXgEhIzWAvMvxTtp
sogWN6Uy4FX40Bu6Mj7PesPmk7nkOG19MdzW4JUzAqKS+T2SFKb5ILfknFnwpO6jGN9AEl0q3Tij
HXdq27hJa+MdGc5xtmsoecqhGu1LCBkLgX3ST1u5f2i6bzh4DlmMGG+VVZGj8jYBStAgFV8qljCT
M0bRv6sqMRzkxqKhZDyRRsgNm2tHPITf3kwqQ2FVd2T0JLFP2gupRYGcoQ7mcls7hQC9MABQM3hN
HDHthQM1k98H2glbKeUBDAHeQ8hPIrp2EcnFrGJLGHVa1OtuzFY+PNsIJTASRg5CnwZqgVKf0cwS
XTIR7McwN5ZbN6RnjTTJsWh2KrwpyEtOOX5iFa+LfKWg06XHyYy7B4+thzcdNvh4BhogEYrFPhLd
WB3aMorCpqL5JV9RUHCaBc0YImImpw50i4OGA7EMNceqFlinOTQl9ifzSQREFJOk+1ZXBrXOcv2C
4qZtXyOLRS9hzs4/peKuadGEdGSudDAf40h1rUle61xxK7lGM2AZsVFiugXWa2mhAeq54sWV9+wn
twOzlD5btYwplOBLY9QzXVNih2XeujQQuTcCIcIDreO0KPvGIRSOeA9oD1y9mXzcGpAgKrx06T4x
8leIeAk8efhUemQ58CuxolupWxAzrk3E6/BRLC9BA9yDFBaAkOqUgA0Fg9WM0Ou8610ZOWuUErcE
0onWrtoEa0uTtgqakeXtztwvM/KkBFREFKNQIpkb3TLxa58pVvbmdYiOdn+XVBeEgLXZrEibBOiL
SyyC+1ndYGFwDHSgef7Zz62DnMI1SRiZCUCxhxtVOivFq86ntwDUJz9x5+YqzXgESFyC2hHL1VoO
vmQ+duIy2/i+GbhN+FyaMMPrxcdJG1WKdIb09iolJzpWyTnne0NN7iB/b/kcolZ3+ipy1O6uyW8k
nkjDv+OW8MHydbaPP0xD6SXDzqG9vUQmzfJmuU1MmQeFs7CpB+uZfktOYCx0wEMxejPZKXbJcC0h
i2pANISBDDWpI+y75R3K8VfIp9xoXOYQYysYdfJDvVKkW4T4nqKv2hRlGxl+Jc8sMzOy2VNXBwXV
4PefSEUmzZEoxa+amzhDozlgcuVdRv2XXHh69TnywQpaCGz0rs9tw6UESMA4NCDpnIsJGGLR9jYz
UmOzPLdJshbMTGItPVa6dWVFWxvl/FhK44dcd04BZ7Otx0e10Nws0U5toDH95lcriqdH8KbESrYB
l6Ac1wNQ/BJHGNUVcrkuefBr82UoSRjn9ixJ8e6VrwQyW5K+wlNb1SVcAJWas7rKKOdK2Jxp8VmU
9Gm5ou3ekuW1xhMyjhdTu5f5uAqM1GHAixq+lLZdmUO2uPpXEe7XiE8ppIcHMSmOCzhFtUev0WFc
gYeD8i3IVry+zkguYWDtRAWviyWkp7jKuL160sNJzFwxVuZZ4V40IxTLwJ2qL6DrjqkBoH+NkzdU
uauSZBtSJt/zmtlfb5znjmWIBc8nPzlvUPtvxvAZYDGSO1ZAfvnyoPIcCNVeCcFgm5e07E5ywWqn
ZNyni0ieBQw/ZM09LMWoMJGHyjzVJBjzLKbVp8kQ2h+v1XhFTknaObdv9jXxAJrmLubFaojiG6Gg
jaM7Embu2LOCYZeqxl2I9imVgnUB2IlZHQZvVsDlBMOssoP5p0wzCjwGOtVN1QUbG6/WMC44q5Bx
IzkqGytXNyQYbep0/EDYMqDDx3ZkpNAMMJyCB3i2DcntgmBlovIfTT4UEKbRlG2VXKd3wfqbfWHu
9gafO5gPReXCZOZdwXm3U+6QFCw3KUIHh1MgbjKEccF6WYNwPIE8Q2ETGDtlSLc5enmM5+6oy+CY
MrSWSIb45BLWMGPfFayJOjc8pInCDrw2qnejNm6FpK5HpCrML19KHchLC7wHvAlR98utHXj/ev+3
/jfViLAsQlEIN6daouz5YzWCwajV7SFGFJ9/0WyNwGsTHtCwKwIhd5b7+e//ezK2OQqpJdfE+Ev1
A69QjpnnQR6OjwyJB3Ez99dJ+RyzQ88A8ecf+1v18/9NafynivufFeJ/qsup3n+9uiWD6E9/YA2A
eHbpvmBBfjEWbf+YVvR/+s1/+/r5LfAUvv7x7x9Fl7fLbwuiIv9jObxc1X9RPr/VuMv/DWP/XyKR
lh/7z0Qk3f7NtjTD0GzZsG1lqRp/FdGyIaiwVQpJxYJbZKvcUr+KaEn8phqqZSJUtAydGCWL7/2q
opfvWUw1qb75C5rKANz6W3W0/udbFyGsqSuCkl1YvDyVu/fPt64ZpkpoS9Z800W7AutagbtrUozt
iPu5OVMF8Qwd5WQT4apzsCqqfemEy4E4IWBSuaFl7EObFReFuJLMM+stLQG4X7VGvbPF/NV+zqEn
hweEYSM7SIp0gGR01669ttzBqsamplwHb4oIcjmplpMwvflSS9cu3ZLGGmZltBeSW0Vba1hjZyLw
oLm0CYOIc6zfWDvo8rF+Ml5gVa2DE/ZVS+geIqQJwav0rPifA0I66p/hNrKuUXeqs90cPjX9kz28
Lh2Jc9LsBUSyegd8T0qeYpx7vrrCtW44PinR0Zvo9tWEuvIBuun4hnRtqi8NCbZKdamrq03flAIM
KTLD/3kTv2XTfUBpRxfbgbjRoR8/NsfyXL6FLFVcD0SyYtUoTrOjjf3UKbfzd3vGb8gmA63shV3c
jElm28if/Yao5YJeHkqeYt3RiE3vQDUZYq2q68x8KIFlal7RbaRuHWne+PL3n/t/et7900N9U37l
92399dWe3sq/np//H3yyZe1f5pwd39o+ImHq91ViyeL6+YHfH2rF+k3RFCgMMo8ejzbP0++PtCJ+
sw1TkHGGYF1VFfFfGWe69RuPF0FmbJK2YM//r4wzXf+N32Hppg5iwODILP+dx1lVl3fyh4PxchJW
dCASNMZtQ+Wl/GUrEliEJhYjw+212QtxfhxqKSUbUEnJx0CzfhB6gveTvX7Kyv1sXyY1dUnsRKvt
yfW08ttd3e38qbxrfZ9nW1/reVIxl7aklUG/yyq4d+MGXnQDsBzmSsht3xlruQPNgaS+ozSUjD1z
i6zMbmkSyldCjW405gGznDzPDLldDYzzJunozeFdAfIT6ilEzE40h6lTn6DA0B0PQgaFzLU59dIO
RgmMeCMkD2EiuOdQxerJTKR7eTSeUoXE1L7mSKYkuozWgoSfpMldjeaSQQpLJ8JTzpHKMkhkGQtt
A2Xr2TSkhrQAHHGG6NYt0L5GzTFO2O95VLzN2dvMYB/w00ZrCiwk1A3YW1qpfzTqcqctplklVPXV
AFhEBOkl0tQzvV239NOvTH4ZUzVelUzr8QATfbwQ41GsvwVheTDK9xA2XCf550FJGZuBswnnHbEj
blM+mWa4UQQsY5BgiWltKk0ljRlxmjx5EFwIAYVEweAoIJQZ3Ih6bOSR3OMAU0lBVkURbOXM92zj
UQKDt64YjOO3osPXGF68xB/4/XsTMDXgQGTUGxFR7RJo79kiuyIbuJLHEYuvyCxul4tcE8xi2NN7
yxS0Dad955ebXB4PPVKohPpRNkNHUo13vD2w7lO4Hgez106Ie93BDDgWjuYTzoSdrgrqsnHbq3SX
NWVXm+qlj7GthsBDLM1fFZnpSdx1GidLhoLEVdCnBzSa8pesDvONlXPYgwFRTYjxzFm/S55sEiZk
joecBMP4Fv7nKrCyQxDpbq/wi1JDYmdg8pHRsMUdW2jPcNlxxA6E2eKp4zCYcFDM32jpbsyQdMoY
546R1sqhVKVNtsA8opatjiEYS7/2CL4eKBxV5zlL8Nw17Yewl17pxPb4Bv2CGIX+s8YJHBzaZnwA
geMWFSREoA6uVHIG60kY2Bigl3TRffsSatiEiQsKQiYoxbhuG4VTQgr5MLQufovYgHEVWQbBDJgh
xM+WiuQ5HMeEXrf22uiyvpYAYfDsiWM/VqGngV5YkcdJHjlsk01b5AcG7bgevb7MVyOs+iLbC8jv
COjcnrlJ17+p+mvuu73/HjWDV2RpvOtDMzoLPTtmFC+7wWYTIwpguuSVXe9E3pbrpqtStnHfpkkF
LGRUTqJJBBc8xFWL0+1sptGj0DLtIQta7b4rQP2icLTD/rLMukSNPjhCDU5ktnxnr8m/dcOKn09e
ZzKqjOIQSslh7EABhslDh6cj7MMPIndDgYaf9vrEmQ4ACNKhrWaiOfBX+HKdRB4fA1p+/JBD5B3O
92/QdCikUrwvI/apaW30jzp2Cp0mBoIIPEnlqh6Uc8tnb8iqM+PQVJ4H2SZKaS+b6zaYvMwU930/
uilFiq6/+aLedClJH8lHnhc7i8N4Say4YHP2MUNYVuZIgsUxY+ho+Ld9czLKYV0XkWdVnZMguSBD
btVl9yTIeMzmvR4AVYqlvlEuY/5sMFer01e12Cr4psy5wv350BJjg4w45YaJxdkPxO2cX5oLTASE
4OEeyjUmhUdJ79GoY0c6U3Fu+oj2mix5Zii8jFRfJmSrQr2x1XAlqeSeNy/hCDPeny58TLRDErfi
9UWBCj9Z3c7M9qMSeLF1W4gSG/wqjDICrBm6hUHWsBTkT3k1PhSknuvmuAEdsqnJNMK0uCllabXg
KVVpIkrO1q5TnG5EbuHcYFgUQ231134wXQng66uRGJNv8ln3ElKyuWkIti53YxuuY1CATf5c1JhM
6qfIOFnYd2O+MRLqGm9qdDnkwJ4tK1qPFsyGKbgGQ3SbjPYubdYdbdPko7LWWMKYsOse0WNIs+iC
zDQ5idtuIpvJNbAqdFuRVaEZ0QhUAE0I6xnFEXCQhEifcmlpZk+DFd23Uwx5P4VeFrxk3RvBOiTB
QFQ2SAG1kHvicGR+QjbgcxUUXk/gFUqKtZBfg/AbARFRS99NG39UdDunkSiR6BLJ5kOdsxyCle9t
5YKGARZngSEHtQDbmc5xlvWkGTInMTWnYzXRsm8I9ewAOmgVUrTo05yVpjmFcedaiDmrprjEUH1R
1AQT8TCmp7cTvD3F/o719OXn/wHfEJgiNx1AHoMMLe1ckyvvxALnspiQ8FS+grBDs+JVpdISSIBh
YObmSoXXflb3GEa3Uw16qk4s6DPtSgTJvZ76npQl54Gw9NF49eUXrHZjBj48f29bSL3swfNcw38v
kE2+N9E1h6M4D8RokPrccVxl7WC+ivYgldAktBBWzFUR3/d559oJEW7KXWYMbpZejfiZJ2ht0BBN
2vkkyk00Yi0Id8FAzpBcvCdh6el5u8ls8vtMy+mjq99mR9Ih1rjzac1hPbD8Y6+/mOjOM5p6XUSu
Bm1PiwwnmwcoR+necNNzCBjpPGcgNOU02U5mtq9HlZwETH8kXdO7n1W04G25yYz2Rkyaa07j2jIO
jfS5TKVDmo+t/pWz5BUEHFiNuhnpt6j19AxmyKnpwGt5sbJ5puVhY9F0DzI4aEHtFqIC05l7XVxw
/Cm3yJw3hF9TsunYKnEgK/2JNlbEUpq8+yoI1v5FRw2Vzya5yGOzDXo0LqN8rJjtFZjqAoLkK3bP
uMDLkdnfaDi3vn8f54i9US4ZmXJ3wiFEjJ1mMC2x38JpeED69z7A9ibbqELZPK1Aqtikr9lI8xdj
SH6fWtyoWUEnfs7h6WYZ4ORdSyEJ+S5cQfhkGei7WzWMerQkLNFwMFcmImdgiMHerPrEyT/nePyE
Yhts9F5/rALt1rdp9XAHWGLaAjpVwVrp+7Qfj11uxIja+rsgmldy44UTjZUgOALxi9ZpaT1LJYMI
yzK2tTW7pIKQhCdxU0T3nYXdPQinz7RvMGB2SzVn0SK2H4n/uqF63GJqvjNFeNRS+35pHvYjImZ7
2CS4LPBvV3N/rsShVZXvQLU+27wHS4kIp5720C8/yb8gVzFZlVXD+lGxHHQH0JpgGqxnBrOUOLS3
we+f9dJYG2FB59EvGJt86DGykjzdmJNCim71ZCSfXa9u1cpYtQA1lYbhCTFiWs8v6MZ1R6RjAWIJ
U5XomlWPM66D0h/iUJze0TU7U0igVun5OX5XOrtlP246pmL0q3DLZGzltPtlqL6yEK6V6S++/V3Y
xbEEkTsk0boVZx15ToabNQ65N1DDB3l9kOZrhARl4H/NBksWvBAWaZ4CBkQQ7Wxak1CPTgPs74w3
YIFWVkqvii23Ku4VW90W0ng1F0GB6W/QhU7CcsyCOIAhPiGyXXXXKiQkiolLCllkGBzEttu5gm4g
XqvYWGt2yW3zoGACG6t058sTcMNpm/IxZha9xb5nJ04fDNYNdKdEkr8VuXYfFrtZY3WF5uRSe9Po
RWU2E3Fr3uOrWkTt5MZP4P9sJYdtpq10HCo4gZB6FQ+RFu/5QTrTxsXg8Xd8uHgkTtKu1nCrtG6l
lc8DXQk/+OAx3RMZhbowxp9FG4AyPlTbi41yIPM1WISlvquy8kYByL6KleQrGVQ3tsa7ZbwWDGwm
UVYyKqCK0Sea4/ESSyb1BkWmmVy6aOo3kZHQmIHcQ6tD0/aI2Z/7UnuxzBCKgQwXcFLvY0wDvq9D
z1na6lX6aCEfREzjzB9EB6PWuwkApZX9kuGibLQ2wigrOWGLWda/qrSzC2rrIvw0xpl+ercUOfYI
cwkU7nLtWDpXk3rRNTIxiYELpc88eWxNuuZluJqrGF1yuBPWTuPmTdi9GCGHjgje2pa2ha+xJ8nI
KbZKdZeM+7ZX14tV16eDkWg4aLVjzJxNyQ92YZ2N6haJx06aJoquchXNxd1A34ggnlXSUroku5EA
00R0yFzKdZHzpADOh2aPZh8PIVR6f0YrhzydcKJu9B8rlDezjbktxtvOEVeB+AQU9MZsGAb1grCL
9kSwWHvDZsnGwj7kR1CmAzhPT62xFL/489q3BGp1AxcaBPldoMtHvfwO4hKd676n2ijY1FoWiz7/
Tt9mns2INzjHD6NPKo8eemGcOSVAEnAY56b0QQu4JAC6rOZwAtutzLQogzrSBDAQDYkwMMaLUDAH
FWjiNTKibWI+yRyWUv89sxm8otyTC/1RCG5VooiU4jtO6dIV6Zl5BbLvO9l6I3gIfRHhrepHnaPt
tN9y+TD5BLYx4qPu38xQ9h9omJFCCngn3oko4bx52/VXAApc/SNoHkayCyD6uWccNhNm3MWJM7dc
VRr7nYYfFkRTZmDuJuCqfegpm0UMZ5ClopHucW6shoFzcKlsZKw4pA45pIA5In2ayQMaIsuVyTUK
xhdMgBxPbyY+n9jEwChMT/PtDaqyFZpKTkvMIkICZ0Tm1dYpE/Z7P1O6pKY75fMa6EVMeaVMpxJY
gCE/6FOz0tRTl79DnmM//1SJR5dyMiybbUREpxlFuykfNrOZrnXUtjUzeqtVnaS4i4bugP8YA+l+
1m1S1lt3mluPB2NlzG8mJbySMk0ZM8+gwDLzjBjWkUqyXLUtp56mOUJ6dyyWnelo5Xc6rs6EiZAB
G0Ozb+vahCmgnmWdolpKz3Zov3QiA+eVsCWT90jZASSDya9yViaSZ/gMu6LbITbbqOlV0b7rdD5N
GCbVpPYWZWKkFRRb0bHvBn81dEW7Jhd4p9j1TVyE+aaufJq20rseRxdCarzRZ5UcpCXFR2MYJCG6
ijLrHsiqq4QSbPf+yVxMbxVXMDVZMuIZ1Hw5XDBykqsX24o7tNLNBENIiOojMx+jHPVua9nrQs4u
SeAfLAlDRise/XRyCZkgeadYj12299VvhNUOhemmMbtLbOMxpuC0Y2tDGpBHHPx2wJUCyPpmNGBR
kRJptcjHGXVZjRcw0tMHm61F2lY4VGkb4OmZHUwLXptQf0/5hX6ZM33ghJ7pu6icrhpwGIwGJY3V
uZA/LJJ1sgRhPlT/PkdjzxVy7PFlYG1VAsstOCPY0OnIIZjnD9Bc61nP9pqfsXe+jdwbgutW5oeW
Y33gj24JJb1W1TNK4SfWBKeedkpofaFu9gaA2zpZjlXcbwBxuXPfrcomO4SkN40LFhEPfcs82iED
mmCpsz89Y6CAhTTrbp4/o5TizFM6JWTpXiMFD3BsoE4Pc2btQhU+jJ+6lv6QWkvoooLr98XWvvDS
TYJIiynZNrp+aUDojiLe6F3j5rC7gp4NqGCEWt2adIPw8CFyJq1N6t6AO4JsQL/eT+0ai4Uwbzry
XoY1+ktSIECx9Awx79DkVHuJuPYEDbzTimwzDHbKeLSfV7jewcZ954UZuGlbGWS/GWjM5W4/abI4
nCIWuG/4aIAOdg9G9Ribn2Kq1sVA2VkjoHEkg6FlwcE1VOZsF9ry1ggkPA9qcgyt6kvVvlBqIr9O
jiZH7bEdN4VKMEbgc3rg3G8wjwW5fksexApCD//a8BoV0lWPLXaGgJVdRQ1KZSdUTvxeN+zQeO7H
im5WVW6MYVf2ZyqMtRgJv8kmT+ogj6NwjYz+OwRyKsDfd8q+qIUbqNRgNEOH7DaqtPtKTbh49zMi
Ptn4jAmJqPWtbmNVsGAkaPra6l8M3CvQHdh1kbFHd8bCF9HY5JmHBwG6ockozh0QUoNjlG6IB18h
qSmgpE1t63WqGLP7e9GT1WOS1RLPnxzXHTIdXDHYD4SLVo1A1uMaHcFTTwS4MO//NvLmmPmoy8MN
R+yfnVJU8ZOEHDTSOHAiP9BzlR2YCkJ/V6IuRjizIQUR/hUVo0mVKPDYklbWaUB8SbMyiWcn9oO5
u0dtfx7rpSHLEc2cn31Ozz1lvkymFCamHcchp2julBRfj7Lu+UXcDbdtCdmyCMc3O6keAwl3HTk5
bFKS+VgjYFLj5q1Ohq+K+btaczKb0xUdbDWH2Ji9KigjJY/2IOmewSrTyo2QNeia24pnxW9oZUgZ
DkugJPp0QMuCmFhzacMiLKqf8tI+acQq8ONQQ5PrwJFRKACx7K1hH6d48YXTom5PY6aj51YoaEHF
1gVMkuii+feZDnyOGjhsn5I1edOU0xWDHzxGp3q44l7Rmk8g2ue+xvDM3smZNtMol004haN2nw0n
hcOWGvoHJap6CHwVnnWlX00+Wne7DCE89eHWWoIBRcdhUL/F235QmN9r6UKU1N/RtBwkPM4E7j70
Y/pZ0vGRlAIcNUbrKFg3kE0/ugH9D90zG7obBgaH6kvJdwiw131PMELWgGew3U6ZQLVaFHk15TYk
X4UC1lA5y5arOL5oybURhZP2oatU1yI0t35ePYzFwLPxkemvsDgIZXvhchxaZnT5VdceEzjvRazR
eHjLimo9gaHtkDcrIaYtcHVKCE0JEdVgjztOyf7Q3WPectNiCRyyVmlSGU6qQLyc7bPlm6ycr7EB
kkM4Vv1BOrgXzylLeOuZcvWlI7HV0v3kj9sBuYRBbHBDgoguR/Cjec32XVMzEpOGR7X3JORdIg3c
luIEeU4ZGJBkOFmBcp7i1yC5zpw5Qv3VRkbQW/LFl3qU7l85A4U4nTcpsUZdwETECgmCF5/REO2M
lnFhZ9fjOpcxXieGBbskcbC1e40MsbRLrgDt9lOpnKjRbxtlgZQG5oBUn8deLXEW5uy9gzJLmzRl
cIgE3XCwEMqbPCEHZwKS3svqKca6CfD3IZyZQnAQ5+nLtJuanL9Oyk9F33Q084AcdlLALNWwn2Ty
NM5RzMoQ5c+ZGV3bbh5YX/JbLSFBKgppZExvpJ2g2c33bJoTHlMWeCuOnsxW1tA1gcVnTrzLUlNl
Nxs9FX0+qqUWRw3/gFX9lJOkOrBMsaHeSpDFYWxvomk3hM0+rQvCdiIvjxAr0hARdbHGSE+ASNB7
zK08zLt7jRSaTARwxIHg5LLbmCoHUPOJbmtTzwZQnmEzMjgN6OmZMdGt0g6vOr6uPKVdUc9PZUbm
byiFh58vdFN9AnHEMfbtS6TiQ9KUo17XyTYgyQHAmSdRjAZmupH9+aT46Jf7cFOpHwM7PmMaAl3r
0uvCWEfmBXnRKB9wMkT1voQ6xjzcegdDRsLn2DicQ1ZEmXzHPU8+Ic9Z/lxH0kdCPlMZUPvQwVVo
iQYSI4wszNi94xFgufVkLSR/pacEnJBFBWXp5jZNp7bZdpa+EWsCUh1winrVUZGyscJ/J0ii7tjm
kMGHBktQOa4afzhy4Y9TUq2j6BmALI4mfUViHOnCyjrq8nVF81nhbqlEB95idPo+cXHpjGkoGKMj
jldSzDjRxANBi+dE6gH4GNzMjlK5WslhWU3gOUxjeNCNfJGm9Re5kj59CcFO2bF/SaHvH4H1rfGu
2EdfEylwuOGmJRNq68stEqfklE2y/DAtT/Fo5Fva/Sh89BPQvfoBrgWtpISusNwzeMOfq0swYIZe
okc92rS4DJ8nA6LDVsrUuzhoio2SGVvc9IEzm7wAIq/CDf4V3ceWnxB/oNds9ZMBJwuDTmJ+qDLD
sZEJ0znZtZWv7S0/B6mK95PgvBF5aVX5N4TuvYxNTS4aRiIVmHg3wFH6+SIKHnep4tAn0vZORMI+
kPf3qCWPIGrTe0HqTTGXcDv0C2r42MO6YBnyCTZ9vw2t/rvFEuO02E8yGY1a05n6yaowmg4kE7cS
n09l0zEicYON0u7rPSG9yqaNGFVMDDb6KtkPWIfXjUX6lJj9fVKU/co0MyKkWnXCqt25uP1Y7RW8
XLnPLkCiz7jSNC5hwt0+muWjHprVjviTY6IG/lFRFZ5ekxi8ERYsL+3atUuQWqyvS9VScffJR6Cn
gDeznMc65VTbGY5uUYAPxmytg6SuACzM9A7gKThTBTlr7kGhF1m3S80x3djqN3nYCnm2qMF8XEXg
Lou3RdkZZ3np9jOYRwuXmp611t4HX7KDOPZh29yQYGMQQwM9p30DTcEqtefMhvOEVy90Yew57aBR
Xg10GWT2EINaKaHaLPpuvp0LqdiFNM99azTX5iCuaaGCm5IVgcOT0XSucV/3oYIXKuSTU2ysNkz1
zCEtd8bylNbrwdBwzcSo1lLVLOg427YH+OAkQYmP83k+3KoLLQ5hn4dxSDlFQfRujLa68Sv1s1fe
+Cjsa2KNy1D6R2yXH7XgMw0k+57gpKHFdNxhvcj99LlXlZOpswMk5ZV0NA14cvwCkA4ZX2c0rqLx
goBut1xOXmgVqbdRzTqrxVqyTSwml90C7ElOIUfPjCaGHZvXKMN+LLWH3mTOZahy79lNeu0Kfs4X
0rBqCP1bN0l9GONi3mq+THxV+Fk02T2VPkkuATVYYPq3gR2+gYeXOA2hUrEkGnMVd2Gl+RMH6fAm
zRmc2aFyiyOOnN0RcQDQrsde7XqCEPUTkxb/trURsNdxl27VhUMfwoqmUYjyD3T2rR80+GDt6i3C
p/TaoNMvIWqsK3CU21aRnlWT1LJCp6Q0lOQ4xt0TXIaN0vWU7k3IUzcb9wRh36Zhia03nzd4S4kz
AgromAHD9xptLYQfA8tnZ9IHE7bB3Gf69uV5o3Hn79JydgVO/m3Yqd8aI3Iq0eE2UKViUzYla2fR
cpyhHfHzBaaR4IJX9HC120EetUO79Dq7KP+QguZ7dIZQvYcKH6Il9/dgjilLd5wdwq0ajhzd/X3H
vk13goBNowfrOZsj1r9CvQwSvSofjTW/vT31hguq31pbGBtXTZbfwtRtVlFsFkdSIjLZN1cshxxj
u2mVSWiB4wJGiZSQUd9igPSNHDXxUK9T3k+yJH+ombQviGjbkpHy1cwjFIEqr+4s3HqwpqT9LALu
NaT5G2EQdRMm7VWtfbyTebKvRcpzRm6dxKw1sUwOZXoxuIitxwGT27yI+XNNZ7+NssCziLly+g5q
dh65vKvYK6T5sdD7G7Ug+FErCZ3MJHHoa4hFSf4/qTuT3ciVLNt+ERMkjUYjp+70vpNc7gpJE0Jd
sO97fn0tv0igUFWoQeGNXg4CyHszMkLe0Ozss/faa55twWoYqaQ22mzfd9U2rot3X6f/wneCLzZL
3DmwfpoZ3daTpdb4RD4hrvo06FRPPgH+ld6FLNSg38H/LbguMUibAg09TTBc2uyoBCYd+ggSd80Z
0m78hs7RDJdunHW80DT/rupmoL0upTdXBNGbBng0S7QakIbzZ0RqWiSmU2w7TrLM7/yLgUvFRIbA
mKpegqG5BhYF4lk57IIMD74SOfNDgiVjsO014A06UzOqJdI6Zlock0fZjm5s6WTldY7ODl1Hegi/
I4oaubJr5/HdFcbNFv6q9gdzR41oRUxLvWha/gvisrsWioiemhJeEprieF2Uu85gnr+YkW9c6VkD
utSyHhjMzt4SCNm4uZSHsnJ3vILaZvKpYuGcOYdOc9dip93mNYWnDBRiS9Q12448bbHrZHKvZhs6
eh6SJciV+/xA9lYSDR3JwbjVuKKYA5NLZerWSgOY9UajbFz447vpNnBbH/mUviy+/d4P3uc4+9CK
H9UDXpjmaoLB+ECQdbyDSSRf275WNzHxzPb7EGPN47+WdFAzfwLJ0azoBRw4TxgYmKsmamDaGFJD
EmM9BzbmjW9Tvamn0lnHup3fosrfcClmhWY05d5OEn70B2zf0KvqqYRHsiQMLOnCNCowSq0XKc7Z
wrSiU/hgaskMDoavhcPSnvIK7QVBw9VCg/oUflGPXyI703ZOeJYPyqFe52jERo8s6IdibWT6VwZg
QiyGnJ1LwwpgcrqzNQMfSCx/z6ESPanY3I7ozvsg40lA3J7qzsqQhzgM+gMOHfyMg8pPsxNUtEHx
C4DqfiliPdr6MadtF0/a2W6i9jaE/jq03Ok2WNhrpP0paIy4+ZbFYpua41VUioJCjRpMowEd3bAL
Y48jAYz+RH/IIOv5ABHqqTc0dZasTcDH+alp7ssaWWCqGR2jOU2ejRBUYpv/aG5Vn5Ik3lM7Ubwo
M6G+WYuPEPdCLDOE+TqKfyymu42okvcZec2fzOwpewByuajlT3M5/iVcXHpBanJOR3n+OgdF4SUB
XcSKNcGOFvtuBXtQ9DNKnwqslVmO9S2vrHdqSRnccpnvWo6RV2nHITWUrbGzCYjqelZc6cuAhNai
Djl2fnWSPr+ylF2mdJMta0uvt7Ec1c3hXFqLTvYr6twRH/0h3RURZtLadAJ6PCsquGmNoRuUtCUq
7Looy2YlCO/vK5H+nR9VHnG3pUUhv8A6mr0MRGk0TtOacuFqz3UNEP9grseG0wfiEqu2og/PwPzC
s92LDwrsphVkceYbzb/MZaVdjMcvyfgoNjese8xosAT9PT414aMwgspV7oXlHzzgw9M//9xRpLHL
Xs7rfOq0VdkkalFTlIX9ABAdUSrXYcSX2QnX2oH3YnwGdDo+SycAHKBZr3MTu4BvOESS0m1PVAZ0
p9KAy77IsmgT280ycLVpi+EYNeSB8NEpvmMF0GUr0yG6tow7kUJjnew1ZANxdu1JoBH75trOdfb2
7WS+1sJ30cfo1Clj9SQm7VexMOXUIjErR5cil5raV9EXHxMSdNXVzIbxdAxHtz0aVc48gOrJki0r
aE2b05WtN93ZiPgXfRr8YcPQrAdz0t5bptl4bs6lxVV2GBpcbDVRngh/ADVhHeBuLduPTRzculpi
Ipok6705Pek0dy5wHiCqTTIGIYcrx2nMnVFyzba70sd8J97akRRZ4aBzBVlic0PKh2Mu2WmUIsho
KS8aRSd4NZ8r0W07i5YRAtbDpSkjc4nvLbo8aOtJqYACz9n8Gc7Fige3/2eGP7DBPWYt+f5+EWLl
mjYUl8QH8qRgdticQNtYuDUrXame/gGDudBVFkGsIfDFkr01Tr1bIEb5YqYg/40GwoE1HyR28Vse
WzSje7je9JNsWm5lGMQo2u2ZfbuUy0RhTQh6Y8DQDZUML1qfrMPYpnXAbKsnujCrneaDmS5p8fN4
jhV7MdTlW/0YytwHcwIj5ZxF05NKUDH4vxw2ozOJUxZBJAZQto/02tjUov4IfSFOGhu6VaKIE5lu
nN1p86ufuZLfgkgrDy2+tXXpV8DZ8jrdjHjIcFsjW0++f4kGrqQpmslIFfDKFnG2pY30JYGrFTh1
vJGd82CNJNZbBLMpztHgJ1nDY6XF09NNv2Yh2v+oKlVvgTucGt++OPZIIgnWAM6AKNm240SaJJHR
Oq1iBseVbc7TyemtR6Vzvw5b57dOrWsm23hdzSnpFbv3wHazIR3l0wBuLSsZXe1Alauh9x1PaBkI
OqpaFi0OikXLubgOCclDGoju/EbSivqljCLrYhnqj+kXn/RDvkfd9MoLRKERxSjI8eI4ORhDgoLV
WJEOZ2pk3LudEf1yB+tjosuOI4dDc8xRy4Osc59t4Fiz0JTXFRTfW03Jz2+UO9OZj9xHwnXvAH2Q
ff9uFt28r336AupU3kLVQ0vKBoNVmX2K+Ttq8UydW5jLDbEhFq/G0QHn5Y2VjpesoT7JTRAvMp4G
EFeplRgYP8rcmpdtreNrM/XsICVp9vzh/ErCkFkB9PC6EXQgAI5tNyX3WapWl3CO2a9ARmZ2r5dl
Aoh5TMphY+r2bsqGc+P0A//YSXaJ/8d1W0l26xMr7WujICGVnXOcdEDIbkdiM+TkrCHwVIYuuKBS
hBQ3+zjBo9ONY0jrxEsRFBnxUIwHqlUnLEjQ9eai3ZUODJqyg907CsioiIiC+zhePBKVSOUBEIVV
0h6djGeF4/9RjKdLXSViPT3qcxr28asUjM4i64FJJyXDY+9QmxwUFMqZPpqvrCrAgDQ+0MLNbt/f
OVjMTpiGr4BtDdRMhvUO3vIqDhVdhY71sILQukmfDE7C8FbXfnEasQuwP8rkytQHHGWQY/C84OEs
FXXVMuXjPBnRhZqF+NI5VDXzBlhIw4uxo+N30EjVFe6c7yL2ldQnu0dpTedydpzVOKsDe4q15C98
jIzPqRD5OSm1z063IUBNKlhog6rJPk7OOg2jrzFt9X3WTrsUHOc/jOs2P6qByk143igXelBuCj3P
ACX3ewFUc8yopoU34BnVrhhhENq4QJ3xo3jYZpLK+DVjU+I7QsOM6XZftVFr8j+86BRTHTSfLYIj
0oyAXF8cVUUsk8rreKWlY015Z33Ue/eSFfpvqxN59adHqhPBkvKXc2rh5ZMhByP2OOnV5E5RsK2N
jZCzaK0OtSh07rHDc9C3sVv1SCJJ2+asf0exciKDF82YtBekp0Xs0u8rcyvFI1A8PAdJc0A/a/EB
o+YOGiVEhAqrFmXEUhGbtZn8aZZ38bbJuY8ys5+bZq7Y9tier8Ponxmjtxr4jXVlN/d6nP5WXTce
3dAaj9rjF9eEGV/SHlAFM6MI1/t1GU/wkS2RLB2Dto6UWsTMFjcAZkeuy/XGmphnhqzk+Owq8zwb
Jq14yZtFXWpk+fC/9OTKzgDUZD9Nl3po0Qkou94UjUs3nwCLBDuxj3PzFBjlwQ/8ZjtaIE+qGMhO
aU1/rVRTz7OsnGetgHNpDPTN9Np47ggI7gZFdQ47LmtFMTOkvM4G6DwYO1XqyxFxcy9uATjRo4S7
R7/8u9kjPOWOsYjLXx7k+RpWHU4eOX7GdIIu41L8SPseUtBKzrybL7Ozi9u3cOgI3CQO1PaGC0lN
x1o6EbG3e/I/ne6Ck+1ybImMxyPFZB6oPxRxjnDI3Gce5wusv+OOUPk6sbmfzP63kxYgmx5YXsOg
JDUz9KVuVg2yPvM2PaivwvoDi2hhmj2btM5emy1xAwsJL7Kxj3d0klEYtZyTkZm1xhClIXPUEkBn
PmjxjgAxUK744cKnfhwrh1zTjUMRF+wjH1bMYbAINVZQ+1ZWTk9YMTHgGGmFsNtQ3fMPEqiu4zPP
Lpr9MtbdvnZ0qQnZG5n9YuajQ36K1Kme0gc4hGQzRJkdq6x5Yf3pA2cnVi8Dxj8g4ECP/Ftp6xVW
eH4QBw+WzT1SCwkiGZGMn9pvyMro6eYpxe6CaAvwTI0bTZvHXWUXrw6S0mYwcWiKSrCPwpdhto9D
mot7DomFjG7EdyuV4zE3s3sP1suMo/ZiDf1BjMGJZ/+H2cA30OdoR02tPabxEQjTY+eBmJs8dtxJ
oRl8YZa8qus4cKK1lf/wmNVWVfCoKOttwsaJeywQFfY9FxZsz4+mLzEjJ3lkBgihmT2GRBzReHHi
A2btbDuhLzW1gftAT3rvEUOF/PhTY++DnuCJDCuLFXG8Gz0EnLbbdKUNbTQNrulQc3gZGfp/01Du
w03RZ9Qhr16wwacCC1LSOIfjX9W/553BZBxn7ckNfoOCkCm0Lm56IfWes5msh5QQQoQAsnS5fz6G
zIm3DF+/YoUwubLyGuc5zFJ4unl4rzuf2RYy7vLx23hE6k3REKkH7pUK0GBmJj0bjjKzCc6ceF0O
tvtAwI1e6zc/Q0ABYmlSTKKg/sMgA7XUZDu6xDZOG+FUMubaMyIt9vK2MFaDYtcYsneitG8mlN1U
p5o71SGW+B9aKMpkGZZWfKuiKl9SXwHGjdnZa2ze/JH2SZwqsVoPTX8zKv6CgaIQTs7lB0wLvJdF
Kz3dHa8OOzNvKOuETEtXePEc/PYkHVIEkb2lGyvTtjAjuGV9auqXweEDj6gdrrNOXnTbTleDjjfI
Zh5chjb+C6e9+z6uVC5f/QIE6iapHk2EA8eG89MLBd/ACiOedt9lojWruMJ4waaD2TtyaXSYg4GE
ePQwlZJY7Jx/HgJOTv+FjW5Zd4jFIRXPTlis9X0x4KmJ5ukWFTQbcjdB1BQ1EF4aTLIEX3xDJ0jF
oxjYOmJfVk0rYcx//N7mPUYlYH57p42whPP229hBfYRcjPE5dWhlAGxrRv1Xa9hQqupY3wIbhaju
dXYxLMMWudd5YJ0lA3jA7kkNfbHvhp5laVNwJQz1D93M2pVTCCgL/nPVVsAHzKBDiODtdntfY6/X
ZWffaY9DmDRbR1KJZDbEikoNVkQ3882fihvsJtLaDDf7oG+Ms8KsZ8lvfAivkZvW74WITlam5K/y
tZ0rXtyYhhUKoNUN4e5rgF1G/RA0WZhVSgusbRpkezOhOhA0efISVgDdSQF4ChD9Zmwg86KKBaR0
8q80MW/dGE3PreQOlN+dOpluts/WwWV3u6xjeVURPKwcFghySvFl5TnhyKcxNmZiprz7zWOD7rR0
nPqMgsvZkiyG+V7yliDbuRlhCGFrsJRG29iadfqaENg/GLYmN5arwqVZzzgvDV6S/3t08vb/QBP6
L+nK/48i04ZFsvF/z0wjC4XdZ/7fs5X8nn9nK+1/OUJKSmoMx5JKF/yb/wxXWgCHWKRJQpS2JNb4
77i0tP9FctKBVERK0zbhFP07Ky3FvxxXWY6uG2SxbGH+n5LSgv/8j2ilIWypSy4z+MhJTv/XqLRj
GK3Zhg1RG3pzlslrHDafNhhM6PoWdV/60S84E5Hh9SL5fNgsxwTJ3RzZiXAKc5LIep9ZW7SMm2Vh
EBUlfNyZxnh3zb4e06b966iC5e8j41Ki5D2qZ3GztOrVYXYnycC5zh6/Vt9z7uyKQtFqzW12OGcR
qZ+uOlmjoi9ePfcQIRodb+VgsRewrnJ+6vJDx7N4NusjfIpbOJDOHhqe5Va578vpGKie1oGHqQvE
ZSXeMUdSBmxgOUjFWwX8zKQ0iJUVJVef8OfOdd1s4tTHhNFwaWu8goRNoKIKQOOF1qI1WKJlwp6+
dX/UxQR2HeBuLfjxdf8pDq994V7bstvDTN4lwGxUji+wCs5kARYtwA2nL17ndUlU0ofOaM84mTg/
qkaQ0Yh33ZR7Qx+tit73NIvMYDOubBt7CjIC9TZPFYu+PNhPRvuct8mlR95pcnsdR8OX6PVb2MDY
cJMdDBKWwVzmhmRJQQWu+w7lTxwd+vkoz3ueXIuKb2KsdQxNNUdENdP2DMcwC2Kvy6AaWwnYO0Tg
Immupemv+fi+m2G7Bp5G7IIDIY2wlRliWXJLTtKZ5QkXJd+6qfQ94VNT4gkvuDtxpcJ7JDuviP1F
7HB6wPnkpZdLC4VNuukzbCdid8SWcO+dZDqgUWawSAf1U0iqtrLoLvgpZpJCAUFA5pcu/uNb89F2
yAb1DspjtCTvuYzq7tbazorr3hKM5lfB1EG7ItMflsbGpXbcnV3WMeljYbineO+J8p6dqGOQp1wL
5z+R9M+yIUpVkLpzL6ouEQjr5x7dVvot2Fi515FpJ5IPGJUPsfisZbapUhAw3Sey5Uc85mJh9gRq
DI0KGibZCHdYxRoTE+AmKuQ+jK9ywG2vRfA0tYMugjMMhWNBTQWTBolFaz33cpU1+CNnpaE1xO2p
beULSsaiMP1bT8YxB2hH9o8ITMQtvdpYI10b1fQyVcfQJ3IDu4QFJCskbGXtHCzcMqBG7guZC6IL
1UGzIs6nxZdQ3N3GuVvptK8UcNy8z66h2d0bjPdDdKio78joWi0ye+dGOflIHDgJpggktjitP0PJ
/KuaJ8V9opm+9dT+kRHlq+XMpZAUMI3MbxmlI2h7iHix0tYDvV5hhKuhNTHqTJKAggjq+8iQAU5A
7ICC6s50LyidFArKfNP6i4Z3Vgeka03N3mjVpZHjs5/k6G80ydUsVppavhVZBUQh2Gkq2JqGrVMO
+mGWrw1xr9qOV1nWvsLxDrHEjJu45P6vv9qzxtrzktAKp81so7XfECRghbxXsGLvYihJ9EcP8Za6
vKtrmKjy9LhqIvjSu/m9fRjtqRQJbUY1ri8Zrp2UhEV/kr59h0Q9YE/fo2CGmHFdw6sTi9mk+4lK
rjN1sGXs/85tCXmUQsTC0h8VMsHNFfVnlGJihjp+toryu4I3q+wDjQPsfDAxEYHfTinTSt/J97lr
NlHL2C70cNULiQV2ok4xCzm/H9bg9EAdJhUiTvDS+vm+qn6En+zMpDnpFigafY+y+KdJkme3aq5q
IOWaq/5q9TWo62JtjVB8qVmlPIQERPmSxOV96tLrw5Mu4nTTDxAc6vCaiJEvLvkHWEn4Zra1WFlZ
/2mxesZ8QQJW4N6M6EVXnugnkEEIg354FEXq2QwUDnnyEXVoJK7g4eoSde7ZdBl7Ri1+coevQUJi
hgGHtnG9wt2ksTwLRuz+pNBcro3VVx78uFTCBPglGr4I0y0fbi0NCH4/rrTHtr+Y1/hEDpWR73W8
6TZPJdMMnweSv4uscmdiggfqK4gqsVwiswe8SE4Yvt50Ry7z+INCq4VEVg1xak2CoTjsuA8zUzHJ
1/CbhhmzLUY+W5bHdtTfzZjeMauUb0ppx6qlb66p92NrvtT93G1i7tbR7NLmMf2lsuDcFBwMM8LB
sgc/DJ1z8iw+yip8rNJDG3bGmnV1Q/lNdzIzGjVD2kp01nSTuR14srksYLCvd+zYq8nYhKQ7jYEq
NyhPAgt4kEXngFKhZHbWwi9ZQ431u3CKv9RV/gYqe4uH/NfHxT8kRLPbpHrRpwaEUph+GHW5R8L2
e3H1IfwC72akp40EfR7gddh+FkH1BQXG8FTQb60IjTHiNS6daDcPIRJi/i7QRU0C23obem2sbYaM
v7Ab3gcqyLnR80KLa+3oNLI1fzuChY6ekQC+JXhZqU3K5KLyGXR1Nm26Fp8i6MZFFX53zUSvRs0g
On1lw3vZ2nSwUfxLf7zFWDf44aoaCac1VXxLIHQXRv46EAJgzuqB+vIY2hfxZSb2hBluhIyvfbLr
cPGshem8o4VtM+TJS0CrFend7/zheA2oNigc7dgXAX/OgCkaz2MUBl5R1nupAkzi9VaNM9mMPvzM
9HRVVtO1IsaDUZ+Yk/mJC/FoWv0fBuezRhXTItGKVy01DroTHyaCQlaGicKIPALuax6m1K4IgUHR
+BK2QdaykoiHJCsk6/22YnvYtEotaSXf2ta4DwQNN6WNCj65KBqVfInwRDrgIemBvbl9eql1se1N
CPmqJjCUqSPuFa+vEf9mTDaWj5WvpZfbefZsNf8GmrPP++ck3o2mIg6CgFLVBzur+fzSM1ZG1Lz3
GhJnoqe3x4NcDS/gCUgTSNMrY/CKcfjrBM2OpbunBpwaw7Xw/Ve0Yk/3+7OBHb2t+BjHVoHlqjBP
Bqs2N3OPsZm9a11JCkfcRNJ9hG6C/zlnr/x4TIZadGfuWZIrIGLmcZ/lHkEKlN2Tj0k2d+9sj9kZ
NqB8qWpx4ST82k65iZxoabW/Bp54yzrl06ciMzbNNSdXirvEJ9Kmzxf0gotV1kc8JFt2hvw0efw6
ymAdPtw55bwDPJa692pK7hKp0CY9WDOvd73Pp1zbuHyYsopFMi/GnNwq2zx3WXy3iMPN0jxQ3fNc
cpA0GraPlJaeLNlH+yl40aD0gAGybPda4fDUUhqygilgRgdVVDyxUHu30pz7ix+sba5Sqs4uugjf
mwCB0gl/wrZpdm5crpxOuUvLAVM7ANHNdB40xVfJloolm0JoYHXGMSwzto1+s8EVtipk+cFXQ9XJ
XQn5BfgbHygzvIYooFnzjQUidEMb4K6bkbXgr8UpmtI902l7hP+7W1Z3u7XHK8zDfZhAYxQ5xBNy
HSvBziY3uLvONOoSAIbbibkXRsI6z6JgocpqS8wGo8nMQ45VY2qfM97wnTkSOcWTpmYUn/xh6aFi
kyIz4f+xaISyDBiahUEuzgluKcuOGp+w7hfXLqXPwC/Ehg61Uy7GVTqTksujZRvQR/YPKcYuV3ji
yCijfHWs1Kox/vZz/ysJJBWPxPKiRtsPKUV1lHYsY6cn8rDE4ToufFW90EWFFx0bLmzIfNkYxiaX
5m4kVivKCOu5BuHIpAbKMJG12c/lbHv8J2MbKudeEEfyslZBzux+ATgsWVNV43RC4+drj8XBdA+D
HzxP5BwdVpWx+Ftx3PjgIYvBXTUzUkpZqZ3kmbOwB/NbTgPudqfOl4WJw6kaQVE1aFfg68Lk0L6p
Lr+iI+/TTF4j7rxmHd6UEx8p5cC9RqpRffekGZV/1zoYsgOL2LHRdomJi5cDDaCVFfElCnyELGd8
a2duppRdlJMA2Y39KBnwxz+SOi2Kv+jffAFdgTFLoz+ZPD1Mg6iPDuAbyJSWXEqxhOhttW0z4AB1
3+61siVpQvgQDyCX8mmfRwShWC1neOkVOmbpO+tHbMtHeG5HdFn3zWjpbHO/kUGo5VnNlc155LSv
CZFxbSSlF75Elk5Td73SFIdZmGhekwX3UJ+3M0npyb/CAmDv1M3pswm7HwteRI6kf+tCwgYFQT4n
eU+egxAaGBDb57LHoRcb8c1y50e0d6B2z4lvqlZknSwaLkw+y43ntnC06pwLCjHVvTS+5lxu8ZWr
zThSADy9mnOxoxO2W5mufYVuxzUftwdDrimqv5ausQ/YwuonPqb2hPjUHC1tmNyBuWvdcGclLy2u
KDgrbPz7huoTIli4CVqRXBw2Nn1WbtIYmxyIVz6ujd6uQ3ZjJLdJOdrBc5rN1LGbJ6Sinf6giPKw
VivOMoDoC3yKm1kZZ6t+bcgYuL+T5AuAZv136OM9bouDzwduNkMsZZAQrWPVn4oGzCJPQtN/ICbC
lS7/1ClvGtfZDmUXtrgnhfp83Dp6EpEToq6c8uXQ33AjK/srVfpeIRaGXfAyEfyh+nlpddO2NLgc
pP1a9dKjP2ZCNi/D8IUoP1wT4CrJdIbkcfWd+sXnJ+jQXq0k8RzzQGUIi47Ck+0rQzSZzBoz1g+k
5o2vymM1smodw6MtyQgHqdGTbqYtyKY7rKq4gBkRj+Peqxk/c63b8G+Tn4jOM4KXjw6FL8Q+kfdi
0fbac6CHxHnnXSn1hLu+73U5rtsh/1Gy5WgYDlllX0YhPrLSvQxjtldtfsskrKrZZPlcVO9Go46U
4SznAP4OmxOAxMh6djZwDJKG4i2kdptk6jqc+6OkELvvfUo/xRPSI12SUlx0Ar16V/h0uf+URDHt
St3QiQj+69EHjo1dEw2nzsVgZo7XbrTSQ9a3XxgMeLuzdFy0YcBhkDp44+gKYR9sd6SzWoF1m9Jg
zeBm21rf8UOwDctdatW32p49S846N35y2VP1py/1dzuKvaq1PAMN240TspFiGzURAyxEUYoaDbp9
itR6sY1xR81m5s6gWdsLbpuDkXKppZav7du3DLVDkvdaDCV/qJCeWYt3mFVbc+5HeiQiD5/ktcpa
rhJ0iIQ8hKKxfS7oEMSn2x58l/jSI1zf0pDsT7SwJcmCvPuT4kLArpeSaBkkb0No3qgz4Mqj2dnG
Yj+CJfgkcwA5+Ij36AM0mDb+3e2tTTkO2yDUAewDFw3b/TyS87AdERzqjFqFytGfesemFflRMtGB
TwlJGpEhuAgAKWMKASEHeIP3Ko/Tve6mxP2sQ1PEX+agXibuGiaY2iZ1IdIw+EdpdrI6lmSKqJOk
E1rfYG3nLj2Ls5o7UgYswXL3N4FVaM1puU6yZDMocQ+KHxsIvnCJ8uIkDEOf315+GM0ES1A+Imcb
G/ZogwuN6yM0wekHo45XFg4L7WPdfmrAlQdbu7o1tUqp/RrPDp9j1LAQoAX+Hyp3hPEVJxCncMEs
OfvZSlAxEKLdjfK7GdsaiwOwDDPrbm6DF1aYu07whNAt45To2idmu5LLSFvjzXw2Q9bXYhW21qnp
Is8IX8t68tiRw2F+a9k3gFHFHxz5oHtBB4Qb+pJil1JCRgAbz7qTvpX+R6n/KRJSKkmUv4yJSbNX
4RXuuKTrI8V/pHP11NlQ8rSW697fOyJkFR6QlI0yw1xY3b3u82Qle/yukgGwkmyXJd7ElGhNU7He
b7DWmfaeXVLkJYwTulHsBj95o5PqUvt/6GBi+DK0exIO7joqm2Pq+39ZJ6JYaB2eZkh66HfJfBVm
+O3o3a9TEnOrYgszTpyw0eO5VQKK1hTJngKWy1RO/mIO579JHSD0iWNXPvFchkPzlDn0i1UaBKZH
iR7jNOrqDPMxGWBqqeqpi+wH8vYT/XZl8OONfCK5zao7m/WvlOIwYS5EFu0T2JR58gClX9qOZqo+
PCXSuVlxes6w2wFH+4kjhl+HWw27d9I1MYvsTu8Po4yQ52KJPFm1dC6mYJ/CfVQxK7XY5mbJ4r3+
w1t80lAfUmDqkUOTU1IcuNM5BOsID2zAbKx9INAmOy9qP5edPa2kPOF8jDmOnub5hL+Ra0TlTeGj
VPY74fkfh/UlykFauzhemTCxMnb4lHTjBbWG9B/PDSsg/TdALnNHVj/Xkb1dC8LbnTkKExArKaIG
bkjib2V+zGKWatmFpsa9mVq/bJrxW3D3xVZLMitJTj6askkZkGgQe8uA53oFjjlz5nUxit/KWYCP
8UbnzUn8zUzNMBnFneKPTIBVDCBqmDxe2nY3kMymYoCLS7NqgnabwBrl87AK7VPFHNYmJabZ4ZGS
xn8c74pGbHXuipW2LGGiaCVx93s/CBA/2aqLXa4rq75YTQ3JQ6q61JoFVD9jZ2yXxUC3W1eu8mQb
RSSDZt9rx8FzG3NZ0hI8RDHN8M3SQEbTMF41IbtP3O8dfdsjwbHcbMBsaqQNus1cL41AeuRLveZx
E0G4EuWLUVD2Z62qgSCrvun1fEUitEKR4ETbiAgLIR18EzANAhmYeO5wTvhAbqWvHQLdXhrjRESS
nswMDKr+NOrPHX8swd0EI+uImMu13aNjjPduhH325YNdj3MMYINzKfuD70BZbNZT1HDF+GqjbJfa
xIHmKDtVgNbGxryHdAs1eXXidj6Tcyh7GA09YQCcTrwCK53lcZ4kmxQvoAnV2XFHcI5Y38XfJm9W
tK/Q/AMkR60YMbycdEIQ3qmPeHFBWmgFT4v6OgjodgpSEQ+TLHS3afJWdTuiSIx87RoDphUBIPqy
5rPW3qsuOSF14WV5wu2wqeA9tvZ8w/2JsWxYDPjtdBK/Fk/mZGv20VLo6XvuFHtz/MhqKuCMIIE1
iO6dpwDGa+tU5Gg6M915NTtDJZ4AM579RBz9wff8WhvZysLrt3Vh0gmqzoYJeKaomnfDjs5WRe/6
2PE4Kqfk21Ic+UFZ4OOZ+bDnwQ0n3rJC6qq5jBH+o3Sw8VdBF5T7ZkKg0FgAlThwVei/Tn732Yfk
JbLJxTAALpsWeT6jj2HPz74HO2L2gd86E3XFCTdt+4zVaOVO9pExHU4LpXB2u6YXD0M7OQe2RvNk
eHGp49efr3nhs7umEn38zsiduGMP4OwDlxmkmWxNL9o6aKmom5v12L9r7cmhyJX+ww19jauEVYlQ
W9H+KUJ7PZd7aCxsgXs7WxgRSoED02XJEp0H+clur85HRPFh6OxCJqG+IWof0ayn6hhNgQWXFmzm
ufBMlKU4fdYDKoyMynskUOF3JKWxCsrWgyKx7A211odphzcXVTO75AGOMTMFjLEa2E9JTAOJQ2Y0
9mP4ag8lUf0HeWey5LayZdlfqR/AM/RwTGpAgmAfjD5CMYFFI6HvHD2+Ppcrr1lmvbQa1LgmMl3Z
VYggAPfj56y9d7JsSgtqiwDyKzKJ/pKNGk53mvUq3O5xnCYOGdLAwEdp1D30LMrQlJJ92o2k4aA/
BCCTPOKGmutaasKL8JSjo5r6Fmr+azEI9tRE2Faz4UhNiaWaF1Nf4ZDX6kYQtWiyfDVX7tWE2VWz
ZhLQ14PI7h2G0I6aRteMpQkIry8dg+pITay9v7NrNcWuXwY10x7VdBvk95l07y8YwjhY1ARcqFn4
qKbiKePxRc3JLTUxLxmdCzVDBxstHkj+mdV0HeOvr+XvvF1N3iPriUCzo1N6zu+G0XymZvQew/qE
ob2wg0TN8KGoYr4x5voDA35LTfqlmvkbavoPcfI5Kx5AAwzw/xICihVAcLXnucQkQSqSQIseULOw
LCrGAM3lR6mog1HxB0KRCAlIggua4CtGIVW0AgHR09ZSBMP6uCieYVBkgwXi4IA6UEkrJTJsJmkZ
xIeCyjAA3TsAEhGgBN0IZcRpvg3duqPW7wKpqAoYJyZzRbmpAC5SRV70isFA8ILqpZueIfxxBTr6
6MvCFCNFRW94YBy+4jla6C6pCI8S1ANQ8mQo9oNYRowm41N+zRUZ0ipGZB2/bdNHq9PZmL/1P5HA
PVPP8HasyObt0WFFPfV6nrykikDxFIsCZ1Ygr2CvNifrNkhApmlBydTLp0SxLJaiWrARhrXM01MW
xdg9+j+61VCINSUsTE76t+6Oj6VdObQpIWZc0JlEMTSmomlmsBr8JzwiGtWOrZgbW9E3JN8SraGI
HCd71hShA5WFASzWIS6R9FKvr3w/C8tJbGzrYaasVayPqaifSfE/viKBMm53X5J1DSFEwAcQraKG
ZsUPDYBEhiKKWsUWZUBGs6KNyIen6+gEKHN+R4pHMhSZZDnXkuNsp4ilTrFLHhBTqmimXjysim4S
YE7RX95JkU9MpfxtpmioWQFODY3LsAKVwpgJN25FT0XgQYqmqhVXhXMGgWLzn2S9pGBXpuKvSnce
Nw054HG2YFumKK1S8Vou4JaZLOOxqfaN3nk8e7BdpqK8FnCvVmFf4F8q/8OX2hB0PMe7lbJZU6xY
02fnStFjdk/C/WBTqrD0chL8jEsd2FMxZ42iz3QwtNldGnRfuGilnhdRH3xrKwfkcsWJgIzGBe80
gXCOy0Mbr1sYfbS5oItCcUuA1ZG++BdZcR/SjbCN7EkStLpb1pqPclA9U+zu6kQjMyfDWKh2+13p
07SyFHcnMd+ql7LCeRnYd5lKRBdyPuJAO+/BmLeJMz0YwjKugKPOh4Onx70cMeVL83UN/SpATKHY
U1jAAShwVXQgJit7FC6crBQ5KEEIPcUSRooqXBRfOAAaWoo4bJhYozA06G1dcBAZtnbJAz/OyV06
+tb9Ymh4dDaI0yd+u0Hm7x/SeMLmib4S5mRJeW6bBW3OhCVIZ4cwzh35rDCSuaIla8VNdoqgjPFC
62iOIW1h9xxW+ABrxR5FkZemYjCt/snjOizFZgKMMBV+mxWzOQJvGori1BXP6SmyUy0CvmI99ei7
+Mt+AoG6igZNwUJdOM5x1gMthZrvUasHWoYSxyOiY1RUqaf40lKRppZiTltZ7IDGy8DHxIHO/lul
Hxu+2pvhY57i9y85+GquOFZT6p9tNjGAidI6xLom92nUDIu1a4BgySfe0W/TL/bzohhZASxrcso+
ChzjErsT8IWrvZs0IiyGziUblRg/h8V7i1AImwIF5MbL6j300fhn8dEe9L6MN2ZrcuAA4p0UzdsQ
gqno3kZxvp4ifjvF/q6KAo7+8sCAwZkihB1Q4T5/1xU5PCiGeFY0Mb1Th2sfyPAANSaJ77kF0kPZ
4hz6dYVm7FU2UDbNoTuNE/Nz+HwHUzGpiOZG/eK6pC2O1vincbuXSFHPo66lh5KkhHCZgQN5Lh7z
ZLkTFRarkVFmh0qfAVcVSy0VVS3xCVSUdaF461KR1/ggd2dd0diu4rJzRWjnoNqNYrZ9RW+jSSG9
Vp9pLCu2m0DHgINdQ3KIeBkU/+0pErxRTDhHmN0gWNP8gW5ykg4MV0zvbjGYX0bkQc22A90wzr+R
l98S0VyyuWaQJStIdIkKNlJ5j6Tewa8IJe5NRX2eSqIUYNlxm8t2gHvAP4p0L0DeazNdgCM+RjCS
c62Vn3N6FP3qBrTAmGeODxHwfKMoejS6zT5RZL1QjP1QXdoC0xVOcES2L8flL40Plm8rPj+eIfUH
xeyPOvR+Aca/Kp4/Mz5dxffngP48LGdSXsTORQLgKi1ABvWJHLBCCFfCpLgci+wezyenIVA5gu6m
MXRbnPjmKp1B+1dxoLQHhlIhlH3r7Vq6QTsjpf6tBjYdP3nOlXohUjqGRCkacqVtGJXKIVd6B47D
+AYhgfCVFsJAFNEijsh8n73KqtUiuG6npaTzLRL+ysR8rHQKCyk4LS6RsbikNgb2eQYSo/cjTdz5
DYUMy0R2mWDGdmODH1TTZpgnV/zhyjq/bI1GmLvCSXGO6GOUH5TzmHBk3tVu/HDqYyhh82lUepFc
KUdYH+Wpr86LhnBqLAH8VYdjxulyGcXwVFjuJReIq52mfzXmj0SmzoM+vfkJloWik4hIMeYtC+do
+Mm0L0jE4eiM0sVE8qIp7QtV5pZk1IujVDFcNyvtgFJGDD4uyFqfBYXDDegNCWjsY53n6ytyknGG
idJcHoW+2CVkXW80pcpZlD6HWCcMf7tLAuC1AUux957gWM4Q9mUR9jVbeYsK5XiMWcQzhisKli3W
kxH3vyRJz9t4pHYp4TrokzdHe6zpJRY4lhcoqTEs3kHO+A8GEmxVgaEwrVGjG3Nqf7RwXygoxQta
vjsW+pzdDaffejIuloQvGZuWHn2GvG1YfhmInizDe6uVCqqSy21QKT44z7z06fTuIN7H9EUFRTd8
15lLP2pWyipPaawqpbaakV01yK8qpcPCQiBonYTtvasyUHYTyzKHRbYnNAN/TcA1pkYu8XHJo5F6
SZAraI+HG6wXqNot0MSh7Rtifilo6faZ1zBebhHgpwC9HJqC2sYCZsyM95GW/dEhSngbR99zhc9m
gddUPrwVifEHx1CD9PWtUxf4Cbnl47rkKd0UmkrzMnJeYMtnoo7TNHFGg6efiwKXDjZ38ug5+njv
NLkBhUbsgyKrrq8Tmr4S0Sba8ARnsHrFfbYIB84ztNuMR8wXwQBSPnUDJYbTJntqovlrsDCVhkGq
3DPFfnLO9Sc3aZo71+6Wa9KeCfnOAhGbiKvn2nxIFn5hWeDMl3/6VdeeW12YL0jt7nwjYhXGPgDQ
yYxuk0ErV2IP/InLES96ouH+PqoUhTYnmB6P/31d4cZlORY686WJwGNKkzAHMwqKmMGRX3jJBRf7
f373X3/GAWk+zwAofGEXj5E2N7I7WAtiLhZFjmO5R+zKbLBX6Dh404zjwY/NKRytadm56WwcDUgc
rYOv0kf96nZ2tdVTaeAbHJTzbO8G25AXLEY+K6mCz1A6HCFkyJchAkrPskedQXSH1Z6GEpJCGJNj
q3XmY+em2zyu4c8co8FKAOvmXrz4M+mNK/V12SFowzwOLVfgrCbGLjmWEdFIgoNRGy9rtrR0rr0P
dcbf2ykIpBtj0xx3MR9s3S4IpK6lkNTaw7hc0av2SGLXU9POxokcwKud9PNJN1pEQeJBWrN/N0xV
i606BwfbT5uT4c4738yGh8YdL11aMffUmWrj6oQmxMRHJYrW+UJAyS1m1KQJ4zrmlnYde31TO5QW
TMT2srLlgxzbIwHCCPzrSgsaQ7j7GA9UehpiBYizbRGHTTkeV9kHrlkDa9B63TSQK5u4Iz7QrXG/
aQVmDaXl4J2GJeQpsyX+tIYZCIeLxVhkJCGRrrqWRmKnmQvuWFHeh1qOVNJyPBszzurQiuIjJ0L2
kCzSPZjLQcjpsqaRfZ7LzGfO4l2aXj/MdZQhTzxaDqw7LbNPc/gx/UKjb6tP9GFaSu0kesjX2gkp
7RMsd5RDTjI5jMWbV03XY0BJkNxaRMY+p4jYjGPbPkT0Jig3X5FWTkeZyNfZ8vgrI862bje3tF6G
D9FRDcQJkszuoLed91oWenUddN5if6A5XcXpYzU/tFWM2XcWaxcT/5eG8RPzBOfRxlwsqLGOX2ye
ZNpeJR01mtk4tmKMS4WZrVcH5ZdbQk4OhfvgGCv5YQUYgjYWRBxEzfs6pb/Rvwe1wbnYxOQBrTDn
Sml9WwS1btopfTNIO7Qt7Uvr3NeJnh/So/y65Nq3r1n3q9/khwRsnsLcebKpd3QSlRysI5huMU2j
K7P128lgnKn9afteCbkFLled3FD/kzTOQ96jR/ybDGwuOBO6rrXTWHK3WqCnxXBi0tluPbtEP5uw
u8YHv57T0F9BX5M4/oztNrR9C0JflriW5h5mubr77BfNRVcZlxk4MqIRFsxOoxJueoBiQJR0nXDJ
e29KuV1BrsbOOlJ1Z7ElQf0re2fTvEdtx5QzbTSkbN2nM5pBNHR+UFYAiBVU5iaLCIevpRrvcFqp
ooZ4RW6DtL0VCRwT+NaewxFjSkKzkWZY3kOWzI9Q2tNWB+ommSla5G2GybXUjXFXYu/szWR6jLnY
e9sqUirq16jQb5I+d5cN94ud0NNd6wQirnznjPzdWYRdmPP0FncY9Tdr/ZNkk8fkkqNHUt2MdNBv
7hN2YUHmQhVkRLVi0iUwt7A6cKMNx6sF7wcJLEZ8IK3LKaSQm/dmQhCca2A80TZkFwgtJI6C/d8c
jQ02SSJMXPdVRCkqigFZZbLQYRlXm1BpVkU6SzjsE4fJzn2bykk8+T0CTeTfe81Apkw2ulf4NK5K
Qk4mxn4jxx+3ylF9xPO9HfvMtYzs5Ln5scrlL25TA4II6oQTz25JHcHrMx3aonqqLGUVnvrdDgwc
tkaSoS7lhN4xgaiY1ZStwvZaS1WXjGaVkB7W3MocvPYJ+U2Sg6ywq8bZsMUZ1dybE7Ldxmxwe3BY
hhOtPjkDgG4rmWsQ3gkFNmdhMSR4THH4Dqz0vkqdiY6o8drxBJoDjn+djWo/qon/1OGIh7z4LfOW
LNDOWff4+BE7qOPDln3pC24ocZJ/jHx+hhPZDjoB/34tvcUwlrWGx0QgvI7+9lgchSiMvTAxlY3b
HONG2RyaqKbvJ5orpqOKUTe3emXOQXJKUib/RTuBQOMxyTvm3qqJ66kY9m/MikMQcM8UJEXv7Zsp
fvTtuwU09dGzsMzmjHTh4qaNMchk5zVjfc2Jw8BlDd2oRfErsjyk7cKDsETtHWgUQF12GTPdu59W
xjq4WTjo5UrmuyhZjaaZjxVp9WDVrYPlzbgz19x94qXYzELzkdB7PIIVbJ7mY7jHkDnX/L3Gqu2t
UuztwQL25GJunQaAvbxhSNSQV4EhDRYqSTj0tH/x8xpBvtujZZvLfUa4uSzyi2QinLNZ/Ti0mjrR
udt1ICA5f+8r74YvB0t7+9Jj+JGtuEb8ajTKacZr0aJtLdxV5ZORUR6xlmrY5NMLbj1cXP0cv5xP
GX1iGp+sZFx2IhCc/zX/T1QAVs07zx8xXFopb0856XI94SUT98Py/kTyUVjE5dS/cYDY5CWSqghj
X24YX4bw6+PsE0fTdacuzsKktM8uvhBizE+lMWDmlG7bpDs+DDX7f+GFHRc+RkxQakjRELzAhcwu
lue+tre6ey09a+dD+ONDfLPhPtJfpt3uHE6XUEZEppgfnomqSVHeOYcku3npYpiOTLsTjn6PV/Rr
TEQGYAImu5XzbSx0E/v8S7PkKRbjuwtFsNKNz8bkp8oGHPHux76+xQOTqFk/rsC8ZV4/uT79VUf+
HuWhJE26+NbrCw66G4Jc5HgeG5yrfeu18dwWvTHzoiq+N9DE+wlzcNTUFfQJdvZFBvYMkUzKayfe
6iE+5EMUwkAcpZ5f9CUPFrID55bkVDAbK0gG8m5HFUDz7gHCdDm8DGHKkhwmX/ye0vY+LgYOXaSz
6sbBSrsTfYATmptrnzDy1PblVF+ViMJmlpHi88D7gvjbR9oAdYSlEVzCXUc5OmcPVfdeeV+r3u9M
TD0xm8K8PjWjTULL0HCjp1zSAO51cDYRH+lG3ndFc7JtLCGeipmiv3XU0NqhY0h8hd6nh2Hp9yt5
cFs9cz960Z9Ze8zTVGp3VYI+JBIUEYNWKvjrMPvQVt2KxlVgM2oyv2h1DXTCFT9WYfLF2QEHPtwj
LzqD6J5R5opFu2XdetP4cluWjMUn74MRr2uN50bq2EuWnxHgt9a/O5RQRBcKM7m6NtYBDUkPqZqZ
lCEqcfw2Map2Q+xcwsK1P+YK0NnsEMzS5VgYJweDXr3HWvE5Vcu9NenbSZUlHJXNrvjShuwkluKS
df6hNHixRpjX1H0YqVBjTLvNLpm3fgqAlNqHSfMEg1JWHGaBZ/ChgWIdLTvQELIPkACMx9kiYv+h
bxtErSsUdk94hHSmI7FGu1rEJxxY9kgTb3RpwwIKzCmX+y5KPnR/eRHegLcf/NLkmNtZymuC0XYn
KPdM+mBYHRwwHmVSGB+bqd02tvam+d0fowQYtXCpyul+AksqukW2B7+1dy4Elpl2GPxkO9fR4FaZ
ceT2oetYY4aRAG4A1lpqx2qsENlyvkWaoNUvpXuif3vucRAqh/hYOSnFMCPbIe/vUyrgcvRerYo6
1yfHWmKm30v7PV++MzK3cGo4OibjRWwfIuM5ktNZtwFzF+1XPpc0BT2sEeJHzqDvhAdgMYf52V4n
7RXccVsWdUAsBAG3Gl5OwK4Ca9MFwwen2uaZe7ItqsixH+90dsetwBq/qT/7malB3yxqJze2okvf
/5uS7/4/o+7/VzWU9zU0QaciEf+HOs6GniJ10BGWhXzk3zJp6yIzF+UIEjCVmg9F9hLjrhW0EbBW
rT3meYptDzef1q8fCVRrw9VqPKKEfJ54fUmDvx/nn1jYfz4PObH/XSn5b//5v///VGCiWvy/KzAJ
Nxk/838XYPJX/hFgmv9yXMdFLckAXAktkTj+pwDTQJppex5ybHh6i1Bbbu8/Akzb/xeDc8P+HwJM
2/uXh65B92zHJFnW+X+LqrVwwvm3R8y0XUt3Dd92HCEMyqf/U4DZrLG3jhI3VBPLlY2MaF7GBKHN
WebeNYb+nNXqtJib06lt5NYrCxOTBqaOo7dN8t6/swyqzUIAFKx1Xh7cwn5OeWEu0zC+y6VlaXdX
zHHnVRxgsNdNS6TcXUcobTIv/ZlXWVC0pWZQCLe+mfx8mukExq2lo5/Eau31vk+fDWJmlGCGpqNd
gIHPqTha7Vqzx4z1MfRaHC0YRV2Kgk8gl+nsaGTjDsz3tlVrUdwsKOKmWePvu/R0enPRDzhqPHn6
3Vq2OtbtJLc3I3gVG6wYwC0W/3dfsu/lLX5KvfFY0BlEUb6wAQgcBlYypHRqwqh6sIvslaM7P6Qg
SsTsna1sY53ipt+ssyFo5hkLfT/OyU7eEzJC9m7dU8VKERXXtGmp+RnoTQpvL5cZB1DNeHLQiy55
/yvOhh/g2j+xVX8PVrlr8+Ya+cmBwWSIoOVKz/sR8PVcJFil+vWLN5aIZYR4hTp7aToPaGf4tnq4
5iUxsMXuHdLf6Ho2OVOD5R5anKQcFkpOcO/EXz3Koum5QzAocfs99+KxnAI4jDupqJd0TtmSmXNu
jGjcRYbJaolZG3jcXOWPwh5upr28DFUcTs1rr9G0HIroNooaiFNw0Pd+YXSWbx2M6DG3QJrrjBUs
fG0yddA+8mh1QTeaJxydTqnlYSSaKla1sX9jSgnApGknY0ye8qRgHrjM5JPPyP2EqxmhwA0Nd13A
+Rw385KTS1CSk7FJIqVBrdy9RGxLTyE6TYzpSFPH9TtObY0yibhH3CFKxuRx0GrDs7Mu/ast+18r
iQaeIx/S2HgqYsKEVo2qUhZbj10AW3Wc4xYx4b6HdwpuIxT3a3nOKyYtccxMsB9nI1jsWTJuiSEA
VbMC/7sXjrWMap0+Dcd4+sbiozvFLX2DIuG0xcGPbNbmvcYlapkEGtCeAyUsKSHtxOGlHL9cTm1+
i8nIQuhjhH/+InxA/ajBWrNjX20NoicoMSA2UIfMGEUVBTWETksaM6V1Y9XiQ2SewJxxYSfWrbCq
ej8kLpPzg+k+RtLYGRIAPkY2RiB1/oITEiKWUiovvfiGOSifP6bawOgTG96S/kCpH911Qh9GUmvi
uQ8c/smb6JIfUZOeOmXyViFJJkNS6V4YJtFfgeHCaqxr6ARpE/e1ZRzAAJ4HIrGLkV1sDjN7wEqL
/0X5k26clJENcavMztEkbuy++dVmZrYtlvZQMGhEzjmoAwHakUJ3eXYAa5L5hRH5z4jFPIwXwUSO
oFfGXbvnf+Se5NEn2nDkUBE9fvK5fyN0Uw7yn0y1QP4aTGabubjpJqkJlmYlYW16WDFIk+G+nW+z
8k3WUMiOpDwt3+cZ+6xh4PyMGxjLqdYdjHyZD7EHGu92XzSqB9Sd5XRiHPZpcJrceQnyYtRS+9X0
LLQ7XM+AjnshvA+nfepozENQVzQ4l+cWFl6VyXxaFDC2IVzTtKNWpydZ3RvryGBAwyJ2RRu0WL3Y
u17RY6IrOVX1BOhRetmUTFfPc3HnoqXkyyt5L5iNsIjay3Iy0wQKYamesnjXexkRKzG5iW5aw5YM
PLKtIdu92+Pj2/EopXbpcqBMFFPKkakeYTNVZAL38w5DXwQjix+kRkbD3kBs0SL2pQdB+IogqYm8
pEqbsCiMEEhPH/qEo1RLl63pccTTyecqjdQ8Io6olQkAJxRLPOZLmtzajryyRvjjacEYNYisod32
OoYiVY7enn+sjRFkTwY68YLBm57+ytpu3GC7Cle18IcHumH+oXHyb2u1L2XDO5maJPJWeYd+Hcsk
q8ZaTy+r8R5SB/Ahw0WIsaG+sRI1riNWU8i3Tsogs43L3BeoPJD5BHFODOCUgkIUy51TV/eFqKIw
HggN8FZgy6rOo9A64GJib3woBvbXmFsVEDiNKwlKdQc1Eub6d7TUiEtKzNvSZRdzjvDDwRhW2iPt
oXqVdw28WMauGoiGoN5Ra9HWtu1lEjV66BqYpkRbrYtrZk8/TNjKjEiqKE8gLPnpWOQLtt04uQkC
0FdEvKCmpRJ+Iu7RK8ItZ+OnXhYH62PV5ih4lqrVxf7PS1j4E8Iru4HmtJ7e0izCEVJlAHI4Zxcm
lKMcdGKq45wZdw7GKcX8lXD9EuO2YI4nvC5jQtdKtGSTk373nGDMDgZbuklQLYUNYqDv5p6QFeK1
F3i7qjjYDZQkSnLDR9VapYnyTaDd1bsNZ77U/l1huUfXymbmBKXRePJzXUmXwOp2n8fuZ9wbbugp
HobUIzK4iSZtmpFemwLUGHnvS7eqA8npYqxHMlZlrMRW5CcoINHtRHuW05sNVPGwiheWWubbLf9W
MfpIm23eVdt1Euzk6VVx2McCiMfXzVmNEUHkKiYcPyXyjM0iKndJI0lqLVGw+mA7AdmezOkozYJ8
VPhsv/4xl+IKNcVGa+5E7qH77VmEMoPYx5QWqy3JA8/dDutWiSazaeLlPLZArB3Wj6jLcSRU9rzC
QK1MABOO/JjCC9y3iKTBaDjrfjiSA5mWw0TyXrqlA06s8Dg/06g3Nlw7jmWCnDRXdV7xI8v8nwGP
1KAqURgaMv3qC/2jHhEmSqyl7tO1PeFICaU+UKJ1zfeQMk/yJCkUVT99VWAnW20hwi7hzZf6/KO3
jg+8Ziw3omN5dPuRsM4YHeyaMN0uGn1PJAs2PHPOC7TexRLqH4tTbMWw6kdqWItgGJrpShhHunUA
rLsqvtMaGwGcCWYcyFpWSKOcW+OA/q48JhqOzFc8U98KeoUM/5kVF0zX6RY4zwvB5KhN7pMq+4RV
i4NXgA/SdXkgV9PdjamZoQnqPzxf/owjxHzkqRgnzNY3EFOMqBi6lymqitTEs9zvSRivtD7AFZ0A
Xl8npGHqgPvJxSAdmMAJjOfwfnOhMJIJuwKSSdkDznPk/Fk5IOPIdUcn6WWOuxIHSYZH5AMxfWg7
trSFdCOcFvKUPcryP83aqwISIOud6z3g/5xtE/Yb38FWXyk7YsLJLZoGhu892K6ab3dfHa/fByvQ
yDv8GvmPC4CAYX2QoFHAEtriRpmb6Zwhk492eEYikSzfTXl1nFtd3H9l9ldWfIrkfZL3a6lvLZaN
NGOWvq3YkcgegphzNnb7OVLm1BL9oPndxDS0EjL3dlPx05rHyUA5hHPF1ipDwySxLrfxOaMPTJgA
nl8DB3UA2Cor+QE4O8bQ3dK7XxOx1yzEzzFRHPmjRJjS6+sRM5ErA19MLZeDNznHJB/3k09UqQrT
uiPcUudn4KbK1fa82Yzy0cUWpLL3A0KSc4ev1bjglzeK0DHbsG9RtWaf/dKSaOcH2JnuUhfpBS7s
rvFB1s0c7b34KxtYuIwPzaPu7B58hxBftH91/YWEvPXHQ2vcWoDthtp+vh9gm8aWBNt0K10mjMQD
9w26+PKlGmMAL0kM0Lj1SxL53kabCrR0tq6WPHKnQqa0QRXn16HQGEX3W1IWD9K8myTDHJz5c3Zm
tT2km7l88QaxVeYMwnuvFOPNdJv88Lb5A95AuW4+poCAlit3fpUccMGxKW8KEoD5YedSGw+1g0oT
r96qX4/pSlFBkZcguBJgYpVubLNo2bjafZpR/yxP7aOJNem9/YdEqhYl2xBk301GOguZa9M+XTfx
gIBgWyQ7xJlrjOk3vmyB6YUkUvYZnADJ8keIMiRSrEwvkb8Db6bqszAQQ9rjb/iVretCbyr6cGmD
P2KHQqlSDPsOubK7wT56ZtCB93h2EQ/VO/YDeNlMGurkWwxhjdNtSiFX7WvCC/XDiAhIBol+B/dO
AFBmQ7eG2XFyz7kzkqt0HFmzu50oRah5R2Qnm/p1LCgir4S8snNuehi+xt5E1G/6/Fgnt2m5WnTd
Uu+5zk7lhMMCKuiKqMpAYmxc8eVvHe1KQdC5CEdpzyOzeys/eVgk0OWL0zyztMoiTIoQB/k2P1jy
0CQBwhX2d7xFTkUSqVIx7jnJhhY6ifwyMNUh1GQNxXrTi9Ma77MuiM29ZJvGEaj9iVPmg78zcD6i
TEmVXJjfBImG2p6zBIa8xxQ3hqAvETZvzZbk4t2a7CTRLiZWLbtZEDzBpODSfponQTTBU3E/3gra
uL9YWFNnQ9sXyw6Gc5jWs0jEyzYSZ7JIHOfQ4g/oheRck5XX6ltUC3j2s/L6yFZEwKgq2mcm31Zg
P9DKnlqSEcm9mHezj2ri0OGVg74/O7hwweuB5GSFVKFKWZCbnBxoWsKjeZImYx8ZJ91jqeL80q6H
sv2e6p/sV3Or0wMQJNzlyGRwY7/QvMSGiXcEkuyAXhUDzSoi0ZRFB1/Vc+k/6QWOc+sh1uMgN088
Vm33lRv7aULY/dOwY7N2iIe0eLJIzMmrPyi55KI+1dq90zTdlOaJpw4XW1ufiUQ95MWTaewLE7Bj
09+T8IgalRwOsrRbzkYhzx+vaNK/85zB1qK5mcOIIDNMjspzVN2XFTNCO9T4NNV5Wo90eZkmEsac
4qA0P5V3DIprTk3508qElM45ycfOeXA4EO7zBT0krvR7hrb+zflOISzcDToLZnQUOHShQ860Kv4D
AEvucERxUZpaj0L9ygL/K0algu4KLJ29/zOKrxi9iXJXK1TkkQAmiMzyF2FmFH9ofkmrse6L+S5+
JYlaEjNzYtiQ8YB5gUfTnamnMsvfxRVQyBZV8ayd0D9g++8On7znFg4b8y7pThZDWTLksawYyAs7
Eo4GeoGINl8x2QBBuuGgncITmtvquy8fATmxSTKTmzQuyxi01b2MgwZpLwYd1D3vtE7SP6wd9WtJ
hS9DncIVwhhjEiyapoAPSICM1uFLHpBVIbj76THuLm5116fB8rkw8mRIwExDoHJgcZ+7B7S70BRk
o6a+jk4qpMjwHRDVbX3HpXFv4QE1B6190LrhNFOXXNzhMtX7ujm7M5HfPPbaC2kzNNUoXEkjwlVI
93eL85B6RFaEbQEvck80eRUzTj/5ghotLEGiN3lzbsyNF9YbWL3HGKMlEWhLWI37lbEc5dEaMnvh
7Y+1p4ZPvER3Sw8+oF09xNCkVJWBB63KYlHtXfOUW6fVJ4Dg1RdHXne3v5gGjtyHfI8ozK/xOwQB
PE/ao8FanaSPPD9tRn6idl9kVKXzE5Mp03wWXoDmAlBIHLvXnu/SDIiPtM29zn6Q7LtqV6BXxLJi
uLBD8JLSh8gxyuxRQ51s+vS/dPcu/2gtpiZMwBj2BICGE9giBijIkgJNfypbZHr7gW1lwbWB9DAa
etqOGwLcBre6sqSylm0mDmtR4Bys7sx/FU9eckN05VYhnbWOPQZhcGmE2I5N2iaaTjnFFfKNOkDn
TeOksA+8GguGPA6Zwrx5NI22Pas72MGH+celeKo2RNPW47Xsb8nNN7aSphYl79bQtrxSVBINSZW8
wZxsvbD0f/qFPKUnJDx+vcO/iHZSjhsRiu03bNoBRzYCuaV1MNYAMnq5QlF4zOtW4mHVtWvabe53
VEWdcWTnXrqQrEvH2WUj7u8hX285B4bYhOy6CfTEvdRDGILS2k+g0XYNnb5ZCiTOuXkU8xa3dvdu
AbwlkbfdlbuMiyZ3iTJFe2vXXRORl41TzHnVTkl8zuw/I9a8mCoUh8UJsYrqjIcq2dXGAxU6xW7Q
xN+pvec103Dq1khpIIwUIDd6Yu/p2Jf7HY1gzuD0bhIQgsDrT7p+0GtIOfyYzyl0bHSdxs8W1X5x
BLNhSt69ZfmF0CQNNARNobjlb5H+EPQDL+FuWI8VdphE29+pY6ULwOMeIDqpA0Zixq29pl1146gN
J7mwfO6t7AXfIUIniYSZv3kVG5jp2sflNXSzOyI6rWY3v7nibLdb45nvYpYwadhdvqjA8w6nQHVB
BvGp4xdeMBZvF3rMDmThwGpt+ZvYeq7zY0R/S4YsuWa0Y8dm957GF0ML0/hq490ugVxCLmmQITw/
BU3NP4Fzvc0bsEsgwSMW0itSDhoouBOuhIUdHVRQpIV6V3AIkph7+8Xotl+0/KyVc/+2+GbP1X3M
86jrgZswINwY9L8w+7oUz3RhWJ14b9hoeUOoEAzj23L9bTXdxcu1MR+pYsmPftLii8Pv/oO981iS
XEmv9KuM9XpwDcIdDiy4CR2RkRmp1QaWElo4NPD08+E2m8Y7JMeam1mxF23WXZVVmVGA+y/O+Q6z
iA6KvDxYuE66Fzc8ftYezea6v0TDCLCIu4spd5ResvLYy4vrnStx0O9m+IBFgshzgmUJBrWah4i/
PL3MzpMtb0LGDRxeTE7xFp3In2QcQ7n2Zelr7Fiuf0N5RW2SLdKVlTtg4N3E/QXvkfcTchLrH5sT
1Tp219VOvFOe4F6xemgMWJlPZD/heJfnZL5yWiIHrwuaR4J8jJucrpyhZnVVilMkwOMxz2GkFZ4z
0H58ytk2sR4MkP3OTpdbnhE5vfTURu1pMra5u2PAjh6b/dngr2eJGmCNoYIttIMP+s8SqsZlyIFH
vMoKVRUTOBSG2yh/j9ptwW/jPiErDXkXPvEP9FrQMfAgWNaz9K8xEaNv5jnuEeLgXFgM/F1BPMVB
wHd5FmRICJoLTmm4XK9Utvwuvpn8nhu67teWSWLKiiaeQYdvMMxa/r0rmA98BeKAG/tZMIM991iw
yVQ+1F8UnaM1/eq4q6ggxWfBO4PWjNLRZ2yWMROfGxNcTw00DMKIuJjwThg4AcXIHjGh8ox7zX38
QUarg/hP3wfH7h5aXAwI8jl65Q9DJN1ueTzcDxbUVIJmSq7Tanoynxk8nxDmM6PjTkyCi74BoIlQ
AtPeemT6KWHObbLN9ESoNlY09PHhmiaj3FcVISF4Q7H6lFdGzWJAjXSC9xZnyGyh/iBlKkTuowCg
lB28Q4JPPVECtEQNETdHBydDu+3amFqrhoFjeFs+sQgoD9ENmJM28Nnq1dRk10VWcdyT+9Icw5wV
Mw1ih9YTcMgC0XAhtIkn6i8AWhYWGTTzK/ca9mf16gwPwXxEE8I/ni+29+O4s76zV3JOkGXa1ws4
4XmyTnO6o3gqPAxUaxBo9HGcGLmxpcCnDSdzon9N4vvkLfCAyGF/WfLhB8KFYfnlNDUkXazBlbhi
JxcYJKQfAqc02s7SPqJNQy3t+Jw1gBA2jQZQeun1tf8we8u35BHqbG+m6nYIEaDYDf18skr6B9W/
lMwbkdASA/Tbpf6eRCaM9NjOuierT3bPjvPljy3PGofeDWwrpAXWAYXoKiLFHsGruHjT/RzvI7yK
c/NWs54wrxOeqGgzBhcivWBsgK1Yi+LXg5VZMb3SLdloXrAu6NkShdxQsstAjXXcmGO36lAVNEZ/
1l59EyD0gSMB0zREArjW3rYb3+CMUMzB+Z+sz86/GQb1qOf+qqRXDdCnGmSznjWFBso3ClViku/M
PrpzXF4fCB0P8U1QdevWSwHyzY8jWXzKCq7kfOXHSIbKHq5pcg51crFqb9XL7izH+t7J1rpLjpLD
GlsOIiKiRQkZY3RJ478rb8BYArEPx3uzTRWipI2vVHvEJDI0cDYReiRbTUUpC8Y6dZpWW4fwE6KP
O4LxGoLKxvvWB4aT6eA+zvNnsme5BqQBIOmtzYKCIsdHkBJSbFN21y77BbYdLYpKCE9kr3Rw33sJ
uA99u8seNjTy62oe0rMWVDSDbaJ/Suxqj83+164ctfOxp7jfqD5Rr9hgvnrY4BZhCSoevysvJyyu
uy073KlJ9NROKJMmC41YMb2HgkuddBuQooSecPAgLeLE0e9Zy2qGs5Aq1q6OmvklY/6l/HHzK8Sb
luE8JXFlH4BHGDz3/bxj7bRlwCevSKVwt85ErGg5Vex44p9ephyaMnnCLiBhOEbcJTbiUjt/cO3w
NjR+60Q/KdJDIueqqLrrtnuVTn7bdQQslDPxH0wmzV7be5IEbi1wFMRjmXvqRKzOUWHsuhR8h5gT
h5aHbWtb+KcqdxkuBhbrZZfgBRHQfsaKY16DlSS0CDRuj89UR7dB3/pb1SO+ToImWec+tTBUD+2N
kGDSryEH3OfySbAk634jBKaLPaWJUMcCHGOh6zEeadKnzKFiajFZtXoA0yHTw6zVTxpVDmIgpEdd
FrIvHbDq4QQmKsxapygN12WGe2LOSM+omKDqAuVLRIkkFBWs5ddib6KBCcXGrP17NfhHlggTvXV+
7IUiQSaKsMk0CN9ZHtEnThOdVp1Tjfenzk5eLFVyXhtmvkqI10O5xdrAziFfgqt6lIszlwQvEnqc
+mb23ypHfuUtqiaYb856W6fJ2XeYexss5vCiMQItwEeIwHm3UvmTFQWjK8buLG2q9zkWXCEI8dnt
lrxednfQVX/nCOCnXSAY5rJ0NRYIy1KvOfanBFCRJwJQxPQn9pZ8YOQT0PuYZxcRwZhEfgDXZ1bt
NQisovQZkfZTDGZ38AR2m0lhYBpnEuoikC4TKkxd+kz7yubZSxE2lyU3BsPSqs2jk3Yb7nODx3nw
ngePbsGvec10J98GLzoGjvlpxlQTAJc1nIJj2g60QZKASRY8uyIz5k0EqmSlXOspvHWBJ66KMaXW
wEUV2ExsI6BF2KPMK08aOQCNudoF7fgo04DZcD59ZzVR27JNT4lHbmFqqWkDAvM7zaxip0ZNKkET
7fp+qnZ1mVETdMwICs+Qa5b2T8FQe9SLAZ2M9ao86W1MFjA7S22ndjznXWvjdc6K3TCMZ7n87Gqs
3+cc/GedcBeXDc0H11za57iG5MMITjb0uexL3EL2kMSbrtUbO1I2XPvpF8ousro042Zmq+wOBRI6
NbJW4MMKUCoY7B8mDhQXSTqu/fy9MZ7sEqiETn6hWh4t9MXgunW+BsIAE4cEqCjMIAr1yb6ZQngS
lMl1chG5jd04dLGczOzQm5JnDAM8AMqKnMn+1sumy9gzZEoJtRu4uONMeQfnzoqzZ6NwL1nmRzhd
GNEEE99ST3S44ydHN8TO3FrTJ3L6/YAHip/MvJF9yChlSm9UM/4Kxc2BlRtve3Mv5+SqVuDfcLPr
XWHkr27MoICVfjC5z9BtyIEHSzZS6lcpJ0m0MCtSLMMOb+HK7UnajWymxUpBRuhugwyRaRQtcyAV
A7ekQiIwFWy0cUtEyWuQjPi7ZrIUzJLK2r8uAzOgHmtqPL88Qm4NM2PI4nPhpcx3sI8DRu3gcZA/
nVcUFhHJ5huNvzutyLZgMxTJ6BUMKKe2hcfarOqneSr3remtzDF9MJyJmPOYwS7psbzt0uNUzWZC
S7kDbXe44HNjHDuQINjK6hROxXNTku3hMabpBCTdiMtNuESMTgyOIEbfeC4LDceKAS6WTN5lsjU1
1kC7nkiBjOwHwzfeW4pXm647oCTA20s2kQcxIhXPZd1eBsd6i9ruQ6r8lGD9kCP1UC4WkPDa8URy
BvVzGJyXWjIBriP8EBqknjd6yX7hugKM3FRj8Y7XDNMfzcKQNLd1wYQq1S1Yj+opSuX3h2cWYGQn
tlTWWxHBCPFTmEtJlb6MKS0/7rdN0QsyhijUMuBuiIBptt1S75GlywOo54nUY0tDsEQFFZtFdh7i
9pUrZIbPXH7mvf8U2to4daglWzLMzRI1MeALXhmTbbOQocfyPTpiAfIg04Go9fviTPKD2vrTe2er
cisdhrhS1oduIJBMerhcZ2PjlFZ6HF3/syD95cDytowhIpdD/TUFQ8vJ3dNDJw/sIe+GKfxSaYhX
JGO+R3g1lJyF6dsqd1U481ce9bgrynqTR1l3tET4XFspHq8+YBokMCiBfLupMDOu8/6ScmEs9lK2
hDN3wORJjF7V1zgEx7pE+GRr5lh52N+ovOn2Ba8PmSD1UWHgqONa31pFezvb9sa2+UulYxv7EAIS
kgjIVGz7wmZqYWNZh5g+Ka89mo8ZominxkMfRBCHiZAiDB61C+/XJODNByadvPseFAbwfWff1tVL
GM4/SCpsFiwsLNBVeSj/J53qtcayT8wun76F8idr2Xro7AH1DCOSFEETNvaPfBQCw+jAWG/a1bKE
kEBa+o6l+zkz1fcgwdxV/CR63SvWgSY2XFyPEi2tAuLSRk5yyGVgb1xvfPRD1lJtZX8OkRWtYF5+
aMRF26ZkUN1Mw9abgZA2DbPcJg9YoXO6jUHsbqti6lmfFM+wCJ2DLetHoftwNxrlDWga7kn9ZRZp
v+WaH9ZoBl8EGepECrIqsRKIolbbXeU4+zRX2kEWtbEahgKUApLBpV5jbwMQNJmxdi/4RG0ET513
VYbebxBm97Mez6r2EJ2ABVnjTN0YUXNlKZD86dwti952XveR2gsmzRmLF0eG71nxnZP6nI35MdRP
UVNGS5L7uLWzCmWg8axSZpYmrgquWq5tVLnIn23X2xNVINeg4JKO0V84HkofZhOWOvIqhwFdScFy
Dp10uM8+RefmmyEuDmEcG+ByCFM2nQ+Pvtc2rBjcB++uQ0Q5r6o3sEIZduFQVKiIX31LAygbw+9q
wYC6oWOyQBRkKDHsIxjmajpLzwo3c0q15LT+beB1t8oPLXYhr2LKrC2LUTpLEbx4lXujW5N5RULe
hP/kFYxb67b9lHd+19HJxM3zHElMvNOF5FBmpDaoi5EkatdMyM48OFLyRI7tG8h1vosAMlDC+q/R
Vn9QUm+ninmTUz8BejvXZfGWxuoyuNEZadK3NtrtAGs5K67agmmsFkxKQtk/t10JJBITyxjqV8ej
mpxTu11n7msle/Q8LE3Bi8PcpEMfI9wQsufqNpIQehXGi1BgYVeRdteKj6vh1UvqIUeFCG2+IN7L
QSJNJZzwvsMUq6K3YX61ACJsmwCxV5U+RwWxvjlkBJMFn5Ls/1uzoeh1jlouV3xpZjgPweaip1yT
4wVflso1LYiItkOcQ8Y8P871CDbVx+Fc0TwnuJyBn2xlbHcsaSv01sDBidfAS5lOe7NzHrqp3+cz
9qwGmCUfvH6YxuapytUpsmnZWsGyKLebHUkcDr4HYNPmVhjVC8CAtY20igeC5DArnHD/k4FYYWyW
JsuVWntXWmcBi5Zpa5QMg6qRDnoYaCb8GLLZ6Owdq9j0SZLcQBDlrorqbW6whpHOdOqNrj57AyZ/
pYxgMwsX6T4CmZabYdPU41erVbBHBkzyTuCzpcmr5kouODe0TQRKQLd286Y4BQore2GT1FBnH3Nf
+RsHK11qBEfT7eXOtAqG6XlNwD3WyDWOQ2MvIllfTaPR7OY6OGPc1RcwObQVDjAUT0bdFayHsKQ/
G5Mrk2D21FTqKm2Le1HOR2k01VZMem0aA6GoQ7b04deNBf6Ob+8D4SHZ3w0S86iD1OEMRrtu3LLa
0dbuiiFVZ5xfTIDT9FZ0SXE9MKXz/Pwmjc3mRE45gix3YKZSyj0UuLOho/CkO1ZtnvtVtHEI5Lce
DslETJBFFxJJPzlIQk4YVMwAz4AZjiEFd8SRvq4c4Jz52Bx6R/vrcBSYJjsGbTaxIPeRT6+VRLF5
QpLWZU9h1RGsNCa0dnLODq7XA6xLogO4TS7MStxDZhgOyI7xXfQONurCuHbCyd95PmOJLKb/wb0L
KMCUB9NB11nayKaSOc2QE9vb0leXwGHDzyJ8T0LrdKmW51tzLNUlbkLOa71tekpFM0hotmxn/+df
UYx+vZMx60iaR2eXp2fDETPj1wSX3QLTbJpi3GeN9T5UMNmrRv+2AZleBbVsOHAtJTLvd1YFHzHO
SogEM3ssuOUxbyWHle0umBi+ko0OajKz3vZmA8AiH0/pBHi8UPWRs1JfuZ2/CZek3gIY5KZSFaVO
ptKD23sfOoD33I8JMZ6AlfQQNusyieV6tlTLzTz0Z2X3h9At6E+MnIkgjFqU2TZDmbY8On364eWM
b1MLb6lJEoFJ9omxUMnKMrgJ5cwqMoVyZJcJKgwQ/gK4FZb06DgkS1D00o/1iwR3aiFbBPrdWICI
E5AV9IkT9YgdYDofsOYOcBkX6yQphbAWZVUUW8LAEfDCHdsUI2s0NxbqUTI+yJUPEV+0H02Hb2QI
9m5nuB+uwziisMWHgxwhr9GM4UYfLh5Gn6sqxIcdMufrrVRc9VmDYg20165kvJTlE1tkknphV1rw
5mxxyBpQv8Ps8f/FzuM0mv1DXIwHdPpUrZjyeXX0r8IaVDfq10aRfhDtwcyhNztJ++ka/oufMyfM
bA9QqiBvUjtfAzLadICuJEx1JccQWEkokFXHJz5E9AW69FbaGx7rAvY1AqxLh0jADBP0JO3wWuup
2NoqhmAqFFwvGN4ptQpao3LV1Om5D9JpZY2s84Qz/7oezna88CnzRgqnsit/o4AWceLQ24XNUcTG
i2gEZHOUhIBWvO1MLvRKY0BeBzb6/97vDm1NSASeeYfaf+245cl3qYnrlIEYxjewYuJU4czcZ0Oo
DzGle+QqYJZ8w8E8D5dEoE9Sqv5qIn4NxhFzjoR8VS8qIqw2GDBtyyw2TSF2KmWnbTICCRub5Hgm
zeGwWCMDdUWDXK9m50qJmFS4PIdZ6rMhSUYsWoGFS9hu4ImpmS2vHbes0JEKtxASZ7bWrl/2Fy8c
WaGwWK0Fj5YfMNsoAh5Hmb00QXbo8DebHeAQjHCbzGBDQJLB7WygPINW+uIyq6DUcg8e1jsr4uZ2
2YsR7RccYvdDmsuHVlZQwsLgbObdD0Gp2RHmpcbiZwQTzUrQXPwhmC4EHwHFD0y8U4q56ZQRz+gy
PES4QkBMSZ3GsJ9URwgy3TnTeqc7YC8+ikkAw/qgjeoYeq3cCUPx9CE9Sws03Y0bHVtGe4r14Ox1
+iCXxANtZvPWzT17NQcezCvaE6Ix550MyfaJB8EEAyzCttWzZm2YrQJ3nE9F+NM1BMVzme0twi1W
qnAX7aFZHCR9qp2V8pBF7CMVmNcicXlm1XDXW+NjEc/hne/1d/zRqIQtO2SB17xw74ePHVPyQNFk
dJvCD4M9fgFIE0sCTTayG/WicWaXYZLfYQbZvmo4JFozPtZTD3uXFME2Lm4V8cyMeogUUt2rj+GV
5XpIII1gi6cDg2RJ0bwMEfPyFJEjbVwlNnPS1ttkYF4Q1NB0VIUEDuMAtSHmYZYJRA8APrKQkPTE
HMQKMgk2tY+o4zE1+4rIXEcAqoacO7e0Gqaz1TbFpFf6KAmsPQEHLnIRbokgpnCQNQ9GjEm8V8N9
Arl9VSjzvtI06m08XhlVA6gdQV2RjQ1RHZCtsAsdmkCu2nIiO6bM72sVCMaPiFflNL6o3Jr2rA7M
J6M33YVrQWp3XM9714E1M7MFgFGK3cNADAx9vTmS94rsgtxotKhB8P85km9xnn2VFXQ2giRwmv2r
E23z0X785X9sKRLa6a77qaf7n6bL2j89auFPufzOf/YX/9fPn3/K41T9/MvfvsquQM15DxCxLHBq
/flLx+/FgkfY3X/t9TrHP19R+1M07U/8H7/u56Np/+VvWLcc2yImT5qushxw3P8wfPl/YPfy8FoJ
WxErbzv/zvCl/kDjL4UpfNfjAlf4sP41cw/LF0MApnouGmhQiEL97R8//188e3we/4mn0Cfvr/q7
1XD5+ZRpuZZrmh7SY/4eor2WRL6vj/u4CBcH4v/uzMF3zVpzoizeTlwzzVWnnJ1gHeuXxV3PBIY2
vO12U+U0W4FSKpc5yQ0SaXwr6PuasQSfaq+9GQMDos7JRwg0MPAyK8V8ukLh4DAKSiyNPnIiw6kE
k5bODCLb8DPOioPf9VtSwGkQANiGDmdl7sqL77LXJEsSERvXFhRgwxPyEPqzg/rEPRV5/jJKap6k
T7FYzNQ6FDSrWQ7XhmaBAU9QHeAIFxnKCZBlCwnITu8SJO94xS3svMJDSNN792Fe/sKEY2k+Iz7s
m1tRUJ+MOUyQZjbYNJH7cOx641NnzMhViy7GVscqgZjpKumyyKDz9BiqOumwh0ogLpNmlBel9HpW
Od76J8MomW6YC2/HGhASOEwiS4M5gt/R/wRLM2uw61lVxkEa2MGLcbyegNpk4Wit/8ez+c+9x7x1
/4/3uBt/8k9y0cO/vvx80d9fYvcPaXuCF8XGYsmL6XAs/N21Kf9QjpDC5z+2o5YX8t9cm9L8g5BN
H2IoD4Lt2z5/3D9eYt59/ACKY8EXsPi8/1ZwppT8SX99i3lzeXc5aTxl4gc1//oWT5WMQqfjQrEb
8MRjirbPbrkjc7gKo9ZXsZ2WhwQIOlBRJtBWiUDPfxmrIT8k1B7bvGIyJaKeWC0WeHMgil3q+F9G
UL9EMAORaDOTbwLkkF2TaZZiwQ1bCOQToFrLEmmBMXME+HaGr6m5G9J2A40Ou56FlFI6oLGD8a1m
Rakr8zusGOLX0aJVw1JBvIRmZenJ+LcwCXbqIACnbbm1osV76CBwEN6nFVjr2LbsI7DpuwoTvxsN
eiPDod4CK3hqlm0X6RRrwyjgdwc0t8BZ6yy4VUs4b58lm660L3R/b76Kb+LMPzKh2yeOPGDuuQY4
djJmv7i0gbvFfdnDBOnJ7Q7Ct65JaUNypmc0IoXDHBd+3IrUnXIbw/RaY7v2Ow4Bv0SKaaC0KkJK
3j638cMUAMQDLB5jhU+gKtW3NfrBygsRdpAohHC2FZ8hhRfdoukfCOH67AgEI4gudYCnDsxdZXkf
pqjind8sJjbTrB/9yfyMHDHs63YgIie9c0bycuj/Bm3lu85fcNAqphiMSodlFeoRCJLfWYdQuouG
koJudLEWLarz6Ymp3jlLbnQaMlosxGuGZoi0A5Q6eub7bJKNiH6VMj+xMMJ+MS6EdJ3TWD+SaTPv
AJY8NqP7bOZgMqo5QFeJSGMbhhkSBH7QAYTPbujac2rN33VQXGivDzVtRsyQjBzKresoPkCMvWz6
vA+MhsG330EDaqqIS0M9Mn35Zihjrrmj9M4yvZdY1B+syvl4VHULHZygjArunzR45nN7Hq6LGrkW
Nb249+C3YOVsBYR4VOs+m37QSg2TYNAwcYWjdVBPhUmuoEfpTh2LLI6rblfTe+H9cbgOzQS7ab2I
mHoSUZS1dYnkVHzmpsHC85XrstjN7fwMC9Y4RDbUJfiru1ocQ3KSYAGd4glMfyOr+260kDSMyLRa
RjIFe6Ju7ve23y9yx2E/l7W1CntEb7V40iOuD1nVz84E+qjv4e8lX0U13Sl7OMS+fnKSif4F+XVG
6tba7OSz25WPJiC/Ndjgkx58IIPpfRb1zza+EG+A3WDUj0N1Jl5kK9IvzCjWuu9FuINhFluIEu2A
nAFhu9d90bx4PTa1XD/7dkvuKjqG2JgOcYAGQgQwESOrf+GWwpoHmVLY+qGxNAvApr9uF81CRFsC
2o4Qq+azqJaUP9rnih5ELt924mWI8LHTmR3qKl+/4R7cjw7T6+gmQzkXEKO6SjIMeYz7tp1OqL29
9j2EfsTHs5ll/JHajBMb7OIVqeEEcJmH0MtPXYsOKwwn0Oy+9Vn3xHp5wDzGVGyNsHiSYYN7kNTz
sNf7qUs+ypRhZzbKryKDxgzz06QLp0SflLvsO/yLSOvX2i7sLbmU17Ls7SvmiMd2ji1y9aCDtNNr
OKDkD0f0i2Lp9wS86jH7SKB1Em4QvRCCNWK+TpqtX3dvaWmelgFshvAoyfvbUNBnGbrHloC0pFfm
riMiEpjmfJ6EfYpmsI6OTw5LbGCuFYO4phOJLpZRpwdAiuwMeP6InSE6FCEz/R/C7FHyHmesOzDR
ASweZjA/0Zi/GtcxrwMrMzi9qHM24PN/2wHYoj8IyL2ufmgh8+FLAeDi0FRVxJQHBppXhQdkHGF7
Ewhed8YaF1+4wvlu39R5i4i1RGzenIq6vOtcCzke/x7lULKbrn7ZREP+KMD1zAzfAuqouPfeG1O+
pWH4yb1zDlR8B2UGF88wPzYItvgwJ66aJqhcKJhil85CbR3aZaI0qoNhpjhgaoy2M6OLVdko+iWs
J1IjukjSIjmvjZoiFapjD1K/I7BTu+ZD4bu4eAhHgUBlvpDlSc8Z3rSUik6OIga22tpqVHP0iKTr
ffPWTSAuAR/tVpEZ3LcRB7I1f0zJ+GhZnU2bRtAwDiVcikn2CuoKQ2WExCqlPeMECnZe0O9d8FbL
ONlkyFLtSgkbOiCrENhXmq+9uOxuOJSp9XR8FilZdoZVHwMcpdWk0QXPSD4M7ND79E+fM7HOuqLW
rBAM24rVsz0Wp6gehhsnV97JcSjGc9M74FtBDuqVNVNWtGUN+mbMxdkFbQJOG6qTDW67K2mRFtKb
NLdOcl2b3UAqgT51CzbMrqICejxU5rvAi29jf0hOUVS9mb77kkQswXXRhHsdZke78n+5Cm5YWVPq
l49Bju4pJl8R3jhpqJYgSsv2P8KiubgxMlIH0ddzmQVXndHdElX1PSfeXZvaxKN0+zhm2Gx1yWuo
Af3ZIUaLuJufFIZEuurjgEEkW0joocdNqggOkZXzFTfCAm9XbEOjxc4uu/vZdHMkFvMVKgk03+PF
B5sJ+THc1k3xW2ZoIb2shrOExR4BSyz3tgq+EmVgNk77RW72AQwd2jwQl0MS/cowfMXtvUl69zk0
HLQlTg9rAcGf354J4ibgzkcqVvrNmx90OFRN8vYSd7jPOvv8PzX7P1WzS5re/7pmR7z7DWnlLwX7
8hV/L9gdam8KCGAq0lsKYvlvBbvt/uFaHpW3CzlFWtLla/6BWfH+oA+3qAZsaQlXeDTk/yjY5R9i
6cR9R3jW0iZb/52u2+J78f+vkl0um37bZPPJX2Q63vLr/67xnocxrFwtkI2x/YS47BiU7JSdOEdz
9MQV5j0n0VgBapxLfgejzgEWPFY4RpCU0W62vo3NmuQ0VWvYT2PvIC3CymbHJGC6k7VrApLO+Ykw
HjFv8k2CEqKBhSZu+Ws3CgOI2s2GTDpQjlOLg8FWtzWlDMc+azcczEnlt9f1K2JHFyXIsucm6i0Q
uWKxt4JJXOA+YrnX9OPRCBp9MqVCQ08KQx1iPiFQ6sV4QBCIPSJVjMiFCbGE2f8a4ijztSqEcgG9
hX+no98a42FM9bHlTHb7uUN51P4IiZbPwLcRWMV3mVmLwKs6FH52zfZ2ycwc3ioMYCHaV3duH93W
v3Ot9jkmXM+yIjLfkgCwbXBTzdMrn2e/bo2aVCwdPyVMRBHBk3faT6sR9uJ2ibgP7WoHaR+gPRKu
TVbjTUyXLE7ToCJn736bdeHF9oikdABR0LOzVkbzUibFaxOVb15SaQS//TpS7AztuUEAafavfUWE
XjHg6A8hQju+u4sCHB9y1HiTyDQqO/tUqB/hbcM5ikiSQlzXjQfLq59z1GEr1EQrtpEC3MNQb5jz
PXaVzg6AnVhiaQwkOaODsai/rSB4GI3i1yG6ehm1fGqv/Zia6XtC7UH5f1SBSQxLMIIqMal366ZP
NxHDfNTmQBOGCfUW7SLiDpRXQEXxGbPdGXH1tTCjE/q5DQJs08Mg7xDO2peIeOaRmA0TQLKW4ANr
VpupBfM1y8N5j7VqZmYOL9S9Jo8NIFWzOD/MPt+n9njsktk5RlOLfdMipHVkxXAow5DvCzIkeE/U
hIOCQWS6tn2A8NCs7GQmpb5CD+J7h7bN7c1Qsg/2PHXr6gGD5py+9c48nxCGYfsv6z3AV1pTfqx1
O5NeYngv0zR/FpJtdGsVlJoFyGHgzvZa2NXEkAoWvSTYb1tL7t1WinGdKEh9mdk+1ecQ8XSVF2jB
3R7xeNK+DPP4lZiDcclzJlS5IFFznG02rnNW34ugexe0V/OIq5ydZMlemOfDR35XTEzQ7ELt4hEa
jd/Vr3mbvy56d21SYKCYZL475i+ww1/muvY35qTrTWFGp/xOwxI/CXRMyO/r+b6aSipgwkXEMBWU
amZy4/T2XWkOWxXk9zTgzzY78aSPne1sL+HZrSp3aUCoYDTi6nFL52xV/bnW5a89dA/INdLNHCPx
clzweak7nFWEtXRwKTYQx+3iWJ4M6RVHNvMxfdHRGER8A5VtRwH6GCUEM2YBMSMpxEISUFEMEkNW
FBxRnspg72d+9/f/alvIDmry6IQFYuwO54VdlE9tET13YD8DJOHW5Px2efVkhfFPFqT5PumlRi7K
uizxPXobQJSpSUpAXgNaAPLz3pbhaaj/hJaTXQXeo4O2xeYIxbEe9gHP/KoegV+Ike7GdS5z5T74
3hCvpw7HblLkW3eWVFTFQjZHbdSQcYBi5FL64Ychm01jjufZIggmysyPTvdrOEDVVn8nDQyngSJn
EyaLr98ebmKYBU0ln4Ou/lTu9NwB1OGvSU/Ka8MTRK+jwDAccHo4rfWJVc4pmR20djSeqii7VFO0
qyDrrEvGSGRbBoecq2nteTl2TtbG6wDLbJYhcKkyMqsAlvQkraZn5YGTHlmRj0VnMPcQJ9/vLlBV
Pvo4AAS6ktaC+ogjtos0oK3MHyM7fneQkrRl+zsQA8IJlh7BmlgDo40iFt0mcuYrCDjXdhhih/Ww
tyB97JYNBVJFgAto9R1XEMPwNSc+/pIiaokYAUNhCZPNJytx0fakjuP0NzZjZqKNjIlmm9pgn3f+
m4eyYK1Swh8Tkhe3E4qDlejDW8io07pxiDtByM6SO6QoDOOeLZRgllW7yWsDlzmY6UudHFcNZBWm
X/BEYDA8wg/0/bE8BmHNl3rJhWxhVoIz7tUeM1LsEF4QGAiI7Tb/HWP7MXDwKY0h7Co8xk7wKUyM
F3VvkynDmdnmGcYxH516pVnKKGxyeXdn2GHyaHTZmdhUgCKiQbekghkkKClgfWSgprflrqnUc9Xn
zbpp8X6ww72zAFQwPzZAahp4G8vytvsJh4rpejYgDekci0AChbA/Rt0z2e2b0TOR73WKG0L+H5LO
a8dxJAuiX0SA3ryKlCjvSirTL0RZem+TX7+Hs8ACu7PT09MlkZnXRJz4ZnVfM3drEc4AKrASLDkx
mhMA54+qApFAVg9kSYt8C017F4px61vEfPFY3bq+eZqIGMulWiAEtZ7yvRRPiWvr9TJDY6FZRfKO
dpodwMgraJM91UXOG9BHxizXkR+Yd3M46kL+rtNma/LDb9n1xeTnlUygmq+wB44fHZjJIcLXPs0Q
uUyay29sYD+qjjCFwbmbOdzb3CE15SeBpryLB+PLRt2uJYyz7AhQG6kp1ZrLV2+iqwEz9pID+1bC
/II62mU3vipGZu7/MVvqCj9YRRwCi7Mea5RNzo4aoREC4BZF1i1S54tBaDcUfms7VQ/RoFtAWB64
DMwWmTx8FqdjIapN9GwIZRAS2FrgDiC+6kbPj1rJQl3Lxwdba2OP7nEDMRXyRbQzY5gtoTasoxkZ
uzRfpaE6Jzo6gPlsNLGyGkc4FeYgJgYnOKyReW60kRj5KFXdkBzndQUlzizbcteKfmtHza3rlhs2
jN7KGsyKw3ZDYd0cBhCUOgiZOlfPkv43htq4HbIoXpnqfAtNIsZTRVPWiWoA09byBZ9FyqjRnBWh
KMz3IndsWTRCE3xIjfLQ2wEODbDnwq42Uyd/ETP608w1FNjhqprlD2k8+xDlmldjV3Di5iLN1Z1m
Ft1MN/fuLPtpTapWmpndLkyra8HXkQSMBToyIbOodtWhV7eGJR2SAVEVH227LYLJHQp7XZP3CXoI
RJCmmJS3jd7x2nAKo5XiQs89FeDRbD0RZzIDs6M/pynnzYzjAkds+FEFg5fLyS+QNWpCW0o42/t7
KJA1EAsBtIUVOd4lRYdVWtZXO5bANthjsNWTGH6IthF2y2QBv9joGBszqHlaDSpBaUweF6PFEDUp
+hHIGVPM8MKlR6Y1aakrKxS6D9EO/beaINaPIOrKAmVGA0an63BNNdIIwMBCTljW5POOH0Xs8Ker
yqdGpDd+gaW2Yg4uDSVZFon0UxZI7Vrr2RMykzQlT1n95XSvoUo3ryVpsNJaCxOz7vU1oQGJXj5R
zkmrZrT+zEImCiOKNpMF/2NJdDcKXHVRWjKt5ilhX8cq+dI/+7hiwFJ+tIidMwoeY6pexiImoUj9
IFC0ICts/J2ZKpidtcp6ucKoHf8Y1hQRm+x0FLq8IHVCmnGYiPcKd8guKb+Jf8gOjUJ2tczzS/hm
e8xyfBAVRQwuif1YigMhDc6SPAXgNYw2+sCst5ULhQ09cN6m8hKZWPlJYXdeBW+9ilepipEjIlZ6
ZJKGJ7oYBx8Dr73cSSZ5EQP9wZz2iudMI9OyoveT0GR+AUR3wAalif6T2AnSRR6yDgQNdSf6tgnv
XWCAUNJF4I42UkC8CwcbwsmUQrBiQ4tcWya9prHQAkO6Qzc6xuu6D77RcOUHQcQT/1Z00+MUvetx
8iJ63UtqDgWBEGDTqAlfYlpyuyPKlOY2JaczeQateWTwyAJGlr9RMI9NURJtj6cB2PhbQpfGeauD
cRrrXW42iJlJuk2l9GI52s5IWENE5vRKlqdCWo0bJsOpAdy26mzaJwSJG6Jq7B0GrXs3UbYwpqW8
jOPBC8EIwjivvFwV37G+QDZNecOCIEVuyuc9Bnxnda4DkHOsndwWwMpG8Yi0jEiweDyOmpNi7TPX
AJWLq1FF0Bv7aT8bjPgqklQsq56onM29KlUMGJHFLvoMtAwDpVIfk1U1pH+9c9Ud8SV43ss5Q99B
7nFrMZgMs/JVVhlWW2Qnejhu4EQzJmzaBB1DVj0S9tAe5iJsi3aDvLgnYKNerPT6RdMIb++KCUSm
9lK0XA7pHOK/S6rdhFNnDPuTFPbdemZSGzYpgcN9xB4LtF8MDbxsqHaG2fkc5PckFWxGGuaIIo8B
TFQkZ7IrcyWDTk9FZjtgBBtN5jp2tjwOOTX7OOIKRGJkJN12zluZA536l2yq5Vcozfgrg4WoRt/Q
6/tsi9eAUZrsqO9i+W1mrULPwn7I0LTZs1jVYXnGQt7XU7PBJBroTojQ2GLpLqcQDcRv7/B1OhWe
X0YDq7wqyV/GHeO2UXrAxNH7OYybUIV9zt1KGg9PG8vu9OJIReXZJgr7SpgGbjdOQQ1208gKQitp
3HHDfQ+2cq8bODAjX+hqBFER4eWsADnSVCAiZHOP03tGyVOiDs86fLFdOTyFwXJet5tTB//KFQXk
kYjEnzESmBO7vW5j8JybTZsK3VOp2FZONMNtGXDTwt90tTz8lAWKZQf5Sl6WChZ7nM1L8JAe6CRe
TfqzZxIoWEYx7QBL0LFMWqiFXPz10Uz+4Mn92gby3w5R75QDrEijR2daN0bfWzH2OwthqZMFP5P6
sER7Tpvis0DOn7Kc5cxFlJAirVgl9l5YZeVTpKmUnZzQiZRc8mlFqgI7OyN9y3Sm3UDMNjUuIOo0
Ee7qLvllIMHhUr4GDHeAKtDt4KFPmGpDffygGUXZP2b3EjVkqksNbl5fnRteu2jQN22W+yxQnpOt
/IqINVw0JiWU3A4YSPmdWqrXQ+MIcnBB+mI5Gpp3+G4FHIv8IclS7mWW4wczrjMm4Y+qm5+ozuCX
VR/LgjaP5WBbpfK4swfTL23sqxiFvLTJAOJTMdgS3um+u9ZJMWKR6X/yPJZWgjI54glAsreCcMcD
p/NljOUyFSdxqDEIai2ghXohZ1QNhR/7EWfdFOXIKDqdXxpk+yl41BzkGAHTCPEZM/A0+NZtjXDH
OUS4tsg3rHCTPNDO5RsuR4mQscIzk+a9CykkFVagqarcEMV+lBbWqbnyOzkkdT1BuoQPREbyjb0y
WeCcqGxccwpeta7TCJ+gHMcud82RTrnjQGREFh2kHKUcvqAcY3nqGeo6sWTykTQN9xMtk1qBpNIO
NOxsCETyF8zRS1IO6zgl1EqVQdYR4kKsBbYEpbhjL6JvnXc976cU9BcwqSe649UcniLpLSBkBLHt
vsDun+Ms5sU9MQo7OiMKxqBFnmLI3SMaAJLO8SlqIqyeTn3RF88Y4XDruGePZ9uXRsoQVMsFk54W
vS2C73xtk6aKSXBWrXxr1cFNa0PhDxLpsiEax6k9MJw3kbDwSlPz//YslwqFOqNUQqJkFlyXrVH/
Pzq0596IeIFfpj3TEQQLeX7tmOde074wqQHvl/E5jsE0USJiP2VDQWAHGPUQooPQz72hcPI12TXN
9ffEYY0sxkZfJ3yYMJF/ohZLF2ZjdmHJizmn5KZH7FyVUN5UBr20EBCoDHgmskwaRCmzfDXxJLRz
8dolGqQ/XTA7oYnHHgg0yMp7r66c9QA/GbrpgL88XLyAlnGl0Af7MhDVmkBeSAdTRdVonuCU/k2D
qNeYzk74fv6w2yGCxtySCpN0w8b5K5RvmLifjiZ/Vub8rVQJnNoufRDzsA1nwByWjGGyRBad9rAY
HREeK6SuOGu1tVWyJqzRE0uxeAqUx4TN7SdVvnY5jikKxLBiQTzmDqnli6U9bSu/DczvmIwowERY
nmYE/GU5ql7D2c4bhC8+vPejjpwof09sOfEVzoY4OIQJsPvaeo2MmHiNGqEwS2k/CFjkGTa9b25Y
t8UNhJ+Xx7Jrbvrio8FIJRoRrDuBdqNRyXKkSfvLVeKSZ3qUNBGtC3VyXodpeJMN09mZpUSiiLPv
UuUHlPxDyZiZhtn4Hk/1xSiJZhxS5dXkpie+M2DQmA5/KZg/8jueo9y/ID6ONoLJ5oYp3juDpwKT
0zzsrBwo8jJVcHIHSbZqXYpSe7AuW8Ii2RVNNZisiUeR/p0fKSveYx1GDgPpdFXWwcbqKYHlRkN/
5ag8Qh2aA4Uyq+f8zSeE+o1AbJWCyIUhoGwGKB9WWaYusUNUvg0LGV3pjrPQVL/VmAjmavmpTyaO
IZ2WpXVGjSuHsWFqTtytaL0NGw2nVpRbM5DvfYXhq+NlZRfc72I+VrZFysZYKuKJJGESZ/p7bXH7
Y6pIu+RkszzYp4Z6gy2IooAtJB6+EhhzW4J+ymGCaOEVc920k1WmZwzSsQVykWPOqXdkJ16GkLFK
UqNxzmk3bTox4JSwUbMRZkEaXBCsf+QVUyJRlrGfKfN9XABsUy/fGn74NYlBYByt8L0OZHudMIVc
77ScgAHm4jtEPpDNNLhqSPToidC3zogpGdtoxUGZOEwDtqP+bGnZjuFbulIkfgmTYd9peRlSafww
zTy9mJF5XBjRR70Rs1vVMN8yHQMgydtMRSbdl1ruhLyO8MbqdAK9zPS4iDPyaCsOGUMCCGaFVeOH
GA3hpKeLOfQE1KM/SNEFJ6S1fDO2O3bKsZGAq4EluLJmG/coReidhHTCrb9LCHEm9Qc1Ou+T6mHv
aTuag7yuz4QXnUsb5+3ocLEojnTplehRiWzwWnwyUZ7dJYTVEreWgnXWa0MAq2kkY/rj88gq/NZt
nsIJdjJMQS0bV0mMO5Iw13EV1b4yAcob++V6UPJbrBmKL5yR8rd8J++jlpOHU+CYHnplYnsj0fng
fWJKhTeFf3Nac0GIEftFUeKk69tvzl43cCIHyxyT5rGp7rFS3gdDPcjD/M5xBBGikF+Pdp2Szpwa
8VZXKKaiKGfNI9vFRl1GD/D1yeKauR1l/XvQ5WLXN/ofpnixNfv6MCtJtp4kVp7togtLrUkcBWbB
IShehiihx7NhRJU5ysgpWMhrmrNX8gj2l9GuWYC7FFG1zn6olGCO6gSiiQg5Zyir6yqESJPiy1cb
nvMCx0NLogUKFkpNSRo++8hmcRB+1IIRTgWogSEOweGm3hPAaPk9ZH+zcsJDjol7rMjfdbRQgcal
5W5omtemDI7Is3QqGBC6iDUPk3pzChgMk4Z1jyuTWSHj8DTu4n0q7SoViJWJ1bDvZHVTz86vFifQ
WnopAThooaZnbisRW75pOnJooQTmElBYjDBLEaKjnYodWglicQxbnEetp2gT9q4goJnme/LnSb9W
PYe05oi9FiOFpWtcY6OnKVE0nAoddaicaxb+w03W4HZH/E88sdKAzZy4+jTg1H19TWY/tYTltRon
vYFrhrDR3JcTQ/JiHYrjrNMfdjpkKNli4a/0k7aVQxszQK3RNsHxwUJcqBdFqKyn+ZZgv9IUTBYU
oaI48fyzvCn6X1nB+p5hq9tQG7DdjqxVzzor3qBM54VVAI6oaqWBOs5Pab7gcx0CSNHbumoOIyjM
YJEyce5DG4HJ8n0TWYbCp29fhcmQrI/lq1wCasTduWGTSqW4VI8OPXi1RKnUmTeZ1W83a98Tz3eQ
1qxIgs9c1Z9EENxFQlYAds8y51Jn8AzYczb3s2K8152KfoMRmkUzCbn4ncis17bAXYORFEV+SRSR
mKuXCMs99JEZ/h3xvtF32bygmzC6iy1/zfYxwbqcXnTyQOuKOYz94agvpGSisruG6sNM91rop8Nx
xK/GpNQ69NDJAN3XZwgdw340SeK6Z3SsQOOMF025k61psRoww9uo+vyzvAUDWyXFuNv2iwAz6PRv
UflU+JgxmysLrWHWXWILXDYldLIgJyZ2XzWT0i+nvpfmae7XWnkrLLFiu8BA5MOOEMShjEtf5dE8
BUHrMlVaa8FzDnb4iVEcMWkIzkV8bxmCji+iOGf1v4FyPBffhQ45bIZS9Cj0F1sce/0ZzH+B/mpY
73EDsCzaOvM/c2SZZ94lTIDzoR/cdIIkezS7QwDjqIk7P7KPmI3q4ADtJ8gPTvPe6HeZ2E0TUspM
jm+arwXQ4KTdyR292BsKzI2j/VbpMwE9CMauY95TXWXzoOJZLl8t5XdhwEOJwWNyFu1f3z1L+Tbr
97D6S/TXwjA5QEjGVM5d8S8KvzpYpTIFBKBo8I8F6CvuPZP/5pEOP4z8Sw4eqvoVMAIK9Keq3LWg
3KgMK5Pa44ceAPCmbLWUFB6h4cYcUnEOktPmMTPgShWM4RU+WLYEDslpNLj40xjR4Q6v/imtg7bn
mYNitlLeMsrxyfwppGdJiFC5U21nhR8VWyWZJtD49O5ed0eBfRioWHoi1zXmcdOPhF3Yklvs0xEL
437Q3rrxZHJqpwVi72hnk3Yeb6d4q5FlpJ/5J1Njb1mX2b4MTIgYBAwuTmsHHGZc19twqLwKOaLE
YGUc/+F7Za89QmBzsHXQX9Qss6V/Bqe7zPDfAU9IYLmrM76m90NKYxKcBG6EvGiFAdJM3nDLzMmi
91CTLXHNREwzBTE/UUtQkfJI1x8TkNVYLVcKpVRkZetOQkvLsN2RLJgy1Jw44hB3QsNxF6CYLTq/
Xti+tp/M1wirAMP/ZXm2mZX3Tn2PKDYuMiC59Jo1/0I58ifrWJe7DrRVDCYYIaO2TvpLkhyG+FwD
VFIeWXjPDV5S0Eekag6oKiFIlsdouhnTg+/ZqFlqv2wN4l0T9V1uSq9kKhEliIfUe+isalKYm4C/
sQ/SS3ELcZWNgB3m/ItXREkOef2iVIRevEzyX579KepPyjrPSv41gikbw4ZM+5PZTMKgE9pNjJ9T
XXHF8plwoaNyAtvK9iB+cnEqUE/Flw2TJmKbk5KAmyGvMM1/YrwiWkaECDfO4+BTxd9ELS1nkafT
r6h37jc8kt8FO2wcjStOM89BuhxrkY9yhf6HTBRA7KnytLzcfsTqJ7zcNR8je2KPj0LGHG3tSXRE
avgKUpy6I1p1gkd+/EVPsgb0ZA/QAqdgDzbfDSA64iJcnvKKL2l5L1vOnI6/htHjRgqAMpxpBNti
ymDz9kMWjdU8rfrPsN9t+a1sT1n9WmF4VR5JcQ6nNz34bPgsIibUk/NWjcR3MbfrUW+1XhxSSpXI
eosbjzvDOrdXvqSPFq4VMYVUWfOqelrsnKxkGYHKK1W2tir9egFWbIbD06D5G+lrzSFZTQNP8efY
fbKDXzPbWlES6HdhIalm2l1F5FQDXe+LbztnVdD4soSCs3HsR60d8OKuovnNJnqSmFLA6C46wRXF
FmDZZWP4GXd/GTuRDGSDWn+RydcxBTaQCS9nj40jVraA1U2OH6G+q8W9AyBK9xK0o6vxZy043EUy
stukzE10nH82macLYRG9dPxbowdhvVxq6wH3OK8bMrKykkGtstzgag67fGu08C15mxCVriQIRRlG
N9LLwKW0PPhkvbIM6vsKrBgrZ5FT8IGsAjdE0h5jdrekFjKLrYgQKYjOmwLYdIR7SoO07gFOpEm+
iyHXddbgLfEeo1uDKnXIKZDlp1DFQnrh0UdOyb5fB2g2SAsYt9p02ltaQizUec+ZNrAsWpt645rc
qkHZrKOAUbzNRBecH/MJLy0/0JU8dQJb7AFRN+FGUr1O+A0beh5J5oKQrOqWd9B1c8haTj2SPwNn
2Ej9OBpROn2EQEYjSxD8KVYlQ4gsfcUh08+kT/9LbQTYCJBNfHqhgfTlZaTuMgMJz7bA2snTOx0F
bp+RHWDe/zjxwbKOcnIZjX8a73E5/BBs4tKp4edL1jMVk9C7jZg/hH4A60F04I58lS3TPI+HP0xJ
/ax65ImLwO8D+wfGTX5gLlqZA7RCSwybn1nJF4gXE3uvzKA1R8DuhMicFBSjqFeXGiFLMqS5Lb/G
9OIKfieApQqD/mjjlGVCMyxifOyvpnVu+UQmB/SjcO3snZBw6BH/fbydCNe4hLddb6H3YTRLYVzC
NXUgUkrqaQmIbV5SqteEUsr5QWpso/q3ceiWrMbVwWIfij4o5dFCferwSBmsAwftp6qwl1qPQP6S
9c82P+K3oHALeSSCvxx5k8bRHDBG7rkdGM9RhoIg5AGP6WKyxRFaqC67aPbxMOYxBthgelNF35RB
f5NTVNTxfJO4KliRMNTJ4FTUa1hhSzl7RFD1MobTOc2Wbd87MbPc1RU6bCzT+asR7+VWOpEe7JL3
4WZ43BdjBJnXoPB1j0DcfUjmaYngvzeNa+8k/CQ5yLQy5Q5a3jl101nAByoGYCrqN8P08HICxuj3
JQIIOYRwShxrWpkuOIRtOcQnyQLG00fnppL3ch5sg4HtqvLeql8zBtCOqZuqV74zxYcA/k8al/ty
5CkSE2GRKKQY18AHxHZR7zEOoN+/hyPifJC9lrIx48qf8nIXEXg76KkvmNCGi2NX1U927tzsJROm
GX/GXhwkwolGbmzCyjYzejq5s3HxvNCpn+3FpY7Gq7QtEOiEA0+zbw3pPR2qkxpJxzKMr4C3dXz6
Ixqhnd4Gd9NRfMtoz1gfzmu1Uk4jc7ocn0PXik0/4Ith/WfMlhsHiKzkYq3jcdALcVQSezNNy0iN
pBuuGTNHZxCXzyoY752cUbUX5JzkyjOS+/datdiW5ieiWmErhgerRritd74dMe+1tbdakT/k1Dk3
rf4iG9D6CsMvs39xln8Z89ax2nNd7VoH2lskHZSkPKgRg3cK00wmcSzM51dVd65ZIf9NKVsRmoCT
LilXibVoprTbbN819b9GSv5qgzyhMXxkpmdWzb02rd8WpHUeYpZJklMYiJ2iIBGpzfozc5gic3zg
A3+gUjORLC5n+2h/1HlB9/apMPLNkVcqGt/zrsZAVdZf8uJKH3QIvOcJxlw5/DbJIWgPwUygxSZH
Y+UwsLT3RYZq4iacXRuRhfAS92xHfOLZEvVRUkpAfElfYv07JtkNZ/iqaI+D8d7wuuQAm6KQ0QHk
RMB5jH3s6p++ylkXgGc8t/EruEnQhXjRYVOMDNQkly0cU5WJYoG/aDA62Sdlv1J8Rf1gPuPl4KyC
6D4Uv9UKQRsL9zwYXRU60JNqZbrKw76QL4l2Y7fqmpGf55d4w77BdJexRPRXTbdq5JbC4biWAT22
/3irOYhPGHE8nAvqKeHSVjqG3NrZia/mmsmUH7ZnXiV/pmrSRxblCErRfAI5R9EERHugVLDRLWlo
MbTw2apb3XpkHMA5qai99lSbvcKANIWM4o89VnOX/8Ta0TSQgE//yCLcyRvakfJPS9/IeeokYk23
yA7mZBfVr9yVqwWHZl7s+tSsoIw0buVCZqz34wrQk3HidLFBu3uai0i/QVmnfGeMThDDDn4NY7Qj
qHydrEtvGolCR6nmxWCDvri8oCSdOwZ4QAKy6qQh7VSGl8rZY7pGfIthBshQZLmJy7jGWg+dJ/2o
zLwdr2jB24svbbhBlVzl1r+U4yK+LSODnqcCFf+0ZJQdzGDnKBfoXdwYVyp+23w00z6PPib1RR9e
65k+8JFLH7H5Sn/UzOtO3grnWVHOF8qpAUe8smlntmz2sYjc+ZNvIuOapwQErsmZnTa9SxiFXZ47
/V5VIHAxo7TiIrudBzGARkRMl7ryB/kwDq/8Y6m2E8alsK+27BntxhCX3t7JHmJQXgTqdMBta1Ah
6ibzeXCKXRwdJ7aU5DJpxXc+/0rGS00At/sUiLB+o+C1Ve5R/EexPjq+Ft3SDuT4HTMPiab6zwiM
23lSh+O8+jCVs2n60vTgMJbtm+VJPPc/lUdYgXVOdt0GELlVn0L+LC5Dt+yF39PtHFhjv8CHVkr5
YTIYnzadx6I4JtODfU7Jld1X36P+LrrfRvItSET62Zj2UnKYYf654Gi1Z5+f+v4gB7fCfeY4fbR+
XHftv8qgutpV8b7rvwcKNau7x3gqCrRw9vCS6Ce13qbOJ58/GQsooW+Tslu+Cj/djAiXk0ck/IxE
LM4Me50R3L0xVtSl7OUDsEl6+TZsDM8urjMFq7XiPIJWUVse7Bj4MsGqMX/B/yO3CSkWe+dN6aGT
DbeWLlclBHFGkiTRQ/qmDEOpPhoOC+Ute5yVRQhjsM6pE4HwLUMKUK7gaWOMRDGNLdKB4S1o/Zyp
BMrllXVLSZnP5IuSbY3FfhH5Zk7QIf9zUgusyrzszWvQnqborWg/lyetmMCcxViPGNib4JoTl/+X
oqSq/6nNIdZ2zMZWxuoHVfkSMFno13n5xsAHXRYjTyFuznhpw2uk9itLWq/V4DNsTrRE9E0lf9tr
613VnqPu3KOwHI+lfBDOvaumhYmI14+NcAkjZiekPwstRiMxbY9/RumX/C8/sz4EFWavXbvye/kB
P66y+trU6GyRWE7tvSqudb2z2Lb7iuHbDkvLQ9M82vraUDa9o8Ye4C/Xu1Z6jTwOXE8dTvSL/MTn
gVM37W+tB09C+SiDk9q8I7lB77cC87qicuEoOkdQRHp/JDtsxXhLew3bU8L0gM/LBXlMp38nl4o5
2yajLa6DXSSd+RQi8fnffpqdnoqf5dNWjxrb+CR7CbU/goSGe9/4KEKz95JZKzOr7hA7GxlQe7CO
N1ZHIR1fA2MfL0sZemqq5IWk6pYCNPdDGW4R54vJvdcjYKPgptgrzX1cr2fy/9BcJ/qB+TSUMgtF
aWnuuv5LBfPV753w1s8HsfqU6zXSBpqTvd0echZvIn8fUj9Yc7QiN9+0LKi8Miclhfqw/WvXlddE
8LFRbEgGa9eWpad6npHtiqNknE1jZ+a0PPuaLnLUf+iV5OgOaIPP8m6HfkVUq87y8GBlByU4lsar
ljLg2k4FrP2zge9O2ctoPob1CGrgkJQ+mn9luOBKZQ70ljbL+npfTCeHD76UDnJ7kOibk+Q7nL8L
fD2S/rYox2lQ3NBT6cXfOJ0x2gZb8EmLHJUfYPJ0n/LONY4YSBE0bwzkqLNNvkzLDY6zDjuBu3ya
2pMCPQThWV00trvD9BQwVhz/02QmTtXmO7vKh0MkOM9N/+fJd1eFO/xITnV3Spyta2t8qpzm4Yik
2h+qK2RQS9mHoX++8lNDgHeTbgN0jYA8q2L3DWyH925RMfhx49trAl9QLEvbIdy2gP7m19rYOc05
Z6TsrKhzVtGNAV9N27syyn8saNgWY7/1lOIxlnte3I5VkLHv09MU+1BRhm+EVCssEJvZXk2rL9vT
WbpeKKNbQr4N6zL120FjjL6TnNfUIWX2mnDlhLAwN+0RD9tK3qDqCFgHeQzr6K2SpZjor4p1dDiI
UWDxSZQQ3jOGtZfJYgpS1pBK37rs2g9njYLHejM1KiSMfd1Grz+6jnKWWbuP4OT/05CWKtEeXnuD
ISwd1VziIVxaWamgT/NjLGn2mmMxe1hUVFvCE3BztHTP28pwdZaliKg2DYqzq8JpkB7MjtDnNQ07
TQxy7nM23azqCVCHfQbPZf4F7RyZ8rZUPxV87TZTuN7Yy/EDeDoH/Cg8mZdc2zX2KwrGiROjOHbx
lTcTdX2ujfTsr+rdiA6BjF+Su43XI6/dpdTorQ9pPsD7JKLROhrJueKPJhJO5wP0Kw+WJo9kSnIw
r6/N3hbBp5uSQhAbl3l6WNFeynZR9ta9UsesG2fNIw2j/lgAbWQzLG/07oXFNFNAIhsF9QzTCxlB
nYmBl/n5nqCwlNMJk0J+lnhhDF4QFvEapa8kHyL1JafeUQv4rFt8JBS9cG94GNN8g95kKA/2dB6d
PaxhhgBkLzAhd2M+WQsM7kCeYTj9WNPeAShXEEVFvDqmZHYqMDf4S3PR6WESqimVECLDEljVOu1s
dirfkKA75rElCI+VqLbV+E2CrVn58oSjV/ZU9jtycICaZiOXINCtd+uO7IgLpDzcsXTWtFj1OsDR
+qsF35P61kHtt2N7jxaQddQ9ny7dBuZy3uC7Qlml5gfkIw0/Q/aRw9ICc1Wz5FpH2It/uMpNw2/H
TVFvdKBssWcWBPENn/b4JlOuasugjM2Jrt95Zdwx9G3A+THblXRryafpb+I0jz7b6UWaT1byJjz4
hPnLUsTN/8L2ZkesYDaEq66Staj3an5SFbGKxotZvHNcGvp+eeHN4EPuGX+Y/5YXqu/wH5DFh+e6
tXEds8g3eVkChl3DmxMdM2kni7tu/BvSpYas5bOQr4W6N8KTaV8wT2liC3wS/KcrByfahFVbscwn
WTF9C12ALYyzQp+Jp81tVsyXBIBepJ4QG1KmZ2vSCBqfatDLGHNzjGi7RHsraRkNljh9fFl6K4vx
O01CEnZUvm+jONnVy8SXPQ0nezrC5dSSQ69vmVD16E/yTcebBRZQdNCSFJRt/GwODXTwJ0BK8YTF
wVatd8atka6pfK6y7fIB6sEGo0VInskwfDjDzdjxNqrF3hp4zXsgXP3vMjqVcGjP3z3MgGz6YMHk
mv2ZtkdXn5V0R66AR4mn0oORzM+mbpfLQdPuE0RB45Ca77r6UKnThuKja97r8V8i7eaeA5P44OTS
jmcOXGpcjRaFLDY288LtxTUIARi+OLjphFusBjqi60AXrxxpBttgP6FOtKI3mYWpxwSXQXtxmfe2
7Q8YUNsdM2i31HBTEBAGs5YDSMSXMfuvQlZ74PT7MEPtzyfQ/yXUe1t2qSq7bIOq4lUJd112kM31
LJ2JzVr10iPcRGuOF5OatJfeaXjplYXLlhU9hbS3nXOGr6++VdqPzg4A2vBKKIz4ED6rzotenlUg
x8l4CKqvSr+mMxX1GxLnYlwr2dooGOvtYvurkXl0X6dkX3+bK5gNzU62aPAOrUGphCtB1n4ZJY7y
RLnXrxIkCk75mxu/ZXh2ZjzQLs0aTiCucif8taIfU99O+M6GfVYxyL/Fza1Oj89lS3oKu22j3Qwc
NWlGQCIjYnGMh7MT/aAEkL90bohZ2TjgDJcVJJeE3tJJeL39MWsGleSRVWKbIbO4mFC5KEnn7E0P
D6r01bZcXRyZ5Z3yoXYq5igIHMqj2rxo8jtXVGFSjk5b/X8cnddu40gWhp+IAHO4laicJUuyfEM4
tJhz5tPPVwMssIvBTrctkVXn/LFeJcI6zdMlXcUtg2agTjfk99uQB/dOx4WDJlwGypaGoyTv+/JH
eO8ikEFiSEHqr/qgbfTkX+mc4/63Sq+mzZiADZlwsBXgMkf5t5aiol7Qs8Xi41Jyz2CqzogRJUBO
44eMt17tUoQ1x8/EoaFSERQcMHgtcpEDcBv8jWqsJPNMhiD8CYwOD5IMioq3C0biTlcjjY1mhOZt
B1rVtIe0eBKYh9OHQ1BGFDAHR9Opc1Bfk4uYRKPJy7iEC7SdzoeX/MTlvW2+7GbZmsvI32nau8/e
aJU6yEXmWEP7EwtbmmzJ0aXLixTMQ59ude9Yjbe4/jHKz7p99MqdL0Tz6VhZBdVe0bYhqSgW8Rcs
93AHuoxdfaOVj6zFtDTew+bCCuTnwCa9vDDSR1pspmLfW1tP/SaxD1MPqtE9HRbocX/bBc9xdCct
gtuCM0O7qJQUlIo0gzSmlIdyoPqf2u3xekL4v3v6M+RdazKdEvZHUMui7P/Cyl5oLY2H/R/b1Xwi
OzSe/UnmY1iiclcfAyiIvzZXjrNRw4uO6iT3bxhN5z7rCb0vMv8CvSLEKwT6qeON5T6BFou/B5BY
8WPwdSjBIiEVz7B+pvzlS+deuRjKvhw5sxjzsePOOjBjZVqlOGQ8IbpJzoG2VOiO035MmxpZlxqi
9Cc2eR+eE+b2hoLGIL8SZr8Sy5qmcrIG7ZwW81U6eysUpnGueLxix7Z72DwdOdElXv+wPdQe2Z14
PD3ZsxQgg+NavozmiTWfIVnULyzEk1TCBpbhR6ofnHVUHCzARcZgBBcmIlNIGWoqg/LABJN7u3j4
473Mhg8JgI792rDOo+ZKb3taxq80XI3FujY2RG4SpeUS51Kqx8Z2p3dK9kFOTOeBN0FRtxV9hd6J
M4BTYcSgobCxsn2RRjvTyl+131n2rQ2udnHozXVVrBKuREv/rIBaKQ8Uq5yUsssanzZMVp+fvGHH
H0Ykt2+uR3a5khHUf7fg0gRaEM2IrMw6ANiUy8najSz9xZFmlUTZFP4FwTMyWfI90hclyaaGE2hm
zX2Key6S5aLhlkawfSivRVXt///DMXwNRCt+ROMhSH9LCrz4aA0/RFNN0ShKtyG/G/0qhgIOsqvD
BWOQAi6mfFjylmHdWvXjumG2qThkZqAeBM0TiT4PPM5ZPiZpq6er0D6SY5J0ZHd+qSFylqeuLspu
VTv3b0rmyhMnSrCgmsu+sEVS/Lbu488JUi7jrLSSn35NQBssZk5rUgoquIk/zGQpPnP4oNC+YmaZ
BzJJZ5g1x3Xm38zuX8PPyr1B6htbwuwvMLlEC7zvT0LXZhTy4BO9y/GmhZYhwOSrJTmkQTLzqco/
jOydPsvbNXdoEW9g5vBsb8TTLKm7ats9pC9OcyNZN8pJqxkytRXqaY7kVZOjA9wLWNNSES8u7Xoz
JbdAeTErKONapbYq32ftGd0S1O29m7MqVj+t8WtT7JbClQgCA/XiIC0a7SL+Yhn+IJpefDNSfrOc
PXzxCAWqXQb5hMacTwTIRZyyzRLFMrKrLwtBT9N8cQ0OFp2jG39a0h0y/ybJA/sGOgNGVbeDrnOj
ke48keZx1fVTVNwBlHMLZelwxmwYSqdxBI9bjem+WCGn8miDvAgIqYw/AetM7VBQH6G8lOzlHXKQ
g+qSBNZSQRlZT18RfKxSfdjxU3JOVkNJ1aHqdjJODibkHo1POMxTwxevShIcouJv1MnuyR8aUElS
/5RYOakqJ5dqb866ucmN9cUthVLxydduUh/IjpccSShajuVTbM4DeBuzQQDWiJZMBAoSeGpzrG4r
Lr10+KpJzwdKkIjMyb49so4KjDkte7C1pQqUN27dDReua/4wcXNWS3PRWXeWHfy/NDV2bD4Upfny
SRyPRrMO8ktBBiFVeJZzj2nH9c6NQq3r2sRm3RF/viyQSMb/xpiArnYvUBcjIDgIMsA7pOGrbmeQ
ZjKzjvRd8Y/j8mWnX4iToSN3eXlKgx8ThdUQHTIAGsv/ID0dscWvJG9yifRtUDR4FCYVuT7I6jV0
vwcoS/x187p81oSfzC2XEHX6TMWdYE6bFGxoaulb5UDX/nnGZ+g9zfbumJtSXTfJT+MzHW2H4mdq
vyQJ8S8XefA/lk0vdCB/Gd4twHAu0IFYeYpVXtNvfrmt/BtQ8zyLduyHC1vIVL+RgJGNWjNQMlfI
XDzctmlPU+NwA5enIYW8tLFceZR2G4R/FTw3IUf/kSz5DT5U4nrpKKuIScFZ3THpeuAepDczMrwF
p9AOjIPOXR6fZElSIrqvENtwzJU/fUCeS3HfOO25KbZqgNom+ZB4XRHtzrE/ttKqqVBn/ottweiq
M4O+5IhUCc+jlcTn8eSPl/xDb4ArLdVkSfNBiNH50aHBp677rrByiOdt1L/U4pbWxzz7c7x8TqIs
suWbLL8M/HyeceFBGxD9qD4/cHZt4nN8i6YLbXMOUDPNYmOOe8cl356KBldo3HzQfP76QoUNASZB
ts65N/yiZoZWBd5EuFhEK12503or+gmQMjxRdjEWnKzgGso4CTd4IBZJdgncn8TDIEJALYBHxxGf
LCr5aKF4IjNqoWs+bl5nbuiUkRNPa89xMAzBGWCILdd0dgn7dkWBVdVjKCSYYzwoGmcNv9ew8/OX
eBNziq0dIDx2zRrINB6fBCLPa/+oexuxcoslgWuCB5E7HyCHHDaUkJiNyEd+OeVmkpaRR4o6v4AK
KmpCN/dCFD7eI2fdjTekyjOtOE0jhwYSXyqR9mm6yqIFtUOFvU/FSIA2oWhPBHfOcvVHi3+B7S3a
VbNDSnEJRkdZ7VxxN3Q02wzBZlSuA3iDvRBRfM9MWSbmXv4iqW6u1lekuwuHobbAkZPyojOhWeba
HDeFee8q+CM+/ji9aM1DMzFJLpPiaKtv8UlY2ofW3zP/s/oOTRLfeq5o6cBKyEklKRt4H/UZSzvA
ycd7CLF5XUYvn0k9lYsWi4f/52vrCs9rnHxO2Z7PjSKyeavCAMx6BJZUR3+W+jIYl0wWJOZJ5krp
j9TZ4XtExWeRrMtQDB9Hu1CFybehzGM70jeJmoHIbBszeoxRSA8vfL0KGr6a9QEufkJ8mcmfvnPx
qhskg2uiXCYfjNSCg31w6kXd7hvrLw0/h4+yPGPEp/HemGFQ5N9WQDQu+m64U1Ym/pSOGYo9hUnJ
UZnIaDipvtLmNowfHiNcNKA5YHjN2J1X5brnYBffO+JCge3lFqW47Y9lYc1sLpbxkO2dHr7z+U/W
s/iOwAsDLuVDKdNbil/vELDIVxTbKizSCeuO5Z88c2XvujHn+XlU07ekvVrzjSrf67aq96MVuEJm
oH/GU52uZvcQfI7nfQIPaybMG5KURX6jRyAa3Kb8K/AYIXHnBq10RAL2oaFMIeSo0gWZR6FJ5XI3
U9pXhsuWAd7bedEFxZ3gfKyYwtXtuDBX6N1kIlX0jyG9l+FbgxpG++/whIhMrAkWJK54zVm+K0K2
m8y4IjGbV8q+xbatXEivK8JFsqRgMfnICa0QzT8msJk80XGVfWXFSxyuZvNNytesv6iUtXokQMqY
h9uaRnSODCejwBokWp41EbpZUphDJNCxxLEwl1zL+2uW3BHx28LCOjWOa1No1xAqPpwC9a+0ZmoL
7XNwOoiD7ylgmuLoGomg7zJeVO+lkJ9gEILtkMTlAFhqI07vu+9dGBkmGx4DxxR23IZKrstIJK1U
vKvgw+kP/NxQfADL4Im3YVm5QxxuheOlwySa8nK0JLX427jZxajpYptOWa5XnPM9heHWr4q8Jzc5
uopjbdHY5a1IlJegJDW3QeCJ5Rrmkw48fIyW9mxhIkKhVwF1R3TBfyDFLGofVWBTWUNsMl3Jx/Bg
szpD5NglpH1kBAZtFeWis3bq3pdU/lQT1+S+d/tl1O7JAHO5v8MlF4rx/y4D/kU3ABvGMe7OQqDt
NXQ6FZvSfHTKBG5LZ+XwTLzn2LHDvx3pU6LSs6SFBNnFmgLueFoxMq8xvtaIl8aNsWqXEvJzxBjY
N3gFnt8cusY/VIBw5qI4CmBL2KhG3F8dVwWSJL166kS3o94zxk+xF+JMdKqT2DvL6qd+x5wgBpDW
hFaoyk8aaaYE9UBI5Fel3CXVP8M7gkXlpAJlJ11c3eKutXsut9otrSv0m1JebUS8C9GSfhNAlWUn
YJK/KvmBik9rxFAiSxdNStj5EC01GpK/7teTv21nF2gKJrefzDzyybDDhJy1OIBdIf8B9Ysm0s7u
A4q0gNtAJBqoW0JOaJB31WcaLnXtVLQHz+dPRJrq5c8QD33W5cQAMI7L3GIBEyChalGOdXbc6+ZW
U3d2BaS+QhSno5fF6Q6SqFH8GN61ntXO/IWhIjbi3x09qvXpdN+h8deXyP6Mv5YZizSY+ehxf8Hc
G3OJHXk1krrvTtJKT6BbFyCUDFfEBnVI2A15dng0bekWYGwWnI7XEcJf3rAzNRYF8ktoegWrHvqz
djqawZXv1J6g5BiNIofWgeaQjNqsfGWcWENEgVLXLcvxn4kiJgFlLdtzxdbfIr1TbIjY5LtKT156
BszsGPIC0igapFD9gH6NgMFqOgsuLPpopLdWfk/+JuJCJIKR4x6EJmbcGGksBmWNFG5paqwzHj6/
5FU1hrmvAJLuavmYfzAHxYhK5FvdQawU6156KQEMMvtDRoKHuKiinIPxRQZ1W2AcyOio6cZFxEmd
lEwg9M1SU0pyTeCvwdXJ4goUCipxGKBQ0y5dUHO2U33K9jgJLayNphLCOWr2/EGr0FtlttsnXwkH
yczDm6YR4zUfjXX9MbDS6ksAbsfYNQzf4dnCrzcZB4eBr8QrTr+cRHHTjKplyptZkPlZcMXM0Z8y
2Okiy4QNwxuPSn4Wz3tCTkdafpR8+fREzbgrCQvgWVrx5fs3cS8LvQnclTpuxJffes+aFLSQ2u00
oJ4SXX0GsuPsVJmVPeBrtAB1mHa4qk3nJU97rbiW0kdO3AxV09mLQ4F6MTV8EPZJcDGjB9V1DhBm
EVDPafHfjLhejp32RTYCyx4CUMBM4XrBQasVZ+x4rpHsxNQVtMacKEkQBmgs3s6JTDEhwu4rYU3i
F88JuqF7mlBbF7efkVEO7ZsLSruAx6V1oU+rLK5Xep1CyApSD0ErHFBGlo+GsZ72zkadVVwFYssy
Wzq/9xiTAMYKydx5YKgOM9OwcGQ6PTfA37AgcGbQkJKCMvqqLq2V6u8K44PKqmz+XVYrj2GnAQHF
jzXLAOsJY6bqjHQ48diAKErW5svGDaTmf6ZyKacDkU06PVBRl7hClJqofEeooEu7nScrYDtqHpGG
6QTXlJDGG/4KHNFVeq707QSm68jcfuYvqwNqJYsXt7NvTfz2uRagDoyzn5wbHcwVjSpepsD6KrHo
axhSnPFHyKL6lv6XDfvzMpe2tHbPeSYL/zSl63C8Dc5tRJYYdFBp7APnmCMAuyrCvPc0dzgRdqPy
qCriqKvf/KWVd6NAGgKSZg4M+cgDqRHa0I7qZsBisk0mRMxbHmXucK4C2CFv14GZdSDEmWUhTGnB
ys6J92UAO/bUhVL5qFrbxECUKiqKHIzF2T8vkbFPrRXvJg5T8YO633JdQejIc1mhOsVxgAxRRqGu
SuG4OUt5s/WcVKNvFUReyk8/mKBpO5yr84z0Jree29F5jB+6chphmYWdJLDfDdkIUnDmwpmCYe3T
0irhbK2+am+piairW43CIyQAR+5vofATQPfbaCRAtuYGkngBgFVhNWvm6rKgMB7QYTQOdGwuKvXJ
S7wunWNrflaIM0ZCZyMf9TivyEiVSBWNvHHhAq0BioS3ZDLD/wTZNwREra+ZHiQPSonDJZE39bCr
+SGUectM/F0KyM7aaT5LVzXvWSV65gXgJ928lP0vb7KcuNiqVeLx/6fW7q11MSh2l4lmIVZ2XukM
o1MCDNy7uAkJ8cHYBVdnpfAOh9oizgW1ChpdggJc2kG6BRqtygXobFa986wilgTqvx1uu5qaNj7J
+IshMpzoNj7nxsFPIaN4OjQmGvJLXauof30E2TbfYBwVRBT+eQt/GWYb79sQWspdA7bMxxkh80P2
IlsSeMlLQl9s+fyGnrvGnjBvpZReMkY+/ChaDrNNaHoCQ9AvWIPSfAZIiTTxkzOQqPUHUSwqgPmZ
bLrJHZY02uu85FD6k5sJzG0Xj+z3rMgKIdYR0yEdaXBcB7t9NPyqhKVyGiWKwgrtLGi5XSgAgHUp
iVYbNyr22YTW5Jf+SPTkUnWk2W4mcXNSZG1gdijyavb7r6rPELP8Wa8EB0iXP0bnEONMi28Bwisb
9YbZbsVprUZLrqOZrswlTCU41J23RtQQUZcM6/6YLR3vL5fvAh1SqpHJqlo6ubpodW4Cfjo5mNNA
Rw0EAoi91QECXnr69KJ6Oaog0YRD/susV9ot6qW/0rKzOAqC4ECeI0VSLGPLbtyqhFgEFzV05eAo
IDY8FkIfgzJyrVDx5NqLMF2BOwb8o9Htxl1pfdZAwGZEcE2yddBo29nDyVAk8OUjafKutLegKWTC
PKj2xcw3eXJVq2zeKtfYsiCu0Z8gmu81+uyoT2MRCk76ioBiwpGaPb8Sm8qiVQ8pR2DNPKkmby35
9ojV+Cu50sT3wBA+x8xGabai8GGmBK+4CiN6fhLnRpPfnHIvPtgiXlkvnjdxBSTtJZUvjXosqt61
7GkTFPnGmqjMmhyiQyrevXxJhRHwPhWICy8jBKDUGZpQBArRqf43LgZaXuEQdtP0r0JFZhmb2v/0
tY8KwXPcUK6evmTtC9HZ/x8duBKKV0cms3TcsLdp+XeJOYUECwlkOiRIOQJbGqzn2FxCTEZ5+mGZ
82zFq1fc2+6fhEBo1BiXmmVePPpFu4gB3/CSkJ0FXXoqCnk2mFcdXKOggA8go3xG/jtrOffRkXBG
p8Mj42VPyMKkS3g+TEjdlXWVLUr7ntdbJboE3VvDFZ/7DZkSJPcojdusI1YNeqhoCg1XILQzdTRJ
XySyGx5Sa/bkqC+TCU9HBluWr7J23xFXzR7B/SjZpOi50DVA4vWC8A9l1r7LemnKaxLNbJa5dh5E
9zL7M4MPP/kccSpM4Edd/xENxPqMF8YH558if8njsUKnUNzJB0ItuLYJd33r/ir8bO3LH5Ye7eZb
F5J6MHsc6/GaxxeCKfV2cFvY0BB9eVfLy9IEU5j9GUx3Jo6U7MEFoEhb4D4OiyVkHLbcne2WBI3x
ErNuxtOWQI1c/nLsk0d3bH3SIN6xLWN2YTuTEWLdPA9nvLoyoo1abTQof1TyCFVjfWPxq7fYYJ3h
01BxJECBiceLhtitTraZafv8f1FciI2Xam2U4kghDTQT9EOPMmJq8qxOYHC991HBQhcvXToIzMqh
2g75RZSfcbHNiulEMQVSTCEXktSlH5AJQ2roRZxglvclmy6q9lks7B6INFgzLIYrE096xRGYRH8V
pb1c3VTCkQzeAT3EuIBfcLHOv2J+n0yycRYFE9OEkuHoIH0wdz78Wqn/ldPZyh4Z5seSgpaal77j
BMyYerB4A5Ayk89tQlRJ0TqouJlsdBd8LWRJI5NhO1FToKQdyslK3Vq4o2AW2j+7fkH6OxjfZ0x5
wP910c2/bc6cA0FVs6bcjz9gtpbO8Fs9K6wJukax9oBeBX6wTN0RMk0skWb9DviNpxoOSKITcdqQ
QYUFDm0Ml2s7nLGFJletxdGBuhNtIGm3DJzkMVgQwsargr4Vh2BXYi5DjG1uuWf8aOOoj8mlZaqk
FBWpNMz+WP6Wxa+argPtZvOTFMC3+Bu96tBpB6yB3G68K0hBEf6oFI+x1Kfrpv6dsFF2kLdkAWq/
Dm5ks/rq6bII10a+tl2KtnW2oFmGaHcZb7IBYdEI0PP/aTaAigx5vZAw64VbqLh4QG3ZMgwpH6VN
icTZX6gD0MhSrr4VAl6S+n8i1ci3pivNW5iChe4WJBFV4NT8sQtyyMAPYtRbJOZh1qFV1UF6w5CD
OxlcdWAm2RjIqtJ8K2MJjg91fY6Vbd/vCQMmL+lOMs7BCy8Dx2pJiTwLi82A7uAiZJTPFeSuLYYw
SHQFvHs/1cuhv2PjnyWw+UGDFxcaYhkizqeCju76Zcrf+4/mvWXgv8QixBYUZWttZSx0aelF+1pa
aoTk2mzTxJUsAwA8ICMIUbmFeeTYgi3L7UUevB4q8DP7CdteEz7K4pkmn+CGGenyLLvKgovPxO8L
KqNU/ColXJPJ7ELSXgchKvTLPcNFUv3eydxXKYjTPnr2sO+u/061t0Ok27hQT6NPUNdaav/VkHiR
8cVvsiBcyt1Di99s/wr44gbWp2qviXInk3QhP0ExDGldBW+ybua9Sv/dLeD7KMOVHJCj/I66Pxkx
PRhQqt1K89wyePOJUECwGa60f3OoARotB3mdU5lYXYiNI13zYwT8ELOiox7I553H9Q3RCHejie+K
3Fz5bmhnwD+KNUc0ueTyEp4sByiIgu9vSnHxt5i/bK8gU8GwSIDLwqP/bqBoJ2ngS8FIhqYhGT/T
dtk5jyB6BMG7MW9Sf828/SgzGp7I8V+Wxq5Q922K/ZLxiwykCujdZONs4XQk+B19USj7EGsq9xqN
o+OqiM+mflLla1+TGnQugrfm7AG38nIrgo5/ynJFbBfGujVjrAtHq0YbO+XkLiinvTZTjavcmHvJ
ceyupIvY9rOw9hopfxCe0EpYLKdHYX44dLYi5DQ+DEAuo9gZ/fcIcF+qZ9rVxS/OPNZnFyHlI8G3
0I+VBqhwVTieh+BPhUqlgCNxFnRp5pSFaHOc4RR/J+3Dzj6k5rtbUGMHZBp3I0pKTGJs2jrPaUhg
azwRC6cfJmp0yc5djg3Ptj9r+5UTH+CoXbyI6JAG0rVdMTHGLGbALX0BSHEakjUaKZ5yIzwLNH4i
HIDhTwuOajtiu6oWITZ5faeqJyfEEbDViIgB4WyuxMcC8t4i0IlJ/eBzcCX4aCb8f1NzSsI/lZin
Tno73RqhtNBEZwA2dv/npSDMxhdN0URWufpA2gwXhWd8Od1LORj6zEE14xAveJBJa0XSIn3FmXhL
5hNvNdOmCyyHlMEN8oWg7ls8XUioIumdMB2Azc4t5y+nALyatzrpzIdClsTsgqJU5cAQsXjLMfjO
oVlRtlNMQgpffNfsTyCSUHmGr3Fc9tLSz+8RaejRb0/8j6OtcScuMMmRQPoPlUa9LNY5UjHjE+wK
XVjtMJsGhwxujHGHXLO6OiBE5YUZCN+gfPT/dAr5yP8iU6Mvmcg2kfPyiu9o+oumf7x/rlPvfKBP
tV0D9c4V7uRlgQ2MEQAfqQhtT9YC8+QVSr5k40Cj6JytGL4uJqR3VWrJPGC69oWYVKFCDdQiNTdq
8lFWHJk5uufkFLab3NiXBLDQIzVpF3485WAhkUdzEDoXGUZd6amxgfktIGhAIsxyp8JMcKHRRAGC
99Bhqozo27F/+o6xGfNMviATN7XJJJhN3QEpZme8soarWn6QFjWLlLUWBuLuUtRVXx0IEUCquMtW
yOf1TbmOVtDszcHSqnOt3HlcYPYjbStE/IZzPCvFuZBPcvIFiYT4XOLItuJdD3xfSW9aduejhDWS
i0VBZ1zaH5a0IdsTRzRm412v2SijOwTGv7qx7ePLkFOp6uoawmeMVkP+nRwS5mZv3hDrkFzFETBG
z8471CZNlhvDwQzp6sqCABswcX63rDqXH7b+B8ARc/S0PEWoW1CUzo1ky6ogHGgrKG7nxf99FZIS
2KHjzZNDqWpk4Gxi/AY5jxGAADndUgJWOZHWa6Qra8Oiny8RHadvPT+rb4+j1tkhlRzpa4Hi0hT2
JOcSh//qZKeFCz9fwbD4+SNF4D8NHOgl0zGIL9JU+gV8EG3r14NuyCpszTh7deNEkk+wilYTHvoG
6RvidEQmLhRDpEJyq93Spw/Ul68ZQ582oDTrlwRCKmBwfKI+u/1V6h4IK7gJP9BGupr25VA5SmEi
QFxt/PQhX3AKWiwtxYQxxnsIJ7f9k5EGChhj/LX4mloPuzbsJeNszEcOtu/iSY+XzECrRv/XAAMI
zJPrAwd6DSFOmCgsJgr0QF3b3r3qvp3sLwaXN8BHF8lI2z3oCQQLDfIzv9iM/bvVyUdHBUDGS3wh
nitgomCw6FAzTKiDcfXohOLLDVikX616dRMSb2lfYvVHsc9miq+YOH27AgH2qKoKQa+Voy8/nerd
2rN2Pa77YU+4Tiyv+unQuR3sxVUWXy0zXUegAbWsdIZz3BjohycXYD+glpRS8nf4B6kmqBvdO00M
i8ltxJbhAyvYS4qzk+YpfC5+isLfBx840OTdgQxNEkK4Y+9CGdWbztol5a6MrpH/2fVwBFQrEzHG
Z+35+6ZHnBJQ1jzH5rJg8Gf6iIhh5KTqd5X5vy3E42CCAAO+v2WwzcimuAb4zNGOHJxNv0aol0QL
iU/PO8c863Rv90+WQDtfSCYBHKCCYC75yKaRbCyT6l/W5jWohaYQS85VKLUPkPW5Wa6bRYmlcQfP
12FMjlmHiBqm23bmV5xgdFgGF4TxbbNLYEepKeJGCOTdMJ6FxDHijgsaiZr5NzR80GzJvSfxAlw1
zzYqAueWBBd23dDBYkMkZoYUHTVNZe1ka10PSxqXhT6ZULVm2tT2yvTpFErnoXTgSknSpxpeAeCR
xbNd4lZMmXdmYXmzGwSEZCzXGt/9mgU7GT7T8FRI1zZ4dckx4t2opz0IR73u16JXk3snT1yUXl15
UOdo2rNVpv2zWWXy5rvp4SOrXUIeEVN8vTY7dWHWB6vllyuXnrTj7IYi59lMVo68/CT0eCYByvNM
grPPAn8TELqvLPr+0QN39R1yDf8ksiw08+iYxMJtY/LyCNIcvdS11FcCh2hwAg5kD+Rc1MXs2Yxf
av2pL50VQikhWiGbH6ATjRUQeaTsRmPbVegXzXRh8Ndjp4VXBhu9VGzZU+ljvlz7/Rb4w5KOeI0B
uXjkSKqIaqLEkVM1++qBB4ugw6pBTUyP4bFuicTi4FpND+4iMfyYoNM5IkW5CiAF/jF44VLOn9GG
f6tyg78iM+gRhHFFQIalxkH607ipIUyOf8LEROR/ehi7c9g+k+6XzEDMAz4QIu8Zuspa9mZS8xU1
92HS+MQPXrNljq8u5GX3XHZ0+1WMDQXkfzx7BxpqPI7FlbryQW8HdjA/ffqcNwxuSNxJqbhHLtwD
0sjunJn4VqV1SF03CBg7UXRjaCTnNMK/aD8a9nTKwdmA++6sWWcMgaLkJVjpxr8m2SZgKwobhdir
UyxQkGlEjXgjBC6ylsx7BAonxLQNOOPwFjVfJTZcbTVgkOfu5dcIgCfT9dgtBpVfjoUrJ6L+HBSL
aVj4guWe8QYuaD4LBfuh36j3EBqPLvktS4by4Mhj3itMs90wG+ph7tDuhj5GJkD2TzbW7E5jxabW
u62zZkwY6jvOSY5nXgBEZOTXuaE0Dwp4cr5GbJRFW64Se8+fiHZIIZASIMv+tpuDQ311YXnuqJ3Z
cGQYRDxXzBoCFPSDvcNDIEZDUh3dquKSIH4kBMbt8is5giSQHNP2Nnw1yYpfX4+uDA1qveF9LvOX
xHLZVT8lJe9cuDRX8pIMMwaDNNjxfIndWm2PsWkBFvFxef/CH7pNhARLGrk+isugR7ScBFR2b+v2
bPdvLAoSIo1oXAXx6u5bK+GnnOovlRwhgkhb5nsbvTdDU22+Oy2bJRaRB+xCwgXAsEtnWZVdVZsD
iAjhOnwJAde3GaZzcrVT5xTEWzt9DUzddRGhbcALmDwF6pBBFvNJGBFmVN/VSiLxeiq4w1+Zx4GL
q7wBHuPkT8In9Tqz3om5x7AqcNeEuK2UV8XtVWesIf5FNwhzIqnKx1wuRk5BgSGB1ItthC1Y7YBV
rlF5V9W7VO4VezehudRUl7EqTb4yJu6Jpz81rgUkUJ694JtNcy07DM6ym3A7MYgiMii+YPiNTbtW
2nXu7IDFMiRSYKndn1YCHRgUCcGNTQpIihizg+IYFqwAio4ZuMIay1rePky3pWbR5pkp6famBGQ2
ma/U/i6GrwzibAYXUYMfj66VWWhCYIk1vhNOz/RgmniR+oM45TnyhFk45xoaR0oMt8wwxCTR66Mu
I3q2tS1nTq3/w7QpPDODqrvVJRz+tcgkeV2JPAqLG2f0XKstvGwOc9UVmwbGv3R6i7cEFWls/zPs
nuufy4qH2yb1B710xcTe4zKfx/0uqHbMCWODTKkDvAPPEmGvo8jVW3iuxOwGMJ4oF7GlxzrnHeFW
IWi8j4igGOOFL2KRUXPg/5jzjwVCIr7U7sGPyMTo/XArw9OMzfa7xnu4GhCdAKt4LQDKOjJ3Mg/E
yJWGpELD5aQ5kH/VhTc5PBuIwJUN83KPcRB1FPHy5j4P4XyuYs6JQHQ+hNBTfw5k59XZ2ta3Ovsr
Kn5EnQTsRS5yFmMFeFQi8mRYGfxVm58Jk2+U5RT+hg7OPg6a8ogORcZ6hFA7y1eTvYPW7DsK7MSo
K4RvgbQWSxmzFwgCZkRW4x2lgfF4AvqH5cpWUAWt7Cqt+6o/cwJJNOTk6jxwPqUK4wSxDDIqR2NA
DDkEPBfUBcg8/ufI+mhJmAv/AuXHs0lPX0bLmqB62H5XIBpqeGyHT8kHpWUGQdbcw4u/OEqFLJkn
FWukOOIka/Ew6Rho+EcitC58RFREmKBugXEzzZP+lHEHKNouJUQqIg2oKK4Bz2Z0wMldSthYNk21
c0qTMKl2kY4rW3fL6GyGO/BEspNn/dKaAy/xc8G+3obsFvFbq4E8p5Grt1JXj0Rw6Sb0jyaA2fyb
4dFAvmEtW+sjIkQHmMAEgSTfgfGDVJxmqZpXKX1PBpt3uiDlhVCKmcbRPeQrKE8RXxD+702e8K7u
+3HjTBqiJ2JGLi2MG8sFKPaia7eRqF8wOaPPtnSWzU8P4t85QQpQmOIM257jbJTnUPRNejRlOPlp
x/nmG4jdZGFmjNi8/+ciLGpjvx16tfwenJsYmmLl1Uedm5WlTaQaukpxlCJgCiVdpDpBRUB5WJhR
hvBo3CtHWic9RUHTPkLEHXLBEe0WzNiT/eDa1FijaTJQ1b2en1i1iLXjIlXR8J5k1EHZhmAC8Yjp
cPtQlUXHAWu088paROA0VMNKET5CSICtvqJnONoYv6PhLQvSOSKwkIh4tQRiIr3KAujl/O2rmwzE
R3X5dCXmy5eYYeI/Hne5OPnOKf6PuvPocR3N0vRfSdz1sJreDDprIUN5b0IRG0KhiKD3nr9+Ht7K
6kb1AI2ZxSwGyEzcmxGSKJrvO+c9r3FupfeZNiXBbPZebdAKAFBpxwSUJcwIQ+BY6oF/u1eJ2E3e
aLBRSzIASnrWHAY43T3yvlzZalw01LTZAi1Rv4C2XXef48JaEevg5YdEQPVBZkVCiZhCXSPdZYvm
VsdVIMu/QuWeIz++6+1bbsDbxnRDGd4dRmZa8qUYzKblYbaXK2li9B9jo5oZml3IJ0tcg28Yi3DF
vKOaqnZGcDx1qdatuu59tG2LQnpEKOWmTQ8A6YkH7t4mdweNZazTukl8rBLZHk4JArWuvPTaeYKZ
t+5Oc2q3pPqQDQNjMb6iw+Jrt+IMVWBHFURv3+kxtBKMvat1QmNC5Advyt5943ZjvjTaeSntuyY9
MOfhqSMblb5vpKLVZ5DrCU0eC4SGixdfpaTCqMBXDR4FE5Oa7uM3IhpfAoEwrs8YC/B+pxtrpX+H
ZZqbK5T+mnFx43jSu8B+Y08YP13/pYzIrnv3oEDWpYUmn/F3fIjrU51NSvIEUhwsxrdG54LkQC2v
YQ97jFqwrzBr8WGvPCz1YtA46cZ15Pla8UEV31v8j0jDzHEuxWZYspVmRwydIC2YG/n6K2JN632V
+fINI124LPFKaSi98zf9C0G9ilt/6ZMQRG/duuRiw48mwGw6YkkgKALlmiQ+eA7HmgwAA94H+xPG
YMSOZYhQCdqckuqBU91HJv/gLuIU27IkhdNZDskzZuCkKQ2vAcYAOoTSTljNGYyMYrEedaSrhtzA
lOydDxmqga+99ODDyU99D4uX8qqmThYXjQWcQiYb+ps3n34xb3EanjD4rGdYhzK9GVgSVG+f61z6
7K1PnxmpbwE8RLnKDlJzb8f5yHJcHSXmO14LHdb4AUYhlRE2iD8pP0N0/Q52sU5UzXuZYALUSA0r
66Zp4fNTa+3fDCeaKRA9+C12FMiwJynbFOI0A4sx3KXw5eRUMOSSOTPgmG6RFqtEIH7afSWBRU0M
SQpCf70sZxbA6G4cg1n4JFTZMVW/pY5ENTLF1Gbh0aM7A1PH/BqaC/moNqdKPaSJMHmlmFHVq1HH
JOPtbb0B2k3K9MBTbsgnvWiwzANDuejZuhPgfc2qch3Xzxy7tjhOuU6Yh8ObJFQuHcXkc3GkxG60
+obgY9Qwr9+YrY8afhVNczeBAsgo2VU/mExgt2uN4qs1Q1eV6591rxxGsCO8pGQ5AsCA/1546W1l
4VJhXYnxGsfXgfftt8fI2jSLNkDfqecIbOiEJo0xBx8qw2XHKhvolPoLXzrJ1lFN9rQ8CvQWCMxY
LMD6ULl9fdNh0wbpguoIYZ5REB7VJh6BLLrOMNqBUXH7BxljL9IzQ3ge6KKg0YQfzQT7kU8gPSef
5b2NngdPoKOi07gW34nySCvwXbG2e8Gf+yj8ILRhEUFxRsHBda9RnhWjdXh2Eeg6RHGjyBKKfTJ1
rbtY4e6/ET5B4TGR8cuzm75Ip+SjOIVTA1Uanp+gatWeKRHvec/iLwhwUAxIXRLwkjq4MBm4mah9
ywst+DiAdqrjOD91AU46f2tFr2y4/oX3eciuxyzhYIFZoRB+6srKJT8qY1OQ3imVg1W/MPo9iOmY
0T4sPH1RRsdEtaaKtsVbrh7AuCitFh7dqVRWttW0Mz3Cy0I+Im8D9I4BxEZu0Dg5amLO+RGufSo4
1I3wr/y1OUK/7Mx1W3L1roK5FaI9bhdMPUexM9prdZNLFxny6QBUWGTVPIAQJHOHuPMA9yDuXVqw
mmfg94Swtcf4KHOWYVwlQEbNUGdW+dggTWmiqYEYGwQj9Vx4YZYLIZ4OiGlwDE3PMKn2w310woA/
wiMkZNDZXkYeH3iOHOJaQsvBejwKsEpmWFTAsCkUNsDgFE9OlBAK6Tf+C5cYtvAmNKBzwk7HCYrz
O9aVYC3Ers2EfEa5Ok/TzYhLk1IJvBQ5n3LOA//dDW+44zIVwkkj4kDy+CHlN4m+riRAYBglYWzc
EVZbTFwT1INbmTc29xWO1Ur6kSLOzLZMdLv0WysRci6YmpTOYDvxRyiiZaTpY0pn8EQrw+idSViY
jrQYM6imw/AQNqmEGVaVsvPqNKzQV2Q2nt8ETNBM740mnLWcVQJHrs4Qp7JKLUbSTshMx7WeWfry
KSLLTaXv4gUGXsmKeDy7MTDiW4yzOKAY8psZKTN3pinoMe9JuEOhCkr2qMzRhEWsrIZqh+odnTDz
tWyHfRYaED2dJ6PVM5YIW0GHamPXOSYG6wi9h6idPRRAuJ1CKLWmTWfR6J5zXDMYmAKllcYKHypE
+fOy39QXdKMmbVhkHLFtnzj1BnRJQ4RkstYsA2hbwnfZlksvC6fkjIHrwChHo4HUIT2zsNTy1dcf
SWSuZC5gwKCcmxO4cFFnW1UEJtAWKneAAftJNu8+UhWLwfOZtTv044lisJ4sb8O0a86ehxXzp4mb
dlLKMyK95rnMakfcgaizwDz6cgnu5JukYsuI61GKpy/RPIgt8eDQvGeh+Sgohuuae0zZ4j5n52B3
lId2QljrnOfStup7kF2IpMAJr5pmOHoOAXMYvG6WWbJrLQH+KCgn5lw5SyN2zitLvA2/WVzjjqJa
B0ZFvQONiEV1nIxDLDVG51R546KIJbCdaLqTj0WqWaDGRTqNEkTcFcFSEQ1usK+QFlDAdaY46N2j
THCWezDXFgII2epPohBtAwAJPOW7jzbby08vW2K3gX072wC9SIo1nl0KHkDYFiHPxGk279AEPv3h
yMiwZ3BesjRaPtO68tRnBzO8teZX0LxacVgSDkCxlkXQvIyz5rIOSNgy7cV6QZcdOxTmxIeoKAKg
rPxjg2m4fg67ozDjhsBhICgVrHLZ+QJp7pgeyqJTbVPtOUeY4JECZE1Nz+BBbr5j7F285DP13wVM
4IonECnOcRrxxRlowsmYfPXmHkc1T/rRyHC1LoE4zPzuQ8P7vNoJ1o9W72R9LaMJcO6WclGEH27U
ITkHIaSflYnq9iDLc4SECvpweWa07kqJKAJgIRKmO8NwxE8OivHuSjzhsIjEfi3MAzsPFjSS44Y6
dnUcOXywueBcBogbZYMmC76+No7bq4co2KNIQhbWzPZlkBopxLz3IJwQ+2ZSxwj9Ectb0YDog6XG
Jutall/GQhCUSJpgyruCTudP03eZkWTtEQ06MZmYFBgyfIgE2LcLBWvI2P+SFITo0lkvagZmqKD6
a8eUaFh0y3wBOSNbciPqq5a5vh/cRuCspxj1GXsatNfiAI1WxaWssjOowVj5VhFgh09xqVcg7zc8
nqe+tG9FQChARqvD4eBisBOk3CoR2jl2Scg0lOWUW2A91qpfskaPPZCS2CijR2PNEqSE6jVbsyc0
/hKQPhzeyhIzyV2inKL4UuMl4G9R3wi5rXG7M86ZWwu68rE1wsyeSqLMLjEdM+E+COeeahLC1Vtm
tNsSNyUzoBkmFNDVO/w3aerK4Ia5S5f+dKAiBn3GqFSpZNC+eGaSnyPx/Glw/ZRVuYn7ZUEeG7Y/
lcnazdzEqT7j8tXoZ2/qLrvhy/PIUEF9EM4t7RnDoi2uv33uNvAD63EDouw0F05E7bGBxEDwA0Dk
t0evZpJ1We9LmipTXYbZw+vO0pDy5K1zbr6g2UruY/B25kO1VuLgbXW5mFs9kVhvJR6344CaSTIL
7WiXKJawKfW9YEGsHZ3cOMntaPw0EjiZaZEgRRmJM6f7jEkvK2Lqm1qnOufqEKEXMKDwbKa1GnGa
YNkhpQVWe7gKoP5HC9P0xwYWf8pELCuWIEaabKvMd+K6IDM7JVgR5LNc3vAFredcsiw/agi0cEs3
tjX8c5kzGtPEi81VxBbBh+HXVzv4rtOGdtQ5jt0L7sgjvdlsFuO0pSAUstC4D9n/CykDJmonIST8
EqauxUw2FHgwsXsCDhxsThVeBGq5UokoTL8KFdsMAeIV29fALaEYPJeeSkq6sHyBcAMzz7GA/IdN
jmp8jjy6igAO+CTg0GF1CSmWXE2Z0OVjsTotFQTCLiIifEHqDgIGbQhhCVXzrsAY6k4KhuEuwR5t
dy+w789QBK+Ue4rxWHDRZHC4/ihnJ4kePKNUCD8GLAPh+FJ3wuEu7gM5O9Q54NQKa7oVLNVi3lVH
dRxEjAWi+X7kwxQcFTcNQ1z53eIhQzEnLcfBQcgGhv2jqd0JhGTevGGeR1+1y03i5mc5fqEjcuGo
dLU0dUp/jdQNwweRZIurm73/XnzEHrbn1uVOskaHB9pnrhT2gpFqywEgKAaL7co5Fyjy7UTcwLqt
xVNSr3rDdiq8JZe5w9vN8AMAZVKitWOECy3bZ/QinSLCfraBXwf8spJtw/n00AIiD6HplmbiK8JV
EA8vHL53I2VDGg3qPQ0un3O1or3R7dZia2O8O9q9QM6EoeFl5ES+uVQwzqnoiVldxlBR8uVwA58h
P6mbgb6zHtHIBd6h5tErw0+jffnBrEG4VQI7XAtvJ+rnMntPcvhSi9HksLWp1mpmT3nZYsWHJVm+
SE0bv6o8g3RuO84OMKQNP5RRa+0zaUZ8q4gscj9adx5a7DYEhnqfCsMPCWHoKjRW40zbxgI16mal
XFAyAF57u768mog18FIn8dThNsGYIcJFYu1yI6q7km1wjk+n9wQcihgEEMGBZAiaPoueyjh3tLjJ
1ohk/OpaSvtevRu4VaDtgx0aOguXB7YBylul2Xro1ol/V/toqasfqXzj7pQl5FUwOccOdoAqlLO3
G6hScKnphiW2t9iVHJg9sZuOLdeAFqadkhoy6eXPQkLXZdfZySK12ZcvnfSU4ZqUPNt+PRt0f2qZ
7z2FYEho0tJx1pW3U9R3yT1h/yo660zdRfo6iHa6f7eMKwS2Go+K90FaQUb2vEsIji8ZR5cnQFlz
W2fWxQNWcQFFtRezor7YCdVWo3TGT0J0VoiZ84EMrV6yExfqkdoDicK6FB4m0akd6kQboEvF86gg
7Ham0hBF0GVU5d4Jx2FYCepDhgwTgVyJAiht9N6l94xuK91gmhbWY33ReO6c8fO0uHXQhcX2ixMq
1KRIbBLoSCLm9QVZEKaPE1h69cQf8rqxcCz1deMtnXyeqlOcqtfYQkaw+1IYnLp4dDC5rVYj8cvR
D367HyCaaIskffbSvDevqUolPmOTZcJlVmtT2ooXjDDl8l3xr3J6G7DiYsAiLHx1HuE9DF92zgdQ
7NYuJuXv4FBDRIBf7SxSrnUMktxDz7eaT8fjSZgPEQEd7ya2BPpMjO1WR5TAceYN2j6sHEC4gvbs
FccO7RRMzQYmDW0kZsN6v+0IrS6wHAFYFWqE9AiugiP2Bm7doaWdW8ZDiii5dl6IYguNRIqHhol0
0X2q8k/AsbYI8ETjE6iFiBx7fOYzAw+/YwRDCbBxbiqrWLwRFNlXR4yfS20HjDXoRzIUQWDRUuF1
/5u47f1ELQ/zgBnsM+2/Iho+PSYqQzxDn4VLU+8Sp5rOSuGBURIqkSQ9i/icxPfa+Bq4CwQq+Hik
MLY3+Am+T6UjrQlKDuX7SKkzsVa98ZHkcOKxzFCOmQBDekxYsmaOxfrMaQ/j2CJW4mkgf485IYF0
770rXGrFhZ6LC8CukQ5FBCyyU6u1UFFpj1hd+hUjbqHQ140li8M40qp9DDtvFp6onGppeMTVxCpb
goIY0LB+ex6bgQW0a26dakMODVdLrRdjUy9f916MRwBu/7xjqGx5crBEcfBqPIw+V1hiVeOkIcon
JQBZVGrTim0l0PYgPB2mR1L7HgfaJBqNMdwftj98frqAbJL4jvWnO/hkNOz16BSJD3XA5Ku7BmuB
L9euUxJsGWIXhLRvKa+8/NiDZVU0uan+ZVFcte7+940D9FdtJBcgn0eeuMtrBBW9c74TvlaLhf04
4K6EO4P7HM60mUNtoSMHZ23kSSc1AA2YV1xiu+h2eUKalE0Xx3JVU1r9hvnqWQ3uEWOGhxEuZjub
kOkGs3onWzH0IBt1yI5FC5+fnRDudRh9oP2KI8jYCzJ3HHW8WLm7VfGA8NF+j+udyyiJsyfrB0la
ynRs6KQRnRR4GrBw7GTxewSCMYYrgodi7lnbSkxE8fi1PmSklGX68ATgd0zau1ekIjTE+M1bFsDV
1kZtHiZHJj3G0aQxrp3awTOmGn21vomp1pA/l+tWZr0bFZd7bpMhXDFdYmHDRISKhrRcwJweK03y
bCAp4jF8R9CG2aeEo5PJkmOBVidrSdxwwtPuTn4aVCCPs/4I4MJT3e/U9jl0G6kgrnFOAWiKAHHE
PTDqK1reu/3JW9xMF4A8Tg57kQHZOqRg6DYaptrboYOnQPkMtAlQYkEyXBorj0euuaTRtyZdumaO
74n1DfJqpN95egj9c6dv+npRVVuY9i2cwRIOmLDr1KsFDEpAXHlVeSzQ5AY/kggAmAI7lfchuTgv
rZ2ZPpP2rekdQUyaZBlR09SAJj5JQemLGFvG1BF9FHMgVYWSiK80g40GHyuYjdgOxKuA0MHIs+UY
TuY6IL1EOlU9cJE9JAtEB7UABQfnQChTyi2BHF5emvDoB+891JEyBHAYmkmh7SsBUtA1gfaAoV/K
gPIyZr0A8wjVOe83o1k7RU9HQNGaqZ9hzMyCqfjBd8+OeK/yz1I5+/KX4OOVDtE+24R0XzYf6QVH
Ab1e0cyHZumqy9zgsQ1xi985CbYttyiHMYlME8y6WfFA4hnGBBzLYuxr+/LRUdAXmLLUC9QZyOPd
aTUeiN546wIbC1M8N9jksBj1oDN7J8MReaWT1c316SYVmgl7TPatnG6ZEOwIRMQIEhAG8a68dUh5
EHe+D3eUmBJjacjXQHizWP6xmh3phisJVK/seGjaRU+YRvmjBpldMC/R+yVzjhjVYYs50FJ2rl06
r0UydxZhK2DWszP87wE+XJPZXc9tMM2yKfUfWqIsWrH66tanw2QyuJmRTVCLnq+Jrbcr9mIfFwF8
GKHbQgYjesP3nzluNwj323zn1wtVp1vcIkbV43NXxqi0RqqenXh2RnduUCf3typ+tTIbsaHRNY3W
UMz6qbYCIshBX9Od0Vx0FOxl8Skoc7MbeZqQXQo8L/TmqMswaYJ9rnJrmeg9EUZtJcwBQhyX0T4i
rcZ6iofOgQvfQKlXV/ho0j6o5Do0ECSRgmDrMk4d44MgBGQwbjsmJDVaYb+5VRz+oKHjnOFb1dyC
kCBUoMASi77BWDQ4aOeLpltjxuUGdmica4vKh/pCQlmCCrDBQ8yDjImoRdth3xsbCwXnh6bZCso1
qz9jDcPQW1uuhT6iO38wMAxQx7A/RXuIsJWy0+DXGGdiCBiQtKydOI/HPrcaNcmGIBe1fxXZ1gRh
LjhZi7bbKMMu6w698BLGVO/PyLTB78mgH8SlGjzh6hgixibIuPFwPVj9ImV9TBAZKAi4rXteXvqN
nzxaQAswahH0nRtKr37whNQx1izmbKDwN0CMIpzk+zc+FOQDI1xfpHVsf8z0gZy0BgHzPh2LG30d
YZChwvSyM513wkeDwjLYk59pMO0I2oPRnbr8lrb3hCemzHA26j8FAxdG9PeR/4qzOY61BtfMWzvV
UpCBZoyXqZ81YEV45LQM0GeIl81oZGeydx7qp4ZxiyRdSTyojE06bCxlrSblFJ6sWM6mkIeIkhEh
34+QLwbzmnnAuIa7IYFyQdBLBUlin2HU6wLXZTR4unpvxcuQvIjbG6ucVlkKbE6jrWCALIf5dcFY
lK/E+D1xr314043P8ZEFiw3eRh018Y/TnH6FYRFYu1acC20jySeCv4ZxjUAjY6S277/XUK1idvia
7j/ywEX997EKRXVA84vHmVvDuPhxaLNxuZD2jfsW99+RHsxaH5ClMwndO2g8xOm8w1ArijEBP2Ya
FsVmcen7M8muMQEe4SdXAD9tghxa5jQdjRWqOFgheIbC3NQXEUbbvIoHG7o+41p8GjKTMN1VS6wx
BWnoflpQ8ahGobtzu9IQcVEKGX8YwwH2vHDSCXWjembKEfOdao25szZGSjxL54Qzb1yy2q1C65bj
tIWLjPxVJPeMMYUBnVa80jdmmEAyWU9X3OCZ+sbRR/6GFHSe07w74CNdITx032MiwBxclJliXy0X
5TsqgZOC2hzz23GKErzK9pvTWLdHw9z48U20FoCiVJumf47lI6fKFHYApJ6LsccusXC13iHHFOw0
P+VgvU67qYUDqF4P+mQW86RxbKE8Y/Fb01ule5ZigrHBgSELF+U4bkHsPN44LrJA1gDli2WQDtsl
JtWflRqmqfmklrNNEz8HIEkkSe5yaLFX2PraXQJOqRkwtJjzoIkz2MFwTdt7IZYCD0Ffx24KGEID
g6mvwqSBwdCcb4RHq1Dd2mYzLIZgzUdH3W2svviCeFCMXieM9HKM9leyeiwIS26+pX7rCPfMOPTW
tsy2enNiiIApatgffflbCyuewFNRnoPyLIv3LDlG7SwEp0qgNM54RtyOjIgfybnr8bVlu/MWwrDE
ZL7I3tKwoe1irOVi3ouIpGIGqNzM9NybxwzEP4hPMhgkPF7108P7aUBDDSyPz/5HM6zCAdLSku4H
3U4qXoJ8P2byaiTNDeBqVFWwmXFZlmAvN/iNLmvjpsHj5SyznEbxWuyOsrQn4McNbqozLKwss+Uw
IEz30EJdV0DQAioFPoPf8XAUa3PQR5mtyF+n2jOKjanTmnu57OgM1xLm2MpKyz8ULOwtVVgZNci8
ccqZfWeI5dj96LzguhDVy0rClLf9aYQzxl2qd+ihmSDznefFJWujmVCZDL7rFTCr3nxh3gf5Kmzs
Gmy8wvxrEWK4JBQVFKavLvvKFHwh7ErZRCjo+h4p1o8KESBxv2HlCw7S+48me68rcGC+OpDsgcJd
Y6oFUy5cWN5DxJ9PBh2mmJwPiV0E2wrHLZNHG5tRQ6exPrl0pf2UAUWHT7K6EiWaixA01jnhqamE
e2QAZbGNjE9VIyoFHmO0HbJVq+9zoGhRfoTYh+C9h2OnMo+0z6RkigW6CBnKwuOWcj5876K7ZOCi
jtZNpcrvyb5jbCIFQLLQ6KWz17638tLq6IVu4TM1IWlVrDoeZlHlS6spWoTngOhYhVNijIZA7YZc
YshMZgF5x/Y5ZK1gny8g/rxKfFcDxENbFqAsg/UH55JFphz2bn5KMUkSNFoi4SMOP2Ca0ahkIBZQ
9kBhLJIHmM0hsIOVkAdzkfmRmEcsXeuWVK92WSl2X6+z9pmP2E0FF68+Y3KoWA0g85a9zwG4jqjf
auXpAIMN4DbTqmUATxvlhfceTYazMeNlUS9JV2FTZFNl//ISCBoKDA+Z21B603oKxfBc4zjDvsVo
2RX3o0gxgSrCrJaHTAZiJxLdHg262TfH9dWFsz/y7GNt5ZFMQQGhrOmRz61+H1UR4hKvMHxumIfy
zdzupHfrLH9LKUyEBpJP9zlSa4LSJkwR9J+twYHX3gLi6xDEG28U+r4Jo02G8AqcHwM4K4V/tEub
x4BISgBNrVmOnO6iynfDuKQiaAbnTgKRYQEkeTSHKMdISd2TVTzaBDh8rGFVkHMgIY8uSYQCRI9S
IBduFcRv8fDGsHo/xEtXy2hF3yv1RE0Fa7pk7x0GW2W193CvAP7xLIJCn0Nx8PU1N9NINpdcVNw6
2y6pZ6ZA5jj004J8cW5apRqNNHIgt5/W/Sh8oFsI+jG4smVbBACQ6XSDsxb0j65b07iZ6kFoT23/
VeRPy/926EFynewCY51kyDsuKT8nP6SxMHgWuXIQV8ddTCegYlH5G7fai9ITGGzExIienkirdPy5
o8ws1SXmLITk9iYUErQfek0Pkw4BsIiZCBOr4PHrj3/7+7//26v7n+53ekyj3k2T8u//zt9fadZz
8F71X/769ytGAmn8+zX/8Tv/+oq/7/xXkZbpT/Xf/tbiO90/4+/yv/7SeDT/8c58+l9HN3tWz3/5
yzyp/Ko/1d9Ff/4u66j6fRR8j/E3/09/+Mf373e59tn3n79eaZ1U47u5fpr8+utHq68/f0ma+ftE
/eM8je//1w/HL/Dnr12aPF/p//aC72dZ/fnL+JuqWIZlGaamS6ooKcavP9rvv34iWqJlaYZpaoYq
S9avP5K0qLw/f6nK3wxNMnmVBKfYlE3p1x9lWv/zR7JqKJZoqIZoiIr0659f/F8u4H9e0D+SmmR6
3ADKP39Z48dn/7jQ4zczZNGUNUWVNVmRLVGVZZGfv55nP3H5del/GJ6oET/cgyHLp5KSaVZvTtoM
rN/2YAk3yx3J2jUEJfdiTmEWzpkCLfwF2bq9PQRYcPWTzd1t5Ckkp4WyqObMN7j1i8ma8Sa0R7t9
4Ka4BhRft+5S09diPaPMLPd3jBcn8TJeGnPTljAnzRSIgsA0d0YZMYUe/qYTGOFUQLsG8jowAEfV
YybezJDKAPmQcvChYbBxqjmEEx3aHO7AgqAm+Hn+DABr452UdgreWW98smYmdxyjtuJePkVMA8U1
vku2vKZyQSCSzbR3GHcQ0eYIBt7UZbEmkODTx9uzXt4Z3V5G96/xE7A+MQ4QVpQtdj/QltjGzs27
vINDNsEXoZxLGHXiLHRfn+53a7LbjH+BWL4lE2H+QcYk5hHFtthi7rNGZ8Gx4+E2edjXqzv5BJDZ
4hkyj89AYZPwniP4NzC6NSYbccGKyrXwMViCwXj3bM4ZUzze7sOfXDlXE9oVWDMECs+MlwULS8e0
bvJZvCuz8FzNMFrYxhPQPHw4/JskJ2dfh8QQsP/XxHwZGIEop/w1LMRVtqw2agCpfZIqtsSH8Lot
Ut0jpK9FuWQBPAycUb+9IBzCIoxvRi4l2U3Q77bY96wIocHdqoMGfXOjDWJFcy1fSFle+Nb8TZfn
0qkRNuVcf++W16uwlBDQLTAMJgnCXwerYGbOEJKvvFW3GKXJ87ua2fD03iJbWoZr2hNb39FcVPAQ
0PGtbRWfNwN+AeSEcIahOtCuNf6no1ZkWN8tmbFp/Add+NstcuZlt+JlOITlUFZX6qW90VSjEA2Y
wc1QrnVQwkbnQMaUSw9NCTLKCnVku8jFmbEtRdyN3ui7tGhvnUBpIPgiG995W3mnXAArFjX925FU
8s90EGfYW7G6T7Ca5w/iOtx7M+HApjUNhF3bzhlKhNuU7UOzx03EnPJn6gi0XsSutFtkowiXNDR3
RMkzAZjL0k4pV7WOJhBzFHAEZlISw3vNzq71EzBW21aHkvdIV22/rmvk1Et21rV35MRusUarf5wT
bzn7JP55cjxuYWLSKjGcQHQUEGo0qcCqHxCSs+uoP4F+zvj0R/+ApbQZc5UcaMMYeM+VdWgL3FEF
EWfCXHuVvNqcSQumvQZ6IfJsbfdE/liF3VCLQ8ike3Cb5drEf5OODOG19xk0U+civgJ7UjGyahb1
UsUBY0qmLgECL74YSUo2Ttf2EU9xazJ1ww1bJGdHhYE4Y0xycG4CAS7jI0uyXP/mhWjEJuUnxwWd
j7HAQ2OhMKbNwzkFR3fTfenmPP8WPpnX4mVMI1UqNvcHcxv3DUNvub9ShkjLfpdgSGr38x7HlUm1
GmaHzNY2nyR973hO/E3wRQm+pqDRnwmaivDbIU58LrZT8z36jIUJE3ZGvjvrCWkOkmFwlM/K0bdu
SrBqSHTAUW9Kl7mT381tRsGO52pbT17iSoIZfyB1wliYD7RuuxhtKIzPT/m4Us5wU6S996PszWMz
JTzzoqz3xCUuU/iSDGfORrgaGTl3teALIfcsJ6QMQYgI5s8nIbzFFA7C5OIt0yO5gsr0bY4kbbLv
Z3ONZIb5S54xA5+WX/KWP+Gdrj6S5ztKbdyCuDq9XcH5pdp8omNiyE+RBLUbs4cl4r15u93LtjTd
k5p4L72ZSqIKXwF0D55LuuVRnZuHFLAUMgevBfud6jMDIQ2/Yy0ipJp7quQZB8Q/b3ghQhiiQESl
p6xUGHM7/R06O+3yj6ZN+GP0846WazyKfXXvoR5sogWpendjTuAekmjGPuUW3xO7xo5lgoto8xPI
a+jV1E80OlMUT5McSh3fKV7xx621QCWraGxMzHiwhTtE8FImlbSoGZXOeA2GoogvbCGaDWTec3uK
O/Xligy+NFuZu0dt8S4QDtpSlTEQgFdBO8uE3lhAWJ09lecNQu76Ml3+CCsmUPKGmEj7tkdTBP7v
0Pg9tWm4Ah1bGztpH4JfHn1OUQ2rh3jQxfgvRKQThlZ48j/GwwePlSfuNXmSPlzSwG85KPMBN3qP
0chkdCqgaQBy/uhBN74adUYaIzwDXz0485M100bef8T06YBOCL9K/s87qYkzwAcFGM20M3Q9DVZu
UoXJAh4wljD5f1JM/v9UJurKf1smPqPq+S9V4vj7/6gSJfVvmqGbiqVS1Ml4Gaj/rBL5iWQqqmZR
BFqypJgUcH9ViYr+N6o3RbQMmdpNVKz/rBIV7W+mqMuaJWmabCiQgP5vqkRF0f5LlSiLFilnusrc
ydBEeGb/WiWKrRsz1wBX8lLwxryZYiSW6TAi9HauDfleRVPWma/AlFdZCP/be4u8lzzmBOGQk1lz
EcsGsYbb6+MgiG67BaPMxXxaiPcoDTeD6a1S7PDVdedASaPumJjSaZCJyqifWbuBXZrUTyP+Eau1
c0yEo9aj5ltHVxd5o0NmFUcGPRMvstjYWuI5iA+Dc+hTZsTjnMkOFBn3FVSGG3TDek8lwiTI1GGa
3Trk2lDfRyUHJhMWpQUE8b4RAJmUaeEjUsV2S/cxjYGMLjNxZkqpBIj5plGMRJHdGmucjJlPBznY
zNFmBeGs7TD34PR4AlAXy2fPpKNvENCH5TqJyWYX+Aqj4NtdFpqCh3ps+wICivhhhp/TXGTT5Tzr
EO9TB0oonWiIBgE+07TosePJsD37PfCAABPMHFki45TNl8xjn+dabC9mFMw0jrtzWruVsX1MvVUc
oRUEEGr8cCHhQRsTv+Dm3lwBoC8dVBB4BKig4c6wSvAwb1xlmqEHrD20Qrjrhi5qmCafhv6rzrcu
vXNdLWAZ6ihEJMz2WtwkFEJ0BLBnHJt71EFoURSLg3BJrYSgMh6noN1Jb0ADdmqDNy2cZjneZYwj
8Hk0b3V/lxE+7l3/IxVROzwN6M8q/r++RL6NIcNHvBdZN5OFSVvhpizfNUxoU+nOMSUKAuRUgWB4
H4/S10j8FHKcajGScl+CSrIpwLmTdnYuYVjF6waorjiSIwyUFnGHhCz44K4qGFLiKjnzVVxAuVFD
BXtF61jAF1A7arIKXzAuVM7YpIEtSK9Nhommi/hyuchoX03OrusxvUE5lQufMWISOGVYnk2FAFTW
V7l6gNcDtukM2jisiMtS1ujQQ4wkdLoLIs87C5a0xcQ9gK9gtLMsXqopzNXiIy3v5f9i78x240a2
bfsv950HZDAYZLwq+0ylOqskWy+EJVvs22D/9WfQ+2zAVfvcKtz3C1QZNmxJmUkyYsVac47ZfThw
Y1fCbUtfrOX2GiMX5gcBj/wY2562WEZvShuIaYX0OX5S5mBV9tYavk0s5n1q7WsT3Aj7Gx4VZ+0c
LNw83LkYnjDDI4ow3LURQ3dMKx2Nl0i91KnY2GwBFleix8FepvnWrj+ggTeIIVe8bBaAmHjJII76
pFG33AM5dZBPdi2EYXrHh8Gdtg1d0qB2NwhNtt3Am6QzNONQEHSPsgTBtEdl6kzbqpnYq7Grc6+s
f04QhJXuR82LVctMKIR92zA1mQivzck9EoZHDK99M/H3Ixqh9V7xHxSDk96iXQyChcDGKKFZdY3T
j98W8f85Uv9+hPZZmv90gv61Nnq2EML1bWn769r52wna9QOh4w6ECKxJU7Xb5V7XTF9yFxMxt1zI
tuq9FGvuJKV81QSXLhc8ahZoa8YwWMmXaT9zxQfboWQ/pNsyYDGp9wNJCj0TibojLhaFhcfxHJ39
IQCSS0OOI3vXrrc/0dwo7nXJWWf+WB+yafr1DJjq0UamxIxUo6ac6ZZK5IVF/JHzAAX2i1xLCADT
XPkGyILoX8LZgLGG4GN/yPRbsQ/5aTChGlD4Y/vRNo+Gk5GVfoQB2jI+62SG2EwzGButiZ+KbsZk
ePj7T9f5X3ee3z5d9edPt/fnIkMEsObE/ZEhFcvwCbuYtXhG/RQoPjV413y6Ev/p3Wyx9UhUte2t
R9Tu378Stsz/vM7SFepXs0ay4f75lZSDZQWjybjO+N1hkTm3Lnf7DPAeE/dKM9o3nGBp4Ad3BK6G
KDfNg4FZy+Q19fCwYCU5KMxI/cHYF6vc5iji6sesQg180zYftXdprBOSAitBdXXI0FbY6ljbaBL6
+79/K3/t+XDHalvY3K/ru6G99Od34qZuYNsBHt1C7lv93nc5LR6Etj4pie3m738WTay/Ph38LFf5
rpBCOvov1691ch3HK9BzlCCGaVxucyYW/cFjUPtuon8VlX9qUP7+MGp3/X6/97OEQyFkK2olW0nP
EevT+tvTOAb2ZIkwpuvMerOk4uSHPFbgH7IahSKEw8ohYWT6EFbzFT+jZs8YLY0B6mUc6eFE0a7C
3cNs4c4ZAGtkq+M/vginv66rPN4TJvfZS5QSbm3V7xH28eKok/iP1E0PJQ/5mHQ/POJQwviZwO7T
ghvSMQJUfbuJqNjXV5Hn6YMJRhwlzVGWH/7kbd153wYsFkRj4nOyvzdLtGt6fFf4GxmrsLmuZYTl
M0FMEWmQz2ou/Mf2ekXZshtnVLkY0pBtTlQEkla37zBVpqPQ9tGe8bA7PIWwD431rZAOGbXWseOZ
B0SZLiSf5keW0A13yk0aTtvCh9hOIYNBbd15E172uj0In72MTt8YrmR962Z9t9H4LLLkJnyxGXNX
WHozSdec/YQlb60abL7GWh+OFu+ghzqChb4N2zMxKPSXkKmnsYIL/DqgUFcM4boRtVh8EGx+EjFF
12OFtH4cgCaZ5qED4ILCJE059/nDrmaTiKh7IB23+Htnw1gU2uqQrZTpnzJ7sGombWuHpKOEwZDm
ZG/r+1o3lKJ6XSA5+Q0BjDdNQAUJt7WHuDk53wJFe4PX3LDnzcip1oJtaBIOtf0M6jX2dzKDhxWc
s4gCuOKbpZg5PWvj31glMn62yR4PaEPOlJsUr17TAkMerxVOFzQCtpucYhOg+LUwEwNWoIda0nXt
39wB30K1+iEcipJ4V0UUi+jeSY8ngF1Ce5kcZObJvK/GHJbYABMKf5wPEak/LESR+BGOPoQPbJpS
8N2RrAUqOVSYgIsz22Wirr/25V2wQouz7yZmOEYBG6oXB+9UXf3seRch1aYCImGq47pduyP2M8qj
OstwqrdEItAvYkfyig9Gj/aSvywozxww0jMREiGTs/qxIdO8pxASOHpkGj1npUupeBmCdJtGRKTW
0XPuiE223hDWy4wEojRPgzPd1lm8Hbzh2kXUBtBUBvMxBu+C6tpBC2W8Wz+4nWmjJZS1wbtLz6R0
UHHBTeQnADnwuPErXtw0nHWxrwxEXB/VINUs6pIqIkAxYivz+WJzXteBYYQNBLHSkuLQp91RkbPo
4n+mFKG60Ui916cyoZ22EAhRs+UxdOYOuKmro+WyNUOdASPAdlhjh+9jwYFAnGL9AOB8s64XPv1R
yqKKOKx1t+o9hwQD3HH62I7NsSjajdtFv+rblttlXqvq6bno3tdDhN+4v84YbTPufPGRoQZeX0WZ
MgAbSBqxdlka7dzisTcfaxE1yhOKt4AfI6nCYx1vCTK4if14F1vYMJe3DJrOWhQrBXALblhXoDV6
VhMxMgQqxvVHaV7rrD6KEcQKHSxk0akGx9A5JwUv0KRUA7yfAXMlbB6jd4MDUwOUT+zQdyMcpzXh
sfG+BCjjk/6laO72KdPj9W/Xk4WJMXTm0F7Q1iJuzxWIS67XRJ/q18GCu2E9Omh2Uc2NJhUFbEAx
ZyzEVrDoqSyVdVMlP0C27ZyvGpVVB/t6gm7OIu2/r5+5Wzccsj7aknWfOpPEGLBNFNlZe1xPVL2T
3/s+5zncyDZASNl4iDmhF2SHHpFDEyEC7DmxOD2iIXOftRGJ6etN8Bb2b1UCfnOdaPLUt28wvDYD
LeI0Lo5cVsBqL31KatpnUiLmZCrpqZzwyHlb8xpsPI55uPUY5HbcvnG7AAs61pT0NeSXTYrlcP1/
QqxkgZ+c3CsasLyKz/nSb9wp2TToJ2qkU9iBd6EYKXu8jUDg63TAUPBxR/bROI8NqbQxo9pn3V/y
+F0ucGcPYfiGtz/ByB09d1TE67Uey+SgvuQou3r5+e8XW8Gd0N2TQ8wzWoMG7k3iW/ugWkWp7CXi
0OQpnBcAXtN8kA3mqmG8QfDRumDpMEA0HgDXddO1Uax/2tlt5MBtVy0CueuQYwABZtzuIjp4wn8t
cdQ6KUN5et5G0VR9H/hokz+C/pmVNULW3YtsT+PjQP5J8jNmBBHQ/Y2eRwm7z1ws1s2wRg+Ihc19
ntLvFsszO0DI48NhtbvNHJhhFcmc3kKkz22ZPzeQtDqGM+TcHUP4Nc6ZMIKuumewyrtYi6D1ki09
XcSuoj/r51sJpWRIyFMPMBpuZpuPggjK8bv2cjiuwMHF3gN2lcGWziLEqj2CLss5Y6/WfntySB0S
qAesqCE0HkzuIiDIUfU5No7+ft81DGBQmmvUPm0f79Z+R0P3MfN4B020j4n6zVBYOHrAUcAdRZ9d
ljxILH8ObHEN6c7J32oK/w4LvonPI81dxA0pqTc9ems2BB/go7NCr7ki9TZzXqMQrQWx3u16A1no
34Do++AqWCTL4jJZhgUG9RvekAgTLMD3cHn1xHMpsIfx/nkO5PDNF3/M0AxyGBEAmBQa6AQMkxxu
xJxusoEkMzhvCtOyFiXid+jzSCcESn7PIyVhFpQHhANkZrdo+eiWeJQm+jIskgUak+K1hdc3YSUQ
KtqFFrtDz92FCnwE++tDw4ypGyXIGB/phKKcXGdXOBbWH9xyFG1ibxMX5lQQKu7i0AN53U+fPT0Q
G4kAIuKY4gVBTxKxHprsc9XqV0fXfbYQLPc9yB7reWyxvIlPV8DXZMbvrlCtGTCywATvfa43imBt
csLPaXxG7LgpCqZ84Cl8c7CbdFOpz8UlepiPpGadaycUMvxeIfM9Em6GuP5T2eTZGCrv5K1kviq1
BF43bpwZz7rzVs5QiSPuiRZyLMVRgdctpdUgHf6Zu76YZWujIWuZw61EzmlJNi7KIg+cZRnCHIHZ
3iKLEqLeATr/9e9z2jUWn1GKMQnbp/LpyqMTjOZi26GeympuuxhxaN7zAJACmEIcyQiKH3ihGfkV
5DQlrHYWq0M8ehy73makRzgSCArmOyO/zclNXpmYkyRWkeVdYwDmSDih0Sw4u6//TGNeSAK8mIi6
7HLYA9cgW4zHzKYIk+gZ2+hJGvIoVfk2Lyz0mGLabu81n7M34quiNUbzIC0IQpGCJWCVpolbwljy
HC05p303mPbUKBPMQstku5y+2uJax9KMuxGTkuUBk8vgGWM4cwCDxOnLEM37JN0vGYb3Njotif2W
jCGr+rhL5xSXAi1PD1k89ZghVg+2ScB2NkR0nOjvJfLFFClgVypR2oYG5atNnddVjxHStFA6h7GG
quHH+7XwzAxb8TTt17ZPmSX7gt3cRa2aWwxRYLEueLBG53vr8cgzvEjtmoRHd92yb8aA7IfxGe44
twOqQW8EK7z2IKfujFoZvQsdEKq0BDha2cFJiLcNQRtZCgTf2Y7NxeWensePdN1PT0RVkT/0w2Co
9QkT0IwiM/o+RtlI+V6WBSNyEeN3gtmSLTc/Fv/DREyF6BKuRRbhUceO1HBtcuQt7d3ITHLpmhVu
8eKSHtDHOHHL5OnXWfL/60/+SX/ic8pFqPN/0Z/c/ezin23+vfxh/jReWL/q3yIUIXztamV7viMC
zsf/Hi+4/+UyJvDstR3g+IH26L/8z3jBc//LW/+GL5TeKjQR/+ffIhTPRp/iaqGZRzCd8LT8fxkv
eH/pR9g2Yw8V+DoQYMYCBhp/PrM7wYLtIINj3XNo3zs2DTAnt5+sPkt3jc6vpQO1spxlwNGb9V1V
KcAUBYJztJEeRsXPoegxsQwmuDUB2gxi83hk7AHaDaOxKO/jfRXVsHJ9otWbdp/yFN7ndXggAAdN
ctswP5OdR1mXPziNODkOnNOhry5lPHGo9KACpeQq0Py0DlZq/VSWSR7Q+kzXKK+QGHOMy8JkJlYz
gJLqNjgmWvuy5GF18CPOEksn2mdFa95SGvq1lxM/nLJGjonHhk2LT9c2zjMkhEvOkvfbvfC/9Ced
/+XTJSjOY2gTKNf9D4WPLeegcYM2WJlYDzm6111ZUWFMVeM81biJpHZh4ja7LrDAWHQpdkpkA7Mh
aNPOq/ZoUve7dvKrQCs4+eX0D69PcYf93rFZr74XBLZQjKpcWrd/6djMsqmKdpwhcOn1sIwUH/ht
2Dry0k/RuYtAFpF5hcw5XXXA1KU3WVbLw6JIqQvqW01TbmuiITxzwqou3lcLUkAtI3GbB/lEYpB9
m+nm65xEmDD89XonvT7UdfamahbjEAvOrzugGJbbpUHn2nfTcFhE/c2ObTytBErNdMHPS082bLKP
6hV4M8bL3oI7gJ3bQdiJ5NUUYrgTqcvejm0jGlT+xVOxQ8cWna9HSM8iF/vGrpNPOXTWXeW1RKal
7jX0fXFfjEySmUl4EdADJyR9g8xrLpifLXtvpKf46wYpi2X4h+6czzP81w9fMVqkFehJZGByvTi/
tcvKyLcHP2uYHHHirIm+rgmMPqnIIVGxmC6Dg9jINUofHZvKN4wh5zfzc5H6L65H91DXHFlMWhRU
gWly8CRRTfD+/ZOblq/aXxQNEqguM4FJ1TLdjYEGOOUGBGjS2XB3rgEJ0FqQE4eMU5LluGRMdj8i
31kOVb9gGAlGGkhJgrsUQ3rBRhUTO/Fge8FJ0X0+6QRodkcy8CkMGUTMPXvVnFcGV23BaX/siQNs
m+raRkSk6RZoA9TcayVkcs2W6JvsG/IOq+4j0qU51OES4TflFxUZJk9ItA95SeumjRyILsRK6l6I
Y2ucaG+Kwtnluf9HrBbNBBEpcOitFYgTgckp7eQfLhQX5D+ulAqUdpSmDccq7q2Nz9+u1OjKIXc6
tL6mikE3xWSemCrde1h3e47rN612H2DpvOoIT8GMassdGcv5aQBrUfukfMcL8LvW7O2RCATZvQtN
Nkal6rtwmuAaiaHdVQtHBQsf1i6y3O7CZV77alhNl9yQo8bqtAHm2J4GVzj7zKnws2vb+prbzWVM
JxejDMc938OzGSTpeCCOtr+EmQVR35T8xpzV2OabpkHyYumcM7kDo6pf8KgvJfnt9ih2GRAcZqbP
iS2OEuH3KUavVQM2WCjHaMXRl5hZmSHS0QMuD0WV3VV+hpB86reB3RPcRmZ9J4NPkuDgi0SOc3IS
Jnf4twjMLZ2P2W4xvPnDe+UxO2hDdBJ2UGEvCe9MAcW3ruWH64H9sFuggl5q6ODMEclSAiKmPV8K
xqxjzqCq14GhZvI401bAqfXQOztnjZ2Nx1nvkoiZNCCO6WhMB2TLMtbGiLVp0nNs8/NueliyKzf5
tKc5egysQT4tnftUVe57FFvPWczfRMp69aUCyrlGZM1zkR8zA4VM2rLZ6bRETWQ3qHim7FtC0tPF
g4atjcx2mYVqq60cDpgRP7MUrTl7ofiWiTBk2jP9bFqjVzk8D264U15KHb++TN1guMmKb4sIMQF2
wU+7xovRtz7AppBGcbPIG3+gUTs4Xx2fLl0rmOAW8XZ0PTJZvdHGydhCZOxRBVmARKbxizLWfewm
x34Iyi+RivZA0Muy/9YS0oyFaB2Bpij3ivwy1oQQmErXhyIFetGh4MKuoTex7KJLY5Ml2nnks48q
3+eDIpYvGWyCW/xsE4X2acT63TjevJOr5TrNCZ1DzoBfPwl/5H1+O3SxfQiaiqQ791Z1XbOp4+yr
th0YnyQXJ5ozSIWKbThR9IgvvYdCyGi0bF4ABRzedZAzsjH4BbvZgo2rRH8psdFIwg/r4dnp444e
V/h1UcOHDEWC9eJmKgd1mCaPHIbhlHeO2kGmGhofG7gboMUbSYwMluwSamR6M/i5XiPdiYik6K0Z
IWbdlJfks6ic+jRozcjO28s8wC5U5h+91K/ZzIBJI1H03HM5f08TzLyhDp4t097l7hz/w3hllST/
abtw2KaRgXiOUr6S9q9F6rdFqAwGSCwVjeowZjnRvBmEuggQHR7kuEP06bUsuX0qpqNGExDLAUUv
vI+Ie5W+xW069e+d8L4vSXUnLM7mifRI6C7E9R+KHqQv//FCpecGHhuUctRfi4rJtSq2UBg7NrHv
frPLRGk9I3oFXFQh3expctxKDQbRKlfi3gjZZPiHD+vX3vnbKMrmw3J95SLmkWh3pPrLwLBWUTJR
aUVglLGeeW2A/sJdzjXeFICTWp/KTj/3S1Ncuqyyb9oZFELm66tVouTra0UR0mACCxPnLKX9mJe1
ucQ4l3Q83M40A9mqDhSTwyXre4BxYS32uPaCS+4ijNZmukspVJkyu0hGU1xJImIYpSKJ9Y1WAAaO
6JS0hXjyi53u/HxfSRujz9KvIm5K4m5qjpotjszT26nvGA6M/f7vL9N6uvjLZaIq9X1evsNiLsR6
GX+7n2xHRcLq6dDGbXPqpmy41KE8VHoG2+R48Z1fPYZZ9kc5tOXh8q/qoWGB2Xoobu7LABNllVje
ToWed7GEJNY9JQtgaCXzxvU9zKpcmL5E92WIfiUqsPplWaUPVQmlEeChdS7XX379jotoiFzJrnbh
2ed5/YWxlH2up4UjxWAnW3tY4/zS6X5IFussYrpS0ifjj4oStjTeF+hnmWQmp7DF5dxj8E+SnaVR
GtkToUdjNNwrplae28dflq7e9KTbHP7+I3UC+z8+VIdqn3Jfeb8Gvesx8PcPtR39oEROxIexqPei
IxFgaYv9Mk4EplTlk1sCSxw4jXTk23X9QKtAAbNoAJg1fTrxaONQboqrPxIkTDenKSgfrCm7dbI6
QH0QP04huN90ePGZkm/8Ov7eTHTgluAZKZbvIHOVMVJKv5hpi+cBVEn/aQk0Os55RJg55mjGtnGO
yjGwav/UZuN9tjCsUr33XbWComugmdol4qP2HfIOfQ5G1ZCe51EnN24etRDySGEzdN07pc+VhXdV
HUiAdG8iVDTKNGjkR1zoDG6OdLYAOeOFNz36bih3LwRB30/ov5mYfnVr6O60CYVV7Rv8zXVWygvB
G4C9EsaxaiJy1Go/CDpGCJbhSLJahxR1jPJKYHIgyxyhju3vlM/2UWnWbdeIL1K4WG29cwTrBIcV
22QgbT7z2h3OhXVofRvenSbuQtGxS3taPsqY20IjjjYeqXR0xjNwuGCcO4+AIiPNjERmiA+9HX+d
Rs0RgoDUeoLoHpD1KmyGe6gEgRkAOakYShjhQiDQBggryey7tiw3MZ2coqiLuwq0aKxClPTe0u76
7Gu3BD9yx3xID1zA1PjyXAHGmTBmphZGNTkgCw4fhLTx4GHUbnONUpsYtKKqvvEigV4wbbzXH8Yr
j6r07AefcivOIo9XwOULkylh4ML+7/vZGRW5gXlMF9DbMbBhwuc/Wop2epxAitM9YKM81Wc3tk4i
M+oBTs/svvVwrI6WnK6xCwPaM8zQu+6OhfGJy/DOQgsdXOvdEsr0wW+XeZMDBN1NpaKHus5Nh8ah
HS1JVigYT0oIT5Vdggif+ByXIhxp5OrvoV8eWBwPkdI3VEfmVC5ckEoW9VWDOsstG+xbgfaunW2M
wM5yHAoCsXvv5JvccHyu8ttpUV/soH6uctm+9u3ymoVQ3D00MsEcRISKGAJty55YXERqttVCFBcL
4d5FgKFBExfTmtWDuoG5CZeifyrSXMEAyDuA7QAIXMK9pvBa5HeNtRu193PQPlNmUhN3cgjeOvoP
2AaZsQNBXdxizbVBZT3nHRaM+mXVmML/S1+7bnJ3nseTWfJ4bJbW8rfcvMgJFhLlZwPVkwzFhmon
7KF+piOg7nIc2q1QD/ViB08yVETr+mI3llbwFAWCtDFQNyL54TZhfilN2ZBawhyaArFF9yZmzr7x
rFaLfH5wI+hlwdBMezshbKHEoO5Y443rOA/wiNsRC2lOB2ggNaMffcjKiX8/jquXQ6bPZe0SoF6i
67NpnmQ8hRuFvemmdrYmdUB/pozICoBhY1F/ogtF/cTchVuxqx8VKfN55tWnxjTgPsXwXFMiYdj9
Os0jTAtbX0wgUA0KzqWNOC/gm/eexQhGBsl5GeEEp1TCeX2xxqXeu3p8L+sArpdkmWyX92EJQElS
v970sGLi4i2eJ+gbaB/aBTVpGhF8M+VqW5eygqjCVhKZ702eR4eas3YRjV8da25ug7bOznFfbafG
ubEzl4nQyAFPsgXhOemaHXAXBHfGRTZQNTiFmnq6iCLBulsK2P0+pgcrAxUYtdXdLAyEoQmO3sgB
MUbl5dpiVwBkW+Y8vPaddw3nqKP2pn1Mpy/aZEUGY0clyOWli5PQpzXRkqOJ93LPxtVsJE1lQR6d
JZr0OLfwDlXPI2+gVRQGnGwLzll3wb3lD7SeObBjjJyZ/Q4RClvue/qUjyxJzIyn5bvUHoRGhy+r
yGMdWxhXXHM4x04WIjJok50dIQ7Oo+U8aEXoDceq0tLg76oMpnbLyUERu5cZfQns+urp/m0KRt6t
0V/UAnggjvSLM8cYpKP29plT2XzHTuWb+H5gD2I6JbxdUqEXTabocemI8PQmDjQ+rno9WVe1oPDP
hH3r0RWK+Px2xJ3Q1kixwQyBdZ6M91wkKVnlqAMCb3bhZVi7wMe8kHZwsAIAAZ2JcE3naA+K2o7P
yZJ9qtFfro2FQCcaquIwnhEDRU+BI+ej21icDJjpcKQWCDsGkv66AiuCKWBG4OsJhuKADfUSGfsr
mz3CwFRuLGf64jTqy+A4PpOhmvOTFR08j2GJQWuwElk5EcRkqC31l0wMknMD+2qqouIIsu3FRopC
GMEicBAvIbM9ZCuCJLZuwCNFvD2NH1BPmIHQlNL0urMjUl5Tq8AaPxyTkT4o8hnGdR0zELe2P6wS
Gk3Rq2fHtemJiSCAB7F3w5LwztzD9E7cCnNo5oVL0nxzChZfPYpHd9J/jDuF9IAAyvkUx/MtelIS
IlomVWMEEnBsMRUlK8LMHHwo8WE547GRBIctQ372Y+teWb6hul3MeWhVgCKBuIXAn6EfgXLyrfrR
j6cfDjpb5B7hKZ6GCcGBBIoMErk30JHLuH4rkJdtlGseRitPD30gvrW0UqIsB7sjgSHM9OeyCK91
vCAdctvgOiAcOnYV6hAkWV/1xzQEP1kAwLYO808/+BQLQa69ptHbadRUQabBgStMcllJW2vBCR8W
H36+AgOT/RSnYjvOY3uYhrYl0AfAateq93BADcANEGw7FaB9X9wSZw9m+yjMvhdJ/zGETXcNVkHy
0j5oVREa24CjrosSkSIHX5+SAZXzgebAzyoc7J2lOmZ6cTdstQeiM00iboJZEkYGQK/Aa187wXge
QixTTtvex5V38aEnzpRLHLId6zFoyeiZ5G6wEIdxvFgA56YvCEynPnevdsta57aw/RVkYtRmzqWi
I31RKVTgeLpFYbVvy647umaq4GYY4mIWJOzTKi6N52TZ11VCV54FuuxomQaR2Ve+DVieLrrteCC8
JU5Iz5T5ZgjgB8++Pf5hkZ10bGaApmqYwxt//tIgO1sPrKeF4nzfK7qtAa2DTSymq2OKa0oT4DF2
m9feSvU9tJegN1DCinfE1kexGAM0Gb/84BTwbaqH3m3wAaU1sMwV7kc8t1ZQT9rGfonnPZWpjhBg
G/hPyLvijSmAl8ZYgKGYKJgDLSr2iNlC4HcUrDmh2YGYtxVWfDpz0YtLewjjp1oQz1VYl9L2LN0D
67rNVyyvS0XEgFqAiNWgZ/yYY2OFdq+YAD7GEBz3eQBOwiWguOHJcZjFVcYQet9GD/E41gQkqWOa
z95WNJDZrEC/eG18dJIlvGW5yS5TA/p6/ZPtB+HtZMFSyCbSa5epGi5GTsm2tGqx2dthS1ryVPCZ
Mq6OvGl8Yit5dxSz3ipaSJ/L6+RY1Suuqm7fJnhNl6oH0TEaM59dRiMU7/VtagyfiRVhyYXsNjcO
WQ2Mnp61a6wjc1oiVwNyHSL4zSqN6ET5EvbOrvZ9ixBd/ZUAZO+aNfvJg/mezvm+I1RhEPHwrKLo
MZseI9/94hjrRMOJgCgLDkvcGO9BkknpUm5k0GU2g1VMB9EFTKil/Kay+eRLt4apY1C3OfLZzsof
EHwXFr/8u6vi7hitIxVO90nKllLh4e99d3pC5J3sh6zyHstZb7yEimwcw/LAsIGDzdRYG9vzutO4
4wvEF4eDVxJz3J/Ku6YOSLhiRnLSWU3KFTqlocSs23s0+xLw06dwJe+mYjT31USXk330p0zv2sBS
18imguryyVwLptlL573aGstbYgePdaTKh8Dvw43IQTSvL8GbvZeujNVJ0qZiJgNVv95JZ4zvsxV/
PrlJdelmeew0ffBeQip0+pcIEMkM7v4ykjUyOc6npSuCTTzQ12uEu+pSTMKZIZ0E4cV74cfZbWaK
FoaGVHsPbejktObKvgx0xnORAnaTurdimshzsk52zJOslbgrx/BJyaE4ihiG2r++oV7IaJqM3zMS
okdQQkXv+0YfabO1FzXYaJPc5rELwKGBbXjOlgEzRNT4l6hk3fR5y4dfc4O5vxLYQL4jyiETx8Mp
yucaXZPlnua0eg1zRAgorj8SO/7u5T8bM7+VISmHWmfHrA0jgmC0DQWFhTdib5+d6N5wo5FgnSmk
f/D3ysJSl1+/ZAJc4wybYj8zRrx6nfVHXitgyKsUKZ5BY/slBk9O13Ad7GzfBOV8F+drK9LQS52m
GocxEqqnuK9fw7koL87EbJO3bYEDmt+9aizPxkudBzu2duxHuHxrsCZCq/4h7NBCdWFIokAp27ve
HuRhjLFIlClrjU+pdaBfyXQMWP/R5Mgu5dSdKOOaZ4GMn1L8XmqO3HbO1W1LF25qva8s1BAS48ku
iTm6OVbhXGLiD/II0VJQMDET6qnM4ufMsyEnJ2xSrUe/f2YA1uudO870ehfLHFgpP+1lvu2QVW97
0U33o08FusawCHZ5gy7YWgAxmqy67TLVP7fRAJnWJBerqfvLis6OqjbZOkmcHMNUtpc2Ag7mdjAE
ysjKDg0iZ8IqOX0ubjWdsxRBapaY/k7kLbz4MX/ITWNeYOUug1u8rm+iFNb0MDj2thta/3kZluQ0
19NTs84Hcq9GXeMtbMu+B+5EgcRv4+62GWiepJxzkHYhuyrSuN+ZiEUrsouftvsyxj5C2g2XADro
0miyMOixC9MxHqhGZCTKqbdjzB+XjnjHpbtLZVphsYpp43dov13LD8kNKDm/5D0ccKJPXAdDiT8s
PkaZ8FhnkgQRCeOkJ+jMD2rCkntS+4BrtmP/xHOGrrqKwd5EMza8rOPwP5bO1dA03WZLw4PvXlsk
M+dq4YapbXXbViMCtqG8cpytE8myqgUR1B2A/dmgQ1C2vpW58TdWEfAAucSM1qUeTz1iat/DK1VK
SIA6AP2bUqF0eiZcNkCsqaMAzZvf9NdYC87TPfIk6ENUiaMFNFTjTw9zhnM0lucOB58ribQmOx5J
N3FenIPkuahoDA1yQANXzWaP3S8m5iXqk7sohccSo0FVXR9sUT99xiJWxyEUd06uWcKjkGQ+vyNc
r2w4pLXDtB0KWZMrNyJfm1NkP7X7hwvY0p2bBkAp37/Ktf1Vcz5IPYeUoyGpnvSajuy7gjaacMhm
iCHbSwLg67aIvswpi9+KCLalnL93cMniIuKuVnZx58b0grIuLl/oq8KgTcmjYFR1quOmP2GbwAad
ghdopGyP9pLu626ZXvMWpVsHZhOrPCawEqHqgx6wuI8DHsqomt9MHVyTbJ6e3YGziNfLXdOkwakO
hbk1iL/Yis5wiaxnu3E5tv03e+e1G7uSZukXKjboGbxVep9Syt8QMnvTu2AwaJ6+vzyFxmAaaDTm
fi5O4RSwz5aUIsOsf61vTeYHUENnlcp8b1ZM4HRjcvOOB+Bd7SsTLDKJfLws5sG3kQ771q+pF2jQ
9cqAw0cjVboJtfqI72WUjcMb3pglf0vQsheGQ7fWLPL3ElZm2VP1EriZ2pkmXyKImcaZtgRH1IVH
aqvrw2y+NMS1Y28gJ1Bbb2VsPuX8AGFiOYiCMf0rXrBLM0q2x5GqkiAoaqIN7tqoq2ZXjhI3Qlmv
5pzJoURST1HGVjVH6ft+LMNxU42Jj8ep3Zuq3//zxKswoorXp4ijsr37UEDT2VDpY95SR47PA8nU
EOWDFTBhlWWQQatF50qn/iGayFcJPXgrSLwb5YFuHPCDrAezbtaqblzmCq0+q6K9DK0AMeW2P4JK
vSQP4UCzC5qBlNt/XsJx8mGAS/sOPOPbGoERMTclahK8D/efwzcrczfDBpdPnc//Z2nTVyuov/sp
fIkbhp5DAguEv+GYWAWxAyYF2dgOW6IFJBAYVHFjnE06E5OBeIDpIiA5Jl3B9Y8O7q0AVZocLPBM
+UA44K7biMxbuqWB/X7mpO9Z5oKVpnjwevVo1wPL98THZniV4JVRBGQYn/l6Zl4O8EgUeb7ynLg/
xwpL9D/jxlEwpo1xDKN+1Qfnjl9LKiKxUQnK/E5MLJuu2bodqiwSdbEpy/snBijPdrATRFryRyPR
LtF83LUw4q2FUITwSOJ08v9WdeLuvMqifcpO5NEN+O001XvTm9alC5NHTXXFevK7nVHLmZImQ5Cu
QCtpRyJzpXcyrIaQvWN9oMRFbO0YOvBXmzmQ2SQGyUFOlEEkNnm4ntn96ZuD98p35EUFcbtyKriy
KRVZdUShI2+QgkZfITodhq1j4T0ePG5K031+Ogyfxv1Bl0Z1TstKrmfHHxdtEF5jhyDS6LAZpF44
PnG2zNcVTsdjGZ/YkbnfzjZDjsoGVGLOcAUh8WZ9obdmq4HR+7hNpPtoOPmRab/cCsraMLDjWvfE
NG9ck6Flj/Ihw6fM5BtInXlh+rW1z1uyJbMkRaDtNNuLPj2pgexDkDi/SAzBLlJqP0nuwXMK9Den
eoCxr0AIQlxwjBPCU8276tUcWo3P9j7THt3qNU0imDAtluJmjPJ13xTeUuUejQJdVa3r+0xUmeG+
H2TI44XJNQq5ISXl9NvXGLFKfOi5C6eSCzxpt4jFgy44/EBN+OOqfqZU4aREQ7RcGz+q8nERqJep
jv0n34xesCi15zAzDbp0VPowZYRqG4lxxm5hznHJWkwFfM/Uy6pH1WIty+io6iQLLsSstU4oMKyC
5KVLMTR3GmtEP1nvLgUroWjzXZQ74tAQCSNQ0b5w3PDjCVEYKWbljR9ON8EH5+t0hI763Kw3tSmu
ZcMZaxhIJXgTRlHHyPPTP/8Tm2bJ9j/A79IZD04GKtq/U8tqGHg7JLdDFuUXK5z7tbTxDQ1T9G4N
eU8SXJD4zbyfGfnioYbkpnqbQwRTTSjPhbcNDQMk2b1IC68DhxlxB9vZn24/7Ke+m09G4tzSyIdZ
m7IOg0nvwItV3FcpbXCcbhUaNfk/vuMh4FnhxcB6Y9eEJMbgxA55y1kneGZ6sbMGZzp7ZvvldtmE
W94SaBXWoYwouMlqSphMrqNeYytKbpLyEOlg3HjKPgexz1eYCUAXCQ1q1WySfO3ABEdyfo9y+1FG
wampSnkwla+uQST/uLJLPqSJwcJxZLjFGfTjxc50jyN922ZNUbxyVsmswnOOTaJwYInI9iM3ilfu
pIJMPJbqPliEVlntGxEe0tyXy3CATz36GEXaLOzWQ5mIJUp39+44rO2uY7yV3vw8YXx+sLxxOloa
QaTiq+Gis55vQxPTTzZ2O0fGOKlHcpzVfD8Qp3ovUU9PJUnmvi+2Za3FQmqy12P0N5JZ+TLb829R
py5qNzKFEIyhY7Geu4E+KNvdWjlIO5YShYUGtyZ8lyHR+6pq9V739FtXIgRNE/5OocDowUloqRpQ
ubFrNzR/t5QoAAEXrs+z4w1vBMmCdemOu2LOyFSlZbc0KDKi2ApIkYWoXo/Su7meAdEFV+KybVmu
cv82J+m7ih2SZAJYSsrnvjzwkVVL7iP9Gv7BHIldPiXgT3P2QAk+QTrmuB+T7kVWERWKtZihLNyk
z3nBF6Ad26mhM7iuF6xwvGs2Q9v7uGzVplAZGsyT11aJibvm+NZ79qXQ02vcjStLcPRN1Gtvp2c1
e8iDwQgUL39KU+Ds0iVJNCPHPYhtFtyJ82EyLfTwVTUcFVqLfcQfsGWq6qlByVrqAdKfSkMqDUda
lNDcPlVqMWXruLS5DnJMMN7b4dofhD9Iv94lajjNBMFhirzviodjcf9mMg53YeGy+zol3yUJHscJ
b6UT3aTyCVXJB2ck6iB6B8x9X72VRXAZZxeOlfJGAmIh6ap+LgEgRBO9CnQkuKm82U5/7vEcUqOV
O92pr/tmkfuNxCAaAI0w8njlsjpircI4lfXt36LVxbpMRmMto37Xj8mRO1x0jqUyYFiQmx/iHPLo
/NOUA0+OQmDskphuJuSexLToeug+6wGhsLnXTAdfKvXeq2TXDrnYJCNmAtXq6dT65jmXPYMLO5h3
3fQT+0wbsrJ+cTUXqrbSjyEJ/V0hNJ22TIc4c6zTysFGRIHUTJxA2ffriX6VfCa9x5FvwJQjx+BW
yujd72zBtxUyVx/SH0PFtwBxCAu7qNYqnTlmz9fadBnO9g5wnpq8XYFsNHbkDT2TfRkFmb6zrq6X
nHsFDYSsi3VUQacF5iyFczVa9gJOkwTdkc67e4tXE9diwYyWMwiX3slGieEHjAhl9YZ4BovQ3sMw
dXxIcL39i3+pB24xZDvK6gOT4NXtYPLGPiPMGmM/nbqaVzfszl2ZnrqnjXAGvE7TtarGfRInVJXs
x2NhQKa2uVLPevqyyeCktfvqUjfdiJ64i00z1F836Ta5kT07c/7cxoCk/mW6KKRt6XO1jgMGeWjG
TePfQqfeD0X2nDEotAvv3Edz9W+v4f+32f9vNvs7QOd/ttlf67vF/v9y2N//g3877G0wPbjksVgT
68R+6uGc+jfm8Q7wQa4Uoe+5nmthafk/Dnv3P4SDoRO2jhB+YAmC+P+FeQz/4+7Jt4IwcIXnYLj6
f3HYYw91/pvTBheSLaw7vMcVPg6F/+axDywD3wPESToe1cUY1SGXRKmFeZDWTTdQPlzDWdhE+Sry
sdwe9wUAWSsH5uagFbHX9fJXZf3ScfJdbtPkRiJvYoSJR2Lr9+5aFx8ZMuT4WKS7u+iZddbCwStn
ApPNubrmznKaPwOq3Yxz5GsCbBaYHbXGNkXsE3G6B4yqvhqS+1mPJDbZX/R5KrQA8p85L+bg/rQg
drIyWmmiVewSyYylJ++Oud51fAWHWzJhWt23xIM+R0XGh1i9aJ4g1ZIge/osY+a9ECtG0OG3tEK5
PziE/wLkgdQKFo14rLozEU3skA82zBQ6pCwgdD6jppDSoubRq7dBGMMaZDpIFM74rIpTCIgnzpsl
h5plFeBHCt4b/lK7v2j/KWRjcmg3+EKEf3CzddRvuSQta6/b3wP1hCAjHDTCZHXkBGhsaPxikkTW
bdeZH3lwyFijLPnUkNceGOmjVYFv32vrb9BtFRWfTTP+0TLkiOk89bm3d5NTwrQIgyyJamrbvAcc
2LlHmdRcrbBLAdDtKe7kMuguPO5W3PWwWfqQEPkZsxaHtfNWSQCV9ocddwvct1G8ngY6ugVLcnew
g5MmEZe7b2n5E3Kp7DRtY8UyDUku1fO2NIYLEIt0bjlWYhwjP26GEAXHcDeD4esSNG/ybXGYIA+y
OEKGmZlGR5J0gf3IcYVfAklpMqXMDDPXpAs85NOFBpe0y5r4uKbl7Dbg2/OpFEWQJXJcnNzJJ7Y7
7ylMXJgRw6/bRDV2Uc7/ZMnDHhImGIcBaTGKnsLeJwbcw1DgggSt0l2yZ7YZEkzKzeA5DLmXvRCI
ueqkf5ydS+g0ePiZquPlN/vLKI8i09c5ZjjVKGgP5WpuL40DBtjNj+U8P7SSkLKYd42sf3WyDoL1
RIW3+5pFj2x+abyWcmeA7BefDNBKfAWa8ZysJkLKzpLxG/tl+ESefjWaVCvZYtNlMzUaLwL7dItn
KhvHlXm3MFLoHQ2UoYXGwYRuUFXVQ8oELclgzDsho6gYlMhWNsnVkT0AyXnV++PSZMRiUlGfx1+E
g/2eKSr815NCehKvWUuxRVOi+Y/J1gOVUL/OfrBqj1XjPwArjKNzMo6cXnB/VLyvNVTHkE5EEEqF
/SXnv4790hb8jdN1ABoe0SHWtuCVCP8LWW48JqqWQZ4e7E/ioN/JdiHmVRVuU25ZHdltNQzPg/p1
Okyw1bjV6ZtAB3BHJE8QHnUg3wwXoRV5X5tUNlj40i5phYmgOprtc0+tRcb1xuNpRHfW3fCZ5XvV
/CTzd2DCe4SPTqlhlYbfBfVaU/Gk79Fx934hTR4aPm+/fokwDMliWjDSPAzAFnIzgPRw8wT2ee7w
jVWsUL+3RcVohKFhtzAuk3USGcXXVQU2FsEsLf9qVqKAfixHwpPHlVXSOdx4u7z57oA2JRzfxP1Q
7eoVDlZK416Q3XAUqqVpP2bmHXx4Kf1kPc7Wau7nlesVVFD0D7EEpDSTGukCpm+kYHOJQkYhu3EA
TkZ3VAquYUy5hmFHyUrU9YD+Sb+mWWCAKqSSL+2s/KxsV5mG7qmK2F6pAGteZfm8LirnjD9zQQpg
GRNlBG4wkGDkugwcNqRAEeFmP1sBNouhPLue/zwwGNhYEfqVV09XKe9tOPQG4EbS3PZ+3XuHGa6x
cQMxRJ7qvUF/OuQX+91s0x+dYi3wDLGOwzHY2176iqco3GSx8RNSo4QFg+MT7bmdH72UXi43VSCr
pS+58FYMIExd7ibjNuVZSicWIWmBylPZ2drWlJcUjTCABzB79FMW8jFr16bo/1jdzP29xP7YePlI
g4TAnRamN2AeaKDwOUrSvFGn/fea4X6I4Yvzc/IRtBbeQ5PRoVenf+MMggNLeykWfc6cpvLaqwtb
PdHzgggP7olo7HctbTYk53uyabotQYg33B703Ou10TD3dx9twqkr3Ky40vYIZCAf7gglWVpLSjL+
gnvqwzua0cQeNxa1uSPO+adjBscn2N4Hq1OPXDIRSW4n7CZKbTrvTUUfo8XFSpCs7xl0uFwfMLHl
KF2j/J1WgTRIFdNTNN+tCcUUljulh12SmczW2/bHThW0cnoV3Nh9DD12cJkb9w6hNF0Mwdjv+8b8
M1rsenAakiaihsjE6q46xg9JTJPYmnhbc2by/JfFrX3wLSlIg8ysb8lABUdLyQ1lZKHFYp/ilLIL
1V+sKNAbbj6FWUyb1Cb4gyMO8OgUrd10xsCIKyQfK3C9wfSZ6eHbJpy0ambBL1ajUYESE6p87kiX
MGC32b8ojuCNVuVrF9kv8LHgbrTiKZHvasx4A8KORQzrxGiyJqsgoT2TlcQbXF4ON3lrS4pO7JqL
8zxDucu0eDE00lEc836EctgF8PGTxOwPWVogIgj7NQ6C5IT/PtpGOmMBVD8t2v/eZjLa8eHQN4Ed
uEeQjUnhWrl8BU5QnJLWehtIxy0N/Mh2b5W7grzSFmjahPJPAJwudpsh0+C7Ltbb4vyPAcWNk0s0
U/+WWWepkJmRrxE/xpK2Saq34G/8El4wV0h7LFo8o9jh8XwweK2S+ug48Iz9ApawyrmumKV7m2L4
yH6FApY6bC9pNmNdmNJdWPg3N4nyTSZNQbDdPQ/crGzzzjXLGmZlHUiAQSTeHuMTYotS+cJthu0Y
dTHXUvZj/hjqvkz1McriVz/Ika4wuGGekZWv1jOzhkZk6iz5w+yoQq8z5eBWmjPOgG2956fL1lnw
G87Yageu5m5WKoo7aJAkobTuwuEYgsI56brdmTZNpun0nGfhl+zF2Xb1xpBUuWB/dFQGJpdANami
bi8ijbkGeCvDHNhQpORrzkIHr8BLc6wwbdnxZszEwpaUvRkgOFIQEMs26gBEYftKcJLPO0t9zc1q
sA5+f7lbjh2sayUrpocli2qbi1vgnPpMrB8fDdz644SXMNlIDg0FP0HS3UR5M9JgzY3iIqmRzYJL
Ge/iCn4lKVMcYtk5V8251Ew2OC/BoMHgv+x9hpR7hdG8aZJdQf8zJTda3CIQUUNVbU0od8pyvyYq
Mcd43GvHo+iF5hWk7gnXYBkeCgVxQJVfBp5Cj+ZIgWIbQgehedxCs4qYwzbWm6SWusjXCNomczo5
HzrIMbhVFprLcd4+cYQOBvlWc3ZVIWFI/xMe0yqi2cMiJv9gy2vX5M++Qlvn6TfLvdP6q15/dFo+
JRmiCNmLaOsXJbEvAp4Zk018Kopfu+ZIpV2XI/G178217+JgG5JjMDirGmDh/FRXOTqlvXIN8+Ca
B9+qn6FBkIEJwyuAn1UC7i63zh4prK79IKK4BMtPvDbC4bSZjXBvSox0ejpnGO1S69iVxhbJ1ebs
U28aUIKm9677fDFynCiBS0Fdwsl80NV+x1l7FFu3UVeiHQuLd6gK56WMTglu/nK+RIhx2qPNlOKd
5DsZA55XxKoSbOjASL8larawcXII89HMGdrS7hXhr5b+T4IXhWbikd9VMTJVLk8iRF8df0mYUaXF
hWumEa//05tYnGYuSbJYjexiPnxIH3hDuMrkIY6/tFyP0dVs4Gxz7Cwgr+AmdilBEyDl3rqNZD7X
jo9z8nSPXfT9i4F5trI8VrnXCM98zIk/RNEkZURm7v7CYLamdlfYkDvSSwvEo9b63MkchNUyLQMi
K2LbMRZneaIjNIgvCPt43d1N5AZEg7L5tYd/zr68zFwgTkyC6wgjZyNWQb0jzXFN6TjJYr4L+845
JyKFgs3RJbV22k8WwjnH3tWqrw2hDripgK6Fe9WDz1XLhLW0bwfrGNJzNZYLMyUb4GxCzLaQUffD
SKMx5MQux4kw/PopjVr+opSPouQCoPmq0WcOM9zm82yCYZ22HademsdJATsYnycjWsRm86Tz6UZO
Urvj3sElazP0rbpmlTnVzhTJyujGZQOMQom7dPcmDExhFKkZhyChUp4WrlG9s3s99BMeQ/96b5ab
1DmB/ghZxMj8fWE6e9M+8TJmPpZ9jNZtyWy7zLZp+T5VZ8uaEdl2dfB4Z1+0RNHD+NOPORAMHoGZ
rz4Lyd8+af/iSDBJthmvreCljUle6Hadcvtq7YQeGZ5aQQNK8e5J/eK67A2Bs66ni20N1Pjg27ST
C11uWERxATt7CZilN08xjiA5cM6dN70PcUdsU62f7eD57lBhrA0GFXnO3zp9tjUIxs11yATN3fWM
kprqGTjGsgAdUqCizdVImUG6GmVzw0XzfDeopPP32Hpnmxv8uA6J0E7U2lTjIeBbdazXiFXCBa+J
P4iHCGSJ5W9zJImxgfGBaZo+iVg/TUDrGQ4hpq+wzvFWd9Ey4QZ7R+yNEmI5EkSUbhur2WRZsJY+
3hyvSC6xA/FJlNfRZbcF25rUl6r8GITY+HGzuzvF2vgez86+65Sl3YoJ0lKI3t5ROTuHxcvKLrF9
a8W8DWhRCujJm+E8JcSFmW6P084AKDJ53tHeSV9uQhcuemAcZh/iRmksCu7wJQGNua1vLAtro+1u
FZNXk7LGsiOzMxWvZhLvXJ9IOxuzI1paWiuwd1DPOVDWh8mql23MGOXJC569TpFmYfqYItRPE+HG
LAYEJS89KCVqrjsqBaK8Z8LOrlvbj4F5tAhbmiDCsVvD8Q/cz1Lw0bsXmRiUOlr017v0BAV3psl0
wgCxjOnfy9xw04bZipxQ6nkvIwzzslScJtGEYsy6Pp09IyPqoOdX3L1iuiHZ3h6SyPidhAHellRM
JR7TYH4UXCFLpviG+MjMxziU1En8jv5zN7/LzNlnIuf8++JHf4v0zllyWe1D1o1u0WR67bRptaj7
+lGn7sGa/rbaY0SBaMEtATfiT5O5KzHVu0ZhSOwTufZx77Nu2mIkmyuhM1FGnQCG1pYE7dWtO298
m8RIWgt3RXcpUuiBEq9mQNvrBFPaw6PMo3ePSQC80tXF9mLgXsHOD/2l4z6l5dYczAUuRYxOZ3T7
peLMoZ1iFbn7ojKXrxi8H5nara3qIwuNRcJR2Usbzr5/xvBtKsxDDPxZu38VylHVXGpnWJcR3WPj
jsqlmPiUcu19kVOZHiZr6RyRU5atiYV/kwuOq4UgWvJNtmVVyORouN6HlYTnKKbFKqDA+76TjThZ
nSezRZPu3PPsbT1C3h7xYo+K3KDgYhoTFaQa3qtO5l/JETvF9D5wzIiJH6OZtTU1nj0N4Dn47rXl
0YxKvbaZA6quqwUjbpIV7T7AIMLs71gH1DnTZotGbohHnwXQXdDGQ67+vU63Flmff/J4SXM0a5ea
6XTVRAeyzPz0yWM0XZ1EssCyuDqXxisPdWXfMCjZ3tWZ61tjHFS2rxlu8Vbwyj3hNWQMzPYjv8Ok
f3YJc2A7Y1LmcFT82ydbMCAPdTJ9a1BEfRItIxz4KUWSKQhuw7ZvafvCPiqztwguavCdqHMQPpcQ
8WZ6zsrK2pf9LizLDfKa3y4teqnb5C1FtSEGwV4zL5123MZODfKgwC3RrSuHZN0exOM2oyoxvAl/
DfBDUIfJ54+hPoyO7tXH0TnfL5pqUcXIoyXTV+aJ040xZPnQDYSEB38z8TNaDISalNbiZNiW3tni
chf0wxbuAjcebqQ6O6XU2Pm1vXdgL3G/shYoEypn8aDuoknSV41YlUbXsrcfHudabopUISQ+q0Kc
sqZdypkmqvhm2geR9AR330MaysfZ3nX9sG7g/ARpf+JteHCm3xhOp4Jw1PByzpJ/WAdtYWII3dUZ
vxQq78w4Wg/9/eTFqPNxtF0EZc6EPjHo/DGPxrXNUaUywx9MKri4k0UNnWryckzgb1ZE2e8w/bTU
hOfGynb2XCtXSh4y+sx68iYFiBZKC0eM0vb43KV/TLOnpbUAA8ckzvSXXliT/iIQZFOWYF/HjpWH
AY5J8ULaEZrwPzD0LZlBkQWolhMKoyoartOXPJbbiRCjRXSuQZMAL/34NNMWk1YdXfU1Mhl3INIL
lQf3UPdUUaNz5pfMAV2Weg+4K6kS5+ad1I+TkjC4+U+4kpYlYzoYXD9KzXSbmQEk4G4dDsSMOA+R
ZglYjnLRLuo/NUsf21I3eSvTWaMNcWbtdpo/3lvGQlOpGYIj4a4cogD0BWKpJ/ddsQHltvI0hmPO
OJAzo+ri4RiZocCnu7hMTveMkOgvmAv2XX52Q/5wSBPkWoeoeS2yiqtW0FcgrCHquKcpp5mHjEfG
D9wNDIOhOeI50aLCn3BuaPNMcCrW4lcwVJuII+pqQIFuN245beT9FNX8LcY3chVb/JGkgOx1j8Kb
3a0eYboVPRYygma8pb1hr6TqOS5+zDzLcvqBCbTCOL3V9ldsQaaLZ5QpKqParU1/CHs14GuyMJig
VPtmeBunpwCXIUHDxzA2p2EmnkqwBWYehsZFlqrTmF3S6SugmKQFcXYXfUOL5UKw3rCq6wj86phz
a98TCKHmdWt5p4FAZTztB3WcDTq2AzplcnIzA52q27C4KH9nMMuAorioxpZEHPn312yYFqnm6VfH
kiNGWx8a/2QXsP5qtmBxMaeWlXMvOEk3Chun+1p1lwhPtw05VlXPjffZ6BD8Hl2K6ZkBIj87IEWF
G7ckknQxtbeKMXVydeqLHzd9nQcM686wne6IFErVddd/OOFjTO7OibMVVxkOMzStAJrEHWYHxyzd
5ea5rZsVA52Zzq0RqkOPpEhJ2moKjV15upvbnWBeTqSKiIsjz8ZwLlr6yI1PS9Zwr9dWs1c+J/Hs
B9Yw2bv411F/ivC54xrVl4zep01BfV17m+X3EPabIecgZDkrF1kNlsDWHN/9EMq8SrdtemiTvRkT
BejqXQ7j28KnkhnGEbjpqqMZ1WZe7DXLjrVHBSg14qaG9oGNjiAENT2ajomYqiR08cTD5FA8ZLV/
KOY/Ftheh8zOZH1BZXRwo8cEW/HBDB71KrbepLROKNiCVdCstKU+a86id7nXcLFQYJiabx7rVi8K
Jjw/+JqBtgrSb8gA5rSZ8+rk58X9l49jJL+lgbfPrHZHXNfymTFw7mJevIkUqI1hHSZfwAZO/oSA
Q6d1vraxAHNjXAhgy8yAxLjqwRI2lB3S4wsP8dfLplUoqoMyTk37PHKScSY61IgPWOknNLtF0R8c
0axJJk0cUfV07ZxhE5lygzPmLqmwZ7RvmrIFXXd0so6HTjenCTZdGTK9KS+TmF4C1a6jlhbnGZp/
nG0RGPuQTG2z9/LmISTWmFgfcLw5p92S/CToUJjL9BWvNERvkN7VY2Ndq+bZHb91Sx8Yk3YnhYBO
KMFiOiPjwz3yaKi/TbOaWhwviDxHZp9EBR4jxvYEDFd+PDwYwEqs6X3Wb1SdecHWeo/6n6B8CDUc
WjwgOn6pa/dWvFPX2LFmjSZQXFe/gH7kcTavTaMXVgu8c6QbzH3DxrqSdG7PPSnV+WugkUDV4lDL
7qhRMLEKkbWmA4huYm3yiZMgb8rnOaEyEkIFASH5MZrza5Ggjvns6RREDFW3bRGDYsBI9vQx13h5
cWVMbLUN0GWBQ7QevwkZnd3sdRouob2cLB+nQblvrXqFsQ3C7ZuTMYXyi48BYS5IwoXp6KPAGKN0
dys8C1ZOv8dvhELlm2ubsgu7oNQ228cmDdF5ulPe0VCHUMSvmjO/x7roRm+SK0E/SjrFFftWxqcv
2bTB2QYVOrfx7HH1zmhwzfSqGsMlt0qQn3TcMomrKZrrA0ibuLiUjTWsumb5s6DdtAuR6jD2xtGE
MR3QZBRx2BHPCZhbCgXJVZQHC9nbIiKh/Hd3TDhAJtshEKfByo+e/zhD7Bxr5Esuf6aM8OQZVBw8
+yFES+qySFxl/sskx58ee3t4riBcOj3NXD61JfYKgXWp9b5RB9o3kakrSltfgrTBy/4SHlSTXPqE
ft72apvjYvIPugXAYzLejm61fUmtBPKu84JJwiKHl/BWcqBDDNZ/86CjJ63aJHOyyeAmRXx1r/Mf
B1gJAXMwiOYEPJylTuZl0/52XbYCBn2Q3H1mmR2w+yQiPQZVdkhcxsn35f+SsZ+0GH3Q+MFSHpWO
dp5HAChLFraLlt3ydmnKULC6G3saFLUjuYzovYuaH1sfbIRb/cNK4HdPcX80502qL2P4nLq3ZG2x
4Vr6l53YIKaTvgbSBUy8ntu3rHgU2RU60EJdy9o+tNTzPjUElJId7vruxXJ3uT7Z0TY3Nhk+GKpG
2xLjFPqHT/x4/slLaw35dRck7hp0AFRhqls0iNYE5/nUo4VX5cZogD5Pf0rL3ftpu7Xqjjrb7C1r
x4easxOTOyTd4HEQV4XAUWIlK3ty0uUmbtcD67uaMxCa+Aia6SnFQNB22Rfozgevrdf4ux7c0l4G
+M81zSkN1a22T4UumN0Ze/dQrTIm8a1udjmHDeaGe5OBQ8sOa5PcLceC382t4sGgSc12432K8ee+
wVdy3BQtAAh8at1Y7Jzow5j/+tAqCgxGDhdnwiTvZN5Wc0cGvmUoSoE6Z6s88o8pvtQETW6oGTmO
PaLedRTGVxzcjLB6cu1HVx3dgWgaI+6uRvn0wW/7b6JDOShof57XvgNdpb/TtqeNF3zb1rZHrScY
sKRxx5zeOc2vgGy9OTUofevTJIfS9V/2oE+sBS7D5Gbm5pafVXapuAjYrFEBD94c0SKJRTPoGu7s
XGOb4bPJv3y8hUnR0+7DWk8FRVyoTfCt6HYj6cgP+6HdALXj7scAe94+puKltrBgYQ9Y6ZmGnJrY
9cS7ax/SzyCqLynsa/wJWaGgRsDL+qgIragy+WO0bJZldA1jDTn42zP2YQ/Sw34FHXJSdbRRPNuG
/WcIz8Rj3zh9Yy/pFp2R/gZ9sSL7v80Y0hoZkubI9BsyeOcSX084Thgbkw2deeq9G+C1Cl7i8m/l
JgsZXUrksNyZLpllPUzski7QuIH2OGC/3M2fah8QNX0Zc7eTIyx9qHSS4nRA34vZ/RFNdxZDuPFp
ZoDKsxduuKMudWv2R6FfpixGOkBL4WwHh9Av/3oVn8FepLAf0YAh0kYVZll2V4BXyoVhxYMnHdwd
nLVxq1C0YzzjxGAFYInk18J1bmgePL8H8sWlNrCWfeFvh+IcNDWWej/bJljA7H4kaDjsY8zdvZHc
unoBk/cKIvDHJheEG20/m3f3ttqoptjPTf1gmah9DFpVCXlMrFwVrA0yZVpmfwKwhAMX+3Iq1978
p8CO2X5kcJUzoS9mBzuu+QMKjA4e+ssZGSl3vIBL5Cj16gmm3MSIC7g4mC4qoN1O+J9cncdy5MiW
RL8IZgENbFMLJlNQcwOjhNYIBICvnwP2m2mbt0ljsau6WCkirnA/HryMxlVzLcTE5ZE/SBBXxkqG
f8WLnB7nhoGV/FsH08tIx51r+JL3V8/QC5FyBGXnlzJqhzHsKffNTQKd+yYlo7zAqva2/60DmPZR
rjfdbBU6tIO5U1X7NIvhXcQHiXzJUrFNS+3H1ZAfe/4DPoulFMkSn/w5DsS5VPCuS5IBE4ByhADl
JGN0aOXFmN8xeD/qtnZLjHHf4poPMQeFBqUjM4Gy0rcoU0WrgMfJPb5H87tk6KtE9gG2ZsXT4kDR
a6jADf0Bc8MRRcBdLZvfodhkIcKLydlWnrWPWvzJttqGaHJLh2kPfpaIKNAeHgPYFC3EPe0y+Gcv
aStnb8oAOcuxHBEXNwbkUO/gDzomDU4a2+9XsXQXess2Np+0ZTlTrZvuwRvklxl0qyPy5b2CilAl
NzT8AAUKJnn11eVaG01G8uozsFp2m/oR+eczu4Wbn0LoHotgAbDGR/ghc3lDL7JujHwL+HVjmh0o
bmdpMKTWDB0UjDokXFq6Nj0CgF2UGIYWmvhgIbDKA3dF9bmv0A6xnVxmwVUpAmzj6tLpzZ3rossS
+l72LR3Fm6fATuSQwb0GsJZmEBQ5lrsKIhCzT7yvNNxZubZT59pLuXGN4aKh3AguNeDxkYIZiVL/
kEb+W+OF1L3gONSTnlnM3dBnSQVe7xtCxrrlzV/qYh3TOtYWbD5EGJp1pxvd+5BrCFCeGorNOCEb
ZYEhp5I7zWbLDPKO7dw0/gzTt9S0PRXTChrGZioQ+xiki6Z98WPh5G9Uh2Ol3beUZMTAUJaopn1G
pb4OCS4ZW7mf3F8P+VJRDtsGJneJ8qgApO80E2iqfJ1hAJ964xmR38oMvNVQZHw8ffei98BQRmrQ
raI1CcruHQjYLkr0ldOxaiUqr1W7BKO9Kt68jrupYRgdhtquL7SlLHHlxeucSoBFieLNAXK+03DS
tteui04YwlZ4rBaWxd6X5hozaI/UIsB+Gof5ukLuGug1Qegs4ULtmUNzVaYXR5/3zmqTNve2NR1t
VGcoL448Ifd6wJsbPDjZflksz2Gwa/WeCGb3aMTh2jbCne6j72qhxjOin8HjYYzirSO3F59OboAc
KJ1DZRTnANNP8+nxhpQoA+dVEZN2ZEHla1E+awr9dzdf7owVYnUlLnCt0G8BEbsV9OZByqSZzrBA
yF9eayLZpdOjip7Aems879VDIsdlWxYMEN4s6y2eKERdWhGSOBVvKSDphXFkyfAMYXTV9C6zuVPq
Ai6X/SMWRyT8wZdh8Skuh2oXW/1NS803o6VUMgtn2zKDyYVYN2N3MDtsplK7H0aqohmolU47EQNj
olZaqBALJgAHi2DW3qALZ35RGxu3IpCjqdV9jAXFHMy9BsxAetEmpYtMNkU3B/6lzBCC7ziQm5ym
LEvDJy1D0e5OqF+q1aX2i20VmUuP9ONk+oZXtRraftmV5msADpL91mi9WNpPxSBlQMHoF6+ePm7D
hE13/T2aWxNrhh6dO+5P8r5WFXLxxnjUBlJvScyI7RjDuLWbo/fcZUdEtF8G+xoXY8La20BH1+Un
nZBeJ0r2VkomIto4K3ww7fepwKzUb5C97/O8R5n3WfkPRqLtKhuWfRGx2b+fxC2sbsbwoQqGQtY6
8ek7iJqGz7JQOoIvs73KyfsBSTdnVDSUst3Ah6T4KCMSuHv7IcrVMcJvTPl4gv22Vma1Hb2JeViH
RTe5G/v2MxbqTc/1hY7TxtKwbtjOTmNRolMJuvh+tNNQKtoBhCIcZtXUXQdJ7eJw6rvQ8VSn36m4
XyBuJ9TI83+Uiw+F0Xpp4++MTUmMTnCVI8ED9fA+BRwL7WeZw3hpi/TEgjo1m3sOVNt+EFoORJKs
m2noZv9g8JpZMIH5aOb3iEN5N4QkBGTjRU71Q40NyB7MZTsa6APEcZYzetVCdR2T5a+eeW1TgWTL
PuDmkDgTWOQRVPO8u+GmwUQo0KQTGJwa+VqbbAtMRHNxbBkf00gA9ehpXjFlPCvf+g5TbOxR9EZq
YfnihQPkV/e58LGPV5pd70QUMb3tGrbXzrgNmpHZKHE8s5AqvOHxdSFhUfjyIaZGWJSNVj0IxWYU
cKzpqmWBHLQ3O/tdKqhhtpX3J50XO5/aBtacBHrFrpipQvZWeNnGLRNMrTLejE3Mmp5jbiJ4clFM
TO8G1lJbhBpZxmkQpB1YfxMYn919e1ILKBo9/xbESJN8HxFrQp4A1u/PMoWyk0gZrDypg5qK3V+u
YWdn6yHKjYjOx9KPLjivdixA3wK7D7dpVr1EfH7TljmgTTqOgRTBT4iloJwkp3At9OnQBc/anR4x
/rO+feMebzML69cwuw7lcKTygVVE3FRa7Z1gXGe4m2p2p/lcoaPh4X+IEtJaiuTscV/64c5wwb+F
YqlZybo0DLRnyb4NXjryAZyo2gvq2crZF4J3DJM/Nvls482jHo4PQa+CGRiVPVo4w6ShxDOolv6c
P48Wl02TJPf10FUrK2Ff1blffccR5gyWesmctliz2CLEFNuPwr9UB9FFGRW9odz3w3wilN0hxsKU
+p257fukYKE5SLzOCQwHlIgY0FhylWmz6pMWwFvKemcwwZOFI13w0DJ+RINqUl6yU3eyZhOaDzWS
5Bq3v0BtoA8oHw1USfolEqBN9Hr4TBhI7VTZME+beTwI1sB1AgMpiXHBmY1jR08FzV4BuIy0QR3t
QhUVjwPKlzG8j1ndmmG06vqviZlbngj2/aidCyZB3H8+87VgGtdejR55OM2FFcPCpUUCzEgSNU67
pmcrqOJVQCHkci6YYBjAYa5dm5ssZCqEgsE0Vnr/m9GHNjjneuvJDLud6riZLVR9t5ZZlx9+kpm1
8ni1EvtDyzOGPMkcZd3aYuWR/UfAEwFGrsmqlzDmKrSXc/rVjDucxexlim9MG3ZtjJX7PS+6TVnK
fWB/gSTgOEGX4z/pCQp7ZzHYLus7mINkqncVc/adwQmf4ATGcKhncPxAV08b3aT5jqtVRq7axJ5P
Y2DuWa+F/ZFA8fK7ey7YpnrMqxfwlWhq2/2sY53Zc4HF+u5aRgPBuux6vAyhMUUsape4p5EMlnm9
M+HJlaK9i907zu2KpV0O1yMV70qMTBpfSoa2Zgr5DcqiFjw6omFj89qT2KlzObYOU4OJdmngQsdS
BakSj06wioujUf3SQmgUB/HI6a4QHUCSc84u14UJLaWJ2OgTLc/ouQD1hAwHjNDSVmo5U9evIz1w
dydm5urKDs4Os3qRjpuoC7YDHAw6fdd+7/Vb5RI/ldgLiD0Oq+1yWkfw2+ugp/3c+3DkKOIhGYAj
BmumcTtajJ6jb8aiyxxOAKk0LbkbzGbT+DtKSoZ0xA5iBUjf8woVQHkO6vt5gaSx4EB+XNcfZY7x
gO0FLsFKkE4j2yVRO+y9kCNAChnmMFN5N2dHOnKpua/Qj6mwXyuemsHm9/CqlIify3oj+3jlIbKd
lZguplXvZWIobevEvgPZwWDo9DGybSaI1WvS7us8nbMpE4weDKEq/Rj2P0ZwqS4Be9uey04Zp0FQ
R7JCGoelhqXCPiqcAh09ejXdiKXiys9WWnN0g0cDsYjLeV+k6OSyxzzpDyktelQ9jGptNV+wLviE
X+rou44PLSIndEapOo3+T9AzWw0rkifxoKq1xw1rKpusIbGxUdmOOwfxJHl4+Y/fNvMOeJ/xIW7o
zDW72zj+r0NuSTIx5CRSx3Z+cJsyOl93mON6Wvi6OCQWkdPWkxi2AdeZjNpDkKyj4BgnTwVUJZs2
lNimuPpFCYqpkrZpV1oIazIGRhvdqfAeD0ui7NjalozcIlyINgplS9sPHCVSXLV67UKAifWzScvS
etsRYVrzqofOUWVfIdWsxLwclM+DOgpn441bEbfr+a0zsWVPaIEEoAen+oCjVDYbc5jHcQdo3ssw
BIJ66Qk0zI3XJgWww7lnkybAaQmSh/aEd0PSAvyjtNOXVb4308fJ+Wn7XZi92wg+6++SvInSX6I/
dXJrpQVPZoWQxK4bsXN7gKBk9Y4bxgVtPFQXr7y5o2h3ektX0tT914i/dVUaurPXRzvbu16sr0p2
tbVb0GzRCW3sIANc0CbaqpnVcxo5NymLPoYsP6YAnDRpSJhxGbOWIE3At8+KJsnVScnRYpLWFLN2
qMbDUtXjN6le3nPb00kFYf3aSNaUcQnxV0nBqIateekxQXZzCNrePatt+0l278TSuesiI4BcDYym
PO1K5FB4s7IvP+gJshw4qjRs4yuCT1wqx/43r8YXZ44HQh7GK3gtAXWZsfPQgq/aRtLZgPt/01ms
fuZ1BE6RTsFinUVjWTFzkxz4GqbJdWSocJMToKxQzZxDvT6P8knwsbf4QUw3ZhNy1WM+DMgnfP4e
1hUMbg020h6WKPE5pGJXFABy7iDbIfdkweT9esnWFZexTB9HTETQig+N8RsQvcGWaDup384lKfCx
1uAsfJOIeY15etFEuxTzz6lC6upgfJJrCQYlRkqjnH7lym7hWLcWIUmITSnKavTGp2J49nvr3vff
NXw7Gl5jFovz5WhmijmytU4jdQerbWVF+SEdkJ+g41YYMPsCrme+7mLxljWAPnP2511DzzwF8K3s
ukIaSyR62qJ/a52l48Dp1Dz9m3Hr1oKFcNdDvAui6VLHLclblDyANbgfHeKFwtK2jxkYtS03/0un
rdqsVmdbmsRET7w4YQuoLNX8LZUyyBFxFxfpfdxz3qEj4vLTYZdMuJazjtLLre1VqQmAelU17H2Q
r+i/6VfgAKBfUAnmGuFeMi25C1hzwrSo7/ks6AuDWeOmNoHGKgK/szF89qq+PBmyidbgtAFmTNmd
Z0pGF6zGb4F1zwLrFmediy8OeoY5K7ZAfOD9UqSkaZ1zbnJm5XmtymUcO+gKD4A5h5VSBETOsmPS
bqpTNiE/Rx69i+r00zcQKFAQ61tqur3vthOvFHRP7RFwZeSl5ybMy6VNV7ZONMJvhvxdH/uQJvNz
tLFf+zJdaa09gUyqWWen2Q8jnFmPgyyTjy0LFX4gng1MPoCRSInnPXThHxdT7XkkKHYxTmLu96ZB
PONIBHyxVh5y1p6LmqeTphvqgZmAk4pcVjMFA4k42sEi6RZxHQG3bFzs2K3mL8MkZMjRA7xtGCfP
zi+tq+buhEoxFEMLmRTegEu8AWFi2QNGjB16CeoIhJ9TjTSBMJiKbMDyreiSPc7AQ2hx84VRfxkH
B37hHKuoyEkME38nixwdfYqxm8lG4c45nSGbae4+PUbuMGBXrvogBhHGr60aFIqlpw/jkLIdnB/S
TGvp1ucv/77595DZLlE+hupYS85f/n2zqzVWKWZ/9mvfP9B8KJvkbL4ckdvgCNaxMJJL1JCYBv+s
K9lptnBcDnJ+GNxg+ufh73v//vLvv/7X9/7+azeDx//9fVUxRQevOZQmb8Glw9N/GPsAMYveJmTt
AsvCq9ddfMJHtn1MwbeoBrOEliWS/3wpchdtty+abu/VwVJOYXVEeVge//kPOserwK3gZeNBqxTe
OFvI8fDPQ0+CWKJ6tMEGNp1mdNzD31fV/331zy9jmzwHFHla0ufHKP3fB9PEZ294oUZvaaVHG8kV
g1n7yEZt2iKNBuDZHQ1Nw144P9gJuz5zfviv7wW1lu21nODfGfup+Pwd/76ij2cMlY7MJJhnWPQ1
8KMK0yDl2S63TSLfVGDqUGMj4E6SUCC0jwFYEqNKdgxAL5G0raM3pDGcVTO22b0q66gl5v/7dTSE
0zF6+fc3/P2pv98q52zEQHeK9UT29B0z3P88yKlqjj/SZdEUiOT49wCEl07o31+bPAfsRyWDAwv/
ArAI8dEZjXG07QJbjUd0QQbe8GHqvZeq69Az0JcYsF8A290Tx7NWWtLck8qwnvSkvVpmFx9Y274b
+IJQiaFQR9jibVVHA2I3Q3YKFaZVafiHqdNRKOPRWasBRZalJ9GdkxgfCHTsTQvDa4HBgkErE8zj
3wMGz5YpEBFamqzq4wDfjS9J3DNk4XdrkoPdxjyGU/uZpiG5LhCCPbQSbVBq6yoMn8LAqlnCwe9z
WXAxsKKOLzx1CppGW0dMGBdJjMdPVP2REIn+vtbEbeodscuhD+SFQlbQDuXecanRfISmlTPiRE4Z
x4HoJNrF3NrOhGBM1M16CEE9J0wqk8Aq9zGpeZGnkdodvBc9XYUx2YRMG3RsaM2DvevHCH0Tbduz
X16bk7/RCfYrTRTWsEXpzUx6q04zzmGKu08IeFZTpEUHg66XSLIZyTt2m64W8y4jvhU+Y7N26rK7
MqypxvL2Up4mt9Mo2lW0jm2m9LGOptHLGJPVTXuOssXfX223AeaHQNjHosKLoOLpsRixDY4Bmym7
A2ipYWdBmvL3G8eaMbpOs7kvDNQuZtk5Wztj1tr7THRGTEke/cy6B+3Fkq/sNoMFoCNuYEpWzJqu
8NLmaj6HsZKANZZ5vYFXpi8SU3N2uVOISwH2f+nWU77F/zNdfMI3cdn2jOi76U34k7qClMlcNG2p
0Y4kBrebaEp+oTUjq9b19FJW4tRPlfnCa2Gsy7wCuDqxmrT0KtxS0sqV4XRIxrL0MS0HQpkZFTP+
DH8LMdpHA6lwkO8ZDjH/T8v2lJijhgB7eAYMnW5aUCHvMf4YtyqaS9ilt9HLvRu8h0UVay67BOne
OsPs4XquhoonG9iPc7X82rm6KG/pDc188+/3AKdRthk2Sio5SOJkBUJI0V16ECpLfO/lNmE0cvl7
AOgKP4y/0jBnFq3tRmeArHeBMbtGSa1aAaClndVDsc0rv7kbYjPd6F3DWHsOs8nJsz4yIs+3gHUG
lvFMbFwuwi66AxIZ3lFhC/PUp47FYppoAbpURmrGCNHZd6sTypnqVEMTO5UVWD+ZNUxVKLQ3bTcY
C5fIlXuYKgUOKLvZOvNIrW3q8hQENWpel3S3yca+EjIsX1VSDncU/DGRXdmpm9+NJGOxT+0Rf+jS
Q6vYmWTlODL8NFPmZiGQ/iO2SYyog8F+Fohl3+ntnYYxfLBIW5OdxYMhBWtCyWjGOzlcKcdMj91L
pLM1DRD77Vok6j6GwmuaRWJZNTq+3Pn/VeeGt7It6wKChJER9MqroXXupbBxJ2mCSGVL7LvRHV5d
eic2qS4flye79RCltgEWHgpAJ5HuhXiM9pa6wQsgD5fNFOse/g7hEZxia5F2jOsEqxBgZyapRH4l
kpgVw2bNWyf3g4zEsW9vbUOOADop7z7E+QqZyG2P6TBOCyy1xAkK0d//Yd8GPbw6IX5uXmprlY9R
cG+mtbc2qAhXnt7rK+i27s4DXIlF0bmGpv9cdaM/x9OX2FUd46lV5ERb3l70nM1o0dWeHcnNlBhN
iXM8lX5n7AalGvi4SYa+aHzskeLfZWD2QIPNHKR8+qiIHlAGJvAgEfVRi/Pk0W8w2DAy4WVPn6iV
8nVAFbE3RNqvdBMlSq3lp4oF6qVgheqGj54fG1izhgZLam5vZY167u+QCiCOYnBLkDJExs2pW/iw
nqIFRvZHYixBBmxiRkBuOa+2HFx1tK043WfEYwQ6yiG7wUhojWWkk/rAm8uL0olxMDuwPuws2GTX
WE/if95fLi4ezVDywOQRBaYaolOn3bV2WPJHYnSAQ1BXb2pKxNm0kW0W/YMI2AGLjqW/U7vnfwmr
fso4TJQJsStxGO8oz/eq91MSHLx2XVeu8xqjpZ+FU9Wu5eA6N3PMY+GRHT0o8sLTKArPzkNY6to5
5LDaQA4n5K6q+eX8PeJ1kG0aWB/8gHGx7nB99qbp3nfzQ2SDu4viSfzziR576+SVxrTvJCL6gey6
+QM3KdaYSc7/1us7jCBae1dpFHZh70dICHxGPVZktGdd5fqu4c0J2yrGDyT65yBJjTMNjHEGUEA1
UOSMLGpn62QW2KSgi9GXxsk/X7VEXNoRZDuTsf86HAK2pTYPK19LX8yx1VGKGebKsx1jn4IKCKPG
WA4dbNq8x6Q+DP3rIMPypGLEbB5TtBRqXIJ7BlSq7aT3Q9cTlV15WzMxICtxxly60fttIzfZOl4W
HEFZ9CIJNmM1/kB5DFd6a0L6Ey6g9ThfxVPG4MdNrbXQ4k2NFnnHCuxisuZERShwtwc5KuowYAGq
sNgPJWYpz/eOtc1wxXTkawLvkjDoX0EqGQbw2Hzqc48LhYnuiA/O7oJkh187OWQ2YmWgbZi1uPqJ
TKv2AfLcrWv1mzFX58GwiOVu94h3KXRGm9iL8FbLaUfA11LppN8Zgq6v6vzbFIePGUyHYauQSh/i
4N2CQ/1g6w5SpIbI9JKoNoI+oZE0aBrzKDjMydjRiAetsGLBqTKdp6aB1GmmDMsAJZPOdCWoZDd5
BZ0f2i1l7Qq4pZSwY7nJWWHl5uwLGICVDd2J/lOexCwmqT2MOuT3LRwVnAueaZew1WVPXNTgGas4
IQ0t8byzVdGTCy/uDqofMdCdRzPlhqsFVM2Uc7iByIX1fezwoQMXcND5LSs3O8seJpiZfoGfCY/V
VMbLVBasyvJnoBcM4bJ1RWfseAVILdGCG23CDyPJzGVRoyNwiuDo9wQoat587RCXESbAQZlICm2q
76SpXvQQ9VmlTye9Vu+eS7fVtR2HkYV+3ZPobkVVEatg1ftasBq0kNymA+a3xLZvRez4rJiUBqrU
PQk+NWs9dozDWFruvFFi2AAu0fceNCNcQd38MWJG78waEHtFMlwmWhlvtOxldCCVIFZolkK01jEc
TRBZBKVzRl7NUt23VtvekdB2HxZ+86zIKsJFyz99rK6+N7kLzjv7HJJDtZwK2NYZyrFDhtCU25og
FHZhRM0BB3BiY9NCBWDOGO0jq5GEATCtdQMnWknbf4sMsC2E4t75dlSTOQBsDpjtmihcBi6Bhsiy
uTZJpr0JuOKG1z1kkXGumqYmE7o9aJj+cGLDVBS+zY+rkjPlWrPDXa7tpYDwqwvIJzlYCWVPj0Om
igcXL+MdVduzNKPrX/n3V/QFepceNM/49MwK+YlyKGDLYssCYkAlZG7lbDQQLlTiUR9j1AJo0u1Y
okgtufa8hAVWXp4GZIOsqbplIsa14fRyw7oVynz2Kbr62YkADwQEKxY0qOuhvwZJ218A3q1joyp3
MhtGXh8fUw1daC8gCSKd+BBRAF9FDJ9IBPD9Oz4ZH1XQQFSu52E17rQKwJDi50ZXK6ngsdjA8jJ3
oMz0selAGuU3nnDJXJ9tleUrb93ywjZWgi4cG+HWat1Pt7Tsoxi+J89GgjUeOtOothi333QREjdT
VvZJSBs7OunhiXrrCi1ciTpBYDYa23Eoeb4NC2Osan40WAyrMdFIcGgRPUbXyUbPFaNExS9S96uM
oRUYnv5hIPh1q0lGy4m8YBQ2SFbPX6PR+NUtlwi7pDJXucFwKxcI7xMk4UGBMn9iNydRF3ucuKTG
6+jIefsdoYCYrJg7M3lpaSIg2NY1QTzd4tuHVNZmXyUR7tLFz1XovKhabifL3NZJZU1YdIHn1JZI
yDfCaMQKhpoJZHZ4juAROUNdLF0nfTdcqPtW8uazVN0q2SIJkPXJJyJ1HhCjQZA0/632WKVklndJ
9ipt+RyBMIxGprWWbTy0E6niTrtmWirKrHsVjfGj5yq76zB7+wbXIPx/Xigcbgu7yrZ2bcrjCDhB
6qBBrGAdpVlDuKK9sWHTrU3UKZ1bXCdZvEU2S/TeRlCoQhbXHjN5fJQcgNA3lnEaH6BN3wzK0qb8
DV0t2BZJbS2EDmbAD3/MNH+NR0AUXoQ5iin+LpJWuK58qDxEOv1ayhiWPehPlAYkagDs5aUePnRX
eypUgRi8YF8zUsk4cOJJYF/0vrLuoSxQFpTlt9W+Wo4akJbXnzUpsmgyuME1vXkfA0odvXXWjixR
haErqkwq4r4XqDMYggVZu3TIJO1YEZdjVKyReONFnoLNoMPjIwphqhflo+bQoUvB/qVoX2l4sOqM
3J+ueQOxEayudpF8NFmN0zfMmPBzwAeOegVdx3JLuj9hOZgkaDNpSnCfCbpIeCD6TY+/0tB57Fxn
S27G85iyVKrb3GSywJJQJyittvbkK6SrzgFMnSbRk5a6rC27hAqm/LBlhDK/RPY2ePZ5thbNbEjb
GgQ5rM01MWxGdUm9JX6Bw8VjyurP6Ii2GNmg6GLTVBjplZx/rtjauxV2Gy9DfTBE5rMFdXbh2MMq
db6aNHcP/rz2nYh2ZSM9eMAMMtGsrbZ+TqhG19AwiAMMj6TgEkoTrFTMyRCbKAkBzsRmRXfHAtiu
TEJHrZg9s8M41x2x4Rl49PUUe2OrauI8yodkIHEA4WDvkYlE8cXsrfcJjUWgyQW4SbXxqaoxyTdR
xn2j+As9Z4L3AFbf9elbsqD5smY1p/HR6X2OqdF9T01EPW4BbbZ2mdMyzKj40fIgfh367nHk6gT8
4uy8SBC5Jd1tybHl5PRFOPKB18QLq8gvqeOeSJAl2OaqBHnBHsQfr+S1Tgq6trwKv7OGD4l0K6wb
gjQXtQTPkR3iArVmHbi7QL/BpRFEBHGjESVSWAwMquJBNSg2tGIpdVfs9Og7jIYv0koRL4MOhVrU
LIsCyTnHHBpWvf4gko5arsquUz4eCiG2SVHEjzGaUUUTxjNZL+NCZSTI5Nwu3EpzmvZzByZvHzFd
4mPMclbkaDhgi0XrkUgx4lm9I7Mvc5nWyWpIsyeraADjZ+9C3FRXPVRFASbBbKwlWM4luvL5iUGZ
2IzjoS85f4LA2ok66jcygCWpkuZqJdGbl/piYXNJLVrCi7NG5es8/hiL1AFHC5zFHoeriHEsGEGP
uhnQGvVoQyRRtqOqYg7M/d20ot50A09S7VpbMXRrIeAsEZzxQ2jxQxFb2Jbybitkn9K5+tk+9y2s
gM6tmtm4XtL+zKBQObsJsYyhUayYFc5pBrapO8jkroqPQFA0eDPS+itLRmfTWBI6RPDAlgVv2HBK
mYuvpGSTUqv6xMjpmmB52DXz89eTBLHSBxrRyCfswcfOqjuPkWffpZ2GzmGQvzWozpWj9zBTiq90
dv2ZFnn3AwbihTCtF8Mg5rYg4gKig/Etu+yCdK5jsDgz02GOpiaDvXJKzmYF8TcK7Y0WOi/8kBMb
wuQ1G2fCuY/mZrSmE2A/5mWeztSQD8B2ItTNJXAxxfV7dH32oLC5FJFgcZhEKEJtotQgJlVzhQfE
p0bBAnsq1kd9KcFGjA5kL9OidgAySxBOKZiNIEmotAxljELrmeI9hSLy0vsErrA64I3c1O6eS32f
VWZz1FJ2V3APpoIsBN5OnumoXTrIO59DykAQZxXuqx7II0fzUYb+7+iwkAOJiMoNetRoWA9M2gAd
RiY3d/o+TbLZhnl3nzXuS0oC3KYvtkn5GWrVic/qe/2H6GE2WeCywdCU8zarxNELjVOWyLsxVJci
MOp1RL3HZtOmXMTMw78c77HLEsVGQYVbRoL8qaGBtaSSTK4CDVRxuwJQeMcGx3ik14uzZjpfqq0+
+tEju6MaN2aBgLq0zm4SqkOe70vbwwTTvIysV3kBnY/E5SU3JuI0BymWo0Z9vSRnqaAmyMz7OaFu
Uvo2ZTRBE9iGS/7lDEScAaeT1T9ObfWExidfFS3lf6TXBEJMXgcAXy4pzN7RngHtCK05qBRHm9cN
04InYEay+nniX3IzWpUKF5vyKpiGhntDMIyQBKUFAfHji4/V2eagz7qzMsxnkn8ctiP47jQWc5ME
OJjyCadPGVExa8itkGCwTruNrYlrYsZni0p8u3eEYnICE966Sua0lQyOzmrKrPpIkfTSDCzj4cGs
S7d6KugVqySqdmlW+yQyNBs3ixnkmpjO0vY4acbnhGGss8KWXStU+T6i+J8sIPLhXPXecq3hLHAB
GZOkhxi7cPQlIH8yLLwkWwNiAVBbpHRHwBBHC3YY2LDdpPybHuEocDR3WqrWjvjLmOiWXQvDrEYp
2iKMa5hap8xOl4bDH257f1ebAcAWjZaOdGZQIN5Lrl+VG1AjgiBZCD9Fu9u8eDPFx+iD57aV77JG
YkCghkLCtEnNbqdn5kNrDtNVZukfz3lgEpwjjodwPLRzuAaRYI5x38REWgcklQVAwFfsYc4EsQfL
QQnEJE32BUSc09QL18rLXrgzeCOHvo4wc+DN2DhHRpT12vKds0FaiNk+26mpQ9YjoixR6OK9fBP2
8TtWL8p+vbwFDBwIo3NPclb7lvHQbKCdPnQlmCQ/M5F6BkzFx1bctQAUA0QwWz800Kbl+nsysZI3
XWOfE+q7kJW+50PIsZIYBOE631VUEkMIa4UqhMOaJL9tSDT9umJilXmYlwOnwWEWaDzDdo/DwW6A
DJvc1d6U3djbYQPysUZpWfkoy4COwGQeOVXQrszwK2csSE0J6YT9x2M9GOfSZFwtMCpbU6pvJubo
TPmqrWcwIxZJN+Jo6smEq7qNr/n+RkOBKCQmfs1iPw2DPT21RX5qfTafDnH2/8PeeTS5rl1X+K+4
NDZUOMgYaEKCuQPZuXuC6oicM369P1yX9frytshSaeqBS7afXh8inbD3Wt+6Dnv2VgSmJjMryPV1
SIUq9ljZ/RJifwk0itQvaTao/lKNUnntFpTlGzqqo9a8hlkErOpQ4I6bs3fBZK3iYPSUcJcE/ZKz
X+R03msqE5ksiHjIFMqv2QjGLutAO9iu4sQmDck0ojojEtofUNl9xx2J1vAeYtQK0dRdd9PmkLBI
e7GTk8JBeINLgx2gvB0tqhYNqvDju9Ti1IYgFZkStm5AjebY7nyBAcU14TDKRrqvI+lDJp4V34jZ
zz0rP4wS8UGdeGkoo80zNxhmoS32v/4vSIGZkxIRTxEc5q1JK2VWkWK49pgyXVWuyVlDuFUNmB29
2GNKN7jRbrdUDMg8eUxLXJXDr7rqQNDCtatQ1BeB/wV6EqmbYo0T+XGN3qa9b5R8y+aObFwbwU+o
Y29TcjRNfqA1S9lAOSun+yZAzuTJ6NWGMFyO2DGJV4UK2Apr403LVSDz5BpvivgkUiBr6ysBcR5N
5KaVon4fDP1XwcmUfYE6NxWTNbPCO+ASjEHlpt8NEZYxve5sR4VOiygSSVDAwjS9HrBbcrA2E2cn
Y7tH9txL0NREiEIHKLWe3MGo/QrG9LF1tWShSouaEwKfaTc6DXa4XGFf32mAKrUYsUeImMd2L2kV
0X6wgkmjjQOCabGtP2XZe0ggPl1UY/oS59HAvqk+WL0R7YwyvSDyA6kdxMEgKpNLumSPhZx1c933
IQhJM1ellMr+BYVOqZJyYXA3wkR6ZKs5XKRWRFNj5BRq+ST0hnxymTrs4s4I92wq+5jq8NC7gt1Y
2q9y4sXYRu+kGuKDNMryfDRq3+GPqYj7cIfq61r464xyUAUjhm8fJNMY9Ksw4A/r6uiEqonvNm1A
6yOzzBMtmqs2r5lfJ96CGguvSLJtZZPSjK87RgOnQx+4FgNAQtkAHXRxYyVmp6Hlg2IOeJUAmlF+
z/kufVnymXa5Djktb926YIVLCcUQCPz8fPT3MqHsJSx1mG3wFaooYFbFOpB0xPGlUb8cJa/bDAGc
obH/Guh4zvqmspYG/YedLKR9HOreJTpbIDnhY2cH6jIKyI6RNfzjhQctCH9HURFlUmrssQtogTTX
UI4B/G+we1Q4Y5xAQ4MO572/IB8SjG8b3PgdyiNYHBGsW356h2wyZVulIvoo82nCQK0T5Qn/fojZ
sPD2HAmDtWYUd0YmVHpi/krrmZqbwbyKE2+fxAhaNNp9YDw4qhZgthovjKmQZJuyeMnDF7moyRzh
qGePtoW8QHkbMv1Nc7mOKoXo0vkTMVGPFqomXno9uqlSHX9n2tyXBo7yMYUSmwOxQD/EzE1FJIqR
z9n2q2W5qAyVKyOK3tHfP/yKCsnCl4GzxbxXrOvOzSCK9DhDhzTlk5NRL1QFaRsK7ETRIshKm7u4
ycnEILA3Qqy+HKqxue+1CpxzNmzwzFwi2UfQ3xCoFqVEhtQp8l4qz7NIuKwk4AaXigu7hPee7GCD
XFrcQCY19sDDVl9lIchBDlctpoVFPHoo1pt2FdMaBHAfJhyBy0mcNP03LDyWkXcjWpmlFSWoOZVs
rXJHu6qfYRxkVo+QTSo1tKdafOVlgM41dl+SwL8YCzwGADjfsSsgLIXfKjfP9CCA++NxKuSGyKjI
eBvi/hZBD95IwrMqJK3KcBvTx3dM6WBL20qlRBq7FHvTOEVzneXZ3CCixCljWHlV224S19V3Hvv0
1A20rc+EgjKrxjWAFHtMOC+LMp0PHtwHvYINSWfGDtLnRKZo2g61xBTUbsfOYrMv6d1CWQVd7s9d
0gTWBYJ8OUzDlS2HL9SLc0gQcGxrvf0gWxbAN6Y+uauSFRRwd9ZC0OgTOGxJiti+wFKEnJxLopKP
/r0Isi8zdm0Y3u64Io7ioUCE3CUlC3UKOAk9ziJofaTVQIU6y6bQW++jDMvgqNMZnPJYASkaMyPH
2ajw4CVbrDthwXBDEscDU2QeSWRE2FgjDhioD18D7CKcQfexb1JzKrVrOVUe2xIxZ1Eo3ArTLmdI
rT0qyOOirISBXyrNkLhiOhhQVrLvEhk7yIh0JjCJhquz1csxErY69SEXt7DvoxpTPEQykjXZ4n3x
EcfZfQFLjFy8cNcooAVw+vAUkgqFSL8zUDPONK1/jtMIH4wWPRlaUW60ynuVA5yVEidhEusyGRZO
WeftWtHlK3cw11lZ3gmFkjStQwAK3mXDcReTUfqRl14PEMt6VhP7NSNQh8yza9kK7xofFXQkFSTd
BvGcPeSqUkFvddA6aCvRlddZVvn++TRIRhOYK2l4dsvWKHEPWeQ6iTxEwEA1SEYOk0cSxl2AvZYJ
EhEU8kar8S+3ncSujyO2TZcYo1rLfFeqcBP669HI9In/fZAinFiksaMv1h7KmgTYUTcJFIvfJPcz
JkV5VZoCAwFVSiCBuH9LmZi+vsWx4qPJIul5Vw/qV2C073WL4NDP+4YwRlJGMbgLz15VEDcNSXuh
A/jqya3LawfpHJhxYiKL9bDHpC5b0aognK3ZSmpmb9DzXBteme+I5uRpqe1BarHx1RJlWu8TEcgu
7KHM2V7whoXpYVQCCR+ShJzdfEZNxklzKDYJMwe1VQ1pLl2WElfIvO0Jxw7aB/u57bRPw1BYl8i7
ZscAWrk3Xl228HNyZebRCIoXd4WKftFdRWSkzvOU1lCHbBrbV7/UKj7cvGypUZnkAfr9r3nrPkkm
Avsm5iNwW4zmo+pdoulZ8iD0FeIDLHfywASG4+ELagbcQrI/r/pEvQ1dGkkJpX3TorAudAsvKemy
MX75TpeFIyCzGFxCJTK8jyEwN1sDc6Z/pfagOrUr5nrV7GKOj2QruneNZYld3ax7eIfbisg8UFD+
Rq/7d680QppqtknhJZ3bpt/eoqpHJdZFFzEz82CH5aroxHXU2FjwctSZJdrcuRF1Wwl0WV3fNmVd
MZ14jqbpNm2SORTwWYiACCXLnlrShlAIQHoF5O9GriZ/KMy6IO7u7RLvYC11DzHVH3hs9rVmyIdI
g7tTutYbszK1YHVEGDOweFVSg2CJrDMyQJ264rUhw1vAiM0rto4Y6K4BpA6vKlx9J2wKZoIKrn0q
EQpL375es+2gLqBovqPa6Vua8wf8+KGgX0pDE4lWEJQEpNQgc9xiDT0xAl0ebYMWk2dELUwNCoQT
bfFZUyTuOvHZTcnmKbMol0DfumI9qQYUN0rJO07iXY+6NDNGDmV6YCyKkpJ8iVWyo4s+FfdEAYyv
p2KVkRpnxWAyK6LkZdjqC7p0F7nFDNsYlxLXOFNLG8ucR8pUkmWLLumJNWanFbQI59OgBr/XyS+J
0QPrB4GhIRpLqewQoUL6pF9YTthbq3IEp5NxwJiS3B66gUlrNOBgYL+B/EDNzUJqkdUgvroxeRzH
VRhln3VnbhWP0WJdXQ2grBiI8qun0fgTtLKkkU5Z7W5Iq9+JAPNXjDjb9mRjI3vDIe3hjQhEOzMT
cGkmp4/sPeRFb+FAQtGRILWv29GnN2/RUtTpvlf3dVDclsiJgFcAcqoHKmSNesv5atWoAgh8QWh8
1aQ7jhsUVcizkjj9UNbACdUjuoKxcuGO4x0zTTWLyBafh8zoVWDINHmmg3GEE0Ex4uUgMQvopb5p
2YTPNdeCXwsHZ6Yp2SHuduYAVtsIruUQM0c7PmX+cy8pG61FJafInJLTtOHr09TLgKopGywQ/il2
Fp3oBUmlBdMHdN/p0y9tej18N5G1mF6OHK8MnawEJUXfX/rZs8wKOdfoOLHuF08K1Z3cwCeYhcND
QBjgvG+YWTotg9M/D3xQ+mH/wa+4iAPzejIBd31Fol5zX9QebKdyEQV2ux5TCScoNe1YA9g8et2z
WdrDDMnbkJL4KFGszV0zA2sr70v7uvVtoEFB9eBbcEXt29Tv3iLo+sv8aQzZreQ1QF4zN4iW9Z/Y
dObzTCnFotGemEEFmshuP9bSXgIditiFsnNxxUe4M3t9jYS9QQhoYLKx6cx3afiRC9zO6Cy8qYwg
Ff3SFxy1RxXJkbCpIykK9FQTkJ+Q1VdaZo7kB3REg3StTmzW6K2n5rqq0ox9FiFQlJyomKb2VGLq
1kFTqMC1VhyaoGQphrUqdB2cbw2ieFTS0TGmTmMtPYg4t3HPUAnyqszfSPl9HJPyTRpgr7BlYhMF
ZUSlKUMXZyWXMJ7DkZlENjVqgKLeCfqLQ4t3Su084n+LnpjC+MZL9K9k3OV4Umxe8oDK5Lz0bdIF
LcjqRkeF1qe8ww4bb19hVOs4sS8qUTc7rKXTQR3gIlX8nWVpj6QHA0YhG20RGu+SBsrP1ourTggc
Gl5z56vUC/I2fUAAj7XJZY4ZqbbOysR1ZIOaiUk5kgZARw/KpEvTwaaGj/aqkSiFOWp8szy2TbrV
38WUjhy/I64vH6jI64KqPtusyGlMuLY87LLY05RASGBpH4khLqzetpbUePBYlDieyWpt/FFzxkJ/
NTy8iVhwFQysHJZoQg0RRQkVK1RAYBSevQjkv0UyvT/y/5eYsmfdWpKGT18tH0NfJ4nVv+lJDskV
F2+stufLbtFWUSH1LeBtvk4ZHPug5TYODZ0W4SpfnlDWns6HNOVkpkDNvSAxZkRfSiviSizYp6rT
J+1ejZRiLzX4HDW/3CT0OI2kalax116Jog4WRcZBmCjzjaXn7z0tAmmgZRX6JqLgBtNj3F5nGLM4
vPfgA1LJYf/ClYpIbGSNeg9kmg27R0exqTiblfKOms7gJjEfEGGwqEa66cAUyapPw3eizQ5pFt+G
Wvs4usgGqAm/Z7aSLWo2Znmtr9FdvIelHW2Qsi/I3L1W1LJ2MBNVa9swFkoPxCv3X0kFMuHNpBc6
GFU8dK6FFBLnusDmCDV/mCU17pWqADRtI+WnkXXpyaO0bTTpHlHOmw+tcuF17dMQ9PQA/HsZ8C3h
mrgzxO04UCjQEXmMUQICuqYk0FFuG3uTEl8cA/tDPhvl0aMbsUUvEdeSviSelXKgIpS+sL6b5kfa
l/dqyVZdImQVQ+0+l5ptHXEAyfr0JbTgLSbi2erDiE+SBn9U+uqi0IObVn3M5Hg9FkF0gSh/3rgL
gQV6HmHoqivQ+VL32qriOS3ray3SHirBRrIN1C1Sa0ihmdNjQeXc/opl+laUqH2qljxJOuULNUMz
K+glmEbDQVLIV7QJWkeh5kLUYU6XXssQVqTXJUuu1KcPQ63nW7Pjf6E2tBVGdx0U6L8bDy7+qLv7
UMc+7gFUwsoHIZMk89tGtuilUtrs63vXpnRqmGiP7Th6KjKyK8K8YCO2tPH9+fi/82VTwsbB3oKz
bJiYEpCB2zi4MAIU7HiAmCDLHioEHJKlfm2lLZ32yZShFAqwSS17sjUKH8Pw6OmgOJXM3wGESacw
v2KhNHvDJOGooYmgY7N2QhdQjCUEJ/nBw5bbTCsoxa/Ox9leKQt7MB5ITYGbG1A0Sp6QPBbLVmYk
qiKo11GO8v1oBv/YqPqvdIiu7MQuZkoyXLVIwJygDCniijcEjclOIfq6KSm783rC6lCJLY2wvbup
cS0H8YNJrjReF7CmEJBDxItER1lZd5339X6MjXxpsSVXWe/YXo5Y/yV9oya0dYvwuiunzc3g3bVq
tKrbVr3S4TQZCiZsq2GNl310cnpQbkQRfomMKPjqIY7yF9OvCfArm33m8pOSztFs8zlXmW4KpJoO
CZ5T4TjnAav22lXEl9vRAlKK0hFdSG0rgYLkoRVHWLc0Gv0WAP1D3sBhAhPtpAaHK0K4F23QvBhR
QkGl6y/qOk6XaVMrzlgjSDYXIgSBYVm65dhCfcqF5DRs1RxEhvehTJVWIf7JkXLErk07QIDrUG8h
/8R2Y6a4q5OPkC69E1imstRQMEWTFI983g+iUNh41P1dE4zcO4oIMyScu1jRxwnoimN5QoOZIMUG
ORczaPOGuA8sdHCUtmVHNak+KwMNS7AJU3aQtKnhoCNDWGCse/OIkgpc81nXoCm2FrWE1nqQKdWv
coPWYwY9a4vvOc2MfI6igazsrHrIMztB0Qoygihzx5zoDjEKZ1yxqJMHG0KrVNzrBdQSrJyNBgOl
Cd1t4rNuy6HEqmTo5sxiM+KqqFbdgM5vXTXrUFXevG6gsqXCHSww3QLiMMGeUzfoD0HQrbuwpgA2
UbwGkt5xiOcvRW7yQNKCUIxI//Q642W0yMrJjID2HsdnXyQsEXp0cZnRkJ/HNYtApurvg/0cgr1Q
MNM4YLUmA5lyB643nPcohBwVDb/TSzLqGHMybCmQ4xISj2o6gj14NIdAB0x/PnYsy/cfG800HJbL
Dave4KietBlL+0ZSqfFiwLBLbQVnQpp5YXSRT7lm9Daw0sfWPTV9NI71yKspJKrgXUFACXuFqokB
IQI0pWHHdrIwP3uQ8OT1kNUjsNbREqdPdd/HKVsY0pw5UcC+gyqhH2r1Q8+aL50HsWwTw3JE9J5b
FPRJLZrHKCkCF60jB8NmTjS6zaqz11ojZlJKsZ9l8pI1xGVfi6bSEj2HJc2wcLnRUKhSop881BLo
sNVljQ5sLnmptBxUmpeqIq/krBJQJsz92BbKSnjQFbJRnddNT2Zpste9J7OrLkGj7AyAemFxL7lf
FBb3qpLccoANYE5QWzbiKcE+vG90enxlHnziKXlSiE2Cl9gQtyCEDlIFAILdjsvBpx8UBLmyliX1
nmiyzEh2ZoaPJfdz5lclJ7OB1zmqJ95p8ZI2zNoD+qzWQD1nCuBWKNJH77XwkFBWg5HScPPv06Za
N9OEYiU7qWw+PGWAf81Nz0J4NGh3ZvqHlUuvIlfNZRuEX3qo5KtWkRGOaRF4jJEzN0vHZVI2xhVF
zo2OL3CLcBQTsiuz/9coPhcGhlZKJJc0zpikbSTjsQs8238m6fap5wSxNNrsAbnnbWXLNQ6xG1tU
BHMrzZfS4wUtIlI5tBQpSs7LFk9gDvQgyH+MjWWahIXaTE/RNHh/06P8SQR5AvAaaVx5ar+hBvOB
tGmRem9MX2DEJwzO5J58Haesv86cFuabye3ih8PjKIg+d59rraMpCilLzjcB5CQtMVa+h6grt3cI
IxAvevmWfT4/J9s2mC3xtYAhBUqszckQGJtobzORNOgYE5jS6jTBY/sc3XXZROvWTp4LdgVB7+2G
MXoWI1OS1C8z67lUOJZ3LhQM1X+LJNah9yI1dnlwKJ713NsL8eipL3xx245VMIYBBJ+RzqC9RVJz
xcbICfPyzQAmUZHs2D1imCXAr2nv7ba/pE1PvukkqOAnwk1uuvSpKLgLDccBvSp3oBwiLZ4nqA5Y
ZNidyqu+Rj0siFi3l/Y1vZGFroOUiMWBjcdL2WoLy927lDJtTzvokEpSlQ3DpEoweloQjbtzY3DG
QXKLg7s3my9PpQ3a2kRGdyT4dLbYGGG4bhT/Uc/BOLBRbbgznEifM1TXbONnaqOsfLO/86pom0bo
OIt9o7QfirgXxB0xm8zSIFqEEZ8n1FHNuBlkjzPKMPMl66pJr4aBI9CvkNH/T2M9k8ZqKafCWJfl
Z/ru/xeZrEP6WQWv32NZp3/z87Wq//E3Saja35GP6rZsa4pqkYD6f7GsktC1v5uKoRqaUHVTUwSJ
qGlW1j7/mvl3S7fp15m2rquKohhktlZZ8+ufKebfbVkWpsXfVPlP3fp3kln5Q2xJSCFKNx//+Jth
WajBhQ2JgJE0WZt+X/7+ehOkXvWPv4n/1qhuuJlcKAfZgE+kAxxFbRPUyVpYi2/3Z7oP/M3/Sptk
n6HKm/5l7cxQ3KXvQ3lRmGW1ROyHe9npS2sLoN6p1yXJBjMQW9IKxMbedE4Pqp8Zc0ql/XZ5RUkv
ri1qMg0LF1Q/+VUcljhanx5litD94S7aJrZhxeT8fxRuW9RsF/I2Vg7kJ86Bdy2Eg+B+4V0q12Lu
zZNl/ek57plRCef9Y1DeBEPXhI2dQDl6dFWmWkZueuBm5Gd5MFZqmTkRdhc5J9OxXlr69sxVTldx
/K58H/DoAUae0DmNW/ohvcBu8kHkDeWqKwI79lizN0Cdb9xHLK3ao/QMJPHc6yOfGf3oUfZxklZF
aeqHrjKcroJqEIXwS8pNhtMPHRSpSZCoMlQeynDmTv/0Fn2/8OnN/vYWyZi9YhtB1yEwrFkCYwqz
28JjqT99gxV7uoZTd3j6Id8GKlLB9gsC2sFHXwQIJuZwQxBZAzFVhft5E9kCHfqTVVT7gGQw6nJz
tHkopuMD/votYomlJl+SLEEtVrroOtw4YbIFw1aZVPHycZ2Olz1YZkojcy8JFoob3CZjCqux2Npm
uxioXzU56nKYQDaJtsOk5mBpKo0Xj4YOeyWnntJ6o+G6ku0LG511+uX5OuTmCdm6Q5t8PVAT8ezo
NmuAKeA3ptxHrqz76YJxsShZ5zadGly1nTYsfBr5feWjYHsrka6F0XNnIx7LKR+By5OG28IF/Yqu
WKEwfG/kj3qz9bCfsa7uLFJPC1W9t9J0gVAelUg8kyLjMQWiRk+Lg8JVgjI2HZCy6d3e15WZwt+i
BbcUcK4VDiZ2eM2O4imUDrW7I7USUNST3K1KABCYu6klKw4FqQeXKrxSFoSa5IcMLA9EQI4xbz5/
2cBTU0vX6MXn4Fe1RrmAruu0LMKBTTspRZrKIR2AWg5vIoXJ3CiPXtLP+YcSzZieULNKek0L44az
i952nDnelfiQjU++tMrZio/pJXajiyKsV8AG1mZLL6pfpAa3dUJNQzOhu4U9l+dF7GcKWcywOPPi
1o1QjtOE2MtoAMmzdbIavxvJdLhp1yPu285+NQSQRQuOUc6fJXahVFdTtvFoovYFbdK0xr1ovoTO
oVQrKyKX6Kaj47Gpx+MvoC6D+BmfplfBn8nTC09hO+R6iwyX6Fhwv+x82aXtjdxBnTU/fJI1wpuK
Dn4HHhhxBQgEkLmti2b50EveS8xWLR9NKjzIJ5p15MJAo+0SUotEGpYpnJvITTTrpay7l+QrzfoE
7oQi8d5kVIClFxlVG+Kj+5FOHDY7qrufKV3Ezge0YKZXjYZbl1rvgGAijO9wnuUdwOCRHMkhADkl
v1C+exyYRstJ2Bf2uxzAQQswEVcjwU0AwCWguqJcJRP7L2kvPG5aH1KFNFosT1w1EuOiwbDNgx7e
/YHjrm9uRusrlWrAjCCZ022uZqsaGmtY1kuFTkKqTvmC0Nf8VD3YQBPMDKwByUZ5R3OMQkYBNc9X
Miwn9cb323VPh8Md7uMRXoQO64fc6wBAok5N2+xe8WTNU7T4+PfQC+z06J75hCawt7KH/My8+NOK
boN7NhQhFAE67/fpCtd51wNl0Q9yaCyVgOCuIlqfnhN/nHqFptqW/GtLdDT1lm5HdBFr4CHUHozs
NW9uSu/r9BA/bkzIe/3nGEeXUbSoKmtlWlnmYhnvCZo6AJO4QMS3J40Ghd/MX50Zcloq/5jovw05
bSi+TfR2keD9KAYdlt5sWJBKtczfMMzN6gcSHVfZ4+nhftieGDIPSUOyKrNRMH8fje4FfnEJU6dl
4JKsH7MoQyhZYNBbnB7ohxeCgXTdYmuqsTM9upOGXyHbyDX9IGTkJPK1GbyfHkCdNjVHN+63EY5u
HGaZIRkLRrAutS35EU7/2KysTbLILuO36tJ9tpfEwVM/C+fBqnJotc/1bF7fawBhnPbePzRr7UZa
Mrud/mE/vKe//a6jWwwuz4Mez6dQRHz7rYUk9AtgyZlRxB+Xz1nB1kxTVfjodNk62mhiDihR2w3q
YeAMSc199GPwmkDFsSpKgqgAYjdCW3bAxyx0TTrzeH8YHnuiCsCCQ4PMQz66St/WQTCksnrQVslN
smjXheNeq3Nl5i+y3ekbqvzx0orfx5q2v98+ETkPsjA1MvVAVsCVtRoJinc38ZLi4Rz65Yz+/ByK
3TqdvRNnNgPhuJUcf1UsqjMz0LnfcXTL2fjx1ehc80TvrJsr3X4r8Oahkz4zm/6xvf7tgoU8bYC/
XXBQRtjp2lo9yKzSwYSuNsk/Sp48ClsR0HtR7v1EXZ2+zX8eXY5GPTpFwBYxtT4K1QPrCa6mjMRz
UW+S4AuF29xPpPee/Aa3HZw48p28oz3Uu5e0iBY26diQvnYdibGnf9Mf39LRT5omz283IhSS6SUQ
GA6mBvI5eTPUr6H7Oj3Gn5P+0SDTVvzbIKanKLkqteqhWoglgSw7sqL3UIzmpPWt4nW6Uvf/4YhH
S5kZBSSDhFxWeGGtWNenE2I0x/rw5N/oc3/hLfUzN/Lswz2aj00b9gGwWPUQPAwLeaGuXYcjG+uM
vq0XxSZeSA5c1TNf7ukPRsjTP/92Z0uryBITuvhBoHkuvas+zVeelzpRLM5Mh+b0Jvy2Ghw9xKP5
iMCQ0s/bkuvTG8A8NHj86DkCRkO7BFS0Za+NSrtNEL7T7m9BLhfPpVG/NCYcHNlSnrFcYMumnk8i
g3oX0D32MuymyUSIlVA/Bo1KRsx4lWXdXUaa5ohMMR0qALy3vsKWC+aQwKgqtHatFcOTSRsOPRQZ
rwVSeM80V2qBQa8k5BPhIC1nKcCmpt8aoFeh3S1rFTOhRz+rJ3BEe7O6nUoosIbjTuqHVcvmzkf4
XeKMw+VTNcE9SL9r1PJTF5VuEI2UJGbbjdIHMnF+UIS1RJD5GML600ZkA8lbU4ZXZnxmERY/fKAw
Xyh3mDLFLaIDfn/CUjsSUmdpZM855gxyrnQ98G6N1NEdRC533pyGebA8V8s5O+zRi9XK2SBqXY2v
vWGR63CTSceYgSqfFytSVuwtGP7ByRw6WGe+oz8qLQIl9LfrPXrNKllL9KYDQCHLEtkmGGy8HKWd
TozkBosNSJDyzKIjpunn6M3+bcij1a8H/hwmgmv1N90X6KG1NB/2FPtftSUumbl+d3py+mHt+W24
o0WuJMfTwKkVX6f2FPAM7YYMpQqGXRWDyPKTS7tHg4x/9PSwP7xI3/YTbCl+f5G6oFfstGBKrMFD
GnaFQmpYdEVxZp44N8zR1VWJRgfWGNWDTgZJItkzg3Z/g47t9NX82kcfPbTvlyOOV3CZGA1Vni7H
8e+ABMmJwzxQzZFMLaRLo96ishIPSFSW2J/P7B7OXOOvrdu3WVdxPSNXPdYzq34L6pdueCzrlzPX
9+fu8/uWjDPf74/LjpAE9ILlxL2EsDInHGue77CxLcNteGZfcu5yjpbnulUCqyq5nIbKnhFTR/ET
eNNnN9Q/fGc8Mure/I9moIj4/ZKCIFK7urL+t3IL8IAcklkyp6ywQg1EQpQTnnlO/+Il+WvEo1ms
c93GqOCt/toGCMd+hMw9VVDfiXdyKRcDOLh3b/QNwpfTj0/5o4L6a7X8a+SjaUxqAyEyxBdsefx9
c6XgK1pULM1zgsC/ILxfoBpfJo5/wBuRH7Aufpz+AT8/07/GP/raRWV1CDNt5RAkn1VFZC7tOVFX
i/9slKOPHYI21Rtu8KGQIFaLHkQTxLX8zLeg/Tk/f39vzKNP3YzwhSeKyyh0B8NhmeNLOn0d50Y4
2pjnfUl9vyflTe6gyqWDIynm8vQQP60yv13F0QfdTTqLOJMUKh+9M7391SWJvZbTzmnHLClb/vtN
oN/fQfPouw5dKfVSpBkHAqIW5hJYqDQb9ZW2b5ZsvOetj4prZp9Z3f7FZv+fb5453etvk2NIZzj3
ap4WxLXXacdAH54WhYN9dpZv0Yx7Z7/z6WP6cy34a8ijiaUdGuBiJUMO6CmJjEUyhbAagaXN46zr
5szb8i+2+n+NdzSt+D0leGxIvJCLSXKzSp0cn+6uN2ftHGmXI+7rywzwylrdnH6Jpgs5daFHs4rp
aikmVwbO1K1em59lBpNZb+5Pj3L2VT2aPLpYA4mcMgwar6XB2tOOTrsLLiFJL8uVT/Lh1ekRpxt2
6rqO5hGlJkO6Gxiwi79ym8p7f5H47SyA5Xl6oDM30DqaStxIRx4oMWEJGO4xWPZB2cdoMk6Pcu4b
OO70So0kNyF+nEO7TK6aKzgoMLtb2pOr6cxLWhESPf/lXPXk3Hs59ca/f3ql3A00v7m6adGprvQd
7YrisyfIimMoeSwOULGckI9NsT59wWc+QOtoprHxa+Gj5gNsUyK6wmu9vvDGJ1m/D9Xb0yP9dDD5
Po1af0wvUZemCbdW65tXleDQbpQ+S+NiMrX0wMetBpp6s6B6Bw6jpQ1lPOrBeGkYgGboLZ3+NeeW
+ePTmSh1zxhxv/OgjUXpuKtmBQ7hzn0muXtfz/BwOsjQDlpzddvtzjWlzz7vo3mokcZEky3uxbAN
rqyttjAfjW7jOva8cQhXhcm/Ky/Jvzsz/02f/4mv1TqaheLADpMkZrWM43aJicqhgkRsguo0qEdd
M1/Z5b/dmvh9KbOOZiRZckfLq9hOqdbG7Z4LvMoRBPLTT3N6df64Lk2nvaLJhtCNo1koiFvF8ywq
HOpE1KhiJ3LPvTC/tu0nxjjey9C2i0O879Tbrq2VcCJ8LHPNCTbdRbqFjn92Jpp+86nxjnY2SDmL
sFcHJrwoW1oVzVWtWHeBtfdScpPAQ8yMSL9xvXLbpuT/eEk3U/ThsYvzVZpUa18b0B2Le9WXNyPM
zNbWnk7fdPHj2/TXXf9Vd/q2XyBy2EzBKU+nAgy9AEWXzap9Q26wbdcEXVw0DiEKCOoez1c5zg19
NG35oxrpBPQqB6N97cmRis0bCwiE5nngJDfEWp5Zfc4+/aPJy8xQNtT2qFBnx7a8AKu8HvbqalpV
9f25zcKZ19mc1sJvN9aQASfh0J8+03uX2K6uVM5Nfz8eUr89u6MJKICVksl8UOxpu4U2j7gm8iwX
zSFeZpcEE88758JfN3tiHA+Bc67keu4Cj+Yh2yKxSpNk9rcxZT08FExBp1/OcyMcTTvuEKm6CwLm
0NebmH50WCfL0yP8uHJ+u4NHc46leaNap7z9QMXmKuSL3N2Mk9qHrY9cyWdm7h+3P3+Ndrz90WGU
aEZgKofGvAVtBCQXXBEW6dPXpP1wUZPKzaQPatmmcXzQHwjZ8FNhSIdCl/cJAoqZEGQHpir8r7hR
8IJYWCDGTA3nMJd0fDlk3FhACRL8PQkQWTbvRHUFkY/GHKKFiV6X7r6xC/UkWfQGx5Ze1faTY1AZ
tgnS/0IYMzO6KzAKqtlHo2DbcF1S4JWB7Js+vLRghgDW0KChFNc6ZjdAXiFmD5h5pirIfcsjUlS1
DoGxqC8bCE6kNaMmtjFczpOwvGvI/jlzl/6cmX+7SUffjpVoJMLoiXTAGz355t2rXJKvT4+hTDu+
o+n/t0GOPhHxP6Sd2XLbSLZ2nwgRmIdbkiBIihI1WpJvEJbtwjzPePqzoPP/VRTMJk53R1TVjSIq
mYnMnTv3sL44rgpJroUHxG6e8RDW3W/rrrpTbtBJAUfiWGta0XixIPQQoeOMDvctjaFLAaZL/rCu
KrgitG/QxaFP5+zMFFkJDPDOy+JTv8W8D7f5U+SUdnMcpR1tO9o6tJubUFjYhp8hwPnkz0edGUDL
7VpfsELiuipUzZS6FimGs4sGAWj0bRD4J8PQj1IUs7fury/8hZvly4RnH1dKdaCEqG+cIiSnS5/r
qzRsw0SOd0hoUUOkXikX9tOly+XLmLNvzT5OiPAypnSqj4JKJNTdDKdxTQEO+AHbXbIlS3OcGUct
y8Ikyvz41CEzH4/CRlB2ufooutYuF1HxoGIpzJp3yYgfeJNv/YzOqsYbXlVpMOATUf8KifdUC9Y7
3RP2WHKHJOpfDaEzyBrxRC3+DY7CdW8H2bsJFdRzRZr5qMpDyYf66/zHED9VOl32YrgtVB76PQw1
KuY0KvGVSlsH+vit1WsNC8cvSBA8y6RVSpm8K6XfVRNFLF/52dEvwxksjYJeRMqwQM5OPA6dhhC5
YGNaKa277n/7qWZWv61T6g4CPlV3MJ1+P+7MIyJKK8Uu13T1r6/vxT/rOCSirf+cvrnPORE1zbHi
9Al6dCr6d0Ovt25Nzw0m0C0pVlSB9ljqppqgbj6yIgOqXnTZUhNmAX4YwS42KDBOHUHAhGil9EAA
+QQFfmYwy1zKP7RkP6CaqVu+g8rf97w+mc2bMi5dlhec2S8TmTmzbivXFifafeByWetCZY95fYvI
LMKaNPGHvyW64wcr3l1fv0tPzi/DTkb2zHqp3GKmUCbxqVUsSHFeYPsaQp4A5wqaRyK81rh+xJOc
wC10zaoIX97L5bswedv/wQ3+5bfMXFa6PHojEdg5RQemioI7GVRoTrnnwpwvXRzne2ZmsTNLyekR
nnYonp2xhd69ggl3yCb0/S5bWuELfuSXWc0sdR6EImgxVrjkwwogv5UaBQBKHF1UUmvMZtT+rHK4
kiO9GJRxXZ+sciFY/2X4mbU2AgSm/YIDEiLAujIP1SrclK/107jTbBQJ5ZNyC2x3kzu1MyUpGlRm
n5Q364TW6hrBwAfJLp2l6O3SXp9Z86IuixyoCVemdSDfDZWJXjAZKIX0llsg2QYigGazFF2Zts+f
V6aqyBoZJxXCwNetDsDMzcUsE3DoIapTnodeOS6C4QCRdaz9YoJmWtlr483ukBbVMnoZTXeqDMlg
zD7n8FCp1RDWFQQFygF3Qnwwt+YNvcMLZvFf3Jf/zHVmhCEdVnkZsummUkRh1TjhJmGLawcKnRxp
f32PTR0m12b6uQfPjAjV37VIL3Z8Ur+jT9P3T8jPiDZo7/1wAkhIO3oqORkILH9Dadlzvu52S6n1
pZ8wM59tVUPmiljssjq0jbwdK39dUYNcK4XtFtQhU4XReq/XJz4ZiitfWJkZz6xzIbZ3zLuHaIer
TjHkr+sjXIogcHz//pDKzFbpWibWHVC8z44QN3XGPQQbDykxUg/BbXsQtwYszj217Ch95c6SI7Q0
w5nxMiNNGzx5miHSFTmCOnG34GpNp+7aGs7sE09sI1MaRkCcfR3QA1e0e8i/a084CcLj9dVc2iQz
CyD2sLbEmMVE/Mc2pGYrpZFDv+OmRXUpRN/ES1EMUBceKgt2QJnZARVmVkpnRXwCe7ymDBmekLlt
oMnJC5mGpY81Tf/sGGZwK3uE5uNTomBnqmFipVxfwEuFm+fbUZ3lGHLIAkEgMhf4wTsg8Yde3tf2
sKlO3S5t9gujLVhsdXaoq1YnyDONBlrTEcrXKv7RtBIl6TGQU3mjSyWoP0IxIYrkxUFW/vLGfmF7
/ouH1t8HUJ2dcdMzKiQI+Q3NId8nO++Q3mT78GbZlV1c22k1zj6fO1a0iIJmO6Fesq/vi7W/Ge8M
p7n37SVr+S8erf/MamZWKM3MXZ++oJPc2xUlmNCqVtSR7RpvQ3Qg3o42YFd7MWR78bCrqq4ooqJY
FB9/nSLCDqLee0wxBRvU6mA7VLQw6N7I6aUb86WI9MXz/s9w83vJdxt07BCjP0nGiUaote4dXPXn
KIY20nCoO/NMkOr/5BCejTnbs4JLC0AKGJRnl7uq4NZkKIstnIuLPt3ZGLM9qZVGa5mTzZxud+um
34l7pBv/Lzf7xROIPg3tgZZiSp/Z1LM9aTR5E7nI756UNHBaCuNgIz8VxDUsqfld0IgiSGC9aKyJ
vRzwiwjkU9v0bby5PuOL+8ai6QBGBY2s88YDBEMVbwyi9CRI3zwJhQIRZAWv3bKXH4dmKfR70Z+h
EluEZUdU54/2g8DS9NrTu+SUvyE5ieBWW8LfXof3wERWiVNsBOlAGZFSrqJn8UgZn7MYVbq0dc9/
wuxaFAnfIY6cpKeifek8b2/lqEbJCFVlld3w+DLC+ib17nzpQ055woJzkePnT+FgfzzGgg8r5Emv
uvWYCc71bzFd+fML+/yXzS5RvamQ9wlYHM/tXyID/JCivhQw/K8Pc+kyOx9mdmt6pgBRMY9TbP+u
8dVNLv0nVStTj62J1hCty9bcGnUSid3MUBMuM/Ug24EdOeZRcqb8IjmL/dL1/Pn/m63c+Xhzc5Sp
gZdLSTeeYOsB4BtxSDVION1t1qC7kom7UQo2kvajaydkrHb0RQTyXIRy/d+9/ruF1wTMY4M/sRph
FRbDi+rfpen3lDqNEQQcYCDHrc07qm1PbgJFYqQg5vpHuVQ98WUKM+vme/jTA3L3J1zreA8xXlhF
tmCrG4nYtU3N1+JV9fksu7ZqM2MnZaEnC5WcnDJbPOgHdLh3yauykqcvdgBAqa70k+X4W/0ZYPXO
ust3w1ayUVV9TV+Cj4X5XzBEX+Y/u6N9ICcQcdrxNKlpKHUP8nZ4yXXrJYad0IrvU/OkULnHDviM
6n6MLScQLl47VPfS2K8xcLuYNrrrv0pZ+lWz27zVLWFqZkpOlS5SZQvmJh7h9X7ryxZmB1lP895V
vAPKbfd0hyAh6OQVUin+vUGVSApTdERkLlMRWy3qbZW/A051wk7f1BRUgPBEW/kwJP1PXy9sBfqT
YAU3CfBLyaPRY0C1Oc4eKBDfpXF+k6PdC5B2YYZLE5w9Q+hlEpXeZdtN4tZi2DmV1D4iLOibJz9f
iq1f8NfBMREmmO48TZ43JymBXooq+psnUfbsRmydAWaQCKC41vz/wJ/+MtbMyqWdDjgU/vSpNM3f
fVk51lQaZNWItlY3CdQPtKNGQyTWdhya39e3jXzhcv8y+MwbwztM8trP05Mq9vQ3o6ABYRXRQbuS
gVMq1U6ggVlX8lVsSgT4KfYQdfjDyp3rnnyk/xTjJkmBAwt3LdI8SQR+VdNWVnPUInlhA1yKU579
VvyRr55jFzWqnkXYztyob8eufRg4RsMIgo3+3RSio+nv1PixrtEmzN6GTqLJ3Dg0BJaK9v76ul0K
rnz5LTMjGNRal0PeTk+I8tmDHdk4YPf0YhNCo91n/1+ONrN/mQx5UOK4nfoqdQxD3UqJeQhRwq3R
T/AqZAS3ZcNbr7d2jR58R+ZwYe2vnwc8969Lr8YeqdWM6ULlAhr3FmPmIDqG7cJhuODyfFnWmRVz
cyvGs+mTU7yv94Wj7zVHp0lhqWf2gv/yZZiZLUHmyTKtjJ2E1uuuFF4yRb6nH2TBfVkaZea/SaPo
IWfCKG5UnJBUjCoTgbSF4uFLjuqXuUx288w9TyH1Qe0vUh4CLXW3/lrYTos3dXkUm6n0nMScQ2z1
/5B5sSbT9Me9/LeZJAXzdWzEE6JUHkvYiZ5/U5ffR5eKX59WPpM6VSq/VQivY6iuCosrMcjXhanu
rBIwwz3h6BX5KWhhiALi8oAbdfQcjIL/XR9BSxUaKbSTGB+s8kaybstcgCigQ0M7DZPvU4d20rx7
Ayh4+PVynDyaUgBdmQRw9qppFdDVHSIw62I80Ki1sSLhKVNylNRSPOcpVwe4NwJhl34IIrd0PIA7
+9Hye5Kk3Ake+OYBuWCkzntliyz5SjW/DSNtvyhPoQkzqtF7Ct1O12nOEH73/Q8dAJlOiy5KT7ZZ
S+ss8vdJnWy66D2oNCeOxKe0rzdyd9urwBQ1wdaHexMGmp/s5RE0pMpXQkVCDpNtPDSrQUIeI5Ie
wpxuLhZPQqxPcKWbSowWNqly4WhblspDXKfNGlzb7AbQaWBTojboHo3wexPeSz0INBNJngLViEzf
RW1mV8EDnWLIVmrGcxilLyjYvDWV8Z7UA65GSXMpDQZin21R8b0FLRxAUyi/1zUx1yFzn/M4W4ul
+i3Knwqv/Un1Aoo4aGNGaBy8N+kvLfxZ5LdjdD+U3oI9mezFbIOeT86aXRmai66O7nrdY4iAaFdJ
EOhvr9vmC4f8ywizi0CHPx0jWdk9Kl1sl8ZD48N9zhZ8zgvf6MsZn32jNPIUwQA4ePJdJE/Hig1V
rQZPW08u2PX5yBeWzDR1hcZ73tm0B88m1ERKOmRWmZzSVnYga9xrFoViyPA8xkCLBTl4Rjj3QUbY
kIT0Sh9EZMcCp46lbSRqYEG1cSeXqGwU46+wyt6DOLqZRJj6ASAgesAWWuBatNQnevHeOPvRswtS
jQI9GmofN8bxdpUTOVPRWXhYSlpdyqR9WZzZPRgacdfFfjKearQRcgRrBKFEMCD4SHvjtnP/ytIS
9uFw77fpoTet2wToIuK3/puGzA2e1trTERFriCUETbeuO0TUvJz2+ogucFqVn4KBegYit372kWno
gCvtqq9PLnhCZC/W17/0ReN9tmazuzbq84lsn44nYUzXXpQeMvGtDyXC09lBAZsCFNa5PuLS1ppd
u64W1aovTSPG29YU7wTXX4izf4KqZgf+ywea3blt5kdxPKBCniSOoooHCgRXQkhBLUn0oVk3XBoA
d2tCf41kITY/VQQYyC/+EKHL4tCuAMIfA8t9Lwb5V0LYzsUC/3erMLuwxVwZy0ENEm4yF2EUCBrv
1we4YJK+rMHsVh4hj9eILI2naHyBM7vP4iP1GAud2ZfDAGfbZ2aTEoTfM5SoxpN6SxRgD1Fho9nV
Vl9NfbPLMYBLofHzWc0bIvVG7U2pZVZT6pZyjcZJnGZb/mjulwtnL0X8vww2M4KmCSMaMQomhz0Z
bj0bscODuk0fjP1/9a0+3xln3puYJdCqxQAPKjoaUHvVGixjnG6uj/Iv5qNzU6EgC91zNh8dcVS1
UHXanXPItMgoxVb4NAzZxupA4UM3ab1V4t/H5hKHDBLhn1cwS/nP0DPTHCF32I0Ap08okW1M6YeK
+nMkJN8HBVlafd215mYUrefUF50OmDvS14gh11sYqyZd8kRonSb67Vr+JrUmvva2FE6ZgdTKnUYP
u7uz4udm0sFEARVsrR3Kzc6q39sovfViIMQG7/auTw6phxZBFd7HWfVDE/11qap/BZn8qPfxTSBX
e9GPbRWNTz2EdC9KNPKH98AMnyzw8wG5JYu/oX4GCFd2wuq91x5Dd7yxTDpRVOujbL951LfqhekA
0V/nwNLCfFzD30bBtdiD4wetTqBeqNapQUMOZRd5d1fo8SoPyYbjzXZWswvKgUlygKzhThRRR+7f
kEgDyPq9SYxNoYePQt/C3XWdUew2XdM7OsItdSDeisEvI5Ud0QDj6mvbOkj3iSltUyE4aJW4yaPC
DkPtJGaNkwWyE1lg/ZQnuPKoZqRbE2FhQZVvPTSfmvib3Gm3igL+QJT5c7jPg3FLKHLfBfq+os8m
Ru4yRKiht9ZiWju+H62F7Geo3IzerdiBcEP+M/mF5VgZNaR+odiJ0XsfvoKEbSirEkGYRkEKiF5e
CZ1CKdq46l0L6cH2BB7MLuX0Wz88e6Rlm7h8dRv/MJj5tz5AQSjB979+Mj7b9b5eGJooSibwAZOC
EHGOW/QLwWq9wowfu8pY16SjyrLYAjh6i9rwl9V76coYERlVLSgbaiLfIHq3Uf1f+oiurxr+jMX0
h6xMwi5g2pCGUoJo13sJrAoue3nMbiLRdBJReg+L5kfT5dUKIvyqolpXxCHSoU1Q2+QhOYvChOc9
x215MuM7JIhZ53tixFuY2DdZVb0QCI5stGuOolLc0ZwSbdR6fCDIIa3yUY5B++J3SuHa64tDPES3
WatC4AUYJ+U7o1R/W9QhT/TXsrsJzEkMHJZYXjyaQvocB+m2q8uHMnyNhXxiVm/Rem6Ie6GGAbd7
rQXmZvCUtRLUC/f1xVvEElUkweGPiuY8qxO2YatZJTgE2TEP6NTSBh6tKZ3dUJCzDjZLfuLieLO7
0Uto49IKIsmfr+Ujgr87JMrWU5ihOCFpueBjXXLcz6c3uyT1VgQcMjC9oTniXsWA/sP6MXWz4/Vt
fKlRC4jr3+v4+feze2SEK6EjbBefRgxdEAQnz+wh6YmlvynNsPvVab9qEbFiNRI+rPHQBCQLwuI+
j37GsA7zDBSzH4n3oeUqG4Rf0CfKVxWCQ9d/5sWw2fnPnN1DCe++FD1fKj3iU1wH3qrOCbv0CWWX
iFttBg3dF8rPhiJzekG1qyRD3gMBjqXfMa3711Ovflmu2aU0DC7w1ZRtEGNlSVauxB/WTfOSQE3b
9XR1VM/lo/WX8iM/ZE/R02Jm75KHZgGFkSlep6J33lbXIa9dWN6YsOsnzbVqpx/y+8imnNpBmyza
Uy2FakXtLHkbl3L+ZDOJbMN51VW6F74GbMIwcQc5Zf19hWhRT7SoeWl3bnno19JaPEYbxL2WSjov
RqjOBp0/wo1xSM00ZG+KkNa4e6nsKX7QqrBCgMPp7pNjglg34fW34D6E/uX/+y/08zlbsz2HsFHp
Zy3Dq/AaLXrEiZv6sbxw0i9VaX0ZZral0l7qgUywtOxfnX/+mpjE7l67IzH2wPSsB4tgXL3O1+Zj
4y1t6On//seG/ufDftJgz86/0CL02zWfdlR16NimsFF8D46Ckx68rbQQ/b64fc8Gm70ctcwUJN1n
RfXyA43VDgWssPxx3VRcchvPN83srdgFsoZUIhOC+lQDlMgXMXuX74KzaczfinXtefDZJ/RQZ4+b
zok3SDofa1taj7f57WIUf2nZZg+/EQXgutbZIb10NE5TqDawzY1WbOWT/0PcUgGzXmYHLA06u/DS
QM2VkrD6qao/huKlpyOoChdu8aUxZlZFFFWZrie+VVu9idljZpKDfrq+HS5/LMDmhkjuWkYE5Kvl
QkQKEmoLJ6o7NLa3wxfagG6+hyi0lXeubS1cqJct5dl4s3WrR5eAdcWcwj0tDD+nB262ttY4oVBU
9/Im2C7VWV7Mb0HU/HuKs2VMSms021DDUDnCW7qJn7p0bdy2trIuEY5Yxes+XzIbyiWz8c+Q+iw+
Kvu8XrSAWWon483YjrtondvmSd4SWtxYm6X42dIU9Zkt1sRWHRWVKZq3urZquAUoSnYAfOa7kcpk
VLVuopO2YK6ki17Y2SxnphmJ2aSrUHo84XbD+pxYNQDzDoFj4PjJT1SDH2vH2yyVnl3aQ19IWLPZ
RkhaZrzIeXV/6zekZFCkvoVYfK+fomeU+R4QpF5yOC+t8JcxZ3NFLC6MC41zYt4Kp0ZfwTJ/7Xc8
1X4SuD029+qNty3+g1jQl0GnbXZ2+zRDnyroLdOBs8Oh2k19v+YxeyO3QT1y8lot0eOnbTm77b6M
N7uAXKNEc9BlYevqQYxLuNmxv5crQFzg4wD0CXL6glDb0beW8PyfrXxnQ0PH12QJ86PrOlFySZzd
S4I/wEOAZX6KSnndusltHwbfirhbx6pyKoPsIMsxdYzZoNsGumwKOaUYSZ1Cew28x4qsV0oLOiKi
SJCGK44DIgniGpxu1L37WYk6+bjSU+BJooUUER1mxT0i9sgH/5SK+1L7MSC0592b3W1BniHOP3ol
Xllie6vJyJVo+bOhowkOFLwQaNUJ79xqr3aopkXIUO57+cVzYYfJdxg3h0D91kAFtBm8O53AQdLx
9BopfNLeSt/dBT64BRSMLHmpqmvetPm/S2joSCjyr8lMvu6WDGWZQutl5aQMtLOiEUG9iOdGu1oR
b11P3mj8sgx98DiLt9IkvJhtjNZR3eg5Q/SoUX4byVTeUt0NpBn9zv1pARWP0v3CjTNzqeY/cx5w
1EpJ8XWPnym0N+negORs2bDsVWLEjraOtouvgskc/LG1/lmXzwjo2SmqwxpZ0aZWTp1h3YamRT3D
TYuiX+Rna9enC634S8+PfvzqV0sPok8f/NrYM7MR16knBXGlnFJDfkMJYdMmR6XzN0YkruUgOvRF
Xmz8sns3pWinaogRNz2FB3kl/pSHZ7MbU0ovDJpthSHYDCFNzZ6C6leEhDFRf0TPm2favQ/D8OSJ
qN/qz4lYbtu8/MiKx0mvKS+OyZAhb93R8CaOqzA2440sIRmJKmdziMMqWmnZeCR80aFd2EW3ofco
jk+xYjwJIRdIZaQrVUqeh05GOwxM1yjsje4jbrKVgnZm97uv7tsi3ar6Qzt891G8l9pnozyGk3q8
k/oI3N9O6ZgBaclQfdPoeqsJn9QWPGCzWdVqu9JQNSsnka1JO5cEZljL67QBGqGIb0WJOo/XHHsN
9Scf2JVMUUxih5KIRnliX9+aM9/4/+1MC26yZk62aOabgGTp1Agq6mmq85oI+Yb0dn2E+UP9jyFm
ZzTykBwb8mkIx3RUqlviG5ByoJF9O17kDc6du/lo5swNQVi26jOL0WJlPVqrfK/aFPNt0Ai3boVb
dVvfLh22hSWcE4zSETmXLh2UE8HedS7y7rf+u480hxXlaYVwI/SDk9ckdim+KEAA/t2PZECyR/PH
1EjeG/K8IMoMi8CoVAnR9LB7ymSfrKToSG198Pr6TqOwNClvDeKwyIAgAHtTaMq/97S2MN9ffsDM
wRm1WqIYtKYCz/gl+/pmzN2VhHLk9XlOe+2LbZqNMrNNRRVUJQ19Ka64t1NuIgfG2zbZLgZH5qnv
P6Yzc2MUUSM82vDJTIOQRJmUP3Mz+U2pPc/5dNgLSflb0oPnPiZGEhf6Qe2QkjMaovqhZaIBkSB3
F2cI2ykBlAsXyTkqMveBFclri46ZSQr3m+uG4UpuKFHRB5BOYd2HVHeg/e610U5XxJ1eBLgMBvq3
XT0Yd4EbHWJ/DO0KtW8/KF+6pH5RQm074gCkPkXpSbatqfUUw1zZFSayd0QhPpIkOgJF6VclLeyr
vA1+mV76u4UwmBjqtkebWELyEdU/KkGFmw5xEcJs2yBXNmb+VrXJRm0Nxyq0Q6IWNJIHW11CnrWR
flpVspbjcqfIOTDSIH00ZUGHiKxFOCbCrViQ21b9YETtpLNFNT2NebxS++Qm8PRDKWavfTrcwJRC
LJIfMMbRa2uIduD+jBHmzqsHqx5eK6LbZe7a/ljuVcROrK7cA9fc9TQdpGl+W6bdwag0xGiCv9AF
cYsbZObGxKE6joxPs6qQMwlTINxox2nyQSgj9MCr50T6oLqnHA+1dkhxqmJUXdtCmEQxVk1yp2bv
bhssvT3+MDSzzTv9/exST8delqhdT4k0KtupTNCl3mVNqsGGT7TuXttwoy+0n8yxoH/s47mPakrm
aAKVPmkrhG5BFEo3ycHd3DvJvv0xAfa7VbZb6jedPbL+GHQWTUGfXGv6OlNPIpLh43j0U3ciz6+U
fsH7n8e6/xhpFgpIiFgjm467HR+7b6luWzfCa4RvBvxNhElu2bU92mGx1SzbRZ/mBWZC87H00PoM
OFyzSrNL2KSAQ2lHEeMblM6oNXegst9c0bJJ7duTXFKjaI+j6xarpKDTmwp2Y4VC7rancmYwERb2
xG0SKWu/23HNg4B6LUxgBJG2pq0H1k+/cv0BnftsPXp7atgKFKgnrfGGUoZuyOykpMwMPZnYRfmw
j8V7Px52wkgRVgsRGG1gHS0gzzFGtHHy2LaU4JDBIi9gCfcmeVACTrJpJ8kLakY2Yks2PUsrtxlv
skLZaQgGxkb3eN2QL27MmVchJ81oViLdlarTfIMQtb59hoSVrAUS3yt+0Gb4UG8W7frCEZw78i3m
OFSbVJ1yPqiYinfqumLp0Ble9fg0lXeXbIKnxWGna+nKBpm785XUtbHfSMpJf/isITjQI7Hy7yir
t4fXJX9mXvgyPxSfDt2ZnbH6omrEUZsOhfGGhqjR8lLaWq/Z9+K7IdApPB0Ld3Vn/B7cbdS89t+j
Zar6gg349PPOfoQpp4E/IkN9EuFVbMdN46SnqXYiXuk/w2/dBsLUAbHxhZfavIj9j7nPbCzKpQiP
CdjYFvwOKb2bPlwjF5AfOCIB7f3Ci/+hr6Q1uiZ7qN26tWl7RyPXUYebhR2+tNdmprfpIiRPrc+9
VnwbUGOiW6z8gKZh1yZ1MSRYtktBNXlp1WeW168DVU+EJPtsyO1w0beg5aXhSHlpqznk+qcw16u+
se4mdRMq4u/7W98OxkcZ8oB7oxaL7IHJAl/b+jMLrfelGFUVm7GNqQRMBATFMIOSbueusS3Ej+uL
Pq3ptdFmlthvW0LrImvuK0eFkq2xPf67Ddx/bLGZ5XIrAVJaLxKzgKADPLlJvH2Xpa9lJC0E0xZ2
0DyTO4DNEtqEtesQA5u402mz1L63ZIc/jcnZOQVTLpRmy10tePFebvZ+9avRfmaIeXtt6/SlvxcV
andbZPpU95BZxk3Z/TLLt9o7uap6V5LiXTg4S7Oe+fiZMPo+Mir0U3gkYyXNyaxhIUuxNMTMu0/L
EPBcKmCPRcBHwH4iwdxe34lLrsnnC+NsYTMXVWAhwzWZnipw7R/C5wFwIIrKNuyNFUE9HPD9p+e3
i05LLd0LD6W5hlqlh640WMQmFTl91jLCVATGtGBflsrGUttD4CU7LVyKRiwcv0/zdDZnQStCy0Lo
6WSZH8SA1oiRraphEWKzNMzMpviV5CqBz1szHrBoUwEnUcDO1I+d5+6GVN+3cg/vOGj4Bch5Oi71
grDOqQkT2nZTZ/CLfBL91EJBuQnS90g3n/0xtYEL2XKqo8snfu+bnaQeQv2YeC+SdMzLu7TP9ol8
G4nqWkgNnK+e8GrjrZFRXdieC1ZcnlmxXEbxN2gJN7qZh1RG6HTid97xT5ZVLbhhSys5s2VSnxSt
FXD6g0Gmd6Kwmwxl+3xhlHnaf24y562uhhBLaaxxK6sOdMlt+yH0R3cfHPyNdJcd9W2FJg7yKrKD
bqLwuOSfz+tF/xh+FpvwiyRPUD1JT1X/MrjCJqUboZTe9eaXjlhjUtmxDM6twHVemvjCl/wDCaOm
ekXEgpFtZZsQyXKF/W/9mJENme7/4uOXpEAZW123PQtfVZmZt6KD81j7fNUa5Xn15Gl/peHC1bR0
b8xJNOaAhuIwOZmVne8Rw1ybB8VcfYr3ksh2xGCFgJu/Sh+WS+/nybQ/vuc0/zMz08VjP1rowDJ2
v5E2QMp47N8R+f05rifAbKQ5i3tIvu5ZfPbOnI2pBYrc0lebfVaLyVSsgIrf6XRVmdvhZqmF98+Y
69dQwWeL79locVKKEvnh//9srxgtcQx72Cp2sHhXLG2XmblR9JwKVUgOp0bqNmJwHBikGhdu9U+j
dcU1U2amZkzDGB1URoFSuE4e42Yn66sGub/iVso3ZgGIzLIlfy1v/V28i7bxS7ClmTOALCdQhGG2
q9aJFj3mhbnPCTZlZtS+D9/xRLfyzmqNfRQatG0spSkXHI45uiairUz3BhyOVMp24Xhr+MHCgVwa
Ydq/ZztG7QNPzE3cjaEc7ZyariJIF4ZYMuPqzK5Iqg/6UGSM6XFVvqfviU2bsCI9onux6cH9F83K
RGQQtGyxK/8vr8oFt0adVuFslpkvBHGIuP2p3Ay2zpuKuJlIyy1CafDnJ8QredY1oISMKIliqzeL
wgML7xl1Znv0BAiWKBEYruyJA10chvwYFT9KtvCmXlmw81R6odTxyMP+dglHv7RbZ8+7sTMizY0w
7Aj/rvIOntlUw6MvhPL/zMp+tT6f0OOzVY5x7D2xwr76+3Q/boJdvo0mtgKdQC1Nm2u0nSeRhakY
hfauEbXnfTgcYt7R1++xpde8OrNMhZW5RhKw2N1ad4I7hYHKjemU9926Wfcwp9INNw79oLZgPRHo
s3fpeqlBeOm2mZeFp61Uxm0dZnzxCa8Dx47ulnbXbIt97Zh33mnpFb9wlLVZCmyUe6LbBd7SkP3l
i8WxkYOFL7x0v2gzj8jTXUnvCxz1cN/uR7iHKhqOwVqk2Ke2junLEvZyYeNqM+sUBUJlNCUemEbH
YlFURwGd+TaWHq9vmAV3S5sZqMhSei/vefHrTbmJqsfSfe+R46GT9vo4S9OZmSHDb0hrSIQZQoMy
VYhDZoZ+ebIwm8tfyUBeWZnyen+U6CZur+ktD5NTYQ/rzyLBg7r/+elyLPbBX7Rr/4w1r8xVI6uT
kNhIT1aV3qZU0wFop+XDiYIfvr4UG7u4fmeDzbZf60WmFgDc4Yl/pxAirA9CuNTNvLR61mzP6Z1f
hlqBsdTk30VJ7185fuuKZg8150XMpZtSem4oNvdLfacoekUHS/V2fZtc3I5n05xtx7YqujGmHuKU
mx9V2mzJ263LxiJF8Hp9oMve+NlIsw1JKjIwrGFIoY4HjwLstvS+chL6J8i4mZSxuqtyVd/S0bGk
AT6vdf5fX/xs5OlTn90VnksjbCzoU0aWaq/xUEWOZY8PzQbriHgynfXJuIlO3TG2U3W1FOa47JKc
DT+7EftsDEOhoFyg3IAAOng7k14rKqs2mRORWItciqpWLUKmVJ+F62yZR3TRWJ/9gFksgsbSQAtj
Y3qLuI5G480kWGp1f7Wo3+Wb9rXeGXa3LY6W03BdJCh4a85gPoiQ2blNzUVd6c+H1x9+9tkPmt2Z
sVgjFTEF9GLXXdFsByBHfhYszy6oWV95cFKaKvhoO/NbmFoHyxDSbU1OVqh/lF21lqKnqoU5oz9b
VNFEYbAmVrYz4RiJGSFBNVj5tDcJlrALwSCu6ByGIqxJv9s6CPF6hglXQ8WN0PtUMMvdoagWsqiX
M/Nn85u9I+o471AcZMOpGiLsPX0j9KgU5MjE+ruFClSrAA6Fka667bYteKN140r0CbuRAY671zSg
CihUQTM8S7r34Kfd90pHqrkEWPmqjEtE8oUN+gepZtB6NRpMfu7kM5vQqfJjx3/1tR9u3fv6MABX
nGDoQ73SP4aaaSwnhCZL96+3BN1VX89obohd7wc4FCL9FnGR0jxmbcbgp5bf1ka8MrRuVTbFKm5x
nQWaz4p2Y5nglCRhE4ktnZoNR2h0Rg8xiio5muDOVwb1HZFYLCR0L/r3f39cRZzZ7KLNMnk0sZiU
zIBa7zYaBHRLWLXxU5kjcxWWK7/o19et53Uz/QfRphJKLYAFTV6eCjctKbZ1WpNXFXYZ1ODrQ30m
GK99ipmhpj7e7XKiYafAStZ5RKvVVH1g/YxabS1H/0PadzVHjjPZ/iJGEATtK01ZSSWVTEt6Yahl
QO8Jml9/D3vvbpeg2sJ8O28TMxNCESaRyDyGe4zc1qBrgu3kXx758pUL/Mr3PQDBKsBZEhs5/dBv
ZpNvK1asTKOTLOD5bPlkBYWAnKlRVM9ZWICZW3maOeA8Mm9MyXWjfth4Koy17U2Wujan5xg8WTJY
D/qiS8YH2Wt1SZN/TrUFIT8CQbAfNIGJMsiZ1IV9oOx3O8QvYZwGc9Gh/J25dEjdBBL6sebsIVwo
WeXzHVjr79BCDFbrPE7YhG28HPqp8K1oTVNv3qeB/qhoLrpsvnMN114HDThApeGSpyv/QJTn/N30
Pz9DhPT3RUKmuMNma+K3sklXqWauLu+q812Ov18qovh1u7VRWcWXLux4A7Jf3WNmbuvrhZIx7+pt
dcS9wO/gW9GGqxI82OU7pVnA2RcrltmCa7hFNEvc3WlGk5hm+bLWuPBQnXfQElhF8+gzs0RlO+Gv
+pCgDJrfKrrxO+2qeRU5jQKZbKP2zA6vSDDDJpz+LnM7ZYCSKST0ArPWJ3dszLdctQGf4bgZ82g8
REk23Fh6A27vMHoavdKs0m8iik0N7wj+HHXt73GO3uHm4VM6ejnLPkNV+eDs6NC7tC43hgGx4n7u
8k0fhwVU1ZRnSAxA7PoBAv3uDAJ1jjNh6KspN4ORaCueDD6vLDetnb2Fx0ZY7ZSeuLMK5ouCG03n
K1LrLmHYWUBGF4zttCLyWMK3dCLrLAmUCHpCMYGSj4q/mLvztM0nAgXXAeaTecAwD327Vxz4EOX7
TuG3rWnqLmAaj+ncbrXatrwyw/2qxZB+YckWYSoATWUzmL9CXm803fRyfEqY3lfDdQthPljZ7idQ
ZMDepho0BSwGZG4FiLrt5vpzrh7BYm/b4zB86epNYaKwcGNDCSUEcDdkX0nUehGP/ZC8sdICFD3i
nt7GD5f373IQxRjhEIdAaRFeUSDFf4+KBZ/TueQUmp/EdOuxWikRIKbt7wjOC4hhcS+zJpfuVCE+
Ot1c23WPnWpeT8dsa6y0T75tvfw1OSAdcFVctfsqAD7iytHd8RPKUsyVMZrO3QWnp0XIWaconZhq
4zc42GWhDZRt18NAtpKFwXN5x+k4Qhi0VRarXKn0AzVMbyyequKZAcQElNHeSsDQaJ+r4q7PUeGt
yr3dvYzEXHV86GFdY9ieGTuZC4pwoOfWM021l3kIix21cHKmXv24vBHOXsynv1XYCepILacpMSdL
uzbfpWvdLVwYGkm1fM8F5ZOB/vyQkwfTAGLF0HSYlCp/HeL3CRyQy5/ypxVxaVPT75s6gllZC0yq
c3CsERzeeKOohIGxT0Dltq9DxdhaI9qWyXHKhpVBjRsOHVlmFIEGvgwp1AOUjbwiQVGN1T4bdY8P
XzlZBClqP67eUTtyC9xorNe9PuZ+okIaHOr5PX9zcsct6hFVuZo+MBYbQL2TtcXvLn/h+f3799Qu
U3wyhYUxVgC0osxTxdztmq85hD9NNwaXRzlXETmNDULGlBGjt1SIpRzyAozkEjW/iCDy1S4BtrDp
JZHo7BP+dDghMHSjOtVTldl4SPKrCEzDha41b5y32UNBP3DW1U777fjO5vJXni2TnI4rBIO5hk/e
lKCW1fjgdzwVq3BL19lN6OqbYSNro/1pEVzam0JIIDmkKiM7rG6zfNwRA8JW+QTVK4SETRiPwdRC
Acsar0kB5yW70XYtHspDCwYkL3NvqLN16IzPAENfpc64p3raelZNa9go84+h5F8Jq9ekIfe0tB+U
pLvitgJR0myntSECTPwGZtaq6totA62+4Soc9DTk3N3SSSjylTnZNzNJLQ9AaAjXodAPORIC9kcc
3jhKKmVqn91hmqOb9sIhIyLzoFONtAKpIz+YoLToTRlMqnU/xDmgN31Q540HBqwfFa+Qb94SNfOK
sbifcwCGxxxaBcqKqdbRJJUEM/ynE/djjU5+lvAIs4AVtSt7cg51ZwWJcxzN9xFe9GT+ZLPimuQ5
I3tmqUikAR3HA3whBg3pc23cKUjuQ1jrkWZHSm3FwGeL0lVtDn7CmNdC+22YqAu5gzvN3jf20zw8
I1MAwhUVg7m5B6wD5arWKSDGj6a4nagbK/+My1enJJJ3ynKaLn2jECN14JO1hCGE0G7XJIcyLIJU
eUlj2bPr/L1yMplCrIq7tM+NBDKmsMoAen8Cw8Sj1l3EIQGzAOEcT+HvajP6l4/18mcvfZ8QvHjR
xT1LOcRNrL2RgSloM0nqfz5gnXyZELBAzeqbHPwAPHKyh3gzrI19/JpeF7+rgAcG4Muutpl+WbdS
4RbZ2gkRK+OG6lhMdw773EXlBv3/co2gBS0pVPwI5E012IATr5F8sGxKhdCVs6JNNAaleyV+KzCl
3NH+5QhCDlJaeK4NBDPqKAfIjgWQOV9f3hYiJ/hPuRYv4v8OOWKZf9TDbI4NAm3wDLS0rmbXedp7
VQJHqtRZmykwKoiURbzrVWfF6nI3zbVrK5FLs9RX9FQSa87e5Cc/R6hMsaIwoVCC/LvVS/iODHtr
BEgLmJXLny0bRohoSRUZaguw08EsPir1vgFfF3wZSbp7rnZ1OrVCSJnMqtIVPWK3jrUh0UttTVCj
pyiZ2fW92lu30M9qB5kBrSy+OEJ8UdoWXkx2wm6nmQZ2NazMij4N3Aky9ZXa6bUTpr9yOLumoaS+
chZrfPq9Qohp2wl3o50iP0q2RfhigaowZ/2+Nssm6BKOG1XzmyJxB1pfg30d6NawysIre1p1XbJX
43aTFMaqHvaoh/lzcQ8tNKil2KDxUhfxa102PIjiTLJKsq0gRC3NyKIW6Dp2C4amxT9t67E3YskY
Z4tgp1MjRKghMSxn7HC7/BfrBr0l3Q0BD1i6IgkM3qwXaWJ1Od7/kWc+SYk7C+r7dongNJirnNau
xW3Js+InMxOogNOPEqIToWGe2DWGGFfhGv4O6BhD+TRzF8zVguWPVdmIl0/UD1JjHg9Jajo4tvor
9/lVuasfY5Sp70Gk2w6QBTM32gYgoW0SxL5MKkiyhppYNC97os9pjdCkOOtaa/xR2SVTuZnrdAPN
NXQd4Kc8gA3N30Frx7sAGkqW7iq6jPJ4ecNqYkk81VhrVy2IFJ2e+9No7Qrt1ULMvhwhz15ucGCC
bpgOATwR5OC0RhvaZcNuyx7lUeSdYCZSmQr62fX8O4gIbFCJruVKbYQ3U6ZeKSS6moocrLwjHw8a
sPRjl21itZZcqsu1/CMTOhlUuGKGdkpAEqvh3hOmV6YCd+Ai8elCD4T0Ujzdd2MmuWQlcymCHfKQ
A6HYTfmhj5S97WywVbaXV+t87D35KOGuaWII1xU6DW84zqL+1np0FY5o2rjhjm7YfnjNVgrajmgt
QV3QJW8pCJ3Eba+aG22jyL0tlzm8NMfCJaRZaCVG8egc1B04Anel10G5TF/V9/9ASUW2iYRrx7ZZ
28BEdUk76ao7VC9t64JT57NHCCRDrw0CjbhYQKicfmWPsjC73A6XPlS4PegwqFNf6+HNSD7S8guS
A5umQ9WuJv7lFT6LWV4s0f7/gRRFjvLcyJuiLxH7LOTS+YOucs8Ot91UeXmHQm+Gu/FeAYmt1WQV
gbMR52RoIdFlnapCRHsBKz63QbfNd2xX/Z6PKPuuoz0ep367kZkhLRfipXldFv3k+iqdVDVp3ONu
GZKgHn6bIBKn+mOi2TDu0CURQTa3Yl+k0WI2Mw1JsL5uthquZhiTmq62KleQp5eR/yTRQOyQUAa8
SWvZ/M5GRa6yrse0Pl7eK5LJM4XstkboVmcKmXba4uKHrkyv/YLbgLp0K4gs4bRlowmhR4EXGVOy
En6cWCrdxiS2dMsmButcPqKqEmWAfJgNJGPgpbWibRZvYpaitLM0WQZnB7UKdD6+jFJBx74Bo7UG
buCdoVsIzqA3lseIw8YB/5ORfLZ262UKboap9opK96rxGdLE0ENx0UKFPAT+bXbP29gF39Gbcng9
6KpvcPgWp3qg0E9mQwW1af0oP5IUqr1N5iZQ7q0UelvO4bbQtZuIkx1kqNb1xFyb2aDvP0OfcDWn
3A8TMwgV2KoM2CcpGFjDZ6vdTdpt293SmkFoGBxj9ZXEqVuWkT+M73N83WqPdpG/KdG8z+f+ZrDY
b5ZgYy0kfufRtNgqc4YnUoQ3BcRsQjP0G5ZIihuyLSeE436MIjjk4HaIwL8xlWPvUElq9gcCeuHA
mkIUVpoyykIVld2QKGtDmQ99PoE+H4YeN8fPquJXdWisQ4082cbQunqZrko12rQzxJjpeF/U+iYP
m7UFvk6k7buqu6+Aw9Ks+4Qfs4L5UfcE+BSa/Z9Wso+xbnDfGKuHqWl25cx9E8K88LCHhCverYZb
oydg2ekqbHo/Aee8AwF6KSStMiP01ZQ9dD0E+Id0OxqFBEopCZamcCMkRmLGIdT7D6R/7jJsTPNF
194uH3DZei5H8iQ6okjYzo4GT5B+GG5MJb2qsqfLI5xF1ZxcN6YQ842EGUSJsWUgtw0BRGdl77Jt
9aAG+iL64i3iuA6Mqomn7FoIAvnh83z9D3SPluBxaVsJ9wCDF0zIx8r+E5n1x8UdeyHMqleNl+wK
TyrLJhnPEqC24dg7Oiwt4R9lKms4TgZza2/nmN6ODjIqBX4wfbRSSntn5HNA0glSzfwBZS//8vRL
NpGoya6FfYlePR46IzE2WdrtLegwqxmTlEH+SH9emF5LuCmSpjfGvlDDm2pEfGQJsPso347JNYch
S4I3pJcVlLqR1TUQAlbuHc38FfXQ3GLNleKkv0fH2FW82JhdnLlcLSFMAC5dyD5LdLZ5+QFdefWZ
VNCXKaE2zXsE7mnPi+TeGPhmUjo4vDrFnRF9JRUUS2ziA8MeDKj55yGAtLb+e25/LckV+u9wZ6k6
iEFNcGO0+gCWf1dUNQPwbMM8dqf1oiT1PJbXc/iVp78iW0WGxO40mLjaPQQZcxq0Ru6xHsD1Ormy
EeVDmh9VE6AUUBTqlq6bnOxJ9gJr8H2RTUGt626CN2yO0kUKD55+zvdFSg5jBB+xstrjT0MSPl/l
ztj4iWJMIBgCPFU2dM9r2P3oLzkUnhw99mJ1DDQHZci6lWQu57rHxIA0uWFqpolXmhAJIjur0PIv
HHQp9Z39ZGwiYBtcTrx0HV83AQSqPH2vrkK3Wzu3Fg4MSAgydY8z0ejbbxBChaWUvDXnJIcB2F3H
igCIJslnLjFT2KbfRhCiQNdMM+kSXC4lWXcQLnQiaz3gO+N8luS6l0eC/LsQWWO7pnaVojCIm2tS
am8gkJg9tvBrunzCz1VPTr4JFJHvIzV6HuVhOdmH8HGCY3u/Zp/pYn+DmlDlFkGxdmR+2WeCyrcR
hcNeJrOu5KiuHnQ0aTOn20yj46NoL1ksUVLzv0rKf58Lf2T1T26nEdh+qjC86jO1CkbzqtJhttVM
K43vO+NlcafV0M1P0tRP0QLhieZpfeeFMM9KgQ5Rh+fLM/2HFCLsHvXkKrOE1ESvc11xKlxlY9r7
Y54hOSzcpou3c7QjzVZVJrfn7UqDT2ra0cAaoIxU1R6xUsisqLsiTm4XCf8OVqu2weCHocJf6ZBM
aF6N9mvDrqYwAcD1y5otvMjm9WCylVO8T1Hm0SR0C6j966C22RYMDshx0pog5gZ49ZOvdo9qaWJy
QBhQYyit9Ku8vUnqD3jbrsqcyvbcssKXZmLZ/Scr0+UmU2zU+G851F66roWL4wwbWJiKWZMDarRf
thtgaTcasz9Uzjwr/X15Lc73iE72hhCvYP1d2lytHRB44H3wZED2iPye9S3Uc++tABqBMBavhqDm
cgESSU1CVMZzelVrwhw1ifBaeU/h1D7cZi7knF//gVf7mZD4bcsJAcvMsyIiWQeP0Dt2DHfGLyg5
DS7N3drnAVQsYYrr05fLcyt5h4lCeXkLy3Y4pKCuBX2GcbxNoOxGh2t0wd0UGfflwc6jBP4upNiq
7uc5NGLV4XeDB0xd4VercQPhUr/WPXvPfBls+iyu8OQQi5J5sGEt7SpnEOrJAN1uAABQVgbElThb
D0jwedPv6rJ6UnOIdoUQTNJKuu5mgLiq6oPwul71Jbww4UAOaLvZrCPn6V9OiPAMBpcpbypz+YE7
eKIE2Wrc69sM6jarJDBvZD3PM/fU6Qazlw14cpIt3lZDtoyWw1zNyNqVo702MTwKw0Sy0qIttRjO
RUMCRZvQ1eEojtAofAJ1aheXs0/5rUHQrr8GQmWTFgQOjxNelnFQIIxrfG0VVxCacEt+0xYvFFye
tAVDsEIa11cgCcAZBoIhLTLFYxr97hSg3JsnJ4xkAW9JPS4EPFsIeAo3LTOCePbBLmD4MzzE1r4o
a9wxsZfZMONprxOQIip1vGrjvW4VXwkp1zYgn/UMUQdgVLubBnjsy1tF9qOEGMjMOGVNjhdibNBt
wh6rgrhqDlICOzJl8Jqx2V4eUBKN7OUHnWwWrbTUlLNIP6RZCm0w7kWxzOJANoQQ8Mp5UmHtjHqd
Yr1ThwZkqNeXP+JM9nK648VGNesqg9lzmx9mYAfbEmiQmnqsaILLw8iyF9ESokjzBlYss4MX5yIY
VV+nadDC6Ol6WAEr61avKCN/GqX0fjqXyn/7QO37KjlRRFttwBRO4C2Fa/VteGSQkXQjLTAhAblF
OdJvFW/RyGq88Ubbh5iDG1kyfw6qfpIl6pYQxxyzSpEjIdfuVpM3BZGX3ceovbVes4dP04HuIKAH
KEflKbfGC3lpCu/yAvxRohHO7LcfIIQ2ljsKYyxxDv2UPZgNQMIMCRQaigPUSvtwza0rsG+DLn+t
408lutHS6UWlD1MOfEk3XuuOthmmO2LeKTPmz0x5kMLuOaqueDzfK87n5Z97ZuN/+7VCchkXczvA
44zfMXhdcWKhwz/LtuQZ4sK3MYQo1tuNOoKoCHvz6sYxdxlgVlbbBBrlAdwVVjmbUP7ftZA7vPxt
ZwLVt3GFQAVYTQbfLxw5HsdbkhvuaJEgSuqHkMJ1AKXEomH+5SGX6bq0+EKoimPelhaQ6YcuHyEF
mm3bptzBUkQSTM6lL98+TYhXFJZ3WW9AMaizAVMn46+60iCqETpBCt3ExH6izY2iQL65X4epeU0T
U1pqWs7zhU8V8zUWdbnV1NXSdFCoZ61gae23z/kWyNxHuUfiOer86ReLCRuNMqIDYbYMV21zGKFC
/ykvvV6/N8urqHfJBs0k13SVNf1MdsotGqI2cFOd4RsvMgr9mezl228RQl0Jdz29t0f7oHR0F5aW
V+jg0Gea2+YyG4tlj16aZSGcFalROAXH+VSVGwYAipMSP2dvAOZsrCaT7N5zaKpvHybErpLxAQo/
xpIVL2IQEIUxr6N7mypBt6drEmgbjebrDDhayYaWzagQhpoEVLUixOr2xt6pNqPurHl9TFgsCQnn
6sLfvlCIRRYjTUL6yoEp5TEmj3mDtyMoNiHJ3Bg3pea8qMbzWI2eiXd+Z2iwir2L8QLu61sL6mPR
eOtAIoKE8FMD9pFYx9HiG3C/LT8tc0kpXjYpQvyiTtg6qZ06h6mFwDLYnLxfwcLYc1glW3hJiBZT
rNKhDvzUELcQr7wRz1e7eiswJ5o6upYOi8XwaWo2essl67FsqEvbW4hjIBqPtEh1fteq4SsHGrds
lN+XQ7IsVoqZV0LqoSAcYywZkVq7eFeGPtvyAO0qdAYSV/bYk3yUmIJN5sgntUFBsTIiz3IAAJxl
CuySe0bUAtAhX912TYYko/wCujCrPmddAmU8h8Q7PSqi75ZBnCapU2RSiyttvKGbbtMF+irb9ZvL
KySJcSLkb4gjZpUErsHR4CBFbFy95y7kPCAVBz8R++vyaNL9IMQanlgQz9YHqO1Rz9wtImZszXfJ
E4rcsD6ScflkKyUEnEXevc1BjDv0VhuoBl8V9guE6WSLtdwD3w7S4t1i/Y9vgi3cE7NCkC7qAwWY
zU7AwiIbB3iZ4smkHgmArZAKBSwn89KAwlXRx2OlqAmkbBZXHLKJoVxvrtT/XMZD+C5hsSBb3xIF
ZKZDYSqrotnX2oNl71RrXsclcf/TnSEMJqxVDA02A28YCtc0Qj1j1YLXihTC9hZVS3mZ7Ud+Kgwn
xPeewrqJDZjCsKv8uGzdcr7r+sidWuA2UHxtZEqkPy4UYUAhOx1Aho+w9ykIuvBhB39x7sqgdN6T
5P1fzqQQ13PgAhqjw7J1K/JOVxTYSiNQ3yeYBBZrWbz9mRt+/y4xwndlF6q5idFQHJ+fnXsj9sdm
Q1DGggL35x90Zel2X43hVrkbPVVP0Sb3oedwkL0+f4IshV8idkVAlJvrHr8kVYaAW0dTD13FQL0J
lJGMonIO/yO7flbzTZ3CVSWtvBJFfTVUJB32H1EHvwPxAB1EzaG2+eeRelIyKWPTim0bO7nFkwvi
aRPFMwHdfMkyn9tQp8MIByabeWzpbFlm2Aw6RgBn1Y6vl1rq++hlc8D0qxIWzf60kYXVH3es8IHC
2SnbabZKeCwfihQmS4tzjQzKf+50nn6bcFimeEwIm3BY0O/102ljwPYK5Oqj2qj7Ss29eNI9yXSe
C+KnQwqnBtVvJ+qXIG4cZhRujpEHowe/9lsAzo/QKNvIsFw/+xnfp1EUMk14ha52gwVMts58Ey8V
zVV1H0J5znQBCDbbbQNtbxgKgYVSrbnMm+lntUoYXzgvTlX3UbFE3MGj78MT2OlA6xobFqTeu+64
jRLg9rqLdrLtIzkfoo7pVHdNZ0ZYXGrEeORA4cY0vBjIm8srKtmlonBpb8YD1nvZpVXp1guVv/pP
oVHCBArXsNplwxQTjFCOwJ7NOtACn5e/QTZVy38/CSVpliVlZGCErh/c2vjltJZLAXa7PIpspoRI
gg7HUFsFNuIA0+IcSvZzLPND/wmTFOZKiBlaOXGjGzBGXM9Bb2quGR+z8K5MIXJgHmPoTHY9Wfc1
GA3+5a/7mUsvQ2uwhdM0lOyhGf19Egc71yqjr+jBOsAs0S09dm3gPY2q10Yy0o9kWhhJ2BCaYxOg
PvpluXIYBKhFMDgN9jh9L1oIyfJrMu+btvIoFBdtug8ZPK+6azssTT83Wt0zFWXlIGu8/LP+yEiK
6aINK3qUL3Wdmj/w+DlayPXUQDAPimyW6UGOwh9Y6pOJXGvt7bRIphbHpt4aRgPi1BYKDLZR+EO6
TxvwRqcnyzpMkeKpDF49fJfDdbhD54MHZs+CJnnhJvwvi+ml4cMvcyarSQXmcXk2A01tmUmQFOFu
qDVPncgOfmrXVmLs04o1bggHEY/CHg5iPHPshQMQRApXZcty7jY5+X6RKgD567ZvSFccaM29Mvms
InbouoeyKG/iCKK/A3w6NLJJHQgCOfEq7eB8VKZBhZeka3LQNPJuRccXOqwvL8xPcj32y+kPEyJw
M4Icl1ptcSBNBw2McWtbBfjuY1hsIRd0V9X1R2QP67B2fKOMAV+GqW9YKGA3xfsuUTxCr5sI2ges
3yu97WKLR6A+2TfJlG/rNlrpQL62pR7QARLjVNsAFLUIfZJyhpZbfFvBbA4GB/t+gVHlAdypMklk
+anoBv1U1XAIcWyb2pbYAIQsimkola0BzE9hcAtA1VMCDAd0ef0U7hHTVWF55i9orBpvkF7PHmXp
6ZkA+m18IbQlHbjeNVYB4vybOXlpuzu13F5exTO769sQQmTLTKuvGTG1w5CygIVXDT8WCndZ0kA2
F6YDcyk7zz9ff98GXH7QyaVQjmbaG8TSDnN6LIanaJKxs36StoVVE3KhEig3x0kZpPexEx0gXjTj
RuNwwAAUL+lhgdK+QIB5S2K+LgARYPnLwj9OsMti+xdNVuP0yub7XrvmSQ75N7jBI7vppnTXas0q
V676Gnljll6RUQ2a2tlFpDo2efQ6MSTu7aceKT7vASdJECc19FurAfJxWnR3eeF+1iOXz3RMvAsM
ZxFtEVbO4GHC5k4hh77ypp29Y3vUHE142qgfCZ5N02viKx4HDaRu/bj1l4do5WXX8oT6Z1lE+CXC
ktK+MhNFibU/HL/ySDaQxvXAkg/4Y+HJeCfnD+XJdwvLW/dTMthxqx304hPqnBm7L/pu24eqV8/c
bYnf4f4ntPQmgOjneHAzNOgXBsAMAGRJ/TC97pmEAXru9Xa6q8V3JGzqYJteKRokK/Qd2GlW7KZB
BOUnsuO1V97Wt/9APkVydsVqIXjf4dTroXbodfXOZMO6TkH4gU2cot8Vo+k2E2CtwCJEJbQLC+oX
cGnNWuI5zT7kN1ro+Dlgm2ryHqbImmxgV8o3KHN7GYFmVbQr+FF1DHhArgqyzejvJLpT2nu7vovV
yHeczm8TJ7CJ5lnGXpk+sg7lyvSYJdamRpbUOarXqHdj8R6CFkSQSFSQt5BE6DMpy7dp174Hk96o
GKUOpj0PIRw0PvTdBAhos5qsz7z/unzgZGMJiZgaos9Zc0TKpN3yIvIzmEc3h6ak7jA8XR7q/B7/
e/GIdU1NjZpWjbGyy+u4u00D2LoGYQofN9tvYe5uQ14MrM/+IMcbLXeKkG59m1IhaXdacB/NDvE5
oRCbr03PgXDqrHd+pFuSq+Ds9fb3JItvHCiYN5nCR+1QkdQbDMPNgILMplKySX7iC77HJ9GgoZjm
JkqhbwIEVVmuyua2hY8tIzdQWkmST6MGzBtk8WSXAqkWNiDugLkytx9TH4KTo3uwn+yjFGjGtVFO
MDrBkegl/ZqfmFjhJwqzbrE2o3qPmx4OHA9duM4AJIGn57LWA1j6XnQn65udD1knsy8kF6SCTmls
dtqh/AIeqduOD7B/D5bAHQKS6zWefG+deaqdXlmil8MI7guzGRYcesReE95mc/4vt5RwFYWg3iO3
wAgz3iJz7JZ24uLlIjmesu8QriDgcVSjVjB1HYSCeO7poIB3rn7f+/Am3JYHBbzAy0OePZV/F0s0
Z5gci1Oj1wl8cytQPCEfGGnkQIwCeb+MAP0HpvwjBJwMJiT2VUzb0czw95tueEj1sAH/o6K7cSoq
SAU1VhBb1c5qjHVLIHdj93vwUDvXyFLYmqVvHaF4d9iNO3LVca2OPpp1/si6Z5N9UFbj7bLvwzet
5aFbdjT2UU9x89G6tyAiWCctUibryArzbeI4DY254q35UhdsM2jxB0QGPyYG36YMuM42KQJFPerj
gQ08KMBmC/EO862Jr+Hds0q00DOncA/v68COLRjApuamn9QdgUpgbKM1pXTX3Kh2mQ3Wnp64cxXj
NQ/9u0cF4qp1QiHgxVzVhiFr/VU5SA3Vm1Y/OniQu7R+hHzCuhw/L6/zsnMuTb1woTl9xjAfPZIb
2APh1b2OQR7WNsb28jCSDSzaV4SpNoRGi4dNP11ndDsVtSTmSnNCoZjAxzYd0dzWDqDHFFfNFmJa
vv3Rr+IPhJZ1GFz+nnMFmtPI8qeIcPKqwP2UcUgGawf7utoOa+UGI902buojoktCjGzuhLgJjWUG
eVpsTjBZ/bGD60T3LPkaycUoPvknXL+O3SG+2ONbY9wM6T1hT7ZTAoZ0RIXFhaqm22l3WQzRieK2
sO4rGA4pjhREKvlUQwgEcddVaqlgN6L/CNNgtAYR6/zxrgtGGPXCKvM/F+/4fg+KggHwtB4Na5jw
5Th6c3OcuCnZmX8AwheOmCHkcW2RlUWN3OuQaf2d1VlvaYmQajQv3fhRwXPWjN97mwdx/TiOj6X+
i7bvsHt2K607tnb9hOZIAKFzz4oPpLqdFkrEEjso6s+cIGrAhAPPxLHYTe0bq58SQCF64Pei6cHs
N3FhBTCyRYkSpDGGGpN2l/Q3tI+RZX3U/TVv4BljHJXpqyMvdf5eZ3D0ILGbaJo/2PhnI1wNqerb
DE0Z5zq1W3CDtQ0QJ/fO2D+G2pOW3UxW61L7pa73Q4uCZeIvap45dVDRAs+j/E1551pQf3XmAFB9
gGZuWQYdWMMtJ4AOCogUR3wKkW4a3DUgLwXZGhIMZS27Z2SH1hBihJUPEC8va6QDDALlfQI9itBN
MuRXyhQUAyYu/Ciho9bY+8SUNtzOvp7+3nKGkHKZ+aB0U2cQNBDCOwLlz6vZbz6whJ4C0QZkohF+
AJxd+Oz+H8yWhH0uBBGH/3d4tKzf4QAFfPOoQRL6X8YRoUQAT8AcN+GMbOgwfCnPpgnzrNCfLTfb
L/oQVux1qSt30ZIkK4aQhM2TVtaqswTjGZVXBi7Rl6Ysm16mM3V2BxFVpQYxUBr/oUxDO8eGxyvR
DiwEwz9BQbp2ILQJAsT0wuJ0m2ko89huTIMhqSX3wLkgfTq2cFVXKOvMxqxqhyJ6NVH+S5C/pLYU
LPkDX4WdcjqMGK56Su02ovjEuvHCYvTL6NnGWyklSjBV6s5o38e59aDq5V/ePeeCPyFQC3d0h+h4
E35/W9Ohqq0UIvSHsPhKm2c6SHKQsynC6QDCGdAZ+Ju6bmjHGRV4Kw49m1nbKoNVHqJOoEH7faq4
l8OZfnwbZ2vXOKPkgJwLAYToqGLopoH2ijC3ZWOZhKKdc4RF+9XQhVfEuYtM258qBlpbdmNUfHN5
Uv+Xj/47pBDzIJ0XJ1rfE1ypi2EfakMp3lzLOy9fRaMXPV4e71zR4vQLhUW0atOK+sbWjgqZV/bU
bpQ69qYi8erswIiM33GuKUtPhxOWFBYaLMP/oB3L9v+RdmXLccNI8osQAV4g+cqzD0mtw5IsvzAs
H7xJ8D6+fpOa2XEb6m3MzoQfbQcaYKGqUJWV2TtTlrh12R+mAkipfuYQ0elA50+9pnxr0u9t8tW2
QZg42jvIr6NSVcUHU5chcy5b8Z/zFlygXTQ1eJxw3lry2Ji2M0lJhi++3c83Lbg7PkdG3c1YYoO+
al6xtaOYB/5Fvw0h2FDXO2ns2nyLmMOcLyk+QE3eo72CJVtPCZib+nRCzBq8bcnieX27bkQXPd2f
ayLiteuyWDXoZSgQzUC5cNzN9a/GkpSzZacoorSzWW0T0Hspp+XB+mYBCZIF6n39FZwje81fdiS4
vqfP4jCGgVtPLYbyuWHRD3zD2YthaHVKFwObapYSsPc3YAmdeopDbumvBHoJ+wlMgutY+xVaILP9
xBiEKm4LAwUSBVK+CXkY1eQ20QdvMr7F9dEGCQedh2BqeKDPmOlPLFDeQUfGBANs9Exg2WjE5bX5
mLDCCMxsvcHAxJfru7p0Af/alWCLZGL1HFPs6n/p9pDNlA5/InfV+4Zx1+FmiHKUgSIuONK/lhXs
ca4UTvJSU06J/piXL5jwdmJ9dI2k2A3ll2aUDmFuLw/hApwvKOqBd8Saanvb54YwVd3ObZ7jkEIT
lN/KSi8flnBtLeEV1I/mDI2gj7U2aHvnRiB11fcrdfJfxF9D5bAC3m5kkFL+JQv/lwBqf21UyDKG
CNQ+yYLFt0owcTq3Un0QCNvVXtu0M3p/8QpfTwMUOUZEEi93lK8DQC/kPwAn/31jPn7q2Y2pMvOf
thUBC7fw0yibkb7gZ/7aqxAbQY2k5jpo/x6JkThJ+mbHt7nUXV8ICH8tIkREtP9jpnNU0mqMTfHm
dWpl+q6bsV+zFyEIDhUxRrKFnE3ToIMG2BTowLdKC7iyOyCENuD5iwxaglsqAVF12CWC6MaOXkAY
t5E0uGSfRvArEVlpz3VccMXsnXqLo9bPmuaexH1J/MjHRO6ZiQ32/15rekh33eTnsztiogA9D8WN
3QjPMnCgU4e+t4cExq7sr6//8fb/9OlA7gnaRwBNLJFqjmglr6akJyeD2L8hivUOTfAfDED5eHS0
+dSsYLssFtdUIIkACpyiy93YxvMV5wG9rMqMAGoIa/q1S77P9LlDUcA2QL83v+rQullMzcvUelc0
VkBA6pJgpiwq0gNXdD8tiQMi7IgciB7Y7Zc8eQQUB+PevwbuGANOwLKAfMicamw8VkFiFPReI1gs
eozWq5rixSXF2xmliXz6VcSjBCv2mWVxu/tnByN8/xnDHdaYDQQwgUO5DG7TPGoZdCvt1asBvV/0
GFi/EXS2QNyAA71WwcNSMEfJJsewuDO2P2r1dqgjKBgnTjfPAVrmanTIjMchVkNF5TvJl7xoSWc/
WIhIVZoaOp9ycspKs/MGot7WjQ28CHVtnfxsa1D09kVaPyRq9RUitnWgGyvoCSoKgcm5wMwlRuzB
AuXFdM6dgqqHMbGCckAfnUyhnb1MpeKXoOvHdOJzkoyHZlQd3tqayyMIr/IfOVP2NUbnYghyxzXg
b8t7BpkjZYWoPCY7o0jdTDvfdTwLErM4GZS7GXQ3dilmzwKb8K+NqVBHbdhPTDgVDilMpF5QJevy
Y2LlD4ycUkiWpBZ6Q6iDR7Xl2E3nS07xkif7c4giOyCJmGnHJq5Dxsegm02v58d+Dq8v8nns9W/b
EmkBs5ikemOXsC21vqNT9mtMh92i/1DLyu/ITinv6Qj493wDxRh3GEzfMMbdWBYQIwCZConR9/+t
gN0T5X0gbB1WoSPdBFaPQvPyRibJVbjoCc/ORAzIYzSCVAVnkvdKyEuo161poKGXfv1ULjzczi8c
E56mVBu6KtKwTDFHIR9+zQv3KBgPusrY57Mu+Qafx/eEbyCEXmPK5rz+uN+uecq+NN/xTNywJHiH
/xirEEpAobypdakF+dcmhVg8WHGdpgQEipqtLFAl/WJwDTp3N8h4vA7tG67pXpf37sIwi9l2zgJc
Yj0aO3VJJM+BS8eNIpKlK4ppKrZY7NB5NJZowJLTyJivRPfx8tyjxQSt8pBEmeRaXcJ0GuerCRlC
zYre6lasptVjsCI7VkEgqdHCN1bDX5fMTzqMq6CFlUz3183qw27ECHe+9HYQZxEWpR5iMbqQE4Po
XaZHTyldv09T5enpS1lWQDN/75dHWkFvcFiDJVX9lNEwSjNgiGJP7blvAZJnxKo/kN9V8joOs0NI
H7R1dVB4fMS/PGisglgVB3ogdwiHutfYqY7Wkds1NQ9qQX8ZpLmLmspjxkOjv0Xq93Z5itMv/XiP
elrYzO9loXrZMC7uPOTPWVeHRT4/2JP2nszgdtcSIE45C5jyRpRbZj7oJmBcmMq250MSnSI7tLtT
FSd3rZFJnqmX7ITZuqFAooRBXE04viapIbmpZslpGbtjWf5Y58WZ+smZ1AK6YbJp4YvPufPlhLCb
lcaqqEqR4Jkze4bqrUlYQTWEeNWpDEcXQEjLK9NwSI5yBsJLsAlUVf/sVQih3DKYZvB8W3zyGXgn
9/NP+jzc1Xe6u5EqN54ZjncgmqFgtz9wt3sHnbvEDV7ytme/QYxABbSolDjCATAC6nh0d5X5Riuk
Uo2bNxVvxfkywhNPNYgxp9syvTd6FKPg+g2Sm90m7Q5ppzray0cXLz4rz2+i8G27uLKnWd1SKjf5
kvzENEG8A+cE+qS2OwX5vtkngB++QfhFcqabLxc3e76w8F0j0PDWMx/JCdq4bqM2LhTrr3uZi+Hk
bIkPB3jmZWYj0tbY3txpwPdFDx7uxk2gqg5m3P4mcqwAWJp7TZK9S/b10Sw4WxR9MqYrBIumK/Rl
SREossGei/fxfF9C8O8MG13obV/VTX7HfkO087juMSnmcj++z2aALHtM+xmyUf5LfY7zgPFRPDvb
GkoA+ZD1+GQTyNLq6DkH96N6oy+Ly4rU40oKRk7wwOrQsjVlfY6LURojuyoCI4QBVbFK3pCSGFWL
VKT3qn2MjmPQucCW+nS/upGjgZ46kL5tL3/LP2tuf3+24X4tBwKQJznNqrFb2+4UJ1BzyO5s+gr5
jmp5jZoB49gKiso5f6CaHYAK3VUj6fjFpUe2oaJCaFBTNTRTcPjlmNlxyzlOXiFOrzVO3fyk5Xtf
dq8FsCJEdwzGX+1qhUJm70qu0cVTOFtccBGzPuVTnlWw6Ho59faAF0Dp2D31Y8pCHUxAPNrna/4C
YBWS4ArEdqBubizwlk6cSX6Mein0QYCGqgoFWZ0pQiyIzaZe4xn0eNTaiTuQKJbQPZ53GsYRIwA+
LUR7jSley2Ec03xbpdybl+lZrdIda3+VoAfg+anNuqNhRzdD2zyxMb9ttM6p9ArpXuWzZMpcTqOf
6vj7+klKwogu+Pc5J3rRWWkCuCbsNq7crtlDJFVSJNnSNtGxnkURXfAOVmYuXbIFzLWsnSkvvZJ+
tQCTyumP69u51EU6D82f8Ds9scs2bxOUmFQ3casniI275R5+1Z12lixdvXQHzvclXMbSIGY7pFsQ
ZtSJxjwwoiUgVoREzPIhzqTOwFUdrfiemC/XNyo70e27nrkBzERlWstrpFtr55O68E1DC5Quh0aj
DEosPdPtt5ytlRCTq9OKr7d15nTm/CMBWF3yu38Aqsy7vjOZRQp+Zc7iuc42W6mXGYygcchG7ip9
L8n3L13a808neBA6Q7Sq6LYEsruJFysYlxta0NA0XyFodX1H0gMU8opiZHaGNntygmjCa61ARFB7
TQsbDRTg4TPNa1i01yflaED8ri6sEGV15/pPkOzW2HrpZ5+Qq0VpgJMqPkWF9rbMGuq7Obqd6A4o
2TcqFRK/WJw/O10RH2WRdh0aDR9x67Ykb2tzUnARj80hQ3oMXtVg/VaPrnKLthl/ASQ+tB5BPSDH
1V7MJc9/iOB5liWKWF9EGAzzYLsoBefJjkD62faaCTMgK2gIMj8ub+19yg6yqqns1Lfk+uzUB82C
tu0C5zqsAKpz1SnW2Ms7VN2aXQI9w+vf+FKj8Nz3iaihNOsA+Veq5KQBU2KZ3yimSilWHTo4JgoJ
wxRFxtKrsH9tAff+adETialL3JIIHVKnCpQZKyydkGdWPuR1qA3xqVNGCUv5xTz6/LsKPimNGFnz
PklOQGJgjGm6AX0LQig6QWDzVsERw6PGtzmweVzZKQSVEwP5WWS4PTMAWLdl8Gom+daiwMY6KTO4
AbDzmhoHmr0AKeeNWbRrlnHXJu2OkwQ9m/vO1vaNNkHOEtj55bAuOjjIH6KpCEdkMKNi+Gw+qExH
GwnQB1TzDO1g0iho1trfPmtZvDelhrJIs9fTNpxK7iXsgCpyAtrDgeWhuoQqqg51e9fwGlNYLaQ0
qzAG6+io6W6vQaGU2jW0wmOXV+jvaoVrdyOmNRWvYukz1Z7a/L6D7IRqTi7nOVq2qp9bQIwbuT26
FaZhnJRDjtJobrT4lXdd4zY2iBA7AMNAvfofkLCcG7VY7ovy2pjLEoFuCz7se/2QHsowdc0Qiu3E
TQPZFJUk/DAhpE/EyrUWxd2T1mpuDlLqotRdjJRJLuulBPbMfkVtjHwuGi3R4BrWqfEMqJJEspOT
bUS4IRQKuoDBoiCzTinklVugTsYbEMxIIossuH1cjDMnV8cLXY0aGVcOV09fAKgM+4PloE75RLz/
9usIUTsp0YaoanydNkJ36EeRQJh+nP+7DIQJ4Zr1eW4Apb3lVrtRwyxYUwdyDKLEAkRZCbNMOg1s
hshU29uGZ+Gc1bvrAUFiAaJihD6ZVtKPZXJSl9ofAPUbgBpro0xyXBLPJwpGjG3VFczADU2QG5rt
MTeKvVb/6uw3PB/9/25LQkQlCbQkEowxngBgcRhFxRNTrKSQ8tVf/jimrZsmSt4ASf0duZU0MiBg
1MZgbjZn5UYzIz8BuKBeeFin9t7QMN1fBC1G/OoCcBxqh0aGQXeJk7hYVWH2v36GWLhpGFWUxkRQ
+XB+L/ERTB5DWIbcrxrwosMskb2gNi2tMmzn+PnB9mdhIW1SaT8tM8HCUCTyNxRJVjmQUYeOY+Sw
nf0mS/ovjSbDzf9ZUPiweaL3ejaYyNMwI8qjKHWz9V5vfg0xpB2KEvLyalikQOYm98aody6Ltbci
LdFsdhniYdaazoQPVJmvQ26CMGeT7QPN3uwhx3Z6c3K6BmLUquGrceXoneo3iGNagyd2lBBYEPcW
lfpp9DyS/BV1wE3M1vCX8juTdYwvlqzOt7rZ3pnDTGKQVNXb2WZ7dtDd/NB+8EDOt3IhvM9E3ehe
mZph6pqB+pQuVuV5UQyN0vD4FNsAOK/c29IxoxuW3RRjhrtnxXILUYPMKTUtOYL3O0EpZwowxoEG
a7JDD+M9HczHqITYQTT3d3GZeO08OxYz1YC3IwtzWwPzX8aOcbM86CPK3aq972nkpoQHeSkjN7yY
5J7vSIgA7TSN2qjCqU2u8aP4so1egGQXxEiu5pbefxZxztcTPEEPAoxVU7dTg7g8Jk8xlZU6LejM
rzu2i2H0bB2xnr9Ohjq1dYdk2V/8DLMFmHnYja4druUhUXdyoL10RaH009F8tdL8Y8UIXBSxA+DS
DhTCQTke6mEnL69frJee71HwKhnkUkE918OrommjggqVqO91aEIiAMxwoIlYHuSEcNpmEKIrO19U
8CyFCrBBu+BVFJUrgAUYW5h+2Xj8pREBBecra++V6cbGaCI8TaodEyCs5uHXMhRgN+Bew3+b9Eez
FGGxPA412LceS3qa5rsSvECNqR81E9LY1m/Gy7AE/wUHekFRNMja1082kumy6CB5RpPXXHmaoIV0
3WouRfjzvQmuxCxiSqJ2ik+F/d5n/V7PMX4zyMAOlx5156sImaRu2GPVDPhsagI63tVADlFhGChy
a6JI4vvFd935WluyceYc1WQYWlaOMXQl1wAQmgPIs2zLARHy/WaacOJWfJQzBlyMtOfrCm6lIVNU
ljpOcgziXVOE3Yq5sd7JoGMMMRZA1ZYAqoHmqzYtnpz4UXoXBS9Dsmpui/afd5Gw39Otte+8j8uP
q/hvtBEuJW1n+xWzz3nNwXEFqsQP9GQNWcPfFEqawDVg3nyThPXB45s5dv1vvLBkZy3mpcm0qmAM
+Njs7BXK3ZJ+1dvfW1WR7ut9nBx7/aiMOcaM/g3uUNnGBR/EoRs1VCXEelhchiSL7ofm1pzfzAgT
vJW0SXIpjzo/ZsH5ZFlWlimDOXOD3TeYSkzGRzNJQA7RQNnoO+dHo8QEHcgZFHVxIBjimFJtCVnI
/JhqPrtTWj9wqzJxf+lhvNFdk++yYIPhozORQX+XeDJsrnTFzW+drUjbqjWKGUFzowe2uYcceWve
ri6GCHd1dQs3L3EcEh9lCj6KV6k+oBYfn5oOaG6wTmtqD/G1wRkGGUBetpTgokiaLRWLYL62kSGD
QlIMB6V3jZ/asl1plx28DRZa3WSGJXJOxpVB54p0xYk2kPEtdPN73XdHHe2EmnVhEnUABY23NU+f
S836pjB05dciZOSbHjGnA6aPmN2uMxO3BbkXtRq8l+qwrYBDHH2bUAAwC1dFKUqpCuBc7iyWOCoD
uxmY9Rp1n7NnsIjclo352FXD838Su/5sTfhiaIYBWKlt9YnOAINVCmaHN828ub7IZ42gjwT4zyrC
x0qiFcV0Q0E80Q0vW14ws3CXlUQ7ZNkUaHESmtlyJDP7sU4cLaK+AJkpIS6yY9fGfDsbVreyM6+L
/LqEhNJibNNs7vUf+dEg/Jyi/PmRQvABlio3h3QsEMabY5lWmMXZReAxVdXjsESelgQ1mb1mfE21
NCjrZ8NaPLSkvai6mQzFnbOHBXySJXhQJ9BxWIjM2ye27c7F+LebgN1/UV0Q/eZQaFSZW82DkyHT
X0ChTZM+1MFnkgNFEuFpZA4xBBHTm47dTHPhF4RDg7UDW0GZB3EOtUBmNF+ub19m40LsW9YKMKgS
hmDx1LNHgnLi6FukkuRK/4dT+tcpi7ycKumGJinxcph/qC0gJQNIBKDMFgBPGRguZra96/vakq9P
X1W3dcvUbIvaImS70Ju4gWgJ6iKMhxk4gJZ+d32Fiyf3ZwVxR4wV66zOMG59gDzDkIeJNuwhDRlc
X+aiwztbRngotB3K0+qC5pGh/5iy1htSdmekilvolaTaK1tJCM4s7damAtXDSTVMMBB+H2IgGjVv
bGW8lR+0IFc+zieGHTUGmYRZFadRu1EWcrN0INggKtArxKb+EtWPG++MY+X9l65LfujzejLMrnCT
ykIlpE7uIcw3OK1deVo5uMsKdqXp1WZZUDL+PWlQk2F9H6qxvktBHqNDUwTTW3P/rir8Ic6aZ2tR
O3dY8GIdblk0/9aLxMe1xrxV+suw2ruUVN9yokpMUmYwm8mexeWsXXWj2kzyo8rC9rRTHD1+v24u
l5PZM3vZfsXZKrkxRd3CUaTdon83eukhDqHv4BY7yKbKX3iXL/bZekIkKYfJtuwM7rP3Np2uf1Bq
oBoHTi8OBvraqzBFu5ds8mJmd7aoEFi4irkPfcEmkxtsyrGUU4HK9yZEnJQHjCQU32TjVrLLIUQJ
s+n++XoeoTo5R1mgFMbRpGZATQmNz+WoebY5wSUrNbX1xkCZddRWvHrQtB3vK4jgIF0onL7qEl9R
Cj/Tun1dWamTKu2R97PfRNuYsjI4JWFHVcsP2sS+8ERzZkh066/Xv4DkOD5u+JmVNWXXL4qOD9C3
O5qgCZX9MFXLW2WDyRI3LiJkOmPp1qWAdZlDdSxs9OyYBIoguZUiOiYp+ymG2k0M3pTeG4zF7aIS
oyyJzGRlJyY8Rko9ynK07eDH0dTolza0YvV2XgcQAdL0VqfTYzMrwBvdD6wM1f6XVY3HOVaOUQZV
h1ptbrKWS1Kfy2/BP5amCx7JGtUls2y8TTpfCaKXKXYV8KHmHl9BJFo4dlh7jD7mU5BK9SNlxy64
qbljRZykeDJsT6+uD1t1b2Oe5LqVXqz2mmcbFJwTVQmmaRWEtJSX+3p6yOjrilBTGtSb8NTL+vu2
+M1yVBuq+fn62psLuhLjRB7MMgLJU8JhV7mKhA8jIfb4jDqVm7Qgn3q7vpbMCX8o7p5dx3Seh7Za
sc/S9JbC2YDQW3rV1U71vdn3qCP8l/mVSH9MzTnuu4JsndrBSzQ0u5Of1zclsRARNWNY9Zy2Oa6+
NXJv1V8mCh0w/vv6Ihf9CzphqgbENrJEIZCsqP1UYH4tTgsDWamth4UuQd9dIkQFIB0PSDwiTZWK
BRe+KPWYNXNxasfyhVH+CoqXBiowpnZTLfWB9fRBKcHEr2c3mHYxAR+NIi9RUmD15sQzstlvWf6y
VOpdheIiZYpL6vQnp+yu5csB//o4afQGQoWP14/mEoyIaeCgMKiOFzAmUP7OJLhNrNJOoGITZ3Ew
gm+ziwzTjWjyWLHsC16PqJvU/bHprYeyK8J0fquYEsa58pymoMbQu0NGNBKMvN9l9sYlk96D2wzl
RMyiIfEZC9colZfrP/rSaw4/2oLCn25oqi7O69ugJYFyBtRpmskAHnW6mRX2BCWr0KSWn1L9uHD9
O9hZjhjCOHXprmHlT3NVX7Qx/96Mw8Fu+R4O5Y5WzQutAdZW6CE37lIWOya5QQLpLfkSrmR1OoYF
luZ3gRd0nkwus3RvmFSnUTn8Otjj1qn8SjD93GizZyfxMY3HcLGXYO4wbEnoPRn1r8QCLg1f/vop
XIg1DG1TxdYBiDUBEv77yy2JHtsThT5hYwPr1llgh6S+meO3WTLc0web699+jjEVZgK+X1WxdDGX
Z4NK4zivhhNd8le62uD+UhoU85flsRigGTKrnDp9rOuHpDnlJv+lxfQYlywCkXaxX+zuUSc6dVrD
rDFdnS0LmNJjjGd27KQOtbe0XUjH9JAUvQYMr038WbPyg2FnIYbDGq/IjV+NPmtuW3YHtcp/WlnE
HcpMiEzeNJtooAnTg6p2D5hM0gCtzcedZkUnlZZ78B2Bn2wFwuYpm5Qv9QMDZbCjrferMgQUwjyt
GZZx+djVlepQlAw15XEtx5vIzA5mNZKjiTEFlhkPcQVRS/D9pLxIggJjSt+binAX/8WJqhY8y3p1
6vP0uNSj5Zd6tzqlTuHV0vglXTCpkrR3JfTXD21tP03tRmcBqq+iNb52lXUCzP5VH9LWUfI46CzF
VdoB+srrXazkANJ14ISOYlnk3PJZ8bPi7oNinJpI4EVx7qJYk8xelfpeMd5tqwv6wfaIbrtk4Y4K
QmMN7Zly+j4t7zqLgTPr8O2qp7b7BbhQoBVVUK06ZqL/AyoXxs5/l5Ac5zoqQBag3vcTrd/heg7T
UD3lefHYVDNIa2onoaUDuzvEzeiMi/pcYY4sWgMlhjY1SH912QVQthWvnJQloDv7qKRlli71/VLG
Nzrmy2ZND9Mk9VcDfASVFSpZ9DW1d1mhe+0Ejfr1EQoaR4CXnQW8brTBM5TSoCdRoCUyGeALbPjM
VEzKQFmkKQx//nYFKGGi7z8W/D5vNT+N+a01FOCdVqOf5UJGT1vWfdViPD8jYL3HJ+vmSHcI6zBo
p9SuDpq2dJxegKULhly/yZbJj0qw7uo28xaz9bT0W1+QL4lqusb8zZxA4WakKOnpnqpnt1Pr9z1o
xtMMhJzqcCAFEHEr2OlrsM9cd3mfsgXTOtN2M6iQXrcKhKeMtChPLb0HNSi0pZ85cATXF/mU0wmL
CPky5K3ASlVCIZT2GERVMGPY5pnftYurVSC0bhYqeQvKdiU4cmgYDpWqkuJk6zyMuREYIPHTEilh
mSrasLAxIU/GdEVUJjm1TnQ2QSLzBQOFd9wADqG1yN3cPVZKtjetORhNiLb32mvby97XsqMVko2i
wVOPtNDL5AbEZcAb1EFSftF6v2EEpFdSXh/ZjoX3vNoXdmkPi/UxRYh82aufUxQQ8OQJ4ExlyDmJ
iDMu3d/XMBnHeCG8ju+3ST7FU6DN6RCfB23jE39jw4/dLnGg/BQHUOl0E5+8ydoZnzz6399YHH7j
GU/aeDTGhyXKXLV+VxpEkuVdiZ6oAkcwyfBTnwc1hQUF12OkVmnaKF2ekr194nsj8ZO3yjOO8y6+
KW+yHb89kEO9byHKiRJwcUgD2YiI5Pp81MrOnkVWa7aKoeMXGH0F3n3F2Qr2UyqTZf78/BJ2Kjif
PlF5g+4/xJe06T1Vhwy5DZQ5jCkBPXkVWFX/e9XAjamZ2t1UgB1zVYkDNkJA2t6ve6jPLXzhpwgu
KgLqOjFybJkurtH54CcOM692QSuRuHHpWgpQZIqPnpNsUEV21oKrihimVOIaAs4YLfL1qcPkyFEh
yv+7ZCHsT/BUZKwVg1AdVuyO3oqLZMwvTL/buFh4CjIWBVj/3CVf1uxe9uS9fIE0y1ZVnWqYyf/7
DkNLYaRKVmsndYZ0w0KMb0qz+HxIHb2FiPEAyHaVp8H1D3r5WP8suvmxMxPWUfhblh66Xot9Z0Ms
YTJ+payQneqWo/yVw3yc6p9VBAOOKWVTVkLgNYO0X2WCuwWTC1qpuF39pi4venPbWAM6YlKBuE/v
b2FhwVxpzygahBEex5gQQfnLbW7LZxMekYAviLzZ9zJPLFtQMFPo0a14HenWqQOPDW/faflw/YN9
ensJOxIMNE3TJUttCxWF5ZTPmBNQ3aH4NiJdvr6OzDCEgEmJFoHNehNmb28trfOa4o3LC2jbh79m
GEKYjKp6sHoDfDVbhRC584YTYU+r2zr8ITrKZew+V+yE4xMCZaOp+VQQMM8sk3FUKmtfWmCpgbwX
o9ndoBeuWYDcKD5qte6SpNpdP9TLWci/7oFYc0riqkIJGOZo6JPbwELaQvd50/vWWB0tTaZI/Jlj
5u/dipNafOpIb+I+IwuJwimMd2DLincQ7OGKSzOngVrwAcInPnvNvmXhAqHRuXEAOAuHzB3ex0ni
B6S/R/A2a7KseqIp1knjt0DqhGS4awxKMKTCgybDBF3j5xwsnVXvd3kVzBQTiMl92WUAZX4rqx0B
175t3ZM0dbviUBo7I34sym9xcTsBVHn9W31WIxEOT3BaVjdaej5u+lw3g89+40MFmWc8rq+2P7uL
V2Em+QDSaD/25v9vz0BYWfBa3axDO2DNIYFchZxMQauG6yxD20v3J7gqYKRV1lJ766xNvgICz2jf
eDyIH3IQs5KwDOKnPgD0VzrnIbsFggtTAB6Oa75tL6Z3XBs3XTu/q+27Ki9clmeSS/eReV5xMiJO
2iygWYDZAtyCdUeit3xZXdR9HcyJAUSkObr+2GOErwfVlMSCZBsVvNtikziP02ITC233yQAqEeMI
+pmnftd45X7xsPh0Kp+KcJVSJ0gcqyH4OWq3kYnJOGCLptjnteaSaUFqioyGpRgWs8PRoph9IW5H
mJur6ateKY6qy15+n4oXf1uyCHyeqgIiTZNmnZj1NNuQIJye2vGEIiigWyjb2U8LJZLAJfvcYkmi
N/NqBOwd9F17iEm4CVoVRjjs6U72ppSESHEqcCgVPUk4HAQfzJOZgTMoX75WimwZmdcUp+RGbdCb
dMBFrbt3LY1dVL/hCD0VShysRGaaQ2OePRZm7YI7zIWUgMONMOEPXQY1sJ4Fi97FTp7ZrtrwvRVV
t3F6N87QOIoGJfWaJORq/igxfUkeJE7aLUObJp2tw7ksIOq17hf2xbKTW27dmhvJvvIbulL+AP3D
rPyVphDXhuuP80RmC7JPJPg4ZhVWYVa4+mDa96hfeXUIukjIOTjdDWRUvMJNn2TzNbI1BfeWR11J
9Bmfq+iBcu7uLDt1GwDJr5/w576PcLWEBE0xoykyKzwXkEm8qB+0ZelzE6K81rMwPqQA3lOP4q1v
uiBeRKs19cBkdUeOUvuUuDkmuLmoWKFK3KGRk0G3YUkfLDV2+4kGyQRoIm1cs8Ss/wrp1EGHIuA3
ox98WtrwwSY8k+oB+OCPdotZTCjcqCf0szzMdb/XRXvfa7dG/z3hnaOT1AMXg8Q+JMm0OAzIB40o
xYBkejUBKFWJr2fPKZjZoWN4/Wv9H+/mf2V+IiSb5GgUD02rndjt6PF9CaF1lnmWN7pg1XWrh/l2
2smIOT6Xjv82EbE1WDRGqXXFCJn3GFVSiDWCNDhLA/RUnDm+XzikxnWzc2oFxqI/dfw2zpclbNZj
pXyfMrIfWNGgLwGeZ4Cac/4mOZMt2/sUlzVQ21LUjdH8FC7nOrdqClJHcmo4tGumGIaM2gVgPYV5
R6DzgVloLzZxOstDz77OkxVe/wGbXV5bX7ioXaPY3LKU4sQpBmjT0e+zCExNEco5EB9LIYVhywj3
LrrFsy0LlxZqyqld2CrCcnE3D4ljSTXRL3qfsxWEyxjndk6G1ojvG+2tYU8GinF6ISkby3YhJBdK
V+mWmmvFiUCFq+1jp6dU8m0uJg5/tiG+lDgljJU2tmF2hzm1oe/7Qx3flKZwafEbDOa7AQNr181B
tqRQfzG1dq7jCN/Giob9YCtOrWZehtaupT2N2oNZ3Cs9lXjxy8nK2T63O3JWf2nbelnHEnEya/dW
AgoNDtpYFP4nvD17KAa3/0PalS3HjWvJL2IEdxKvXGuRqkqLZcsvDFm2ua/g/vWTrHunRUPsQk9P
+FERPgXwIHFwlsyhWQbwDnP3fHu1HOdn9YDKSU9ELc3AazSkLuZ7xzHEnODXuWydsvguEg7Sfq72
L1i0WujiU6uFFlDZprEAnzHvozsJ8ShalO3JbS7jPnOQEaL3GPi3gyd6p39rC5ccWhuiQFwCmu1c
6up3MKCjQFbcrCskAMAQgjG1yFZaa1G+KTDUXh3SM+X0Z3DOisaAjNams1ik8KrJJFaS7Gtx5vjQ
diSwWhIDKkhyVSMNgKNFXkHr+1QlmFkYOuSje1S6SfnYklMrf59MkFfRxtY6DP5gaMMcdKcQD2Vw
UEAegh6fuyYGHalUuKARtksT2uHaWwLhituOx/25DELFg1mCE0GYzy1aNjywa4Eq08DcZdsWfgmV
Hi0RD4HQPYmVGt2XZtE5wpRCp7z+VS6inNmEt2kbefUIuv18gHpd2TYPsYlGeDMLrVAsoDCg9p5m
toMtVzwSFA6+sg8rXSnTdlg2W+0Ur+1PGRquJsxg3N4kDhax7yZwdE9xGCxXkwa2SYxId8Nrkuo2
XcS25t9G+ArOeO+2TQ4isO+mTiogQSagIarvCORxI0SOpjfGutVCwSjUJ1tEx/Ztk587BP9EBfYJ
ZYLCjXaFHl6CLxlea+UhReh4lEJL8ifPOGS71Imfsi8iL7nD+Yrs82Ru8RTqUDO5EPRADdrDPM5W
QHh6DbwdZbEGAi8d6CbCiyq90rB3a8zBGk1qTcnklMLbwBuw5K2KwZqs1s2BJthNtcL4V9TZqtza
mRbvb381nnMyeENBlVcW0ZydJfD3ls2b2It20at2KHxppm9EApjXPHWB7QD6A+TYR0YZBQYx8ik7
j9p7PT93UKiNAhDDT5dErY9l/E0LKg+Dve4kj1YiUXc20K+dQBegrzj8RMv6bsSN7KshL6kSzgk+
ayFKjlBodo+cVThiAG/6InM5qpew44Y19uXQVVLdFrOYnTFFelekhpeLhymqDkXROyDnsJMS9MCY
SCBfup47kM/xKPYFAaa2cuiixaPQ7Z8eMU3p6udg17uB1djC3nCSPU+7ieNdLONI0jUJERYnTvbx
Ttrp+3y/FBS5JMPbSzN0kDOifVK5BgqrgEQI0iypjKVvEp2QEDACj2Pk9Fb2Ij1CxMhOLPlIRSvi
hM7LEfz8NT+sMmFQNKObfVIRdqkJRGL6+0lGNEtAv8QJZrcLHcqHIQZ7MHBGOllrsTww0IShpbay
FZSDD72po4ARBqhQo+8hwGiqL+k8HYK/wfUP6wwSIfOUd0mEzaVu4BtH6U5180PxFGCDF1zH/O+w
H7/UX28D03ambLVoBpmaPIgivYNZpT82ZKcbxsGMiLNI1UWvXfgsSmjgkr+F1YMgEKfHKFoJom7a
Ez8Bd1LegHFFRV/VYFUSRQttezakAR1Fw1ugFIcy5XLMbiPJxzYxoZBhxDStRly5CQT7rOjV8DCh
p6FxPPBCF4Js3uSA+XEqLJT8+YPp2yftw/ry99UJ0PW6VrsKkLqo7hZIk0o+3Tc+LwL+mzfOX3au
AykrO/mUVPM04r7IpJdAvo8m09WaPaTZ7FR8GKKfXR4cq15/ue0MnPN9bZlZWVVFHeWv5aRVRrKj
4YRMYwX209q9beZvLqaP1TEvOBPJL2lK0OJNoU74oh5Ud9GLlfeCq52W7I6O4U2PO6G0WVH/8PTr
c2u1uqwyFTGB/O+5l8NdUL3oUW9HIAdWgncCnTtzkg6NQR+KouTUnz8PgF1Dto/1MggmGWWsDi3W
u/CjI6W/UBapVnlnHPSjyJXY4n1FBsZMpU6GCBVb0NvTg6JChGRQXNCr+be/Is8Mg1eRTgGXGcxM
UMUWivZejOM9rXXe5m1HhB+bxwBUW6GvVUoh+qFZHd5aBKxqhpc5CWRM3jBA/0122vuDcUDilst/
zsNkmQGbSYxToc6WC+/bBEGvzNNAFSBAlAUM5YuGWPIAWdTC5nVEfJ43YxyGgRlJVKYuCa8wE48O
VMjTQ2obYH21Un/RYxWd7ED30Qlx1D15TQ68fLzEQVl2klaSBZlgrA7aJS/JM/TN23P8oGO+GvkG
TLCYVosUqAP9BhXkH+W/ev7/9cEVJqmkEpoutCeYEDKVHQoRttqnT7d9l3ciFQaBDPRLy62E9amQ
gy3jrwUmoCMMhE+7VMggDXES+kNMWjfrvxOh4Ln0soIbEQ3boF9J838jmgUPoOq863eDR/czeCB4
rqTwviSDPSSno5QhpX2eGvLQz2ivgdYQEnduIegHucUUhin5Qmrco9PCEzKoRauzI1ftU6hiflrM
vVa5dOCOMEvRymPpLspKK6kliDnle6UjvqC/YxpNzNHIljVugps4GHPoGyp+rHyZshbdIu86OcgN
ORDQjSahzpms4FzJV8qIFax3AY5KXC6fsmlA2fky1p1PQQ8ek9QPjHvwntpxxBNm4RllwG9QQcRs
om8bkyLBnTlnoJnwEu17F01u2ujHNviVjaZ122l5NhkgnJuoJ7RA5DNLlzi/jwPoXAznXnrMSgHQ
gKRnYHq3TfJC4iuZ1Gpz5SDSJoiBY52pcsqnd119Jjoaw6ojzd8gYGm1RuEUBdkpdc6xvWzhrUPC
YGCdQJKzy5ZLExhbY1iFqPedBIUnLncu54iwk7OgZoF0VYgbRvXpS3/XPqO26hEbLUaWBr2GEZnV
3BGPPJBdTt6NBbLNi61aztBzx+WS1+9dPvktCLhufz7OFc0O0k7SYBQQ9gZ9QK9YNJ58AZ1bRsfL
yHMck+WYjyex7DH+jdoGYEWuf5ToxZw17T3v812PJ3cK7oqCFP7txW034xjgRMGMk0HwJv0zFqd6
QigR8OrVhNImcm9i6LxwIBIGmbvkixg/dn1xKvMGTBD5Pi/ouc1+DEg9NkJgzzlmZupDQ1Oozr3c
/mGbu776XczdEqNgRdO4hiBXBtY/zMCEkmSV5Pm2lc3jsbKi/Ln6Qq9UTHnBCkTG7EKklhmklli8
zQFPGHm7a3xlirlCoOcAproK4hK9F5+6F+qWrnFWvMieIUMDCQeUAuo7NDObZ8lNDsFR4Jcglj37
dFZWP2HZ8xUOgaKhrwcBKh/lhNwGstRSpVsgr0MN8quUtpY47UUUQrvwoMxvlUI40Lv9YlnZX77G
yv4UIWeVLCoj1K1fqucUWZbQXfoF6HP/AuZoO0RfxO0PzPVvBu/VucGQToRtb5zpt7IHR/1ex1TE
8NjdC49Lw1l9h/5qzMtVfr27bZvnXEzcGwmSguF4aJnM0SM6ka1SHaGM+Cyh6fO2oc9ykUuku9pY
FuUDTGWbOnRygvvyRJGG9GIfmhh4XCMFYT0i1s6OHQYAfcT3lt1Pfn9f2Zh7O8oPYJsqv3J+zuYb
8ePnsJlDgSZNBz295SoYXoQnxYPeyD1oVamPmRD06ZPJyu9kr1lGQ+b7f6Fi9ed2sMlDKUSBh0qw
r8i/stgH/VFLvt1e4/ajZrVGBp90AbW8SsPHzWJraXFdKnogNXDeoTPp9i/JrrGTA2/uY/tFsbLK
4lU9dUrXLdqN9uy1nvEt/d2gp2M+ToMlUKtx6b54IL/+Be0Qs6UMekEZMeoUfYEOHaqa9HHSObnt
7SBptTQGnLTRRM5ksaD6mNFCO3bnFSeIfAIU/u9McsxqGCCaoeLaNyYklmJTsyk5D4HoqjXYZHD1
6dAcLV7ookNbWBXtrBIZfxCWccBw87pfLZfBJV0LTAJJYfSgoC4zd6fG1C1du2SY8szmX1XWOyHm
mG477XaacmWUQaRGbc08y2G0fS9d86F4NpAjcukXAETqBo5237qCH50mZ7Tbl+lOs2Mn8bNfGAp2
bv+SxV1u3EQGA1idWJvVBKErsGQs+rTQLgTV2G0TPORn51czvaL5nMOG7PeO/mD6ihO7BfKbsb+Q
fmp2/gzSUeiH8V6LnNCFHdVHBTMckw5BRTjvDPMA5qyc16i9fKgb+2cy6JMIZVTOE2QlDR2qkYK4
p/QNs+qnBo22wpzbY8F5H/LCF5NBHtXUMhFhw5JAkr41DmoXrTc65qH+XpyLH8HFdDrPmKziFL+2
Pnjn/8ErnHNkTAaDDELyilaNcBa7L3gmW2UhWGF+0FXqzymYpKFdTipuAx3nMmM5B1Qy6JUYAZei
PZRhvXGX4upKrBQn47bDcsIFkwGlzpCyWJmxwzNmNHJQZEOhqENPoqiVHBzgBWImAz6Q0DWUIMWa
Wm/phQHdWAwqzd6u92mF+toyWkAPPE3zazroltMy6FPoERI2mAxBBFw8oxulpFZ9qP0Ykma4OpeW
xOxUo/ZAndGVndwr7jVH96dd4aoWlDk83VOPtWTx6xHbiawPXDQZOKLaGFbSiK0XD+FsLTS5LSi3
stmS0Qk0cKdmOQBBFpdbxcE9bYNez3H9NNEPqQut0Tx2UJv7N+4EvhDDlCGyyxIF1qQSCqjV44Lp
f9SzV/a9RcMXIXy5bWYbyf8yw+Y4x3FWSwKV27OBqYay7K0g5YVa29v1YYJ5ouYEZOnhiCeqIWGS
DrTaYJuMlOhuiJ9y9VKppStF00uoQXL8nKYdugOgEN3FDg05IPg3McrHL2Fgtx3aqusw43pGYtVK
ta+N8XMU1WwfpakfT9Tuq9CTygMNL6iey7wIaRv0P6wzECwNUdwUOnpHMDh5F6mgzZwV/ZxMP+bg
ZAgJGlgDq+hA4EIKjDQGllBKdgN9IDN9jVUQXlMk+RP1UsYtJ9fM+2EMMKtibih1hh82Spca2zBC
+qcPIIBQ4yO0z0nwf5YFXuI3E6SbiwaBbF7TtasDJCWVpEeqiqt9VDylnndyJli9GDiq2PhqzB1q
2bwDVvYY5JJlOUOTmBxeGgEDsnr4aIKqgBLIGsgPZvsyaJk1C/RAo+b59unavBNWhhlgMqSiC3tT
QVAsPdcgj1fokzSD3H7mnLEF8D9B84cdNnkXGng/dgHsZGht6XtMtPcg1Sl6r5O+gtfj9qK2CzMr
a8yBLpJOTcDgs1wE4KqcFVs9xLvpVJzDB8FFLNpaSPeo9nCXvs+61XyPHc25/RM2IWX1C5iDDEr2
pp9FOJCogr0YbenTSJzY4HGoaJs1ipUd5siWjSxG+H7Irim/C7BDFeavDqy5ZL6044MslKfYxMsj
OWjKlyr/jls5s2Jz8lLzuSikU58YfkmoE+SPTXmWjHtV0JwqAWG9ik4BDSjY/2qS72XwCDanl2lu
LaqgIkoMS4UwnlTdNYiuB/Uty7xOWKoGpg0yIjufJMfooKCnDxdZNH+BSba2ilE7mv18UcYK5MRK
udfn11yUvNv7zvMzBikmES9ztcG+twN0GsLXasbcfl8c5jl0S4FcblvbjnNW27+4wQonVKkQMSOC
c5uBTdXWCz+yMW+3GzoLTfbZG/ktO3hfRlylm01AXNllQrmhFvs5ERekLuWjWpb7mD5IceOY+B6G
SexSmji3Pc+hmYhuzHKIvi0HWAg6H73UbtKFXpnxUnjL9/mEE7hfQZqGf7LInNwRtDu1PA7hRYRC
kjK8ZA2PimZzISsL7MkUUpT48eMv+ZxZyfxIo+9C8n7bLzYfEisbzKnUB0MLBjVAzDJfSEsdRZXc
QbHEVrHlYWmBf65VTvsVb1mM45v50JAQMjmX2fgtonagSN+FWOWg2ubpWq2LcXcpmCkYkYSlH7vH
ua+sqdNsUAqDHs28U8aec5i3W9pX9hg3z6PELEZ9sVd192p1h57t90Aw34ryfeyHndHlVoJ3GsFY
llmIP+apFqFAKHFWvXnYVr+Ccf026dU8MfE11Sh4K0HWqjboMsNlibrbwQRZv4iJ8/+fAzHxQBBN
tQqaz/AS6hCR6qHtIe8blHeFiNjVCFHEjF4U8njb6Pa1uVooEwxMapxPY1GjdziithrmTouZTwup
Ii+uddAUvgXoKZtGiL6XgqWIo9+U4r1RJXs1lKHX3WdOqkGuUiW7Mr+r+9yJRx7vBedkXTuyVoCr
0SI0ipzgZq+II5HUggw0WBMvraTsG/qSBARNb8bu9sZsnS0DzCXgAyRoAb5mvVZGDVAGTmZQquck
Gly9QSRYo+4oiZyPvunuazuMu89pIYqyHIeXpeFAsCh0oMedYOPG3ReHOLJ4xEa8dTGO3UVGAO6S
NLxIiejXcow5ncIJ5JZzfra+2XpZjDN3qSJE0wQzLSZUifbWxJpVh8euwECQHnrTPNhdz0v38tbG
+HIVKmVJmlo9d0Z+6APdDft5r5UFB6KuzXbshbVaHPs8jZoyymcZdiC5dy5P+pvkkbPxHv3M8ES5
hAeC6tMYnCZzF+2uwYDDy9lzVso24qQt6KTHrlLPovJsxJB2GmInawPOQnlWmGuzn7RhoiBrOkvK
bz1PfxV9+JVCfuP2SdtMIK+3k7k5RejNYqi2UM91Lj9SZdqRkO7GsqBu2s9PIUi6p6rfI6j9jdj1
bRJ+dz2GasHn0TegJcYcllNVxt0ol3uBBt4YULcVFMg/JAQdfYUXJPSsJcIhmXlF/K2rcf3D1T8j
wbFqzUwz8RVMobLq7F5C/NnM5CQnBfp5Ks7XWP63W163fK0VImndOIp92WCbAnEPpVTXmN5uf4nN
Edv1ghgwokKpD1qJBYHa94KCcua0jgSVqcorbcGWn+oYPW6ji2G2CuPXPA40HhayL/CskGkjF8BC
8OdAKtmddwvLHNTbfdVD0oxLy8wBKbaFRprVKQtj7Gia6b8kPfUW+rWp3nWyO8ygs2l+Rhqnk533
ERmImtoBmichrpVO/B601FXo9P9zE/bVPZQ1QXcyDm2cSJFVK9opNCv3tqNwgIHtj4nrVJ/mFB8q
BDd4BD3mQf0tojX9tpXF2244PNsjownGmEJ7BwmSgHoobIGV7RjXoFRUe/u2pc9yf8j9rByf7ZOZ
h0FPyxiOj+RBY8kHcGKqduwiAVda0zfzGyqvqD/cNspBD5ZPXm/LcgxHfCi9n+/j8is+3AkiNhbe
ywLvvuC4HTucDoFRiL9KsDWFwyEVBF+uMZZ2ez08Gwx4xCU1J6JgDyUD4j1m6tVpzjGxOXe7/k5M
9AIBVHNSlj1bmCF7NDbWkDAsbGiRt9PTkO4Fy4MAbGQRO0L2LLOQnVSTx9E4Dlr7n34MXtGRdxTY
QCcqg4o2ONB1hVJ5MAM1YvAR8IbveGYY3ADz9RgrGhYeoi+q74Mj+F2/9DwNqr85BwoYzDVdIwph
ruKZRnJRKzCjQp0dXS3RK7YTcmjUaakXWAlIRnglBa7Nxa9W95qkNoqazLAJvnbM37tabCkO5KyR
rxt/y55RuEvt77avflabvR74j4Uu+70yGuZGQKXlMiVPC5Ve21s6mqac8NjHWHYIahXBjR/7ftET
vq6fnHTcRPgxARAh9FP9Z2inTmHz/Im7HcwxUkAEGo4tfhkuB8Wm8ZUL5foFUB0IrMAa/X9QrNq+
Cj/2gzlYpQhuXk24foT8Tda8rsI4sl44MuY/1L3iq3Q/td/aFLLZozPnYGCVLcGROLm1bS//+BXM
YeqbPplVEpPzpMqOXhF3UNH8HWTu7a+/mcJDkv8vN2dOE5Xaakjq6x5noO3V3Bkp+CXeAE+zN6Vf
tHlXUEsxncbvOO/KzXLPh21VZOp0ldxBTb2BbfHQPC8Mga2l+YKvH0OP1zPwNwHV/65TZTNrSh4F
edrBluqH0K/EUI1d+osvaeI+QjMRn5Fg+xL4sMg8Gca5mrVmOVcQiHHbgoDomreBCwZ9Dgs+TDAY
1ZBJmszhuqi5ceLZKpzQJfZoa+lOs0vvH8g2bUciHyYZiDIbpR/KBCapC3RHQeMZ/Hnn0JUeF7Go
aLbiV3XHHzbhYIEqMiglz3MM3mXYBQnWnX4YTrUdYb5Ft7reWlobC76O+20gwFzZn8BoQAOpnhcg
EH35kOuW4uloJq2gVAkZzt6dnMZufGTc7paKPg/8eN7DoFAWZxTEX1hv1qOfRkViQuLE39wjwUCM
RNWiqnWsb/Sq3upA0omO8hgd5RL1FkTnEwRu9gytTzyDNkQVEHzmFCGCC4X6zNI0t269pTcKivBW
/Bw9NrpX/gTdA06kx+uQuI2pKps9yzSahXqPPRVGwRl64slYdFX/5kAq51ReYW91oXa1PhcqqjCA
GsxFVb1d/Syccbc04tZkr0C2Yce7xDnecm3AWJmkNC2D2sCnnJBnJxoYuZ44i+LtHQM1Bqg95LzC
oqhLIWTmoLOtnZ9yt/SRdwBV3V1lHsf7f3AKF5i8gXFXYFgtrevVqGlmGB5sxNKRq7rjrthlFvok
QbPIF1nepDFZ+ej1xlwZVAgEN/L4ev8TxGG1DWEktCOMkNM8z8gAdL7pjKKdtNb7bM9uiBdRn31d
Oin5sLeZk17/GAaD9Dgc52RBeHTOYHLZGT1V3A8FxtqX2wsw1D3Sn0ixQUAPzTTLmeUGpTx3ZpBI
BHXYNKF7E7PMGtZeAyZCd4FAIziF1wY/rskFeW59cwaZhLwIw4FcvzmcLXzMT81P9XeY434D66ON
Im4ADi87ohb6qSKXd5q2LxuImIgQAjJUlVV3ikhaZ+kSmCT7UbnDIOe5R9FcQgD2KOA57HXnfwn4
K5vMmkeB1vJQ1ORsjh0G+KGBPL3cPsObILGywIBvGWpzETYA31mTd2ipcXKNA32LN376bn9Z0NiA
rgRrfox2wSV3oJW9jaE3aM7QY/B4eyGbWLQyw1RJQTiV1kW2bJU42iKIB7PZhZjSbSMcJ9BEJn5r
57jVRrUi55ZY6B7Du2iRe4gxb4i4A7I9kY/xnJSrPbB95FerY5A2bHWTBktE3qA7T3jHFaVD4b1d
YDY5NTvNn115p7j0roHgA+4xXqjM210mwoNWlzSaCtbdyC9RejbKk8yjkeCZWP6+gtiaxLIQzYGC
D3hfpxcSQkExm73bH/C2u2ufwrdMLcVMXvZRbaCJ1NiteLhtgefuDDKGi4JVEwnKOWhzsFzdt8Ps
iulblfD0CHlLYbAB04SyGmk4VxOFVDSa0kaD24S12YGMHs3/gt4nqRG9z9NGWyJs6g7VT+E9spcQ
O7UhUJ0Ta3ST3SumqgXNUmyUNpHy7v2lff32lnI8gw3RdMz3ymWMo93EFWR7UURIkHWvOdEMzwoD
IN0MWTXTgIvH9UsXJT4Va2fWG+v2WngIwkZlmQbu+XY5yaqvfRNdSFu8qpghKfdwE4QL2Rfeo4Fr
kcGOPhm7hHRwlMFuS0uHPMyO+gsPQCxbySl6TC+tz+3g3gwQPhzn+qNWp3kWDCUvChilrtbVVyXf
yKvcQj/qqjvEUGlpfR5PBudEsEFap2goHYywaapkb6ipl8UPnK/HOd3XCaXVskZS1RCPhoneG72m
hxaeMwgLn/q1lRuwSHw9cpa4j7ejvMUxuKKKtUTNGpajAYzQfW4FScNZHe8EMIjSTYI8qosJSVaO
oop+9BAdkCanK4eHKdcq22oPlUYbW+k//ji44RHFYdMfTDsDPRGGRRYFI7GzE+TQnkWvfxFBr4IY
lh9GLxt2Iy65Xrmrn9FlEtWyAvdNrYcO2i/x6OvsPgysIaugTFdybp7tqvjHibj+fWUvytL/pn7A
VlaiLGurbm2H303Ban8YywPb7h9Mz/it2dMOA0lY8AOvzMGDguunWf2GSoLMGspqgAIIAHoRlBae
qR26S/RMkZZ3DYhxcJPJ225laFC50SXZ1Je/r4wOaVI2c1eZuKC03TT4QaL5U8Lrh95MzGAe83+t
LCd3ZaWIkhF9csDVieZukb5pigEuB7C1u4ZqIqotHTCD8cB824c+jDKHsmriMBSX1EUEURvkSooS
XaCyA8l5P8XAk64We/msoz7/+p9sOC8s287UrlbNHNnJTGrIQBtwYqyatMOjKgZ2XeepJUuDQ/PC
qTpiz3LvJwpEBAtEqwLUPuRHVCfPvZa7t/HxWj39fKg+NoR5TvShbuaKDJ1J1ezcsNN1xzRmxZIC
Mzxoczn6cTbK9hyjb6tDb5UVxGJvd/XwpJhaZWltMNhCEz2lQ7cvMFM7dJqTUpRW9NQmhgzG8O5r
VJgOqpHPUDAfnCmS3qOaWgNUx0wIinqE0MnKSLg3xLh/yAYz8gy59WU6vklR872a/SCol4aJR6OQ
LUmROTuw6exEU9C+aCgqpID/dMNuqDNJX/qiIkIg+nKQaOkn5OX2Nm8nyVdWlsti5exBU8fpYCrQ
mug1x9Ayd6hnu0UPUdyLvlHPlpJA+zfP7LmRXBK9c8xvteZjDOB/zxo7azyYwkh6tFijSv8wt/Ne
yEq09japm4mVFYSilZbmXSQgH6L+mwrIyjIbpA3ohO1LHLhMQHajEfYQZ/VLqMjcXiEHTFhaQs1I
GggWwoxqVHY5gCSeDA6mgP1YfDGKu7R+FSpugmP7hv/YVcZ1pKHMKKkRgCpPo2dCvwcab9cJLVWx
ReSV+UOT26nX1XYyfhSXyTyMKCSdtfpeTPS7BApd0jfkmR1pEH5I5EdIwVoVR7ZO4z2YYa2oRPxf
v0Dk2ku6e1Mcdqoqc2Zu/uax+7ERzIVRjLIx6wN+FQLWO4SsUBaApiAq15AUEHBZRW/EJ66Gwfrc
0ep/MvK9PONvwJjBXCZ10ZAB4zXqOaChOyKflKj3TftNEZ5pCDQDR19uxlYOwnwlHC157DjBAs8V
mHtlVkbZrJYQiYJH22qTwzyUvEPMWyNzdaTikNJs2WUNvGTZz8oL9kszUf9WHPjBFm9BzL1AxbBS
4N24p8A2XdFHM+Nyxi5H/8Y3Y0ePu7xI9CLDnmkxatOzcJhF6VzGgWsGO4wGO3TMEVjG+xikCOUs
vd1GjMUjbllngMnopQ4KaiW0bzRqk0RFE+4xD6udMHLyC5ydZKeQ+2KOwrqEa2bT7GTV6Ogl7/zx
dpIBor5ORGMMAO/UFUBwSKyZ4AHXIcdlKpbyGHhUsSXIIyYPpTfcZSfV49eB/+aV8BcIsIPHiwBx
KYpwTzRS+Qmq6vWAY1i39yoNdnJ97JujIJdnRX8FceK50RobIutN1drkDd2fIGYA+1pi2lSB9tOU
Q51v/BKk8u72V98ul30AKDuorOudOMjBtS6geIMfg8ezcUNIEC0dUYEdfr1tj/fxGVyaC6hpFRU2
xZQeZPVQoyx/2wAvoGSnlKVw0OooK9BiYJNzfqIUBCJLDV63BL++k2zyi99nyImiTQaJQgEDUgqG
0850qkFH/6rngashpzRCc3SqS4ezxM2j+hE8Xb/pKngC1frU19CkQQbG+Kb0B/DlKrvxmNuKr3+r
pn1xEg7wJlvn1VY3z9XK8PJ1V4aNKJAHUqrKVZ9y6WUfj+1B9go39ATOBbJ9fFa2mDs0LMoyNSI0
DfftIROOlQaKIbnChEJmGQQ11gpi8pilzMV9kT+Q8HHILoMi7PT2YS5qd+6+jP1dh3nEOPqeSN8w
W8GJkze/+er3MZ48Qqm+MRc/y0ByHTSBDdI0O8PcuXYyGh7N1yaFi7Gyxtyn8agkTRkjKm/e58wu
QCoguxnKRvIlIw4xbBACukuOIf8xFv8mlFyZZpw7ncMgmJdQXcS8ZXwIQXX/TxiueU7NXLDjbMSh
NqC7MJjx5gtPQmhi/OSQT4+3Tw/nu7FZE1mb+imYJPiwGIG8K/AJBPaGcbAaoviLDP1tc9fc7qd7
9WP72KxJGHZpPUwyqgJyblcxcftC8KD94CsDitrxL3P4UeC9IzUDByY2oXZleAmfVoc1mWKiyzUc
tBTVw5BheozLA7eREoL8L9F0Q5Ql09DYxaGdi9JCnqMLRUQ5Ts3BUImdk9ASJor83tQ5pNB6K0nx
uAsLNxFfo6m6NBhm7WtoXSPZkaWpR0LTyjBs2Sap1+TqQyQFvAHBjQP05y9ldkNWk6Tp9Ti9KKmw
T6IW6CHH5zRKDtXcOoKS2/WQuYaeH0JQ2pnhXVTjcd/tzSLaDUpq6TTYxzyur8+vtD9/FBOnSKAy
n+ikRpfeg/af36IMtoQiXPL45f/50wf/tMPgtt4VeUqT5TP91g8l5CqsyFvGpQcZLIvTnn8hbnj9
nxYZ9I7lNBiRsoguMc2WUTp7EqYdcqYY63uVw9iaJPM+BGGpOPIGk6SNVoc/bTPIPCuNjumdILrU
cQXlwNwy6bnqRTT9PYdVdLm6aHMU6XMRoO3CwGcOoZVKtPsp/y1BUVaLA79svGIYLqIu23Q2nSxF
Jteo0RupHdL6h2gctQridMZoFwLUwwUvRDJqOIflDnTsdhtQKzH3pRp7Y66dGym0w6zw1IbuzZA6
nZl4evo8d/6Qj3AsiCBmoqOirBxGuk0CxR7Qqzp2Oxo85RJ04IXBjqHUjjFQGmCE79fYYQwpUVxR
/DLJ5WuQNye9sUX1maYHsRQtrfs5aK6mQ+VdEe/y4KTEh64Md2PuBYqjhw0aDKAXbEDfLgVZez1a
ggJ5RXBJkeRpaAqrLf0IHwmqiLZQJ46s53dZ8dAurbPdl4g+yX13rAZH0WQnVVWHmIWlNT14oVGU
Cd80tdpLtYE+98cSM4dCqDhF92UixJPQ4YBOpZNhZInTN9qvKIVsedbY8zC9BFN7SuP2XhFSjCf+
VJBT51FxbDzM/3QN5ho1CpPQvsjSiyx8BcPxlGqXSe2tdLir5J8diOWIuB+171PzTRl/DsZ71zdW
DLK7GjQluf6jGc5V/SS0IQeqN9IYf/4u5o7NhqHp21CKLtJ5ANl19RSlthJa5BG6g3fKAYp3uSPs
1ROUj5BZ54ozfk6H/WmeuXvLsCwSSrQIM4rxCWUM8yAStEX3x+xpkbkanP4EZgXppX5Wd9Ehuzee
OZfk58v/jx/ADtxlSa2XRlWkF/N+dFS7xZg4eFGOyuN0Fu6hPgPObWGf9978etvw5zvyT7vMozeW
w8HsozK9CEh8T6AxjfWZEz5tvLD+tMHePLpMpbnF5paZNZl2D6D/7/jndYIB/Q784uUCrzcAn2W5
bvOoqqFsk14WIXkBDUadbhfkIfdrp943uOIcMEumxOMVunnfkblo5Frp8jrDRUNm1ZWDbP8/pH1b
c6Q60u0vIkKAkOAVqKsvVXb72i+E7d7mLu4g+PVn4YiZLuOa0vlmHvbL7ghnSUiZqcxcawV56Gm5
vnN6qkisVLmHuQgxzVQwrbSc6Ai56TX0BCZ4J7AVoaK21re2n3wiJx5d+9ra2AYY00FPBZYqZW9I
teJFsJGjQXq7GKOjnf4ypuAmbvt1YiYboqrPqHzEEjxn81aDb8YdmSF7gLNBgXbFMX2pZ1CD46vO
DzA5k0YuGgxqBSrlbi881BhPIQ0lPOdcbKNe48ZIWqHFl2NgT99Pt5k7+GAKQj1xDwlM6Vb6e2Vt
VKMAqvu6cFSgD05Qf8MeNIBH9jkkOTJF7Uh1XZfwOnS/pIMznEJDCFIVHYAqkY9cae9sxKp8LKAF
sLvsg1Sp6RJsZ+iTpcXgBcKHjQzfiLyZFRTwjHgDufubzrf25IX46Yua8vQMH+k337RE4JGsFqQc
sZ//AqcnfK/d8/tmne/ouljXN+OVZrqSKx7PZ7jTvhteZL51a1DdlLg2tO9AuYB+dd35+XgnjL0W
oiOkIcNpjavY+qfrj+DE9RV7rjhIS2weqbphAhwgOqJV8dK8zVNB/Vbu623ypnv0+r8ZhPy+4IW3
imJS26SAZ6zy2KsBeR7GVOURFWGcLnxRqKHkmBI8J6BQDMxT5vdbPo87CZf6LZBW5kpsEk/bGrft
/4dih8IT0kVulcZWS3QLKX9n99BwiFzC36NRu+XIOS9/vS+qu5/hzdEJ0x3DspfMewwDXymfZA5u
t3KVduU8Z7ftRwGxDFm8VCl5iwr5Pk3GXWbbYNg15Cd4HhuXxdCbzkZu30BBhXrCGu5yIq/AjDH4
LcNEdBDZbklKgV5ggBpTduuExk2TIrRMne2Bfw+Yw8KVZYQivPBC64CZXpeYT9lwk8vYs8Cr2TfN
0yR+c6iDcztbN2zat0WDQYk8esgJwBXAfnbUWtc0uKJgSNAhRjvaz2ZU+uB93lDb9u0GWhhm9dbr
CFlGDS1MLbqL5vSheBqbYltB/DQuPkYwIvMQl7Q8BvntyLvrwYj9tHbcCgprBn/spsQlJSwUa/QL
PDkOflL+SfU/QPW+JrH1NvD8RjTdU2RAz4TF26gvvDqQG4xmX5tJtC86lVLkGYDnfA/+/emWLIbB
5CRswsgBnB14re/HG1K5rHKR8QKHEu+LG+rPSuDGVfZIr8NXto2HdfmomiP5Uo+5cIKcReIXOiEa
Y4GVw8tb67z3ravId16SB+mnwCgCNgWx9fVXKfyP80+Xr8feAwsT3WIyFWEuuBp32Kr/+4TU971Z
ZIoDZ1VTkDE/EjBp5d2D5dSKCu75vPDv7i/cbsHaKWAMFkz53IfhO3BAULWKFT3u857gr5XZ+Z5U
nsYOQCfI2CfHMrO8ioLHpz7oGPWVLFD0kv5DUvTX1MKtasKJaq2m+bFKnkmnr2bGdDS/b+Oi9J0R
zd0yeIwHCKcVlsuSbMO77lBVzCdIhsunEORqaW2vyTRtL7uo/1CE+PvDFr64MfWChZImOGD1rj32
v8QhTl39OZ/2+QYTIzjj1HZxXwnawcBZtZBZv4J46G8VHlH1yRduuW6KgWt5kBxF1G01+lu3r6hM
FFyOZ+Y5vh/dZXroVE49Dg6s1OKqkkBupMDUYaj3ngQIPFnldaX1mg4JUGWVvUYPSMGyOWd+ly70
IjMcrbGpeI2TrQfvrHduSDZ42dD7pBpcoUGpLtM9EqsIus6nEf/6ys4SGhDjDjmhmPKj0Yzvuv47
jVWTMpfX5SwRnlFRNnHM9eTYzbJwD0bJ/MKKfFHdGugYOgVqyNHT5bP7s0J++i2dJUQAMvcJ1ycz
OTKjKNyuYG4TkV0ZJE8ZBilEyDaX7c1n4z9/OocsnJJlUQxthlhinmCor9H9us793uhdg7ZensET
FypPe/lSOGTpoXon4LLHdwt0VITNm0LK24Q+X17XGbaV7xu5cE6GCLoRBKD5sa4g1WWgoCNTucnA
rDpML701+oaFRCIfb2TDf6Mv7oo29buQ700b1FtGvxqgC1XrBmqE5U0TqR5Tqk1YuKiitoeydpBF
0dLwOotsQ632ikQo3jeqO7JwQIYM7WbS4AmFeO0dhFacWcVGq1ay8D6T4Ik5jYjmjkUeqnyLxIwz
lAOM8GqUkNBoctR3g1sy1FemNQ/GC+hdRK6AWElOBsV4sOr6LDxRzsKiKHMN0U+70UPTc1BLk2hD
p/pHI3JFQD8zEPvtjH0V4k9ibVLYYZAI7O4sEG8hh2q1LxCd9EafobgLoXilNt/l+O58BYMTmyHR
+jRw4OxjiCdLEEfkOqrm+m+dG4rlKc7OEmtQBFSnRo8blIfMs9EVsmJzdfnwqEwsvE8u8pxofHbh
fY0+OgT/Ggaqz8tG2M/O+ffPtHA4lI5Oa8Q8P8ZAqNVB7ttI58t0eLWMas+Hek2zFiyfvbZuCHeT
MV/1BPBaM/OGibgNkADkTyh+mymkaKXuFimkf0vmdemfxPqs8H9BaL2tOlT7SecmECB3umMfvsft
W8BtNzd114ruiAFW8hwMHyRelYWGdP9oxw8lWE3H/hrS1CKLfDbJhwxSdDW1vHCSm0kOFdR3tRdq
JY5ntnzVs+4XIvw1i6PHEiz6CWSWopFvMhA2ZknrNaGKJ+g/lCn+HWaXuAhJ6qK3Shxy8EZB+6i4
Kw/T1ZxGAb7uRVc51GZj4aoeCQqvsoRKhKDRSUsNcTCUv02n3w1JhrKpVJw/lZWFe5QkLoGwQn6W
OolPwN4fm9LttViRKZ875iZxcF90nRJnSfxSSCsS3Vjlx8h+A/TYHZuHy0f8rCc6tbA44tXASskH
WLDBwN/6s+xBvy1Xxk56s26GunqlWtK8syduKGG6KKOpw2OmexnGF2QLilt79rF6uqRFhGSoYmtB
ideF9St+I5/CcePJC7fA64Iyxvg1WSgYuCmkmK+dN0xFPLUzdgyjpq4+KH6Kaq2LU1LGxRh2tZkf
MyZdjrdUG/9RfL9zXt0EvAEAV/uMppvsZdVWGFLAJQs2GDFM93Xrhjv7YKzzdbhuoC020xeo3idf
VIbL9M8EkJFaNiHz2fz+GaU2ARsaNO1tEsZ7KvOVTiFspnG3Msp71g+/I6fdN+14iA1SuE4g09s8
oykYqzs4pfQei3E5xK7zSq7bPCm9mstdDcDdOk5idDUhv5ch5eARWO1G6RPb2IcDSTcmsz47W1Re
wXizTkdDxff6VYZarIxyEM2bDnMsgyxxIyCyhxa92cpDz96nGN1FwVNX4x8izfYsGKB+mgz7fvjl
lFu7M9faVKGsU3s8qj+I2bmZGXld1H2Y9L6v6o9OAqBh6/V6spoYj9sAfJv3gUTrmFRym8jYb9vi
VWuGz9YSqTtm5TbrJzcxXwJL8wIevQXkmuRoS6MvnEwQGwg+RVweAVnFIFdePbYRf5my/tUSZCNk
MICqOfK17K1PS6Th+VU2om1UgEcnYmtIGRx5pr+ObYX2UhT6sRDrLsrvs95yfJ7FyaZstefOgThp
ZdrPk0AlXSMcxchiT2Ow02A2BSDM7sBE8wBl0niTRd0T0fAi78okh8gcCPpjXtdr2Wi3fZPHruWw
XUr1D9G2151Wg84n0lepMH07CiAY2abgahkyRfZ65lZQh9oGNYhBODMWF49UGpEVUEEHh7ReiEJ4
k1g7Wlceh17C5Rt45o5/M7XIYuskBX12MhoHa2TrPsZceDQoKjMqE4u7ZjdOOOShaRxM0OrE5Krp
NcUizjWKTlexbOUatC+0DBrGB1HfRTW+IcadtAEUnqTaC+OP0zy3NsJ1LFdUOqvc2NRBuApZsk2d
Flxvwbpo433E50zlreDHVKrYXc88N7/9wEXpL0jbui0hEHGgABOZGCPkA5JkADEwtdEAgFwNKs86
p5A//ABcANdNG+Mqy4lnO020sE2d4YDrNkDuBJSuRPcaqIhFPPN4bx1wzd0o61caI27Sl/sgbP4h
eru9fMDmr/vjd3CTEG5aFgGG9LunLUlnktKahgNjjTel5TZCMNGoCSKQtxEelUbJnVM8XjZ67gLx
v0atuWlxEqWNqgVEyqbDwQhvqvFuYi/J6Bl0c9nKmSyKnlpZfFSWjjwJB1gBV4Or21CWrxKMfio1
PYzLW2jN/36ymiYaYhb31oDRWxAnoXSduDoEmnclJNCyVVPsqufLC1Nt33yjTw2mZVc7GQwa5l0w
PBCyjrUOr1ZFfnGuIfdtAxfJVFsS0SYZNrDIu0ND6tBHVNtXEaaM2COgNDSOrjoIL7sTlV4cpNdW
Zvj/21LnrThZaiR6EOw343Dgci6XaCsuajCzvHNMJF22dM4NcsRlcChy0CBaizcfBSkJdTBxeeij
bGWwf4YsVbjB8/t5YmLx3cLcLjDUgpmwXkRXqfFSDJ2XycavnZvGCjF4elemuV+axeRW6eRX9ery
Eue49OOun9hffM+kcCaB4brhMGQAF44YICpA6DtYboS3JStVfZ1zTvV0RxffziyyUhDawFz1PoJa
T1QCbK5rxm9ao1r1uqLefNaTnaxuEZUzIkvDSSRuRR66wZjsMjq6IfRN6tjxOIoehRA3muTry5t6
1stAG8vSDYsgRCy8TKElepzChx/EKDw6gcsdqLoM2kWXzZy98ydmFk7G0mRi2hXOjpDr4LMIA7+e
fpsgi7xsRrWaxS2YQB3IB4pN7CEW3YXg2pfxKkrM3WUz5y/b301b3IRCZywGaftw0EAP3/8ywJ1w
2cD5o/7XwOKoW3lstoJiuzKo1+aY9a+9rl6N/V0Ittb/zdTimJcYtwSfEVyU1cu11WxC23EZwziM
oG4CGq//zdrilJMijmsb0+MHJw08NFf8BLq8dffRlKEXM11hTXXqFulnoYW5cLphXlu+LdrfmaO5
TJCVY1uby+tSHbxFHkLHoOR4L2CYMjhwE+ETLGRZ+Oeyka9ph58e8N/HYpmI2uEwlBwSKoBAQqUw
ru/0OkU38o7JCdOqtpsgzwyL8jFvK4pGXPML4gL5KrYiUCI5WeomwMa7ZhkA0VHvLKMLdqyg3UoE
xpMg002hD/uCxOsGTzA363OA5rS23MmsuwVv3a8+g6PH3ADKi7/CZnpMs+soSMBsXz9rmelaaf1Z
DzetNVzzutzV1VuAw9vjp9mprYOapl/VyvN0bt9P3jJfUosnAVbISaCfZBiH3sRwQsndRgxujpGm
yzt/7j6emln4FRtIjiTW5WwmdgusRmS6y0KMJBjUo73iO6usLdwLpmb7AgAV48B5ek3LEbKpya0T
hBs24onBSv/y4s7dktPFzXt8sodBwWKORNM4BOSmT5JVyTAGF93KVCiS9XNFz2/vlIWviUiWWpXA
wuZBNLtyp6two2/GF/FJQJYPH/due/ULSr2XF3jukPC/weerXHOyQEhatgEAgYjkSQr0BmTPQ4jc
q4ioVVYWIc4RZZr1BpxNRX6HYbuxW4jeGuvLSzl3NE6XsjiIei5DpywLZAkidrmFTIFgwjd4DNPu
plCmfOdOxqm1xUEEToqmJJj9Z/UQy7mNMHpRjOSLq+a1z6ErqGOCwg/PSRCy/GB7LwerKzLkr0Jr
1qK0dnU/ehQJ3vSeDuWqiLVfssBIH3QNL+/ouc92anhxJkcn65IJLB2HYHibwtcmvAqGJ4WJc1/t
1Mb87ycHcGQwUE0F8GZO9lszQGAlW5AtBU+jIbZ9WvgpykOFJOshig42eGSlWQAAiPEckrNdY2FO
q0hvNX14Clm4qYEmIEgSMed4kydsVdVvQOVugkbfUTRQbAPxAByXU7MZMOYDNkG3oNGWR/3WbgFE
Wmd2dJ1JuqtTYIH4uDahjhQB/1Eb5So2s0MTprtGBG7B5XPW3vdN4NZt7VU2bfeFLjdNW0AcHBiK
SNxnghwnHaVVa0wUbkn1YRbBO2PNQED7g1sLSmYnLFfJ9BozFT2/ysoicJOEmi2FxMXBQr1CHz6Y
vIpSVdX93D06+f7LgoHtxI2RxkjnLFQwSY7doqjpsofcVCkaqywt0vnYCnuURnGNhjbfWU23tstX
TQe7jFShklWWFu4OZWY+jBU+TxRA67Vaa+j7p4fKyBSh91wT5tQzLF+2dagHXZLgCyXXYgfiHHOL
qmjuJYVfjm55a2y7yU/7tUrZ5fydRddgbi0Z1hKRPNblQLMmNQ/5TGxH9D0rrU0wGJt8/KwGlR7k
+dCI8dx/mVu42nGStpHQ0DxkNHlJGbigOvOhpG9deieL12IsvRS6ZTza1QzIwoYST84CPj330UwG
NjFUbPs5XBG2/e8Pmi/Oic/K8zYJBI3Mw7gHpxoBNHd6hy6Wpq80r/KNFxPE09HKec0kJBbG7fCu
QhKev5l/f8B8AE9+AB9Rpdbi2DwUE0FlEaxRv/Vc9fo5a+RvLfxrkP3ESCOpqMnEUdoN0AarhBuV
H22kaFSePUonRhaeDP1LMZg9Q8GdoruLukhQgTZBFChYcq8pWsWnO3szT8wtXBpoGRncO4rutXVf
ly/VQPdZb244ujOX49q5UcXTfO4H8LirkqFLsHvzpEa6HUDyaq9SHAj0/QNvZgp3NsOfWrrkPWLH
8fm/GPf5Zn/p7Zqq4aDaAq9nc91Uo98UcOOq9Phs3eskPzYWnm7i+lhSAI9BykK84FPf9tuZul/3
xl/p2lKUFhRnZclVNfFSaiRDcybVH9iIV5y8G5retXPo06trv4qj8jXyeXL8xYSgLq25P3Po/VnL
T6zN5/5qWGe31kZfzWoL9r3Ks57P9f4e0C9xtROrE/q1OpNwLeBN8Uk8bkqtWmc5X2Na646VpmfZ
bDfw1nUm1fTNebd2YnvhVQqjLawWLU4QOsX3IOnes01xL4AJDNago9kBduRN3ngtV/Y6XauEDFUr
XwKerFxkViAc4zAGReSOebJ3mk/I2ng8vtPZ4BqowSSaDlXe18tXdQ4fy8rByRleyoZxy54gbI1l
ZznbR9aDo3zcKQ6uufA6nanroV1ZBrhh5ukcZ2VnDVDAE4ZnbM8A8d/lBc0+88KClpimEgNp1ZDg
RS7HxMIMFejG5UMf9z6rABfOy8LvNRXiXrGJS1RTlhGAbQXabJwDX+9c6UKlXvjlS34sy9IZ5w70
jFCH+h70xiAuRdtVuJCp2AxDsSmRW490cjvOroswu9Mt4dmW7pp1uGZR8DlZz40GRMFGo0grzTur
AudNnnjou4IgyMGw6zxwFWgq36/8pcuLVMXAmKAtetCc4FeNfvpkPpKG482mr/Iscce2AUsZdZkB
UH5trelk+TV+3JRlW8vUkSmWq669cuR12b+jaIW6FPoGiUqo+bz3PtnR+dyeOBui5VrLwt44YKj5
BtIksdtD6SFzMq/PbiJtWA1mtKNB/hxqYiX1bCOg0XX5rJ5NMk5+wiL+1xrq+k3UwKcnmhcmt6EA
IEPcXzZyPoM8sbK4gDQZZIQxmDkYz4Br3Q3v+D0YmVgJQnK5mskurWMfHxvVE0q1xUsAzKQFbIhr
eLWgAGFyybbSmXYB2PHtwbmOwzsC4sPRbDG8Pj7R/nYyQ8VM5blZfer8XfsS+9LGejxi1gYpD0N2
Oro6/+jpm4NWdKhtqbS3Vtd5t62lKsecd+gnhhe5QWtZE5kwJHqI+8fEsddjomMcB2CfcLirOZkd
+rYebHcgKgYM42tO44KvWM6/DdTMuCG07hBOceIBoPSHSfqOJ4GXxNfC1iH1rkNcqDcmYMgkyKJq
Zq7NsYY8RIAaWyjDfcek5tq1wzxqoW3XRuj/Tkz+o+XRlU3pL5GIm0SbaheUd4+pE384nZ3vmj56
0ZL8NZXdTFwUelUKPSFBwQyfg8bJDai56dHPlfngawG/h8860NJ8z0ISuE3SHoqQPQFW1/lpav+D
cuOtFWeQqQa1v1cy+DIWaNfSlI8JHe9T6Gq4IdMql+Zj5SeTjbASeZQAAmNO1Ldj0bsaSgWQWe7z
VdKC5SFDsRTCJ7jrGLDd1XZz1FpwjlHWXRtDu2NtUPqYGr1tINqaF9mKluSZBM9Fw65Lx/Yt61OA
4CzUc48xvgLHx4MJ0HdYT17k4L8mBPFMd5d09b2VXE8aA6uKlaL0zDasK7yI6bey7W5ZgsLJMLih
VV53GNWyyWvTBtdBzbH35tqGpKaXBAn8EX9HbP40437TGdm9PRYbVhSe3l7F+CsNB2pPvwHADqij
ZqpXTQcmjKR5TC3Lq3ux07Vun+KPVtHo6U6wq6wsxnx9vM2c1q3q6DgB72rqyQ16AK07cXEvTWM7
FvnvUSSJ201QHKyH+pZHUQm+jv5xxBvUKzMUjtJ8vG5kdeOM4xXg6EXxakG3UOb2GuduNe83M4U3
E3FWWeDFE+j1jVLz7SwCOqazU1cgIvQGzhh4rdC6wHgYcZ3yMwIRuIAi+piK5yyvHiZI0oJYdvQG
GxMzwBZ4ePP7U2vcDyHZGrR2jQQk1I2+0dLhdhQPJnDaiUGPo5FDTLvYxZNc51XnuMIAZJs0K6d5
lFWNiqUBHp7PWjxX6YcNaraheZ0K4Lur7GHMQPADpGWli1UnIdVAkImCmzXQB5xFKCPGzdqBirhD
wfTJ2/uqTVYNQbu5/6DRByO3HNlNYQcYTE4hcydX2Uj91NADABWbTYbZYkMbdn0duLEde5Otq7qE
54Dd39zeIrZZRmokVoycS7d2pqzdAD4HCBoLXOfZmzlz9ebQAEC5rjH/qSLbMwdVX/d8dcZ2KDc5
YTZZ0jKY9ZAMReyA5MMjHlA8kN3dUF+PvObaQsSxb2NlZebcDCvqxH9tLmolGu06yH0EOui7Wugn
ew3Q1dtgPxPoV2DedRnUl/0WbHHhmlwBIfYr8PAGhSa6Mp8/G9lPfskiXRM1D+zSRkZYgzfZsfrQ
NQLw2bSDH5lPBR29LIViBlhoWGtsW5Bd2vTThCCRFoHZIK1Wl1OAsznxya9ZpGTCsUbAcrEvTcCu
bY24GUYPazZeSc62cz7Iity/bFKVdTiLb9HLLqw6A49jTBu6LQffdgCm0hEIQBCdcXKIqbF3QihT
FBqgc49D1O9zMHHSMNvICqwAyoqOMhtZfBOrY5YmSGFAEwjNOrGWYEpMnpxNC/G58JeKlfirdnsp
Ci82PceTx2lI3h8SHlqrYkAo7ggo5MFbBMKXSHwKS99TU17F2nhHQKpngVTPFLqXzDGDhNoqC0AH
0wvwI9B1mbcIbYkn9WhlDPxJTummjftjbr8K21612TWmnf/J+uYg0X1s4pdWQrpBWEcnemSBQDs9
3qc58OEIilatradAczOIYtVa9Tk6xkwcrElfxsOnE2ugdGrSJ12bMMJb6vsejPCKV9r5CtHJkVx4
KDFYou90Wz/QlgFsPOp3rdQp3rfCy/psn5hvzCn8BAxAIXipZAu91qB3R+eQpBALp1XvtzqomCoN
Y7a1im/lfPZ28usWifnUTIRo8ySsPoAswXoiUX+TQHyD6q40O7cEEr41MKeQ/ldzsSeGF7n6gBbQ
aOsh6gDN4zTeN+C6unwvz77G/xpYPo+5FNHYMt4dxp75VbzPy3TrdFByYM8DxG8uG/uqHvy4AyfW
FnW4wZJjiSotqqhAV9oFd50q980EwxaR7kUyWI0zCtBGT7S/oewu5y9RHV6R8cauZvmsYWMn/Jrw
lV3rGODUvdx65rKEJDGgMF2Badbho0GspRoUndpxJXh5bWo1XjVJu2c0fo5MQNjr0i1DbU0wHV+n
3KWTKuOeHcelVS5yfbAHgOS8RajLorcSuCKh2fCoilqx6sYsZb2FjFLZ9zga8zMOm0A3xKMef54V
fiTkrKJ3uZ/po/KDiulIdWYWrlwbbIA1S1jmwGfGvHc5MgcK1qNiYqtS0xShYz7jP7YTLoc4yBvY
D6HXlFspy/hgIIpb61lU1tw0u1opQDP730tmFl+tFXwK7KEhhxqj/0CeeRVPwFlsIi1UydirTJnf
Sw15PIQhly05JMFjDl6zfvjQYNAKtpfv2/nn7snWLb5UUE+cQq+FHMS14cHBQ7QyBbNOtiVbFax4
/lOXtm8RTbuGi9zOa3Kowgdt/AjB+65YzLwrlywsAmiimaLQKBYj23LFi96tshpqfv40HYwRT7uE
Vm5qVG7U/KlB0BS25CMthAJrf/bsn+zoIk6Z7WhqXd6RQ4QkPwFHtcPhf5iGUITXGnhWLi/6rCs5
MbcIPFZKjVCMJcylnRuH25x+NvZ/1ds6MbIIMpS3fVWRnhwc45ryYx2+tsgsLi9EcTy+IuxJdc3I
IkwnZAM5ANyCqd/1YKk62oqtWiJz9XwI4yaYsFXsj2HdJuR31isIsr6S1AtH8CulPFlFynveVSWK
kk3W3uUZiv8pLXeZAU0gZibAm/bXoFap/aEaWz9DL98DOYMXkvHYsBgDrWWEFwae/+D+7MqrukbU
sxukeuGIGbpBmF5AUnjunv6Kw+oqin4HknrglNlawrwbwPnFOmCQyOhW1kto8T2ULtZO+s7y5ooV
0ZH0gWsaH5JOqyrSbtIGhZmoxXs5XEEU/A/ATsjxIOwRgEdR7MZsVZbC13h4ZQaxbxigFOtaXKH2
T1A1GCUx8h3pmtsxLuAPi8dMc6Afbu0jWuz1FCLJqJvnQXEVk9EfTR0KME59LBJ9xV0zQkQQuXM9
xNVRWBwBmD2VKbnr2/bQlxFQ/8khsxn68mW5GyzuyobhSZS4RTgCr9W6EIjZ26x40ePOiyDVQBkY
BEJAuwBau3wyVedmdjsn37RG2jFOLU6mae9A0O6N3bZMbEUM++E2LMYME5VHC0TBkLJZOOLItAYa
t6LDYAfGLKRrV8Sfig+kQ75IVI3IHyuajeHha2BMyjShlfR9RWmOKGqGRQelx9eE3YzZ72xQRJaz
6zkxsfBL4NO1RMKxnqG5jkxIiwCqZJDnGDSpJHm9/IF+xP/FchbuKeVJUxUUy2lrxw8hSGRU8iGc
VSYTY9NrkIkqQVWaik5hV7GNy9S4ayNL2va8jQZghQenXRvW4+Wl/ayKfF/bslOUWoI3eYh9NO7E
NaYXAMOCpJfjleBexfPmun0MVv/n+cOFzUWiMxhllpkO1uXw0Q3y9ykxkIEomCB+pDgLI4tbldhy
6JOo7A51ZXtpw1dFhwIn+dRahU9WfaXFzSppZwiDYTXQwHX1/KbEHHFB3y5/J5WR+d9PfAQYlSuA
XWGk1EDlpN/mwD4NKhS5ysgiv+E0mVKjwFkYncRL7DsbfqKxFNv1Iw4vvsvCN9QTw02afQMbHuPq
UePPl3dK9fcXjiEr+gRRGH/fQtsuTGwAdR8vW1Bt08IdIE138trANs1AFCYTD8xHbq2/XLaiOL/L
SbwqbqMxntdR0cLVi8Ln5g1AvGDEVpLknvVvDiZadZ2Yxg9kDedFknRGKQ855D2LqLwaBrw8xiF/
YUX/VjnTn7KvQO9SPdesfLJLcT9m8WPWjK88rJ7jUdvKqNoWjo2xgEJ7t51OcWZ+4lpxaGwMt2FI
HZ1msuQcrPQxx/mn4mj2ILLutFWA/rZPRrCCp4555BFmYaFlZtUfWXVdIT+tRsiB/FNEd6X5S6u5
L0K8zqHt99yV/eACArGp1eM3Pygg8SvxSLRMghIi0ZdtLilFWNaCiWMetGu7t/djh3b4aG90C4I3
Y/7IibWqSv22SVQUBefOpINpZMcmHAVnvrhVsmuCkoC57gihcdeOMNVkUFeinXf5UP58z0FuQOd4
4xDQyFEUDL/7Id6EGa0tUR6lHW7rAKzclKGRGm205MWYINtW8l1I6gjpVLSZ6lHh1H+yOs320c9D
bcRgDlsW8bsC0o+9npZHGu8qKoD7weO1izdVAHB49Jkbj0FdohcCl89XtVOjLbbrdXOVNdktWFVW
0tKhA/zLaZ3V5Z2xfiYknGAah4F33ba5vWRS6GJzzoea7siktWoq5nYU0jC9FPeAA79C3WljJfqr
kaK5XNb3cWRfYSgk2pW07X0hxCpyOr8neINjIiGypQvYEajgQUsvJw83C7PTz21srkn8UECBpcw5
cCrgJaOo+xEvROpsMgPo2759CFE8TaIMWuka6J8N4BxBtNc7+7Yvd8Kgflgmfg2O89opAwxo8q3O
zEfw47iOczRZu2GDvAnS1wbF1kKy+36G6UyfPRdP0aQanf7prbFrtuHMeD5iOEtyGbuoR4msvTui
E3tLiXnlWL8uf5ifVXbru4lFVMuCxipFABNdpa9sXfdldsOofUVIdI0BthXobv2EQ6igrh9F161q
bL7iJ/z05d9/wuJ2VpERmEgROzAng6d/p0ETCwSx0Jb0wm5j676OOQAoYqHq76vq2qoNXoRDncvs
/5H2ZcuRwkyXT0SE2ATcstVe5fLuviG67W6B2EGsTz8HT8znMq4p/uXGF21HJ5JSqVTq5DmjUcEt
o846x7l8ENpCO+iShVlIkAYT/OotLGS8BQkqGOTYUlPTgok5ehP3P07DEPNH2DmMz9T4tbBAU8b5
7Vr93UfmvaXZGI24gcIAaoiTVpnkaS59YI/GFgQf6yVuo6XhzPJfnGPpoBHMWN5VrjEWbpRvbg/o
Ew55a0Cz7JfkMsv5FI18soIkZA4VwHvDWoHkwxMfcD1Q6AyIJYAy4b4EhvYWSiTJFvICDnfWt7/l
59vvbHKn6bjIXRvSoDtMTMMtuiMpmm2h3A0ligU8RbfM06jfFbXxGAWgZq4z22LPg77wCQv7bw7j
jEH3EjQFvoDlf3uJbqvxPcjIvcHihVPgM17dmvdZsBmaoQlGBkudo2oeGDjVTyrb2h1yW0+BPfAZ
xHzzh0Ue8yWfmoUYPcmVIs/gwcGwHj+0reKVT9C4OwQGyq2a/ymBvVpY2J9547ew9snze7GwLfhS
VC3CYNv3TPd466A+ZL3SFTTN29amDgeJb+/w2m/UvVwcAXAgi3R4V1LD6SMo8P/IC8CgNHvRMc0k
BeEGPmLixs97V87xQGfXIzAfdrUfXYrrrA4FPy+5Z+Qol051P0QuuA0Wlv7nW/+nm399yGxX11JO
lG7a1bUXH9m6Db0G2lbowvC4bznZs3oo93ydnAGh3SbHptlOOu//A63M2WfMdj7w3wGIRhrkIXG9
kUNo4bGFbPy6q30NdLafkX/WYBWZBipAgIqOcsHKhRPzZzr7fVGn3194ViDzJtEpTAxWeKTJu2KY
90V3vu2/1933axyzvVqYQg4tKhD08dDMewjPiPVErsH1tyQ+kub3YiHps0njZ3j4MjnbpU1gdYNQ
YLKtS3vSruvINjbMc8cNJ85kG6oam2h4qavEVRvFqVQJ8sQD2GZBrADpU0XuT2pg+bfn4efj8sxl
ZjkCHznE/GJ8Fajr9/UqXWkQtSg3yuITzZX0/fu6znKFvmizoZawrlMbBtvJa8khXneYjiPzBEZm
G20Kd6qT+5K7hOX/DPI35n6O/ezaPC3kEKMs04/S2Gll4AU6pJ5QU1aZO5h7SI3vjfrQU7wnktoO
WQiA3N8JKsPJg9E94b1xNMU9cIIuC2W7TXbMeA3qhzpQl1Zkcr1b3zoLaoleqWOZYhN3W90Fbg7Z
YnUHsjRnaudAk2Vlpy4D292CIyyZnYWwCGmyKQYsj7Yyt59NFm7uRE/pX3Tl2/km8YYXKuylh7ur
CQKF5LlCiT7VIGa73Qh6IIxIgl2BAqc/AYJxgZ3ekEPo52xBJecvteNc2/qXFqeJuIgvSRgHXNSS
uBvMBytIV0lM0bi1YRGkaSEDouWSy6Qlefur3n9pdbb7g0SeRAHzaZ/1uLZq0Fd3c7JujjGEHdHL
4QJ/MHr677JeUx+iYKDrdW+v8NK4ZzsdxPBJIoUY99TWXq/iVedPmndL7/NLZmbbHH1IrJU0LGjv
V1Bc+q+auXq1u5jQ+ZteqcYslUL4KzsGq34DQKv73jvm63SyLmVY1069S1uzLVkaZdwTCCXeRaAO
K9J/QFfcXptp9ed7/tLAbPOFgIMBgsAwGF2z2+FfWnZuNnyAW9kNzSVHuJqoXlqbpwlWEmmVMl2p
DCiaqi53U0d7hHzqlCpZoNPKwIfoLjnGtQBzaXWWOghN042+glU+Ntuh24YNhwAgLsVJspBBXE3H
Lk3NgkpY1LGSjYG4AymiC42f46hIv5MERARtAUaCzKIrLVIccK17iTmCoSmzIV7sVII6Uly5EoTn
in7DRICuXbHuyuItHPv3vIwelYR7Zb9EWHndvwydKqjBTojRWUjqE3AUhyH8K498HQ3DUVT6tz1s
ycRs9tOY9VZrwMOMuoCaYu8WdfW/NDGbdZXoY0k03twVgE937MFKg6WF/VllBX5X/ZqoWexOLTB7
MT3CPkmEm/Ln2GBuUnYe6UpfLkJfzlNgsQBO5MQNJ+D6+E6AdFb5GVzoNkFzUviH9XcJAy1XvZBS
Xvfvr2+bRXiVtyPt2mkPm4pr8K3ZnJpuEqBcqvf+f0Lfl6VZJLc0KRHExCzwjbZNvRHQ0crTt9z+
vOktJAafcm7fYhMFMyuKrroFsVnTpLOAro5GDNqvcDjhinPOBkXYgMj/kiWCazv4HYYGillGZGwb
Iz6MRrrrQ+tfGGrSWtaD0E8LKP/0HFq0eS87Sp3KntJIkJyFtIJdRvJjKJdr1pUfVaSitUEcDKUx
3TgwXdaN0A2iIHyQ3tQcJV7KQDZt2eokYZmBo7vPFxz48216PlRQjKlo7FR1UDXPlrBU+1Zroz49
NUMIAEPioKvDGyUDQqGseknUbtUP0anuuw9WQVwjqPxcjV0RRg7rFDfio8eUV5OWrg4wgSqrLgCt
f4TMIQiknCt2zvtXOfkYPnkE7yKUbFHSduRUQnNZ7FiyAIEiUAoqR/JTAM9Jd72q//tvxgGspo5k
S9PRvja18X8PNaYp50GmtMVJiG2AWKdGS5fhnxed7ybmJ7OUWMrQgwvghKambQtNs+pO1b3CzzJb
8tCU74/UNo0PiZymXH+p6PljG86sz85queZaWBewziPpbmw+ik71AgA+UUO/PZNTOPvhLF8z+blL
L/LIQk2pBjLh4sQ6qLX2zzkEjFK68OixZGQWtmWjoxmIlopTF3VOrAZOYZzlTluokf3I2WZzNovc
Yd4AxRBhKJw/ZbR0SPe70p6I9EtJGkg0N/YEl789ez8T4pnNaR0vpk9VI143BWx229GXrE0mQS/b
i+RNhk5AJ8CtsPVIdRi1x1hzTOGlzF1mMp8i5a01nG34tIX6qWHAWQJNAyop8ErtQ6erpi/9gP7m
0t/bg/5EVNyyN4vcXRahpRPDPplx50eiAFXqYDxXWbHuQYqzB33XWmnNc1uCTDUI0SKoaQ0aZrm8
ascKvcP8vtVyLxSDy+LgYGWT/oBibkioPVqtAhm14UOqqk1IyhUj+Tau68gzczx6coDEIlash6Rz
CR1PkR7YgQRG81LeNEOwEjUB8ut3COLPIc2cictaKAvoxZ9dGLMln8Uei1YWaUVfnCAUBS036Bzy
JxmNR1TKwA+SruNEcqDTAlSbJ/cqeCfOOnqpQutODnW/iNoFEPOC189fFtQBdxW1wuKrtACWDgIA
IXhlB+5leF4WzG+HEuyMhXfbB36W5z9nAW3usk50Ge713fHxFN+qiQSzeB902m4Aa1ALfo3eqVXF
Fki9SWm4enxSraeugqYopX4JdXRBB0DHh+4lMzunN8ShVKFRh0YVpuHJNVGz7KlUgArVa4DqoCdz
+6t/5hyzr555LjhmaCBwLJ3CfXQfrUdUb1qn/8eciX1hqRihXAnilqwSw6CWQilOve9zVBY50Tu5
Tk9RCDRhFHjA9u5Dvdug2XwnJ5WHQ87tpP6YMS2xQ4s9yrz8C33B30YYryKRnGT0atp1De6XAJww
GrRnAu6nUnBoVUacCM1PttpWFD2OIxxQ1hd865PSb7bTLdnQNdxqTArejdkxpJpqavUqEMk5egup
sh6nzkD2kBYPXce2zCi2Uphs60i+4/A+kam/DBktmiMROP3bLPUaXXVKYVa2yvpXHuBNSurWXZgd
ydC9y5BOtk2FoN9yfFarOrZTgReGge2o1TwZDMyoY2PtFTVcSHJ/Xq0osVSVWkD26dRUPp/CL8K2
UYyjkCYe5jRl+1r2dXS2pfWpIaab0o8q35bmHxBIOAlkgNQO3UyKuiki4sdG4huxtZWUA1eVPfi+
PTmqnIEWZwA3BRhklxx22kfzFbj80pnHZonWSkqjgjJNaTbwoz+yti9Mgvt1DAV6kb3IbfbCihok
kik/oLD9kDJgPEMz+KNEdM0t/tGjc87upoYjxOrKbWXlH2nTJ0uJdq0R+GklH4U5gKcyfiRGg0f0
wHQmQkJqvGXoSI3dGHRdjSHWTYilZcSvgZjQNNDF4fqiS39iGuNlaPAS/pagWm+Jddi5Te+F6jrA
o5GZ3OsgpxTVtg1exgB9KQ9xOToEFBxahizqH5C+LlEeSRCuwWrhgYj/KZfQvgfoCS+h+6SbXtAq
jki0bTEaidtYFZCf/D3vmVt3mc9HWQZ2PFqXUflcgeqQ6sVBDBCgUdXXuKpHuyd8Y6pYy2xs/uo8
cfRBgzvXtiUxtJ8+J+Td7DQ/Kk/w6GAobVajSAmbKTA3Uydrntxp8R7Khw7wR7aFNzjj1OWQSIqi
jSzORL/jCfo4YoBvQcvcmM8qIHQgGIZid++aag/Zzh0DcDlGChdlMgRHT0F21w+Psc4fLNLswETz
dtt1Prm6vnuOLFt4UwLoSDXUHz4ecINIusjkU1/x44i7DuYTOF074yCAKU9hE4J7/DVXBycHM8OA
qnXZ2jLS99D6A9ymHdRQLubsICtPSnHMTepXEFfLC+brqHFGWrbWWvEQs7+KhtpfTZ6soDvTwbBl
ZW0WsYvrOV7O3oLmLWIntDPEaJI0gfSvhn9V45cBKqMQaSvjCkJtxi6o613N2rOG8rUeUIhup49d
2Kg2ZGGWSJt+pqPfZ2a2pwah10lfSRxtKvEuVaA5BJII1t4tLMCPnfvdyixPyPUG9yZT5idmEVuN
IDMOfdYq+u9iF+g3K3R2xuSAOoU4WjiykT+9gTowJC9uj+Mn+8jMxOwQ6AkZBxaZ/ISir9umfp2s
AsDvgdvZy+4QbpjhRMDbdj4qv+ykVxCCcold6KjvLxHUTStzw6fprMIoEVzKSGPxU9r+TjGXQ0k2
ZR2fijJc9fF7IBZS3Z/R9/vszi4uvGmatjMUfurQ2id1o4/T1h/ZOQg5KBCWYPQ/U7nv1ia/vTiV
OBq89Qa33RMk0sB6azC7NOgmEwc96myCXNcYqYH26sa9vcLTKG7N6uwSE7JOzgVatU6sxgtdLe3Q
mbbEGrK0crN8Ma7zliUBi0900EGYWJ6YDKKQGmwOfyy0AYUpcdM2clSjQqpc+Ek0rgeSbaKSP9II
CBCUyFp58ArebG4PfmnSZ8FAMkDLkTepfEo2uq/vUCj1w7WyWyy+T7vkxySbUBA0ZEhOI/H4vrgh
HUY6hApBylGrdgCiEFq0275R76UoaGwpL6F631nhulWzcm1lYWJbLQiWjcFEH7Mwn/n4mxe/e6j6
5OSvTEGSn3y0Qf0Ss0Od5q6MRq5yr4zWqsRJXWW/lM/r14CURjXDj1wzoZSeW28m3YHYFq/eBmp7
8ceQ0V2XjPdy090VJn8Dk/VC/LhSepvcWjcoAI8qBKhn8QMVQE0aQFV0GjJ09AzZtiwap82juyRj
Owh+VVP9bGA2k5+H8mRloLFqDzIaWKqidtvmJUrA86uqe6I90D7DTfChrUMntkBjZHV+nyCDzw6x
9a9DnDWlwqMUNBECPCC11TiqBF0Yc2hfaLAElbl+jHyNaxaMaM5EQSKMKzJyNFQ8tQlFGvJ22z2v
780vIzO3KUtwF9ISp3g+NG4QEhet3AvPNtd3wJeJWZBDfp/lRYUd0BG8INBtMK4MuKg0/knbbZ1s
Nevx9piuXKG/e8Qs0ElxyvWxxcy1vuoXb1wcmpVYazbezxXX7HdIytah6XFHWShEXZ/N/+REcwkb
zSx5VVPKT8X4rDWbPNYXEvbrPvEfA3PMOxqJOikfcVbKQQ5GHCYjz2MfXastTOHCwaTP9hShfUAi
CXYGMLtAr2sfRTvemW6Rko0V6O7tBfspsvY9BZjr1gQ8H8IsJfwETfiVGmirFLcJJRNrStM9+J5W
ct3tjBxJb82azE2S5F4SJvK/Kgx9q1FXOf3Fp25PA1EtStB0nh/R+4SulnJdabjKQioe8ltQtHRU
phwsQ3XoEK1G4F2rlPw1stxTssVu2GmD/gjJFxnybG+ploaqdk/R7pj6CkoXhm6hvh+50RA4JOtt
VdPXnLwP6P9LBeQpLQSX2xP7Ezgwm9jJYS+OfJMmMYoeOBY184hawaOJZoyYAtaY0tjtqs6Rk7ts
eNAggBXtgzgAtrddKopMw7w1DbPdaASBabLaIKdR+5eBPUdDtmGAQQIXREixnQ1g4w1jFQW6YxX7
mNyFlCxMw5I3zxKQjENyCUpw/KQlxnMDKqi8gbhVb+x5Jvt91yyYuz7rF2fxbNbbmEKALonBlLES
G7BFjTvwIZQuSK68YqV+wBWtharh9D/+mOMLi7M5LumQ9W2RALpfvwk8NY1LkjbTFN0yMJvCMihJ
lgoYoBW3K4B/0ORgG+hF7eUlxPv0rbdMzVI5gQdwrk9jEXn9Vy7QbRcalW31C4nZ9VPiYs5mmVmX
d2okKFaJbKV+pznNalxbnmYPr6hDBLFP/NKPT8w1l9zxZ0vhtCsvLE8n5sWuBMVGreTyNMIkdUZj
O4BxSMhAOtLfwjoG2dvE2EABURXoqjVqu7TKvaQuBF16dV9+fcX8atfH9SBL01doQvV5QgCkW/HK
9Ln5oHXlqRF7PVuTIrvL6hdTDcA13255ljz0QX/KBDijzWfCol1DM7eeRGYa3NiMcteiTbgbUdsq
QMIa5viz0olE5KqSZBOc+x2vnFpRHDMHFRfuHuBNbwPVDivLVkBEhgaDA+OdUwKmiscpcLnV60jK
NVvqm1+JosZ2b7xzRLAwBZWmwkvDjpLgKVLvQZac2Fk1fvRAFTe54Uckem4hwkiLDGUJJf/d4UDD
Y9RB6cclNMW1PQ9cArTrTDTfmCjJfl/TPIvHIUxUctLTxBUgTIVMMoKMTG29X8sNd8Z+JwP0y811
Vv9S0Q9kVQvJwU++EfDbXHyDMbus103c5A1eqU96s9XAwVMWmhPEUof64oAAX9lj8i5nk2AzhG3e
g/EZWgaT6ueuCRiS4r/ZAEaZfwtH0JXQpKC2q4Aae9L1m7+lZkYwRiUR5Chc4gzAP7er2EtXjd/s
KdvxdeUsQxmvrsaF0fnrai1RVoA0YTIKAs3R647cDdzGh0Sr7EAqc/mRDI/fP+PW5UDn7AZS23eJ
UtXkqKQ5+DFf1QhP/tKBd+dc2aRFb8vWigPKOTarDmeeFfdeGoy7nlh+1xRgc0JgDf4U7Smonjv9
tzBWDJFcjE1kszR9LSg/SBZ0IeTUbwtJsS1TquyWQhuCQjtvpRdKuA61ETLXfWvtGq14BZBWtU0V
ysMGTTJfEHpqx6AE9tuQnoOgbbdmbioHKYZOFB7f34XKgDQQf4BvuCON/qzSdmWCFEG3MmzGMn3Q
2mANkM8jOHrRLDiCOrBJ8eof+yyUfjUh91ktthCD5Ybmkzhw00Y5lpBgyKDoGI9bAQ7LEdfNIH5u
IWIu6yrqvaC6q/GsOLwojINaDLgbSfUoNFur7l8JlACPtWc8jpd4fgzu5cD0kf/6+vjeGs9YZbtA
jX8ARMtou00gZ66oQDZIpb2KKrarxopDQvATSOwhTsc1ktpjQZtfLQX1H+j/YsLtSciS6biXA0Ch
ZYcuavaD4ahl9qdVwXqg6ZBqVFmzScrMHYo+s1mLR8+MxG4gsn1kJo5WaPuMtn6qIz+VoyPIS896
WqLdTlmDCvuFtsam6IJtFOluBGtEpIOt0xcrrr0ybvYizsEm1oH7LhN2pMp+oxh7U+D1iHqSoa+U
SAbhZ3vMIin2ugSaE1pReCVIrkyI8NhGFt7LoYz63/NgMkfvIz+EHm099uuFrXwloVUocBHg9J7e
N+aPckM+5mk5dNhVZb5vSsR01vsZab2cg7Cdn8J8/FPxncweUW+39Jfb5q9kcd+sz87rHMpYqPHC
OsD1KK0qm5GepehfmOi/zVxeOB2vPOUBbXsx1lk8JxrT0XsHa0DehHg8jpRdPt7ro2WHgfKoi9hu
CXVA/OKmw8fT/2qk84c9tYSWDLTOyDETwIeq/aGL/wowXWqyG4bJwrReQaJ8G+m8fsLaoopasGsA
2WgdGwHJ1/jNqKBokDdurh+SDrylJylDwAGRw8TQ2kb7vn9So8JBOdEeh9Xt0V8BPXz/oMkNL9Ij
qcF7pTTig4b4AS07Bxm8eAQ0YIpGbc7+TPSvWVnbRg3eEavesjJ3CkBOTe011UMcbtsUr0Bgnxbq
0pddyYIvncKcjoCLLyOsM/Vo2gBQ537LkCLqEqRsNjp0EoLyVZW0uzJ5ZanmSObgGsF9ngs3iiD3
qjKbgKJ0YaKu1Py+fc509F58DrpY6jibdkQoyX/i4r4SzOMJKnT6xuzoKhzbHZi6hX7fJAv3jSs5
+jfLs/tGmMoWV6eJGGm8ibTAhxIYomO+YObqfH/lDnP0kBGDkBQ9ceRIifFPoEbOpBgsrM9Z8Hx7
KpcMzRc2jCsccjAkQsuLR2SquLbpRKBTy1hyoqtR9GJQs1Uzg3bIiFKRY+cIPNety5Xpynj+RnmK
+sMaim23x/azewVp4WUyNFusmtQ4fUCIdaxkPHeSA88ei1LZJTLK49B+CodNLd11wdtts1ce97+b
neb8m3dGJOwG5ENEjT3DrFw+dHadxmuF3QN8bPfQvrKMs2TecbRfNuZ7QNygz1YyOtarPNpYFbLE
cqVJxyHcF2RXgppXyl4688XIoJxloMo9npJcd2j11iLRMWR5rSmdf3sYi6mk8X0Yip5VEAlHKkm2
4CAdash42CBf9NRVDDYnBwwgy10Ii0ZnZx2hBiJN25JjlJb7VshuzX6TyGvYQcqQOcZu2adoxYKS
bPKiK68hEBC3h30FwvB99WbnH9OKlKbT6sUoqYHweYMuPde6r/ut2txJjvDAempboP90mzVatEa3
lhwztZeakn7C8L877xx/JE2s6P10fahBKYkXfc+CSiP4sH3Ja/w+BQh21faeDgTeIsDmapD72qjz
nucgGBhYgbEIAZJn3vC1JvUheJjHBRdbuCF9PpBebBQQokpB3WOqdeCW+vKMWuHL7dWc3GVWUrmM
AJ+LfWHBSlvWkxjhTVerfcASP+2iVa18tKoCQMrvpn+/bc+YvOOWwVmMCwd5CNvp/qUFg98hWaIo
25bxK1H9RtKfK1XYeJ2xOUiMDcl0iZ6tUpTt/VB5lJvHwABup8ZTfq5v8UZA0bCrrqjyKClniFpC
PTkGP3nqgZ7RSzrDzUEYDlIvty1G5C7vGrA91WMORHmRn5Cwv6AfUITvFrAiURnafKw/yh76QqaX
WM2hQZ2BdIAp73gLdvZmlwzvVK/2upA2ZvChDJpXhNRP5UcWAfX3YaG5jYy/zHFf1eeGbgZcz+pO
2IwzsKA1D5H2ZCbJiSno8s1NtyuwLarGodz8rRmPeV/vlLTZWRZb2LDXE9YLb51F+S5EPQudI4jy
7uChNcpLneEt3qDCvap30gIs4HqA+kqPzVlwj+qwwosjPKrJxpehisBrj7zck6xzRoStKdiqxDjJ
IOmfoJkQyBF86ROu+tjFJ8wCs2Zw1Yg0fELe/4oE+Svl/bGyHlRrK4ORoDc+omLNoIkAzhtlPEBl
EYQ861o8GMDLMrC9p9LaUpb6d67GjIuPmgXuQdchM65OO62znvBKalXyr8Vu/etB8cLKLDibw5im
FQX8MZboPyDoTk2j+gpeNWIOpQ70etux0A4s0x9HBfJL9WPZSQ70tFdyO3hGnLm3t/vSFWLeORp0
QPeTKRGV8Kau4JXFGiFmTPP7MIttWUJKJYf7Fv/WQEs5CCF2V/IPudWh7wGS4HY9Bu1aWdJx/jwa
fgShr1maK4lwKSFJwRG/hy14d1OXbjWnu7csn3nVi+aCTeZZfgYBJFhy1kjSl5sor4bdiw+YMsHL
sBtlpTZJXx65St4ofE4Nu8wOOr/LP+rkV6wtPD9OHn9rwLMsVqSsS8SUxYKK9ABIvG3i1qbLbCO1
dMW6BczFVVe3yITdVGRdm3NGdBFJAqohrUyGl7I7GMOvIr+/7VhXT8YLE7MoIxotIelkos9Lu0of
rCheCJvX85wLE7MoUo9lX1TT0VhkCrQhCxeiKCXgPk1cOZWSPEdasU6l35ZCbLC2P0AY3OmTTRVA
rhfs1LlIbBZAvle8cekBKiUu73bK+ACm04UPvX4rvvjQWWQpUYgLuniaCx+dqd0p8uK/FOwR4Lbt
3QYS1rg7mN7gGO9waeYvoY2vPVqAUOpruWcxJ8R6Z3mKiapL6xyJXch+Q9jeGepDgqQYMrV2qqVP
CshJzAepvNPkYWW18vq2Q0wL/sPDvz5CnVW4LWDdlE7Gli7qdC11/C6gvTuW2UNsLjHeTJvllqnZ
E3hXd9B5mm5NUye+5oSOYnqhD/EPR3WUzIbk41LL6dUD7WJws3AhE3BwZWmJDVW9meBY6jlftwqC
pKqhlH+XAfQMiaLV7Rm9giJHon9hdRY0itxSJiZIWO3ll75VHbV9tFC5DNMT0UtgWlGhVfU7mfqW
2BUsdPs2thOg8XXoCkMxAkHG8ALouCrasSwPMjjuwOi2Tgz6xuNw1wzZTtWWpSGuxrqLz55lmIZk
dXUZ4rMr1TFXzRGZOeh7Mhcya55e2aVAmziQtYDer5ZvBtcPYAtvPZDaAOhiTmSnhhw6aDqsd05j
uKHxroeriRZUQk9+HO9bduYCbePLbFXXE68Ly7NxW1EoB1CkQoJhj69oj9f9ejV1GTSJDwIzJ/SW
OtWuHmIXBmd5pSk3rRxxGLR4dq7A6J+Y5wEkVoqeu0wTDppllkLd1brWhclZ2O+ahBuQ8SbHFJW+
0W83Ew0G8BuAfWtO6v+PcrYLc7MjoBd5JynTCBUNjxLJa4P+2A40ubc32rX3Zmy0L5+ZBXA9z3Oj
suAzE84VN1hXFCBGd9Hx4HRuZedoIFuBnD9285cFy9eP0S/Ls9AtD9FAyyk9kyGXl+fdulLOhRSg
fftvXm3jqP4bJis05YIssABS8DGoz1CM8ha+YgpfPwPq//sKk8xid6ybJeTH8BWAg3oyXicy/S9v
5I2kdHaK0GNlbteOG8FwNwzLVahEC4eHdtuVTTIL6XKABnJD9Cjfqp5upm6eim3Pf/VmsasryIUm
oAzU3LAGJ7jW7KpW4OFn3wy+TD5o+GHSf+VY7iyROwQ6lVWUuHJbTWIVfg9cGbcUL5bA34/Sb9mB
Q0U+x+U9R1cAVcAIbrZPZb8naASJdPBYgLZU8NrJk8IhlQTtr3GTaJkzdWPq+xKATYuJbZVUK4qE
Y2Ehrp9sXwsxO2d0Ro2kh0T9cWxLH53E65y99U3qDhggQ0vt1J/S+QFQ+4xk3oAeBo7mzdsfcdsl
ITYFZ7lIjQ1JWD1HUeKIlsqVaoBkvVHP/zsTs0iptZ2uxwYOcE16oPodislLO3ppELPQKNNMbeMp
Fk8pgnjM2hX9XR4CVz3Q9wA3YkhgLEXjJZOz0FiScCiUqSbFgAbVxtcAgt63p+36wfrlHbNoOBYZ
ycYpTGHhz3XauuBcWNfZL6OnbjM83zZ2vWrxn6BokllQjIxaSTrp8yDtPNktHfZL7CpP8XPf6OzF
JHYpBs0iYSMBQNHQySdW2r/hMNqoZNqjE6B/6L9wWC/EmzkKoUOTvjFOgwM8C/KF/E/UAa6omTaR
Wq/VthJu6wvzef1S9p/Vm4MQmgAi6EoIl6w0L02BuNDB7yCQmRQ74Y3xJmhWxJ0YEJYKtQtuM3+q
6a2ER2JyzDwabAkawcEAUrL3Gkwi6Jy4PcrrifLXIGfBQxCmmFKE4JERzQsMvproE2Q+nJQRr/I6
36aduZYXNdKXhjgLKGOrpWFVwGzV8rsSLbmKxN4ssGBaLwpZePla2OefCehFfMzqzORQoMB0Vn8t
bavhinV7Dpd8cxZIRBlGSR3AUdTxLjTLXdWUTh0MvwbjJKkfLHu8bW5pPLOoUvEoTIce5ngBgk1V
A+n4QihZ8vxZJOkLJRmtAavT6jI6XntnGPJXiJEu7bDJuW6kMZ/39IuV0QvRCbWDnUCufNGaDtMs
r+3fmw6wSxSCtdZwLQ1JA79DaFuRJvSb5H8wm+CJk8FjLVMTP7+fnoWoBOqq+AYhAPcBKZilLLjH
VSzZpYnZdEpcFkYjT9OJ2oKq5ujGHBzNzCYSh5ApjoV+ASafWTGGdtPrh6xEV0St3Gtx6SjN+FZl
klfolZ9o6v9kBS4/bRbEK5WVEZRdcOyGDgiaK9nmrrmBOOk/w3TEPbGlt6Wr+dXqx5dNa568Vi1L
M20qEwEy7VOndESKm68rPIC43Cxca8mBHxaPq2uB7tLqLGG1KtpaBcFIs86yS+ILATWjLPFYtpbC
M41CwNgHG52tUPdN0IZyFwVnKOs6GTJsAdYUZjWeZuB6mCxstik6zDfB5YdN5+zFJqgbUgHYjg9T
O34smjut+qBjibtgtLkdN67etC8tzWJ9V+pDGEyxHv384CB0Bei6oUuK1a58imIFcDh/IUp3Xmqo
uvpqfml4imgXQwyKXAX/A1a8kBK0DtQOLwE3yrxq3AXg8u+gexM5fZsuDPhaoLw0O8spAYpvGvQp
IENhlaONd5YZuren9NoxdmlhHvmtnIRsCpSj9t72/YqXhZOADF9Lh6OV195ta1evvQYxqKKjygT6
99mAWCVpYZGQ/wvF7DdTlQR0dznIS1onfgTm0fk/pF3Xdtw6kPwinkOC+ZVxZiTNKKcXHjmIOWd+
/Rbk3Ssa5h1or1/tY/cAbDQa3dVVIk4scj2fY3jrQjAwCweWA8j6gDft9w+IyCRKtTC2pw/e29sl
dtRvgCPbvSeBHlID2gKs7x4vQd/MaNdmmcApRYlUmJHYfoj+geA+dwdQTyHHfJ6u+CQQm+djbY4J
hnmiZSC+WH6ZExdX6TyIrCWOYLcOygoNyjVONLl86d7Nps/KMosf73DZ6qP5YRnjzTvIBA8nejCD
Owkl0ulqAdvgT4j18hl8N31qbZqJixnJ5XgkanuivU5iOMNd6AKXBoIQkJJ6FFGsucU+5coqfqTP
bNxbG2bi3pL0JJULfFxKD9mcfgk5GlZ3FHf17rz/ylvndG2LiXyz2ZRmKkhYZBkBZTY5hXmnADHU
hxf5+JIuKA6jBEdpJILFdJQsdQ2QJwhkR8ARECQPat5AOxrjC5nf56+Y2bA7PENK9Umo0AnXf8zD
VZiBX1NNjsOIculM7LB7jdtTCbF1eYEIMjBQtVbtUwzwcWKQQos95zaSia69pPXRKEP7VtZv+yS2
0b1+DEn4wxjus0S1SfKTlNVuTMpdM8eeVoEHOHFLlITkSfNjM7dmtIIywE6N6h7safZg3EsmLrr8
Jo5ugwaV8tpT58dwvmtT0KSWiQvWwH1UK94iCD5e7m4rT1a5HETMmgfJY1BDpQYIBF4Q2rrB1x+R
iX5tbMpiTaYWw+0gvgI+2K5/YizZyCzBAmbPBxmnlexAcgZwvuyhW9pz3Ij3A5ho3xjLTEKhb08m
0JOLgkrUYhxSzGVUan0aAZYmy6MwcohdNqvU62UzsRejqvXcQvMAE5iKjtKIZIWu7nbvFTbb0nao
UnOSQn3r3lxbZMIu6cwwVQcFpyUFIkwN7al9nGeA+JoLCXXG+VEof2oYTB6KQ4manFA8L/Jj09+J
WoSBgKsmGqARiXMRmvg4ODXmW4DAoqLKkpXHKKHSjq4EnEMsibZULG6ngJOZvDSt33d+huS3SxH0
1NoF+YgLCWjfkIHpH7xkfoi7B2gN2L12neuRvYgA28eFpaSZnY4YvAeTXQcKwEzB0JE/RreZ+a0y
M1uWYs9QBIiYdK6RxeDbrN2mLR1tuBj1xg3qwiu1Yp8YCsCX0a1RPItmB91u0PrMXWbYOhk4BTXe
XcPOuEhanAJzg4hEnRlgOBn1mtyObbwEDrFd7gtXEbkOzLtQ2amWoZ0CpY8R7FULIi+tRcUneq97
DCzjKXZ4jsQL8Tpzt+gqdK5VnfwK8dFzaQPE4zXH9u4LdNI0hJ+JgjpznZRplaOzrbfQN89vJau1
qHIuYprV2SIll+UcEu7amCtlkpUIdIcIBsUluA683Mf8nl3vO/8LdzRvbUyEBwdKrYNAnt7Ro1u9
SBhyRa0t3xte84Cbh0tpSP7kLwdUcBUCdCbWKoXSiKTF6rIEIzLxpT4Fh6AKHAFKWNli7NArltHK
DJqrNEC+i6R1N4X5O+To0FXKUkALR0kEVWf3c1DBllCGw5UelZoFCkyogyrTjwgklGKcvMXSNDii
AWKsJCAQI4IKkx3ExUseGvFFnvS4w7pK26WBkvlGC/VDMmJ0P/leLRhNbnVMryROVzS22QQY5blX
8ZzO9Z0sPKK/bdXB90YwbW0abRLgeGPzZNWvZkSC8EcvBuD8KfDWg0y2WIa21oUYAJmtNGkt8CA6
4vQ9NRu/yCIvFSUnCSpbSh9BlG4v2Wgb2WwNQWAX03EejWPXRGieIwzJblfdJAF0R3MYB8Ex+kBq
daMZBwFSSiEQr5Hwo9Rvpew2HaC4VJeeIVw07eQXwH6namUVGFUya92NUsFVQUWmQGIsURq3iARM
2paYi7lJlBd9BjcRdB9S/dDIP4kKFeAHMxOh3wzCl3mvQS2yi3SrHYilxKY/Lv3O6JGXVJOdNzlG
gYZXcAPaklo4Icl25XCB0+qY0NImkWWIlVuoN2okPFJCqGjJrak7ROFP6EYDONpYGe1u5b1VY7i8
NHcQyCrE3hoWHSR27SPJfSE/GCAdT5vF6VMy2QVGl7owfiEDti69w1DWONVPiWA6mtlVdqnKkJjH
jk53EGUCyNKasqNO6trJWyX0zPBHI14bOgYnMGo0gC0ya7ywfzYSsotr4KDK2g7a2xRPWCEbLFCv
WWmYuIZ6EZW+PGRO+RYAt9Zgksaw87nHIOFDhY7oYl4J1ZEkjTuoyPOnu7jf9xgvU8BMDYnnGoT9
P8Ab+AzB2js5zJ6z6VhHIDMsj6nSHcvkIOAaC8CyGg3BMdJKF4xNl9CqOwAw5YzlFcBDTr7ED5AP
tc3sR5/97GrxJCjd/fkEl/M+M5jjOpMO4n0lcgRFfC3TxzZcLJmnBb1ZxlrFBBanqNaUkC9GFOqc
9I08pi7ktWdHEj569csBc6ChLaY2MgKFtut5VXHe5WUwiVAEekp5jvEI/ZCAv+9B9Q5uNVfw2zs+
LGGrKrNeLJMDDX2VmFKJxYrDt1a7TcEqRq4FHiUU7xZhtQY1UFsFmFejezo52mPhpX66r++LG/4N
ycleWWChUhYFhlywomTf7WUoo48eFZbnJcm8JbFQQR0Rtx1MZI/ZHvPOELD/PnuCT68p7h3McXuT
ufNzedHUQcLuPefW4gWgpp523y0NciKiA0Z1Li0/zwVZrEohqLFQl0hoRlu0g3e8QPxh1zqSDRF2
rrDBZqF05YMf+tyrspkpY5a1nTqaIwaAxBSnjAAVMyDLQJzTnjAXbmNI63wk4T03TCaUSEOpNZGC
PZ1vNF/3ej9xdFe7Gx0ZcJEvjGfQHPBM3mYyj6ol74dCqD7KAObzrzwK4zvPyo6f1vAiGFvr1+cB
UJjRoKdtcOrbbvGi5+gD3q0DN9Lup8cO4jwW6Pa+sFDqjH8sVIPkCFiaITvCEnRqUU4SARQE8B2Q
4f+gJwMJKq4PyKtAj/yW8x155ujfr5zHwDx03YVhh/JKiceEC8YOR78ZHfPd8Co/cM+b+1MZiyaM
q9Ux6XDaC3EkjzE1NwZ3HWogxInqF7CUyU5xKu3QLx6VBohQmzRXqn6RSteh/RX6+O0zuvolTLKc
a1lU9GXSfZxR0Br30BjqEBTMGfXRytY40N1NMOl65cyBUc22h0AVVp7sJYJaij1A9NPqNaB/rOqF
jjfhj1y5tqGlqzVOK2L7uT2VzRfCatHMKQplfUnTGD+COhcqpdS7PoSV7vG1UcPjhl6eezGXcd9J
EzRgP7638F1xSz+1IRT6Bh6Kr3AQbN7Gq+UxtzGwIUGfFbA2eJhcSh81WnuxqdrasKsdWgkAKW8L
mIiVHbjF780ItTLOlIVBJtCbChjEQG7S3IPbF8wmVMmGZh08LvnNC+3TFPs+zwMil0SB79bZXVkE
34B8Qs8/4pWUNgs8KzPMuxz1zriowrQ76WaLF5SxG8brRextkajHtmsxhaOJfhwVb1VYgUpU26mx
CH7a+WLpRud84OAdV/bd3pVDJRs0cCT7wIcc0y6HK83Y3+HqCy9pjtuywidBhdpWAFgczglEPKCb
i+AwAIcMuliQwjrq/vzqPsbLzwR99h1NADwQMNmMpMvQ3GUY7LgtPbVUQRhYeZH5YyxOsXkQhX0f
Pme6o0Cxtw8By1QBxqBqiuACAJ1iZLSuUALrooCaFArYSthf1HKI1yHm9sTZDiH5XIzPYQt4WQiy
37Laq1Pqz2W0w4PSGcXJAyufK6KlmAi+gDKdCjoFMXebPrUNsOIkCZ6Y9BcR/AYB3DVG6TS9tGvA
pKOZV4ZIwJN+ZQ7ZEey1TqjmrpLj6auggahB/OQ6VV01kW19ovNnkS0kt1EpuIZ5WcT6Dq9NEEB0
OrglTmCAQJO9cTIDRKtLdiKZeNUu1Y9EVmrXjLkds01P1wlG1hTwGYLS8fdbUB/BJUh0eJdqyd8X
iG5BiIp2y2a8vCPoX1UH/qgKDX3sNzdBLgzCdUUXwev7u82lzzNTjXGIwVvtjpOPPp67LMZFPYNg
AowT511M3YoZK3MfLri66KHTACK33iDHEdMCygiCFtQuTO29rb+XreBXxli5CWC573kym/eKPgfP
eh5kuz6HLrUwL2irzaV5wP3hG4aBl6wAOuTOr1FPDZBnVp1e2UEjHOak2UWReBp0PNP1yNElIITM
qVMxzFGhGDRpEDZKE2CMhb7egRjtKgxAwlEWEkjIc6ioD4YrpcMB9APO0ipWNqOCPpcoaHQjBN96
sI3P0vcggBWpvwgKKENVJuWp9wlYavtW3U/VLfSbOPu32QAD97tuQBMOVBws22dTxREp6f09fRdO
4QV+VHiRHgDQewbO6x3jiqfyJeWKwm0+k9ZmmTSlC4mUzsZM00E8XXx9Fx5oBXF6VHa8/vu2h3yu
kMlQcqNLmnGEQzbG+LQofq8Yt1HMu1S2rKxeKzqTghhJONSZabanHFSArYnmGonsPHlL+tJJgWCR
qgqlwcDuUOarBVwtDyTXPTJezwvh0GRu8SD/Vr5kshNIf81FMaMeMqtOO70aIuitumtoT9zr+kEA
ZCpenFpDAwskQXF10acRxFMf5Vqxwza1gukiqi4zjGqniwSRhqOJiZzzp3b72vvsqOtMRlPmc1am
AQqsii/1eGfVPm6gezpHFxCr4ebnvLckG5QAWyeCPONV3rqSN7QOTRDBGwVBZgfPD29EMsMt2GwF
wpVHsJFJhlAEtEY/bMpeDqB6dMxQ4Jhw39aDTx/MyQzecYs4pLV5Qo8cd2SpWJqqnMM5oO9YQYTQ
2l0h0BIcb+aN13w1aMKxir6LVMVghsSTMpVuNExrZnJghbMJDuh7Ib/T4vcQF6VglnY5RJ6YCHaB
Yug47iawLCjR4oiSgoIxSqzNU1Ci6pneS9JVSU5ghcmWESg4qMNpqT3OgiODZzKL4iupjw+z2rhT
Zrp9VlqCgsYDCo2LARrqZhCcGAlxLSjcsbnNy/TTZ1nKFq2ctEIX8FSnbYhOv42eac8KKBAwB8Dw
ZXHgZ2zKZuq/MsrGyaXXIqVC2QrzrRnmCz2SoOHaXY7o5ynjIUOgKQNIXoeYTu7RIQ0toZJALuxV
3VMlBg7kie0S9P4KQAbzYM3yUy9868zXoEYhOXvG7Lo1Ru8iOttdtEBF7l3Kn5JyD3Ysu6RsV9K9
IM2YO4BGDSg1I3oTnUwSOXJyCCXJkpSTYjz0QuOcDxBbe72+HphoOkiZXoGNSj520AGQxtcuujtv
gHvvMTFSECFFMVW492gti7bTX+OHzlJ9vJNVGykbYM3okvKrWltRYb0yNvJJcxDWEVYGtSHDJ3bx
IrqtFd7oR9VFtfy+R/8XpHLCXnPPr5hsVkBXzx5mT1vodIU1eLhPDRIzsOFr5SnVXlqkw4aIl+QS
e5VwipOHugenuwkBCcMzssnCiJibksDWRx2iXgUoxfpdnuVOBorFDuxouenWmMxLom+5jlmWNrvq
JsMKgfXn+MR2bW61AOaTJYmmtUKD1wul4gP04f9e+cMjBveeBH4DdzOIrgwy32rWeujfALuCW6Pa
kwMlz/5JpzIGG5rNuT2hlRu53GLGlu+vKirsXUXKAs/eDo+mbJ9Dmu+IHiAEQ00bAjuiNwfWcAtS
Ao5zbB6HlVH2sgrDoJ5nDc6R7KFrNS0ectrSRxrolwhyFACWSAhA7hfWyykwsFeVogQSSSaslyrL
zqBXFFBL6Z3pjex41fntxu7nF2Xvq2EUwEYX0QrDgN5rby1dtWvz8ZTKi9UpojPjMlGkeq+nb6kK
WsD6DsyJu5FUbjNcmw1ExPV9r/+sEnQZB8mfzJsxHC4xwunkIgb/FyPyzp/a7cxl9YuZyqJMwGYS
DMgrP5we2AhEaX/aVW72JgEaNw4IFrxyJtcoddHVtV6qaVhPLRyfAh4hkwVZHlrJq53JDVDbROXy
C3AJeprYh+PaBelpXBnVMJYOUnL6cHQWLzacGHfZE30WaJb2jMqaL+UOHUstvS901zgVRLa7V2mT
Cpg6VkyvA1QvMSVR3gR72mFrBxv4zi84Ps8mE8+EuZBVpcKnpTbFR1I4dJNlP3juFqtJvwDb2BBD
Q536syDwcUes9ngeF7UdQFZ8ih+1BqmCNdqzja74D+iNWeJyUr3MCxzQbEL3PHvSc1dYdvV9r+9m
B3jln9zi4tZtuPo97BS+rhs9BMmw7SjTAwIBHNCy0xzVb3aaJdmqnR0yd8cfMdp28M99+KCRX+3D
pIwgdQ1gV6hxlyxO7qZgT8MrzUf1oN7Dw7lw3k33XplkUuWwkxYShnBvQR9elu5CH8hDkYNutDZs
pZ/B88rh8Ni871cGmcgxJIFWZwbNcEywxEdgwq+cWL1WJ2DmGuU2J0dF/HY+Wm1eXSuTTNwIOyEx
Yw0mh6yAtHpxEemic97EdhawssGEiTEYAsizUBtepILE1FI9eWc4uKKmC9EhFv8lt8nssfZSJnPK
QBo9htOHyfER+ZLeOBjc8E07vVyIRdwcdA6VC2pxvKATwxEOuUd9lv9LePvLRIxSJXGS5/ChQcMJ
Ka8qlA3Pby/PS5mUJ9FHqErLsCCR75C0sVTtZRifMJtxLZXkdlYlTol4uxKw+pxMubAXkjCZP1zG
i8Fw7f0a0A9zAL+/0kuh3vHHJfNp7uNBuzr4paEEqargUxbx+CjGy4283I/L7flN3Jz4WDnMhy7p
yoop5JreUCttE3qTXoLSbnCL7EHVPXMALNS4DEXjVtAGzqwf1zATZOKqxINc+Yin2qFHd17y6z3t
+/GKapzgojDBBWCYmeT0s0HA2RXlcD+Ywy7r3QbidODRUFQ3BCfz+W3lfTsmuiRBHo+FCZuo4D2R
+NCo5DHPCs4J4FxJCv0Vq28nV3nZizVOgE4at51kR9XDu2poj0l+kCuBsyaeNSa0KE04VT3dx6A4
zhIQHKAFngpw4AeGK48v5zdwk8dq7ZdM/KjmzsxRnEcp1NFbt8x2WXxL0h1tC3yQRxh7owdeDqg9
twysOvPA+fYaOxHnZuItmg0ydYApmwxbrNYYOhwvq1C/NoL5Oq1PALhzdpgTM1klHUNt+kWlDXEo
oL8KMnlsIl5paMsx1z0IpqEYzv2UJrVJjiLQdH1hVe13Zfp5/tttBea1DeZkK5MEjgnq/ChjovM1
urIR34XRJfoclXpfz9/Pm+MtiTnfZtHrOqZgydGg5IriZahgOLO7+zsjzIHWi3Q0AnqvqgmqLcHb
0vhK9O28jc18Yb1x7Hluov+NGorf5Kg/ftwxsW8CF9Cg/NvefQHssuVza5vMqR71ZIomaO0elRv1
OdxpdgKSUc2pL3G20MD/wtA8zz2Yk42Rgf992E6gsaK6De0lmNqmWnQbQbwOJcU+v608/2CO8FIE
dQ5xrO4U0Ql22swVLibM65+3sjknsN5IJjuIUkUpJ8wkHzsvujafl8vgMb/JfQopAW9UFlrKLjpw
iyGcxbFYQTCtNLqZBeQ4NxaqIXVozVexi2LqHfRRH1HtHY65h0HD6fr8crfi4mq1LHZwMQpF6OgT
YWmJG0m1U7ayXZlkF0JcsG97/7w5jpey+ME6wgiakGNzp+ABQ9rAL/NwMjwLTBQJ0CRt44FaKO5F
XC7yw9+tgAkgkOgr2oV6oRJC+XKJLqX55u8sMNFjHuc0EgpYEJXw0BLICeecNWyW3tZfnQkWjZL8
71eHukrktIsr53Z4UTjJKQY5covGmBcqGNb+QjV6K4tbm2aihqKA/6L7OMU16Jx6w4vHzKUSHaLc
AqAggIzvOip5sAS6IDYHX1tlYgeRygwy7Qj7YwxB6xmPuEby+1D08criBBBOWDSZ+AHVtEAyaL1j
JvVOLFRfhMJ9UL4l8ngpRBFkS0P3LxxGEtnxfsAEwFgcwOV1AyIkyUNc7f/OAJNsqHIvKgH9ZmWa
3AWqcqXVnP7xeY/EGphcIzfFcCh7rKF106PwHF6oO4g1XTRAbLaXI0VsRq/BLU+7jx6lf3ULWGWC
hRFEgirRRG0qTiSqrppKvaFzE+e3b/OJ9I/3wQwTM3KCbgXE45B05C8NwD9lfGeASzYSUNisJFeW
Fa8RyptoMDme8S+X2T9ABPZl0ZiVkHfAiR7Nu/otwPOstiMHTU87OJX3/R7cOtyi0yYn46rd9NFf
XL1msibV56rFpg61epk1rS2CH2xZCgwRDQ4xMT8Q1n6RmweIXSvBuxpelNJdgZEbAgH5LhwdZfhG
QO02VvmrPHimZn7rNR0yPDsw4lqKpFJh7JT3jN2+CD93iolLXZmQrKRNMqjE+aI9YUCQWIiIwGKL
3zHDIh9+IS15vZft++rTLhOZuqVSzEwO5WOUFwCwRtY0ck4vb2VMQIJ/t6FAG5sNhnzK8LT0Crgo
Dmkjgwnz+byrb8fZf1bDor/UJiCFQl+yBXkXO/MmmY0nWT7EPSdt2T64n3aYiKRJoawBZINcsK/u
JqU9LDPo+2eOU/CsMEFJRjkxMXtY6czi3ZjJW6b6BWamzu8Z5/uozPdpw2AIZxqEjKTwNOMqyh7S
vt8F3V3SKBxbm9jp1eFkeQ9IPU1KR8tEEBOFjmi600PfoWNvsk3JOI19DZE7b3ZSSAoCzxCZoCD9
TyX49Y9gvl5lQmyuphnOfFC6b1REJPab2YovR0eq7Rrk1igC+CUmPHh5Nsc//9BIrzu5iyZqWdJu
RTHxeswNksbYVcPsnP+sm7MP61Wyl0tblrK6YKsHL76FSAhwE8W9/NzSOfrI0ZwZyGpIOF+C+By9
rf+WB/9zQjTmzmm7uU81ehKFhfhTB5WW+pazQI7jsuQoQVGSKEDfGL6Uv2EE3VTc4l6zFysFwje+
B59F0nrlnjj8zgbnZGpMArtAZMoIB6yuWqQntQ4uk74DePLt/Ao5sVlj7gRBSVs1ozeZqWkA/yxu
xgOG8yww0T+dh//7SkgUTXH2Mv3vIiU79t6AoNDUaKRM4+pYAVlH1JOUff+rjWJR9KlUGaSnx6oG
rhM3WPmjJrwOMWer/hhtR3lSiOjHECGbVXWArRscQCXPAhPua1Oeh4ZaSFTJyYLMkXlKTZtuCw1L
EK4rRFHYwmAnJ42sC7jsVRmMz8FeKH60/d35b0Gviz9y2k8b7BXcE1UZG1rpNMMMas3+RIB5M0Aw
A6U5kGwl0Y1ucHkHNuPqyigT0dMgmlu1pwvDpC+0UCGUiSiXeIaTm0CA2dEtyhoWGEJMJ386v17O
nrLy22JhjKYRwnQOwDt03QBzXqyCd4y20cOrFTLRXMiKKdbyj2A3OcQGE9Sh2IGz26W8x+dXxNtM
6qerBHoM40EuAgHqkyaS53La92ZqKUDUTRVX/IL69Dlvobu7sqUUZYIEG7uXXbaPoMTwdXc6DK4G
HqKYS8PP+1RM1G77TplrCvwWtOA66zVbztNHkiic/dskdzJX34qJ21GTGHKUY1HBwzy7ZeGLboq5
pfy5Bea3syJy6N7kx9QD7Z19/tNttjvWppmATgrwDaFuIx+TxmkwnAYO8H0JdgOQWqGqUlnRIzBV
pi8c8KrN7cyFAtUT9zTy9pnJKLUBFOTVgh9h7nq3wpVsKvtfsNGcNjkHX3zSoUT07fzaAes470xs
cgmlXGLUwSSegkGF1DEqfZD/HLUjuGlezQk6yeX8MNbvrQAChbc5fammH9p4XSl7pXXq6FKOX4Ar
LcFplCbob4+hG9UhMtHEGZcWyHC8JDJLKa/qYA8Oa8zBU8YbxBkhcos2uCzb2lbzDtwxoR3K78WA
gWEzcqrlZgFNAFBWeZV6bdjthyHGXAVEvxCEs/TaiF5JgomNxbQDQ7OI9AQmHqcHlQM0o5flaqoX
K9fxr07tIFl6Dapz4dKccvA2ZICw7vpg19WXlbwfpet2wH+AgbmoeZOjUzGeNHIn6RI4IsBrWPT2
0EYQXwhBOgmR6Lx3g1JzVfAmBKaCcaCHKGmsRC9f5PwZc0rhjBnK7F7Qcsz5YKce6rRxIpDYS/o3
SbzNExRF1FNoLrtI+GYaklsEDykgTCZoFZVY8xSpdfA2slq8+WQQT5RACwzEhgSFJSs/oya1TUwz
Vz1QL1kPrVxIYi7aLhimYzAZdtCNGXiI0hlY7tA/7yocB2UncyUpC3S1wh1lkPhCUUJHI+a9UPwX
ZMHqMLLZPgHR6agmOAdliHGD8E6fTmIJTd/rxgCZhjlzDv8mxGdtj7kjlEpPBUOFPe118TAIiyaM
YzigRrpTnhcX4278oRbOXcGm+UqdaqNJQ13+iD6TCLJH4ki5rbi/QE1lc6OUQBeH35MDD++/mS59
Rlk2/W+VxZhnEaZbUHkScbJMXuWCZ4G5L3StEqaRLk7E9wu0h0DhPPC362OrNTA3xTDC68MRFuYb
HBpjtgC4HfbgGLhQXbTGpffwBfMMF7yiD9dTmGtCVxMd036wC+qVux4XL+316Ha4lw7Ks/qFNzdv
K5kroRzjQsVIrXysctEd5tDRF072zNtL9hEwazLoZnSYoNjCCUXGeypb/r13ZHBq+wTsEMUDbyM5
7s8+CmpZM6MxRUZRzBP4jl6X5T2Xgmsl5xnaBA2tzjY7NauHQaRkFVann5pL3YMctxcdDRytxv4C
NpSTxLNTs/rQJn0oYF24y49GTGwVZeM0O45jai/pfReiXxIPziBBxmg3D0+y+aZBIkAozNNYl0D7
jH4pLW6tY0D7fOje3nFdJVCg0AgkZH5PGGuhE4xWRHI6zJOV6ZFVCrhyUbdUGp6M53YfnXzaYk7J
kk8TyFeBvp+aXYLpACdzgr35ILzJKqCa5Q/w+u/Pr47++j/T4U+LzDFpS8pfO6AN29aGV4N6SxgN
p8lCWwGPbrM8n7f2L4nqP+Y+sslV9j1WZV+NCsxll5VwqDEa/l18rLz2Kr5q3J6gWuuHnRuAJBlk
r9wy3PYt/GmdebSBLjcwg/hjNHvBOMNVB9bM2MpvAgd5wzsEa3B1ABLHrf/x7DLv7DLKayHVYFdK
hB00Q1H4D09J8uP85nIc9QNhudpbJKJmEVISgWSu90byU82IFUGFudU50CLuV6Sxd2UpaCq0K6DC
A1UjVMFCzQIHR3scqdIuMLe2qlr9fRz5nb38BPmWe36Z24H98yPSzV4Z75eyUyN6HrsF4m7iS6ly
7kje12Iu4UQrKikk8FGNtG7W/6xG3e4m3uWx/Q79XAYTVmLAAow+x9eK9vECQl6Ud2zsJbHye6qC
xSsm/cs77dMeE1rkUO9iEewPgMtoB+2mdsFNdpW00EqjgPjWG97bF8zVg/LzqNrKN+m/VOU+IxsL
ii+MoO4B2EH9sh73beeZQrtr9Ke/cg0W6V6Z5UiCAHvaNMQFoZqj1ZzPxnE+FtOezLkS6DGWMZXz
5UjSvZlzLHC8T2ZS6rTtgrpr4d6peScN18LwIM0cE9uF+s+PITPnd8GDaDGCVkQde3QF1K2grHKb
1YfAaTD0kt+Dq9PL74qfBLpOvNjBWx9zfNMlEgO9nyk/KDR3ocSjeupFeMgucpBRm37pgBuPa5QG
9jO3nMwc6aZul0xIYbQFyRQIpyIntuPGQX3bDb3/1GNf7S5zsqdAgnKGjJOW4h3bZn69QBww+Lsg
JTPHuVswSloncBNdAX1gDZrBwO6hc3X+QPE+FpMdyAKp87aAu5Mx8VPoKHZGsy+Xn39lhcWLxymR
ZdLASqBMe2m+yJsOYs435438S7b+TwBk8eJTr6pFpYDbWTxA6dYub5YLw0nuBovSvUMkMrIE9L6d
81bpZzjjeApz8wsYghEKGRHJRNgbQdpEhukqrw8xqN4FVbXbxj9v8F/Ktp/LZOIHWlTyIoIhE8uc
HylbHfTqQI43geqGN33PSTgUJoz0AuhGu4A6ug5Hn/aCUlkVgHxS+XB+UTxDTMzou3COpAHOvsg/
6uZnLsgWcCuQuTxvhhcXWSCHnOiDtASliEmp6If0bCw28m+n2hHZ6txoV9nRKzhlMMSF5JTnKZyj
pjBRY6wHvOwqrFExQ1uSG1sv3qOUwyRG/5Nz7shEjXoexFTWMAYapSixiZgES66CdPDywQ95uEHe
gpjYkZuCgWONU11U4B4Za7ydpIuZp7zEy2vY7k8wxsuY0DxKlyM7KUS/Gx6nUPIIaG3z9mHq31QN
tF3xzZy1FiSCLeu6LbwZSDhT7X21Bl1a8jZk9SvHlziZgsq8NWRFFPpFR7gpoeuwL8DeLO5/zf1J
h8U1UYznPW84H5ftCwlCgpEK+rYSRcEKIKWUS41r1q9jd7N0L5zl0TByxpNYShs9Ik1WNRVA0Jhe
Re0Dqoo7qrYLggMQ4wJ8zWs08N7GKhNtorrJgjmFxfrd8MUYoj6Jl0LAFbjN5ki+og3C+4RM2FHH
WshHOguvXcmmBdYexaZfcLDzS9BTTUgevgBr520sk6qMaVfp0gyjQ2bsS7O2aql0ijj3ZKHZp4np
B+1rBfyPNgioWIN4woCyWc7jAeAtnYlGUMRqhmaBL8VBZSXV95qnifUvBcF/7imVCUUYfGhiTCag
EgAaH3csICdIAfzkjhIcvKHK9Mpnc/3zNiZEliQJs2ka1UFnPugiNmgSVcFyCuTKgkqRVaXglsbU
RQY1h0YeLakVORnUnxv5u0nmc1b9ghaqgIhbRuOV2WbHFMJj/++z+LsN5mOpZC5yIYcN/RTfKvTK
txRQt+sH1Mcx4MzttvHWxHw6YgTB3KWw17pyb6NnA35vTF6ofvcIAsoGHJh8NsgNVoHfF8lcJ20m
F2FMae4CyTwRciHp+UFbFmuWOrQZUbvCZ6yDwYrTFirnEKXV/R4wp3SQ3UBCL6kHs/rJkDVXMvex
hBJtD0aSW6EAX0uVgIGp5uWbf745fvvBfzxG20pe5g+CqEO4m6+gowTKhcWmYw28yL8RG3+3xVw2
/QAKNoNyPEPg2u320JaprfiQ+qqvgUvkPzW2fzfI5LWSagoySHWXk9Kmbo2TA1ELCyqF/nnX5hzY
Px7DY6NXpQqQtNzUEPz4nsSyXYTfFoAuwi72Sy7mZiN9/n1h1PdX1aUy0qI4DT4IkUFidUeJOZYb
6Js6QWj9//Pn320x4ShdmhywQBpk0Z0rImggBtAxEBZvjHmduj9zg99NMWEoLaD4Nek4PbnWQlca
6GPZV0xxX+nRFZl5VZIN/Pfv5piIlEEFUSOkbU9a8bMwxIMq6hiykB1JXSx1vGiBOB+lwNeSlOMw
Gyn875aZ2IQnMBQRBixU8ds3RCdoE0A6mg6HGc7iA4pAnvWb8Fo/qJMj7vJv5/2VExllJkiJ6BA2
TZ6Ip7T6sWiN3S7aXwZ79rEMyXIRWoFIg/6HtO9ajhzXlv0iRhA0APFKV06lkmuZfmG02tCAoAE9
v/4mtSPOqCld8czZTzMT0dMogAsLy+TKXAimMcPqDRWezXmH0kloOgH3t8oZn7zUfx3pOnE2dEeW
lokjXdpcseOzcCEMyV3K3fRm8fbifgu1uuXQ1nlz4wD4JkxnRhab7hvzhBolvGcN2Q0wkXr6nvn9
sGE6G75mPW1N5plqE8fNdybg7pULHIeH2Raf0MgH2+RYbOJlFyf5dwz998GufM2Qma1IFQ62D0HQ
p70Rc7CgTzB4RyH3vk3hvLXFlcOZCAZBjQbmWQcdVO2pZ9j3rA6qixSQe0nBiWsGVFykAaFGP7/d
oqr9mMb/vd+VE2JVrDnZ8oTHUO4qjas4sr2ibs4CkLmv7+GWG19n0wbtFQI9LKUUWlkjBMkkrocJ
+HNfeHWV+bogobBmn9q/x2zYKCQYG2//m7T9u1dkKGo9NRME8RG0p2Y5ebJ0Do0owEV5ouatTaKw
jFhQzb9ycKAaEfhsAa3p69SP8jjUAOIhcFw5yd2oGcOMsTCbwYL69SFtOKs1NnPgrFJ0CU1nXu2c
wggHe2PI6U208QsLXyfnso+oWdl8vsTZHGCGqqHRnTE4x9S2fJA9d1BW0cApptR8mCyhg/wKuo/6
zModpxgBLWsw8NnTNHglmKSrwYRsNHNbfm9G2ouoNTDbFw4GSDRtAm1amV2casz8ohjvEu6YL1k+
3k2xuksK68Z2yh9VuWD8ybWcINyWCt+Ibll0V0cod9PclfYvPjyW3dNgP+XkLAbo2tF9ShK/RGwj
4n08HCV75cW3uLvn6d043fbRd1VtFHY3vsq6bhCZQxmPItUvaiBuAvbKGbxwX3/4jWBgXSgwJszR
mxM8XWk7LoMc30zkjpjmVZI/imTrLi5O5SsbWBUkx0GQZOCFDiTSL83+YRQvlvn69YY2/Nq6NDAK
4aAWjjARtMAQgDvkTeW2zX0PSqkxhqIRbOzrBTc82Rth8rv7jRYhm6SDq8OrPnZjdRXV+qkBVMGp
zY2lyEdOQcYtzg2uc+ro1Hp7n98tZlsY8O0rQ7/EaE+rmRx609kXHfUHyk6gAnLNuAI3trprKvAI
zDgCXkOwLusPhqn7mnyOS6CSB3D5qWenvJ+KY17WblwIL5osX+8v8wicPCQOOUIidq/rhRtbp1qd
rFYAEhAHg6a7toO/evrVKbrE4WZunuoWFKC4SSIHLWlJ76yo8VL6bNhnczZ92l1nQ/ZdAp5otxqm
5ZNrI+p3HZ1/aJpwWfaISRJQlr9O2a9UIgO3r4lEXbW66/sHDV15kQ1uWUFQIbk2tbukPgtAS7Xx
uetTb0iBuS8BS6RL0nGMEvBIQ5OtKVzV9m5mXk3FK1HfZ+kcaF0HZqOj2F5ABJCFlpy9cmohfj35
lJnYFM6qshbe7Cics+Layn51w28NOl/j70L7rVm/EtqCrV5CS7Bwi9TxBICSKWO7ppquOkyYJcXc
eMak7pzMao/TrD+2lln7dtmxc8JboOA4BeYzPkYdNjoa7EEfkuQEyv9bo4ivE9M66sV8V1tgRDcm
e+NufDDVlfWs33xWpXVdtJCEsntIuXchsMIhB4uABM3h17fiw01fLbV635ux7ueCK/3SqZ8OtV3H
iKGXYGx4r60NrXKLThcFiHE6/ZKwVwUe1lybAi1nQKwWG/v5GEWsNrRKJgwq61Iu/YDCJFfSyZ8T
MMYYoMNCmnjAp9qXWXET8+SbJkHsH0UbEemHp2C1/CqbGEZEDd1SY8VMPIRff2rQoPz6iy1/w1++
+e8V3orr71yLqWlla2kgzZcp8NFJnt/nCjJnpv6AFOrWycR1XkRhXY4bTm3DUt7ip3frytESBVGw
FBvc8Kl1J5wzm56/3tvWGsbfmTwnkbTHvF8eUjizH337TYEz9V+vYWOI2iCM6gax3wzo3T6mkiR1
SRHf8BZqBuQhcu741Gx8pI+dSwZVgXerrHZSVCCX6xFSXsogO2Q3EBQ+1mdMvlf7CeRBYMiHdPOm
ROsnx/fXoqtnO83HPCste75Qfh8JGUyp5ZLICP67A1yuwLsDtDTbYU6DVXLSuDR7zOIzBODC/26R
ZavvFnH0rNH7AroCaYxGNsiY48dFme+/W2Tl/GJJCcugJH7JzatIhzxxa7oAvW7YwtZXWTm/imdR
1vSouwmgrqIeAukpCwpdbpzYx5x/ZXIrz5cVvKWCx/plAkJjGf5R9wkoK0cgNGio7/lhKyb9xKv/
ZW4rXxe1JWiy9Vy/jJUR2uoYDQ7EOLvj6Bhbe1uuy8rpvV9q7fRATJALBj0wEHSJa+jUnRYgAOi9
/f9NU27jg33wdOUgNabDLOz6nFccHYcni2658Y9kEn9/rjexgncWHjnWLPNx8afoxmHOAwLbblyH
S1W+DSBUxzxSQyYDvI1bbblP3qi/DnPlJsahNkfTQUtlIJU35OBwTf58fbG2bPGNb/Xd5kw+llFp
wv0NXnEAy3+AakX1tEjqgEXie3Xu9t3GLdswxnWfiNSSlgmz5ktVvowFDWKInraYnpiNp429fSgU
rD7c8kve7S3jptGqEQ+IJAYEBqGZIzCsUjQjNCXqcCS218djoDvzbjYyCKP/+Hr9j93z1forf4LZ
eIESOz5fGVAQpVvBNB/FDFWxywy+z2JPL90B2gBdcqXlN+05Tlx6Xe6//hGfBCF/mdDK17CmIVMu
WwPFEmBwMO2TY7SilhAvKL9VNL205assqo3Yauterv0N7SXQFvA3Oc9clsKSkL7UzhaRzMYy6yaQ
5UxzrWfwo7zjaFnEPhifIS7Lgq+PcMNg17DEchwRicQCOTbqLNycg0TaR7v9bgOq/vVKWxtaxSK0
cOqukBRXgx8YxvlVdxcV5N+Hh+8tYt32MXlTSa5Qp6zizkVa5xMIBDFkbF/vZTHuLx6CNQySNg4d
jWG55qn0JBTjq/y5NG6olblmaf53BmcuB/vupuu9PeosxU2LaedDijhKes8Wr1/vaOvrrNzJFDWR
ObYwNwK9dz7Mfhv3/pRlG+b2sb/zt9swV26jEV2slIl1irRHzs5dFQczw/iFoXlle2BI/vXelfVW
3rDhKtaoR6fP1ZRzWJ9D2l3VtIEcT1X9Y5S1SybHp9i1Xscb/mnrcq1cBRMk1vMZX64ev3eQ+rBT
zE1y5vbxr6+/3sZbum7tQKF0HjSCW8xSDeP4TzPbin027GPdyskSVkHgGE9pZoBj+Z6gEELE1uu5
9WCvmzdVhYC+1hDzWDsztK+Ky5ua4cMU6lfyPjsnB22jZrq1rVUQMpktM4weBzfSu4k5Xl79nst4
w1tsBVlruCPyFGBULbzVTTAFEbolP1AA8yIfPU2o+/l64qpvyC62YSsbBrjmtNLnuJPcQUm4zTo/
J2Mg0IxmkP8uq61nccsEVw6Ec2VakCCG/nhlQBXoFENc/Wsj//xbUWqbNrO5sx70qotUU4M04HRj
6ToJxlOiH7RQGx7qc9f+zyrLPt95W1XWLW+Acr/MFgh9+AvXz5MZQJXSlf0W+e3nn+eftZYdv1tL
A5tZVjcdigDdExre46ElmCz615x3by73n1VWXwa8OvmcEcgHpIXll+bVnDj/5ZdZOfWM5yOmW0ec
2Rxaxejp7dGyt0SHtg5rFewNrSl6mg/zpehrF0qSXlTCDMD5WMR8w29vWdrKb9sWBhgTGycGoS4/
Nh5Lq0WNe4v9cGOVtaiLVTtCTAwbyqzRFWbml7kFZYutl29rmRXCh002VRQTjpdo3pcJErvy0m9a
wP/nXf8fI1tLtwydWSWNwpGJybLcWfHvTNigGbo2y+YQa92OmmJ2qwhoSChY/1eOYS39paUQ1Ygp
dihU6bVc+ROGeGS6BWfY8AzOyjNwWYK0wcBtzaOzim4rwChTMGSX2kuWqI1gefM8V66hb/TB6Cq4
ISGEL2XnWeB6bF7T7IpIy8eVhvYHaALRfvv6LDcXXnmLRpUINRtz8RZDqNDvrqtXswf5af27BSOC
rkUBy0RQyY2EcuN6OysfAlm4BA0urJsx4RpFCYnZFoj5wrVjevh6j8uHWkfvNrcM3SY6MCj66kZY
tQ3iWFPNl5aAWoKjA9zJDY/46TG+X2OV7QCDMvOB5/PFaLuHJlmIWr9PWRk41YsCrs52zMOYTJe+
FRu+69Oa7/uVVyGNaWQkoryeLyNJfqTSfDDz4pZDZTcXyYtjofRLQS8iFTnbBj+UqrzYJQ3tbPDI
xAOqb+kCbJ326toUhKWyMpv5kgAaYqU/Lak2tvyZh3u/49VdIZY+yCHFCk76rAvD08TeUXP4tdF8
Zp/vF1ndi1pADNocsUiOMY56xrQxpga0HBqymAz4eqnPHM37pVZXYSRm5xC7xfMz1GeIlmIkt3DF
YF6iId4bA9/wNW/cHh/vA0ODWEdgRda8Zyik54acE5SSZHMyp8lru7OlyH7W9MLDaL0JocHu2Or6
eYA+ql8TPt3jwX8tq/m5bsZpZygFoEXX9X4lWr8FWMIps1AmkKPj5t5SNrxkNHrm5AQqzXaOcVtn
OZzn7LO8nNxo1q80Z74rNB4mVYIRC+3KgTSiW4ziHDXtmSLysikLG7HQLKLXCyZih1YuKP0WCeCg
Wah2hR8Vx0x/oF3zHDsUTevWOFEbrfU+tp6ivHjKgBrq9XZnOhwsM+AZSiBIL6YND/q5Nf7Paa65
HXJQm4xgkUMwlGmHZnZ2keTXnUH+T/b4zzIrJ2aIeOS1SOdLx6CQWJs7bVbhZAg3A/Lsa3v8/Ab/
s9TKl/F6tGxCUe1YJARtwI26Mdq4wltLrJxWlXTtMKAEdaGAkCXNnWAk+HoTb9iUL6ycrfzQmEtJ
xwm7GEcQbADPObf3DKj9pK/DSSo3785d883WCs8GpU86/MlJ4nJHT91cOcKdy8TvKvAqSOMgIDvO
9Ct9xu/sPUUb38kw45HbrmV+z43iIONul5fRzlS3ho3ZJSR3pR3G5HUq7vXxdx7/KCp1jEFDkSGI
ZVmy73Gkjaada4L8UDjmLWmb61LLXzWmWa5tLTXets2DjoyhtLfQ0m/VxPXhUB09XYdzZoGr4u9M
xOmZalNaoZpbnkr7OooTPwL+vat130JEKkr1vcjVq8BmNJreJlPiznHqzpXpdc4pMg9lnO/HUpwk
HYKSSLfv+sDIwFY0D08kdphLih6MxD1NXQ2a4G7clWFUPDdkI4z4NNd+v5OVsWJQLUHVH48745FL
QbGo8d8yui+bLkiaRSz8MeNVqPgdSW1XWL9SnbhFYR8jZrhzTjfs+iOeD8kXmD9sKLxDLZetuzhj
ZvUQ+u3Na6tQXplg4mkovJyOLpG1z/UoGMRrF8WnWNSBzSo0602PV8lDEYGiQKs8CjALzZVf5Bg7
63Kv0Ac/cTbxlcv3XX//9z9zdWpZhDDIjARo4DTivj0DurGbHAiha+xOmzvTyyMRFEPxPYccJKjA
2M5sCx6IBE5XxC0mY7W28EzWvWYE7LgaDXtMWkEp1gcSLbS07jCVcVDOrc9TB2TKphtZuF9Rxn0B
B6ZLLZyqGlei/yXa0WVOfg/EkObVRR6CI/JUGKDXoNU+t+9VD146Qh51nvojCJw0E3QRigetAvuw
+JVH406vyvseWl86oPGLtrIjShevyq6M66DUfvSO6UWiu00kOlss7jbiy7eh8A+naTDHJqZh8A/T
Qk2dyIHlAwhwkNnBKCBPiVfNuU/5KRt6v47AwZMBZ3XFtQLgIKDnLiq66ecTaWEBtDtlUfrEpjzo
bYmMfToaM9BSoP2d5ty3uiGw5Y0o+sZrhzREkHkUvfBKg7+g3S7dKplCWQAQ2kaHTOkb0cKnF8x5
t7lVIDRwnfYJhUXbbot2zzIGoz2BTWuhgxA7Fcwd/h2ArIUDfHvK7bPX9f3qq9jIFpROTl+AnEl/
IiY7G3PtJjPZ4jlY3puvvqDztz+UBRtKrcd9WJDrzh97L3ddGN8Qz3Bhi5sjip8Fl+93tSo4JCwi
tGES1GT5dLDQdO3oT0o0n/Et2MRnD+27ldZtpSFRXEnwmV+Ds25X4vEh/bhh/h8nKRaf94+FrHtK
qs2NDDLK+EYUpCDjACDfbO0c2p6ZkV0S4A9yAh+gmQcH0V9DQKIzQ3kH6tg0SUJnLHalfnbopd02
3g3zMVd+bho53tUWP22ZcR9xOyfuAaNbe5oHicBjIfdO1b+JAG3RJW0d/CrCSWqzimkJn9AxOIIG
gzRb+N+tva0CnASYTKL3y95i+lw1ucei+Djmjxtx1Nc3Y92NSqci0xwUe68Vrw+yHL0cWBJu5VtG
pG+ss3IzFbHpBHFr3EDjQYDycZazP803RN00ee02ILAVIF2PrI34YeszrfxLrSu7aCb4F2OAy0Wi
kJVR+PUJfuRHW92PlXNhQzV1k4U1rF170ODxoVUJiJSXncj4v8BjbTiX9WgRpp9l1Mwt5Brqc10V
e+aAc1hmu2zM/a93thzOF15z3YaKBS+MRocbS3vL17J6FztgBJL6qWvt3cBn9+vlNgx+3ZNKVGEw
BpKM69yC5H1a+2raG22/MYqw+N6vNrVyGaIejVbozfK10r14G40kgbHfooj8OLj0t1Wsp4gc3gu7
a3B9x5AewYNbhYvAceez2ltEybabQ1vHt/IX1cwTM4tgF6Y6j4zdcQnVHfSHvv5IGxdq3YLKamTf
3Zuxp6M/FuQq7qL7r5dY7stXX2jlKlrNGqClC1cxDRkYhBvX6DBg34JtOsech4Yi24ZJbJ3c2kmQ
NG90jhBIsdRtwRvoAABP5JZ9bzmK9TBQFg18yFP42jGEFNN8Mk9i1/hGqM8nYz/stxBZG47iw1hP
PE0zFB5hEJgEGEvpjXZz6CbnkFZbfIUbS63He0iBTzVUsL0YdccEMIBoiLwRs3NjqcKvreMNwvaF
eaznYmI9drR0xMVaIG7xiT/bbQBzF2UQZ2f6GyITKRSCl6sWV64sdK8m1+0dmJ9ft6atN3/Kypek
oLqvkOnhp1zYMwPOgXtpes5MzCd6JmJMMO74kM3jf0a0h0uMd7mMnfo74Yt7627jWDYu5pqHQ5ll
iXALv2UZByXZXYQKhhZggCxVaOCFRYaoKAHRah907X58dND/dMsH89Eke249GPtuI1XeeDzWozgY
2+z7NoE314Zx34y3ow01DBJGoEQV7QabzefO1nxTW8dsDOGraKzTZ4irlbhZfQgCPeHJ0Y3A7JVd
kyBzI+IVv/8998Hi38EfQRxkhA7VVzF+rtqxS+3YuuYKhYeRubYmT5kjtAOYiW+cGNBL0/BHjR0d
kgVt4pyGUSW+dOoHZY8bh/2BiJFYtumgJmHoHNqT6NvBp75rPfdpL4XF0NxeoJHLMHBnufU3+c3y
B7859DsNsrLaTXm/dQVwxitvvV555a01bBtdCE0/Qyd8n5jKxSzjjKKaIklIjZNdXihYY5PfXTV7
HNMZRYFb0QLjXTXnQSaebVwb+W5uwYUJpvAU4FGMWNTR86C1+2ykXmrMrklABQdqE/DsgcE32zfG
K6/3zpDnXg7RRpUIV6tbzOM8Gfp0qsvqxiRWwDHLN6JwzOzvzH40IbTXgZXCRllvFM86Oehm6mvN
U9dLV3emk5GBxzmtzw2pfOKgnkj6g6hLMBa1wTBnvt3b+6QE0aWAfGoPoukCw6TD2dSVh5oaOM3b
fZEiLrJir9Gi3aw9GAqbkXGY6z9BVg1m9OKYooLVZSC05VdjUrg8M7wYpfQEdEV1a/mieYzSW9l2
QZoD7AaGEB1lF8AkfK2HAFPzZED0nKL+XiSLdDBUizuESuIlrh4ikL730NRprSR1nfjJVI3fW8xt
DHVl9o+OVJ5yQFo1AuXYa4ehZwEf7udpcGVaXlXydilQ0EQC41pcowHrG/Yy4mIGTRL5Uq8POYUs
SAHgcllcK5TbNVt6E9HCcXjsiQgNq/c6swmoMe0zxwmV0Hwjx1DU9Bs66l4fvXb8TzrdasO3ojYD
kAYdcl64YKIMepHscao3HaFHjWbh0HBXSMjhDdl1IipUbQW6TWxRVHP1qThkwjqbZbLTS3VldIOb
8aeChQj1vVb9AVtO4sYjwYB6H5g5uyp45Dt0cFsL7B469HVbjOObjZtNv2KCoofxXI8/S3k1GmcF
nj7Cn/UCdPqkCnt7OpNpOsv4p5jHXV9a4I5GcZg+pxWsbcAg8aQFit4XhIB6vgpzg8Laei+J7yKY
mYpavzIApyVR0Oj2QTP1oBm+6bO6GHkTOvK3FYNvVqZ7TOBeRUBbmBjim6rKEyChy5cWHn2oreqW
qTSYq9eWCy8GQU5cX1pZ7Hu0TIbklCon0ARB5THxR6hIZqkdZCg8jdXJoJfCysOe3rSpcaxqSExG
r84QhYX22Fdkp9LHut7XqsYf7kHGOYZpork9I26PiLWEFUsN7zkQfEN6xw3TZQbGcPvKpwDnDkru
F76huu6OWlx6lAI3WTJ3oL8L0MDCDA+jkogAWp9B18DTKkz4SNQHMYjLSHnn6L2fRMahAJ66JOJY
J+DOnndZ9W3g986gUBvVPIrOfCp/p3NxES2m47PM63gKSrTG1yxyTkmLGUYCYbfpmOooPshTo/+a
tV9AB4Ki8PFfvrHwdZQ4qKsTnXKur31+VDslBZZEP8MLPBTS665FIHeWH71gMNCX39Qpe2rgb7t7
3c139E59Y4c0cbec7ocq9Op3vHWr33l73is+xcvvaIJoB6rWe3UzfEOQV92XO3rQ76Or0RuD1gN2
p3ul1qHYbcWWH6B965+w6jDEmYUqcYSfkF05Oxamx+o1PlBfHEigI5YtA3NjlP6zJw6HbxkG0y2T
meuehhqGNGqncTn8Je5rvMZywdxEMq91KdJtcEaH+omxYHraKvZ8mP/7z27/WXsd6AHZpQzn7XmF
aJoH0shv6Y7thsO0r09fG9k6jlsvtQplgEhJjbLu9XNiXEl0DUTzb4P1txU442yJFXRnnRe0Jptt
XqImNzEZpuRi6yiadY4/tA9fb+VTIzEA76MISBCc8VVi5YDdtcu6YolK1FVmedYj+gc+h9BuPYe6
/7+R5v7PFPT7/ADbYyjU2zaKlgbl6wxVT2Q2JfWsn1WXHvFJr7JsCKZOHiTYnooZ9e1ec2daBXVn
gkPtpw6AozVmntGAfTmBI9dSf6iBH25yiIUglnLs41yqPdihdlJivBSkepptuo7Vu0x+Z84c6CP3
dOqg7fE4aTdOf5DtVSrtoKv+8KhDQgRiRby7soSdavNdjsC8AVd9xSl4q51dm944DgjHOT3q84OF
V8LoUK0qfqUGDyoNLM3WkyHv0cgjUgv69CWtSm+Wt6P1J2siBBCFS+UfG7FXXvW7QkFrx3oSCGm0
egiaasajg+i/0cIZY9ITxhLl/BJD0C3Fa6EJcagTTDzEyhvrGopVWlBKCEEwfiaY8tDB6YIgQMfb
pxnEmxBREHEFhn6f6nIXF/fwAi4Fv04j79NxB4ZHEy/UpMmD3j/r2YNAd8cAcUpZoIthPSwHXNcz
BoQS15b6IUNlDt1EE0SeTIyuzJ/n+lQxLWxRI3TqV9JErs1Q101/GPrs4WFxtf7eKp5LwKUI3mN1
MJnyhnr0WkY8C/+sosZNhj9CqB0ykOfOzF7y4UkzLOiSgGq4wVy40qF1Y7t6B8iVjVwR2vS0ndxO
2CfSoF0TP0b2sz3g1cr3BXo1g7yf8V+DKc9s/NNosWcnPFANyHZGLRx05JnNd73NvByvMh67pjiO
U+kVNvUsAFyboUe/9DbKqFtKaKPE6KVS41Zw85ArKM1oYEsFwzhRWqgtEeqQ7iJjOlFl+ACOeKxD
e9HOTxxGVy7JDKD2lZW7mCt/KhFiAkICqZ/S0+vCj2zEEWdrOg4pThNpUIqi+6yezI56OsmO4MXw
1DiGWn3pJhU2IKKVYGmfezNMjXuoJwVK1DcWWnCWdd2r6pBl+4LlYHP8nqf0korRc2Z1GOufss8Q
Ykm/l6+T/XvmN32zFP//dKkKVfHQg4K44cgy7WtTRIGCkLGG8k3VAX32i8UgVG2FG0EBt0L7nidZ
qBrIOTh/0m6CKiXxZ+BFnPk+QbDWc+YJkLllJuIMNKorTDTEiCXG8UyUs6MzlOT+dBKvQQo+T1M7
GGgTQr1gZxb3zfRURyCHzH9a2RSgcnBwkAcM/f3ckGBU5Q2TQ1gVxX6Uf/q29Bi7mersZrKop5DE
V+Q+G3a6jXAGUIxOzDv4zvPYaLuMkT+meQYayh+yBQnZg2nzNJSZV2AkbUZKMd+Z1XWijShup7ua
XQZxa8N1FM4jja8SI10SRgiNS7fB96UOGLAN5vL5wYysG5pkQU4Lv9cwCFUlAUbdD1Qfd4qDpjuz
/JpOKCdU9r7XUs9sr2NMqihcq0iBujAPirpDhkHx8Q8GPqbpD9GLRiFTSZ6NzvFk/6cfnnKbuDY4
8+LoRWhnq/szaMeuT9wU8j0KRJ61+VuwyzRV+6H14/KQtojMC9sbS3iyovbRsp2yNog1gJjaY1ru
FSih0lndRC1gPdl8DBriYoxh1/R3KbzfFC/soxPTwZ0AwOEMT9pgZ/Yfm+YYuIkCXRt2EPMOyFhf
eoV5n0ohf74DFSOUsIISp2RXRchAjaZz6cY2RuXOAzgqsk56kFS65AlYvgoGMVzL23jI1sWM9Zuy
TnKLuiSWxaazajAFx7xMqP0Iysi0i/x66HyZZW4XC9cGVgRhbjKk0Jvibj/aRydNDmyGIFe31brh
67rl8qsgRmLqeOYYZWugV8o0bbCIM6HiRPzEaMIqk/CUJdBZULPNoXMbsStN3mpgREyAozWyP838
PM+j78DbW8NrrN01zHKHdjqa+Hl2w34Pkh8ySm81G46Jdh7TvhGYv52193PRIUZAVqGES/FAyfqH
mcI9pWPILOE1MXrUmuln8U2bP+ez45GOn5hACSzP9nXU1G7B01OfkqAyhD+k4OAYrCuH/UQbz5ut
5trQejhh59wJkLdQw7enyp2cs8NGv56SYNT7XW09ps73YUCFEdQldDhVlF+B18Ir5WmpGGijvhvm
+7JLvFhqPm9+lPFJjZ1fiqe2MV4wPBF7aW8frAhOPK+8ijc7EZ+VBZYTJDipOYV9zLxc9kdS6DcA
feIFBT14sjXATdaNiNXXWwPLOESJ7Kxs9LOuMKvk9YDfPDfX4uj406V6tG+z60WvTjzQcDz/H3R2
/rP8EkhTBsKC9eSWWRmcqLJC3eYQ77tduevOMphP4tvCGepA/SQ/TnvEhwk65Fvx9KeGyy3dojZY
6ox1p0ewTI/SyZnPsFmRAH+SH4b4ZePOflKYYsa7RVYxe1Vl9ViRXD+blzlkYb3jQbSXB9PLgsLb
bPd89jVN02HEMoCz1Y1VAS5uhibDctiSFS4VOKt2+0sa9CfETcHoIW6prsuDuqb7SmAyqHO/3u0n
WQN7v/zaQaV6PWojJPug/ugp9mKJb18v4Hyg8FoMxrQN0OUSyzGsdTAPbXM296Oaz22huxNYhGYz
dYlp73mbBBVnp0x/crpHTXx/tLUf8Wx7XY8MH/df69ADq+xQ6tSPJEp/U+G/ab7Pajdl3whRXsJJ
EGMyVp+Mn7n1rUZlGpDftEyvwAt2MLp4Z6lvRfenxtidrCxXTWJnROWv3m59e7RCQxOhOdeQ9VYu
cc7awMMqVy9OXUs304gn6l+dM7iDE4PtHLliI8JyTsOpcMI46oBzpYe0qG67KXpu7TKss+hR6fLQ
4a0DXY6HseQdIwDKCQu6gsVuAn9PrQ976Imj3lHvYwxJjNEdK5iXFjeDk3gpAmWjncIK1RiHqLBn
yVXVvlQO/gfMsJbkm6p/ULMO6xxltOl3A15aKeSZz0045NaLhQoOmI/Omm0h+P4Jpi4fPGB+3VeH
KCZ7qPX6lRUMiv4/xs5jOW5k69ZPhAh4M4UtS+8nCFKi4L3H098P+gdHKjGad3AmfbqJApDI3Hvt
ZQhP/JFCE0oj8Jz6NS3v5OhjTBWvKNhkNZjGlDXbqzJkArTKu5Qjf0xHovkU+VpTY2JzcghcstPQ
Rgwe/DTm2f5Qd56qPugKmFoIFpWLsERXL5Qru29Vf5Tuw3zXRTraywd8hGzJgIJlyEe5EhwrshwI
uw5Hl50kqd/TdQz9lVR+tJYQWEBElYzMdlC4d3IQDMzc+o/JutIN8sEp6ztzsPVyYRLXue1mGTVg
wAqpGcoUXYJSX4fwhuvB8pZYhYBPAWTRX1Vk/WZbTvXIEbIEZcOFV8sdKdQHtXVTpaRgyt1aFwMx
1N3WFBxNybBkeq4MdSdoD/3YU4Su9pQrqy0r50hebLFF4TnoQTS2gTbij0ZdOBuVa0VVkCqCk4mm
r+p6sDSyrYqsFbXaZYoQZOrLYEqBLg9wusggHNSdHDa4zq8OI1rbbCmh4leDwYBoAbiFnxMPlhLW
MayYC5T7wbzXFU7goTk2WP4ok19J50quuFeKRM7lcYgAytOXQpR5M/Xd0HwmM/pDfUAR2L62uWkP
Y/8D4jzo9ODIluzUbQZndXGXyHDVtad/qFDZL4Clobsu1V4SIhIpb/OOTke/r2XFLbXG7evaZuBL
s7U4Bqomqz6r+s3KeAm83sZx2m5TCiEMYbr+1RBhds+Wa2Tv5XibDdf1UuziXNwlnK14NQHQ8hez
3KNHJx+2CiH3S66hSTuVxzR3Vy1F4hZHaL00E/tm0tqR9VBkJ0UgTDmt7EKWAB8jX9XgU+ISkE8b
lb7Fk6nzS/O5gizdYDZFiwT98r7sITf3Dwvs0O6pgB01CpQG6VWuRPss+lTE14i/p013g5IfrISt
RORLjRsHQwA3Fl/7ddlVicjULqVjfVzW0RH0l254BRnexzgRK9ixW+WryK5TSaKblzftwkDBRDEF
y31XDIY957dx3LtdfWg24Fwdd0pUMndoKW30Q48QUUnv4hhQq8/tSZMc6nvHpPvt8f6N9cd8DCGZ
rq6GX1kfn4rlZYkY5mn8bxxoJrtHU75nylKFqVuXT5H8EpNvsGq08zpsDRRvaSHbJMZ7scJ3Gs8o
jToPIfN1IUqPWbHr2RssDCb1OXesSts3qubpy1smvYtZcei7+FoNpavZyG9LgXlO86pIjF0GxbNq
9Vzj+zZnfFo4Kq1av+sy0g+5xmTh/S09auIbzW5mZFdSzgbfaG43y542PEo0K1Z+JYNzh6Xo6nl6
nTQWto/aRqF2ly66mpssUPJfat95EIfcFE4qpX+4tKeKfj3NqI3SlBzA5iCEpmOO5q4Iw4Ng3ZN8
4rR1EQhyzewXjBw2OGUo/6npV+p9N0l2r0fOYBjXSkl7psPFYMrQzKIvVc+hWnt5mTiUD3Y486WY
sYvfk59Dq8iXKlgmg7fWwZJkuBML7mqYdpi9zkV6qtk80y6/YxDnrpwsYZQ4Q/QTUD6YjPJcaJM9
1kABICaKLttK/9mCuOhh4xrRtquxByuyw6TGjxh6JTLBJteD8CyJP6LqGPXbzkgzn1dup3e+HlVP
HX10JulBkaRU5HcDH7NYLb7JJGTK2SO2zbeu3+fNxTY3X6VOwTjvc40a/Gx1ZCj6ozbKlOfWT9gP
uFGo0OENcjMsp4lbV9ETtwBMqloMSqtfg2BdZVEU6BZajE7x10QNBCEi8m2w+7nAdk33ez7xLl2Z
+8eZk8ax05s1jPNHIaydIrRcc9YcCbhxUtgy5tu8ebXqld2089GcnPQ0P+LwQvRY7pAQ6sbLW865
15m5p3S3q2EFVqZCTuM9MX/RpFukkGdLOE3dW0uovLjpkVS+8Y7qAhoWRmZCrt9qmel15Zu1qMda
JdPYuhf1XSukWDMzQxMkP63JZ5dDoAOcQAXNxdTeVsgJLdTy0AIexPlsjxZQelzYcvpKWHFlJSy+
xM8HXlP7sGA+hxnTsc0rBpiz1+k/aDn8Se49pViCRbwKB/aqIX5su08zShnPXckWk1KqCDMpkCw8
VtFTI3/qq+7L6OWmonbSIkh7VmcmOhYm7lHzkCb7PBzsVBt8KalcnRNsjsfjFLJvTJNnjHhzrUTG
kM7E9P3QNj19c+MmtXljlOopiSpmjpI/UT7FKGC7+qHW32biotYQtkTyIYsj41TrI6cVYdLq1JRp
7UBWeGR6k/ysrOUBfuA6qGRMh0Fe3891sR9Jl45GybEgQIih06fP1Trt10xHAM0JpbylufWkyoaj
U6OMNHVxKztprhwAcd2R4MxFf8Ts4CDJ41HORHtQpoeIEXFRnLDq3wF7Scq5XN8bUjATjdZf/tlV
tww2PWMdPNGAf9m6omzcNbjTRLXgK0X/c2oxhBiGm1kJ3bJZDh1iD1j2+KN1nlA+KPwjq+GFtNFR
MMHIANb4vxHrMs6QmXxKV5l2SPK3qiHkfh6djLGnGn1ABPBbwLo1rp0WVm8r8Oz6wY6rwcuI4B5j
43dR3PUFwMdrSHEWSioL/WquHof0zux0msnIS7Z0SfLI1e5jwO7R+AFdH/r4uVvZ/YTZi2CTR6Pg
ZtQyovHaSppbZj524mAMkTPO72Tm2Waf442V/t+EO6XowfIzj0VfV18kQKWoScHAJmQfL62x7+fl
tC3v3nxc84+CCWM8XYM3+5i8bg88i4JhvIHw50S5vOvju5R1v1YjtYjkjOrPReLbykM7H89t/pxE
OC3pw17T77ROYf/40eiVq1m/pvJspe+9+DTpW6SGYkfisuvAByQQ3Q51ZttP+5TZeWt84ppKVUj6
hnmrghNKqeAN1eJAh3cQxTji/KOPkFZgOKevoZ+bC227Yetqa6sx0ebCAu5Vey2VlGq+8WwYwDd2
BrQvfWsP829vp+MACrxKqyzS410QPLVsMQsrGpbfrbKy29IU4t334aD/iEwlSsU/r7P9jj/GenNm
lmqpduA5tOTKbtxtMRHxTt5966r+b7v415Uutep5VDQLjqwLg5nZrX8au9TdbNVXB1hSttPb7ynx
/7b8f1/xYl6otoKSa3K8nsMSeFEQcTstvD7L/P9uU/+RM1w8Q/Oi658kCG5qUy7n3p08tmfFVXaw
biDkzlh12NV1+DuV5LvQrt/9/d9Tp7/v72Jsp7ZZL1Z6sTCSlXzJ7ff1axNAaQjW5y1jkGonULz8
LXewjXU34/rFpYD5Njzsy6XK97IhKzCTjIuJm8WH13DuLmc10Hzl2O+0AArUtwHoX7B+uN0/rnPx
SRR1auZrwnXkW9FRIbuZNxnxcgjfwKq+Aze+GP1yNU2Rkd7ogBCXI71yGfJZzrX5XP1KHww/PPf7
hIzKzqUS8OhiRm9xKxd9hfvNavryO/njwhewiqX3UihM8nwWA/1QeNQMjhQ0SLjsyS295Nr08ukb
JEf+F2v++2YvXiF0+GSMV2U+0+403urj4hdEB6IqfQyaj6KXuwRsBfI12IKNNcst79ebdng5P/af
3zEN/lGf//6coDtAIjeMjVp2sSURDzLlWjufrd2WJzMEoau79UdC3JbkaGCE0bX4HZnvy63ij2tu
L+WPbVAXI7WItmu2br0vXxn8sDkxNbWrjch2k7mJ+y189+VD/+OaF/Bd2Sp4kUjd/PvzrQ60uV5x
2qJCRu4TwDrodqMvuN8N+78AgXnZf1z3YoG1fV0aUcJ1YaPfRUfFz47Srn/O3gqHA5hrY2CuHSAb
ueWn/h2X+8vN4o+LX6w0vAFUmFrpdt4QFXT4bc7ky7tvF9G2SC73RlMENMQel4/4kpxoGog4I43r
qLf13nxK4QAglrzN7whrcyP/W27K9tAurmfoEgWkZOErBBng7wUEitlr8ijLZ6hF9kKBFkbpQd1a
BC3fDcaVZTxY5pvQfKD/Z47e2dKM5qXvPw30/2NUf7OLfPGY+TkWclHLkHXxkrhSjIWUhoUi846j
HdOGYPJxGQy+fcyXok++1b+uc3H0jWYXkXXIbSPO+rXJDejpsU7kQEd3+s1Hyuzjy4f8v7u6eMh9
lIdqOEryeZBV+BOlny6gcpUYxMqPHtAtU+8t6zEVzX1tPUxUygsdzzq/dGOCCXxlr9OVLj7KMMQK
uJFrJoJnwt6tJ0BZVsUk0BZRDmrPYhPa02raglEECUFF1sBcjYYI496cObWUGPhTJVA1DMiS2L8J
va80AAWtROdaH9rkXVR5r2v/kla9L2EDJTL9KsrO7jqBQXriDjKU1GW1TWm+FZPkY4KqusbVoSjv
pHZ00kVxDWH0rBCigVXTYNJtJ+u9MNSYI9DgUCJTqStkT1g1jEbhajSZMeSpG0qHdr7RSF/M0N5W
YNEjPWTGnH6VoAaIMKXm10GmJ67pbgTZi6UeBkYFBpe6uQBNJX+j9vShM7SVaBfKSMLZLVwWB67z
dd/80PMrsQOOlbODkGfHvpBAv2E8Cy963AZ8Gm5cYm0bToCzV0MIAyPz+/K0pGcCtOgGFsTq7zkt
oFJorpSvNzH1PjDjRyrcytbdit4H0lsQY/+vIf1T1K2bhGf70EuBkdZ2Lt+a6vOcXw/0+tr8QxKe
MclztpwAVShvSy2+0laM8pbVqfsPSci8LmpdczWPaV1RqctQUQrPhMSiQL2smM3h6k4awcuIt7ra
NK7aE2qYv8XSizEkrrxCgtWNc9YvWE2AIcs0Y6wFWbnJmW8a+sMcv6nCjxRgVyZQEJJEWbW2gtRW
5aWFsFo1+b1h2tYBGamm4kaLCM1gpt8PPWkBijUkvxDmILV+CEkQ0wXHiuAKzZXUcuoYli23t1Z3
TLubqb4trZNSPVVK7vfzSbB2TSTSpETBkueBGb4rWgqwg5JEqQ9yPYFtI0UEi9PmzM6L+3G4EgBB
rfIKek/cGzbgsxu2p0kS7AW6TRU/GSUp8OkNXFKALAW8965VXyY4o8vItB4AUONQPrbT7FTKe5oB
t4CmRDFPMX5f1g8hK46xRpY8IvTEuq6GdRfpuLtjPyRYGk9vOAmRCTETThQzHaPR7Z56RoryWyqC
g7EplCFV5gTUZF3nC2XvFj0Hk/m2WKM3GZCLwYLa/L7inw5i6QkVlGEj3U3lSRM0Z8HXoxZrFzDu
FM+zt0yyL03AZgCUZeO31VMdhh/RMLhtlR/TxTgspuLVJGhYCmZTxmeGM5wRPsm8Bin8JYWik8MP
r0ASSlYV3RokrSQo5nHfLuxx2eOa1X4pDXZtvHb1bl4MW4gjd1SUXc27M7vEC1VA6LHzepCrvH2v
KhNMhxJqOSdF5Ur466cwULrNM1l6zhPrLHYSkJwJC8mXoJ+TKeNY44eSR26Ssqrz1JFgfFcNbgjV
QS3eyMr0muVZ1R4lFVqz4Vvj87IRq3psAdmv8nrwCtW0s7h061h2u/5OFEB/GaCMU/Fi1L4sVbbe
trsVQlQ4YhclEavYCg6EV6eamNBD4rJ6B1OSm3ytwb0wyYVtU8+tjZetA3WXvNt5V2R4PiWu0r6F
JV+NsLdYg3H4aEznfJBAHwFbOlhBgupM60/G8PoMcTwXEIxguTWsbs2/oQqvAkSGNbubrMXTc+zG
ZVuOHlNrtmXLguX/JC0PsfLL7J47+V0Lz2ZRB7P82ddKYDFxW83mm+P0C1bh3+fcRX2oNPhKmawl
mtf/I2MuDLPosar9HCw7dfd9RSF/XVH877C7KA+VVpLDQeWSvSv51dPAh/KQ3iDnyClPK8d0laDB
Ft2bXFw0YKD661PkFH7/CclJ+LZa/aJA/uugvygaOWxVoVNU+axNsP8V6xhHCYDid3q17Tn+W0b9
76YvykMMgGa5Cgf5bBkfsbmSjVp90+v8tmn9r0tctJHrIChaOVEaGdemA/DzpJ26K+VISt8D/t63
Gy4BwcbtTto2Q98Lt+SEeaFteT8GFzRqB5P/o/JyBxLc/5c9wVf1+V+P+gKSKZN86JucH5ju59Pk
la/ZIQmSyG4Ck5jT7AaS1RZyWrmZn3xrqf5djWVtouo/OqE+UZJ0DMX/W3aj3xzzff6zeav3kkvR
jnzEqybItLg8M+m4MXf6kQmfq+z/uwuWL7XbvwtLqBQwai1VksyL1T9MEYB00U1noyiDHHqrUqDL
6dYTUgXS8ZBVKMp1l/4s4m5nML2C4uNaZh4UgPexdNIrnpdV7etBZKAFRzRV7v/7F/62IPhnHdFa
gHnQTmmX4rfRyiZJJmSc0pdJzZ6RwvXqxk73rjq1vz5HwbwzHHXfM5jwsr3qZ/5GiW+dOigfeXR+
jbXFd6jF14/tjx91sU+llb6YacePkoPsaoOFerfclze1Tz/rKefJFd0tgZLQsV39fTfw5ddrwDo2
NCzx9EtXvGRZqm7W1m2XnLh2smsOW4YpOJjDKF3dfQ/xfYVfQkNTedK8AYyHLlqCvKwkTaDoRDQD
w6ZnshkhjdOpgJLJbkFvk+Va1hNnO9T+ewFIX/Y+f1z64llrUWvJcWRJ53qNXXNpvJEJRxY9hDga
lclDOL+a9W2yWn7Wrd9p777cjk1VRVNmaASYXty2yYwrG5NmW3yTRzK4G91mQfVpuhtGwjGABsfW
vlFD/JMF9vub/OOiFzecdUpqpnm8bUxhULpk/O6aoHjv7mBwZm+Rh9mtx7jZM+10F98WJ8mBZZY5
5ZmUGJJBp913uR1fv/0/ftHFLpFpeF5NcySfl0O714798cfqCIce5OS/37W8HQr/fOx/XOji+JsN
RYDZwYVGXyHp1B5HP/cLh4fgZeexZG8u8K0xcayRbdpsezqlu/4R76q7MMT30pafpW/extfHBIMB
Vr9qIQq4QLflZJElM0y2e18cRF7OCgYMcOWL5+gg8Cokx3jHOPUl8b8Ton5RmxgilDNVMky+PMO8
WAnxktRiO5rT73IIL/npDXFMYF0ljm4XD/MhChiOnTc8aXCXU+8Ir+VbHeRnZQ+5579fzXapv98M
P4XvgIQb0UAbe/El5ENXL32erueifWzbj0oxvikYvvjOtysAbhvIfBFjXdQkmtiTAqBFKw86ZieN
DgzCXyLO/+9R569v5n+XuqhNGKu2qlTDrtUiwRbjT3URvnlc/zjrsGH8dTcX1cWoLpOyqfTZORQ/
au3hMTzoTnaYP/pjj4B99SpXiZx5+16/+4y+ANX/uvjv4+uP4qLVuzw1FmXlM9IPMI92xi48bPqc
5WZLC+8fUzthvX6Hzpm/acmXq0SRdZ2BmqaL4iXxtTIh1FaFJJ5VcvTqE9rlYIAY34R5oM66m2g9
5OnR1XoYw6umEU/dOXCUUJdOXhJhLQR38VhaNNGz4ojJR6E9q/WDCc4nk8ZmwKwwExjKzZNerXbV
97dw71xr0JBSxS8VTBcJhaxu3Kmd8iL3txPtfz8zZmMKvACFTPDurXxBpJw7+G+5kTLDF0R6IcAa
a4lHKfQDI6YTDAXwrvm4NJPfS+hi046JKwaESHIn1K21ggZbD8MzabO4NDPITkInrN/j+s1gsI87
tCNL72lkEZaAXYyY77O49gRRdWIgDSlLPQHPAFV/LiH3E5sZzCpTiIlbAl1JVSznZXYTud+JKtx5
LXbETvBSOA1yMzoqj2laP6Si3pVmaJNS6UloX1c4Ec2KXx5OoJN+ZbaS13WwO5q9VDFrNhcv6T4s
WGpD+SmDxvThDwPlhrjCP5E1L0qsAELd45jCsi+ReZeuAQyXFZPbMM5t5nWX6UhHaEsyfgzQkyjP
8MNa4CPVrywVd+UJLYc/Q/5eUiOQNTBuvfKLtXITMSNB8Zcc3ahL9bhU8qEZiDZTk4OFw5+JnkXQ
38TuSea9mH3ia1lGECZSiuleZfQrkvOJKaQzZikqhMjTSnIHC+nY5QBX0eeoshsSYZn2/UtLGIrY
Sk5SDIEEWWUxIGQpnW1VAmIFMKO0dmupcStECFUhuthwegpWc6XVnDYjP6WYH0oNaKY6JEhk4tR6
qYSbUTf2UVXuJIOp/qOq07oI8ZaC0QR9eyeCwVC8Mu6ekcVm9ylW0yitKZNuEcGWzlI/RTCKxgFe
axmhZsomGbTwarVWX7NuQ4k4l9DcGdPy3tYtFEJdClLJOtUjCFZRo+FRi/GaZ9FAqxZXXDE69hAs
laIB8YppOJZAOHiPuiLGqlVdWHAjxrAxfExrt6bWvonggLZFfaz00hsa+b4pRL9MZk8jb6hrT71V
IXe7E+LVMSVgWAka8/Q+wR8Vz2H4ZFnMZ2A5xxi0Ktr7QtyxtMT7MBs9M5sOjZbd9EsSMPBXk5+9
9Rgbn92rti5w+F/C/iMjsrPuG7dQOnedU69JN1Jt4039U9heVVBQTQ2ZPLjeNOyj6U5NpGOOxaO+
hFCLxX2FK2Ajd65aoSBYJldL7xYRXdPCiCFJHAmW8gK8gya/Se0sGx4A50A1Xiv5vpdf13pT0q/Q
4IrjiLx/kAS8jnJbBIZSR+1YQDeJ8K1ehsHRa5RrgxysP3vdetKkHxOcw7TDc4IvqNI/4h6XrnoI
ZH3elyyiBNqQs4ihq47jKacDGXjzSgIHzaxPQ5h7Bvb6c3hb5J3bz6RtL/Mx450qIth1DL1Bifu9
mkl7vbZgH7YgZ2Ew96bd1MlOZYBRWizGn2pOH7yyZ3THEAw9zz7IuYMtQ+Osr342PWHoD63yGFq3
4ygHiYYyGyZqF7ceXYojGdhxwXgjVs4x6sUhAwBoVj/3E8jqu9ZcT3F+btTWn2+qeUAble7E6k7B
eqqxrB3MSqX9kDR4pml3Owj4AkfG2dzcRCfxFUW1Xai9h2hyX2P9C5FiKm965rY9i6jUwday2Bt0
SEhszLXyGubLqV6f4F/d42rkzj3YF21lxTajF3yfZmddKSb6ElJh4+U2RgOk4HIy6OkuMa6NOYNK
qk73ZWgge4FQR1CsFr4OIxTYIfdrflbVvi8zCiOj4ayAQg1urhpBHtM6ohE0+n0FJ1aD495YL1H6
1DLaiHp2VfkpE1YbTx1fAHAcuX4P2XPb5OT50yo/o/zB2oSJmzwtK7BNXpymW6C9lHaPLqiuH4uh
d8JQ9a118mqpvIcRraP3E8FdrfrTWGS3H5HklkNgosqsVNNBRLvrwIOTONqJ65vUlmCsqy1JoNQz
WiNdPhTRc2lFTjti5pAeqxQ7miH2BxPeI5hhsh7YrDU+BRUGRKGmO62DoaBpThxKkKhvhN4K0qU7
69l4QIxla9aNFb4a/Y96U6RtyH4h72oGBgaEULq8G4VYw7Ghq8cXdGbhlVVsd1XlihxmJZG8kwQq
ixNamv5KpjmY88grYkYJpnBScrKINMtRuug4sFt2svWyShhE18L9EpOUSLBBr/kVH01HGFOcw0Iu
yKg16l1s9m9haLh9ojopqOyCv2IzEJD+M4LtHEJ6lHWqe/lTZdI0tRXywp+EG59mq3RN/EU0llNf
+smsHmcURi2cRFmKbCEBS5WWX0Y8X8HOclcxZog0nMz0J04ie5E1WSkVZ6TuVdpNoat+LjRY/Rw2
MzvsMlfzVegyW5ETDpWbyjpH63u63qXTi1y+q9CsihIzjBcqJB9BtiMVz239XEPpqy1cAkw2Arpk
HdDWsKLTpv+M5slt6WOSSfDF9I6T1BdkyJscL93L3Oow0kVnMgq7bQE7qHHGgXTnMfOMnPqhvMJY
+CxxavdF7Znx9GgJE/zGlmMrdkVV/ESqHTsx1Ww7fwxy64WCDIA8Xy/9azjv8leTlGxFWhxubBIU
p8k1aofbzoihdL1k8eSyMSCoOFUIBHPzpkphgOT0GaJ6lYf5dY+UedLqoG2P3cYKRspYiFpgcIIp
c7gHz2Km1Dh5zgiB6I8trHmJYXJLQOfdrofvugzQ+mPUytNBFk17NsK9iL4jStCfKfjZMs0rV4ab
YO8rWoMlXw5FznFUUkigeF74HFcJg2Xl3GEaXKgjrOMGrR5UdXFiUDZBydPwNHkRw2sZOmbUVAdl
YQ+TP+hcswejggVVr3uROqArr+fpOlPucvGtX4rrBXNfEA5cwlxp+1TaYwnQERt4oyCBVNuDpVSM
D8adDthQ5p/jpPBDzIOgdjtJW9xyLpwajiHCT6+16FuWX/oyw6434dweM+NjTmOExtsdY13SJ5AT
c4xbamfuh22dcTDoCWHWyC1Y2pMlvQtdoE09Sc4hYn7isDHCSmDuqsKjGIHDUTTIYwuwz6CrAxvR
0aC36qFIc08K470oWbgH3mP44sfrQ6LSsi5wTFbgsrT0Ci105LU+zxUSDKOABrr5nlyV7COaFgW1
9UtsmM2Yoz+OMHwLPs7yLjfRjpjNIWuZGQGAr8lDF65BlDDBylpfQg1UU42vTAfwbAmwWr5qwtQP
hchv+tTljwey+piuqx3q79VcbVxDhnQn+LoMaEiaU3I7wlmmj9Jg6cubvPowjcEJdWSqPMNcQROM
yIUu3Vm0NqgZa46KEUDh80QeUFkMe9AVNONMcwrz2GDIrRisHyXOMEBm25CKB20Vnc7QjiK8XYPj
Tdd/rUwAR+Oqz/SdEZLaPSIiD0tf1kJOTmbS6eAoVoXjveHJG5FxsyPRfzX5tTp9k3L1ZeumAjXg
XqCIlmle9I1tAcGBJQdFaG+dul+QNzwF9EPwklN/nA+6LZ7W8/cMA8X6qif+48KXgHSsa3mykuZ2
lqvKGerQjqqferxXJWsnmrILS9oWS/i9seq2iE5l7X7gjNzkEVKtE879aDCSnSPN7Zc1iOsuaKPe
ZRx4k3Ai5RXz1/lZKZnSNsg7lGE3Sv1bVT6tBQRd4acpPzRN7MjRy1rcaQKNB87p5eYF3Qarcqr0
s5IIXkgvmRGQrcsYQz9GMSoN9Pd5+ihktTdrnJjTJ8bMtphmwSxRH8Y97jwPU8m/yEqPXjLtvUXL
u3btHgczV0kZlSLa60G3q7lHadTbIV+u0JhoX28seOCZdCvUj0Me84dw7C/Qy8PI72MtUJTHrs3w
9IFFxOOSaVRW1I4zUFxLwZEda+1pMe4T/maWPadC7BvcyPBzXFjrkkibWjxUymtOAVxNiyt3761x
xnq6QihQrT9iGNESNWEkW0cr/dFhSVGzJS8F87eEOSdaa+u9YtQus5OozevMaSHBeC6bDquGyYk0
3JXQgUv1B3KxfdzhapDTRUj7dXyZVcElkGmf5T+R2HkhjOl1LHfl2B8Uk8OOU0gK95ZBGqiSeGY/
+Ym4HgqJflJJrjhOmRRHOyzy0D71+xGOs9akroIBZjenh55flRPg10ZPkSSjHMC9yBjulg42YXJt
rUeLItwYdRtaLvx2lNc4FVHKky7BABIwXblpyqdlBNlbJ3coBjsv2ZOT2iYU7bjk0NJX5TjCBDca
5pj1D2xVvIWFGqFRSPL0gM+Hl8jPYgLn3sw48dBXULdNsN01Izzn7LtRX98XXXasCARSog+VPbwb
Z3pGxa9FiN0ZngCa6C8gBijc4S9oTlruwAZmtd+X1PgCfuYcxYROwRbMn8osxA8JFQgeEWVdIHSO
2U4RSPdMu4TSU3uKJEvAM/lBN96BK45a/1Sk53CNArGXD1ZROrHqD3IYpKroru2n3OzYdRGFUA1n
vIhqcC08mYtnZbxR1n1SB01Fxl/5tg7G09riLhWtCOuIa6Senta9HOa+0OEeDTsCmQcv8fcp0TCw
Nn8LcyOknjTSSeTEhgAVABBAAEae1St63ecwvZLV2yzckX0FXycJcrButdN2U7O4XSr+6vK3bElw
3HiKu+Na3JCHdTVNHZ7pqrM5a8jqEzM2mPQU4Nz4lD0N0s8mhPIM6FGrhl8gHmwryalRN5jL0+YR
V6NGa5J1z9r0ZOWxoJcwj0qD62KdBT0HvxDe1MYUpIg9Gd5dReLkpO2RZvM1trpD0t+iu8ZpIPYo
eO0OuxdjjGCS9/CIKt8SeAzUerm0bwasUvT3CQ1MgvGbzqHRVZYtVbei3tutll/LIj5iGhEJ3b08
4+PJZL49JsKVqPT2JD72VCpG+ThBNhHwQJtr65wLoNbK/WxwtPyEyXPVFfHzkIi+hkg9q7Gbsahy
xs9Faxwr+VmKODnUDPWjX6VS+JW5n6afy3q1Nu/daoGboT7QNbucS89MH7T2JlUaKtpTr/8/0r5s
uW5cWfaLGMERIF8XyTVPGi35hWFJNud55tffhHacFg2tTZxz+6EjOtrRrgWwUChUVWY+T8EVREJ2
iHdLC5zFcqX3RrUfNExfV5DFVbyzKiqLskoHVJ0ztEbjPdlZJzDyX2oBH9L37srfhripNn+SFSWO
I0ygorZdk0M3gdzDD13Belhpmi9KztfDla4Da7K6MIMZ8HA40upnbQcP6o5NnG4DVyRT+X3a9O81
cSX7QlUkT64w9dmzNynqjglgdF0DgQ7jolUiGufv/ZK/rXGNmSgILV8CuRvQ9m9KW60q4K1BoYd/
MImfg9gQ43CC3WQJyPfdpOiIqGzu8xNLPqstG+owSE1EJozTxuf0DNwyxh6DNUtTWIUZhCy28qc7
xwDeOSLi0f+SHX0Z5wr3tKMeOFljNsvLNNBxKaCg/FN7k+51DIyrDnBJ5C1fZydhG+i2E31Z5vIy
gOZUT1FBOdA41RGznva0xaLRh+md5r4SdsJutJ3Yl/3HHuHmA1KFFGrgGWyblTVK+Ae8g+NTuEF8
PbbHfj24GUbDtQ9p2x9ywbm8gbT42zgXAcwOkhuFghNTu2CZOmdOfsKUp+UCgfdc7IunaFNs6FU4
ki/YY8LFgzGjpOhB43Ea1phH6R5L23eZP2GkVD7iztiILN4OQF+bzEWGzizVMSC+fMo0dTtVueMl
0rawDEFE/T5i9Pd2cjEhC4reqnuvP+VU2kix4UjKRSMQx8KjSnA62RYtnE5+HlutMFAXjhZzm94F
bhvkH822s1Hudcc3TxBZBaGAcN3aEEOjAQQ42YS7uWfgKQ3gKXFX+HZI/fpKXGPQG6Uo7yW4RRH9
NJt3VLVXVvucY5YPHrNZ3sCbLVcdymoYaJdlhX4252fhrUJNFwJyPrssvLvsMd2Gd/FvpBIOEKp2
7WyUH+ETwTjYeCSHauOd6dG6lgd6LbfLP+SWa85bv9wRNIBLzMcRrd+GfnjGVZbP7SBS4/yclue9
ZW6EO3AWeDM0Min9Sb5j4dTYQp3NgYCDnd2TrSQem7n1xpzb485brGP+sWtg7z9BLb9DP+cpWw8H
kGq4zY9gbdzLFwxoA/bSgfkUdLav1tbaifrqt1rNmHWyFFWnYHYESxZO0ewjN9lkBI3cKicjfBpR
Z5dk1I1Scx1P5Jx6AIVjmiUCN0gHqLMZW4JwcOPYAL4AvJOMhqWJCZ6/rcedpVEfTSocG4YFbLYM
XCW+Qm5Enb/McB8XnRC/Re1ROVUq2Ga7fdf+GWXWEnhd9lTls/f/lxuBRtLUZdQUgINQZT7oREql
xU3YAwQyhGD4ba4xoAm+BoxPOx0TjE6YWrb1LYxpjCFQssGJFtndlKA8hg5jWBv7CKPLGFg99n1u
q4OPqfIe6PucXrtm2tExuuoUY1y02E94xCSFgSp0s5kGbR8USL2zFC8cDNISOdrQtEYhESRocfaW
99auBthULiG350kHGkx3TD6OYqxeRv+xT3Pbk8xrh3pykaF5XJHgSf0kIgB5R4XOdKbuzPEFwmBO
Mw2g6aXPlQ4SP6V6SxT8v7UPuH66rcAN0KDP2Fq/c3o/WsSNCP6LBsrUwITwq3lpQOXmD+CaoZjc
QUF0Ql26TvNVPP3J6uwhtqx9aDGxOvNdls3tBJmtrgU+tEcfI/bWHmhtqIbH3ThaKyKpO5LJF1PC
pCDNnolH1okCFoqJrDTwwmhZbzO0NR2CH7o5OVE5rsuyW09VZTe6Bxg8wBWF4UpDvjP8jyo6+QWy
JkColU7feKCaLWV959HhmCrhuUXRTEG5zgAjtJ+GxwkjwD7EpCKghgPzhXoWHsK+m4yyTafQHVDN
tMDrGMuMRacFyBgigWCqsakPnJch25GP4uFguHHZQDJr3AZ98eTFF4LaTwu6b8yFOEHdPBrUOpIm
dTzMcHdqjnmXBj972W8/pyC+uS0mFagsE9nAv/x9DrMs6mhb6gOmJACLpy/jH+WoGW7mRGuU/1+M
k/qB3ANZJZ5tGWDVrvC2/hYJcHAsGXqYFPhyReZzaS0tc10Oc5ZnkT3AgHhvhYDqrvtz+RveA325
0+AqbuCCpfoSnJbX/3k98+ufW+eS6TE30kQ2MkAviXntI+BZweDSptJZ6oCEb4LqLu38XVr9NkC3
nU5PGMx6oKj+Z8Z4zcrXqMFcQgCG0B7fXVGcFuQe6OWtzPYn0UHsAa1Fxk/UlrJNMJNQDaCYzM+9
4l97DzxFYO0o5OBaj81Oq85t/2CNoPJJQT1kmm6aTWi9fUxoIEpWtQ6Ceqfl+lsAtx/QueusdYOG
tDQ1m6F7azBeA8I8NI+sDfFBLWOMh7pRf4HSZt/4QN0opVsCHiYZzQH1SjdMH30gaZry5/KGfrtW
ZGQNmqIgazAIuLQMLh/qDSlqQqmpL97Jemk30Ro+vyl34wPKEP/XRI+3xSVFStLXpdHl8qVZd47s
Zuvmh7rDNMsactNX0YOAf2byxjhPqTAAWBUljNHpOmoPvrLPQXeGcsRkjaBBF+Fk+ZuLN8eOzex6
TluLKClu0HPek01Mz2EFwgSUdTNPVOvgExLOEv/K6uSYFDH7Ymg6badhSyRDkCOLLHCXPQkgwChp
Un2RNfpYtvp9IlI94jNFfg3cPa8VUK0NywJHgx7i9hUzH034vOzZ30Ilb4MLlQGo8SLPhANU7+N9
POK7r5Q1sadDdwhPrbTyNx6yGOsOVUh0kTCBLRpBFW0j+/OZS2Q0rEGHhW0ES9/aQ3vXKgvRpCdb
xDwe8otkGz2zAYAVjYbJg9g4ZFbac/QeOWzQt3dQ13yQHNGSbnu5DtQoytxoo3B7mmraGKtmViPT
vB/IBhOomEa6eiDMXP54tw/vlx1u6/w6MzGqATu6Tk5j0WD78LapBzcgpgNIL+Cao8DpNdHauK2s
qYxRtDqUL7Vb7DBYA/EWCF0YawAEN2hBrtELwc2queCOgeoAkGBnvLDUNdihfmRPMTC0hYtXSLHy
wabwLIqd/K37n+/8tSHsx8++syQNPYqqVX2J0dsvkRAG6bSdfEyyAdvpodPQTNcmy5zlz6Cyk/7d
vb7MchEbGX/RgZpUvgS1sgobEGU36drL052FEfqA8QwhxEWYq41qIL+MZj826BLHtkEx6wf9PowW
oTpOJLTGIem9CkD85JmPyz/ydiz5+o1coA+ytG591cMx8/unnJRnvX0JwWO2bOXbu5P/AlyADwBf
AAE5zLAyXmgByAFBJaAXUOhpzv8b7gy2t/9971WZq6bV1gRkrwKDoRZtktEA9VwJQrrq7AX0mmEo
YnmBy9uo8i+8KukkIil5fembt246+qUFximRTPY3sNzfu6jKXOCHMIeUdRKsVC+gjl4FIFPA5Ah7
vk8uw0wVYirUZR9WZS5meaPfT7Qq64vfSueJ7jUZ7BwgR0wacJ5J5wRknjIiTONjckDyBGVJFqiW
PiL789m5lU3ZaCMMkly6CG3/5uAn1d3ydxM4pipzcauwRqgky4hbDFnjH4D3cCX7nSk+mltZOKe9
HJnxcP57QX0FBg48nrGb6NFpKhCPPZ7Fe3D3eOOlQUYrWJ3ILbkIZKaZn3caHAbtsAtgphnAZokz
TQ5mzVqnPeav4at4tGD5LsBUz9+rJBTA6LCEVSl/1QMQOGaSnZq/EzkSrE9kiIsqvWUC9qzi43Uj
MGy6Zqv5qSX+Sm8EDAnf2hDcyfvsoM08EYRgXd9gdh3xC8jZXxjOBY0Jo1ZuH8NHfR25TAKydIU0
EIIT8PkAmdklmpdEyYgTUKPUUVBM6aXAEqjqxkP5YdTe8xzk+96hlKOzhZmVHNR9WflRo2Mp8KTb
qdL/3BPqJ4fQ7IdkNZKKCvqNuCec9pnYpW2C2B4RvPvl24DpCkuHomD3eXJnFrshNMy2QAI4ZvUB
agdDCqq74YOa96b/FOqANCtAQRF0KYINFIYwvziBCbB9+JcL52LQmMtmTjX2Berm2EDhofdGJ0QN
IZEtJ1MjzAUdDczr+SZGJXI0wSndhFP4svwzRH7AhakKk6lBhMbfRcm1qxdBlyR4XbYgOEufHaLZ
dvcyJnjoiEAvpevYs9YAQyhAvlFt/e/scCGJeF2BOe8CD7Ck3tSyj7KBssp6sIRIg6jesXx9fCJ2
ZktqpNaowxqbNkDxTM9TdPYB7i/MbSzsIggC+2dzb2YKAmOa5lnwEqMwdnKGUZLaOk3mSxs+T3CO
PLb+LG/j54FbuBs/H3Azi2paVwMZIvnCmLIxPwZswJPkv5mmj4HXV9nEfayhB43xOqN6NmtBQLzp
jyprm+iGBdp37pFbdKSOUzloLplRHrrRx0RQKgo5LEX7tsKZDS7bwSifomBmq7lgaPUqR4egLy+d
D/gWlDlJ8cvPxnOqvqWlEMnF/uIlw1zOI9V9WZEQfgNmiaP8K3WHbbsGN5fd/ZSEuPCbV/RslVx8
KbQoU40OqwQj+6UPk/0gXYd+t+wtos/FhQ9MSY5QJoSRQZJOpBr2Y16KPtfNTHG2EBZgZg6JKT8z
LCW/uVQAbXWFuSrqg64VQI6AHyq+I224gdrLDmMmVw+M3MsLvBm9Zsa5qNLn40DlDMZlv99C9zGg
4E8ZoIPTFaJ13rwJZ6a47CYNZR2NFuwlEMLPOnyDKZZ1br0DFsURA7FvvyJn9rgkBzP2dRxNWBrL
UKWV7qYYowtXtV1colftCBYUB30rt0/B6bJJXPkHeLgFMfsbd8Fn+vP1G/j0JyoNDIEH+A2syaw/
Q2ciAGfsihXOYxs1/22MZAh0pZi6A0ONDSLoblglKGOLXvI34+zsh3Bxp4rqtEqhVnfBdGcUSOgl
bf36Tw4lIS3p0MMQ4f6/DUbwK+eC0BhQHZAwxAJ9M6krD6Pu1xQygeztinrKGbNsFrThocXkLju0
aKFcDGr1SQmhA4uShQlqGQv081IMqvnO9UHm6uGxl9UCi7eL2bO95SIRGLAUpWBPZuZo+jNr70NO
xjGexS+Eb2BZflu5gGRNRPZp/+lQ4KoxgfdGtQOUYDa9A9QGc/4ojLj+GhCSlb8W1eFu1gZmC+Ui
ld6HxaBbMV5hQFTRPDtVxlYnqgvVBfSwukGwsSJzXGxSO2nUGz2BOUnbNaaJpmjkTlGy8tSPEvT3
y44jCPV80kMtywqA2Wwuillt07re6Pp22YIg1vK5TgJsfNKP+HbQnGHQW6iCt+W0TzpRfZY5wcI9
zKc4YaD7hTdiKQ3AYKacAsBFDiagScvrYQF0yQwXU8IyrPJhgpmgig8SZJbl52nyd+CPU1IwH6MX
Gg6/l02KVsZFFYxT56rRIqpIuX+i9BRq1bGKRVU3gSt8RvXZjRxlrZ+RHlYUIJvG4AGkq/byOgSu
oHIhQ89oPrbM2apEegC3d6JGG21QQRojeoCKLLEdna2FTNWUaywZDHNQxcfNNvSukBQGM6HAu28n
1l/R4XNeaGaplBpVabTP0ITHNV1PW2h2HEt2r1VgJhAFI0Gg/2SQnZkjQJwHfoSPVANfPGqA59be
IekBJlAxYDBRZ1BCQTb4bd6Xi76fpBwzm7UZRZHKeiuBZq11E2CLYOVF4FCT5J2e3FHlWmgn0v5L
p+cSGb+DVHQKjMgltOpzUK2NQt13xo9lj1REN7bGVX6Tsq51KMih/zbhHVYVwcU3yTP4nEEu3pfA
AUO5E1z2WzUCCWEuI4aZVeWtof7eOJ4PBsmgCNN9AWwgRkEkCWKaABOz2SwIeyuh3VUjaA1S8yoP
HlSRJgDmAuhdM9UEVLmkCFMjJNSOSWqe06KBhVreq0a9HvtLmwGooo0rSGjgdzUYFAZMvYE2shW7
AZCm6Eg4in9PGWDYL7YG2CZ9IOaaUwlqewi9rGKI9hWPgaKuVBMqnGCfD7x2D32JPSgsQXrkqfI+
9ijUGQHK2ACsAQXd4W3oLsQEc1K+qfKnKd0OZfNIM+AAJdMu0Ekv9e3QKCvTe41K8GYiz9ABpYIA
43tDwt9Zdm8WL40UuNkI9c/xrQvzUwD8eIlky7QwmpPF1s5T6p9FHzEUFQSloX0JvnnQ2OsQ9E0B
MnLDAimrGWUJENNoY2RT81sJpjNknaA1Hq8sEAvqiremFexiEsVN/eA5avQ7oMUo9ulT1V2687KL
Gl2kWGZcdqHg4N+OMCZTxdI0MJJw1/TU6DL1WV7fEHUbQHgxSjonH1FqS+8EPsrC+7cbB7LaOtS3
wH7Cl7YatVM7CHKjEbijL1BD3LCZV+/dZ8zAtoij43aJe2aND9Jt7ZVawiKMi4CW3isr31XupZ8I
boD5OxCG+/8p288McrE6hgSQkRgwaBbJqYC2QKm9CXbw5gU6M8E+5iyCTWU9IQnBx+pA1CHX8V1S
RQ9lIx9DVENiqu1BBbEfEyDNrOqhTfuTou90Uh4qjCpFQ/64/HNuus7s13CuIwMenak5Fgww+YuZ
3lv9doIchK8KsILs71nyG3aXzFatV2ashA2z409XPdmVAw7n+JGOAJR7g7O8qNsF2K+L8JOnbWZt
MNpc91t2IDCDlroQl2F8WHj72ImxBn50dJKtmPSeeeO3Nc6scqlRrrYeTVg2NqoEkrDJyQST5fLK
BFfut2HQpipqk+WVEBTc+uC10N6r1i2tZF31jLzFF2RJwiuJO4GAEtSaTHHeEd/XyQftVuZzeZJs
JiUQHPwrCsrglhC+c2665WwruXM49HUKb4G7REBfen67aqM/DI6VAkOxvKOi99zneMDMV8K2iX3d
wApZf6Q+m78pSKGPcJotWAPlnbqO3xlXGQSFgLcUbK/IY7jTl6pGHxesuGVgWLLtcJPpgoRJ5DDc
uYvzRPUiLcVG1o9NUm0L6WxhXg1DOKt0OkxVul7ezpvRTf3nKuLH7CXVHPQ0x4q6ukXyAGIbBaht
QTD5L4nulxVu35SEDMMUIh/TkSrsjbWyZS0tKTswVc04WAmbWaxm8f1ofxnktjGLdSYnZU6XDpwF
ZXFPc5AiF9sOk8p5Yk/gwPT93YSOjgYAIi0huQ7Y9fLO3r4MZ1vLJaE1CSnpWAGpcjACaqxBSGQP
e/AGr1l6L56Av+06/6z5Gz9WDX7XGtMIlzRANoERTwzqRo3q+tVTUhRriUquYIUsQC7sMuWes3Cd
LLNY2NY3bf8LVJGb1AYTfu90kLrEoO5F+F1vH8CvNbJfNDv8SY3RexnIa+wpfe+sjeoqWwad8ECS
EX4+m8R0qoIjwvM0YipZNauCvdK0eD1K5x66oUUq6HL8l5LY18q4wN2GallVFTuI6wh1P1brBQR5
z0j4RRRuok3kgnVR557esAdulnfXgnQnoxMx+t2+D75Ww/589p1A7G2gk4M96/T4kqXJyQNruf8L
z0HBKRN9HC6ySMmEpJ5ViMD0YltD6Xiytq+9x2VPFx0tLpxYXaSWOsZ9L3EJ7nFEZbPelyP0PfVi
o4/PvlDNRbQsLnYoeREkAasFK/3DpAU2bYEL+r8SNf/nbf7PR+LVnPyKmrmVwQ9CK7zIw3AKpOfl
fRMsg5ewUGigjaqJfdMD+RxPma0MvlNCx3DZjMChefGmJgQFDklgxkL3tbDirQHg/b8zwS6cmUOH
rUkSoPlw8xvQhS68oxZ9LFsQHBmej1MLhw4MGbAwFv7ab9/jAgxYnk3G38t2RJvFvtlsJVrftsh1
8dUhCngM1XgnQ8h32YQomJnc8c+Ai/InH2uBJsJO/kn9B4vco0bg02NPemgdo5HjvxRSJvhKN/1t
9jrijo1pmqPhTTg2SaLdjc2zb+lPdSZoAN7cwC8jfK3YI6EVlRRGmnzY6gMFPYUheLYLXl+fjbrZ
N1LMbCKgD8VIYVv9hARo0YIfXoW8H5MbsYo/y59LtCDuUkV9uExiAmtUIodEt7aRLnimC77Lt/Iw
8iDQXoK1Qy3Ppu7tU+2tBNPC8jJERtgyZ5uWYiSmSdgUT2gUv1qa3jGqMdMUfJpvNMKfUXP2+bnz
Y5gehQ8r02UA+SH4wPIkdlCgAleYasVOMfUlZLMbRtoG6eDYpl0FJYbyWIGzKhoxIG1qkP1wvRrM
Kq2e2kYQOhaUKQLyHpDORpPe8b1r6Z87w1p1oBeyTDDMLO/U7ff2bA3c+awKbdBbBhyQmHa3ahNA
ZuzhEGIeHQhF1l2G7K3gbN5+BMyMcle1GVoFqdjhHNaesmHZIpuA7+Kt7ECbC5po/3KR3KWtDODM
jFkJg+k9oCY4PDJVALZGE3yTEHwQ5VU3I/hsgVz0iY0CzHwWol7SWo5O/GtUZmsd2PoMssHLixME
CL7yPEEPO4YEeH1RwbY2xletM34VenQPuOKFiLIfwbr46kzo+8CxpJgZMULZzuTXsAK1HXB9VZAL
lvXZxfn2ovjaQo0LRcWkjqXMylse1GDcyYNMgbltxgMZVVt+Ljp0b32XqROizK21b1MJEqCz5Z1b
cwcFWjD5mavAFXmSID7yRRxLRXl4ZEM6o5x/5HL/RkVDM4LQpXGhq4Hs9ZQMsJAr2lnx38DWfTXI
w7LPiD4jF7hSLULFIsRnBEDZRsEGlG+xLUNKWaXrZUui5bBfMovEMQ0zYrGvaObVS4qnTNu89rVg
ObdxQzNf4eKJVyQYWmgDdr6VtWcASrqexgdQ172Z8jZzgrUFjYu4A8bBkbVjZDwO0JgUlbxFvsEF
mVJWRw8dSXy5kYI4q7V9IrjWRBa4qKJ7kVEZMiz0ZvfQB92dFWyXP5cgmOhcG4s0pDNwwlFzCtR3
L9pIg3csIXBPu0siQnvddg3LAChJscxvonZeirkPHT1btKOrD3naQH0K9NKi83Tb1b+scGEEDKBS
STJYaXPrTun+SBJG0KPUnuiP5a37L5falyXtb1cHpBlaKx6yae+UnlFr2XcASZjvFa5QcSWCferv
0fHLGBcmyrwsGxXc15c8fJGieJVDgQoZvBtY2kbKBicGN25VPP3LJXJxo7AyDwh4uEftDk6gfhYn
0hcmMqmZoKkQ1Xhu+/vXIrngUUOTGRz6EW7RoXnx/Oyq55ojWJLIP7jQ4YeRLFHvc0nK2gdJ63QI
UUYeMA2EyguIr5wQlwxlguf7aE9EtZ6b46bgsf+fQ8AFjb432tqXTYzwrjqn22GYHDcaFMzETD+i
zeSCh6E2MQV7L6Yx35uj4hTZKfoMiyNE71YVBYwn21iiai/z+QU35dkek8AYQciJ3dU3qNCrYJMD
A8d/0I6QMUzGU7wWXdHfBGf/k5X/s6U8r9hEtDzuVCy0ty2sE4lKc6wBHWAyUK32Ryvfe6gtpcKK
pCCeWVykGfo47IMI3uqbGojVja3hNR+BKng//Ze77mt5XJgx9MkIpUmbgFBAcxtSmHH9o6p21HhM
MSPgg2y+SLY6KJRjLfhopO63FwOq0ULpODT2Iw3dsg3vzQxECFkKkutuvXygRLvABaYwmNQg7rH7
DWnchpjHMZGfJFkTXFTCbeBDkUFidJVgp1uPbhE6xlF+gnhiWj/TxrXwmNp6u9IZXFM+K+YB8osj
O1WiydDb5Y2v82txIcqIfbC+6/gZEUrsqv6oeEc12/e9BtLYF1P9SDoweeoQARjfl/dZcJwtLm6Z
jdo3ZQ5vqzIfIp7GY5IILjQWepbOLheauoIWaZzCwqR/mJNxUFOKN3Ts5FH4zCQAdFBc/rs1cSGq
bZLA9GNsppcEP/tCfgpE1QfB9wL30t+XdGVSksfse6lp9F4Nf6IyerViTMWE3dWTyYNErr5ZgIv+
PfN3y6tbPhkKj16AEufU5R32U8ccBpRQW7Dblhc5EfH+3G78/uOTCg/Y1MEa0eDrTRcK3k1G4R5P
hu1XYEwnrUvAdh32NqMvBx/MKh0w2OtB6yQaNl2UuvFk2SX13eWlk5u+BPYR0PboivZN/w1lf1kr
VFR9gPVaIdF7GFUKbHGPF0hQG5tCG3EHxZJq+7imwGkzggwZLPrTzyoBS7f0BoiCk5QbWkFpuXma
cKAm8B020M7TEwQAorsKYmBGINKcGU5maEdNA3AKOioE3DQ1ymWqXjpZi7xl6F+kUQEJ7Ac4U11i
tCsrPusgE63yDEw6ha1rnuv51O2rH0byQMrBqVpq0/LJV/M9SI5WPZQ6rWg61JK30qKrqlTHEnC4
Ls63VlmBUueaKtc8uZTGK5WLFUhGHLXpIF6XuQ2Y0Je3lp3zb6d0trNcAEoq8E5BugV4laBdl0Vu
B+mxDMDjjB2Tifb/VS6amePCjuqBY6ZKYa57wXSGNq7BYwB051pyK1dFVX90UswUiJ5WIvfhQlEq
170x+ji1RZW+VdA4iqe7YALi7ZKS+wb07/9uT7k4NDUDBfCQVfib/DLkxaqlvwZDPSntseu2y7Zu
pytfO8qnSBlJqAWGGtwgux54qsn9n56494DdhYbGFRy0JyoIRjfT3plVrl/rJaE3UgYACvSPUU4e
ByW9aOibqcZmeX03o97MEJcVeW2B+Uc2fynpySsAXHe69hwF+2Uj32gsP3O+mRUuKbIGJaly1n5u
AdPqk3oXg6LTjOGd6GmAAxtz75EmbcZa2daD6hDjqng+BNsxgWrEm6IoXR3c7MZQQBS6tZd/HPOW
hRP6yYg+K4H4ZqNLjYLfJoVQJvCfDIlsk8nHxOefzjhL0BKR01pgUxAVLPZVZjYLPajxGMWujxAs
NgvJKZPoSLXiWIObW/uxvMCbqchs87kQVGQS5uAkLLD0lIs3antjNAUnUuSuXNjRE68KWvZ985w+
Ef+x0MwfrffLF0KumTsufSwu0lRTFflqAEP+L+Pd3Mf7eBMfI1Ce2WCdEpaMbtcMTMiKgp4P84k8
NxhEljGtSr0Kz7/e7R6zdQzdQflF2kQu3PFx+Tsp5KZbzMxxybkyNJBJkAAo94jlYpjR9qGJ1RL0
GLRNWGLmFaIQo74n+eh0UGHKCWSkp2sIJvQ0hsgDmCHH/mfUb0qgWZUCNOWtLePNHJkYfwRnPvB3
LgVLdaCexwpqTMXPrnvBnLlbjWep/5AN8PqHYNyCUkU2DJDTSFZp/SuAKhr+EmPw7UR90+W95j/r
3VPcbwl6UCoUw4vBCf2HKL+MQQjN8VNr/pDJGqog1nAYjJ/DOEKW4zkejoq506PQHqDTQJvaRl4X
mPtJcxCBVo36B6Obtu+nuKhyO4PqBBJBJzTD3RDkrtI80HanQy0pgir5oCur1jtPMnTRCpDdx68a
OYLXXlbxk1FTHJD/DgHkSDMQBAJK3ClXXXma0KeND7X30CeZWyuPrYnBPg+acBV0nSrPiatxl4fV
NhnCXYM2nkHe2x6Ec1lxp4GGv1A6JJ5APxXnfDrKBXikq7u4O4f1cz10ThmDns+HfPGY2lCo+Dkw
JagWsLwOzKhQJgn6V6O+M6vBgVIZRHbueyjENNgRUtmkf/KqjWo+lBAOAV3kugE5eFu1KwP6PFVo
3fU1uNMm9TXClLMJQSIvj+4nqTvUOYhqoJdbOkbQvtLY+1CjYsvglCakjnoNf4WlFWgUedUDULvP
2qRhIcHvZc+9FUINHYPLoIM2dNPgsnb4WTw0gP5e0jpEXwwschiJV1Qwr0+7vKjBfm+B128QpFa3
gs7cKndHtqpujhhfAbtQQFYWYnTWHjDHtdXBRLK8vlsRdG6JuyQpTaNswNMdKSN1W31wslBwQ4pO
PnchhDE0B1VWiKFyBbEtFZpD+HIQZO/la1opzvJ6bg+8zQINdyUYaYqLv4S5VIK05k53gzXwLHqN
2f2Vt2Il0f/FyDn7Ht9i98wod0mEzWhEBmMVaqptd6wurMOH1cLZ7XAtevnfTElnxriLIslki0Rs
rmEasscp+JXi4Q9ZtaAbV0itVi105pb3VGSQS0oDjNe1Ro/VARbrpDUoIYKdGSl7AxWGrH6S1e2y
vdtP5a8V8qR10oTdTFmx1zsp62I9bL0t3TOhVPGnY9638OUId9JiMw50lblL0BhnAnVGeSpfffXt
X66IO2Y1IYDKtGAv8JTXSv7Qmg+Sv7bhdshkO0HmPRQJJASzVdSL2mC32+yzzeQSVAoyj5Yy8EUA
qp96r6w1oJiJMxmrXIHWJ6DUKgTgRU56K4JpM6vcfV/mFvFz1mdXstcaYns4gE2jQljofXlnb8Yv
TZGpDp5jRaPcySN5EI05VLwuPUn3itFt0zYQZLS3lmLMTHDnbQoD0Ig2HV6b+h9Pk+0YL2mjBpyV
ipCZIkvcQVNCM07HCnRJeXaIIYpTVCtreFIg4bS8aTdffrMlfRu6C7rGq9OWPWJfaguyKIUPcRY5
HLdKUv82MuDadWMXdU2ziTMthDZUeok7NF+kepdKTxoeNcu/6NYlMf9B3DH0O8VrqI/PGNGPFKJI
WnLUhnsPvpO0m2VT6q0jP7fFnUVAPEoyTKB6LPPkTFILFEJB6Yy9eq5zH+Q+LRiYg/jJs1InDq+k
+KBZbmsSSEjNg1ombl0ZB49CgEV/r9WrFgTnpDbcKdTcEemgVmDsAtSvyz/65rU2/9HcKU77VMsV
ii/GAAfSih7om+c0q3Q3bDwoytmiQZlvGu3sXWtouqHIJtEsqnPXdi9FRpO1OdpDkN31zfInya9B
f2481e2aO4/srXbTKmAjin72KiAz7qRD0RQ6eV1SgIwbODhZd6Ye5MoW5KLAjZh4oDKxoD6YBN7H
SDEP0z92EKMslMLxqaiQcvsoff189uezZ6hhmUM2FGCR9qhhQ5FgNZgMdhevy6oQONTNCDvfKi4G
GUrUKz0jw0tHMI7p6L9mipt1oIoYUJXKnYZAjlT8grt9Zr6WyEWL1EgjCdpMSBKL6wB2igRQJeXa
FRuruqOQnTSkpxZ1K29aU28ESvNAyKZX9jpIGHM9fl120NuH6p8fw+fJmTq2JKiQR0bJMc/QYJse
PXW3bON2rP+ywQWJXNaTLNOw4JCaK2KA1hISRcsmbn/Lr3xf5za1LvQ8GEfYyJXQgvhbsi2LARKR
5DmIyDVJHoYxsk0IzYa+fmc2GlTIhhcCGdMEUM7l3/I5mMznJvPcnDvzrZfqRWEl04XQ1qVEhtpm
Vkt7MGNdEhWEi7F27qqsAMXmBFaSAtWCXmtXsoL3pRXIrxUl6apX8wyjrpjkHfzHsO7vgCc/ZIpx
rbNmF4LDZlX1Zm17SW2jvrryvR8TdIODfh8oxarqwj1Echwz35K+dBpU7Qcp2NW55pr9o1l9FKYE
uJP/kCama0XxtQbpOQZ63FrLrpIPPtSscMwBb+6p/5N7LTrb0F7LwAxq4PXaZwgMrbaSQc43oR5e
ac6UpCvfqIFiTI5mixFt2h51aEm28p0UDnhsRRC6HIsaAwfNqcdcN+A7KkQPh0Be4yjskvzBC6GV
TYDMyB5y7Uc81YAZU0fN6/Xy17np8EweSKeGpakKd+g1E7KS0NaWwQh1D65Nu5XXZS9IbpizfXeA
Lxtc5gHhPMM3evD9RSiJDNO9qj6mFfRquk0H1u8m8YFTvFte1s24OVsW5/9pX9E0SxIEFQA6qwCq
xt4Zkp+u54lGijTBDvIjzBWRxigrwHjudZexBdISDPwpCLDD7lIYQJ+3mNT/f6R9aW/cOJf1LxIg
SiQlfdVam13e7fiLEKcd7QslUduvn6M8mElFqbHm7RdoIGh0IyyK5OXlvWfR+32hm36aE1trTmH1
kBbfrenHiHSS1zMM4WDJbSKFTj34BR6QIqZ2b3ZIz94FrK6l+qbrxR69CRV8dRgtC7LTovJeMdIg
1FOfwFwXJYmNMHXtuYRSwX/vjDVuGi0kA5kvVo1rT1wfbJkfahSajOFdEsturGLruXT1IrgYcJXQ
NDCpGbIOW7FzB4/ASzP75P/UqD27ySmFlu5yCfnWHj2SWm70Ta+WES8nu4pRSCPTOKowNvyU3BJP
UBAHYHAAB6C5CPLxtc3vGPlQyWM+xk/6uNXzvzp1E+YGsJIiTFsbc0xtlzZjO81nKTrXGqJTZiXQ
1b8v6reeVP/myF8MtsoponIIsXvQOYQ2i1dkPwR7mNHf/BcH8GKQVVyJGsqwnA00uifIPcq91sy2
Qnv4Wk8bI11tXbCLoVbhBXKBihqbAh+vMZ5yc/ZzjTb3pgKdqZZk3/MIrVEmIE1k0upHNtAjK6Zz
09X7SOl1O4lbw0tAg3OwyVu3VjURhITDWnOLmX01UFz8zlVMiotKjHoxzshlJljal/ADrqBRs/XO
u76Xf4+z5i4mE2zJ+xGgelw+Qe0vMgV6gIvl/yZTsJzKv4L7xWirbIaPVqwlEZ6Voxj9sbnJ2Hvd
hUFm3RsGvO0h44yz5YwGrD2pCu/JLZrKVVWUi+U3VmFDzWSZQzYazXoDevfRR146Up6rTMJOchHt
eFcavIQA/v96g/+6Gb+a+CpkQECHW2OCHV4u8h9eiE8du/Cb7xyttgGuvi32BP5IwzHzN+31lr/7
q7FXZQlc5kqsGjjCgP8HQ4sM55c0t7HoUbwlaIL4W0jCq3p2l5952d0XLxEtYqhM1xqyuLgIuuom
az6q7Kz1+q2EA5Mt4dehwUWkU4r9BIiAHdaTw/vuPQ3LH7yqdRtC7o+GQd0JpsRQx4VT9fwt0Uy5
Ed02Qqmxim7c6EJBJD6N1VS+gJs9/HRcpqL2rBO3Iu3GNriazF9s/1Wcy2vJdWlgF7TqPiahnehb
hLyrZcTLL7+KbzJvNa0jOM9LGXFRLoSP993CK/mX6r2XY61ilNT7kXXEmM+Qu7Zhr2b39FNEp0T8
MOJPdBDtZvxnUOSu06SXW8KW5U+t2MLfbATKdVknZAoZSgO3oQ6Bo6n+HuoZIDUbGeLV9Ob3wq3p
lLDzVeqJt1g4uGM3ww6UJ6RtzE4jukuMn9smbsun++LMromVFvrrOSMI/yqD6GL1kSbmM+3hx97B
jrN4Tyu0sazc+zpKbWxPcxWkQpgK92OO7SnDN6U5mpt00f/ltrGoySllOl8TOghp0FMUxgSAqu4L
u/R7qK62e9WGQNKmKM5yeP/+hr8HW8W9XtVKKEZgMHPeKw2MmxPhZVEFt91sI4xcry1almFRnUNV
SF8d7GGgkwCoajorxr4BDDaDk1nTJEGUv0FEF3eZ4alWD4cwbZep+ruwwseoz459/x6FW/67V1fx
4resIgA30FsUujadk7BHcerYdcpGGLvyYXViqQYahJitul5F0Upaa2Evzlaigo/U+PBY8WCA7vX6
1um+VgP8Y6zVIhqhbFKujuKsEH6Mwt43YV/fwJ/ZkoovWWgDZ+s3Ye3Db8MRE7GNAbupLKuNOV/5
qn/8jtWNNskslxmE3M5dbvjCuFOqfPf16btWhvljiNVlhNojmbt0FkhNffTqjTfsI69wYFaI2N24
wwndoE1I7S8O2eqU/DHqauvmYhhTMVTizNJ68FGMf4c1CLISdPH6dF8b/bcWhxlaXNWBkuFDGYpT
qLjY776FzQwuSTZB9f9Z73bChEou/znlb6F4S/MX03xp1VC1R/lBygfN/AmNTBevbKqGG59ua3FW
W76kUT/GChZHpsNutPIjbHg21v/KNfPHZ1rddUSRYU6WxbEa0+n5ZxjHu1o8f70FNuZBV+lxrDVK
HkHd6qxK01UVy1GG//cQfzkNqv2ZmNXq2MRGhhEG4LN4CT3UdmMOG8GBri4RqUekSxhkvBsNMhpS
BnrSubKEGmq///prbY20Cg105oCdxQhDUSedOBdwYzcOUra+NW6ZUGys/roxMJO+pOay+pARdKX4
OUNorwr9r+dz7W36x+KsAkARTVavVlKc09J0Yuuj4KkTyv4t4m9hljuNdc8bYSfpg5ERuxXjQRfw
dlRmW2Q/FHQVYJNhixRAu2GL9XpN++mPn7aKEiLishtYI87tNOY2yfODtND+6GIfSaBdJcjUu26f
AzAcQdcHTTTfUHfF1O6k7pGs+sbDcN/IzFc3IWRXMqU/ftnq7A9Q3Y3UctnRMFpx6S3e8HeNflK9
DKLZsJiknibtVN2bb8M+A6hsy9J364ZaV88Z5fOsF/gBwhuQHOrgvwyBuZ/OGlyxAIb4P3Bulq/9
RcxeNx6SrpprAq4PQKyk3TWh3e8X2qXhmefqqfNMezgXuBlP2m7rZbc1W7YKUVHxe+jq9j+q+VYA
vT1btXco+21E3Y2AyFbhqpjJbGTL4lrovCUQb0s2D93WEKt4lRcZzB1zDKGf+UE5R0eAECGRVRsu
iHaeugsddYOFthFM2CpuJbnO1HAJJrQhu2R8q9AX1OdgI5hcHwXey6Asq5yu+Q9DEbWDYWKPMJvH
jv7G/Ba0/xq9BGD7v4Ma7yn74hU15Y1xr+/N3+OulqyX4JiGOsZVD8N3FVjDBwo2WOpmTg2d7xt1
jzrL4mcJlOOWDMDWlFdLGavqACckDN31JeDIr1BaguPI1oddJvD34fs9wdXyKb0ZmsnyYRvLbl8W
ucTY7W0ReVZQ+ZFPH77+oFuTWv77RSlljkO9B+a3Po+ww1Gt+GgW6DNTYyOFulahQhz9Pa3V5WMM
KZvCLlri6OhqTgsQ467WwB6kdoO9c1r4XMUrfHH0apNwsDXHZU9dzHFKtGRUSoxdpPVdAYG4FnIl
ViM3EoZrLLY/5ri6K3IgbSsOr4pzD4PkrNTcxJi8aEhcHi7clpJ/NrK2lZjZSvijNM5a9qprz2jC
VLTyZV3A4S+xHiwCL2u1b3aZ8S/Ejv74gassE64ddZi2+BClBaG66i7d1Ae79qk1lTKNoclD2NoL
rZFVBROAVD+PI4QNlRfIZMIG+vXrPXvtTr4cZLWXuqTtdFEZNYAb/Unf9Ts9iHfdJsl2ay6rbTNW
VcQNrRbnKUtsojdB3cyQrdgCc/56z65P/OV0VttGr8wixD81VBVQtlVjm0Q/G90ImpL6Qid+ZrVA
fiBXoxXgsp9D2jgEnYscBsuQlAgtc59Wnpm/pNzwlPpUsMFh+ZH134f+2LVBCK82kuwQrex6MPCI
PWWgmAsAbZtNxYFrFRh4zv1e/9UO6ykU98POqs/Fi+qgb3aAxZc7+XJfnJVNP+ONfbC2FOE1g7hW
ohl3NOj2bbDIh8CkfTMp2dgHv2qiF+Gj6JhWmZkQ5xrGKCXfsf5jJOpGgLymkHL55X592YtReCGm
OdYs9S5Dl7WdZ8c0NJdJc8dk50wl3Zl190BT5mlN7tK2OZZl4aIy5FHY3ScSDFmjtTWLLt3+5pxW
gJAnhZ2Fr3GERmkEET19S1/iWrvjj9+8uhHVaCJpP/P6PBNxU7dd92hm3HB6q9uZXEzOjM6bXzTZ
6LMQNG2r3kh1loP+xcn5VfK4+GaJhpKBoWFl4Ok9t69AKLktPalQKv864Fy9vS629a8C3cVAfVG0
LJ/MGroZ9ninHeih3yOds3O33/GTVWOm9uzBreZ9C/R5reL+xzdeBTsyot0uIYL4i3SPd1kQu1Ew
wQY3vt8i29NryerlNFcRD9tcnTRS6otfnj3DJaPMiu/VnL/FZAwsfoMVBCAGfdNkJ7tFiJS6gyxs
C25NrNsz+HiMhcf4zSxxSNKnHAA/HchAu6PNa5vdFCXqZzN5sOAT0PahXY05cDQHlOAgk6VSp5O9
q8gWEvHRUHlUPPX1iC6tHn7XVXk2RP1kZeSsFtkjVztX3ciErk6eMgPyD+AmWGuMgQQS1sxbWZ+r
+Vmt9YCl0wbbf2uEde7aKGY+EZjHVpnwEvUUkdz5/9yoq7tkHkotSQXukiUkZt4C2MhsPJmHz+yZ
urC639UO+gvmoQyMp42xl9P+1Wlcxf5w7oCVF4j9WmAGoBUhIKPE9A5cmV/D21vfGu/q5/x916zB
LrBIAOiKtUs2ozhhlB7iyfD7dPBkNQRAdwJguo/UAHmVq7TtcaDoEpLUTpTC25j51i9ZvVrNGZB3
QRAeOpce5qfcDffg7DpGoDuwt1GBJd3i0F5rCVyGBW21l6IKXPeqQHJSNC99i/mPsw0FGXtoSldQ
5lRhe2vNyQ2Wus38plAY8rAWxysgkbGx68xfkP4vln6tAwiriDZPldG4g8BLaQ+65cHEwW8a5X4W
yk4Dhhf8p2zW4fHHXzWZAjqUPhlT70Ez1O+xKOq4sDvMQ1qQyM5gkWkIArZ3e9t3AH2aJxMCYABY
H1EnspOCw4oRtK7wOQEyjfX9A2okIDqhI6hVwKXBF0TXXcDYbeBovGSGZl/kmaJ6htwSAtKD6E+y
v6kzCJDd9PVnQt5NWTjSJLBGhQEriomyfhZIsyTlLpmIq+ehMyaFQ9PG1ooEDUCgyMGEk1VnV2V9
q4URdKfPRtvYfQijUeGXvPYK2p7krJ8GK/SVIjoXdfZkSsOz1ApZ2H0IGZqJapDBHzwrITYQhw8G
MWDvEcTWbKdaERia6aPpAUifcBqjAS/rm9ThkAadP7fGv+c1sWcCVyjo0I2qsesBSs0l0sM4tCMO
PIlAMyEOHaJRX++E01XtXk9qeOopDpgTrkLw3mqXjlUwMRZAiHIHu183VIiTYTHzSvHh/usKVvmZ
+pOkqd9X//SJDIzB2KdNuW/oFIAUdOQtsGZJc7A6vbKLorppo94rB3Eaex6Epf4oxudFwLqBTmKn
BpiEDfEEB5CYYKLRZyWTkyATMOq98MBl8npDsfFWQv4z7Jg5vZAQsoJkvmvHFqJjdD9L/MRyaveE
hretNn2mHV6vsAuBt22gKLWrif3UosKSAsym/dQSEPdVYH+q59psHJ3cwr27aOH0m7cmYC/d3ZxG
n4RjpeMICLniA32pHWyPXI2R96HCSw62bREkM8I8fy6Z9t4QccBzap8Oiqsp8hjCNTdMajcOiS9R
EVQEgwFLezJL7Wi240uelLca2K5xZPZ2RqFDZOJWQ22zC29Y+m2eYjDFMi+db9PhJTY+LDAnM+kP
NHJ4/KIMP8lkOuqkf0B8/FuP3lTOwl2Xll7JflYD88zojSnxE8+ARzb1PazfDlY53aP38qHOFT72
Y98ArdfkYWVH40c0Du7A8GjinRvP1rekDX3dXNxNS5Ank+hoJjpcY05FFRSQt9AM4euiPIUJAe7O
8lQDSUjKgiLvb8kc27HxluP1qscj2DaZi1ZapYB9Y85qUEnrJh3KA7F0f6bdoZq1k9UaDiwJl0Pv
5rRxZvMxjsX9TIabOEYPquROBKRWUVG3nd8U7QxdW6TAyGy7wSaguoHQ77eF4WVsVO2CNBxKjO3e
Mm8FDH5nYGC4Nr+z+gdVRRyUXD2JaHAbVh3jOK2cJFQezQFIFTqa3xuD7sq83Gt6ClZgdAyz2qlb
6OmI+UHVo52WhU9KPBKgrxFeDM0xhpPggGQZI5C9vTslhl3oZG/gTxOOkXSp0CKFUZXSB0UWJyXz
5qjea4Dzc7U5lbnipxEoyLUCSIppK1Xsxjg0pKLQsgTcXGu9dPiUsJFryp9RczDQfZigUzFB5j2e
hkMGEYPMOvR6+DYi/MuS3wpoXciu9pJC9cLS8qGI5jOruoN+xW6cb/Dotw12243wG8xerfzFaj+m
ih7M9DvYsT6NX6PqXsifAn24ePS0rLWFOe1naKv1ReSEFdz0yOzGOfSz4m+lxPqh6j5DEL6LHwC6
ORdWeNca1LHwaiFUD0IVcGeVeB1ClAGmbF+r/GBGBx55KYhRzF6cfFg72iYeuzkurg4XV2Xuh27H
s4BNZyPelfqTZnROzm/LdM8yvG8Lx8r3efFYh90HJT5rf4zkLdQbJ4YE/xvL/EQ8KviySo84eNJa
WBDOgDEAF2LdoFyNBxz0Pey4dDnsnDg8nN7a2ilSnFUYGGXZsYyDWd/l3HTnyHIY4YEBsFhXfudl
kHUPCf8x9bFtzYuz0pPZekT1qPqKN9B7lZe4jN6BrnVz/O+prxm4apobSI+BovGSa4M3GM05KQdo
MzdA16KPMvwzpCehIvgqIFlFya5lBIt4G4vHVAt9k0CqlekPiXJU1BIAJsUneRpkNH0SMYRULP1u
AMMkIOgCzGH6OnJwhsdoAdJTWHNkytRDVzhPHYR7P7dSxwD8V43kgc21zerKK01g0MPkHc+nXZoo
hyFG/mDkOy1/hvG6BIv5pwzVH5Ah3TcoYtvZVB0K3IxTHR9a881KbmB05fRGcigV4VZKr9l5iZSn
iE8zihO1rnpmAv/FCkZk0s3C5Meo5I+FUvvQqH1M+sw1xl1btLacKod2MVZRYE0AkiuEQ7nfYhvT
9r5DDjXuDWDYrbJ7GlLhkiIwIQMMG2YEPK9JshDXsf40YaGHKnH17pBxdpA0PY9ssquheLJyfEGl
f5i7wR1TeN20/YPCmrtZKW6aRuy5BXMphd3laXY7oiySDQpiuREQ2niC4dGdiFOWIK9JuLUTqeWo
Ve0p2eyaQ2iHDXVBZTtRtQms/B23cEB5/5nqg2PCmLHV32MF7M659HkNSTpJwE80b6IEEOpee0/r
5pAPvlB1u8h5oOf5KU4f9AbKloPXScNtyE82R7A84QGo2j6cGW5zU/FHxj0+xEHNHuJE7g1xGwPR
r912CvTRoH7TTtOPSYx2EdWfsLzzkzbyZsadWEROnEANRy7M69TtEgjy6OUuUgwvTeSNppS7JlIh
y/PWRPpBrw24hSmuiXwHIi1jpu2Lnp/NYYZJim73Re116XAcyBtVs9c5q7wQeVpZWH7Uvhdh7yRa
7wzI/mjzo22lk8K1soG7NKew9p1uaNkhxepsZWh24Hw8GvoUVDiQbKjfUlSxIBlr0wK6aA2iEH6V
Vp44zYI8UXxePLeR5iC1iwBcrVArl+3gmb0FaSDoBBToCcMgmADPblSZp0TTHdIVB4aoLrL0bOpf
OWN3OCA7QPOh44Pimvktwm7klrSxf9DXC11GK3vACSXilXa7AQdHl4mvNAU+5fijqsQLgb1XMz7A
3AUzPKB/6XHT9M0CqkJVbBcM2ig/mgkuqGx+Qm/1RUvUbzlMKHVsIoMxux0tWwCwyKIM4gPKTQ6w
SZe2h9LofSigHgYyVr9OXtIKR4gKpr0a4jH1RwpTQXVfV7rTygIEcxoIqL1P0DCatA9QSJ4B4brn
+uwB4GJ3PD+buNTxtHfbZpGL0m0FiRI0tQPWQjs1qU94N+De0x9ngFN7ZfxnHqOHVAUx3wRao/sZ
Q02qiOQpt+QpNO+TSHe1UENZ8qVLa7cyZkehqV3jrRPN8oUYmQuYkF8OEKEWACZ1OJ31FD12eh1A
ZPsxn+4NVnzrsnE/Vbpv0sQBIdTtNOJMltgVDOzAOPSzEVprCfVbxXgejMJWkDsW2HRa8TPjkV3q
1UOXniAKl9Z9oCqvhXjuoiPtjgvZs7KcesghtNCCBjyBqw6r3zDQ8cDvYtAb4sKd8iwwrHmn5ili
+mcpGWgviR12yQ3XofTWYOWE6SqgFzBr9MpyC+m0UcBce18CD1dkfYpqOeOdE0/tT+D/At5907Ly
WZJpb9XtnZAb1fOtqt0vMudFMatRB72bU1SUBryamIqEFQlUilxf5O9Ish01fqk7f2qijRLn9Tqq
YXFi6CjFrd3xZNRXwggxblXDe9ocbT4du+ifjbf4UuH4+yn6e5RVBSSRLcNxU4w7NVgKkO7koa0C
btV94inO4rNdll5oa3YCovb9Vv96KZB9NfiqBFJoUZzM1lCfe0ytnf1M7AegzHEp9dOWKtA1FDRK
AP8zU2ulo2HgrTMAgqifzfQxKh+zHDD+UkArUtVSt2UPWV06VQe8RiEhjAQ48KA4DWjGGZK6EuUR
oyg8Be/uPASKQC29aWGC9WRDq+Iq7OTyZ66KI2Ey95Gh5KhUzHCHUL4behIY83BsyLC3wm9VldgT
T4O2fRBmDB5CfWvi6cCSoANKLU76vZohrOuNOBVhFXy9WzbWa63ySRtqpVNeinMcHqLkfhwsZIP9
eSyJb4VbpKKtwVbV8hpFeCueC7TMJSwDKO6MSriFcl+ic61vKYtePQYX1cz1YLGcBzXFZdcooDRz
5Nx4bNTWR42wYio46zze+JbX48rFkEuV7CKuaH0Ut1GdADClPUVh/ZBRyA8qKFEQffCrmhpgFmLW
cHSxrZi6X6/k9c7TxehL9LkYvQZQJ8uB1Dwn/SKcWgRhknhDBymG4bkVqlvEuqsU6a5FUTqnaWqP
Ysv+/Go7glp4ylJNU7W1imdEK+gTqqw+T2Ftc/Hd6EwPkEG30Dbb6VdvjouhVlEu7kadgb1en1l/
jNlLtSgTDondDSZzRi15LtuDnHlQ9zl30CndLTKfZTLFjtZoPhDGrhyqg8xB/inQmi5hn/71clyN
9Re/bxUIiRon3Zjk2H78Z5hqsGN7RLlvY8dds+zQF3PC/3xwXV1FQNJqSBkn9J8obCc6E6ak9SuK
3V1nR/dIq5PMpaDboJj1CRmpX2qGRWwny16wGw6aPU6gm39OIlB0e6tCe/W0X/y2VdjrQL+s4AZe
n0X0lpfWQSylt8QfYI8M5a2vv/bV+vPFWKticAfIQG0W+A5RiERYv+2SrRL39Sb1xRCreJKpEyAU
LK6BY6KH8FD78iZEn3mGDpCtOLHDXrPRVrwedpS6U/nDP/9xwluEsLk3xLZ6JJ/qMTkjvZQfW02y
a8oKf2yEVegBs6AJ+xYfQD0kO026FhpMn3ix6a8zNB1QE3Jjp4ztLGhd7BKH7qZXaevQgWuctkKT
wI1im33bEnzY2gKrkNR0VNYVo/VZ5nEQCjT2RVHZltHtKq1OXUts3bVfnzpdXfUKTUlkBrQLkARQ
S2zQ99BVSLH1+ca5u96TvNgMy8QvYi2KunUDg9Wl3wEWkKMfq5voJPZ9sL20W1NaBTpIAvByThFT
U/EtN+s9Cg9q1uy+Pj9bg6yilcwpgxMwto82FXY7tHjsCbtBeeHrYba+268b9OK71bEG03Q1rM7m
exLDAqV/M9U3w+SuRFW40cGcBv9Tykcj+TedR2YhmdcpLoa/hK3nNjP7yMLA9J5Eox+lYr8xtyUA
/JX6Xgyx2hMN6viK0Hh1RqkqlBEk6f+BEZ3HCoSF8KnsThLVJbU6ppWFBg94FsW/2pUXv2C1VRj4
E5SgUXSH/iMCVBG0fnmLR+m/4/7o2sVQqw0jaj7VDHgc8C0h6TC9KB36IcotM6MNhMPVyP4/A9H1
DddUkOMrVVadlTw71VrAqNzYGstP/d/X7S8gZ881iD5A8QFiRPlN1U5nZikQtB7ZE0epk0blLszi
+RQrw8PXO+bqobuY2urSqqSemI2hV+cWdZaRaue6/1BysjG969CNi2FWF1cFoWZTT7Ev/xt4WAAZ
GjlFALtktIgd85j49FZ84AbYSoK2Fm91Kw1mRKdMYpcoQG6lxuCT0Tx//RGXU/XV6i0f+TKiZK1Z
T8UCWigyl51CSAlNaJK0FRiw+Yb/w9Z0VreLYcAFK84QRGYUxTT9laK+uzGbr4MIeGt/TofPtG+y
uVtKNM2PnPTfIkuNkK+muC0hyICFQ90YLbcaARsKpuMnFEUdCJULP2qqb33anyBkuavqh5Le6Vb+
bYZMsTqYbmgduVoFlnzVOIVU+h1AJCh86mjhqI5B7wjM0E2wws0O1KibKCM+59+KanqZLT/VIntM
IRKuZE6SN3is3ht1cmBy32a926FfPeQHIkqn0Vr0D+Oj6Jv9rKefMq8ZqjqNDz2sZxTqoatJdKhi
cXJb9VOJKyB5QTFRFwwqALNpQzuWOQOXdzmNb7o4e+kjGfoag9KG0YfukqSjXli0j19/dOvaR6fg
FqogF1oQOlxl0VqigzQ/zdNZJpBajgSkjIZTTadTWfGPIdIgCmRC15TEWexwFke7tjYnX0lotG+Q
d7qNmOVzBN6x11jo9qoG2gEogRKoQ/YidRu4zKM6DudiqKm3ABrHch9h+QgrnytzvI9ZHzlRjZZ/
EjtTG8J8IXFodJdB3nkufhAV+WRh2i1WLB5PMv/WCn4PVWg/TMmJoMU4ltbOqoVrLm24HFa+EZ45
7XHOPgHb8i08AYboqGZnAv6KVreQ9YGTj658HxeBFPR+0rB2hJl5FJXjMf5ByV2EfiM3uVMS4yi1
58l8INNt1QHTO7t41P2AO9Cd3r6DsXvfmnGQhj95+02Lj/2kHzmjToSE1yCHGXK30thNLT8kOJQq
65yytzbOzJX4zUyTMpPpEA1hbBUBDB4NaZoqyV0ym68iQecKQ2W88nttT6N8bxGCAlG98eK48tT9
Y9RVLNCt0mIlwJd3rC+fQOTUnV5Y93EK+ARXf369Qa+SQn7ftlRdXeyaWpMR7MjqF6gJbWYVPgiW
Dc1jVwmaACACuxz2W6W8rWi3uuKHio9tUg3mXYpur4UGYhNvPduWpfkieK/TQTKPTZQtiDOA4ISC
Lg1HX6twN77e1YlwzdINHYVX89fXvbgi0LAaVBOKUXfCA2PIo14C1ic+ni/A+NTs+F7ZuCd+6Vz/
Na+LEZdfdDFizbJMtFWPiwLqwgBmnQv4ae44HX7WyTMaPAi9zeRXc3JKwvqtMHD+50yg/13w77Tj
NbSm4SddS4KGRzS9lGKGUlNzrNGdshU1wurfp2jYDhFUFDLyQfJsN8QGg1k4BIWlLO7AJYtBmZCH
FvFbzSs3jgmOtvU6FHjwZ1AMQvW/rKVtksGu2xdGUR+T0MhSDUeHWDSsNewwXNIgnb0xCnvJSbpF
H3CODme0tdOuY7kuvtfqCHPYSqqJHJGC1RRSFEHDOls2R3244wBQoHaVQtd5lJNt5UE8R15CTrXq
dSLbUh7a2iqrU52G0ASSU2/etd7gidINC3fhYBVvPHc0H7KITZC4W6/kq6fgYvarOz/SqdTMrDHv
rBk9bbyBxsTPyy01zK1RVjGka1N0ftIB2eYonX6g+0WmP+rD/den7SqMmxKVo81uaTrXVrNpUh0m
yVZh3eFp/NbtC6/Zy9viAETUTXS/gHchxH4C1/qJeEAs1G4eDP9s066vVkMvf8ZquiNv25S11LgD
bfEAsy5bOLELyRuf+9mmV9Y1jxoci9+TXsXKiqc9n8fEwKTNQPGZjddeEKH9jIbL6NSJs7zCpt1W
fn31YrgYd+2W2hDeDuh98uVj+wupKD8rt8IFuMOt76fjJhfz2iaihBJNJfCntIxVTW+WWjgLXi+E
AxIF9HvuVg6HEZn2A/akwF6eCyBd/+Usf4+6eigJlgyRIiXW8sAPVWTn/lLSAjhn+a4JlFe25ISu
BnCqofAAah9hdG1bqgiA5WatSu81LT0oWu6X83SKQ+vQcfpC2eQWHfFCI3tS4+wQ0uLEayDBIaaD
rq0VwjEA9a4kqkHiBYQNnuA51Z4bWBYtTrpuD4X9wXqHRf17MVQnbmV7vZ49o37Ro9KDDoKLUp7b
iecm2adgAy9trbYfnHbR+Be1z3vjaRqHRzp0h2LEShSJ23Tt95DyfVSzAB4MMAJOF3QGAG/Kgu+L
djPEKlTB/a9P+9X9wBlnFiSfIZe8uujUeBjLocF3muUhahlAY+iMl97Xg1ytGl3k52x1uoCDzEqm
qoBF9epR58KOkqc2fi1Mdi7FvYpUKBE3rXmCLWfmbIy95P7rq/xi7LWWN85ARvKQ8TuoYuwhwr7P
caChtrDbIldeu3qgt2eiNkWRq+irSZozVLE6K4POzlQ6rQZw3pYMo/breP41md9jrP1QI1iDRWLm
eP2lBB3vSHhj0kIEYd9bo1/0+cMEvIIBeKkYpANjPVtNY8cEAIWoJ3PQ7KyncJ2qHyWNH/RIsdPC
cqt6Ove9eSJdfx7ED9HVdwofgGiq96H2ZNa9a6bWPp4rVynfkrF3wvKzAF2WjLYAUDGNGsf4L9K+
azlyHdn2ixgBevCVvpyqJLXsC0NSt+i959efRc290yWoduHMmdfdsYUiTCKRuQy89WR9KwBdA86F
u2iLm/dQSktyjwC7PYzFzujXQnvpaRMgRan+UoiAhkFOuhk1V6gofCmg1geyfv4pQ5xgBGZgCLTV
BccHf8SSp4+8/FNPuhMCH9RIkVXDpMJtzeCx8qZG3U80cwlg0AbwJxKETgBq8jMopmW5GqJfku37
drihq/3VTGBfkQNoS0PJHoP5k6rRhgiaW3Sz37VQClTayC6a+37MnHhyUNexJnW14SrdoqSuBJBS
nhBfqsvXGdi4Klrs2ch8sV6cZB7tDlhcuVetCloeQaRACfRZK0cnIAgiDX3Lo/hDbtJ92C9WrhoO
1cpfU2McGz39s1TyA564cAhR3vukglGfvFfXPt84vs5yDRTLhL6jsDXg9jGXxBLQI1NxA4OxtBnJ
U6nrXh8YbpZCf7XL/pCAbnQD12dUA/AFlZ3ZgKymtjPi0Eqq9CMVtBc5uG+Uoyae5BxizKHi5nMK
XmUPEExrZk1jKRK1NOCaC0H+BS9oAFF6ODW+DaGbQ6g+Dc0I3W91fpDJbdq+ihCYVIB7QqEFDm8P
OvBI+oTeGQzLxPlB6k9KnzpFPbqtFnvAn1tlGwNYnw4YK9x0YNVUxWZA8YIGwOuiyQWJpQAo3PE4
6PU9XWo7akIIQy9bdCU2HbR7ipM8QZVs0J1qzjyappuggjGJACSoiJ5xGgNXB3IXMeNUeAeC6l1v
igE694XXSSNwXMDW9OAL1wDrNwN8vVXxl9h3wOssdl1+LC2UaJtoUxajLQbTExqBXtFsRAE4ILBD
o9dhpalBA8ZdymaThQnqVju4BQIdXzpZ+TwMG318LwCZJ+8C4L9BeCIgJRk9OjeJ7BSavqtKw+1K
+lwrqSuAzYqL2w2ChzrdTvlWj8kmBaCvkjYo+/gyVIeJCL0EvXsyjHGzAP7PCZecKMYqrMgaLeKM
JHBUh89Y0z41y804vZIw2JA+3hQ6bKwUTM8q/93JdhzDIqZezEr+z6vGKpVQyVnvJUUnzL2kVWPX
kxGGanojeZoO+h1XTWiNx0ws/TbEejWevfHSrpxUpNSgdx7i2pqO46dkgT9xUN9RlPGpLWt299k9
Aig8wvyI1/C79GT6NjzzUllilFiSJYSkpy3L1vQc+6kTK6Y2etNt54jWhAqlDwymMPBuxAtL/G1k
JsFv0UaB7URLkXO2OLzwKbRrS3C67WLcKJkrIdMVuG+kS5nut1GZfL4KREmk2aSdjPtVdy/8EpHo
4YiqooX5v7CyulAT/DYecx1XmdTLAaqix8dnYkno7y6+p9n5RnZilwccWWfsylZiyyC49KUGrXGs
pZGBoVC7OuC0fWkntQQayvJfLuBXunW2c4cZUKyQTPMx2qQ51HYsDRoLAKlbZW8tsylaww3/QcbZ
NSy7N9NjpSIF5jMnaI1NqbmovzixZ318XJvGdUnPvgv2mUiudAxRwazeb73UGwj63bJVOKOf8pRu
L6S+5xuEpd4O04DLJYuWY0M0hxYQSR72SE8538SbNibKGIGkiJmCKNM6sPW0Vs0dJDGAtAHO0W4A
2+q5HgC8IZnIUhNopEsTPkwApzchb1l24nwUb78zEaQShpFGAyLICo4wIMMWO9NO9CP7I9/0AANb
ZKfa/Y4HSOF9GBNCOiVdAq3D/oCvgDm1KJAZt9e/jLcn2KAxZAYdNIygGu9GOJpCdlMVb9fH4Eye
xDQrZqMCfadEsFhQLar3ehsAc/3QtK/Z3NrXh7o4YbIMhqmu6DJhwYEtTceoKqF02KuFHQ+ooEyE
F4wuTtnZGMyhBTAPmq1V/a+9UGKLA7D8B6wwvLJA1nWBIi883kbgjbl+91mgqEgdA3gOmo0EuPbQ
NWYp/UkhMnB99i7pDar07NOYs6vNqQJ8d4DnUTH5Qi886fWA/k7yHgXdZg7upfT3VGigRUT7aKye
qATrpEh7qSWeOypvHZkTPdVlLNSZPB8XwN3SfIEdHk9HkjelzJFu4PbWyFDYPyZVYhEhhiEbuFQ5
p2N+ce+fzShzgnWiJYkiKfOxVsApXv50ee0r1XO0gCeVclLI61/0w1o7DWMBGvjYmC18ZJPsKKKu
I6acUMgbhKmnqY0ejHEgYto0IMK1G0W5i0EnvL4ReYMw5TOhy2Ez0lbGKcjBOp0JpO1aS4x/Xx9l
3UQ/bt9/rw2akt8PlRxCXjNrhflYosFc08e8PhjNTT1ztsDlRPBsHObw1lGRwmN4XRencTWvvku3
1C6fVQ90uwPfq/kSyPzsFIusoE8ZTVM1xCE9AS77C2rWd4FMV1uTX4mY3AnoYAcF3qPRk5zQlzou
25Wd3dsSvSW18kFobBMi2rp4rIcBNBG489LYU0Cdvj773GlhzjjwsG1GhpyeGndxp329zVyQCfc9
OoSTVx1Uzsa9hHX+Ni3Mga9yLSpiyPIe56ZHWXMADwyfVvoqBICXJt5puC5GMHIymXPHXqq1q1SR
geKCOC4VdXYDDIYA+5TEWDdAiH5e/xpvKz+hFvpWulfa0F3qff0X/01wMYyeDbyes7Nrg0AobEGD
SD81jWrGHWTWVf/6Kl58UyqaTtcaoIb08vsIRbNgUhcVvZNAfUqMGWZE+3EGsTvLdsWUeHkpOMuc
u9dH/WrJ/Di6Z8MyR3cYwmRodBKfZBAzmxTv2KaBilJ110GvJOt2E2iAIChN8d3altSTwcs7wy+U
zgYK3FXq8lTQ6W5ts0cRiNigYSmVU45tAgkVOM7CgDaIoT+f1xvKEw6/hIDGbvg7ZcxukOY0lGE1
EZ8CSDuJpfqgpuAcJ2/doiUoLlYO6aG9MTfbTladafJTRQRx9VR2wNHIv5cYBGTjkY6fYSLcZxGM
dMddAGJsumzrtN9FQ2bLk2qjqmnCwYkz8bzlZjZUWBUGsnsK5MLQoMRmeGAGeDm67F1am1JU7AqV
Araj8BIT3rhMrGgXyCeMKTHQGxvh+4YKcGCVXnNUfTR60c1p3t6qu8EzXtBx4dkRXryMztaLiRtl
A52bUU3xl0WPjC9t9AEXUN4HXj6pfzcFkyckUSsWSZOvbaroFPqrTH9nih7kwtDv13b80MCb0fXf
z0LDHExVkxoaVjKAod2smbCk6pvMm1DJHY1boQvgD61ziEVfqf6Vc8vynxYdaHcoM62fqbpwM+rv
+tf1JT/dzs8yvhS2tB51Uzu9FzbSEy+rvNRiPT967POgDydJniRs3xEM9hyFdT1KD0EFGmHg9wFk
70DvM8V0NgdJsxZgKcWKepzQtUbEa1PAhK5qrjKjjahxko/BrfAMsBpcP+SDZk879SlyBadx1O2K
cMxhVlTh3WzzijfrXrr2C5gAJMSFPKqBGJ+aOXMkXfXkOQbX9dRViduOqhdIgmZe/+rLxb+/h8hg
AkdvCAIwa8Ha9kVxEQ1R6O0kduxNACnkp9AiPh/LfznDOBuUiRpRsDSqbkjxqZJDE9YJXq21+yWM
nLA9zULv1A1ML2l0E3bTcwCmXb76wIWyw/n2dUWvzTcTQDLIcVRNg6PW1Zuw/pzbxhxbiMZk2mZQ
xXvopMvq7UjchCo7JWvvxpSDOL38rjubCCa6NHQOQojaxidDhCT+UFp68R4o2yYJ7mcl2JNshiEY
tScj3oxR7iap5oERDlAj733+D6nQv+OcwYSdRQY4cYqUGH8bFiTipkpumrHwYPDmR4Lug8trDwJ0
NMUEFN8KrpnEVsYeDaAarGLDGYaGV6+6uDpnYDzmQQN0X6MLZRCfBrd/XGwJXaM/8Gw3R1t9hHc2
37haXrfdj/1wNiKTM80zYPVtnEOEg442JdCilhbIGAPZKMkWZHKsqkEpScA6FOQNskYl6PBhGixm
MWOv6rfjIu/k+Bfp7orkV6hMVp0pVrOEkN5B/7N719ubKvggUIwkRDA1KHEvdeEtUrZLRN+ATIId
aYM3q+E+nz44e/3iZXn2bUx0g0hBMQnLGJ8m+bOq/KhstlIBn4tqKF5bMAjLOvdLJNqh7kkC/rMY
oFwC2aZx0De51PA2Pu/nMEdPUSpZK/G4PyWbJofvm4nWjZbaTe+kr6nXOItDgwQeMXbMLUpevmzO
poI5dNk8VF2ir5eNNdiiDUq7gKaDYpYbxYfTEdfUibetmKM10bkfVFwuX3crmUx1pVFtYEqLHAJy
FIU5HOBufIifri/5xczl72eyUORW7nolz0CIn3GnRu1LkUy8AMr5MhbRAAUg0mZjDDnu2/imQHv0
E4oBTuECVmd1Tg2Rr2fIiPBNqy5elGefxhxUtOqCEXo38jFRtQ95QJN5ni257qw2LkwVdXtzRN/w
+nRezMvOxmQOECS/0rSqlHUV/9URaJx2A8Ssf32YS/L952hgjUkC2rLUw6E3gAaeXLyKiL/WMYFj
dPppB82cNf2sDXOxFie3JUhbcMbn7Zr14J6ln1UsZGWYi8aprx5r40818d7cvLVj7n6I1SkCBEjW
eWzf0jfZhYNXYYav6wkEZuGm3bcbzc+P4T03l+dtVyboyGJLiDSvN4oM8ah8sKSAAtIA8QtBMXXU
wQOSHiR9OcTSfTvXdgXr8Uip3sgy+XET/+qi+J2z2pxLTltn62y6AdShia5k8tHoUHKQajuBcFqY
/xYDgFPGyRvim2m5FfVHvQT2EP6cQfTC+QnrPXrl1tOY8ARN0awiuH1O0SDcJgoecsbsSe0xSGBO
kAI3BgHkOX9I+4dB9jhjcw4Va2nYGmOW6DViVGdDGo18zg68qB0IDOLpSNzS1k7rpoBA4B9+G/Fy
reLviWYRiLQCjU9cdyLUd+xmY+xqDxJ/3mrlM2zkXbBZ+0gQRpNgzm2JVodeErQJiZ/V5rxLPJ5m
qs65E1nDQ1kQu6iABu8xXZ3t5MqZKuIX8cOc/hEDfd/K2RGO2lAgGPoZcNcIcKVweelpN9lzL0OG
eoR0Ub/XRnJAd/tmiCATqPqhVt0CRWGJXXLo9N+t8NyUr4G8ARHOhLOiZcyiSavFlQlAw/CSLBfU
4ICEhIdolkIbd0ZUDdTdUoMJUTyjrARzrgJaVI9yelO27yldTMXA2uWHAcg5+U1GtVDeDcGhiCBG
0d61wPgA7Qpv9Rx6j+BykOKRTo9TsM0itNvn0OrDh2FKwdYJzc64E2YCx87IzrR+J4uVW7QtJB05
NUfevmOCeWSk8aiJsnFSJYCNWqjgaJDs6QK7kl1Vuavjd3CRLM5m54RWttoIFy4tbw3kPFB195ME
Zg/hkz7Kp5warQm1R6vJU+D2G7gnR16jA88CboypDT0xA4Nb/F6D3c9jT4kkyhLVjK832lnkUVUo
Y/0rvW4kp6l0WzGigzps5lzcSNCbhqG3mVZ0Lw94iA/gZQGFJb8ImmLHggByV7oJm/vrM/QltHrt
N7GXTwrhSn1Ckgq1uJtcECG90uk4fuPSH6lcEygBSh86wpOG3yxIT0JwaMjgdSKe6Iq+ayWI1AV5
DwDxENxoar7TdOC4NAX6i8Kwz0WoNl7/xf+QS/6dReY2y4ZaAcwOAWzcwsfeXXxp09prWtdY0P7k
7aDL2/bvaMwF1s+BLkEVGLmBCGBn32+aajgNyttQDk6VD7/7Me1MBa7zRIbAIrrGrazeoO16VwX6
rqaoJLVyvhMgeD4YMiCHKqeMdPlhb1BZMiSVANnN/EApC6SBdEOMgroITOR4AL5gtWiB3wZQyCb6
RpwpUdZU78eWORuRuUDlCC/12cCUgPTiE2D4FBWMnLH14lJ1586AlC1U1PBibZJuF+fVlkJ/Ewnk
qU4h5Z6TA8nJ61JFdgD1UqEq7RGGxmEW7kW8iFZBvaOqbCcRQmttL96rCbCmZT7dKCDgier4Iilv
RO3vUHWFFOL9BLqYUMhAoxI/JrOb1QZs5CcESFD2CJekzft25uZOhYw0UoPZruBrLPWj2wPQDDLF
yzJlEEQddjoibNMjuSCVr8DANe40zhOAXtqSBhZaUyUJrEfKHNl8moN6FNct2VTQSoS1VTWOZh6L
YGsCYDL7Feg14yybarPT59ovo3uhqsyi3+l6YIVq63TS4vfVqxQLUFD6WAYZTuuznS1/QE0kIxQ5
4UU1ofquZCj03qtLYOaVdDSyZ5ksnlFDlrKPHaUa7Xh51ppl34WphYnYVhB/MybdpXgOxMC7TzG4
DJBW7w0Ao4s3I30SsTSaLJm5FNkSFB5waiCsvEC/7JHKAxa8MGuk3KkKUxw13C6QTir7dtdokR/V
0l1dHDLAXRftrolSM0sDV1dDOxNgqEURgnLdMgII8sXQ5oRUTxYVlgonujhbrHJsrA5Uh+A2KQFo
NfY9VPnKtt/OkGsqY54h4sUi3/kiMVGqonj7tyPiKtlCcTmyYoDeVj7JgCeMBLH9YPe/CFaX0pnz
QZlYALl7QYBP4RoLAg+m23MKQizqi5FN951TTLb+Vnc+3/fqYpv1fGAmJKD9lLb5OKGCDrOPVGlc
QQ0gRSHAwmGcgIFbgh4BsfmkJehYUL6F5q0vQ+48T5Q9qLumFqwUtnyGf8iA0mPlGCCQpbhNjLb8
P+Qh5z+VOcGSUfSGNOGnwgwJspep08v1Lq6qTd+iHkHpfl7PCmR4ONfWhZwfzR5DBfvGMBComXG1
nPZGhFTjWOxDf9V0gxIk5NyEbePxGHkX8ozzoVhEYpfHw1LI+MS0hzhhHyHrDMkebSkrCkFDnkri
cj7uS8iBuRO+DclUDpexTJIFgr2AsoczMPcNMPNjA5XFZDplgryFaPh9K8/VNguM+yXV/xjjsEly
dOwUwMeDGpnOAA+lAK+x9gCpUHMEDkEpIqgX9rdVifp/DdbA80hjN5ZjYKYg9UpMLf+cNeoVceHD
eshucsHsFWH0ezI4eTba8qDfkEAz9Y5YI1rbIS6mBOFLTionAJ6+p+8C4O1dAyBlcYhWdS9I+q7a
ZhHpIUOOPxmIZgg4RE6A6W+/4DeldlSkewgEmjCPgBVoibtnH9NDLELESjoZ7b0qQUQ+PbXxQ1XY
Yj0hEAmW3LRuI8LvMzvExmYIXhqDWKGUWAsI8uXaXwknSwkmt6l6Tw3QeAkn1B1G5T5dkeVFeFBB
SQuojuid+YP6GygKSP2GeJHopZkY0ZGq+YazrhcCyrdlXa/Ds4wVjx3URmYan7Bkx6RVHpNBcoZl
sKG/CLnf9IbS9lEq4vsmlFRTSXWb0nqjdipkipDqjHPE+UWX8tVvv0j+/osarajVSsPlJxD1sYGG
DxU2k3FYtwuVdGsFB6qD4YpS4VBISEi6YE9qYAVJ4I59sJMLqMXi8WHksofHkB2o0R+Shujd8rD0
Pyofug4M++otR1XDAMXq+w/tKcgUclQYx2iPS0wQzcBTnAQUpNQCHbV9jm5WZ8Bsq3Jm6GdbgRmY
icVztZCqFZGCqObitjfTXoxseb8SKDsT9U9oM1ir3zkvLfmZlzPjMgFOiqEYqaSzAlurFeOd2Q0e
UW5vR36yVV94EJYvcuS3iPNtOI2VloE+qj6V8Lc6du7orH6WCNlhtRfRs0tM9ca46Yi57Bpqdq0l
nWq7w8Vbu8oOYQMPr0PyEJebQAdH6B0Vhvz9+sG5vvgaay9IRBA1RojfHLvY1CEtL469KxSD3/JK
ST/PAzMNzAlthWwsFx0cohWNq0rmeAOmLjTkfPEGAW/azvbg1atgaGXpmwoaspm5azye9Y7248r5
+hlQPAFKW0YfkY3//RKkyUDgMNQbJtHxbOxxrRcUBemwJFC516C2od4NwouUDX7a3fbT71ESzS7f
5nJmdvS5gjlFr+2XbiPFdwoEp3MgtbT4TRsgpRm2ZgMp7mhfQngsgRZpNHxqwSFQqKs0m4DcLXru
jEkEdZIIkMzGbIYcFDy0NboRss2ISgcBXMxKvzWmDLLTMawen9LsV5d+5sHLOA9Q7E9M2OslMl5P
mmGvlmSr10B3O/ayrY46VFegexar8NY4jglUrE9Tb3CUB36K/TCzyCwmDRSp1smorK6U3krNKO47
CDEf1LvF65zJgcrubfcwthYvaPwEIzAjM2G179tSqKNJWQkpkA6G5rEELxjtNrzLTrK/0gsiwQlz
q0WfCvqXXnnipy0/maLMj2Dq8FVKtH4p8SOyAY9D3HRzJvh6B/litIzK1NaE1xEOKa3S+KjAmdeP
7I9SETM486qqllwBJx5zX9WwAg3vxWDwr4+wBsCfEevvGWGeBHGahB2sdmCTHAeHcQL6rYyPBWR2
WzyPQg0tIyFNbOit29fH/XGJM1/G3ESVIi8lXdcWsuq+QO7DUfXb4tf1QXgfx9w6UN0Cpa6ojeOg
vldzZOP5By2it1i13qb4N0WZ/fp4P58czFcx182kTBC9mZL6GDSwVJYaf1jeYaa31YNnAxxRvFjx
esiIFaXgl/bqZsC+LgvRkqEc2yMyqPK+Lckt0jJIGjTFYRJBNothHX39d16+Cf696CzHv1DENCyb
dU9PkyuSPzp9jcpHZeg5daB1fq9sLpkJwHUD0qLWYZyFiFYSBlsCJXplEkwDpWMotdwHIgdizQn5
MhOslgXCpjH4TuAXDFtCg+3QvMzD7WgYsGziDfbzPf19ub8EPs8yURWPQ2FecDzDx/5T2wIioR5h
4uCGG3qPRXWUJ9gf1BxABCcmsEICU9hqRTdiUvsKGi5jBdMdzgjc72LCjiRqwZjn+K4GYCDi5JBx
MiPbsHq7hba8CZkNu4DZEaeGx9stTCiq+iQZqgUfNinDS9c9wXz8oZ3DbTZnd0OCxKmOOeeAF9xl
JgpNspTGQwfJ32zfbGQ/dAYz3ujbVcn8P26oMnuFiUWRHo6itu6VAehL2vzSEh5hgrf3meDTylML
/B7mT4WbBVFuqYA3PUx5xceJcJrg/5BX/zuCsLT/JdeWAHV0BXbm+sfaLVuru2oDHVhi8qmanC3P
UoAF2ZhVEY5wR0H6bNGAipe76wGRs/W+qstnB7msZDUAoFg5giUQm738FDbjr7B5IUKzqXsRxmRc
CSlODFaY5CYRFkmLK8wgqHh2VaubMoKw82INfhxtE83FQ9Csmw9DeazlyBLi+QGtX7iOSeZAXq9/
/U/k/fe9+eVhefb5+pA1U1shCahF6WHoTkn3LIuZqdaNIwPrqGWgj8Liy+ifOQPzFpYJNIGa5ag4
YBKg/wfbjZt4K4CF2D2qt8Kt6MDqxlU5VzQn71CYIDOTsm7GFiOmmbpNM91Uc3zh8nH9w3j7iYkr
vSxkU7DG6FgIbys4z0XhhOLALqSyl87dJmserg/Im0gmuqRAPAdtFBpQij1GMERJOB/E261MbBlm
fZkDCdEL6g+ohYL0P5zq8X7iUaR+do6+b0WVfK9QlFCmaGcRAykeycz+Brnn18Uzu4tDfkUOl/W+
ZgRXchSVyVHSVtFEbYS9BDIhd8Uc4M1V7AY0+ldedslrVEmcDagyGUpSSA1NBHzgaC0G8kQ0qkxl
tKXD5KY3ix37gE2l5urhjqb89DlJW3pUntXFFy2of3BZ/185yrXvZ+KQCCQ1KMckPLXAcFmqruWW
iIexmacdfCBnAOGCsgfVaPykNQz5aJbAMJeKaBv00E0Co7325TKSvbZBDVOBSZwrJcq2m6DLQBbt
nRStV4DFY4pNhSpPuNbVafY7g1hKrCWnJYd9pBTrYAhUiQ6ROiW21aUdXYHou7n6j9l+zO5aj9FZ
oJulWoITGPLzKBxOKMdtxcGCYZgbx5kdUt5ovKVe//1sNFEW5DDNEAX0MXF1EG3gFHhTZU/Xj/6F
6E2/KnqKBo6PDJLP92ECoQjqQM5R1MNNRWFrR+QBKvz7lmxGaDXEM1Qy4hJQT/f6wNK6Nb5vne8D
M7EULN8s6rpBgUJ8fgdHqm5PtqOju9V9acHiJ3OIS13496Un0Ym2qp3sdXv2uSd4PaHXfgYTbJUa
GoVASKCuZQ+2YhV2uIUBqrMe34RXQP0ZLb5/MhNnxajCZp7hx7E2s5LnGOT5jx5lU9FpvJDnRnMh
D/8+GhN1dVGVumDR6bF4hr1PeRNBjm3YzS+9Wz0qz2hNAFyQ85J/zieyWCy1mYwwbbCq6Im4oxdu
W1fcwvv0q0Dbm9f30M8j8u0LWewVzly69M0qTtwAcQJBXF30ILjPWzbeMEzQzbqF6BTV2WOc3ovd
KTV2cgiCUvCpZIaVLJ2tp4Mr6L05RHdTfx+QP9K43JYlL/v4CfTXv38vE20jVSsyMvfrixErCs9c
GDoHvg4tQXtZmRauPpo8OsnP3OD7mEzQE9Q2VeYZKsEwEHG17K4T6Ob6Kl4o738fgglBaqjBB9Fo
YJ1igrVx04dQDdROZGPAmcLW3FVORYG0UeX850J+zIQyMQjggiKlOq7TYhE/jO7Y5x9J19xnwssM
oAnki2yAUQ6t5FcU5rJ1ipJtw4mDys+H1/evZwJQ3EMte8lxYqZlfqWEmhksXtP0kMQlLL/gSdAc
wJd4VFYxZgIoQEl/lcYDMW4TMmwWCgjPtFkm6G+kgL2j4iajfJHdLO2HRsMDLaJtqkN/RAJzjxA4
tc56oVhSkhnuYqT4v2B3JBVAQHUdystK4LbFBhpG6EPmZgrrxDCEK2g0LHIBrVPUYTJsgUVI3lUo
Sx9gILmJWt6p/ulP9bUqUOKC7BwVIfr9/UoaqdyJkhEbSHLQdgFwWYWTK3WGp9alEOPQ3gu/txcn
cwovD2ztP5eAYMZntnzb5ioN9NVMA1ei2EmbdDdL/U4ZJOQueKWWg6lHsilCwlasIEXeQ0xLiu1Z
ekeVyP4/HY6/k8EcDkXvJGAxNXoEVAXlr61sLz5I1e9omjamfgsKoSP52t3CwRRceKOv2/LvuMzR
KAiJZzzjjKOItMCr3Mknpx7bxxUdgFctHs/gH4LA3/GYY1CnE3rjfU6PEAqmhzaDQwzyaQC6NZsc
gW9ZbyxAZx1uUL2ch/wdmLmUW0mYR0kf6LHf9o76XP2uYUVoAmsEfyJIwT1C8UPliXVfvlH+jslc
zRqRMtCEjQoObPm+zcmtmkKnQKk53ZcLz4Vvi8gWWsS0m0atTY0jfBxvyqp2JSEye2F2AqPcKtKL
InyCIWYrENrPZs1q1dg3WruWm10vl57aFt48qFujEdwufaAjGm7qrgTGAYbyEjxNOyDFSLb4nC1/
MYeAwrOx9pk1nX1lx7VQ98lcyEeYhVuRZliF0Uz2pChPRvVYaSEgVg4l7zKRXFFMYhvcdV4asy76
j6zw7Ccwu1EoxIRWxmrPInYPMvyWp/hXIxtA098O6MvFwUc2vEjFQxItuww+pyG8rkYDGpWwt6fq
7xosRAq/4+sTc6FB8P2qYLbqCC/zSswrOFg16lZZxtcF+lwd3baxuCuyLUq6di7/ESCTnZIAlMhk
Ne9Do/I051AkLEGOQhLdnwatPNCy8sp84Vxm/xA1CAjwX68JndnYvVAHeKoJ1dEoEki+3QPVEMEq
IFI3ed3YSgqogr4ACS/Chg04riTTOFt+DUs/Fg4Ahf/3AyhTAeiGriiX9YEsJ+2vKet/NcpHh6em
KHB2KW8g5uU/AzK6RALyImO+IVAmUNpNlgKYnqv/5ZyyIgyTpE5NHiJB6CPgMK1qU7mRC1cBxf3X
y4GHteJkfJS5frU8oMJYIR2ji7ILiC0bPA8d3twxF6wogSQ5iNgloR5sG7m1DTFwFFm0+rTn7Afe
+5aFlgYZ6bKwxIZYqhj6a5LXZ9mWFuqtpOw6I0YZZdiKcbUpW56ywIX+wLfjStdpOHvB0zEFT0jF
wi2jdg878h76/mDIGDC4labOVvMEsSKAU3joQXOK8zbirSITwfJeVqNlHTwJok07ifYyvV0PR7wR
mGgEmegeWqUYAawmv4WPsMrDYPAePF+44bMZFCRlzESouhwLJACBQ8tT4BXY/bo1BaiyQ0tG26Uu
ryZw+Xb+dwwxmBjSK0lEsxiVlzxb3iPyFFbh71pY/rsFMpgAEgV5LrbQNj72xaew5nI5777gLBCr
hwDTeB3e23i3GsED0fcp+X19A/CW58vH5mx5hlRKxWnC8nSdbmeVdC+Fx0530zn76Brq66qxlbun
KYqsbk7+CHprS/NrHr1f/xm8z1z//exXyKQWx7BCJNZxiJAug+nBk3XgDcEk4WJZTpmWYAhBeq+X
2QmljtPsvlC6/hYsWEM4AeKwCTDEFByQ/GY4llZuxVZwn9zlduSg2uBcnzTeHmfCA1yFMyOhKHvR
NLOg32AH5MagES+PupjK/b2ODSZGBIGx6IuE6mIF0qGXO4k9mMLbcmt4mZMdeLWKf8h3/55cJv0I
qlqYeqjJoPU8O4rVe3NtZoXZe+nt6j0pOhlq5JZmghng5MfqIUNn+paAuP1LSMAribv/6ozLLKJP
aIVuydYg3Kb3igrd72TmjPAP76b//8kyi8tTmjzKlBEolXZB6in+1gfdFkGiaCa4W82GNQ81ABSL
owqvDZoT4dqKq2ELkN0L5WAPafLn+sbi3HpIwr8fxzCI0rEYkaS2zmSjGwj9k3BfbpZD4ZX/VQ4m
sxJvalOPXSdgesMEMEGISav1b0nakPCd801rxP+ZVf77vca2kGcDqL+UUFQElD+TMbqpETqa/Csp
4aQaJu5Ek+PY4zGeL5z05fIx/TswM5nRBKKRPufVMQJZVAY1pk59gM85j/0vLf9r38ekfIsSidDF
gRF831aRqUltBRfWHqzJ8djleW9n+ex0RvNOys8W5jsaDHumdD/rar2dxsmBvdesLWYv3SqF1ZW1
tQwA9JWVL2iiUxSFjQ4gZNDCXYP6FDyOO5PW/QEuUrGZzjO1huV/SPuS5cZxptsnYgRJECS45ShZ
tuTZrtow7Bo4zzOf/h6647ZZsFr4/u5VLeSoJIBEZiKHc0x0c2b1i9IWxEvb5scoT28h6kjMfAxa
gGbHgn39B9f1ubGc0ygbKY1InoAZunlf2vi5KxCURd8AM7++k5b2XV/eiwZzNMNRHzDsBjREdRHY
4DPVsz+f5+vpbzxXkqMDaGxwuvMIQCDMmJjdkFlxaII+6xfYkayiOmjjbGXy24CC/tIyH5wBHobT
rD56xi/XMp7mmNlyJ3owTVAetDv8oduMR4JkpVH9Bg3jXsu9oRngs56Hjuyk1AHxHfhGQ1FXx2pc
LykRF+4WOQt7uUeyoXGUH/Eu8yRkCBwt8clRfcwwgU1cANEANP6IHi5MZRqiM12dyaUP4HxaVAVz
kCr4gP4q+I5KIni1Eg3T1xh23rd7kCVZ7KR7a9mjFRVm/8HqfeoT5+i6ps0nwpAui0pw55FXtc9d
ZC3cGFQBUTVY4MVxagadlk55XgucgMhKcG5vzFjARgo9qrRrOdKvK/MBaL8iI3HWCH7mRPh2J4ax
iTCLJXZiATi6yuYWpOuAsa7dagCf8xiC20VPXlWlvDHk4LaVmtgiI2xBh+PodL+c34E7+1YPwX3B
mshSx+TXVFEA8QwTqtWpl/ZtelCMTn9KmgUT/Mt0Q0bMnWBctbRbpKKFKrsqxBeF2ayIPzSTlWWV
h9UJumsNYIuYokdCrmKGCT4wPlx2Ime1cyOMOyRwJGZTAlrwU5A9973sNdMjiU6jfgqHydVE7XBn
n9if0vjMn5nqadIRCSSrJbCocOF1/cdM3uYm3F1elkgQ94wJNUOq9BIMynP/JiVeH5ZHSh8rcHVc
lnM2BN8siPOEmSIVGNPEghYMH0QMvHPFv8u0bGRwblAt1SLqNAPTuiUwJEqkzwBQa8zRldI90kF5
YDLo13RMICTsmlVgolxUwTPgfIpv8wmcX6ppUSF2wjLX6GmtfWS1m5Z47jo5EJ9A7b7gOB/A1YcB
VqcCcAzm+o3IsOtyJ7JpZ63K5lM471QBcFNrwCd6whCUnTDVbsBhqQ6iNsrzCoRx9HXOgn7Bs22y
OKxBkwiuPTSI1CVShroryZVjYs7psgqdX9CnJM5BTZqpFXG7Eg8rBphR70gR2ZqZCIzxV+ydtXxE
P8Vwbgh0RnUthSAZbl1oEcZkSXzKWnvunPB6uiofU0CjYVqpgpccMYvx6/Iiz8w9/CmeN2rKUg/1
XJFTFbReoofeELXVQzSj/2/oDFCcv9fZAwG1Aqaq0J+vRYe2AChh2J3oaLrLuOxZ37ghwo6c1XgV
JbIzAn9VsEvnTe/nJnHWEBMhYxlrILmWUOYDlOugYICwsvXuthI6Z4GG8cOjOdqFqhYFjdPEdnnc
2yXbozdRErYgn++4+Dz5jyBhE8/1edeOaBRg6GtdTpG/To3JLpigfW2f/a6ex30nHIxd9+mrC/t7
Hz8S8huRUqdVQ6SAjjxKriNZseSq83QggZQKCI5PqfQ0yMKq+WrSL8nkzCTKQuXcVR3gKgB9Vt0W
3rCDXbKr+/9hgEa0Ps4eBkEx6yi2lqfa7bGd1W2+m28yBMyYgGs0f5ULNk4Xt1hKnOwX0/zL10lg
Mz6OfLO/eW1MWWniMk+I2uLgZ0p3ZiOqOIuEcIZJjyoNwCQVO+FJ9BKuDXydidq/LLhzIjGcYZJ0
KsUsh66UwWvODCfPr4c09S5v2PmX1eYScPYnGRbA4kk1+TB/83cltUMXfQZoiQQRtzdM/wM5zlfQ
5T9N7kdHweaU6gA40EpGyWkaRivAeLJJf4Zl/wIkmjgHrEIeRqGbAHFJLRo7DiXAhMp2ivkS8Fvp
frWwn3mFEcsZM80Z2LESet/TufaUGiPAoeYCo+M2DXswnveRh3fjCCapCOPdmuCAzpfPPvfuw7Zv
1oH5QHmpCmh740wAFcyc4aDvMWfp517oKN8un5Tgan2EIhthUg14u0SFahN639TARsUjUaJe3d3q
xgmpY6s0NEGweFYDTeCIq4gr0IDGWY4wXZpBBhjCaZBOBiUo8ydeXomILs6GihspnM2Yw5qmUgvf
gtq30yu3Zqz+m1h+I2Fd52brRpAjF520lMD4PPRT7s0ExHAq+paKArkPzZLjxr18WGcGKeHWNyI5
G6EUppSlslyiT3Hlf1ppbFu7vYmcahdep9e6Fe2AIyhbpqhX4bxSbiRzZqMtaWGmCjBs/n9IyhIM
bPxF9d0PwurLWW+9EcfZj1ZG6NRhaPLUh68g2vSW8Xphg2WCV/7yloqUcb0fm0OcFVIBpHANQRbM
ZsYrXB2x6zEQ6Py6PV+85ed6eATNAWQnfbmm8NoEEPo/QlZ6NNFdWiI/Xel3l9d0PvjcSOOeY6SM
AUy6KKu/1PzmOrgCp7I77NTKImjoelppbFZFMUqvfRGx8Qo2VFf/3NCgqrJMWcGOFgKjH1fXeHPW
dS7IQ5yvlGyWyBmRBm3eM1qTy9PghSCZK2+a9+xlhaFBbscH+oTxeHlPRcvizImpRw0rapCBd4MP
It2dqp/SVIQ1ILBZfBu23kZJmww4t2VODrN87IGYe3kZgnulcwakbZhMwxC2l6i/SZ0fI1DWMOBe
LGbkXZYk0njOYARTXi20wVpaDMAr83NWLz4DuFoGPFdTFRhG0bI4c7F0ilSaAWjEa8A5xZHTG/sy
2NfFv2tt2agdZy5iVZ6WKllXheZtND4lTvqkAWsZvc0qOKGExARncBD+sPh8K3VsYMorSVF0LOXo
PiQS6BQbh2jjY5eouNDhDjyqIOSgTqYh054st63WA4LwoZ7Irkp2Snaog85WgAmUT807kXLMZtCH
qssEdlTkIPg2bDNKkB0gOALN70BJvDKqkzuM7ILw0bgVJbYEF4XHtyyLWVbDCUZm6MIdi64ndFxd
Vl+RBM6+IC4C0DLDfadM27XTUY6FTSkCpeVBHKWkNSe9hIj1ibimCIDs0bxLoWUC8ZjYyo16yHxS
IasqiDBFa1tt3dbnsTJZKhlKbFat11WHqWj/4+5xZkaWmwRAsIhTEHJbQYW24br/jyI4+wIPF4Yx
wEhO9bTv0H4fCC/7ug0XfLbBGZUYtwtTzFCyMT+2Uusbud/GqaBe8RU6dn21mAA5ZFQxKf2YkNkc
RgcqbxlMRX8FVivp4NAgMeOUNyAqkOzlGKBqsuDVhNPC85ZYoZPcMdc4pVbgGh0A7nxR58v55NHm
k1b92XxSllYLpjfwSX9Nw7Q2UJygmyCXH6k9XRlXzTHbAQYBhAJW9Es69NQSsqWQdXe/7v7nvnBK
qoJhaCiVrDopYPeZ45/DfMjxNqkphsJKPCXlzCuRmFU0ZU8wYpcuoGhMMQQHmAlt+jaT0gJipwNc
ipOuA5itAJBCmFzJagMoRQV/xpwBvFcUPWeyWaGWO1hzGIO0OEI6jJXPc6PuTZa8p1nmxz16gVHL
+aa3oU3aTuApz2eMNvvN3ZZMXjQmGx0UzTasldUVpuDduF/DtZt8X6BgBojIoBE8X85bgc8N5i6Q
3mhD3hY4ZSNc6alfOiZCX/kHn/ApgrtBdSURvVWxMD24ZckzwmpnLfqMMwCs9PtIo37PZuBQl5Zq
+HEjCVYoUiHOWfcdKKVTo8UKwcXddYuD0rzHAFKcRyBOAo84ZgYve43zJv3vBfOoGMYY0oEmfXlK
gMIxQgUbDbMW73JsiNztejoXrgePi0GjCRMBJiSNtmwP+/wqgYoiGhluVrz8NRsWBLbOPHZvEksE
6KMKdIfHyDACQGRkFNJVv/4dYt60IbumO8qGO9Q+62+al/wq8jqrdZrnbFd8B7rd+0j2BNBHOer+
Aldw3lB/7jrnq82wzPQgWiufTWWxHn1Sy++OPFw+WpEQzihOfRFpGBHE0YIgvUe7Q3dHZ9Fr9B9e
bp9L4azeNNeKsgy4MR1yPwtyPyXowxzsKJOs7mDgwd1fq5iAbBV3SUAAJsA+Od9I9GmKPnhNNqZf
HYhCBnTBfsBupTugOf6SQR1wApT+LWbpHXOnnOR7URJKpE6cKVLjJKPqvPrA4mpsRmcR90+frVtv
FsaZIskgklHlWFhV3Cjkt6mOfpMQCzCylX47ZouV1ccqEaLSr6p36ZpyJqgCES6lEc5T9dUrvBjs
lcuseI9t2SMuankihhCBlvIV3yEDv09BoKV99ECAdAu4WJsoVBBAnk3vGrJJdQwHKbL+0YK3URMZ
BfO0T8u/rM/itFiWkdhR7Q824Nmd1AFKKhNCQp9b3FYq5yfrOQ+bKkxxBffJbe4uu4Hs5gF55dmT
ncbf6cU+X5xS0L64HhF/hFupnOYsdZUEQwFcBDIX14YxYqIBtGks26N1+1elvwRz/ZImiqinTySW
05wyLtoJgci62A70Ad1u5RIV11bO+ZHN6niPRbKCRLOW4CXV7JPx1iiXXVm/RuO1RAvRCO25y7CV
xaWlxmmY4xDAoqc5Alqy/jJ0r3GAoRD6UwoAVhW7+oTOkRSMK4aldVcANBYc5Tk7s/0ALjdVdTLF
7F6GxZYI/crbRI12l73E2bHFrQjOFyk0I0M/QEfXBEHhtDcyvV0Su8nuyDG/To6qkzth4wOKr9PQ
9OLmrS1apUBzeHQnZcy6lCZo0SkoaBDyyq0KdBDkN1lnoGfiRQVJ2mKKSrmCu8k7Dq1FQx8QVctT
wX5OyMB02jcdTYGXd1e0Ms5PGHpgVIAdK09Z56fGMVfvGrnx++Uhltduwtd5SZ3LEs8FdNvj5C6/
VFQ6in9meYqzwlM6nF35BGh2bwLO6mVJQs3hLrwkmZhjp6tyesQbTrCl/a1EiAUiB9Su9sC2OVV+
PsZAgLsyHP2IcXNRWkVwiLz3mGWJkYpCeTt2j4EUb0mvgFr+b7pbNnvK99FGi7YsI4nMU7YPdyqY
Ra4xamGr4d4onWT0tG+1U17LTtijX84eob8SPdLUAZ5dYYvaW842i28/hjMJmqKUI8ICEw7a/DGd
2A11wOB7bZzKt+l6xXJJbcVvARtvN28ghLqp98197o27f5M2334HZzeQwQzjEA1TeI0dpzRBiwKx
mR7bl5VMYAB5lKZsAilkU+KAM4a5GdDVRKJJdsGF0VYV20QGdJFCUE7CDujp6Kfj6CntvJuAEy1m
CD77vNzuGRcPGIoszXFflAAPiXe4Lyv30zyi49Ve7LUMEGui7lbRBeEM0JwOCmENJP6FavfxUlds
oC8OCnjK1jFseZfK7yItFW0qZ4WyXitqg+XY1Oa+nW4mo/KUdE+A2npZPURxncbZoAaN/JlcwsCi
e9cjTuLpilc+Fe+Vu9j9HmsLnEBUKDg7nLc5Rh6vSVETJUcuAmEB8Xvlsc7fqXmv67OdZk/lmNgJ
nrZKNwos+9mroGAaQ9UUjZn82JKGZHU4xhF6ZgIQnBjMKaRUEG6cTewYGxnrN2wuA5JPmlaoAF9p
3dGNbMCTji4WIwHobnRkJ+7sTrOyGxFO4NmiwVYudwkr0IR2ZRvClYTXS1mBhAR8FeByKZM9ANdd
5Mx8o/pRh8g3D4dIOpbpq16/dgUob5bOMpTeXRrmZxggaUE1XeW3APAVeYGzweBmb7jLOyRGJBUs
/sx7SonNbuvSU16Gl9ivAW9uyd761s3s6US+1afYGyjgegURm0gPuCsdB4BlL3TslYygtGsAtT4G
oueSaK3c/S3HkHVShiB7LZ4rDgDJHjCJpF+3HyDiJbJiAjt/No+w1QDuIkd6gQBQNQEYAR8LriLA
qXSDh85R0gJXabBXzGU4WLl2m7vqVyPtRKHEum1fXk3//3hNmR96GoqAEhUUDadoOjR1bafgjSEL
mDHQ2LRgQkFguC7uMMRxTwtwOsu45YQBgo2+rk/DzsLYxn5yE+t/ok9aT+zS8riwoYrSIgzX3g+U
hQiotTraWZWugP7vpjYGm86j0+rUrsHUEo65PZetM8bu2N91QedNQCGFt7cTjQjO/ax/2uz6uk0b
g9OnrVkPg8pOVfbYSrU9j7+nWDRUfN5LbKRwZs0YuzEYQqk4jeuMDigo0D8WBjvZtJT4DmSPRfQg
9886hkwSdrMSSnRTvL984CL14ixcUJNFHgHcg0bwygomdLGB26L/WWFyJpiFHCfnkkd/3yZoF2er
2NgA2S6huL/mfFgACNLPmDbrbRYeAYFhpSrKrww9q/Q/Hidnm8i0xJQauERyAvACYvp1/VqHzePl
vTyb9NsujzNPRpHOi453FVINKx+pdFzQq1qAhgTkAtJdYK2tyv1OEeWqzg6cbeVyRmoIg7Io2Ggc
E5q/AB8e+qKgTIOEJzH6a1pI4EsKr4asvBowVhx3wC6dNbdjvpxPdyQEvGhN0jcUxhdQIuu/oka9
lav5Sk9qN1LVQx0N6b5Oc9OqZDmxpSob0a7XB/uolsDUGxB/bNvHoMRBhiT9MZrSa252IVBfqoM0
Z3slouiwB7syTURx+NlGrs3S+W5krdKZ2pfwCMr03KZ7dQVMbSzYShb+GgqHKIYllaET0UNK3Klh
btjstRB0LJUXaqIh9LNzS9uv4ayn0kSsbQd0HI4zYugks+WYWiiwo0wW2otSAwabuX0q72YyW2km
whIXWK2POH9jteqqVfMihfGugJxLkTXIQcgiZYKI42wQ/Wm1PjqKNlIosG1UsjakpEnjSyVi28jA
W1raadogsE4iC/nx+0ZWC2LuQsIoGBy+dMLYI+BavdSPnutrJF5WcGgxXsHZjqjtIXImsY8nU4ui
j4CKeOvLZCzuDeBtEzt3MNisBweRjxftKGcW4dRACBiidy7OXpA4sPSld+Y6cbpEFm3oagou+NuP
+7TZ0CZJ+2FO1sF4lLtUYBhWzKoe8slKTpjRWjuL14jG6JF3sqRvydOci2K4c1/AdNnQTJXBZ/Ff
MOXlXKTm9NfTb3ZBNfwwzj6mLqXuAPIpcJZayKtdlfvBH5bWzjCHLNqENajgN2H7CZydpqmqLKmm
F6cKOQriFQgkJXu8lb0COJVEIO2ch90KW/djs+NSnnXxOGK9YDrcL1nmDm3s5gkYVXNq5eIYebUx
FxbHdz1LXVX0rDELOKEssFaAM+p2rv46Hf8NGDgg9D7Pkm961uJ0aLsZaF+y+lqNP9P439SBtwK4
8JDqxkKycWanWsLEKyB7zPhRBtsHLSdBiHDWk2xFcSGfWVJjGHXs2+xHe/UKbgIUReUN27OfKkDv
cS8Kd9wBBWopny7HDefM9lYyFwYyrce0coEOnJkEXh6VfslSv1gG/7KYs8Z0K4czbIWRxHqfY4Xr
KzrZ61cgbtknGCxGi7WHwEjM+/eRB7ukjJxlM8EmncalUZxk/bXUiKcaSAoGP/Ss3ZeSAfY0l4FR
Y0xSzzT3SvUrzAq7Nnxa507b7uqIOGb3VKPLYKpyx0yvElUCTWFhLWlvzwT9LOFe6u7LaVpLHp32
UNFDN/4kxUNaNpY+HdUBiIJKif/zB6slWzE8tNeBvc+0dMlpWCDaYtHl4wLN2axDTKUyhNPLSyeD
gRKjLqNmB72vZa9ppDq9vi+GhxohqOBwRUrE2bQ2q/KpD2DTkj0FerXiKOClr3bxNWaz/NIb38FZ
JLgyIpGcZSuKjhJTR/MCNYenNs0OgTG+hJMmMKDqOfe40Vu+tFbXLOirHksb8NC+WhygGIOa717x
AL/XAbZ1ecejcdlJdu30IPrt7mPiaF73vLzlTuws3y7v9Fmo5e3ncEEeyNPGGDhYeEzorasWqRcX
oGpsjTuV1Cu31WumaHbMYqdUx+u4+Tk2s6OsnPE/8mQErAPYtafCLorkJ0qD1FKK6LsmvcXpt4mI
qmiCE+LbS8wqGXWjRT8ACzAyGUi7peycVMt2l7dEJIYzndlQNno6T+w0JwBane1aetL02LksRKQF
nJWstL4HfQ2uVjoY1jABvQ2F8TQEu2unCSLcs3H89ojXBW98NlVLgHWGeBUXGrgWFd1TNdMCmoeF
ynUL3hwwWToEaw09UxblOs+9kbeyOZM5aa0ujYidPuYBu30LVGLiR/8DKevZfPFWEmes5FpViiT5
iBTWZrnMaw6zp3upJ8oq/YMb0BRGVZ0YCo88luHCBLqGzDQQ91W7DB+rvHBzgnZMtLTGBrIeS24z
2Ev06Sv1QYUn0rUn8CcCeAfP56jwunrH8htEypZhgLRRtgiYHMIMZk5uLID7Wh3wNNOGXcXxTQq6
ehOXLpse9LJ26xmIAOaDor9FoHZq66a3ojb5FtRKYAPV8T2R4pOiLj/n4q5Q5X91Nf5eOY9+xuJM
M6JQJ6d5amwDDKELyPYmvKIvX47Vun/1s59iOJukJnWR1THqDQQ9pBEIQvWi91nFvHRsDpligpuz
EZjl8/fxUyQXmplJkXdarhEgMDyEVeOpdWjFM2iZ61LUTHX+SnyK4uwLpsqbjhRqcWqk3qq79z6i
rlT8HkBNlCm2ND2qwWsSxAKXet6qfUrlDE5cgDVxoDi6VC+tqAHmX3oV1bN3+eT+Ie78FMPZGsMg
TSLHhXYq3WJvvM7P/XBdFg5GcZC7B3S+vCtMTHK7g48csKCT5Gz/IdM/hXPGpqtHTEgixkatfLhm
z9PDkHgLMEjAkdBZyuBFSHEvNrEx6DncoHCcPcnoszhFtWeonnwQNSCerSJvv4czSTHJJlYE+coR
mr/lps2UnQ6cavm7FPpSu5vfWqu9GQ5IgV81V2CykBdvkb83w/2QXwXoPEZNyPk3RcPtN3GRFcWs
XIikeHFi880gX5tdcWVUB4BkCUzF2TLsVhAXTyXabET9gLlbzZd+aO60M+382vQRr16JucC/WAxd
RUHmb7ppPrMS1wsDX4QEKvAC9NtR5EYgVrL1NI6sOtgHC5AwNI2FAjv1xWhwUjlll/UxaGoJUjHz
DibA7MloApAohfdTVAmcuEgUp9q5TmLNIEAI1ZMX0BQXlkrTo54a1oQ65v81NuGWxamtbGYBYJbD
5Hbs39PmDcwqN6pWAEJYBHvzNcXMSeKUMStlLWJ6lNy24WOLcDJQ77AeL5hqP5bkGrn7zh619j2c
D3qdPnRMPYI206F0uB7mzB57Eb60sRrfP1wP90Wc1pZyr7Q1kO+AxPqmtvmBGbiHJgWZU+5mw57Q
xl3UyGmlHI0FzI5APkBy/SpbAPIsV8N3ZOZvyvJJ0Y0bJZKviz7xK62+T8PTBCSWQKZuG37LNUy6
IzAgftCBq9gswWWiWODV3Y+aVtkJEPtTozkOJpAeNeOYheQwhos3V/L3IG9+R6UCMJTQMvrOxXC7
20Roql4AmqhXPsuvQsW8Jll3w+p7Npa+BG7tLihzy6BvlRrZdZ/ZBpi7F6ldAaEAwhX9KirQRjIT
yGxZ1fimmTzplQmPpMbWlMd017UAJwxlLfZonTxNeuQK3IZg2/k0jyHRbjIBuXur+cRTqhzrf8g8
0/2YJE5Se6F3qScCMyZffOKfh80nfDoNs7eSBOb4HEi79Ynq6BplV4Yul+DOpF4L7tcFlIiWNrdP
mslGv2/Nt37qnSlTXGlIHWkC4Hj7MtH2PqHKU4Um83rJkZ+i8RGFVlfKa4KWRkAJoHExD6Ena2Ii
vUGBw5I6YusNupe626Z7Vun3y1v6tdrPLY6LaKIoMkw64xajaelQXePGnOpnlC4mS5MsCk5hwG12
7uyMqo3Us6P86hG8ClmgvvavcZ/BRTvQuJouLT4DDDfA+7pDp5Ezm52voWqvy8lz0qSaBcvtSIB/
o4o2W6PeHXV9H7O7pPmVqssh7rpDuwI51oKY6GsnBvdxXFBEEzDQG+vHjfYITFAFnO63kbcGKqrT
3Qwo4N6hhfD/3NfOSeXcBtWwI3EOW45K8RWTDF8dVevy6Z/VbKqa64SQyig/pIYgSGLDujC50K3C
IFZR/qaNCM9DJIUzljWsSgR+luQ26Zlt6L0dj8TO5tfLa/maMVn363MxPG570LSwyXSMb5MYxrHN
bZN0hxjZTQyzmLIbNYlPA9nL9cLWlelGUsxdADutgmSnmGQ71h5DeT6wWTp0tNrJwbdCuSnCeQew
Gqede98AcccACLo0EhFICDaIcQ+ZQDcyoHbAvynoudUJ0DEN3UK5SRCHrA75i9PabBB31WOpNqRx
FcMSzGxjJGzWVE9tWjuni61EIhSr86ZlI4+701M2an2nVc1JQyGwUlU/h6PApI1VU3NXIeYqJF81
qQv4jh0t+mtZMXZaOMIr/UrmndKlMIzR49xjMrqq7I61zoQ30ExEjcFfcwKr5uhEpdQ0NTzV+Y0p
sqJjYUmPZEa0PwGEY0RQgYSWhhmdMVftcSJ3unlX1QLruxqOSyfCGRZFj2Yq64gMQ4qHDym9is6C
185Z3fp7bTrjRPSdCvqLaqBHBvL3Ss5vwJh2m0iiDu7zMdpGzvodm+xRKoGEDzXv+HadPSq+4SUV
PRiu4ROMtkeY/SmutJfCFrUqnY13N1K5eHcqTUMDlAo9lgsqpS/JXO6Wcdj12d1l43L2oDZyuFi3
yIKpCOYFtqWJgCqyI2PwH8+Ji3GBotRXSPpqx6nGiCF6Q3J2I9X5w+V1iPaLM8VFC2QF8C/Ro9Re
xXru0QzzTPVOZoL9EmgdnwHS8qAtm0TSjhWuO810ly2/0mD0Lq9m/dov1+fzVHj8e3WupEJmcnxr
tCDmLPaBMtnh3Nh9KB3SNPNlXGNgCbuXpQr2kMfEB1REgi6hhB5r9qC1P8sAqGHpYzKKmhw/GHgv
LY+znylVkrIqNVypLva14LqIfsl1vg+17yayhgu91tXOUfTuJmkyv5WqKxJ/r+jDAHBksGe7S5r9
msL8zdRBKkKnooYZQ7oqLYvfzWDYTV6CbbOyyhh2of+lUvN5DEGZOOo3gQnOMLwHAgOTWLWUu11f
e7PKvNFQXCNB54wUenNeorCTPCD3eW/GofPfNpkzW3LWpDnKX/So6PeS1PhomLMn1tyUgSD1LNJU
zm41cP9Fr/T0qMbLGzDtD0EFrlBVhK97NvOwUVXOUCnqKCVJF9Nji+YCI5vtLkHrGbDBlBJc5jLA
smcRNrTArekmZ7SCNGHg+jO1Y9E+lv1TW7eWjq7vXgquzPy2mp6Hcbjq6/8zl/Uf3lTnAfsTMmNS
q+noEdgEdmoy2zRjN6Ovhqw5Wl3YpZTs/5uycFYtjcAipYSBduyRKk9UTHvE5m5ubuRxeb4s6WwI
9fcxGnxjakyqLlDjhh4T1BzNH1U8eXHL9nKNCWpR4+BlO2PwXamaVExBFMCjpg11a4kmdmA2/iQb
L2VC/k3eaLMuLgIq2ZINLYBgjq1B7a7QPDorXlo0d1EkwqP/Wmf6Qz8MmTNrBZkyEhPsYajKTkln
twLcQhGldjSCnnA5puW9Os12FWHWH4/nywd4+bpD5f4MU/qiQreeCbtSSmhuCvFv09z2kaiVVqQn
nFWZyshEiAAfscSaVahooJKz/dBlFpgU3VYVFcLXr/5nT2HwLaZdmU+MqHCEOrL2bHxpmqf/tm2c
KVkSxvJiaFfzVTlSrnkMWq81k+A9Kto2LghiowkW8VKJb5ea2OP4SJlkpzVqqyqA7LtCIE2kC5zZ
aJNynsA0QY9dO9hZL9kzam+LIdIFgR3GYNGfOofUUavKJnSty/H2GkO3jxS7AspUorZH0OB5RT1b
SmAcEiqKjwVL5OFkRzCn9F2Hl42BF2WDe92ntZ+kPy5rx9eBgT+vNN8dqShT2JSyESNBItsh5kZP
yi46BcAZvJ3AKtvZqWSzd8mJ/OxJVAX82uHDCeevdKDHWV4jPYeMkTsFfqdYscuc8keIpjqXUEcG
jL9w2lFw5T5yRpv3Tm5KYIph640YnkhKrljIdpd39XJ0a3y8uDYSynBZkhrFuGMwvrVK7jVKjeHf
73VaWHUb7ViLZlBFhO50PhH36Qn4TsVeqQ0F/Iz0uB5lc1uNt6buUwOAHH+NqLGXPrW77ECfAEI9
MuQCmQjL9nKshMr5n/ellsHAQzW4c9AG+/pMdhSZ1kG6jQ3TNjPDDkVJUIHZ+diTzU7PS0KSVI/o
UY9upl7yekW2GbiKqxq5eDN+vXyuguXxSeyyzjBcAWCwI8aPrTYu7aZU7LAo3aZ4nqfwIMXF7rLE
r5hMf14RPoM96gnAuA2Ygc4MrHScHb0H8y560Ex0ZKM3LI7QS9Q2tkpHS08lS5MzN6zel+lHUqdO
M4A4JEAqOj9U8eiRKBKNKnzMy11wYB+ppM0J5Ch+JA2b4I7T6kVWv4EkwjLa/CYOsDXDfAPEXE9V
UKPVQ0uKZfAqJ26kPGRjSCwAb9hDXAJt/+dIDrn2fZord9J1dEvIN8DUyzsw7ZTDIejQESD91PvY
mxpyRcysttQIIwMNiiljrnQeS0DG3RdPaFB1x1r3pSl9lZG7KjTVTXU9sWT8YBI0YMWxTSgwVhr0
X9S/sghzUYCYWlN2ky77dXRP0HUvVcOum3Z6vc90+Zj1izXLmKpRJdtU5h16nb3eiGEarws02TCF
2iRGDwfqWQwIrMVQuWWPokKPnRj7YzwrPurWp14xDhjnfJ2GBVNCygSboNEGL7MEr75+lhyjbpmd
5HLslXU0AztAteI2Hu0sQyiyLDj1dMnfh7zzO8wW0RRI35e1TWAZeUyyDE+dMhjgVvVqDfgxO1G+
XZYgiIw/CvwbbdHmZJqAGIDHoZbvquJ3vihWv1KmC/za+ZXouqmYmKiQeazhgUZaHYXxdFKLBxrc
5sPt5XV8bYP4uJefAjjXlfZzjqZwCOicpbdbyWWRvQ7R5HZnEWoFgK5ldni7DgYbDtT+snjR8rgg
NWvDVDPxhDkxvXCaWbLiRcTM8A/O+XOF3LvXaNSRDQlkrO5EUR3irBX+HkBEyWI1HywGmf3flvX/
SPvS3sZxrOtfJEALRVFfJdnyEsdx9uSLUKlUtO8Stfz656gGM+ViPOb7TqOBRgNV6GtS5OVdzj1H
iFW1usxVkNiOx2pKViDkxm19+GcWhAdKAeI0YAUsGLnqjPbjQvt23cJ/iRn/s28i5a89o90NENWI
6XS+7QGHA7XBmmwUTyaVfjlC/GNI6D2MEC+tgZEej7H1WhlPSfEFMk7Zai4/sH+M6H+/6Hah09wK
sJrq1dYcL+POCEArB+rCpdsa6oFeGPlPD5VbS6o7svNHjb8tg6lSQeEKlge32A7m2uzdBV6Y+q2n
1o8g/nHlzUzJvaLCrWZdnynpcq+KpvUMBn6jSVJe/c3C8v29/LOhwtXtQAltQgVtOFogcA16vqHD
hnTvdT9Dey0en7OSof+eEK+NwnsyW/D1b2WJ7gtHqh3jtYqVm6F6VqIdZz/a6TMoFXdUjgP5QYcU
ncDikKQ3A0FUYBQHHRS/dTNvouk1tzCp0wAOpegyDthLB1FTAa+xKFOJKlarwrk1rHpxtlb23iRH
Zh9HZBL/w7U6NyLcXDr0eQ5KrfGYkdiZeqRd47Eh+X1bHMcCkk1jgCG/AgO5siTwYjPs3LKQbOI7
GUG5LC+DbEpziNqtTT4Va2OsMTO5AvOV/mzihY9WDe5E46kQ4ManQgIzPcRSgvSLHe0/v0YT61iD
lca4k+FyLVJlBfLy2avdHlKWIN4dXaAQMEgAze2V5V3/AJeuxrldwdskLbcIXxwBFDD2IVSMh0By
NbTvuFs8qujhUdNcoF76b8m8s+iAtYVGeKRMxwxj8lWh30ZG+wUFxNu0Bb/HNLQU6pZ8vtEsQDDY
NPH1pAS6N6M9CFhu3DhVVA/OMJutEy7QDuvNDE888Wmw04AHDA45+VHTX7O2r02EggB+FMltXT42
IBHVlR9kQI095r4GJgr12NKbrN5b1uTO9QyyUO2HETwEZbsqNf0+mwcXEoKvKu+BDyJAIre9P076
o9lBOYrGL012Z5tvvLxV1Q9i88dsyrwxNTH7bTkhr27a9IS1AlCc77jyCQEQ1wJkpLXQRYY+el6/
VfHPlo7rLMzcrlEclaSQeSq9ono3wmOVZo7R5JgmNxFudo8xOgJgZgNJh+2pFfIS9ZXqz0qpQ2S9
9cC6s275V9OhFGOVTgbgD46IHYNtC9yyrTl5pNzpzS7HbACNHJ7rnp68RJjDtfoekI7C0ZT3pPxh
WwgEMMWi5plX9+itDqHbJB9KjlwryRHJZ87I0ZrALy/vBoO4TXFTFF9GkLs6fmg0PUSz4YyYqmUI
m2mPKT6jXKVz7ep656CzrNIKgwY/g+mubdp1a9FViBGtKN6O9srgkuN26WWzgO+2mb24LlVwxC0m
wTLdMqejEa1qoJyzCPggNBBQ6Akkd+dilcUCbtUm1LRUiFv8/ZbVBgs5GNgn0BQE/rjlD/1tFTjF
OvdJutZ/pnedq26iU/JrUJ1W9pBecs/nxoVHLbH7JKg6GOfrNHZ7c109aiAwVxCpjgDj9Gj0jrf/
D4OpFzf4bNHCBje076wQUipHuOcZbP3d0XhBF2vRhO0ATOrhxr2x8Eov2skQ/N+xqYsnwT8GwAG4
mmLarFeROc7GPIHQpnxWVxAh7Zz6Z73Vb5AwbszH677xYsx3bk6IkqxqmEFuO1M4DQ3wq/JNZbEb
azbUsD8juu8Jul/FGjNVErvLuRGDiXO7wrmy+76NBmBfsMxFMK51NQjC3YJDZaXedL7igelFYvHS
M3BuUThMPdTA+njGxg47ulsshqvBj3CYRhdijj/AmS6pgFzKGM8NCqdI78G+SmuVHvXBcuqJO7la
uNVwtGWIjosp3bklIeHJMcoyWQxL42t6Mh9Ap+8mP2sXYDoEU7sBm5q+aQf5uIn09AhpD+05C6sY
S5yTp74vnUA9xLXi23Do+vg4x0Cl0gnyzrMr+ZgXPYNl2QYDATmBLs/fbonOg2oq2kSPluagojUC
7+HW+KLGfcBd6KGMz0D/uNbbJK38Lhfi28E9syzsdVFmMW6KboJV9x4otu0yalKRQ40KDaNgMUEh
mr+bmGIqUQqOSlnqdHnLz+wLWz7qCTDQqKwhSQt8sK/vqv2AWaLuIBPeuHyqziwJcevMh9mOMcR+
HF/jBJmMtY5X8ZOaONwd1pPXrEawh2FSXzoHsPyPr22xELZqiWXYUwGJUZJsuY3kKYmOXRu7oRp5
WUmdLJSVDC6Vva0/SxUHH+GIq5iipnXkoCuJUzcewduk4sXPEDOotquREmQ5kkqM5AyLhNisYUYZ
9viSOX3NDDDrqmBpBePHP7sq4miipZZGHM0jRdi9AEkhfQ1PtAFnvNuZGJICVAoXBWy4nsSu5KKI
IXGQgO3GamC384YV+O97P/cXuZusdcwneZR/0duefULBvYPgm2Wlgd20o6eZ3aeA/dX1kRf3/3BZ
gufp9VlvzBh2gsNCOBfu6M3oBs6yi4NUy/RiKeH8YArehgf1EDbIF6ANvRDt48E6qiDZf6egY6vX
ynZ+QOT/D1coeJihUbXAiGFzKV9029qNT7FPHeZkGxDu+NetyW6e4GQgURfEM4gHME3Ndgtp8FJz
ks/HXwQAnG+k4FNs5d92CvY0I3dIkKiAaWdVmhT98XlVIzOg07DnWoHY/uX6Ii/2Qs6sizSl1NS4
qljwaCB9Ul0CXj3oM1gf8T6+1zwDqw42ygFlVzWHI2cA6zyGkp9wMfr5cz1ECtMgy3JVn/Fg2nPj
GN2TNkqinYtgzPM1Lv7gLAUOidrmao818lfztR693k/W+h1Hd8IFBex0099hKMHT70GnL9ndi7Hk
2dqEWLLiZUXiZXdHu0JlqgAwDKDsvboU0L8Aosd6Swda8o6ihm7OMaleFR6AII5C30k+PDahdtJb
sBnFRXGb9GRf5Pp2AAVc3umBq3NbAny5eOaZZlgEU7rAuAm/16RdrwxZCAntQluNPTjP9V1qT64y
JI7WQIi+vqdMWt29+NycWRUcJMZ9otCM++k3Uf5AHe7p8Ml8jxYrAuDJQ7M+XcvmDC87sDOrgrsc
iVqNgZ4skdE9gyRAm7+EtbGu+b1qlful6aTVKAF1AEN05sqeAYTOI4iiYLj9+inRLp6Ss18iuNLe
GHgd9AXeowmvjwbcc3eogDGMotxBiAkGPOCvOUTgU1fJCofMIUgl4SGu/4yLz9TZrxCcq6pFdRE0
KX7F/IBQ0hnQW070wtMymdijdOsF1xpRaoaz2U14gFW3+tRAsZTuqo+fi6ZpETpZ6khDxote5mx1
gpc1tdbMxrHC6rRfEbKdni0y0vf5hOqIeW8XdDPNswN/74Qz+B3j/nEaFvjnIPnYv7W7voWQ//kh
VKw12hmtx6hvpyPhT0XVe2y0gEGc/IrhRo86IHsVmZsd1z+KocOYO0QU9xqS0fSW918RJKBs67bo
jz2Nnaw/ahRj8OorB/EbG37Z00cTYgwrtdZZc68Fb9n0pEAEC63fbWxmTqve0SlxAvRu22JwatX0
AnKMtVuzvKum19B6yrD3tPNVZa8qxl5dVIHpB6s7Nygqx0qYh42h02fMB4esh4KitPQ5x19N/Uwx
jNeFgxsQH3i8rt8W86bOTyWwaxGIukb9UeESkPjFuq11tpdC/dTiel+oEEg8RiE4YMPuyRwUt88y
pynvbP4xF8a2CjDGgABBy1fD8Em0GyvfZf3b9avzXS53KY2c/RDhheFN0DYEPetjjrGCfDTXvTGh
pplSZ2Rt5oHlcUfzdpU1FFCKavoxJodYybdtBV0kYJeTT5q2Dte4W6qq19cPifWgZRCeMZVtjg4e
fC8D/MCqnSGst1ZN7jiKWtfXcPGVtPWlrkNUDUS+wv0fo0QFoahCgFpSjrNXePUh3imBG2D+mzkY
u9snOyixEhkb2KWbeW5XcAZAYs+T3Ziw27QOQZG6GCSfZ/k/iFfu3IJw97OybKIsZPg6armK0spJ
6LTT6MsAAWOqbgnJZHu5fO8rFkVQS015VVINe/kvxXro+HjdzvTJWkUgrkuuwfLzrxkTbkFSIzXL
IovcjYbiqvXnIudlkhn4C2PfNupmjgBrsaTp/qVX62xXRZAKZUXYDQ0ldyabIThVc8coFdDwBBj/
rPaYNP7VkMmbUIGfqYJKYdmkeE2Bm2lLyXZLvq8IsTDNaho0w8AG5BgWA7GGSke/JJE/6rtMw+Cu
qkreyou1jvPFCyFL2PPInkLLPOoM5poIsVjs5pV13xUqzKcoyer6Add9xRXZmOJFt3duXIhcALPB
/BZIgSELi0nQ9wqfXeOP6dCB57J3NIyG9jYITuA35uwECl3P1psYxR+PcSJ5zi7GLue/RYhdSAhx
xzEkBHDDfwlsdwsp8vKQq56+CT3d+ocfW3BTah/lLctREKnzL4PUboaHvMrJtl3mNWNthykhicWL
nQZ7mYezDMtULSbsNwGRka5YydJpmFaQHVp3H9o9vVtKBu0W/JOess3c6Kbez/9DHebcsLC5vTnP
eRSP5I7EW238muKP/n+LPs+NCBuqGzEnEYGvagxo19nljQIdlYx0rknDn0bT7CLgpmhbb4M02CsQ
C8abZq6aSvckD9BFp3m2zcJDkKhDovVVvtQvAt9ej5vUpZBrrLcLZ640IFy84jeveWZNeBTCsMeM
gQH3NRhvoJUCxbThMmhXNdrkIdPamsWtVZS/UqveGD2THKmLHovojGIelJpMJENijWn2dVZZR4Pl
Hk/SjaLNqy4AOhhkVnZRnjLlS7K7y2f8tt4/JsUZNBp0Mxp2nNyVIbxVWe27iDtqSzdlloC7XkO+
k3XqjWozv+rVDZlyP0madQcG26ybXQV4PVYO6GyOkp7hxff/7IcJz5epd1OQq7kF8VHQORm1Z0a9
xEtdfCHPTCwn76wAYCd5qGZUGY8BwrPJNtwSK+uLZA30YBbf1sZzFm2v7/fiE65t9/J6npkc1KbC
LBpMRv0un19Zv+tlAnOXEjb7bFXCG1QwyyRG3llHqx73vYo2ZKj4gzndUEM2PHWxTHRuS3CBAxrb
RVghSKsi8Osh/wSQ/k5Vjc6t6mY31PE6Apsia2Y/BcJy1EYvZZpjxZUPJrwfE0JvzOBh9sNqHog6
7KkZrJQ+3Vzf84uokvNfKfjLpKksxjJsOqGvVVM/5RzdDoMTH/MgtTOHYADp0vt5HNZmNb9qwWG0
b7q0g8LkZz1+JQbiT+VNNfQdLu7HhJqHmVkOxmEknk52FQWP22ljm9r2RO5oDw3aCe9IVXoqJqYG
XT2YveQkXsy2z3dF8KtmNJshwdN/l23pV/I4bsOd5dY3w7r5kW3A6C8vrVz05GcnU/CtEeNxoUR4
t3h1Cqd8q7Qvaap+WWngKHa1A8pF0R/KKVhj0VubD5L9vX73wDH/991j09iW04D9NSiEQjDmoQ6F
nzXFPzQjOK4sChPI4RbWEcMqvtZabhfWYFmXBTzXnZetCs4LBMoG1aZwOuqJsmu6yNVs5uhQ5FFf
SooCUf04pjIyo8s7iDa/Bh49opvCCbWjLLGbvreOUfrOoTvEA2CBZAQMMiPCuaQmD1s1DVBszH9p
1s8yAMfZ+HzdJVzevD8LEU5ibdUMozgGhX7bvZHkgBFr27gBD/uJKP1NQ2PoXXPJa3PZL//HpghW
1ac2VWZG6bGMQFir2GCPNLY0sTyGye/ry5NsIRWOYF5MiTIRbh3z4mcSP+b9SySrbSyvyPeH7M9q
hOMHHgNSMh2vTDsrTgQB07STMVrJViG8lVSrzaDSEF+ns4VBgvdWq906l80cyz7LstCzF5lWnY2i
o4nPgtGOtux8IwkOEQ4DGkrO9c9ykXwFuKR/3x+6rPjMFmFVkBsMm6aegAFI7qp14sWHsnbMF8JX
5ft0ALP7Rnm3/WIFEPOmj1CycifVSeCQCfBKkpfxcnHn7AcJF3rImZ6QLkLnTIVmkQX8UG0gG4/c
AAL27mBhzMJK62czazzkPy4n1r5vyZaxpnFUDf9SMH0LWUCZgJ30hwlOQJtnTcUINMqhgKbn/e2U
v4zsBGzVujVG8C2NKdjS42KtwtVlVXjHjeSlqNG2CQdQMdICE8C9xK/LDorgMyIeJL1ZDmCAUtk+
SsF8iMGryZ49pZdooEksWcJDBT3AaFALQo8Z+sE894bipkdUnheFxCVdxG6dHcjfVemzA2mEiUEt
GweS+NFnDl7BRRdwAk5sUfSRNdglLsMSXEbW2XnPNQvwIquGtLINdaRsff2GLcfim1diwEVjoB54
QxFoGFujomsdWvhRmrsGLTA1nUHu4r2pQB4+T7c0jCSn4nIYdWZy+ZhnWxjGapYSni39YLprHs3N
uIld089BdYd9rPzEbSXduN/gjmurFG7tHMZJGXcwCfYJfdfdmKVj6U52w/wUGn3dhiNFRgfhZ7+O
D/ylcwBWRbu/+4Urw/CfFdD8pcSTXHxQz3ZBuK9KULOpjTR0a3MwbiTdrcW/xnT2uoCBaVB5omm2
joLRv/65L74QZ1aFK2m1UPPskwnxiP00zq2T5Q85sP3/yMjvmt/ZB87CQR3GZbdb/aSwUzu99NPN
dRPLB7vyQcUB5CiI+jyugGm0iYb5Ns3rU2gs9p/RmDkk62S3fnn+r5kTLmKok44aNVZE/GabedqL
7VqHRTe38rVKsnsXcQz2n2/0u1J4tn0kz5KpG2GsL33d7DFMuM0zAp9WeB17bfPXoL3nUOvqxlyy
zov+5szy8udnlksaFEbfwLKNjnrLMNPZSwpxsssvzjdz3Z5KspiAqrw7UGSyqBkB7f4rUF/mvgZd
JRrkSeSyuXAmlJybaDcMD3UuOT8XH4yzlQo+qC8GokFGELkAiCkwNrIJ8CrPAUPdRKa7I9tUwfdM
elRGRQJYxlyhJDMQv4VMzPXbIFuN4EuaTgVpZYFbrSQM3a9iXZFXBQj83pZ2nGWmBAdi99mgd8vd
brzmZprek8dwA3qNJ+PDXjWmYwCzpN4On3Lw12XPBXQ6qNsotCKF2HZOU0OP0Ww75hoQp5azDAOo
tYwpQmZFuAE5meacz+N0tDDVavIRYxHcixOZVr3MzPLnZxfNnBg6wi0Wk1nb2dzoAK1UaKBfPxWX
D96fHRPOeFjlYW6NLXDfAMzaCvFy9fm6hcte+I8F4WjPamCEkQ5Ujs01p1I6t1mYNM3ILWi66pNy
e93c5eAL1bh/nwHhnOegBe6ajAM16g/PS/DV7WYA8yBauJNPMF5+oP8YE066pnWcmQGq6BZ0Knst
dHUoCkJI2KGN4oYV3EVnraZYBuaUfDWRbjI1jGkc9Q44svqT5M86lSWJl2/wf9bFhFTXDoFWAAUq
wKLpLhtuKxqA1+gDnE2S4yezI7yZMRryIQaE5uNgZ15avgTVuNPpMZAqxcl2TPAMxTjNil0ABNOX
vQv5H6eZX68fPJmF5c/PrmtmdhE03gGT1nRAqmxlQZhJXLjkKomtMbPpSyPkAEnmITqNiTc2FMQI
3GuGQ2HIgFKy9QieoTaLWk0j3KO2KzGV9x5kssqhzILgGTjtamI3BYBJoOlkv3LpeIDEgzLBFfRx
0RgkLvHR8y8+3LUpd4bh6/pnv9wf/uNvxO4SGQOjnCDpCX8D8uTKSdH0SJ0EqnnsAZrrTt+sqndF
qgX0XyLA/1xRscUESoeG18aQnMKx/1HGgOG3kHk3RqfRiYuA6cmy0heWjC5jltNMspsr2VuR/7BF
XX9kAV6nBtwTaPAYaF1h9FFy4mVWBP8QaFHXThT+tZju+vgQQdTSNmTBtMyI4Buo3Ua1kQAkxqcI
xcrOWQTPivB/KvP+OSi24CAga22gSoXj3v9G3VWY9YQ5IIGvH0iJS7WX1Z75oc5oOSls3FsVrG0l
6PHj2QVjPWZ7B0nGLLMkeAg6ZBmYJ+HxSvIYgL2l55AwMEDaDSTn9TVd/EK2hVicAd8LdPHfa+qz
kOsdqIqP9nSbYciHAFPXQajmupWLky72mRnBXwQRUqomUJNT49GT8YoiwG/1y/vST10bqRxGFkI3
2knlES86wjO7QhRhFR0aNjGCsIgbXg5yYrNSAKAbt3H1g9sA22F2WOF7dXyx5sbj1ZNG9uAV+F/e
4j+/QgwqmrDWikGxsMlG6DCw9NaQ+wKO0ykMWfwi+Z5MuNaAOOpDCPzHkWq7Uus9dX4xE5naM1k+
17eE/GxBwr1OFuHjYK7pkQbDahhNyN/lVu3NLfiEoPzsBAqt0Gmhb3NvG76iscDNs/qhpRHEd0OP
Bva+HTiaTJ8Tab3E5q4aFhjmJV6CE971L4pt40EpHFbVDo9+mr3hVtaNkf9U0wLTSoWna7vcujW1
X6NSuHPS/bDRNKaUefrMVMcsmwMzFIxHT/Z90DJgRKEW0Wu5AVXgIHHD3MwdW6Wb68f84rU92xbB
DwUMpHAorlnHBBp9CX3SFOYatbUq48frhi4Gx2eGBE8U0ZKmxOiSUz0w4Fqawwhoa2+NPi+T3ZSa
Hs9HLwtl/QDZ4RLcUsrtsQZzF/Km+jimp1q7xYz89ZURS7aJgkdqY73Uox6uolWC28JYThNrdw3t
9qwPHBPteHO21x1SnkyLnKywHqq0ddHA/AAtqmsSoId3kFfweEQ8FhZrjq5mWyk+hyBX0qVuOALi
N0NUusEJBA/YIYwLSCzbX9ZQ3Qx9uqtbw0mN6RBgssJoi2d1xLylrq4mHXlO/VRwflP1xAm6cKtl
2mNloqnIMDOdYsAkjTZa/JTmqQs+Cicoh/2kVOu6G0BvhgBGSdyxmE56dacnvlZvp/inOhkOD35o
DS4SHbxICTc9FO4UqnkTznqAOvoqxMAKeu2OmehbE6J7JMOgl5nfl6AAHob8Rp9mV4cEa5iNm7bF
oBRk1oMZMLoCKXTOhpUN1cZkmlEsj+yPREPLxr7pu9prYvuUK/Y6SAgEr94w3eFZtrYvVWs9QZiw
NKB+l3P4qVJ5GRTm9GHjpmW3zc1onbXpkzVkp6KBWAKhQA32L7PVrCi0+cCmhcm3HiP+Q7jlbG8Y
KRx8CEy2se/wRndG55QYk7HBDQoiIQcaPZAOUA81aErGpnPjEFipLlobymvbGn6i5xs1fRibeDdD
Ub7NwlUzzE40xCBZKL0WCrQp5lL4GLuRabxMibXu7Ltcv1fB9lA0v2gfeUkSOUYVO7g5PsiPHUOx
N1phuWVOPLBOrHQoCtadk8ynAAdcGYs7E7xdTWRsrAzpRqwON/mQvxJ1dCNd3VUTN5xBs56ZmjtE
56s5TLctWBRGMwbzb4LvBTWbQ9aCj7RczZCUXrzQrN7E3XsLCSRQR2Sg79KUm5RFHrp4MwAd+YmE
GK99Sqodse6gbqDNexqe4vCgqD/rQt8lwTZPE59EP6uhdeIwX9vzY5ZtKgWr738h43P67rlqAaHZ
hwyI0cz0bNWdg4fE3HVBiBbUm63+5O0KIzJOjGot1U/m9JqC5gGwVgJ2L+gGV4c2fo6n+1l3VeM2
ql/JDIGqX5O9msq1QsbVOH5COsUHGerBsveAKHhK2a7HYFXYPiMDSD1TXx93vFnFw5s5/QS/LtiR
X+Fv6/bHXJc3c4Qw0HjqZ9Xh+l2RndrAV62tCgqhudOdOn2J22M6ZPuJPHJzXueAvXcs95uSbKck
8KpBA9TrnpHynpixQ7MPA7qZmpI6MSTxaJN5rP1UAJLS0+dBOVYYllKgUpEgwAnqyiH8cRyArjey
zRA96RBu6dBGLJmyHivIE4zNKlNOcxi91qDhwFcMa44I/AEDCmpbvxX5czB2mLUoV2UHermMuXN/
n6qvWmruiiHwymn2YmOV4+9gylU3MJ4+ekFz6kL0qXi+opXuKsYPo9jPJn0HC4Vbo7vaRzHKRIMT
Ra9hdrKmrRFULqDIfpXWq0Gb33h0qqcH0K/jkELal2qHTH1PwMY2mQlk46zPGDTMCWkhCQixlQGq
WxAOjOGGGPvFVb4Hq4qX2wxKQW+2cUvz4gR6eojTAK02jE5aVZvUxBm1DAy1K/edBrKAwvRMikoP
Qe179jvDcEiIv47SdDR8dBPqxXHlqYntUeOLdSPA0WC5T+2VWUytmxK2QV/fK3u+ytN6HaAVHhQl
XkTTs9rai/NmE0zdyohKaBKBgq+J3dq0/Bmkwb2hrUeIfVR540yMrxA/PUxWuk0SxHBIhjxz1Hzw
Qe/q4WtKb5T0g9pA7nLtPeoBYC6amx7SoIGW7Hp4nqbWt7xODkFi3GvRcMp0f8b4l659BqaOlihc
bjbctza8ama9taDinNt2FRfxqSSHada2TRG+T4G5strgtlX0uz41bya+4ZN5slTF6asdqzDuxOOV
VsbuWM8/1RZg5uoUzVABBkefX2TPLcFzVSpoQRs3AZ3dhMIBV7Ff1xYoG0El2MgIGC9l0ACFA/xC
makxjQhxQkYKizaanpziZzVzwg11My9aV3vobfyst5ht2dlv2vb6C34hSPjLphAkTJNuNB0G7U60
7DagDPSmEu2++Pm6lQtRwl9WhCghZYxnI3KaY6s9aoFvadnGbEJ0aCR2LhUD/jIkZC4ZS5BaYtro
1LTWMQStO0JapwdXSQUJ73B4iWYAFoEdLBKy0WUlV9leCunLoBsgnrBCdizBUQIvuiI1xD671fW9
vAR+P1+jKfTv06jS+3QpeNDMa7+qbb5KHjCQrLvGKbqnmzByZGqNFxKIvywKVdCUd3WqdBk7VvPo
zOQmqGYnMQc/qEC5Q/2gkRDdXMgD/7InpEWRXvG+qHFcOlAAdBYYpObT9U3UvzUpkTxrur5wnJkm
Id+m8RXW6WqAVj78fpXqd3hSKkAgquPUWF5XvI4DNGIn9qiBg0kj2bZXdK9ue8BkQCRu5E8UhDtB
jrwwxUSc/as1+a+0Df9/M5TlR0KHk5mGQZnxWxTtrIQxVRMZMAwZnuy5AhcsfTZGkJHqsztBwOn6
hvzuM/+VJAq2BEdgzaGCYAW4uDHKdiHn26hVV+lg3zdjulY5YnjM+PHxKe2orNywfM6/Tdsa0W2m
YlhNY5ZYOUzUkVhZDm2qvryt5xJaxwOipcPYlN5E6xXgQSteZW4JcdCyzBEDlp5k8d8OHOLks18g
1hDrugcDr5ZA3HAV+NVbtS5wibzOoQ5UvTEb+Q46F8mqZSaFO5X36qDVERizdcAsJlSMirTzJcta
EvsrGyuqpIQKySpMXLMjPVRbJDag96lWEExbh27qhVIay+/9amEbhUJDAbWEDmML7BiBJwEURp0T
YAIt9BdCFrqJ1z0Is//hNi7bfHZFYsyYJBjCsY8xuNSKZsWaXrKL394uYVHCq1ymqD50UQledf3N
mqP1aOUYWLEAT81kx/CbnxVMCXcwXLL1jGMxCzWJBjbAZmwRhGEg3T6Vjy24xdAqRuRSrrUBHCWO
jMxHdiaFZ7rQw6HnnR7f2bHpTm2NnEM2RvatFiIsUXiga7OtAcWASsJMQRafjqsyUPzQKnwWF06q
B6ehfey7fn39JuiylQlPczaSUuFWH99NvnGku2Jdpyvc8TgFFS48ymH4lfqjO91Rx/ahJ/g01bvi
CUmqfVfKqqvfooS/doCJOHEetxk46ztICtINcKEFu431D8lylxDgv198JsqWmDPNGl4SG6PuSNLC
f5HNtIfAq732xnwOnG7HFtfmF0/pGmmI7DG5fpCZiB7PW2QHqgHZlMGdXL5tn9AVrg9E2TCv9Wy/
9GLPhuCfUx5DsjEkIe1ySq8tXvBCZCKdPTLowuoJpD9VzWkbC+pJKCEiC9GNH9f3+nufXfieggdq
krBHDW/Z69eFuS3dsTcbCD1txaC1Jt1Z2ZcVvBEz4latyiK+Cw4MxzhZK67hl4/6Rko2KLMkOKOu
NDrVrNUQb6KxJqva1z+DB7qGbq2MiuP65YQM5t8+HICciNbmhDWRtxb9k1mTKWnL7pzgdTiz0FBv
4NimyXK0+I01lRNKRwu+902EoyB4GUhJVQOIMW1wkZW35g1I4p+6F4ZLV27htf3oUJyCvZzr2JBc
NxFDWFY1muHgKIIkb4fBckhvENd+gT6Ztlk4nu1qU+4SL/AyUKMtJGWY+9kE99kpeClO8Vpz2Tr+
yV4UDyRfTvOubmSkRt9nWf/eGBGBaHNofuuZuWzMUqtcRQ/VR/oLbsmbV9kKO7LtnpJDQt1+L4uz
vmfVgu0l+jyLEGwlUUmuIygxcrCYTCj/muY6XcR9kcHnc685xWQcKOaWy/IutMe7HLyvbaA7k2k4
waBL0NffxT2E3yO4pyjmJldMnMXBLZ/LH/n9NHqDX6I04UA0cSGb5z/6x/k9SSFpK4eGXQj0z2Nd
lBn+3g9aJDxZVG3v5hbs9g04OrTZGcfYKfLGY7WBOVSoIOi9G8pEySSOWYQzDrrWQmWH2scCChhQ
r5vt8MucTlN+jJUulASGMr/8ewbg7LvTWNMBcG3juwpQQhaYrwNX3rSGb8wgQ8kML1OtwheA+Kde
Kj2op2pP15+G65Ej++0uzn5Boma6GmUIOvoIQKi+vIvpY1TuYkU2LfN9nkE4U4J/i8zw/0j7ju3I
cbTZJ+I5JEG7pU2rTLmSShseqQzovX/6P6CZO8pGZSf6zmylBRIg8PmIGAajgw8aA/l31LglHrv8
k+HhQUe730lhuv8HtLACD8FLtqhrVtEpT6BcvEs2ZdBvtFO3bV3JExWpRG+YZ7YAwUpbKgW8Hrq+
HoiPwZvkpl75Yh8Bhd+oTguGVJHhEHy9zwrCxdezpLQu4xxnqoMNvB3jHXAseh+0k+iafBIb3ghY
eE4LnehGqw+RdVIzqBuDctxaQecwFZCIabTBLZPx52gNp1xXQCJDt5Dd8AZ6BM2XY4Lc3tJXiFSg
vzCugaFNKNBKqM73h1HvwKKE1gmJf2oa9Wvw2VrmUVNyp9Tv2chwBYNoQuNA8PKI6OQ4C2e0rZrV
ufqvNAYzOAHKmAjuoeECaM1jckTh+NA7FBSlqWdtM79w58gFfYRnBHPjSOf4GblNpvqgJpKC7BtE
OV6krSiSEv1IzgxGmaSOdQEh5mWJPAMUM5L9wpr8aSLSwhAEHyoXsumLltmTheOI+82aK46x6MdR
qt9uG5s/y4J/tQGf6LCL+9ok1oJc2GKnPnrsgSD9znCsdjiGy37aiA5Q9Ch5KuxSB1GhmuNRdr62
a0cXjdaATYiAfui34jY/rU2+E0USglBR576a1dMIyo8o1CTSI3S4dBBHCY6RhQM3HqPOfS3M+oE3
hsI96owR7hvDzEk4RTnQ3/8BDeOfmD3uq3Gx71Q0vRaZIz3HEAQFqiijOlqazUYzXoi2tzsDrmrc
TwagOMVDa4MNTkqcGTPKcVFtlEjzDCt3lNLez5J51xZxHyp9A6X69Yx5v90woKeUy369fF/ihzJ/
hb/3Utl+tSxto2XRo0nkjZ3Z6OWh4bqO1JHT0ellwwODoDvEv0f0sFSM4EeG7GUD6Lfb6lAs+lYh
nZMppiujf4OxX3+FQtJSgqXJXpLnuX/pys00SI+2Du7Aat9i+q6ZTF8GxGwuv1v27DX9izYNDoke
4tTPo+co+ZG1gT1DkJyY3mBjEqA/0Zo6ihVC5rCOn5S8hkrX4ieS4ddgea9YI+mu6z4aMCmtCwaG
jAEkbmcLoQsIvP1GB++yhB72ehzbyi9KzKjrrgZCqfqVjBtLPmXqj1w+160rAwlQAQiDGRSn718y
esCQBrUY1xnU3n5CGIAuip+h+1WPHx3IjaOX3v4w0p+LXrm90aE3VbqZdRpkkVTmn2As7n5wnj2p
rVzLTZgpdh3breoX/nCESuFrbu+kejOrbo++b+Y18/cqZAE1nEaJFuHdOvntG62ONoHA9L4N0RYA
WiwUvBaRbeMynnwyqrWSOiAkg3bb5WFagrjcm4d9E9o+5F0CcDKYOsqNQvkMgf3+PLgLc9fOEU1G
NUrOcJTwcZqPvDIk+lMPwZXbmxSErTwvMUZzlSa3EMbNyTN6w/eLob0pVNsmmRzqcfLr9moiO87z
EyfQ7I47CdVw4023nfqpA5G35CcHEBYsHjI1MXGCIH3keyEyKtEKIBw2JnftHBy+/alBqQg5EfjX
Ki/dyc50IDvgc49ChDALBW5Y20+NnYuvmIyWPKfaxHwICUqwdxtndRttRp/4dVi9JB+CwxWErHxH
RZvHPKkjHK6idoHK5L3AtdEYKgi8Ooy8jk5Tj0EuIyMlglEpkbv8jJoutkq72SiVCUricijvdFRU
7I8I7f3HdsOy4JoESerEO02wrKDyaRHOwcR2B8IUOI1zZ/UB1ab7xapBoLiSNzo+VJh4sA0aTO2z
piFHiSE4gDm+riucFLJ4nTG6aWt+6+UTvMkBDNZwQ3EeFurilPKD3nwk6eDf/kSi18YZvLSoiVYQ
0z5F7YdCD8aQPuuIznLlGV7y4fZaooIN4cxXF2t9PeSwrlpIN+geNPFT3PppAOI8dElAzQkSKoTN
gDSZ87YOI8FeRTkqz4PcSjXIK6FLCw7axe3umIzICBsuhRjcCkSPTWAxecpjSS0RWDQoypLoOZ4K
LzMzpwF/mQzBJcG5ipZiQdbFXdcxFViVFSp6ctx7GH90eiiuW6XhGKV1LixEAet7PRle3OUbOlCv
Mv0Y9Y+mqt16vqeKfhb8IIGf0riUBERMiWJh4gxFF/KqeEALn8AyCmWPpwgKeAAMpGF80ETX688m
819KLZ8qSRfHMBhLWbdgdj2n22hxyGbeFy5EfFzMy/VCXyx4OH9Mj+QrQDdyg2pDU9/JfevGoBCK
+4PcZmE5apvbJyo6UHYDLramSXVeN0ztel1tz44t1yS6P9WKwPeKluGs10RoDUljWIPMfMG1OJrw
EpIkuh3smd/wQp8D1BebISvQazTLwZhRj5ioMo/QJ/e7LDvSgsL9LuurCmVa16S25pKyeZaUJxmR
KJV/tJiEUmWWtWam7dEIOPRGB7ymHobftw9cZMg1zlaZqZ3VCKATXCbVjV1jCZPcZ4HrDKGYcTf7
OobfnO4RhFh+EaTPQDq4cGrQBxdzLQneNz+CkrYDKQsT9VxNwqpD+ZbmoxfpzaHJRGQzIhupc41y
UB0NeTrCRucHDOI5BDPBfgbFDS3A+Jq4PirKMHnTVc5TRHTU8A1zP4NqGENygjstWoF7Op1C9bgZ
UK3HPOGjqg4HIzIFiO0r4y1/sTw8lVJel8WcYBbqNGCyN1g9FFmOiT+8NW7sqdADH31pYVBQP0Kc
pe7/QaNKdEU4Px4TIx2kFMXBOSBBf1qKDW0f8gDAZ3/1jc7DeJ0qeVoUFCeRoxO5dZ17KlUsSwm1
FXqeX62dKXsQbNuzzqMcSAhmY38O2wcMdx6F6ZDAkBgs/LwwJD0E0mJVQm0/39ZPheEs0KuqwvJk
75lWFgZV75LRlXalP/5a9iICFFEVmOdlGqJFQosbR86CaeUQU4/AsQ0OSwx7nDo1w+WRwFYJQXiC
K23wjwbs/euqoqfdJiu8eBR0cyHgGxYtwXnwuJp6TGyxONYcncG03NoQUfCIvh77CRdfr23b3NTM
EeMP5YnmhadaxG0XxdFa466eLbCb94d26D5uG3aRgeNpm6x+pZra2dbpc/gILV2jRJTQHf6VAplP
t5cThAkGZ32IaYEXcUHIGTUQgigtf5JiH4Scpv261ubL7cUEmaXBuW+7A3pj7DE7k/RBZqv+OD9Y
YFhN3hLiZXMhiLcEwYLBmZw+0dt4VhCT1P1uzuJgWhqvXkX8EaIGmsFZl36tMqte8cgJVMQRVoaF
orpJAe4bsnojKUAFNPuarG8tuObb5ymybDx3UzzU0MjIDNwVMKf2EjSLIGVqGYDGgMyRatRbwahL
c28F65ys3XXzWLsUmV22jH5LUNDS70hDQ8GvEmTxPM9TSzHSUg5w0az0XJ+X/GcO2C9LoRLlUcYh
CQ2OwLvwZE/pODOoMWoy+fQyQKAq7ox9LSv3jSHAdgqei8mZnV7vE62tUaAYSHGy7RV9iXqjaloY
6ZVnStvbJymwQCZngaB/qI3WikqMJJcnKKVuumyn0fFNWaAll/7Iu2/qJIvsj+gs2bO6MHvgEs/B
zIvAMvk2+RCzRGsNUyVKSM8ySPihBegWgVjU7E9y179WNj+RZRfLNnacxMT89FaTn6bOeoAcVwh1
PPBb9S85cvDOUwPzfRl3I2hF8JRDkccUGAweTptZc1wYM7oJlnTocXUMIJcSWWCVhBvlzJI0ZcUw
1P9ph+WeZAVKvSsRyO6is/UEBqH79q74rm2AA3tox2OV3d++VqIvzFmsxp7kuRiRji9Dfld2QLRS
HDJGasGbL6g3iawjj56dy7HpSWVaKGlMPt13obFlw1DaXsSlLXgrFpcXaLpikBRw4XMzvKdttj13
8VsFTds7cFuLZHsEVoDH6RbNvCi1hTK3Mho+WA6cwfogVuOkneRUwgcpuJYWZ3NkPYlAQwjjNrky
lNKBhnJyj/rlXnMUl4mOiUd3RYfJGZ5qQPXcUJCT2NpwmBTZya1umwC9p4/vtHyAwqOj6mXwP11L
nsZj1C1J7UoUY2fpnWIKupShdwwprmnyby/Efv2N/N5i7+PC1MyxZBtrifuvytA1qr81q2jaRPDC
LC7QqTDKspgy3rhsffri97LYqOvwLJmiWoUq2AtnTaYlLfuIwFpDMhvNIOpDylmD+h2jV5Oexu+3
T060L85ypCQjkaXDs+vZG0CIYI2HsmjvVVC8ub3Qn8idv7oDfgSfzIbS10CbYpgEQjb31LdBNRBv
xl/iyy5KlHjOjiWrDDVJP8+QPizv1X37ZLjrRr+bAsDS98iUJqcIRAZL8Kz5afyyAsmTVqH+Ksck
iKdveZmGxSLwNoKrzmup5UOt6Whn2idbMl0jCukgmuAW5Ss8f0eimYWdRSj+1N7wWw86oAqMpylY
fWuD4VDRvWDG7sbb5Wk86gkKr7382SFSAiDiAslfzpqDUjImKqsX3bt9DwWG0OZMxdTUmGaG+ukZ
ChgfeaU/guMPgbW8VzR6VC2wA0STOwwirynaJWc/CvSvLS3rUbFAtWSpfMxLz3tyxya4oj344hNh
/1R0Gzk7khVRMsYJUnbQ5jujGbsSzULZXgXx89XzJARAKzD4mgo/TgGsmmZIa2KDvxSQELCHssJd
Gw6b25/tqp26WIb7bFHXxUZXdemZKLFPl82knCmA1Ub039jDi3W476TGi54v7ZCezeZ7TYZdN9t3
tew36vPt/YiOjf86Q9mN9bTYp2qug7hdAIoF9QpV7zvlZzI1uwa44lWoOXM1zLnYHftVF36ysCs1
yvQGpdaldVSr9CAcSzGUAhl0DC05t7d49QJ+LcbXysZc0+Q8x2JrKT1KlQ2SWaiQrKmgFPrZL//D
gFysw8WJ6GcCVbNWkJHsDL8kP9LF9lb6nKPq4prmU6uSY1dYA8DW1U4qqsSPCabvFmDP9OwUQ7gt
tadDBHJwqmWOrSbbee1djZqenBiRE5n5XreAGJaLHyATsZ0iUr1EbQ5Vq901/lJgPp8AxXj77K7X
AS42xaKEiy+l1nbWVUmZAgYwHrL3BWihbnbAc2E+LCf6lN/F+7VxVIx8iyEIog/HbNnF2n05NcNY
Vum5AbobilBOXemONBnAS0LKmNR3fa1LXo+vOeRqkEsmYNYPIxkPA+Q2Qfgdi5S4RD+IC15VUqoR
yVHuNQF1JyPKrqAY0YVS55+KXrduEvsdFxsnkaYqtjLZKNQtlqtgart7sHYYzYpdEH7RXYLRN/N3
+W0Avdpj9gQR8udyl3hClygwdnwJb6EypIJMfPxhV26BWFc20l29gYLRqf02YABX3UtefIyEMI2r
scXFpeOMn9Z0EUU9lJ6bdHFWqbmD5NhTDpehRfO+ldXWL8fyrQWzOC2Uh7JOqNPmxn1XIUiQMFsx
ThKIRyr7uCrT0W4Ud7HN3JPt2CmgNapHu9oMpCgLaC87Nehe5Gb0tC46AToelJEdqLQJElbEXiT0
vIr+l91iPLatuh9ale2MtnujtrqrxvGjzo0CI1H4AYPaDi5IBATvT/QJOPuckG6Sph5GZXK1nX5a
fBBZpB6DjHavcoAhtADZ/KMoDb0+G3TxBTgDHbVNW6QVlmWlYnQmofA3ujTMtqrXhpFLnm5vU+AP
+GrjNK9GQS14oQ50NgvmU1Rbe0vWn9j7ayYa/BBtjq8ijh0uSZ59nikTZmcpL0qHKIVLYRHQQMQp
fj3j+DpMvobYVI2pV9bIhi9Gbz0AuOWREATZrrgxJHg5fBXRyhE3pCp8XaXnd9ogQyW1EQTK7Mbd
ME586RC8ydDDm2qMjWmGJ4/mnU26bRMPYC4jAZmIn9uxf/t6XIf1XJwgZxCzfqmLJl4Z7GANhs4Z
jM+Z7vYFPCx+67SuBTHA98rLgParPcHighCJrx+mk1ZO6ZRirLolri6/jC3jmAKlz6JCMRQBrVmX
48Gi030NoShzectH2QM1kpNOD1JJNlOfPOTy/NEOU+LKNUkCwQ9kgcWtL8KZy1hb0sFIEfqyqriG
ln18ijawZH4ZNv9b+Gty5mjWG+hbNbhf3fQe5cuWdvo2b2H9dEEXTmD3TM4AgXMpMpKkR8VUpVvI
amWQBda+NzDctw9P4NL5KmIqlXldx9hQ3FVBrNluJJlhO/9/sz6zosPXBeZriK2JyeS0gkeTOmT8
2m4uRAO8IqvGlw4XTV0sSvAuUTwBZx5Y97zpeYQSBsiYK6eYQkDxBO9SYLb5+mGUWSDlMXB4oA09
m3pYFUGC6ecaZEcp6AxvfymB3bGY6bsIimJjQr2ymQF/tdfAhN6QCXL4pliCSJdPNNZOpb38ur3k
9RrzxWfj7E6RD/NiIZBAUjlu81MSVofISTHfbPxXefnFSuw9XOxu6vpB1lvklfQdFEePObr4LMrD
8ART4BSXpgSOgq8jmpZBJ2tAbB1ZNRghjooigB8KHjBPBZzWCshpJjzg3lo9ukEpBwP16YZN3gk+
EktBbpg/ntVD7mo9M3KYP2kzBybIJ7Rz71uODPEX8QCC4Mrz1UNdTSMt6xCa1wtmWpLENW3dbezU
VZqfDfkQbI2NcdzYGl8/VEpDrQxUx8F+E2bQXciS4zClv5MId9D+FtPvleF3Y/nffDpTgW6YZpug
MOQSWaLRzAI7PYy8BIVjCZRXpgpmf30jVGG46lovVuKySysGWcKYzWx2x9rlAQRftqsPiLnAa13P
Yi/W4TJJOaujAeoSzDZOvlV3DqOpz9zVtWO3ehqeAM2g6Ld4sf8PBpSu3s+LxTnDVa4zpUuHTfae
EsTrvv+Z+IwgQQ0G0AGFourv1Zd9sRxns4bciqISVIPnHgKQOmatpcK7fS1FK3C2Kl8Rzc7FghW0
eWdOxTa1BbWU64b3YhNcSKMuRKsBSWTUCqM3gyVaaRanUjNfVtK7Og+T6E6WH6VWhG0TfSsuvjGI
AhCJxq6+v/hS7wMdtNEghKwYzvRTXBsVXkwuzFGGKR/T4nO9ye/r03oA62blqtAAArIW4WLQFW/r
m1QxQhbBZ2QX4Q/j8nXGn9/gwuXQSe+IFMHl6OQ3OGp9yWiDFmDw25flOgz9YhnOmswSSI8wWsBm
NtYgj5xyu/jj1t4zyjlZd9sNmKDeGfnnG6L3LWgzBetfdUQX67NPfrlNSEyTolXY6D0JjGxTnhVk
0EAwBfVLjn6W/TuWMXggeoZXHcXFspzJsbOkHRMZ27aL3EOMCYZ4KKB2T2UsubqI9k60GHuxF3uU
EqutG5DrnefV9LIMk9nddsja71m1Vaig0H490LzYGWdgVH3N5ZUZGFYbaGzAbosQdAK/F693lV9J
IOLUED0SHmAfQRqransY0GkHtqLDEHbP1a48zXttO7vDoX5Yj43ldC/CieCrIefFTjkr1FZzBQkI
fENpM/hWGO3Gc/qD7pn5HiAvC2xg8xNJZ5C7ImoZgWP8TIgvPmhhlG28si3LO7r5f92MfwALFZhy
HlnfzVOTjR2+JStNlCPogneY4A2BzvGj9RFRBvTzRHj369n817HyIPtJt4bC7HCsnQ8im2/Sa4bX
b/is4zbCJ0c0rFFWpgh3PNCEfty2B4Id82h7wHAUTWHOSwH2u1IJWGtFjDYCw8rD7DMwQoDND68R
/MuGFp+nUj7VuYC68Hpv+eIUOQNj6BgYJys2wk5Rbc4lKlk/oxWDwHFgsrlry20tz7Ze1Y2oCXa9
M3uxNmdvTH2yVT2HTQVVcdCDye7feKKC7gt8M1k09SA6Uc7kFAvwxpaEvc7Je2mclOq3IZqeEi3B
BTVtApiBWWJLRq/vlaZzE8x2LuXj7dsnWoW3KLVWQHwYG5EyyBeC/msO1kwUnwkfGBfFpIkl6Rrm
zc5TCznFbtcD0Ls8A11dHGcw9+zMUD5Mj4C0t40T/xIxPAocrsrFNO08N6ma4/qno+ovYLQ20w1o
hN1SFumICFbiobllr4y6yaLEuJd8FCYdDdOoCWhKI1E8yh7TjViJh+a2MZhVFpRwcOEnf0UcUzv6
nsmMzuDOPoLeTNj9EtwUHp1rm7ORIDtC/HAi5fRsZ+lpWX/fvo0CW8jjcaNGyxp9wvkNhuaopeUN
s2jQ9DpV45ep4IG35hTnnWx8GvvqXYo9kFye5g0A/UEThxBYc8VHJ9oWZy3Qj8+NrlthLYBJKPpd
ZgvSBNECnK0g6bqsWoXaRjHTIEkQuVORxRMtwRmKyGrnSc9gKMzmKZmeCv359qcXuY9Pqq+LCGOt
F6WyEnx78GN75Rn2Dsgd0welOyonuS9v8HWErl90qTnTUM/EMhAXw/yRXy00VhLjbliT8PbWBLET
j3UtGjNudQ2fP/+cBMlCEmqBuhdicFjicMMm8DBXSykmSB0idmInqBRuf05YHwl8to4ERkthHHz9
8DTNVDWQ9eo8HKAhsmxNGfNQ1a84+l5nmxx98dtn9zfZ2n8W4TtxVh9F+Qw1bQb+k3wVBE+t6sce
Rog71NTQssKMfVb7Mf6OuiRawtvbP0CwSb7ZMto9qe2EoA46V7492neYmv5hL0+3V/kbq/S1Te55
WSbRKlnVKGoyssu0MrtwfWFdVbIb72p3+RDdluvv+WtBziVLc4WCqIRz1ZIFUKnAkDVXsCfR0XGP
qye6reYo3sFHqTuG3FRkcB/96p3D6iLMbRzxe76eC1qaackEBLh/6H/KTL2pZGsyIa9A9vV9smPz
lKg7gQIFFIRCMqCrnvhiRXbQF3ZrrNdeMkEzdc6c+rB6pZcGxVHbQiooqNB9cESt8OsIx4sF2bFf
LGgYeVxZPZ7dHCiBfpiOyVu01akz76WPbMeKNFDUWLwigLD955zKFhDv/8akXfwGzuH0ii1LQwNT
w/oQyp6GOshjAdwX5RRXTdrFOtyzgOZLmsoRDnd+xbCvm/nVcxZK4D4bf4ndtPpZvv7Tgn49Cq40
NGWRlM7glDsnYEk0zQ+rOWVzspHI3o7el1x167TdYP5o8eV2HJ00Q3WKdHRym2z91ZgQk1r7IWQh
JnremNRoq3Rb0zRo1X432eQMPnWHAJyO1tyzooLuLPmdl9sujQK9lNzRUnfgMsKr9JNI94q8Oy/F
eDdPWjiA+0hCTUpujKc1bZ7JUmGeZN4WBKIe0ASSNAlDJVH22lh6SJDmTRmIjGfLSp0myv1INYNR
KrZGAUVcfXhsq1WFeMowuUULPoSlBgRlSN0WpD7S0IOrTJ8aF8nGawu+iwEElkxU6Nmyvq2J5LVp
uqn6qPNmgmG5KT5O2qMNct1p3atj+S0lmmdHAOCjk+nVVQLsG0Ry8xUEtBRMi4nbg0ofyGYHg1Fu
h2ZPrmBo8Z7GhTPKu0LD6AoG1nU0tsuP2Yg3kjcVBHxJIMZ3QDbvjPlezqmzDAvyFQZVfFKhZwFP
BHGUg1r1fkclt6Oz22byPXTw3MQG4yF5n6ednR+glIITgOBL/qSYawCdgsW+68bFLfO7OZshW3RO
dNRutMyFoo9jG4vX9ouXlqDa6e7lFoRLM4xJ7lJ7cI22ctNlcJPytehaL6GSs6aA2c415gd1SMyU
b8BOdJuxMr71quLZyrG1QD0hAXs4nJd6CkzM1ZJkfZSb/kigN5j32Z0ZW16RNuei2cht97qqdzI9
kejbQKJAo7afxYe0HpxuMd0YuDdTh1ZJYQGtCa58N7EKP0673i/2a+0td+U64X5B+EZPIV7d3Ek1
KlT984rcK7WQBi1dONMI0gYwl7av0eQI83mO5fVt6SeQbW8QgXuzqfodWA7shfhVXhwnJQ0tVfNH
/ZznBSTTMIZvPxH7WC4xtGaAXWrjxplqbUPN3WxJodlDrm76IWMibjQeVxQ6SFkGRjMFtJExn+GZ
9HdZqIkzJgmgJVPsWTh4U9kO/YMxnldCPTV/bWvijtA16hvZGzr5pVgkXJV3c36g5ZwCrBpvUeX8
MYwzZDCr6k7JV6fsvldZGwL+s8PUL+Rg5L1ZFWEOSq0MIgZJEiwqhNlW5KVD5aTFhigHVTnXxUNp
QcBmfFFVxdWh3dZbH1DkckjTn/KicjBZ4fTjaSWqMykt2EShatwRDKriNWWlb8QYj9KoE2m7Ajyr
8gwQ4lq1zqxa4dh0m3oSibJf93xwNP+Oxvihnhz43KGP4NA7v91C9wPhM8CBcLWRoxwBefdikYzc
dWKfiyWZa7zwRHppyGrBghYWcOIkCr+0HG1yLQ+vO3eWgLiMTDYsREzif1Pv+dos53QhfaVn8dLG
wIJUd0NYhNrj6rZoTTN6bVHZ9XpW/7UY53DpAHILg4VKkQEgqVSvP3P5RBIokz0KIiaRu+OCMivp
NJ0aOFCW1TN3B/63zex2WzYG1onq5ldDwAvnysVntV3+u2imHQmBdx3uh2OMRkQKnkzH3FEQ5OxF
0YtgTX68hczTlICfFrkQxMkGkm40aJDdPsWrYefXtvjRlrEfENsWLC2h9/n0TYnvIcl4e4nr4frF
GuxDXtz8oclyeyKIf3qwkCJrhGYR2UeeCSWaaksKjxVghGXqq833i0W552YN05yoFm4HC7qaY8J4
+z0FmbFoQPA6N+PFStzzWnslK0q2vfygBMmGvEbP1hsDoWQ7DNyWW4QV6rb3FdxM1qOOn+Od+a7v
qmDZVy+3j1p0YbjHZ6VUWSZIzwBbPXwMqvHYVYLiydX0/GKzXCxL50gH8hibXdDaIJt+Q8Jum+5E
N/961+hiHS6WJc2ikEUDj0OL0M6p3nt8QwWCiffhgNa7dK/4+b3tFXuRCupV83WxLmdUlprYPVgc
4Riyx2QNUTT09T7zCULc259KdJCcPWnahZB6wUGOwXz4VxNuOvShcHhCsCF+5KVEgNcmEjYUJ0i5
NGj09p8tVMZWGj0CMN5sU/A+itrT153O10Hywy92nOWJ3H/ur0dbvADj6xTYqBmyeShRXim49zxm
Tmpn1HjZV+uLZ60MUJUSfK3Prs8fyc7FdjhzMvWlJXUzVtDCqkRAelA8zLLKmzdtRZWF+oa3BEWB
+AgIy9Efhw+KYgskId3bt0a0Uc7W2DbRrGLFqSY1BDbrZ8v4eXuB65XFi41yJsSw6FpUHUzICI3y
Z1qFBmqLtt/7+m7tAhtQUg2GlA1nifYmvDKcbVlkZSKRBJMdH0oY7XWfhOZxdRlDFWOrEmxUdJSc
hTHLRFUqqFefy8qhnQM95Q6UUTN1QB+GawrWKO2QCVk0r8P8L86XNzBa19Y6e/fVb+u+8+MQ8ou7
zlHiA5tkT9wlwICTdD9+A6KaYFxfaBCuzhtf/ADO8JhN0qmJhR/ApqmyT+Q98jSIO1Qn0RTF7SOG
VttfHX+RJyuUKLHUoH6v6GMUfQi+IYsc/nyVlgoMv4EuBV/EHeI+apUOr1J3rHtFdaod9RUk/j/W
9w5QG0/U2P+b1/G1IPtBF6GMbuq9TVifMT+UqtMf5kMEMrXnfm+CjzH6oSOOf+oeYyGhNbuMtzbK
mZ8hk2uq93V+rqGuXWretNKwSCVHh+zs1Auxu9c/3Nc22f8vtpmYFdQf2GBB+0Oi3qJg9mYI5029
J3JoTp65W4/i4czrnuprUc7y9AmJ1His8rMkH0awLGdaIA+1E5FeYMz/xtB8rcQ9/UlKq4SYMDQM
HA8liwA0tp+gbvAfe+v325f08xLe+nbci4/bSCdd1efn3Da3I1L6bgLaq7Ies0h2zOnnoK6nUfYl
1GloFYVrlG5N3zdtd1tDKxgCyEVY2lOAufNceim1d0hBVehYVfoTdE3jRr3HZN1TA2KEDnKw4Hhe
dCiFGD81w7prrDgsyfce4mTg9qkjlHeap2ZNBSOnf1Nl/TpQzqb0ddFruYqmjRZO32jqDg+55tL9
8hyfAHI7m2H+YBQoHPhjiKmQrblFqVUYcbA3cOOcebbB2FanTGYRP8sHJUBMhgzDFI1H2s/Oh/xh
lgJvzLZ1a0WuAlphFmAi5WeO0dwp+3bDKEzao2hQ/3rpwPrP8eqc1dFmlK56lmEw/ln5Wbb91COg
znYbRp3tK42Dug99FJ2owArwzP3ZZNZ2kzBjN8a+nAye3Ia338b1SdGLnXGGJjZrBUrDOEHW7WPj
mslWCtWNOHASvXkeYV6q1SoPrBHQ+RXEbDCWhZSwdUrJl5GAinFjfxMxfn00LprJKtWA1DI+2hIq
P0AYimpyugXZH5U3LcTWNtlu3NCt3gZx4cnmJn7XF8cI0IXwJFECLrCsPM2jrBiQiI7xU/JDH0A5
3FOf2xgyQkwwsHtCKeqUY3RaGM9djzS+ToAzfNNgW7Rk92eYPIDLoKAXHSRQGHssDRZdVpFr5tkc
u36GPmr7+UjKp/XAWuIGBKJ9ye8CxujYPVrVZhKKIQpsAI9P15NENZYFnnmcY1dfYYU1NHeqPjAp
9XNUi8HPBSHW+9sPR/A0eQ5HeVFnZbFwtDqpPB2F/rr4dnuFv8nA//P1eLLGPB5jmwxIBGJjQsF/
8kGK7itddzcaD4sxOWrSO43au8b4miaaZ6kWaKIt34LQNollJ7Vfm/Xj9m8S7ZqLgqAhNMGbsjfM
+Mco+hyZqId2vWz0tWvOIFla3lUDkNMoG/XbHKyctq/sCMpGojhctBcu2plBpE4klh+TYnQs0oGH
b3v7tBTB++MB4MToS4whfbqn5IF4dNcFxivDW4oTcPZrb3hCnsER8YlN5x6XJYUdm8/1tILwSlSr
vD7e8OUt/mBu7JO6LixEiL1nOm/VQ+EXE3QuEigOO5rDBhz6I8SKlMErfwnV6UQfjItxGhnpTMyS
mTpLfcP41UjS/xiX8uMbTTJ3fcdSM+bnp5AlhP/amPKtFYLWBCmFyQUvZt9YdZ40+blt783IdMa+
C5JMc2hTutIkhG0LbgjfcRnquCjnAXsDT47htFv0gLLZgaGAjN4KYgofyHRfORmAm0Xe7YcgWpoz
G3Gajis1sLQ9l76ZL85MnpJeYDkEPpYHVmPGoO4XNk9E9cEfmu2AEnekuekqCpkEr9rkDAfANaS2
is+DBHMedbKdjdxFC+a3RFySuXJJVBmjswbktoli81NLpmxUhS2bGW7kUQ/QTqSz3z0XDRSbGbAG
wh+9a+t3SSAMPq/5n8ul+ccQK2oLgQnkFJMOXYCAKVOjFfmCtnEf+c3h/S73XXljUDgCwTv8P9Ku
bLl1XEl+ESIIkODySlKrJcvycry8MLxyX8EVXz9JR8xY5tEV73Q/djvilAACVYWqrMwzN/2X5enN
wDh23ylxchOmHSRcgvt+brzyTNLwy8IkoR9yjsya4EkYMbDLdNsQ9CiVn75HvHntS8MhA0Q5q/z/
f0R/WZ3cg5ZlvRn1Xox7oLq5rWvbNghWyT9BP/6yM+7vSfUgV8OOkdKMb0oFklDmu1o+/L8v9C8D
kyugEE8vWnSVblq0WrTIpfEngzLlZSPnEspfViYJfFGDK4or4xD7Pr4GeVOPGQdrIY+IcAUGHSgK
vGBbkpDYnkNGn3tP/zI9XsuTHdS7BEyrrZ/cZLvyGs3/jNrqVa7Z8XEYjuob0IroFysuFQ8auvt3
7E1rl9l+NqWeO6aTBN5TDJF0RZjg9ic3YCos7Tov7QaVLvCJQCDejX2XDFvzDRNu0TG8i0p7jrJg
1g1Mwq5aFH0bNSK5ATKndVGoLZ7FC14v9ZuiQguQOqkK8ggwvjz/F7XScYGTtOb0O0wbsA2kUJSq
zJLvkkL0LI6YAhP7/soC4MnJN9Wtvq5e0rvgaD3P1qdnXO+0M8ukZYrCBGhdgKfZd5ONsRxHl/oK
H18aGCaG/2VQ6I0cfeZ6zVmeeCczDSB06FvxTcTfW/Nd49YtXPGCC8+Ow+fLt+xM2Py1wxOflPoh
CXIQBN0kKdj6pPmuZ0dovuYx1NQuW5rx6lMGgsofuKal+JaNeaWod1QvZwyMXufSYZl4pVT4ea0j
S7zRMcxTBumi7KjTsJmPM2dl4pWITKskkuN9AFqLAARXCYAQQM5+ebfmvsvEA1VKKTM5IPCn5lOj
QHrTDJ/StnpNmO9ctnSuMvPrCEy8DEu5pyQZAn2zNe68VQOiyNZGlkahKjZfJ5g7BhN/0muAGLUU
Pk0vPhrzNSpmii0z//603yqYgPQLRFhupBLag8bxrqPLmR0bL8WFkzbtrTKgsIZ+xMizVesCErYc
3wmYZoGCb7pMVsPqsr2ZIzftrlasSYsgwh1VTQHX0616DJtYw1zUm9u5iStI0riJhwGTR13OHIpK
mWCvlxcyZ2H8+0lYzXSQ1BYe0i7ZPNUi2KoRmUmx5rZq/PuJhZ50WsPH6dreepUQq46Ste7N2DgH
ODm9MFPy0boxLKs2kcexVXxb31eH4q4ybUmdcOsFWygZZId8pbl4CDvKfbLloMcFsxCkLO3ctIfH
5sq6/3f7OnEWxMzBJBRi3EVp65VeGm7pz6157shPnISvhDwt8mh8+ptHdUls6NfnvsOCrVW4SewA
NYvxFweoyPplbBibtQ16bxm7XbkArnxu3vCczNKvbzBxIwq6R7SSyNDEQi6ZdPLrzEEZdZURW1lp
W2AtXQD4I3TJ3FElrlR3ZWsPu3aV3s1Vki6eOaZMu6xRHYmRIzvG7COQtoJetVAh7ficPvHFywMz
k1cRFSyrwGma3PDhK5WArKaeOYe+mVvKJPPweKonsQ/Hpvi9HUrfsYwnPX66fFrnjEz8DKgBuxKa
SvFNVsebQnmTFlmog3AuW5nbromvGXy996sGSwG6GlK5kAbWZrpuF0M0PsjE12i5L+Mhw3fvvdSu
Y0cFQp0F5WaO63jOzvj3E58WKRbwQ+NzTtU/ilp3WJwvFBlsUshcXN6zc6OvP7cKS5o4kjJOWcHH
F+pYANOgrQZchB2qiG86LpEW2ulHe2wfgEUGjLu7moMRzZ2MiZOB/CXRMaec3Azlu15kayo8V9H9
mQxhdpUT36FlCQt6hkyUrYqdEMB/5bcj9gR47+EQgNNiNU5n+YfyqlVtdS7MzixyShxiKrTSZYrM
zrDeMz8+wKtuo397/L9r0yeHxgRZlp4MeDyH/lNVQ8RL/yfUIKeH5TuvPDFB9aZh5vhIxsTHn/La
WPuL+tFb1qB8wcgUJhps1IKBlndnDunFUAR+pYn/ANk9U0sDef43AQJmz+h6zFirhbXK3eJhbqxn
7ntNHIlvQGa8GnvroKu1ey7tRrkx+Qy8ecZbfXegT/ZSk6VFC38c0QciPWapm2abmW2bW8fEjfhD
EWSdj8/FD/kr+HDB3An89GL4UFeYJl4mL9aGz9kcL+x/TJTxqSb+JLSypuyGIEEJp/vql9VS2apL
C1iWcGtuDAfsj+1ge0/ZYljPkSDNeM1vJ3Cyoygc+CGNkc2WQwRxHuhySAipVBHwHHwm1PzlUChX
LEvhumFY6Fwp09YnJ5afEJL3e7hNYevIj+QSXCuudRUfA4y4pTvxFGsOtPSUx7ns468yGeUUsUc3
dcVUFYtNBSdjQQsVUlPdvnPyP/W9L23N6fb9GwTiUZ9p7o0v0fwDAcZvs6g/K5jh0JnxXUI72V+W
+/kgYrXdhxg9iRO+oKk1c3zG0/H79BgGZeCktwyO2sB0+D0EI7cSgwToqKiKKxWQdUsPyvD6NuM4
P56/uHxD/r6Dv82NF+hkRSELilKvpX7Qy9o2UEuzkpkFfZM3XFrR5A4S0LbAedX6wQTJKQBeb0R9
woiGG41uJSi2zKq2cDa140ExNGwATOjUfWMkK1GDvhp0zjQzV9DIvU2btxD0Z+2egKsbUqYownM3
y9B0hxgM+r6ttSp0N1T8r8t7dAYK83uTJje611pSDL6Ijua+GflnFtkhXam3mqsfxCaBSqW1id8u
2/z7Jv82OckKlKYxVNl10bFC+wg0oHaTYLwSyUjBlpctnYHD/DZl/T4CXVTLrGtxBMDzsVGv6jVG
gxbBWlmXM++pMzMZvyxNx+w1SlgcMpyEIrSbPxLg09wpoBzUudX1iCmqZoWH5z7dFKzJNYi4ByWu
U7QZIL4EUHi5yvK17opmfLfJfbAoPVe8zWV1ZyC3v9c6eVVYooYLMSl2lStIHBXbo43TmP4+lMkq
B+ukWtuF/6aGjWonwXMPbb60ftQqcHeqbwrqHFWSvPgGnACmwBdldH/5q/8dGH//vEk+0fs08gOv
Mg5BGrm8rWwaB6tGrC5bmfEu2vj3E+/SIbcFGRY+eKRQyDWpdpTfzlg4f1G4qXGDWQyJ5G8TkgRm
SGQzHAnjzzSv3g2ff7V6uaSQqbAVodwUDaSRh0AvFyXN3lgp72Tmv7VFdV2Uw3GoDWNRe0DV8njN
9C+dfUSptIUHvUTlaILWvSH8pRKeI6M8cbsmPeomOQ7QNGSKufCofA6EuImNcpfUzUaQh7Lxr2LZ
u2Wg+E4dG9AVSBOo2ntul6gAXqvk1RDRwaOPMv68vBt/px7jV/3ZjMmh6/XKkmGh6Idafw9SsidM
+VCUYBlZfKOo6RU15ih2z3/hH4uTcxTqxOt7nWH7ofEQiZsom3m4nD+oPwYmR6gyEq00hjY8JkTa
RfZp+HdBOTNfNGdj/PvJMe3blmZJBidBKuU2MCOnyLU1KPrty1/nzADo788znuUTO51okypl3XCs
G5Cx2tqx2HTXQMhgKFlb8m21jZdzJBJnCt2/bU5iV6SxMEtB9HxUE0ffGoWb7zF8DRIic02kMy/1
fqaN+NvgJHIlpVCZF8FgCpe7IBCHxFwawZxD7m9ip0cTc6QE6XNHegtPLEahZx/DjO7lvf52LX9n
HT/nZhLVAnPQtbBtykMg8Byz3kAau2FDkG7SwLzpLHMTMG+vaN5dUEfPoact2xagEC2tr6AqtkHJ
adPVhk3qfm1Z3tIKQRpNMH/fQ9bUi9ZW77vcx9h+kttcee361MHk+0qLMfs8fFWlwBh05miC3Lai
W2QRWVlU7KKIOIaXuINEkoPZYymLpZrpfyord9M4nSGIVsclXtiC6aO7TErNq4NUOzB1HNXur9o4
cWnR3HSYDozLJ+hPYMHgvtLzvc9v8iZ3aHyoe3A4WJ95rVzrfrmODW/JsEWF+Zq3tyo5YrR8y2PF
NYcXFdPloCGoBvLFQKc/pIhcZvCms2aVpd21VvngkrXyF7VWXtOc3VQgc4olm4VojU7mr4Uahgqs
parjlT85463R+WZtBmOQb3eiXvIrcyNv0w2Vi2Kb3nVrNhN1zu7sicHJGQfgXR+kzIejWUJ3h5cO
IY1Nws72B4yqxz1oaEzbaubKe2cKwL/u1rTAkZV+AHdemIe6ODYss2v20Kj30PIdBYAg6PNVDO96
l430t5Areidc2F6e2mka2X0q3HxoXDV4jXBwaQowf5Y9DLmHGrL8k4OV4PINnIlF00qJCHWgM5kw
D57Zb0Tz7td8PQ74q55wjPo5nlNsnIlE0wpJEbEorAQSLr+BXOMAjeE5ga0zIju/t38SiwTNaOf1
WBLkrdaE3nZc3xg0xyV6y5A7pc1zITGiFl6L+IOhcBKCgaQAIjHo+2VXcyfpnhTQVNC+dLS6tSkL
nNLzNkTRyczmz2RF09JKEBPZekYZHWMOmhtCNql5YGQkdTCPlz/z+QCj6pSrOlcMVAR+B7WwaQKm
hspwVAQwAnKUdur2ouiXYYSAVipLU3snfejkFYHShXFXQlzn8k8Yr/df1//kF0zCKgI1owlF1hOA
EyRX0PIIOpAGg+VEg8wly8P7y/bO3v4TexN3o8R0oBULtYPONLvBQc5JdAT9wFKhH6Xy2BXlsaya
1b8zOnE5ISetUXu+diDhbd1UmL9odkSrcHebNS8yN1f89ZAUM1bPwHlx5E/WOgmjsqQpSFJi/5ga
1rpgb+ZQLD1rcPIUuBBPrnhbXFFyo3rGlTnMeNmZ7zqNX+rAy9IbbzTFHREA5NHBNtrQ7kHhgaxz
5sqM5/TCKZr61pI2kokC1kwNOYvBbRTAoNP0MfMZ58xMUvQilF2Wqol5CCHqSd/aoHGlQRdeDgR7
FDmKv2kpBfbQWLMWbGmdZQ8MEmYQoWJkXUsImwGDY72aJVJI+BES6wtovAEFvyvBwZLTJ8YbW0nu
huohheSbohdbLbzWNIxeB5Wd+nemXJcRWMuQA0gW2IOBf6RKQecCsL0GcQL/vc3Np0p/Q8RwSmSq
lv5WQEVOaZHEaf2NmWU76NJ5EHbvKiChypvW/NPHO9koTi/Wo+ZAwCk4VlCCfzGqwtbpW1i/6Rax
27h1UvAc+ds6a+EVW1sG0NXToqWimU4emZ+tZtq9KG89cDegkUmPhhrdRSFdgBjUaTVvGXiYbOnY
Vg3BYNujporJB6i+1q5f9VjTY1R6oR3H+oyLod/jTpeOx+ShU6GKWnCZ+kfMtOx4SdZJpG0ppA4r
48WP/YUHamev8jeqUt9phujsGAi9AURHSYdiR9H/icBTHnlgFjCIm5H7EOG7hXBt2F5rg9hKP1wW
UeJC1moREYPaRr0BMskui2Sdasmq5cVdy3oJJcLMiQu+7PRn3t+WlrdFJfaOFDeEqMs8093Eiuwh
Y4tGwzij7LZcCVcDAxm1fpPqlg3NeCeuINCQp2se9Mc8FZ9RUK+FHJyS5U8iEg6E3Ndhty2Ijldx
/hkB7JPH1zL3XMqOJV9pGMrouxonUneU6MFLkwXxAzfpOhA+QS0tMvHURmG4RqafZ1upurqP2AAr
1RA6JTAqZcRdQe4tEGZl/bGI32RXQDPC33ZBt2LimpJsH0eo6qrxJm+jdZUBqS2pHePEYVj8oc7r
+5aRfdwYdhHxPWQnnJqZ123S2W1jOoEsMHG1VNtHzYsXZW65QbkfhwM8666LbqsCT67gRZa3WrSX
ILCur32+SfObJnnJiGWT3EtsM71XUajy0MnntF33oJQK0t4269YVrb5MqvCNozZblM2ik88YtwTu
OrWzpnAaVbvpjX7FaXWde3Irwuilj9ttnQ/uZXdyNs7/uOfvitvJi9KsFIFLFWuHgT2D9QykHzS9
jgZQJ6kzjd+ZoDfNKMKwAos7k+ERHY0TsdS5yv6ce5zE8k6j2eCzIjo2+UdmgnsDHbU6+Pp3uzYJ
4BYhbcEw33iIdYzeKuwlITsTr5t0mENNnU2CT77PJGpL5oPDoUdQKZpuUyIVH/KRm9duen8F4ftl
nYmby2s7/0Y4MTmJ2EL3tYgPMGlAo2FoFqDLyxd1Bi+v9AuoGngAXyOQegG5IqANW/ZZ8ieNvauy
BOtd1L+rUG+0VZWsWQLKwjaGVFfeWqCHNAf0G/GC0GJ4CkmXafkvE6spy3uVD4TUKU5zGYPMLxqu
EtZu1FraFHQsagzufCrXKmtmLtH5IrFqcdNCxoa+zngoT24R9ZpgiPvGwC1CQhfGTpVhupXJI037
l0gqGJWET+0x4tv+qYWyEoHyPpAbDtwTxmAvfz/tbBry81smF6D3FVAWDvVwZCCnls0n2FtnLJwv
+J8sd3L8E1qVkWaipEYL0CBaw01hQBwvetbcAjDVzODLugVxEQkXl5d2vv51YnhyG7S6ExaNWqxt
cDxwfCQmyhB28JaAVdxRXBC1CafuZpY7t6GT+9AqXpSAwn84FhEceWTZFYZiLy9sxsQUsV2GeUJN
C+uqcd0kCCfpHF71DPxuzMP/71hMgdllH1OiAxt/yDX0gQzNVllse5Lc4e14Z5ndgP8p7gclcDJD
scuhd7km7MAibqJDk4HzTVd84O1q92CRJPSxb7ZRByJE9UM3AHzkRB1xow6FkOblvfkP78OfX85+
Xy4rpyIrqgKdhl2zGJUpCnxv3ba21X8hUPPdXP87TfuxNknT8OotZdwSMpIRg88W7f7M1jfFI12N
NHvMrh7M6/TKLR8vr/J8dPwxO56QEw8SlVRH6MIiRwzRKL7xPZS/msPnf9OrX1rexFMBgRm2Som2
TVoMdpvG6zp6iOqlKV5jYwlMjVndDWXuoIO6Ubt1HHYrrQffi9gzfdWoyLc9FH7ZMghueb4zEr4S
+Yq0fzyoRZslt7lUQZbov5kgdXZrfhPVsZ2BQdUj95f36z+8K382bOLmRBUnnlII41CwGm0JvEWQ
FVY5CEi5gQTU25jBYYie28xChXQWxXP+ZfljfeIBU6aDS1BgG0eBIfMLrA17H2SMeFqNHIXaLgVH
YQc688uLHtd06eNN3J/lgXF2yOF3jQCkqfqHNaAaXleu1a3/naGJy6vCLtR9FX0GTB44Lf8wGm/R
tNyWc82ZGcc3xZ0rBMBjlYjh6IcbJbnywxns9JzzmILOM0OPUGUY4DyyfBtDNjouy3WDRmIeoBUe
NCsqhnWem+tYlYsq0GwSz8FDZ3/DxIGJxAzjxEAA8WIo3vRuseTUIQv6EuPluU4PteZe/nxzcdKa
OLESnLhWD59+1FYDxFmyu/whW4PE4WaE6FnPbG5K5Xxj/qeezSZuxfAkepmC6weuYsJsAE3DUBx9
mjkl6GSzD17suLzu+CFtdj4SS/ZHRQPg8qLP941OfsPEI5RFS7oCAsEQ7NVX4jq91px8i7JHEox4
TAjULHQb2lSLBty/H33/D+c0EGVPfsPEL/ipKXVe4DdExq0fDMhH5qSQ2fki8omNiRdIEjUfCjPz
j21PHYzK24Hwthl7SAdw7VKwrGQQuGgNt1MgGVWgcczwpPXlDStCl+fGkpko6FR2G4EQV0hUubN7
Lq2dkYNaNYupLbtqrSps3Sbhtoo0NyedbQ2rJCcL3ip7FHd2JlgUDANiSbK6omm9l5ytILEEnIJh
rPJQogKhg8iG2aV41RsMxHgZKJFVjE8DbzN425qThTfcWeFDZFnLWo9cEXAwRhuofaNsoEPLoBfV
1uf+fR+gQVI/adFXkcarNtKg/fMwAPnZGJFLIPHCs3WsvBBeOW26wm/f+ii9QR0TdHeZo6rJlT7o
d5bhL2OvWSgkwFBi0K50cmtCClt0VwRZXYHecyrY1qgyhD7UsOiWadtAQ9UEpMlRZwfxruqalZJ7
Cyi7LXst2FUivYHszLbrn5JYOmmmLKwCM+IY7DWQJDb8LqHqnijWRusjtxXqLiQraOXaA7UcHYNW
cZrans4hW0sCMGE0K6sGfBw4ybBU96ASdnsrc/w8BHu29hLT4NYAq7bJKkcOsVMK61GSZKtx8dIU
qg0l861BlFtSa08j5Mk0iVPRl0ai1iDZnRWYV6HF12mMGF1hZKmlLkiK7ZbBE1q1bZXcSRXuejo0
51m0jEly6wVK66jc2EhLbsuRTjrvSI3w2tx6AtOUGv2ofFIvB7MtHNrqAYaBm9JNB34/9GxRdPUy
UCE66UNgy+vtVtQHQIX2JuptaByBuk6/7q3eVpRrhe9DML5jUjMfhkVqQUvYyNwSHPepryyDMl9k
hb5u/OqzFJhQMkE1ju6quE/FNiexk/Jkp+vDZ9BoO45elu134GittAdZ5xsfJNYaJj2rMsC/DtYY
rVm3fvGoS8/2VQo6Y/TR+zcvZkvN8+yiCm1D9FDOC58bzVqhjvSPHjE/9/e763qS6uU1RMvlGPO0
lQn3XCzzVY18Vn8CkTJ4dOY4Zc+G2B9zU8yUj3G40OzQahT6VUI/om5uxOJ8fDuxMEHQAHue57RF
ZVMsRgJZnJ6VskFVGqqq6JzPwDnmljMJplbCFZqVeN7GCYgYEMhZMiMDPrueSfTscmnqau9HWA8o
HtxxfpWCrGBcj+/OzeScT2RNBRBYFS0mfSolrA1NDZa8vD3klefKntlgqwvLDebxbFO50/LbWtnH
6YPfzHT3zXEZf2WTP4anuZeIYtL1lJoHlX4lfrLSSn8X+NFt3vDOrnrjU0SVsTSrGIzyxTOgB3sP
6gMZ4HDLqmGF01VjTViaCDA95pxbZ6AMJSphV1lhm/0f00pWmDVy6h710OjD51e5f53yJwOklTS9
5w1YQmjvxNoGFKUoBeM/9T+JbrgKeUbRlxurMnsSWDzT3ACCZWBkBg3/hqlbDFevSrbPrfsuvqPo
AqgS+DOL2mV/4Bhe7NHr0eNX7r8miTE+UWPjtu0gn0X+KMq6745q2aGO7bkslWsFJSKr5fvGqr6o
9RCE27KKt32rNsuWDXsw1W8kFc+6KKDRrrz6nM45hG8F+7++hEUp8Gcqo+Z0gKTiaM4N0mrwJYYX
MCpQO+HmbmDFp2J4uzzgnz4hXxp0aHeKyoaVZuTgb00s1eZd2jpF3ZcuqL4P1lhh0xiN3NQM/Cs9
57eSt2twzKLjYyylrr9xRm0/Jm+1x/Huy69iSFQ0JR4sIOXT8qWK0gaI0N087a8ZpAGiRkVgL/Cd
W5sQ3wae2u4sijoWWXLvrlDvyhaSSpllF/hChZFsUON1vPouDw9MPlYobwv+VSPANYCrdK1vl9pX
qL51w1rXYwfyyE42htEXf2iWFI39of6SfolWzroI937/wcLbkq3VgkEOAAZw3331IcK/pWjA9nKO
zsiTTG7xf5yGfw4JNAkw32Ww65puLJgNvF0U/OkN9JpC7oZWascaXYT1fdFD77z8U1imE/m3tHu1
yCdlXyp7UhoBRnu89DXhSm+DWgzSH8OWOuZ6aIblX6V4R7DwkZXIoBioLCkOdP6GinlmlCjQiqUM
jrS9Gh+/Hn0QxlUUQDZevzVivvCthzg8dNqHLr9iqIkYPdCjwxvwy66fYAhv2OnlpgWAkHQYAIxU
N22GRd7py5Bvo+qzgk/VXoNeOpraYkxwreG0EMgOhEhjBsOygwKsVhl3ci1ZQIXCASkmsB03lQnK
EQvztvF17BeOyde1wlyiFK6VXEkN6CX6yWm6SBJ9GRUI5dHR0yxnJkU/+4D9OejTboNnWJXsqEJu
hpzdImbgWGTZmotGsQWwjoaHbD159LwGEgPZtsqsdQlol1fHqxwN+XqQ61gvdz6SF67Wq8CHWHFB
bYV9xbX1LcZHhGbz8EvQZKYKdbY+c/LLJw8cz+g0zB/57aHOQJ2KbClGY7OGWEaXJQDtLL3xNNN/
oGT3+z0xeYiHXt96QZENx+qp2FjFJlz4sTuywivLwWViBZ37zp6lwDu72J+Ark4YcGWbRkYSqgQz
ev1d7gF3wqzcqYPmqORdYhcaWBVrUh9o5oYVQMk6/tuqFZuw1tEayLhWI3qm76+13nR6Balu7c9U
KM7Do09+4yTpKIKQqEqBdhIEer/y224Fp+e02/KhvUJAccf0I1ukS+VqqO1kZc6c5LMH+cT6JAtJ
cwKe+j70UYi21gb01fVtUqe7jj1cvjFzuchULpGYHZRlyiFELqI4wXMwSuY58tpY4V0d2HNgz5nk
ajo7oktLN/EsQKlb0ZelgjZNK2Yu0l+TN4qBI32Sdkw+nIhZW3UCkI9Rx5W65SqGPA04ZJ3qqlmm
m/I+X3br1HOGauabzWVaU0aAGOWywUib9uCTdqskb1l1E/SfVrhNQsM1AnVhtvFa4KRbKZsrTpw9
MCerHpOx06Sfa5UV+H17KDFcLyCsWQbCpSoI+2HWei7hxlLI8GhoYBTwLKIH6MvwAABLNxqQC2ns
bzPLO3jdo+iE7afLSC2uSRKCmT7AFEwrXS+vFnrRz3yusyfi5HePfz/53W0eJ21VFPB7+fMAOpWw
5DNbc/6In5iYuFaZQ1aKa1Z4RO/BX1MQbrYpiGrQJ1xWq/AQzKT3cyualIki0WTl4Hsw17zWBuJ5
erx8Z88Xok4WNC0C0cwIwEXXohCVbcrrZg/kvu4HdufDhW+RRbV27/SL2ilQDwR/TLUK6hez+5Os
5oZIRkt/JZYnv2RSKuoHM6sSD18PCC070N46JAi+kizUfmOxx8vLntvXSahq80rPpZW1h866NlqG
yax85iyOB+E/r+YvYnaV6KVOe6wmFW8VwPy+B+Uy5f3yMuaMTNxTURYxLwHROHCpO5UBBmtMgwCM
e9nKX8OPv72gobDf9yqHEVJJBi+4bf7gyeKvs2XgAv4h1U3oqFvq+A7qaZiRB+gSYlIzl84cv/yl
vZz4ozLL+jJJPOugp/zo9deJOOZ0F6QvmWbYoPhc9MOtLl+I+NRqgKKltU60XaQd2i66rkt1GQKP
U7T9KkkxXpc/V/SV1NGCdHhLmeHRY/1akO4YNczlKfqFrHGi1LqufQ3OD7U2jJFE9FqTT132hzVy
DxLCjZldacl73OWrTF7J9jiQxyCuUcCBKKd+tDgq176+betjgQpS3X0V3rsVhhuqg0emf4G8+9In
GlqVvWan7SegMnYjINllFY4OBBWPNzTB9oaRY2bC1gIQ+vJw5auoEhd7Ldmb8kbQ16jcpexPXX8k
cYL26EepvTP9vuuWwmwXHD0DmUrD7jzFnPkilwOEoYzX68TRStkPVEpcnxywLwDqIez1Qdgr6/SZ
o3f5nhpTuK3QqEfzBPUGT9xWQJ0X1VyIn7tCEw+rEjUvW68Oj8iQFh6E5QpagD6zmtmx84HjJydX
Jt4tCiUybtKTmwyznzS4ZrH+0PRsTcpdlLUOGDkw5AmkNN9rkA700nhm/PybzPGvS3TyAyYuz0wj
GjFDsEPgQ8MrMKAnmBzrrrpHAqzYUNl7zzGI54TSAt8kpvlQa6dskfftQ6bHx6Kon5OwWVp+u8DI
9bFI81Wi3umdcc9r/8Aj0K5AWA9l2Nc86Xc1YHlav9ONqx5pNpEoMfsvFrtr+nEk/PMb9CkKu5bP
CaiP0wpqqOVR0aSdaJ9VsA5QoKkpW3boCESQnlSGl9a4hgwFhgiztUwiR+1ru9OfUnnb0b2ZazsM
vjxJ0bmhlh141jte7h9i87nO7noFekbeWybzmz4st+Bb3uv952UXeTZ2/WzuFLxbtWZE1SRpD5iL
eaqbOzPgK0X7YsC5aijTXzZ2HtJyYm3i9nliVjVwpIjZVrsgDCou/sqk2TYTAUB7qBxAZ8Rrl+Z8
Pjx62guH6PuUn1x8dNqbQKIlcVC24Tr3H4GzcvQdaOvdAgdrAfWDuazgfHvwZLET50/01AMqKGwB
NgjXenD3vyZVpxg24bLVZovQZ73bicWJS0gsmgyZj0UKcmNWr5r3FQkBEt0ZjOF59MaJnUnqZWi8
1UpFa9CX97IrCDFCTHRjXAnk9NCo8XI79+xm1HMaxXnm9vWs3zsxPvFHYeGFSaOI8BhV9ykItKKw
cFnZzR3VuQMz8TpNhNAt4OC+x63LcmdGK4qTCXLLfsEdj71heKyZrQmMF+DCMZ1C61rVq7gijeZQ
9szVUFatc89RxvAI5vgiIa0bQwrE65jdk0c1mSlWnw1aP1v7nXKfXBKpQgiUaHAGEkTtHflokP5d
9gBzFiYJWS0FbuLgoQYbg006ftHMuWgxs4GTS8ehnRayFlfAooGTBmRLMb6oBS5h/0Pal/VGqmtt
/yIkwJjhlrGmVKUydnKDknQ3GDPP8Ou/h3zSSR12nbL07rst9e52GdvLy2s9wxNohYLZCILnN8bz
4nuBsZxWvZFhMBV8cO1JygsYz34ZgCBKoBne/nTXu/8Xq7McjIvRYhKVNOql7oSnvWOxTYjX/Hcv
ND+Hw6NeK/6YjR4fdzGqR2r5LEGQ1KAAswp+x7JGt/boKspEPC15LsnsPO2kL8MfN5CTe4G3q8N9
sSu4aMOsQk2JQqDKGtQyu1mCy/OxwP0smM/1ITSqUxWSIbCL+u/vipaRNhUwwjtT4EZQL9C8cWM4
mNJ5Ee2BnlR693+LYT9DLj/pYikn+CRPwL73J90Cl6TNAPo9DUyk5qRchyNaP+OstswA6JaWgouJ
4/bMlE9D772yKb0mNL5GnTSuOSN7G01slDJsZoem2ZHV1EHvQXYoIyaoB2oUcGV4TmWQO8BMmQys
tHYcZePeLIivDfd5/gHtfRRI3ues9bvxGY/Fvnwf21+Z9qyEs2PFeOtAEqMuH+Qhsbv5vSOpnbHI
l6zUi+qjFPq1hBZ1cR/Vb2x4kZSXWVe9qnf16rOe7roZRaRTOf2y9MfMfMqtr07btNaz2UM9jVp2
0X5N0WHWHsIxtpu5AS3YDHQ1c2C+rIESy020xSe7po80++DdXi2PuXYsjdcZcsXA/qfojyf1A+sT
29DeiJK/yNYmRjOdwQ6ecb8awu0sH0fzLwcys5mBZMi+mPqRQmRQQlON10DsKb9bqMYWIDpk9GOc
XjXtY2jTpTNS6g1EFU41PkE1vSjWHzPhLiRq4P7xQKvGJeGGL1hz5a3+neA7mOPz1P8dgHGG2tjt
vX797vzZD6ujSy0z1S2YZ4I85YP+p+RHPX67PcS37Ps/w8PPGKsTO/aQYcly7O0YOV6KEgXTwb5J
4e2CHUagC6dR5R30ahhbFFvJ2HaKbNdxaRfaua9eleKsV8+J+VmjyFYDUQQQgl9YuUvRbMjQFwth
Ic2qF6lGGUvqXAOwEaaXIKr/GqOPGBLUNbJXOFCbzd8CTQMLvt8DFKHbtxrfmMmSrZTAm0JqghcP
CT80QIYDS2TrqeGYBI2etLWL5itG0ylbSOf7ZvxIoA1RGy1wh6VLh8XOJLEcmg1o51AdDcPU74dc
dcyROJGu+DyCuzb/vP1Zr+ZcBOoZUEKBGgos7f47ZKhlyFmlGOppaZdHKFhYQf6m/eHvoVt69Gzs
mt+ANGcsEIsTXNs1l0OvMi69MaMxiSwVjTfdZg1oCll0aCfBzX21WHM5zCrjUhTosFAmjSfzTjpN
Hlhtd580AzZY8ip3xoFwU6jdML/bS/6/+7jfT9CLeFwlEw2BQFdPrav4qFVAASlXfvP3Fp7RgJo+
IAjI/Q5wVziUuZUIl74s3frEXEx87bbRd4aKgrmknpS4eCj01yF/S8IN6YuvNK+3gqleu+0I1WVK
LUNfRv3vfVRpAI3JqRSj1QENJxDUAsVetNZakE+g8gAuo9DsaVm4f8zvYsjV/mGw1kqjGls3hwBU
BAqY2ZTbRIMKa23YCiw9LDk8xJPl3Z7q1W17MexqP6WQCymSUu9OXCr8xHzStRDe8b9uD/I/nrQ/
4W41uQQGz7RI5QlYxMQv4X7B6EuPgAFuv6OqhatbX+rc+bKwZ3C90XJxua/ml4+GlieRauIVJjts
kz8u0v8GXOYgsBAIZnn9NfSfWa4PSNbpytSlpMMBGbzFjS0LDKeFSZjqFz7KpyJdkGtrp/zMbX0k
9DAp8kil5gkcGHTLLZ91uWfVVLBF/kfMUYkC4Cx08szld1wcfOialcMgjdYJlVmFAUjAoDDEPmMY
R5QdjGVN89w3v/I5h8QQ0pH+0AEIKClORQGfgHKJCvYrLo95EiWly038jzOj/fyw1U09NVInhZBX
PUlqaA/zDI5qjCord1IuOwWFfHAUOaGMfTZKzzowpIk2+cMQQRP01FkwUNcVwU+i1/YAufhJq8jB
IYJnlVpmnfroA8DHQDbn8xAylBnCYmdR60OHX3sN+e80/kCpxefZ7JTpsZbB+I0eoXvuTBPuTUlz
9GpXhncxSjH6OYGaXKF0gFJCAnFqXAhdOeO0g2ARQPeRW8oEjkPQVgsPrEvtqrjTgT6JR+hIl5Xd
KLVTdvCNpwdF/T3Hjw1kHnLgbNK3qIM6VHpOD1Z4Z4V/J/KUFZbgk1ztsl5+kvXhRwYIvILaoQdF
fymqHT1onrJZyiCjQyab38eb9kF8IV+/MH42x+rkD4QbBOQi9USbHa+BsFTZIQHmtbGqrZLUgtvx
2lm8mOQawYb6So9Cs66eRoBcIDS5jZv5NYKm3+0Yc/WW+Nleaw5BHaoaA+/MOiVT5WvtsQJBhpHU
ZQqBot6SeLDdzA3n9qhUcNDW7eooUVQLbAT1lFplQEbjU6PtWwazJkep4o8pax/CpFScpmZ4SIS5
C8MRDi8/q7BLgO9HHaaJMYHWWBa0cX7kwLrO2OEMSULfscyO1XRbp82h7poDhHycMI49SacBGuRu
ZDKXZYe4IMFYzccybXaNgqaJ1rodXA+QKBPgsV77Tt0bU+To4wiG8/QyhiSI8zcZOjYVWNhJ4lZk
Av/y70BHW6l0p2/+zi3oRDzZ1k3nFSKR7Ks3z0UOoa+QK3iQw/umwG2g0n3S8z0dug0EzTwFh9WI
51M9aS6vaTCiCEg1Iliyq6/ay+FXVeQU8Y1rFlVPWnGsolepyO91/a0v84BHb3I0BDNT3YHiqwK6
1Cd0G6V3lqnb5gwEeCw7iqE5ZpF5NK1wgsAOn2dXV/mWdnpg0vEOmHMsnkgV6OpG+0lH1p6JVasa
Corf3QmGTjVAPHVgzNrn2B9ClKhub2rRUEskv7jVahyZHq3R+MwM30CrQoEMaoyHzWgIPRGXCHfj
nlpzYOqwmqYiwlrkiepXFE9jFXjGFDSBpnqRo2QnadZBLs8JuvNpeajjD9Y9ZhCyIK2fkxOTX3kl
QlOIftOqutJqYc6TFgGLqjhc1I0M1Z1pEvTDIYN5dNf/uf25rxKTLyPkKovQpxoaCkDc420GMwUH
wlwO3yF6/Wn8pcNcPKZwIBSssWqJAuayCy5W2YKeX9WNaACODAzR1nQ0juyzS49aB5GpcdgMsxWk
U+VkUHcDKdVpeGOrePOCv3c2jI/U3DFjF0vPCSAh0NJ1Gx4jbaWuWhCbmUA7lvAlQPvPbUP9rTYb
oIHboDApIBYKns8t7Cu4XyAvoeNvs4y9hdZiqOBdGbNNin1CMnAEGvzpAMkFxTZxfxdLAWisNmUL
1Qiprx4SYj3y+k7hs4tQ6QzmPQcfPi5dLkOnGKJXkHILuglqJE1qG1W+01rqzxQyEzADamIEZqs5
V0xyzNmfkcB1kA+Na23P1DPPIfkEaXED0m2zlrnSYLggRD1bZf4wRpVHwEng5p8Rameod/nRkqVz
/rtp+6eCyADfmrtc07yqLBzDrPxBrh6NMT6MEAmFPOqdFS1/Pd2R1jjQVnUmEt1lbXNvDOOmo3DS
1T091Nyalr8aSdtr4XhWKKSWNPlI1GoLQ0eQM1o7A2iV8Ay8GepMnYxLQbZHed5q2Lx9iLr1fJza
X03aAMCUP1NjPBhAME2wsE+rEpBs+K+qUC8lpiNPGDFmjiq9t7LlxNYbY9EW/ElHD9EUnY2dqRj7
RQSlYOzYkcSmpCpsPrz2lrxNo8TXw/gUj9kdkpqg1VGuQ+Vu0PimL+Y9Ss+uaoDZocxuAezyCF1A
rXlDP5/nd5XEAxK+SdOmjsY73qNvORCXNhygr+meTOm+IQNSvOjUdABkyTtT20CX+t7i+EfnYUuN
wjMzdStXhleP3E2TcjvXSW9DWtpOWUNQR6O2BnPz6jSQk6K/muFnWFsuU9lu0HNvqIkTNoVfLG8R
qBCkZvaWyflhLnR0Ssim744pEkKugChL9xX/ggODEymAXCeqpxce+EA5YAcV5EfA1t6WUxpEIdA1
yC9BY7kDa+upSXVYKrb7PK338Pr0w6nfJrHxVWowM+eFy8v7shiAikd3WKr8SAYRy/pq4MRkltjw
RuVMdGtI/Z0qwYdd/5ub0blGupoMn0kWveYKSLVQQbHjivt1CY9gOCNLRQVhCJiJmcND1sZP0WA5
ad4GeTr5nGhAbFSPtQWEQZY8TBaOvzlbzoyVlTVI8OieFjWP6jgcZ4LOszymTgUsrQ7eQ6nW0LPR
sBRQP0fNkhr3KjRjlHBDdVyKlGwqDgXP5D3OUxetPrufn5T0ocTNqFjcV4b+PSLqb57FG6PJRWn1
tS7YZTxdvTRClmS8kZUOchwQICAbOJtlNgmAVDszX9hzux5H/1NZ+373XMRR1uOPqsxU0RqGdHUi
7TIAnj0DCkdboPjhLjH5GiTEw2PUbGUkNFDCJG+CG0T0G1ZXVlS2qZ7rKLE1XggFHbALnfJ+ko4Z
cA0etCwjW9lZu8QGdy2L7s34UMIR9fZvuFoY+ikwrk3QG8jGDTRKphNL+n2Wd3sjFPXLruYlF0Os
bix4z/SEdGjdNh1zU0Pb9rniTXHuSl3r357N9STxYqzV02xq2JylY0ROi7SWkfSukh+YAU3MHGUa
7WVs2yBUZFefFrnnBLBrCSkjBcWg7RxZfx8qPK+tzlYr2FSi55RX1tbkdxMqoISVfrM0AtABTtrh
fPuHL7nCPxOqn9247JSL3VhEnVmaFDvBwptnAqmfa38H7eP2IIK1Xifw6AqiPWqW7IynHew3Jnua
H26PcD0H+8801ibkcRpSk5So+ZmQacuHDOExsZUkO0KfyQ4rvBXqUgBLEHy5dYItRYzNcEVUT0mf
32ck36aQSaCdANh6tQ17Ua1dtwuTSFIUuVsejAf6BWnIRWYJeqkOXOnqyaY7+C6+iswq1O/y/o1t
oa8CRKmD2KZyFMcTdJPYdDePaFMOpzR8JeCaIF3Ro18tgwqD2XVbloBbNkH70GZVbhdpAornyNq/
FifA25hsZ+D/t/Igr7XM7vQIRLLKgFCbCocICQozKKs8ZBVuLLCXsceNVkVRJXqaIWqKnE9tsXi6
4kUUpFm9f0+gzqSjty5BfDfrQd0dCkBfk7upx6WOYo3SpW800/ahAbNKI9sszx+Kks4Yxh7rOPpf
xYZZpQtxlKxHgWhA8yYE0aTpg7Ecg66SHFjLO+CebshMAdz+HNv0YPYAZMgUzRokmxWoGrFxR2hL
g5i0Xg7MZBfKvsRkJ52z51AanTQhjqVB2a74w+avNIWrjoxHOoQ3iQLgYvqlNq0LbwNHLvYGQeQ3
ClsZHsNGgsHhZDfE9FWEERknf6KDKyuhW2fhwuVFA/IRHN3NoHwo7XtWgcIYx74+RV5sDXaavKQg
80195MjI91AThviMvCyIVxPMGl1H+XUsoE8bQwjuQ5ZOs/RAdRXScr+09MCNv1Wce0jXAqO2oOMX
pEvucKilu5z+LlMdymyGbaZBDHWHpxi8GVUZUClE9Sl6KefRz/SFWDa53FCQ/kreYNRelkPauQRE
OtknSuGCz44aHPUqqjgW+V1Kg9sY6JRZg9NplUOwyw0JTepuEVm2U/znTLAloArHwNDWD3CJdjjd
QvrSjhdqGzqdUrYr6hrPLtnNUOkvIzCyQVqUJL+OnohcuEU4uhb7VfPSKUgNwhrE0GGXq8F/fnyz
AN+eIHAs98Rh/G60DrOiwz/CnyAjQQq3BbHbBPG9tjTUhWrsXJg9cBqoSrWVinM6wugQhtRND0G5
5IsrbYBa4iLcZydo1DGpxybMN1p80jo4sM26S3IS8AIulstO6P2w4XuSdZgi89TmgUy/axg60GjH
ZrjJ4tBgv4JHBce8FHjZ6jjJnowvTidUjdLOTU3ZLfKXOGdopVv3ZW7eGybS/UIKEgmnCt9oLENA
xe9V/H2WwNapP1fkKef3UvWH4Y0kM1R8QUEYQFZLQe++HZyvP1gvahGraDJDRbA28pSd40O+lWx6
4B77I9UOd1oPiF2gDl1rq2z/5ahLAL+42iJIl01oAY2nyrNO5Ra0ph1USrc5mmwABKCU7kn3IjGX
q/fQxUxXKUeSG0NbS7Q7aTXOXvybJ08mmB6WMm2zpHPHkAlmKbpaV5OsZ52NWrI0S5G7ZemLhN61
4DuKhljNaY6U1BrQIDhZdeQM47iVuvw4V5AqlofuT9f0m6FKIyfVzfuCcQSzKZAn5S6ccHXkAKXe
/jlXi9EXX3iVaDFoh8ppjJseSppOXyOQFVCNRuWeZ3s+vtwe7OodfzHYKjuCpjs0HTU9Ppdp6paj
ZOvyQRWZblxlvV0UGNfdrrQaxiH+XkP5XkGbASK2sr63BvpsoYbRJW+yPgMF8KxYxxlarDx9p/O0
A4MXopnvs+zNEe6E+DNMJkHpU7Cb122xcBqJTno8jCJcLj2MAeZpb4zGtsYVPkrSftI0ASTwan+T
UEtD5R2cf3OtOTPyOtfalk6nUX5p0+Eh7FG402U/BYBaKaUgHZMNYEOySCBxWcl/JDwX4642OWCQ
davVJIZ+w5Jhob4QzF4biIQsFfP6/v2Z4OqxSUeL1G1uTafZaP5Oag0XAkSKDlJXvHSbwvTLCGIV
/WOsRHvStC+DHCEbUPK7rJk+BnAxDlH8UoxAoutVZOtjgyuUQhoYKp95dp4K4xUPBuZaxavSPlq1
BHmcEYwJVkZwLcwSGJGwyFXLzlMk+UPiauK1FoxIpLID1z+03gfan+WJHwaqOYBIOAT9tAQ5kjRC
nwS0ZFbgudhZTjkUrjmiGZTBcB0Mdb0bdv34RhWgWCa3K75IMvkTilYp6EnI/zdKyu00wsuW+1l7
XyyqzTKocnWLFAzmXOPfkrOAQJ2EAlivILmbDM0Npc5RUGAg0KVMgBgI+3jHIyjqqxbMHx/GsUWz
BrLFCtj1aeV1kwkDhgbSQA9N0bk5fBhiw+8M0wcyGWA7COV2ME0qMZ70q8WxkawXXT5XEMWNYsut
GXVkWYKgDgrLA356+qnrZVBqk8P56ENE2Kfl+JCgYDlGAMtOBCI44NK39wPkX8b2dw4ZvSSijkb/
aMpbMafeQmfu09JlOvfjEad5OuVj5PEGUrHNc6OrjgpaCKkHiBCqbjiFrtZJnv5smB9KKXuqAYE6
dPnzgTvz8gGn2BvOuvwaoYfJ0o0JD5sOkjkQZ5BJ7lth63BIDnessAmgFipxI5p7xVx4zARmtL2P
597O8dvD8E1LRq8rMiePmBtLHznqfHqPr5Q3ngHxZTKfI6gRVzpxC+jyRtYAOiUsbVrpl66hdCpD
RCwENb3WTtYkutau449AnzANXVeJaax6CmMhVURZnowoRNb2XNoLDqmxUzc6Q2w0hnbHCDINCk9O
+0d0SK8/5i8GX27Ei8zBABhgCkNANKHt6WmABEUq8GtO/jgdx73uws3jhW8henU/bWunfg6P2eeC
5EEbB2gtIcP1ahS++DWrK37As6kvVFRKhh079r/QYTsS6JdkSJ9KMLEdFiy8aG0jbUXZjHo1WF0M
vYqKGdpUk1X1C3pH8fvfzR9Y+HHb3KrbuLU1e7F1Vm15g3TcNUD9hQD3/V9twx65j7w6uH0XX01D
Ln7LKnASPElhW4PfAhSp3aCQ0Mab2yNcbzReDLHKLRSUcGPGIMUXVcaxAVdZLfi9FZb7sJ23PP0V
Dm8F31m1dUehqigYfPmW/7iBLgZf5RoaYONxzjkuhsirm12+1TzEiWAobcmAXJ8N/YSFXhp7qVN4
t8cW7LC1UmmTxB3wHyiUjeNgY8nRCXmp80CO0SMYDnLSCizfrqoRk5+5mquW6hDhFrSWytxywPge
AgiwGHyFPzW8gNi23SVHhEePuaYnb0KnBqkjCSiIX4IFv5reXfwM9b/PeQt6XtUY2FI8WoS13sLy
rdEECbpwrutIVmVFP+Dewlz5sbOzvRqwzGXMMf9Wu+wM/TWvhdLH0wJplwu7x9MEwRsnSsxluUqu
u/zuq8DG0JJrRhYDPfatg8p3ofvFt4urnyUkzlxP5S6+7ipuaUZI4WfyPfHeZZvmmQU0MH0ItAki
g3CkVZiyiqFUdAWtSTBmAs3J/X6P9/W9uhHdDIIz+p3cXVwMfdvMtb70QKUSqtccKvSQctd1r04t
Ud3v2lAabKdVpNg6CgqrIxKxKjEhXamc1TM7llsCTYV6gxRnQd31HvYHOpwQwXBEU7z6WL8ceHUo
Snjvgt1bKeAnoCM2TGAxF+ci0BIP9oO9J7vjn0UWJTCebgehq5XOy4FXB0Uv0mHmjCu4bJZbl8JE
Wb8vPUjF2KqLJlSgih4by1TWIfdyxNVxiE1QCNppwNGMhg1jxV01yrtYpfYYQyIYIkCmdscgkqTR
DTc5hFJFgffanXb5A1ZHpE1yTS+XRYZ7hBpprpqLDGKu0gIvh1idjSHBkyCLSwXhB1jjQ+NAM/Oh
9AY3tJU/w6YRXWOib7q6psdKtgywaJRz+LwogbCd7kpHDp6e7hePhiC4Cjfr6sZu1Q7gfzCGMbsR
8EkH/XMHLGsAEh1oTnlLyutIWyg7Cfaq6HSuLutMqTO0HApwdjp72ax8z70sUH8PifuFFjDuaRWW
FIUwqC7/7o0dS1dQqKguIX6fUuUc1QBzjbKT1/O7lSh2LW9LVOHTAhyGXmh1uyzarWFXwYjM0NGU
CFHOCx4XCbGv5g8Dqo/GdICOG3rAzuS2cLX0ijb1LfTXROssOCh0FZS4BOVbtKyX2PD/1Qjj3pfz
B4Z9pXjcn6NdxeBZIKh/iA7Pulc7oH2YKlK2vEJQiZHs3I12JvJ/NJlQXrfFN/S1TOzitNJVRFIB
7FHImGGe6h3JAOfWO5eR/Gk2D5qKLgqkK27v5O+Cyq2lXYUgWCUOudIhBoKpbmdm5cWGxy3pL/og
L3NZPVfhUw1VcQbSUaf9SiFDa0z1nVWTA3TbNiSevATmRHAH6KBuM9HGMUFUSVLVzY3eGQA7y1Fd
uP2br+bpl19pFdOiuE4ADcZuMGZ230zWR5MB2UAbCJCiFWKbVlHCrSYGUD2X7qLiHXAfQQBQBWFu
zWvo5L5n0/ITFhafBk35AVKj3FMH1CB20DxNXOM4442q+q3TtPsaXnzltjU9y/BEslWimLCKgXki
G1JXMRxOMM+AvdlydNRbVGEzSOiZ8TEsay8hVPAFruXOGlqPRKEUmlnaat9MtNSnoVRRMAM6q2dv
S38noSKHg6vn4WKU1UrzpgKCUsLujIsnxFv0NCZHVmDHO6JKCsMA6+321rq+rhcDrq4vFqfdCObG
cuJBa1UOzV20mbdlbkte6uuDvcAzFG98BxcQUnwnmJGAASVa0avR7uJHrFZU7kZiaB2+7cjfO+MD
uPLbsxSt3bKjLtLYGuZ3GgAY8ZkAlgdaRY67BGoqtwe5Wjy42CHru6ocURqiVFkePtlHfmh2hqsF
kq/f5VsL8rg4CFuIeJx4EG2h8BJuFisG3a93SDSF1pyCL0pXF9isgQME95v4XKfPlfxLAznv9myv
Z68/a/aPGwp2FuWwjLDcUOgDG5+jjVauE91bu+5Uc1wWIiiRYBnXt1NfJ6C1Z0vNukXxt3mU6t8E
ilSCianX7v6Lia2uJLxCKquvsVkahcBwb/JUQAdVOQra4dVi8mdC9py9yqq8SykUBJOX2+NfFd66
3EarQEONBvJkDOKbS61geEFXt38EITHu7GgnOYPP7mERf+b35KU9Zyd98++/8yoIjWPWlLyb4vOE
t0DawggIyAulFKlRXk2yLj70KvTUMTf1ssVEqwROhlCn6rN0A5EXyYCiWPV8+7MKAitdhRgznmgU
0kg5p9AknyUgWbVyU5WWVxTIbWBkRIngRSvaraugY9IhbAaCA1I00CeVdkS3PCpidQoGWSONmNWR
BnL4yGYU+FbxAcBgkJ+b19sfb1nwf+RMPyu1RhuZSS1r6hI/S6PxI4jNmoXsdRaziyq4PZIgbq1B
RoZRGNWsj9h6/ZsUQwfXENkvieayenVXsqwohYll6U2YXGuoRGUlVOSBBWS9KJQIdvgaVcRpR0iW
hPEZGtU+H6nX0PBIR7y3e0ilR81ukDxziBxc+rmd5fmedJ3T9qWH9pyrTrAqUcpTnyeC5RRtmuXP
L67DSWrKKlvKgFXxZ0yfeCrbmsxFkxct5SqK8LxXqnDCptECIOAg8RqQ/cKElR8X73M4cf7rwPWN
8rqYWAaDEs2UFt1iZbRx5wE0/tAD+3x7j17NPy9OwyqURDyUM0wOVVTTtE2Av1QGuDkMHoqj1D1x
2Il3RiF6AghupW9ZgIupkTmpWW1qy3Xbu7OLh5kHeyUvOQI5v7EE8vTfVuE3Dvy6Qy8XnJScIyGr
Xd0rD23qQLjXz+66N75JfX5X7vVHKYBGLloi5esX3my76E4J0iN19E0dRK6yXWq/4QPYDndpUGz+
1Qqs+/RyOyoh9IRjOJ3jHRagio6abi1sXgvOibGsycU35ykBRl5DvjEmGaDdaEDhElYBWLg9m6tV
6osbf937Y3UWT2mKkxIN7lL5LALzKX5lB9lHQeVdVD0WBCVjld+YKa9aPuImrGCJksP/ZEZ/uYD4
HNOeG1m4cQVhwFgFmwo4e3iRId4m28KbUJOTbLJpN+nfpYYC1shWJP5yvUb2cz6NVeAZRs7rNEN4
A4ox0Lx50+Bh/FuzB5d4eZC9hkc50EWl1SWhvnVilq9+sVdaNugyLIOWDg+YQEdlzwP91EDQYNqI
ujiCG+xbiP9iKI0bE5zscEeOcuy2FWgy2QP8BD3wsgQ7U/SkMVY5jJLoEojReI6q7+D/uLHTPEtO
7+hPqN3Ck8aVT2Zud7+qLWRIfNRD5KD3jXuyrf5KG/0IPuvtkyL6PevGXQfc5qRH+D3TDohzaN48
wdvi1wxNoSqAi+2zsjF8GJE7S9Ogc5ONgbzV6w55tql36l50kq760F0c3HVbT226dGTzdxzSoIXy
9R2Xd0jWjc8ZhvPK1nwZArqBuZzDD9qv0gTgwJ62I7wRua1v+iO/X1rJw36+q9+Z8L10vW70cxLM
VQAbUtCKp2SpJuhfUl6fYY7sqZE3VY9tEUzQM7HkswmLohAA8tsrdZX5f/lpVmlWQmrJINXyivL4
MQnUgCBQLzju0YFbttPb1h20DdzI/79IG1wOvApvcxqGtI8QtPWFlDD3YIgVnhS+COa3fLob591c
hTUAmoqRL0s/+jD7QZABQAAMOshDxAAFzAJhIcGRN1chra/k0SwAAj9n0KQvGtiSyrlj6h96I4hj
onrQuuNnpFEIdhuCpxrMfujB7R59+SLgDoxEUBHKXUjobyoXzEcPGkd2GSj/cqrr7KptrQYmTkg9
QO9utCMBYa/SwYMW0RlE33QV2zpal5FZ1zM0kmG2VD9CLxjaUCSATs3jmEyZV9C2BJorNzdG8iuE
VXuBBodq+lU8uppcuRXibWoClALAfUJbx5Ch95395gvYljZe3Zp+FL91MRw/TPiTAMhuQR8T1Jwe
KOy2lVyI8LpJDWxPJS1UOGjVg3lIlc3U6I6kKehFEr80RodGD8X4W4okcAKGgPXPCxOzhrCD0lAn
JuzbnDIDADccf88ws+/CSJDyCjKhf2gUFFPezSWemcRMwdVxkwK2aZMg6xQNsqpZReOYSE2MQSby
FiowFalAsJDebh9cQTpirUKiEo2VBJsxhAd1H9efTSwsjAn21T8o29ykZsVkPEK+RheMYMhpuPVm
ST8W+Z9F3bIOrK2oNiaqx1mruFdmCi8gHBqfW3/wZBxVyLW7PSRk0L3xtQ29F6k6ib7kKgICP1Nr
o4Q3wgwijDb0fsdFNoGiIVZhr4WPA3TKlvsrWxJwFKOk/xPa++K+sFaJm460DVBBpMNJC9ghIeBC
Fg/VYJ4LafSTiRwzA7IG2ggBYfAT8/STDIZtwfVOh2/z7b15FRh9+VtWsU8BC6XDOiZossx+9ZCl
Hgrx0OlT9ouA1ORaL1YFftySMtjleXjF7SpAKl3/4tD7MOBxSY3v3Poit7QUaOHMY56cU/AtItgw
wkdQMMnl5v/nzfkzxGpRp0LhWgxG7dkkoPDGwyt0FxWo6JpPZUn2IZgsXJOA8GTQ/kkPlQkTLRj8
dKigxI10rLvKm+F6lEqVW2hIpGbDoTEE4P0MzCE20c/bP/f6a+nn1662BxKJAT7k2B4ECDwOulfT
fXSQk7a6L0JE0hvXQ8fPYKv1z0inzSqHZxtIwBBm2cDhayORM+RhBDvtegnjZ6DV3YdKKMOFU1sn
rVpodSAaKfHXXN0T+IiE8n3ZvqeqJLhD/sfu/s+g339+sbdYptJYRnIBEm71wh7Ke+WpCvoNc6w7
PGKW/Y1XhNt8wk/Wg2GSKDH8H8/sn/FX94upaHKMOz85DzUwDLqzICeS1m7tySde+6cTFCmuX2c/
w61umpGURWsZlXUK479NVtwn83NTFI//ant+26xeftO5DcncqtYpGztnYO9hfzITGTjZj8kQ1LOX
zXfj3K7VeK3SiKypwVAxwTuwYXYYZY5qfEG7gQAImwgyUeFyre4XRQ0TjUvNsl0Gb3bh6uX2e8Nb
Fit9Fy2W4Jh/I6QvvmPE5VCG0pR1MiGLJHF4651alvtlvYmll9tL9j/qEz8bYxVSYj0f8HBEjKW2
eSbwmuxKAPjaHeoTDvulQa3U7vaiFisRLd8qtkgT3HCTrsWRB+HD2JC9bHpo4CeVNzzDFbV+jOlp
rrx+uIe2yh270/C471/Q+oUQma1/yp817LFYAk9FJ37XQxdgvPqP9WZmkNiwB7SFRb9YdH5WMYrC
mtVI1H4+SSnMLybY+773mlDDV7Dwa5ew/0falzW3rStb/yJWkQTHV46SLFnyFCd5YSVxwnkCZ/z6
u+j7fccywi2ce07VfkntKrdANBqN7tVr0WnR86FFfJ9VG9ymieowtToW9i7v6gdNbUG685In31h0
KaafOllOLVRj9RxijiUqsBiELKDELHIQwdIJF6kMs5nrus2yh8X8qjdNOA3zfonKIxvpwYoKDHfW
IZPLXbKgCWnnX7vMcGu0DkCg5UogEM0nqElaxW5pRi8yl3UYBHO7ZqgZ2l2iQXG0XFymoADXLOFs
IhJmFE+fxynZqX2PIVKK0dloD0kFDEcYl86wHQJZk5S6g2J5GH521SpHItLZmN1vnIYwNDKGQ455
jWQ+K+yid9JunRvthgxKi6zaA3jspJoBNsr2DNZ+DE0rf5ap3BELWWoGjJGq7yFY+lCBU9+ej3Fk
H4qk3Pda/IDx6BAdSUeua/CB9FD8i/ez0fqNbt4lGB416EPcG87UPErjXVFgOntAXyNBe+Xn1KJN
DEW+bIB5Zp+M6KFuX7MG2HLIK47VMTbp49QlfjlVd6WinatRO0ageIlYKNm1X/ZQZqTLpbEXkO6N
XgbRlyzLDgzsNE1z1saXfgZ5ag8s9XSgso7BF8gB4C5bEEfmN6N+QNAEtv2nqS+OVlfYI+rbkh0U
lX3KG8NnhR4g55ky8qxnsVfIMvKZ1lX7xGGaDN5OsIpMGHWInpW+xrT4HVJQQ1eOKvll1qhF59CD
0ccWs7qlW+cYjyLJm5KnL6OZeJAPfiyK1G9mescqUESPwieH6OxwJ1RtR62CjAcDQ2a1J4nPjqvm
DTJWN/KAkfJB68F+gKsKSh/1WYTbFWSqGocMZPGYtkuDiK10BwuakPaYerfP4TZUTPlXoOYhyaXe
SErSTOxsliANykMtQUUvWVU02/iPJCthbpxKtMYLRt0ek9urPOXSlCGoZnyID+4ApPMbhAdbR7Nr
IC7rosDOvmSAGSugKEoz7CD0L2//ak0QPDQu76CKFVOlgX6RzMaTVUwH0jXZfpkGqCFh7rvQMF42
qP0RtUHAx4BtyOqDDKmFCSydSIdI8yRVzDWU+DglS2iU59lCUVeXDn2WujVIS2Tw4EFpVaYPSvYg
yXBamhpBP1uHpEgDDaXNjiYFApD2u4KoN2lRQpo0P5fbe7DV3SN2hNXShLZMdxJex+w7JYJXjOgT
cMVHWzKXrlAG5UHLdlKCAWyEcSosRm+X/D/cY/XQq5xhopBD60H3gHt88tUv+q516Wu865BWAjNp
uusRKN9WQNxa2k3AIyg8gaKcmnCbHRlQQrLLhZ0jBsK9GHMjTP+1qKO901dRS8tM3rR6gI5ItDDU
neYhGPpBwZWuh0bfetV4hF5yZ3VgNOhckg+uLZdgPMBL28AA/QihWozhJOyFVBRjhYWnER1RnXnE
mD0GoS8b5aa60jHhQX3VQEoQPY0RRvnzxZnBGjEmpzm72FXsqmBip9lbVh3RFQ+I0rsFZlBs5U0Z
Ur/tntiA8cM59dTxqTQrn+Hn6trizROOz6gedGB9NcO+kwx0ys2G+ekYFPRrVXbgNDvQ/LUHG4LB
NAz+/1z5CCgQQnK6J1kVLKBlo+mpTIKkV/3CpHDmeyJXe8qID8IvT5lIkOe5mxFMHVcSGJcwoyND
wAs5rgZlo3Fxq3zZZ6Ayh+yUQ8CpDsoAVpvuNOFeYsdsfsoZ7sL0dZx/KJgCB004JX/kApJNvctQ
yZPsHxMkyxMp84yZBFXPfMmeztCF3UdIn0ob8QXqYrcjgSJ4Tr63L64ctJOjTK8iZNBrm1TWvRp4
zcEjYyCBkAfjbCpmjrrljVh+KzvCjtjqejfeC7wMp1ljlDoZ8Nwq9q3hrKoPFPO7juLWHp7RmHUS
LFeQ4JI1KFytlmitgS3Ce6uFrFk0xiGr82M7616ig9YcXVuIqYnA/6IbkKtlWNRI825ZQ8B8P3q4
+O9XAVf5Sf0GRkjg+3bJPXGByBe3dtYQduvrco8IkJxp4xwhxK13r/3V+NK6aAZCknFIAMZvQvXx
tjOJfIl7PsxFQyJi0fU120LLuAymEuPHjXHXURH14sZ4E5jybJ0QZPggPX6/l692sid9padzrZ1x
r7sle4j65w7vpKh2DWgSQXMMEmOm6FX291Z+NsptJVPypeuAsj4PUDvAJI7hmef6Hu1Erz6pe2I9
paBbAXAFLWvhlMPfH/ezbW4zZ50NetRq5Fzoj3MPZsfBTYzXiIkQdxtF4s+GuF3sl3hEEqOAGPTL
AplS8IyfwG4T7daBWnVnQNx8J5qp/ftYfjbJJYlNwha9bysNxIIZJJhR5AHvN3h7xgjakO2BZrMg
DmwMMXyyyD/p8pjFqaIXyMEzFLfUAiAyJNQSsi2rhgpj92Ng9stcgBQH0XyM0MPu2K5JSHj7xPyd
oH7+GdwjrgIx4Mx0eHGLleolXkO9oFX2d5rz2QJ3+VOVzEluViAxj2y36lSnAAlY+39vy3y2skai
q9Moa50qdxkORgSaBX2InR70TD3ehLc/1wbu9bMdLp0aSA2u6Ab851qYXFQXE7lvRWDtEQH2aQit
QBBUBiCVix39GS2Uf0P5bKNn/fkXcDdIYsvInNYdy8jbku2MFsq3ZpD69n18mh+T6GKnr+bD7KvA
rcReLUhaBUGAcAEoGzIoqZpYf9ZNToZittS/6eW9wX7e/tAiv+SCDUa5mtJMQQglI3sBk7Ezkd1t
Cxu4g88fkg8zamqmkGkheBhCUQ158bwzfahiB02o72/bEq2GCy+qVqo9ILz/e8pAt4eERoRkFGwM
/9I044YaRYeNsRA5OreavpMCzFMgFvuvlsI/NzUJs26qgqU0KZivhsqdNEHPe/uOs0xTVjSTqDxe
RdOpbYNTVzvH/WPSzU8RpSdQYz4QufCI1gkC4HZ4+rDGhadURZ4+5ZSc29zwouZEmL9IuX/7oynr
Bn9OhFZf+7DChafEghjSQufV15Rg5a6IwITrxYPXqUH1Mz8yV/YyaNSdY09/Jpnw7v6HbOXjB3Bx
K4FMsD2pqX0mZeeB4hdPE3BHjOoeglduJ700w+96bnyzEjEoiL4vF65AaFrrpoyVm0OotCww071V
UMFZFhnhotKsVlDAyGRyNir9EClm0BfyMRXK4IrMcEFJoQmzlrElZ62SwuNinbJEBPwWmeCCUlq2
STJ1CzmPGPyjM1DJ+hvrRcSoG4+uz/7IBaSIjmWlGDkCknWHRgJ46tRJftLJS9UgdSwGp5cXiGqk
94uBYdKuC0j2JOc/pgXieJGogf4PCd+/nJMHbkQVsSd56PFdw36/vMTfk7P9yMLyuMrSF4bbvYre
fdsB+cMil/aUqVJp4JYkSBcu86BCo/r/PiP36QvzEA6aq63cVJl9NkGEmHXQfZWaUBtqb7RQp406
z65EKIHtK+BjUVyQqZHKFWYN5fC1Ut50EJGLX8BihqJyLLgENoiAPq+OCydt3RZK1OZg8ENFMTXC
UX0b+9PSHOUEFPLZKwNnrQLFzYagOt+pKy4ZXL8tityNZ1p3eiK6/jYIPT7/Ii7OjErD2iFGgNMd
Dyymbuemh+f0d4lq/y/l1X40Ggfay4d1Ijo/g/SPYP6tAjDeFVXcBCfY5mJRYWgsquhAzmV9RyUV
wKsnuxY+HwSXJA8ISSwku6gmESx37TvmvvITAhbkbm0M+qs8LfHBC6gqLrhA0f24fZ2JjHNBqrBw
JRsm4qCpOPb8qqHhBvosB3rtIKkW4Vc3OpGfd5aLVXlUxHW04CRlDUoUCepA3XlERU9rLrlN3Lk4
rAS3NJ/9atDd2Hoz0kcVVFsmCW4ve+t8QSBKNi3ZsCzCoymTZSRKV2DZ4It21EUGog2cZ6ikDbjX
bpvacqJrU5wTaZoa0YlIFrRBX6X4UiPZVvP/IM+6tsHdZmqqJqC5j6xzOjMHkB6PgQMnv1SL6S6t
CGq7eT6vrXE+0/dkklmCFUGT5oLpk3g3nltAjjWQmmt+FqiXEfAzU3dyFC/9xi1+s2/1bhC+9DdT
sesfwrmTrZdyHZkpqGaHKDQ1cPanC647yavB4wIvchmmmcxuX8qHqv82KTsdjDI5htibcZ1AYqDL
H57BbvtzaKjgXG3dSlc/jb8HMbwWmZg2JOdM+jGii6ZnZH/brzbwCpZybYK/+OYeE7frNvQetIfQ
BmB36r7cG3j02PtBsJ7Nt+q1NfXzq3wopFRVVFzsa5Sy/gwPDFjDLJB8DTXW5rH3VzIQHF6x3OBW
iLq2zN2FTGtNOoz4lAtafRFcepBlN8vtkELKJFtMQY1VcF55XONkL6wvdXxWy76Y0T6uQY1HXm7v
3eqY/Bvieknrb7gqccQKJsLtLEYDODs2EuQJ6jKM5PFOWt66WjkoY2Y7dtELooTQY7hQZJRdm0VZ
RKA4/TPv6F4CgbJUPNdqHMgUHAu64uGN7mb25BOC52YrSQKQzWbR5XrlXKQyJKk11AZKQSufn/qj
3PXguPtZuqk7eC06PS7kpcpnQPI841FjTnKSv4sauZv1uuvfwMUvatJi0oyCIH5FIfo5L8lTcwfx
ZFCO9CdI+4iAYO8DQLe2m4tTJegbB5ph0THu9Bhq32RofFsm34E3cFo13cVEgayPOR4bFRCCBGiX
OYIimBmFefpLTi3dnytIu3TWgIaTai1hP4CfN65wgTbKC22hfGOmESgqZwkDKJR9YwSUNV0jf+sM
LAgo7teR2I89UVM3Bo96og4PkO0B6ais3rNyihw9LQEbl0EpMtf0jkRfpmb4QvTqpE0Yq1vsMO6f
+qZxGJNi147LOVBBCGOA1IAtPbjcv8dFE8Q0qgLyZLftHaHAqjPq1+3BrnXwkv5u2gTXPaLTFD8C
5bHvJTPoMNZbao/dYLjV8l0mIJ6s9YPZouebofCRrhTst0/eZlxWVB3YO0wQA3T6+eTZkDciRDcR
NOuHNDskmI+5bWAzfFwZ4NJpW1KbSU9NBH6bejWmckYIdS2zSN1jM4G5MsNFEKORpEQltnXG1IuX
k6dc/zNXg7tYz7eXs31YrgxxMcO2oWHT6gZesZCr61NPLjFW0IVGDNqV7CHuECWK6B60SMGixk4u
vchFHt7+DaK1cjGjMBqDTb2ONJy1Zy22LrbC3rrpz9jIwW1LG+1t3KlXq+VCQ13KUjG32L2VC4F5
BTS0/BrTve+ZuPE1u1fQXetfptfiMOykNyHv1fr3/4oUV/a5SLGMpt6bsUXOknaU5J9KwZwqHRx5
oHcxK3cLOGdvr3jzwX61Yn6gf2qNWUkjOBL4X0MjVF1Qnx6q18KRg+m4co+K2qaCE/jXbP8wRTFG
VaBhbz6y5TsdBbDRzbv14xPyE/095s8aBnHT8zTlX3SpCJZ5gMI1xBKU1tf67ocBwt2J5oK0YaMs
ZyuKbSg61FxAwcavC3loa2cZIku27+6rIA8x3ePQexqKXlF/L/CzIS4Ts7O2pU2uonm3j3fKLgfp
oxbIO5GZjWzhsx0uVC6TlHaVbljnuIJqzXA/gBPbrHRHKVOnsePAklXHBvzCRH+2HH1lHAXJgmih
XCjN9C4mBdSs3hGkHZDbU6AFZSCC4gp3joulEOowc4bZ+nNMlsDMJ6+2Ws/QbL8qo71mU18zFOiu
AbxU/AfsgZ8/Mhdek0Qa47nCZmrheNT87gGUtK7+3Q7rYPmZHUSt7r9vp8/muFBa4fmd9DGcdJjO
1lh4uRljBkV0xEUbx0XRiqoTUev3jcO7BFzv/7txokTu70jyeTHrz7jKostlSHJtwmIqCT1lI3EH
+iSKjquTfw7In2z8RUygKVZeS70JkEe8l/MCvK6dqni2VuduF+c/4tKcnNTEuFDDEqApUznMNeW7
qnau1hV35WIFeY3SlETH+EHSp33bdAeiMH/W6J9lTti9pdSKP8UtJKBl4PbU3kx/D6AEw7DdnAV9
P/szNXpA/3LQh6dQp9bqQndam9VOK6udA8L7ye9yorqanYaWkn/VZRLaKloP9kKDHuOMlaafGpuG
LGu/aqZ1SXRtj0zc6cvEH9M6pN2+JsDhVpJH5TZUMBIj5Ug3KcKYlYRqNDpNFibWoxL/KZRLKmmB
bYHmsoU8sTzc2QgEc1F9M6ziQZkhYxcl+a/GtIPZlJ6IlgCOA+605sGm1RdqtZBTN72mT1/TyILu
pAnsinEyF8VdZvUuKs3TsLzrqx9LDHg59Zhmu8zWLK9jxQ8zagBk+hNpWeEPVuwOeeIqPVYyoDg2
WCnxMkxPpcPsgHMZGkKQQ8zXMS67e1UW8ykZ6QkSg49M0b/3vcbwVcfFi4HWnUYs83sz6peKzooT
FQrIzyLNcEEW6KirFHwKYTH1z7wcAdcKaf6WSdHXVvkVpyBsHDrkyHdW8r0oUwhZNzu5A68qg8Z1
nPwyjexnZkGTsFdOKDcl6Jw37m0//TtDWr0UmtxQdNdwm3MnIWqGvEHTxDqP0YFWX00T4JEDTQXt
/80bQYWsuqxqlkFUHt9VlLNB42mOzuPXlSQy9k1MnvsrrdjwJKYd2IpV19a48I/HhKwyu4vOMg6I
YjcYNa1A2TR/uf3tRGa46C+nKqX1WEbnZmxC0wTJ4OL3kag3uZFn2RCl//h2XKC3aqmxpHb9dkGz
V/3ct+C1O4AYgYmT9v1LEf7fhVw+W+RivdQVdoqR4ehs9S91/Ny2na+nX4fsiARI8OgRro6L+DmN
dUWRimjNIjEMCmQ4jmDimT4Jq3v9heZeJazOb4X/6y/KOb0x92MCFdnobOARsiyRK/V5cNs3Nqpe
n74h34qv9REaLS2cQ32IHjQ3po6Wh4oFRVC3PYGrH/pKCoBMVXTMWFidRJUDgW/yHXoTHl8vCpwm
Lp8aeT6CFQ7F41xwy21Fj6sPyQO4VTSaUCWFozAIhDG9cCGmhgG9V4NKgji10az8/D3X6/bqypal
UW3SNYKsPLdQAANdpzO+Qlrc9kffckAn/KSPJ31PBKFr9XX+Gr9eIhdL8qmzSqOto/OwqF5us8wp
0Rkl0OxdTAuzn7J323E27SkYyLQ0Q1bw3+d1GkCZMZRL7XMM0TwdWmG4K51Otg9p+i2XBfu36SVX
xrgHARTrQKm9GACioj0URQaU5X/XIuzXRrEdW3dlhd86bcmknsKKelrK0DzLruaCxAvDQdDJ0Oih
89RgfOieVUe6DDthtXv9Yn/t4JV5bgctpSrNPof5lQ823WFowP9/g5QvwpfPupS/bCFgrXhQ0MPr
3O5ZiZaazTqtugBOtPYfzZ9YsWuGoNhOnDgQ9Rm3j8WVQW4H1bhIIpA9rI9w8nX2DBfVM5C43K/1
fB0Vh/qMYeD/BAaKLb0yy21pVUTawEYgmO3prgH/sLVAUnF5aJA63j4O6+bc+qDc5hH4J8uXykKP
/otivVq64M2/wR/2eSXcJW5VEEbTlNI6g0nyxTBeR3ZJJ3QmlDckTi5QGEhore/lKN3LJuR8Jj16
tHR0qTr2Cugv8MUoXTVscSLJBo8GwnwnS6HW1W6hV25v6pfU1NyWpAA/m0nsgZu4Pkyyfg+O3Psi
o5iG06HdItOTXj5p9p01BUul7Bvpz+3vuFGN+7xOLouQB02W0rZF+RLV1JROYQ5xY5s+NLQ6qknp
rlwBRYoxAggzSeNjmkleUsT/5W5yiYVJKnVSDezmUN+zLkat9vn2MkXuwmUTzE5jUOqvx0F9hs6p
nzezYAl/19k+f0cud8hAOr5IRg3sZ/tLmVSE6CRUajNo2uZ30g5BNJm722vaDNIfZ42vsxkNtSMl
XvHsRQVC4MMyPDVRGt42IvhwfA0Ka2bzRPDhEnaMm2drEHEOiwxwgQqq1nSRMhiw+0Np/85HgYOL
/j4XkaDPI8ekg2vVJSbHitzNJxHfrmgj1p9wlYLYKorytYKNMOITugEn6Jfmere/vRH/ENGhVw3k
o6HK76ibKys56CLa2QaqJjpFD4gw9hD2kVPuVrmGEU/XnZz4OuRLHRqKajzvisV/R9sP29zxAVDH
XmIK2xaw9m2rOT2YfDAi50hQw2MtJHTjnzmectB4bXe1Hu8zGaTQ8/BAM2XaGSpaL51emE6ljLYz
Kx11yqXLHdmOXpK6fI1TEyNRavynjcfldzI1SO1r63WIX6qicMYuDyL7ZUyjOz3Ng9629vOS30VU
CiYQPRhHu3qF2IGbl18XZl/Gdq53VZZfJh0zjdWLNeCrlMpp6veMgJCJLSV1NfkyN+oJwHCULmjs
x1lCMe6FkgT+VlQ3fp+CNLiWK4i40DbdocPjy71o0PF9tu2v72pYZO0dKToUFD97DgoRjapoanKZ
C4yBgS1gF49RABSm20J1mBVmOEXQGZ4AEMsZlBqy76wzd7kNGks2vWh2cigY8w3yNpcYv33N58HT
1DcqRT/7SAIVa3evptbPpM+dGJPJk7Zb7BNGfxejn7B1SiK4NDfP2tVyuLO8oNBETTIlF701AwtF
iy4VNZw3XxZXJrjjPLYJ0+12wWCLPykHuleOkH0JUjwwHOkleUyP3ZH54gr55hG/Mssd8SxL1MUc
ivQiTXfSdLG0t2YSfLwNKBOi6ZUNLuOo5dqoQZafXNC3P3V57dbZPZO/T8VbXsrulBOULGRPh6Oi
lmBLim8PPfR+ZripkPJy8zPrHweeu81Ak1GPzTqAshaRoTedOqoLaESgZ6DvlsLkHiKH6xiR/nY7
ym3aRcFpRVGZJl4Hnw9E09dkWbIyuQAEGTSa7I4qxWx/5mdUc26b2g6oV7Y4b9UwK0HtJDbfIf7d
DxnUxlAphEw7uizdcx+W5+ZBzGi4gXVat/ljiZwHmxnG/4cmTS41M8IOIs8z1CRXQOYynwtQVUB6
pyBOlme7JTK9TsdE0xxGkPCUbChmSJnkMLocSoyEkgrqiosVEvup0e4USF42iLG3v9K60X9HqI9f
yzm+lc6dUYOJ9LJkr6b8hHgPMRF1lRBFMbPcdcldPqZCBOk6+X7LKncUSonIAPcT81wCWmDIpW92
OoR8MaxrKqGZMlAFVPdTXfkjkwUJz3ZCfLU/q4te3bPjsFad2i6BOKIS0Lf+nHijM4LyUUPV9yB+
qm0+7K/scbkvkDl6ntrwB6uInKm8GGzwDIgkQwsbwuii/dwO0R/7yd3kc13VTafj0QuRyLCu4Ehm
4992me1Y+WGCix3pxGoVxdXk0lpfh/F5iX5mqWDQaAP08+kQ8QNymdUYo1xjk8aABLMcZF7kKWEU
rMO5eeb8eM1Po2uHc5iiTAgR6LQXnAvBInl+k6mfTTvKq+TSDdQtpQSUgn8s+/n2lxSFKH42HkJj
cIwBy9RCJZgAxGyhImr7KwFp/M3YmQcwMswQdhNNPApOPV+W1ya8r7uhx6kHgaEVt0jCEgYk6+im
RRGvbRy/se3fdWvIrmDJm1WZj+PAz1wrVV+mfVIkl7yEFrnx256LxOmj0pv7yEsTjGGlzAfiCRwd
ab83pi+37W8wZnz2LC70pAlZ5k7CDfS19/q9vpt3GBck++hY/+qh5Gf6g4dQsBvu0Lzxo8fiq+nZ
l+bXOAk+hOCg8rN03aRFkmFnySVRvyzLc6+I8JeCuPNeALmKc7k+ahqm+ZOLMhKvR7sxBg98U+La
7Y+KLBoNfC8s3wjp7+ROV+bA+1OSjqbppWUEg7tjMru2+Vjb9aMef5ui6jiD/afFFEC1MMeo6rNM
y93QDl8zOnpkMXcW0U9jnOOqi8GVEw8QWG0bR2WxK2V7jI56apcelDR7TTAvO+JtUpN7UwX2TYVY
N3gAyzh3S2itgBMo6E37V9K30INm3aOszJMvMZSm47F4kXVVsJMbEKBPiZ3FBcQ27wo5IrN5Vs7L
uxSbASWy38UTKJVd6dTupQM0t99leVGRQyFZRHP5D2Hk45mxXrdX3z6vaVFZ+Ibn+Ef8Rf1e7Zsg
C6pX6VHzQICWXnr33xFG267vXiW03E0KPaQxluYsxU0aP5pncKisEjsotK4qMCQkh2Gf3NVBH7ux
kF1gsxxzZZu7VQ3bKNW2tpNLpgJMPCfO0pVhmoC+QbNfdHaoorfbgWP7Qvj4xtzFWkE7vQbSK7mk
UeaWVuYt0Qi6EjO4bUa4l5wzRZiMXBQs6KLiSsAHvQOJ7vxKZWcEc8KqYti8pCpGi2NZcONtB6T/
v0Bd5pyoS3PSKqMZX4BlBifVKsQ+C0z8Q+71YYNL/w1j0adxgKMaprsS36NJ/mrsWy9+Zn53Fper
t2Pghz3188GYB21Ja8mIL/lEHCnCBTPkzkyQR8zneRQO1m3fbR/muNQfAuVpVM/xep0bhxJ0Io0v
B5EDoVRhK3NjgPk66Ojyup1XZ37MotyyDWtNYye/f0Zv/TB8q/e1R6F0F952SpFrcHemMhVFLSXw
SXu5l6Z7jQgd4/Zx1mUulIxLqpmVgkQI1MDUWcEC7SNaRQ16J34KfmDpQbdcwDJUZzyJ3URw6HSZ
iyadNJdFm8IvGQiRE9e+Q9GhgrAc5Obc6Vm+w1f9d6b5V3/4+8788BcupqgzjSsagfBwDlZYeXcC
Kknbd0hAwPHXom0EKvXbOyk6EFx0GWS8zBUNQ0VS8tLYvyW9dzqkgMpkgTFQ/e+MvaPorlw0izG8
pWooqkxgylUiFiSD6isDdZBc3w+tLvDSbbDJv+4EVM65I6F1pZ7K2EWCu6gJUtxCK+P9/GUdDhDp
3GqCT/n+a65WN6lDrKbd2pie1NAYxp0sgWMpDxJWvvZjdT/T2q1YfEyaFpNVT72xlwbDSStwfKSK
r0vf7Jp9Gcf6UbHPfT7dtVW8A8FlV/wxWesNpfYgZexoAmC77AtwN1Xz5HYjvcvM4aQlKfpNuzFT
H2wtuTPU6cD65KXTm51dYThOyr4XMZU92qBUVpPWsXJygKK6BzYOwSZvYiE/ylr6e8y/+g6L2fRT
1jC0dw9ROAC616GApO3EIW+NATdOyzui5MpQAkqraGqs+KJWT4lyzA151y4JYJdU5EgiS3y8qy0M
DgGvdlmFAykY9gMb0IOVvih16RoTDAseVbiTsDAiiAjvgepqjXWdKlCxQ1qzDkPLOSpylgcgsh7K
nlwBWh25bPBvh4TbiY3O9x30mcSFBFb2S9xcausigz6fYaTntpHtB+e/It07auZqXZlsD0UG0v/L
ApHknKBAL0VuPVXOjEVqyNyTFP+I4kSwuG04zlVM4AIemWdMdBJsJcLOKlyEqj8UvtzmS/obuMAQ
mfE7U0oJZMBOhMXZxjh9GOfppKV6VAtSrUcjHHzVXV0IHeRL79R7YICcSqhMIcoK+Poq6p1pQaHM
eKEVQm0BcEfyWFY/zZw6ifKr7J/1eqf3P+3mx+39FRS39XfRjqsNJnIeJQXUIs6pcbf4iUteJb/a
2fd4qvnAfH4xaqRBohgstMolXHHZGEXM0JAojv1Rc0HMBxA9sq6Vp5idxtM4QL7lP8EqXwW89wLw
1VLtOTWVnuDZo4YrP9V4NwXdXtySECRdPMWYYSQ2AgFqNC3grumv0Xi6vWWCIMfzSRt9milZi9w4
Ho5x8QVsIPSR5CKcn+CWfJdLuvpYCytya4QOGupoNRpg8X7SDcc09qtkQZ21we01/UPd8F9xRuUy
qtEYjJaiiXmmX6FJ4Emv6YPmV0HsS27nFT9sv/MmT3fnk3qHviWImva3f8DWpmlAbxmyrRjQJ+Ac
cm6SMZOWIb5Uunw3ZGg8Kvrrf2eCS/wlzUh1baJI4fqHfomg6dcKgubWjXC9iPX/X+1Z30FuRmqB
7hvT0c2afD/kLxiFEfif6FOt/nllZZq6umr6Dv4H7KcF5mazFDHvbFZmrleyeueVDTXuAMvS3ysU
Y+0sPrq9UHbKXQNA2pUEtcQEuvx1ndBqAUcmb7d3ajMhvTbPeWNZFn3USviQ2R4MoOcMzacV3Qoa
XvCtSgJtms3H9bU17qpT8nJJCghBXNSJumNVIM2+nyDNAcmap2mZvEQjTq4OgZaglKDEr92ypygJ
Cta81dq5+hX8ncdMIuMMjmsZIQ6T+U+SQ/196XYWBU1a/32y0NyRTBdHR2BZ4LV/XX3a3C52laeX
2Co8AxfeJD0YhiE4G6I95S+6YhxqzRpa7GlUuAPbD6Z6PzIzSOYaVLNeV0lI6gdXpdLejA0wKJuC
7FS0Ti7EtKOu5jLDOm2FHgm5YLzSJf3y5fY+bt0O19vIRZlYl7q8bPF208enJAc3MDrDBdD0cyZq
9QjiAH/P5TXL83TAIZEP7xSwgIFr017DcHfuJehKA4RiPSzgKL5rEbuzHYUwsn42WIQhi0MZqI03
/RRmbmthiH9rXC+fD04EkwstmATfm4SSDvD9vFv1+hAQ8RESX5RTbCZu1wa5SKW3Q0TkBgaLfbrT
72YnRyNe8auDuHQq+uBcVCryuLRaRY8vOkuclj2p1sNt39m8ha8Xw0UioxjmXKfATr/TTgMNG+X3
bFdCef2hf+0C5INYWPHQuKC8rYa1YmVLwqKVwIP5FiIZjTqmKu5JDbmnSheopilf0ij/BXG04PaC
BUeSbxYuaFm1/YIjOayvQ/MNb3D4bSd4aYusrD57dZlNFkCNZgYrjRk5Wg9S9+gyQQ3qv1sLF17U
WK4kycb8gll8r8bS61qIuIkmbt+j5I3zxXcBY6sfRxYjvESnmrnjEIIiSu6PUn/QqEP3ZCf51Efv
osf4l5vRX2TxWwzMPUav4uqfyFHW7371XWuVmPGc4saiTQb9g9jr4+pQVxHsT/7tjys4enzTL6PS
rJYVfDKrv4/Dm2KI4sh6dm99Vz6MSFbM9A7f1RoxVKxqaJStYg1dqBHwrSwvCfhWbi8J+HaBTS6e
xJa10ARJ3IUk5EEa5x14n/+HtOtablvZll+EKqRBeEVkEElQwbL1grJkGTlnfP3t0b5ni55Nc87x
flaVhpjQs2atXt2+ZhJw2yDHNGso7VIfgQ7UT3GSCjsfNHVTZ5OlV8ZLbrS+JCReYkKRJq1RjZb1
H0IO7R0TQsqJDCUxCc/04U2qyg3Us60p3Uvx/bKgQVTRvDX+riLFVr6XMooWHVVkaqwFvifFUPuG
sVfSH4qaWmOKSiJKuF2LBuQIbRwKpNwbaN52sUN6yanmxNLXYwo91+EEYwLInZ/DaC+GLz1Urjqx
gKSWHsBqJTF6t1Yh8XIQIfBmyXPjoUHcEdBViV1KIMeuZ4KrzM2mEGVHiGHygQ4LFV4DZXJUEBcU
lP08BjoI49CAs4b+IZcPZf1QAQGNuLZ17UiGbSlCkBROsdK7tCSelLwvKJ7GMD4p4xTtPGhcktA/
GPawDYD4lfY1Lu8I+gxQHCV5MIO/KfWSlXTyNq4eW6NzkX6x0shv0X0nd4jH4nuYaRmC03SKLcOw
rQVZczTfNbJRyGsMQzWhRmfja9sQW+xNpx/vDfDQBgjgx/1pVR6VDG4WYSDGr3WnO+Jc2p1+0CTQ
9FDziELbAL889QfMtAQKo7qiWvWkwqpEHr0GPgsjMpKyGdqRonp1lFjNBLYfjBDm6jXFf17bQE5K
K6q+CuGzNBNLaV9hHWhDTwi5Y/wFSQ67lX+qUr4hLc/bhh6RW0eIubwWo0hEOLmEp6JZfARB7iBs
jRRTqoq+EJacaI6DCGy7WGuOQiMJQIS6esHy+ERROQEWBxLYjjDcGj2CUsAb2j2h9oEj0giPsZS5
Ddgmy4grusk4r2DOTcW2hw1kGPFARkgXQsI6xnWbJV9AxeWEGVezPxdhhspcVcRQ9WEuanShIUdr
aMdlqb5nsPBpxd08fxHmk5Z9y3CyFYhpkc5RV9FaYRLR5rymP94i0r9f3iCSoOZlD9RNgQfj+JbB
0IODsnTX3diVH5YqF0N0IFVkY4HHHU1JE3QJW3FtJS2Q6iMy1axItTPV7qCfpuFPfn0WHB6j5Go+
83LCmag4zkVI07R4si/mc4dXu2Ci7UUDXMq56ldoG4d4OtrjMqvpCluCuhCRoU6vJlBRX/+EP3P5
W5ibDow6eEfQCAIuIm/Q/X4ai+fbc87bxcy9Nlf5FOfwJ8ILqwM5EcYjjeRq+Z8wnuGAoqJYCwEn
jVU8joDPcSgi4Iq3mr+gzlCcG82W9qEDhjjU/JEXRzNsxF3N62HP57hMOFmt+dDMAj4PDl4yrpWs
/RaaDwPhpCV+8xj4HIc5pejkb8IBT7yAWNBDhTKjVyFHm+MxVR7lB+LlnmCHdyC2V1blCNt2sgYe
KfI3j/bP38AcUFCMFnmd0vCUJKVui3Xt1R2uH72zRWiEyt3o5+PomrO2hX2Yim08HbNE5bwSfpOg
+fwVTKA5KHhTFjVmIt+Wj6uj76snw1E/NF/GDHYj3FfsdVz6HJA5r8kcRkLfV4hsTYsql0FvC1oh
yXY+9y6lkmRca/PfYPLnkMyxzFYjbkX1A6dCX/2evkF/TO8t6qFJbRGFaQM1KL7ZyG8eFJ/jMoc1
lzGvOlmRTfyO4kcw/xhTT6830h4Gmq/DV6rUJsvu+jS+iI9NMD3UsxUeeUQs7q9gYofZmE0CPbwQ
Bf12G3+FXXf3lL2vr+Uph9ws5Opm1/DqM0K1Bf4yXnnQoEB54rXzfJTs/nlZ/D0ZrJQk0m9poq11
FKz4IcmmO/TPEphRQfUEL1EXiRMH6iAnksJ2gndPcbYc2/GiyqIwtSr2eLxNA/VLAmN2/ag6dO3R
t/SacMXNr1+Mn9/KwNikm5MOchZQGumjDshCtY1an6ccw9vYrGd2JVRCm4aYU2oYIFixnTo9JEEJ
8NmegmpbusmDrlgzjwp9lWV3cT+w6pJqI8mTJFWUZQfdECRTCDjRod3NW+pmOG7y/Wx/CBHq6NiI
Z3h4O1wA/ZADubWjGOiaFy1CkI4fMavKu7qctJA4zRQMZK8pcIcSqWMTEexCHNyy6xxRMH5UOSin
43CEidcJrl9aL5xq8Grl+r6oj0N1L5aRU2jlfT7rW3HVDktbP/SNnMP+JNsQEj/cvs1/k2H73CgM
GMr6pM5SJZinUclsfaDSkZmzSuq27ePdGINZNKLXrRoPc7YZR57I31WK0eUyMsAIK7GmMlTs0+gL
+htoigPbZ0hd7ZHqUjdevisP6cv0TB453825500GGWdxquJQx4k86PBJe2y3gy+4i2IZg2seJoeK
UZi4/WGMxnOLuB5Afc44g4aCUMl5mhtw/s233Wj4wlJZa/W/C5+b0ufE6ixvEU45hjDQg5mghS5v
XivZpc7cUb25PZG3kQ1dmr8G+b0WQdinwBEINWLBKBo+myVniNsTposMlmmdsEwoWCEJjMas9Etb
B+a4vf0Vt3eDLjLRWAqt+zIRsA2pdns3gnOhb2XxrRsn3k1A99XvIUNnCYraEJEijbDvyrs0EF2k
+KBgE4De5q07EIRQf9VrRAIIb/kCwJzDrosMXuVyro1xiplE4qPfdr7hDCh+bUVH3hj33MobXZdb
n8pAyxgV3VhniLP0xqlxvta94UANK9mSXeXU3LuIE2boLF2xUuq5LwbV+MtQ5Iv8vfOpCnzz1O5h
nOhVXnJSdpLbP4kWwaVgOg1vo/IOA138y+eo1kMn8T+XkukZOyiz7KC/+hB7pLPnV+ObhHYyq3mK
Git/JXe5AH8pa/Bo/BO7oR3uE/Cnlj2NQYeNcRj2cGP0E0QJmSMEzSZ1I4TDky08jofysB6iE/rf
e74D4PVq5X8gShcZiMrz2ih0DZdCW33T2vpubcIj7O23WfSzLYotVG+tRi29NOI1DVC4v7FlWG6k
mcBLWFMzsAdNDWKdgxtVT5EYSBCWX0KVt1ycwRjoUieyQm61QH6iggZKRJAG0fgS1Zz3Dbo7f90U
oRKtmb5MeG5AXpxqkkj7woc2oY9yz5nPB+QdcpZsASulWlR6yDklmuooleSMbedJ60k0v/UR8lxw
o9azeyX8URa8Rztv+ej5uNj/qxhHShmHaLPbLT/hlunoyx36D/BgD61wD0ZG7mref8MZ5lwRH2Hq
xcDiUIDzJAJqCrQhpDm6dNNzxxO15QQrOktDFOSlK/tUpNkm0YZkxxZE7PEZ1gD0gHpCkO5b+79A
bc7lxFIR5RB5bwMm0UG6re9C9LFQXEkdJNRfZoydPS53vd9x8qMcKGOpiX1XR/2EFs2gh6v9pG0G
408avy8ilI8I/2LNarPXaqPFZaSdCySwO5e2PkTue5K6omRBIdj9r57/1zMvsmmIEPiTQOxmLkFt
NmNplAnVl81mZ/jePza7xKXP0NhpcDCplJwqOOZu8kAvtWBhf3872Li6WS9+AHMvJiGkQystSYOB
blat9ODyPGeaf3uU6y+ki2GY0Lqf0zUlRZkAdyRvWK3VKc7dES80kGdnG4k1XCfTxvwJYZDY5SVZ
eN/I3IRFKBFRHsDhziLDNTr9OWqh1ydKX25/5JWjIYs60TXdMBWogzAX1ZCJUApMkjwolG8xXIwR
xrmpukAUtOEFbvRfMVfT5VAsgyeOsqI2xT7FgzOXrfTHclwaa3wlx8mj0gvTXr5rv6xo7oJE3yF5
vv2dV07jL4MzV5VeqJkRdkMa9Ci5TONzqHNO4wev8dbnMbdUog4xLGPSPJDPWu6mFXqy3d54wqNM
kBzIPuGICgO4woWrPFPe4Aja4kvRbuqf2QCHXkw5MmcJN3PGWWCZCcypAAt0u/M8UA0QzvvejTID
wflqjdXr7Sm+lh76ZY7ZyyuHYnESFTnOy+ISyHLmHzzzt9aVQIfuETFGiBl54pLXkrC/DMvA0VSY
ZQEeWopEMNyrYblY+YlPG7pp4PcHqP7LYCz0yCNEjcY+Dyq5cYXQb+WeAztXDv4vIzCoo8rJnEka
TqQ6t3atQdc0gowL+pZvrxZvXzD40kYxGYohzIJEfjTkgxDWW+gP9eXC+RzewWMABhJmayL2OPVG
bXiSYbrN9Aclm8sZYxk5ZZK1khmuONsoJOu6bJP0/fZkXbvyfhmCgY+sSszOTKs8IKfmexRZy0s8
oK/dCr+ZRzwfsNnWzkJYA8+byqtfYAI2bRZeFwdnZ7Bd/ZNOCrCc8SPmDL7scWEZXWNJOW/FeMMw
iJElNZkgWwPzehnJK+m7ID1OAic4uhYJ/jKhDFaYY2MaSlhSrKCWQYrTnoR7BXZf9yjnU8CIbPRW
pVZVcdTxOftRoV9/ETRVxGiGuMLxymbFqjTBrrnixPSE3rgJWDZO3KEhaxEwBK2pKs7yVJ+I+NFw
CIc4e3nU9vI+PodHXsjA+zQGOaQhUdaqzfIgEh5K46xGL7dPAe//M5BRqGFfjirwHRxui0B1JJLd
2yNcy4b/si0YtOihhjep8pxCXEB3quJIskMoPdbDphvPUvUowIFCbWQ7RsutAfHzVu4OaaWDsTnY
nF9CP+bGIrIECnUaWyJEEa5zv4aNQrXrDhEK0D64Yx/n3QT1xm0Py7O55XGBOQeQZVb0QlM0nWRm
QZRrVlhO5z5e/QVK7bc/kTcME7C0U5mGRMERzIy9WVTOnL6Dmsu5Zq493rGipiwqhoa0ICsX0fb5
pMO+AeAMnV0JPiYrqnbPVIsE1Fu/RO6O81nXT9/ngMwurZNMn0wIMQcEJKQwS2AO81JVX5O1xZ6N
nNtz+JuY53M0ZsPG6EBrq0rPEHxoPlg8dYAvhBR5nYNG6XZfaSJ82aiFNSOVsL09+PXz+PfY7BZt
yywbK33CPplO2vCNLB3nEFzfIZ8DMLeeJrfKVGj4uK6kdfwvY686RfH19lfwBmG2odqacyovahas
5GeUQpks/ToL97fHuB7sfH4Ic6UJaW2s46JhjBRuFqT3B732U8iulknCmbOPVqB/AsfnWHTVLi6Y
SYERQ69i/9FWS1jhPQ+Hcav64tF87JG9QjcZms/P6KnHez23yY5edBEyqa0P6cNdaNc8jg/nQLAU
HykRFVGdliyQhCdoiuyKSrO0FQmQtL/XNB6Zh7cpmQB5LrrM0LM5C5r+Sc1key5D7/ZifvR23Zph
5p5b8jScE63JA7FF7w2lRFtwvi5QwkysWbC3UO1YNyrELUUHCr+vLSTS0ODa2zCPSZFA4zN9r/UD
XYKcymBON65rkiz4aHE3bofREd+NZYfgTM1cMXMhRGQ4bzSFJz6iy6CrNzMkB9p3npzCNR7VLz+D
ASM5EY2patocL2zRhlq0VWVW6ND7Csp0ATqLfV5fGufwEkbcQzTMop9COUNlaQh0FHuEuH1BP/jt
Fb9+F/99pAiDQzB8HNNsVbIg1hrbAKNG644S/DNy8WWYO09sMs4h/k14+jkiA0raDN3ftcWCkof2
DpobkQWmb+bGXg+1FEOxWzgPHysngYccZ2jejDJQBYG6HDpWJAsGBX6lGpwsi3k3hDxQ4BxTwqBU
mKMxWhZwd0jZkyH8WHqe7ehHYuHGKSX0Qy9wsEwmdBCJ+BDVV392yPUK1XZo7sBCO2RIEqIIsl+p
5Exzml/MxK531al/F75xCRYc+CMMIMEqcGqg1YJLzI3uiYe2zRNM/uixWDxzJ95BAHcj7sNjzEkI
8cZlUCqN18WIR0RxSTN5E4ojPblDUcYpsnizLBw2HG85GQCaJLOQjAaTnYUPCjBd5QdyvI3JgIte
EVNJYzzkh9361n1Rkd2hHe/Jnbyl9o0+yv2OFNw++Jw5ZKWqjZloY2GKWdA3mzh6V/ONoJAHCKnv
VuH99lCcGWQFqwlqH0Ya40BU44s6TY6gi5vbI3BQjLWDCwUBWSqlTQN5aFxDQxVzjh5LaHEutX4K
U32nDT3nsfub99TfOPYh0HxxCCeyiPB6wY3Quf02hXy/j42B+1IL6o98I8T883gTPfCeor9JmHwO
zOCLMsprWhJEQSa5X/QOpJjansB0V4vvZtE+ShOYglG714lhlVl7GrXa6tEBpw5LAJ2B73ACPZfg
lulSa63SjzRXz7C/+ndQqzEIpY5RlRkJIs9x2a8R2UDGoA9lTrTCOTYaAz9r0YxzPgwZJBGPStht
xaR0FoUnvMvbWwzY6Pk89HOLdc7HBuQjL0l/DHVkS/KjXn3n7GPek06jP+ZiU1WDEcuSgGcBNcCA
P7xTP9Dm5wV9hesTP7rinUwGeEIlJ0pS42QiLbU19Hct4e1WzhrpTBSTG8pkzoKEK0JBhj5WXRg+
uYXGSZ/wbkSdCWOKQYeyz4IPaVxoZuzpayDbLK4ODR7Qdl9Kr/Abh4D6HjvyG/rwQDtyhz3vfcyZ
zo+2q4vVS1ZhVkUwpwNTvVv00Ztiro0hXZEbV7/OxDAooM9jmGI+0+247VEuk71qttCn+aGUHD62
wJ4KfRNOAdm5zBey47LnrSnnROgMAJXDIDVF0eVBrbYbWYLmVwI+ybCt1KdY771o5pnR87BWZ+Ck
X1vSjBPdRR9pv2qX7KpDD4Iy6i3W6KsicsIhB8J4If+H4fPFaiK4wW0oIroZPRgcWsN7otkmhM1o
ArV4gLPesOd5xPA2EIM1mYHON4MgGkf4aJcw4ctE9/ZNyTuPDMAUqqLARW7FcwrcwS6STooM6mbB
i4Ep9N7apgywzDEazIyMRjQx3KYW1Z6U+1IdrFF+vv09vOeEwQDMgr4V0pYIz+gqofcQbXH5w/wM
y0uqKSM6CIOxPcRXvm/XNaGiyzch2waSzfqaJxFeMvB3vwsJKFV1oDhgT7vDW3jXOOVixUfD02gB
tuBl+TlAYLDPKEmUqOgkfRevd+q73Fhz+NjoQRqjDx0SGd54hPnIS7qcjeKQzva05x0QTgRpMFAk
NmpeKAmSH0V/t5InA+ZsZH2F671TTzzvQ87BMBjISbJBiHSCS7gUwRMddhNXx4s3AgMxUNolRQc3
4SBMIjccHqATZ93eqpwzYTDhCjHrpe5HHL0OGoHQ1oKfZbzTtHXfxj9uj8Q55AYDI2bZwEC7x5mY
pSDKvrTCsVUfbg/xm9Lw31GowQBJ0gg6jDGAjvGWFt4r37hbAce4dSAdy7txeIvDwInU4e2+SGMG
tqZoJSOUg8eJc6A4Q7ANGEMyrFItYDdLaAzu0/tQXp3bU3aNkX+JF2yjxTRGAzyU8eTKt/12upcj
EKXMwlJWZ3hCmzR57lufEJ92kVE1LOM5RYtRhs5cv8/26r7C23OfnKKH8MjLNfFW02TQJK2qlBjQ
vQ/WCC3SIKjk9SHLj9kqWJmyQp3wXm7Be0KXfSe9oQHt9szw7ne2UyNa5TAmJnJdKvS5Zs3tXmjX
k+KTXXucj91JQYc4N1rjnBK2S6OUS/imaRh0EGpbHJXNnCUQtuCR3XkbiwGWBe3g6aiAHlNAJFsh
iZPk325PH28EBliyYYGfEiwLArTv1u2zxJMd4/1/Bk4g6q/ALBLR12qqdk00eBBnnCQL7y5lWx7W
pdQKdaWlJcuQdlB+wo2K5jfBjZ7m+7C00i/CWfBT2orG77rjfSADL4oxdpW2AJlzPOzahFKGzv9m
iVS24yHXW0mYaxz9iCx+2JBNnS7e7SE4b0eV7XbQhDibSgFTONnt3ep0QJfCNu5Uy/SRmQ94hgS3
j4/Kdj6k4qIYRmvgOptku1JKP1KfDIVX87m9NCrb/ABLqiHVZOztHsSMVtqkmsS5ljngA9sn5s2t
mJBmihF0dz+FU3XfQW1ySiFCi7YsysTfwa/U470Ur06eYULwVjcMorJ16MGMWwXd1mkQwkow0e0y
mq1GUDhbgjcKg+paAas4QkeJ0OjdToECdZFaiTgPpeslmouPYQJBbZFhz2JW9E3ao4n8rj/VJ4g6
WqsN7SV4CiAcpfdZAd8Psp1eub0cV9+jF+MzCwhHhsSYkxJ7BGTS+hvKCTFaFF7qE16Id+LXZjtt
y9lNoAqCTAr3NXx1h16MzuB7sUIVxyxzoO807VNzT2D9xznZvHVkAD4cZbGeCnwgNV6GVZqO/tAK
XefgSwx44oCKDGPiP8wOXXwZg/uVsJYr9AKyoJWPcI/x+pRXZr/+ersYgokic6WXjYqGRPF2cs0E
daDIJcf2mb6zZxcNwM/w93loOLHe9XDnYlgG8LW2kItZBt2LxhvNmZrboogo7PoDv+eBs3hsHa8q
1rjv4GobZFBGmsJzKYNVTjgJMM4RYMt4sCaMutGsUbfViB03s1V3plOXpjXmyaY14Cur/1H29XMO
CQMucj4QFOSx7/tR8BC82Urys+4lXpqdgsc/MgkXwzDgktdJM9QT9v5kz7DpLZ3piTqC0Yxo+5I4
PDWm61mfi/EYMNE1I1znuaHvauEN7GI/BpaZ9uAsTvENIpAej3F/nedyMSIDIIK6TGGr45ipfrIZ
ZXeYH+fXaJd9HAFwhwb0oynVPSoJwR/lmy6GZoClVLRsHQt8rJqGztKpoPHw6Ii87c+ASFpIUtwt
+Dql283kew/NiCx7vA2Q9Gfe2iMMiqxGH3fFmKfBOOxKWYeguuBFlWn1RsqJ464HCxczxiCHWemr
XkCB4sPlyoigX2w+p54Ji/jFyfH0fVP3fKkEzhXD1urSdV3DUeuAktndbKxWvfJ6nTmrxJboxJSQ
es2LNEiF73M/O6mMLrrM5IRavFEYyIik1NBNBdutjzpnFSWvmMHaWQdO2EO31I3twFbmYile9LwG
MuG96hgktOLyZ4Ou0hqemyoHeHlLw8BFWK8hGDMDUv5oS8hF4oR1y4FA3qzRv1/kodGoktbSVCMp
3D7K+fouaPu+JjFnbXhRHFtN65XOyLsVOZaptQxfPE8ubVCFsbZgq0hq0qRisUUX8Kt4V+/QEOr+
qzOsMTjRDXqqNiE8YgsIUBWp6kz9YC1pao/5/OX2ULw1Y+AinsIZjjYZwikBQm9QfK1zHkOBt2YM
TLQGdBhBAKOXvm5lzXun6D7syG9/B2cQtraWgBklywr2OXyNYEDabkeh8mYuVfH6w/IT89jiWjPW
SjcZH1fw5I7b3DGhDYE2rWZLs33lAXJ5/+7DGJwo5lStxKJEOX/CgOluXf2iHTkbjjd7TGAxSwIa
weAvHKzNYzp9iRViDxFPmvN6XuNi7hh8ILXQG5S4FwgbkFh92W3s6EXqQanrrckrRosax2QPZkAC
XnDN+0D69wvcKPW2absVHyjNIPPlst3Slr6ZdyNyQk+2TFb0ahlD+fHjC8/Fd/J1+SJ/MffNod4v
b60QCGdYq1nRSbgbeUr1nIOsM5hRNIkwDTnuEyPWN7E6byPJtG9vRd5TQWfAQg7XWogrRNY0/lTu
IApEl25FFVA6LHteMHjNilYGte8/iQGdAQ5tFsSiSDFcixJ2GcS21KEnWyZO3duxp0GVB9Z0OHUg
0zj9u/ktP7dnDcWtf/tD2LqaUKRhI5Z41Kt+dh/t5SckhaNkp+bHHAoQ8SY3LAETAaVZW4Zh7osE
0+MksrVXaMtAVucbL2PCC8zZaptgqJDrrXENUlEdwdJwWj98QWZ7dON9+VI+8aoOvGCPrbG1tdB0
XYhnIi22E+2UYgFo/bcLjI3UWMUD8tKJx32CULLCjfiFLazlEILqSw33U7qdvqgQC0xs8U30sAFc
np0pJ3Jm62prqJlC3gJppxXSP+Z4zsl4p+RfZoil3D5InLPKdjYbujxPQoizKulPavEcmzybUnoy
bs0a/dQLuNPUcURTCd7ZdLEoEZL4mifuuUxg3uowoGNKopnHHZJqiwl546R0ibTLBEiqtrW9ZPcx
ATfZhG0dqS0t/bezyKBRpCtmrEBtKSiq90Y+VUTi4B0vDGSdMRVlwmNqrNIgDg9zOmxS4zHtf6jx
m4bPDaWvhhk7Zfls1I89tKyMfAUv+SAhm52Ql5FscrQZaN1GMHmHkbN/2PqcOseFlDX48gxc80pW
T22dfLu9RTkXJlufU0LV7EC4zgK5Ti3MbjgDdnVOpYM3CBPbhHPcl/WK61IW4e+gGR7M3ew5Ffzb
38K5ldmKGkQZ0inKcRq0BsrFs9dl8kZo0ItKgiEzbBlMrNsD8r6LCXRk0GWkVMDzgXZPSuSUTJKl
jP9yheiPuDjjfT7OqybjUlLE9jQIO72BMW07cOaO9ykMkuRRtGphi0/R1lOpnrp5n/BwlxcXmgyK
JEYbCamGY9ZDfmi9UzZ6uE8leyws9SHZwkl9W+4g9vxazXdCaWWvtxfrOl/uM8xgy22wiciJAOY/
bnfFW7fQhp3tx9Q8r8994oWVp6EpCZYrlEsmTQdzOlPdusEpGnfi1mF5CTCTiXkg0wUFmhSr2rmw
chzc8YHKQHRe3djkLNnQ3/DzQ+rLIl9MiE7z7y+NfzqoTnExdBRVVOi4Nrv6B5xwa2/cyNvpjboO
yfv03Mre0Fs8I6yreGbKpqrrmqwYrIxRC0/rMNUi4EAFYdWp8NKi5kANZwhWsCjqDHHEf8cDYB3B
B/Qbkfdovx4hfX7Fh97PxYHUiDQofUf7Vt18W7m9Q4u28WmA5PlJP6ueuImfeO+a60WDi0EZCIWI
T76sQvz/ahdVYsvf8w+ZVGjnfxHpusFB0ofVIK9scBUYLgZmnoxCEckmNFHoW4A+hEM/BlO/8oUj
7blIN6gw8Ysw11/fF4MywFoiCC3nNUpxOiZIDScuTNflb8qHZCa8s0GI4RbU6AT+41RcDMnA7KL2
5iglAtWvnMFCju0Gqrc4An7lpC9/FlBdjMbAbbn0RG90zGqSTD6eHG6ZKZtGxVtDhUQ/AcsUqpOr
YJcgkKspLyd5nU5/MTyDxASyXstUAQop5Rr9zzaIu0P3kkuvWvhl3ChQZxOd9clYnVDYZ7Wjxt8S
5Wna8Lr7uAvNxHYqge5FDLd0OONpP9NHAjdUtLTcDbIVb3p42fIiKt5uZmB36pR0alqM10WnKnqv
o8cG/ZO3LxoOBH1Emxf4MIVaGLaweQ+QydtRvwNV5skjXn+hfy7gxwJfjCEatdyORgi1ani5Uwmh
R+1xcu7+K5lezsn4kPm7GCudxTjEYaSPUNGmHAtqDxl6otd4pc/Dm6sx3MWHMXAT9boQmxWen8ao
26R/MEIdzqKFk4WJU7TnXIu926t1/Sa+GJHBmoEsQrxQ6QjaUV5+q44SUsCplz3RAofqZVBmPGZo
zeNxSa4/7i8GZhDHSMSiWhOAnP6w2MVx8iEIUOLq36NOALo1pJdFtAfy1E7pDr+Bcx+6Qxer2Y/m
bC5SjHqEFKQolqLL0um6u7iRLAld+6qZeyMUqTmTTJft1qgM4ORhoSazCtmg/m32+q20H/eRbx7C
k+SmrulUnPEofN4ajoGVVsxXcekx3BRLtiHUbp1Mtjl9zaTC53wZ5VrfGopBlFhF22iopxCkMaOd
IXe2DrsPYUWtNpc8oyqCmmS+pIjOrHJZPJxZZZVqZLkw55aADz3t6q3sJqifRh++3ARN4HxpJM6s
sv5RdbjoU7eGeCabvlQ1lpiG3gKRr4Vbzbr+VPg8G6w2TZGtcR5VyV8XlO4RlGWmbdM8ZZAG19DJ
0vtFvy+zvZBahm4Z93+kmXExPgNDihgVhVbhUwVDsMUhuQvhqIN6zZ80dV4Mw2BPgv6OEP5S4GRE
h1I7aSqI3sg5psqurxbn9k7lrR4DN10+lVAhN0C/iiNXFbeSXkLDM7O0nhfmX8+nXHwW/SkXGNMO
6iQRGbcsJMAhOtkcSOOr0l6D4uthTFFaG910o+6RNUUBolgdSYfCoJvx9CY4F7HCgM5apUI0lQjU
JzhSmz/0hGcqfl064OJDGZzJ41oXG0n/K05VvMmfweCttn21zfv9lO2jbI+6kQH3hGab7/o4t6vi
jA2bviC0Mt6oVoOwjTz5eHupr0kNyuLF72JASRUjwSzp8aFBewMV+OJFRiOPZCMb4hJ33tF+nvG9
kF08cIUtr0uCF56wUiK6usYQicMGmD3ylVq/jFbnFI+o+jiTxR2Ns7NZYmHa6a0mDbhIaYAS7XMH
F2norNA5VZAObf3mWQikLWeKOVERax4kz7MG2z5sLspPm17Cbb5X0bacb1Ad9LNnzmicW1tl8Ciq
1bCrBoRFa27nWyAwgrDYeSt/Cm6KvmkqI5Dfd6fsBFMr+/bY9JTcuOBUBqOGtQ7htidgzOlB1kcr
VqcdzOxdEQ/sUH+8PRhvKRmQAi21bipIowVd9mzkiR0NkysKhzXjUXR4GKUyGDXWudhnEma0d6L7
8NyixBvtGn+9Kx3UnLbyaf6Z3yvfkYZ5Nx2Rc0B5n8kgU4V0qCDnwA0q/T0j64V5lcFuHMOSs3q8
KJPVEknlJm/KClcMmsRpKdYfesDRai93LZpW4A27Iz9uryEFvVsbhgGfUS+GSpMy3J3DYo/S26IK
mzyGhYASFOu7Lnac8Xi5EZZtqMI7RtJkoJ0MiRwpttrYSpE/BO/3tYOUN+hk0TY+Rw/5gRfDc44l
S0EMkw58ww6Tm2+jzXAwtgUU+9IdtwOW82xleYd1WWuKISH789d7vbOKXX6KnQTpyvyouIk3vP4R
Te7zCiEM4iCVPg5zjHBBTBOLaGAdcvW+eXuTVQ0pFaFeje4jIwt9T0gIIQsZ+TPkqYkdvtaHtLF4
aMabSQZgoIQ5xGKNz1IgUVJGDSz/PJ3w3ju8fcGAiyAkS46szl9c287PfNhAeoXHFSPh4AhhcKST
JmLUEvafdDJ83Wuewm27JwcqIClDKFmAj4DpcNswKeLfOOCEiXrWsIoSNLj/lSprOgsSZXuUHs/d
trW0TXaK/kyUFY8kXVVUXSUG+6Gk1aCHVCnJR7ocsm9ecSBujqiq8ARH4FxCV7NSl6MxHyj2elLW
FZQPW2fILQqaNDW/eNVWsSH5z61+X7tiL8djELNo4SOjNxLi5eZsrNAfrHXXWGHfkUNgamj8/x2f
L0ZjmZWNlot5lQuoSuP1pJFlP+XSfS4jw6HD7Ayl3HX6E3LT5ZC0vnzxIJhmeTZ6Raa8o7M6nsRY
8KvK5HAGObOo0YjtYpBl7YXQMNU0KPOXRI83ZXavygNMU40D7L540vrXSuKXn8TgYx9lzTAvKlXz
BnPQhZvEfj2ayBYnJ94tc7XicDkWPZAXX9bGZax3MqaPUvc7qK5ku8rXtpSYQYVySgjHHnn4fxWc
LwdlkHJckqlpasiOChs48kjQX143Y+3SO0eyQT5x07N6f3tnXs1LX47J4GYfw+FVKIQ4UE7K20L1
He8mWFU7/UOyC79VE3yC0eUN2/U9OkAO/Wzxbcev2TXIl7+BwVRpMcU2FpFaTVGjrM4hRIko8X5+
4rdJXIuULodicEafJa1WCqxrt1ZWobT2mhRWNpt35ZJZRFE26GZybk/x1WDpckwGa1a4g/0faVey
HDmuJL+IZlxB8so1F0mp1K660EqqEglu4L59/TjV81opVHZi5vWt22RlSICBiECEh3sNIGiOt/l0
Je/W75oGZTBtzMfypxSSTRWar0JjOhcQT1blYZtFr7WysbKZyw04y/tw2uT3curpnhGamDOA8qmb
/7A94s/PtZg3QOAZeDCnBiUKojMLakIvS2CFpeZQzNxYtz3sekehbLUOalEI9v4W5cJnq8unG+ec
Ur3QyahN+y9rApNg+tJfF4/6NtpI18YuAumrurcqv3kUoXHPvsFPV+Yc1JhYTZqOsOP/KMHR3V8N
Lc1PdkIXJTpizkXJbGkgw0zwStyuXIHJywjoHOaZQcLglahozyBs11s3fxRlI+dSoNNtcm4qI02U
9wnu0By/LNONkpQeuBx3kqixLFqHc02NAclydTAwV1juJvJYq+pNoj8MjAkarucS1NP9cO4HnLLx
aK6hMp0Tr9LfGrPc9NrmshcQOB4e4Gn3BQTKFBnvCT31h0mH8m3k6uXbZDZBbhCIbEuvl1cUhRMe
5GkuUz+3trFehOJG9nMv2g7o9eWY1F2FoMCjIfJ0gpPk0ZyaMlLI7sDTtX4Dba0iLJ/bFIqWroGX
7xYFOT+/blJfLwV5iGirPGqzHWmjJAQ3b0L5c4WyUsjG3q6qOys4AP1r23BFjU2RX+dxm7Gm6RWN
sehyIDv5OvuRPcbX868xQCM1pF50N2/MrbAutToR/ilwYq08bDOSoo7YC9zbOoYq4VkKZnLJNUGK
MXvKI/JLUW1ZuE/O0VRFhIFCi/zl1ir9cziOhdPRvtOOqw7x2jZ7JqkralUL7j+P5VzkTpGNDjtl
rRLG7NCjMtWVjdPrRJRaipbiXM1soHpuxglEVD46hswLgqGAQCT3zcb8YR2mp3SPsrEncjyiUMUz
qHTNYoJdB/nzyipk75Xngrlm4aijs47cRk7qyHswQIF8mlbCxvz62S4ZEpcKJZLVl3WHxZf+xWBL
0IzZv/N5PMjTslo6UwOnarOHWYUM3YIHMvR1+5w5RseA6NYE3Z1PsNGFTf2B34yMXjVjbGoc7vJm
3M+6eSVDb3xQZmeoCk+LNRAa55vEagWZ9NkG2snF5HGd1UwKgxKT3tr35AOy2XkQeSZQ4+mmDui2
2qxJPDR+w8jVHi57eoH18rQqdqmnRZJq6W1d31WdeW3khoNCjxu15cvllUSOlgd8kq7vWWQjq+yC
KJyv00Azncl04m0KLOHKydPoXidqoIteYzyHSjZ2RdMRrJps88FZJSOHTfqsg1ossEPo/22gM5EF
ItiZIGTbXJ6j1OVSshGrFgbqK+YPY6WpTp+0/lGhH23730wKndoP54MsRZXVuoFeAci+HKVOXOhz
OwN9uvwFBbeeR4QmvQqJPwNO1ezum+UtyUz38gKCtJTHfM56Uepth0csWa4bcpj7wpWmYwSiHyEF
sujh+AekswUZidQi3xh3mPB0QR3kqbcdBPbUjajwd/ncbJ5aZbCUsmEtsu1lfmo1FqiWKkpiLmdP
Ns+sgknVJZ8TLPEXKyci0BEC6ZK/9g4Wf7op/TKchGqsl52HzROsVMlUdbKM77WKL61YIyl27Jvy
flaCAfmThrImhSq5toEQ8GVLERT9bJ51Reo1JZEbFHQ6FHRWsakiNO7gP/ABsyB/FLWAzr+IdcW0
dd3SVZW7zyOpmAYRNSAcyFudpbtisMMlqgKbKX6VoJvAfkim8t9l4V+rcte6UyY5ZopKb6kFoKE1
N0GrSU496M6USY4BhAxq7lVhe6ZkOBXI5xw6ZpnTlO9tRkQmdj55/Pox3FOnjpdSHhPyF8gja50K
VYjOMULrRfXS/wOv/j/kjl8LckmGLbVdlhGcebfWdTExE0puvs+u9dvBbZ4IwqF2a8WOMLMSbXS1
hdP6HWS8/1KUGlB9UCBqaNMDRdljfQ6Qcptci+Ar/xCj/t4pjwzqMq0tJRNHu2qnrdzahuJHv5qN
7kS9Y1yzLQvsbVoIso7z3vZrVa7Mmww1GBobrFr2rkL8afFKZu/NZJuqgwDnLbg+PEBIj6wSUhDg
SJLWQsOYe/VjNQ3btjgqqBhOUr8zy58CD7HWav5M5762t37mk89Y2iYgQQaEwaxC3RW6skNEMaXC
762PRntI+vsE7xE1jx7AE+vE5fIoWP98yflr/TUqnKyfE6KPjJjQb45/Qh7Hyex8V2kETVYzOdpW
85JMVpB26tXAhhtJ0yVf8APOe+evH8D5LDKmrJwj3B9ILm5rf1XaakHdt97ZOOy9tfpdhqLS0id1
waVj53xWU1XJOCczgEtg5muMdkFfpEECPWOEWAZOOlFazPrq83Uu1Xdl3kP9pG3fKwnKjIUUp+40
2fZD1RnLj6LvmkDpwC9PClBlVDWodzCOHLMcRZDHMV6uq0qfoORiudqEqnpN9E1JlGvVbj4WqDCW
Rv+D6vlPI+9+r5UfY3RTRp662r6aKvqblch206Xc6MpAnLEiRyJ1mpPOteYM6K20JfA/pPB0Sb+J
6bNNLb9MDR8/w0mSyIFAvA/aL5cmspuD47wcqn27aJiZrtSwJSApzBjUSSxJ8DD6h2fK12fl/LCS
WMPSdGA10+eNYkapU8WpN2m7hMWbxbA3BVOvoiHaaObTZYP67I9f+rScQ87AtSTP5kxvMxtfVE7q
q7xihjfKL6nxoWf3dI6cJtqpgFW2UXw91PW9Yt5ZSeb3Su50yU3S1J4lYcQ7sTGge5BXJGsfh0NM
/bwcIJqk0zoclRz67ZVTJ6Vrx7NLWeroDSiUIZ1QqQNEbiEZ5BQ66m1gEqqVKSgN5Ikmpn2zX12q
umo2ufL8HJfXObXDMVqQ5494MQKcSxUo0ibUNwbzv0pIdGQHpkZsqKlyUUOuiKXQyQZzEjZCB2CC
1QK0lFllgw0WOB/lt6KpeAq0V12tv8TdppQUt5dTJsihzw5OKV8/hA8mcjlM1jiBsEoPJ6915B0w
wisEKfdMED24rYe5cD9CdxTj2bg0t+ucBhB3Iu+zepc/jOXkZ/DRJQH+SV6VndJttCv8oXRWDiv5
oITKihfAvH3AfBEe/SxO6HTza1A4cbqqQZfaNlqkhS+Dl92tauFGidK2hH0b4Xv1XHsrxKTMvPqQ
HIVlvbMh9WTTXMzJIcBDZoKzh9a06mBUzNX2DUTBUGTzC+qM1EFO7A2/80dRz0Z03Fy0MbR8svMI
x41I3iyZU9gbQxXpuZ3v+J3sjwspTZ/krFyVRoz7lfwfuLZrsFknAQhYDqa7vK0dBNC9B+SNHqRt
+6YLkFii8+WCSxR1fZdRrB9Nm34El692iE2M/la+CCx6Pvs82SrnZjuJzXYU4VOuE0b563RPfeid
oCajQa1mAPHbKlZeP192sWchqqf2y7lYW01VDG5jg+mWgN/R72AxQR+C96q7XwVXBld/IffsavLb
W/2wuCCiCcZn9qbeRO68ERnVWTmz05/DOTVTKfIpw1QzivJWyJ4br9xWAcYPDXh4FBlvdU8OMMWC
e70BWfQK4rI/n5zQSAIDhJZ6kSb0LAJL59GqRjpO/TR29FaFMBNJthiPcBT6+/KHOJs7fX19HqQ6
0IhF/epEabEbWvKzJr+LUUUMswVVR9FuOIfVmLQfErI2xNj73EIxfS79CqIQl7dzVp/65EPyiFQ7
Aa9zTPEh860S6G4bdhvgJt3oKPvafr7GVFV2TA7N22rgslftlt/N5CdH7dV+FQKAz76vTs6Wc1WQ
lJ8yPZNivHYmb7S8dZp1wHji7DU39m+xmPrZx8fJepzT0vqOABWnrnx5dJPtbH/FGUP0yb98xiKP
wWNU4yJdJnmO4tsZNF5D04aDPIWarrtmJl1LbHmc2LJJkaki7CNtLbONaoOYCExjr5KlXqVWsRMj
CESGzLkxhkpkF0MB45Z01MtBPFqb2u2i9VAdEPV2V990IeLz2FVtaM2oZ7gzhd3ubGvXWZhNtiDI
jI2NmR605RIIjny9HZeW5PxTmxM6pQRRb21oEZj1Gunp1Qo0G/dEEHzOt1y+DIlHrhqZ1auJ3QGN
eL+g6dKHGJVI3bUs0TklwbMK6a9bhfZrLcwuBZ+Rh672qT7a5Yi4sI7YokIQdEao6h4N1YcxiA7g
afehx9uknmx7gjMWXFcezRqTTkpi5fOMy+0KnYr9blOEa/m8P5SheidYT7RVLocCuWVRTwnWozbG
FnvdSebKKQfA9OPMV1kdtGp6YyqDMwwfzAzl+r7OHkjzVGfQIopEfWmB8+BBr3WLNB4aK6vzgFD1
hmxHoIvynWjEWJDY8Hp5Y9QP2ZgvoI0YnuvkuSXD1dgpziy/J2ovwCycL32f2PH6BU6S5KXRUq2u
sJgeFnd9KPkZbgwQqGHsifqw/7AWJIDR0dZMU+acr4piZSHrGHqTUIkZ48bDLLNPKNrckXlb51eW
FExpfJCz0jGj6e2yLX0Ou/7pH75W53ZaphTDNX2W3FaDtW0Uxe/rwFZ2enNTZfpVlFAnr2XbUU31
DV2+oJ6zMCalP6DCOkBxxqxmN8uhe5Bi4FqNH9pleSgk6ktWHVz+pefxP/rXL+X8tC6ZgDevFKt/
qXcmLnsswGe4DrSDq0p0p8+b29dqXJqp2os62u2nBXTbpHeKH+yR3KrbZYdZQYzrpTvp1n5NHkWQ
QeE2OYcdM0OX63Rei8gzgEelV/yIvHcTATn/IWq7nO8RfJ0pzy6RW7O01FW3Sm79RTdfo/ylbweX
bUsf1Fjby99QcKifV+HkWnWxtFQkS5PbRtO8gr3Fde/E8xCUVb5RWCXCHZytL57sbo2NJ8vZ01SZ
BUG6sSLG1ns8bMAQXT9A33hzeWPCg+Rcss6SBcVMDMB07+qu2ZYBfVQf4u06cA1WkMdasJ7oILkE
cWqoMep0/W5gNSko9fuq9OKyd8BJ7+WmqDgtMsrP8vzJSUJoUi31nFLQGph4bgEc/Ixa3meBFPI3
gvgm2hznkqyKqnk2gM9F7Wf0NYbdoIZKPh7tcb+oIk8vWmz9+8nOWET7ZkRZ9baTCKqXBHKTtKI3
0oJpmxFDIss+qZu9Kj/o0884flJacpNI8l3TWmGbthArRkE0LmsR58L5TPFv9/MJhzj5WfFQg8q1
gLNTpuc430OPezPrtwo4QtUYBH3oX1824NVgLoSBzwHMk/X6rOjjWWHJLY2gCt/E7iJ8YZ1HN3xd
R55HwrLtoS9GGG0X6Lvpiu5rYNiiK8OnD+lG7Rx7+98MxygnK3IVNomUctOuXMWjKflVUfkQu3Ab
Qxbcxn941/z9tXhGCbbkfQZhqORzmoPdZRsKLSVM564skyswRX4gb8kxFTyMBd/ss8x58s2oWrV/
sZCxAgC1+D0drPCyVaw37YJVfBJdnqyQYxYnNuQM3dX8QwLSeDCRiqROZL5eXkfkX/jmsSbbiZFq
MPeVs0LxSkz+rJUcMyz9BMIIgm0Jl+M8DCYosliSEBjybfVQvlJ/lWuywwZUNZgyEkH8zifIX9bB
uZhkqRTMLvfwZ/rsoTUeFlQHRcXGHrINUzDlZFKnHHVBN/ozIb708VYXc/LxUAPSiaFC56k03i36
3jV4J+RXjDWO1GShHt0UcXHTT341PtjGtrOvl/lolHuW3jOiPhpNqJWTk9EBMlLWjpqNY0ICcEmB
HehtpwcEizaD16ipYytHfY5dyOg6Gkpybf/WpOhpGcyJJMttRy205SiUUzV3jWTwKM3dYWzv5xGw
hDJ2JQDG4qrylw61h67GvHl3q1LzfgChc5ulrlZ3oL3ofbntBPWINbO+dEJcqiWBG0TSc+S+TUd3
VZT5o5Fcdc0oyCXX73thGb7dwKYxb0i6xjN5kzUQFlQSSCBZN8u0T9niXL5Kn0/sS6txPs9Mh4EO
ZPXkQ+5Ww3JHSHw3Z3OY6GhulDrGgYt88ZN+eRiy7h2juw9FOT3YWb3TZbKJ5b1Jo02kYUokVX/0
ZedXLYjj6hlz5yloI0e0r2bU7u9rA6mi/FokxbbRYieiSFibcTNoV0l7XWtbsgR5up+VB6bVTpZv
ZQLspYFHaVPAKG7tJHuo5cUncrkr5eFVqW4nI/XwsBWENlFuxrfWSy3/XzUIEi+7Pmt+gLHebbsY
FNhQKZsgUFIVG5nG16y4a5LOhTaq32iywOkIfKnGZYi0GEwVozEJ5O+AVpzZnZ0P27EjKBZPAoP7
hybE3x5HWyPHydXP7YG2g464l26NoLqnTnts0Qr2wEMM+oaVFNDYlX4zObjh+YT5fnpoW1dUxhTZ
PfewTVITJMmr4J9m5a8kK3a9hDmRKA+konNQLxEVnwTXWeO8ettphlR1dYJ0/3O6y6FOgRF0Z3C7
n6AZdjaAAokA42e5nk9SDJ6TQ2W6pTUaQknnDV5vu9auJU7vo6YHcgiGltZ1+UvHdEAFzUPwL5He
HfBEGFyDhdDzBk+jwNpFh855/T4aelUd8XzMkzdTAc8TnlhVlzgJmEr7VsRLJLQ0zoXW+rJMUWP1
B7qyDWdz9TZl6OxGxGC4ytAjwSBYAuCAuWiP0N3YxjUkWcoF5Nud5pvF+KI3hhON+KcGprKp5C51
QRy1/JHUPy47RsHB8E2RQR/jFmAA1J5x9GOeO2V/N/TEAUJhI0UivYfzeOWv1JNvj4ySDUm1HNG3
C0afohI67fXbxEsPmdtA07aDMiSqSRitFH2STzO/EAB4Io9C00sDcy/r5acb87k+Ks9D5JFhUyXO
8gz8oT462vN4PW2sbXS1hHMwgyST3SeZ11NU/fsSQBJnBFXgreGpoeXGkkvuciCtBKb6D9Xiv90U
33KpWogKDwYurBoSdOKRXWCOzbo1/c43Q8zVQYg0g97YJFKqXF3tpRPi3OM801ayV8V0m/607Fdg
LEb2NkjVjZHCH6YdKqZkw7Djgm2ptW+TcnvZFs9Yh2nq6DYR09Aw+6BzrrHsW1uRrMY+1D5mUeMn
bavuFE/bp7VHd83G8AegR2LUfOKXcd+K3rzr/r7v//vqnKPUYBxyRnrluFK9EMvL31NP8lsvucsh
m3ozPTagbPp/h7/va67X8yQkETZGgMMU6bGHeJA2YKpuAcgpzh1gy4LLp/tnpP2+FOcCAZ/qizJO
0uOYdl6mSD5G0FzV1pxOnG39eZKWLKuyYsuGScCU+n1XA5Q72qjN7EOkP/R6600AcZQgvLq8oTP0
R+a3ZbhCVjkwaUSb2T6ooWaF9EYL6u5zhmaV5YveTSWsqaMrHhT6/HmjVY6I8PrPJ8z3H8AlL00R
DdJip/gBSXUsbcVXC9lJm9IzpsGzGNuR5EAzUWfhjJ1+2zZ3TzFJ0g9QjZYPZY6hSwhfLKIm9pni
+/eNcRdxtBZrSIvcRnk934BQ2WnYW6vT7QgYXWvv0/R3N1/F/TYHAOvyRxVtjruEtcFiNLU1+0Bj
qDMULOgSURHpDNbn++64S5fkclHlQD8f1gkoVOmbB7obdc+6yh2H2M5K7QJiUp/Ezmbe2NtqFHj4
M0317z+Au4qymdVxP1jysU/BgWIuQW9GQZfP7gKKvVju93Ec+1oENFqSv5gl/L0CNZ+69hqlcDpb
85p8uVEqcO1QO0gWCLPPVwuKbRhdc6BY4jITFaSm2iCSiO7cn9nk95/OZTZmqpmkaqh9aH0tMIP2
WN7HGFMDeGPVFM0UB4r0+W9R30GwKs9lEYOZv+kM2KMiHaT8pao+1OzlsuGtZ855/9NbxcuESYvc
Unks4bNydVe16pHNL2XahE2yeCC2D3tLEp3lGY/8bUnOf8VqrRAG2vdD58lu+kvz0sDajhk60Z2z
dhqgBtAZiPT/9jQ5t5WOwOPj9W0fRuV11I+DAXa+WQDcFu2Nc1LFTO2yGiv7UFazD4zutbkom45q
0PjsBNfpzxT2m0kSzlm1UTeQuofL6Ce6KSMgFGbTjeOtMrAQNLOC9onIFDkHpZiq2jHC4PPZ70HP
HdN8mTpBUi46PM5BlblUSuCKsQ8sQ4+GEV+2Jo9Zr/ace5etXrQbzhPVmRr1ipqmRy3+GcmYHzDK
jdQL4WCiDXFeo5J7FNcSpFZ1nW/0JcodViYENSzoAw9tAf6nFYtlyW7SKSCCw9QG2szHdsLLwG79
qAdZDbnX09nPFTRRI+jRXnfVk2TMQRFf0Vr2J21PEsiDqv/ygHhGCxqXcjGtnqdPm5W7bTOjlkfj
xL/8Hc6lvvAFhm4YMlJfDOV/T5mgtUcywjoZvmDwNPlmxr2MtmUUwCd4fVBva8VBf8sp0+tYc/Ij
GN0E7uiz1PKnB/z6CVzW1vXMyBuYN35C04AtD+zz8lPrNLdgKRnv1mrwSjPZ3mX4L9OVg+GOgn12
APMDhR4MdewPo3ZR2vy/0T+ev+Vfv45zlnUEKoYEA1aHWbK33XygrNoU2qGoIydqRAZ7/lp8LcZ5
SKUmE6bx8DUS9qovx7mu8PgW9CnOYAxWv/W1COci5STLGkwpKcf0SsWAVg3S7eFWcViYeDqGh11t
Nz7IV+q9vXwihFQHzbe1Riz47ufv5tfPWM/i5AnS1JqczXSQD8Vcb6DQBXraHjUh6Wata1628n9I
fL7W4pznsGhWx6JIOTTeAtKEbNM+Tpv4N0guX+LdO2YOLbA2OHSruKUvbVPXOPTu+Nw+6zei8eUz
0xDfT5/zscWE5qGST/RoZyaq+xVsvvKkqXDZWHuRjQH4qnGn5r0s3i4fAsZrz6YaX6fAOV10WGZi
jYl60MdCdS1S3TUM1V+ljW8yxq7jac4C0+wHt2SmdqRl+jRF432mJZVbLwog05Mc5tFjtmQP1TRD
oT6qp7CNlMYxrChzqS1PcFH1y2AsGFBqVBQ648LHKETvS8SyHKs/Yr7Jk8D4N2fNIYJ2Rt3nllvY
Srjk7/bQ3IxZ8YzR0MjNh3bTq7OjRgwTLoU7ta1X2ShNR146PFfq5Oi95pJyM3emkzTOkD2PU+xk
H8u4sydyo+p7KxnuMhksRAmmZQrLGdhdmf1Y2ndjDFmpOBgNdHqYdZRLV3H5UbDUVVAbN+PnIlcx
vHg3xKU7JOo1OqVB1E0eelShCTGFWB/DLmZunVdOXwOWoylBTp/YggfujL1IxbAzZSVM8/ZqQmKf
gQswHdpHqdrHkRJq+X6UzR+JPriVVB4HlF/B9Bi7A7VMv876TQSN1SSW7iBx8iI3IQPthXpPGeA1
euSrsrlDIetQdZYf95UTV29zs9XBkx2p83U0pXdWF4N52YQ2K2YsTdSTwQvUV5jo6A42eRYY1er+
LjlvLsLOcdGpih2rB/veeDcCZVMAcx7lGKWFsLOQxuHM4OG328M3rYGuy3UkyxYu8ux3v2jslJ9g
XDAelE9sG7srujyWBa5q9YgXNvlZdj1xVRFkmIZFV+wDIYNjZXtCRF0RgePnW9blFBON1bF9mOjo
kbTwTTog/Wfh5c8l2ggXXyCbU+ddPdLjKCHnAY1JMYoemQK3zjepo7mNlZmiSjCW9z0GJy2NOiaE
bNDcubyXM23+77bABRDFGsc+M8z8GC1NIE21pw7NdWFi+k5+jaQSzuGJqPsoRemg1dzaZG6jACKX
giWL9e48tv/SSrggE8VLTmtroMeagYgQKPz3yxsWnSwfOSR7ro2qlSGiVvgVkjFQ0aZbMy4E0VJk
i1yYsA25rew0ko9WD3hGeqjqX0n6+9/thXMbBApHBrWRVWUm3WcGKAy665rtp1zUhRJYPN/tBYdH
klE04FBcnTxb9Qo/2iohONR/Zq8dPFTuiuxScHwal84y1bLndIjT44LAGBF5M6qo6XREYG2iRILv
ozKtB5f/EFkHC0SwWc/2RVpv7TnZ0QHVEKsJxzQNadV6+JoiMMNlf8g3TxOpJXYuw41o1HLlFpjT
Gfl6IXoZiE5y/bYnbldWKybJLdxup39oRpjI17L+eNkORQFFW3/DyRqLElVkkkl+ZPLkmpiWn239
vkxmdMQ2EIm6I1Xvx1BvY6iMzWPeupYJbvIs9TsJwHJFyP6yeuA/Qg16EES1DU3GhOX335MokRLN
OfYs7wqocPloz96YNzqoOEFxtzjJTo9FhrT6jUtL8kGhyOPE6gg9SjHgPlDDeE494rWgZKrulJsV
MIUCWxAHItTkeQs+2Sv3fW21phSdffugh0A9rDT+QPNae+qJnlVnsG4IFScrcV/ZTiJdMbrPUyUf
2T71Crf2AFX+pTqy44ngpyK75QJBHWmVaUm4HvVyrTzUHTJfLRd9NZFj46IBoPdalYML7ijvUt0F
oUgw7YknH7TQ2MFcIdUC33b5soj2xQWGmi4F0zMNTtuw9vaMbHuR93EiKEKdAYh8i+saFxv6Vgd7
8IL4Q3J9Q9pHHaSLjlqrPrMLb8wqRzPBFhYljoTXUxH1fl0zT49fL29W9EzmO9TxJOURLqJ87ILi
Z/Ekf7Ansls8O6iBW4D5tMwBHjRcOUbxczb0PRPC3tcD/eNmfr3U+a41WQY116uZHucB2bRabUBi
NCZvUo/HDBjGosq7vGdBhsH3qvN8ZuqcyPQYZSgGqb/r6o6Yh4SS4PI6AkPiO815OtISehPyQZd/
RPqtSn41VNBV/pzyuXR2nHMpx8RgRoP7YQMzV1GU8Lpp07bylWzmh4hIsdsWCRqrxYOuJyoUAMGk
uAB4OESu2ty1805C9c+QX1SqO1q9V6bUrUboZuofkoos0q6BWYKAXi95SfNBYaFLCbJJ+6OPa+in
Zk6VPtFhcmyT7ZoKkLZyFyvMWxTQlfXZfLQxTL8UczCqpgfemCtt2HSYwBvNX9AzcM0cv8y+N437
nD1ePntRxY9vdifJUlSxQVH+2XZbkmzIhKK1a/sAgbiRY/xEfav7kD0wIcExqiKZIIHb4mcOrYUy
i8Vr+QMavT0BOGeIRK7xbEA7uTaca9Qw8J1boFg+FhNaGWCBsJ1FlZ8H8xV131eb9iGGZBU9xEHc
1EnXuIoOnU2Gh33W/IyX4TkjpdMDrXP55EWFTn7ekDBFM5QKFS99kXaJpQfDAqBeCqoekJ8lkJ2H
Ev1MnRqEHcVwABlFPwLwEKQMLI39bWfvNPx1Up/lEsjY4iFPHtOGBVb+XoDHwsIAvTpGtpMMmuHQ
0vYbSrayfG914FQwNpf3IrrBnI+uy8w0oGxnHewq9bQJ0zCpEqisFTiKf2gI/12y4icYCygu0yJZ
8GBFb8WEUuWkgQHUztxBu5HbrZRfD/LDmI5AxgqWPoOl+haGeDCBhGMfK4bnlnYAX2QSzu07MrJ2
BcaMmbNs9C29Ut/pLwmEZVXsmJhsf0UfMgss//JZC8z509OdpKgK6aORtOgzGfMUjEAMgfbRjTsr
NFIM9heTIMqfT8u+rg8vzZEn0Zx2Fq6oBo9ZRjdyN3pzfWws1W+LgFHmT+k9pZmgcydyTPzkIhRS
0fxvPvsAshsV9yBNMV6yDUa9YzAZIOt+KW0Us7wux+x+5olw4aJjXk3+5JjnTtZis0Dt3VxANMLQ
kxqpm8npFemNpyIVdV7OOsKvlPSTWOFkOStp66YHLcthrpUjhCm2oyIqSJy9pCdLcPlabOamVmtY
oognL7O9Zl+izXXZOM+mKCdrcI4AwsGMGRbWkDrDYXPjdTrYiLrML+I3ich+ARKbyysKDo5/0Ucm
AEApw4qm3G9qmntd/355hbOW8LUn/gUvzyRV7FG1DvUceWA+9pfqnXal2xe6h4Avwn+t76s/MpWT
5das7MQSpMpAMo+U6PifSUrtee3EE8dyml2yM7aXdyc6Py46LoxaCSlXw1O1q0yttw39uLyCwO40
zu7kCJwCdV+jMmGB3THPthaCbceEjmo9mEsHx9sem9MStfdPTIjm9rUb13tQbvkEAoD55IFovG63
ALEE4iLP+UfK10fjXwep1BXMnFBXGgKCLoW/bDIX3eWr7mlV3YsD0RNW8NX4pwB42Yyl0VXsNSdO
Ef20NYEZCoyez/0nAJPoAGb4A2bH3SaePU3qgf2RfUPBSxKw5X9lI/wTYGkiU2k0nF+nMi8pj5HZ
BsvycnkR0aGtfz+5WRAJhNInaiyHflQQRwKjFOqzCi4vn03LkSz3Y4l9rEOtKt7hMQqMGXCAK5CG
BprgWXMeQ3Zid5yzSJvRWOJ4tlAzWdma1PwpGn1pDNrrdboNqYgrATW309GOi3+gqpWB9Edki+ez
spMfwbkQg/VUlSqybloJ5hu0UYMo0HZQfhBKmYs+Ie9LjBKcPmuYjBRybVnSdWoJuWZEps/5kdGI
WosUqwO22HWfptQvy0QN8px56Lbd2lEcLmrvyHrpEIima3R2WqkCV+C91BxpPzltUgQLZqdIHwex
tqUEjGVq5aSjHqRR6bdxt9f0udoaWfRDEuIKzwC3v1W3+CTZKAZpkiecUefRG3PaxwN1kaqON9Qn
t41f9Zqja1d6H64cUJK4uiY4Pz5TTvW5kApgQ49gJn6BN6yo02zBo+QZPnnXD8Z1trV30Z6KM2PB
7eNTY32wjHpW+uUgs9+NhMeRjlYv3USNmvuLGuN/RlCbgKMKwp0ynvymNS5OrsZrsxTUiGo/SWE3
d2owz/WIae2aBpA2RbM5d8u6/x/SrqtHcptb/iIBJJVflTrOaHryzoswG0aJylm//pbm4vP0yr1N
w4YN74OBPU2KPDyhTpUNnlxlnN9jufQKEziY/J6B77ufiC0hfYbSQt3T2zp+GptHDuKrcAo0KyH5
L2qatpRqml1I/aGnENxWRgjcMc0iQWUBcm2bhnxSh5thCI+mBDaq3gGGMnLqqnGUWQPBaGjJOFBJ
AB2bsnUrjM1bGtc3ncwzq+oie9Z+SAZaXcFrCZaRvpqtMoj3Y8C8hBMrkiHd1L71LN6xWfNy+jyl
oX3duYqKqus8AXzhASc9vMBCjQAyZYtuzRbcagv1LHEglJB6Qroxdv3JX+cIgT6yeSzw5MeYGAEy
xZuetQ14YCFSiqG3WIMYbgSc1F1oE5ifdslb+xb/18d4TX7C42kYJszk+TUvbV5yu/6v76O68vNV
wPgwL3F1ZxK7J5JTVoYHlVbBMyxwr+rKk4eJ1ocjhqZ8HfMVc9/ZUv8oOCZLv+tKlLaW82snNtc6
lTjqTeZrsQ92nQdyJ+8feSJBNqKuPDkBRaXEDHQUJLBq7sG8+RZb8w5iZk73ihmO8hlQPXfRDwx9
UZYu2Mk1VFhGJJDFqoraaXSi7cdyya9vpMjAqq+IMnASNTk1/CJoXJYnzliGznUTl7thXw/7WuNO
k+JAHwKcuqjA3UJ/xgLGe7OQJJraK/FQ4gid1DuJgkFBIP9J0XsWpxlJV1dxqgAYLO974ySX4SHr
HmlpCuJBQWKiLVt8ZqdPTSJhMA5U8/OtVr4H4ZMyK4LPdIER8bfXeA0LHsOQtFIGt9h7Czd2tg96
lx6CXWglD9k+cQxH3vTPTWzdgtrhQLa6o9ywW1Wyxm+ZL5rzEcUG2sqPqKxUaaDkxFfLGzXIrUb/
hnZxkb4W441R/OyJ5qkYHpe5b6SmlcsfU6+7KgPiLxqpJbNoe/2ICWIFbeVwSjksKTRLmC83gzWq
YMCK3svsxGTjWEci73aBWeD3b7GKHtuir5opQ2Sy8P2jswl2FsCTwMGF8jaYDEQEPhfoJ3+3t/I/
fGZGKhP4OrkCBxif6idMeB+CcvISvTyMWXyqk1AHxCz6yQbZCzmoIibMebRBsW/C0Q0aaNbX6i4v
VSdrF7qVDmiWyDjSLnAyXcObxwF3Qyy8zZvqGAYcuOB5b2Tz5vpnulz9/PIEa/xxGSdA/Gkoxi2c
h4VpR3cIcMAgnYECIrEKcKg68/1oG7KtgikZSNHKppWdYqrrRniGBZ5vra+nTURFnQI5T+NSr2ss
05PLbQHR1Nad3UHblW9izVRRgq8vkciZr6iKzowHVoH/N+6PZH5vp7tWfcroUyd16Ba1FskwF5h9
YKIhtTtIUc0dEbgS0brl33+CXNf1FMqoQ/Wt5Aa1T0bJu/6ZBQ5RXznEmBWTOmcIp3T5JyvvDTRW
s+xfOV2TmobJNEMxlt9wtpFAwowgwEawRMIbab7nxaHUBFnxH7zcl42Vl4NQVqyNDO+WjBzIyBwa
WHNkIS8FeTxmil/5u9l4KhheocIommpZ7vTf45sv2yuPZkpFZjAotZ7MHoDOILgxmxce3owAvMpI
SRSM581E5EaFK155NlWPi6KaP3O+3pnKDzA5QGHehTvxEvK21KBMR7bQpQTflcA3XAbe0a8Vr7xc
1vRRn8loE6sW2ZONsQkhanEqgIm1+g+0qFSU3PQdvxGFWH8IT/4yvBa8Ao52LhUwmfv0YfQWkKxi
yw4GM1BuMSe7Oo6zqxz+ASfg5WvyZXcVerU1tB/U5XjVTg8l1dnuGahJLVAKaU66m6R9GYMifH5C
L1iw1/Ll0OjL9MoNDQb0arKE8FMTA5BElbtWmXOLpsAtj0H+2mmS2+psdPoAQGoeZTfDJNsxakBI
CV1ZN195CHUu6DXkid1m0k6jBbRYGldpqtEq5hS8IAeFzcehu23UECz1vQUOOmLJsnpPQWw/two4
B0fMT4E1gtedNQTv0OF0rvuhyyO1X0dqLbXVTDQzBkyCn7iKWfzAsJPwVxMcwbR4gOrFsR/kwKkj
jOUgrQw6CdHDmxkN3pSpLySDBFLb3HZZy5Ffx94olHkS/ryVn+S6pPGwxwEg+/aVvqamjdnlCNzW
AC2ZNvONDooODjRtpI8aral/cAQXL3LFy6z1ucwyb+qyR+jKd/1RAY15us0fllyb7kN7dJmVuMnG
eBGRWglXvvKsdVSrph6ypdRHPpN8ubX6w735PdixO/k0HbUt25a/Msi92aLXSeRo1vpdUimXKnBO
S4Gf7bWP+dj62Q3dlM/URtF4r+9bsNeKeBBEO73yrEOjxXKnRMSXen2Thb9a7ZCNlSVhCAFjsoKD
/0mlde27rnwp7zCSFQf4ruiQ7AiUtgeUUTA6/klSEUHha7Sj+8CTboLXASrGDHgrq/2GqejvIldz
uf/61x1U16pfVO71fIjxU5aQDwUl9PBGKIdYamDrdvAYH+HqnMwDMQVbhCAsmgviHYF/V/8uCpaQ
iRQ4bIULGY3GUqBLiarlfqkoDZiQcaCsKixffuLJ/vwJ1LUoWN9wqWFBafhciWzDjA8TGZ8Hveit
nBMJ0bZUW+YQNLc9LfStIoOuCGqL9oiULQgUh6YoFOrji1ojGNamfAAuLXwL63lbgKq00J50Q+tQ
mTTv4xzpjgJ9sfaEJk7OGUZmbnX5lGLXAR8KT1M9n0iZfZ+i/KHvgPDSP9q0PEqmaBT94oOmEUUm
GmWGsb5YKmWQwyyi3m+gG8OGl3SUbCaiF12c4t/29czI6iL1RB7Dtg86XwLUhUIUZZYKQfz6hyj9
f88jZhh/Dy5ZGJtRlCEUMW6WdkiEFoSH+i08oubpKmRM/5t3UMnqJYiKBA2fkQJblGq7OE+9QvsZ
d4Ot67KthKLBtT90Wr7WtwqeU0B9KG/l+BQ2XjqXftv2LgvrBBgYyS6ZdI+ZLItF3SHtzQOY0t3r
7/IFPqUlof2yv3L/xdhD2Jxw4o/dYCERs5S+AfjNH3DWQz224+xnUB0LhThSt6WoGsnVWzvoTtok
mwLYjf4uIqbNu2Hb1IM1GfT7kMXPKr9NDRES4Q/J/tdvXRz7WaIx6pRh/CIkvjGC+q43kJOaVs0x
4tj9aMzHrh93SS1bsy4dquypx7e7vlkXL9XZXq3Oe5akfEZAAhx109qt4mmQzAlEPlJkZPVeZGRg
hSThQGgNBMI6TLDVR5aUgu8u2stPjNDZXpqhMUHJbuJ4lsJt/7BUrUBIcxtt640JHqLrG3f9xVU/
L8GZMUKkZOoWtz/NpTOmoELLQ8tgdznQe/r0et3YHyobfx2Tz6WfWauNsjH7AS6DgBl42M/eDFos
i4H+5nkpdqKq8EF26C6MTuAH6GTZ7LsqylcvtzG+fsPKbUlc1vN4qe5T3/xBQcBnJx7GlFDkt/PZ
qjeizElwaj5bOWdrDmKqTXIKr6U22Y0WdgCk30QADF7fWpG3+nzfz8zgKyaaVkmzn8ua2we4a/W4
5zm6Q8ZkY5oSw2DZez0n+7JSMeEm1NgUHaSVtwKLU5bES5jeuKC7TB5Bmqs1noy8eKkVufFdYADx
6rQbUeFPFLl8putnK++pKSH1XwYM3jAsb9SW8hEf6FZyo5c4cklhNY+1PVnFy/Ud/4TS/O2N/fI5
nzHdmV3VyOVyAqXiidKh8CCsBkBpSHbRENm9pUq1R0hoScFtowWWlsqb5pum7/TyuVHVrV7hbCfE
liGOI4/SPqwhNsx1h8/bWb8lXXLbVuk+nQ85GK3BFO7MkH/P6/Gdh42NHthGAu1Ln2vHpGi2xVBs
EUM5E7m/vsSLUcTZClcOrzVrCQO6+KYK0TEjjS7sdPpPFtYzpaylpdRGi/sxTZRrNhRX8LqF5Tde
+Urr+dFICZW6oXDayqY/NqBZjnfNjm2FhRnBXq2nSCcMDUv54laG0kY9hIPELEVAhLLUc1zdLDpX
sSeCkwlcy5r2WFYSTaqWkz+Tj7nea/w9FIFeLppQIVKnaDKYvdZKdVWigx+iGvEYNYkVKU+oJ4I8
TNj8urh7X2bWwMKp5UU/DKguDXZ91PayA1YJXB4kP8VOdiHlLkbSiEyuCkvQzSJ6NMJkou0CDMqC
BlVw9BaX97ejd7ao5SU6cxB9ZdTRNOBIlO1+VlKLDx9liFp98uP6ERd8o/VIIImKqkwJUnVagNxT
yqGYGQO1LpgNuujgz1az7OfZamoCbxfWsBLOu4pkVsjBiwil8gjQnKQWGFvitWtbtyz5zFgUZ1RK
ZcRAja7aOTWdTuJ+OinegOkMPR/djCm767t4OZ85y5lW3m5A2qnIktahjF3uqtEZHxNAG1qrc2bA
G2VgGoROY4k1/rbMv0yCXuT3Zc5Jp4E2v+qAKAu34FhzUvtHB9HBz1n6rSh/unjiz6ytTrzWNIki
hWbn12gvFuPtNH1c30KRgdWBb9KwKGgZ9z5LJXuccEYKKrhTl0PIs0Wswjf0xqQpqXAMlRu5s4CT
HJ7no+lxL9iVB/KQFaiDu8VuOA6PkRu4IM0WnBPRIlf3gILHUgdSHretNy1pOFbqr+u7eLm/cLbE
1eEnYzq3OsmBNuBuqzy3kF0b9lljI7CY003NPhKduhl4k/M6sCTlJ8QYlLGzICvezaZ9/ceIVrsK
66KCZpGa153fGcTVwEid6YIQ4LPRde0SLI7n7K7P2VCMTVN2AD5A9DgmqAXJhoWc9aEN402WwanN
U1pYXVyo9xqFPBkzOmrpcfwoRy8qEG/p/MyzbSajw4tqT/uTgRxkHnXH3BqAg6bb2pvN0u7Asup0
9Fs+oo/IU7voM4tTn9avZptaYVRD2AJIw/agJE+ziTByAjc2gwgqVcDhDjnOZuzswmCWwp6GpLrT
TYCPMR9UKy8M6J08xGSiAW2DpIk2QRMeeNbfTFFxT9XgNevzIwtau452lDVgMwGWA52bGFQQdXsY
U/VOQgA0aMdymJwJ3ecCCCtwYblMVR+uf9HL+eXZ8VrlykE1Nx1Rw95vX9HJgcwz2hh7/jy7izC7
KL8UHuaVV03jECEKIiMfNHtVfWtQE7oiZt454DCE1qkGYTAl3k8s+oaKM0or8642vifVfSEhAUzx
bKKnVsq2GcyCJ+byrM3XPqzz7FLSR464nPkxxs+LPnd4WN30oHahFXX0DINcVeIkhvaojkYscGMX
37cz2ytXTDLeTFGgd77Outtg2gfIgUn3Iwv3dRvccFGEILjFn0/f2RXj0xwlqOgvcxtQFVCJZZbe
9VN1MdY5W9DKK2pTkIwdpK981oM0WIm3oRpYhVkdelEccjHaObO08o5zoLQqm/GKJWVhhenPlEP4
jQrc3uX2x5mVld/r1VyOIxkvs96z97QlTjHyjQJ2h6zKgbaAW1FALNFCIP5HrOke2DedJNMtYj7X
/GcibNKJFr3ykTSeu1rVpA4xEDCohMAZ5lYvTYJli8ysXANreh2cMXhc9a61p458TAr1oip8vX5Y
RMdx5ROKxCCz2uNRQURiGToqTf236xYEC1nnlS2GJLWxbTowNh4UoKrAHBia9ea6kctdm69Dss4t
NRq3Q4LGrA/y5u5D+Zid4Bkjc2gdAdUFhdsNaJDdcp91rmL8A4J7wZ1bp5xDF6Zpp8O8LEfg938Z
Q0/LwbMlclaXYXVn65R/f6HjqNaarJcRBKBkN7BN3T2M0Qb0jcWblHndU7phD/wWhMtAUKlONDqy
TZ+yyGp+ZuChQmNNcurTPwC/C87Rmu+ojzt9oim8qLJRQA8AcNRwj0DQUQA8gSJVECyb7l7/6CKb
y8k7c6V1C47kLERnRQ4ghQ5qMyLVznUTlynzzvZ75XyMPMqRNlIM9lGwuk2N3aL2YvSPegLekylx
Ymlwwzm0S4xZmZ3hyhzYWvm94g9maHokHS0jKdwCbZ86B7Fg891sJK/izb2ZhNs6KyEFnatuiNHd
6z9ckEKZnwfpbHOi2EzGSEcKtXSsS7A0Phc3y+foXfNDqsCvbAgcluhrrBxW2YZ1VmR42MjIgJMt
7cH0rq9J5ElWvqrspznvtLQHRhPEdAwMAsCbRVRg5WI8oBNdNlSI/JJ19zXOhok3xoBYhIEJT7kv
UlACD6XT085qm9wpJEXwrS7u3JlF9vs5HpuRm7HaM5932z59jTRRpnZx484MrJxGQwqpjpsJBWHp
YQy5y9PaqiMRbYbIyrLMsxM3aDlr62rJxopv1biLU2IFaibYq8vn+mwtq0svMRXzycVSYalUC61q
cBiO90muWtpguqydjyEesnr0Uw6Z3fipayeEBKVoIv+ivz/7FSu3gGmEeTSXCozBCqvgHfSmuMtm
aAF2XPC0iUyt4g2kY8kwAdbn02yAkDnyHj4dyNTdKkkqMCXc3PUdVo2pLqCs5YfNbIUMJSW9CXZV
+D4YP3jWuGb4njfvRXtv5LnNm+doCJ7+xR0/29jVHU8GjB2D0cXwx7K3TPWtxIQZ6T+uG7mcd31Z
WecbPWStSdvhxhUxGDRHjj3N7QYxXFE9lwHaYIYKht/huegUJ6J3tSTqaC8f7W+JNsQ2ILJBDCZr
q2XGajPokYHZ4AbiiXkl2fSWqD9HObQ5FT4FS+nqirE1iNmUDF7VUcZ8J0vrDTWoPUJQnOrcSUGl
0LU3sTZsBA8n/ZxBumZ1lVeNjEuVkTeGn2rSgem93SzDILkk9dsuS3SLyuA3bdjcOqZayV4wAwhS
DJ81bZQO8ir7aIcUujyxCZyXhIEzKZp9tQKjJxkNFKQBtLViaApZwAZPkAWTd6pi2olm1rtEKyDX
A1qbgul7TW9/GVqkOSPtPLVvwdcKst9EB8zPyNIXFmVgcKrYt1JTa0dP0LwBeWPrTklQgcm/rW6m
Ocu2SdaX9qzyHswj884Yutma8mh227w75tN8SIO2smo6vXQJgj6jh65BIKnyYxdVw4EnkA+aDEM/
EE12DakoPDXBmFoM1GhkbkJlhwu+A38ThF76vtqYGPb0VQZwY1LT7/U8PTQaQrxWAnTYRCAbq27W
gRFWM7FOiCkUwNpASXYsN4WU+C1AgngdwQgt56CsmDKIFqSBl+kfEjFdDJnsDNAeI2IZt1wJZ5dE
ZmDLKX8L+t4pR2Mzt/UmJP2uIcFWC8DEWZlNYKWyaqDmQg1LasvbThtzq4pJtBmzBoo8mnE0umhf
gENogNJyJMs/k4xAnNponjVMNgxtaWUj4EyQ24PQYJJ3NmhmIGyYFDdKoG4zEALFTf4q8W8yT+9m
aPFZjazaLTN2ZZ5ioC5jJTrU4xudm6NqNE8oGTgTC7Y18oqONpJlaPkxTqMBPLio59ShtkkTeTvJ
Mk6O7JIK7DImRDUcVk6DHUY0tZBa/poMFKia56Du3X/lZP6648bqPezCONfmqUTLDhVl5Sl0l3lo
KP3eFf4/QEYuHuPKdVvjy/WaFxhdh0epXOkBbd8cFw5xN6LSF4CyIF2UbEt5M74Do9lCdZ7fiMah
RT9g9SQGaTN0uV6BFm0qLDZ/H0NghPlrrJxIkXqzEu77vNtd3+NPzbhrq149jl1G9VHPDeorOvip
2m7T5ry2tEQJUE9MptuiG/H586FDqIDZUWOKHpqxfOvGehvQ1gUuywGPLubE+a3SDIkFnszcikzp
IWlbD9Awu1DNl6iFUH2UuE3JFD+T+Pukq3dpjDKm2Vk9OhI8kzGfstfrJ7kTlGQvx4Zfh2j1Iqex
jsYiAD3+oL+2ylMyCtECix++toWrpyirE85zirAtpz+gwgGh5upFa3U3DQ2nQrw7DPvYIN851546
UQH/csj41+rWSHYODHNZog4J7QjMzoDHnlSnQMwmKTKzeoo6WjUyTzpQB1kLO0EElsBwjw9dbsG4
/YGm5ib8rsuCSFXw5cxVVF+OKq36GtIFKmDoKkDRZvft+um/HBl+7d4qrI9YQDmdAF/stWEnATxp
hoGrmMMNKCUFixHt4MqXSUPDuiLFh6Lxezml6AIgEfpXPauvoGgN7gYZbhz1RsN8rbpPQQQ39YJV
XK6enFlY+ag+6buBqMXnOJdsj5BivMc6NrpLN5pPN786RAp2tUmfwBsB6V1tO0g2BuQKvz5lPiry
Avcl2tW19wraumdRDaCCvK+HZ72+MwdRSC8I/syVA0G+pE+SildobqjdSgoUYFBih0AWG4o71Pst
tR1ul45HSkWjukwYA67ugE6VqiE07/yieJBAP4fRPTrHiFZA9CTPE3iH+9wfhqEGqew4WA1F3Uwp
SGlVOq7nUHTVfaa3oH+deorSigYxEhNEfXrdAzislsRrIsJsRZ97/L3GA6xtqp48VaN+n6oYGDfS
3QA+wgZRYleN90qgbIfxR5DLFjNRDmPPyXwa4/d+3DNgCOdKsRQQZ2c5hlro95hLdpWrTtEcpQjk
BTTc9Oa+NCLLKHIwc91F/X6AiKUU5U6F+vOkKk4XxJCIQOIbPfLEn4bvWfE6Td8lCUy6IZgEh8Ju
cx2Mf84UQ2khR8U6s0Y6gTOj8RS2LaD1RykikvB7RRqra2qnmJ+p4jXNbRTPlgyWfC0JLKXct/J9
wwe7k783+imcoBYyoioCHTua/BwVvPE0QJ9NPvIKOop9CAmB08Af0vYxUAOPxI2jaZ1dE81qyfwa
xxoo9HsrDGS3ziruojAc2kYjY1K2wdcAr2MV3OZycgoaEH0A4Rt3vVsa+UlW0/nE0zctve+QK3bD
EzP2RcxOE7qBbf5A89ZLUgTtYOubh+8dhm9zOXd1UtpGNNlZcTfS3J1BmZVl5W7UmDOPmwpkO6CM
BNdIDaqp1xCbmP2sSxBOzvgehFqh4isIcurkJzEziDW3oPpPbND/2xpSHAVnSVLvwxRM/z8b1jtD
MW+65KUZAdWNvlfDUZ/3LNnJPSSegtkLYsiR9ltElVYAfYFcftbUXYp6j1LtSXnXaYpn6qNVs9ts
/tEEMAjOCYoOBEVhrWSHqPACiTs1/np5GQsddbti+zF7iJXnOH8tWz/hx2EM0CgdHIK6bDbh8wLh
GPqBdBdqzwbYwrJidkMdQr9qZcXyjSLfxOo2gLEU34pKG+g6uClOSo7CjRRBn7E4ldyAz6d2GhgI
3BN3UCqbpOkGE4i2yYHU0dH7NxSLMkgfpOhSGBAnA1HLUE7WRH4OSH7Bo8rj+yBVLD3tHDnaTvje
6Z3alf+mPHjmeldhRj2Gg5YOCA9bTNQXuZNy2bn+HP6hevG/9xClO0Q6ZwWoQCpZpw3wNmTP7MYa
MDOCySDzBHITW0OjzZkEznX5zX8OnZR1qTCfJoiCQLzFD8m0xXxWTCZ31JTbVC83RjbZgUE9Hbwn
19d5PbBQ1oMa45xAvDtEwJZh/pfKXg86wusWlndnvS4GvQpGZcDk6HoMLe0S0H52KfPHDLgbJMrg
/vPAkbFHy8vhcM/XzV0GzH6dDX0VyBQhBssk3jK/Kg1kCobd08irJNmtKBB8cLG8ULw8fgkQploo
2wrsC57h9fhvQGu1BooAz3D/PtS/cJVtFYOU/3GRy684O52GxE2jzhF7FKDVoeEb0WZUOTQ7aUq7
r/Id1/c0eAnS/Eaa6P668etHBhqBv9tGEDAmrMAGG5M/ojU0I0m6buHSkSFnn3D5/2eri8DdV49A
HfsSeHuDDPXQ4MS6G7OttlUn4Gi7XKH/3z2X9VVIo9QTqRQDqxnnO7OPbFAPEZLYwRgdQwh51IjY
ri9OdEBWvisvUf0JGxTQ5uyN5+kGik2YyxoFVi73ML/20Fj5r0Q1WInRiSU6pT8aFYCQHLT3AaAY
7xhP8pRDbVXHYVe/SY6IeuQyi9GZ7VWKNEsmUExFtiDuFmpXCh2s3A927QF6IgDMYtpNFPwKsheD
/X5i2lrKGGmXE6MyqzB6WzMkj2nPKQg4rn++y8CXs8Wt/AttsoyktAZQ7U075bvx2G0Q5G9GnFBL
vgGo8HmheR4Ta7oXWF4Wcc2TLhfz7FqoKJPJyYS+sIL5cMXOvciDfhGqQO1t5gnh95dS+XO/vXIx
wP13kbrgaGvg05LqsUfzeyapMw03swpSIwPRZPct4UuRNQpdwVovvYbn1ldOBrq4gcFmvBp8F26H
GzZuQVJcPMVoOnu9K7vm4KZ+XtjJSTlkPiJogYe9dEvP7a9ckMbLqOopwFQmQ6gZ9nYERcNCfRcs
U/RJV94nLdOU5TXwDItUYLxFiQj/kJ2+kV3pTtTivtipOF/UyvUYY1dCtg2butDoRHbpL6IN80bf
gIAEYI1/EVp8WWPrCEqtWABSGmBbIjVz5nIbDFx0Sq5vH0Sqf78RZcUnns9QjR5OKNBuq6fgMdgu
VDSJuwjPX/9Y148EW4dK+TCVTV0kzM/TwZlx/OdEs1KDb6+buTgefr5vKwcTEoRis4avlB+L2+m2
pZCMjzw5AWgeEHAHL257W4GDFTRpTwVY9wQn/+Lczbn9ZR/O3EzWIPqPY6iiotm/b96hwwo+iMwO
vE/Uyz3flhvRUbl+2xlZ3fbSbA0FY/H/j5eWt+128JaxOJFPuxRXnK9sdalBjc/LhuJEqia0GCbU
SMBrx187MM+0seAzXiwPnRtbXe26qiRpULCm0YvuZvwXsoDL8DVefH9w9H10mx5jsKkABptuemhw
qid9A1E7NwQXxTehSIDg8jOyvvx1EBuxDr3GwZ696j73ss1Cbhp+Q1/FFu206BCtm6JFpNYjlZA+
ffILAb2DabF9amvfFgwPADZbkMuL4o5LQcDZjq9nHhUaklgHlZA/oACc8ZtSnjBbqzt9/XT9igo8
wedWn90QGREwHzPUSlMg9uI4s8PhtlBFy7kIiT9fz8oRyEWYyeaAE9S4k5t/o9vEMW3zLfG6W+5k
m9KttYUXxol99D73eWVVgtj4E07354iDrWccQzkDr/UcL8N/ADTfKa58iH6U1KpupNsYtDjUNU/J
tv/Vdg6qH4NwsuHyRquyquNfomor/w4fDM5XA6CsdlLcYdzp6ezWo0C89fMs/n2VX1aWV+bscxZz
pad5Aiul+Z7nXp0m3gRdX+jgPktR5uhTimoi+glVJpK7vpRKMYBM/re+1RcehnwoA4zB+HIHMrsZ
dJ+hCEhzMV49t7GKGrkZjSQCgssvX9Nntg82/a70MIblsp3aO5pv7vub2O+28931SyI0vHpHpLxq
2gwTsb7qt8wCumVamA9P4wFNUpTYTBBAAFBIHusndDB16z9aXz0pLamDQg+b/2/T9LtFGuYl2EEc
ZN5kO7Tabb6fDvyXAukHUQlCdGpXzwyX52hQFZynHrXWQafWrKaeBDjG9SWKDs/qgUkqEzrsJdyd
1EVODp2bPnGvW7iYyJ2fndWbUZZdmmgVQgGItW7kzh6P1FqGmRSMyOMJw9zDRjg7JVjWGmDCUyUr
S7TW/WkvY+jHB92WLT3PNrWlfQIhM9MRcuJcDiP/uoZrMrw8igaNNzip4XN4n9+le9OVnpbJ/NaO
9v9mbvxsT/WVt9GKUUWFavFpXbvTTbAN9dqmI7+uf7qLuyirmqYy3Vj++N2nGZKU9FQtFJ82fJ8N
xNMAaLhu4mKljZ3ZWF2xpFMbTcqA2A8pcSCK8RBy9lFr1aYyI782JqefQXmqkC0dzPeehP8mHj8z
v7pmGjfClugz2oiYpdJupAIsMPP99TWKtnF1xzDHw6DZjG2sZt+otSNK2YJdvOgszlaxumJjmShF
xnIFGaCm7APwoBuqSCXpYnj9ZWN9pWK97MyqVBeC+2UuqN22ruKxrehkX3YXZ3ZWz3XN1SLhmtL5
WW2VeGUij3wLl9qIzW8XeZnpwARapILvs75Mk8F1jNsAmGzk7V2DUsCsPv6nE7AuJweEdm3bgP4Y
HOSp9tAJZYovjqScXaN1xbhB3AoyQykCR1T0iAFzftegCCC5jZMD7q5ZHH0Yp96IBTcER09f+YiG
zLnRa40CwVjDYrrqxiHfqbWoxrF89b+FV2enYuUm4qTsi3bCCQd7O8huGn5o0uLI9Zckq4Ca6/ZD
sI+Uh2n4OZJ6d/3ryYsTuGZ85SRIU8dZpSTQjQx6ewC+Pm/kUw5iib3Ug3ZHCqanTJl2VFVPSjZ8
Ay1s2bKPRmWbPKfboYstAmZ4VUIEGKUeVc2HEXWwOrgP5UeqhseSjm6jhxuNqCdtnPbF3ByqmUNj
PNt2c/ycNZlmy4G0l5XwnqejaZEEqEOtDEX55uWvaVJCGbiEQUL1u8eXmk6TxwruMMs2nTs75EaG
vGNq0ZcAw84oEj6DiPSTvalyqVveBmjw+gvLXeqIsr/Lt/Lrp6yeuDGFEOvQLI9P3WOwalcBI3f9
u/7h7fkysYqcc42jdqboEeRyM7tLsoOWZm7XBTaeGYXt+pk55aC7pZZ6YHAQvDyXQ1v5y/qyAWcZ
Q17oNFT6AX3jTW5u0nvSHWUn8ZbAKFG96qjuw9jtbwngX8LRiIuVfXZmfHVt2xBwhoBM0DX3YjTq
XY5pdrTVJEA9IZczQyY+8zCUUdto0qrf4hfBzos+7uo6h5ARHVKtUvzwg+9GrP6QPBgAellB5cw2
etmZx0GfKAQei8736iZLZTsTjkFo4K7YPkXYdASk1l62vNrJm8EBMEo8FXRRsfTcOa8CAFb3sdEv
z3NyHBED697/kfZd3Y0jSdZ/ZU6/Yxcm4fbs7AM8jUi5kqr0giMLk/Ae+PXfBXtmipXNj9mn+7GK
kpLpIiIjbtybTEEDym/U+gUH+F/527wg/6+BC4d4dbNVvqXG7TDdVH7Me6ZejFLP7CgTKTRDpJbU
iFfZbQAsRBdcrV5VubVTbzKX1uCq5Oz0uqJXbCdbQhrmLjQFDXNvHMNfeddBJaUKdolztl8zkdML
tPnEtQOOp/d9OX3084yz1Bc0FJtRL7T4rt9WG+Ii/+iufFkEndVWBhEvzRN3aP+7PmHOCTvhQ89u
tbaYtCD6gL2G7gUMrAU2NqtsH66PQi4v63+MByuPDfRgj45z+PuS9K9t/RnPWRAV8c2wFNt+yR+U
rA0SbdiFo+Go0m0SPcQScoJkqAM1mtCtMT6oobApZx1AjAxm3qAvKvBAndrc1Iu618rmbgoBGIjS
d60Rtqoqb4qu/egTsMWhZLJo0NuBjOo8ImOeanujEJRdOlS9Nau5vOsX5VaiZm11ypLaM8AxUCXy
5n54z3rQPiTAIlhpR/9SIPdzURirokXaMCZRTwCy0Vxx/i7Q3Lm+7pcToGdnijEgwAXMTZHhTLWu
4ml2siVogUE2UvBRPRO5xPW808RYDqrmUkcKzEiIXnXxXlBXpSOeMsL/J+T+uW6MUVhKQiqlx5kd
vG4/y/7wuDJ0Q2RxQ74nH4QAnc21C+s3/6Nd+M+YhCktt/JkZmmChVzLu9N+cppb5CNtocVihhYA
V6sf8Co7PEDP+vomcpwPYYIcYwQhcUHh+/DkBRT7U1k44IbL1Zefp4TVbEOD3qJPJhZ0QtPtl1Ba
J84xaFN3X8qW3nYHiFgtaDVxVuGnwuZVQniWjxVxS+KkldG3BPoiFD6BNIPEH/BYLnlXbIDBCqv5
bAUwtvIK6LyFXT8/s31zNJZyu9o+YKgt9I9UINa4vnW8oImVdYsHYVlyES+pIbkfpvg5VYGmHKV+
Zxpo3sHVdFtDfm7b+rZKFQ98Mw+QZwGlXQsG7eRlGADDX1So1Y41x9HJa7B47UAzxsesNCJD9Grl
RCaQo95EjmHLfvIKdCkQvHaOE418l2FBPArJrwkBiJc79IF3sXh7wBgobdGbZUkR4XT5oxjf9+PH
9R24nM4/O9uMSSq1sZEmKVstOrKS9bwoliQglhiEH40xQletvGnbBTSsN1g+i8Toq1L1J5WARSvS
X6rqQOtXTX3P0HeTKQVcAS9re1Hs4yy2JYw5q5VBGzRwcR7nVN7pNXrNQw1NbXGS7Y1Y2ayK4qip
2SHZd/OGJn7WQUHisYT3S4BipMgzy3Sfg0Q+AZSnAlpB7vA+KHQDN/Z5UX/MAvweagm5dk+gHsJZ
3/XbXTlHKmMYo7rKQnV9FkCu1dG/a19DAoIzGMTb35WZ1u7pCcrpH8SVgcvc1WDGhDiZsQnfp6fl
lQTQQ+UYTJ7XU1mLCW/fyPQUNv/errAqC4J+ZzNu5qAOrq8Az3qy4nF1BHqvkHbk1CjeGYGIChxA
MqrX+hIILjRknkKrs1XNHj/ArcgtJF8k1z07QKyA2jihb2821fhuRuAY23S7QvAFe7wVDjLYdlP3
dyW1CcIK9vpc0G6mH2NqR0deBxPH/Z/Q7OcGFTRA6QKZ9GMkHLpya9ZPWc95EfCGWD8/G6IhWpqX
2mqzwQ7cz9uuSsG1+M7ZUo5xZFXTOlMlqSBilNFG7uuE5roht5ABdACFPfw1XtXzHWStIKGClKoY
z1Tfc8gXCcB6C/Xr9Vnxlo6xhB1V07qjCGHm6G4yFmsxcjtueL34PJfHaqdVwNQr4QjHEkNMALw5
udW/ZE7ovE/A6NuFW32DQMwRwm1cdtrVZV0xRax0mhAtJB9kmKK027adYum4byCXNz+vryMnFNSY
daRmkUsawXWjeeRJMvH65KYVEtCYJp6OblSNcmmUV4N1bWaMiwCov6zMSAbbnYNOXcCYom24VwGY
irc8xA/PeLKJc1mGQzLLBKu4SW9zCFN0IBQe939Oj4KzZWwVCqFtvJgEYnSt+VAjwTAVAN33iV1k
PO5UXpDJps3rTNAVLZRQOqyDAu/rtkSQk9gaVB4VH/lm8BQ6CV8V4GKAo2uGqZka0USD8UVSi358
qRTJEQ0dX1EL0I3V7Hsomb7TxU7uW0gkoG8XMVcKuMjo1Z1bPqLFdIJ0ySvABl/DK/oj98mN6ofW
vBkfYv7b5qJhOPuKTOqyVmYgV6eZgKPPEm0KmUPkOya01digrqus6NHcTt8KCHNcv0eXT9rZuKsV
PrPlYZ1D5zDFuCsQUEffCrGhFYE9ET2h35NA31wf8GKocjYeE+/XU4NE8jjCMhEwXIFXrxj3VH0y
O09JXvWysRS0d18f8nLi8mzMde3P57iYiVmHsEmDB8WVCF0NSFO3dltbptt6kWzlm3YfNk6/USD7
w1ti3s4yQX4vxqIRLgs5toNsSzR2JGA7Cl4e4/KD/GySjPsietHL6TwB0vGg3SWHYb/CdEOv/w7h
R9D/IQHPK7vxbhVjg3tKyCzkEzlm6GdS+9sa8MS/uXOMzSXlrKRgbFWODZSirMwY/aFRd3X9MIdv
LXmOl8dxWnUK0PO81H4pD/asfQgAtXeQTW4i2Vb0703FpW+56H1+rjXb8dsjOUUjATNfA2vh3fjS
cWsq/8R8iFxE+Sg9jaEP4nsk4vku9mKLkHw2PGPOyFTroYraGbxDfqC7JTCcVLem7QCeV9GKjlwM
30UPcTYgY5yUPE6aRWxqEC7mG1D+eWLUPjfJXcol0+eNxJijtIuydjGMVR6wLnzFo1s0f92T77Kn
A+IunapGppNzHlCck2wyRmnI5hRtzthPPTLdaLprIt5duVxsPVtCxgaJilb1+qgpR9FHAaW0zHcz
dvqDhL3rXKnwCVgHgR6GNjDnDvHmxpgfNWu7gvaYG/gkfDW7yWPRu35LOQaOFaABfUZXZxIMnDig
+GTeJXLlyn+FNuv8zDPGpq7EsREyuHARBXdNuangOkitv/29qTD2xogaEjcxvFNNQRgUWXN634yP
18e4fsQlFp5eATlltBVmokG/3JjqY9jfZJXyaFTB9YE4dgJ+9Ve/J0oq2EtquIQOBf7xdTgmuE2Q
Td2DaLZ7CQ9cBPd1uyixSPV2kmo9NQc4dxSttG20o7t5sujLECRIC2uJJSPwskpnDkCIxEVTrR7u
DwH6f66YxOoHJbNYaKGBkw7I80ac0Brs9cP9Gj0PNkxjtq8hGPsj6Td/irrk4nP1bHTGhqx8hmM7
YbGNwVlD29oOnWKXfxdu9K1szRYvkLqccTgbkLEo8VAI89Cl9YkPggaj6khWpR0VDEesStwvgW4D
Zz7uO3sCI9Oypca2+jRlrzcsaNl+/qXi+9n3YQxNQ/Qs1IA8PyZ9hWbpO1OVOaaMO2UmxqFQ5G0k
A8EqNJoyGzme2ZUc0GBE9oo3AEHmDQI6Z1grol5zl93Nz8MNWq6hE85Ll58SgtcOG2OP+npJid7j
FncOPWggcQOnklPeNxvhGGYOuEBar/8S7QJZN2JHQZx7ikktxQNpD1IYry3Su11AN+lB/QrxtjMh
qF6/o7hZWhU0c16B/xieengGwx5lJz20paX7kCHaCQ5vKjx7xNg8NRlrUzDhmbQl31fQzKAqBc8j
dcJU5SQFOTeUBecPQtyEY40bKgDIPb+35H00QCB1X0Rf100fbyDG8vVRJ7TahIClATZVVt4pad2q
Lb0mib6FrcZ7RF33gNLpkXX2wIhAeFCKa/xwgqu2G1N26u20S+zOLbJgecJlbBEI8naO87CRTg7g
bNzOpLPaxSYCQclpFGvcRveLg670FyCdwRFFHrqvdt9ucm/erUj962t8+TH/88KfXiRno+u9WclJ
ilmH34D7od9QtAbFHArmUG0DKkF5ikJffESyk7fc6+5duXunL3Y2sALy4iLSMW3iT3t1t4IxRq/d
DDcjtynp+nNVOoV1Z0NNSkKIMMOorUNV3hAoPujig79pO0/5vLNhVD0USaZiKRthcEP0pmdl4V3f
rstFmLPtYiyW0QipLMYwnvFm+V4uNkV6MzB8nJyHGVSqHnHUzBERhS4vFTKDduKQ++tf4XJa8uwr
MKamzQGt6GNMk/iV6bc54B3hVjbRqBu5K5JlAmS38BEnpBAi7Tnh0PVAWDqtz9kaQ+yoqdCLVB9R
7fpGYFvjJOSsMecRLrEEzmbZ1Y1e0BpeYXSlRwUsjEsAQhX0G4yxZdKduOwbvpYyb2rM+2wg2RJr
UKNEYVy0kwAKZIU1vQk2kIcoF5cPzaeSckw5b0jmoVYOgPwlClYzX5M2RSegV1555ZwXjmti+ZhH
OQX/oojbJ62P/wDUMZiaI7jgsEFE16Anpzi9CPliPpfxVz+PqsxEV7KgA1C85rEHpJetCagCZM3t
0EXyN7OABYIOWYO2cnRg31Tu4II9508okXGsz4nX+ezILrIZgswUMeW8FY7jU7EH0+NW8fq1OA9u
s434MHvTE+oUyfufYMPmRLSnRsOz0VWwZakhAXp7tE+y4Or+d3luaSuBmBLNexoHi3O58exs0RkT
lShoAZ1RJj3lVdLWCWW/3oLTiKJiKdiNG76Ddv223+iv+icgYH1h/d10Hbg4fn006UKZ5aqE0CFX
Z2fUYA6LxS4gms0525y9ZRWqJkmmbb4+aIG/n12dfI0g3llO2ELTBlETcs90MzVPsexnIPcq/MyN
vP4v4Vp+rrjCBEqRgoRkJp0cj+Gm6kvY8YheeDZRYYxTBZKXcpGxqa07uk3iNo+VNwW10+6TxIl3
7cOfiBA4hoOF8SUx0UohMhTcXuMOQIMMrZKHboMEP6wH2AHDBwUEkonHK75yrCKL5IvTRO2SHnNd
ZRXKuAAUVvQ5B4dzLVkYX9agS7sndY317J8k8VD8WJ+aa3l5EYMqQk2Phw+5XF0/OyXrcp9Zgt7U
9BispaCe8LGSiwO92uwouApeJEZnr8jflXpC3fS31IOm9fKDM2VOOH8C25+N30YqGNgEPHVHewCv
Bx5P2ognCug9dPgB0SnuEgkazIeOQufG4k3/MkznbPqMWQqX2ZwnEWkN46WHC1i/RHpL7iCF6YCj
wbAWa11/NP0aD0B/oGPMzbbxHe/BzztbjGGCiEw3kvVNE04vkzh54IvjpEE5xSCJBdjlyxDFrQKn
N9q0RiCBnOQI2Ktm6dv5UQy47xfOUWZRdWVqJslEsLCn/iBbeaa+tgcwxWu2sWs6ISeeIOtGXXk4
sBi7OgmTKF83MhuhuiShcaICz+4NBTgHckB0ue2FhxpQr5X1DcJmTiGt7G+f6CJxiP6spy9TWdpa
OXvjsFtU3O4Q5swI1Jr6eXyfQyeh00HGMh1E6aiH3zsdvYMthHim71ChkpJDmVJbQb80ab8P2lMK
jme1scVq+hikFpqq3X0DZc6hQGd+q40BorpvnIvEW/D187OLtAjxHMsVzP0an044vf3nqkgnbTWP
vPH5fC+aYUNUUJxRDEJYVJXQFbEGFXg8a0j5vRChzdLNIDQxgxLK6tendvEJ/nMoFgLVFfI8GjGS
0GoNyj+SWm2/LYvN9UEuX5CzURh3OWhZ09ASo0xe2rmyW/vNbtguurM2SoUHgdOjd/nBdDYe4zun
1Oy60cR48GPRDbou1nQXHvcEdeEQJPq3MSgkDysilL95lx332eDsYaHQhdX702TzVzwYu40UDEEV
+BQ8MWWLGfMs7eWO+LMhVxt4dj6pEIrTVONVIZmZl0fkVSpqN0x0Wyhv5QwsTtUMMagYlL4GJ/bk
zpYJ+CNRFeN8mRTYvtEVgAWQ3nIky5GIC0/B7mglb9dP00VrdDZZxqs25SykWY7bEcnKIQ13xao1
EYtQK1C8sr0zwO19fcCLHuRswNXNnq1uTYc0GVcYhFAq31PYsCgT7etDXK5znY3B+MqmFeJpEMBS
THyhdXXwNfW2ZkduF9oTKOJcobYhNd/dhO4c8KIvng1gPCQilEQIZRxYQSruw0wBwaZ0KCmvO/3k
lv7gRn7OkcU4LYaU0k4Lq6OhS6InQYlVG77lEn0S5uRgDH6VvfX0zTCCLopcee4dtfyKDXVjGklA
GnVfJOWhn+l+Kv0WBrj15iYDxSJYVZfWztNpIxk46pECZYDDXGeeOea7uL01syHIJ93Tk60YSn5T
l4ER5VaRgxsWyNOlyP10UTlYP44JZ7v79LjKTHXCmVFE/cMAE4ZyM4XKszx/Xj84p2fAtUVlTJ0Q
qWYiK3F9VNLxHiyqB0H/FCohSIu7WGo3fXlMwUxe3I4mQffItDEhdVhKd00H0U4tcRT5bgi/sKgj
9LNF0zbSl0SI3Bq9aCV9myEapSky5BUpVH0OxfzRSaItyh3Pilx0sGdHg7GZwqw1nTji+K/IgGHT
HWMHD9cv0N2gMg8OAR7lw+Uk7NmAjMUMdRBBmQnO/AJ2+D2UFFb8juAWO7ov9zkYhYHepw4vFr38
IjgblrGWMRmGclQwbOvS1jPje7UJmg0gJ8Cpp0/t7MUHxMNmCFkpb00V8N0T72Ay1hNPkibUV9dI
abfPIECb1uCFpXjehbxc1+W609lsGcNJlUJIehG7Cl22wUGK3QP5HLQsIMjt6IcoBZha9qSb+jbb
rh0SamylaNGo7vh5KZ59ZYGPSiSBe3q14XlIbvUIzDiz5rcR8ds09aOiuNWljV6HNjEnp4qf2noV
WrUrSbC66H42ONbhclL5bGUYk9tQEMRXI3ZhLYNlQMfNKINB6gQaNBa1e2/2mlcQ//qiBzSMDD37
v8b29vMbsFDJqG9iQ5rwDbK6ssb8fmh4fDIct8niIyutWqBBAsuEIGwL8PyNYBOH7pEGcxvfBGCj
fr5uC3kDMqYwnSnVW4qXnqm1HtiGXTp610fgXB6WXCBp26RPB5wiSUmDXiJOI8xbcZTASfM3Q1iW
ZSCtVSFtMkwmjuMgpaqd52YQF5IthdWNGLZPqYJqAPLJW6LnUNs1B5A+rkpUyyuUTeLdIpaabah5
u2rhONeX4XIB7ezwMGYMf3FuasOscHwHp71PwBCAUsTanBceqx0I3Z15s2r5etEzj+OKE/2xbLbq
DJ/drW8jeayPiS7a8/gDEqGPA6iu6JuEC8uZ68UkytlcGSNWiphooneQyNhrswVaHYd8nsQNQZiN
tj0EuuVjtY230LPhUjJx3CJLdivNaOVZYkxWPVaylS2eAmq/tQclp3sTdD6rsvb16a47dyWc0BnD
pJl0yUYNmbisuwuL3EqnzJJMXvp0/StXRmE7ldu5DMHvgHkpebZN09RehC4Qxu5JogejAbtf+x4q
vDCeMzUWzSzoYd22mQb8Pn0Q2odBRbtuxCtl8WbG2KAO2kVxvLpXWfHRlehGimhn6AFH0jpQtf1s
LE5WT7zXA8fyGUz4VEt9jM5SAwShm1XhRAUrvJ3t5B8NSiyGNwe4FWiauX5SeGOun5+9iiYtnEBY
hD2EvhiEvIOsiB+vj3AZiPXz6rGyRpGc0U7qkHda35ZYOAdM9eAkBGfCvC+9PvhrXAlnAzLBES1M
KDyIs3LM9vlrCM7e+SYBC2Lngj3092wBryjPOy+MdemSMkuFGs9n4iNPsDPd0VvbS3iFco7jMpjn
pTxHcS+smyVVGaStTdROHmczegOVFs9e8q4ZY0Ho3KpxU8I3IBl6gGaHP9+MhzXVS5x2hVQTSO/w
IR0XtVrln1vHYotjUZH7ulCUY5hDfqonutUYvXnISCY40jzbpFbdsJkglCYhf5g3z9OieQkEovEf
YGJU5ftl7H1CyxtoTGpQuVhee6hemKP2WiGLbS8hfSMyCohzK6lWvdSTL3ZC6ouSYms5Hin0sRsy
q9CEIJ5TAaQmM5rvCxyeOHFVvXqZlPYDhe3cL4g0B0U7Z04RmvdCP90PfXWQmsJpAdbWRoouEsWq
+1tJ62EshB2pO7vv8tcJqmayOBxHA0oW0bgZIIKXp81OUHonF7oXEZazzb9H5ms1jq6ZFxDcu831
dlO14GTWboxwuwhfAsigjeG26j1ws8/VI+ILKwk/K/VZLW4Xiu7eHzP6wI0+GCGhkfklPSooyQ/7
soFQRmug4WCfCbE3ADsmy/eIupxGgrxED5o+sbHQBZtXqR3PYKAFulrPAFnYC/N9kjzg1e3lsL3z
Y2YCWh8KVgm9wwyLG6EhdIm8ojvEi7/Uz2OTOlmKLJJwV2tvIV7qaLaQPPTA8MA4HA9rMplJyZgk
cxpw41s3ArurPd5E27UmRAfUZlC8tnlm82I4YYoaEQ3VNFW24VGUcDXkAQ62wi2cQanYas9ZbWxn
+rKovGf12sD6Bz97Nhhjo2M1I11nKNUxm2JnUt6iqNomy3Oq3Xagy6h7NNEpxz+RFFxX7dq4q404
8w11DGxcuj5v0kk/toQe5iK1M3GwBghw66qIiXs1ZHWnaZX144TOFyPEs0kzJjUELQhKAOsKl4ad
SKU/ouQ1FJKvGgaKDF7JlVni7SljXWt1QKG7HtayqfyFQG3Zy2IwH5bABOcq4BYpABgq6m0VwEG8
83S5ynY2XcbeFnWRjP0KooMc0OhQKJ1Aj+5ueZ+RZ5c/8yBxQ2dA1ttaZnfl0TTRK2R3Pg8mxFl1
NrnXaJKkq7JaHRtRXzEAgUr721CtIqtIAfHIgOPkyU5cjEB+zpzNsc0CWKihXID2A6hbJRDMbGFu
r4cgvFkx4RySJWKE9iAEOepoK0rqtdVz26Vrl/tzEUINM+PU2i7GA2dzYiI50rYQtCqk6tjL22UU
7EWESDgEumoQVM3zQUxNJ9IizrOWc341xkyMadqJJTpQj4umbVMkUKNSBaphq8TTXZ4IzvU15W0b
YxyyXu9r3YjMIx1LdzZrG49qThByGRFztoxMICdKUdMPK6YduKOvovfTwcpu59fuVgoEV3cR0B0B
/+mekGybBHftD+XfzMs5p7MvwRiiJAnFMDZ75SgEiD+21SOgg93j70DP0Wv03RpS/gkA0noor1hf
NtdF5hp9cyPMUYdmgnqLXlEUZBZ7Qis/Xlv+39tNxvz0SdEMTQIXM8yTO+sbbC3ndHLOC5upGtsx
rPRQr45VWHlZeiPkBedEXman+7lTbKpKzynNQkGrTj0BaxFrCuSN6Clu4fMoF3izYSyKVBOJonEY
pckW/AbRRoljjs26GICfTYYxIf1sSFqxdtm16m6qJWuoPqSUF+ZfzmCejbLO88zFK1OTitHSocXQ
qfZoDAa8r9u0h9FX3iCJdYqhwKIIOszktvQER7vnlQF5C8mYEbET26Gr5OqYqLoHyWPLJNnx+tnm
rSRjRYxQGLUOPuw4QaopVhpINXnAjQfXR7lcHT9bSsZOTMCPkCwB9XVlbsJEBttGaysdOhgU3ZsJ
MqXZU1p8GwogjdvOy8WGc2BOoMwrBoNNM4ValbTDCqMePDGDVrUNLXQXhGTQOgrKQ7tSSPuRj5q5
6iegeHZJb5vbFv0ZILOHTDXn63BvI2NSCjOTw25Fgy0SuUkkEZClXTzvQNN96KMfEyo2xhyEyxOv
nZHnNdi0FJqN41ppYLDTveZLbZANtjpYiuquTeVoqLTzx0YDzbyFRrDCcPJ1Bf4MqRTn3LGZqjEy
60iWIFlUV+/14lcgzSkfrh86jstnBZiKajQyY8HtkYc3Y/yxlK2XJhutC5pQ5Nyiy0Wvn+ebzU7R
Ok4mWcU1Oknz2UD9dIY17TQHTeSPxSH/Ea2dRj/ITenqyFdxjhMnomKVuEepGEtVwGlSlXqnq7qV
KniDNHcqoPtKvTH03Booj7GBEzeymatJi2NVXdOoQv6NjomXjJs0/KZos6NADLiTZ/f6dl6GYZyt
MWOqRkGmU1ZjwM5p0C84WyuFz9q1uMR2eFzcYguCD47b5Fhgg7FbVCQALECw9IgaT0ahgVT1G860
eMd0XeczLyOje9WkGm6CBn4NT0aiwGpu1aCKrdwHhypZw5pXZbKyyKIer/mYd3IYOySW5kRD5OCP
hiJ+R0DlNEvualpoa6PshxLAb6ZbyryyGefys4ksTc2HXpox5XjT7EUQada+Ip1qK0pmoTERmRMv
88Xyb54gNhOSAQECh4dAbi3BJ0GvIX9jkRTkoSdkoZ90uxhAYM7t5BkHVinbGKCJ0BuYbgI+2MOa
va6/RZ9NERgrSQx4TaKjuoE2K7SBn5G25Myac09ZsUuZ1GYrlnC9xvySk8FLyG1ijrZQQ+48txvh
nnOeleuhOdsxj9dq2k9rbCb7veSHfu+vENhWsY1jvwfLs8+r53DuqLmetrMLZLRiRBMDd1Q1gmgo
rUjjCWjylpCxPPqUF0myTqlTpEMzIwNIoH2c2UbdfVdQnxOE4LSI//0+/U/0Wd7+Hpi0//e/+Pd7
Wc3oLYw75p//d5O8N2VbfnX/u/7af37s11/6v2P1WTx0zednd/NasT/5yy/i7/9rfOe1e/3lH27R
Jd1813828/1n22fdaRB80/Un/+yH//g8/ZXHufr852/vZV9061+LkrL47V8fbT7++dsaZP/3+Z//
12eH1xy/Zn02ef+BfMLvf+vfv/D52nb//E3QyH9pBCxAK2JU11RtDfLGz39/ZBg6QdhvmERVwDf+
2z+Ksunif/6myP+18gtqyLkRw5CNNTZty/5fH8lEJ7pBDFWCuidaff791X7Zo5979o+iz2/LBNy0
//xN+9WSI88p6qKka5pkKJoElQvm3YNcI95XU9d4k0Q3sUr9yuitMQTioogteXQm9R48BpAlmg+R
QQMpb/0YzI0oqNlmLN2kOvVLAdzR89OwUFtqazSXmNBnN+28a4OwNRxoaGyrCE3EygfpXkw9s6a6
D4w4eq4oKlR94YW1Bpx9GkgNOozRC52W3lQtTqcltoBsdIREVdzFzxGBcpoGvTiAMeI0t0KYJkFT
/HRS9mg9Vsyg0cbcMrTRNhOkytU8gsst0kdFVL+H5nC/xLE/JoJLzW6nwYpRxepy6vT4O9LYcLzw
er9+Bu9/XNjV5JzfcBEMjHnYNl5Xl9sKYuejdkv61B1q1Ts7bv/a0/M9/NWW/HGk9fOzkaq6ovFU
YQtN+VaQfwwSB0dP/jgVw0AMIyFVCLopwoZqtQ7uODkdmxNoF6KuufGwUI9Cy1xD4U98jOTSNqvR
Mmp6qOKdUuYelTUnTY+d0dpNl7tKhR7sLN62gupow3OvtI4oPU04OHGJfvEuhNA5Xixdaa9/q6vn
vbkqHHfA1yh3wixafZnaaVdY4YwXUFW6bQqwN0HTGvgzF4EGBaoeSoESTbJTWl4xkIni1hXGAqB3
CnfEVHSZbVwTJU0Pq3FovEaL8I0Tf3pPI9E2++e+HAIKQrgut8iqRg7MUIFFwUvJC/H1rm/0xX04
+xpMYJeLGiLVCPuQmqGlIfs4K6Yl6YMFamrOmVr9z6+n99cZMwFeWaGNIY4mmAVlcWS89UI1taA9
w5kRk67498pqRAIfta5qLHuIGTdV1lGsbCs/xpW6SUUkw8bUEvLKF+LnxtxrEqDaZNuI/f0iHMpy
cNvlWYbezwIi26KCmmnohuFbOLTW9dX+Ncz841djSlCk7aehTfvGE3XVjifdoWBRpL0IgejIjdra
B8OqKwwRJxa5vMk/V4QxyKYwzWE1YJNrLQPStrRKObXbClxfIG29PsM/Go51k38OxZioQk2SKuox
1DyBih/VmCh/+XsjMKYp7huRmg1GGOeXRn9searTlxfLNPBoI5JisqSamqgYVarDyPYStO3ee7xT
0V0FoOb79XlcvA6KslYGFQ0+l7kOK85oyluMU2foewYkun8Sl4frY/zeP/KHS2cYqq5KkiEpp/aJ
M0PeqpEoijlOXN5QWLjRq9ZO9sTYyIvodBSNYUZoGcti9fmIGvmuhbjeEqUJjOTTBOh0VOlfspoc
UXiyjAYspr0wfRu6HlSASQNRvAQ/aiSo/4dDIGTqPp++pVREYw6ArhK1ATo4ChlATD11s0r1xeoj
6kZP7DOrN5dDp7+L9YdA8Pt6tRUqcSvFh8GAjAAUo9RutAnYWRZXUD5a8g3o76XZdCqSVIQ6kFPZ
DAW+v47bXePWCKaNgMWLltAbc3R3L9UmnCY7FnUnTPBUXp5qQdoqQxpkYh90o19VoguN9oNcfIpb
FA/fkkb/UsnwpKnLgxFO953ud/JhTKa7PtO/0t50YgGdbRK6bFPxIR6wcGm867BwbazvlrJxyFpg
702L5KJrVLqjjbcN3qvC+NJQ1RKI4quj6pfVYlU5tWl0kGvTxRG5zcHaT1t5T+uPHiEEiGnuuhrU
i34I37hOYSxUL5QWaxbu+/K10N6j5aUnzw01t3X5qib5bQj4lgYkPZlMh44LZH2hAj2mbmea7jxp
3timN8tk7PpJ9sf421jXXk3LrWb6cm5ASgdSRkt6k86jJ3fAReO4CMlHncDvGtQ3ZOEO2+MY8Jk9
PEU+qw4qR3v0Sn0Y/eQRI3wYpyizE1HHA06ie0WWb8CADyp4KHAqw/hQ1WPQ660/1Q9hnCGvtsvl
1qnqxO3l0Ybw7C438MwXKKKtQMxVa1zdAzgn06mx9FK1oe1p9WHjTKKAs/Em5CkEd2HHBTupPyb8
UJKDS66YHeOtMwVXi0Y3MaVN3ZGNHu1K3DJVjzdp+oriHoIz0cOaFxHi0O6GiL9HBBlevUIf6FFq
N7Sy5SSy8kpx8zJ3gE16zAck2kcHcYg5t4C4CG7Xv8mx26SNZcqHsvdG8RbNN9ZSC3baxvdlPniK
QpypgryPMnxPIwLvR6xywi2DjEKJbuUmKjwZRauwN2GP5RszHpw6kz21zA6NTl6pCJw+WY6FVh7K
ZbxvR2OfI5QVybsURltdVS0dQWjXv/cEIJGiefp/zH3Zcty4tuUX4QQJEiD5yiFHpZQaLfuFoSrb
nMABIDGQX98rdc7tW/bpPtX3rSMqGCXZljKTBLD32msICIxso1cjOwhsQSwf/1jWHzasoaMzWeja
AwwYUAitGVHzcwB4odJgriXIuLrqRqVz+90vwzRYcB76ftHg5UdLhsJpH1pYUJhp73NU0klz7wiB
XeMIDCrj25q3PilEvd1Nojsoupx7OWbQ0l1cNXyb8NM0pUU8PoyU4BWkrQ+xW7U8jN2Mz8EWcTum
nKMvh0PK2r4Jht5BIqmJ9Hgg2a6bvpXrdC013GR5iMn+mqtqypalvcTxs6UjTEFYRrxobxxI1owW
M1HprZikc8Yr8ah6drRWZ80aHLvKFY0adgJ5G8wr34JQHXjL8xhP/3ZDfOuiX5silA5GYNGDICVK
NA/U335Kpw2PZQ8Hm2hLydofNpBvFXIHbu+wi5dnPru9od+MrYp2eGYi7XBzJgt/ouHa9M2xHvpv
cBp5bBZ1cnN5B/JQ1lZ278gd4TSTmN/M27eWdnmAu8CwXS8ryH0YSmONLdO48/GL/GnaIRTrGJZi
p+bwEJT66JoES9jsQp0UZgZKNiZF7IFaFOWB3NArbIhoodnat4eKgINj74JYFhAl7ssuOteq+pJg
gyLQCvT0p4c4rNm7YqZ5XqHYJVyma3XHmuoxouY+kN8YrZ6UdkdjLlM8I7I5KUgHyIoipVXAoHU4
DnRKR9EBK8Qvb909ads3VYJm49dnxc2DH/WXresOmtGsZE1BiTg287OqzD9RhF9AhL82M79xmFF2
oamN8B+SvmJ4vMW3I/+vhyD2/77VI0qGbTq1FF1Ag82ATtkIWpVHoaMb0BLSNoe7bEp0l3M4rIZx
fe6Md0GoWKbAoiL1m2r537y0fysIf3tlv5XfkKYMSObDK+N9nAeqfPDKNaUgkbD5TeBeJnO/WxaR
/+ey4N9Kj99+62+lR6BbYBbzpHbEQeyDiEbdgsQm/q7YvdV6v9Qet1/jh1ANMRrz5BMP/MvHXoOr
EXu0w5uLEFyh+YERVNt6uWpPFSOJ8tElBZxuH24FQFsjSpmGabLps5Hxe4VbIYJiojIza5dF+kyX
KWMQjtx6dJCu4Nq9paEOX0MJWl64pCHairGKcul9ZzXghJUfLX9bnpbmZfED0OYxw5r9FAgrPIrQ
EprYZqXKWN2l3tgVfvg+lUUQojqp4BswhaC84QYEwX7m670KlivoGrs4+NF01bUm8/W25rhv3lgF
C7u5y9lWXcWcFCLpL6UZdkll32ruF3FiH+eJfhsqZK/4T7za4Fms3K5ft+eZeHlt9GFYy7fV8ncB
CcqG1sSjak8oRZZDkk5R+9NJFEw6zqsepmgjYuEQv9DgIAlaLOg6yP7z8/EbG/dfC+a/79xni/WX
O4ctsFSrJ26P5T1CjXa1eg7J7gbjxFt8h9xuub3pk57HPfbeMvmbyvjf8COfAt+6gVGc+SEuvy1X
GTumQvz2Eeq/Ru+QFnDf9OxuGf5FHvkf4YsvY4//focMf4Ea/98gyP2P8Ybezb//qP8P0Uf/hn7/
3+HHKxBDXX2Iv+KPn//kvwDIf/gxvXmFo8EOYy/k2Nb+BUAG/j9o5AdhjK4GmKKHe/sv/DGk/7jd
zNufcMAeQCD/G3/0/uHBtBrRg5yFNOHgLP8P8MfPnuYv+w4P0OpQL6Y0SYKE/5t9qB1hyx56bZRV
CQadevruApXamyZ9pgsvRJi8xPUMcpCe75N+nB7LUcOZo+/2Zp5ehipJYN8zHnk8w9SIR+vf7L6f
aTq/vD44xcdI0+HMi/AqP1ffX1aXnapmqAOfZ8QhA7HSLaAKD0WLPC8aO+BgRLyDZd3BKKRwsmZs
4bbrhwUjzeOECMxTtNVH3jfjq6QuU34H+bDUHIay+qWL6ZB5cQ/LywGJ2g7ioLl/kPGw3vNEfcgx
4DAtrOpjr8KlMNW67LyxD3NvkPpUyebDW313PwSiepOifawCXuWq7sZ8DPyPCtGCxyTANmdsENyr
ISpMaZ+Cxv5dINhnlNKvH1Hsh4GPRwxUwvDfTOUkX0dQDMc1a3Gzd6vpYpQhuAi+xGdpR31kFlsg
nxX0DyiCvniIKSsYhEJ7viqXjVMTn7ub3q/yHRgFPpjhnajOTpscjhrkcXLkfWZiPXealo8Roro3
bcXLyP37aiLQCroqSu00lZd6GFA53apTldTrnY9eMqb1PupV/MXiVWQI94zOrbDRl82grNd1c1qD
mOdVEHg5qYLpaWXk7wwVPwHSXz4hHKsJFl8QYlFFaO1/3STN1nbcX1qLOEf7R5jUMKsYancpw7U5
VhVetudS4zv2XNvya7gOb7PvN49It/4T3b88eaRE2trtW5uJ4EzGdbD//N7npeeRBag6Vnm5entB
guatnHV9MG0X5nHZtW9kHvmOJE3R4QjOQlBKnj4vkVmPE/Jb723vVrSqBrQ0ior58w9rJdanIKp1
tmCV7RHlx3kyX3uE7F65KgmaCnQYn19+XiLVRrsRBEJUBCu5L+3cZCUAyw+esGu3xvUrDSezHwD9
KsFpQSAf/xqv3VcfHpqPiAcer34wHVwpd1XISVs4laBUpRz+2NVU9NswvgqoMgDwBAjiw/Dk6AuB
UHhv689bgPpAYUcAWKef+EDBMGwCxJBzetKsGh91K6u3qR6LyR/Ykw2n73/Zc/8PGPynvu2XWxzG
NPGSgIcJKqiA/VYcynWd+6oObDavae2cPnZihnl5be1TK4Ly3ixBvmnWnk0pF7iiIts+ld7Cc6KH
9hxq256TYLksht3D0AQRuVq1Rdm56iIUf0Cx1V34MotL3dNvogUs8Pmtpem6PEEKWDFC1f5IddLl
IiTTbpOJ9+huFwQiIH/KeuqwJSjugZnAy3ZtUbhW/Ocq5isbzPQIP/Q7u1XTeXLB+M8LlLD/+hLe
AMUw+eG5bLrwXm0sAOF1bA52UYeunsYLzNvHCykXJD1UQbJbAiR8xSPiFAU4YGHfVRk+Mf/g4A1z
tzY1FBIN/C1vX31+qwHSfDfppj3VkSgC2+kzGdblvExyOMdlxsoWESVdFd6DcKjuynH+u23+0wbt
l9vHaYRnCWuTsgTNx29dB+mSWWCHdpmMUeXRkYr7uo6u+Fgg+9aB2lfeuOSjF7evNlhYOsdSvPSz
t5O1BzENczCqcoo9C7ucBnD7nxBePGZhs96LIWjvJgxA7uduxd50L4yRbxPcndH08fEy0Br0d9SZ
eznE9jKF9u+ooJ8ZSb++uYAHIad4b9h7ot95xNBJ8sYrN40qmplsUdFj1Yfdy7iOLt3m92qI2FfU
u2Su2xT7dXT65yVYFsSSVvcdZeLkQjWdzdBu6EPAXcGx9shiAzLA7UK7Pr4LRDgeepU8NUtcydwI
9NVrsuyTNgoh3VfDaY2Wc6PcXPgNGD58Dvz3entAqDq90xxod4By5OyFS3moIv1WCWfe6zX+ox9Z
+L0bj4sKDuiph0vFWrS5cirqdvZONTmS1lenTiTQMK3ehhjsQP7XJZL8b0oC/zeTAoZNK6IcKG0M
sUiMZ+a3lswRn65qRFdi3Q3f0Ke2txhrWlubU89KjrEkrKyPdYDc8YGxJ3G7xP7LTAPvsTVRda9j
CSZHBIDvf1+kXfLJlQZxLTcqC4qaVyRQ7MeW+1+YHIC/9HY9DgpJil7NTqsYzR4r62T6Ggf+WlRs
bK8xvOmeer+OgGCVIFC7Lbr44XQ3hjR8VB1ww4HFiJEPQNrwsX2TxIJP2ErvTgbfVx7xA0ool8oh
VI/z7cKogX5hTqAKZ3Ehl3i49/21OsabevSSTp61Dr3U80tvh08KUCmZErSK/Rut3Zn4M7+2tl4e
eKRPjfTZ+fOybSU7Q6v0jbkk2U/lTC4AUsll3iAuDeiBLKK8wjexeVRIBV79xbswYDPxvPqHhEh6
jW4XCX/2bF2C7t6N27JzZmAPPdxaijaZ9KPnGQ/+FKS/D2FCe0SIK88WrcTH4osHVjdtOrEFDhMm
tOctGkQ+i2H8Bvz4XU9OPblqGi514kkIzEIgYgIEcTrauxkissfPy7jBu6eR9NSrDQlDZcTOdg3Y
xbZI0PDG4W/6rE+vvV8WceRHUYLNiQYxjagX/lpDRJugw6rhE14DVWVmeurNNh3UVHpA5+rowjQd
ziJpXbZQr0vrXhsUld3RADw4Bw5huP0y/FSsB5xZjwncupvoSzkk2PdV/b1rErKvSfg4rI9jB6+w
bpg7qCp88hSu1h6WGUGOzZrA5BCXHkqiHSixc+bX8IqZgiBTFgKm/3ym4un/rbvkEQpvVF7YvTDC
TNCp/PqmZbJYHYcYnnu3g2BFjNHtIgI4UtScPlka+pfKxV9ngUlDtYAIpXjcH/0G9SYzXfPGrDfc
kTKxKST5zVs8NPxkTdSCQIo/5SU3RxFivjfboH5zZV3ufZ0xWFLs1skXr5gZYAQNhKGU1ZPxxPJE
AlBxq2VEPMnty1n2FFLCOkEB57GfLgzCC1zVqnxd4quaYgLxyxwWqOn3Q7m4bABBwjfOHqdNvrVG
vcgW3DkfoHhbwvChquW3sbs/znXzPe4sUgU6qIO65BsCUpD7d9MrLV8x9X2fUdFm+sdC4p+DgbJp
6sbMET6ndbdC0ohiK4C3mxhRzfUbghmGav2QtgGsHMBlkFeI30Q+MjKMw30yIlimEXpKpVAoSmz8
EB85DOSSBbZm69Dc+xjZLP1wbZX52ip26KLuI5YQUkvMo3xmBOwxuiUb2w17eND7O2PjexX3yx4B
yx/bIB8bu3EEcdUNVAJJm7YRxuhkgcH/2D37bEKwQYIjlpVvbdO+K/LCuXw2axQe25AhY2FYvi0K
TA3D7RcyoHcgWsBWAXwA35GHNgYTATAVojZvEy2wHzMLDels99Rsz8C60pa81gmcHOshuQCYfuyi
ZSpcZfaeD+gIlSrEOwClx8YOqXSgL/RKklT55V7R4YsM5iCnXgNjSEHn1EPE6UGEmzh4yQxTENSe
yIFOwVBu9tJH4mpHEtA7QfUgkh2StgIErRO5C6bqTwgxCYni75J7x2bV7Y7C2xMgcV8eq6cyCecd
dLHunplKpYJpr/BHKI7gwH8zl47a+HWgrugTr9Aha7NYD+wolMGdb/TeV8LmisUso9ojB2qQnmma
PTPkLiyr+jSwJaV6hKtI7SEPVme+iMxeO53SMhqBl7vqjkzdGe8MSpxQjGlJywZqRHgLSkX2YvUe
vMn/WWO2dDa0anZ13UEosw3Alr0XaGu1MSqN4+nA6ZTTAU2yM9uRTuxUJ8g3aR2/xhMsVfB5khQj
JpG2EJ+xlfr3iNZ825QZijmEDrbT+D4OxGjHsesdGEVegGtFEaLZPRjHXGFMRpoBOVvxRz9Crdkc
yjG48MDF+bJ4yx4jJvXSe9FPocqzZWH94AAbgL6JXTrE7ZScX6oanloTrcnV354lG/6YIeRta4gm
NmwhczPB3wXuTOvW7rSGyyH1L5NLrsilAv9E0/1Sw7N3kyJzLbyyPO8D0CjOouqLwEB0rb2D4Sbt
Xhr4PaVikQlILNHD4poHh9CH0/IFhvNYhlPydVN8DwoiwZjJ5NPtoAq+tU7/WUdffTLrvLErJkPS
Pxn3o9Ni/NrjhWOCV6ZkNNFjf6oC5T1gCBKn1ish/5VYzCsbn2iXfPBu8w8Kws8cOEYLacsYphWJ
q1zEIFZGDfEvxnM/hxEpPp4b1ldIeg9zBdNGleAgDBCyjtGkR0+equrMD7rvoBuFJzuosNh66UAW
41FhV/mYjHbI+Yx0lLD9Y7Zi2LetOwdrvYvLAZb6q0ELUCGFTyTDt6BZ5aGFhGKb+LU/lScbYwUq
6w69xEob4oAWPhCL1MgkOchqx5vuR0wKKwK5M9syFLDB8PaMwwWoBMmKYRy4rnw9AFc2TZgqaelp
GsrnETm8m8iqEBbEc19iEDsetSi3bLQcLkc+e0PpQS6J9cnFRezATYQJK+xCkbKGqUoZnspYvpeR
ApZarfe44T9bgdc1Tw1JJSVbvsIeaCH60Tq4EnEmU69X+2kdzCXiK/Z0OuEmJPrAdLOkJtprydSJ
i72JMC/SHX5MD3fNyuPLsV3lrp9KkU21N+WDhzlWI5dXeEDxQ0cniR/Gcy+YfiAfMvGfmpX/bGtW
7ZpmCApo67bUlz7Ok7K/qGnbdmG5flkmBIht1Pr5VNruZsUpi0hh5fqENplplmAHKdd3P+h/xHEj
3vuuLMRaDalotv46BFc2D6+EyCdFudxX3b2aNQZiEAoHL8NIm7xExHS0hHeWmd3UttvR0G3es078
WGbV7HrnkHHKXfVQRq5L9Rz+KAUHOn2ThSbxs47teogpVJv9JBCegfmDYAxKWOrOcmmiNGk70AbW
Zc6G4Ka63FEBawAd+E8kRrk3OhREbs08icxHGb74oRzy1pA+3xLx2K6ef2zaHLNqWJvPUmcCfK0i
Gg5DP0YFACBvTzHFbJrvNN7ksRbYEO3W9Ed4Et+NuuRZjzSMIlFgJWIpTNL8mYz4H2FEtJ+c90c9
xephKTFBxFP+gsP2TRqHrtHAW0415MIsJuiTVz4aGtn7cGj6Qrfdj6muMbFAqrIVas6ikGEm26AB
81b3GqPl2vXB+GegqzhdoDIKLH0sg2eMUSo4ts5vDCFxhY2jfGLzdtGUFLjVZVGTQWPmP2RWYvgu
RZUHbEBOcKiDrE5gGxPBUo2gLD7PZHq3FlTNYU7+8EDIVG0PG51uwPkwzn+aRt8ZtMGpUvGa9s5E
0OED3ZiaHgzLutxNA27K1rZBbk2X5Bak0MOYeYQWm+nXiwayk1ER2gNm0aBYhrY+MudfPFY+bW54
6bx17+MZK7nihbQYAXWVehgdgcipaf9oN35VLYkOySrKoueWpWwIz8kst3PSf4ge45aqBcNldPS8
dPH2z4u/ahxNOPymPhJ3UAlv1zro0IHq/k5Oz0Ahh3PVmf48iLA/o69gyGhH3J2HYz0JciSwxrtI
uTpd6sjb8RjutwPhS4ZDC+yHfMWel2rKwQ7/oAbmX8ygox9MAkeEAIQBsb5HIgBNso+6Q1O6V73Y
b2XY3hC1/mjGW4s7w8WvITDbVW0nd40AE2JZU1GjUEz8JVMufp8nYEh9cFLw7D8DQUL98L0BSAbF
07IdzAAeQhK2FFUFODhq3MB3ko98HMAtTWJQEW8HH8dZHzVLoRZS9HjJUBvaCGyB7Q9AQTwPQ+yZ
ao3KXN5Mf/vBwP23K8t8jmE9TcvuS/Aebl10CGdf5DTy9pKHtuAELBBOJhCsJot4eZYlRp2mWSOQ
l3ldxsb6a7XO9xKolKo3uzNTf/FEk6+q+lZzPH+2fGijOo0o6iGLv7CCOJKtLDonXn2sI2Qezfp7
U/EDmUOgw+OL3bqXbnEuj5LgNVkxBXQW8U86LiwnP+myVXkdlgVImyK3fkTTaDJF18gbAn83bBhD
dssAx4/qRJN2O/hu+bN08V2NuisrqX53XqyO63ZaNMCDCh2NmJE2DnvwIxPmddvyKRExmKkym8Jg
2QmpoeEB4zI2eEkYkRTbluT+BE5T2QJbVa3d++UC1hNYBrKh4NVhRAhCBFr9iGJJLttQ8J9xj+eB
gDManlvXNuf6dsG88GA1i47rTLPejuNOehoj1AncLJRPUxvoAgg4kqJgmVu/UKfsoRsMKTYHGpMK
CFz6BrrDbLdMzVYi83QEgxrOY0iDVVUqffzTuTTtbo3ZA9pXVKkDiqN1uW4Oz6CpQpfGJtqRrvXh
jSC/NKWB/2RyaJvy2vcNLVodrBA7JggmTgKLMml76AgC4SW4WVodmKkfxgH3LbbzPoZPWlp5gApg
zXbiOKWK2eN7LA2Wyd4H94nIbzbmdQru8oBnu68yGULC6MZjS8I+hR53O5AyVMB06j/rKXgS4zSk
doEMM5zGD/Sm2HAa6XLao6Cllc9PXjfstoDMu61FmyBW9T2oMYH18eqQurBwY+/KNrjffAgg2q4p
c+okvWwc1cAAmgvH0YAuCLFuxkPYPE5gvEiU8eOSgt+BZexjpAsjKT/vNoe4yGE7Bdv84GK4vowe
HB3aOsnUCg8PzeCst24fvW/D1K/0RbKomJOZg5hXLwWfI+z5Er1NvW0n7k0IrvFCGLzAMcYkd0nP
H43eSkAzMTSOkwpBymtIljCz3OlQHFczv061KODQuu26CkP1CcOVKGx0PnfeN59YcSKqD0D3k9/m
gTbAL22T9TSZ0z5BxNH6NYKBTCuJTMlW3wyJMfX3tw/hgeOrKN1t1XbXUNecRYujiE5Yb0t9ryp5
ow9t0AXEPM6qPtqKvroEjfreICLA9TzZeUFdFZOL4hs9JsPQpXnrvQPq+ocOFj7XanGvITaVyQ09
Ak/wr+IIKFr56BzJOw++403G2jV4Mg0o4YTX4b7n3ZquCh1w1CX2iQ3kaBLgsN185/v0g1bm6LOe
4/Qzhb8M7cELhzzC/nJQfmPQyy4w6pFN7jvwE8qIYAGxR0Xqr6jA8ykOQVZi4BYF7LWj4aEzM8uJ
DB+M+xKvaO+391JHoCR3LcbqHGzILbzhCSus/WqwAJGzvh9L/qr76Voxun0Xlc3hN6TThdBrveBl
DHV1mSZlTmvJD6t38aiu8aGS9RilMcObc8ghoFuj8nng0dEs5Z73CTqcbSpwzL3NU/iBFdbkOkE3
Kzy1ggnVz3m91R+iGlGa22wLQLbY4J07ddFO6PLEBHRMMsEBdXPfq6tFZbp+7yZxmCx+ANHovxey
1CiEsQ4CsWQV27631fReBWObRlbf6badUq9EIwRxQD5v4XOvl1Qhw+YYl+Klw8ysBqsy7ODAF1PQ
KmqQS/Ky2r6sY/DiXoBZjTnFgXwivDs2GIbAUc7KHdka3CA4gwzE++pLdo/pbgnKFLarTfc/KpSk
sBCGC1y/X6z5cwzdcBxndaxABGw62BHRa6wRKwUEed5h6LYBo9fYJDEyPRKCCdliQI4aa5rqdgTm
YdBYVuwqNzA946rCC3YZwo3WFCShuNBgzUmDFmusYmwTwTCktA/gXKL4YTHRHYqa53IEQL9S0Ist
OMYaUI9PsS8CzYdb/s7a8rnc7uuVAB5YG3meLGhVsLzMMRFtHzplvxsLM2RQeE6Ji+FPaHCmJMo/
o7ZecJr9nGP7Kp00ZxU3u8Won/XgYEkFLpspva/z2JxJDypZe9uKqgXW8wqCnrRKPIySWIKoKV7A
4e6M5xWIAIG3Fm0ubYmaXzTBR7AOH2QaMAQzfZZEWGdJkEGug1qYQ6gAPw7sSuGVO9AzQ4abxPWY
4S3slhHkwT7eKJyGqydP+21ulHiNggXi73pyRSdL9La14ageeliKo2JA2AC4axseR+LNOLWuqIMx
4AgjlssSQ48FpLOQ1uz2F/HrTPekSAdupr+ztP+qwlMU9VGxlmzLS1IWTYyA86RyUcH5KyM1OesV
CLU3BhH+LMRL1eNuSobnvlQ9vjJIXMfP2WBjVXDroyJF/apsAMl4A6pWosldU/r8iDXUYavfwjsi
9wm5pRrKDl6O1XyeMI3JpNkQG49ioLCYMkeE7aCWvlZDcwq1drnxvJx1gAgmjEkz1fQ/kZWZGf5O
uDh3QdaWXXNakJwVxOLddkOHeqS6wrSg3THl/xA0ubabwtO26mdvriVqajmncNT6NhO3S3qLRwdQ
He519w207MVOJve6GN2TtPtkDXMshbcuBDVyq8yUGhHcuQVMa69BMQpLXZN1foIWD/w4tpV/YHqj
Uh8E7ztZl3nis2cttub6NBlvOE16eoLTwIXQoTu7arkI+M9lonQJFhs7Ik4Y1FA+w0ZUtTFYRhBp
VS+j8l8IpKGa7voNHGNgGvhi+EA0+XHQy2EKQdFrLJwB/XE+TRJOpKbvH7YudLsBDq0BQzf7+VXn
MF6cI3IZNHzUAniizQYnkvWT6TT49G1QVZDfRke074DRVc3bpIIKnVv7UkXBDDPgmKI5MWvq1Qox
aDirRwnIe1l33NAfbmnIyZbb3nZltoYlopcYKCYmBkMaRXLg8oEp+CnEayE6AUESUrpAuHUgoSn8
o/GjsTd/twDALWyZ4YvWJ+hIZd4y/hHAlDCdAs1SKqqshzvAY2VnVODANjATM9k8YHLdorJxlr6G
XH0ZHdACP1mrPdzYnqqeoZIbvB9zDyKrC6stpRuNgBAPoD96Mgf8/Qq6GQBewx+6gMG7ctwxNOaH
qtot86PyvPWsOhDTl7ofU9ICujD8676Zx/fOq/7gMRI7QTG+6shFeNzrNetL+oiI45+Cgq2+ttV7
uSQFjPuv/iLtKbGdhOzPlIe+4nd6nr93/k8ZQVzQVNhEAvoGk3hw6QW0MMRgi4CXHB7vtQg9tEI3
grjSS/+4NPXeJU15APNPVyfPrfGRzaCumCBKO0dLbD/qm3Brnd95XggMPxxTrH+V9/6AT36eoSEM
X4destTpqD5MEFHeh27UKQQt6IRW6IS6k8R0MR6vIQYhAcFNYuTZbxxKyEZcJoveS7XABzSBndEG
RCfmz+WNLs8wmi3j5A0HKXapunuLbCuO0FgDCPRQY5eA+CMnH8iKXWxwQJMAHoDTLmAc6o3u3Puo
BT2EcN6sfYGJ2S3j0/zRWs8721sz2C5sz52fV0Bc0gjjhUjXF7ctYrdBXVeocma7QU2wB7YBRshA
J4IArbwFQcXCapW0JUIglYChBeYOh6iRf45iBkQ8S5OhJq7852BDoiFX/lEJmF9JpGMuQiiUs5Bo
4vBKkR2/YkfbfngxiHggLRwABExwXg7hsugznvZkMnhv7qOpzbEFUJ5twIB5UD0IirDCdcE+GXZf
BK0zbUT17IXuaN3WHpuQgWDtya+WlO64PAcqlBe42AEvA7OTmH1s6bTXyXpf+/4VqjoNiWD1Q+Y8
wc3oPAjYcepGN8bWDwwxUqyTO43lheMCobNUxPM+SXDu9w2YleoDexl+MUgjW0RPax8/rH5zasvm
uUFF4mI8QAz+segKsACFAnVI+RrjlmQ8bINxad/BM940Z6ri4Cgd+0pu93zDXPTANrKPZ/UHjgNY
C4FHBP998r+YO7PlxpFtPT8RdgCJ+ZYE50EkNVF1g5CqSokpMc9Pfz7WtsM+dex2+MbhG0VXV6sl
UUTmWv+4bBrvWBedv4Es/G61+XcJBhiwen0aBjOyihOs081lQkyxb1K1zXxmpdyW7YLtteUZ9tDm
xN4pG+x5nbX93W1ncruwc/ikE0Tzbk5YvBJ5Qnf3BnQNxFHYB5GA0Q21+zm6bMuxT+6ikRViOUJ/
7H3gy3ZKgQF82Wyk4Db2omItEyiGKjKSdRpq6yIk3020JLcbNtCdtiohLJB7dpdyZqcJR3XLjCva
9ezixrvaZRRyUbgvXCwNqKgWwGu/08bmtcuAsnghN73XXNuEPijssoLFWXtVWiwWTWiVC7OrvmEg
JAUfVAfao7gMHkrZ3nK/VYpB3zOe7BQFalcTNNc4jMtQm4hCKlKVBiAtnIUld1n4zsCPfY95pQvt
7OSW8U8vnaxNl4bgN49lRSN8n5+i5dVBg9cSeTl4lfFiJMVGMDEvcn2EXiI0BVDbKtBV6dPF7aZ9
7uTyxvXR7mDreQ9Ykb8Km1FbokYMzzaDy9nT53kl8xk9M45SJSf/gLipPZuhx24mi2NsuPVZ84Zo
kw5sWNpbPpTfMuEGMgq7PXJwd4uiDqfNxOS2di3/tx0lB1F59TFRmEE7RB+jUUaXsspycMqSsR1Q
nfDh/ksbikPuTPlORDFwXWrU51wZNmaBtv2ZjIukqMyFbtK3JuFG160P01mjPgcyyuug9vThNGDe
vvluHlRMhbey2Ki2am4Qhat+LgYwsJzcb8zUSSD497nxRJlDvGslcv7YTocnr3Xqbesxs3bJZ6da
+5IkdXKLzdmmDiq6e40W3/58SLB5rSOLpd30/V3kxNk5ZGC+sR8ge7DCft8XIYx0bDdgQHm+zuNo
JIqjnK6DV5qXLmOVMD56VA17DL/ELs9lctUYZBdjG3bbx18OmbL2mtbAxvR9GfRVAm1aWtoFrGtY
2V3qBGMVtYE2NM3a9dPm5j8+PAwVGYq6s57a9c0vphBz13BXraKFNdXNfawEsmf3pyzZmSHJS0qt
pDoatkZMvGlVGExXmjN0cA9hfhLueNJn0T+r7HXyyurGTj08k2JLYF05x5s/f9RnGx+Nhd1q8t1f
RceDv9SDbPDyl8y26hfSar9TP9ePXtXUL14uXHSMCsfQ4y9lW3Fqy/llMpObXkX++yCMFkAa/4w/
9+aLTUgDFIa+Dj1GUD0xx01jOuNCi638WUh+hewinMqyyZ9d0Wk0tWnWWVm8XbBBOfdi9IpvgfB9
gbBRnSKbeAl91pzASeR49qNYrqImumAcbCDQ3U+zt5wfNQzXsqL8q04t75pbkBxj7/wK2agfl47F
Q/M5ZtEPmej9a23GBtoA95p4mhEYtMSi7SPksqubfPPAT4+RXSV76yHkUpU4lokqEciK7ruuxYur
OfrN0w4iBr/o5fBRTrSJwxIfLROk3NKG/Zx4L5HE2q1pNtqhjsd6rM9uAq3cQrou+Y6nzUCduFbU
r3Urq2eqlhaGceriqX8vjLBAZnfGt5txHahhP0n8BEYl5IEKm7WT6/IYo2oMMvvFS8yl5hYsyGaT
bB3NvflaWpxtLWwgzIZolWqpOGlZv5MZLz0vCq7jQbVvijTvyp1t3ltkQPYOtJRVaCtqAMJ3m3Fr
r9uPnFP7u0wsuSyTQrulSf0yEQm0N2svBXTLx1VrlhEWnvI6JLEIQn0US49UphNyW5qME+Sa0OQT
6EVWIMHKN7VNdFth19VmqDT7OjlZ/gQAvR6r1n/Ou/yWp6V76C1/T/gp3VqASAv/IfIQnTySnVLh
lWpv9fSHSBHQHl5RHc1Z2fuq49gnmRZ1Ie2SpAAclA/vkYseWxw+LyR8Vo5Sef7B+Rtu3dTVCNnH
C+e0zkZqvroZU1ts6weHWTh3sxmcnV0ikS7b0eJJiM8oCO8J48K5qL2c70p5G6JtqPtoqkvaIlCR
dfQ94EM5//mQj87WrRQhjchXV6H3m5hqLlM8jXPlfqXACHZWlvACHlTsKKxjzF3ka119Tn0Pe4ov
95MT26vad7Y+Fx7NLiRJew5v1FJz3cAInZ0pJbE6VMrEvnNJtZwenlb4CDW1YxmhgpmkprZhCw46
j0kZaFZcLue+nA6u5pJ24cTsAtVD5xmOzTrnOd7Fyt3IsjJ/qtwMyqlfKKPR3zOiro/wg4ggkjF9
tgsnoKrCO/z5UMTopDX5Xvcqv7rUhN1ygenL6+4SIcsaz5O1j4URbUXR/NALVyyFSn5ZgjnCk5Nz
9VD7LogvBtiZAWobtz3mQgXj3CDD7TFIpUI/+z5QTFVqYTCn1Ko4Orou126jQM8g+Fm26k/ht7/8
J2MeylvKrWwNGRNXYcbAnk4HuUpmdB7WXkCGtLtOZIeEL6+flfqdy3w7pfP0JFKnfA0H7ZdWoVXX
kukcjywVXpruylhER3yCBDzYyUnH7lf2pv02tbl9rDz6zxKNpslqKk9zFL+aLQzfkErjSjMVVNxM
eZhmYjnNR2lsclX6p7xPFCdeBxbdmQAg6DpRRpRXpDDzVSJUvfXeeKgLTezEY0FJjTg65a4lTy7K
RC/rVo7o7VVqyvBY5iIHwxPDwo50wno5oTa+OU3XebR20VxSijM2wxoDcntMEpu5MxvWyePfj2Ze
o4NYWE1qXbICItFvzBlsvu0XJbbxlZF0uBunKloYLJWvsnxg64k1HKfccg9jLR5BkD0ERWNRXz4R
n5dZOtEHIv5ctrYxnIxwmoNYVmJp6G4CVaTxUFK3tRuKLD/8+ZCFCWBDLqBU8bQ6fofy30u+PIrs
DTrKl8qFLuc8t1ZZZYa3PA59Jg6AJsNP172S/kvjNP5LUX0IWLYna/Zus8ERn89dtu7H0kIQi5Zx
8nR7n5jyzDbPblhV8bXZzvD5MjONK7iYdjL0Yd11hrnXitCE0q/fZljuDW1hycl0PbVScQfqVOXq
6OlqGyHvWU6zelHSyA85EFkQZnjPHMsqnsK0Ix6pS8onaaitaF4iNdY0moRou3X5PrT2RNqIvJJw
nn57LKJVI4M8b0Z2S9sO/secUwz2Dhb9z53ge5i79K7b51DqgRMq8kgYsPalJxG/692G/5u9qB2N
La72yld30PvVrPkdMd3kClYio04kQe9n6aV+4R5qOd/y8cUfGVJqNynXjubs3Ra0kecqDdqqGtex
3oUblbnTqrCmZs0nyEMcNS6JJq374vThBlEDeTY8GW8UTOlO4+zNwvlNHPtGjVFxM6JWIMXNy2AY
XcWOohVB1um4al1HQbJl/SkcV07vPfuQjXnh2M+mDx5Vy/gzoxA5yGReH6sQ0UunP1mlIbdTrT8r
w5HHgQFpWd9rN7bXpdsZL2GO2ZeVAgx2jv09pOeyxTWxiHsX5E4HyyZAwF9JCXSEqqI+upkCqwsf
dSG4T9Zg+TANxLdzNCbwIl5YuctsLsWTP0ZY/dvI3FpK9tuwHEn477X0guwNrr9uz3/+JELSUdFe
epsmz5N9EYeflt13yM9GirqHiAR8ajU2iAPNJfhqeav8srxZ/S+0ofmTz9xwyiLWm2a2j1KUfIBm
wh5dShQlsr8IhEYXD/vvwTPti7S6m+7WxtkPs+FlSF5EpIvXP3/IzefS18RTJsWLzXx8Ku0cKXsy
+x+TW+5YYnCCqzjbNHYVXht7Utd/VkDC8SBw/J9Vn65tEjdhghF4tsCq9VfWXZVGfdOHCIhihC+o
Zxr9ivfZJ/EhHldWUrYH/6GUjw36qPROqiCfRh6iaNo5/sOlGurdmiulWKRVboOqzgMwGpqVyHxT
icwAJQx3OdUCZWFR2iAvRQi8WJsHAOmHYGONJ8T1cIK4aXtiPyku5Zg84VnqT38+aCNkWD4ip/nz
Rz35KmOIeiXc/hBKKnH6ptkWveccEOWQnBdH8cF3LXNH8ny1V80Pu+e66ioHqaHe5WQ/Ju1d4eVq
E09d+seHqOG9PZvGuIwhnZCyRCmp5SbIpiky9MpO/pr1rX3wIhu1zCOPJw6dt7GrjYUq5gXwdYrv
G6RhdpCusjT3KBGZ5/n/WB+m62814iyg4PQDEj5jUXiJt8n6on3Px57W6zTLz1SC9YBytExoaVjc
OhDiwMvoLvzzzjPji+e22qmS412EI3Z4SW1zOmZy35rvI8Ka258PnsUwhu1CrItDEWXZuQjb6phG
UdBS0/5ctpX7f3D1/hfRsOugurZc1xGesB3xdxQ7GfRuofcPfGR0YRPruICUNovVF9Ga2kfntPay
R4YTdDr/DXHjw175HG5CgFKVeDD4hSVrN6UOAJzJPkVeWZOBEMeXya3zpYkbdpFaOKE10/oqumxk
NUE4EYUI4Erj7hNpFuQt91ejmlufpSWxGAXQdAVDbhjmJcI3sPvnR+avNkub3zehNp5hoNUwfNv6
+0fWK29oy6qtF0VX9KCoThGk1FqYfSFWoWFb63xE5NgI1msjFPrRze1Ab8L4qeVufooJXF8WNHbs
Y/Rwpe8072NcaPui0lMMvX750ckH5dGfVZciiJ9yYMWCz5ORc47qz14Pf8x52Z4NUcNDVg0y0mJ8
Mhkc3yOr0/dhpd69lOwUBZWBPyo8GAoFJ6xVcgATeGcjUs///JL85VvHQaAL4ZIx5/KqYNP7y30m
SyGipOe9TKpFugBI+u0o7Ts2mPMr7QHQG6gDeluCx5s0RP/zF//bnvznq5sevwjk3aZh6n/HKOV+
M8SxzvU2WZ+ZFv8YHWvXKwLzq5n4hNTQ9rjZ54x2Mlsb6DgdP62MGvZHbs32n7+X/9ULAUBBPInh
k8bn/hWtxDGoJYWEcQ5F/mtsaib7eJf2kQ3R1h2cSEfrbc3dtqjEv1+F/2fe5f8PbcnikdX1v7cl
3wr1mcd/pSLyGf92JQv/X9iNBRmHZBjirnUR/v/blCz0f2HpwyyJ1cG0dfuR//DfTckef0XSk/vw
QVhkQ/BX/y0U0TL/5WCK8DwP2pNPdO3/K1MyrPR/jl1wBYYYC8uvYzm2xff4t2UzamBsqEITy5QF
Lmg6L9lia3vi+bZ3VaWOKjVWhAaky9AHp7fD4eBVzimc0ww8pq82nhTYgbFbNV5asYtFOGXYZW24
SZEADQ/ahNberpp1HRK8o0g7WFUQ55UK3bfYA2bLx3fkirBF3uCtVLqlkByJg3gzXSNC6GPrUH8/
J4HxYR6zelmLbO9nD8MKqyBcfbNydMdbVGnjLjojOqEfziB/+wJZjP8iBn/H1l+vxhAR6IA4Q4ns
ptzKOmlGEYCA6cHIRKcxcwe9GvpV6/SgHK4LLBDCjbMQpo8o1pro8zwtGo65eB/q5DPgR3gm5gBh
YORaK2Aq9NTNthwbB21di3S70W/STFBaS5RATjUvO8AEyOFnfzTesyYeFuHIdY2vg7yltDeWZG2w
YrtowrsZqH424al0SFgzsbH28h/MaYHg0su+5DC211IrtjlFN0HkJjcjx1VekEs1OIYMRqzZJrnE
feTUK5F1+Wlex7m/DCmoxC1coe4h2HytoZ5gKQu6xnsvcSuvlROvIP48HK0IQqNwOuoeBO+wjwC+
jlORXYzYM1c9OQwLJz+PUf1lxLx58D/KddhYz11t6YD4Ljzw1H+04tsu/AKHWHdNCyal2Jq2MTRA
i1yjbg1o7QHWbB4J7XKnGYLna0xbuZyMbF75/u+0hhq2hxLdlfsxlma4dEVmwql2R6uu0LChL1tM
pX6vRow+cQ5MPlklBtmwWbfCKw76aO6kM1jLQZcR+il0M6Nm7nSnR/to+nJdKKwXVrSN0/mUoJHb
kCf2KS2PLRAqd9tyS6ZN+jlJ2WxZ+hmDiwizMaCI3v0SXWoHidXmy4oaRhcx3dE08BYY/okgCWRj
eYhHdLTI+noI5EB6UWW2H6SOsk/23m1Q2QlEhWEpI76iafV7F7s0W8U98Vz4OAOfHKAlWLAcRcfs
4qI+sYYgIqEimDOIoKlsF5nlVMupRxzfC7UwG582rSkP+lKw2kXGpnMB/Ycpz7lpUHxGYxYGRpTi
nO3qJRmSas3qRrgRdgB98qoFCZApy3e0Twaikaauv4uuwzzXWQK17ZehSfTuupeRlJh9PsLOUm1s
V4/LDz+GtaHQylnT4nj3OlpxahcDQ1Ob73pDxInvvqZzJNjo29eSVzbSlFyNJZrbMIsv41D9CMu7
Zowfg45aRRZPeYi61phCtMO5tuxiWFIni43gSt9RHGgvGWjjMrtXEKKHAc1Zl5YWnsos3kp1rXwK
unPzLcyYcOa8wYnNG3sC31qhazrXqtXXkEKLvtCMY+19NonTblSMUC+2ul2D1GCBuP+1Kf1Dl84B
LrR5lyLf0AwzXBdgKyUy0yOrhNMW+1mMgT/icI6TnZ4k3h8LKvjatBzzolxCxr0MWonawIFasivr
zoT2NA/yMnEybxNtRFKOoh4KnTMPBGNZ09LoF66xZlUE4e7RU8ECuSa65ca1SVojJSjOi2ppy+E6
9BoijjBal/HDQYG7YRn2FB37re+R7dXfjHTuqRNAXdlm+lsMT7I08OcvzZhZPEunk95Wn6UVj9vB
mF5Uqo/B0LJURBESjMGID3YSJlf2JQR/iOJSr4Gg6Dqo3DBeaxNxWIOHrVNGaVCy8QNcU//k85ay
XATWlf4TuZe1Vya6LRX7gRXadYBpOt0q9TJDBlzyLrtnZnoauxmk3Yt+OXXpLh0fW35I0GHnZyCJ
EK0rkWOdDj0N/l+VQSvijhwbQ5wjD0q0mchBGJS/spBLXovJJMlimOLAwsHMmaiKVdIjz6JELpKI
H6MJA6lnKrWaFC9g4qt4U7iS9liXKD1sg0lY6semlPqx1dwrODu+TDFqG61qvuy6cM4pkXzLsu/u
MzTDUoZE8ob4zXCwGXezTa2NGxXvIW1Ax757AVhPYGPnwGt1GaSdhUov5ntq7T/Zb9G0t3pmQcch
fMvT/OaUQswHfV5WgW3k3QUD3WhxAWNQeaUoQr1UueaSMUhqt+cLENe6XKep7JjfBcgY7+pWcfWY
MvWOk5pfdM8sTsYMEFeHREwxR5OZVb+n5iRPs41XjziSZ9eO+q1vDSX317ueJ3KfGVFgumN0drz4
oVe7GvXDp8C6s7WmERbXST5sG/EtGintIiTSN888xT2BaPTMfAyxBMydyLiKI38jV4WjTKJN0+bV
hD/U0zE+o6kOMv3Mclx+WiZ+7WwgKUkYa2B6M2jKmUKcalZLEwfnFme2qCqP8oRevVqzOtInn/QY
ajHld5m1y1G37EfnZxiNBGoxomynlrgnrR7b3VDrLjrjJCJ/yYm2Wg1kSdPHDrTdphCpym+6iIpl
IZzxh4vJsBtJQK3m/lO6o7W0qzg9iS7MiGt6qJMaWjmTOuruRW1fwRntQ6Fbxoq55NznMnknsA3P
Trcinzw/WpaZnCJzqlBnvvsZElQv3UOPVfdm6lAUzSGtAsBdrWlGl0qPTqUDyINkWC2a1gbyfvyx
UcixMg1lZ1Poxamtq+KEvAW1WpFEwVAqFD2hWa48h0PL76V/GAYkONz6H/4D3Cd/Yzj++SerMFe6
bfLr07H/4fvktfJCYW3yXKanyP0aHzEdaauXxNdlq/TB6MWCEJNciwgpdEy82EnV4xnlpiDxZu0D
7fXkKj5ktZWHVjXaF4NAwTZrvDXCYrDW9NBaJ2A9PRY2TidkOZpSH8yV4RV7Md3W8dIsm6e5aa0d
4pYp1eS5t4pia7M5gpoo6OFZbh3QZ4h5vwh8KNhFr6FjyrrqQXagSmTM2xHDuRF+Nhwc03+v6ogr
1N0kFsISazKAbKkeDIvndswDNYl1rmWvilNrEZtOFFRC6EuBUNsyHlJ0GH3h2ncyMZ5CSfAnsRIf
lXMnzu0iSBIcIOxNYMDw4SmwGvbL1HZeOjnC9mQtegnPAQV/8u0fo1ZBDlWr3MgJCZgCSPAF2WAp
msS5ZpjVUENxmruMZqVIKQlBuiPTFdAJcqfegEA2WrS+OFU0s+DlbnG65F71DjnPw2gbv3UE0euk
ovRPCVp6zJAkmph8DfdlyD8jNAqDJ08dvgAMfv2RHMb95GV7BrljKN1lSZyMgsbPumGrKm9TVc3W
5mxHF7rF/bqptXsXOdvG90HL0TylGsQopeBaZS8xJTFotidXa3t+a87Dw8hP5vQXHkWEPBQOL6Z5
7oCpcn/TMQzP0U+nAjvCGGXDeNTFw+CeBQY00wBNryLyRauvCj1Z7OAU9C+I9/HL9PhL8qUzFoHu
9YjuSBrZK01uDa0LBLb9x8Fp5WK1GHJenBbxoO8vqbgNLGfcavyEBgBuahqoKqcA3e+iRPHX1G7Q
Ue/hdJ6+VDOwfQLuFvskZorWBNNrftrEYBvtwh5x5jK1z0waOp3UOM8XTXxx8Okk1aJhHqtJ69YH
bHIjtA/+KoVT8WFx9UV/yjBJFsa4KMt5+YhbHMVV+ewbISk+qwFE3nBa9I8YlZvi1SXdgcE23erF
65Tjxm8X7twuQsyCvd0tQk0s5AQFBp9ylESSDgReRkRr1ljMLLIEddxjCbRNhSyuqgFKXf/NGZMf
aWJek4yMUBJZEKxg/HO6eZMpVQSqSpnPqXptbH/PLxF3c73QLWZA/WfFl6j16GzBhXXiV2sSO2nd
czEFaesvbNEhmTI4o2l+xOyh1fFSwlh2BYw+D+Y0k5Uq+2BktpmnRVIZm6grNg7pkc1IUmkv7GXd
egJx5SGykvARhLeAwIYo5aJkZRz3BkuD5rcke3aU2Ck8u3aCARP8TUfYhtrap/0NpkewB05Ht7VX
j1Dtzn8W1nx1kUotUEGT1M8kUXmnGDd69GS7EJqVo2TA+bpDs/E6o8ReWNPMa9aI54hFEZkgoaD2
dAPX//JDMOAw9WoW0ZAf01PgYVgry1qhUKdGlttygEMorzox0APeq0VpZVetVTfkHsjBourNmRi4
OqZjhNGqf1S++jpmyQb3hyafHOn1KzftnjIdOhJX1NSJz8SuT+443xNC47lPkOeZ0aqrxL3GxnIn
UORxIsxIBdGlGxNaME1kP8pKvwtNQdYiKtb4EVsKbCDoeU97+IuLuHt85SeFVykvibpFnxAvLYxD
MdKCVVUQcZGrb5Y93mw8hsnYik0Wmj/DunI2RS5/1Y2zcR5vM3QQRFb4XF/4hAO/TaOFrMNXGftY
2Jzyq1VNuxsj9R1VeORJ8sLjUxlsZvoqATLeWZrtLN0w4zBxiqNoFRPalL+NjWbu/XIMUqPcRq2t
XafUhxrWYOgTeEsAcb5HR0T1YiRYdYt3mEeRE170l5Ek6DEr8wDINl1VKs2DDDx1BTWwHqFLeMKX
KvNGsGvHXTBCgn44KSGIdeC2IwxBaF3TOL0ql2Omcot1ntMqGOaChSNDVQJZwoh4JiLMW+ZZiwui
KoLQod16AHRTttLWSTK0S2TOmK+icQowFrIV26TFVNV+LPKniIeyTe5eRccvfjUs0eQkSXjzmmcr
Nd99opgJ1qczGXY9wqq2E0iQRrTcMU+D8Rm15y4+eAM8/2rm7/3yeWQnH3yI5yheltZTKp+L8ja6
+9rJsTqxusa/m+pznH7J8Yo1pu4u07hPp3uf76rXYryG3tHw143iKHSeG1KGR/mjnr+FiyW87TD7
unhTZMAkuPC1g2RbKZ16iT8+KLgu4+EjwZdUP2ntZzY99U22gPlbFMVL0k1swVuk9vyIUXqz1Y/C
4SKkG0M7r4W89/N71O1a1PrZXYtfgCfY+XPeU+1SQ+1chbeJM5tEJr4yqmKCp4X6HT3UmWyhkucp
L15k+q7C5w7BdY1CxhyaT+nfE+9kF1svfkvD71D7KUkoGMT7AHbj4ssduX14VKg23dXDpppX5rTO
ULU2IyH7xO3yehfVuz3uteFaJqsSG7i18ts9TTZDdLfy98y9ESN8QFAZWwcSCsjefCQvoKYn8GF4
e4wpETJ4Mn/Qxm4jd+tCC9oeDRnheZpXtjwoqlz14Zbh+JHJPRb6ojdD1jr6Okj8NNaZdWo0zlDu
9G2C4Ct5idM3QnhoubYWa52YK22I+JxPRco1sUZLf/ju9WM9Dova343OzagaxBBgRuFnZe47c831
PpLob+8bm0xriVWjRMpcbqSBXh/u1fbJmr08jDXgLygP9930Q3afdVNxeSFdNq6ef06rt8nkOfbg
W7yDjE9g2V53bNpfsXhqlU2aLnEcOPRqEpqXNUdMfujxE1m0QJult56Hz9Ymj8L/Qlm9ENj+Bqdd
geIkryOg0uNh/oiMW+MZi8kg/iGOF/F0ta1tzmQELrKcsjc7/cjkMcy+wpigctoDiE4oqy93XOX5
JjSPWGVncccfu+id81TuckQosDXQzmXzpStMsyuLFg/ghfAaphPkAIS3BV23RAHN6QhcZGoX2di7
MqVzz1yOYq/ZBz3HRM7BRZ4CRuwDyU1huuH8dAjNShbmKeS8VZuO3WF27076I2HstTaF/G0D8+i0
nxMLoZxLZx5Kkp7lwbd+GdavBBqefRbx6CaBEZgxXRM5vQ2Hvdv/UulZ0GwmO+9KlERQ189pR1gK
Ylk7Qiv/Pmi3cvh2aFcPB2Tx3VMjn1nNqzTGZRsvWFw9BpXQ0nYW5iOn+tGbO9E+Qd+biHE1tGZK
MQDan3q8J1eYU0inFN1blv7GS2AweoQAoJQxpfTFBZ3l0u6IriuMjdW/8t8o+WSMF5vkVW3Fze5j
y++Kty7ecWWHA1AkN5kdo63iZ/QrLLUMVr1+HuSLr16RofE1dP/suth5frglgfSMeQYQgpf/FNWz
kWxidS0Y2Ufv4ha3xkQzYxG5HgaoZPyKRpS031blO/mYPGSyYIGHCH4R4VujfUfjbypwNBFoDYYm
EICgnS5h9K6Zt9y6/VkDu8DJvhv/MjFnxhe7v9blcfSPJFj42ps+Mav/rtyrYV3abjdN29GkDQVf
HRaza9YwpoavWXXKm70Gbn1wndd0ekozXL2rQa0ME9H2tjYxU0jGeWdfzneZXmdxDtV5SPYgqEN+
EOx/pWowi3KEHfXhw5Fcc1usnoP67EV5mARx2/ZG5MHgBWO25lXmAIyRO/OlPSSaI/oC04sWuXU0
wpNf87k7RCNdftBS5Lq3WmiYn1ZOiz8//uyqi3IOCEFYca4FPXYE1xPwfiQzxi9PmPvS6tx2+E6u
VJGgVvOMDT+RM+FSOPbDRYs/WiiO5GdS1YwwV8u8TOX13QYbkpzDxnoMl7n4LOVH1185aCb1lHnn
Prmr+DBPt8p6b8qjVuyGluy/5TDvkujVGY4Fl1gPNKV+u/I2+c+cMUrtlTgRzN2GV6v8LGzMXGT8
PY5X6TPkYU8BdjrM83OpyeecV7upfpGg8TiQqUUoWAn1d6/7Qr5GZcRvZ95lPNQxasvpOcuXTKSh
fVY4wBxMqQHYRkoGRoF0cgNGsZxbeIrdlBDZ8pUblGAFfPd+/SxX+PisFKPwG+mfa14pB7q3e1Ij
pZJIPZWTIE74Pcj3Tj6hZFXGDlMZaH7H4rUBtnTLgMWPl1GRudQDdeSEF/X8UAk5kcXa4nTY6BJT
86aMyTE9GubNx7dvaj9iJKkMzVoC8j2+d+keS6pT/azG17l5yeJNnj41CVtP+gCXFgMh/DLiuBnM
bTn9Qles5z8t+RKr9zbqFuSoLWj7CMLqzDMCDF9IaqyCCVfW+ES0GjE2Kd7kE5eyOax5/wTAvIMk
ZEEeeNVt2hRq1G6vBjt+7n927Q1VE7LBNCIL9sb9xSvTWsglnvmtzMSvCWNrRXuvR+l1eNiF4p+D
wcwDbuf/B0vnsRs5lm3RLyJAb6ZBF97KTwiFlKL3nl/fi4UeNPC6XnWmFEHee86287Orpk3J/cy9
Odev5nRbddtM4/xKfAULZUjDIyO4QcCarp7ycK/O+wB/8PjMuXJ4fssP7r4EieNCxgxVS9l2Ft41
5Z8U4nrbTznGYdfAJid5RvensbFK3blLXyYFD3vxsRya9tFbb6rhlthVqhGP2oyw+8JLF+ZbxdwG
4q6cvwdzm8lH8r5T0+uXJwz5JPxk5sWwTio9Jbz4jW+JeFOP2vyDI5JPloiQoMCyewkrrjGS8gT+
0AeeVRA1JnYCGHleFWA/OohAQ2ZE0dIe8THHaWY9l/Q10Y7J+nIbfqH7iHPw8IB38A8GjzobZqox
RsnA9ZoWD+YNRXyO0z5DOMsDIfqmzA8bifaQd04dv1buHDrqgtto3vJf5Qo3ycTqzxoZAvubWAB5
1VM7gUvhaWCwRm89D6dGxZzyEHLd1oFkm0x3Kaa0kei7TOBEFB4t7J84pfn3+L4MMgON4drioEgE
Wx52KcaIyRXNb70RoLMeRnBkNU8Tf2FwHu3M+EpJ4zP4sagO7fOfQXgdcdJJ1S2PsNF5FoaokWwo
Lb+Pk9tIRxWUR/JH8VRPOUvn+zx+D3wt5OMm1ZbbLxmufQU3NImeUe8JWEZMP46v+eTo7Y+Ybbtu
R+qUHtqQIMBpSCBHMlVFrp34n2bgasEnrfuQgzzFSvCSldtytNlvM9GPG+YQLkSh8Kb2b4m8cEKX
S0I+i2HEuVa6WuRGmqu0H0PyylGcFviyArsJTr3h8MrKo6NKSG+wF5INv+uDadszvwGi9Wjy2Wdx
dvrBsgsWWiTOcItGu214xMV7m2PYGoi4Ep3eXwFnTOU+f1ZRn6wOalH/qDEAy6eIFCv9YmS49Hb4
DNPUzWsWufpVKE79dJrSz8YwNpG6FQdMiC6w/SZOronymhD84DTzQdybfkJeRMZB/6i0Zx6/6829
LK8iwRyEsIquYu7LaccPopf+bBwM7b4wKazB+GjJPKPcI5NxzOGlF7atdoZ+2HTsIAtgVZJ8juk1
aR+l7PFXspkhfz8MAhZeR+l9lfeAXOnwrhjfLeElOcohSoCoYsh3RecUPQ14wAvJJhst+kA0Qmwu
0/SeZw+5/9YUAhS+OljBlGSFnkitCl7u2ujHtj1msiP/Kcsj0d/EErZKBL5J/mrRVgHw1Be9vk7x
Pcteg+psdseySTbahl4iBecE0SpHs7vHy2VQ/yWxU5PrVu/nwdWlhyr9Jskj7k/mDqVF4qPpo5LG
tjY16wVtMKfuGOh4ZT8rAcH/MRBPGQkKi9+M12X8Q8kK38RJnaQbS7RBvqbcnZi70E7F3y6+TZIi
/exNqmycjV3sVdMbq5tM/guO1hqMMQaZFvhjww0VBNEbZbSbUXlfNAo5Nqmtih843/k3HMAe6MGd
nqD0PcfWuWQ9i6V9CB1rvXfJka6VGKmmdjHHYQM5gkXxw6p2o/Ux5UfUpkQtZ9ktVyVe5R+DEzIW
3rryQxEW5tavWvF5zokvbIpLnXyEwrFb2FPSP8U6oSCdZm/o92AVQW1PmPT0S7ii8yE6X3zYEQZj
jd8Lu4LCPrXNJi8bfbk/BuDCdAoZfEacnoX1qohXUzoRliRUu3X+ahUfeTGrCrj+ciHzij9zoD2n
JiTa7tcwOfgJT++8djoxumuPGS5EIkluIPKHRQrdvlW7jQri2r/3wlssVZsJCVRJQtEc/EPGC6j3
wgeejy9yyGt4qPCc25Q81Kjl2IyrfxNJZHrKISZdZRlVJQ1DL2PphyQCqwhHD+k+mF60NaBQJDbn
RrlTBJMX6mcxf7P0FKHaPuseZviXQ/AUCR7b8XMGPE7Ga6qdewz2easRdkn+WkYcVAJ+VCJcjzZZ
dkmLPXR7eADaJemAzJ7PLgrsLy1+nVmNZT+07Lp0he5Qm0fSyDZr8JLC3YGVluMd4AJn8PLB+Q+C
7T9LGzZqdlu7TNfHhCvbxkQQqb+BToxIltijvF/qk8BxRNtEeeLLUsMtJTtL9CIUEK0D18y/Xshs
njvAgkvksF4PbuwKuFMdjIcZM3Hmcv7O9rMFEB08SP/kvTIoi9nr60RL67n1mrclDyK0J/8JamRc
b8wjZXmvtJMYHzrhgzK8DtL9tALX+0S8G5iVwaIxIvyyqCK1vuUjI3j0J3IJTGXjZmNxtAZwW/1a
mkduUcI0FwJh2nMhvlqkKbgWdY+wYukVFS9wDEZBT/JEV6x/QjAmiA0bMe8mHb6HvoaFBowH4uym
9yI4adNDqz41PNk96BHbV3LN+89wmN1c+G1jtGh4xI35CJG3PjpN7IzGITNA+OTrugHhoYtwBMXW
xxo1VBJglHYeYVNWvVeSTzG7mqMrj08teMamCAhcOPTWbhDS+4MO95HcjeJLrs+D8yROq9FcNuTp
ow6w4vuGfpyno1S+ygArLcErO/NVFI7E3BEBygjNJFqpu8V8WSS3LL8b2tBKDL5nQb8Qm7NpJTLk
thTshMwYFV5G/gItsPY8VwTGjNG20/fycKu6v6T9Uwws/hZwRI75EK66Yd0oDkv0XmIkHH9nvoqW
G1gkWSZ00+a7lXcVzMLER7GVpDdz+VwAwJgiHEkDMc4/BWNH4lOYvVc8BzQ0gaM7CFS1/wZo6EGg
MKvYa8LHioup6kywRemSq4+gG8Pj/MLbQbRllyLGVnjreUVWJuo3A4+2gr1UvXSLx8sTMcQY10wv
7Th6zMa7YO3KzZPgqJy8NuNFi9+wWaf6vlRPnG+Z8ha12Fe+qoZt/6DpW7Nm59ma5ic2HDvqnYbz
UwoANYDp5IcpsHyLNxEntLVd5OecpcBbtMiB3lCVwDnKEBlciH/DsLflyCq4R+O83RTdyFF0hdmV
uQNIvSHDRX411C9tzrZ8pOK0r6q9xsQxOCSf8lLFGHwLc4tLRM/eAddm7UVajk21JwdNi3W3g7wY
6nXmIhEQRJL3VfoBO5m8luRNFFG9O5b7UMzsnBbSzNMh8RkrOem1F6U5jQF4f8VPKzscEIrg1X9i
sm+IgIeWr30jew7Cv5kYL3W6h9jyDDgBJRE38vCaEKGgzl8al0p1VkK/qbaMr0BBSU2CYOM3LRA0
RB0KZTaHWr4Esm9o/1rlU8wfRXPKktdyJvOG+5H+up8mfXZB5sbRhf1R51WgMUd2SFmPNuJrUm8Z
SwVr2863IriN+baNPihVCHUvSr4t7OBV5EujdzFpJsiQw7/EWHZp0JU/1vfegnTkqDqxaLd/uu6k
s23pbhgcejKRiuI40XtF7kXoZzJ+AwgdmGs5yf2m30uDDy4ngkEGGDSId/YWqgL6XVDeTP21FA+h
TzaAcK+h2tsvJTGcKFM9iWNJ2PB78Qxa+9I41NGJhsRtbgybUPksslfRTYGQ1YM6v6xSqf9Co9ZD
nChIikAacy+OJwAnKKJDwTmSFu882C1WnIo9r7O2Q/YaLQ8r/SLnTa8PrXL5exPNz4SrRVkx0e6q
Tu7UbBsW5bwGmgf6Sjed+lbPiidkAe3EoJLLV2Y8NSPF6XXTrWtXAzIOjzFwEzbZHU9nax2n6S1a
80tzPH7TTQ3/9YjARgLkFFTIPX8JLyp2J1jui8HHGW+ukcZQPXMUdg+ZOaUx79PyWLzFUeuftQne
SD0iX7zRcsYNExLmISPCp2Og5m+5wqFVZMncCDBhk/JLGE8o7fLKV9QjXcuoErG2ZExhQR3YHZUS
GYUc0waMF1IhdpHtsyO3CRIWhrUUQ7vdbgy+d3dykvpmyL8kR9gTQSF2Dx6Aimh4ydaXG2qhm6Cv
cQcRkUt+jHSt5kcouqP7rMUtAbcA8iD7fYMMjt1f9hS6CZLtqBBQZ5PtWFx79n7xKYxvQ37KVhBA
zxDDvUg0N0Q8pzZcMc2NJheOxi1N2GGU29r0FU/oDStoh+TdsmmYkC/rr5OygZCXg6oj188SYb0g
iI5oHFrp1K4XOok6Mm5Ni9jIlra75Fjm+/Z7aE5V/8FHpQ/g+OpeJhnBMu9Z9UEaLJwYwXu8HXbc
dZ5CBDNxfPn8oUYHRFsCaxB//SCyVm/0kazZ30V49M3F1L611I3nf2FkAu78qh6ZHv09t5658G00
Df8+u4bNNzbvCGPsDupOH0je4xO1wK/Ztl0t2I2utBECYOsB5Ev9k6ZHOr6GwLcWHaHyyyzf+Bjq
zLWwprKmD1ttxfKlb4FHoshoo6oeCkRM6uIZ99e8jp3iJWwgdEPgUkrsssWnveMrM+J7WJ9b+SSG
H5AAY7wFbe3WPBbCTQ4hu8HQHNTCy+1uU7OtboMdEyMLOxejyG1C7viUBKuN2VboMlTmxxQ+wwCi
uoa/Fc4qmdFx9xphn7JizP9Zb7dA0jWWD8RnNXaVfE1KJvULkDkOBbtjTNeH19olG4CaCL/cqrRq
+yOyF3+0bsr8olrGRmvwI0h3EfAiI8+TRh5l9EkJA92r5DOyWBAQOl+Qd32iRSdyy+e+V2yTWobS
IWkPghrOlDqOhB18GwhHU/uw+tluyep+UatrNL+vp8+QvsrlQfVHV8z92PggcGkzpSbhefRwosBt
mpfJAw2vb5Wjglb5ZHuQ6+vHXkAK7l4PBMIuuEOMTx1rACWILWO5RiIUMypqtd1osKdvksGG1m4u
luwW1S5Nwdjv5fSiCn8EgQb0IM5HRd/rPVLJv7k7SeWPHn8p0gxwAIzynmV/GFwpoPhX4GO4AjkA
wFnaiZ2SGSOcwKg+4+JJojIqun/IQDeRHSMH9qEz+MlLl8D35GaBsFA54lZ9hB1aJc38D+SIWV9Q
L6OI5m5DbsWyXxwY9/jUu2TZVlcRfk7yO5HshC35WHYPrlOQHmmHkKATq3IR/ITtP3F6rcXLrNym
XHBJXQTpbVktS5itq6Y/KcSEMzwAcNjjeGzgN1sWXtQtDvAo0J1tka+yzT9L4TTP72rmZYT3NcRf
J9VfQ57TEHp98dEUd236WJpL0HkmMgRF+pUROwn1Fki44GBPul2rvtQtv2d5E5EJRtA+ROMeBINa
t03mkKkx2xGaUoCAo1peuZEdtIub6WIyIu8ivyK2pRdVe4GPGSxG+uIUl9s+OEzlidhaDmS0EyHx
SNXDpNbCi/wQG7YTe+Ov9W9yyXzAAUWQiYK1u+0/6CIIUEuNvlhcB+VHJKJvoTwmLq5y7nKK9t8m
V9gA9N/IhOA0ZCK1stMCkC3CU+o/OuPOxNuwjEQu3TgsoSAad0FwIsmTzDedrV4ZGKU0X+EL7Kpj
qvuKTa01Kqne4QUhHatuP4LqhQTn8qozqNAnIJVkO48rYJzazdgSzPgv1k5hvEMYzxMhITvtD2h+
N7lxtVAx86QOD47aiStLsi4mL22whZoBab8mxb3HnWhadqa6pFlI/PXZo4KFbyHj1E8oIKQ3xJFz
jpFWbZSuwlkV7yqBtL1yg+V8I3anQtnpdBY4FpZiT8AgaQoFW0QRcJYwNkxCwrP2mJx2g28+QXPm
R7u82IGn+C0+yPaAFa1TftTmuSrNRFRLfc9tJAGGTj1fZLcxOXbCdx1D1PqDS6An44r9wvlFJDdW
6/yc947RKHbHrhty1QjoCpM1cqlp9nWxuDIJIW34kktfbSp5II3oMLaS8czIQB7vaXWsVF8tvypM
U+p07lU3iI+1dRpHNEH3FTARc2vX5azW+Drl+rXJP/JiBXC8pvEGlqX8vTd+e+OnGp6i7AzyCZWj
jV+pdUxubIdPERTHoT6NMEY/cUynT4lSQbyh8wjw2MY/avSW97f7+5DcVBwJqS85scuogw/V1dN9
RvFTjrFuZJTuwGDNR6fQMmBsWXpyorXPJvBewW1Hr8ZGUWIbQyAr508Ky4s6iwOXdLqBL0HD98tV
0OT8Q3zRYD2qaaOL9hG2QhshR+D8pfF1/YZogQ7oJLjUVefO0Cl0ZeMnexQx2Ppeg2tvtsShhPkZ
vgOwemBZ4C+1LeYlyDqc0lA4AmEBH/HdoKJgBP5oXdFG/70JAR2JAohvBsNFMFAQjIEhZtoTY9/q
PJmrEB3EeMxV7LPZleivYfEjA4MSr9w58BRIkKP8WTMjRmgfDXT02XMN4uF4TxyuA1+yPkEKIM5f
guxHnOLjhJl/Lu5CdwX5suOQ0KQZ6pvhlmvSvE0zWf9YOvrNbEvSr969JT6nb3duatKXkbVsVKLj
U6+iFDnUnnWIHdhm2gqetXBYuotkvRU5O5PMoSEeAsIQ2+pRByq4yhoNY0egD6JXNX6GMCQZGUiI
q8AWWnV45JSPzPhntKCB4rVjC8cEnI8OiHH+BHDeJF+EfyC+2Bi8Gk3hSOMWp1yLYNta6MZGWN9Q
BpRzrkb8UA3/0cHR55lfTVW57G1Ce8vgTw0V1Pfb0Tr188qKcbDkPbHFqIxNn8wHAkAxTC6+qteo
cRSbgt38uOI80b//XzDyG5qgZKf72fj470KFbCwog/mpeM7K6UepSLWX9mZxqKxdyEPc/0XqV7iB
6riwoq/1OT4/dH3KNxcLmVQTfkvGK1JINGtEgoR8weU2rAs+oMXOe+KZ2eNl4UtL9oZl8/uwgQ0P
gqmcOOMCiO+ECaTLhYoFiOePPPsHju0IyDXgyaH1SXNWL8pwk64icwToF/pEcnm9UPHzNRSVTzUs
/9hiJ4iG9UIZwbRtipGQNPA24OfOE8pEwx9D1Llfd+RMIXAlrRldM+a08J9JSp5NlB0Y53yY2Lt5
mkoeXIauwcidfPM1/8fVoaxJ4WpJq9stIGVC1rkCGbsZXqDuaUCDR3boWuZ+lWhmCLMmA87Nm5wQ
pJXoz+FN6qpLnFrkS5BGVX6P1Tvqlo0SEVKGypVrUHN6d2YTE2GHthHXjF6BmuKyQZzuCAbrL2gk
nfVx+NHLt3j+qstfGftKP33p4kuDTQlEn/b15szUFhT3GJ50QBSwgm86sY0Fm51YfIcCHTQoj+Oj
jjk4/xukzxnFcR4GNkIzQOu/lkcgt2murr9CVhjgLFn8INbR1ZYDClbkiQqfMAJ+QDuycmyR5OkR
TCYb3rXfuX6XyX1u891I2vd5rN50GlurlhDb6heLUmP5WgSzfxpRn/Bd170H5RFKjpp/VuY59lXH
MF6mrbkL1IdQfMjxful0JL0tWXlQeBoSqfvEucwqVOKBAYa3Y977/oY7dEWE5Ri5KneOFr7JA2Gz
0c+QfxsQEDQROUKWb7LyhU+KE3lF3IjvNfbxfJK1F9IdleqSzY/1j7aELxOEoUAONJkpDyEi2ehu
VbSvs9RJxM3iXdXvbAkqXuY19vWAOlKXPlTodSjSNPyb4s8nTC3teh7SPJaNnIojTdx1SEA0EKKs
31stVW4OEuFGoYSXIwqFQdl9NQEAHdRRGT3i0V3kLSmz1op3zNDBU+oVIFgkqODEejWKN3aBTZ64
JEpO25QmKx9RO7wUIzERrnaNJQVJM7JVX9wXuxE63tqvv0pkUJBAxkH03aNq/GphqMnssjPlt0ch
ZkRfC5v4PCwMke/LB+Rhm75LfL8YjRBoZxELzkEQCNYsPQwCCzLyOKPmnHKBpj0P03Nmnaarh/1I
4Sd1uQyjE/0CyEBhogo4S6iFmajIgTDlA/+rYfoZkJysi1BWCSC54Mv6db26teH8hTxOhSFPx2fa
vIXltRUvLN9q+hsRDywmb9FyZ9eXos+poTqOGxP4glAvOEmaWDbYgDZd0MLCkR2F1n5LzwZs3Z4d
Di5biLyUS7zlSOBurQciWccfrRmc9WcBYEW/JgFb9pd1riePBYfOygn14alEzEvnJqEl91Cm5yve
SJzMwysMW7McMfuhgBW2T+BKjYmAN3FUKYkZ6XpZmxNgXiIRzZlrUohjInj1hfYsVZzoN9UkDoMS
vaL7Np2BxKANP6PPmygBPkfaK1y8SDloxaCZn6n5qWeRrMbPYNoXdBEpp26+BMyK7YcoXkXhUrD8
FQTCZvveQcFsXQabMpTqJvfbYFHsst51QDywuZuk8Vt+S/iPFWtyCUyBJc1xG+FuIvTZkP/k/NEQ
qfVZC3eUUeQxwvTe0y7nuHxR6JlBvgzlANxBF2ldn+nnUaGdSoKkkdzLxIUrInPIQivRYz0f1dxf
d7uI/B8Hy058qJKroTrZ7BslGXo1k3xzEOpdnftyusWzwiBUk6tDil+B2oL3TpqAf94NnSy2h4Fk
NU1pVo/fFPOzj5WNASR5DU03c6ARQxuCaJ2h0J1N6VeKSsWZvDreZeuL9SHFZ+II3HpxepxlduwN
imeZx1B6CtFvJz9ig/WGbLcvAaMcKcIgCiYyogDMFzVDCLRXf0YIeDgiQvLJv8g264EwHM3ySr+v
4LO8trjQb0ZGCxj3ymFgl1ifMrRYYB5uVvGW7EqQkuogZMdm8I3cS2GQ0+aXLZAnPrF43OMfXGJR
5PXWRdIQwVFGw2hS3k3NpwWBxjHgD5Ex28E6a6kE2mxnK/JG9X2EYCIQLHlJpmM33Ut9m+tHkCN4
JvKyeKIWa4cZh+6QxdPlW8I/X0hD1fvYjtNtqrKxJ8eu3faLPXmzy8+C3r51+bb5PM3dZO2EZwWU
Pe274Y0pHsXNhnSvdRBOccyrnB3WnIEBM8DPsq2bOQHO4DycD/Cxggcrja2Er2DCkmauT33BAjQw
unQJFlA7JLZGO1gcIBquqW98ZRhx932Omk4A1jBH4pfRJ3qTBLq9/BH+CfcfW/eG16uhItRiBEuo
r4jP/IiJN2yT6V97o7qGIV212bbJm0usVc+RTi7Z7bMxAyHyMtf7BXaFbQyKCZ3VY6GaEEzUANKX
8hMTA1ZDPy4MngZErBBcI+ulCxeTHCXhK6ifs/45VzqrTu8agbzpWsA2RDRvKRNfFf0XYY88gS1y
AR3ChLkRpcPM4ztr01at1c0w/Boi1qYjhyvWG17cYavvBs2vmU82uj8TFP+wZjaA4qzHuxn2VfrM
mM+grRU2DxpTUYV/ZcIlkhWuQS/Kj5jGFPk1ZRla7srwS/ylr5HFuSLF2WECiBjRYCox0vaa7b4F
Yub7R2QXpV+NAupmnWbqukLKOGL8WtPwTqIUrYoomKaNxBlcxj8EhYGzEmThWK6eHFqGCCi6da+o
FuYfBpKMaJ8BPpv48nafl1er+VgHruqXI66LPxODJdtk9yt45VcYfnI4haE1ppF0oYp1BKY8TBCW
1RghePVY71ATie1Xu34phv+MU597CEWXq2k7JDwdPrdp3wbEzTLMNsE1ESAtNkSVY+F5qsE/BBK4
KA1ozDNK8PUCXyFr+2nAkoh1svkPQWuPjf5syFmt5U8lhRzfQXeNw53HoM/8+avoHy0t8khTx5Le
WrLm0fC3HJwQU8R9gPfYgRNFR9mmjCe5r8QRfV9EJYEyX0vqRMg4Ye9CffWUCbvMbFlflTi0g9Z9
7bcplyOjWVx5yF9EhBBWoKBbAulej7mWjmxoNVDO1f/s8DJL2tYyf2NxHxW3oPuaYdvXUNf1PaFy
m5GxqYkJy36ojIH8RW78IJLXm/kePdCKeYN+QKEXqXK1+FrY2GUXhxxmOoPkHGZtPU4XEKCuXYUh
bOxz9xXDeBA0s+xXwrsM3ioeCGFGPVXBq/K789qgonMnUB84hKjfkwhal3xVDv0lqnGdUPdo/Ezj
S49+xHrjhW0JxQ62tXKPqxdQKmxAhsABlmFFvRbTi8zRF3Wvpvr9PQNVR7aqvmHHtkPlr/dGUFkK
P5VzuPmpWVJbGoznsbVhkErNaW9ZtGqRRQn0T4UcfQ37rw4piT7xgSI+t/h1MoLxq+AHGn8Zrk1+
ovkua/+K4rcPyLOqkNv3T9MihtRXmd+kVrW774IzeKfwVrzHSO4xh/6TIKEqgmENE3SF14HHS/jg
zKkJV++3VGrQjlR3/5JxP5ZnlkrlyKzA3fqr0FBFTvV6+1EMfZnEx8r+x1uxDmEZQA3HGwSmaNU2
sVHUPeTu2CAy1PYpJ4nK/9/loeIdWsUagEykLm17/UMLv3OIQSK9+R0BFHD/QqGQzvNVk4e6pmVm
iisMe848VT/TkwfGfVm1DaR+cHm9WRLh8S6r+ACRx62yDJiS+Pt5I7zcp+tI9mKWCbDSmLaCeDVU
ADIq4DlbhlNAH6k5aBYyh+DLlP6Wgn3MR8OxWcITKjQQl9z+6VR/2nbbkaq35ZjitR6z8xCtA0gR
o4r8aOtdKvgpR5LuYBRn7a8fayBqfltZF6EA4DSRbMH7vKMKqKtzjUewHr4B3OiIaeN3ALUxYd9U
PcRUvM1mBfc1+ushnxDGvMruFbL9FIDyYlfMjlBci2XXEZvNdyj/y7qAfzRDk+ibrrjG4oE87o3+
uRaEDt2BqY3+1VJyooaSQ6onGyT8YWayqt740KbkWLvcpvN2RW2C/o1SWiTrK2HiIVaIqO6OsDNB
JoTYBVE4cQuFxtEiopeFIX5PkeiOD32G23NYA9qB5SlAtwhhtzr9zlzKCzIuoXkhHHhmFQvYy5xh
3jZIaeSbIvl6j2yK6YOpa539UJePrhAeoUPXUx+9a5PTOwAGNNyr5WCkx1ZkuWM4nM9DdUK/4gAr
i7C7wE1C9iRhAtfW+9ruYHo4snStQgL4QDsM8C9jE8r6D/1PJmcr23WmL8I3LkQrOtx7Eq7xYpsg
ATfwOFOiZytkbLqLPVYn4qxbusx5xLj6MDdpxt/qkhBoVebnZ9to4cGLGH1OBGVnXjP5GZk3HslJ
3pHZ4JtQYyoZH1Q0gGK8Gy6RHSNRl/h6IUfT23qecnENiBXGv6jayRxTLHqDI/AkiZuTBDncws1U
yq9gfZvNG2167H40Pw/FtpNiW+u+12wg4OOIjVcr//UeQR8B5/1kA32g0g+AEbEFDIHJ8W5iVfvB
f+nDLrKezC73Wn9cdXF97ivIG4a4ObU0lyGLkDZ0/xCx/7VC9n3yovO3BgPq8TtH/9ra1rkl+PQI
9olRYWUgxHtE8UcuD15K0xSlTfwEi2GDwBVn0UKxCb6mFTtNu9DrgzcIaY+5qut+4Rg5gw1tp/Mn
FkCG4lShFOCSNV4txFyRT+BQkx2S+F9o3WRp3nyTTkEysbXVl0PQnoIf9ov+JxQPRNiVPnH1GmDe
wlmHnZ4oQmBUujCpVK0oNNk1DHlMjGMqOmvUAqY9QO7/YD+wFHatrt+zwm0IJFiX1RYlqVW9tOW/
+a2Rr2XtjZCXPAuSqxP0vZw0tP7tR4NqU34zbHa87A6K0QTojr7z01x+F07kaQqEfupgzZzSm4aA
PPixyCUcIUPhxHB5cGr/M4Udo7LM15RkCFUEk+0YQlRgrWc+Sw8J8nYGZuYC87+xShOviNUuDU+Y
QBAT8t6Bp+LVVJqr2Z3ma+qj6lR3rV/6wChc+1hdTswMgYQ1PrIheIZ64Ht7IweBMIkvfjeRMEJi
801PAy8sibBg2Y6+o/7ZSV//odPWa4dojXSRTYBmDrMID3cdXyPPsuXROpJrwfl103mnC+m8tjI6
jBpTdakRvDIzMSRo2WUKgCUblI7ZC3dRCjSU0wIbgQATnrNplGwFvAVsbquka0R1Immn/Cu2WOXx
XQBgIJ0ZHHILORE93ScbEAMH+/eWZcAz2wNpX0684Cb4tSpKLT7nZM+uTD/hKG1r4bwCSvxfVkOY
HCNnd4RSLnugP5XqD6amE9MNZuUjYbtd8VkWh3IrInLwo39yDPXLmfNtKtshQHGT/MT9WShewThq
zZu/5/hDY0ytP8vpdWQDXpnqVdcZj99INThuFMRpgPn1u6QGNqm+a/jeUNuqY1q//+3+IPIpAV8u
kSk6FBYPHwp1hiqw79ZdvAEOBRs5RMXrzMsv3FLxJlSnOd0y4OkI1EiN/RS0LzmfoNbnTWQGBOH+
JtqXkJcPayTxGorQE9yhWTnmUfhbJ8M8/hW7S/uPYRdKjbpPvrXXASBKGB/EuW8W7Y5mWCVIRd8H
8VmRL+JwiPNP4k1Q00y+Gp1lnXoFSJWA3S2+wh5wD2QdAR+XUflcyZO24Ixg7NYNh1QNBqN8h0nZ
NtMTLY5/qKS7z9DT0Oojy1BPpL5uaqidkNevQTRE2xM8L/AuK94qsFvM71Z8YZsxiKAV/RHECU1g
5ZCTEeIYUoa3OfqVpVUTjr/mvVbPVrFbh5+puK0iMORGw7Cfo5uOOrkTvq35kNXipstfY40II8xp
r8PyJjDeq+3sqGA1tXFsh/dW2OvJ3crO2aIBjfLmjXfgRRwCUMJbVfDWI4CR0YK1aWp/epYpFq59
OwFJ0N/yJ4zXqX1XUPeplzq9hgs337YavKRkLDlmsws3lFvICYbZLhDE9VBIrkK/FABGe4xH5DaB
F3aXRWTCPRrmvdcfcfQXJ28jVEKPvAv4kkek0WDBWHFV/j24ZSLGMVm6vEL84mH9O3QujD0HxneL
QLHPOZ3r6yKQ7kcPyU1XroJI0ZdiG4jjV8Vt1j50pvMoOq+c3LoMWelri6IxVW6hRBD91pi92uUi
gSV/pBArbNRdhetAv2bKo5sZItJnPPymPeryKywAWifWtgnzm0b7WRv96cJ2aA8Somdw3tqW051V
fq5rutjeA+Px+zHpmhO4wBXaVxMDN/f/0LLN6Cxu2Bgn+ZhzvSfCdzp9l2dY/jUqkdmr0n9WCskA
w1mgvYwCeUATo06bN6ttsSfsILYOyiq1oHMI+m1rNFRMfjTVe4/Jsnwd+GoU6fVaRdSu0aQGxi4z
a/d/vWasz7lEulTkG+yd6/bkt8wy3RGIqfHo20CsjaaVwykMebpN1wr/ETzhQW836KJRJmMoxNzS
/RG+ulEZQDrrld2JFHZBeuKaMXogbQmhxWqUr77WWlvSjzc1FttZPgvxzaph7jkLVrCZhvt237XX
Kj21xPiX+8hjOuUCmHywDT11Z+xzFVfLipHQ7onXYSXI0W2uyIrCFyKl+PlRJpElGQAWrDINm8+r
fYjE4S7Nt6i7/f9IOqvlyJEsDD+RIsRwW6RicoHtG4XLIGbW08+XPRF7sTDbbVdJmef8WC9go/Vz
maEsvycRs02Cyz0FBN/6w23MOfIw6gjqpy0Z6MAG1YUYMaAKUSTThidmNj1fS8Ea/MioPu1qYJT4
UVhurVdnwvxa31oDST3Tig0YXgQV5dOPaOAIm4Ijt5cDxhygpAF5CzVUMevSfI3WSwMsUONirkqn
jnfGKB7ArlyOyGnLObNveRfLdQc3MmSffq/BzVHSzj9gmnyNoqtc38Ps1rNuODc6g/pMVKnpK73c
KBEFURgkwhCzQv3HhoAUZaaU6cIiAnTiBzHYhGtaLqqnrXekt+ymF7+/gB0cLhR2bTnseQ44QivW
iplxUp0zESZt+5PL9656z6Rt0awDkiuAMZH3wY+aJDOsnNacaczfQ3Yw/Rv0wVyB5mk5GqqClwoS
R67A3hFnVLgUJfkxemcz+/Urxp14b0jbtsS6gqQGbyHpxCwjcwFf+G8+9wQB437duSOXRbQggGW4
EE4udmAChYlO4TeEGPb4nZP2ZwA2ipVF139KTJcwzoq2QbDta6sgmdsupnCQde/0T2ExnUPGUoJm
bPBpxEiy9lGD73g3qFRCqlFXm9BOVh7MbY7oKGuW5LTPKyLCesTplg1wQr7ZZBvbZELtXaE/URWO
5feuaVfslAsycSp+45oIuH9jgEMzDo15EMe++RbJJL7ztcc9LGaG0vzkaddgPPnpp+HMo2kbSxLD
MofTHLIaGek8WFYk4c0wR6hbmuVGQXIsTLmf/X5XxKf3NSkkMr1ic7DFlgIxHAvxpRmvIGM5iGpg
XVrtLZz9dkz/uKiRDYEbrcp1sBlIFi/upbeLnSNKTT568nAw/sZDJ4AGIeWePAoMkncruIX6d6Pe
JmR7+hywIGzWZrJSvxM2uwVClhS7y8IkAIR+dcjoAmVof7W0vda5xOqiE6eljRivStuj9kcjj32n
saDLuG610E1YmkKA1xpJLZYTCKPMb1xVmTANonnlGN+WxYOvInC4tTlfqoFWLGSxI3DO8ChRAPFF
Qz8sIZoYYFgFgfx7gD6lvTrcon116hcIToJFbEH2LXpoPLxZ7FKQA2vf7brfvriHrB+2OS/SW2Qh
DzcuiJPx/i4iNl5fnE9M1ZU803N25SVrNmkTgFggbYgMGdx7eFntc9DfY4ijrtGWfXmzx6dJsKMc
ksjymwZUs6yQHiy0/GdsSoR5PK00bEuM2HIMPDB7ErZSqvmqCaq1eL5sVtGwyDe2PW141hatelRp
Hm8vEP4MWhv7A2WFONC8kk/2rWdtUqdTQchHILiZoMBNXLzH3Umcrx7KP+Ic578Sego9+fKU3zji
TApQftQHPj1QXlR8e+pbDBgh+uEQQTXzQSuggjvU9t0ysaxZp1w1Unr94WrlG82+YEyosDr4OlmL
12yA94MEsd6Q4JIuxtEfbYlMIpLtfWy4uvBwLxKHpEeB/zvLf59cpq15x+lQRFLE225XR3yAsM9c
fcAc8AUCF9S5dcuD6k4razxLKxlH1zK1PtTkD3bejJ7ECfjI9WX9YlMVn++lBAUVvV5UdDAAelwf
Raosx7pcBSMzAnLKQr573k8wZqsODyHiSl360Z2/ML/7RCJw8/O5atGK4LfZqG2pmOJx4szs32I2
VMzEk/IQU6MWfiZzRpb6/IO2LK9YQcJ5PFwpCSMqgdbx4Qh40SIQaX7yyUWdI76IpsSpp6uE6JAO
Q9FaCnD4LXkYsnkoHPRc3WHEeR1nOPaJbspQLSeYpqddzhkYcLLAtVZLol/EDJbF6/7ECYOpiaT/
D3oD0HvNvgKUa1yii4LbmwQwwH574XDCl7az6KSUEyCZbwZh7a4o9QKL9z8UVLvxQCpgjvGBjUa9
6d6Wt1z64mkLGM6d4ScBd3EAvAKAXLuov70JWLsmXoi3PiBnSdhGCNWq2EOQjH5QdIIGYD0Uxwkk
oGusmd8/UXBLcy4jqEdhWIEy7teCOGjCV2MJh6mdPmpf5BM5QBlYY3jV60nI5qEOEcZhh3RNL3M7
66JnpBviTyOJ+pugN9Q2grA0L0P8PgiyhLNWwLcV/phkP/It5sMXzzqvLmCHuYOpMWH1Kq7wJBCX
q1bCXXxlL98C02v+uKx4iMJlHY2M9uqcZpV5jHlzHMA6mFDV+t0cj5Prb2r1KS1DdzIOAsgoE9dz
uXXh94RISCHTp0WRQf8aeR4IW7i6bPstFD8Ed31GFByYqbfyqk9VgmXR0FySuFNh3Dq3PjoX+y9u
CGjQ/ig0H+KHFZ350hYE+nlcFgg/7Nm98o7d3OMe+NKNF7A9jdu4uHbeAskyJRSkSS0UZVqGPT8O
3x/5h/j71uLQCJCWQmQxbDTaL/8Ozx1eMHhPzdra4W4wgCp7UDH1c9TOqUSWMU0nvVm7vVoijdvV
AfKcM7Dhgr14rtgcpQHqxEVMq2+y0QqU8zwcnZ3RiIYxu7zrX535LZzVZvjMMPvxychw+ok4KXg9
H9RjI01AJMRqBsZBiis/qQPQW1869ER5vhMnQWWRhLRMkLrY40vt+SRibPHWZ1aRj12jWNJf1AA4
xjnSj1K6L+Q/K79pIs4IutN/j8ufofLJlOHZDXZ1eq7Z61k+SSgpt0Z8y1Lcv+5ItZ9bAVCHMuso
n2OKFj3mFQbK4X2/l8WhLC+t8W3zBx8nqthQECSKAL0qdpEG4QIT8MyZtxpDFrcjf4VwTdGw5iRY
gnfZxnP95G0KrgT5RAiVm53XXRJNgKvkyQYT+QSwhyUBD8h6/M20tVoMQdwAdaCxtqvQR/Gihx8r
4QSiIzXwJIvQkl0nS8sqOShH15altcj7MlDkmxwX/ApUMSyM3mGvYLYn5WqA428Y5mWGq3z+bQuU
nLstJEFMvD+wYCNaWwRdZTJroRC58ea0uiCvg2hpPywvJzsQ0V5CIzXvyORkS2S1FX32Y6iwizxI
hTOqd0/5aLVtXp0h6vXiimPGcj7ixOLvl1ZjxOLRBTNNnjtwn83KZ7v0sg7z2Ti3IZi8/ombEOAY
RO6TTZY0KxBGJsYT/uESmzM/s4+5OYQGVtWbYUr/NN7GBCR3pGxrnkPSxWo3c/ZaS6sYGwtrkFnu
xCbkTViFtgXVI3DG1McfTKRtcDy1ui6ifSxvDGlF0q/8mIw1eb2mzfaLNJRnUp8+LaSgyTrb4OZQ
9wQPiuUIk/FIVAriziZYWV2zccKrXiMaa2DS13R+8DSFPq5ZuO5lL34WmSOf4c7uQEBRxdPBgbl3
0dkfrHvCepDzLYt5mHq32SB9SMU6TgPG5lstvRE/1T9s74hDsw+JyBznvYPe24lmjonWXy2WWtIu
0O4uLZAgIH7PYPzC8rCgTl0vv1qJUqkbcHiWnzu0HD5AuYFUUIGJBTKgqfvgWQjLj33ypdpMnMR/
1mA22DWFqspisK3GX2ZTvkb2XYhd86vIWLi0g2TwS9Rc7V0IxFLi9rt6fB/JZxChlAGJ7VattU+6
v6J8U1F7kI/Fs0XWJxUBZy5vQppQrxPsyKgFC2suciQfEpUSiwmVD98+3iDmNMJL1qpXzFO+fSIo
dJsCwhzH6NeAX3D26jM6RwFEyp+KP2ns7tb4Jr6Oynz04aGAh4ldp3J1FZvZNhv3MaCvJvSncI2m
bNNPwiJG2G/UcSHmz4rkJIk7CmMkcsAsXGlP8ibEcUr4PJyzQ44L0dngyA9KMuz82HownT6eeHKt
S8xyxYZM00J5hRpjhbOT5K+q+2410EfKUXQ6QUSkUwFhUFhISFFE+sG3TZ4Y1yTSlLdEXMf015ZX
Tz2UGWXSDRLv4d8D73PV9uwV2ZKQQLR2hvkL0OoXV4AMnZs+WWrOkRRYZFsi69GYyd+j/cUmSZvD
KfUA/L7N8T1Svwy5WRjVU4M5ICAHWHLcd05IUgFAEOJVAXv6xZ/4TkPpSfbkfMDmQfAQJuoNxzNf
RENnGfAnjoqUZd5Y6+GKvjAvebel98L5M/Udp0IuPT10FVYhz8bsyScjiXJ1lrikO+fR0Sz45hs2
mphMEjdeRquIIAYoGQ3tPMqc0KcHaGMZr7z50pldiuA6SQAOxOEsALjAxSVEiVTGJtNVYdPQRsDN
CO1jRI/enn/FwEAResSOicHWnmpE1ykjjbYgUcoKwGEWlr1W6g3VnDW4jDUd805jiYlRyv+EKcpx
FB3MDwkVnQjOErpT/C3JPxmgYyR1CEaieSPzXzGvqd2bkDFxwFMB6/UHrblZxl8I4xA0F0gWzycW
DCmhfQ77feBd/PqOFQ3Ae0ktJpWwEn8vm533QeadUKSALEJMcBXE+ZfXHQLzoLXnCiAo/YnJNB3X
dcVY2dgLrRYNOr/2gshS7weB5jxh3YzCAmUOIT+RgASQOxsn9JJi4+1qFRsV5r4MaWaD4PmsEp1V
Sp9arc0q653e02mqNtS7IqmclpmNPiS5EeGNIWABZJ6W+NdR8rFRoAnPjGsdqBgO6n1SgVWTb18Q
kRPwMsQT3aX1bxH+OcZNrW6yd3f+xtVIpfSWIZL+U2y6Av5zvB2zeoWDjGNjdu2IhH0BcJTbiC6a
1jHgBw4iBoOu7iXEmogPM346dWFqW1wSEbv0TDf3ENWS9y7U61b30KarajyFn2/ixFKbb6xZYmFn
H47STyl4BeOjH7Fq7agC7ng5eChV1MG1TUcHR3WG9d55C2ucSYdhuFhjNE/7fn6HrQv/ajSi9SMJ
L1kVkpvxpaeEPc0KRuw34sIRg2DqWxNv7f2hZiSdlHhFE9JsvGXNm1x9Aiwwh60mDTDM7ZHY5/J7
yOU83o1dY19KrmgN1Z7ohF/rXMzSqbmq8jOof+yYHtElGt1937thJ5BDf2kupOotcC78KTLRFqU+
Q2wyUxEA4Gs0qN0qUBvhLPF6aPOKq2mjqNuexHI0uqRiYdfgPpsr3NVfZGwHR7k/0rPHIs9z0lQI
JFZ2/17j2eSiEvcyaAESrZWc7ZOE3F3OMwI+/R/VGgDPMebxbgzmhSBBf3bWEcBKO+1JUlDlYfZ6
UacqF8ei4N0BWJe+reZ9cu6gpw1ci80GNkzHCozFA/l/JOmlB0jsK2wd030sN9K47tRbipktqmYG
hQU0/ZLwemVmWtQf6LwI3CTMK3edpVB5TMp1xFQJzK42zlxRu4UD2Z8Z0MIHW91hbtbj70J9WSwT
JdJH/taM7DFs/ioRNtGSCEI52qf1BiVTV+wi6Ug49qzCTKus8wStOqelQR0DYkDxvWuhM9f0lRFu
vOyjbp3Z6PhrCxRLCH4bj69KWvLBibErJ3JAeM0RM0hPgVnhdpjZUA+6dxSfhK9+pNYunwiYhPUf
D3lYLer+ozbJ32T0shzaYPZ8vWNwxvuAVrlCqRah9W7gJWyJCLt4qSG3kIqjFC/b4WGhbiGjnaqu
jzvUdXYZF8VciTdlccpUlq2T+AWi8EktC1owiF7lDiVGeDDMBkcGwhZr+B7WIfARyzzS2DNw8jwm
qbGUzjWeDdTxdCwrU7EMbPiFGYWGVOslsDlnMDjN5852eEDSL4ooHb2ey+lHql9TMmMN0qN8/Tur
j1rxNumfARI2FU1ce2egQgsivRP3FvYLBqGwWem84OWhWVCsTOGpR1GCRrQmTWakhKk4fYC3lN9C
uzb4+qNlBprsYUSKk5sCgFsXW7s9w1zdidqdGcarlg8ZfuKGgj3OK/99LB8qWkchf1J5GDMNha2B
dB2ouoNbR5uAMo7DtETqHRUbKz8ZaMJDl2IKhgZIZmIBYW+CXZTSsf2WymC18y/Hjggn4iQfqZJH
hVV7n050kHhzgW3R2i2IOwjKra6/CeGKHL6Lz9bpMR9Vtyb8clL8gUB2FbEzCxJdudk/x+KlWNuW
4JvkVanrYdyE4X3sn2n9LmW/UfPKDG4h+Iax2ljcTpGH3OGEmgr30a4pnzn4NH0M/7ZFRSWxm4Jg
couZj7nb8/JM8qFf/dh4WrPmNoElsbyPegaB8/KVU17uDH0Enf2kFatD2yS3LznfAThwgWfhR2V6
hw6pSLCVweMj2jYxf8Txb2kvpxAT6coiHFFdB2L7P9f5ServtrHMbQIH8kuSru0Zy0pxivW/Vjbn
NlbCbxN5391aGkvy/AT56wU//XBB7DmJj9Tads6txNhC4wPoyhfPWVkiSbZcL2Rv5GOotwIcMtBJ
0NjBkqUFK/QUo3jaUQ2Uzwhl+Zgc62xrFoLx7saneBGxfozgmBiYFdKo2EDoIAysV8QDISmPEqa1
03/4Zib52KKo8W1UeyoeiZVSihtsp+YHLXWj6SRrj0KiiX3iWfwMkGPALq0UwhGNZbo3jPc8+0im
g6UdMBRW8XvKEVbYF1Q3ZK+6TAy66poWAqNz16yH4VxYKBecVVzcqUDIUEKwltdkbv9vxYIg4bBP
k63A/xuOJ91YicaXmPaRZdt82pSTERclZJAoSVtzhViqp7iESCfphPdgxOrMxEQBmvJW9QQPfdQV
j53QiQoukuNrORmsK6wRddRQNfozmC9qvxYx4NuSeuz2PORUpOwGcy2cfNGnhvsYty9Rup4rxMlx
cBg6V+pcp4NoJEUDZXHhnxskUEw/39Z7vPO1nXD0U5Mq/uKm3tjy2lfXvT7LKleTX9RjOM05JAkb
1Q4BuyvZpoHknsOrICyfVehfgMojdf3LrN9gUhKHNDye1f3m/hu5+0BuoQyDw90Q5m+2hSAVtqJe
1Q+r3kRAbD4trVfLOOHUSF45ESQyiDgAVOn/QzYd+3/dATikfCLjFp3mY1RdQ2VIYWdYtdVnivyW
WO7hCFHbqVsaCGA4Ngh0kTLAO80LRtM7jT9zvVxrGoPIbmh/GeEQkoLs8sOG2TWJkP32ABb3KOei
4a4y/XAF1kRGxjFMv7kegvRmkfwj/ctcifs9bCuaqgi8V3EncrRuvnwoeIhNyGFrwKX5MYJmWGRc
K9UF8VQqrzNZxKlK8d5ZscQ01sEiojHqbFbxaa77f1V3FOIAEiGQa/M5/bueTgIDi7IPi+4F4Wma
COc1sL2lH0YPEoXlGsvndEiba1bcPIOAq++mEgFWxwKRuglqV+tk77zs4qwhrZa2Fv1BwRFQM403
OGyCkHSxU6PvmZXSmkMIYxIu3sKVv2QKgpBvOCLxgfAfaiFAAG+kASTDT+HtbCZxChkqUCSZa6eB
9BnI9YCdZrLLUKkcqpBEIoGJ8PqjVcRHy+e5mszTQLwQytPC3OTd3goIeqPgkbzD/lEwxTkqVwFk
v0Yh3xpzj9pvAfgL9Hst2JgOcCbWmWTQ3ZDuvzjHHZkspvpJlJiXvsQDXdLokWgAW0vSEu3k3Nak
xAUZEL8r0gYd4DSRxVqNmETqvV8CQ5w1k368Fy/9PMCsBNfNAdkgDtWUz6rFFOC27Z+PyZphiULi
BsUySgdct4JNzfw3jU8ncM6DshlX+srxscvnaIeapW89fr9l/nk2w6T/0YVWo7JpN//x4MBQSS46
lHO9vOudLenTEU1OKaJq56e3/sTPYJJp4ZX+vK4vdQ7MuPQYEW/lAs1j/i32zpbQsO4WgVVK6hc5
ynKxx59OFpE6kpXj8Mpp7qhfBuk+EeZsaY8x2fr+BY2iLR80TTipgUT8XShaLlydluZ8Pyj3pn0k
zrN2EJ++5fLR9zZFeLAAD+cVEXIbFGyzJv+Jub6n+lrqS137tbK/TCOegc6eVdN8RuXdSV6qc5Nn
wdJvLzQ2zMeVNo/zDxlWQegcTXQN1pAxbeWYVp9te9AIrwl3lqinXeGu87J7BzagVLRs8xjRMAnT
Lc1966wZGDE2fUCo5gLR8oLgF05ZrCyTv2zBpMD8g2arMxNojWt8Q7mSWYPGkDQgYRg3l7wI1jcQ
EGguqhz6AsyDZd/q9Jr03+F4ztWfPlQ3TX1tKg1KmTggSnh06yvp91N2rGFqE269CYqgUG7ym4n+
Id38uzphxvw3kXyVmk8DveGwJkiaR/pIyJlWvdn5vmN9qJxiReANIVnAyGJPUdtvHcPG+BTZL03v
1t2pSS4yQWD5XgYCBcyyFwbWj8gH0+Os9DIRvmwwfPFSpi73ddQdu3E/1ehtExKOeaXAzWRisI4c
ASYzGMKK8BoYfxwKZKZY+poKG8//5TRAUPc7IdIYAHUZVDzskPpvx8w8gR72EI+x+kHagAENWddM
dv0ujrfttMFcMA//khoR0bPzoLS+h3qjQNbhg++XBfI8/ZnwB+vnMXxJ6U7lsOiJGBzeOhCUUmaa
JWpBR3brZD+Sdy6MVT0hR4L82guvq4ppp9x0Eve1xZl9/Cejkm6gR/OsJHtz1SY71d/Y0kM16Ilx
sWpsYlxfBmqOlhcouRDyp7Uo5kUo7WUKTzkQMEuCyPDAZyqcAL1MWN+eHq1sH46EirrII5ckTmTd
s8fqXmc7S9kTFVcVB6u4tDMyCdEiEA9T3NT6CutfYDm30JsvonTFHYpOqumPFLOO3C9yS0EOsyNE
NWl37y0TY17e6vp9ZJ6vr1Z1dbhENXVNdmAKSBej0RFAVSldDfVOP5DVHsOgmqfDR6dzYE3f0Pwi
tLtBLYM83+5qnHBb0tvNDfB3333QsDDHpZAB9QFM4A5kJdTKi/PmjfgL1jS2kyt3sbw/Wz9M6KOL
HnEfJ5YcDLOgOKlUImuIE5i71nq0c9qzM+zJ1hwh3slvB82Mu2fsc97VR5tFXqVjogtPJmh9kTXI
h56atpHybaofhQN7qlx1mS6xPQvNgn+U0DpEQlTAfhGv0swlHV34ZrThaQGzxkRQzJHE5KDOZB33
u8lc0xhvZmelPERItaSzyQZXIDZ/GManMl5TaZM5O4P8rhqAVKlXUlCSBmUTsIHmD0tgc2QknGfm
p8IpYHkfgi8jrhd1qpW9h/2JkI6Zlh6mchtjKknQ7rB6L3vtYn/9+wDHNyy1S/r/Iu8gO29990XS
C1eM5B2QVmcK8j6kzJkrViY9fhN+5ogXR8bKWXtPxfkKkbrUxCLzSnAy9ivLwKO384MfkThXkQyQ
bzM8kI727teyi57b2dYNyiiyzx1rXizb9BTU16IWbiFz22LlGNWn7n3X9i+ymUWDINBC7i1OFb05
QYPYEWvtghmZ9CpibLUBNB3HskIgIi1MHorj7aBBlF8bXhhzn9qP4jkkpKdaOIbYL2Qi9vi2A7J0
AvpIWgQsHo/loJOWgeEk4z9ae3vYBsNPb5eg0zho2FmxmEGqVGRyCgt1SmnxcaLzHbFQvYp5qjwX
7Q+uJP5ujQkBdiNU33xlp7Nw28bZpNxK6PkQypCOy8+bB8QaUOw0p/VYMbcpgEMGPNaCmxU9/WTE
EZorP93kuN3svThGa2eprKBn3pvxGbUbm/VouJEVmUhE2hvQSho0wDRyPB6YX1LwN7T+SUVk/QWi
Yc75Ilv7graHBcrjzvrwxKJOAhT009IhDVkmV3anXdXwkeEPsrDdwTKGZ1L7xvBYtKvafqChQXbP
64il1RmvSngjXdoBN1UD71ioX6KshROoZVQhS6AFLCX8KR0uUnuU4wd61UUAzkzMVLxDVhqa53oe
rLCMGxjMaWf31n6zAKkLVs3a1o8Ba/dat5dRfGJmT4ncaBEbyyhhxC3Rka7p4KHjitBbwhNxuCKO
NuwAiTCxjx+QZlpIpAPTmP1Ehs4d1SZn3XgmOa+ShRw4PiXJDSEFmb4qEaAeoQTWPhDERQwNTyoV
QzJhwv/0QgGvdHxsmxWIFVtemmAmWPneY9AI5T2O7ZoYqBhFU1+trYOeH6zFnf3Qnk1L6tOZJyzM
MtTnuF0MFrwlVENjWM+3XXCzkbxLzqL3aFX6RGQYzQEkw4vY5dGUqQCz6rEygMofDdIHfw1pVwx7
MeXjRJV423jjeTinbiuNO2JqeRg1MvXITzOs9eOTqkByHeUecfY56dxcJGyRSuTck3Ql3H/Ftaeo
2d9wa7x++SQm5wYyxKtDZDa5tv8C+5DrEmoLEWkhn8lpdSdMeTiTt4CV1TfseYbFPyfYXqbK2eRm
NLSGKoMZc/SMVXJFbh7LM89k51A7t+7iC5TJUyMfnOUZESN5Eb7xzHlDguk7jijWEz4HUj5xw3mL
fDiMwTap2J4FJEuSUneizz7rXG0gGInsEKpqiJ7HW4+7Wmldfm0Safr0OUYHO9khQfeIObDXNkIn
84pzZF43MG57H408ieCptg0JIDYoqTxCZIDHy+oxqkF64URolGd4I0mZXwCEOEHl3zPcj4sGOYyA
J5Go9LE7pe8ZgXdOvQvHrTAgK+VSmJlVe1fUl1Cjipksf8SdRNjwuFb3Gn8u1eUM6TL1lSXrwtax
2NNQD4xsVlD7HFVqd6GLoxiveUvfvQ8XKYIpICMkg/MC0fz/0miFkYhvbyBhlCD1Yik9cCl3lTvd
SIr0UZlmw1ulE1fiH8LmNThuJxyz8I/+K0tXSnEy0y3lMFgk8ZsiUb9NxUIAL166kJjx1UOcPHtI
TYIKVMVV6M1k2WNXNIiiEmL+Ubm1xrvwYkWfOapve7qIbc4Kj9IimivdwUdm5VMK8vDLzaSsbe8+
PDJAV+kkeW9VubOcvWy4UYTNmXDMZkRwcU2EmjsAg4meD4IFYP4H7Tt0ziZEc2x9RG7gknQ4hT+l
xNGWm/NB+kvI9MvXZUucI8LgusC951wzeaf3dAeyxRG3e5THjSMvZEIhRqH1Uw5t8zrwMTTMpXV1
JvYwHy8lXT6DfoqSg4zEVj8jfknKZgYSIK7fSNvw8pblJ/00fNUxhIFPCZWIFwt4Wvul8FXm9VdK
7aDK0M+pSRxajsAAtLdkMPRzt2GBFfpJ6VQj9JDexC/YkiSQyu5oP32qTEOsl2qKhIVUxHiNAL2t
0DaOayNeSepDBwqgBEUAL+XeQkrGImThcww29MnNGpZAlGddyF3WPfWARHjvFOWuRo7r4GCBwLan
IHcjYBA8sUu4oeyTuSApj1LwOJ7bHKIAkyK4QCBJ3OcpdspwdKHGuEpBcNw2XNMbrFUX7M0DG71d
vcjhE0p4+20Ss0oHTWpchY55cL7Fit1vSvI76k+97ZcZds0Xb4l36dpdlx4U7S5swyC2frwzh62q
E/+8oHdlan718r01Xz5qhxyxrVKTwAz0YZSrUV8a5vsImUr0XaC6Ym0LjatwL+nlQvIPlXOE3nZr
lMfQOsQUiDlZsS+98g54b6EN8EnjgwTmCC0fubHqs9+yvzMQJW9MulFD7qnQ9YbhX6NcQ++R/k7R
6UUTcb9Ct5lNv3nHWiPkrLuI8oZsE/F5ydRRAbtp7bZI57WDC0yGrN4STEUiJEhEbp8nLm1oQKo2
uwfbMZidmZ7IGokJ0ESzI2cnOkpWCQ/pUF9l70C6n9B0kbHGHM3/LUS8sgKBpYuDR42vQoxymsor
dhDpUMDQBWYZA0U7lPIzkz4a54aD2QB4UN+y4KMmtNW8oTNoxQ0c4ixHH73VbVoe7nK8aQU0YKKm
bS5Juc2QzhBbrDNVj6+8RoTqLOCX/N+evhWLKEf0PEIaTkQcQ4/F/0TN6BBx5MBRk6IFP06elh8e
xbwhxy8If7I/UK32G0D+JR0PI5hWu081twRhVhk6v+tgqxdIZdF2JWvYH8c4EC45a8qt8CvCXgtE
mxXfvFREcCgRocXaQ6s2TStyk41k1aX8QHSM/FULm/RZdZP4X6aIH/EPDOv8i8R2o6U/clMQzNnD
yt4zRcRqQgRYt0YlVPdm+SocGmQc97EPiBzl+VxlIzfJEO4dEcCFimsVb1gVPFSLLPThWdaOasPr
lpHyubcJgQC6CIyDMEzH9ad4zOMl//eyX7L8kI2s5pAYRC6CH1cnYtwFuKmFVwoK2GIb7ewQgpsz
BWgIHEiyEsxCpP2qzTXtWXSgsBEtBZtFsQ+zo2GdMC5SFXv3YeWYZ+Zdycol4fm1WFZIv67Ch6Qd
Gw9tYg+t/qknbuZDToUYoSi8JqJB0pEigcgp+9GEcwH0KrOfjhwkdQ8kp4X3wLjm8dpUt6X0Vudo
K7YGSheSI+2tnSL00ZbgyrgVOTPqaFd0vyPzbxodkw4leMY6an1VMYd0uRmoCaKtTGxYmvJVpRkx
Mh8JV59FiVYHYUralh6O2Eu8R2WWX6oC10kd9gY9GLRLjzMy2lUmkVJFxYe4yHv/Vhn2sZaiv7Yq
P2ku4a7yM31hSMp5moTriFkxzeQ/TXfOQTo9UpkAqkohpAE8X43QjwXSruEirooNdc9HxVqPev7q
p8+eNkmbL1cb6OXypaNJlvyUm886JR4t6FwbPCco/V1Oxn2UpoeKSTKUWyhV5Y5efN7i4icmpr/a
KEmJXUVaiP8ti+ndwGRZkn7hTfs+ULlMsYGU+tqBTGk7Hrgq5tAcV6zWK/T/czXUDodgaI+d3B4t
R3H9wr72aipDuLScv8sCbaAWSOhmMIR28TUYJldSdOJGHVeOGTel4aTCRSLJsHOHZCJr1TXmamDP
ElmbPWdNJTc/th5BNVgXyxHcDrtEQv85wjcH3diY5hsrxC9KyB8y8wDUySyupUpS7EgWnTkQvjgs
o5w0GWt08wmdC92zno30imhJz6/cYoIBhopq1BeHsdT1ayWlc1Abt70sHZIg2xddSHHYtE6QCbYI
HxSfexMWYUx7utccXiqkP2q6agvNbdk5SwJeQ53dOI/PU2rfOwerR2ca52LqD0FUuIZPsC96ZCtR
FkMpanMKFroJrWGC8FE6mOFWT3kimLBSfG+sYE76nuA+Gfzh6GMKIm1zb5AhIMflsrHIFCX3UdAY
eaRcaocYNjrKqCdexbxGYVDuex4NBhMC9FQ6LUs3yi2MZ8QSEW1PbvGqswnSgr6YFJrrhQioootG
4aZU8Hzb3V7RvyT5NRGoUoiz50exCLCxqCCoydOqIT1BTD0mCp0LMGZSgrQl0vHD+xFjSYJsxYDX
H85RAFoOtRShNgwM1iSUgbENUW5A+5HaCG+hgxvr0dFJ3gv2qtFhc6ZoYzhKDfoHiiEnk3QaorUa
jM4GgKoJTTxO6MQaMp/TeBG1bDgD8a7Q6kWqz1W6KWziwkbubJVxw/ly0C6VtIMpSAl7BAri79HZ
sArnw2PYb4t2GcTKzMBwxQnsy+zGbJrhtPKm3Zh8lFO94gddUrO5TAzkdRODbvejN2BKwCTRybb2
XrjLcH0ApjIpL5AmaTXcOueHhV9hENtocAuMtaXQAQZzSW09E+FnN10ZutP4UeDxbekgCy1EdmAT
yNBCqV/4QerWtDvYfCIJXo+EDoCZB1DmyXaEx85CiDBudALc/HRZo+3UAUKkVL6DKLYci+LjnUSu
DVUIEhn4FupqS+djQzsvfriQhTbJOR+0Z0eHUS/kl/yBhcmoErGHCklLQtsgxBiNJqOP5B27x38c
ncdy68YWRb8IVWjExlTMmSKpOEFJuhLQyDl9vRc8uH62q/xEkUT3CXuvPVJTtfD2RuzXXNddvgx6
bWUo9Lb+sM6Q4E14BdxsW4SsH2vGazSVCLMLJApqpCoBDWSgZ88EwFRMlCkQqG6u1PgqVci10AtA
EEDz0PGeW9nWBOpV+PHRqsQqrUa6DRo4BoOr0rlXBXsw9ZsDPnaYYRh8w2e6l92ky4l1bj5HQHr0
0TVvIIc7+MJqvKmGzphORLiM3ZCZ5iRneEgdCrTrLhQ7F4JxSL2M/qr5s9IviZV4plPUBvNglpVz
xcr+XiRvVQdy1jzA8HpArq/phAECUSJmP5piUsyIXPRcYky0i5rS0EUHNoz1KgC313w16cEFgDYw
76rZzenc2jmv1QREYurutu/0Jxk1KCuiBWYsXE05T0pToaL97MR3GMASTXmbn3tJiimtZL0yBmwh
E+EAvXFIqvfGwRXGGqFvvnv/rRvOXviSeJfCfM2NU63eRfkBtEJWL1py4stv0l6KgSrFpmFhzI80
oTCoB2swA/QfDS3BwD/nw7qtLa4MJBSDv/c6n/XUP6sHA9z/tojW5gnqPBPRo9eEe6Zw+QLhp3zO
+FDS+DqUbPSNr0wye0jESxGBd4U5gtViGUFS8DPMBjmhBMg2cijig/4zUy1YZtrOSUCUGl1gxyO3
6EtWIOpTfHbfU391nc8UNXQy+avZ/OFZCl3Jtw1R5S80Hm0rIFswcwsZxkJManA5KvWlaqb2REIR
bZD99S3iSQe1g/ioMRoUgEPEr4j/JFOp4jNDBhrRzD309BuXAlcA6ZDPWnwRFUyvD4WqejbhGTcV
gV3HvCeqfBkbgNnSp92EI7T86qwXZ3jwTvR4QVgZg5aLNQK51CKz94P+HBSPlCBd4EfRgQhY4ZAj
xBPI1pvEo3w3Mh7Sw03KZja+ivjSQdR6ao13XdD+a+uQhWDCZwT8wqWPM3GolfXGRs82motU+QvJ
JqChCg1L+NE6ISJaAUcMA6nOe4GjsmFbYMt3/hVCP6xPzlfKKTPkVC1yY/Kl/1+KnaD1w2RucmO3
MlybgXPI6Hdtt1iGjOJ8SLZxUrNXghg5fPrdjAZMnhr2wAZDBZpCBMOEIrLQ5k8wkkTg59shL7dx
tZzzQ2hEXDbuyCoujKq0mDCVs0UMG21GuiXvDWo0iOUnN6V/6E/k3IxIKPt1vsfnOKVr2MxzxW68
8F9q+aocr050DNRNA6+Hpr096LgXcfVY+S734Pa9JNW/CdyrBvazZUxhi8f8JU+LzwpbSsBLzr2B
PxrJuhBE2IcTIauYOiV0uVE6bSPUQegqDLqnRAelr1CoWy9mVC7N7mr5+doUN8160UiXNI1v4T+c
9FsEH6zKJyf7/+ipQ5zgDmU7UqgC3VMzfBX2R1adWzeAf2QTtEF7+GtyguTPKiPq7c8IzxaJpPNj
maW/uvtiuN/1cDD8SwF8xj1kCGGEyXTxN6mK9Wi8xvFRi3Yl728drEwl146JJkL8dQy//TdYZ0Bh
K//Ae6nkkWkCazuWMc1B945E8eC7r+Whwm6Z3sv5mlVfFn3faD5E8ZGmiGz/+J298Zhbd56QcXrP
uWaz8adHyJeWn4B+k/iOwnCCi6mfLVkT0E1asrFzh5eaOiAl/bA2rZNkkcLMvxGciB8610+Es73y
rnrLjOrklzen/cnKbTlIDL70LQoTH6Hx2cS1z2aqLF6M0OWJecnyt3EEB9Xf7eY2VwhCR4u7zrFv
imsWp0snPBri1tn3hhlKArf41jmkm+3l2gjOUXczKN7HQ1TSy51JSOe/LeWuB20xXUPmI75xN+VH
VYiFzZ2axBcMbewTPZ1d4KXi9KruY/iTpl8i3bLTbK1bir6bZt2eLkazw4FnGgedtBARHXx9xFS7
Kds3pSN2PCbxVeZ717+FDN6g2vX+oWJV2Z2Lcm3VwBf2rX0zW0SW+svkPHr0CyI7Q0GvaBmlYHhT
X3IMO7zxvnhrsn1dnBLxoaazPtwtDoJWvfCVERwD+J9L79fw7KOYELNxY86/jkkvWmffHWtdN34w
NAHDroI/rXtlLC/Gk4pYnD4VYBEoyQLz6LCsw7zIEiXAcMjsss8fhXgQL4QA9uJEWJDwHU5XDSzk
vLR4OHLXMAyyjgle32hdeKwr7CO77bF9T9nI9zh+6GxnvSt1Y7zx7Qt/U8VX3Xs4jGKlzYgy40RH
mpBc7erFdc5hBXPoOSwPaYiKfzdMSCK3wPVkeA2RLxIZ4ZmXyJZLX6cK33DJsRZ3Uf0O0PL7/tlJ
vgE7JHyieYsujyyXoaDW4vTs7gRhF9lvAl+z/Bdz/aWnMFCrFsWCDN2l8F99a9tVaFDWJZYl70ur
vsfga4reHIk3VTt66ZXuYLmhAglhG1ecpbn5r+CukXiwBtQ0dY6Wp49Wiu1WHnzZA/nQlHqk4aDt
zJPzGJJTTwcas34IxVccvubdm+O8FCMLmFWVrTAD+eOh6Y5G8mmxnc8uQXiz+f8gZZuBgtGerO6h
c69EPxyOtb00AjwJC8VaCoxecymsEwOWmkkxBkJkpggSvlIUlNK/eSzQav8WCeonuBvG3fD/6XwA
+QvfiDK9WS0f6F/BrAwRIx+9iUgXzG27txCWB3xrr3I4BP6XVe8LwXws/xyDn0bf2D3j7+LUD+eI
uJhuF0UXeMY08LLfklGHuZoDPv6dn6b2WrenwDga1Ts9tg7RM4reNPiblFGW+dO1r5G+KVFNstbw
DknOhninjFe+q0nxU1c7ZHmDJHM0fcqRIBEsgZOEVGOGJ68Ks40AayeeS5yTKWdxBxsSnC2k9oUD
5zmFHsYodElZWMhgEUnJrOp3fsDm4UHRMCs8RfYhExuOttZ6LcgAQL9op38Va3xFxiQd4AIlCmgd
Xlkh9oQhB9pOd5h2oUjlNJH9vu4+8EE0EzOuvS+ODA89XNVR8G4w46YCfqp7rML8mQZr2Ubpgo6a
TNWdbAkcNX+tOVCBmqZH2xfDr9XlrLLnRHXdZ5ndbAYLxT6MHnObxovtqm+61ACeu2QMOxdGHYpR
tyIvw0d9dcySXxNHUsf4V2EstNWjH99p73LKn+gapc8EtWX+uixn00MasNU+yvhuJb+tYL2vfwzW
T2H/lPlfiaA/W4ieVMF92P9z4mGBwXXuD1vt35x5mNKHddXdMt7ggtVUIRrD/PCGYZUx+qepI9zE
S0qWVLLz5T5tdn4NymwjCPRxgVdthols+FsT36Vk2P0eeufktSJ3AaqiDuMOiR2VfPaXePcWpW/x
wy3KL98HtxwODqCamTELyfhaMBVRLBOPvFzHWQM1IITS4YmjsHvioQnLN56BxLxoGLPy15G5XrI1
7O2YEY76UMHRhQlNjVLtK/6mJEt39WJhja1PXMfUHxW4cUS4ZKNDJuPTKXEksKFhH/XEBg/6hkFK
kNrwN5H7iBgQcU6MLsqVnU2+JOq0pgD2oe3MERcFB2MSFKxRai4EHpkRKbxy37dWMa6sMUIP4n12
6fTmOcZroVcMmVhWGtOX9LuZdfgsuQQMFM5tmp1H/iTn5jVm6qZc69SZ2EZ7CTYo2temySObI+b4
8SubCmLc2TGMOG9Id6ksD85AbVDkRx8VfSrZEktgehqib6QAA6jKPKmujutfj0WbHlvbnd1Yq1DP
bPQ7zjVyLZRz5FvxR9DvRZACGmUY2yTemml9GHrz2GsxHrqnSfrraSzWGkNKz41AGKKiDCGEhO+D
T4viYgZEW4CjdWPbzSbtCKGoCuKrbbEsuhsEsu3khmfhB8+1bJ+bAQKHN9JyH5v0HgCV7r4abzp3
FEdNCEgg1lctpWlbDPtSfeooBtKRuha+U2tsMpWcUiLZywxtio1wmFA3p7v4nPWCZl3v7hgECvcy
BsM2ZbTXhEBEkFqNLHVMGEBR86Xnz7N8V+GCiUmNy2LjqWSJqBmPuBrhgI1vcZTh3JmOLRoOMWCa
bI7e9KKSYDllRCPlJPKQ5xVb40IvGlTJ466OvztcYYxsYjIlsPpt+SjXeYJRxZ+tcflPAAyZdrTA
vhL/2QxDyASFamUgrws2MT8ozQmppdEdgahjJF5aBsIuwPVaN6498sscIr9sWkObYqxA6OgauJaR
VdTkzXQlUH53RTYz5xEfNLNYg7rRH0BP+OXEDpcAoqbv7rqG/a9NOHdqp79hcuvSm1ZNm1yRVNYG
R1OMe1m3d/yJUz4ckWce9WTkgRKXLGueaYA3Fil1OGtwjUKKGMiph5+QRzedbL9Sam/J2N+15neQ
atu79gt4XVuONyNIDl0RbC1ytBqMvU1iHkuremhl9KslxF05s7y37o/eizsUX2VPTK/Tf0d1di8E
3x3qUmz+vWyvvTaceyHOmTOdwxiJMadkExKzxybMc2absDn+1PCdWpKNZg2+vkL4kJGClJTJV10V
HCKsLQYiGSho5N2DDDbQoiOZ67ybgCZW2izJYS27mXpvSlZHJ0BnX0wIVkJLP0l6xdy/7FX8GEP9
LzFNwF9xd669v0H0905az7llQ6Ltlo41bXuSvzO7X3r6cMFhhipChzZmWgjxKC86XnTa2ewUUEHn
SEBtFS99vtO9o4GfdT9QPODkSb9M/whchu2WPUtgLMiYtUd0k4BXor0ZqrwTagMT2jymQXlvPcxn
qWW852PcHYwL1H1u0zJ/D/qpwkb9M2jjv6EnGAWB4q4EO3fkyvSYynuMD5O2farKudxApJPkhLOV
sVRH359eXJWS3TCqZwIQETZp1lNOqm/Y4IjrOUGzkoBdk32rwJZDJM0GDs3dqrYR1ctiKljVWHa1
L6J3k5AqD2E94AHyWtRWGuHWmvy9KatdNULuhbaC5LMpooNBS9smqL7Qn6SSdbtM91Nok27UQ+uz
tg50Ck8/daRN+SbuOxgkBesR1FW8QxtZq13eR8upwGnfVM/6iHE8CgGfBAucJTvX7I9OACtf15Z+
6HwooFyJny5Uz3NG9q3e15vKaYnMxCFcd3Rh0VHRsI0q34PVuQkC3PnyryYXS7IlkKE+Sqvdji3W
p1bfi+ht6Phyi0rcpnb40MOanA9a7Si86EL8lIh0s4P0fZSFQITLYVUm7W6WAjCWb3nTmDuSvQZA
foi/nIDlusW+I6quQVHtOzX9TCQk8IxfPcvZDS135Yxgc7ihrWKZdR12JbzxqGFEOp1qjc/bno5W
qB/swDi0LnQPBV2fAsFlu29Fnz20qwTGUopMJRypsR1IP/2xLaJzGal9D3JyEEhuQSNgHfSL8TQw
bAztZmuO7VoLoDXZ+SaCEJA23pmuBn/WLtDK8/yPHaDUrohIEe5Zcaiz3fqXhp18NUyrRGoM+YZd
HdVohJr9xApQMvUsQeETGb8GqkQUqXAWDaj9JBBXowKscwnzfRKuffNMfDJ/Da0d/IeuvRo5bTRz
luZMFmgF9kipn2JAnwfufPT+1eZbNbeR6VeubVz/vdBfXPsZb40IH4MSDIEBWvjHivl3VX4rxlFB
3DFkZ7DlfDSVs0wYHozXkHMshDVZCm3hQurwQgFnlQUmpCxswLrAQeFd8c+23r7nYA/UZ2teZ3i9
7TND0fcWLq8ue50nm4F38+gXTNAaQ33tmvkFWUxGS5JX6wr8mfsVcNg2zM7ZsNNghy05h7BMTPXc
4B6jKmpG9O0n0rPw5FMHHUOCJ4KS8X4Jgjhe19onP4TshfBVZo+Ci6fAb+sSs9ssPC5Jq/YQkx/T
8dktV62+nWhnqXwbErat6jUWWz6OOtlr/kUEX5X1Z5jIyx+u9VVad8ekd4Xeq6PcNe+G+sf3PQ0g
Xn+mYC0D9w2mG76jqUYzdlyrmSR3yoESlqFaguhvB6ZlzOadNbJxTDA6K+I4Pg+ovOwQ+jiDggwD
g+aSxtIW5P7xgHvak9PCJcSP0kDhaFxo61ize1J1p+Q9cpgg/fGLMALyNMaxe+OlAx1pcI3Jk5Y8
cmbHssMQovDF9SCb69kf/V4TNmpQIHFZl/OsjamwPX2bgDALJmpE9ljE+Gjy040Ro7EvSgMkTn61
+I7CgWM5Xoa5s0oI4qlYzzlaQka1t/Kvg8lCLva2amwx46EJ581FV0riAk8R+5yhyTa2n6yjZnbO
VmuH+bXs6BfGHdIPEtFYEJPNEePgNf13UMukPoCEzYAUB3uwyQMTdj8y0SI1i8AhQAPbu3fr5W+Y
cinqbMMg71iMku1gYOn0wtsfrRXitpb4rHwrkmfNePGjlB3FVxr96sa7aGkorv6wI1vXW0ccFdI5
R/KzsIEDBT/WeJXpBd8JK0QK+amASqy+Z7SbgaWtPQ3tNWMHM7K++r/fppOT6UegnnrxmgH7m+iW
OjgISfmaBbi+3ymjUvkv0N8cA57IS8xRLe5txxamwdPvpLRISM37V8c9unwMoV8fHO1f0hAn/BrG
zxNtM0EZk/nC0yHlIdSe1fQIYFMzQEmMr5ilQzC9Bzn2VzjVbPU5aRaRYy+4UJmZs3nW3gmDQox+
D1PcTRqUkPeBpaxE2Mfj6H21ub6eYoGH61Ghk6mS34F0lk5w6Ko/O7VZ/LH6HjWMnAvNIqiKGWmR
PNDBNyhebOczSnhpUwBEkzwrhrLtb+xCuEfawToTuwti+qVqkiU7vHXueLexSTbzV6kNy9XMIGvE
KqDWmEdvtSy2doCGcYDwJTryYCGhxqhPEcYaq8kIV0yVMMuE2Hiw/xnZyiuMnaeROoied3C4UkW7
HG1/HzJt8nvrMMTFymGfWmgAzchBdTxGkla/jriCe4i4VjSQBMK/q2cb/l6U+qkP+ueBbVxi87Bg
fk5J8BzCeEfPTHoRWU6dZGV9DyLOy8k6K6vYCuQbmo9qnhLDFeFa6umaV03meLbOK2rlvtxkkbOa
ZILwRXwUCtZJORAcDvlObsbePgcVXq08ZAMyCyBYyQQvAVQLGSPUY+zbo/6gPFgWQbRqyrsdxqQy
kmoXorlR63Biy4dd2bdR2CHwTWigdV2DNhivDX6FaOAJN/1DmV2UzI5YoEGOlNrambxX/tMeuieh
onhOncWkowow4IIYELHKGPY1MVeQQmwLKhwghBQg02SgBx44gJFHJiyM8p5VGxacIlnBLVrUcMHs
efTclMucEofaLGyOAwkwUdafGzWtUlQeWQT5LmD734ll34yrvvf3GhMgtLkCuFTFzxt6d6tAeNpJ
u5GjC9STFbupX1pmaZOfrrxFRX6J5VsrTY6r0SNfnS7bAVJJg7Oyi3479theUGQ0nlp3oCN1pK7K
NRAvTbhwTo6Dcp3ddw7qLWjkpmQSxMhilC+RiPZpKbf0Ja2eL92W6DfNfa9rb6kzmKRO5w9BFXxN
ou0w1ftQkv+5mLSjQ0PnUFbFLB9HZiAe4B+dWjIgOP23ZxJkoTjpZ4vynxa/6QVTp3hY9vhiY5f9
EEZFT2GH675LmDTFBTKtZAdnOot8XlHHLcJi9rtEtIXxu1sSUPypWO6POEXd9mK1bw5botzf1c4t
tn8s7bOj5491qhnxXMX3CO8u5vyDLeK1+RwGpyCP2RJOHa+pPhe29lBRtWM+k69ikqizWp3m1rAo
pqWHX2cgJCW/mQBlunUSXTqQCon6MIZHJb7d5GR2v3a2HdSbrq0j8yFJ8Mw2sX6tqp9U7uax+5j3
O51OztSOUb8EYe6LVx9icPlst/EqJVlFlD8xOzPVILiTX604zqajAFw6ClBdfmc9ivCbx0bDRmXo
W7PkJFg0bb7yXELXP0LTXvSM8mJ2c739o8/eTAxMaytt90rDN6coKF89/aXWxIL/AXgPK8LeWB6a
JWwJ9nOZ4UFMD44gewF1HG2gA32SksQROAT1mvAiksIrIozZgs0/Jk0xT7gj60mPBmOeeG+VQn9u
duSs303vOkYw9ikuG2DfOBDZQCDF0p30X8tuXJj1ruEI1WKb1bxaJ2wjO7xG2rkWaPz6Zh9UpLBE
sA2CgAEu3H1YkTlkjMpolhX+PWtgHea8ZNyHtdeyf683Ips2g2eu+kFHmzqsi6K+a+anzzHtMngF
U668fmF6EeqveuOV5rpz/KXpq7VorGUXy3VXlGiyP82RtgQujueda/XiG+HT5F2T3EWq70L5HNYV
3gNd+hyqJr6H5KdpMbzFvHxWeUNNHQha3eoJ8yGWOrnksXVlNKyPCW/4XGpg9yBjr/cITkFFXCIj
ZZMLbhJWPdkkNNYZOpc0HDepz9A++MiQO0XIKgLrzUArjMqqJP1sKvPt2HjgUezVEMNnQm2hJvId
x4HAdsT3mF2LkmwzEjXI6U0NRFsZhnU2VzlreI/jsdOZTDeoUP4GKtCe1KP5PIngVg/sfvG/zWv2
qhu5hV8bNkSZZM1iT6t69BdDURP7h5GSF9dgtmjJmEzYOisULcbBSHiUKa+1RWjwL7jqaEU3sXot
ItRvGDko7xrt0HXghP4VbMhyA+NN+mc0lN7iY2pbwpOCJUqzeaBarLvKfbLowKeB6DpNbQt3WnFn
kQt0bOB2OySNFkF7rHp5kDUWC6PdKIIzxhR0qFUIlhvsYZJjF4ckQbUdl8B0ATn3gRQkZepsj8Y+
F9nJcOuL4oXTEVcRvZ5r19fEsr7GtDwVQMEmcbEEbBiXR+PJKPFFzBe9nWjrqeWaqRmVVMM56dtN
0ZKrlIhz4IX3shOvs/PIVIgcjUgdZMJDoRfYQoioN87zEyAiY9uN+j/yu09+HoAzk9tKH3nQGhhf
Dpg1dXYE1Lu83PeTc52sk++F31Oc330GU6lWvzGvY/KcQ+JvQEr47T+QjWFT35PcQkEBcI6fqonx
Zx4Mtk17jj34StHMC6jOAfHVyYvXAtny0C0nL6kXrVxsUXE0vLZ5DeaEaqV/T4C21Jq1S0Z25Cii
kFVhLozHdR7UFyMsEKkn9YEH6NgJB52JxZmGJNkWHwIhxmwz0KoP3WV3ZfeQbqeDKOIdg1QUWIjW
veqqHHpNmxtsrKpTRSOqIrLsnOS9syrEGYH5r5bl2g6CNyuwX33R33x2cZ7+IADglvAmjRqoLY95
2pPaGA7niqR5JOD1p0fT0FhMyRLnYI/4wKJ4o1e86rw622L+HlB2ZuKRe4hhxPjiacS5DAZtU6GS
N3eKNtKiMnasvz7Id3pSrkWv1lXv34bcfeXH3mMrOJsoooISsWCPdlNLYNWlFPuO0188D5teSynP
xuu5UjWnDqrfAMNhVUBeRModmj9hTXJYRW6Qqx2LRK5l8QzDfynJg4h52CL2nHVZH12oWHTq89as
uAWox0e2aGZb4iW+mdNwnSKsYtj5tAoV+Yw3DQmTR0DEMD5KgJ2wouy44YShTnk3vSOFoz4fT3zz
0Sa+69idE8abrC1XIynyrU0zN7n3GAGFbkTgXOMTPuq1BKjoZPc0SDc4y7VgfG8QKUShtUbjyqKX
XHm/ekyM8duA6EvDOI6xd7IbJnEtU+L84E8EhvcwTKErOmBFnQHhj8mxWJrfE82cwJzl9/pfpScr
0dvbqDMPY2y+JIG+tlt7VxRsPcloBfSP8mCdquAhmuaMDuIvyK2lGTa7Bm682687vm4dEeow2pMm
3JUoRUK0WRHpYrGRrCe7+Q4bue7dGxK/ZVcm54raRuXH0ctYELHwYCoLs3znYuUa7YBxaHrNO7IJ
Sv9lHDJtSUFy6Z2j8ASR8Qrwj6BpY3qlOy0lM1nS6KLNIT3LqH4e8i0xsnAkB187pxmQUBNByreU
w9bk+Z1SnIbANxRbY0k0bsxln01IXCZxLHtsca2OkNc+4MN+s1v3b/hzCTY1JPMo68RmVEC/YMK3
sOSl6p3bONs3G/t3nq4ZsX8w2C+UYXktJ/eo+/o510esmOOmGQBxOSRj5911Fg+UdFW9NsGEzq4y
g66XgaSypLY2nXorivoa9EAZMGcLL2nWNCNPNcAAEfhACl2ojOa6AU0gxu4ATrh1p2Vnybe8wgrq
s7/J43rBTALl27SS5yxDdi2pVwPMCfhWYgtdVFPcPZRqKkVtgLbQfLe7aj2QecBtxbovchaxbPcd
O2gY9mKMwdZ4hJ7j4og9NuKtf2tLuoio7ZdlOh4HVkIkvn+VDTlx9UFm6db26qM5dLvEhM7MzLKz
o2MVIs1sCXOXp3LAo3cUIfqkjP1VbxOQU+waDaovl46mUP04zPEbY0GeeoqvL+cSJPOgYF3QtM3Z
f00QLEbjT1uk62L0FqDkzKHZplO+jtFOjcoi6krCFjDBTBiLrnLWut6tC/Druc0Hn7Lr8uuNbiF+
yYdlCoE/HTY0k7ua1N2GGb9DzHdNR44P81gSTKXTlZUYFvL4wwWdWGMAAmMqP0sJxf1di3I6KbQR
AkVyEC75iNcqcZj+pUt/Nk6i+CvrBtzCx0A2g78ket7Dr9dAqR3BjM9Vd8Fgk+SonkbUZqpgz8QF
XHWKOYk5S9YQYZdfTYUqC/mWoqk1SWfNFI6NArbjxBiMzbzCYCtojlLyq6cQB3UXrd9cE66OzoXd
eDBvSqyDyFcRSVIzEJny01XHjEW3DD/H6Lue3rt5RJSCMXQw+sDz49f8yrR2mVPkcnXh0svZN+Zr
aWLrdA46ayhVSeYzDNx1G3X2w1DhVhPPhkNSX6UaaNoUiKEpSNlpDXKf0zlskIiGvJ3wIXh0YMKC
9VVoRbfLahx9nkIGZLdArB1Y+0P+7lYyXFom9Xr4lk7Otxk1HwlImKXQ1dKdMPw2RsnPj4JP04go
vTJxURUZP66MUZRK+Ce9xqsFfGTEiDlqy3h2SiBnqWRYkwOaK/kV8timDHQRZGd6DIkmLc6ibK41
JMigVIh228xdN81R87nCDGuQCzdF5akRqNpN81Yl4UsWWvBSJiWLdUb8iJkIY6vAnXhlwakmEH3L
GB1mZGUR+2LKzsEW4dbh8iENlWISwq8fxMQtIq0anN5ltB0va9evjznmQsO1SO7Eyqy51nfZu6Ba
B4Ic/eQhXDIrtLj9Adq37BJnHQtjJQ3MygyYFpIGIVPIBpx/TjfDQZQ68iTNFGQHoG3hb40QHhf1
L9ZmMumlhxhWfTZudokL7RFbNqCdgJ4/P4Z9c4zscpv0BVW0g5CgnsajxL8VJt2ON1aso5Saxxqu
snHvUeZD6DD8DhRddPfC8NkV6SpO8epPjkmr3uisSxAH4PkHNIkQsNeQMwhJWNwwo0cJHlAO/JBA
ubsAT7MhcGyUjTylMTisBpS9TuBGbzC2NuwQVeD8lyyLWJm6AAqCgTtER9RrR3JftaxVw+JuDPaf
6TyTyAGcUbOJ/gmukw53PHLeOmJsDQe6P688ujdGCo9p+BpSIhPYJOebzIKMZoZ8SYLyYUYFNhR7
2FgJD5dZ9wfN7cyNlx1UE6WHtPU30mWMnLr0WEGi99shDY5lAXpFKR/Z+FJyby6GAM5npAPFzxIC
waYkWYsxBPShTMDvfrdqKnyKkkn1whytdlPxFJVz4pFdfQetG6+CcJo16Ok2tmd6DfTHwZim5Tjh
0XRmlRO5XKJV/brJtGEli+FfX6Y/jUEkhyNqWnSm+AZjej16qUj93iWTJJArMX99sJSlw7K69dnZ
mnW610tEYi7zw1KWJxGXLNVbaLgqBtAVuw20MJwUkoXAwnylhP4XNDkOlnhC3iC+sh6Jdl8so4zZ
WxXYP3VR9KsKJKRu8za18LV6SCViInMxJZ6iThMD7k2MdtRj/+5EH7iTH5PbGhjVU/ongtD0iTX3
KPwPGyFAPgU/VYqiNTZJqosQb3tp+l50kbM1lX/MchZpDvCscgS8WLnO1mfFsuwyGjrTsu46hDl2
fRtBtmjhAtZnjDZti0b/RbkxJY9yQjg0BuAXBzWZ1MPTWfbMdOqux10rqIWIFErVl53AaO39R2fA
zA1Zb4ockWUngtUQEuqh8dxbjfMdGd0hqkgiyCabKEWME0b51/v+3yiYBwzUBapAPFfGtKUoB7JA
wUp2zzWt1tLVkeN7+qfPtGcYkPREhrG0xllNbWBcVqa3L01w50JzPzy4eR1Emtq6x5JmwrT9X86a
lAuLQUV9s/GaiG78J8xSA21CvCDULMMFFcEFlvj6xEYkoSbxXvqaJyMbPiMHm3E0kQsrLPeUF4+Y
8ZQTdQLJNx+H5TL+0zY5VfGTdJ2FmQeA+HWihbWKkDWhZf4xwKZmQpSTM4ttylNWPkn/3nnlygZm
5acaDRva6TYwqGzyBu9tV6CpqEuqhZsX5wfXAnRdE8MdxQqUTYd61s9dtEj9esgsFppjBHhiMo+D
hG5hFOHFtj6UCQ7A90GO+rOuWxIbASEhAkUtLN6NEgKG6w63xiyOpmXoy3IizJTtVu1CsTFYAUua
/iQp31jTXlKZAwX2tZ0BUttrrUPOO87JycypTvx7x5cH5idUVs3EwWHX5XJyl4NPBe9o7M8ydTI0
ayJS5bn8/50orWhlVOY+bpkb1RVhaW2DyMPWriWyuoSyi/kpnoU2xd410Nu40m7Rg95KZgwJ4hks
bC1BLzbew77E+z5XQnFjv3o14k6v+4+9M+uNHMmy9F9J5POwmqTRSGOjsx7ku7tcuyIU8UJEKBQ0
7otx//XzMSqnK6sHaPS8T6EgZMAll8udNLN77znfOTlxje8U+Xsb0/Vy2u4pdzD7GJfDStEuMJnA
9SC6crzqi6djpmhTjKkuSyijWqhfhA7NS3cSiRHb0mJlb3DVyTkiEZvWi1UivRnV19QgUpzsklG9
9Bo0INdhIRDEVSFteQviHBLkeMCFaEPrXt9HQui3Piow47dPBr0PnCUmS15YvZVRyxRM0KDTD21g
fzAceFZtS8BiuCfaF/F+OBboQXHR+T6re+CgHIyC+JgwyakMOWRZQbRD0vZn7kvMihpDmlmJOpML
BQMu4JyWqJuHUG1RALzmdnfrdBJsEZEgrNVnD/EvxdpbyW3KdCzb6ISsj9rY7c62iRnukh9yILVg
dhtqPnC8TN+aTUu/uLHkkTuOSdnEpR5NYMgH5v55GjN2wNDkVtauygIe9xw0fOjempk4o7B9R1ZL
Z9XAccwg5eoq+zS4dGktH4+hpH4K4ghJL72hgduHHs2Tl5f5dsD8ygG82owjxqIw7WOmEc4zGNEq
SOyNbMOcgGL6iiXZtCgWUVKnNOobtybe0gkBSCzDDo/hHBX2tut/yDLiEOgNb5JVqjFwbHrmPLL1
nktE/oMoAZXPg7+buwoWgnqMp2ANGF+gDQxMq3MkG9rYb6ngZOQ5Y4YQGmVej6KWc/eyc8vuDeNc
5qVQH/z4UdTGYyFDvpTp4OL3TH8jRmP9krUbLlJM2cNdatPSdqXEt+1KMFv5mRgGzIYMtAbLXCdX
/ogW5g+D/LBmYzNvnej+57TJPF8e6/xUjBDkO/NeWwhUlnBl7FOp9PYb4teFOaAM84Plq88cGKDG
JVyJXkFYrpW8Otkc0txDzjTX4V3SPuZ2s2aAAIbSPb6hcZheatgDXsakGxc5sUNuumyeli7L8XxG
2Ag9ZLQy0a9SifjoC3qWyRD6h9TkDLUGPBBh450ittRbC2pcXqRfRCkf5tYm7rr5oQ1bppW5PEf3
PalqyZW2QB1JXuvSmW/b8iGuIj4Nmz5NP8FWCxREKUrWIa4wV7kxEZnYJOyEgchSJvQDQWFOVUys
L1wBZ25YDojNVAsNtsxcRtd7NVEBiMfD25uUdrmeFblumMCnvanxL0540ufqa5CuIYwFcwYXDwXE
Xdrpdvwk3Pozc5fZ5zhnpXB4hlbSUIwecyUiXAPOixvR72yy6U4PiliZSHi7YcyuWdvRtlLJvZtN
eLE4d8UJc4e8NcAz+p4gGPrTtf2VLIpkU/luzX054aoa2x+YF1HHLliN7EjsskB35yj3H+uu+1YN
GZ021HsHg6xh6H2qssl/CAIkxGNVYYuiDAlz5RyinhOcTbetZlH3KjJ8uzReexsW4audWrdRwHdT
mHySvf4RiG7e2+3tkmER6jko3/gMmKlwAE11kjuSZkDRU0y23dVa6vvJCnC3ikxt3ZRAtgi6iKFC
TKOCHtGIqUkYOgxZiAZ3PvuiI7HHCem3KPs+sznAixjeakkB3eaoIzEHRknJaC/uj6ThbDNhQXJx
qHt7l1jlMd3UyLQ3ziS+T6JnTIrRIFwoM61U7GoznMG1f3N1iNG6ZQSVlXDWbDYUrEOeoPzsVilc
S/aAF9c28ED/JfLQdyda3SijsATWS7F1rV0ZzG+D/m41xZfSar50Kc2CKMTJUiXmTekYc1vHxx8b
79WRL2kJ3RvaK3GBAevR2O2czP25cHTlNmZHSK12o0k77SYYhlknQqQ0xSFPqmNhDKRDXAZYPysL
D5wdOvuZLGksjzdGQ9+IrvXYwm2Fzbk+PlYcE5EZEtpxO67BeJ1HpzxDmLcFLR2F0HxNbZ3SVWmh
V22yjnDryPV8vdBVrleDe2/MVyLX3wM0TPaiLs6Qb8detujVOIzQXtn2AxGWquKEPI/O8xQzICfF
nd7BuyeVA1yLV1eE3/1iIpZwJpRSJ0iAaEjCxSDaNlmPvPQRGTKROxA490aJrygpv9dL8+zb/T6l
v7TJx0dLDKs60oAGrD6XEwgDzVzLxAuygXytAycM0sIhr7uDmZJ0hx5wA+oSM4KbLFKcJP64D2NY
HnNiERveM4ANQC317i1JbiOIyial9NMDJbSrGRebtIO25iA18U5uWgc4UcpiV1q8vUGKrzlT3tGx
2EXG0Z1In42PqlcIrm2BT0qp/VLjjEP09TYV5Xdd0W9aWoYkSCY/q8pgOfMO1pQS9qlCRh70HJMy
Ov76vi6Jd8Q8P1WF/SJi94UJxjsG9UsvOVm7grKwKH9VSUetS95mZpHDmu/uwqi0059x79+b5jml
UQCghotsXoa3xlo+SoEqxsaiGGWv00jt47XdayVwdJccy8zCLCh7dBuPdMD8a0Wyo2qqbbjABCjp
EPSFRFMSykMHUbbg2W/89TcLCzqUzW4yMw0hHGOhWbSSVrJsWzsW9a07HpRFzIAQWPDSEM2BbbNa
8VP0q74b7b0XqFmTRL/pIoRc+yxHfJyen/vbUCK7qxLckzUyQzYuhr8MO1kK2l7F20abrz72slLj
H24EskztD+9jbb2aMNWH6nMfpRPZa7d4Ab75eqHENEBaGsYGuqIFFesRpmKYfZDi4a6qGTeh9qGH
/oma9ZghgETilHkc/zZ9j7UTgMbFG4Z4B+AVLFDgERBvVyT33mIn/Bg6/Zh49rnLeszdHGAqCa3A
7Y2HExnRUDaF8a7w2Vr0rvNJvQwwI9RReGxCCpd6VMVOSjbuYL2kOvmCb/fejUazLQY+s1B1r2JA
QLYE77YlXaZbEMdZq+T8tYvxkkrsepu441ey++SgoIo7kVFczr1TXJqxeyvC1yL2zllZbnJ0arOf
sttNOW1ATOEVM9C8rObd0lCJ51P9s2+DNyc+tpF44BVdshiD4uQjbINQTP862VfzxNGjp0UzZs6H
II006pjvLWF1TsJ57UKCQ7OG4CgCxFHZCDV94TDYi3jaBhGHZDFw2NZxxDxq2jZwTb3Af2tHD5qq
8KotO9LEeN9ljsnWxVyPNdcM80bwkugPx/GOKPoXadPEZNb5GkPzIQplZs6xKvlk/tYpmiPtVI3M
p9twUwwJV3w3W9uGmn2pnQj5wvjDtVjr2phiaFrmo1+DfGwDrra+pvL3fEacvb7InLPHlKjmJrbz
mr9+PYE5+1pbn+yQc2Cpa0oZRxw7Oa6UDlQdEfE0jGbSDZ1lnMtO9XNpEXMUhUMxL82LnyEnQjBw
rCZxDVnUcUzyzjQR75wvcqx+xW4hvgWE6Aihs1Y0znMwPgUd0aZJ1KGGgTnVOKdyuZ+gOQhtP5Qe
QvE6suAlTYRV9h2clBqWbG0ze+nkvJta0mI5CzpJuQt0HSEs/Jqb10Vy7M8ygWPOBXogsKziBuVe
k8xQywKovoGiUbYVggXu6dqrzs5EyHMXoz2yTHCitN7GBZdj7tELGVN4RTqmYzR2TItoxeGJWJFv
sULAWM7jJ+UGwbmm2A9S+tO0yNMFpauPld70ZXo1g/XUsY4dsqn5JhrGbU7A80q/ry4T43yTCj4v
u+LE6szPcVBVp3AKLk1frQLr+7Kyg3PCAHMjK+cya9aqWsftkfPh0WrJhI5Lmrx2ZFEqkAKVx9Bp
5ewF+8WwfIl8+hLaaFv9oNE3YaUUDXxsaAh/dzLl9khcaMdVD7tj5Mpk5GXfwztIt1OJ4awNibCo
xh9LzVGvi5qH3sLUlDHWrBRZjxVxM2WGHi/pO3P2evmo5qF6LhGjMcTvGWHdUetA1rfBIUcal0d3
YMWfd3ZJqNhSf6G3xTFLKHo2HNHnBZunneNnZMMnurC9QXHDJ1o/04ZS1LPqi4ycOznzU1o6FMpt
sKkQKWywzxxpSeJo3Q+a0IzJbnpkJTSLlnpCxyVJtcwo0Cetj670AfQ59hejhYWyoD8vUftRrtqF
9BSkVJplDuo3SFZQ58gpSdxElctpZo6gEtTDLuKuFNkp8/m3cmGJw+Rod+j5Wb/IEm0y77ODUrO3
uM3sRM7Ma/uf9HMWNFxgH1lqS0TRYXHbka2rRmdf1NWxK8SPpVqIBSxY4UNrF2fBk12Q4uJNK6pR
2+9jByipGsV1dJD7OuVHFNfjZprgIwtMhy6gR+kkDH5mxLCairhxqpys2/pQS4U0NjMMPcvkkoMB
AaOMo6YOghcpq+aQedMWTkl8NJyQEYyEPzPutN0SfxFpWx7jIVtfMmUypdZjHQtGo6OXHqpOkA9O
wAPSLsvdGl2QUyus4ih8xG5NN+WbGgCbom1Msi9H5Vm9Y6wqBwdqjsrfuapAhC0Da3+5bObYAz4v
McHFVHvOOKK4NwU3vWFxaQ0Kfu5sooAG/B4TBbMlJ5S2FCswrNG4RQXojoxuyo1qOcOIciYQQGcG
23e9j7Luq91TGyWD/rTooT0mxHJJeicmoEmbRPW1wEenG2Sy8YKsYJ7ncTM2JOZk1ks+0b1RphFH
9h7mgU65i4kOb4t0uSaeg2s+Xs7wXna4KchFLcP3VH2aGgjUvo12o46zhzgZXopZQbGqXMYvqHnL
gHVpKVd5Zl58q532OiRMZJyCy6ZxU3Ao5aPO0bS74Wql1+K189PDJOZPfem/Fw71UpShyPQmZvaw
mHrCasaUC5MZSLGArZMMczWSAdRPP+0IUnohSGAJkHSE4bRa7fpkmzKoO8ThF5bMbuNQemGloTnV
l9kmVO0XObF/C8lSbxz/TXe2c2kC9HiuQTGfuN/Yq/aTB8BTejAEMl2jpUIyl1v6SxNz8sqGvVCm
2lbhdpTIJ33K2KrloE04rmInC0fibzT0rRi4otUyL9AKePu6t+CI2XuM8UlCvSR5Px8XqrAN332S
JSLMgvUEtof8iQwxHwCxjCVK8KlDvzy/Nn7UH1Lu1RvVN6dMRvQCQ6pf3JIPZeC/Ornf7eSSMXPU
3k7HcGN6i/DVAOF6Fy/pLoTPMekI/KPvMd2L+6csR4WKBWOqZqiYwY9J0II1YbVvJaaNOY5eJi1J
WsrZaLxef9SukfQrrfMYR8TQpxhkiDXUbcRuPdP8yCaiN11O1tDqKeXanrZj+OQWlKVRl/Pua5Q+
gz83h2a6jcJgZEe3QeB7iiC2Qu36Zp3itXl0mBcaZ3OJp0JlRXOM7N1Qzdc5xNNXld7Jd/vxBOjk
frA/dUtJCvpQIsSv2EAwY9ECCKo9qCBZc0e1BHUawqlAHrxPAGybvPnJgDHdidg6ytGFARzSW6Ue
8o7UDjizaRYniXwMDOSFGhMA/nr0lPO99hr/jIpyOC1z+5Gi+oBlmlvbeaS2084rHdgWhWXHisBZ
eOgkWYb2NpoTEi98vavHDv06OcTCCiK+J39Yqm7YJyi7A8BNXcj7iXiMSIux3AntfC50Xe6YOlqB
HxLkZ54mItYMhBlSMUjGDlChLnn3kXDqOTvB8GiR0rFt8/Ati6LvsWnTW9GRFREHOjolVg0BBaFc
7hGIhp8OFV/FCq9dep++E++XvKI1NFCgm/wd7QJ4UtcF3+BNzdFX4Y9s9E8ptyPrkrkfyarp7Ryc
p4WOnhFHsO3DS+HxO1wlL1pBNZFzIpgwBkCPLBv829JaO11kL2p2gdXPIKkr/d4OyPrKbAA7xt2e
2zIEIj6d/PaivTF+mBbc2QunWYR4OfsUOUFxxrw5xglTVOW9N9rFdtI0LiP8AOd26vAPsoO5dLKw
8s1AE1CvjTASDsEA1LurvWOghmIrUXDlHvwH142ADpU0qelN+AGUVr9uMZUyEMURlX3xHQ4RXu+O
Wz8w014U1Vv7nizhIRZ4WAwu3WGod8X8tIRJslMIy7cu76bKYCrECXlxcZlslxr5EhvyN+77bwSH
ZZyqp4/Z88hvsvAHLcyXQ8eqb7XFIdWCCJExAMrc5a5sg2333uZS7KVvXry0vF3wdy49o3XsTMwH
SRbzvjvYRHfKZFC5relpXq7KUC9WzQL8LkfMNKG3dgAwVrEjnkOqek8T6iBTeZv1FJiJN147CyKu
WCXZs0RGTVnZkfHMWbFH0kYLM3A3KzfEcn8Ua2cbox6Ynfx7ihscsQM4Ojb+VXmMUlSjzQw7ujBl
ivzK+MI/UmnoEHdXaJrlzCp/TANGqvRH6YjJ8tG44tosguPniBJjrWFyFJhY5Cjlq8ZdthqWqudM
D3ivvngyqFgDNd5yWUO+a9EMjrDdQ96YygynInJm7umHvEfyvlgYaLrIg5saIVPvgJmuMjE7bSNg
gdO+yfwOAak+o3EF5xxVNNQdhWtgbMG9o+AOY8J6PCTvfcT7VjhZiVO+hRmaOqAXIQlmkuUBxRxh
NEll9mnL8jEuhs6EKlguIuaf+Oz2okU/1TR0PDvNQRQ2LcJPyuh6GskPRCUWOG18mOvuNWsgNGH3
HLZFy3+Nxn1tmZtoY8rdEJR3FsC4bZvuGiRqW2TVCWILtqMkLMytrffkD8e3A3RpVq4WRWMPJa2l
tWMlhzpm9Qn9Yjymurv3hoBlqvRRTvrqJYoLROwdrZG+Adsyt9Nt5gbL0bcZ7uJEtm5+/+3f/v4f
//Y+/Xv8UT1UOYPG0vz9P/j3O2bCNomRHf7rP//+UhX8/9fP/Of3/JdvuSbvbWWqn91/+12Hj+ru
W/Fh/us3ra/mP5+Z3/7nq9t+6779yz927CTd/Nh/gK/6MH3e/XoV/B3rd/5PH/zt49ezvMz1xx+/
v6/VxfpscVKVv//50OnHH7+7jvfrjfrH+7Q+/58Prn/AH78/fyt/u35rk7L6v37o45vp/vjdcf8m
HUXLyRM2Ynjl+L//Nn78+Yhne9Lmf4HvhiKUv//GltfpP373xN/C0AsdpVzhInJQ6vffTNX/+ZAK
eSrlypCSjjny7//nj/+XD/GfH+pvZY/MLSk788fvAb+9/sdnvf5xuAw9FYbSd3xPeoEIwoDH3789
JWXMdzv/q0tlySGHRnNYlRzKZ+KwMnD2/vdF4qELDPZmeFvFmnAfZsNtOn9YlCRBSeLL5MP+Lrp4
b5EIGTNxcpgb0RCt9y9tLJDgF1TiZLK1H8S67fqw/ozp+70JpvaYLZB+QZ0VTA4CSSAY7QSKveq9
iL+NfvOuwwaGcfY8G+Wx5CNxN0t721HtoO2cNB4hVhCq1kaid1iR0eQXiK1buLtgncUIpuz+Kgy1
g58BDD0mIwViuORSYeid/HmfyQSIeRswtS8G2HPOEdJKXFyZT/70GzqpOfh8buv9bO7Csb+4LadL
n5NHIThDyfrRj1yYy/b2/99j/6N7zLX/23ts+JZ//9b++Jc7bP2Rf9xhwv6bFIFixKVC6bI7cQ3/
eYfZf/M8j6ta2aiXlZT/vMPU+pCtpA+oX4Yi4JE/b7DA+xv/FL7vOvavB/4fbi/l/MvtxZPTK5a8
MqG4m9F78KL/envZETKSqGqQFK14xwI+268vjpwW2iVxQSa90vg/nKNDcCHCvpm79a4oxuo+QxZ/
8sOGbnPleYdc9OYOhMhnt4BQTRfm2kfqTWvK9kJE+LHnGbBS3sNa6mf7cTFQbAe6ZoloIoh06Cbj
QRNiFPjVFikYKqxgJEc3TB7kaOHBXhgXFUqt6tKktU5kjAZuUd055RxcLDwltiPDxwj8itWneucU
MTNIJh8vZSbPXUVFo7pj5XXXuKfWT4rBOes4I+zQQqcgGHU/APkj7iRkHldoJpKRl9LxxymGYNY9
6YpmVVUEbICuZDauM0GzyPz5hWPQ1ip7fXKiEIN6BNind5G0t+nKWBR4ai20Qvsm6NpL6mUtoMGM
rTYV0TZ0Vfz0l4vvzzX0r2umWC+1vyyafshBj0vHcz0hheP4vx7/y6Kp2kJike3sXaKQTZjJqU4q
oLvTK+d1TbDyzgxP1dsCMOQgQzonU2hXh2haxdScaqdBw6QHlWqUa26eUqYSj5WEiCfhBzMBH+Ab
aecSNV78nIQ+2NRy0udB4MaeiX7wBjk9oVC2Tks58XHBQ9129IETW00PNjYDIYbvEcswDhjiOjKg
ULUeSSjg0JIWvTrFqaqRX/ToATtbfKIKBFUSGZ9kpgABYrlq9sL01gna6q4ImAtlFuqysezFY2Tu
0773HrK1LYwg7WGYSncXFjNkfrPak+jUPiDUf1V+690DTjnoOtD3S5i1x3KG4rKpXO9rY/J7mpLj
7dSnOGYG4ZI9uXOcqD6UqsL8783FgcM6o7pW2KiGSTP0/VgSr02yy6WxyTH2x9dOB/056kgAqRlT
TQH2mNzrgkc0q4gQfFk+IyH/Xuc0iYAgOht/rjq6TIEgbggFKB5qdNboVawObJFT1XvEw6vEi61s
phI8i1I3QMWpqJ1aMJlY32iQhOWDaSjTsLPheHQUn6iIIv86TBOqEtq4FR4X5lZUIKJ+EwUTLD1l
XwRTlm0S9SmOuhmqphz13XVlYKM/LOZq30A9QKlixsOyvu9TOgebmAbdtg0aUsad6RSamKRKadRZ
6wQjJmNyNk2kRJeaSW/OVhX0KSbtWLu7KXjJAwz6jeWuYU1gU8KsueCsoLSVw7e2J6Bj8pAyGMsi
DHAarrg0gwuN+2JQ9qV2h59LYalDb09AZKdo2EcO6isZJtE+Wz8du1MfS5YLsM0+W6um1m3qL0uI
amjsyurRLtWOxS/d4Rus7sZuoH6zFrOjUKIwz4j+ogJ8yVuCnjJiSkQRLrcg1hRCRyiRiJDipp+O
7igEfd1kfgsqQiyTNHpsshDdwPqkru1glnARPdCB6k/2OmrilcKVDGpcx0kEocB5Yxb0yc94LgYc
4jVw6YdFEUKCRl08O4+uE6SGm4Z27TARtvHrC3IRtNkOVdNEQu6uYUr4NYmCTdhld8FSm5dar3ke
lu6PGS3bTdzmzmFAZ3yHWgAyZRS0CKDbXclV8MV0RFjW4aWe0EfJYkoPvkqSO+1DBIuBjLjj+OGv
WvsxaPvDhJT3ViJs5K6ATpxNGFtL5cvPgE2fCW0gRUo/thZ66MVENkWyJ/pNkqZgCSydXxSiZLg9
/atEplTVxa2lvemWrhPFQbWWsREJGGEZ2rc+xcSqKEUnfRo81NFgTcxTu0pIXFw+BTl7LAk52Sr1
UF1RmZnNMjGz1qDZiLbhCgWZeEbTtB094d+3jVdAThufCPk6jpnbP/MnOUc3Yd6YeNQ9Vc1IWUS5
uS/rAHlbkKxDqIu0WnnNFNT2YP2v5jjEwwgKCdrdMI3+sxtyoTNOq642soXW+mnpgI2qMgBFvYm3
nfcaPpDvRrSel/RhqBb3rIoODJlaLu36JcKhBTcq/6YbR17oxRHz0GcxOULMHPrGNPtfb8iEA6gv
BH0dMQ77/37HoNm4nqP/ec5my5C+FF5ocxaRHNzFeg7/y5YhilLF8wKLyINE4VgiuA46qkHjUqTK
oC1oPVmvKeC1R8Go9TH1o89sleBQwRBDsJb2Fc036ZEn464ZGfkqK4/Y5LD5/GzKVB1rOiN3UuJd
HRb1a3IyXSMskwHaoE1alTXtOWVdWz2D367d5Ub0Pg1Lv+v3tcnMuZeQyFKyLxV6sbNrKUYWSevC
ZHWmQ+TVkIlc9xrVOVcl0o1NLRQhQn37psgy7bJKPp50kbfHPOaOaEWin7mfsoOVLvgdvBa0KUCz
rHLUecqDkxtZ7n3aafvWsplG08Tu9xwS0C81ZbsV71adlde5jMILFz/9LhIaPIV4UNAY3XZFkTCY
DWLO7L55SkZMjRL7holY70RCyljx2grpnOhEfwlxWL8x2IL8F6YIk2OBW7fx8h2bCh70YMhf3Pne
ZDq9j1KDNJNuLLZ1P32IrYguI1CLTuurY6Zu6ygPrmbI2A1XHVptBdqAaze9ymL8ZHVNemkigYm0
ARZVFozGTOS/Yvnp7rzGM0Ql8IypH3/nNTDXwNZ3sWIsfq5OL6VVTvBE25rwbdIOKuazvq+grpTi
NVnDSqxqpBcxZ3qfr4e2wRcFubxU/n4ykx0e9p+QVJz6oJHQuZkruC4WU8fxzHGKqnyPUvZU9mPK
EG9lensVDOQWk6QpldraAQpp+2zbnXiJGQYdNLkhwIv9iIDB8ccQEfSZW8N9UTL+Hr3ae/CKArTk
nFqXpJhtYiDFdQkBHsdwoF59K3sETMVu0iTfIyFOU2ZD3ZvktQxj9eQESbTL5p7sQQhaQVZaJ1wZ
0UGn2YsgEeUadnSf5rm7pGGD8wsmB6wlkHNJRCSwn3E8UM4lGBfnQhP6wPXW0Je3YQTFLpjqDiWH
xQzqPnZWm4rD/aOKZS3n0HoIb8mucv2yNKe0W/uCqW0fOqnFS9cfaBhbiASD6ZzgB6HVNWKq5uh+
P9d1dmatyW9U/txW0fRsanATkWdh+GkBRcAYT25y9BSburDk3TwJ5C3Snx5cOlM3i56nc0xHcW/N
zmdd5eEJryKLQVFmMOXHBFZSLp/tpX7SbWrOaQ4QUajlpa1aIAkJnSY/wneX0C2/L5KVkRCEN4FH
nhatX/XCULzoMbUG8FWLwKvufCYtwzJ89md3/NqHaNjyEt2Fx8nroRm6fdLIfdCmD5Oc2h85Pp/2
dgwwhkEvDa8zxcBN7WMc8+2BsdUQ9TvLoWApQclekLKIQyVLdTc7i9pZHpJxH3ioKBWhim7J9p6U
4TFC7L8ZvcbdSqdxdxiAzZakAmwBad98KQppHeqhMNfMMGhoy8rf1sLObjnvZbcFK4jdEDdX8guM
nyJuJqXnNl6yBGwqSuAaZ/luGV1NlpFDznsBGWnnO6q4oKkqgGISxjz6JIL5aw1Daw5PLe1ao/zX
Kerdc+ESXJoPzYkBhbWtUDFCxcbzRxsufAis89Ih7qpFG3zP0G9aVSAuyMihurQ1r7NalmuVTzsU
heYRq/AVFRbhjnFvvQwFJ1w/ZGXqADo0PU4Aa9Hm3iraT10Y4uEbVbeZ7ZZOJkbtm9JdhYSNbV4j
gLVmqH/iZa2ObRjagORnnHQWU7AoZADUR9lPfOz2Jh6LHAN58VhFvUaOGB0kRr9LvJwITwEG0KQF
kXZ5Eh6yIqczyIn7NuQ6QIQ2v6edgdtTf/U9P4D/GEJTUKm4sS2Mb9hkmTD6hBXgvL5TK6Lv1301
lp/cKnFuXc0t7M7KR9FD0iPFCutWbr7rxA72k2id256V53YVMA9ZBVbb4FJqVOyfbYRB+yw1X2O3
fpzm3oImqEDidBMXmkr6XWOgL//6ApFuYiN5iCKAQR0F+sEZJRnWDqQOaHCfnJiJYjLRgMbZRD++
iuzvrCHIYTx934Xfq6Bfjz/2rulIncmHAo+knML9rwurQ2DiyTPeZXWexxzr0q83q8brEgmC+kLO
V5e58K9p5EXnAmfEpRnk/VT3wW0VDs84wcKLMZN1Yqw3hPl8Rkblntv1yxAJnCBy9S/OZQ3kLAHS
BdMk6sHyhovtnYu2Mbuq9xTijxAJvrOgNsN6HOG58NAm3KTYoU70N8Lb0sL0lw0U/007uPd94ewG
v/0QuuiOKVm/M3FR7cSFh32odNC0tBorhdXokJTwvr5Qfm59xmTXxXhoDmfII2xpu6xapttk/dI6
DFgBst2VDS7OAt7QFuXG12RkY6gpLOC7hW8h3pnQPoza0pe+80ARFBOFAtgzl1Hkfpq5R43tPLSW
DSF81M61UsGTlWsU26gGHirL9vbZhJaV8DJiFm4Dd06IeyyZOoYeA0iLUc9J5wJ+0PqFGRt1nh7v
yym5DGNDB75U5xp5GtJpfBCAdGIq1ywmYmjOO2zWWXG00w7NfecbzgkKsFWdKvf215exJLjS85sH
qyVQrce4zGC7ZjZeMdrNp9mlBQM8n3X9kLdzOGynJL+rAzRhZThb5y7BMU7f6Ri38sYe8uFqD05x
X87zIRqQK5lFMgbShBSJlhldOfvm6vaf/G40V3zrL7PppqOuUdQo5QEKRZTICKDbMfdkhqY9a0eL
MhrMwoZUBVcLlGNtdHXshYcgcWkYhtfGzBtE0Jg5x+naeTPSTgdu7z9P4RGjsrKqlo1NQs5RWKJ4
Lmtz21qwaruuvKuC1By72rhP8cQWq5v0tajG+7bNrEvTYp76VXEAJkJzxk69DLO6NHN9t0C7P6rh
HWZvf6cPqkr8L43+kqOy3rnIqnZDnMav/nwny/wuqANyGXTZXAVIE4SI+3zdzkQfFjgGd7HjxBur
6MvNstZgOkN4kM7zt8xVSHcY3JcpfefIz7gMXH9X0bP+xHTiwVezeLAPiICmK5an6epCtdFQRM8+
rphb2yNZ1OHocGwdhwxH55IVw0hCJMK4ehzKZzymzdGmv0azOd4TRDKDH+zMRSlBIG2QHT3Uelc7
zYurPXffM2j0yKMGjCbuwkTequ2LaEtv17Qw8ZNKQl9EcEskVgoLInTbzyrroAKvCxzBHMmJaRQq
Xqlu5f+m6syW20aCLPpFiCgU9leR4k6R1OblBWG3bWyFfS18/RzAPdMxLxWkusOSKKCQlXnvuaXh
Qm/jYRWRKN5SBcJhLL1T5yG2BYmHPI5jIVFaTf+i0jqHyzEoMok9+zIljJx6Bvx/N871Hy8LDBp4
lTDZSipBv4uZ56EIOyXaFGKDCxc0g3DA8UFBiuLoZkj3QmtoSR2g2s1gGl+7oMqulOW/rLbHuCe7
gdoTPd8TTM4TGuP+ENQ/26bmrNdHJZFPEQyn9Z9v0UbhKXbNuxAM33Vn5YTRKPwuGaP7EhsWEaF5
OV9C4bVnhe/BbWKG4DgkK7AuVxiV4wXyDDo3qG7LYpPf6kSEzU9lCZq+L5odlR6OfiPrLnkFgqkp
3HZvkzA9uKNxtjssr8kEhmbd0iQDi03XZQ0gL35Fi01gF2sR42TD4GXa4k0ZU7/tdEN6RGr+GKAg
sas6DFCXxQiJQ4zYXisTMKQVeho0XCbFi8E8ENY0TDland87M533/CIk22mmdS423U1TWmwty7K+
GoIBhHnpYS5CMLRTPR2S1Ezia0Ga2XPf8h8c381uhBCBpSlG0BVmcrV87lF/mJKb51FCtNysZeq9
1JmeQKwmN/FVAS772s1CnKMhGGlxvEc1H383ROLBuUmAVdbBVifuF22V8VtYyQQgv3OYbShFlUDv
sGj5r20DrslC/pZSld1E2xQ3ytJz20ynxrbGa+G0zcMawnHbxYw3tCfugZ+aezxTP/u4GH6TM1ud
fMYxSQ3ezlcBYcPxe9FN5j0yw7uBfmBroChAYimCq11RL3KCPSkSba+NQoLTKIlClnqrFoY8FfUk
j5HzUzPxh8kCYmJjKe7SvKxpcg3WF5WhpXJ4KjGZnYheX8oNExLIdTagQ1QKvEGs4Szq1NuP5dw8
hsbM7vlYnyoFJbM3En3gSjS35A0ZtwmgapN1VwYGdLhKDDIqGMXOX5zPNT+K3IjMRQ3kOWTx9jVO
/znL4nMdY+ON+Ey3fV/zeK4E/jJrHuqdFDraR/bwxx4t72KNLkJiMzU2tu7tF7ksrlf6u4wnE/RI
mD9GVJ4oeDiQyUqfq5KBVJqSe7osGAaHw+TFf+rSWALIaRdBRUzRxpOOUHLHxLq1yR2gdpsVud2o
XAFEFsI4weh5zsI5PCv5pdcWzymd0OAcy0+Fpfi8LoYDSRYlFxmajdzPo42lZFnCMLt78aIVaXti
PC3RX9Dgt8caF8cV4aZ15Z44CIQMxtiJXWK2xTWe7aWFKefdaHgQmhOkeqkZeU81KrudF3OI9MXi
tMCOs2QVF1m1dYSxmZLu69QFxMkHMr8sBf+T2TPvDkKcW+WMNg+DvPnkDQZuwrjtgJJZun42mzG9
idHHuWqKU9+ieQH8ABrV0/5r23jHppqrczGn0ymcYapW3ms36ehB02yg86OQP5Vx8s23fix/7Swj
kjoQ/XcivOstVjciCttsgNgjUQ9VIccJ07oWlvNbDq780EVjXeV89+t2cjYmAqwq4vTuirh7UbXP
DLSo/V2FvYWsz5YSNNXNNkmJ+l3/UrErvy7F38H0p3IXV8x8ZCXVNRxoc8uA1kWoHCj+xiyPEIHf
NWm6nLVF/OY01sXrwvnYj/WLnQRyqfKIfsn1N2/qs+89sC2HHBOhenvPCSg7l9WXUNX5tbaxNBKp
Zk9BsI/76UslTetULAuGPHPHePndmO3wbGjfh2mAqpQjcnHiQHRNYmN4EXSQyQR9nRpOSBym6kvi
lxDdCcM7iwUcjYL1PGcufEFrGJ7d0HHOihI/bnisWJVN1mTxkhlOdg8zrCe54SKvWN52bee9JMEX
DmPDJYzK8aI6E7w9XdenoSQfuOszEN9x9Jh2zpxeY0gkv4wEE+SGZsse+CFyJgxs713ij68SjaLD
9uUpG/NgooNLGvZ0bWP8nJHo3JdkWQwKgTqY4SU2xGuUfITraWkaAn6ZqWk461XljoYuwMYyHS5J
EzyC1B/P4xyNZ98oj9DXYjL7iBLl0j4Vk6t4lLJEUZZf6iXbrBljGKfLL4U30t2FNVzJIPhhYhLf
SzPWBNfB9mgn8kuavrQeEsrYZp4nHIZ5ftJB3IDyhL7KLjh/ONF48yL11tHgvVuSPOlQzksUWhoc
Bln/Y3dRequ90jvOqUDDF0V3p4nAh7tLQLoh8MpbbEu0XfprWfCXdIqpv84waMICYVeMsruGn5TF
MdOHZkSO19tyR9PNR6TcWZ9GPz61TnRCVzP9slTyI3NzaDQVTN7IxtLtutanBfEul+JIzTK9OklF
k8/kWuaJdRNJnb56lP5PROEGTBmo71ITGgUs/R9EA8oPMRThxkT3zFgSz4bLEc1L8vraVhnCOboM
T4ZVBweh2wxc2c03F4i0VsFWOjbCgam4iCDeOQXHXK+KAOC741tmMDpkwA/wPsiIBSIlzSqh1aVO
t2vKITwj88d95HOhtU5q3utlUZ4+qbz/UnZecuQiLt9mG8cCdzCstQKWq3bqO1Ia57wuRc/Ryk2k
u41ttAdJZcOjpbP4XAcuadOYBxfNfH1eByt/l3ERLeV/H3brY69wJedCDCyYhs5F1WSXqRiYASJF
H0Pjp9GW1m6E3r+ROcJD5kbJZbKzke198oCWkVM7Daq4jXUaXexg2kdm8cHD3PtxdBmlXaBh6n0U
u/Dxe+Or7ZEogz923vlIuuuqdD5N7JDM9bKHdkk7CgL1ZxDOcLF73Kut2lpc4mg8A3Wmq0uutw8c
fV823hsCfQxuVtVfHDs2trbkxGqMRvuSJPjUXEQbbp/1SFEZ9Tzhlv4KlTc+zeANXu0QfaKegUY7
GB1vju+1W0ciuhzopoCkrearNiyoMXVwXReySkmx8mLUiCnq4zDqXm2hKxCAMXGhFfuEgbD6Je/5
hJAjUpxVGb4EI+Ca8P1HGvqMxbthz13jP4IcBWrc9da+8Ozo2i7lmxeqP6TJyqcID/LT+oHGasxv
NDuJQ57nU51SbDalS3WP5dMjv9C3kRozF5MoSP2Nz+Xz1LZifo4KjtYmR99zyx4Jrh555nLdYefo
GrgX7EwyhVuNQsTeNH73xdG5wCLH1gIicTwDHsAFT77BQsgRjX2OPcHWuGwl66tg2SSzpIe6iZkG
TBC1+TA2wcnv8SHMTjw+D/jjiIudGKfpmvHX8la6zY/IL8r9euoVbgCa2Rlo04QwxLdNlwaXyORY
smBF/r6KE8iRtZudk3SrGc4sdTpC0+jKR/cdBElIpJavjr2h9GayoaFntXFgvov8D8k9+CTaSBcJ
NHXjJ21wjRPrt2hphdL/Cd4Ms7xFxkCcSTmdw5ZHxTS5sFEXp0wX9gnk1kBdC6M7N1jyYsNDRong
raMHTCG2gFU0vakkE/XGdKo3swkVGWjBe6oclxMVlQcPcITehYpeXSaDWNlo8WXnKlPdkr3u0nbE
6BIxL34TSJb9GFLaXDo/R7nzW02fHyL4Fj8w+gduLRI6GOkWeAeeS4UaXkYlffky8I4qHomujEkU
LrCgKJ+WKz1ZolLlkZpPnPmFxHl9FbsWr3AkIYwsSDoJnfO8LMkycmqG9GbGcOsTcjsJa3ZJqI9h
Nk2vpQ+mCsI6wNk5otcjSaKGiyLNem9PHv4ls7HJFKW9Pwe0VEy07DS0KS2m2DMOvU1NGIxAjThq
Bg9qZH2oA7TddAGgaGBbV+i39+s7j55rG6feU4B9+ZiorDgEUs93GEaXwKtT7EZ2ziCOJfCq+GBj
HuRp3V6LZenQk7oB0YGG9qpn4WjnHU+e3KV2C6oq8dNr1TjiQrv7DXw4u8bAJzV1GdYawkU4zJRZ
wIwmV5+R42YvasG5xNicQ5t365coyN/RUTjAZGWIjQyj9CXHm0AORrLz3LY5xUkYXmxi4A4isl8t
WlcMr4k2Pa+L0yPJTXsz2LFRtC1M4+TuGn11qA6EsVYXO81A/y+vuri5VfGcHJj/xRdfefFlfaXm
WO21K39Ohtsce9t8ZxY9vaybD33oFvPDFO5KqYKr0YwBj2Nifpd3Jr2IjYcvAEg92z0EIhf7S8PT
gwRc9N3Mps8ilTZgw+WlnSG0rZf9Xi/tM7VW8sviVkF4zs3+atvh54hVZwdKGoLG2Iw8uc0P2c7R
2WzyAODQ0OwF54Zt7lXYyJOhxOPY5RdVBzZKDid3j5LcTQwG/rlYFmd2iA5P0p9pbizDq8Q+W6Ft
AZqGnUXi8DE2Wn5AD3Ei3mp4MGkX0blcCndDBTAwKgYb65h0XUI9i0umf+qGpt26b6wL9Iz+mPUk
4QY9tV6hHxP5uZ9E7nKmWtgYXbMLvMwdF5UTmGK4s0VW7tePIPBd4uOZbgNyMn2XOEqilXQMm9Qw
ow5SvevhcR7bm1NV3iWLIkhViYjAaA1R8Ld7uLYQ2TG9dpBnHvDQZtgn8Qb4FAnhlG49k7jAdaHa
Yw9f3EXxkP0p26gmuuh/l3aYemSGw2stmIKVeTbiG2axfOO9963FOTeaD4c8OG0PD9UubFXGyMQV
BNXPIpwOSZ2Y21ZVaMC5J989R28UfcBXH9uiD2PXjt2x2PagDp5DowO0XXTeCb2xd/ICw9rlE3RH
vuOLb0/p36WZ8n1vGt9FE3+3DYTpHeY4BqDTRwHm5lnKlNm/VPhipe+in4C90VXaftQeBx43HozH
wOMschFzzL0jvjk5WgmvjeKLgpMnUlebW4Tv/GhW7Zw4mqoCz2b+XPWVc9SLJmFdUIYR5cmIDOYJ
eZKeYGqNaKJTzVLQmPjVRp0/JwK5SEvK8rsObRx5if1IOm/H0Ns8gQ2Up/XVuiDb39gGhxMSPpKJ
nSYy2/SlkcwGg0F3RCgw8551/BLH4/gqfBHuUp8pbuV1cl+OCx+q9pKHMu1kP5UNjO5O/9v8LcII
dHzu5+gdRHHU8Dr+e7jUKOxgjmHq+VgLpUgVZOlk5d2Jmurc9850WEdEdo4nr3bxRFpyH+EbYcjU
RSceUs3ZjnuSNabwZfCePA3oazP6jXhJijS4ZQ3xk6Q/Q1qtIrnzcpc8zmXAVDplfsDszjR6qI0b
CU5POJzjtzyBBeLHBUOxogmhvTTtbk7BsGjd/Er6nxDtyZ5VDPyh/OebHM3U2Sq5g8s6+wIMFx3h
oJP7OhquqhC22Q8rCou33J3prztvnq+wPIuluyt7/5dTz/5LlhPDC4BUP/D6tQCVgkffjvMpdcCQ
uC1VEz7awfX8c4O1DPSJJsQypSzf/p3yuemb6Q7tiZ4xB4GwwUEtZuT4SV+fpsZKTx38NF/DxvTD
5QTBjfrkefRsk0VDsqqcssxlgt5VFcwH6rV1sQJ6+FRLdMBnf+vHkoTlxgzp1hIlk+QiS7bhSAS3
G8fiudSRdxxk93NI/fxuD8vYOjCSk8HE0zFqQIa9WR8BPahHk4c/3bajxTEyiyp78ndHzpNVvTSd
mGT/SIeaLlfh3jD59k9y6UNkfeReffPLf1cOH7w+CRxX8GDGNP9K14GKdDrHYqayU3r40uekGscu
F4ZinkeYY/uKoad6cqww50GIirggVZHJoR0CQqLnw4cdtfm5wB2BF6NsjxPGwm0nNSQUN5Ybu2vb
qwehjfrUCPfYBBnaNe34LhA+17Nrc6/zUUzm5Ly1uvypwTwefEZu+zgDqb0+/6Wpw4PJ0GWbi/Jb
M07Ds2NUjJZjD2SNykEfEexxm+LpBX1f9jDt/p8pyXpyd9LsEfQ17anCNJ8z0kD45/3XyeqKj6BC
rCQR9mRazE/IIaIbmnXjhWB3dZ7Qs7WgrzMKUqgqE3BO+O5/TGgA26ouIpthvIyORTD8Hnv5xUr8
6NwvjXwHJ945d5mA05A6CTrwp/UV0h21wd4REO5G9BEipnWJqIPOSzSqGQXq0WKweLKZd32h1fE8
z0AebMr6bWOAOoqcbjyXvTcQGsv5zR7S8SkxZHWdoeFdzWXx+mIX+0VxrLNoOpuhHM9oZz+DYXRd
rFZj8hwuT9p1cZuG0DCDquwZBXAIrqhp7mIQHbmWVQ1h237t7FCfSFnsAUssmr0a+e8ppNl4SbNx
N3Sz++JaffzW9tDHhJ3V+64RuFsN9JWmKttDnQ3cdAs8qc8TlWxHlxME3jeOMxnAB9KL1Eej4uE8
s/U9zXivIQO5x7WEXq/aShE2HWh3JnaN62LuEfNuIp9EAloMp4hIc8chDkmNnGo63OJ/1aDU8e22
zZi3IN4C11fN8GE5PTQhDLqg5h6hAwPjNLeYACuSFAqEiotIwzWJXHoqmxpuhy49vDcB+ws4WlBE
W1VDBY86q/0sPgd2hyIx9aM1J6ZaVZb8lYfNIRF/GJTo3krOYUnX+QREDfqO5MncRTVKOdmUB6vS
PdUkTJ7Is8iLHhglxZ7pb6KcWbhoJHD1IEV7V2aEcFQ18N5OgtHRIb5/HxLWSVYclJ79sJxPJIfY
fy+0dGZy3IZgfFLJFiuXIqkeE7Dndfzaew7UG8fr39BCVq/9TMSrdk96EfKkEY3bNlpiGdmmbxai
KJUbZB9N1be09I1Lbc6nPmyqt0JiJ56WzCtV9N1raHrHQBJI1DV2fHUzW+wbXVFfIlV50VyFW5MM
094O7rYt3f1AiXAUM8V3N/N4SU10LF2fOnvV+z2xi3j4cK4Cqyg79rGke4WCAeLHUAdEqoA3RNG9
VUOLisiShGLMjYm0iXavbAQmfyfdoTPqF1UlzLB1eJ7XTCqc0HjrI8e/qTJmm5M8PdcRpNfBNuDZ
ZP3VBQY9wZmj+TW0aV9Idkd/8SeFRvCFWV13z1OgRxlK2zec/yVhtxs1NNGvkGfipnGFuMNUHp8r
VD4yFvIjaqKD7QnzMdZD/8o8cu8kcEM6Mb7Hs7/H724e+gEgtCFC9970cNqdiTqsKuz5eV4OKRlj
A5vD8N/fhCN4/eIsdxuqyIcTD901MDwLinNaPPedrLmE++K3I7tftEee1vEIoVb+vUV80YPurTC5
ENeU//uqbQ2cesx29qOyfll9WfAkCs3bukC3gj5aDCS1iPjXrEvzPaks97XCLM1fmqCFuXXeXImZ
hlOJ/5G4VGoCSF/T1fKAwLz9YtbQSlGhfnQlmxAg2RfDAsJVly0yt957VR2d6Rp2b1YTAsKBSn4Q
wECGMgk8Gu87mOq4+hAL4jpU888xMO6l8H9NuWbnWX7QxiKijz8HgGmJMHrmmo34w7zSGD1YAX1H
lKA4aipySNwxLa5D1tzsRcLZCzShdQS2wmAmM+ej3K5CNaRLBWMH3SCukB9DIeNdJuz+xSOvbNKo
AdNFyhua/RsyUdDfE4r2kh4DJ9iCXF++K6hAMq8G/R1j7d6Dfosumud/1eTodQy06wGSKhd4g6vz
7otVOcXRDOJhW1speWxGWbJBUplXGIe3OJhd4t0cb2uMo/eQAo/zkNY74aPWIz/nqkY5vnbM0E4+
1N2N1e9mbpt7sXwzCN8csDzyPv0OR3eKNjWKiUdrp/pRyerXsOD/bDd+szxDbcYQ1KUprfwcFB1F
C5K0Y00n9ti7+TcTZe/GyY1wh0TKf9BtyM+qM35Uie2ewpzjA0FnxbuRk6zQEo/XSTs+FVQ8cB1x
SySDa5/csSUQJ6o/lZ2Ft7RBb4/x03hO2+GLFzI31mZByABHkE3qId1NhIv9Q8fx+2TWyWPJvNCY
rG/ESh4mxQdPIlpj72HkpHBWRfTsSSIosMQy/S59iRxqPRNwVSJo7xVdidgcv8YFTgcE1/3dqVtm
QvVckbzXATrtjP26Vzou2gzfiI92hhpAmORK1LGjvhPgAfYgSwFxRx4PaMTSrzqeH7RKqrcWT+1/
o2cs/8gjVAqdEOHh39uwlI67FxqJHSK6cQNn+YtGukaIdBn7FwJh6RISgka2GFkNoYtzLVPpEixx
THp4P+utXFYGsdqOd4wXoVsc91+Wm+cAbzKh2Nd/ik6Et7ohbo2xlNoMOMp269cqBoQIN+RVVr57
qzBAp6gLGCeo4N1j9kRRW+YfDIDmzegq71taf/r1Q/d3Hkrzj9jqi61IqupSTdmrqY3veOxdtFa5
/ESLvE26WZ3UILJzlBo3GLTZQaajvohlGeI2P+DLfuObafGkQalvs5yzX5TO+Z7WGjv6sqG5meft
e569kDg85+4EEGMWC826EERrnWpoLHsb1uVCfKDQZmHSaVxVnH0GPObLSVf7dPlkprwyFukRYC2F
RjxYFhFMpwDd08miz76LpMC2R835UsZW9p5HJaFSjATABXJBjPMMokSYzn0Q6huDI3HCA+Tc1yXV
9rVQoj+4DWTMAXauTwsi6FTypYcJzW/YJ+AaK7nvExmfA0+TCj3H4VPBNkB5vJh7eujqbZY0x7Wp
kxZe3kFN9A5KNS6Gqak+xn53sRclaccIvg51e/SWUhIQE0OxrC4ONv+EUoE8I7SU5/WVMYqOQzvd
tDTfO41oYK4EQl/WhadmtJmAVG/XYysDk39PsWDtjG3kd5zEW5+G7kDRcp2IbbjSzhNzhI4qtB/E
4Fr7tU81D0yCaQO/6aCT8K3J4Oh1cuw86d5iUOlWTdlFRX1dpODQT61/VNBhBl6WLLX+fQUrbDoX
NSHRyhqwPDIl3qD2tXsUUyqTu77CTt1xo90700LCNhO6CkhKdkyPBpQcD29I9b6Z6TEjHtkadeRc
+I/pbZ020eyyqa/EN9vVDHJK4zS403yBLfbvsr4V5T/tqNtzhe0IRg2RASBu9UNMHM9pm/9yGz2e
h8kbz2YfTwdvqA61glBitBygdCvb/Gl9X5lvSAzaU+WLmAF5NKTMdSHnYVZunxCbJBd3KvJl4MEj
xJvJdJzKbFdEgUmkbeedh2VB5eSdU4sjaD5jBK8gD58sOd+CNJO3EMXnLaJ5vHVdBIlzZMq9CmDz
rJMxYWXWC473zvI1Y/ZWItC4uZXWLzEW17qwP+cUGjefcXeAzvaJ0dA5gBBxHoZNlydgm3KTbVd1
2dfcE+E+b8sfqjFTqMVR9aUImPx2lW9fChuPSjJGSJsdXe7tluHwOodY5zyt3Tw4f1pE+dWMHOJx
DTccTy2amw75QQgxfwGIJmSQ62WSL5Zl7f4nYeHt9ZRgzitSFCP/uzRDiIhOk2luQ8/drQOG0UFd
G0oqZeYO8g1NiHHWqzDOLcqvWRGH+2JVIXQyqp7tihTbvphAP0PhxrEiTutSIgo89bLYo5RmqtgV
BDCODGFscVmXye7FpVukoHKimWM1VwjrxYttEoEg3dRHmslbVdn2UzciDA2szpZPRMXg+eJyDYba
P/opfeL/a4uur7CMII8AuQgO9v/duj2qzQ0zWlTUywxjVR2tS6qzP1EV2YitVfYaMCE7SIsbbB6J
qFZ+/2MkI8ynqfyG/uozMmgPJ4RDwGl0X43WGA7VsPx9607T/hWcknBxb9cC8L96ME4J6IlLE2ot
jyJlYXcEPDA/N439M4yd5GUVFkjD/ekL0MUA+E99Qc5GExSSGGeKIn8h+6116cAp7MkCjXV0xqba
Jiakgi534v0k0vgUjYF1yELPQh7VgRRzO3sXjQUKNh9cUTI5Yms3cj7SEnnQU+pejN5Nd4gQok3Y
a+/FdaD9GT5OvD3Krv6XondcYap4JXDCxfvZYP7iA7y3E4FNOvxT2mBAkN7EHyBuJu4ROvw8gdcH
TlJhRkLvEW1jz/qYRS9/ri8yPNGqCEkl9VM+NGat43YaIpg6hiw55UVkb43j5ADEu9BydidmdDZR
qEtVaTOSFFZAIk9G6ktd6AjvjtccJlefmBZnZLE6eFd99mnla4BeiyIEJEW81fBilpxi/7XLvWfa
sIRueTrZulkV7f8e3S1TgH5YWv5FOBenEtUXCqN+vKSLbGBd8ELSzZ40+L7gYRbuAJli5I/UUd7i
W110OQGHX8UTyqi4hzI0dNioOFMu30ZNtWBalBpXszDGdytudhpg6uL6Wq1VdodRsqIV3OE73vgO
0PKnNre88yNN5+y43jjrPVM0zK5dsoeIiaqis7Ms66uxjqJzRKY2oAs08MHYRBuRe8lhrgOBfyut
rmbq4cazYn0qy39WAePE5pyCnqczqL9nNAo2wIj1U2AD8UtiN0ADwjJFQE3tKgu25VS0u9IfiA+E
FEXud+i/+1P2cT3WgZO+rgvsCLTGBAWosBm2smTmTE97rk/WbB+aRcm9LpCCu3PmBS9VyEljk7V2
cYZUObzo/1uUqc5j1G+NLv4HfUXOsZGf5xa2YGsJ2jHYghrnZpe5cQoGuhcZndRLRhuJjGPQntCQ
NylKDLRGdKnWRYLgI2sTdbIiC+FJCGKM+1hMdygZwbUus1/0r91D69ThAx+eQXS4fXjUdYU6Ez/M
dewd65pFdn7M0aAd1340UdxmEF5lDW6y9jNE75hogBeSZ+jOLVzStMb4Ftpyb43TtMjo6X+vzYtl
YJHVvj5Eoi52DkYRZltxEZxa64nUGTy+izInMdn++poExxIC7bOHAfhv+wGjAacYfm97Eayvi6BH
Of2iUBNvzVwTWZE19ouuBnUoQwJ2R9+78HVxbTr6Y0bxUXONH8O+vjBMiC/pcgOsS7i8hYgI39pP
BiTE4ArH0hgPYzEroEjWsg04/1iRc69sqCYBXOn3yihfamusXj1vgTMjX0C+u4DzYtd8bujKGa72
TiWnoad07foZNjwJK7YOlbB+jLXhPHyE59csSC/ru4yf7CzM6E9hEvLcK1jJ0umsjzrLeesF1t6z
sMswf8iX/vAqruwyMPhxv9PIMvkQ9fRzql4036JqlrOg/8a4xzx6PXsF+JSdrUs60MnI40w0+4nh
0HshwlOR2t5tfVfXJGvDqcE853rP69+yQ5l27+aBbrep91aBS2GCFeNtmjRKTviJkVAttSvYGH1k
Cz3EyMf3YVMS9dZq/TThdyUVDNWwNcYLx43IEbtBPxQuX9Na+ru1wlhrDrBYjArRm0epM519njMH
5QXsNpptGAiTtzPsAebRBJWL/0BbfQRZnpOY9oyvh/kJnQwiOezwwSkAY6vubpM5AvQsLR9715D8
8iMMnMt9ALDz4Cg341+srI0BIbngzEBIC6/IikOPb0bOm+GUr7Dhwm8W6gs+6u7JxJV5XxfasgFW
pOij95NDszb3jQAWk29jFLWbFyjUeVH/MUr4e6u6rDO+57IzXlGULLnaYf5mBfJr4SGhIg8CVFOD
5RqPPAnF/sxksDJAS5bDZG2FX0cn2mfxdUbc9ByXv+e0d88gb6LXsQQJbWdD86Mtvcegsk8HxPMh
0/P0CoIt4pC0PCYXKRCAlWY3VlS5imvW4dz/4CztHAh+uXVOURziNAwgj1n6q3DzbWn9wT/hfhvw
Pu5cNZiH1MpPNgFYD2zN/9hRVxw5ycxnoxfZXSwuvDx3iZZBvHxfv0ZI0Hmi6DiURcDYI3ZAj04t
2n8jEts+I+BIVU1I4F/YXMrE+y1mAGRLm5C845CpEtGPHchzohtq9yqZt1zBCcIv7OS08+q2unD2
ri7zrFFNBgOIq5hpAWGRESf8pr3m/ltW473oF7VwAoq4qrRFdR2RBBVC7v/PPFdLO3kqSx6tz1y/
9XGu9TW0M32PC0kZMnBZInnNTrUnfdTUs0EwGeHG/w3d/di3t505gIM1W3zvib6sW63phtkFe94F
0Xm/TdqueV6/nvUbbDXi2mfWYkTNjU2oqQ8oj8NNnhDk7KLYOiPLVtjaJbkHy9+PBO6BYS7TtGUo
WWQmT4Ze/0bPe/0riFDtMkUogBfQfe22ZJUrLNC0/EuGCpmLnBsvlPnc0tx+WgdM2V+JNvuJAES+
CTyFlm05Gq6HxFyMr8ywzZ0xBnfGj+XeHcqgAgWpm81fhIGvm2q3jgaSZaAQtwuFwsgXaz1pLzFX
MB6xdsFUGd4BeAdKVw5Cuzkp1CF3efDWi/1eWLDQbLhNhDPzth/IEx57oMhx2mm8dYnGGaoY4cLI
KFLarh3TNjK8An4OWTNZimuVk0BKfCOOIv/C8ce9EEzoSfrfy7J6HcqOKc8s00eU8z/SB6bZZiVI
XxSmc8y93btp1MNVJ7O58zpIPNBAam+TGJnaF1X3mfd0XgIDzU8z4zAYRuFQsLI9FaMD0rtgdwWC
J+0jzppjXtIjg9z5EbXwdZIFFep6rvrIkMwz/ClRrdLlekbokG4HP9NnO+n12Ys7El8teCV60cbE
i0pGhYl9alr1LchCsVvPeGEI9R2+3RIKsh/ROUyTWbwlQ1W8oRkHJrqk+3SdlG+kDw5bPxXJc9vX
v41+sF8HkQrif+mOagwvr1ow45Jg0U2ZHGG1nkqrS0BQ9r8wR7nJ3lzw1xWup1p0NdCj4Ldpckk4
i4pkXXL3oeCpnHwhUS9jCwJI5BkDQgBqNNX3xknmxc1ZO+jgmaJ9qord1Gjx2aTBHWWLOpZcUA/P
Dn436Jh3YiG0+NxkxwKmZBYZTJtynol/2+wmZ3p0ciSwtC9yfaQgFECQNfKIqhSuhRkv+MYwLs1g
yq2FuWBXG0p95m2IUAWSVs6ed48I0SMJ9LP3mdpao4/gdFlsZQ+nGtdcJamqQ1NihEJRe08CmqHu
//B1XstxK2vSfSJEwJvb9r6bXtQNQmYL3gMFoJ7+XwXuOZp/JmJuKlo80tkkuwFUfZm50mx+cONK
T2UXvtGyrh1nZUnk5Mrimcde5PN5DOc3PMtiH6Q1/sZQG85st+l4SEl1LFkdocyERZj+cuPhpeL0
cRald4FLDlnUqm+12ltibOLGXcNew2H7q6AZ7pL2TXs2SE2TdrO/IXjjaxSU1ZXkzUb6WM4xbUYY
Gbpqb0jsj1XsYjwn8nQ04WlcWzI6fTNQNEGbzdo0RbAFqYGdvwDKA8BjKM/DWFn0rsx/wmoOnS0t
HSHUVnZxWIRSwBC2sXdtzwQeHTvMVlI8aXZXbAoXq0+rk2qo1VI2NScohtAQPjoLf5wKPRAjprEO
5zH1yo59cpoKqdfQBYZjqOzEfpwTo27nxDnL2hY1uGFjOTR5Kegt4f+Dndc85RgaTssrgwPycV6o
N5P7LDqr3SF2Uq7SZmKD5qszbcFxLwP3idD4P0ZLhLWB9kfNPTWTcQ8Hp8YV4HTWg1ZBUzUqVLvF
4rMsaKN0dqc02DNqW6f5TA95UgsTw59GNR0sD6B+sXntd4WkONRyfi4xanasGYU8SP6UDz046eBj
xenH57mLbqGbct6xhvzASe+Q2r33FI6zc2SK3LLL2Imafueudt8CymDQYZKGZutWh66Ou5KGh65z
fkJnrPcjsDux0r35jfoLdG3lwyRQVp+/XoW73mqsi64E3FktQZASMcMSuob8UbtbK5+A6Rl8H3yn
bJNx8KwChJkdYOII10jF7UQT/jtzgoPRIzmBRTGeGO5lW9d1/qCyAmZX4l1gj9m98Z2jX0ePRhuH
W6Ee5npMAs9uda7QItiiwnH7G/xu77VMzr9G6VbdTkcGpAWYo2nv0ff7FnirmiqHGli3NlBL6Hnj
c6CWLnVOiYTrErnnxvSSuxjBU8YzOmTB8eryd4ndgTRsSztO6BX2+e+S45haNRF2HC2QxXVZBKH9
S5w00x0ulqLhRyQDU+vJ9vlIaOTwuglbWqtmkYJh+AkP1GOKMYgHpq494xxkChKi1ZFCufbLtEfN
eDq1aF3+W8PUfsR/VD63LjxR4bl0XJPCOltszVHc7fk44BFfvvk6zAbEZJZUznKnF8Y/sQwIJyHU
nqmqdChPJxJnEN+40DGpM7Qgkf/ciwxjfleUfOqJqgWEqrZj07VI1V73NPTWJeudDMSbGxy+tt46
yOdLTxcEzyx5XqggMaW8hzmPT8hePL3VI9wpSf7A/+diSXrtWBUWcHa0Uo6j/JHEcX+SxgBYruic
Q2Um8r5QAQxbPBPA0ca0u6aW/e7O0jj9XfrON05FqqREr7xq2P/xPBjjG7gyWm2FeCddT29lo3/D
ijtiePfzSwIW4NYanUAbrf9BCiIVG9otWp4f7gTi3+fMYRGgs3cib5lv+Pgxn1WVWhme3jfje6gi
zMviDrN/JNINRDiREDrBhO2x5a/03Gb6JkTz3jTlJcZ5t6MNBZXdHhL6/VLrZeSMyiYlnb/hRl+Z
Eu5Q3uOEd7og81daWie3sY7XTEL3ceK55wzazl23cgwz6hXa4Qo5M/S4nRraPlNh2lyrtZNRTD72
w2go1kaKLrO4Bo0qQEvL5jK+wlctEr/DKcg+AGDos4XDcFdHBJZ0w384NH+y4awIIPLxBko+y3kT
oP4SxnHim6+W5ZVRvXZdRJggCK7cPzk0zE7/qPg+DmwWYeuU8CoGU2Bay8bT8qcyM80rGhKpplg7
uUtOWS2k8XExsbGnWyj8PZIIe1WxsFeIR26Ec0iLY+tkaX35KnranPzBeaeB5QGOliu7rG4zbZBE
vxy5SXSjvlMYpOIYUTK0t6qkiI0dLpOoIwpIdnCthqlWORJ9rNA0F6ult8B6MsYTNrJMqxi9VPQM
TyQh4YimNeQ2F4NnJtKaGgI8gyp9vCwTfdGZgGpjVvq49RqA0GuG49aKN4HOh1yClAeO9BF0OGn9
RGrXf4UyN25j7lRA55l+t09dPILIsQrK2vrgrdLs6lm3KTOlQ4B4GXFPmnmYZUVhdBAdn8M2wuPv
dGVDMyEQmdC0GYmUznwo0vKHSzXRD7s9zmOd7UeTshYOfAkPJC84tK5NlpmRPeYr3ulDa8+3fKb3
bBisG03E3mpgmLEjY8Et2y2a/DCZVcER16NWBKXyp5hJS7N3wFKmJjvpYIKLQifjgsfxFWEGw26A
hX3WvP6YG+x1lXbWGOD5Zrd/+E396+tIixIDM9owH4shWthJCZ5oKK59O5mUgGY84DWH0oAsKu++
Wipdt65d8Vv2+E/LqsCrVxN9B7lUPLU0VZxBEShJoYgdSAUl+R3OofMNJXC6TW0XsS0hV4x5gecQ
HK5403gk2f1uYvowZ5TzRLD/6SWkesumW6cupIXrIzlLdeJLuctomT8dx6z5d/rtRIZ9noPfhjoH
WGrxVfB5Cmg+s5s62vYatderkTvB5b/cDeNnrWFD/mtyWPwNX4PSzsV33VdzR1EObParBvWFFKp8
hfrFNdA7NlWlPH+WBbGqZ+TB+XbrJz1jYkbzF2CAxSXR5FsxiGFv1XAsKgfB5m72jlAGpe5lkGZy
5jZNt6BpaGdnql8BG/1r51yiDVIQQAQsiJXLNqLkVSZMJ1PxA0rBRPszb3AORuFWKFdmL9nM0tSJ
XbeQbK362Pg59OX3P5J2mUIBlZYlLUiSecE5CnlK/l3aDoixy9kow7q2WEPikYOUH5PNKLDR0nBU
gnvwA+OFwQCuGz7RhQvRaHLxyBAXMab2BOT8eVAq3LLwOc0vXZve2Ka4D0cJpFrsZo8J1nBOpaQb
2sGOQlJxK2cKzRhWezzl8ua4iMOTrb1b7BNhihn3gd36TWBk9xeXs5eWDK2jiuYVlR8gYG4cI07v
tkKCtZqdnV2tVE16cf4O5XTaxyqUWmmafXFTFzur51LlChKqwVu9oTye6VFSjR8jPOivcy7vz7Dn
Q/dIzMFeBTMNMYE+vTUgWHb2KPJzqpgk+FQSsktli3Ia0iIgcvoyJtc/AIr7NzczMlE4AqKC/Eh6
0FYgnqhNRgKobPsJiTEmztvohdP0cfZtfHXWRNBcUHtfNNrvKEvLk+FCtajZebkRgGtuv/UJMKCw
BVljUFJBXNwqje68GTc6eyMDLHm27z0DGlzO7BkLGsbJibiqCDpYjdDfBhTUF8eZemiH0dVOmi1B
ufSaacV45xsY75KA9q7XyH8sX5vwwXzZ+RgE4fX/D79i8aLjoKHURuUs+fRTaqPObBkT7RtHg+7W
yivFHsQvrZyNaFaJT6OjdZON4nhuyL6fR1wAkzDumQF7KCYeeQvbrN7rRdJcB+neKzvIXnnqM9OU
CZJGyjafQoziNlDjs2YnAo83hdqwSoaCjvBh7tdtYzYvopC/bZ3GNqZJWO2UOOlPyY3kov40cDrb
loUBn94j9W46I+27waRdjJqA6GJrtOqUja0/Uvdr8Z4lIjsbUb4zEzyZjuehL+DfZl9SQP4Zgw8K
vOR2UFWGf49/YIuI7qQE1ERAcK5WRHAKrVWZMtChQCXCIKTsmqpxN1LvxY3EOpXruQ2xPpkgLi5n
oUYQWiv8NKKRD8ChXeS7lkaDs8VccD2YRbONVF5vWfI6aC+uHv6CPWXtmz5Jb06uAqsNxS8yAmzp
ACkKCP4/LUueOsdUDNN5U2TAxLhVCYqCohUOZ0zQqI5nzpL+uWJrtk1NspfphPWvGTv8f+rVsviK
QiUtauQMZaa31BLwOTlkWeZhTCvpughrnrkOJvTj1xeFNX1thpZtUBLl01mocZVS1WcjJiMGienr
FYIP1dy8/SDk+QaU4Pk3gSGDzl75qZfLd79Eyl5+DL2jOFE44WVBxJHAol0O58FheXLlft6szDEk
GJpNKW+Kde7LcLwti10L/YiD4DkJSqrajYhOTUy+l2XRJ4bfIuODo5Q6/CLR2VVala2W1qcjNTMP
kRKNg6jTT74HsmjlYR3ZMD8i/yYieZ56x0PTbueNhcrKNyJmXBN4Nd3aT8EytNzYuPORPgLMRICG
QdwxbbxNME/x2VMLaDKS+x2NSXAXk1eLakMc7h1mbEe9xMljKEHZpJ0HWwq9ROYJC7YJsQzhmRaQ
l8TVQTnbFR6G//yPyyuvd4vd1zY2nswD/6rHokOQcyK0cQ667J71bb9n4sGYa5zs/MxE01vZY1hs
LBVjc9Qyqjr4omEkbde4Jfp6uvKBlEcBt+SWWSRdCtUia0YNmFcrhu3QEIR1mZ+9ITtQ7Yul6AV+
PcXVLdq/9IJh+yX7F6F2NjhdKiNAbNk/sCO1O5NoMz8/CwXdxPtElO3cMv6VjsYUEkLGDp2CuSNA
QBHdoli7UJIJRRWYqeSUfYwi4ZSsMsQlG2InBQ5AOx3ZYjp5zl8P9SmJ6RElLL4sOYGaS6wS4w28
s301J09yj72PyJhWD/JMa7OEVhU9eVqd7Jc0o6fIUsurJeGojW5GczZ+xdgCwA/C+GuhMpjpch/i
BeBHtSz93wVvAjBdabyqkOHX8215yC2PO0229FfgyjXoTrpMadudKq7W5U+JQirIyITXygYwU5OV
xclTSkIpLs4ip27Gw+LO1h2KldjluX8mgBsHKrro0TOZSc/szx+gAART8n6+R8Edo1izppUi29pG
Gl+EQz36yoGXdYLosfofhohmtviIIGxt/uqkTaUal2L3uwB6eAyc+SNephItc8cdaWN7b8JD3jYu
eOjRs6yHlaT2AxJwjIRSMdH0oEejAB57rAnM3A25q3nLbZV2ogqt+lqEijzhBajPfGC5g7KX3cA3
ni/L0rZSHqa+vXHfSplp9TwCK+9cVAmaCdOZzfLHsRm0rc7Je+Xb5CCtY2bwkKiGgl5L9uPVScMJ
psCf9cpO6/6MO5QrBdDSyUxBakUAl7CXs8K1/cl+XrMcnDDjmDHUZDFU6KkyYjWt7KLnLukUJG28
Rn4ywcGa652cMTg2VBHtUqTgV2G3LvukuDgJh4E/JnprNaurk24U4myxulq5Vw8bX7Jt+TvjX17p
LYYyOZMp+ixyFynMyqYzD7fpPCrXkuuUxpFwNPELGgAzrbunwA6wWRTE/AkjPnUERPYgVCaUtEax
o8ALtXAEScsQP+P3dVj+FHnW0xTVFrJtal8HpTHHtdWdIRRulhhaZc//ptLojr5zt+3xSFvfo+g5
SmrAzAHzwEPWYFzw4JZt2sw396ITpI/9E95797lJmQfmefWLR3azaer0e1bxi99UDRqY5XNzZSM3
PDcVpoz5BWaAuOaJNb1UItXXJSOjA92/zU4zsLcR5W8ehuHRc8n9EnpVWFwL5qeL0LFIHlINTYKU
oASpFzMJK3CT+GZm770cEEBsaWxC+j5tsrNjYYzVHlyhfQT+RFEbM32pjvbqEHMiukNH7sAdtAhB
jyuyda6euvRt03UzJ81u8fD0djxfaPSNPE5c0my6XdSZPbU68KBgD2q7cpiNCz6Y+DB/DP3Ubz0O
vfdALQaTOkLbTrrtvPDB8zL9KNtmOlQ+VJ06iXdx4Mj7GHYt+ETEN8jB8Z0JDUutav9UcYcTdHf6
5iETwsPm4QYiwuMRdQsQdml57t5qRzP4/x6ccCXziRKX9Jy7NSF6CMbburblhRI352yYH2OGFmyo
j8HiMlj8BlM3/KHBvDlqukufCQImlWXwnGFCutdsxJjjGTtB7BYlpH/tZq98DuIE0Gesk83o+hO9
JvDj2QsC7KM7J/A050tbWQQWUVERWrrkhlEB4B6qO91Cq1u2VQWnfk7D5PIoTft36S1rOEz03yCE
wAOpEa9CGpzIGdVkGCgmLLWAKIwRctDigG3cHQ1FU0/fKtHan3jpvdXIafGGr7U/9AKvSUJ7Nzqj
5f4ekk/g6K/SUDl0fNAPz4DEllXYfWYVl+bjphGywfQcNwSn09n8hfdT39dNVMGnk/o9aG3ay9hI
r5dJE7a/5GvmlDtRvUo8hybCqd2nsZ2fpAwSHDEuNyebPCvYZ4WIW8xcnu6UOPXkq65++OUXUitP
ZwlQ6DTPx0768ILsDFobTWmE3hfuHLjS5jxk9S7z+vvXxg2ARbqDi8J02ouwKKHJYY1VaNJlsQdq
O+1oKhG0muZAaam7Q3p4Ar8xHUkhAOOj74d6LO97jG5+Z5DbbNm56QfDZqzVZpJ9IoQTuj1R3teL
zhdVDU6bxt8bvfYnSXCvizBon5yZqkRR6NPGgaobucbwEbIdWUh2uZrALa8KNYZr6Kk+1WiinFbF
YYFUmDFFtmM4AklSuyMujl2TjPl5ObgsRxikT+fYUmebjx6TyFgz2OT6mrWKNQbEmc6Rk2lTuQIe
YKzrHhllTnqMQZOwRyyPHq54g4F0Fz0VsBUensvGnzmrx44ydk6xlM6JQa6nrGkwzWRIphnWilU4
8yv3trMPAmXNedl/mWM7fdK6cQPEwH+JGB+QffS8taPy0wsYaVkS7zOJEpS9THzAAfYPUK4p8+OO
KW5ucawqNcjP7M/GJ1WwCPcRJ3zqGLp8Fbkp4Ns23g6aTLYJYLr32nU/nbyT29Qz+DnKbPyiiaFc
+RelJlktVrHOl5jZmB4fJvbrri20+7LYNf1CQdukO9Kb3ma0bD7iNjQ/uItY60cTKgaa23V5VWUN
zL+RSnbN4GkiPXkk+gT9bdDLkWE6xYkaPL79QDmo3yFz6X1R33U9ePQpdeyMovSv52ZblwRkIyl3
ru2bW90jgkUNzfh4H8cQj0411qdpAU/WVvupJI+bHA3jJnoRbOpx5UAnW3tqAEkOu+O+inl1wTMt
iz8N44HzU7zSaC6vqRPffT3vY7c4/d/8bJe6m/9Fz3ZMm/iHYxocGajk+e/07NTC7zvORrCdSw7E
lNfkd1L6r0Uo54FYM9a+BUm+iKW0auA/wV/CocU/sZ12toHZ/C5g4ZwCPe952sXPJmaQ22TAzBxt
l8+wi2M+4BZ+7TrzNg++gxusrE/DQACPOrMsGI31kkScW+KIqCOIRh5EaIyY1XlZNCDsG6+iDmsp
v5BdYcBa5q5q3MYyFNelpAN1qGMPR8PFwiLo2LYgRlGgW9LLvrMq/Vun5EQJNujkwZ7c07cH2r/1
Hrp9pLBLP0F1Jmk5JRryP7dIc2x+mJx6mai57qUhf3viraLyvrI3vOn5ttRFcVwuCMN4+b/fFed/
Mc3xdnkWp3vbcGyP9+f/f1ekL2zNBBK9tWrM6rkntjj+e7R2lrIZHVVQlm4AMvz7NQMyKJfOGJ6W
vxJ08XBX/yrPAdUVWZSs+05zXvO+g2cqpnwn1B97bjOHVNA0uPyvljf6l6jIo5WuIl72rOlX2PbP
iYX+ulmcxREtoZsBvxJ0dPXFpchk+SKW+f98kWjaynRAM1phywXHWRtTdt09Lbr8368tN9de3WGX
r1mtaEmeI90vf/nv31u+tvzl5Wux7tZfDVxfxVKPaing+u+9IyYX5P+4DpyAIkfLYDoZGLpvmuo6
+W8UedtMBvaHVrTXAPbuMwek0bL4DZvq2NEiGvv4yKXThGEGYFbskwm2iOos8Sw9/Ei6EZCByu5Y
EXwF36TrIzRb8FcJhruko2J8tuTDwDIEUxiI5aBj0vby5urOBIrLIv4l1RXQ4lI4jv7072SGfeo/
UrJp+MsPG5lTrFqXAWHHsXJqASy5jiyOpZ3/YhY9P5t6QnUtacML73cMzUA8B1HYA6m0teeYdAg0
yeXMHGlLqVx1WvYIpRI2raQA3hLrkIto8DsNsKRM5PtpVdeLXcX6VhU2x7BuAP45OCaitGKkwbgI
NvrMQGkM++lWVCdGMMBqZgQujDI+nQ7zRxLF+b0dPIih4Da37BIk09CqAbmF0JkB115Yf3pUEj8n
K7XS1dXKlrY8Ji7t7GorBtzG2/pjQjVIYlKgp5aIFDx0NIc7BPUhJaW71bBvA3gQbiHdU+rCSoky
d9gQS61hum2F1D3it6TvDM2174ZvZDfBZmaKO3Fn6JDg2c7NA/9RcZfEDY++bvyhFjLek3nTsCwn
893k2brkHxIIMlCr9GlfNMynGCeO+5pAFkJrUoPDw2tWO1wcQQHntlEgMa9MtB08q2xlKSLxIHNo
eYMeHMEf77HiRee+jzepGmpaym2eZMbeB+Gyn5pw2slStFcjoMrVMOZb4zXFvox/lhotsk7ldHfw
I+kqZJRw7+IrLTtrK+2Gf6AY/rJK1dgFvfRo0Q57B02E5Ivfs7MNSLSW0TxCypY52H7MtZ7ufTU3
BKLFCLI2mmAtMvNHVVU9VBeU8rqBbFtn1FQMLdIjLej6qap75zmq5KITh1AVtWvM+4UnvKnuoMnu
DlToo2t12mXA0XVJgzHngM92N54wsqfFSOXHGIP3HjGFz33HFBaDPTpIyBFl1Eu5H40WOFnGDL6L
EuQtZ6DYux9fhlg5EkLvHf1/13hldGEQI5nYcwEEHCCWigYtsOcNeyRjoytkRNvRIzvU1W9ZMEP0
/wvTk/35enSDNAQnHc8UR5RTi5EtQZJCDvFdSkfQwKfDPHWnVvGqlmWxTZBC/wyk7e7cKU8vjRVw
RZvuKlQROOtu8N48Rm7rFBu9t034B7n04bauRG+omUa4/BriKXl1A9K2Wumba6ePrL3Pj77ivl9A
yM4/M+VvKTAE7aUR0OhmAW1dYEq9S4FHQsZyiymxooMEGjT25nSF/mbfXA7uOzqkqKz3kIo7q7ks
T85l8VwxHSv0DFBY4env0oAXiatqPiyTr9zLxN7AFGwq3wEVJUTGUgbOmvupSHYDx/Y+N5s7wIVp
EyXtvDcYmK5DLPdrHPnxTqghbzjAWfZiFXB1OopmzCKBQ2+TdDnF4+8xq8xnW7xWAsMxYDHzSqHs
i01pzwrPUsOnB2URFGS+CUbaTzBL3LwqFM/CgF6DFe/KU4ylIp82FlZPUUNqU4Ch/elb+n3+Lk1s
vFW6Ne9cYRCM+8+C7dsC/+eXxJnC2tpK3/9MdYLdB4rvg41vAvwgX0VFS9aO1kFHZZWInJjQJz/H
uQy/9T2Nu2Fn4iY7LYt0eBiMKeeAqSZnnCiPTeJ7FKanOqJuR9i45bbCGRa2mfqjkJRf2cQtN6Ty
y4qY0UQCtZox1CX+faaomqxEc6m6Klh1nLEPgxv6zxLg/ZwWAbyL9MxdiXmz8nwgOltnxfUrodke
O/gfHEIscRrUq8bHOER+/aBjluAWDBObvPotTuOPwg6GvVBAI1tl9QdUSM5j5uc4BO92AWqpjhnP
4kQsLiljxz2YDv11SOonK523zqz9hBzcbMP5NQqiYR9RYYWAnpwdZ7aOJvfvVjm0NIVwp5955HN+
DgxqBtK4tplGyHBjkFYDFzT1CQ862ohpikiYh8pk16qCGcMz6H/AS+ISz8vBLdftfPG4R8AI7a5/
IWG5buNJMcq9jPd1OL62iU1KpeOxLnStPfqtaVzoCMFImJHnKUfjW26Ev2aULKzx9A1ppZViT2cS
pOX+lRLmmQrnEdpCa/fnqoLHp3MD35Za5696uJlSjgDnufFSBNaCKi29e9+m/cMdBpRw95AnMaxt
GMS7BLXmAREZbzyOqw0owxFZLveJDSbO02CTIXVt42w3oOl7g5hvVH5iCpuzNbUi74tS3NpjuluE
Y2doPuoYH4zMSgod+WVtGDb+K8GYfcJNGOGwrmgKHozPqDK+NyU0fAbyl75gwBZkck/adwOxPz4u
J8ep7uFgR1ywehQ8QskcEIIUVLeWNElvFMRwRm4i1E2tl/vNsoisfw+toA43VfW65OnobPZ2VWX8
wonlHd2i2xP5ne9NWViXJLfZn9LBjlBCtMBPSOjPIfXwyUj3RQN8bU1wdqIQEpQjgph7Yk+VbBzN
zfdjZ84gOZz8bENwD+j0u4+JDa4d5WwXKdrRaKiRsE7QoO/AjKWmlX7RC2tVIRWl+dFRRkWJpr8e
1SN64Ssz75qQQf2PpMS6veSncs+kKJd7OXus3t9LbidrETWt6rnNjyHijRN1xWOeCZ/pJpCyUeY/
m5483sKeCpgUNxMOPGuOnYc/er+7HgmqMefvgW7dUoLJYGvEiT4OLgSRPeBqh4dSRKBUc7ljRFMf
Kibg6xRy9lNVxPKU9eW9mOR0lKYZnSe1xJw7TV2WlyVrrDf+sxu4xt6gEPFI3m3zl5vZieYXRGji
uR7xgTYDqz2ptr2B8gz2/uGKbmOuUdUIWEEs2FWj/911M4rK1VylMUvUdmPjEScNeuPKDKu9SVzz
myrHL7+YmQtAdAfm+QrcvrcDQCD1kKXADfEoUz6fnax01AiBws1YjoR+DvEqo5590TQsPfndMgXd
RT2q+dCQFmydlJY/x3kSA1sjB8j0DndrvNY0Ynm+rKKLr8/7Ahz/h2Z5eKiTKnvr4vI3jEpKgSj5
aEsvJCxDczD5M2b+yhxTuyQmsUt9FMxHKVKOTpozj0cTiZ8AAYl3tu3exp0s/WkODW3DGHmfdLGi
dNFntfIJJhReXzxpOZCgIppwElXZYeFUYUKAjWiaK8KICdbyUb/Z+ifBA4QAs3JwyN1SkArKvNvh
ZSHqQPkqNGb3pAm6p13E0nUdGmh4jMEPGXOMnQP3k5K9RDCWQv/oHKqFYDwoKAJacl5HvzRsO+uW
nTk7JLwzmQtB3G50IjLUfuSp77wnRvgcF+GxU5JrUkrZorRa16CMskMQld/w1Fq7lELIfW3JF4gg
cO/T2FlPyDd5w1y6U/Ce0rV2c8BhZcH06ZWvK0yPhHxQZJBd+NzY4JLJyzu7Ws3tEe2AuJfaDwu+
DWbH+aC7mXMp3PbhFI550NU8ccRbffII3dmmISb6vL9ZXLG7oHV+Lo2Geo+TMIF5qak+kUx1COBo
jTh1dOlKN0QO0ap9kkyXLn1apPj9aDKbmsnZi1nfB87kX9PKAgHL3GGLX3tprevgmIxmBgqNcqNN
Tr3MIMo/4M8y2LBPsSeSb10znBDMkq2W2eIwdLSjl4WENTK5Oo+0MgHwbm4qbzA4MuMndLphG9aG
sS+G4swdzLvaVfMPAgNHFgwH66Il+VEI+09aWvalERnHdFO8kFNmEMURZ9uMtfXm48eaOR1e7CLQ
t6k1/EomLVobYNd4WsHJNCumhuTEdl2lV9fI4YFpauBWkig4VIpdVOkRRvcJOGkAjAkDXLIukKrO
5TymGysfyosFNx4zJICEZSGAtxliw+YiQODMM8qDFC4UNg8xHzF0K4J4EvRNdbdcTEahQxkhmtq+
R694hgW/E1Y77BpMK1vN75rtUPMfCqQxrws4PWjThbjUin+bWji19TA6Up+UgLJ4I7ELqouJMf8x
kqcSFpeRCnlo9VKnKjmUJ/qycvHDwkp4GF1QZE01pS9YucQ/aHeUUtBLdCC+QV+RiuU7wfQmsLm+
FCM+fnJrRel8i+1XcoEPEBybxd9AzR+RHSvFd4EKJ8r6h4MDAjdyIq8ao9CNLXxQ46GQZ9Mb8HlH
1msCauVK99AMLCcTh75wB0TgMN8ywMRkQkChcMWLMzOLqoCoAXkefrYgXdZ+C6xhTOL8JW1IRulz
KdZrVLX0Oqgl6yjLS9Ouww2vRyseXtohDwQYoqlxfqbS5vtiSH8RnTnsl7GyJ0Buuxo4UFtFJ3rV
2BGnVrILfYmTU6/kNpO2cxMKie9NLrUadF3tOD9s2trtLp3DHVd9TBZdiqa19Iwz4G55n40wYz5P
8EMdFSQigEFgIiJN2KslInO2t3TnJ5I28/mJ6K0UWbeO5iTzVjMFhDhITASDLMp4SjG8z5C6Nz5e
eqidBaJL6pQnvaOtyima5sX2kl8m3XeHQgjr4gziLdNoD+J77PlHQYAK7f4cq8B8SqJy1+a4eXWQ
s08hyQM6ax+OE6S70UKs1R3KJLhDV6+WjPxNUpvPmsJWpT0NaF1vXwmhGGcq5z3V27YfYigehZJu
2Lu/8wsOdp0SZhEW0o3s5bT+isR6Khcb46Sb8qbfDPyDC3OO9kLZlE3Cb1MZDbdH86C5bIQ1v+gu
AkOhSoMuC9Uj866JI6xEylG4LJFFvVZkrfkIa6JHQZLm+Ih6AsbL3oOnVYT0h8tLNgUcZZaa0T9P
T7op/OAE5R2DdlLV18bHwCG8JNgyVqI3J8nM8FiohgB1ziALz7bYtdsfk9sr4qFmUKELAOGkq6PJ
8ioPHvyA9UMrC4LORAkiLRvXJRsDBFvCdwUb+hW5FGs3mGj0FMUxjvQTPG5l/qRDyT9wuIM90NLp
Bnbgd6OGrMtOQ1P83UbKs23HzWko9LMDZeCeDwFg/sB8lR6hLCUHL8KwYdP6ldYWHAblGhcJGXPN
8l91HzNpg5VmI1w6f7ws1Y8AsnGakk2WrgpUe9ln5tXf42rKLpXVJh+2n5z+wYDd32q/4bDQgrv2
bTZalpbsZBFCXXC6j+WZUmrQhdlZ+c/0tOfS787QLLMTPIX6GUuTR76VQsfyLNqsv/reO/ES5xi3
si24HKcHDdP0NOSknHjAhSfDFOV6NAh5/UWemlXW4+9zH7HtcDh05PhlZshSPGWa6gZbNp3QJJHV
luO8nYarQYnZYWpPR6iO9+WA1lf1ZyZjYJHtNOwpTbr2bCwK5cPS1enTp/13Bju5wOScAZbk3JEV
yAwh2LBGbwuLuc0wAwq4z9Rz0fIydpwQGEuV25am3p0xZP6jqmhwdOnx3GBRyDc4mxiVBQT7Ex4I
oaqadAx3AOjMEWMPfbLbSjVPhF4W8ON10zHw36i+RI/JGe8vmwHwjLhJ2vo6YPAhPeBXkJlbfWMG
Ea5cbPwE17rSSbY1VmBaAfn4J5arrB9g7oRlt9dQY5zW1yO/7H56+CAbtzHfGO/W92ScfjZGP3Mo
JB5PmuZH39Gww0c4pVWPf9u5pn6bfAJ+kZ9p27jvyNZBQq616ZubFMc6nrxj8oehTXh24HVCx4ST
CUXrVxpQouP7DLaGUecHAlaCxUJevUD8aqzhGCvXS2m4K6L9NfgbK99F9h+oB+1lqspS2zaFFj/1
evazHbmJjjyRVtIzoptDsKcBHpX5bnK2Zcq9zRKg/+d7aaEDk/UxAPaUM9daC3pDd+KnrlQZPITg
XZZnRzfU6A0BGdvUdPb2hag2vcuvraGXsS1lu+fkLzZSS0/D7FBAmUw/+VbMHWfTbWBPdKCMcXfV
28qnsLnY0yBagevqCTnrPb0USW+v4qOrrldbD7o9PRZssZZhLNPBUwbsC+tRR/fjOW2YUiTZDHda
B5iRdncfHBq7oyG/TOx5LnrLWCIJi//H2HktN46k2/pVTsw95gCJhIvYsy/ojUTKS1U3iHIN7z2e
/nwJ1ekyM7t7R3cgCJJiSSCQyPz/tb4VsRTmZ4cQcuAg6Sqy2u7PeSFZ0h0WG4dkOXxk8jyvKwuC
HdaKfuu+axFpU93CVn62mmC6NcXw5nshVZpqFltXpdsWXfeoiTY9iLmLjlXgn5dFEKnMX71i0I5G
resbeh6klhPcnU6J9iFEAgZSniMlUUbqfNwcIiiLGuplTYs7K3fLGWlq4+5J5rqr/N7fVwl6Udhk
z42gNoKb84/J1ZpXq+heqahSDLGseTer0qJvztcC0chRJMwFTAXvxWg1n7zCwK8c0runJertI7QD
l2WT8w3O0D1IjcjWYVyZ17HRBbgckFSpTkd5MKZvMG7ik5ZW5oV1+RpnUHELxsbYFiOXWoZ4YBWU
Q0/pmymFXum7SZFrBw1PjEdXeF2HSltuw2G0lDwpEcGtq+njAUB3cZOG0twOk0SfqlBQNSqAvat7
L4nZDrfanB8iwcyKABjC6Os+g69gJA9ZJlkoBiGRNToe5xQHzY5Kq81K+sFpgJVp5kQGxFhbjwcS
/h4CH7Mkh584powK9wQ+Gc8L8Ze2oazyMVohHuXiPDrdcFlyh+l0H/H+G4jlen3PQoHeg+CLTvrs
CcsfnXxsknGc22snLJUjGQVEZZRHoo2foLwF23pHOS1EuqdUe/nF9zL0Z3lW3qV2ceuSR6MkRcSP
Cge+k26YGz8RrPCKeLgP3OzZxRC/y2e+2FFJO+u2+7Qoz9BB7X2dxowK3QGaTpKQBq+Ykkd7Eign
114MFUEJ+7eu8J70PpT7CEoFJhFE+8hucST5mOcKcOcEiSPcPC0Q4XYpkRKPtdcnViAWep4JzCoS
tGLteFLKdaA5qEVtABOokbljDahnlg2KmPqQgDz5UY5ZHul2TQSTj8a9dohNHGhiHdJ6Jukwfkg9
3XqbOHNilpebfviuRwOoTcx1RiMPSak8xa5L44GwH52wjJMnrWOHy2I9FExjvRYm17KpYuJIyx7x
8aJrEF5K3kzg0DPVY+botZbgA6qHXTqelkqGNRvjAaN6u8IfPYLz6Vnk2jkuA7o0C1cUMTQREE28
n3JaUAyst2OUNVeqktZeSuMOJyB8YNe9lOboXRw30vhGP+gueGOLEhJyfClvLU181hKMKnmW+eCm
NPlIvNg6B/C8QXaB16BSgEq1sE3UErcf/Sez1ydrLVO33E36EFw8YgZ2eQ5hugseERszsbK0+8RC
WpMF84siCe7NIOEPUULBOH7GcgCtwtOSm4b5/86b/PzG9QdgDLK/T2IwlX3GpTF7hMfzLVa7NCs+
lsrfAlLTPy2Pxv6sL/IE1SKB/jUytmMbgj15bJiRXAlPTcFkztWZBJv+kaI8RzmnTYcUaCDnlcTq
0Y/Qmnd4+5oUFoDZiuFm4No7lbGztRDA9tLT950j/JrcS9+hM6e/1VOYnds/NzMeT67htMSFleCN
ereMmjkSCG3SPAp25gspU+Yd4av2Qx2nqwZt42wW9cVt/OqyPGoNa9UVuKM9+IsVIiwZrhBDWDvf
liXkjjFxtrVHAVyCtWIl7zd7omZ8LioaKH9aGmfs40S4ZnceGOCDIMBsFBI6C/T07liYZE+6ho2Q
aKI2F4VDsh+j4WnA/ndaNs1A4kcix5ccUMkuUO6CZRPa1G2rNEWfop7zFPg+ZmoaxjF1bTVwLKOH
odS/npVd3JyaMpoKC/2TDOKd9CHu41JnIcAEb71IoxeR9ASfiRUtplz84haKj95F/SMfNaiCHGG9
o4TYZckmYTlOvI0fR4fFp1mpwj2SNHJ+zaTYwOz9bsht29TdM0W9MOGU/Othld2GafupTocG01Fl
gdjNvcvkoYfrrOHU6qbFCY2VCLVKuOZEGNYLZjKQhbGzBzghy27HGVg3c3/KS5cA1mXp069x2Vun
xLiRfZKdotI3JfoYeq1thLJDqGnfj40xJjCJphR8DD2qUR3zfnFHGrgNB0s4e006U8eXTuVdeswi
rfQweG34ILGE0MSbXZZ37SdJxsJ+bEj8BDjobGivQOBTxnhKVNml7j7wVW8Nop+vcd5WDzTP/8ib
RO5r7iMnGgbbImixIY38tSkJNpvYS3PwLq1LWAqLnA1OjenkNaDyumqA6B9pNBGWkJ7aiHCWp/i2
knDcjFQ0t9y9+pMRNul+sZGEONqZbCfHkRkRVQY6xkWkE/HQe6dxaZylscYlaDREOLnRTaE2dldu
bUiOR0sJdwOFbuoMYm6Z3uPXodasxxJdlwmRKFQWSj9Al1cQf1iibWmg/d9SpV7rcTec3x1imWlQ
AU+4r6oYDxb5/NtNdxx1FMNd7npYCmVNItw43zlDZJ4joV8bN3I34EuJkdOBKNdKozXDxNgglnXX
CytpQYSQs00nJUWTFIrMcgncccozAErtOIqhzw6qjbOsSDs1PLC45b4d8jHU+4bTsokzezjZ8/BQ
gXn6qQnGxNFbYwlDxaPmF5pS/MUmlTmjCN+GrG7JthDWGhXIjJVXk5fey8adj9x7W1qAzGAd0k3h
zNsFJWakRuGykVrQRFabVDj9RmIL4bIv946aE845hHnbpFa3Ks3hBdOtv4OgebKNNLhz1QZOHfCN
YNYP+UwJL8X/uiFFx73Gid2s6W3jzhxN59pB8zUdygXg08Nt1KJ8WOzOLohZup6L/Tlwhn1iTw+2
yOVNnM3Wjt8oXDkj5s1MEw8BK7KzlwxsnNGhJ/y6RH0sTlQLIDVJn5W3tRCyHlg7rEIniG8InzL3
aWg+TvDl+9WkvuBBbfwRcQ0shmxLMgMVYzpmiyvHUFWWehAD7SJw74gETskca0c/BXOsmLg9jYdr
U/keHXUn3+Um1yLdj/wBsV94yLMhX/uh/dqL+h6afU1GwY2gX3ZenOUkuMPP6Ei1dAv/LdJcYzdX
CCGdAFc6VkXfBfAJKs9SvdRlY0h+17xwaa/M6EeFsksuAJXIRELyfkupBRkiZYXrjxHUbbdTUBEe
3Ed43YbZN/a+MdwtvLUfMdLSnb6mqrtCwawD+AZW2wq4DJYNghnGr3HAmdtxp9jSWsA5kxKFnjho
zvFUkISsmSbGBdM7D3QzzyYpU/Swt0vq8g+xY+DGlNj8OVr7i/CeOZa98QvquCEXCDdwewZzINM3
IEJ0ZCwkQ6yBlM6yhZ7tI6tK/Pqjz71hVyr/GSChgaJMcRgbk8g3Rg2qYy6OR4JCtC61t0Igo3Sq
sr0NsN2QzkFCrt1LoilchhrINFQBHZdoRqrKzyRGOrushLqxlh1C/BZeUU6yYhp+SZGxgN6I7MtQ
ROJdzhZWaNqSBtNyNZjBwVBGB03bR2b0kDpzfx2kRUFqEM+CJeVNb3NiFL4Irpy2z61fvdWBNB5s
S+QQc3Qb9DBe+RZtxNoNInNvzfnXaeJs7UnaRYldoSWeKuXlqoO9oTE2LMbptNNJ4dO5SpeJSBQG
400QuhinByE3s9dh7aY1vZ1L3EgzuDIkuk6JQbwfISHpOeUhWdTzwXeiXSkR9y8bW41RVp2/GB0K
h6wJ1R+Z8bY5arZ04bybBoDN0Y/C47LHl3QfS3Bjpg8bMRKKJEelpJ2xPLQpF32qdeWdoXX+1SXy
CZUikmrK5SXRi2smUCNlXSwpIqYuoIq34FCzA0ma9wtpphUTmdp6sXVAV1yqDqFsUMbAxaGM1z2A
e2iKITAWOhezmk9IVBNnpzLPAfX/w4LAMVVFdzTG81+rCqX1bxo3U9jSNCFF6PA0DftXjRsSMH7d
ukr3JWbAgV7AwSGCaN2RtdBNZXOXSv1rHtRPzLN7cp4D/o4ZUNImdFMSq6vqjPppOjUFwe9dT0W5
6gGepXrChY2bIkzkehipt7OC8XesMDmkkmWZH2JX4VS3jfFoDsy7HC7RlY2GGTM6KHIESRvNhcFM
7QZ/etCnpyQ+FMoukng6fdfQJtmbfN3T6LAGUD4bMBbN1qPnA6qRYflvDpP322GyIR5QwbY8AGau
4f0uvoxbHVS1xdJMJ4FoBQt00yuZ3rLJrP77o2WXaeZELt+JYZUsQtWtWDZ2IVqGpP4+blW9ugnL
q9VLeaCww+iuR3id6AlwgyhVty9P4XHLktMR0Ql9e/IZYkQ1VQblvAHzE+QIxzJtqCFLcbOmkdnd
TjoiNY9Eju2yQmyUAeQmNrT4Q8ucqddOTROf6VVZT3Cecd9S5ub09SjgMUFpl9K35vjrvz5yQv9d
RWnrpqFb6uAJm9H8dzWxZH0prDjr9xI9KhLD6WKrTcli8TLbDBnYCvTd8kLhOB+8humirTnNadm0
RtK+P1p25Z8vpO5MfYMa9cbA6v2eK46q1Di1pLMsT8k/88Z/7C6PEJtZm7HImvWyu2xm9SFNfNBp
jZ8s8lLsdRSM0XnZpJL+CZBXbqnKEz8qQPOPzY/njGsjsI8uLxlxijHAQHpi6s0DV4V2hWThbAxF
fVl2IxiUDmLo9JSZIBqX55aN12bucTTKj9B3VnZMvTxtNM56unTGTdeghqFuhfOBtIJqq3lRQFvh
xm+AIlg15iET5+MSMbw8teQML5u6hgTuJMbrb8+H0Lrf44iFQcghJE/0HH8+t/zo8hNzXDOPpIK8
XZDEIcrxk/RSRHgd2vpRSbCX55ZXf+xix8K2vey/P/zt9WV32WQzpOPl0fvnVENxTPV0zTowvnXJ
AFXVjXre6PgB1jQYaZSpzSQoQG2Wh4FQ6qCU3nmvfubHe4Tik//YxZV57C3KqkGt0moUH6GjxXUD
2Iuerq8DCFW7DsNdw9Q3RX3oY6VNi3m8oRYz3hjI4Nfw7EhZUc/9eOHHbqxeCC3Rw4wU6SnW3PAi
0voiipybbh1ec0RB3NtTJrdGy7rUkr3qEujVezZpoKZ7WjQfiM+MjrNic79nlqpHyy6LhxxwoUvq
nv2VQb66myiYoWNk9Zh7UAMQDzeoTacY/InaTG3KUsRvwx2gyjNIeXkIAGCclyaX5TFpV4RCGW78
g32pUBNu/SA2Nyn5h3eZymkgJRLCjJJxL89RC+uvfz1e2L/fkGzDI5PdcizDYQpvOeLXG5IBv8mw
MhZvRlrfZYCb/tCuM2DBRya4wbtGAGuzz4qfi14pBpYNbE7AkRl2c7KPhL8hVO77K2VfYYgiIzHe
0QunppXY+YEFLcqESTfuhqY07kDyz1ddPC47An/+7VCEW0MVt5dNozpYgSpV/4+7A87hVWRygVfJ
0+ja6bfQRBSIM18J8Oiyhq1nXwjo+r4pQ5S+LSzA5SmY59+fN5G1UfWlp5OV9tVWxL7FWkZ5SGD+
oOgWsKawzilUlqyw0HzMal3sVSkPmbuMf3PnM//D9yElAiXXkabLFOG372OSbUx3xrL2EZPNS+a6
4j4YMA4mcFRSNDf3y1MhcKBzbtWvP56KC984RCPKyUT9UKM7gCeY+XN3p03ZK4XC0rX0OeOO49yc
RJ4lI1nVvFBlcuw2MdzrVSOZLv70EnfoZkcUw7i3siHeVuCa6N0Dp1yFKgvOq73tX5+RUhkr3v0B
x6//+ocSRPG/I4RherbpucZvR8BLuHHpbi33ObDOOv2q93Cklk0l00RFJk7f95cnnSQkLAJt1spl
dbGjBxAiitPTZ0SOzh5dOvy4ZTcqtCM4dGLBmE/rPs12lUxYBBGtzGzZussT9jhg1g52akWIqLom
uXB54af3LE/+9LqfeT7wu9zdtmYe7SsUa3uZtcOHNEswvoTmcyqFdXbu/uZQqUPx26GCV2ZIA/2e
LuTiLPrJMeFbU2J4vW3tuUPGR1Z+6SMoCRKi9fRrENZGAUKbA9NZWFjjvEYikdOehK/CnB8AALc4
R2PC68B5xU/ziXkgk7qcFq2Xmhh/7ZIY5THYjCPhCFwb1sVVG3OKLSYV8UWMrDebESF/axVKBKVe
Ne7DyJ1/eqf6BI9EbYsp+zVP4+cwjO1jmA0pAco8tWwMZAurvz46rppL/3x0HGHo1BuE4+mkyhKv
+uvQVrbolPvARwfe5vH2x415udlO7K9DjYI731swk1fO/Xx5TxiGGd2G/oMeW8jOHQy/wfSR8DjU
LvHcPxFKC1k2ipubZddCGLaRYZntl93SqF1gGKh4l12jnOaL+iBMiv3T8lQbfFo+DL/If/6wNB5+
/jAQct8/jFiw+UJX9X75nJGMYNWu9dujoIcbuVHzFAHL3w8eq4mx6psnXe8QB1bGa1LZA2KJ6VJY
dv24vLVr3GSV1BWp3OqtQYyReBIBklj1QRmWLUR9Si+tXpU9kPFqEPv3D8qFd7CFl98t73VL1Llh
OhrHZXceJ3Lj9c7fLLuG1oNwwP/0/kmm5ohHOuDLazo95/1ff+ve78MHI4fjGKbUHRMrnW7+9q2r
f84Zx6AijimHi+wiOFk2sRJPN1r0oWVpQI0KzTFizQRxL+nwDyUy2EvRYJvgZIKvZLfFcx/6LK3r
+M0lXOyE+dVe59p88OAC2wKwO+Jl8sYXEcPyqLcburokVIgYNV7ip4/oJfrrsoH5M1xpZ8p1bqQQ
8NULTDv7a602bVN+iZxqE+FKPVYq/qrmtLoMlTx5lP9AUPNUKYqIybeM9456jpik/DbSPIgmznCT
6HSUpRKI/titkA1uurgs15Wy/7779TQswcuuoR7pzYd2rvYcsZg1aFW+TL2FPNpoyk1bzo8EthQ3
fVHJC7ojVhOtX7+yIKwRT1ETTEcivyrZvyIq3isU+weKPe6uoz20b2rSzPoc2aKj0o49tXHzkCKV
WwE5jgZyEiM0PKtIkDo/e3lLwQCszol0n++bPELgvpwc//cXl1nz3//F/peinED1IyX4dfe/b6Mv
Nar8P9r/Uj/259t+e9dTkfH/72/55Sf44O//8OZT++mXnW1Of366777V08O3pkvb5dODb4V65//2
xf/zbfmUp6n89q9/fCm6vFWfFkRF/o/vL6n7JffJny4Q9fnfX7x8yvi5x+Hb12///gPfPjUtPyv/
id8Ugh2DI51px8MDOXxTrxjGP3XXwYatuyaOPM/Fi8dqrg3VDfqfui2YtjQFOt9//cOy/mmaljRc
wurQ+7uO9Y///9d+t/29fwP89d/3f7YBmr/e0hxdt23DdkzHtgydjriu5kc/3dKaJhl7aWjNhkbW
tB8incWRgZp+bhoTRJ1XbWitOzszxJjfEvBJmIhPb0EJawOnrHaRRsYF3unsbuayPRZh2lF87pPg
YJXOJUmikzW3lNjqOr0nZPLoT/ARSOP1L5aA1DCyAnkcZEHOeeJVaJgFiuI4104ox2Yc6KP3Nwt2
+9e7FH8w7nBLXwoe6ptYJug//cE2Y+k4ttW4aXLQ3SwINLKEPAKqGGGmiwxd7WWeEFWOBCC3klwa
w9SaB+o3QC1oJWS1v0vixr6f6gw4TF9Ze8iNIWp/0E4sBcePcULgo1IycCBxM7lVFt76g60yfLJx
QyYdRIHZb/cohxHTInm5kU5brFjKmIBwySuYw/H7bmyhE/CdV72zz7IVzq1Qm8TAZBKCDlgbhubO
ULBI2fOq6snSLWQEOM/wXon5CbNVjZ5XbJc9v+/1J7jiW5Gk1T1INf2pb3B4w26BL6B2Q7qam3DG
pu2NBIgmszBBb1EXC2dzvl12m9dUVu3hpyvkP5yD8t/OQWFb0rVM23JdE+b/77eQsSqYa4lw2wZ6
ftNl2njnjWl3k1fuba7fgfbKvwC2FWgOzfbCM4YXeYjkzfAxSIP8gbn5zPIO4nEhoAW5+g1lbPxv
BgKoxczQN5N/1Ir0gbiW4DZsUDYEvUakS6AZRIh68hCVEdq0Ih82KDG0YUDiQalqzwjvsb5hYR63
nCwBwWjmNMfrhhdfCo4MnsdNH2QWiaxV/zeWaMzov8youMAdU3qOMKWr/jNM89eL08PelEyCUBjL
98rTpKUIJFibLIZnPQybc50HX5nfF3smAdoOaSRKLVI8ISoINCN6XB88nXjozCucq1emxiYfouw5
JcBVoaXqT7gK97oEQsqhXDamFU6rWtjaMa7j6HHSKL0QQvHhxzv0wmcVY9TBaShJb8hFf5P0nrhx
HECgjS/LjyPmmZUtygfo6MbFk/iDskS/QA0EaU7wKtLObyi6qg+oTuShJg4WtOJUfTCc7KUmWhiC
nJlfRcN4MKrnXfo2m3m2YTpooMZjw9qIB/Jr00se6dWFcLGd2xv9Dj+quKTaSJ/IxzlXiv6cqg3d
byR4TreLEOeeTTvZBBblgaLPn2RSubthFCUZf1GKyFtCBGqy4BMEN7QgUALdcf6q7NzPlleWO7yX
GOdiPb8YrUvEJgXgD2iKjhSh/a/Z0L2CMBhegqgykSI79KTwnfupJe5KJ3/rYMtQUaqjS4A8KUQq
denc6IozaJvJoPg2OubHDvRzKwEOR5iAbpe05dCt7qDczqseQRx5H3b2zfKeLGkVB73R54Pj0Ohh
ATXues5wVL/6TSHp5Ovja2+fW73PPvkglLf0YhoSL3OTiVbJHwE7tXP9iFbKIxE06bkPUcXL0Pu+
WZ6zPQI7HBsTcpmbD3ET9E8o3uMnCIj8y0yshJ1GL6ROgtSRdnTbe352dtB47miRTI99mE4rqwva
r6P5xJqFyIAp+EqszScH0sVLN+r2pkTahEKpCU9WFBv0tKvufhZFjU6ECD+Rh2LbRWIDtdEOKX7g
3/NmC6NFtm5Mf/pM+ku+LtMOR4oMmgMyGPvgGVFxjgqK6Z0G0sdKrcMo9f5pFshZMUV/Hrl8wZnD
3Z+iSj+NnTZuW0abXYO2FCRnxOmcWAZqJSwvM3bkBK/EcSxMA0ZFH10mx0eB1tjWgwnrf20DSNh6
dqWt4jSw5K7D6bmnzvuIrUOsM5OWs5p/CqsUh7L5Nsg4PKN6DM+gm0K6cCBJVss+2nweLq8nwgjP
4DX++OuxVvw+pOg244kaZS2q/dz89V+HlLjUHSTHTUu67QDHh7TdGyQ1KBjcmL5o7FfHISifo3By
PzbOeEx6132uDFM/eAltsyEBMzmL9iYP2/am6WPYpczsATyp/WVDWGiEqNt2XyvP+JYDNnqIokbg
aSdgSJRZ8nc3dPUb/1h2qhkM/TWYEcKGPfvvg2Reu+MoLcok5IRzmbdIQdpIHOOidPaTibLG70Ko
eXnqr6XMVK/ZufaoRzWlfv2xKXv3Y1xq2hlcPFmmkkg/izBWt4koTQchzKV4Cm/DsekfkFhvWJAE
d/UMaZ6KQLcKEcrdFi0+Covru3ZQpaVz9yApHO2XvDnNx0hl9+Xbj8AQLz+1hsugWLSDeSnLaQWV
zf0IdMlnad9ah6EoTuYU+LeZBZUffUsOL6kuXprUW+Vt3m+6ojJup8iKbtyha7bJWGmvZSRuZ81s
vpre+Gr449/crJd7zq+H2xJSSEOoSajuyd+oEcCDYyfxOKdrzAgrg7bpM/2/HqBIKBTVxHy2vbQ4
VGZAzy+U2aajBM2LNCbd2ge4ra8a5fbpPEeOQJbqHGTnIK8J9tH9QHYq3MYuosXuElP4fnyWvDQq
2edynPsXkHjBwdflwJ3r6yB741Zvsu4wT6k8ztB6bwG8aZu/vmzkv102FpNG0yFVz7ZMB8/vr5cN
xQiYQSmJ3XhfRTl/7YXhv469Xe8zk25gVsTaq9W2PbdaT96GtR2/dvFRE1X4kobPSwlNmgH8paWG
1iS9srmb7ca/GT1dXLquEpflUa92zaLVNlWQczMKNPdQlE1JKKZbrAJkcRDf2vY1mC8GwpWXhMUD
annzow6a/CXgkHuBeavP5nWiEPbYifQD5+znOWNeU9oUfbygbZ8Txwpuu+pvagHC/rWPqK5F6qi6
ME3H8DwWJ7+dHFo5pk4e4rxkBU2MEQDlLQvltlzPPV3SJnKHo54X40M0uufK6c3XlPn3scoENqzO
9J46CTa2LdJinyBtBoWkst7oKI3HIOtep7nXb0iuiB5Lj6IqWbdwa+lbPbqaeALI9FxSkjwzeker
WulvB6CslFeh42M6djwFkYMhghCARJSVFUbovMAtyLrE669OXC+h1x9SUVpT9MVlYsA7McJ4ODb6
iE06WulgLG1o23VM0yaMth6n732BjQPysXeMrBQhu9eQADxxzx7ibm1DrzknbWo9AmIft03xNZ6b
5Bh4UhATHZvH0Uq/EKs5H9/p9ZadrV108dh2CTACZn9dNj30satK9EaaKfPuY2H4JBJ1Hoy3Ifis
WZn3WA1ete50MhTdpGRM0bFx97rmuiu6Bm9mk91WUWw+Q/AXGxvSO9AXiHJNZCP4nvtq3xpE8C2X
b2aKivQag4hEtLvr0pPV2iR68A+taR4pI+qoyvyq/BBZfriPa+u5Q3h+HLxRXlgW4vMNtaPU6uzi
gULP7PDNLxt/K2IV8xfm08lsMz6iVB1eSiT1Tek3Ozd7bLqyfBUYZy8CIM+q6/rpqk8QLVazZX/A
hIHlemR0iAurXGUhXHtTmkw72tK+Y41juwmDcpfiQ+88rzmlyXyfdqh+CnKTN1Pk1Q+FXb4Vo5t9
jOcy3wTwDc4gUuRTjVClUs/nqCq2vU2i+RjA4NuH4GDWEbP0NWvj7uQSVveC+JH1lW7VFvwxHEqD
O05vNhMSuxxA6NndQTOr5iEJSc4ZMDdOKCLgoXjr70O90UXAxRBg03H7OEdOsY5QUj/UxVlvZ2tT
99X8aoXhvaHMiHZppz4EhQiTl4oWiQcT4mxcSNyJSX9Hx0I+z31IhJ2fxU9R2BCSABHZSszyGHlu
QJPLSjdwiYZPjG2U2uJ2mxGbfsJdhEUmkQSDqQF82RXznR8krFDVpZD/+QYwmN3V0ifcS462DZq0
3Zfqyu1ycayZAbrTlH+UxNYyMciiNeIdLtm0DpMzCbDpCc3SY4wf4mijpd8zkQD7oUptCynMCaL0
LZVkDpWRGV9bqQEOhhWCCpZbmt60u4abyCSd5FxCsFoRr4PDZaB7tqA8DaaYdVcCiUSZi8wWp8pd
BGF108CSov6px18Kuw2Q8pvBLbkUzrENHaKdFeZ49IJq7eqVQM7ECDKG5bqQE0YbimCV9Nxrp665
Gd7CuuZuuiuy2t0s7wjLVIDTJ9brmzZ1PpJnDIY/UPHLIxR1xQYziYqyN45/fS9CFfr7lMewaSES
bWfZhlB9xN8mcZSgoYyHwlg7y9EOE9u8EQh993rFwLBUq9PZrm6Bok7981xX052rL7kKDGJ4yoHp
t+2bXuG9D7rkD48MjGKqtgIn8S0shfyuTMvH92xkfWjNzYL8WqRire6ZZ0zrc2TJixYl8mJYPh5X
n2WwwloZg57dgjY9TdzPD4WM4MC3Gks+mT/XbYPjih427Yu6RYv5+v6rJBUmzazT1iqV8DGtStwy
fWKta7xhu3lk/EWa0u5E3ttv85Buh1n0n8Oov6u89mvut+TVW0n5QDDgRxe/FIlN0F/jgdWdjwY/
SLoEji55VzPYRvxX5rNg1r6pDHFpbFNug3qY3pq5RF/p2XskmORP+G3KUpn309IIH7MYPQQl7l3s
ee2xwPRzeB8H21h3Oe2geLYR4m46ByBTNc9D3Fe0D1mV2TvWM/FGpmjToyx6SNxJULXPuq2edrQ/
++5mOd6+7kBXnHG492TfTNyrbt+HSaQs6zIjAAjfw/zR6kGjeRgPkYsVcqcDz90WoGXug56sjMwo
7XVD3OGqsIL2Kh3hsFqOX0QwZldX878snHYKnyhycve+nEiSPuL1uq8aMKbL7TjO8tdkwgI2lHyH
MQP3pm+FuNSmtA+5XddH2yHPydOjQyVk/Di545eQGdNdY89fzcpwYbOStD0weoDA1iATv59FRmC+
LddZnzKV8RpMulQcwF6ATlWnzYJEa4Xp0zRWd4ec5Pa1Loh3QgKavIairQ6ZCu0MGsNbEzGM6Wu2
Exb4y7U8oK6qAhdPaKuSNOt6+pjWaI3zAcE4LIlpvTRPy8jyrrGN8jEHTJjnPfUhO53jLSx1fGdm
+KlAA2VhL4a1NEUATxIGCjULqOdgPpCMRGlBcYUstamx3GzfsUlTiekyFUwoVMj0ssEi7ezeXyWF
oTjmsXIjMTXZEWXcbH1BlHcedeEh0PtXLXZH+Oxt/gbHBr9STyJZ3NfVoSJvbcsSJAD20ep7XPtX
Y3LNbSDa8INNaBeB0dmXjNVBDchuqQu9b8REZlRR0hzoQM+jKlzP5YhAQ0hCG0vo4BLlQWCZlzbm
pgbGZmU6+J9IJd47Tndx7ME9LyfxyHLopj0SsIXZq+jEA5IP5xl3sLGlkr0J27A96o3T3jXtSPam
/KYbbf6pqr42swMFzHB6kBafU8ttPgYhkFw/a9OtQxR6yBKqJpaYmJx1bPfNZxPPqjbI6ACFInv3
wOFcY+YQkBIVD4FHtU0YOwqUQAUmeVvyvV5cPyXotm04UcbIXPskuXxwvVqN/ssdZqDmISyutzqb
xkPS4BOEjjjtmOm9ePHQH6ypfHq3ozp2sdWwOBaAsQhcIfzBQG6UW665IZgmosPXOocFVEBwznM8
1V/7DLYEcdMzgMsU7QUht801C1tyb6McUCS5o442mg9My8i7aSwy7FyvOFiV0LZLASztnfvZIdcj
6w+hU0wvfQLLnMCvz5rWfeF2Rk25gwNru8Nn9IQ1yIXmc437ZVPmH0fi5Y9J5SEdDqP6mluWdsza
FuF8brgcANlopFLnQzndF0YN17Rs7w1XlnCr1CVmxc10Z6lZDhTTT3mVWKu4eVvuHXPjeIe6IWrn
/VYycNhjJwjiFb8QuDu9e1zG0SxhDZo5QK6IPlovQ6XRv8z6OB7H2Hfvm4iaQjGEJppQzsAxaezT
wFW+nUPQgmoi2elOcKMVItxrNghByOtrfYyqD5MV3mqlpj+CdIoOcSkJZumNLSOafAn8nJm6s4fQ
Ji6DGj060FlT8UmKzPk6jfpKYq3eobvHrxn4yarjlLnC/oJV6Fp3jiy8N8IIrV1IwWCPl9N9mwJx
aw8gjzJANmXhRkdzrJydYTnVtS9MfgvuGn5g6ecpdFjeeTMi2iLPmP7K+GkE4cy1nIobmnLai6Yj
ridPZU/Fst/8P67Oa7lRruu6V0QVOZxKoCzZlnOfUB3cm5zDhqv/B/h5q7/6T1RIcrttC9hrrzXn
mKIpt2K2m08PV+aO9CobBDKuNFPHComfhuqMln9eD95+mulzNY11588KoUj/6iFXPU4mrMNQ/k47
MQZKZxrv5BImWKhLqK+VAtS/L2wAJ8ufc3TSeNdhW7jjJ3vQzPmFouu5xar7TiN3IY+yHXEi0pl6
raey6nKl3rszRSi+t/JYtVYY5NwA3PC3m7Wgw3Pd4ITO5gMihUC4rJaNOSg/1PJik0zxRM1O8eUk
9ls4A2CGRkGPligdb+FCuaa9GQQ+nm3a4KgvTQYLsaEkvjTi4uw1dv5mKGmAIlj9lHOpE90w2OE5
18jCW7YqhmAPW/Yf5DoSCxqDMwroRiK411Evm17oHchF+Woa50er1fHWJTPjUcxcd/+ORpxhNOac
L0p/edVNoe0a0pjO5K38XdO3FEA3d2FpG9VMlBe9M3rQawp3+eUk0d0OJ7Ix2Cddi7WP9NURrfVc
tunjTAcjwPlN8nOGYcuapnKD9aE+Wz04oO/Wh4IzcLOyFmGGLWVy627Ro0K05v5WBMSg/abScs8a
hIhtrrK9KfqenecSN1QuD2shqeWERII2jXbfq6F4K1FpSmrh0o3S9/VonnvSQEvr4A4VtUs8Y7Iz
UnEGsFQE3yvactOsqymNn6pMMY7jMhMWs1l4xMoDE5aZawduGjWvrhX9oc/ZM0vhTlGFzlPXJVXk
N8jTgmpUbN+0WkSZFpHJRDQH7RIwkbqDeUtmLt4kr+utHcJ+9+I3gx72C1QO4AdQLQ7EEps3NVS+
XFPpDsR5XYgKJBSOGbVV2++lLswNTozspMbTuZ8tZdvHmp8XrgvnCacoHqcb2Zfts8qFSjKDX6nW
JTMWA8xIahVZNzyU8VNjDcj+RaRdLCcygu+7XVsQ7hfVXoq+cU4v6VQR3CDl3UVLacMi3uSOUnCb
UssbkzX7RB7GPWdGdE0Nuhlx5fU/SyG2Y5eG93zSxk0DH30z6LHy5iZFgmdiMB/tREv3mHNHer6J
cxtqlNCSsfnJrJvmTpDxI5nv7YRWit4xUTxM0sw07yiHXXGMaiN/6ZROHKoh/4XNNt3WNIpP41w7
H0Ccddjsl2nm5a4xm7OtumhZsY6+VS1gMYINUjAW59q2drK08qc5w1m8Fo2DrhbsYmlydObw6YLp
vHY0ev02c9jKZWxUWCmcQ2VBeGhyUzmlQ/rQUlpe6bTL4zBOZ9mL8ro+VO4NPvmm6sbOF0Nuc/GA
nNTYIDWWVR/WGs8JdfB+poI1rsLBK/qcT6KcN4zXqmPjxSmm/mV/NlkCm9gilk4s+1cjR35Cw0Uz
Q+f/NqstXQiaqdeSLC4/C2WCbxAvoTpNv+cRGsncJGWQJWyLv6u+3ME2aI/1EHQgcHiwPCpk9rJ1
FcLbH68Uva92mHgPdVVab3X1OnIav7pFld17D3tvBFABS+xN2AI3O74UcwYvgG9xXy/dJDba4twP
eOdWPy16xfr6falXqdbfw8wuXhoIVisVqXW0lzGuHtVOObllozzGaVXuKFT0s6kAUSLbmNrYbUbi
KFWUr5rS+2FjOQ+x6nU+lRW7q8wV27aO6Di5jk2WqdeZ14nc5XXNc23rlfD6gbhcVkBTevKSihLH
YtXTjcdbsG8aJCQJ3/1a2drH2hAT5OE+W8tvhZ2A3EAHPhtavc1386n0iE60+CbfDSmvfjNJs35O
lxw+nPbtvR3BFnYtuhw7qpXdenZF7aF3kbvpzCVVI5qfK0ELppDzeFS8bn4eu4yyeM51yPM8Jagc
rf+MRFejF1DskgyDnXKBhy5Ake9GUmHPCZUdU5DlEMIXh9IeYp7n5aG3Id0vOYNghQpMiB25zZCJ
1o/ZpLbae1kTaGRvLh0cJplVho+KXMHCRsSDtRToDzU/Kj5gJpXzs3Oc/BhG+XEsJ4/IaoCoy8VA
2dT0VhGwfRQn3RaEXIctO4Gl6zW05pttdZipjc56JwhHPUN03XmYVjdxB1ZerdmhpCXiaA1c+KFN
5OLN4jOMQu/ulm6+CZW0vIUgExAZoAhAczndo5lB88wZejAHS95VR6JGjoHKsnvJt2mV91sz6pCD
RTWyqSQOYJH1r51jYMoejfgPTsFt0Y6JQCbaX+razB/revjheilJajGpTKMRWc8USFvE0ML//jsQ
9pxjE9UIPKccstnNv5cyfFVbVFHV6D1Dp0IBnnZ+HbfkFXPj3EsnbUCB6uWNaNQvk7nt43cRYNSm
fExzorda+2ebDdMPvWSWqbV0KTST3HSwb+4z9o1rPBbaZ4eEM+hTXR5YIlPiRHPj6oo02zQWJyzQ
evZXkfJLeCB9hVK9MPuAvyDkw3dqUJaTn9qvEeZQgSYsbt4zhWYFloMkF3tgtFLj8qdhhjTZdVOE
tB6h0Cbwtk2DrYd3eVoDEtFsMn46BdP5xgJQyo2/wIGc0RJwJLfGBif3aY7rYtvqIWQ5MeiQJDi/
OkoaxxjNvxPqEL6j+pAmBnF5UU5tFdKOwZ0YVDKcfHcmAcugveKsqZkhqw3eI2myZSuDfN2Erl+y
PE0zMCR6EYfBP3+qQYV6jERx7FplOMY4Wndjo5Q/gXYMbjf/JCX4haHBT0GHz60yAr+XI4r04s1J
C2ACE7/+7JBygWjcuP5LjonJgNlrQMBqbbTO+Pqt83rUT14WYBGtt9WCJl//wCjrQ2TJnYtfE35t
uHD814fScQ9hvGA+6uikjYwyt/ZYSnaC+8KOCvpf3IEbV8kPEwFgvlWoDIh0rfxvQ1GYEl2Rs5EN
QDoCrDrMAo6yMQwjDiB/0auZOMm2CL+5Y3SPKqPLRxm2cqsDGjiaCfKXKuzlzYvn8p637at06uRz
LV6m2ZEfdRsTN2NEbyld3kveTuW29VTlgz1YYNs19mMHYFDhNoeiyCirwyK+kAuTX6VSOju3aKKr
00X/PaT4CcOsFA9xOvwAzxN+seRu2jacH78nA6EEOz9CPBgHof6W0IAYYxnNG0ND5mXWcpF5U4f6
eS7PdLg4hdZDfezuJFobGNiNKEx+OQ5uSopNZERy8DsvBZelhtlZtkmPUhavZTUDqvruKAshUiRI
T6U7ISfnINFpOVHSPSWo/E+q5RlbPhsSSBw6eEuAUn2evstAKDU62OitMovsUdeT7NxazRh0Se+e
Zj44RuQpxMvWIp9guX1YzZ6udEpIsoUcYRUniLfiPZwt+djPSlC57XyNrHR6hLb153tLIjTjbXX8
hm5ORab3uOJG+vPdRAuOJOoXXWeBKDXtzSnGebfeORz9p1cK5YOUteKwvoyr1CaMaRjDnTFZHvZV
MAky6b9MDeCg5qD8BvHgN3Ypj2C1nG0NmEBlpbsZZm+e24mdPnyP+ZgLKIXpGNd3chDsjaXW4o+m
3GPXBQUFtOtfA0dGiErzWktJ1HCcKwnanC1Iavz1qTaVFwSv3cazFGruIYtI+FTwCTG239DVBoKP
GTBdulNlZT9/dxXh4isQ3pPsUAJQi5Z9zMQJI0eqt0IPXT8f3GYHzze8EsnnLIUq8/PET3Oo3PFS
vLrCQb+ozb6SKOpmbdAw8oFB1HfPCPP6reYA7eiW1vU6OMqHJN1+T9EMwi0hZdUKOX6WuVn7D61L
O6hhszu2T6IZosBdHHzrEW5vnOmM7i55eqDuN1/zLDfubhztdVnIt64p1FsX2r+JxDZv9AC1Q7E0
6NYHe8ZjaeNz8ZXYM/YFRLDN2h4w6mJA5KZ9ePqk3HFYqE1+HXQ2lxOilPcqr1+JPey/Ej6PeLQ7
sHWsuVWnIWJbVs2pvlQYvp/twf2kgqJElU1/x+i7FZWuvZQQHv7vkZTo5aEx+eGiNv8Wnqe5IdC6
kFa/vKZ4p1gum8qiHx8NmdDgbJoH9KzZgz7clMbtUSMp/fG7jWlNzhk1Y3kDDLTBclRDVg2LNsjA
VvqzEVYHR2AGWzcfaGUXyLL62/FabNHLulQXGBzmZsTNrJIBajoEoEG36Y6NYKa1gk5y1cYluY6x
3FHZWVNubg2KNQBPZkvxXChPo0DsLiK72hvzGD4huiAObe3OVHp6IVKsCDRKa3/Nhl4fVGcKD4i+
qFybpbeHkHyd25v5eLMjLXzIx7l9TWIdOleoPqy9neXZ1Kfz5fvUdc1n2+7PaRLRa4gqKBb8N+vN
HDFl7jP+eVpfcgwNzkVK6vLa1/Yy8x5OTXZyuit2CVy0EsUnd3YkdXIK42NuKQBfjH1H9Mvj2mpN
vXD2hZl6BH541rM3MZxAKHuOzRBvcRP+b5K21h4TaZ30Exrtorcy3hjQW3dwxQibgVIvG/vLxK3U
RtxJ+SQe3MywCELQ6DYtk4tWt6NdIgv4pH3ypSliuNk25CwCkl0MpUL7LKvyEyOncabj8tGKIrwU
Xg/VDMrAz87ULkNayFeRGcTqMk4GGkz8jp3v57ipjvDS03eKPl/X03yLNlw9ODlOvH3oyV2jN4e1
UaumUXkln+hBZz8ZDCMyI9eerYCsk/Zi5S2E0XUgEbckr80uveMNLoHsv9Xz+45YeMR3TBnR9A1a
BJwmJGmw96S1soxynMgsApRn8DlmsEEb+ATfi1WimJy4FS/NjfuQ20r77I70R7nm88MQ0lSYXKSO
SWpFkIGJzQid0XqzbDsiyEOD00x23X/W7ti7Ydj6wGOggOAnoaVUB8ppRE9NYCwBDcwswyec6/LR
luJn3El3by2TFdrU0QMNHfAEcmsshHtBz2WwFLqvCWX4RN73AzkaRN0vGbMtbCI9L+dn4lYZLa67
yO9TX3en4rCeuFTuJImP3akwcwiZC5ksn4A5WotCLo7UI/PP6UMVLWIxPLpBJFlZUVIQV9e38ZHe
G2Jez5OPihl3u6Lssyv7PXWPuc66zHh4UqsGTIl2+Aqhcjg68TTD4EltfoeOEluZ5F6vEuqYqftS
rML+o0hy1U350kKtIdXUeyBU3GQemjMZNjHdpil5IKvqtR6TL1VUzrHpG3s3N5F3HBFzbQd6wxdL
lfDNPRZJbjmfTFHhydkduaaLTGBVCOSy2QGz8S5oH3+Go849rOCUbLR6BB7shk+oeXfmDLOzMMXX
ciDbTnsXonwOF7Da+uBUw39H8lOrT3GSxCcE/u3T5Kb3yG6LdMdklvMCVsLR7odj3tjWMdeGw3r2
5XXyBZ1r3q3PPCJSvvfIjP9Bo+CBoLg/rad+BFeCvRDx0nTTrB08l8J3RsJ3w6H6jSL8w0IraHjd
+Bwi5GB4XTL1gzCIJADe99KNnqJI/xZOhEabbRVhVzvUWjAnFQkoog7rYP2c+iHudzQjQj+FxHQ1
STDc/zsyk5YWZWqgLKze1t37+hDnCNoYuD/kmmkHqRtVQdQmOpR7EFLGyJXZhcOrVc42PsHGvCdz
B5UnnF/wy2Njc6iUO0w86z3N6/aT52VILWMC05Z2LMmIV5pJ2gO52VfRRfbWlNqcb03FfbcqRi42
UNyjMvLS98hBdfVXjB7xnjA24VuN+lYWEeCNZXg9ZXqygOBhukQFfUQiWb+7XvOQcwfU1F1ZA17n
ZuY0dvQpdOAphCv+TXS3Z9HLmSPnbvPcJ4I8OQTSA7Pnra5ZCKRLBYxU2ZySNftIm4Z8L5CL0NiV
JfHTFuTscFT8XmuRp9RMIqsIcUKcde3VmVqHyqHPT5FpQKiKRe83vb5fq5P1fI2AVvldjfDEQ4BO
+EGsXivvyS7RDNbqaG/L1nkuXKU/uMtJucL/3Gw296Y2ajupaxlBq0ht2zEUzxhhX63lCqS/XT+U
UjuNqhfYhHxew0UYkGtt8bhgdzdJqIeHyWrKPdHDCKGLXF4rRWuC2m2tDS9pxMWntBVrr/2C3bUM
VWHRNPkg70ULUjJExgKWW7AfXJsF5dh9QR3Jzjjqq+N6NGv1ctTFBxkZH2RHpEz1YqfdTs0mKrOW
sW1IyN2oNn7i6TAUmpEkD3QhIP/qfNcjOUSC+FlO5lc3cG3oOKBhdWWKAmNKN1ji10nnd1usHWn5
hLm8zHWjBzKpjadMp7j16upB32PfYKY5VFN0DvNJha0pnAMb0IImutv7lVsne096tJ61pCFZjBji
sbe+qrlrrm1dtnSO54iN4tIQzkJgiasCC28VbNyxgH+yNKDoM5GXtNzgx2iRJS2pXeZcKTtlnBRS
aqyPteXZZyxrpi3JtKViWHvRaqpPVyVRGbKO3o1UJ6rUVfaydhRwTRJDw6Z/axWtsXNDZtpe4tbH
SZPZTXHECJkmnT6IhoyoIQeQbj3p2iq53GZKs3C5/WuRBZCEISrR5sxxSgJX3B6S4n9PvCHOX/Rl
CsM7JsP5wwgXlNg+uoB4/jSyK9GGcAqcipEpxbrIjMYMEn55CvlqxE0//5eKlfJrkyMkitH643Yh
8SKyvFhuThqCwHc1dvPrPGP0iOWcbbPJEJ8QORAOGdCQWD6NXUM89BmOZLGLARIcu8wsfMiIArgl
jcjvyxqHoHsyVWhZsFn08VgOZRCvAiFGK+3pWxSy1kcgDz+S8C+5gskd3G56b2YAu10RDZuwJxhU
xB1pd2GlXAGqevC+850pvPTVGjmlHNN0giTqMkSLwoKvxGRfLpHBZgxJx2zG4kEAnr3olZ6xS26z
63pE0NX/jjyIt1EWDTvc1JJBTuS7ZqL+7Ht19kOYUAGJyTh302bwE5rJGNi0zxxa7GndLKLDDgpn
quHnLd2GCRi4g1KJT1FWn6Pd41MgpWVjLvHtXUNXa52YlAP29hqeVKKIvxFm/q9SPgGgl0jvarlR
5kl7RsYhd6lEpWJM8ASWcwSxB1aduQmiyUke1m6pbk1brVzab7UjTxGCAJBTxvSjaEE42lH/ntmz
uR2G8BBBgz1ptTdtvVFDcZJkFOiG/lz2xIFZCUApmiCWWvz9r04f3OiJZvgvNs4V23jGgxtDbZ4q
Lzf2/Lsgzecc/O1sPqPM2Kwn6pBQB5Q5I+XUeJvCDDuBoYKKquQCdKvzS0Xgy2YyleQue2o/DWVP
sD6tcOtDmveaKzvz3p+KsD+axOvsU60CHceQZMOgu6XjMbtQ5rjKiUlYJyVdTUmZFcXdqqIMF1Bh
nyhE5LVQ2LBBHKTjiWfZJ9DmDr6WAJ5U6R5jZqsIo4t2pydy2n4/pWuN8Dx57a2YQUbXvGa6AnN7
KbNkPCl7bTmjxuXcimKScMMKeOzU0W0C9I26yzIsFFryWOnTeFLy9LpELi3DdShbJafN6LgfeM4o
dQo5PcZxj3p2wtpiZ1PxWMQtEXeYX/7X5uaTXlc4quN8q7LXwocbK5t0UuMAx+V8ht3gBBAwvA0J
p8w3cdpsNFBp3HQ4VdyoA2FBPu62VOsYafhQ/xDjiEd5gs28Hq2vfb87UmeWlQmUj3zbp75jfCBS
bcl9iZWn1qrDJ9t1fZkEhb6pJVTd0SISRymT8kYWMa2+udYeGNIBZO017QHlPukcjlJ9fk9wdcLq
umUtziv85mhOpK+IXnmSurHl9x5eYsZhL8qcXaYFhbkM/jP9T295OM3XFWRMkmaDOMW+AUN9jgCw
vnDz7jcZiscOdHOu+SWumENqvq7qt+9ub1OFXHNES2z4MLOD3WjzWbOTv6mMH2PZew+IE4pTS7zF
RuQeSHE7dqurSJ/XusFu9SmYyf2WVky8HOPogkwbHwj+IdYybeeh/glKVDgvJH8Ye6EkXlAg9LpX
PT8/xm4HTT9NkHr8pRm29OPe4x5VGseKXxRb69DtNNt778ZJ37a2jf1V5wMlEGSjcuJs9GZACRJq
aNE19KS6ZL6CtkXFuEvW8lPF6MpXOhvhfnmYkhwFSmgyz87LZxN2KVdbUdNTrp/JecC+7LViawMG
3Rha5OPiwNqea/MGF8SvKDX8bmw3igNhukXSe7WYYtHSDwMlTg6th7cFt/hdaT39xO8TFfW8KRu2
Eiz+0U40fNYaXDQazdGEsDt3tzLujlYF+1zVK1o80j64Rr0AaTdV6zHgb0tlg1nit57hDB4iy686
GKj6glTGRzwjmiJ+gq+pFtOCEJ6xKxsoHYV5NRL45ykB0hrpxxt2vtaba63ym2kXKew+s+VMkhON
WMHOpRsE2AYn3uIu1QIQghdLMduzRg9ox6ieJvCMFbuPP1kk/aZasmajGvwV2plgjK2f7lz9NCMa
UcIhfTTN/hA6cZsxdAUS0SQ3LliTxLGridibFn+RRnWOk6GEQQJp/aqKr9YiqQIOym7CrrcVxTt7
3Hzn5CUQPOBpm94cFiE2fZAYPwUKc3wHurE3vUruchO1oWmoX8bcvA0hUrXJtUFK6l9MmfJHuv/A
cJYHpWN8ZEhloWx7x1ka0UWq6YMBgRZ2zPyLeWF8cyfroZl27cDGDcbA7Dt6joStH8hjKcdTbyoU
j0BFdqYRkRLR/NQ6eauBYoJoab+GkN4PVoC/Y+EY1ADDuJUmnTxV82QwpONdzmaQTh475lFPtrDd
sEZZ3A/iwfohS/B4aWoH0IY5z9p3Kcg7R1Dz02hYVITqHRA15gE5EbXfKu+91A5D0cZBZFZsBTX1
MepUomlINeMG3r5MNrJLtUQEH7o7TEvaWabqFvM5jHp6qLcq+hwLxGky1LI7MEMfx4zDRG6gmFHd
t6YelW3d9S7Jj7PJhtj9I/LZIRsXJmHb7sdWmOddWikvES69JhOer6nDb2/chVOO/Nwp9p5DtyzM
NC2YxvTFQ9GwPzq01I+oR58RMDhP8KECUlb6qtB30kKjyf2q2hJi0AR9ElvbsusAkqTqjkZZF+gK
9WuTPnbd/MYZMh1ixE1b3UDEXQAreeg9ha/siR3BNDzv00HrjmEJnpAVrQ9q1XkWbPzZI8cGbj7l
Z0gflRt1IgNi11ofyO3IkLaFzN651r5yiNlqk4lxpa6Xx9HmvjP2fjwMFeeiM+4LsIrHFip91Ot+
kjplMITpfsrVnzQCf49muafHmNE3bF6EyhBX1jg7tPRplB0RHSGJj3oNRq+ca2/fFtF9KqC8l2lj
+JXibWOrbo+lkD90h/zRusn+5qPSbrpRnoa8TLcjAaWsNeCpuR7+akRaB53T76WnRxu343fSKuoN
BhF5UFQpo8XJUH2H7jOXfPzH7TkX4OFpfgbfMYGORKab5vhArBMGF5RuhDEFrajxK6smaTB1YCgA
QfswIlhUEDLhRc41C1npRpOposXVQ3gYn3ecG9XVGX7jpNbPjMb5VS1NA6dIi0EvLqgtT3Q/wptO
zBW+y/Qm6nCfDWgVXds9FXlxUhqUxknGXs1o9E1u6/OtjJhlwBjvtwPCnlUYC/erIre1RX4GhJpA
2dDYa6gGNGSDh7ZUb+gDNbK0ucRsYyGz2iUOsIQfWBE5SjyswYZhPxKznC2ObP2FtSD0cdoNgRam
xraKCRtnVsXqedAGB+FQGP7Qul47UKrqu0FHdjGa/dekkGznRMCsXJ3bQDK9Z0mfBFWcIOTpE2z4
hFsQX0iwRnEOx8+S4TqtF7lkFdW4Dy9x/kslg/Zo9G0Oba1Nd/GkA42cxSOTIjOIS2j+TalfCGjs
+U/K32lJDlCLAINAyX4hnMeHKiXAEgWY3PWhrE7gp+DF3nt9cH34BREmi4+yb+StBYFBhkP5mFXF
u5KBETer6BVu0ldZh38E2xlfwiN3SUQ8cSX5ZdXkD2WkQsifvO7gKvJTtcDV2NQDm64jECAqAgRq
3TEfgSma2OXbarIOattvTNIM9hglU0xhGYKpdjpaiYhxNfNgxu3rrMY/OmsaPjNaob0q9o3VqvdU
zS7oxPJjv4R8lQ0zXKtNyCBCibzRW7gZi57GWHYmVpuy8Y/1j8gRP90ozq8sTtY2Lbr3LPXca0wh
7WOwdcLqSDwQnWNNHZ/q16ojSMKqvc+pbH8XTfikx2ymseltuWVAD8jRFIjZtQJJ1ycZa0QybaNh
K4UW0tneNdP65lxqI3+sNi98ElgeBXL9gzaTXY9LErOsGz62eoeZ22XenDaF8tjQcgoMauJNiETI
HbPwAIld2XXYKEVLkIIDHHtLo7DaixSHlxmydPfC8kXmjXtRW/NlVkb+6igZT246fHvM0rS2fMe2
RRAbHqMtpvCYhPJzJrMogPFfmq26HWC3BG02Elwypb8KG9u9UziEhj3iFzL2Umfvo3JH9bumfi2t
FL1rRDGrF1BS2hhRqhPhp83J7VlDl+pT0y2ZWqqy88KeVtiYXWzDrQ+DM2Bc6tmJUOEBrI05bUwy
lTRGP8uKcFPG4kTtnO7UGDGnLdyjMfXozTKLQEz6Drum0lms8HVT3snmEXqsGWD0wGFnlyCUEip1
TXOjYHBIcmRqQ8yO2joPNu3DzazE8BzIR8GkiTlb1R+hc1AMuWziu4BAziIzA62eSj9n8ULNOVb0
wSEWMyl/bTJD3TkJ6LViHLB3Zw3UppnANAMkVCbyU6rsh1h10s2I+kxYctoXo3E1JHS2SELWHR1v
pxlLvzrBIgXnczfz46HoJM/ImAlgDBXX8lPR4/ox7s7Y1buSPv+mNyhqLT397ZnKDJE+NcGpIYQG
n0CEkqh/seE4Cr23XiPCgiC0WwQP5feyITyVGJRuP+PeQVduuXv0MyeXyCh2/SmDG3JjBkt1N1aj
Kb45Dtm5EHilGesQXm137pmyZZsa5OAV+LagCsIx62nebBPX4w9FhYmq7d1gxuLjxG8xmDV/HbZ6
IYF1dkLQjWa95dg7CoRPg5ljC8tR14KVraoFs9+2dHCJH/HUPNsOSbuTPeb2HHPaEV4/ad7ESkbV
s8Ju9tSAUK8mZOPudCiFsyRBp2ea7jpkbCYkKSGwG4+Ug2/Xep3+Ib44QloVand3UWejSfJn3RC+
Ns3cgfTppzN42SGmaRaNtnoYh3e3bquLmhaWHxNgvW3YJ5D/jEg2SwcCMOMHFvD0IOruawyzB7RH
5rYkT92M5jIIrfGz0+345IVIZphtCxyferNvaXixB6vFWTHHfKsTWYxdip1yZcsu6JWFbqA3NPBI
nWgShWpJyw41/F5279hLReaemGcd7DZLr57kzgMAkGZoSzRHkbp8ltHD3E3VzgGfuAlthC+FDQtR
XzDoirHBP5HvGG3/iGT3q1/WtwLc8H5SvsbksY1roANZgi93TLuLIHGsdBE3YEkdi+mtyopki56x
2COD4QqfCewLq4LmInKsbdPaRBiqOZtjzDcBGVRHh9NzEw9klwg+8qAi/MdnxD35RCT7EL479nYd
FlGPYMQ+jTduQgQkOiQdxUKZXE3Leu3KvHugm9+X1lbUBLi1kZTbloUPCUhTndYHzejI+anqY5rl
DA87VEthz1bN0ZDdmIrhbVBQl7t86J+tVHBV58M7w55sG+qsn67lVqdYqbim1kMjU4k26jMujOWd
9el6lKOwyzbr4f95Xq6vsvOuAtIuvr6f0t5ITx3Jdi802ZWXFOEn6VPhU7Q8y+vig2sxua3vJRnb
G0UlFcitK/Ga9jQL7FZ4+/Vdgg/o/06DDDLI/PcsrJFT6f3ObhmtVTVUYdmFXILutp1Fues7otgS
UJwaUpdrpxE0b6TEhRLJdQItTtSYeyuMFwwC6ruMSF/MCb9664nT1kX7skTG30oN4fIQ5fWW9LIn
ExPvdQBxHTQ4HKJ4oWTkDEzAlTdB6RLrmedsjqvOJ4M6Prp02IMwBz+HFgZvFM3Vj8Y+o1bPd0Yh
x73ldjZXqZaxeJQP3jRoj5BkxYHIhB9V3/1usvZqOQmCiLjqF5HGW025cKldtb8DjyAH1aLe7uuL
4RY3UhOjp/Whn0gOysIvJDpTwKCSzp2Vx/tBLRgThRq/uaHJ+EQb4lb3w3AbK9D4cWZhQTBjDw6P
p7zriv3LCx+FKfRX5mbaC20VIu7eejGx40yIGynmis1+721oiJV7tsDqUxgRbYlvINoUqgTPQeP0
OBcVwt+RsZEp8+RQ6LSvZ8TJXJb57b2r9PFU5cotoseyHythXrU+I4rPJKhCwi3DsVToyF6n60QX
4qgZszVtHMiN1/UNEtzVszEu3nC+7N+DE0udnC6+TJHMu1Bfjpv1tX9fsh6tr4UDXqts6rXg37vr
G+qkmFjwEX109DlP/983WJ9qjcb92tT2399u+R//zz/tyEcKZIaq/N+//ffDr68RQYeHR5ub3fod
KJ3kQZ/qp16oVbFpXGGfoirmUJiVfVqfw43oSApf3goNXjSjnmZGOCHEXl5bv3B9Q6qk+FSdl2yZ
XZeRSfuWqQC9HCI1t0LFtMFwwv2rpWN+XqWWeCAiWm3zuZD4FD0vf+4mQSiwYfvcbtyLqi892GqB
YH8f5qapI9UkvMX2OsjiiTIFgzX+CCnrGKH+72GoxuKaj154sMz26vYglkfPKbZaVE2IAmrRBLKz
zG2INDqkxWm5xzLEXtD02k3vThUJH+QvZvUvMOUIppEwsHyAErD6r4ooh1uZNL+JHLZ8YhOTp2by
dGQfbf0w6iTVqnLQrmlUuPsGXt7FGtL0WJeOehpdGym93lfHtIu9s0DgdjCxsV4TzQAlNyYA82gd
HLulM1l13AIl0s//x9x5bDcObFn2i/AaPgJTgt7IUnaCJWUqYQPef31tMF/V66quGnSPeoIlQqRE
EiYi7j1nH28pVrq5YeGe63zSU9RxqomX/w+g3tyTgCoKluW3fe6CO7kh+GhwJys7Ld64s9frCEkA
lxSbgNXm3e1hNGpPrhyNdUIJfmWicLgb7by5s//jpyH6NbRDfrAp/PZZFd3FWZNRzWn06M6tu/cs
YwYQWdjU0cYBchmKHX7v4LqUwBKTes6IiVorQ7GNyGTYgMoQD1y2d9lcIuwpDaxdIzakRgbPcVoc
WRN4FHnZOB6L7sk0hu2/9jWN/WeIevOYmK2HQib5lLbKT5V3DyrfeyJzyXvSSCsCQxZsYmx2+C6W
6O9lM2uCpgWKm51bwJo2FAA0NRrF/W0DhAxmegfsULTPMab5D9tE+uiE6Lu0tlJX5r/H2360zfOW
2h/pzzJrP+yZ9EI9DV4yMplOmA2tVTBhk50K75cmQIk4lMn7RG2LpN12EwAoruBdKJDOVdDYdgpn
SiRR7MVek6/k5AUvIPCp2lE9WxmqwhIXCLXVgpRWanktBdHTg7BL36GGB1U2eZbo6OdIL/dWwmQx
G3pvEwWkquQ2GNRt5potnmHNLlcRPMgM08p2CrT2dNuQNb9pWBm/wKfKfJEQdKoiq927Q2ftc691
H/R4rvx4sbVXLP+nPPzVWtFeQxn+3gFl3GpId45dkMnHuHYxn45m+EugRB5p6r6i+Ql3IzEeh2go
imfEddHfvyHV/KIncfYyUu2nFzKke9ImzGsryvfbP4GV+1u3K3lKyJFcx4OYT2UjNSaoy48pgaZb
5alDVo6d3whl+UYcG1uirPLHRsuKx7iBsSjr4t62STQXrtM8VVHXPBmBvtXxQt7fdlEqLE96N/y+
PdK6ZqZv0i8IdSB0Gp1tgmXglqZYPzdGIjIMxXPP+J2R4eUs4G6w+ix+hPNZmh/gFGKUS7lzLwv9
KYhC4zmox69Zo2Ofp6Hz4HqWdu7DgqVbbBdfquvuwpHFPOh0d411GMWpmetUB430yxvUyq0y9VHi
6F+6/vNOIyvyPTYWKHPyQSevhxwAAHkwvfjJbNxqn7JI3sdaS2KVIZgrwrJYBYET/yoa/RRP4nc3
pRo5sgG8CU2HvG04e9JPT50jumeW9ZjpWfKRsiCfKMlUz7FedMdCjmR8Lg/LyqyeAzfbgqhhvp9Z
dyrNgmc7IJDRsxD5ULv3noNAZyU8MlVzDePbnp3Kr5FC7RM5fdE6te40x/rd4jtZE6gNHoiv9q4u
Z9prLQYPy/NelqNsdfaqTUX13o397ywOqUqG/QuWGNrIyhkOhNRspqLGXYCI8QEmiJ9RVF9zdJ4H
8PQP1bI+AYAGDnh5eNsniqJ4iNzipeIKPKIWKR5uu1wlwj2HnWF+eca/XjACWHJHCMO3l9/2o8Xn
hA4Z3bqW7tjq9puwjLYCUvrl9nqapC4TOyLf+5aQhttGV45+nJbNvx7efiqh8TKX/59+7ZVLeroJ
XGz5U/DmePLtz9xecdt529hKfM19m5+ApgG+jqNzDE6F0FVjTNZ9EjgbrW6Mh9vGm7Lm0DBLX7nk
BjQbF8x/32YPs0HblvqUfQz1cToSUIwrGpnao+ASG8zRuoeoSKcmDYyPunaF7+iayeUZ5r6dJnI7
QdMjKtDtXiyPaFZnbDO/cirBIlehMQtNPT3S4F8aztnlthlD458/3R4aDflzMJUWc2x8Qjf/z03d
c1hWt8dj5kYnURrVIR6Lz7ZICD4ZVXFVFjZxGsa3ByKY2GPjxuhipzsP79U4j/u5KawnfFjWfSBq
xArSfLptJCRYnMf5uJldYlgrYU9bK+He2wYE77iyqR+ENWVETeJwnoqy/ZrLDGNa2L10lVYdxhYO
t77sN4BtNvlXOsPTJDc6PaRDZ7+IwgFpOHuviZ3vXY9cCLdO9fuA8Dt0mRZCpdow38KGeMy2cX95
Kf9aKksDqwPRWwentMeo4T15NoL121OWP9TFg/deSzrmNTdpmp9Ugqe0ry8aEJ7FN9G8T1l+x2wk
/BHhdK/VQ/xOZJSG+cRKLrELakvotrHpLaBOtbTebk8lFGnfDl74SYZZvkYXNN51guGW4WPaVjrD
Upe0kvUp84CcQOQo5GLdKIm5J4lFirtbVA8u8qqHEaLkqaBuMnmU7bD18gtlUo5okUDcnnF7btgN
e9BkgjnkZ5VG1hn3vUsYeFnjWFt+BG9TbqaRFhC1g5PeeuAucksnPwNpdgHxjbyWZWdUuH2+vv3I
99+eSbNcdjt4pda5BKROIRSQcVCuCQGt7xov+12zyPyOaKWwmDd/O6o8SGgoeHhw6JdRbOPgyzdp
pVNfz4evLmrmaNWTcwSIIHvtW3Wi1qidiyUT7baZl4e3fSzbdoNBSYf4VK9HFCP+9+f9fZnpvIQ4
sfYktfas8yVluLQPkea0iHJvm9AlfIPbd3ieCdveF5ZDd4FWX5HO7+EcJ7txCWvQdCqXj7dfDIM0
1rbqNQxuPC93ypecO/0Ovw7FrJrsHDSKYrrLcd1PoSy4+QdltCs3hdlb9654GbiXPxB9qj2UcUUq
QzXuEkcbL//ar4qFgcGXpE9zu6unhJTmvnk09Ug9ymc0KvPWdnRaZmZtXeYK/aMlCuMbXQ0Lkrr9
FI5Lf10OzhHhVfUoB6Bdt2eIrOQ6i+WLItB0l0TjQz7ZznrAWfvSuwYi6ab9TkgUZ5FXEF4eFdYC
kxRLZbD9BoKr0XM2swKRaYH9vDfkTrc6z8+ruN4boKhXA1LNV0YoOkbKWMxQVbf2cJU/2jW22Upz
t14ZG1fULmobVOS8FIuXcLTL9EhmrYZljd9aMa5Rs/lkbf+ct2XxnveTsxsyBIfodfJ33Gu4vSKv
u2vd2rw3ys5cFdUYP0asY7aU9OgelPoAG4PTjeU3c+omrbctrcEdS5OIDqPRrUe0p88dGh+Cecf6
VbnYLDEgOiw62+msJqj0Zq79ka1DdzupoN+rcqVXbXNOa4mIvojTTdwlw4NgkrJljYNCWFMaBWHV
XuLRZrjTaFjRobaYxzB2cuYdU4lNo+G43c1xkVLekO1VG3uKm4CJvqJ5usSR5YUrtOHIfWLyopEI
DGU8o0trFM5LSiWRXjdYNED3JKW6anGRnYKgGyjy9fqnmRqXpumNqzHELt8pbbPb/i4ZTxgfc78N
9CX5N9vJxrUeIGK0V+SBchVUWX7U3aG9irktt3g72o3NyoEiYT+uGai8jcZEedf19vwmqditAMr2
C+I4A8jna16mv5lNSWpz2DcoGIJ5h6mk2+WesyNyTHxiNZ6ppurNg2fSacwqIAKGlWqXRlFPQdHj
53pSfOtaeVJDML+mfWvv5rZl5mqr7pX5w/n2BCJTY79D2HzvZE18obEV8fb0/DulsYVGTp0pdA4M
nKLeGnPWHrI4KfboDpj9mN1HUFCsNsK0OIkl7iOcH1tlTIS3CgJTdI/wnX/fhfuH88AtoKrzhNv+
JCR9ExEN60J23TaiGY2VRDHjtyP9mojDisyKsJozkr77Ycqix27ZwN5w7nPj8197ksINH4ksXQuk
Nne3/a6Io1NjKtKhY6vbhnPZvxkoWleTcPszAvT+rW6W6lBrX2lEi4es4RJZdre4sA+WrMv17UWJ
pwZkAWV+uL2Ipumr6ubmYajd8sVq7FXsFpLU3GTCeUDEKrwzViuAYvCFWgFpxEmJFWJZ1SBX/HEE
k9EaI+uWYXX8nLqHanSdL2T3nMIp5VqMM9OTcsI/t/1D5NRo+PXoMU5VfK6QOa2b5QVVTdbGYFjv
WL/iXZAY9V7z+uqVk+joyNr50oSLr66xSCOPmNSwFHReQCQpnFhxeGkjz34hBiaBn1hUFwem+AuV
hT9GrYy/vyz7hbxdbGqyH95Ft+RWqzTetctDdFxX14gJSFdODDLVAZDmRePGa9p9WEA/cQlXau1p
D9vVw4hdfw4C2ldptAhbi4iFu5H9ymB8LP5zkajNCGUnUsm3GqzPqOhocbWUjE0spMttd90a0zcp
Ys2qtmYdFht5EfAX0QGTAaiinDDsbcji7NSFLPyxk1DTqxFrpZHwO7u9TE1r7k36YfCdbRKTcBEH
nKP7WTj9oe+p7tuVh4lKO5FOG5HezKPeqsK1bpEQHKBfvwsNNjoDgW95U7JZCGrHfs7l04LhMVPm
FGbcrTPb0Py+NMDLqPyDQZb1NJpygLXXMo88Ls2kOEs1vpNsjCQBhX4b2HSU0vEZzuJGdNM3U2HH
nOgwmcEdtk/As0FC8qZFLL1jQcbR1NYpqk9JEta2p9jjx5o419wi34w0fAwjLdlGE1XyhW3x6bg9
5hFMY4YM8mNORm3vhu5amIn2ArniFA+Z+WV2WGLdgZxyJwgv8HczmkHqScToEok/2llZnO+yxryK
fHyC2OjbbfTiJuPF1tQJ2cE5npqrFmlkZQXfs6v/wdWJj1+fT8Gsf2PMuIgmLS8e8q/M5auXRtrs
l262g5DnVJs6bJa4OGg6LJopsPdDVyLN6xFoKJ1D3hbItWSS0M4eqEzwccFvqH1V0OYcElpLOuj4
VSOtwkeHuZ4Qn2InDTK/0FBQFtodEBFvM+HuoPFHloxQIVGQi2c7RRbSYPs2vQlqBjZan0iGk3SI
TdE1SjGgJ0lN0QhktcaU2jczQdhD1k6v8ZogCZkZrMN2NSGVOhaus8YS6NJ+LQn/U846MgrCvbuW
AEgwA+t0Gn5qb5guLJZ/EbB+MFun3w1wdEqGPz+ObH0TO8M1gTb4QibpNX8K6AMcA40hQ+jAF8a2
IGO+kf2O8t4bXTzzEgqKBgkfBhYhtO+RgaI2qXZm6ynEeCMSCyRaal0LNI+rhAuSrMHZWZmSUJjR
IpSmAsGxir66wg2OxsSkx9RhFTvVryHvtFVoxWQ1TznqFkXGpXRRvHFVQJXf1Db2Ojcv0VCa0rf6
4cyiSfp6EU385fHgZcAoqJ8CZXiKcgsRVUiCCUZ1WCHDXBzNIXmyPJwHejAdxjxs12VIHwks15qx
pusj+gm6ftajoT+jeIWRgfgPNcxx9NqrNAnPcyJz3lEAf07zxNuFVseItYBSid/4w2QrX+Vu/6OW
j4xSfW1FKVzl2o9GWoVu5L03VfLHdrS9HiWvuE5T5pt02spY29LtdJHdVXKTZc/CCGij6flV6lW0
jypsZ6ZNsIso0VuUaiur5M2q0m/qOkiN+4Ty2CaNQ1jjPqvVXzBcTw0ysNxIzY2tj9Eqm4dzP6yz
CdioBQoZd0yO0RJkQeypV8a6dtUIN/c1bTjoZXDQGbEiANFtG//o84BipB9e9GHWVlQZyV/2Rn3r
CbM+9sF4Uqz+/TkVPj3neCvLJvDztL2jc7MetejZM0LMp5V18TSS2IdW/2Bg5w5mPkzTIKF8Icco
XZSCqqTVmHThiuiBO5uyud2TBk9ICYVebkg6zj6djGv7u2Wp4meqfYnjxA9HEqsCojD9hiIbN/rT
3JWEJYdgrc0p/KWl5ePyIacs/nKDC7BLVkETwX1DzWTbzPdFN30apj3t8CGeS7JRuGknKcbBHIOg
CTjVdmISErVz0ijUbvVqHlzK/DHKvyZXK/oirR9oLid4EgSrqONuddTl8FYP8++gm5nTlgCGseS5
g/dHGnqwKgyoGWByiUu2uUgFZ3c6G1/cWFECmnZ00MIx3/WVcSL3jnjJFuZAjMH/Iuy7wVHTam8V
vI8p8q5tMZxdDOFoD/Pn9i6zAQkWdNlNmdVL5eJXZVEMSl2ocD33YBZ9y3ThAAhqb6G2xSC1yWBu
hY36kgIx8dja8KbyDNtIpL5KBFTX2GrvHEkwcjE9NqK8EOZND6gidHgkwZtRI/RR9HNR2em+NAra
/330ag/cWajtJystFk+uXv0eNe88RDoCqOzN9cx93zb6Kq9wdKCljgK8CWWeAnzRAszAwaq0Piyg
ggAHgYepqUEGYSN0sdzenyv3R5uryNdi2kc4hf10CE5Vm41rDGcfGiIJs00PUTqB3OrOLjbosedP
lYNcY1w5UDQ8Z7O6n2kXt/R37bZ7mKgK+qBcfKor69hNo1UZapjYYIJGGLez8DyK4hKl46Nrt/0T
1xw5AZ5Oloj6Deky2XEChahLfBVPzwlCDcS1esziHCA8c4VwbbvWUcwz9214r5UWjNs5h/NGxtC2
qYCwGkAJGi/AstjoKNjq36gwqId66C6nptzFQ3c3KOdVdKyzUQRzkRL4YC2yhzb4Yrp9ku4OMSQH
5gmClh/V0zEwZwNWBa7fsYfAjd6zi8eMktzkm3ly7TobuVHBWsXWqu/BbPCdutE1qvtTkEB/8chT
11luAdsJ04dqaQuVw49Q2qXWqi9jfgor+97BCOHEw17F5k5zwoe6/prN5gJy7Mcp1b3eR18ZKt6s
96JtkwI9Dn8QwXu4NSqubzt41SiRIWY+8NYGpL01ZN3iVBvce4FDhDuk+XGx1icAOpqFHLmZWGtz
HNCI9DhbJi0SQO9QcnghQmeSg9VqttCvZ0Mdb2cV8PUZaH9rDwmSM+YYxal0xPo445bpNnOdMt50
ZE02jIKrGtuWrpcrPP0/YCtAs7j6tMq8xAZVAFBXqz/6lKm9p5V/Sjtbi34efV3qte8RDV9VCC+o
K21KRQWEmtoBPOu6ZE62bwTdpIy7vC2172buUbN5+TlVIVppyj5Z0q9zasEniG9M5Hs1+TakpXtX
z+u1l3feW2Cr16ipmz/pUBFWUHSff42lnSAPjzUxnuLMn8Y68DmEe74Lbct7U4dZIrbRFFQzAteZ
OylVrl0svjheWWb20IxCKekfLW6VfGBRHtso0jRbipdw+Sk3Nf1487IozfqMDXPnurb1Z87bvYkA
6os51ipqCpqNeoC+dtJOWjK6H4OJXogK7MTRzH7MxbdkVVg5c8W5pw3yO4+tGp4fJXPSyhkQh8tU
mvqhaeBWmCkZYstmCHvfNJ7+iZAone6+dYPpSOCZtq5H0ewNFCuvoQTYBD/5q+h7iJQvXhMSjTw5
4nv8k4SJ+hVoBPFlYPk+Szt4nwxprRPLxUq20LT6UD39NX+aMeRzlcKVTlVf8Kngpd3cBH+ToWE3
5GdPy1+TeZg+E8e5/AX41v1Unx0j73f2SLHYdufxAl6y2DZ1ITltNPWggQq+qIX1qfRxg8Jlepfc
o1cZjgQwpEPirXMQfzu3FmCrG6rHhtG5v0ubRZ7Xv8pKMJkBCfWvTd0/zqT9MoKL4pS7cOP66SOi
27T09jHSlaPOoZzSgb7WhEVCIuXUtPzUaSa9wxsNomzB+kyUrNvA2cZdM33kTD5lZsxfYQu8tacz
uS67OXxsaWNjoum0C6C3L29ZzI5Jab1he2LwAFCGLTS+V2WdnllImdum9H7djLW2+j3iXdQa1nuA
R6czLWH3Onazyy2ctIZiaJwrgqRmK/LeYVREWJ+I2ObtivrRMVFeObpaT5LULx+8nPtgOSBpgIs3
W+Z1QJKaQlzqdryS8KJeamd+H0ICIsdqxiXSdIeYGN5XnBBQMiWF2SGej3pQlyfLGbRVhmelDV2g
lgsEIdO9i5NTG2gl+NU2o/OBKu3QJflTyoc5355Uoydd4YtaFwtzxlaS9Ga93+qivKsXmhDTCR1h
vNvspilBgsp5WjlCPDRRoj92NpBqv7eQHd5iisYKHVFve3QjAA3MKGO2I/SHvV6nE24RPINWUTN0
6wj2ANl/NjnG3r+2OdBDK9lHuHmW99HHo0OgZwRVb6iHC9ji10Yv9GPuNEQrSYzXN85sMJifWGy7
B8Mra+iwYCfcCyhO/Qx+k+5T0vFvHVaZRLA9wWl2MDDUuj8QVfs9N8ZO0Nh0gqcbV6yJYusZYx+T
eS58Ckt0AqjHWWazDpM+xvHLO2Qxk3NTiZZT708xU9+pect2oc2/Q/1pSuzXvGuHb9r5r1pvv+PN
q5/ALbg+1IKMdqsNfi1PyxHSkdT3bVUOjyblq6Tpu01aKKRWt3MgDW3klRqSmzwb2/uA5v/NjOYF
P7lVZte/fsr+h/oFwXqs3asFlNZV3N3CPDpkratdQndRJ6pOQm4lsUqXydNtQxs4OnSG+MlgwuuD
NjxPjWsCVi5bymJxcVcgmWN20h77SZQfc+S5aC2zCiOqBnT1ZrxVqadd7ND5QiwXrICGGGu3/WMW
k0RC4ZSIKPR00w3aWVTCOXciIHY9VBVHZU+opHn9+0WEAznFYFidZ5Uxm6DnGe80NftTi2/0xkdH
if8hsnZ8sMkmI358uT5q5NXwChXNkUkAXEwGvlNsqOGxhGdEY2N6ng2aoxar41Mi4XuI3nojt0Dt
29nb6MM4AdSBfBFUtD5M90uVNn24JWysqmfKbcUMQbSHpRYk5ePUDhFHvXvPXXd8Qg4RrZi6TK8W
oRtNucA53XzaYihQVyBB1hHr3h30KXkdy3iAwCvTg4sKahPEoUdhVYd3tFAxbuTbvsAS03WwXNsY
U0/n9to+mgrj/Hd0mDAkBkVur5rUajdVO8LbbqhuroSZ22f99uPoioEqOsntt4sVgiVVrk+j0vqd
6Qk/D8dwn4ddctK0PYAX76EkIsXHa0PyZ/aLmCvJIjNxx13YcQ7MQDLhRLtfZdMFvufUJsnC6HUG
iJubiijiV61znvoCVmvEGdYRDvgkuW3ilr3zem8x16EDuH2VkPM6vPcMwboRZzSJi/p5WKRtEp25
Ftny2BWNsZ+YlfodJvO7qiLXwybUFeOaSp/w2CYoUmFYTllqr/ngui+WRLd2jt29aeSQtoa5BKI6
QErSi3arrL2OE6nwezmlmwKm7l/bnYQHZo1V9Kg1kwsmQlJy7wQGUwU5QofoSDmMXhpcM1O3xfts
oNxrou+BeqQvZY/FKpsONNXD114fkXxnfjkH2hvINRs3KiZrqkpQY6GwXEuDyWCkehTWUcqgz/AS
UniBBWxTX79d/C69r93i379DXYHE/x0nxUsijZ2Ej3l0RnfclvQ19nbDuBlMXXeFu2hstCQpiXYa
ixTfP3jpMEaAVBsF50UWN+TrWMWmC0f83bIh3U4LnNfe5GKB/oAd4DbIytC+WgfJebS/Eb3/tQFn
4+zIx/6KEpTtuWVFPsuWeAs+AFon4THq/yGe8vrfBk/+p6TK3U+xhDs2/zWd8j896X+Mufz/MsOS
ILn/9e+pkf9NhmXczj810Off/zn5klf9DbI09H/YHtgLD/iIiUXAJi7nb5Cl8w8yzW3H80yXLEnT
XH7zzyBLW/xDgvJZIqZ5kWmbZOg0xS3T0nb+IU3HJfbSMR2LWCrz/ybT0rSN/zMgwXJ10Ga8NUPy
9/5LQAJr5rAyYhOdXo+TBB4X9iYgws7MTxmil1n7bluMQpgjDcIwesLGbRgcc0DASK/fxfYVKMp8
h/+IElZO6wQIvLny3OEizCemMERl5WCJHENsqkXhluryt0zG15l07JUdP0+QjPdj8SuCrL7Je6uD
a2++N/1cHOqy2w1JweJ9hAXRoKbaZTp6WT0b8lUn6SabtevtbElnzFDd3rG7+dKFCL4cma6dzBY7
Ejp2BKxA+Skmh2Qrzdmg/VzwKmbFImXgsln6p4Gznw1KPrKa9hVhFKemUrsui9GMGum211JtjcGz
84sKQ/NAFX9lMNXL+6Y/Vk0iVzm5NDTV8BXip1xHUVivTqaZtn6ctN0WgPE3AUH3Qxhw23ZHIpBn
+2kMzJ+SEAryKTsH//m1c5UJjRgdQ4lTzRzdlpl18tPbPdh6KD2x/aGlZ8Nt4aY1Ql+ZLYAL142f
B8b5TdkPTErD2RctS/bIVIyuWvrdVaWBf2B4R9hV7moKjjLE1Oo1Ne0oGHkz6nnfqbNt1TWv8DA+
otCaVi5felMxQKNtJ6Oc6kFbxkc9IkugoDY/pkm9IVYq9/t2PowgpPCXrlBZCPC1XzEN6hOE7uew
MoP1mHoXXZDfhI1b990mWQ9Glm9dDQl/VJdAp+Xw0tWSdL0yYHW7uPBmRK/ukCIAs13fdBg4Cme+
T038Im5xYrSZKGC4cjNF33atpk1q2NjqMwQhEVTsxNx6ytrEgE+UgR6N3EtrG5VWtsJV+hJAwN5n
auCAx8Zd27bXuonNDbqYLfrBaRO+V47j4BtpDtAu5FbWxHpWefEsm/FTKqJWvajHIm3SaabWvwon
PaTMSjtSY73GlP2km7RrWW05u360x10lQhb2yjuVI9aWLJjuLD3aE8S+lIIAwqejmWBlljQbhtwG
bPVWdgLMduCQ8omOjQF4ATs05rNhlYCXS7x3kbs1EtvZAOvmHTBWIRxl4p2lTItA9q1pOAeYGvu3
eLIyPxYeI4od3jXOu7DH59l2LOgp3kuqsvHRCcUvRUm17SLGf9v0Iwsne9WalBKtvAZ+DccIiddM
p8l61LXos9IeTYTWG0pnr2avgnOsD8/Ep7Dmwrwcze1A5chdfBDt3ml7pH0N8Ab3Xc/yxu8Hjw6t
IGkIAvzky76V++EwzkPMJMc4LeAeH/dbxJhf5BdT2HuDpHpB/OeGgF/MIlGIfaOcHlWOcBr53Spw
TAzh9ZPGmUOnilrcCFfFdQKk95W7yjVqUgWd74COFnSD6qOfcSSmTb+32/JRJM3PqNp8E1ajdS4R
akLPTCn025GEss+hrCf4tHb+wJnW8pnDE8Kh4pLJlZWSpUCO7bqDfOvnDgI5F2pPYOwsS4bbOvfs
tWH9LoHNcTij4tQ0LmssjZptlXEPaUOkViPTfDB4NXqBAca7ZME4iuAbdNLa6wHeectsg4YD+Deg
z8Z85wQJWa1UTxH10ivEsQxwjLnFWOnjVwknz5RV6AuTcCAyCzh8kHUo3q2QC+E0wccol1n3HFsl
rubuTSXld8RLDlHQIEW5j1BActljonYdipM68bGR0X4WoQsyujWQVcGPiryeG6wkyobwkWiqn5yG
lX6Or7OKx5x6Y7LXO/O1So+EA8OhkKgOKeIGG28am607TnLVmfpqdBNnY6gJ4/hybxg4bEZrJnvR
Wb8FoIsFwrhWct6IYIiOnGG0EPINtFyHpKMMv+1YvNldQFqywJXBosqoRsLEw20q+DC159W7WBpQ
LlS+pdo+rGBmUsqiCwT4kiIheLvI+ynxie9Gg+q+KeYvTxf9JsM0JVXUbzTwequ6H99y0CW0FtcQ
svHjxFhphYjve1d7ECC/fGBJtEDa7ugOccyXH8dbkaXBxjaYXmptv3MYHoOsPDns8DgZNlNj02Ko
cdQLl+kuuwtnqQdqFQ3P2OM2ngTHTCNDXcf1jB8E9WSCWEjvTYAw8OQjpJxLlgKyStGuPTfzLaeu
N4hIhK+pmvlhQ2FFiW4ThSWRUwJZTFK53odb/Zq06TiF/UVBSXwK8uGz1oTjl1ZHJ6a22ue0WDiA
njw7s7fy+B2t3OZoz0G+C6adNAXNyIC+1ViSAJc07bt0xgO3RbKx8fqDJtWeemP4vVzvJoMLVfbe
DyxC0Ei5XmsxobejYV+VbLItWM+LAA67tifPhptLiT0kJQhFF/yKxhCroLBeCwxbqJiwvIXGkICq
An/XWJLkyjV01EuvllypCrFbR9OLrulk4N7iai4m3TdTuTYTmsWkrvbvFgYHUSPfEm9mPVMnSWjL
12XtV7Ul7yYD78C4fLBG93x76vKDNmOezHLna66HbW7n8y4a9B/cU/SZXFrYcsBUnsETMTCBS2nu
9Dhc45DsV7E5vGIqNI+TOaYradY/CCxZTiPKCmLnT1K3j46Y9regohIF3/KLwmnntWGz4mtHS+HM
AbTrMUgh3uvKNU/9ThKCgItZ2yP+YfEow5NOHM/KWFr29GseR9BUa0TOHqx3oPVa3l0nG1awPmvV
VkzIAATnazce21IFF5MZmTRwF6ZD6O46TyE2GnBRwWdFjwqsrmBdSsXqeQrHj56vixCDjTXZtHnd
4sx/Bjg8mBy8gMrHOIDZMSPmRClip0R8Ddx71hazAwpdItOOSg71Zpb6S9OLzm+HGH+e2bFUKjLG
Pdfy3WSIdiozHmbqPhppQ4ZdERVi9L4szYtUkuCMyAHzc7IaKYEkeFBJRBFwi8JKQ/Vj380RFaVl
gFStt4m5MyUK1r8XfxnaDC80SiIkAHtH6d+ZDEbkzozDWV0wQxBfTk4dZShTtYz/UHP18Qgt8eya
47iHGUy/dKoO1qC4mmO/F9bWNEtAHgNkTRWOhj8rzU/ycby4WgEOfz/38OuD0oXlOY/85Z77vbAZ
6aVCSkfeNBTisKTaeuY/P3Atcost6awwtbKxJo67RrVAVBqYDThJVhmCPkqYgmSpNn6qM/3a99p3
F9gDAY+IoiZFcKuT0yOw++YBmbb3b8ydx5LkSptcX4XG9WAsAATUYrhILUvrDaxEF7RGBMTT86B/
jqLZ0MgdN3lvi+ruygQQEf65H+eB5/LmN7+p8vwHr+YoTYLT2pQ4UySVw/fs8RjaIVBC0+JWiglK
Zhesw/ExqSq24vbwEyfzXe6ZVG3BKplG/5X8QLkXJZzAenjEG8Q4v6IHLMpfZT2Xr4mhH2W5t2OA
2dylYOVPQk8Us7hU+Zj9t+nQQOUVJ0hb741P6Fyn9oYmxRuIFETzfIMF3LX1NivtVQQ4hhqKBlOp
zbDfYhDhcpjee+6pgl4CmxH+VlltBpevYihHTLu0D3WeMHFiqZThhyvhK5ggTzccfbaTgCWWjbCI
mthKYZYoez0QCllrItqZO2VnH48Y+zbnKKKIcUXNJ4oYWdMhvWczWuyrki7zKPQ/u4oePNMU9LOY
JIQrU8pd7QQVY/QovsgEontUDO7BnRkVegQ5nYBg9cyT9aGpnYeOImYAoLxDroaejBgYXe1hPjNB
8e8NkPHFsW5I6cppaa6sIE84w31sEk3NPe881j2LbCGAn87TAZz6N5RcrsjyzXeNPwF+CACyNY+i
6tPUDYHyrrztRD6hnEyXJi6/vAaxJxXBXcvM9TCPzaePmLUzpYPXQk1P+FozajMBOs9ii/oyn5rE
OODvO80FTTtNAxScXcm9GVDNmAErqOqJdWloWAnTGwhSj5qqQunFDlkAk5PX4EynmS04lqDuGCCa
rGoVRQdWtMSTP8txUbWQ3+QGOulwj6okOCQpTjRmiE/BhHtX44eh7vynKY38xjWXvnoi6P3sndM8
8TZDgjssGcgJxxZ8jSWoDOBZbH1N8Q8a+YqyAZ7CtN/iT6bqwLtEott4EanmCfoRXw+tEzPhSg3Z
XVsxFwjo3IoBJKxDc2SCls/PLZdRpAVDbCFeMCPnmxCaUTKwOCkOzQiYoPpnptGBp09Qf9ZQG2km
y8OPFmUOMRn4oKO/Jqb2OwOrjDuUmuMfQGwyMuwIcv4cHXLZY85He4e4oeeYCnagNJ1eE0/7pWPc
9tOzrSnq85qKfYzfr3pdanwtDsAf6DRxxLEu8UBwT1NHtQVYHXZyp+mNKRTD8gTFKffGVyUGJsH3
Vs5jr5UbMQYBGWij5ty8SczIW9mVuZQNErliVHcM7f7seIJ/Be+6o1S4U1YCn7102wscOBCbfNkA
4UWzzqzrZUCYOlwX1hy+NxIOaa9cBAMeFKppFfIBT3GKl8ADxceR2Q9FAQ++iF8TQp2Q/Lxd3cLG
qcYeEwOMUA6TJGCIxI6L1So9uf7grbThf48GAIB+yOfVXHIl1PkPcGKNUbYBANT2x6nlQm9zH6a5
eWblfo7IDKw0K6puO6acNKMjS+LlzXhzCNajIOLzIJtC7qCi6oIhecTi2WbfXRun5MKOkwMAGair
1d8ChM+McoUUMu6dhdlnGwZmmmjGQJ2nZ9XK26oB3OQn4q0t1FObkFQ0Y489lXJ/DZ9HSYCraEtQ
4g0BED9RJXauM56GPLqjzlDR+n51yyDeqIb5lsZbhzEzyKf0UA/C5pI+53benYPK+8iKhy74g3sn
brvh6HaKJ17CSQMYB8S0av5J4dYec4qpsAL1oGakA/dG6aMSz4G2fzCR/SLq7y0QGdg4sl+ZTfY+
tVmeYzyJHVsjngbjum6Hi1+LheMw7wKmcMIYYRK5ATO84Im3e8bwgQPG9Jtuoz0yI1YybqswhRM5
2lC65vTW90ZIb9HDgGU9cPqrRY6l1MbPJM132/CflDNjRWjNpZuB2U43hac2iZBZ++9JFJ+BhfWK
WyntTe7s+gNA611lpsnejzaNY91VtbGpY2Nnde15UvQeuAbIzST45SSdgFWJ3HUZJpSIAO+Rqn7k
vvwlzhGvRKL1xvBhGUNOBrdFxXCYIHcK9xvODKO07DVv+YT1ZN9gpduVkdXsjHbZm7JY287cA6HD
RxpO312RfjTwjPzKfWIEFnICpYLOjY/sE+udHtoJIyy7JcMGT0I77na+6Wq+1wya7RY+xm085Yc8
4RGMQL+Q3GJSFUMMJXOtc5zCmG2eAz+hNSEB22QXhBziIN6Og/5xoxmzBWAs9kEfdmdjuLIaLGpA
y6bI2bWdYkBsCmObGpdGue4FPaxCcuRXzWdtNB+t9O+ivsQpldbr1CadZvUeDCYoFl3JTUNK0dll
8juHbIqIry5SuHe6EtV1KnkmRMHCTl5lOpe3jfUDOPtpNKxsB7976/YTM5EaQHfVIbQwYXF5JJSF
Se9SrJ66rSjmU5tzKrIjYwuWihkm+oukNGAdtelxoINnbfm4n/zmac6LDiS0LncgPe5y1/tg2f0D
IYLkOeii9eBEt3VvAYqj94Akjwqpz8pXxTHG2jdS40eQwLiw7QJOAzNBRXa+83R3HCPQT2JtuKFJ
mWj+ouSSXVPzJ+3AK13Y5gU9am9gOrBrL9hXDqGbPNAYusP6lDkGFrkoPXtO05/6QRqYhwryCf0H
vN+JEemMo8bm8/dsQGujhW80Du/UtJdzrR5bZhFYLmWBnlBBo8ngI2X0HoP4YKcUmsOaJuSVYcmK
I0H0O7L8JwXQ+Cx5iDsFpIRxfe5zPJDtfIxZ8zdxtsyyIbowLWkfmjG8C00Vbj2CpKvGqX6ZTpr7
9IummvmE7FdRYisyBQDanMqV1VTBJeIxVRrBbTHrS5Crd2+SUJQMj2cutSh0OaVNT6sJD3sPpE2W
nt0eQ3echYt73n6jq6ddDQS01yym3noaht/e8D5gZD7EAl+lpR5L9NYNuo6ZzK8FtSxZDeJCQvdl
qJ3zT/IfgrDZSzsY7hZtiM5yG/aHP+5NMI1X6JT5ZhCdt2GCi8uRgp/Joth74narHR9vZD5hbhib
LQ+6dlUHBkjHPHrKDaIQSPARuFrxGPs+qiU79NBPwr9RcQ6bdFcbqWUeeqJ1yfAa2zUVmnW+QwLX
63dO/YCTCHP/va7MLsOtnQE4E7a7jnJM394EXoKylEvZUDQDI5vVRVEhaAM9hwhxVhjHb6OMw7bs
pUMWhSR/MYuK/GpZc6bzqIEJmaPlnoGjyFIEvoRlbfUiEFpy2LZDlOzI+1MCXm+7Osx3tXDCXTBS
91RBHHTC7mGuYwC+ydlq+hKNhuo5k6IkcHTJBhDSnWnrjgcnlY5BCnJlyNjqRPWLHzbfRey+zkS6
x2lwVl3MGX2i8ZNRwtUj/rWyEsnNruUVYEXS+m/IP4wMmgcVliuzBB3X0KOH9kf9KoIaXvv5ITFb
To7LZse/Za+SsKGTu3gwP5i4sikoLVJzixVxxtEUwQfEtGbT6HbPCfdaznb2hGkdMZjtzqBtlkvv
dxyDGiCH/0aVEGNxz15gOslqFtRpAuZrW4xQ+FA2hvLZcYrdTKFKaVKO61q3WJMuOPb59HQRnQuq
dkNE0bo3q0Ofer8ZxCawpajwpHA5kxmvc9TtQociU46pEBPbt2L2PyQxwnrSpM0awN6Gfm9UsLOC
AkAZCIEVGLKe06F3Gkv3D84qtapbbCYad+8uSZ69emZ/puD+URUd0kKD4kk+xxkgHc0LyG7uTrPZ
dNuZ9XglnRg4iEDZHoYakGA1oNjy5CFBRc92SYmXLOHpBtbayInKjRQ4RgSEs8prN4Niq/I3HKZG
/m2SMAEJyUczAqhZx29m710WjvQqqE42KX3K4EnS+Wdjsqc34fZYcdKfBq7Po/DoHFDlgFMN9SiL
AnfDZ4v8lcKRwgv5hYCm8Al7rBlhnjYXLUk9hHDnKB9Ps703eC8JMWuMdax9Po+0cv4gOkWSYxpu
o6a21pmpXlwsbay0Y8LCwS1vR5ilyJB2a2EoyOQJEwFdvzR5PewHK37pKGTmLNFlD3BrnruyxXgl
Yg/kVR4dRPJcU919Kb2Wa8METTIVfrWbeCCaC6i2Dei3cAQ+xijoz4DwXlvieieDw+DWmtNd4Q7G
65SMYMt7vMukwnelEeONxzl7rRkwk/fTGzhGxcEbASfgxUZ/MZDQZaRIPDguo67ks6JPepD5n7kD
osjV0d3q0Nhgqf0oKnOD9AWbuDN3CQjEmnTJvjHD/prTG064Lms6fR9CJdzmUWhc86jHNclbkmah
D2ZqABKJjMWYfwYUltsvrR52k9Ncuzk8xkX1J8P3wcGM6wrQBv05rSk4uXT2luRlcvTSm9ADKmE0
g3sq2x6lh1haHjcw+1Quj1iMcfx/emKUt/WQIAF9jlU47DDOfTmpzaNLG4DaMMl2Df6irMlMbB8j
Tiq3O7gAPTNOWBK1pjaXGZI5/aLdGKvBqU7E97BIp+jCQlBQ5+VozAnOs51rGQfEk+aqdP9Ihvyq
PTYONk79NXr5i6za76wu5UZVlU0MGYGl8ZcS9Yx9SjbWN1RyYn1zs5cwnx5tov7w8ZAY3YFnEIkg
j6nNfS31rVfTRsjtuArCiiNmVQIyuquSWynwidSWyRast56z/NBqHW6mYjbXTu3xcbEGl7GN6bMO
37WBEm/osFxXumiwba8lhV0ct56DxOyo1pE/2JGmlZ0SBVE2eV0/nTeK1iQe7sdYhcW+Se0nq5io
OB3nV9vDDdX8ZnZNjXRzUxZFxaPRidZm5n0N9U+6CH/QUvFAAW8S5YOnXfT+8obKz7GxLlaVP2D6
/KPdblf2FfMfFb6blYQg6TH6JLyJNXggoGnXTyrIB5zdql8zxQY5gHoSRPqlc50tftur+84BxBKH
NvT/KBNVgYPyVD7oxvlu3IrNergTAakHdzp6LjCcOCSL3spvuwCahyG939p4NzGZF5+Jkm9c0pTA
8sZC8radm16Yapvo6jP0qXNsK/+GrnAZGBvu9xvVz19EMza1SG+q0lS4o4bffMZbOLl341zeUabO
AxU20sqmv803IvNm8DguM53pMupJcl1TTe60xl24fJO9r/Y2TAPwOIHD06ieX7zwNOp6oXdoBwmb
qfdYi+kUZf27rpvNnOr01APEmZAqr4p/6F4U6ZEB4nEqvPgq/e4dxFp+ijlidMMU7AwSFpue2RAn
+6TaQUChoweXv6yi7qCB3FgYDpFGeJcEetm5bf3y3OEfQ/IPcb0uzB4bo9HG6zpo0IbXndwULJJ0
ZEtTUWOgfj3GEa12pj/vGrt5Sr14C5GVsvVJgM6VyZLfrdkaW1m3F9Llwg8V+W55ZbvqrtLUNvbz
NkjYEMUO7d2RD5dpojAwt+9h5eN5Zi9+bAJ1N7j6fQZ50rspmZOO7PqS2yJgMu0656BpjKAdw+RI
RYqHSh8yBT79hZYzMKiPbuQ4w30w5m1sm0z6HJtAluDo2QJFLrF9Xaq0iVBAPXWiGhCeSsduC/3g
UFfCXYuYZb5zHyoTQ35v9uY2ihh6B2l/Su3+WcThic0UgBCDWqJu9A1aQTHKaM/AxgC7uh3jjBCf
OmN8mHgYcT9NLA1nNoP0ZEL12+TCXqcDV3hWM//E/e+tvNR6VvQQ1BUkOjaw0SawOEA2I+hs36Ix
yII80WcjX8vQtaGkYF352bbgXM0pphLMr8FNgA2JbgLFU3+0jF3lF9A5CEIAUWXI0prR1nT9EJuj
+BqdstraJTNSxvbegYviYOcGS54RXkPDik4GDxJ22Qc5FSawD+JQM1Bf8g3hqlPNC3Vaj3HSP83w
cqCrxl/Ja1PgX9K2rxFrR5yQgjN3nn1Ji+GQV+P7DGLrHVPmceY5FQpMGIsvjm4vijNM4zerBPmE
Npm4yX8sJ3hlXgC725g/VOdHW8921Wqq8XpjiyZQtSPqRd5BO/dy7Pe2IoVm9anB1TBukyRqPtyU
7aCifJhx5vAzFb9Vk/1x8/HZZFGfpQbKHn7W7C/mjFGj2xBq0Srdsd2kQk93DzBauQzMND0yAyJd
XX86c1Gc7K7447r6VCmIX5aygH4bNqRpwXcDo/k5tDTydYoKmzSvyDKccu3ohXjKS+Z4TzTV8gjJ
THcV0sDutfinrCilAxblaYVVJTqK1GBBb/1ND53ytrR6PjOWr9C0v5TvnQBJ/wnkgpvu5caIO/8A
CxPpBzcXEOuNXOT+ifetHPMtGT254tSyCTIn5SAkxWF2BMPWGWtYZXC0ROzEdohEqS0uwdl9cjLy
gPbspVsTq+QEUnkx5G5lPDIXaWiILQ28sGm6rybG5bh7qWYBu0uqHB9dFR7ZNvsH3vQPbXOLGqnJ
dDZgLCoZwg80EjWLt9y2fgZG+qeUPHo/Tr9G0HxVKLardmGVQmwzr8OAgz5Rf4rK+mhC9pblorkG
koAZypgNgBP95UuV4T1C0RXsUbEnlolWx+C/DhHVLGAGs1qnZp4cPBExoAtCPJZZB76F3xy66Q/h
+nFTeMl35FH5NZplhLKcrmJR5pe/L+y78kunWyBfC62gCgukXdV257SP/1gx85u5rVMOShKiVaI+
LCc6mlZKc0gAHz0x/wQkbncihL7oKH6j1EsSF+QDEA+msmJAR2dO1m8HApyUsVnH8CNhs3xpipKR
efjJbmY1+To8R5XzKZS98prwMaZBj2VuZGcS3dTg1snqbwYne0lpvaNiQr03rrebNfqSnl6UVyiq
r4bH0pLpPYa/DaefO/gB88NQU3FbgDGWNA7uctt/kLpizbFgC8IxIXTrRV++6xAQpaIV/bWJN8Aa
Mpj+s97gYxcow96No3VEvy5flCEBVJmb3FkR6rReYmOBpFc98bE8tE12tozsFVdRehob0ifAHBnO
exzGgjnLVqn00InagKhwaycbzt0H7eT3VBEhdrr2z6BcFNMiUrt+SLE2nhDYxysJpxWzfR50DXjL
BCdkW/CuacVxyJ2I52KBCOcMGCepn4RIZGMqHsqB84oPl8VEikcIsUzg2WMdG7DQBER3qVPC0mee
tC4st1jRO2Qhn0SHT+CaFI8Ur8Z4X6EX65BuoLiYfkKBjkSYHxM/exfVFN/pZNwAfrmKNlZbbcY5
vOf5TpcJ5YcesbmZmauakHdMRc0kpClu8vyjzaB/+lW4o4TuvrHprqxtGi5bSmUrjRbDNcodLQbs
pCr6TBPi6NJ6aAqbJiHIywjTIDxnch7g2dsDsTP96iyj/AzQVyAik13wmJ2npt5GU3PH8fQXcmOy
DyjuW6FzI1EVtF9Wc/zqd721G8r5XIzKx00GTMHCrOWB3C15pvH5vegGuLLCZEc4YfwqbA6Ng5d/
4IGzD+FcPYOQAzLQ3meNSvZKCgiOfvlJ/IpIjTl9zn6fX9JwAslN5iihN60x1Cmx0o4hOILx2liO
9dBBD54ePhipZDvV0+NZBjMlNs1aWOO88mpGplTPx6uwLw5pTWA+6cWLmvw/Y9vLE+gzaztsAADz
vQFB2RTkFdeykEenTeNrV83vkpDrSsGjPOnBqA9VmRgbrZ/o1QZmXV7oisNl0U5LFJgnSNaUjEob
yM4VD7qWaVmIzOChTy9QazNOPjikIfA6H9CwQ5wZLpjHaQUVBz9PnN52AWfPXju/jmVeDaqED2ab
X3C2c0ZzxFnTiZSCygfX4m+CJt80Zn/fBZrPN58OKuzxbi1j9H+iP56YR8B4qW+w5Rgy+AEywjo4
PDLexefkvsaZTz2GRr0bjIrM767x7KeU4NUczajnmot9XAaoWftuNNgt/klBdktnFz0ocnFxjAD8
NOdZLnN4FWz/0gEt3RDRu0LCcQaGSq6RfHUifYRxd2f5kN8Dn8+SjMfJy6neItS9VkzVsf17nHpi
6n+sEQxM3p+y8l1kpPH+mmAXf270p7qr8gnCR/fXFfvNYA/tPe7/tx/+j/8Lt/B/aQT+T3bh/8pT
/P+jW1ia/ye38HPWfibln//kFF6+4h9OYSn+Gbu6ayEO4vr1Tcv5V6ewZf0zUh97Qt+X1K/YUv6b
U9ix/hkvh+3BFXZcW3ouJuJ/dQrLf7YxCVsef6Lt4kE2/1+cwvw59T8+5+PPv/x3D4OysKUIoNZB
3bFt0+PXvz8fkjLq/uW/m//UaOpE6YSGdRFWe3am303V3qX2tG1t6/s/vCn/6+L5b6UqOEOX/fLV
dmDzLvzHv45ElQ9L0HFMM3BNVwi+4//410nTbPLcSfTGpZPonjVga/WWf+/FsCb9mINUyTlg5Ysl
8NPls7cnTvYSMPQ4kwdTuxFb4T9aYlv7x8kH1nsvKA9+3MXwLHnJqQrfuLY6DjUZ978Fbuy7b61k
ELdl7ZO1qLV1UKVZvAjSCrpPd2IIkLEri/nFv70ETF8tHjsHciLWCyBS9CyRAgzy5k1KvvpEjVxF
ZwvZus4JP9kYv7exm96Zbf/r0S+2Jv6d7ZmXRQeMGObaZkDJ7Ls6DGyt16YS9RWnEthAJ4vhLKdQ
idz87DRweeLWds8hrZH474b50Hj4ELVh9odxcvAzgGZ7oLlHPABP0ORBsf8x2fhb4JXlOfCECt49
M5tVm6UDbtQquxdS3plZYp1HPp5NF3lUW8yDxRkb7H5AwcXGQkQ6zX4+nczlhU4ZkmqbLDfqe5uG
hTDvFtEkP1qDGyAoLAxjPNwndk9L5ao3C9Zvy3iEfC+hAqjg0Drl80jn5DFLnWKdy4qKzCnfm4P1
VFKn8li0KF8G2X3LeO6q1nxUbIj76mwWzxR9stkeB5LVIa7m1KFCcSLhPkwUweJBh0CM9kDJcL83
hHgy27A5ii3abHQxR09cyDfbaxz2MT4u+r+sIjnoKp7v0CUw0UgL6vpodk8wS/ra1Y9GGJ5rBY8m
Hdpm5TZCvXRd+Z4Gtj5nyldnBmrwSgL3MOhheEBHrx+GVLsHQ2JyQlJSTUielhvtKDzxVrHDv3SJ
KPcTQEdMvc6pEXN9mEaXuuSFW1k3JA1Nme2t8jyArrmFc+3d9unk3dZLabDLvHk3YAI6R64tGAHj
k8halLpcMiRZXlTXnFRSTpd//yk6osyNo0koDVlOgtsqp2fS9cbK4WT4xt8ABcCuDmGefY9VcrGJ
1d/4UXvwexoonMykTHsxlsU+vp/qm9pADjXwqLZ/i1Ud3MoHYtbcelnab/BqeDfKcRQZYP/D8ah0
quvpLWyMP2mT5IcUDATIohxYQlNUS0EwBLGgTdZtJZ2LhtkOgCE44B12z716ijgfXoYFoiYViyis
xGdYao9GHg0vCZnEUKKzy0n0jL0rICDWNNk77g+A8pVjHgfL5MTjB9N90k2Yh+OZkRz6VzP21rVt
Ns1fXCNJQBKLCw7SiBC5Y19TB6PDOyAm44mR6wxysN35DA4QztKjM+aP5TIUd3L3fVogdCETSygF
TK9ndu6xY6xHSH8HIbPftlcHmQO5ZBDb30UBMlpciIeia6D6EBoYSY53PWZ3glJmUvXrDpDDplDW
uY27r8YoKPrKhkdh4qMIrIi+BOSfKpueKzcZ3wG7ctdr9twjVRZ3dtM9FR4EFMuyncWXhuu7MQ7M
ktM3/JBM0tCdAbicEtPu/sPL359LWxwQLPnRPjOkOJain7ZCFNXDGIz3hk0iPUsUzTtemF4qlfzh
+73PtcjO4ISSTdogCzeMkZoMuJsO6Hyol4AoOvyZcr/kOGbmY4p6/tTHiJ6y6vZYBDnJeLZ910px
sdxy39WoAzEPR9AbVX/xMrO7DFZII+ZceWco/N3Af8vCcP/xwkANqnsHFzIs0+3fJGLBQ29U8lXr
OD2MgfMWVThnMr5kK7TvfZY+BGS8OS3VJwzeDVo6j/XQPPhyTG+gydGp2ofRLm7z6cGBDrSqG8w6
oQYF7Q3NoynZRaowISDj0c7ewq6cmHml3fgpoZ7uS82Rp2oCsfUoMycRLdsLsJAX5WNcIxEOdJM6
sjNgUmfDSZGoSOeUqzgFXF3p/mjHXfCeRTUL3yx35PmrQ9WVr75jKkYIdnGiJaC9hLVeQzYbLpUe
56shsvvQZOgZ9OV8jRLnaYoV7muwW3eB53AcB4qwr5Zneuzyc8h3MKZsZwc2Ad+O850LR784ivyg
Bg6+Nr15eCn6sTpYEy66PGeAH2S5eYyF8ZlbVv6URC2IPW6avR0J9Ww51RMJ5OQbYjClOAMU4cqh
WmguA6jD4XhpLEyZoUyLp3byIS8kUn6PPQ00yDC/6JGLBr5KMzF+twN8sGF2nnJ62PZggc0DJoHk
kc5nJnvMpgIoxi9+KqN1RTnq4zTNGTPtwLhJZ5B5U+nJU42Aei47gVWsgPjrJRx7q5FaOe65G83E
7bUZsVA5c4tY76hz6Mf4ffs83fVohJ+4NzJVmB+6p/rSDJtLbPFLlVOp52IsDeDGSbP9+0NRuZhR
U7y66eRvlZFn939fBvgG20F47trzIe9kVj2uMqWaK4zH5spEb16jwbcbmHDmnij8/WRdLWdcW7Ud
XUfZVhvg1/XV5fHGgSmDD7PgOVL8K645fXtO6oGtO4DMkldo7M717/8leqRUNDkKHjCZjWphLR0w
jV1zxKismqYtxGScE+apaLj25sBVHG864y5wmHcu2V67wO8zmkRolsrkeVDmNU3R2ivqyXDSPri5
yI5O0L56lPX+YIg/hWbmvhRM+bLOeBtwe2z/FmQTAe5hjWbiQN0vbCCOsJPT2cdR9vk2zHSyy8fS
2fnQik6111lwZ6dVMhbIetUSQTXtfO85NeyZsatvOWsBgbDpbukgpEy82/hy8fVj+zMyTmRFd0Tr
aKAjpd0RITE+yDGeMd5gDjN0Zz5iQ+12DNjE2W6b/mINlLa2xtzu4fZYm8ZAF566zPlTHW2ooqJF
+FPI+nd/X7w0e9G2xX1q4j0UcxRctbL8az+23TUbzzTumOQ76/aELNm85sRiqVW335kUfABDe8OY
mnEdOtmOC7I6G2GS3gXLS6Koo5SEqViyMnenUkVvhdfk93YP0Tl23e+/Pypkdj+nY3gZZzQe1HPv
A2MVof54jWPSeVF4SjbVVDQ3aZAFJ6dBl9VdewK1rB6lGuVK6tL6ykVJ6URt/io5XEJO1/u4Vw7Y
EGZlBYHvJ2MR4KogLm9jPwv2je/RTeEzOla9m2yqIcI0bCGb8RbZX1093KRp6rNta5L1bEj3Zo5K
GvUgYAutB2q2KgnpX9hXjxIy1GPzBoUcIj3Jp5c+SKaT6yArtkAiHsy/yWsBYNXx7FtplwY7t4Iy
jswVF1swrzXIcd+4cfGmOvc6saN9KEnGPYC/L7cVnodNWyPOcI0+uZ3tneYaL2XqxtVj135xkslv
88ai0SrnKiOBnd8ub+zt2EDy8u06Y3OoxgtJZ9qh2+mDu7imzMuvjgjwMBOpsEuIYWyHZZ0aUgEG
afLBd8Xj9e/LZC+aL3VD27jJDgWBPSMOhlvTcOf7Nsq2/YTtmPbO7EVOXKS6GE5RZapdMLsGtzfa
aDA57bVmvdqGZamvIojjc5BbuEG8aNFzKOOL2/SWSqobPygmxvcB6BsbTn+pKCWTXnLEvIwTjg29
37rbKbLbozT7L+3b0+0YATSZneDR6h/Kkm152xGQHNsMpHg9/fJbdkHcJl8miS78Qpb3kOtYEOxL
pnPskPuMzYJ8h1u23B4EH5lrAveh4PKYq2Ciax4gc+cwoYzzpnitqRKjCi9sd+Aek6sd97/4F8tb
DkSI6CxPfhaVt0x3y9tyeSmc8dYa/en07z8VA+XgmYvlFoPqCceePM1tWxxLumxtkp9sT3mpLRGB
hGaOnrRyOIMr69cVpKS30qWaC89ChH0RLrd5l5VG8kbe1ln3MZ+Oouo2tuxrm0YjRzT69foKwyse
lB2+CEZdeA+2fRs7DwVWvwmEzKaU0oSsjtZZT83w5420OzSJPr8HnBKfCjttNn6WtG91VdWocXN0
KfAY7d0alA4SJz8n8CdEfGQ7MC/gyEJioxIV9qXFlqMqO6fGnH7skQjsoQQ8sFQhELkdb1lr4JcX
QXoYKth7sBPAoi43QDx2+qGtn9jQ+iujDXggkg29yVSN1iTxRqiupufHenKTxR0mBvdaDzE6nWih
Q2VNQ5pGK5v9L1sBMWZPk48RtpuomE6s2jyWEpKFnkLii5n60t70RB2Kuwl5kBG2O7mmJf4UOV5/
mQ9foJQFZpp63mZcHbAxY2r7wt4AHJObCIvWfD/kTk2lq6TuOQuZhChfJDsdWjD+LabU1aRnKKjl
fCDGom7SCbMNRjOcTh1hLTrct2zb7rmn5G2BWU2m+LjtMJ0PdiLf6oEZSjJxJzvaTM5duuCUA5iW
OKfPyjLP8JQf824ANz3jdXCH2j559Dk6qZB3zEWqB2QBuUfwZBLky7U1R/EexNew8vS0zbu+vEmU
yu6r1mGJ8ND/k8Lx7gCXn1SPeyx1wWjXInx30rD4nN1iw8Pth8WKP9NXpzmCpo2Ha2dRBMi+qiSK
UCWM0nwq70uzsbciSo5mYrPVqRN6BMY2v2kj7D1e5DbP0ncPnG7T+0EtHZZ1Pm1VPBHl7ePpmXmA
syZXSweOV+Rb2Sfwo2QzHCo6Yt35c3Bb/BvCeek8+Vi27rjhjG5QCK/O6WwuIKzWX4dVhbH0f5J0
HstxI1sQ/SJEAAVTwLa70d6RTb9BkJII710BX/8O5m0YGhOjUZvCrZuZJ2kxwgqpfQw2yNsMCpic
XMHFD42s02B+lb/KbOj7cgKYg9wkS/weCfWC3LPCv1rfP3GFsTBocBhQCmSf87Z1j9alS8E1xm1U
rul2IY+dY7Ibx1qDV9dvwarTJoiABr3I8CthvZNEoE4qs2kI42LTOKLfSE5qsg44tAIlT5hLhaPj
7c3exCJPa6Ac1nWAuTLkF04nXx10hlVRtc1O74wnglrAFANQlqReVxR07EpI1QFnFWrBy2w4HBsj
CCUPekeCcT2Nps/+agbjS1lnl1zakNO9m5dO/wS0zC1YbTo6aH4L9c49TMBXN01N8q6xvmNrSte1
bkVr1VnI7Zl+BNAQ+LQnXJVTQRhdxOUJ3W4i1FLlOtn2DD0M73HUoMXlvFXJqEJqXjBTs8/nQZ9u
zFib91Pz09rQcLwZQwc7+c3k5AmXGP2jmrNHPBMgb8NoXZuY/F1ZiU3bXrul5xGF9OaoUuEn689m
SN6BIkTisoKwt1UAX8tGZNqM6Q4SHm9gxc4DewLvBaGJqqUBt0sFDlQNYOfxvx+WF1fHEkIPK3xf
zjbuz5QwslYBTGpldVat9zrpGUfwQBCswt3viU8NwOq6wpeRW945nUPW9XpzzCty1xBk6MMWBIq9
g5Fq6SEnG5EGen8MuN8iUtfDtiLCFhduuZmqRWLGZdb9bbr4W5/QiEHIvCbxeHOVfKEWm1S8ra8s
r34QEWD5vuHa8+3YExtFjJHM9xz4s31QSiN5TqHvOq/NQxLqyd7sSAGOaj8t9obGZj8vU/dDsk5B
nPntardgtrbZQDxg529ZkR0qNT6Pdf01x+4NaeopmqqHx3B3Rvs4j2HC8aCd0g6mstudoR+l6yrQ
HnY/7FRL/KIa/4pZvC04+6GJ/qkuhBnEGQQU/CqQbtaUziI6hP7IBQUfRY5KZ5LyClA2pIEIDWDn
BQ4z3lfXTtci0JOTXrZqq1fmazQ489EbiTMYOm+gk5G0FxYpPo0cWJb1sMhVcgpNOsEqnMXkhwha
NqhtORICFUgDvv7ykU4/sjCwMGQ9tTExj/phimrcxry0uTk/Rnv0naQKwNBigQpa2g0JfxZ4eH8S
Vw/WbSN/Sy26oKUcpeu9sKPAK6H1i84LK3qs8EPzLLI2c8Edyvz2jCzHthD9mad+OOIU/B0VzoAi
X/jYCL4Jzgy8MDTQpmxomuwzo79qzYPt3dUzMt2Dsep1aEqB6gzwzE+Y47/TwOu3bUv606S5c5rS
X31Ose7NVYKd0P2YZ+cxx/0lAmdNQs76GnscF9h3+gqLfZoY31UBbImQ/gu8XixWSop1Rn5OqyX2
g9YGMYWJkxQiCRvTwWRlNfeU1T0fzdj06dp8SBFQ3RjPKeZZGKuLrIII2sW+yKzPwRIfINQLPEe4
kBwZbxNi/Kva0ZbYR7vPKtFfOBHKmc5GmqfI9A40gPbgDAoEs15v1zgZ2NA3/XNgtJe6IO0waPQW
2s6rPc7NClDvPxxl/xrzToHrOcU8uzfDkz2Jv5WUOasEzV1J+mX7KT+beYfJuK/7J4LExGIn8nOW
JBdqYMhPFQHOZJiJOMG9os6nX2sgcXS2gasi07pdbrbjVlPyUOR6zYGQT3snD58yRXFOFvXFJslo
dnWz8lZjhZlUEByEXotTPuB1FfTjrgErgGAdXuDhiuOMPLEqaTjZpcmOSZcbEEUX3nApWzk/4qJH
gBvhhmp19YUvY4Of2MYk0Uc80nmhpI4HryRDyWZ3dA+kzcyIBm2IARYBGazHmKRYJKjmqzcvbKS4
xNkmr3SNDymwOvKatcC/gs+CdGy0GVm0kU0iuJ8HVExj7uHa1C2Rh2heqUnEmzR/o1zU2+IgedIi
eBJDP1lUWeOEpNBP32s2XJRw+KNnszjDd7DvTfxuouMc+BLtYw+ER2t688mL4Ve0BFyVTdobxmNw
LK3xMzB1ruj8qaGPQaSi58Fdd1wLzB5vG2WFw63Rh26DcG/4GRuzneZBRQntws9Qvf0uTK/65G4r
VxIF1svb0GzzJDvG7cjUMGz7AZuoYTa/naBPqdOuoeTJwpT/L8rGf25KeoqHi7NGs3j0EVHOBvqq
LsnkhC1LAIbhrZEhBBv2SJsT3+pG5ekOENmEif2bzHtwrkfKRvR/Xmf9Oq71VOE/EXEFuMvBmVOb
3bmhOeYMI5B90UwLXKLwkbmqob1oEicHCxkDWU99VHyA/NGvgNgH15zF19rV6VDvbOtbZVGxlQyr
o8jRWOcluk3AvShYKCtHM7aoPRnpfJzTTVXtWidxNyYwppVejGK9eFlwO57Zs8PlR/jANh9K0OLB
Bo+AuXJiyDMzRpYhxeg4E00lfE7FTUnWHN9A4VuJ9Q3BFGdCGX0HzMMruE9Qonrv2Hk5Tl2Ww1HS
M1XVLHO7hORBOIxPg4RiNTaCyORs752OVXbPdY8gTio4zRXlPQW9SFyi5AsfRcfgrS/DXG6WgDf4
GOA7RQM4LegpTI7IqAVpx5e6L5O7OVZcQSij2v7/b4Z5KK7AqDnViXLQyBSJIsNtAD+vnXMFwdhs
dwJw5a22yMgUaXTiKo+eQw+DH8r23FFNH7hNfsT5i7A8Amp3xPhO8tG41+bwqbvpTicA917lgAgn
wdoyNPrmXeMic5tnkArk1Pjyj/QJz9108Sb9oPqwvDDDhicREXBMANVkLoGvXLQ/KDX0ARbdVrcd
UBlB9APj9slRCSlwPX6ji+w0hSNFfHrzOebmnzLL5cFb3nTWXytc1962SB8RGfLDhGOQjVEVPTkB
sEHdeLOTWp4tpiLfHn8N/R1MrN+wmN04BDDdgULNQYGeS6fdDK7w0HWge6ju7jfNwk6pxRUbyAzb
dniO7crbzEZLiqi16eEc2HCyhdJ3+vJ7tZPnYRk7p2bQHcum64545V07plVM6qzAMgF8O+Xhu8Qu
Q6aWU97kp6jGOxbQLueXvcB4hMuDe6tY9UJgnIzFzczDSyRE/K9OCf2F0wILyVLwyoif9NLop4xo
07oxEfvHeWxfWvoT1mNxl3k3XmKc2ye7UHt7ssadVugZXQdGsHZ6OfqMxJcuoE7AlhGuhYSlimY1
jGSWeksiLm1ZUJUn679uPN0dtoyXAElyhKIxhbwPvn61YOBIMShkNq/2+3J5JpqF70i55d/rN6Ri
5a1ly32zci6XqeItaZvgoIzXvpoHduAj52gAr2mITGQdQxLaA7YqDdbUyQTFDzjEWwMafRvk3rcY
LG03Urayirra2DWm/Gu1hPMGAIhYs239Zgi5E3bePqQ3tQ9zQirEZmYc/vvLkkgQLtnxUzI1AUuB
20YHcdop94k7HBAF7TtGzHxqdesjZRmk4AgQfcouOHfSyhFX10EaWjAwg3lxs9450ouuLz7OZsP1
D8st/mKgGhheM3PTAsRba7gxDjZp/6okCpiK4lGKab5g5IF1vrxjSXPNA3ywZU24s/HgVURU97al
Kc5/5kj21zoWmAjZvOo27EELZORbMVg7MbjaOYvzC4Da/OjwPq7+qxi1WdRGGal39F/cVpCFnszC
WZsOAk3ZAF4eiJpw6wNHYRXTLvVqjKYm5l9hGsnRtXQOPyrMRsx9MuUSkRe0DsQxvhlr4H491BYH
INRfdq7uSQdNwwtasaVDXN/Z3viBObZ/nhuAEfriYAlp19BoxDhVIibXkY7V1WUKR9R7KqoiOyU9
FXuxF2s7Vy8Tkj9QZnJImCse52DplYruRth+eEMpfVFR+oAc5humGj5lNN1jLsYcw408GhrRGL4I
BMvuUTFu+O++dX3lrjVN3AjSff2XqqbRE0NdnWqgcoEGjDw+ku7aaQjSRErWzp8EHA60zGZ6WXDI
qx5EMnHBZL6NMkX91t/a0jG5TEYh4KyhxRPPWlMdbQU7Z8LRObY3j/f+Imec5fBBta3eFKd5rD1y
hiTvzYiHVVXZDy+MMEc6Na7QMtjraYZQ4+Jw3GieNI6gHjnDSrzSOrsuUOE47igW38YqeKmtqTr1
hoANMRmcqhPLWCsWRyLYtya2B78x8DOoMKXAtGs3Bd1g26B8Tc0GGTJGqwHrZTzTN30o6mYVOXl5
ifWF56uKyVfdcAu9XvjRbIO0ddLk2gakJ62C4FkNNcWby+vsTdvUkD9DqJlobDBzJ20L6CnaumP/
G9YFLVTREOxLWEcYUL38aroT761pxXTQEhOZGhTijD3DOE/diU/rhsAO4iI3+LUqI9a0/4Gt2var
nHiysXmTa6p/pms5NQuJy7fZW+KUqqy1s0hwcZI+1VoTXoekYx+E+8p298RiuFQSyg/k0ZmGLw2b
aE7ZydWSXnnDL+ebzgSXE/tUN2kjheBlvepWgVe4N5rY3Z00uS7n6bdX8RGF52r4fSuuBTsgUuhc
hiCMzERWp3RDv9gpL0ihGgEI/1ZiOY1WI3LnNWxKwAGYjylOGEyqBjLSi9IlNhM77zz5EhxgPJTo
A98FipvhkGp/7YScYzp49oYa8JOcHLJkFeSXQdwKDnHH9cJdNFnduhZqX4/4FKCqqtuwRA47Vt0o
UVSFhsO2E0AaWotutjJ9n7NbyeIbogbCQppox1Yv9E0eeYeBx80v2d5tPqItDhamXn3aDgKgkrLM
u5VMJBF9fea/ubKrHCsJbgk956JL2xtzmOasx5oRq8FfjdFvTLdGkcsVcySJgjS8jzmfnUDByp0y
o30yZ3QdGbA7QUoCVwWoFqSXvk6qJt9EOmtkDavI35JF05xxVE0Id2dMDeXGtSf3kvRmdq7GIPeH
IjH8JELOnyuxy1lHHjgU/wRV+BEJnTsDIdRNSvH0pjImC8UNkc6p7W/DxfM9Cmsdp4ox1p5aH0PT
Yl2UDGNDQWN3zZvO/RCq9F93tHDuBNEBc8QrW6X5kCIZT4pouiXJQFmiWO6nDsm95UeZC7I3BZB7
HL7aasoSWBP9ILYofBezsIytrKN/Dl8dFj9RsZde5ys9d5lE1WfWTyfhVhNxuAU06hnTPSnHrc11
IBhVfxl7IFkjD+Gk56PntsuWLJ7rLSmQHzmkHREVhZWwbRzGTsxG9LMN65r02UrpyS6uvO6J/CHR
Dobdfceb6HHwrhzsVXeKyb7q0OyOZoX9wSnUsf0TKSFPIcOdHwFugX4fu8AzinMxBQ06IPUiQP8N
uFz8KMKg2GIW/qqlh1zFBZdIYtMfk2XtwC6D1AkjhkVlK1i63J+8Tt55hPw37qaHmPSxxvUCBJbV
o/k0ijrFKNPGHUqKRlck12y3h2SFLoplBbtNT/ZFVeABzOKX+NgL6Hn7AzAxidbmyekg82CX19kJ
GrWvRNb7eoI9l3VVeuZixQzmzOCueQ3MchzQUtRn1VW+2dIaaWr9HaaZhk8I7Iyjg8yc2Y2MLdSU
MM3PNmjY7R/squEvbYunurWmE0y6bc/C9sXr0pr336pPDZ/Kh/EVg1zal6X+CmZyejMLY8dTaXwW
c/elNzI7ezUFNb10tmlJvCiZSeBHZpit6rn6Io26nh3HvBvLD0SbZm0bANomKqKZLGCSNBOY5LRl
F5Zn5U7ryYrlM7UPdc5CWv9qWCBtoOKTXEkyDtj/aBrpkpIZ5JoE+htF5byL2hAdozLXnwjOdBv6
zV5p/+7o33CA9JQNeB9JMoABLFwntWZsmBLcc4mWsC4NUiitO+QY24yHPSCjDnzTN6OS4wlhVJ3+
+1WPfkpTsPZjSUJQfb/HrE3yNSDK4Q4crEEGGKXtKK3omZRxu9L7of3YZrOdoi5atmyUalP8y90n
fnOnoPIHum4BmoZQS2nqeva6nL6DBpacO/8zpYO3Wga7NBfhWa9RjS0tfu2bmo7QxCDK6Pquw5Y0
ELb5x3Iw0UKcNnmlMRLCwec7tUu6d0/RHBMnE1eUkPsklv7+3OMd4OqWYCCAylsDerppPADiHDt6
py9h4RNQH/NjsuNDBiYJxlAF7cWInJcCCCVGHu/kcOWAMIF7IZEUlNC5bm2tpsBu0SRrObB4Yw/P
wQ8StBy2RC66VW9jhxgNWiDKJbSUqeYF5ChIm9rb65JPid4BBMCOdZaiVydLLxkfEqLSQKW7FRo4
qmW/zXqKdPRWK7duXx4cCGF2XlKx2hdQlYfocyqdfN+klX7xQgNosZ1vK5k8KO3BAy6XzyROKdqQ
8vRqiffcEOLRFKs0D+DCxNF3aab8os7bvRpBmueVydgGUgc2VUrn6b4ox7fJ6bLjEPNbj3lZH5o8
M9edbA/JLaP44MkewNFTCcf2MC5okaGCr+U5ZlXQ4qogp5KR0Y0UAj0/TvnHwePDZ5pZjBfT3th6
B3FamfpBkl0f/nhcrBGjgJbNBbxvFjOdyx+3nyYqJ1mEYREr0G1IYZAN8aodPlwOgKQ6Omh+NiCm
oTwWbpjuZyfYVAS/uTI4WLiOdtorusNWaVcXVxazK87DWxL3NDdXEFwEbb/xVDwV/RisdVJWvptE
IK0jxarBBCTVJ/Q5UpXTX+M6vYcT7ZASBDUmQ946UcF4qiAZyjCgJ7CptmjT3zyujnmBCB55tI84
9DLPE71MKo9+7Ypnk83AH7V6czUt+U+Oc3rTXx2O+dVU85AtItYnHfo6ESjskLQdTskuHGJK0l22
Rcppx/PssuyIVQeVcx/EsXu2mvpSWPpKjuHRNfkiQysL06Y5QeDYqBl/4n9Vq5zQ3EYoZPoE8qK/
8BLtipkjLYzC+TwQxLcKbF+OkX+XTueeWH+D99KoHtI5oxt9DBHVxl/VBsOhi+fmmmjY+4dGXXSK
P1i8WSwFgp5osc2En6Gr+2Q0UjaQprbPyKLhePO2ABCSIcv8Hs80uQYCuDCKNsUCYDLC6LmaS3tb
z8696KzkXKP7iZIDpzEsWm3HgXfFSNeeAcarphGYgy4Ytg66fTYM5rmPXnvE1IHSk12i0GecSGVQ
o+SzG5Tc+9zxLWvZMyHOtM9VuaR1obasXM+9kMD4jGeiTcJ1/WqCMgOn3T23feKXgIB08U7ZrnuI
tYaJH/Nc7o3PFLJReVtK6FUmqCwVSRiqqUnSgFIUah/YQ3ftzTXKxs8Gan9xIA7vylDfcN2AqOI7
9l3eIJiSMyAafkO8cw31MmhLapfXFgtaEkeRIl4RJvo9IPl9NBNaZywQGgCX2kefJGT0c75tJnzL
CpqlRzEolBg0mMEb3sJg+LAZZDdcfhf4YorROaXblyKZ7TBdDVyoTIW01dDneUO3Y0Unf+mHJUhk
wIAoHBAsQe3kV3dw3sokfdfGUT4tIlrF42ETVJ5vA1HHlduu8nh2T5i53hPzNaxDb5+kFGKDUJw2
ibPLcti3aS6XnRylBWHtj5WFJmaP3FutBoejhz8x00wAYH3sj7XVHKaO4TrUJohPU4nwGQJFZovF
IhWf1X8/+KLaF/iO/0zV5dvMHptjIw9Ac9smvXZEd0uZ2FdGIgOfj/UmW9DvRWZfRZ9COgnrG4Yx
84ibpDtANl7pyP/wV7pXMnEQ1LrmSAfYtYogV4H89J0iumQJthjuhFVhc6i1n17h+FVbR7tZ4PPx
oNM6adXtvMQr18ywnBw8hEh/kTs5xpr9G9e5e2hN5V1F2f7t3eZu12JgoYaKGyYpx92SM26FTuwr
g/lkFYrb+ZM9qWk91VMKu5ARIavTm2qTrROgMacGoCSPzBKl4+ySI4oZBYHJS5IP70OAjKTiiGVa
FJ/wFxJgYuxoyyfH0w6pbFoOJvE1e9bgy2m81F3BdaiuOUvceLiQJpZxb6yG2UMTrRnaNE6G7RCG
Dzvs622TzMSu8nHXKEXGZaD7E9grtPEPIxPWjU7E5zIhWodyHCb9X2Ua5OQ6LOdZsJqaksFGB72z
APlxpX5NPGRXjAz/7LbZk9g1b9w2tpaX5n7iETbixrGTRXzXzZYIZlagP8vFBpLQ3ITBxI+mljIX
YHFc8du9BBOtd5q3p/YNiaTgsyp5ppOHpy7HiMaVkQvzFD20Vr2rOKHhS9M2hyzIoz3fhhhGOWNH
krvTvZ3ksW9HKLKSdj0UJQrzpljjnltDOehKts6yo6onLx/KDgWDCzJ7pT+xF453bedUFK4tfpkZ
PiYlfoXJ+n/OY5o9oxaKWCoIbHIfQ4mDkKVpwLZkFm0GCu9Y1VPOIe3wSOQNPmfHuiDkXGmAkp9B
2QQ0Ebt0ThgjhR2Tww4TN7UXEqkghLtsbsojCtwzuM8n0Vs8FGaFFNdFHOcYCvw+wz7BnvIVz8rN
TvD5ExkBSWHmn4KBcj0YFghfOFMCQkIGJhjW5kbP2WbakUPqQptytgTtKdUH3ecBclJh6B1EojMU
BNqztfA7uJ63/mgDk+nN+BZZCDMA5Fq/iYJsJypsMPoiL4Zl8m4YkN0tiRjQLf93XX5wPf5RRgeo
q/KA3kdz5qQKv70ZfFZj6GiwwUCpel/+JV5HhybokZOEBqvXXEDiVBvXAfXUZxc/13o2eoOXH9zV
CEp83UjPvkKqReZvObfdBM4qG6RCGbdWIGN5To32SjQMcXAwtllJYIOtSyS1rxZjFrpZxzkaRR8y
SO8gOB4D2ciNCL50uvbYjg7GhtJ3k97Vec1kNG7n5Y6fx1R/YRH6QwDP2HUj+q8g+SjMMy9ddY+Z
yvGnJcYljbk/4zaB6tAcw6w0H3Iu9L3J55CTtt/MwEewa7cs0Kf5wzFHpiU2VEnLMVgwP7XsXdZY
WjeMuHLDU3oH7vsdJAQdmdk8refqLtRpwDDPnrJTfiLEpwPIZWWB6vc1ioCIspfsesfsu3NABzde
8UdjSoabDJwzJradCrGE4uq15Nu0IcJyjyO8b17afqiJISfswubV8XjpOzgAPGcMPPjEqSNVcccz
wLkDntPwHXYbUafwGmYZ3ik992fDzndta/kGX+01hamVr1gzKsOt1oFInuKA7KMqiq8UMY9WbZdV
N1U3+1AUr40c6eT1EAoIExwxzWOI7A6zVgW+0JNnx/2pWkHpe4wiSsh0mjBWg7nfI0zwtGBxwK2d
x04n1SEZQSrqJAFAAgW7usZ70GOn2mse6GyvJOKqYvE7izJcDwFLFcF8uy1rx6DLEBuiEVZbHRP4
Fl7rRwF6QMTZzpkAF1Ep4ycZ3VByBKKn0iv36Luxhv/2IHNgbts+gihVY9zSlt6GxPqYHcVbhMF8
pawXRe/N2pnss+AkIaCBwj8XB1EnGLwVvcc1yQ7ARVT/8XSI96Do7gkACy/WGXwa3OothRA1ZvFd
P+RvYCZfGUfDvYfLB1im9RtC6GGfAkJYnzezOYW7ZAasqSfie0YIB980o+pU6Q547WUShX0x58re
En8rQHY1r2yotVU/kAxVbmrupZs8FLH7TUyR8ZbRKFqVlFNfo6g5mbr5ZNuAUXttvM9z+VUC/oWh
zzomh8DYhdBasxKkUSDxPrJA3XUno7UfEcmlI2EfQO8lIQXcmEAios5mv4+EV9qUdhrwluneCs9R
AevPIbzDnqg8sv97MhiTDWD+m7pHKs840HlG4+WcE9zDzF7HluXkGbPSoTd7qALRqJ2IBSZr2zZb
4ImBDcy4cE6ZGD8sS7M3np36yTzbR7u0f+YOjpos3NcZ78pL5fJwCueQmbw/OZ6kX2O23gNFL+Fs
2ddZzsyYhnfr7X9Fz+WHWtYYJN8plxOsxsG8LfxF55FAaGWv14y7ujFeDNao2yVBPxZInm5jPinN
VWs8ROXai7V8PZoFGD+jeLI6ZZyrAlrOMCabtqFPu3fi8m5H20KXLPYjc2Phb1lXCYEOozwy9jHg
0FaYm5a3jXuaK4M8E9eGSmcp2DXVmW2e6w/bwCgQZ3BwiV/9GVNdbJ2e2DVO6mhradoP7N8ZlAw7
glQEs985OeF29h7EvkHnVdQr2iN2r+nNcEdOY1YkYODoEMdw/VQRH+I6BA4qDFhLBzw8tMHm+Q14
mFdozleN65xbbvKkgztibkX8Yg4R5ZLAiKcGKkbthn/z7tAmf4SOAuImxXcBsWrqQZaKianHCtyP
NLI/DcMmKuVGVJT2b0pL2e5NXFFSK1t7XuSuurz01hUV5+uxRIro2l0X8fXLsX2cuwZMAqD/TVRz
XPa1VHizUUac6O4Jdh6RkfwIi38xyAeG4Ei7Bv34oyaV8XSRvt6Ff5zYpiAFwyvxaAg/JTD+1XyV
SrogDbVLHjIf4rMG1Mm+wgvsY7ZYJChJoVKU96MuAXd7d7SlccUMTkkiiNhkAgdjN/UxK7xu70rx
7SXKlybpHWYj2htfxmnkbsISjJD7zKCkXkwdRDKRco+Pt3vqreIZF+E7UW2gX45uEFhW3eabWkn2
1br3gtkfn3dDRxM3HP/e1ZU6IfTCMsQSpVVmvStB3tf12a7zwB+ijvrB5j6gfC5mwDvuyZuuSBuK
vvslXO1LPsV5CXk650KC7WD8DYY3IYQOD+JU1v2XBgULXGp8HBU5IZuAKbg/+WskwX6oynfQYHt7
4dnCbGe4SfTCWk9EUtDLnX8pDSH9zMPLQJtPpiOCV+WTN6JhgWIOLUTmRUXcgQf0GXTo/V3csFn6
JqdpuzQnFDVrPF5c3C0m/ClF5mHEa9OW3jE0DV/NS6mkqvwZ44KfxLyqIX9mZxmbix+SCffKTl6d
pPnbRsCMFGDODnoXVd59FewoTNyht4l9Q9B/spATqqdUDn8FQDo/R4sS4RfW2Fs90dHb1mAQhryr
ceBiv6Fg4C3iFDC9BD3HaN/lwIYjQ3RxqBRbYXxAtiGmSNYGbqqAshtiCeGL5VIGxDjiz0o+7Jay
dIZuuYEz3+0WngWD0lHLfzqz6fi2aT/cblmUU1WzynHDYzxgybUoKAvfRnrPKcrtpg26u3S1x/KO
zBFA6NkcHt1vnzfdlos664sJT65T0TlLujVLGB/tNjZ2KXxthbAG74ihixbPP1pQPMmFEU42JNyn
M8JboPDwpy7fA/sZSVL5n848YG2vy1MXUp9ZDX9YsLNzmOxyn0+7MGqCLZmD6+hWAtkwPgWQfDub
DuyG7A+PMkId3jDg8QUMZUzZypy5v6BG/ZpOe+j6OaaCoDqz0MaJIpFO0A4v3lzwJbcvwxi+lTMD
v8cSQ43vuT272yy0fGlFsAkH/AwGmkGtUMNN6+qi5IR2t+ta7QC5Nd6bSaR8SHILojn65eLHRgQP
zco1O4nelnzrRf7oO8N6RU+pVsEBdI79Qm7ynqJMbDOvbnjaxNfI7KrPKTnB4cKo1ygaWAoWnGUX
y5tbYy2LEI1NuwlWnmf/NWXDbEZrEIau0eJvxajQmLkBs0PnLIz4UZbyRgpc8UDgM8oV86cy2Uj1
ngblWDwIjG7zhf7Rc1RblWvRsTQTtkssgw9qNO0bBwuw2Y/JySoHyOZDdMEDWOwxMQPvU905lgSf
wkcRzO7eQZjdRlrFZoYPMAVUG/YMwCf0oVznk/rL9W/cewk72LQYD7PDyFWbXDzg73OGmeObqQkY
dY1BWZTGV97lGxlDj72VefxZ9C5AIj3KDnxODC6HVOiUeckWN7+Y1EUgaoGiDPWOex2Yndry3Jtu
qkdn87+L6/aLHOxBlgwAg9v7iGKUNOjwyeKQY1jkLPsSBwOJgsONVQ+GK86hmmAnDfHuRKNP8Gma
mndcWgj1HDNciGlCtBLusWihcPN5q1k4E0qMrI00xVsbBKz9NQsfZ9H/DrYTH5sOmtVMVGXPLOTG
p1LX7F1bjH9jWr6wL3iHKO8w9+idL1OLj2rzMnEoD5bdYwbGWZ+mkHfs3Ga2ke6Bfa+1Nj0rPAbT
k0KSOxdx+OnOQK/msYrvRCq5X5WHhIjOfQQ6jG0GoqnuhKOfhluvT90DPswvlnFrL7PYPqTmycyE
vqKMgpdIww1Vh/qBGBl/bi3iARXEj0bnCUCd8Qo39jNLHpxtaTdvQ0d7ZQ6lVp7lqKbATwld+3Rs
PNKuG5wSFV+ioE7g5zkvwsHF4LCi5dvRnhw9JJyXm4v9hyJ6d75k8/zXzDe2NJbkUeFcsoxSEfWt
AVL7ikJXsraQSMEF3eJOD/xDg1q0IhRIdLa9jAZrLUdCaOP2v+Rq2m09ye2YkiMP2EL4DZoxHbfp
6+RqPa4aefWQyK6DHh5pdbJuWmU9SiqYIq+j9XrM66Pec/TKJafFzYiAqvp0s6+aV+KjDmwuP7Ih
wQ3eGzCr9apntzR0QLdm3PoZLmMYONAdaZaJoQitpQq83Zg70VLcVa+yrm/XBP1jv5DGwe4KuTEN
phew97vcNs7FjMNBWwhGpANHX1O1tnF7VoVWHJa7OGGoYlo6ioB3jIKVA+yV7hk7A9kdN+bT3Lt+
YrNlcOx+FXdYk0y6EbcDG4EaYCMlWdM+HLgTGB4BQ9H+mJV11dOZ/QDd5atobkIeU3C9RyfbJm7y
hoNjefGWBipdhLta64J1CsL2jAv1OScYdgK+tLdmPJpm5D11S5SP4UauuPvph9wyfqxqKP/juK71
wRGvVmxcSiQ/DbM5+HZQ0lRVEdXfdVVqX+JUvIw9y7c4He9tbtRXQP7rOZW7mFnjT4BW8D+Ozmu5
VS2Lol9EFTm8CoEARQdZtl8oh2Nyznz9HdyHrurb3aePbMHeK8w55q61jNrhVwjgDD/2Tp4jzctz
xHlyHEG2aH65hrCj5gZr2ThpAH9vCi0NYt9UIF8363JflywPZnXxFJNfqIw9orVADmLiNhxD4j+3
QoHHGrX9nK/TsdXeF1Nn0JTx2oeilUJwkM1DGDKv2/ZpGBYekqL/U02d2F/SieIGlzn8GcXp0MAy
saTUWC9Rrcn0w2x25LLzpBWYcj0QDtCvzZ8StZ8K+RTMa9avREyXLQRCti2DUbo8Rh8MWYRAF3Rh
X6loVk2c7XvVZLzcmpxdglFfwpb5n1aVzlAb6nn4JKWzC5g344GO6oaHcjQOWMpiu1Pph5M2rPwZ
85SjsxIvI4MmnD9wYMDxlBOW7JDNHBiV9bCwfhL8hIwybo6gGqH1mRObouVqsVhh+i9kZ6uPLCZp
NMKF+TEmZnhSzQN5S4u7DXJaQaEzfUYlFu4jlp+b6pCYMKSHlwQXRJrxV5tQidQsw5GA3Xtfp7EX
5xa71Ei33GI27J68pl3UiGMwGxouXAuGJXgDByo52Vlp19lIoGmZtN4hmYzYmaa6WBKGWjAaaMU0
yGQEZ1BZ80wMBcXFLBw3LJdgtSGZPdq0h5qFoRMhZjwr5W6c2PuIka7eiHnxwuYTuI/6ZAjLc44E
eo8GfcS1AxNce8nD+FPsGfp2eu2r0USFVkuBKao/jbT+WpBC19kyd9o3ygCTKaKyHsweYC+iSVB8
y8uimtv57i9LwfajUY55gTZtZoI2pSPicIYAHhE0eLqsQXFWIuXBJaQnnFB7ec7Yt63GbagbnXl1
RZxW/ve/8lOd5fLMRP2XJ8CwlSbv+b+LwUi3aBKtYfgySAAkRpO5B+plWE4Eh4VqhYGOp06lx8Wm
T7echmcI86Qjo1Ok7pjPsNYPyF/vatXrDgQyBPbi/CtYEysoQUrAdYv3ueVdGsl6A5+W7qOIrXAW
MIubUSXDYDHr1i/k1XD0XHgnc0ANqHQxUDfcRKKiJXYtTwSTyY2AE0v4Dc1SwPNDgAKdarXTrDVB
9kE2hYSQSc0kBp460C6GJtkIXDUfEWuqwy/cG92ZE+NtReKijTGhhoLyjDCXmSobu32OErmBsnKX
Jc3rIvLcKpZCTjcytW+x+u/xpsy7Kae2V2PUoAybaP1e8feJnHSpDjtSmB66EV+t/6W/Met0jVYL
s1HqKln21mXpK8I85DkVRCuTfbpdpFhO4FBFNiEc4Fsi8xhW5g/VNILatabBKzpepBa3Qmvmt1RI
0qOZfEPC4iZClblvolI+o+BnQwvHUW5+UnQzV4YfAwNPmnYDycAgZfPOkGGD8hBTayUD+pWR8VvS
tIRmwAopgAgKatg+yL9ytWTS7EWSQnQmaOTkBiRbrnaVKyLbMMCysf8T7VUtsaOswIUrKIVko6By
m03xiy2WsW82PVExiItXR+q5rTB41L1T58iOYzMfDwZEy94sMl8v78wf1FNUQxKfhBzAcVFfsaLH
LovTO4Z15aALTeRoa/PK8aLuBhrQfWl8mDIr1ZhmwZPUK3qp8IK0Z61AptUyFRcwOEddzdImlRvk
Bo8S7P+NmJL4Q7/XqJlo/JDnKiXi/Db3a7OanbwUViLgcFLBHjlkahwi3lGOErbCHZamxp0q9Qi/
0GEhGnodoJBhsRyKvnzHWHXZI6dBrK2EbyVbZA/+qZ2MSLsTEaA/EkL4bllNwgF9AEb8FBv0Ad87
Yw829QyQoAJkOUEOgoBZKKTgsrBabpTyqMVxEBGXMU8pJt3F8hbAbedVyz8hHxcHK66nQGaBtIj1
fMql8Ae6L8LHWx0uBhGhBmJM2fTUMDL2vYblK1mFG8g+Akar+oOV0cJ492+OUSMXWo4EBN/4THdi
jx2R00nS+mTRrVA0juLwJDUAcIgIVWHBJq1tACHdVzEm6WTsEDqjGFyzwl11ZsBVxGS7afwuXBm6
SwlZa2CKHcp4YgLVGTTQoKVHmgRG4jUd+ps+reRUJpdClGMGaKy12TEBhCtR/zdZZAZtpYzXZpIP
PNqDvwh8vzml0G1oJ38JZ+24gAsBWPyWmZJ+pKDYx3mpe0W/gGI3u8VJBkSYaRzNpxIwChu7iit+
fIIaIQRlpwgBXBsWzFVY7Ynsy9AQpSCnCTbaQcizZfS7/lpxTsiCZrnzCBMnZiR6ZBJ6W3CxePMS
Q9uX187rapORRWzNXrcwQdvaMzCJcD0h6xbI8sgnDavhjxKc+M+WZT4uk+9MSjO3XZES7XJMfLbJ
IApaZAvhUK/ZYMPDhpOnf+p9bRwRdv4k4aLRmGnkmPWreVB0aOd0riVaHuDqYorHUFJD7dolRvCF
mT3zR0zVfU7XrUh1cxglfBYi02CnLgYdjbA6XzFh4p+Nw+iHUD02KuzbzPx1LgrlOVFbL5WT6LEQ
0HLKKjxT//9j2ErmwbLqio0D/61Gq0lFleU+6SaElOZCdY7rUdvhWBmPoKuDGGVcMMTmWRBiFA8V
fUFRhVFQhcp+xFR8XkvhS4iVP/gXidtrviKFq1uH1fuMcAx6Z/eVCCo5C/eFy3fUl+VKjM6lZ4AS
yC1ti7wOvQtSu+l78W6w6bSLVQnCjoMUoRy+fojcanXMI60DgYwia1mW0a4poDC+AXDPjcRyChUB
GqjpBQWhvh8Btz6VI+Z6cSCQaJaE49zkr1nFCqRXcUANBmf1PNCuZcIZkxfs2OW4jnn/Zhos81m1
6axAqgnhUWGFxbmxRnlrl/4HZcpBR4+9zOBfDRysZr35zbQyupAtglDgs2/a7ipWQoiyUL9nzSMx
P5Y4cguTmGiQQ8xGjJIKocKAR6Oo6k9RWxBlZZ67NvFUKXHr6mMmZUIk/CESiyP1yCFCktuYr1MI
6jVN8NtZi93gpOqoBw2+zSQDJ3Njc3Yo5skuCuhWiCMm4mExRt1rRADrbO51CKClHPScvaJkvUqs
+LoBasDc+DPRBJmClWducX+zI5gfUrfshq4nTz56C4m+GpFMRYRBGii1k0ACyt9PewJc0WliiyzY
WMy9cuxGHAVIBRhAnUo8bNUa7Qt+IjnVbbN5WEzAGgAcW2JLg4h7nvdMl5QUvVN9mZJvs1edBup9
Q/hHyPpTAGklLR+CyZgpgspM9T1rC3a+ikwEunNxZVDYfsQab+ICFpoA90KXWRCzlxhooRDPiXBU
BngXZdudass60npgy/gSGv2Z736v9YYzqg9xXgPgwWQ5DvinlhsLeyB2/V0SUD2rET/zVXiLUvll
iO6aVh7gYjkQWUPhu4a652E9KJOHTMQYeB8jIlCjoY0Q6Bcadv30VAr5Qw1rwqp2wv6vwKqJyhkM
gr20BOKC086yGnVwhVjz2zBf8gZYA8accA/2F9KocDdIn4qyM6CDPMWKn36a7DbUjLyGHm3Datq0
9xGaKrTHVjPshKp2V8YhuUl7Ac10boB91rTc8zFt2z1IGpsNxANw4G5Evi2I7aFXUBKUN7Y5OLYv
yGvdDG88FdAsfuBz28JAYYGLDK9eagmUWXGUGKXBl2CfxOidOBS2o6U+OY1ywvRFhBU2W9DYhBcD
bU2IUVOL8wxFe3JRIdqChsidyEiRX+NKGlxR+6mhBTOzMCOkVMaYygDsjMDysAJkWJGgr6B10+4n
ZNRicQ2P5Uuu8vUgCyQid6eGByNrP1FwOLjK3HgO77U8HkZQXj0IaGjzsqq7QMtW6Utl9VwzD83W
f0mlH8Ej7yLtzEZfICR9YO0nj5hL25j3ns+yTC8DGyATwLRabyM7OzOJrwhlwOXhKYaFlipQP5gh
ZzoZiHFQJ0dcZp6uUH/N76jOvYjqH3gGtY7iQ+w9jPp31Lxk0levrYe+eBYZ8mbWq9z/67TkV+GZ
LdMfDSOTWAfA3jRaNL3/qsWjMOXoiVpv4Felv9D87kFh2Pl5RlFSAZiB2LWTMI6wYWS34Lc8cGJ4
KRuwCKeEZynTDZb36WHC2BaljoDHVLaehm74yEs6I4YErLM9AgF9JXnr8x8U3zscviIL4aS+isW5
7kdOPgwRMlv95EJIEqAQXnTtsytfCzQrgtZD6rrm7Rv4MJi540XUAhGJaljeTKIrpXxh1XJuhIAX
xM5I22RQMMqzXbyqNbv1pXXGpAIcLNmd7ps5IXMeSRJ7lQzZbHjf1uBRdhLYUKLeFLUz0WJskpG8
BtmcBQZK+MLivusYg/HZYszSDRbLBBp8+oUMNUn6M4mZtMXuyEp7hB4tEQPW5Yey7HbygHiWWV/z
kHOC9g4FMocSX6XE9+GZyD5TjkUBo/EgY1vvvLS1nGb52daBPaTnfnjrcSBZ07KXmIsawx7fo0fS
+w7x5h5Dp8tyc9/Hq6elD7zIDQFCCjPzeWgOkzw680AnVYL1aP8lbCMshrKRdRkItjErIIQwr0Xt
SCDCroapN2c9FrTz1BJVSOfcsbNg8sDIGDOo7uQTZk6Ez9kFeElgDNc25KXLY6KLfCE79bhp5eUK
lwevwrCTqCDH1GmhIWlt0OcME0l4rXrZrqzEHQo2whHteOcOQDRxVXLAu92oMrYAe5E55T8qIFtn
GyDGG17ZYMXD9925uWgcqXEgb20KG6hbIUQJgCNIFpupfy7j6ikB+8dNbU8JSgIF+VV2HWZOkrAL
KHNtC0dMpLSMKmlKWKwueew/zUv6hJv5INLcIEFAqN9CPCPrDN2XCQkdvVJkManDCB3qH2SnEq1E
bc+2HlISaWhPRUs/OxJPjcw0RZotU19hmGDf0EPv/ifNrxt6IkWXzXKNDYhbAtMjTa9nT8WTNrNk
qpGU5tKPGPL3lI9GSt2SqC61wzUCEr9t2IHiW0/DmXbiCajPTlcgmnJulfETDAOakv0ahW7ehTYi
kL1YbhoY5hcLM/tqBxdl16kS3BQBLNbv5k3AGH6ulM4nNdHtM8knq9GZpIeIS2aVj2P0IhBUJ5CP
SE7F2TJfigRKMu/582YO15dbCwzdUoQ7JAm2Ulwi5g5J2MRVCxpdEYO4IEBTjc/tttXaZFbD5M1o
fZDsTUD3tpwoqksPCMmOEf2hBdiVZWpB7AO8+yGgRyYT8lxgO6Al5iu+KjetOovb6j4F0+CyyaAF
155GjvGZl3rpApa2Q9Hhicr3glyhUhmpW2nQZPRmKdz/Jn6IwjtiLQMr9FAemsXPS/ZjgGPZ/zMB
e436y9D8hN2PMj2Slvnd3ZjFF8Rqbhyxe6FtJ46FhBzM8PHyTcQ2/+y11p82IibnNa3GFivV9Nrq
35OIxLFi9iE+5/yMKm9q3DFPP8pr9SJpt3IKpo6Js1YcO+WKZm6jUTlFeAO+/2SWQNfDY2ImDsSv
fRnXpyw0DpT2QZl4tSa+J/pvoqt2b4fmk9lddARJZIShXpthfZKLJjdBStZYyIqF1FQ+LsX+0HhK
z4A6I+AIQlx1l/sjqkovMnNE9YzMYGyaP2p5lsrBN6Cv6HnuSgORGRRAVpPuQBm0KsGKWFCTFCJs
70S8bqTD32SO+7gwLhDDPmIZOkdmYV/5HnLm0BvVdEF0cy4YOGNFF8zYzbLlqVPlQGCAo81BO/th
kZKYjrYqvHRqhlD7T1hJsNbI5Gzf5e6fCtonYr45xgSSaO+5XLqzMj3dCvxUQGENOWMQvvl9cQhX
Fy1FXo5JdOEa756JadlLo+ErGokbJgMRJACc6ibp2AtIcDmj/XlvWuom5AcM2PprpzLXmBHMzQ/y
5NwBPdi2nYQecqbZdMgHY+HeFU6TYkZs3apvJe6xyq9S1eF5+rFacAyR4tP/uOJCXrR8LIfqSW4S
ehCLRMxpM5VYvCHqMePl1MI/crwTJk9NqgTt+j7pr7n6O4WIFAVgO3DvwL1VMFQJmS1L82myyh0h
LQ7hVb9q1ByLld2qcEej/joxCmGx8ktKxy7TiLguEAFPDNQAJ9x1jI0WdmCVbQQWLPoc7sjlXBB6
z6CTOKdEItFYOEOEys35GBvq50o3RsUEn4hzXRdPVSXjNCTfid2DmFDiU3dh+svi9mqmBMIs2Ttq
KqpTiJ0qNb9qvKrPC5LFZaHeAe2HfERI33gryBxsThV6KEVvn9Y4YviZI+tmkhCSb2LQfzfdCzkH
jIWqF1C4yEIV1AWI9WTBFojvNFWSlPX2gCNT006tFvvVvPjYfnqyA4i+4d0/0agclkryBIiFxBzE
uZt7DXTVpdZOcEydqKAgDM3oO0nFq8GkgBWVD3z00KrvvXWx4m4HyWxn0O1XlBhWLXAHssIZTc3N
++ow8L/UMs8iL3m2Gq9nQdl01p6EebbTHYA74WfdhFIpM+OBxdxRqsM9CXwHbfFWrXNqmanwVlgI
Hfv26k03KzutmAFJbogOg4dFKbx8VCBxfgu4oGtVfs3L8gXUqSPS/BWQ7QsedxGqkT6CLpODWfXF
ykLvyWdJM6JCFs8kecQQBscCcaUYr+k4voZAgbZ+U4T+2tmVqDMuh3KiIlpjmryBQAdfleMrg3yK
wGk/ldctpF1T112PsLrP39Pto/Y3cGaslWPofQ2wN9LgtOGuiNgrWoMuV7+uw/OmCJHGL91Qjtq2
W4w+F4Xuk1Td2njSVrzaC141dM7vZZFylpNvxAQv0RGB0C515xqrbZjqgZJQkK7+2l9yMI8ZOakL
pFpW+5bwqGFlYK9xOX7W6mgJ1YFk00fHIooQm5Cs6RWrQVkXPiN3km00T4YenHIOL8J5JWV9msvn
JAvpM0ChrwSIgMuNm86rjMkdIjxTTLETsqexkRA/spNl1PMG3zXwjd8WCjCEnP0E1rtrkmDuQEdN
hzVpXQn7j5l8AKw8Rcz3utUfSJcz1FvXPbft04Z/gTAsqDdDuaw0SKgWcijspC6Kse6kM+S4CCcQ
i/5GFK56BWPddMqQDhggU7YBW4lel1Fhi+n6ZqnobwYkWTlYYxGVrqhWIIkQ0KWG6XFCOzPVBGVc
SSVdh729bKQ4dnkJP5ss+cUi7WLegZqzgWGQK8vRfkrfKkk7RApi/PgeahTlEoSRJzp1uz2k+mOU
SLwsz0YPlBXXvnnKKFWs+gkL6zR8cY+mm7cAxyPeTlK8oSqzKht2PWqdaPjX1hqFUor8S8fg+SsK
ZEMVIEDp1SUG0cPsRJlbtj8FeueRSAwp27I5n5Df+qay7VBRtU0gEYgnYkbUYSubvqc0oGN0LAay
Q3VN+hpYGwp4UuNnUtRIk4va9iaJHutKqPQBtpZjw03WJYVLiQOUjkBD5Z2CH72ypKA1cyGU+np4
SjbfqzhdkBgAjTADKq9EC6FTYMmui32nfugMh0XhIuFYIPiWktC6sdllJSxVSLOOikAchiFT5FGn
rs+RFCgQp0Q2OQmDFcaEbh/fWLypu7ZzOrDGciwQ9MErR2Jd05RuG3oTNOAIcOXSP9MmyI0O2Mtf
ZH2XiIvd1tmrHN2ARGQt25ZLBSYi1D/xbiAThHSR149hRgHyPFTRUWcDxarHLptjZ2I9xFWfZ26T
4IV4EFFOs27Yqta5xVbIqIB8I7dF/lr0xReI2M9ZPep0dHlJChvOH6NRvSmC7M3os66Mr5VWbyxL
z2IPa1RQxJizVEGFc6pmlgZ7p9dvFlQ1nrctbDkfeVGWkrv7Yoh/tRB5QgEo1EcDU5LW1VmUSZy5
pv4cdS9ZgRO7ZrhsuOwgU9KrBGAoP1n8WVn+1FZXYCr7kIF/uzKgmpjyDNdR4tB3avMrkkQfuNCu
AOqZE2ws76tonwmDLbXbus20GU6BXPKz9tT3npGcJMrJEaxgVc0oXoHBsc+EshLrXsySgNWUq43t
fu0kEPPjoRlMMK7WV54sr6vcuwOeuzoLB5J1x5MqUIPpWnuqgHjakzoCURrEF6X91cYxdSEDBKEM
N0qZtoBdURrdsYa8YU1adwG1QE4O5I1sG7NoQQJUgsAE655p6gB+lnUxND2GM2EW+Vo9eQSzZ+iL
FZVGJgar2OGXGJRU3NebJYvAvewEz4rp/mW0OnSKsZId5kh9yeom8Rss0QkCDGdJtyzQzFS9LpZf
5rabruguieTREUyuDByVVI04UdFwIuQhPB4PS1mJTlcUv3AVRs5ysgqbismQwohFYYOWsr0NkSuQ
T5peTCW9ROOsHqRhC3cdTeaRChqdaV/DAPUGBKv+yrpJLRRzb1nLI+cHPDO2e+vIhbWLdl9kQhJk
LGJY4m+9II7qxmp+hgoZT4LrWo2W+AwB662cMC/2ZjMcySEOuAAmXyXS0Vhp+4w8Me8pU8rDoKag
gKpur+v0DFavONjKr3Oizx44GTzr41h6CU+O1hHE01sP9g3P4xZ8LUrinXH+G4ETSKFIg4CsNVSI
RPviVSIOC+0DU0wTM8OM9q00+u+6mZi+kXRdVsadLmFwgFS7NSNQAt9Gya67cCam6Ryr4niQCeS6
bm4GkpRwYUBWh4ugP3OQP2czUXpJBTx4EDkTi0n9kxClX4DGK3oIG5+zPwQW0RvrcmGRL6WEwuNv
/4f+ewjQL8akkSnDYZ4xaEmkhj4x4v4O4/ap1436JwfhDGHL1wap8Mec2mZMY/ZJWuws3OHVbwVQ
15ssGttiSW8mMK9JUuRdF360GsCiw9LwqdqJKXe1rWv0kPAqkPG7br8k8T/JEFhMrdhp5XitHYgU
1iT8k0JcDyU/Kahc5AByEViMXysIieo11aAmr0JJ95pC8GkH8uYGubT1JEr3X7FC8TKRJQxrFMAr
CSerXt2KDM3tCtbip8o6y5NG4R9Sb/pTtjU7Iwzf6ynlToI7A3CdbDdt4YLEyMXR8KRrEYeOkjCO
QUw2yeJk1yvbjS7r/sWxtRU+I9fKvDi1KAt7VjzsfxaiB02B71AZeYQEUJLri4mWbXsumtFSvVUF
UFdIVnMgzfA+CbC4SFsMzFg/JpEAqpqxhKQlb2jCjUDF0zskLJfXJvkx5HdppuS3Sy4hoT1Liz4f
lJWkxgUZ1YieEyw1UMw289WKEXS4VcQzYC5F019Vayoui2Sc87oLZCvj9MOPW9USc0Mo5LsxQZUD
ChGhbp8NblpLK3587s051iVGDtm400uMfygRpj7+AgfOgTVP1Unu30cI4qEyfedK45kJN18jR9zs
whHt6U7JCEpkqGh1hjusyllomoMCTETR8mAZVjTCENYIDzaVqxI3DE2fiqzbY70LquTep2YgyYOT
IXqNxtxtDQIn6+9WVyBNSoiayPdDtgU7wJAF/tp/GsDZVq4Ds8RWSuuWXkr4MnZcgSjkgvawHTnU
667KwDeNXhjd4JImpJZ7rckX9Pdc29Ud44iLgBwULgEzrMUF4mG15LlKrG/64wJMiS5W+LG+Z0Ja
u4Ap6me5TS94sKyUOLXukKHTXmvsC1+GeZVapKtWQMIDS4liF5XDQ4+zAyQpfD2EdY+PaF08eUsH
DX+Ypr1mYeU1iXFsJYJDnKVtbIxEbtKF/GrZbMEEzTL8V7pyTGLxYHWZOxISoFs3ve8Psnxv1r9M
/prRe05gqWqayJD5ccjAWmoICI7Ci/RR1FQPF8EyHUV6UzHNzODet19TyZylNt86kaJsOLcHDROk
chAHUvwYt6IPkVX2rRmxDNlowwa5kZeM25jOAuRg2joxh9+K+V9U/kBDIEfndpqRctFfJDR+SYvu
OOsCSX3NYkA4yKkmft3Y7nD4Wc8jY5ssYzuISHwo5x20zUBJd7L5aRSHMvWJpSOBLAmflPZtNk8k
BA7xht3+Lc3VryGJkWVDs5KecqZVAo1bUjgRVUMJvdFM5lsundbhCpLFjurSricyTRUg9cOTrGq3
SbmbFjmlr/9PfQ0PVgazGFbMLcXmpqcwB922wucRn4qWKSg6EJMu8zkr1n0Shbahv5jVRS4aRBFr
oPZQb7LyXIK7XyT4LzxRs/IyeCUjxixugEMhvFMQTpey3yDuoDXLwwkbGjs4XgMxPdNo0/IAhue9
ZIiChoy8oThhyGHYdSz4q4X6BhmYqhg87cjPBR+Yx3WpVg97DJunYp+ptCaU+ET5qQ+iRegFwZz1
8E8IcraQSDi8TING4mn2maJTypUHbvmDQovRIVLetYLI6keBsg5klPni2B8qthfrgq9TY8xKGVDQ
3Eineah2FNlOpJ6GhYmGKT2vmela0/CvpokvETPlOAOCAWbvyDwJCqc9s2vOEEjOx674gLGwTiiS
zADJBaa6TaGHDJ6wQBSNxEJXCOqgf1oDw29XzXF01l/AarbR0fAsDdcKtefUAych3mVC4ZXWe5PF
XZGfUT2ZGv6CmHck2quVt4a3OCHtIeVBbgkdJSMSynjDrHLjQV0q8ynRyYjAhUWkwI7fVhIdqKGN
+SwJTF3Wlwv7geeqeRj1s4zMEgglucMfLXivVsH+hMDMDBFR+0LanQDf70CSpGzqAFU5rKohBv+m
HKBzB0E64Y1C7Cp+CVR4+UAYXfgpoHfqcy5O5JvziDOfZYaFkr2SLrr01eSfBa+IGB6QGdmyXBF9
ItkNkA8SWISJz34e8o9G0lyL+mWuQIowFEplVF0N0Jmcisv8ESO8LswkxCx2WN/uCFqERszrpGGE
gRbRpluIhfSSmSJfTkUX0h6buLuui0o7YJ371Lj09EurGJ3U4gXun8s9w9wZhFGCX64moVO6j/L4
KzXNDVhw3GVBYsyvbb4Fr5J0TEZp24fvY1raWjZf9Dr+HeX4YaRb2gzzHX6Jk0VJFSvoiRZj+JvB
EScFiUVgScKjMQPiDQ0CkCuFmGeSeskOegox2IoEVJLLPpTqJ2Tzp36jYlLRxRcjMl1DclicP5sD
DrrQssuOkFD8QhytOvP5sZlPi5VS60zl/6uikWhKgMVU0wQ7KvgI8v4+IG4E9PLIEOZI8tcoVd8j
XOS8z4kZp0PkTiXec2PMs19Kglj5lKWHXkc3/Uvqn1rMZ2H3S5xlqMTfaicGnUyocG1+TMLsyut2
VGYfpLEfW34zHOAf3cCwiZrW4GnebL6sQ0ag8mHRIn7LbiUubva3DP1bGpoxNrEJVUGUJPshQrBj
MUyva4tHWPcjSz0MwD4tsfablo2Mui1KPkQpR2G8PKY8ex266lmYDE/krSuVrw4ahSYPdCzmcZ2/
pAFUjwI1qpr8BO52CZ5AN1cqlp24q36nU6fD6bVzRx4JWi0Q3pIMapjslhN/jUFZ188t9jy5RcE/
xNfCivkTvV/HoKKao7B55/DeEmb/iiYvsOrBbk6vk0rvSJMjjsJNl1b8clvWpsOvQDCIDbsWLAzZ
aWG4OFa19hou7IiWbwpDif5434McMhmqw5djBa6ulOZsWM32QhopUUkJBWu/4xmCOxdvZMYa5RD/
UjnPdfTwEre9iLslUv+hIiix0qPAk9ZrbNlK6ETNWUkDsfvILfNJJIF0eUYCTj2bSMe1Jb5akLwU
GH91itESxByza/Vz431zl/hO7tAeJfFx0I2DUPz1peRtL8WYPOL6RcOxUwK1igqF4/6KUBW+hbY4
gI00KIrnori2jcsCBBmbIXlkzuJwwTyuN3id4EQO3J0k6fUiVps9bF6sRAYXieJyNIJEZZ2Fm5Xc
AgUAzVP6xuGNY10Aso4VRmN2iQKSW8w2xAOVa4lamKyCFxbD+olHoCVn/E3+tRoXuIFDEIQ42DJ1
XvZiIQLdJScEJ2ykZR85RPuXKvI9lzVAWwz9ZbgjFkZ4EyzJILFXrm+pXpLxmp6NFlBeW7Ck7Iyn
vlDtn5xNYGyKvizxzWC6dfCti41vxrVNeoCfV5iphokhKHf9kPtFhpwS0qsmRXuJUYnF4ocbhUHB
VHvE++V9sk/wo3v8PqQzrQKa0PmeoZ7foybNWzsMd8VN+Su/FvT4VzJFWwAjQpD4i9+9zncMp2u2
NymF633zwVTAQs482h/Re/XK67Ypjm+W39xA7+6wtCyYFJ+RE+PJVvPXCN3CxE3O93jN4QyMBRKi
cbmC+GB2gmeJbSK15MLibJa+k7BidG6Mf8K4Vz4nlrfNfrWtAKHA8KqeJG4hAm4lgs5s6x8NhwWh
HYkpkw+WI0BIfosbkjrMczR+pfCAfc5qV1octTnrLxVGGPPA19ZnwVxzs+5ap8YiirMcdcB6npED
L0Dbd+Xf8g6VAJ0yvgvK0BU7fOlYykexOVc85r5oh6MdbtzSNBG/8exSBJGDbPPc89HGlWAePiAf
Bc/5sLoNK8I8IKOuz/lMqA4x3rlhvReqFzw1yAPwcE7RKRcdS/JoSZ1pDNToKJjHIiaW9lIvPkVx
1DM39oT6iEoIHcwA3yiooNXxBUKG59p8r9z+jElCJuTd+MXka/wjDw7FbAVlbPLYnDBGYb8HCa9Z
LxLr9OjcGN+tyeR0PuoDPKJ9Aw/HR+0qaZdFubNVjvJXsXtRaldr7i13F81o9FJ/VqqnmadBu2aV
H2XXruEjzGjWYeYM17Dj9jjfCdSehoeYuoXm9agCAGNQtYX8oPrLwL+r5GcyoAto9ToyYOknzF3h
r+5dWQTG53TRLn7mJEIgzZgNAx/FYGKjWEfFxrYl+5FQKgIBMp07yoJOvdMM9EymjTOFH4qTTuPA
OmhQlQ9sD8zirKLHx4MMrWm18d8Qlc75zbUcZgQi0qG6We7i3m7kk8aWM7lLoZNmHppOtT80uSt3
PlSbqXnloODxDjFE8JyRFMTigolZ9A0mO4xR8PDYk6bilsqrOdh96hvSYXmZCntZj9NDZiQfo0y5
aIIzqSQ2jQix99ZnxlmL1wAPmvLKI1LWR77drucPn8Px0FZwLFl2cdJ6en1eeV2i8KyhoD4Urc9D
jAqNcfhT/ohRJ6R+224/kkIC4mMl6s60tUOjcarGX5p41uejUR27zhOFwCQSNQ841SXTTvfUPsum
bdzmEuV/HJ3HkqRWFES/iAi82ZalvDfTG6It3vNwX6+DFjMaTbTU1VXwuCbzJGksw40fSA5o444j
uVkpkH19XfrfozVXSKnXi8toLewCd9bCHDC9rFXigeJNlv8l2lZTt2B2PCim46lsljrIkj/eCj5D
npPl0p5y2ReaeYTbwsfTbPoj2t8CRVKw1h0qM3CwwZoZYqaeOvXcH+cyWINqQfvFGlfK1sq4LKof
JtkWBLlmU/mAIZcRKAxOoYhVwLLF6I1S7kDJyULWw9afzTU+LzYH9YvAj4gyFAQKYr2cbeS8aG81
5YzzQzmo16zdWGkvgOU65UymGopxRs3KE8ZD/5TAx24P2LdYeHMFeN/tx0j+B9HQ5pzELJHNClR6
KqQ0FhcIdHHFzSfGkQ7Lk7nKtkWoTpiasgL1VtEOIWYwMiK8sGGf4hu+KrXe8d95iC0p6GeVyTxl
gfrGfEl/IU+UcQMqggJ+2bQAWdYJT8T8xl3Dj04uTbtmrp/BDU34BJ+Ftoo+JozfW4Mk52yR68lU
Kc0cvV3KH6BfRjPiYPmYAQ/y7pJzU+GFZWOFUuHedOamYYTHYUfKl1Gibrr1PX2hTNvNVAiAvnqZ
BCWtdLUIhEA/hI8FtsDaal21OpSIjjAfySiYH5m6ZuUWiq3NGcwNksApIHaT5MpFpRwGRmmhfGw4
ZPThprPMNJY9I3kd040b5euq5vhYAD6Iz93in0ZXOIv9nc+b9U77FQex6m1SMqqRGPZnMGdsU0oZ
HMBlZCvD1qraMk90yjnzAeJLHXVtmvC1oRwE3N17gma5DwdkuP3CGpdlikOMwcSs20+erXGpANwl
zimXobNyYq/wziXBJaCFAIiDxGahophq1+G/3pkPzqELqfBcpJweKZ36AqVKI8+1AvfnwrdckDwF
+BECLOKVKmb+nfla+a0QXffgHqOA450FoVjanKQLrdprwanmwmGwnV6dz2yYiwKJDG65E5lS8XQe
zM2KET/pdi5qNSlyA2TxzrEBuYwhsJiDFCv9T6IcTYLO1G0hu/xoebCM9WUOi4Bd/m+nLHh95LkH
rGo+fGSSN6k66mcD+xg4FBaVxEwaPNsX1WccsprY0EIhZsXFo7+JnqFe4pkJLqjR31n+LZeLtroS
NdPyJdWy+6nJvKE+WXI7cVvwsdUbLh6iSJLP4DgiP2MTQdZfPZ22cE3kbhfzUY9naBGDzhCKFMKZ
2EvxzeTHFHMWK6zj8moTe1sWGSY9BJe+Z590ZwtUnrlts0wtl4PaILhAejGw71OUt6uIDX4xa/DL
ztjV9UdOg56hi8DWfQUuyBIUa9deRTLQbA3IUpL3GiwXIZ4+rGrtdyStIMTSfWr/8OVBD/jOq4Xd
rAfn07Y2NWh2HcJD5dYlwUjdTct2QbNnjBXJTC5BKCEtc2MEBZV1Y/KmPTguuhNP5hTfR+jmJ+2Z
G9+p9TVUbocjuC4YcfM/FaC/kH8AcYGIam9yFF0W2vtVBRunck1vW9rrlgU3tTpKjfGAHZOlZ8dj
IU3mOvJx7BszlXHGknuIRyz2shoaA3YmdOHjjF4g515BAWNMVaI67vBjcaShTy2Br3BEYn2lPlbn
8ZuSWpyKo3WZMJAb861tG2KVom6ejAgjYTRcJYsLfgkJjA6KusQC4HX2beoP9H+LRD5RoIqW+Q+W
8Bmz4qz4pSgJrW+sFTx1uPOldEHWWexs4uI01qBvaRhWlknmFFiVZccO0fvEejsXZHKciLpge87j
K2bQTsb4iuc2FT3ixsa5xdEDBlQwV9+Q4MyOqeAOvEfF8045YFfwGZi0iypZGNm2QryQdXudLA2E
HMSpdc2hCE5Kf5UidL8F5zoxIrhGLWokdR+hSbmPyOBHmL2+teIyo67KaSGBMOf9DmsPMbbcFxx3
3HTFkcvP6ugsXdBhAGrQicG9WvvVIZDJqJx4Elx01oMra5v3GasAaFJT+cplFWRrCloqgPBsMv1/
686s3cZ7kiM5OPidcQulDDe5qrFKe3TdliwNFjIbE7Mgzm1rqU3rQ+bLcw0Pjw+FibxdTp89TFGg
Pkq8zFkIhN+OWIAXIBXJ/+mPPB3K85jehg7mrHyWCuISkNXAoaW5ZcUsS7OQTKbK6zeBI2/8ItyK
Ubg+dNq+IFSZ5hRtIBJbdCPl0mStajbydUrzGIxfHtpd1CFVIBRGvEkJpyqziAu/hzYarO4kdcjw
ko3O2IUpiaa482miDaaTVjI8QFuZQGkMtiRGomTgMQ5DTtiTu8s1l8vlbNQlZNX3uiAew8AR7GQL
2SK0W0KjTYcg2jOMz0V5HsrT0Av6jEOWfxFIw/GOzi64VJzsefahVeMyGz4T7NtoPbOPmpN3IH8q
IuVBUmzULwhklA+jbsBZFys7531ulaWMvKDbGAzFClAJsYj46BPqDNhr2I9ii2OFm6U8jpz+evtu
rAYykb6piY8ySnZZnXLokwE7C8IN4+ITCxiNTJo0XI+VcbYTqEFcCFbPzDmxZp0gwHDcJ0x8WPFW
LZNsCSC6vxI6CriFXp5CwS7rhze5iTnLx0eofmcVqRM+4dblpw7BpS7iedp2zL6g8VHH8dnVzD79
cy2/NBUr1tcjS866AayABeN3rR+Y2HvtR1sYs8ZhtHfugU0l5VvWPsjGQu9+HYMnoo8VgYjXBNUx
xEnT7dtXopeMO30DGMgUE67T7gRUqKIhfGwgS8HIR2MjShKkDJsIBb27CqU31yzcKgXHj6071Pt4
6dtArHydxkCNOJ0VO3N9h42L1Ncpu68uI9+spw60ORMbgZSlx80uOwsp7jlmsPUhuiKpnl3LsizZ
3FUMaNk9/tUZu6GmVV0r5VQyRzBX1B6o3GKJ7RScD62EFFCyoiznvlJRxnk2YzHU7wRyj1LE48qT
aMYHlqMEaM9jYx2YSbyVIKKy+i/2vcml5+9DWzxDqC6+Y3ioQIyLN+BXMLwbCRc+QmCJ7bwJZ61E
3W06Nvoq1XrV/zN4rgOSJOnX07VDbsauZ/MZ+HKHyZEWIqxfOVKKXKSsZG0FlpZy1rMGo6G29HrG
W43ZLtOweBicSsQn4WPeiFz/h+utpRtqV4bmbJKhOhZC/64k/0IS7NIxvbXSMDAIR7qfyWA1Dlqw
BISC1eOZN7jRvbzZybZ/T5U4mutXCm29hII7SuTw1haDsUF2zsJJ/8za+mrJNI0ybdUOyQ4z9kYp
m9/GMzCT00YUrL6yzJp3Q4A9QaXVVLd1Ev0rZF9j9TKFCuZ7r9VQ2RQ2Qb79XlUgCVQ/PWemUeQj
SqEY6qTq/JSp9BUVDO5zUrzQb+DvcZocXJeP2sU2CfvLm61Hdi37hSmm7dpbw97AsbtIDlkfX2Wv
i1iARzswG3g+a4qGhoQBtWDgBzJdX7WWtBIS8DDF0E3mrQxsCIJGGz/VQj2nc6KJCogU/vAymDTe
6yqudjHktIzaFa89a0j8ugskjjL684E4M52Uq7btgQTxPirqXdaDS5Jbr7iHIijwEYB82Ik0vWqy
2E3qYIrk0lZIUI98LO7VzpFZR5SK2/vBD5p0WOUAAhkRQliriLzBWbNnA3gkmwSzNYcLWFHSkW2t
3QTdwWDIVhJDZXi8+7llcvWnOykzj6ojfs2K+9+S3r13LYepzm3OagRW3GfUD+d8NKItKfXbxEa6
3Qt+vmRpMAbNIvOvr4xdA+dXsrpLDcV5ZvecKlm7U0jciJETx3x4gtVtxmh3HE8Fy6FI0dZ1ZX0B
FMTCQmANpC4UTnmMnYaxfuwlX8LyXjGn7ixAwMVLXEFxvQPOPyijxH1jZhuIAOwP861W+ytDCTeF
Q0pLAJKWwaB/NQQyVvHHyPPg6f1BDPYNH6nWNBfA6WRdSCDePHpLlR6fy8hdajR0lB6uzXZTBn6r
MWbWkgXtx+icoNnebIXxdaWvq4ZH7DQdC8k3KJgzNldRbMucraaVHqrAWMftrhpaN07rk6bhpDSc
R6h4hzJ6axMKclr7a6iNMX+lTeiG2r3SsGE3TChS2rWWQVm0j5FN2tDiBooxk0DyKeQ2Qn8mSHwk
KyqnnLm0acrMMUEh9O6jr7j7GKMW3vg+077hbsKJGmc1K18oT27XEJQ0MtdiQ4hPC0Vqxjo97Y1l
QQES1ohGqcRb7FJq0RNOZOMv8eYRhrRykiXwSNHLzwLtWM37ooTSougDPEtsdxLWjIDQiMlEpxUx
Hx9rcy7kaO5J2VwetgppbuGP5f+ramxPdMocZisJqRnUQbYyNSAT5NVKPhccs36cL/vuXdkfmv0B
+oyo8aUd3Ir4H6EHjHo6+iwUmW26r+sQoaG+qIW/r0IOmCbZJOC1/eakTrGWOnAir15HqbHKQJDl
glmlTJJZZUKMhQxAsoPSOqyCSWkjuJVQtJUKxVoH2sMN0BRwUIZvmFwz41GL5phr/io0PrIMNXLt
MPr9A4NJ5k6whmu4JOoEDae2VL2CWw0hO2isHkBQPeyL/i3bzkFJWC4nc5zD+2j0trE2btW+JRZF
kPaW0dWxk1O3eud9KsClWUHs82Zkd5oRFzag25BBzEk9e0pA5oFHnLKyZ52yjoiR9fESdoJFfNcx
RgJrKDTjrVOLYSQgkUXvq5vMCcxueNH5Aw4KsAOZtaSJZNACAmXuO/Vcpd7N8QfOo4TpqiEvSv5r
Ir+KdDi2ng4mxzqrLNqbBmt2xxikq+k1BDJ0T2w4Nc+IkFw/DtZFlrGRoJMFNXXWGW6GNv93ZstD
1p/D8mgAmJs5obz2BfYPTz5WhGlzRp/VkRxKQ9qVrD+M1P4tkQRJo32lAPEw7suqBeQL7NoBRzRB
fbmL4DgpvD/J7F6EEe2UUb2ZwbjFgrq3UFoSdwLVnZQWCQC8pZwzGKRqDlnY7l1f/qqDg1f6q86T
jtnaaXkK5y7E0ovap0cn1dbxWJ1Gk5E2OxtHca5DWME/hffdmvsAs3/fA+mB5PnIMK74SHNCZMoa
STeA1TYWNO2Mprd3MPvne22MQb9kR9FVaJBvzghVoum+sPoxxVB4b7E24CiMm2CjdTZz5R/BVNfs
VuyHj2rQbKRMXxhe/ic3yIZD/z40yYqq9ESP19CJNBI6feZ0piU/NFMB76K7fE8GUvKfXNvHIRzm
TakBUZNdA0CJAWotqtVX1RVvIeqj0ZU78jAJCX73MRpmVd1DuyRQveMRKe6mYRFnBTIrQFmN/Ksa
2zeLIkrztWld60Bzw14ifSI+jGygIfuAobNuKcvJsvWuFXNZI0W1ZOE+dop30f5r2uEwxuUta8e3
rIYHQRoT/ntYm/G36M8NCad+/5Ro46KSKRJefnDM6UEduYKiW8Sb2/tU6Wm4sILiCs+MNY7fsj+q
93CvgOiSJ9/EywQIWa1cuF9XqKEOArdDwm1oBNq33XuMHAt4MeGX3NSzMqxXvh9eGtUhl5akR8Ps
TgniddbINEMdtjfyhB8qUQwoBY+9lNya0Xlmsn8zGIMrDOqg/WxSxfqTBR5SK6aqyoAIM0KCzl1g
UZYhBjm3VGh3FbQSLGEoGs2xzln0R2QhspfPExNIfnhokRWnnvi2iF9V4LguWPFY9BN812koBGjA
6K/9JGQeb9CWr11lPZ0qfFV2uSp87aeqUeZEef4OkAwQTr7qq+oA4ZJ8YtM5Gk51Hgx1HrKDlwu0
Vda4K6clgsUz3Kv+IYKQZcs1DOVf0NgnmjBOdHtf5fne0iedReVjwmtOtr5qsCSnienMDIG/BjHJ
JmB9QZhXjLugyesndNknD691gmFD7x8woF4FsXS5SB7Svu+qo13Gj7pQ3DTvuEpRk1XKd5HMg6B3
41xHDNLUt8K7ep74oUBC0dgu9enjJkUd83SPti2/oWz6GvQDosRzl5dbQ4nfKm8SmFaEhOty6tig
U7ne6O3igYttkH/Ax7qSH6LvP3akjpSAneKWHVoU7tQpJcJAKVu0Cm1BcCsT5ZgLZR53Yt1V/TGo
m99BZCc9kVaZWf4vpUQ6xnzUb5g9J71GmtLC9Gj/K+sTgstZm2YLDmHURv9PsepTpmQHfUC8Ccdv
GFCu5/+ImjupIB1WY4x3yk731BW+qr3MsSD2ymZmKbVrO5+qDm+X+2IPHwkORDJvnD3piqucyWYn
cQBBZPATxa1QvlTsU4swnmxE3HmTvSn+SCO4QOpfjt0PCg88rB/Rrmpp11FF1MUL3DzQyGecMKnB
FecjxagRDHDLKskX4QuEdUOAWDc8BSfWcgqGnAZw1hX1qsJeIzNOTVEx1CEbKvtZMpmSsNMNWovV
BoYJzBIzWfgTvqWB0lj/EQxLqfBp98xgKcIGrwUPBvOgQQlhgLYsIGhid2QuIQFxiYeefDFkZHLg
diCWAsL7egzmeGvcAmakqqBHyJHovsIYyQIvzvb/QRUkX3ZYp1FBkpHvivanqIZFx7S8AETWoM9q
HWLnS7aBbJs0x56PQwJBn2RI/RyfvIiqsat2YD02Xe3Tk3mw3UosJqybrQx9m74cEceUKOgUBA8W
eXBxbm2k/CKwYsXto89PElSeKgJoK31YTPUq9LFGbaCMwks6hYT0WLaHZh3xeBlw/jY6YnDWykjM
PA0MMQwBbJNtLyNPJRR+yi2FcGWHeM1oEOXsqdfWXGI5VqrNgqwKtoE9Sk57afr+KYpaVyoZoXXN
lrJ36R0FWs+YY2W6AzxYyDWcVBkjJY+RxWimP5r/YE6FNG9Jdd4P7L+Z60bFxWpvRdFvyQdZNZXL
GUdfxZvQMmWcJIoEC1RY/CNybYua8bDaLM0SURnciJC9hgXLU/kdcOeOhFxxJOrGBbmE5pjsS4x1
wQ4HA1lFmcs/OvHUyk2omntfb7foutV/ONtWev4zfZtuGpdiK6kQ8KenHiaQCgbRY4BLAPcsYA6V
IcuBd1h980icdfUefeMsxdZcfQ0InmSf4bHxLTIKvTZhA3LxUi6QV+zcUGuMxQH0AYTHfjOhXdV4
25rftXRuxJqv1KIH5H+nfemZq7a/2EVK5Qt/bBz+E9jg4uhEXq5aA/q6AmfiTFzlBTl1POHSOjwQ
VnYIMFVg56w2js8qshTH2O4fAJyQsRQHhsdMF31L2ZGXjGoHicJVlmoXrDk17Ged/9SIk9KtxVzM
EC9bnEZ7/L/sTpJP7nFdpO8BCa2iX8uwBbjuIPmycCUsLTE3x5PJLemg8zSRHzCBpJjuEFBk4bCQ
kexXw6tm/0StwLLokU807+QPdDpLoUcBJAphLamyzMbpVZEsQ1CAZEpxozALNUoXYArjVwVRtnaE
fxfDSVMnRZRwFgIpGe5ORJVum6CULZ4OBrvQeEuo9rE9s36HWMOjpEKTFI/7AIfJiJNfQHCrsVzX
gQIag4sGTwBcF77UWPiBvZoOFGJWlxo6j1Lu1jbiEuarAtKAJp8Cz2E6ytaPAy2o8JR3lksbThZR
RT+69xAptp23bUGzCybYORa/EZqCAO5joAiVgoFyC6W5uqfz0WVzU5cMEBh314Dw7L6fy0yaBBq8
MWfr40O1LHFfIfMcVDeBCWOiztH5fhkBWjn7jq6MtzYsNFsAvMAO6zMZBZU1zwPMOJiSPelZIgvt
WVJfTJiv4UADiYuW85ExGKC2eDXKLEUR5SoIKBye1QFjQuS2yDlXQQBMIWQsiCmCaK8cnsEAJqvF
lWJG6HJjwHIF6wH/ocf4fz0o6HXIpM1xw5qpQezWNZFRHREnIQqCTvk32MmBJ8aSpnGdYSzx9Gyl
7higsSajGVkVLGNGf1wAeidGuICPqx8lcmthVmj4boYBWh+gmi6IN0msrQt+hNhgN4Z4iYfWhRTQ
AyldJVsIL4BOlnSLSVMaFtEOWtPKcKa/mwiecLQKbd1hm3I6fTc5dkm/3jYKZkSfKIs8JTekg4Ii
k52FPBZJMUxMYmrZtcGTxNSyHEFOK26GxlUo7YKc84WOtgF9hEt4Cl7rcsYXGYO8bIISxqi0oJ1c
gw+9QgZZBQ36Ip70QRduYGVPq97IetbiN4nZGbQXa5ICc4bq5kfNjJk7P0/uNZauKp3wz3Pmf4j6
h4We4n8P/wSYzK4UK0n+LWO6L+s+MDYCDLjKvisYOdxkDWkGRvavLS+gDP93HqGOMQFdyjp9OLUo
MeTI87HJwHfG/yJl7GLfEcM6dNJN/SHRYwXj3Zcu8ojYlycwgqXdgGHIjy+Z/YybsyH9+B4QUyQw
hkU+2VOkfB3wEYldecNub8Rtql7S+hmGly54q9UvkeFJ9c9q3oX2HBnYaqxdK4kopfAFCtKW/+X0
5C2aqp6VSor8uxNnQxyUcN1TTznh14BGG3ijbuHhWMv9yffOYMcxkM9C9NAmakN1Bui9uyGs0pKz
LG6j+k6iX1OHGp7CzoNRehF0fv09CEiXXZFUPCgPhTDZDjaJhfS0gPygsLFt7V+aNj11/TTHCtfM
nYgrCGFs2P42/pZTztVJxCOOjafwO1LSH4NqP8UB3LA0suF9WO09bKHIDOVKG1QEAADwknTtkcsx
sG8YEBakI488rGEBKBgrxjyiFQfn3JPrYkgAfRyI0lxKfm4iIo4pwbr5Q/aqORbCleywso3ZJDLp
oJMWfAwOI0Y1vujj16QQBhgOxoH7SjVmVfhsh3dbA7SDyZLSzVlYOLOWSXdyT20a2dPILEx5YJiz
pZ2Tr8xyWXZ/ofnBQLmtWdRO9Z3F9MZG2ItoBmQ2UkzU5YgOR1GgOxXzNKf6aA2kr8ZiMltH8XEE
XdSpSwCR9riKZebtFCcpIUQ8MjwiVbsDUE1ezD7z733xxSNXMl8kuHGpfyQ+EIirEv6M2k1GEa+3
v4YGGV6/8XFq4z2tL23+VwwQxU+2vUnsRc34xXv0rb+KDczEPHprlx8kGS6i2vtTfGrggJkB1M+s
QnrnrNBq+R4Fz3zpRze7+UwRxwAo6jBvNl0MEorqYmtZOh/UoTDdQnkaLO6b/JJRkySUoI545dQD
gTbPpQHtypfNEttEik2A0cw0LtyOXX0m6hMdBUic6BYDIxnlZ55TaqNgwv3jd6i5nXPefXQKe+x0
51QnI7+MKNpsH/4Hs/A6peRU2eLiUAAb4ueTlJG75BybrKpLhDbmPwNxeO605NIikzS+iKSfA4to
uHeThHlkcLfrT14QxnDTe2fS2kk/S1RolfbqnZ8QFEXOSiQIv5lILZrorDfHauoe870QZ2FdfH3j
aMcgOvN7HKz8fBvrJ7T5vYQARwIUjqxQp0vHcM3FgybemmxResFij6oxQuoZ9RuMQMz4xmUtDxtd
eCdb0Io2nRuhNbU6XJO5dJxMfmO96a30Mf2rJOLdGJTsuFFP0onSq7tdUHHqDgcgDEDSyZ4Irl3B
TTpieYW0pETDXg3trRqhzdDNbR/v/Z7YueHDVJV1CRKCYKyV6Gi1FI2YUYXkRGUP4hn4n0w4gQIG
DEwLQHVDAaEY62vbE2yK6XZyG3lmdIaafwQU/u2jAfUCJt1Wcw1D5cKu51NPqnU/WbLww4rGXPGE
LRKxCZltygycbAHszcl34bGudMhL4cnqSOEIahSj/T+1Uq5I9XFB9C/ZV8ksGVbwf902foSaypoS
olAeMeDM1loXXYnq3A6dtNWmcFG/38WUVZndLuMJ0F7l+yGZmjWOmykvprf/5TzUzBDTnRj2lijJ
VcKu0UXvWvfvpJteWvKrO2xmtYlOTPXWZHy6KeOrRP2WELJ1pPHCRZjma8pouJbX4bYytxnALC9K
12NsbDxKHBPmJIAM9OjWFvC9FNibqGo2GlNLSw1c3yPFBexgQMmnEjWSM9QGkaM1OCwlndVTN7qR
7d0MEyeelj5UtZdmqtFaWJ83fsOCNOu6x1iymfTZ+pMidmk1vqWaqQ9z4sEGBYM7jysA4RH7Tna4
k5iLw7FfdvOhE0hFKmS2RDZRlyk/BUmchjr1KOW77qBkqZdca9rdlOuaekxVEr+8aZK+N0WzVsKS
LZwEGUU78iI3EUqZnJXhvJVhsI/5QU+Lz1pu3RFs+uS4TKeF0cTX6gza4cH5EhD1BqKkZn5NVLFm
nmNqXYuMBx4C46nSKCw8eI204ED1FyDT99gbL53Swab6a+P2GGusGftA/muh1FHyFmAzZSn9GDMu
Ut3+lCjdpB8TnMdIflQJ6KNXSSKerEQYHLv+yy538TO1pbuBOM9DvVZVxQkv02eKbSRPSe8m/4pV
IGsBnBJGrXz3DqQus+VFlyGLBWYRXn+sFOWo89rh+hw7qzvXpnwO2BO2EXSR4qaK8asUwRnDx2fx
tsKBWpR1fzapJEB6ml5zh7q/7znHtBS6KJ01+56dbg/XGsq+ZTw6O3S95jeGFlbY0quW7bNeJleD
PhClwNI0k53hYLE018bInD5vL6OpneBK7k0t2g8s/2o4sLUgK1Telkz5s3Dce9W4ztv0CpXHJAw3
JeBclnyGNUp/C6Pg7dmsTYXAZK8yM87Atae0clamLnGjLIu+WmrEXjjWWoMxnSCiSSL70KDlDSV/
3ZOmS+QwkHGP6AmI1F3OWhSXAQc7iI2z3BAFSi694MFDphaw8GZWyH9KvHKYb+LQHrXvzAP8lDGZ
EiwMcqVxI59C2LoLcCNV/BW2w2ZEpRPpYDlDc6nlzWrqDQOgL/b4MJmyGmxz+UbGoOzloDhrmfKy
43E+Rg+zlbYR23UbstXgI8bXZotYvmjWZwQkDAw4uQEhLif2oWA6QVC4ZuqcEDFZt8LRcTYzACfw
G+PRwgihiuhMFwAMmemh06Z93EzAfLBrLvDuwzOHLbBddJDKMmiEO9aoCHWF6eGnPp569KOEEiHP
DmCc1k53MbzwAif0CFbFJeJSRozUjh4aVgTQTUgcZIAlIxUrW6KMopDo23eUOEhDyPyLEgw0QD01
Kq0INDuC5yxlyAQPxYS0WLk8tVU3gwwacNMXtnqO+KWZ5tkz7HPSoN4HvaXGEgJ2Fshv0/IvPiUu
7Mkt0LqPiJy7pgg3KRsGIXRXlYr9AE1AndCvUrZJNNozaxg3Xmjt8/KnQcpbFwZ2jWRbOw5eBKzk
snmwe21vvIOz6RdHlV8g2S6kJUBv1y52gFOiUD9LVM05uL8+MZ7joLxCWfrw++Ts1+MShJz1zof4
aNTxOhEoIEnlMkwGdBjLU8XfZkb1opHUA5hFmxC5F01/CxHMuqv5km6Iv+UPgFQAlJE1g0sIwVJ2
Hq3NaH96HEiZv9abKwnAuXrAe/KVkzBY7uvOVaptGAJM43Lc6919zDi0XRCmYTxVRR5HCmgC7+qX
ryj6DgCpGfxq0mkaHyIfQ+Ey7INtTovg6Gc13VRIXWlf02VeX0FFjcT66d8C+2NxV7S/oQhnYXWO
os+qvzF67d9KdhrTf6xAeop7/dpYLrM3er6ifVvOOlU2QtlI9lZqNjmontKZW95BHj46/JusV63s
X824wW6emvoSFZhDCjx8Io30A6aJ4+wHwxWy15+YyINuerkDkTv6b1J+NwXis38qoKdc/bH1q8Jl
iwJ9spatkK2XyDXSyxgBs7pX4h9Vth7eSevGXUZxhbvQkn+RILAubetkOU4jC5SDMV7ELqGsLJ78
8G24h0TH0wxN0laXdlZ2NS38l4eGxLzsHJdYazHdVHRLueNhc/rDK7Ecqw0M+SOBcnMNSnhcc+fy
CzU2ZS8UvOZtQIuUspMq7WFs1OOXqHdV+8/qtj6FX80RweBPYoXd7RJv2w9H0BklQi42kfGhwQqL
J1X96wVv1XhTkxeo6REpYbi3mkPeHBXHxxobzjT7N7TtbYKbifrXA8Hj6Qab1YnlOifDkPU86T3I
0kuYqH1whfQyfbxc3rm6CXz0pKAjY7RYRQr9fk99J2Nc1b8Nm333S6k2vLLO2YlqVwCetkCTPP3s
p7E/R8jEbfeSmeU1GZFjb13aV4LdwBlJdPRLbwFLs+kPVuemzkoih57MbLEJtKtvHynoEyzchgXs
4dvKPxTaPnAWev0VQxhWzl551Mclts0iINmEE/yeF4y8m1/D/tPEvUivZDoF+YOBveL9JOqtoYpm
vcg9YDN5tbxrIrFUUj9T4+DTNlceOL/hK9cPfXNiNpwYMFvmMEgrA1Pmg5tmjHBv3BVxqFUo95h6
J/bdtRuQuG+98SMw9qm9Q3iVNUxVyc05mYxt7Rfdi698RliaK+64ngF7liDQOTmgr5hzMeY56eJz
YDef9vHSxlTQgCRibTJT+niup79Tvz2dE7x4IJsMKYazkx8Gznqo7mELHv8rrb9CSDHTw+0ocfx5
TwcVMclBqGXCZZsekn4VmD99/3LU30j9M62b4PLqGbmrNvk12LMLMjdDWuSvtgPcVSzMCpFX8VK9
vQRtxlyE6LBxvEuTIhorY3C2ddAtbuOd2mYjqmMy7qz60ihH2zya1SNNzlb9ihBkOYY2s7CeKM69
js8A3yXj5MVr/pBwMCo4M7I/zwc7YL9tqCMh9GGFUToMJ8A/h8D8LZMtGe0yElL5HEvnQb0DeaZF
YFvd44x78NHLGE7gHyh8JGrxLNW77h8qbNZKssK0NdTogg5mh/DoGfh/jnZjgGJiHBTkGGVfKtMm
HUOlzsxNZkfJVAlu7m9dn3sf+0H+TBmU8hCwndvgHIvoox4PGtwa5ZWUH9MNhsdUnrxvCvBU5Y+J
YofBYjDvMcNuP5uJ5OZrW109lOVqbI9s2npM5uotxDRge1cn36bx2RkQ9iwq8SIKBDw4wridwqJT
V3cWRbuyUbwTiw+Pea3AZdAf2wlcgImyEYi/+7EAhwKtJ/FycxFLvkmMs/Ek0f7t26iUETKchxFb
3eC9AxoCXw3RXBJtNOUu06YSOl1b11QyH1kWfElx+T0k8VJQ7ChD/WtRaS6c9h3j/psVKjMMm+Vi
Te7vSIAcS3r53JuUx72on23aobv3ZYgjPphx27IXhIiQo50SeuWYZGkXkbVMCeksm/TwH1fnsRw3
0i7RJ0IEUAVT2LK9ofezQVCUCO8LpvD0/wE3N+JuemRGpNQNoD6TedIRDSgqB1C7EyOCBajNJ9Ja
OQuEJttCvndR667oNWv6l7cNIiJ43YFMvF3t9gjSI2wUbFl+oHywDUuKFXVAbjwOJB9t/iyPTsDI
Z3BrxrguHozMzWjlMs/acvOVB1/XJwr96FIwQUavfrCG9sGXwzab5PZ34UncBirArmX1meyXEgFu
oJOECYfPhbbAx8PNCll8GfbdaJ8LYlQY7foPtmpYRzVAZxZDb9XMB+0pcwfH1bUh9nsZA2NtUOcX
Fvp1tOO8Gd42GhKxJ6J5O9ep3uuBB6JIaaCaJfxXOlrsc6hmtWCJm1knZZwUHEu/HdISCoTtY5l0
E8M9/DSP8lLaCQGNRc+82rKuLkUUy9KSapAunbxMDgY2GQF9GPlq7X2UhAdVKXJKepIsFUPdsW1X
sk/8OWDx1sZ81RZ+lm5l43pVNVNt1BeVo5WsYx4h6+cNpf+kCOdGuMR5MbUkjYd/A4bldgVAzgMt
1wLA5X1PT1MGdMnq+dtO7K83AS3brCEvB7PhfIBeQaKJdWMcTDBs7S9p65qj7tyfTqmKyKe/blms
lI7G2gyjnZwWos/3xdSg+u4YsZPYBrg27cSeSWdlv7kO2M4FHcLgiUvi1E/t1DVPDhc4a2Vwsbi7
Jq/59mDbEOXTX9iS9Oex5oh3aTrHOodtYIHuRcm6STSuiNYvXipUQX33sWAISqTnHMhG5KnpyG2C
vnRj+ro9EGu0M1VAqNeU7VlGKgQn69RvPdfJiGYOH1T2vvedn0YwYRiCFj8iYwG+s+rxBRuMymK0
nj0rvAfDUmFYJHetCqs7VbYtCZnjIWre9YKoMlAgR9PSrU4DeVxmVNZtClMgssV0zlJKnwQHMGT/
ay/xihVBhpA84agthovTmdt81T7YY4TetOkOrkUHHzakvJeMvPG+sJuBSE8UVJuIXdRn8HBmTNlz
yh3rMt2pWzQTsgNyxxemPkj8qylVdj8My6fqi2q/qPRgW67cagCF+OJlcQqr0D8kA8FUpYpJd0HL
eWNq/he/n6mJFglqGRica6jZRVk+HFOiI3dNZOOLDuKPucQHBcwoQFWT2Y9jvyClX55mpnaHomGZ
7A3Wp5tH9xRe0WWuJyAsGvdImVqsMbTDhA/M2RTcmwAAwVKD1hJhEFBXBeeATCxqkPgBDhvC/L6+
cFXbGyvNofPnq7fadx/Jl8EbkBe3Y+mzy8iwESTjk1Nl28JlxeT5mdinHSb0HCm5cDGtNJGLYdYm
1qWmfdLRTTNPejs58DDQ4267kHHX5C7DRs4+YmNRf3VyKm6qmlAJ1+pwz6Dyh5wfb0hsQWw0ksVR
MQpTROQiN2XAa7NzLgvrmLW0Sd4YQnFha5RnKOr9oQOr1kZ7wbgOqTQfg1tUrBPYKA+Nz44sGedN
TxgHMYjprhs9XBTh/Twgke+VAZOPtAqQ9ngaTYWONls+0oSMLgtM+p7JynNW+q9caQdKth8mzwBX
F5fx6Di9Ad+XWBDqe4BXH17Wsz5WA5WA8zeCMOPV+DLI4DmhrXrMIz7jLDM9N1ByKoQ1MSWKf1qB
gas3bCVnJAigp4aNS+drD/qxKLEQZ+UEPS58DEuYblaEBYu5BQ93BIoFmdK7oQ3eMp1cI2ldmLtZ
AU/psG4+xsl9ASn0NGCi6/NoOwlHAM5vyRXlzfUH8Hm9HX4XsH0P7pCda8niy2I2gVoovu9LThFH
PKRiPBtWn4AtXjOe2RsfE1Dsy12t2QgoE1/FlDBMMmhbCJHnLeuwN7JKK3T+AsWfNBJ/+VbS/iKl
4qt0vifGSJnxia6H7EDKcLcT3fyz3qfTaFp+0kJhVre9n8pTKiEKDIS4NGTRbVTgPQQxp3pQjIRH
F/DhfeC2HSRIHB+sI3ic3EgXcXCfSfvQLdXbCp2HsIzW27bnXW4RzRGPYhum63oKvdmSMBn3Fjal
SDSePWjT4exR7nribwr3GYEPlPSVnZeV7kexdMWDRoo5u3fTUpzD3Hwn9SCIa2G+N0brNrUIyV0o
Y28PNZVHL2ah3AQkEZ2p3qnkuBR5VkUc0q+SqLPGXTOpuOP3Xdjir6NXbNp/5cicNk4afz/1Fza4
qLh7xUYe6aPfRo9GBOURIXvACUm2ZbkzfaB5GLL2HosWfl/14Lc2W0iSS8MUplTm9/cpql7YXLfa
9QDP2/ol0rCREmhfyG2Ha8gKRkusICuHE/RzNLF97D9GrCcs2pl13iJgutd0XEGw0Odyf0kOmYmy
MOyO0UjnThKd3FYleNMFuavJfmjIODsv0cL2M5K8m5aQz2lgJ1dn2ml87SLAlRRoMsUaF28aS0lI
kj1+ufbBnXkfhdbyxpujN2txNqPkYTokBAEOPiLrusbz5xnOKYOHOuA+jqT7qezlsbZcQW+sr0bU
Hy35H9k8ohlJcONajyoc4j2wed4ytrqGPbgagu/YCfc1+NlTk9kFetCXMSrOnsbKNCWl4ubhTEC1
y6cTdXDD0LtYpU9ZinkrzvCnQrxh7a8wDhBNh36Ku6uynssKeIHbd3/bfoXsjN1Dafxp61A2ZpaP
zAiqWU3WV156h0J1E8Mb6LMzhv0i+EgDAeoIOwxy2ZdwyXDrMmaImLNu+zB7SUtFzlbafPToxrf9
L1qkw03sbO26/DbYuOIpA52esIWZlPNvsMIXO8wPoqbmFAHFgesfMp67AF2Sr37InlybyzIM0XcP
3laLIcM89RxZk9q0wWuYAQcl5+WfCdr4ZDQYOdbjK585wheVMxr12ILwJlnZvZ+HawoeoPk5IByA
PUjmeXgwxoJg1lCE5LDIazX2X6Me7orsldnuvyQej6k1nkh/O3qoapT97LQYZmY9sTz2WnzHwz8v
+wlzyeBrYKVU49HO16lBSCroEBQfpe+/IqHgyuCzyCROx6KuuVUz/OI58FlRkp81Atsa8fCAZbDP
g8WyNrclbG+zx5QAoJlV0ZiYc0z52w805K3g05Cqu5091CpZrF894uCJIGB0g7HuqCnyIMpMDr4T
1gHsIE/jmkJcQFMxDZTCwJJMk8PvYP1j1UQTsOS09pO7rY3v4aLBEqtQmG3LIr/3IiaXWWlLflNb
m9ITt4s7otmxCflzc1RGDQd5ltHks+4l9YZcXdf8AzuFRSKWKeE2dJzISCK37UhxiZ0D1T54JSlJ
ng/ZjUoIW22Pk8MmR1G4WOqVeXPd9qloDhz7O7ub/gUFXO34Ti+AWEYfHaYeh6OovIu3kBTe5nr7
+3/U65dZ6uwhysxbMNV0Tbrl8JZ450skB3MEbh/EOFsb+2Nawq9YcM62TMVvmNMuYcVR0WLMNVN/
Qv7CBeuNtwXgYof0GtWgc8gibNSWJZ77ChuNNBX118Ngob2L+6HfOHbzmjSUdmkjSCwtmpe2BxPk
4M5pBsIHfSsjnUfggLJy6BkBsZ9liams1tmLT9uKDudPaWi3k5/QC6Z9JwEeJnSTPdlOqwELVk3l
n/2gnaFEVWpPDvipt4b57DYJ1vURVXfnM8sMkWGk0xVCNxaDZnqxFy6FRfvgYJcJaboLhMTHvVeb
EeiuvexpPheaiuk7YjwfJ6iWWh4FiYXcD+ZwhfNriJ8if1RMULN9r8oMLXvOZjodEcEC1Aj8V53b
b+GM46Yio6kPyvtpDbaJiuG95xnFPxvNyyD4IF3zjmiaCoe9KACAh8m2v914VbD3/jW3k9csYTY4
xy3C6RozP6QfdryTtZd0nzdmRIwTxc9ubr1bEQ7xNHYRxDlsiVs3+PZiqilEGEiRNGDNOYJ9wpBi
0xdxdlAYMC3tXWLojwwgUFd2KgxvTL46ckR1tPsFdlrzQsryxpbLV93TjJJZw0zHP6tqOKh5AlqY
D852gBKNQh2lqUJ5g76xggSQW9jioH+/ODUxnOwiNGfRh7Mi0ogXQ6AsSE6Igkfbyvgo8xB7fJzs
M0jAqL2CcDfW5tL0Q3Uum5aHMM+Kub+CqISvIFL82CYpL/hQCIDtTi4XscmYQHQ5eFbSqQZMFF5y
HJfi7yypiGMf+4Gpzmkx/auIrdyErSBNOr/Pm+LZEZ3c5vINrdWnTpsX/VreU5WstBrY+yZB1hSQ
OMWwcj8FSKtlSIAgHd4TYqyffE5i/P3dq24Z3BbuVvQBsOksXxnQnALMlOHb/am86kZ0wd5k3muD
fmvJrL9Bh3zaG+pDJVBaLDYnfkPkQJnyhG6mT6dm2kr4O9iIzpqOvfaJKRkQZNmGysIleV1ZZF6U
VNMjfFpG3RbrNRm2u1jc+RU02Mlxr24/680565IX2nXwp3GaXGLp7oMmE3CDsRHEkq1IuscoCDGL
9DAmGXX7MLoOTprJUzv4a4a3h3QYWb6FA9NyBVnCagmyHFSM2GXcQmD9sP162EdrUGKHw3ApqDnk
8DrI5Mohb8dIFcaAZaPbuRohLWiiwqxCNY/RzFApYh3gCs92f0xHZG4h5PqujMTRKRI4VprEpwjM
8CqOw0uKsUefeh+BqwXFRNO1THWKU8fTT4vV3zfI+ixJ6AGVG8Ot8m+mRma+7XUc4n+Ttv+UZC05
2scSAP8kK5YXRzkvwGNpGaoES5GD5svr7toR1JmfYowvcFT1M2xBy1uIjhXL41BQVRNRyjIqCY+S
64RS2TpZBGXbMyzhnHquatM/Q5y8083xb0g1HQbnqLbrU+uijrEcApKTnLNvWmku9T52SDkxMd9r
QtHGAoKLnpGfpebnQrd3mbU8rEK8Pp75O9AMZEOenFLrvm3IzKsq75zFw0sXcr+3aiivJGVvaiXZ
YgcBgpl5tm+qBtltkadUGiGQSK9C1NA6M/9MMqbaPDhyMr6HZN1py31c1nhXJZJnHIZYBzjWW9n5
PBIqPGyCVIRA6J7KnhuLspZksgLBx7MokxRNf/KQrloDrEa5caZNsH6nEG9bNpLmFynr9I+0MphI
pR53U/jUap4RunUJcbDfg5gjyJNfpBLhem4vbpxdynn4wyMGx1qOKYPZwRE35BFB3XcUjdc6DuJN
0I8PfBbJYL2HBIF7GIdZkkJixD4J6KZcB4eU8HE20yXFBcqM/j5uxN6ssRpl82rG6lH3GExSW2Jd
dT6ixKb1UvxldN7s23Z+CQgzYq7N08VwsTR1/x+Gz3ZLBuY3ysuXTsPuNRUWh1QQbbYIqpxMMdku
pmBnjU281f+aun6Qljp5gYV4pyb2BVrfo0Jrs7oD+o0duajnyMSYioBuc+re3VQsZy2wCVcTSAaw
rlAh7JQx9PSog+LoNS3GwpaKfChXT+yMJZtQBw/F9daS0Z/QZUAUzvGTJY8mFS8oKX4IvlA7M8Gr
D3pyAl102AnZJjcegxMrpsWNwhk6U/M64Nl/WebvQMXs7GxGw/kaHDKzmR118pG5KcamplwYMDPq
1s5MfjNxYkBPcqYyY/zAWQX2ogygc9jIt9pGmE01hJ+J0VRiKczbwlb7eCdJCkY8SCnREKMiDTDU
CRQWE2FSNzLoAm72PUrfvRHa+TONWYecbDUKMnpvfe/NieNHplq3hAZfytTlvOYZw5B5q8EozZJj
yRvan24UG6bP//VeSUAET3iHjXfRwepae0jU2ig9vmhCGHa756kirA8DTnrjq/FkGmRCfc96xPF5
BlOhrjPEDYAHSJMK7GSE4mdjWxHkQZKgCG7DW0A3UxTZfWK507krVvbNuFk888fKqg+POZFyvZNS
yAUXvK8janSGps6bSIc/uR28+WmygR84o3niBlQtUJ8UTTX5DuP6FgvAGfCjv2xic/EWz1fkRltm
ql8FMocewZPG4ijcnNjZNqSUpnJZhrjaRorHsN34z5O13HuECNBAg6T217NOHijkRpgmqbuv0OT0
HnEIHbEDoPDPkc7+EzT+SFkdAqYmtlOhL9ROERY2lkhcyygvSTlL/80ifw16/0dF3IN07X2Fob+q
X4dBYTWn+hYj4JlBw4Voi5AsjfWFNBP4FdW6E8X7x3Yf0qjjY+DwxMFpinIXNvIFPyyeBHRh1QLz
AO9WJghySid5zvik97MPTjLBoqiylVVIsqJJMb9pD57mqpEhze1nXnCaIX4IF9jsdoSsrQntek+u
6Tp4VmIn7J+5HN78qHyqSJYXo3gERZzdyYnYEyuA71obkKh5tzzJJGLeE6/Td/izyXkxHFGAZcNt
W0bv7ly+RxlCUhMxAlxBe2WcQ8lMuo+WQKciAP6B25nHrxX2+CqoMLMMyccyZ18A32U0/LcsRYfO
n30MybArhQxUjSTs+X7kpiRj5D1bP7dQRWS6QEaU57Kv9KtkP+PVUMFHXSNibUj+aZkj7dwuN9uw
YX9SudQ8jQfTvRvqbv0L/jHGf+8J9cD1FbP5wWlBzHV3yAOQ2nJZ2BDnn17LUDBQwcNYN2gsrFhs
E+c4DpA7y7CO79pe9TdU4eJYS/RaeYabvkKWjH4S4TW5ZOlxJGCMj5LrM5KtPPUVI0qDwhr2JvtJ
3yhAly4WeuSvcJBIJDaUqlZ1Y+cwqorZSKSt5xHBL0NLtMsZVkUGp7y13XZUoMLrUYQ3UaM7NmY5
J3q6b2u2y+EYQrAT7IRlyR+XLpQK0khmG6ZHS0Qu2njb2WOQnJNigB5l/jYIPqva/BFrNtdkgfZb
/Gfulb+j8W2UvIXYFqxJS8IDj1ljXmqB+3KYUaiFBcy5yg2YgDRMII+t4iu4dZXs0Agt3b9J2WcP
4KoTszxxAqDeGdAaq1LmHEBSCkSu91GpPyK/LHaFywKhsgiQX7hAu6T+hFHwUdcjmKqBOQHvSmMl
FLBDvHrpHhQRBUzYsEaVHSiXTuB+Xtg3bEpCfWNPHcNRAqRUAAsH70n2hb93A5ajFtD3gjN04xT4
6+y7qZPOvlFE8PhUmH7XvSHiJ4hGv1g5ToZ2OTJC/iwCH1wYfrNgbuDBOaxEnepvFE1n6VUWRSUb
8XEZ7npahCmnddTWTK5fAAKqgKkCKQMzSLolZK7dZNaAgVKLdbM8ksz96A7+exszA3MswHaR8ckA
dtpzN86nwQcFDN+12s4/ZZwGG0T9EQWdg2mLFaP1ajWLvu3JxMYqOh96aR0ZzD1YRvebjhkitnvy
AYks27gW0G6J6Zw70dmJYHoKQgmlK0IPHBhnL9NFn2WJdLJmtbVXq2ijGnCLLC5zCy/r2OkpksxB
DgcIv1YApix6eE2YoPqRpNEurMm39FubCfdsbTvWxxdHM9qpUSW07bk3JGYW87i2t9ydJbqPNJuo
H7ySsOoJEkZI1FTZ1kwhoGZJhyXKHNwVtsQk75IBHif2S1lxmzYUkUWgRiyy+WNXR+6jr+cbLyZ/
1M9RSjMLJSwnQPFLcBeJpHQz7PcqeEl+4O+aMq+2sovy3VTgWZgAuVhSjA8ejnOTPkzGE0dPkLLo
MWRkluTbR4eYYmrdENWm9qzHzGmOCgrahFX9nJjqzdHleCr8+upHgGek5ZHU40iiKmZ7R4AGYSOG
tVbcWl9M8n76Emqh8ps/VhKCkWqjVwV0hokAb3bekYWruRTS2cAsFQGk9vTv4IJ3SWz/ewxswq/R
dTYTRhokBiaIANYPqdl52XKcaIQJaxLTpsKAkIY2Cmp4o3I1+hRgbhF9Y/ngUb1F0mwRkFe44oOO
/L8mW2YwnejTl5YtTzkRLfvVz5wT4sNFBEfcFjM2GkQ1Lx+5B7Qu8b7m7DobjkmZTPdwfFkPxPdD
78JwDW0cZGMM2Gpkr7l8eKYNiIVq3whg9jeo8p5qt3icLLJk7MT5r/ebR3KrmFLwhnFkM49lRxsx
cYA8BCw4zNcld7S+PUvzJ/XMU9IjXddu9WRm99kzy8j4CxbN5Duvg1ecKODZW484KluUxXzbLLql
M4ewj26EgBRcXctjO4TP3fhukWnp+8uVZBJxw+gOpgWAs0Ex3dXBMh5Llq2JR4Rn52M/aSBGCsec
mTTFbOnJDWa6SDdKFs/gkyQSMxVbDXWzAEKxzEiGm8O4wNMTN5ptm4xGTkwit8nKHWZzqAGkZci3
yX3mAwEI02GQKKZTz025gGR0ys+E5VFU/IvD7lQN2V3Lo7j/yUPO72Bg1jGym+qssxgHzeCtgCvV
1ducZfmBqq2nTEKxUVs7O/ce07T8Lyrjd7aAcD9GdrshWqdoH9PQj2phX8aUDHlYzLfwbyMi9Orw
IbQEz08sdVLsfHSaHXXqXF2X+nVu8ELaMKe7+rWffBeVMhzVkGgSSXR0pIgtYU2uZf1fgXenpgby
9IRecb7NYO6XyJUclEcxc5gcQGsl+K8CR5y1N1751aUPxTAyoMPMigFmoGYnp3WbYvkhU4+57bej
5ZHI+oQbHBnQMkCEThNnI9YHU6uYXaIA4usvtdkybLmxQfGvs0AJ+bynqZtoTTs66zh1N5hY5S5l
VFyGIagBFsJNeqyItYXJy6jcH2grGVuxg2L3DRMVJaE7QYqkLnT/kBCzGVkF2jTQmJ22be1sXLQu
Zb7xWrZEzZJ8a48xcBUe5mUZbkzBKI+chnFDTfMwZdi+chLLqQBhTSaEyCJWKKzWI7/JA0BmrZ77
QxeGHNr+sbU+Gkyy/Rhg8Uj3DaFkBWC7fKBBb/K7NZE9RCg72zRPqjgP+OR4tl1pWDSfcXwbIz8Y
qy87ePGYjhZrZqoqCSZKOefQSds4Rpx/cWXDO1btu9KDpHypw70va+yi8Dyj0aG/jlDJhHG+W3NV
13A/H9evDbjFWIh04QFnDDCBBpR09sVocM1UV2bPOKvbq/L+Q4BWesonFRZtZMyjLSOIRPb44cOc
aGrcvOsjG58D0Adkkqb/cBr9KSIei7kX3AstP+oshJrv0BkBN2mEsDeJZLRaNCm7bqt4HVy5961q
qyv9rG16GGnAArrRqpw/eALUJDbClnzccNtktfcqCEMTXZ98ujUmUX8AicAy13rqS2Q7czEu18VD
KTz6/oBqydXnkgxRcC/weEj7poUMOYZHaX3F2TC+yBHQTD/R48zvHDb2YF79JYsff19QhpvLSCUX
BdZrUczJnR1M2GiQ9t/HCpzlWM5XtiTtZXGgMQVVVF3riV2XUWP+wPY4vOmD2D4oq/OIHYDCsQS4
l1X25jbd9GRpJbejNMEpHkeSPGfvLvUahRqpaQh44FNgGFOcmwbtDzfKGfeP+S8MhOKjldM5iIf6
df11wiomiRjXj1a/cJL/jcxiX9n2j6eAmE+ZqfrD7ZMnq5fuY61LLG7837+/vOS+T9JJq3bpOLD9
0k1L45klx9JDUN4zPnhdUSl9VZIPKYfgHNvcIdJf8g/frclbaoM7t7PMnn13/Z4s1ZN0AvXAtqt9
neB5/v4yExvm/A2un6oP2o0Uifr8netnc1QdpxqD7hxQoPczAnlM4SF81bUeM5W3o6+GZzVaYt+g
bnqua/jivQw0V/4umRP3r5gbhrVKq6c0RGRSzUzYdJ/G94EGqD4Nsruxw6m76gW5T0dY3Gs65d5G
4cR4DjSKA793/pt6N7tj3EZIgWv8f4IZnX6wQ89+VHkX3md99+AJEGl85/cuBXZtR0pfNX6trpho
1OLOfKTN8t14SfvA9G98aktzH3LiugHr6SU+9HBBIHcZeV0sBWvMGZ4K8q+2yvI+mhbBb1lhjVua
Lj8oiV5Hol6gEbL6C3SZmxQExdEgKn+2yEoM4JElTlOfeqFnrh24R3Wum0Pmx8/rguMYuEl4a5Lh
M5C6v7RYW+ExzWcgbYkX8ztaWHcDT/Kc4eKtyQtNvOV8Nn0hUEWlOIRK679imfiZz5kBGwz1TFzc
dyF8uW4gimUAnnCfl4DKe+pfkhUAfv++lAESoSUv1YHe99a3ueTtSEwXPxuXfbwo0PhcQQ+zK75j
YG1fM5I/IIHuncwILmSKypIuiORdisdq5m5lHtWPOz9qCq4T4V7rpkEG4tt7ZRNUWHTt5xyRGSBm
qOgLDFDDWZXUgHm7dCYMwBbwS6ZlDwgDnrEz/fGdg1tRHd4sabBfWHHvbNfXh2nk45yDEHxadkjM
hBkq1V9uOnD7q9xcEh8GMnyUbLNAdbNv/KbrTxLOW7Au2xNGWEtc34UOOnVKbWA4FpSAjl353nHX
xG5BqcrM6NiECSKhYUwDlGzoXCfbQSCziG5HXf6kpyq+nX2w2KqgBC47c+bU8M9BDoAtCbT5ROWH
X65JIX/3IgQxtnzZWnQvVYMJqdcAf31VMHK0xWZiVn01hnO8nnR7kXAjVRktlIU2rYqwEIjVYCs4
z07tLGi4jHMJ4KzhjboP+fGoBAI7P4e3RHKTrgN1BiJRvTMcowrI9ecAhh6BLvNooJ5WlzyZAfZT
PwT1LmFvyUrY1pvMdiCXI/Nt5tJ5FhLhYMz18G2L6r7wsq1lkEu7njXdZtBWWMMi1u6NNTPOahHR
0OTs+bLZuXX3svH9K+09JlxLBLuWj+NUuOlJq6n/EBL2ho3JwuMJAUPIK27VCqjxV2s77IIqoJ+O
R0194qXtkaEKMhNpZwffZOrYzi7b2tHumjuTgE9ygJyB++jY7P6+4KaACLVUKO/+Y1+DsJ/d9D0W
KI7UwkAY0wWSrfWl12zUrQVlOcoXdZYGoDUhfrd1gaQzHcYLOzP6yCbrCHYc7VvXTh+HZnKPWTDk
t7A+9U3SdvX+96eulee3N4sLEUpyk9wsACdXnSYDC810sAoEsYVW/4KFsH1QHrY/RxX4x7haHwLX
eSCqG/9SoLuLXl/stoAEZYtj2pbeWSknOiFByf5CCsDK1RXmSaA5OEy9/Ktt7zvvyvYShr7GSBLa
pOxUOTVJf0qoZLfAiPQLIe/TQTRas+SD0u3Wfnzro1S46X3LuQ+FhDdVEIYyhJm5K2cB5kLt+9lT
/6oI0WgujLXrQiiosY5IrlrkshdvqJlShuDfgjZysnr/4ouyvpsG+tlwltTaEy4ugBveVcPGTDua
ncFBJ5fPFfOpsCeE2Ldfw2mVBvpQpGsa7XPnp8MuTWrMOxZyxMpCDGgB5xu68FJ7sfvWkOc0VlyB
VWSgw2T4NJaI6VYigFcNE87YukPWFPf24xCtmhHCbm1rX/slEyYvc9DGkQ6VOPlF44S65G24H6po
Wh9rN5Ud+Gys3fwSW2N+sceCr1vS9gjkPm+zR8zOUjr1kcvpj4YFczcLpqt+X4LYzzn4lFsTPh8O
p7xWw3PYOM1D5CsawYQ6Po/PNAHJxS9YNNWHuOntu4a27LlsKv4o4VWoFs2NmgJx0SKaL8oiSU5D
9Pp9YYVAqgrTWsU4/hozi22AZJyhcQK4JuXL+RCzjh714Fw8NxufV+jRkMgBhZeMjjq7DDxkbxtm
JewHx+pZtaSZVOn0wAP3smCevHXcVuC2Y5JDLlcR+v5liSxwUusL/x50KklltsRLSw6hjFaOh4zY
ppLlW93a8lquLzrNXg2+pMNgJ9EAX5pf+/3dbCoBdmXRI11etTpcXxi4Ae2HBnD3+/L7678/0mL5
zwxU3//v139/Ku01hEgMBGyHXcTit20zkh4p7cvcqLseAi3u1uxYC2c3j9MIa5gnQF3R0JC8K7Cg
CBQUEbePUs3D4sdY+pcouZsrCzn6kjvFThVrgkJvJ3cO3MG73x/xBoQXp+/B//DwyCjBLp0M7TN7
YY95eoqqr2MftR9dC4pdMt5ZNiMzr1/vnl+40/rCWnnZqxiPRDpWw23BPLaNKXu6oYOgWmXh/ZIP
4X3loZjOwoBnpGhfXFxsx3h873xnOltdPp2Zm9sgnwrvc7QVVeAQRjA9suA2KKIP3+F9nhpbg5tI
HlGNUQqvn+Dvj/T6098fdYJRDtsaUIX8O5vVDlkP8ckWzQKqmpciz/ENL/j1UvQXsZe3fB1t3/++
gAzFY9u7F2PbJxlHzRHjqAfkP9ZnSINN4clrt75kbdcdbMFqy/OqnzBz51PvNRnIHPHjZo2+/N9L
g8v1qDKHFOdOjfbKOEVqB32A4BMea7QxrJGHPvwO7Z4cCw4UbKI/cxqLt4ABGYfAul8MSasNMbsm
Df6NpFcDkpwQj5DTWq/pgu0yTQAdl1P3vCpsBhrZ2YqGy2hs7/b3hfVKunOXFqrKEpd/4BX7hCUM
bLEFhMOKIF3OpS2qEoOZzDDtQCZRL77+Kei5uh5DkK+iah+gmjijglFXlrdnVdL/iq6+b7rxLsNM
wD3N0zSf8T2ZyTCk8e5RGcNjs1BXuEUSPRtUnBuhmQ7IgnrctrxivX3USx5WrIJIQYTc8dUyX32K
fVBEpduDJBo40oBtWDUhIQuu1jvmJYR62R7EU0t+LKNRl64oQhTwdGo4LMGfRT6pa0HcvGe2bLhv
qHM6CIYlEoQ9a/uzVvDtZyzhFk3W1qmg/QYgvLZEBNEqSuWc7Ds7rMnrdXP7ZcpReIwMmiLzX4sa
ZoOvI73zQWRc0s5+4g++Z6MyJ2Eg6UcsclCk7IqghPzUM5bqILXuIpiZu6q/shsltDth6NHArCxT
H5BiYOO4SJwnJiVbpwn+ZmFLTzOG8mHOyW2K8r4gdCP2COOTTFsSGT5mNVEP5dzRVtnyltknGUDr
RQHZp2ID+j/Gzqy5bSTb1n+lop4v+iSABBI4cbofJM6jRA2W/ILwiHme8evvB6pud1k+Yd8eGKLt
cpEgmLlz77W+5WMi7fjIPN34IiMaSj0z3KgbvI05lMYxS5yHKHwIv3mT1JZu1gwrME3hs+BlLLNJ
kM5NXtqyaCKXlcNCx+TtcuurcJ05NW82vWXBox8bL52VMd1OjMfcgT4VEI26G+bYYNvId02LuSg1
xFmFnNpkRo4IVV2wjmKODOmEAXdkpGYgYVl2dQnQwyEjMnJldXRcBNl16AjIWS2H4bR7FAYuelGR
lwhAMsMCRjskkLZ+8tLEOJUGorzJ81bRvCQZNO1cFOGIWjEG4SGCvWRkH5PADHCKuc6is9vhiBYl
pyZFTzoFG9wBYtkHWrEdQABpoTkHJjTjS6KJlaaV+oPvdTMdKueggiP5hLDwHiRmusn1FjJM64eP
fadQYpThpvcc2t1d0qx6XYVPpv4q7M54yKo8egIDvC+hDt8UDSnXCDrHx2CUSNH9/vtkQu1HtWbs
mMQhsXHB9/PJU+W1Xrt222BcmAlsM9fN6V2Egfk4cZoG2MRYqOiF8ZgGqESzkla1lTNf1773xVEG
Rn1uEg3vXDIvJlRn6zAU0cXpcxqXgUiwiUCJQeE+7IKwHdbIsCK6Aa7/bHiwH4A8+6u6V+eB8cYF
2sWrp2vdF0PMh1rO69bcLpg844Nbt7RDqQOXjZZYqw4NDth4YlLdQstx7Xeku3TDNwJEu7e99bqF
Fhp2ur7He5s4dn6us7gmIcHTlten6ZgU5/SDDhJw6RONR+Wn07XU7siWyEA5WP5LRtqQM3l4QVt7
Xcu03hYONm68VwQUUIFwwIBhaPhOdBLzA5qQcaVXHPWwMALdldA5KqaPlyjVrEuu7h1kbvS+BxwZ
smRSYpTGxk1JKIQQiQgFNSSCsjq/F9X0nPRa/8i69U0MYEA6K/A3mTD9B6XdTIRN882X2Te3eFIm
vq5eNuYuHjQKv7noHGYOpXszafC7IEprd17uo5IccE+qQP+Q5h4T3ay5UyXsqDwT2kbLUaZUpkAP
nKLh1JtCX3feeB+NrTo4zkvgI102RrJ/VB2TcWoPRKhwIKYvSI6POX4uo/4TOkT1MHXpyoX1utKV
9FZJHcQfWNL3ZBlan4eKMBFlAaYYmZagYykRfiEN/JDbKsVFTUCx32fjxdfqLdLxbBFyhFxX5Aw+
BhVKLr/v6xWOZlbnqcZq1Q+cz8KbT44A/ihhMJ9o8TJrDRUhnEGII0nvxKaxLYx1IdGvUEHRIWDP
cyCfanWPvRhkw61qxfgCpigczeqQRUENYg7BZRlFaFhCmLZAcQ0AJob7RdSN3DrVUC9V4pRLzQdH
MgPrj26K/ycNP5I1tnYlMARsQJzRYYuHMjoinCWXejCGhZU/50j24IYQ4VDWNQQhx+yXSuvcjW9z
6phG/FqDHVd8z6EtSX6gGSdfvtZ9mX5BAFrQJgpp9bv5neAe2LrObCus7IsokCugz6w3gRYYxyGF
um/7gTyjGTEWliURqjTRE0dfDVicLI9azrfdqCwCj+o8OPRu9CVLGegPBThcOr9ghGoOpMpJHrjA
+UnJulz++cd//et//uvL8N/+t/yOQyIuhPpf/8PzL1z7KvSD5t3Tfz3mKf+7/jP//jM//hP/OoZf
qrzOvze//FPrb/npU/qtfv+H5lfz77+Zf/tfr27xqfn0w5NlRvNjvG+/VePlW90mzfVV8D7mP/n/
+5t/fLv+LY9j8e2ff34hoaCZ/zY/zLM///qt7dd//mlI43qh3q7T/Pf/9ZvzG/jnn09Z2Hz7+see
7tPXPP3pH/z2qW7++af+D9ZpOP+ugdvONhiV/vlH/23+Hc35h20K6mndVoZpm4aj//lHlpON8s8/
bfEPRzpKCV3q3MaWzQup83b+Len+Ax+Lsl1amdRA2HX//H9X4IdP8j+f7B9Zm95hBWxqXo7684/i
7QOf3yHidMuwpbIcndfmoEkS/P6XTxfe0/yn/48AUmITnErkTJt/B9TbMbVp7qUZLw3GSVajDgY8
WEj214eBrtmmqKz0lBlNTx5e0NMgzq0ZHfzZ9KZ2/bcL+tfL/fvLMyz7p9dnO47JZVNKN0zT5EL8
/fXFMS2lzEP3FhQYm9F2ZLepyTCeLiS2eORPWDWAh8xPrw+5gaOhzLSXskchH4aVdlfptFvKAkRq
UcJRNarMfDIkkgW3KQqyxaZiEYl4+ohw9J4qf51qHTlRrkgfOQwWUOPdbNvMPXdr+OL3tdjmKC13
kc0xIUhNBtAN9jfaQvhlS6tfU0qHn0napt+Q1TkkRPmZQz74XmIYOlqfhs96kxqwZJhLBltf0vSr
2cmfDZd00nnxTfCB2Ws1ArsaWntgoljEI4q9eJ9PPV7TmBGeRXP+XIaAkx1CU+LIDj9HBVqTrFTm
ns2xuHV9VGDSDx9SJ1louuz2oZ1xCIb7/Jy6Q0i+Wa8WBSEMK7NE9MOWSvdrXsaZblvIw0ziGd7e
W8VEWFm9iyMyaT+apRzubPsFSrS/k201rot29nt1EHmHzl25Zah9nl0tVlm136jRvgvZtE+ODlVp
6pttoEwGUo5+5ysUQH5M8ltQmuljKvz4cVy6tKpvgxH1m2VqbKocV7eTXaXsOv4lL7OeD8G/BG4z
bvQAPpLd2I+J0zGnlWiSM6A4ByMvslXeZw4pTri7XD9YtzSO7ppUG6Bv2UxayvycmrM0pQj1R1Or
kh0TWI1ahaex7adnEijcs9HZxhMoR+9sV9rbs1ZokDkEQNDR30VjMdPucnI5/aHV1iRPKZ2KHdV0
sI+NjEDTeEENND1FNVRmKbNykfd75tTTKZ78+nx9yCbSYoAJH4faZ8CDXc7cFU1ebNJWDUe7JRdv
THqK0akhsaOI54NnguxIV49y6Ov7XI6gzSLmARZD0XwaHAIak/o81lQdeahZW80vvjW6w/i7SYDi
qTjF+wPr/KtepFtOwA7ew5jUJS9Z1KOrUIBL8p5kfC521/12FJC++XimndabG408oLQk4pYf+kzx
A9oJrYP42qG05yOjg7Qnv+OxddAaVOqGXlBf2veZjMYvIz9oUT+9ajD8ZMduiMqBM5RkKQml1QGC
QeHhh0Me04ecN7o4VPcFbXg7LpmnNureTqPkWFjZEaFEc2eQrQDdOQ90pm6kj/rGxRqmen/97BD2
f7XDp0mk3kHMH2bGL0RuzI7c1ienKNTezOwjBYM4tPODm0HPIgpDLkw9JWEZyNQ6zCA05oiGwZxW
yaeoK/gmV+WjGKJ95PggIDQhnoaGUylK8OgTTeA7P0mDz79ZDH9eC5U7bxmmbpmmYlb541roxQit
RoXNvdHR+I5Rnx/8AC2CRiI7GuVYMS/1DMN68jtSY03Qpk7xoQiZS+n38A7dcyld5wx+lBl5SoJg
FBFzNGpT8mVUJB40jDedxCvBRcZbj2Pcssz7gQZMevPrN6LY2H7YdMhFEYahTEs6UndpQP74RrSq
cxPPVyEwYAmwoSscKNcGaABmELuRBfGSdFV8Qf1kaQDD8GhD0SKWfeM47EpSz7dVaIe7KnP6o6Zw
gbo6wafw0du8yx+SusFGS1IAIT0uAqXAqneYd/FcuL75dH2KwI3wSp/ovN49eEms70NteMQq756C
CftF7uohJ5sJlUbLjBcrFPn0OOGxO07sCgjdTMd/wOvHFwqkO10CETyMTnufT6jGtDk3WSsaWGWd
BpE4LWYWLtyHAQTjiaVNMCnm+zxW8pWBFhqtiCnrGkKG3A5NZM31pLEpLI0I9nY4tW3xGpSWdShl
/6KKLj96nArfHlQ2HsPGtDe//oTgnL37iPC4YSOS1CcOZwCstj9+RFNoIxUQ5AJMlQuqGb/tYGrj
xgx1qLpgfNcl4VKHam4+m0zlMYKUJNVCgT1ynndPfsBhMLC76MmnD3cjEZosg9q7i83RP1apSf5Y
0+gQY4mr7psk2kaN62yqLncYCoGZ7cMMJ9r8kx4B3iQZBwCDu+a8azwFFE2LNPb1lYrGW21uymQY
xSpDhA+EinE5STNJ2CNVpVf31weh2e4ed4pL+ywNj7jUXFRF45cUJ8MLjZlbIaLXLAj1V72onYVZ
FBrhWXb0MoSfmAgopPhRf+5opEI4ydznNm+1W5w5szckE5z1cHk51dQ+9wWeuTRMy4NQsFsiJ70D
K5Bua4nDR+r4ugya1rb1IenraSGc0Tmiu7I53RnsnXZ+ayCsW0RI/oK+QaObewEhhZ7adD52n5vK
aXCReAHdJdk3SM4Z0R4J3YW54G0mBEEzLzGF7hmvq8KQWy1kDNekREG5Ywt2yQQ9bYede9up1IZ+
0Y47i1HMjVDkk2Rawpww6Ehj25e4sT6TwNHeRkrDcYhteImh0lxmiIPuUDqbHKt69unCh8ctu2nh
O46/yaOoPmMXjFHBDqwyDMDugjZVO5U5auVXWXEStc5P2ZyWBpk6dcmhEl5ND6lgN0zOQourZ8AE
HD5D7WKqKbrtJZ00JPMSe5apP9LNcgC1+HSEnVJ/LBKQ04Y2Q0ToX2ueQvFp4edGrd4spshZ/Pqb
Id+vXZZFLWqi7Jc6i7DzvmBuS1srzHpgES7qdeCB0mVi6Bymqqu2bUjW4dTL6iAL8KoV+EshDG2B
Z6LjTA5OEAIP60Mn4hc4Fa+2BSIQQO2rHcbyQ8RwNkLe/gTQcDjbtbzhQ0PRb4CBtIaPRtaQnuPW
GUdNtGxdzLCssO2VVkNSie32c6vz7XHGJt1SHN4bhj8dfNPIYMXYr15hn63OCTYZuSe7X18S86e1
giOKifLDsJTjOlyaH9eKQdglXUUfyXHS0GtFHAO/ejXSkzoQ+WSuUUwho9FJ+4C3v0j6xNyLkXlM
W072aoTScBDoPlemgJGJ1gAgiaPD5kzMLVuHe6/1MTRFq8/w/vfrMiDCj/KjPCSJQLJFevYwIDQM
Y1xAOLttukGE3cX0SQ5GRiFlNd7edwFZKX8OItRjQukK9JiopJzDr68Ex6/3y6YtTF2ychpS2rbu
vLsUXedavR2hAaOE0cwGFMXUPZZpQPBJqboVxgLrhF7o1YmJ2WzSmhveMVtUW+PdAMYAaRGHk6xT
7ub61DHKcR+a2rBwfdpEDnX99qrXGCr/aPjEJA+NrqHMRyCFCikHlsVTryhWaHGf7dGSB+bsCNym
wl14nuR0h5+f1gWGbEAHVbAqk9v/HO98EXxK6fErQ3krVcoWZHIqL36sIZGwGvNJUqunFbHi9Azp
A47fWt0GHsT4vlxXJnzOyR5vwVQEzP6ZS4nGkydHW1+r0abSvpqtN26uKzKBdv5q6F26eZ33rSxw
LS51tAVbzYa/fn3ItAE0JOU6mc8t+oGsJ1Q5yHNSyogfCB7S1Jff6YbBdqrBkhY2c9F2STsoeR3k
UELvx9QwBQPdPPqA27YjR7brwgwaD1P2zHTTS4puqnTwW02IvuauaEGFsWxo5S6GuQyJopbkUY1J
jK8H4b4r1Zy0xamkvhYuow8l0zXUnAQVyOdkpPhN1ID1IUGXKlMSFoqJIV2ozLuo9rvHUdXdY6vR
jhuJKhNdu/HrKNkkNsmNqhHduvJIZb5OzYwwEGsXZtTbEE0HAxwXQj+LHCxoQ6iWbvblwbXhZiui
BYfme65FYvlWtKSBzrp0fY0qrfiIna64y50+uhlbS7yOQZAu/B4ThUh1SIg5ID/p+kdKQe/wttza
nGSgdl0fqE6+gO1tEce5CJKHtGOICKJJlE6z0zOPaCs2xbuu9V7ARzwLNODPwg/OaRH5r1asnTqr
O2hNca7KJn8MLT4C0kSQxdb1F82y+pfQL++Fn9gPbVZ/1ANFflFAZHdzvbmuz7vaObMWNzfGtShz
rEGDjMRNqBfykhbNLMind6vGenEdTYb/nk+yFxL8M1X6Te1qinBr+qtuTOr62PZLza7zD9aAtBQh
8Hi0OnrdyUBOb1GFBowNR2y0xC1eNQQZzWwcRlVbfbD8jQkE9Vs0qZ0B4cIdC3HWNIWxmgntTUvU
0XDds1ru4y2seQPdkYb5cABpCLhGnhDt9Es7mY8acKe4nXKCwIQPjUU2TQwkEg6LyIttaRnnNJbx
CgSyuHv7ZIj6qW5MyYQ78rFUJAWqXixT7q2mY6rRjLK4CwxNbKYwfGZMcdFyzpS+I/rnrC5JOaWY
snc6nYR95WXqPoz5OmWjNy6uT+3SIeYubksIO2TYGzoqMfxU2q6JY/0AqMRd2pmOuj8cWW6teCC7
HR+XrT3pr14HJIjwWNgB0e2vV9aft11bzI0walGaXtBR3tWjPjwf/h8QF9HNMcKsnvgUnNPE6WJR
UWpFlim2tp67Zy9EhmvQg1jqJnZWxelySTAGR8xS5hfpVTfSSNVXi7LzRq/SUz6k5bHmb1a2VV88
E/Ho4JXF69wBD2vR3kMd21wPk2GJYLAhWgasl/0xscJgixIWg7lKevKJkR8nO3uuOaMhnKPDGbuD
lFTH2h3VcfTImvnNRfnpQMhF0andETXaSilb/rjx1nHZeEZF1VhjkbrVG1Xvp/khnFy5G72761Fq
8IJuq7s5Mlgji29rNzC2um2RhFkPuzJq5EMFzr9NkvBe2h1B3cJ8uv4+13DTk5hN1eWs7bhj7MBu
rKz6DuOKfwxTyFkA9zW7WxOHg5exVhXKvkXcMPOtPTO4q4TwjsWUY5lGKh75Ufol9Ow7KxLpM+ir
AMG1eYK1VuztQU/3RgHcngFvvP31dTL/l11ZUZvQPKdIMaz3TURdIMXDqpvfEnIiPo+BQURSC1qQ
9kp4SUQHxMWndncB5aQjno0hbGm59MlwV5A16JLZiYsnzffmLOkLbeZovWU62xKtQ1VW9ZlZ1/fB
iexNwkKz7CPyz9iI/ZXMwHonWmufZElt1kq+qr6TBuRW3/RmWj8hWzdx5iD4SIMlGH9UikHbPSTx
4LB9MTkRRfWbw7dBw/mHw7dlC+XQbRaSu4Ye8rubpsssLJqKtpXV2eYqbwYSYBvCC+1E5wPmwZTW
YmpJDuuc4qtwPHo5pjPuE91V95WTELHhgHZBTGk5vr10AfvdYLI2F6ltzX5TIJF94W17O60PnYad
8jcfpvXT67fn5jejEKVAuL1//dOEtJo8lPS2nixrXxRM5yTGVAy/wYOFFujBcu+rwVlKTeXxEl9e
tjfiMj9RYcS7aajr8/VGlPO7p+nEEAXP0KIrEUIxDspOLEL7qdWfcLA4l660n+NZmFDkwoHiWOeH
RIg1mujkkgsAXk24HBPJCq/LHj6+Dmcsn8K93lnj/tdvXLd+6tXbwnX1+ejB+zeUercG6okhufnm
o24lsMgNhKddH8q+/uun//yaBUDjtitowWB+4FjXWAP++NY6VZms7mvdl6uqG1Mi8RgNB5jwl1el
GzoiaHsREdT6YD2Y5lfbLqvL9UnnkB8poWxsrk/t0a52+NqxzvQ0ZErTp/ihb7X3w2rY0KHQzw4i
z0VlFA65jrZ+KILhpJzaP5A2RmKM9PBKWc5r50zh5lodYW321rj6kkVA5/cyxOxFO6J3iP5W7XOi
9czKhhtRB3icScF7qs1YvbTKnhB1h+O9qeE/6BtXLPGgh6u0cDmHDQgGfMPcdaP+Mk3IUue03E2n
EXDRDGco5yMOcWCAmis/XUs+38u0+3B7rQbNEo6QbmqA4nunvsg+/UwKybi3iehIqxDR5izPvT6g
FyqAOhnDfTkIcUh7AnRzNqZlbbbpo274p35QZLyFhP+0cW7x2VSA6QSiPyoMZD1RM0I00BJ70RAj
r2HzfeuBOlDDySQoF2ISsVinAbUOM2+643SDnxD9hFtftHOKLd3NbpjCbYW0CLbY3LlGv7y23TnX
g8gJTQrtPuduuPXCsn4p7fGjSdN/Y7TJLIMIwnGX6lF1vD705NeSRwp9vi5zDF5jQEo6ChxykFrO
JFMiv5g5qdxg0qPulljidsVM6VZhz8VV0AU2d1G6peQetqmFm3EhVTEcUpx9nF7FngOPOoYIcpFl
A1ZEjBRv3KRm1VMmuhYEcDfY+eoLqo+lhwT8nOa4Kn79hTLm78sPsy/bVrrJpsD8zYLL8K4NiY4E
PVifAVyKGuwgdabz+LbC+d/cPsseSc3oz/nU7kVOghFuF+4Ej7PpbDeAr5KRy5x/7JxouCszYVxa
38KJBUDNDY1ifd37g9BVx9Y2vv/6tZs/b/2sfbjZDUs3qETe10Od7EN7NMDFcRT2410YeNPOlOID
tNl6I+wImAe8kPvrT76LmzZKDQ8A77j0VG89k70cn7BbMwbo+u+O3r+iAfJmODbiraIxMCRTRSVN
Yj3MEhhZ1/ajbVawIMauWWnEzaOSIip+aqOvZW2BGTXJKjUCm63Rbas73U6rY5Fnq96MWiA6nhn/
5qwtf14NXZ1Pj31AOhb/effpobxArlOjrO+H6dMoG6xVcV8uUdk1tPuwWwqywEM0XTFeofsso3fX
BH22kWA0yaWoySMVKtzEnWhWM0b2ONbl43VPQZFmcTf3mNh9S+yuPxmZHNcBCZje9joYGcZuxGKR
XGAfhvdmFT9rvSLBoA7sD46f0mKo7oLaLZ5HqGqY2LmzNJSwYprVHB2C/E1IgLtRT+k5G15GZrBY
bY16f/VMiPkno4n71a/vmv9l73d1x8VU4CjDtS39/TXzCwW3qos5+yMlzGGtRFjSAuZvZF3nLWbs
zISu1Frm0Rgikn9dN1m7UENJ/4vcwxiSPTI36rpAQVvPKYSCPm7XWMRI/6yIMPn3A+6SaK+N3vOv
34H9U69JCWHOjSbJrMJ133/qkUMPI5V9cmslHZVIFTovUOPC+0G3Xh1d/2j2gsagaWZwzLr8EhUk
VOVDc1d1UY6ZlOTzHC7lxpTZ0m6y9ODUgjwMBebbIx/kwvjPXtgj6Qaei+IGPT7MlHkuRBYaZgTd
+6w5qX5oFRkuiRz3keVGD0PpfbKI/xh0mtbBYNYHBeivdsx0gRYGDaFh15fRFY81HDY7JMbQrdWr
7Qjr1mvr6gxAkQmzLC6DQW0RpmD+3lahmsONHwvroTEzj1CtssCxOd9K0M6+XIVA1weVECw1YJda
1rqhba738Eha8Ws4ZC+g6Po12MVgz6hfvx0Th65cPPzu1tJ/qrH5YBxTcGPRtRTCelechEMQo8cr
0lsr9UBgTI58QqwIjL7/0lXoUpFBVAxfzC+qHz72IghXSaj7i0J15gePHEXNCxZ5YfmAA6mAx6g0
N5ZiJzTQJf36HrJ+auEqGPe2TveOcZql3n8LPJscoIxe/q0esFL1fMTXtps/6cXu+lQ6br7uCY8m
WDXUD+AAvlq1JH67K0YU9Dw0aAmJA1BPpuVyNi5CTHhxCcDOor6EozHnepHNmNdVdNd3oUNDgHQU
lWnHSPpqPU3x9+szR9NdvABjQymKUA/ysHsCyKvf976+JbYPPi6KKIFx2op6ebbzvGWth/cX90QM
VwMi5Fjvu9tqvoxFTq85STLSaOenvS2fQk4DR0FW0RYy3Zss6AdV0A/ijHm1+GH/nK+jw3GK86eQ
xvs9yKipLw0NVPtbBZxM0qeTUSy4AQl/zo10A/ocMHDlIZnrh+ISKY9qHQHaWsvqR2SN2u11hqfc
clOnUtteu1CRtZfXL/cEM9M0lLxEPdHCfy2iPg3+LCeFBxSF+Zuxl/G/vCMLu4bQmXrx3/fvKGPa
mKLgSm7fytm+0fZVloBeD9BeMCe/jTNcmbccLMhXnMiFnPrxIx/1bZLeB2ECqhcACnKNiYypQViv
+IH2jsCiYqk2WF5rssBC/Z08/LV8UY9Lb/pQT/L11zf5z8WN0kEgyrkzbwqA4+860UE1uV5o0CFG
zvkqBzrQSdc5e98mikhYqbp1Y58owGzddb2xKGNoRb6L0UIrgGej71fbftgbbWg9A0SrFmrM1Zkp
QrsgzAVdb58cTN/NeHd69JvvpyHn1/bjjaXrHHRMQ1LbWD8Nupks9j69BIKIU6dldCXjw7X/YD9z
KyUfgB7v26HcaE0arNPB/aQloTyRzmcveq8G8uK51X2vogfas7gSIuc+0ZLkjnYjZuTawkjlhvaq
Q2d2KTIJSCOxqIkJib4jYGYgXEzaiBKj+n5UeOBiM8NXtDHLFJcxoELic1x90TVduKUngjt1LvBN
Rtezr3A1dzbGOj3ABibXbBJnoyrto8FE7zgYnY+StCHCIZrqo0K9OOYUixZwhL2nh+iN2m7h0V2N
TH84YEoHihiRU9hnwXDMyvTQA4s4pZkd37e+hwlPsx6b+WHmupA0hQqr+gynvb6v7WSEkhfkRFjT
ZkkjXtm1GWQFssYwaSSLZAzpSojgYk59sgbeOS65rJBbu4dhfrCSQCC1omky9WraYEXi4Dw/ZDAq
F8EgEVB7kLXm/seYmkRzax5xp2bQnRGOrKuvnW9rB5Vn4S2SJPqMIHgIqIuPlGzGsuiz/DHtZ0tU
i1oITOIy6sl0mZryoHkdVkg6ym8PkI6Qvo7Q+8GSL2CiVXdF0ddrJUNMKx4u0HEaizPUbhC9XuES
iT5tZCmTcxj5z42btQf6tRbzf8TF0csY5xh8gIBDAMZMiN14UfpB9iqGMdmQ3OuvLLfNXstKXkJn
OiNuDReadEEuVs6360A3H+HQVx0zFr0qN1M7cqYkrNFm9AlX332Y5q3X8Qz7uU0InxTFiINsddUe
NdloY8nr+Zczct9c+4xBKa0NxPj7JG6DPWv+YujKeFlQk2wIo7c+aF3zLFAB3QylKpfXaoRW17hw
vJhSwNX8ZHk1FfgysvEjQN5zzXyrh9lOzJu9i2M7K+3T9Tz116Hqpo+6c+878mK5dndqCgkJMRxe
kqhJDk0NiD6ySXBJHODvkVPR32/LTTbYsGKw6X/EG8Lt5Uzm1o9D8tIqv9mSEv857ur8nKcBqqMy
Q6TPgGpzvUHajBjNJL9Bz5CtCLcOHojC7u9NaxZg9PeQGIt42cj885B5nDjNMXrUWk75na197Eoz
eGjNvDyCgLhYXI1lXTsKEIMTZgtLdBWzA7/csft9vz5zlE4/XwwWM8cE5xhd/P3k1rStAl/uOOto
DzOjMHTd8QUfx2/6U9bcP/tx8ZrbjJzOFPM/V8p3/bXMNegX6oCZ0fn16FDICOyA02LNxzYehAzJ
Y8tAuMNPSJ2LRVW2sJ1tpuxaM7mvpKGuaEuad1qYVDclEFu8gAiTr+fR1uJS5ELfYw7ezs3yAyBz
/4icBlzUQI9rbmAZpVMudAOWptRHg1bEVNxY2hgAJyuiXWdWryaegYUxVbSEGtc+TbjeSUrQ/C2d
tIcOdM1LkDJkF1a9VSiXnwG5tUU4fpSVHq8t++5tdywEMTb/sY5df0pmE5kW+L+5qMbPJRv1BaN3
fd6UdfW+g8uEmb6jIHhXn+ifLq6jH+EJa++puY9ry8+lEu4hmHWEWaV9MK1RbWrNGwmxqgZzZ8G1
Yeq+z4XtMNwZzKNsEV6MY5ffXRubWTmD5AvfOP9mH/55L1Ou61w1rGxl4nqQ/5vAttBQVJoFVtA4
M4ibaEWOmXdtlhlToFkH2dbFsiDd1ojU0ZiVXPRhZjr33GfN6qbb1K716qna3HpZgFfJrf1sKxJt
RVVImy79nTjLfH+pbY5JJmdDwQlLSb7/3N9/e8EZ4+sh7Qe6Ikl71rq+fGXuQpbnFHonZTwXuj/s
Kr1WG7S53Ii+dWcUnVx5sHHghBjqSfne8xjVztY2IAgTcCVPojLsvfR2vaxXb1VQ4seX+VkCazvo
suJ1wsF4tWLHMf4eabUkB8LmXjLVCH8zN9F/Vj1fC1ZdKeoix5bi3Xe0akxNRDV1Xt4p+eQaFD8M
hYz760+Gz6gzDadTU1biQ+j1AnhVCIApLuoTMEd6RFEc7mtkIKdyfhjNBvVOo4zbSySs7hmpQ3pB
HrwZq/gUldRauuO4M+9kvCtFwjTRKEBZJPbtrIPJ9Mrat42YMU1xNsdcZKvrr02NDnzMdDCpkCFy
EwYNCS2kFPASsDiS/gHqaR70kbhVDr33rbHLU1AUDg4WAWFimC6wInaaDJoPo4vhN3edbFe0XXfy
w6Q7MRFhmJOyhs/Prr/eKZPMCIxwt0UCV1nosbO7rjuq6xl5lpW+DWlsI2wJyw9dVd32kVsv26LE
CzxrNgpLlistytEb+xagwwQukGfAD3mr3UP/YjJbv/EtD+sHqpkZ7tUf6sE+DwSzk0YDbMJWWvGa
zG4rN43uGPZZDzXpGotmyML19VSL3WsW/sWabi07H8oJaJh56eNi9ztHIIV4WyQsG5nZtavtpy7q
UJsD3Wo0arERXWTfRnPtrrLkpeVgy1uKaOKngDNuQj/rzhbx4zGT+osI8+CSRONvRDOM6d7tE3zP
TGPuPqK6l7Zy5k7H375n6MNGj9sqIaG2sBccSiC1Wex5VkNcQtyln7l1iXq8Ctq0NlsCPttNcZbd
5ZNw5vEQWJPKCLDkWMR5vakZRd8FKJ9EdNN6pfmBNioKCnEpIL2vM91RF6g1nL1I85qnJWk5MC2p
s/mQKau1C9zgTfUdJGW4rvLOIw1BevtJWv1GNjrsxiK5bfXeO1R6IR5dEwWXHDHXDIaxlGXf09qy
9qRB0jhB6H09zQ3/l7DzWo4bibbsFyECHsjX8oZVRU9KLwhKIuFNJjy+fhbAnukJ3Ynph0YUSLZC
YhUy85yz99q5oPi3jeaAKzK/NxJywCx6+vGq4iNmAjq65K1JjyxL5Q/HRrbnVyWkta78QAFRIFPg
x6RFNjbI6l/Z0MdXHAvq6tSE1dXtDVRi/5gi4t/SzcN4KMvp1rQc7ACH+dr0lNtJeuxlVDwzwfH3
RUYAwcQBdaC0f3JalGsWCO6D4RfPXhvLWyQYaeD8zx8CG1cqvjjwgTDv5I7NOga07qW7OHKS92oK
j0mp/I/M0M0diHIizzeDUQafXakxn1DFT6KbXgL7ZWmZcaikdR7xT54783HrRQz3bLHGdkzPZP7Q
5618VII32s/Q6YzwZf6jYPf/Lm/nj5yLUoviyvt/iDrDEolq6SH56UX23DrlDxkEw7EmKeyG4bnA
eGfF/AbDnUDe9FUMw0kHWnQWEtOdSVzxGiNNfSu7sDihR/R32MzqZycPiTMVx8kwqrdSCXfNk2g8
aPPIIYt8F9kq3ejO8z7cgUQ+k+jePbwipsMp5vSodrznICodkGYSbzQDtUNpG/lBGuocDIxnvpUp
VU+zrxDjqWUVhH6O2Yw+85NBWurgt87rYHCyVqbxlUkGJBlBLq8TA7Ij0kxifWZVFMDny2QikSTw
oz+ThU0KthJgrTJj+sj1me7Xpy/KidFz+qTe8G6N6ghm1rqw8ntH5oIV+VN+8JBoafDQKmZmOjQI
qD7wxrCAvJQJHxChBnlZ1iku9YmhMhejdFeg/7rnLNGi++EeGppzVnNMVBYReDzOt0lgj/8x+P4f
TQDecEoBvPP0M1zrf3S6hOrD0LH1FJSkai7SjOt9WOvJNh0a+6Ft6z8NYXJbCybNUkMC5teOFqlH
0NfLMtjrdFORoLb5MbT4G7qp+RPfbroP7UlBEio+QNF795yGMVMGQfEf5h/6FX/PetFsu/bcsRYO
HSbQcX+tkQYlh9baKMxE+JOMkXwtozF5qOeLb4vx2OsDiTBmnjxY5Iw8qDFOCe80bstPLF+quoHJ
O5oXUDEZbVIrKdbFkIDrnwt+agXrKHrv93I3GsHdSK8Us21Q0aQjtFraT+10DJvRurfUez+//Tyj
2sMoSv/k3Bx1q6aCvYhu99L8/qsNTnszXiuOWjtb99VzzIDIKwgiNbV9rAFk8dqRyUEaQUKO2e2T
dJgO1gCU1m807xVp2Z+k99QXHI8mDjTCk0W79gbP2dVZ6r5Cm6btQduen6kPpltYe6f03U3W3qse
mUdFTAHNRQv2uLDu81oytmTaeiwkyF+9aySfPMY8S4skRJtrmwkzL6MNVtgP5id6IsoIh8+G3VlS
kHT+QxJbmzj1OGVTm535JvK7AFYH7xLJqFl8xNlkvaWpfC7M5Ctu4/sQccDvgqzJghnfd/s6HEnX
JOPp0dJLaw/oaqvhQd0tUqvAVWsvKlqy4eC8+T0sOoA28MmEK/a2U0tSWbrxV5W0AOVc551zh7Mp
On3dgsR8NhVhejbFyjZPHfuIFjXdssymG+hhAEVc8cMhNAx2Z3PTesICVaPucCDT1fD3OR9FEBEk
W07jZDxFuvepd3O2mL3GQhY/AisjUlkAOR3QBxwiwsqOTeWkR6k5ONCI8xJtjPPbncRb780T7o62
Qdc5iOSaJL8lEUusPsxnw9qht1UO1akDBnoh8hs4vua1L2ZVw6olnGXduNEDw8fh2Nc5OH+e4Rd4
A6RX5SAu2/nW58Rnznwj00gQYA0gZhsXnMZysfQWxjtkFX0+MdQMuegJA6Bcbsf5a4GZlJxrTWtO
eNzgZ1E3FKuQ0bts2AQaytGu6qkv4wc9psQit0ZdQ9Goqz/G9ferQheKHnraQRDgu958UQQtEJbI
tip195IGtv2elN2w6XQrvYajZRw0McbnrnHKXa3n9kOsuZA+TRzICoQwQZuV8zoZ4t7XmKgUVFSE
fbXBBZpcXKb1q5e0d8Jqq1+u14WQHGGTd23i3jF9gBMF0vcXXp6V4dG/DAnb2AjwJGem7ihZqXBf
i4rle1B/Aj3fEswUPodalD7WNvtS36tzHiImGCsRXzHaPXKw3bsq83dBYImVUXrTFt3iXdMp71lJ
LOcumTmPBphTAmnK5DAoVDXLbSBoVRiwDFYcXeWhhXVQhdNj66fG03JJVPaKzau6LHcC+9rO0Fxn
E0v51AaEdelhPqxj3ZBbqBr9NYk02oLzZZQMS6bKbEnLtr1DFNfTnv6efO4GeYqRDRTVbMruraq9
+37ZmtTkHidLj+rgWErtmFj+eWS9edGVox9lp0wehJ7uSTlgrq/0sz33TJp80s8EJJA/CSeOa5AI
hNWThzlhCnZlVWvXiFHQrpQ5TcU09i/LhQbzkEgCCfzsQ+TGRraJ/GIMfK8XMvwB3Q3rBKrdIB4O
GjrqTV71xnVCeXRtp2G6uqu81xPyKEBkdPO5zZYAc5UJEZARnUcCApLcphqf7Nmi6fbUblVrV+eS
LDMC2ugfKbLqUPVAVqOgH1+sQtUsMC16BkQWL1M7OdvE1rudVXlfcvI+bFnzQZlz54qGY8Y0ENhq
80iaEU9oqkUvI3WbZWj3BqF3Bsc+1GzJD4LJRIJhDsj7re299jSkfrYmUW1bahM5oIKBjwkV3y47
mi0ViTpGCe0ylGBM9AoXjUfzx6KkB+ErTxDLH1V6pGX2ynbmberWIr7C7bfF4HisdOrQZfpTFbe/
dZEcksavD8ICXWiVVbyrfRLYoFG0tM4+JnCbUnlANW13ZRok7onpmI/FhzXFPdVZiHOQEClQbijB
IYFY0x5n64czErcX0WM9YovE+jsF9p54dAuaKWh6Euz9DESGJmn+D135SaeQoqVKizUujDeRmExJ
6uhGtuuHnqEa0dLw3HFcXGU9ZzLMt7zQHgeVvVihl+0DtGQFf9Y5HrV7RNl8/GX5pyGT46RTBKyK
1Kq3YA3CXWOBc7elwOzHlFNYVCbiYgG32/ipFW9xPaarUiN0B0IjQqBHXKxskXXAaRvZyZZIMGNd
lVZ1zVjjV52A8enq9osuKA6F7ky7Ho3lxqy3qcFwKiwlcvMmQ30znAe7+8glfhzXc97cUZpIbO2H
JGo+eQZ/Od2htW+9hVyWaHsE50BxMfuudE0Zqz4w12wXWCJQapEWmpG7a6fbIcWxVGlFs7H84BQ1
0x2RjsmlLLBzjqP3OqfNOAW9acWGuKmJmGqBea/QWpHpcU4yJsad5VS7pqi3RpSdK4UwqK5A09tk
IqxheDpzF79xgycvnvxjN7E/jp9uPZxTBcDG8eN9E6kvI6Qfy4TiLkihhMMXZQOxfQI90Y1OAq9y
BOSxa6zXvsnJBLDbB37xbG0GsUnkXeBZ6c+Yb1dCkkFsmIRcQB/0Nh7v6Ebii4mHpl2Du6C46mkG
pl3ys6nDrRQlhAYRVGstQqcbJOexeOlNQHdgv5pz65jJurQn/m0uCEFDzahHka/DQPwUzZfvuSBb
Mv2x8BNC5xL3o2lBRelWZIJIPVpzczM+uC50IWZZMUYbv0EZYJWfQGurLal8JKTFfBzwh7D8+Ea8
LhQRagggOEHo2ueQVM9lWHwUg76p2vRLCQvYbXBPfXHgCSsOWQjWBtHZEWHVuxV29jpxzZ3DwYD1
AqdvSSHZuBby7sdkkmJlVy0/3vTkUnUIB2jLTDyLUJLHPdrFfTKnrI2NIuKPSequYehJrgR+BeVp
6AxrqyOM+933R0wSHitm4Yz9Uwr0MMpb7QDJcMNb6m5AAxYogOlc5P7O6ppbF6RfZIbDq1ENvach
ProjpuGaowMYDcwMIwbVMjMPnID4lLUjmQ5mwV9OIu4erYvvRdnG1qcTAb44Zmow18qy7n3aP/NQ
iP126w6Fvm08mCPoREis904yD28mhQHEzqrbQSnb50y3drkrgvVUk+Y+QrsfqKEA+OgnW1Y/J9KZ
c9cE2SFZ7s2nVNDAb+32kE3Ve6XPJz0EFZx59XOIGJ5FU1HskfSXumLYwtp7MWE1C7YqgG1Ix7L+
JGEmn7qKtuPYEOVAd60N8l2EoRgR2B4RBTxlj7N1W15DJlv45EmPCDnvevpXou2Q1VWgVop1Odnu
wWqzzTAg8sjK8c1PSIqTot/ZZRUeYMKobZC+1zbSmHRivQ7qs10Y/QzqdrZpT2IENED30FmIrZW6
1lUNzMSCDcVASZ370TxFOnMI+Ig4LJEIDUBcEOTgK5Oh7DZ25ELvreRX4Em4c5RI62L0/wyy7y6G
dI8yiYjOmrFEOURKq/hKw+SuoGSL3YSIZ0UgQOVvWhKsQtt/7WtYP1BZ+3UaScIlp6aB65I9wYR3
NwZGxy1pJR+lY9Gljnu5tqGMz4XvJq/R2VYkl7IW6RKUIoc2s36NDVRODt7WoR8JEBrTcJ8NMEeT
qHxoJWM809+HQHg5h8WfE6SS1aBIn0ly0Osg6W4iqr6aMoFsWxMd0+IBS2BMC/O1aOEFNQEZiUXJ
mQJCyi7tA9aU3JK7QYNYpkA9il6cOLsN+6QMf8VjdsHG+RAF433q2/ecIZ69ZvYn9s6LwxrYNiTl
uXVIfg0i+bYPkZuID2PKyM+z3kmn3hpaeOj84K2q+Tf2sfeilUzGLTYehuuCR7KbVobjkkntu6Ay
oz+xbLYOIXhHEw9BI2sYSiI4Fa7zFIUz7nDwaJOFJsssy2Ccn3hLH93SesJNod9FQXIXY9BPMYKW
WCsNRcI2C9pYNw/oivZJ/1XH1cm125H4vLXzSC56ucpJdO9N7IKuJFO6tBwiD+I33ZL7MUxws1f7
vIuImq2TC4jgc4+L1Wj2HNVMN5lVGXm/ltkIMyBC85sbPyNoE6tg2MY60c1NFxItY5H7lPc14HTy
cdaxxJyix5+cL50t0tqbyUGYwBIYk/YXORX8Ktta3jN+MjcjvV9FusYhJMvHnDHsaTscXDtiwgI8
i/W4s3YRpSDfHmW2ow0zHliw9nKK3iRSobVWewIvn0OuaQoTiZ7bAZsdkszc27Ndc+Ji5zEZi22q
jXTNV1VnP7xBkFME43Cd6FA4kvpH7nPgcNqm2sBV592y1qHVM8vsSXmtJ4vIn4iNmmAUK7AO1SCI
WkhGcz7w//Bsko9QOG89f6Q3kBuICoyAESY+uaoO1wGDwqrNA/hKNVxDkq1XxFR/dU36SLDxOJnT
umNmvGWNtpg7IkskXXjcDZl75TRqYR4P7yg9N7Jg3hPHBAX6BA/2PYWHy5LWFg4sBdJgXItUCWmg
fx1ikwIIIfHye4la1llr6OozAvGvqQx/8shG29pRwIsUzDpwHys7mfXNlrdHd+vt7EMQgxtVJit+
WozETAG5jD8t51zHgLBdX51Ey5E1DCZrz/iGRj56CfqA0am35JuDzp4sXv7niDg+NDACp+BIG8Vn
z9HL3xHzw5VHGbbyuqeYecoKrebZ1LtP1bUA2kICtRgEd0GyDaVrr23pvAti8DaePrxB4bRWgHTj
Y0U0cKZy/cnBuN35BmZWAh3WGrnPsUXSaATbjZNzZ23hZaztlBo97CsAcp5mbLwE9S3/iyVoQLdb
vZ/AxhklHYBO7eBeebsEG0xI127Xe8RbjW51LOo5R1wrfweY+cKaz6hBcAV8ZLCEbm5At3dcqlrO
PUCsvlrNYCYxaXvYMaAH/OemKsIbSzChue7PGbBh4cnejjr6AgnL+qnRlY5HrnNJyeS2nC+BZAkr
jqTnRg+545rPg9tg+ujd/xg2Gn/3yzzGDMw+sSe7vgkg6K9+2Rg2ilpXt1cVTowqsPD3CPIvGEqt
+sbx90Az0Ada6qoRZ7TpmTfMOk9sEROs0anTMjZ494D04j/EusbfphNUgSjh+DSQ245U9291YMrk
WUAgpc2Rxu2hRRZV0Id5czyFlkIfy1M4BHjH3Lw92cx5vtVRSR1gUgG1TbC9W/3HSNn4W/3NX8nH
BcMZHzMJbKG/5pzMR1wvwttF+xBlAmMM+0osKPmPAR5lb+qf9b7+rRveKc3U/UBn/WLpsbWeMtLM
/v8zYtvU/5a1ejZ2D1vgGbYN17PNv4ZBXRBE4ThIlijsGKmuhmvH+9C35a5pUJ+2aupOKgyvYafX
Z8aK9jk0CCoSWWQ/+BnUF51HhYAHknljPdjGragvsmAEPvf2zdytj6Zt/HSaHo3M6EVbp3Tq23fj
38YTxkg9LULCiGMMHMQ/Wy/exE683Gaa8ep7fT6r/8MdKno8qNNsbgoqf0cC3ds/7hoEBo6LoNya
0TOykxgbihL9B/LplQ/yEdoiBlc9i/hoGkRc1x7qvvlnOaX2bPVkXtZ9V20V9NytnYt1yIzkl2g7
mDSYpfZTJvJd6WjFNnHaWe+aj9tK2tFGEtHKYHGGMOFM8UHKw5vV50vephbSPCyejnwgPejBJJw+
WjcBv9fvGWFo+k8ui/psu8acmtBVI9G+gqC6GDhjM63PiCCN8+hn0UGv44vXT3QJ8bE6k9Wg5DKA
/rrto4024jqOpfHMxop+cMzPgCn8DRJweMu6r++cgKlTHjANC3pn3Go6fPmAgyYVD/ieySjQcA3K
eYqx7DSZIuGI/Iw2VC9GiZmXo7q4S9LEOFS6IpHEaphXOdrFh8Z7U/QId98slcm3IqISNQ8Ou9j4
pNKfVWRb+449sPCaz0wl9jEwDf8eXFl8QpXMZ46lfJ1CmO1WUNy1lW319WUKoT01YXFX+1VxZ5FO
//0qInggupssGEurKcgRIKG+uQvcaroMJVLy2IrpirfOkccHu2VoFI+75Yo6tHwUKTSiPkGr3xRJ
f/CiId9Xovk5YrS72d2obdrIsU8LQ5T8WIm/1jra0HLdabigC3IOHRk7rGjCoWSITUT1yAu0oFI7
XxT+0Rp9zK61ne21sScQNnbCbWL6GKt133xRzRTSDpb5Hq10Og8c+6R9BGExPTI3JDdHAiWIUfx+
P3TzK80eH0apl4flS4bWoNLx+tdBJO9TRTh5JTqQRaVeXholy4tosFjilkBuEtNtd6ReoNsOGFJr
WGsA9U5Y7kanuZfzpc/90zfsKwhiOsJ92l8GP28essx5jeWTk44hBxtJ100QG40l0Rqv0+gNGzdn
5pJW4owh2YCKxWXUwGaXrkzBZNg6FlkurY06K+/H++VOdzhbBPOIOwImNVs9GDIE1+UVO4d7LAP9
ya9dZMaBeE6ZZm0GgjgOoCx/mIv1UT2NxE2fOy/3trqea3d6Kq1zX5CcgcM5uGhWba9NrzR+YS4a
000HBrgsrfQ+h8bxWFskoNmDPd38uiVeJsO7FFzoZddnnNeiWjVNBz0qzwp+hXlMgkK6l7NRyPRd
YCf5SIOnpJra2LJhPpckYbebDPKAxOQM947Z6YDU2O+weYW3oPvpkQ57ih1EnJSrnCeWezw85aof
2z+L15FQMoQXVupcVEmUc2Z3zpX9FdpARn3heiRm17Z+j6dtBIAbUltru++RvCMDD3RJ1jyODlWE
yh4Ky375/h6quJ/hopXMh2njKrjAGQc5OiUxOaaERCz/nxrs/GEY77PZeu9Rw+xi16FhNt+SPhJd
UFtlG0Ve7Jawi+aS0Vuza8947pSTPcnic3RyFqa5id4Mf1QQjwRLlPWurWvtd1BQYo2duFVoqa+4
9uQuGCBYJfPshniK8c6q7E/Db2mo8sgT04mkh65AP6qH0oO6qvl8csfHf7+qEaRyqViK5S+KU3vl
FjAIkto4FovRbmEU21G1rzBnHqxyEGvEuj8E7/w7/qOVhx76JxPbCLDQU+qQmwNLcHjUxyHexkZD
VLJODqIiuIvNrENiXzfl1izIECjsfg3JnzH81A4+vuauD3ZuINrv5y4YwHpY1UBna34Cyw6CA208
sfpWfTScOU+0/kG5e6hEJHESfVAWnMfQkNg9Md+Or9GILfLhAp9mKPeGwy9yGNufBWa2tSjETAXj
4v2fV8K2bFaZDtxbWJiXJBPhnkFeQf6DZaHqbRR6yiFOicConoLADA+DltznPN8k83JJTQxjJqHL
iSISXbCTP1dCAzKHQBs+Hw1+8BxuwtSK7vMXxsH10Pn+/ai5X5CRu7sgLPs7xo3tFsEVSavz7fKN
OmiefUwgRHTRDV11RALc+dBIyJLQLqgL1TrKOeKQL4kehuIj2mtIV7MRUfBURe1LDbp4XRlWffve
/zA96QRn/vuPkikZGl0B6NFl5HwZWHTG1fLSbF85rm+zKbHu9MwJX+NS/PFJhD5+S1MabGUrH05A
2FbGr/mFnlokJAdOuSl8RPOh2740qkW94VT7VhspOlHD9ZS7hHHRY1trPdGKWRFOcJBynDR6Vf7C
a4vCT9fp7CSJqm7ll7L/RD2itSbujEOieHi6SVDtAebaghW4dIWYnomoselQJFW6s2U2XfCGm1u9
McNt3Uqs87qiKJ4PXlGbDJuBBB5EzOkhboPsbY6X2qSj459zu/VR1IwvgSk3rSaLk8tTjhzx35ej
oN8ide/9W1a/KOz73HZOIfNyVuq6bg/OsprVuoholPliG2qO2o8M9VeLYmbRHNeaNd7s6kMmufHK
NGA6kq1CLOe5BsN77xhwOQACJdvMsSmjjNLsWbp1e9oUTbhCzs1UNLvObSw32tU2jV9jPh8toJEU
v9GuQ8e7zdyxJVwYBRoZfEjitUpFT2BQiB+OLHHnLkdxDvLGOce661YC1HZNWkEV9qdsBm5E/WCy
JkpOk1gpv+Eh/2JEGu9H4L+NXeqjGvTppuks5cst8eXUwamNVH3KDI18tzrbu+Su7pDreJskc4pT
aKSfi9P231yc0vSGsx5nr2lnGneGp9JHUuB3y2GuHq300eWuFsNtHOGSeW6HObdug2NVM6BYbmPl
DQ/CmLpDhUfHyLL8XRr6VzzgD/j+eNAVofZzMgJcVMb4zfCv+P+faMJ7wVnOcSoTB3UjVs5JVbRb
Ol+7BLGWoEwrx5+At9lwhcHxtvd3C4WizGrYgnmUft/2dq8OsWlTFk9h9TSW3S8xKP/NABaVc447
LZd0fjXG3VurIusC7Cm5F0H4KSNrfA/ZQPkUt+beqarx3YvxEeuxybian4IO8qs0L1FSxhdppNtv
L26HEJ6wPUkxH7BxQbuzjwJb6E5HqPgSjs1LNNGYxMvChNoN5S2R/bHE2MU8I09fkYmsbdIqHhqA
BoeJ7OJ9VUbxcwBbisXAvVNY9K6hISIk29GDzMgkUqPaIsUyLpXbGKREOPpluSWZIFv1mfxAKlfc
irgtoJpWnJYtmqLL7fINrX6QCyOIbLPD2BOeboVj/puk+9rIzV/TMHwqvPkLwg114qtP6QTRe5BX
DmjWivFbAk1yBv6BEJNbco0sTOmlOlQEia2a0dUBS9UEPDTjtJVpbzFWh8SlXcvCLXac4ph6qRk8
7eETnkrzxIP6XT9xKqiJcRqNdaCl5RXtkr0PPJNTfl12x7Av0TuGYX8p26rZl6HeXzhXNftIG7xd
agy/J56yC8fiaZ02pvooRXQzeKJeujgz6JebNN8yKgPYmc9RpeWbHFQtdoYZxpS7+aYtdG7nw9ny
Xaepp4OrCEptkcBucSV288ketKYTGK9a7P4pGNlejUCZrwxiNnauhidVDi3x8bQsZtbI2Z8rHBRd
4D3r9LTcLV/3htSSkGf4EZA5//uljzog3Cw/1egfoUt+iDs2/gYZ+bgSRDqfl4s3vyoTzCvr5WWs
O3//+cufIUX9qfU9nK9Zyr6I2qtUCzZDaRfsgnjKJRkeQIH/0SaONM9q13dvuZf69wZQqWUs3Ez0
nLUm3Pqxpx6C+eLkQ7Gm9FrleSkfkyihxVtHv4LSARbfWtsR7/pOn/EpYV79c1luOTr266aEC04C
vXVVZvZAsakdbVdT66SptDNkjHDrGLLbsztbLzhMQirYEmC4yC8cy0qyYdx+nYCcIl2BOPcoaZ0t
4ieyam1r/JkS0cOzM744eXXAcEaiGpswzeS8wqUSuH/8BlmI1zRvDlgbQpLlYbB9fU256zw5ev6S
6lKc6Zw+MLaK7hbEA0/BnhkQn33DGK8qCacr8OnxaucNPXEp7uf/isy9d1NrOJVhoL22Rv1KApB2
8yEXXFSYfwRIcxieun9sO/lSaRq9pMykd410jZPV7YTnDS9ed2/bcfVWwFe7Rl38zK92q6OT/Kxq
yoUZ1jD55s11CI0MKkwGniPbNSyDGrxbL56dNuu3eZYyj591aJYhsgMpuDpQwoEmLRVxJCsKppCO
XlrlgBbnsVlvVu/g+ZN9M9uvspr0aC+N/O0iV54Ah5zHnpY54x7MWfkAlr4YAY7lDIfjwcl/Nz0F
BAial0ZzfleReouylKIIrxmFZB/SgcrlUwi975ENAbWo7AlS9P34J5jLBQiyfBkLDDAQGPta4HQv
xCG990Ov3Whc2i/f+AaDPtOR4Yl99Mv4sQAFdBPaftHuozjeGFlQ33soj06gQgFrhnhfQZsGj24k
ylfErh17rU1NFRfRDx6LYKVNXsl63oiVW9IzV/2QgiQhn1hDc/JBetzB76X+qje0CkyOH+uwqr5C
R9Nv8NCYNM6vALqFuwnr1I1im69VOlV4CkcQRhErK0CBj1oTIG8z7w9tfxRVQpp0QNPmkJTaxbDK
6GYlA+oLr6MQGOt1J1oOmBiHTmnLH+bnocYUU4YHx5nT1Rr4XuSqP2ahFe1tE+hE6xjJPiW2ZeUs
CRXGpu3s5K7JsmxvlxVB4wrErRF1tBqyXTI0p9lg/JrmhHk0w9SdWZ6jV9OjjxpbgPyW71aN/qsv
neIuZFrgz8d1Rj36XTgYFV1nJkepoD4S0dDsU/5ougqxsV3UbBpRwcEYP414YTaJW+ZHdNUz96VA
Q7+PrKrb+z1pVozug+1Yjcl+9J32UAB8eRno1hmUfL/gOqKcL8b8puvjZUDst0NJNh3LsndPYcWh
jZSUXUGyCgkCdnWpvMHeErelPwUi8leVo70nKVE+/vx5yObPgzZ/HnBf4Mkj2HYAhiF8m0pwpiCb
qafdN/gEx7ghGVCrB8jb/D+uyA//nu6WI15hVuduQTPXKfIxmQzYCfowLtZmm8bo583kHHed/WgG
GnrdMn32fAPcRyzUHpA3tXZWlCbYGac8yKH5ULVQz0K02cFmTdtT5R8iZi+3VuSch4yi+ox4yxIY
/lrarcycsHK7qovdUBIK7GpJ9id3Nn6OcjO2848aVc9GCJHfTTBbrimwurUj0vztnw1b9y8I67Sb
OxYU93KOo4hT96mYrOApFMZzznZ9aUOtu5SlTWqCfwfNYXjTCpXfuS5gLxko/RUr2KYx2teFpE0q
D3G9JH2NVm48jVHz2NaO/+wl3V2cexnx0wYrQG08RrJ9cGatfJYPDQm341ZiG33uvHbti648d9S3
aDMVGsyy0QKyAszsHNpoYTUnIXXVjZp1nOoYTeeUTV0Th1L1+56JgaRVRJ8LgmnjkMpdJEW1W26t
hWXa9fbmV+lWw0WYaQid33LR4pUEa0MV5bM6iS1wEHkZZNNuWFuh0Myqcd6Tfq+pFgxpQSfMgUO/
W8xSXZr+9qCOOgm8xmS0eDKBg64wEmFeZNK4IBrzzPqT+11H84wI18pouuMUq+ehvSYVKi6MG4Sm
sW6Hgy5P3ETLV0mzD9PKfaEhkMC9IKk6FHZ0gZBdvRJ7+qxlrBtu1cbblFyilTXWzpsh4EzYRHxs
Qn9Ak5xMd7LL9U1rpsYms1MizZmpO8ymOpD1k2m9IUTH2Vt42i5xFYPXjn+t0SPGTMz4D+IapHMk
BKKMfFwuPAU6vk273AXt2D2KK+qoAPeBu122hM6tioda6WDubW0T2+zk4+CnI6Qh/vRe1r/VCE2I
/K3mYBregL68O9agij70GKNeZ0GN4GTIDIez0nJhQkU6zNi62+UWP+9pqMEHtVaPs3ax1Q5meE9a
0a7FDf5kOP/I/muivygZaGOWeqKujBiywuovk0LLR3aw2Cz239jNnVOzINydvksvwKzkSuOEfpTC
SR5JZMlO338t1BE2j3gJhsdX8Tqatdqk8aGXUhVm/IUjTMWW0tqcn+x8zNO7Gnqw3qP9mWAWcDTt
8ZPMiZDLyyUIMjOgkQQ9y60keegQxrn57UZhqW031Vj59vHBoK9Hdvmk6KeYSts2sxEbF2F7ASty
bGf6/nIRiaFtHf7y63+/1sApumQVYTw6LVSa6wwBOgCSGyeeI5fzUe0c9tUNC3rDwSaR53ww1YZO
+a+KxPS7Jeqgs+vqxNSB5IfZZFoYbY9VOZL70kfYMVdLVkL6F15pubGsqLgjLpuSYK70B0uBqLKj
L+YgAaeKACLzZATPdq2Z7TodyYRY3DeTSboTDseSXD1ktI0xpQeg/8HKjQK1s1piYyqvJURAVeqE
DoF1feyKh6pPiNBKzBEqddj9oqreTqnpvmPNqXfNPAYrIofNcA597fkg/l+X2uzuc5LO7qZa/501
dvCpJ7/7eHis2aFOrUo3FYvyOTY4wYCDXE24+tjJMd7sCEpjfx7K+ACxI3qo4/ab6eMjjn5qavxF
BKJP+NgRjaSa/r/IOq/mSJGo2/4iIoAEEl7LO0lV8tIL0d3qwSXe8+vvgpr7zTUvFUVJ06NymXnO
2XttpAMO6hCaqcsNfNWbXs/IFDW+JTV/8r296SRWdF0Oma39aSupro1dNU89BHd2v+Dszmd9SV4t
WKD5+t+7BUTYBCYtOZ75Qz2NpHuRnrVKiFY8RUQrriJccNihApCTuDzoLsIyesrKem/klXOqa6q+
pcQtRx0VUa8lF4ZdL2E1enyxL3ha6yfwDYyBps76h/EDuqusDS9DW0aXpPJ/u1lFRdrW47aShrVK
DqQfmH9Lz32Rmj69NVaxz/X27/L21RyPnl2UeM7ccZ0/1zevYJUNN2Ig/GxVaM5ZenXz24DIvKqD
WH1AUDT5oMjk1JMKsYklo5d56pAQa3DFXXjuapPiAJXVGgU7rB236VCsufh7U+qq2s3PS++XJAYG
MRrPVqHqvtQZBkg7CcKvCWvSOi2FdfYhpr40HvWlE9Q3vfDDS9oFHwbP453jOkNd3E/LlT6thyFP
35Wvt6DZoD666k/oevGPrwAkj4n2EYl42lqMpNFR2uVjBY/cqaPXBV3cl9bvSA4j7G5UNEle2Oep
hNLoGo3/mPlut7VGu3vOVEGotT9177FOR5NsM6YZSqgtGrDyLCUAjPkcuOxnlf1WNkb/Zuj6Hy31
5lNDRDHbPeBcJKlj/AGBP7C0l0SmlQGd+LLPCPbK9hVpdBdLNczBpDdHWSAsWndTjw51fnD5cWDY
7iWn9bGypgZ37f8k1yz3cvQf0m0h2JW2pn4QDKZaoZ16kw2bimK+xWJEz2V+1OlDdzfV7Xti+uVD
ZunYegY2FacifXW5XH4w6mY5kDlblg91aXun3FXb5af//QrZZ86hGrS3HnzedQS3edQyJIgZGpvr
8pgrSLnmbdwDkiEERsfsH+tBsZfF1F76Wcq93EubL6Y/DaETHoOC3HXbS60wn2kjue4WEgSEQSj+
Aobxbwqu9rEOacMXg/bDfAVtWFRInPEJkY+2E541z0wv/91gsasQTMufpeEYpPqMx4XXXfbnMRfm
uZeOWNuj0yYfZijap55jw4YQXn+3rCZ2XicXGLz/lPrQHrs6qtcq4EMShvHPYsfK6lgcowTItaWD
vBxx+O6Xfaht7eTSKxMVZ/uA8UZtHdGGL/TIjhno70s1IybCsRnwI5k9cjtWBQ8JSv3RhIN76MxT
Y5GDZ7Oofw2adc2HbOJJfLCmnAKJtnykXnmJPBbqfqS3PhAzGOR2c0hy3zzKtjv2tinXFZXDqU6A
/YUeIwp9bNRa1E315QYKBoPubCZnZkBpU3FzW1AjszYdPyKunR6Gsxzih97wql9wf/gulEbwELP3
Xm2N11z1wj8K4oC2C+9movpZCYcJxr+9X2r4bSuY86EMknSOhgmtTVmfYw+TWev3EMxrAKqF6J+M
EWG2J0E6Lnvn0gA3excvh8j/aJ3mnQvHPbcxAzY6qPaZ6fJvVZMnuVwVBAJhRbDKJyP65UfVcB0T
z1vjCTvp8wy8Ggl+xULE2LBlKGDAsPut5TzFss//0t3+p4UE8cbaGO9KGxsd7f/2QbO2ZTDHxKN1
vucSTA5NXtQAnH7mfXRsQubB4Z9ifCKQ7igXsnit5wDW4GcK1T/2cydjwc31yH1aUcuvwM7aTYe3
4FJpFB/GaA1rO4/ehqFv9/dhd6u66JyLU5tWznszwkQgf8Mj4ck8g1ewj+gVmYHTHTuzstFdT0Ed
1yaU9Pn/5uds0GNKAzuZMXfLY7H9h31ygHyQho81upR1P3aAJolgg4hTbiv+2V0Q2/br3G0+ktgB
B2O+jEY/ebBjznyi3o0Nogc8lgWyzlkVR8fTeu5NyCjzT12pgrOoOaMwezdecjAfXuNFnx72rGM8
oJ1iBGGeIqyZGxuqWeLIhETpPt1bZVocGU46N5J8JsKiMdo7gXUAwWSsVde7WwKptWQr3O6p7zR7
27fiQ5sdvN58s9zrXBEjqTWTC0O8d6Qb062WTnItbRFguvWDLy0Ls22m7ItP4+ghM3xgvgBjvzz8
sOte10hy7rzoTSdnANOfcVpkDndHry7N8cC2Jji6xeO1C7Ur0x7t3azGryFN/LfKjxlHBO3KdPBw
eQ5fHlVk/xZ6kYdX7r8D9dJz1LJo2OO2eKvdkZEVyJv+mDnDDXiNW+nRinFvD68u4EAxD/+We51T
frcug6ulXTdJI3h09PPgaMQ+w3VmsrKKp3BacSywL0UyHHEOVJt2ju0K8dmH0shujaEbx2aePdMf
Bt48ZW+tg6cCmcB3XxKHVfnGtF+gDbFsQFkaE3yRLANvMOj46qx4MADwRPkcVHJtjWriS8B6GWhl
jkQvmMpLlOlnt/RR7NmgMQ9V7LEuF1VyIbrunBeNeXC61D/VFOIlfhnMPPwsRbJ0Kcr6sfAr0VIP
+RMrgo5CClHLya1B3DduS+y7hk6OjfOVnHUA7wuBM3LFtJb3WZmEWJDLNNhqbvcZhwYrovtbG9Uz
ThY42sI+EhGFT7EG7J8SriqAUuyQRwwruxjHR71skCPESRGjIQ2soyiJBBtN3iAtDU9elpwMog7G
VaUZ5jHRw3+rU+lO/f7+UbnD6eH6R/QWKHdGNdQ7MYlg08SFXFvMhhiTmnxDWwbnuCF2S3pPgDny
eb4S0Pqv9+fV0r+4OYF+qwf4+HYI7Hapk2jCD/ulru2dgHArUw834TyVF/T1Lr6o5MYC+rP2fc4n
DPKjC5ZiUF7z3MQvXrV8zD4Sr64ROUQp20MhCLgNtKPfxq+q52Nt1/0uaAxxXobqbkAbJsDRfyyK
5DVT1fcIYOfJUDEtkELPrxrjQkrHuj4ge0/PTuEgma7ETcvM8JPQekp7qoVJMVScVeqLDMuvvGhd
NA2WirD8XZi0Ty0qQaJekxeysPOjx5lqL1IfVRTN0f0ChdUVcXSLxb45FPNAv5gAUfF3bPB1tZ99
1D/ffzxBs1Kai8mokNpKTLI+gqa6R/01UntHDO7vQ+S0FswRpzadH+w7KHWOgeerfWnMFKDZhAZH
uyQEp562mmy8934g84JQLbcxkWMb9TXXL9Ys4BFzliV8fm17R/EiS/Du9bjT2+G+5JXYTPg4NySx
BwcjS95VGGmPtHtsYuInf6tZqF37jjFTH8/zA4TinYkMy0Xs9Egf411XdXotXO3qZv14oqmDWKQv
yi8TAPdquQnzVm7vyQLY/EbaYnfRA5osAlc4+6zCOdZpLG3juBDhe48Jkc9skuwUn/5F5ebGg6Xt
2QHyx9oxjzYNwOOCZWL2W9lBvid928LHpJ+W6cMCJWK8mgS4zZexRpd2A8Zad9wnCDO2UVOWmwqr
AeYCFEEiCrd94BNkwkD93oopkRAdw0o+Noh/Pn05Kpgx3eb+JYIqFsdWiLutEB9hTke20FyiMmxz
fIF8vreqibQTss+BtzKK0JGrR3kADqineaml9kevpfFPqFCidMTByYI54UJ495Gb7ho+82iKm/qM
J7g+13Zhb4KSU4RdO81luQl1/dtkJMKRHIs4i2vSHCOB9C7yEQrn/YMEC8QCmBLGt8gn9dgZCb2q
WPoMCpRyhuLYY7Fj+qb4tqUWGcc6bJvKuS1fLb+22Bmz/qn2N9KGWSZbf67M5g/kX7eN+58gg+dq
G1oPZ8ydEOmDU7p/xgJdi1epQIDO7inW7dySCMxUHWqFnrhkuV415IedJ1GIQ1TBM+mHiTAuarKj
rcv6poWoV5ZLo8CetQTLhKR1X6IGRgScnlVd9c472oAjzXi6wOW4Wfz/NXXIVmM8eKN/ZeLo5bUp
Kp5TkrZ7Xpq68p6kkTJEX1SJyume29Lz/o9L3gDtzjzp01zRJOKs2ysis/LOic9TVf6zfEJzpFdM
NXpaY1lMQkIV9ORcuHAL8ltZucz0e9H4x3jUt2rW6iz2fXpe7SGNntkAyMdjHWZiLWj0ufgbXZMk
CW8IvSuE3T80ZfZ9gK5FeqE8x0X723R82A7zqakP2L+UgnxLWl5+iTsVPDNc3Wml+GlsHBKxJf63
cC1JrEsbMdDMKpNRswJ7x18NxDwqBU6dOILNYKUpGYOVEa+6Tr0WGQ1ZApfs4+Bk3S71jfajG9It
I8fkNawz9YJtH7AS6oeQNt9dOhWTxn2+fzPSOa6t7XH1C5fQlXDeqf89oOb0G0qliaPoydA0ZkB8
ZQAuC4ohplevXnq/CX9rwRzb1onZEuN2p0jY2G4n811WHM4yzyNNUooB2CfH3f9uFjnDcpn11ps2
B6gZQYmrdgaIENIUvLZAg/dR2bHjW62zC022WRljcF/c+pOZr+qaHK/Fto/BydtWLisGQUDEd6nM
fBwrLLtEAX82dBgOcZtHu86E6zovSV6Y2ussisNtSNgTKvuqgMsNNADdZ1FuiP+aKA3moTJrxblI
/Hxfw9j7SsrXys/zXZ4PimFL9GLIXPsrMNDXVNorI7MQViC0opc/N6k0X8QaE8gYEYGFjl/rAheT
o+BbM8sQQpD8bmGwbRS4vwO4pgcSarO9qSztreu8W9xYBtqJLKfADz1cFnUAQ1Vm1p4y4omwHmTf
nQVNk6CWaWuHXb73nNB6Lf2vou70v9AFfwbe9EcN6TAn17pcZzCX3pZ7xNFWdDMQXB9tk8DuYB6h
tA5rUGWNN5U63YtsWCJslVz5qGoIIlkZg8H5rArPPCxAodBMb4gcxuNdR1aisuAbH5zBQpDHXZrj
95QgMdUHzcMP0MrH1slsuoBrEzod+0GoH+E3aJskj7/CriXq1HfLT1dW7kVioamcEfenUwA+5Dyy
W5pOlpzkodeBMTsBX0gLMuQOAXtxJZkCvTV1g8SrTeiaoUBEodIKSNEJurjZLpotDd7dbrkXCKl2
PcPTdVBO353TDsRpq2jvhwmO/ThkJNpVL36B3mysAeLQDZEnsofM/agEUOeMQQU4R+OWp7FxS0wQ
FSx2wm/MfY2Fcl2zWxwjj4DaZQGKBvmrrRw4gcz3n1PPepBT/kcnsu0pJpAGwW/C1yVD9J1Y0j80
rfXSTLF2VmGX4h/mH9SVl39aSfUntxh3A+Rfh4kMnyNMOHsG9GcTVeGB7JaSCi+6msruiINVPwv3
sHOsX9C87MNAGYsIkLQ7jXMxxIwk/ZN07gFXR/Lpk96+w1+Xnwpif1e1bQdMf2gMNPb0q9X9CM0d
eLVkGOABl6G1Mgk3vy/ko0tcTBZXV+g6D53VmW9KS+JNLTR5ZHieQsNPrfUAxoD0wrZgFI4AZDMJ
zz44bTW+0IHeJQmqKhOoyqW3VXONSO9e6wR0bFGmiDctIjs4DT+xkpAm2xePS23PAk8R1b9o2d9+
VhOlxvynyZQ+bStpKQttD7TvJVB18qqUzhezJvnyvvQ5rfm2tMRLFZOV46OoWFriJOau8YTvDb1s
j23UuO9OMm5RiI/fxJALmOhKO2qt+KPhn2ICrFtXJ3CrjUmq3ZlDVPhq8UIQK3jVAzP5SFX0XqTx
8DU1VQwDIJ5eLFfV246UeL9rT7KzLZDX4ttGmUITugkfWTHDx9Y3GgpYJ99neg4hFKsYKu60ew0T
BA5AUz6HFtGXzma30b3pkX3iuRxKWgk4ZW9p4KIOlrLbt8KOXhS+dCqHB5MUiPXokScQZNrXIqu/
9wnGotAxtHVIg9s03bnj8EhDMd2hACe7tnWxE8Q12RjTUK4Hr5FXB2DuWo2wUcoUC1+K+v9BaJV1
U9X0s7wX+f883jOqw3AVMQEICGBewkXQI56juAeSZvQX4fi/rAben/Jd8aibxIHqRl1SlSFizJyO
Dh+fjg2nTnStxBx0tHfRq4AFFswKIzS6nzFRy+s4JdzUcnAoDABst1ZofmihwQgnqpzwAq/BHcZP
myCprsv7Q9c08b4wTaD+6M4eWzpBcZE+lkPUbHsLSu44bxYipVWKLpvgjMg0j0Nn/goV4Gqz5OuJ
MjD7hHU7ATH/MOzGAudKhGZvN9l74E3YQ2lf4dzJ8mcD+fIqUeZw6nJAWIKA+0vsp7fYr6vrWJfl
RbZpvdEQ4m60UrnbxBvsk6DwXg+RD2OY5vm+kpbcFl6NvsFxPozSrS40S+rLYBZqx3Se3GLv7+Jc
EbN9JQXhteLj45+xRfpYyPbkx6ltbovxWsbiHQ1scdMVaVmm6f2xBaF6foDucOmD/NcW6UxtV+ja
ZbIL+pOD2CujNOhH0jDSOkhwmGHnOYZCqS6D4sPDIxfT6Kp1V7xRtcJBdC2qNWgw6zRPp8PSkg9i
RLcxKMCAciCaT4sqr6zj6A/92s2dYZdPHcvo3NkkNKFdm26OaydSVy2U4Re4G6tPyBfR6n/vJNlW
N5LgPdaa9inEY4bjrKX6Q/RGkPLKoIF0i8fmy3Pn9paHZDPwY/dyP5Wjdp0DEGS+ikpLgCOy+53D
GGM3hLl6qTmleiJ4LOYcd8j7xaWaJk6q86VBOtBhYrq9kUcgOmUGC3Tm/w++iSCSEOF2D0u+emWO
z/AztfK/Qnse2ezXdz/OfS2yIta5WPj6pVNpuimADL8KP3+VCaMGpCXf0g051CV0acoS0USXFC/L
S4MEbosg78jaWd86enIXYal3pnfibRKzEbhr+cBp0ayjado9ixWaZzIfXmvena3UHHcHAh/3KCD1
S0QAu+WF2XWxTFCS+IdkwmyaiAhtcZx1CI4y+0Vr7KOqu+GJND37hQQRyfxZRyRdg+xoMC9c88xC
Y0N3WGeefxzTaLxyrJebprM9rEoNRBP2u72ULpN+B7d41bfj7T4683F9boK8Gh4aRfML1UO15+zh
7Dh3j9vFZAGM5N/Ltpnat+m6xIcZCuVcPDF/COdEkTjIktm3jFcoRQeBh42+BnnzF9exUkib2KqC
IqCO5AfrdNH1Im0q124UcRidO72IrcQqwmh3jgV2a9Kk7wjjmnbgY7+4n3Sz53n7pET6pkSNoxiA
1YGEgm7F38INycsbxQ+b7gOZGhtL5uKyRBz7JUmX1eQ+igrPYZaNWPIhuo2S4T0hre6zplO+FTar
Yxsc03tVHaA8coVj8z/MT1Yfxjcd/w0Ce73bZqmF8Inh0/v9Xox8aVneDbNKVkWQI55UlfOccOC/
E4GXv0MB0d/Q45q6iPeuNHr7zGytOjZB+Zrn+rZHq0qSkDNtWO2in2Lq8LCWXX+SRGvT9PRYMLr8
0wScuU0bBrtLl5oT5Ob++rSuRVLPvPMYcYBsiN3kNBj+rjLK+n1CCHp0q6HmGG6b66gHuRWb5dax
A/9vVZrPhS5fg2IsXy1P/ZDlk/zCEvXTDyWWd6P/0pz0xO5mfcQj2aiMGpnJD2G8DmW8wdevbp0I
aWKPHiadZtD3We7YsIWIN5vx034yqKcONSAh2dAPDPasHckV//Rz1q4XVtbBqz3IMHF6NYcJIT8V
9r1rpgdZy4c9smAi+N1HQDWOPPK5WjiUbnsthKtWoTOpd8ppXrksq55aYH0HM54JHsDCNA7eL6Xn
V6eAcPFVOUv4lseC7q/MSdCpbfmul8raMel7D7Cc4cgrxYdnkiCvm1p8MZZEojJJkYFGkDEiZHsb
ex4KwcQcD/e1hdDk+GGBuLvU33u84ecgd4fVvFn/6fsvvw042I0TcPs1FcqEsb5A+5KaHZ1aIzFf
Bkn3PlG9JLGOJnwEfgr2Nx4DfUaoU9kgXJxfS0BWTy5alXNX1OFWz3vzu4vlqm1VvqcaRmk/89ml
A51k8EV3EMs2gZ1M5IF4HtNcXwu/S45B9YJLW7z5ATSchBn1BguS3FdBTFUfjcnFcnmuRibbm1X1
zJCs4mFSmbbxix73kuGq8XS/6zMs3tKug5UJGq+Kqh/UaMBxymzfgPLE0cysdl4zdXNssY08yrbQ
H0tG+fueeIjL/QXsJaJ+GSO8zNEJ351BdllfKkdY22K+WWDfPXQUXRw8OjHH/0eAn5h6tr3rHKdw
fEy1BNm8B0n+v1lSw8SDLDcmObNVKm2H5nngkIrYn8FdWz+nIqZyKtx2pciZOd//MsCiK3+WIC2+
mzqcAAKHerdxl+a10uHCEJJ26EMlVwEw54tlqeCQMMu831sKIdwuNSfior6FbmicTQ6XsKUBGS9r
m5ch0QrDcW5bFqcFe+/rwI+CAEZTbKSoLcqOVq4DC2oK/QAO8JSuqJjs3z5CPo/d9K0r+k9gbdC7
s0Bulzbfsu50vllvykH+nmysIp3d2s8iV2rtJjl7nSUeo1jX17rDBCkXmBYMZEI1LgwAolPxLFIB
ds2YwQf+qAXrzBM/OuSqUxokzSZO62ivRFXTP0zqiyKCljob1GZkGv6af1x7rLEGc7amyqe5cNZy
J/0738lIPvg7Js2ZPSlbHvm/f6TBP1t+Z/ll2l+MfUnVzg2HF2TKnGsQKjqaTMW3yDhrlofY3otc
Gy54W5Bm0YT64iOF7RfE15PnxvKJnljBTENqX0SQcRj7L7d+uSeLLn+I5dbNn1yNIL6YNuOTPaNQ
UerXFwGT9Q01YEg4ZRc+4JXyz02Wf/vUy+flJo5M4pjQAxGuaR27sMC8VfrWEScMvciGk3uFZOEt
kQCKGoe1XiPB6WG5BKjz6Q/QGreVw/GNCNfsy4p99FnIJ0dd849qlo3g0GxXYww2zOp7cSlMxB5x
ZfV71QJa8WbFf51276pNveeqj6pNqtfuQXbtRzwVwykx3Jh2ia4/w4FbKYOmuTlsl4xQOrDqxAcy
gQhWwcO30V/QqN22DRT/pZssZQzUAM84n0eQewCJBflcgg9wsSaGi2G82Vkp/Wj/exQdgYdolsW6
pLmx76riHw+H3Peo9Vi2yb2920xbxwgY9tJQQ60mN6CByi90V//4ir+lV/2zXkH4DXtMHtgwwWNj
Hyuj9G2YL7SOh5dfCHo7vt/771f1oh2eRJ0NG+xW5Qdm4s1CWPYa09mqalAQaVRF+67fBAZ9XJwC
PXwPwggh6dMDd6BKpFnHCv3/XbdWsX2pU9N8a5MnrfXajRSNuFZyhFkQTn/yUWe9KDT9KpO8Pmnw
fnagg+DFMRg+DHqvVm095+RVLQFIBm3ptnhQejjNaa3BNm855IK6jD/0UpYrYm3Gh6hM448wIplX
MApyzaZEG5ufSi9IPgoSAsFpgSdZfssvs9+t72b7oocDZHnkLhrzBrLcNH7wWvDJOQdJ9+9DhWie
CSLzz8qbqDJDK7jhxEguy+8nEtfD3RvWhHwcSZtrX0iaBXHSkG5hToj7k/7RcewOoQ4o79RlKsm5
J9lY82McCL/7SgHKqAZwdlh7mY/Ttkto+jDiRHfYl1W/7hxcR3B2upe8RsNj2jVflaHaLdKP5aaJ
3fTqChyDcZqMu6z9dZ849mEXrsaicX/gHFl0kv+WMTovXqr+tUSDu+p1MzpoA/oSb77RekGaqB3Q
jsE5lWQcGYrReIpSIY8mPUki1tBy9G0nv5OJXC7AG++VOQw0dDtjm+LGPuklyHWka7NGTsYS3Z/j
nIktpmvU9N56ucS6R8BDOppAerxql8dqOg+KpiDq45whhlNDXW8n3oZ4wxn4lrtxf/XijCl3RCcG
wBE51axElZlhyiS/aTle1pYZbuOQMBarMfvLci9cLh22BrNLb3TP7WeDlAorUPvGe65LXVDEcNOJ
Yjo75cll2LMuRU5tI+aITBzTtwS/674Kgx7pV258jd3VnBz3O7YnJi/OrQGX8yCZ7mOgwfiz6qsk
3C0PamEV7kcNUW9SlGRsIzovq3ha6Z7KdqZQw6pv6vyUWiOWZOVR7VsPUdEZG/T7THUsMWNrZqdY
PzAqqlcmIrCvRHPlISdRfR0VTkIaTmtN2w4rf2mxZDZp6jznRFXvwqoUp9r3xwfHrHALxmJ6h131
y7Q07W9t8R5JGr9wuf+YdEHHPMNajOP+w8sBTvSp9zS0zoB3cx5mBx7sj0EeG+y6K2MmYg/k4RyL
GYUQNzbTViYpY1VQLTPmf9TIoaHHSwKBKQm3FH1cn0YJwpFW0bh2ukadolrC7e7VNqFR8SKsOtsH
BTBqqrXfRpTgR2hpsDXpKE5TYdXXe2eoMJ1VN02gIuC0YH8j8quZLwkX9DZS5WLfBGR/m2ZXnn0r
5NUDXHrAQgp2vyYYsc4NIt8jetW+Y2VXQJ/RtqhhBVlJV/2KMvto9/j9WiZY+zwrsv3YB8MRbZZz
1cc6WneGU/7EQP+qDGWZp7wLZCGoeUOUH/HuuXs9G+2z0TzPBvlf1aj7mwnNwHnQEVON5nSsJdIs
PWE8R9JY1BaYLeTQvJhB8CQyMXyxS42Vi655LpoRFlYnvIR46d3AeyqFyROf7zXS+pN2wNEn5zIb
Ad+hnp/DNnRvgB7sN1pUQY5jCSdZRU/ON9eqJ1wya7tsFxhO9JAY5ng04XJAuxzHvdF2+WoZRaOP
EpceIc0de04k0a4fgvxpIA0mCp+XxFXmZJy+/W6j2VGJ6aALXpcbHcEszsuX5ULihMPDY1i7oJyn
iyl0Mpl3xi5IzHFlLYZmWt+MFFCRbv9Pt61JvdZSVJPaIL6cKhIfVWHkB425Njsxl4Im/DqxPf0c
l/4FkrxEWYt0lr0RXnp5DLSRtoz1e9mUocvql1Ifs9Woje1dYNh2s6UQu/LKmT2xixV2HEv/nLEE
6HPqAtDQ96T0rKehm8pDJxty4APpr5fpvZZI+yxjFCnLS2Y6hEtYdbjxrAFy/xTMLvXyUo1PSyYt
/h3xkA/lebmiMAL/2Vng9O/nWikqi6gy/quRJGsMfUm+W4zrTocol0i4r1Qzv5epZDhrR5WG+QIm
KEbJQlj7Nmvpxs67ssJW6Kj0pYKLVU86YYJAfnd+6j22o+Vdxi6OD6Pr1sfM0MpNaXaMqukilWUR
fHQOETWRBQSPxDv3mcTk7eJ4ikSwa7umeKhVdNWmQR5iTQeE5NfNxjInhlWh4bAJOPk/90sYL/PA
ncCBLPcewQgib20Fssywtff3I01udC9LoxsKn7smj6K7N7rJieaJTBFddro6vSDpnUnQHmT2rcAn
Q13Mk6RNSExndolReF00mFP0b+e7Lv3fiz/fMFl390LV753nM7mQMc5hzwpgeCElqo2eujNLnhqz
ptZQVXCmzYYfS0zaBjrDWrmE2g1zmZEqIrjyMRV0k+hpu7B8nyo7Lg9jo7X7WuZwVpPsGjVWtirk
aB0wDr057jyY1poQQj7kVgMhcoUZLYsYz46tKqyVaCBKoA6YJ9Tt5G8gGRUVU6+0dj/uYrAxCtU2
LAdnFfTBcZkBGA2qQpxbCIiMKTe2maaQE/bWw1wCaLle/Ilc7TlwGv+X4b9TyDwg64l/bLP5hT84
flMyCvYMlqLNfUvzJhDVXc0xq6ZQ/cOX6hri0nzn3z01U5+vu1JWb2rs4TTolfPXwjEp8dNNzDc3
GXshHq5mrM7LTQfL/H6PsMAXWozTPqdOsB9cUMcXL7dpnHvRnAszO0CKvntv+YAclnLXTgprl4TA
Q3lZ/sFzYFytvI3xfrnyPDriIzYD+2KZIAesySzRG/X/4tzB8hPIyBH0/rKgcqCdb+Te03KD0Mff
YxbsV+ng//vY8oNRKkyzCDPWbdh/s/KgX5dldk6yIXhcit1comA1bEy2fbRZZkeDmdi3SGE4nsXh
perf69Cw0FF7tBU9R5yXe3prv45wWKot2QjuOckjucZXa3yYKvzbACj8S/W6xlGyyexpwL2INSm2
UTSi3O/Bhc5WZz+yk/Xy/xQtQMJagQHi/75tO8YnWRZJtAUwce+tnXYk9yJU6Xc+u2KpBbDXZLV5
LtMBtkWYAhqZ0jP+IsJ+l7usZEy+9BO0VPHQwYqhF1NfFnlY6WYjdZE1bMkCBbMoEwdAXzjORFaJ
uasetgOljLWyjB5m8HxTm+G5xst/ZsAYkmzTNNkOGxD9wVZovFOKNFwsj2Mqdz3IwkcZts0JyjF9
9RIo9vxQOOOxA1bNTTMJAv0qQCJadSmjbrzU803XqvnGrlclOVDbwR4rdjsGDJll/7IMLV/lOrtt
EEEH1AljOef1xKaj8aVaEp8jHcEvZd3VTK3uzAiOWe/c0ImS1l/rFdqshHbGC8ycVTSvIhjCggsy
iV8BMRi75eq/xzVjgKhvyBUSHdxwhTuXW6MA01okLnpfhg4affM/A+HSSVHJPx13wphHcJTbbGUp
HL1rY6bpsyaD2yIMqvyuJqSWkwzahJRwjOpTr24RbeM/A6CStUuX/FHPJqA2fNtFZ+XmColfsR28
ABnO/K418eitCLggMi9P7ScYxgxN55GoiUpyXXcEiodLfluc2AzR1sBjyVrJeirKkpy2UIoRxYbx
kaMRWhVOgckX/xcU6xK8sIG8IGgpOJyJbkzJvO7ce5SBnpFthlTkD0vMemww2OTzf6RtO+OMDcb/
9Effco+1zo8KVGYtCx7EF+0xk90DYwT/faD2JXzRH5DsR7tFI+6O1XOgaLIsAkOnz44ZUPLCGz4h
/PkbuKc/gauVp2QG7oD0pqU3ZsCrXFLvPENLHxxNuxQMKF5KGf4qDcO9Xxk6ggwXazpNMn6YhNHw
gLTrfblabjokcvZEXutyJVMDHG0GYtmO4GopNdyKofzHoHUdx8Qn0AYhoIlGow4sPeuk9xBqCMJK
TvzfnIfXxRw+kGo9N4SWIEfQjFXpo0Vfk4BNHmdG39JKfAa/xC9YxkRC7P9i77x6Y8fSK/pXjH5n
m/GQBGbmgawcFKqUXwhF5pwO+eu92N22p2eAsf1uYDB9dSXVlapYh1/Ye23b6jc6tDN93lKVZVzX
lnms7dfRwAyzShYqe2eNgrnkwl9L2D9wYLHZywsUXap1P8+OujdN9xlraYY9DsY8ped47pz8Bd26
c8B/lW8M9q2elEO4FUsOt1Pnzd3cyeauH9T/KUfN/ie0oenoLiAK2zRV0vX+MS4plprOIIOLRa8n
MpCiat/CKTs36DbvMvsxXnYqM1uAoz5kflKkLzFU66MzOeJc5IHh5Zq7G5f4jt8O/QqY9A6znkEA
JH/XKxkQ9OamDEg3Dy0mpr/9qTQl+xV0sL87siQhhL87tBARzaD6kPf20s4xUWFQNEcl2erKgCUM
eTZkjXFVmaaHqrv6GMqczfQk2fcWZc8MHyFSsvzftMS+2U5qHwBk/Z2eOBBMcayE+FYsOayynCTh
3o38qYf5wLi2okJcfGldyBqLqZtxl3eAq1obXX9i3kGETtc0Eubv+KJUBsKDRl6sKzRgLfSIV13U
FWTbYHpAHbHqxtxYt1GlbjtIMb/RDf/9TznB7d/+wsefZTU1bDO7f/jwbw9lzv/+snzPf33Nn7/j
b+f4synb8qf7l1+1/S5v3vPv9h+/6E+PzL/+x0+3eu/e//TBGvF0N93jPJ4u322fdb/9FOF3uXzl
//aT//b926M8TNX3X3/5LHuokDwa7tvilz8+tf/66y+6TRTgv//94//xyeUX+OsvQN277+I7bMp/
+qbv97bj+9VfDUdD3sOAFYuuZf/yb+P38gnN+dW0dGGpqk1QsWrC2sQN30V//cU0frVMVRA4aPBN
qtB5E7UlUiM+pf3KGpoMHZsmyDDZRvzynz8aqO8pLIvfXzOeij8+/vvoZ0iifyZ62hACDcN0NYpd
fhJbF0se+N/FlwXdMGaL5ZDcleSqwF6pZHpUi2FVqQz5CE+wxVlT7B1zvScmyjsnqu7dDB1vzqga
4yEO3HNtxK0ndPW2slxY6mD2/NhkJ6MWj1D6tpYwCo9N+i50IqBA/aMDPXAdDwm2RSV+dqJh3ZtK
54VwG7ue6mLsogp/cXEzK7Bt6tm89tpQMETR2LC7gN4QiB7LvKLqMvYLn7qMbB2aOjq6vCIlaFBX
o5XeiULeD23+7brsk0fSOLA9uKd0Rrmfx6zzRfmehRkpU8xmHCc/MF7Gau1WhA075WvRvoL+ujCB
Spgloh8EIXBwwnwECOu8IkN6N5v2yHjgRQzFtc12SZwTsTg9lLrb+fiJajpIfK9OngyvVCENWmSM
A/UQnwATpCiXsuiYxflz2BUBe7QARxM6+lstkksr0LXnLrCrXVAVVzrAgHHEQxSnb0pTPNYuYte0
eQ1dthq9gnHXHHkyBWrmmT3kFDMkYQMGTw9lYovyy5z0x0lWGumG2ECQrie3WTiiyCGNsnfRfIMp
Wke57D1LwUPal2gp9cF5nTq32vRucNGqGSKA8WSID1uA0rLNzFjVRGdIHA68MMBH52hhVSNE5au0
JedQWjDs0pIialYZmhslPoJsA9lTQYgTXCwSO+KOLZ3VniNHRh7BCpsCADeBgVJuYqtYgSkWqy7A
6Dg/C6K5UMHdxcjjV84If75L5ZfB/JXFI3fgzNq2Yrldxqw8h1ZzWdvdJo1QsaF/z4qWE5ITPMu2
O7Pl2wDaZJSBJtI05hdXgKUyEQJM2TMaKI8HLfdlmIb7yPyxtNQ9sPEpACQJP+qA0rEBA8vjvpNj
cGb1x26buqVFkaeK7ovhxa3btQTiqhKdQvA1iLzB8rWAztLusZYAbWJKvyGrQvqu4mVugQxF8qFM
U98WcBNk/dy0xc4BvxdN89mVwbuRGQTG0EiySsR0XR+MhEwgwk92CRuhvlBgv046LDHjWJm46mem
RgT8QrvWPoe5hKdasIhmKJ5hRFwzyCbnLjw3nXWs6uzFAWfooXl5N8W5drnt5q3ZrcLWXkIwCALg
hxmy+VpFCVBfx2VsDDyOBhntkXhTI/2uSXk2YxPhdVc5HyPX/7rr9WfSTfhmJO4uKRPpBkbfl9Rc
coMxi6QxPJmilN+OqZIT9TjXzimoUUwu2mS0/Yhsfdw2KDfjjct7R+b6s5ES6JkGr42u/ITLg8Qw
JGSUbelZHxMbTSFjNSsZO5KtakowIe40UaJV17mwkcd8pdMnerHaj7v2quQDEUjDNaUyYwD3rg08
VZO8ovDCkklTYmbUQvEzT16Xa35HhiihFcNeYx/oEr2WFcSmFWSlKo3+3kZhtnIZ0PojaZr6aD9U
mOK1kas6dbnGo1wjurbkt6NMk/azKJknlQQmnlyt9tmVHywVh+wQYiEvDrYVrG1KFLw3O4mY2HHD
GzMF+1ZvcQ7usmzx6QFImglzsSGYGNh/2PJa5NPw8nkK6rWWJWfHsD51VyFerrG608W0apPwkZkD
WsXh1CInMNGb64rcD0GxH2y6oKfACTa57E68rXcApg5ytlbLd0JoWDsMQtABrqwmWuuQU8Y5Pgrt
np2ib+L46pRbjXAr49U0p11aNFubPGT+fZM496R6kWpxoDW9q2NIkNZW78vGswiB7EE+RAWAuxjP
bYANlJJTHfamI3dBMgH7Jy9lEMjMi51Zcb4xvOrSaL08J33Vowim1wewXsnuph9brKdAdbWG2Yp7
sF1jHfYF0zMQHbOBDisxb9kgHXvFOmXzBI0LnVGen93hhwyTWiSrML1b5DbmFF54m68SAjN7vdxP
ZYm2yt5nUBJLDjN7OICv5RogjisZ103KDaQCxUPexvJsBY7c57W2Xf47KNF7X443Srju2pcB+TiJ
rh6sXbiJJlpV3LmAsiVJL5LAlbAXWyd5HovklNbjZnleExbFkrDE5Xme0HogqFwhvVhRJfouCGE1
ahAc3ZZM4YLB3lVldSs6ACvMco+1Cqtxqj7RhxEblZZ3oFhuokI7muBemqRGevQ1S9RNwbm20MpM
Sgbq7UVlaBg1zbnmJNK5QTpWBUS67B9LI3sxxpEkzO5t+Zi17Au0wTtmmbcBc5mqVK68Kr7VGKum
y88dSaGmTO+wAV06HD1NVh/dlhgk5uOOuAn76GFmx9C6xU6tpkcGnDeVbhyQsXHIZHfNoB5y5BgR
ai/6k8cJyX3KIZoZclV24CMQkeuI7aBqPyq2Tq5TdArBj7eEsc1hwikDZwxYeRNrz6oWYKf/aASX
WAcDKm7fcKl8uEG3kiDBQi28l4jvk5eCVED0/ahSL6xZjwosoMmQF4PHwFd5NWoC6FPlxvqMJyRJ
PVQDObEpVA9J264q5jAGU6DevGd/RTxVwbwGZn46Ee2g7up53BghCMYMp1x+MNkq621/GYy49pEY
bhpjrZoZgCp0QBVKwMpF0jBc5hAhhxs+uWGxFh1ynzDZBJq6Zih8zJsRPj8biAjFfwXSu/hWX50q
vaAXvmFnvxf19G6a4yXrbuKqeyek8Fk3xWvTppU3xupdrr5E1apDUIBv62yjXiDcsAQ7P4G1US65
LZ8nJ6G1sk5Ca1eiNL8DLrs8LI+RqhGoJVEWzsfURx587cBUtkI7O7b+kdUS5mm/CoDCVNWM2SLC
h5ex1erfMlPDF+S5oYItvjgTCcdM0TJImV5mg4ysuLijcdra7USrD4WtJglsaG+SWX0px2Psvuvd
tpvPBM55Kf4fgSUrxzZcj1D/ymM3IV+spnND+A2Kn222COwthZyIvKR/Ls69zWXN+BM+av9kA0TD
dyt/0ix4q7MPByRao/nw8STKIhWX2mT2V7gZ96E6kxcb7Ec9UZny23vFzpCv7NCq+31jfJgy3KaJ
/tBFCr8T7zmwN1TGCZAybo6z2V9iQo6S2mH7H4IKDJFxmg3VACb5zlPs9KOuHpe9jlYCIRXjLcf4
jLJXtyg7bH0dk1UTRu4ubCuUGbR6VQvz5QJ8CdQ3Iax6/6g18SXuU/AES8ZJzgHJsxe5e7VlBJ0a
x9QlNQD65TSnd2Mp9kp35TYGgUM+RrVD78nLrXgISK7cAB+zVnksxfBoSt4UBTbE8qeNlOuoaasJ
JmYT2Sc3sR85QK6Alu8HW2IUCX2hB9dkdq6ROz3rTnLX64w2ohlgOSUbWjU5cnbQ1cLFvslGkiMK
VJnrqvqkWVH3ca2/Q0xzPKurUO3UGSVHutXaBz2w8YCBofLKRZcbRqds8YKkzj1iPmKCevuEZPPc
9vdjv0vL6CsiZW9dTgREsBxyUPaZG+j3mg/hYdNJwr4TOR1hxOzBI5/ZVfJMzXsrE+dAbXZFaN2r
AV9VlgISfDBvZqe6SKthWBLpxOhpqmTR4U/osT1qbqIrG0aJbjzD/qt1mOzUOookidduuEhthOgA
8+zIRirS9vFKweTtuR2Zz0p9kkOGDkU0CnPExt7g3/cGqyZzNx1P0BPQQFQgqPG2aSuVSwn1gD/A
cwe7e9JYrK3KkRSr2bqtwvq1t8ILGxeD8WIXeHrzKCcSGWlBUToQqGPj+vRRNO1Ma3xsRXFGbels
GWwBFkSHlrDC3lhRsisZasHpW9PuTyuUNA2JiXRZRnwjAXxtHDPLNybpvoVmFz6N13qwuSEz0ybY
Cl47TcXwHoh6ExvU6CoJJmrHLFFz4XRGTu9X6JVLnezdov3ExbE1BpM1elLcdClvVpw2r82MZGkG
kotjaEasjWTQAcvhzWr97o4ZZQUqINk7DqxbgMigAyU39Qze/E61y420B8eP+5qYRd5t2YduxPoa
XI22GfqKN6M/6PVTEhg/2hB9q6AQVrZQPDJ4ew6+kXbIsu9mOyVNQYEo+RtgI11A+klDfhWkhg45
1TyviP9cIMM/MQRiAM31fDu6EAv5TdjiD7a2rSp8I7Ydlry+49q0xxYTpMApLovUoymJd2xbgo2u
sV3Fo8ftFrGIn7O137RW7xvM+laNrPRbc8p2VWPlazsgQtywR+avxEUQTOiuwbTFKBP0h2wQqW/w
u66asl6ryGBPsXYRVZ0+lm1C/SzksMNdYK7hFsJiyqd0MykGWhz02N4U9ECri0n1ObU7P3c/lIpL
0TDEd9D2R0RyLe50kXtKbjhc6klF18m1qBSjWFuUA17GBtRHRrvQx1EHEYzosUyXK3XsRm9M97wI
wWaB+qxj3jaanWanKg7GtVGmXyHU5RVmKXSdc7dPJ4fIzdTZ13rKTlW7d3MVlIJDTHPouvRLsH+G
NHycF0SCMZDVzfSL+YBL80h4g+d0SCEWypQqws6nIzTuEnYtEe67XWeZ7T5o9gSO01VxACFrSIl0
5cBFPOyIgjWgvS1yMNp9nugsxIp3luEHG6+Yx2gTES9moVU9VGfqyh/0CSh8iJV2YPti6nkSlfE9
MJB9J9eCoB0XGUwj/U6S4pEENKhgRcKNLUsLz0g8bYm8/OZMnW55NQpaH3eDqwf/unNoJoGjq2n/
+FMFK2avMWbXWifm5VezzW/yn8kkiaEfdb9IsCYNyOA9l0jFI3mRdwCyDC4SmfvGMlcJwmh4sooG
fmKlc5GE2iZq0+GaZHcid3TGk/XkMyL9wExoXW33xlIDv3ZZqQqRfiqlU6L1hcOpN7cR1+ZhkHgG
wkm1LsxuiRjNQ/U2dTEb1+jHvGqhmjHRmncOmUPxBHu3jcpkNfXqZzjnYqUkFB+lnu/yEnF3HiXu
cZqjDm26uVnyo86wa8YLHddhavJgjw1t3rhF/SJdM98lYY3nqq/uHf17tmflnoeGsMqZsevkWDP0
obMR2D55Wi9R9DzqFU55O/oskGi8Wpb2ZJBV+V2T+tQO85Mwkv3EqhnaYAgKM4voUMgDq9MdxJpj
jL2RSgCfcNlisrLuy1ihSmf/l71FVf5NrUMub/7W5tlTZcYH3t4bNk/bUu9gjbra/Wia2NpYlLeI
F4fhPEUNSO7G2rFdX9sVfBnz4Ig89NB0P7TK5PqE8W1y9grURg4c73HRQZUW7EEeAI+chWuHjgFA
zFRAjSYtwFYOsagubtJ+k4wmfNUs+bcJwKtyWIIyDAUOmy7xvAHlJqQAgAgL9bhfD/l0slzeNTNH
CltQZzPO7k681fCukXj8KG755iA2auczupY6G77cLP5qquaFG8faRCATmva+brJrJnfDhJQxgI+r
MUxCAQvhbgp5VD18CGYcGUFxiubsFCYYs6xyfCAiGLwVS1cvm1RvAFeSy/wjt/Stbs1rAPTLqbIV
wCLODKPWQREccOU/QxTLFHi2uLFMu0FNpB2Uov/qzeSskqVGsBRpaEF44TTZAat8CxNM4kGLtjxk
JuI2IPkzBLDcVO9jO3hY/msEugeH4pJl92YZfwjC//AMdecmAIDZ1RpRLrzH/TQWN4GdnVqrpVra
sl00sHhCJuS+yqyz+qgqvoqE8BfyERyteYRhe+p6+4FBzNVFxjlCl2469+xYt/nIu8ZN2GbmTfgT
OHTNCUxjzGiZIEvGnOcna+p4Z8dcPWX2lpWgDAnV0yKk4uSQdmvUOB/6bO3jlkY4DNK3EHEmiNIb
snFihFOk2AFFBXoDDVUt25WrPmY1gx3Qkut25jkpchJOm2J4UFSHUFC9MqiNIyI8WvaKcoJEMzeo
yuoaa5ftB6pGVWxm17l394MaXyOi9iaIanXTU9TwYoyxAOyQfRhZgNfC3NpucZfGzbXJiV7Pmp0S
ul/aJF5zXnxs38qhtwmpjRl06s6DbJTDwFPVo4jz8Fht7JLRHjx1LVKOQ27uEm24R7A061xzmHwF
ZH4BxMlr8/zEiODTLfmVporl92itM336sfmKYVxS2CyxidtoXxIrt/zZIUgQt6hv304y3NTTocDV
rzo5B49gJtchPY0ta4d4gU7OeV85LTxHB0Oqip6uolLsk8uI5QnK6boV/bnojfvAEjddgTwLs1UT
ml6sIoaS/KyFHt4kih0zPr5PHWOndfi1gBrzfnbIaOpNmKD8oIUZHAaDf3lcqIQWP3XAvAMb17BT
svAhsTgtR1zAgD5Y7O6TGE93rUWEfTUkuDEPdnOxbwuu1IxT0sAVoabPXZdfAzNj3C1v56Z+CVWu
skLJr4S63KelSTHbLbN+x732IU9OoJF91GFsaQj99iRcAGa8LNo0ODNFwq5wIedJsU/JczmX1UFx
5IcdUz907DRxnJGsh7fZH8zPUNibauZpJ+2nnpyNYhJCpI2EQza1D77jpkMPTfgPLlJaqSnSmQpJ
66apupepTX8EdvQ1uZhPUs1umadtE6g72Cy09Ee3+9WoDOeaJx4f8w9JSobHUnOlBsm+a/iRp55z
RrF2BBSYK839NvqYFUBd3OFT+2g/MHSw2VBoGN1DpMQfoXSgdmZrs5ufNB36KdE2jf6qJvaG5Min
zlUOoeIe6r54i0P9HhTBOmRSV1tcp5NIP7D6CxIWhvOx7DgExtg4ZGQFVTAyk2J5Qa3pwrjBB/N0
GgaBd7a4Nrp5z/3w6obOvu8x7BCdUMycaWr57hBK13BNy5k1C+jlF9B/8Rb88cdPSfR2N9MUmMQJ
pPo9YXSbTFUILil47sNWv3dMAXyvAvY696+281Q/a4W7z0tajjEfyxXlCpGXafyV9XI7kDksHfxy
QXhspuoFwfeTCaVEQpVtA/p06di0KUZ5Z9BJinh8shkoENruLU9GxyBUEl3c5DB6ZdJU1HLWGsXo
dW6Lq9mD4ygRrpe8xQtSuUrlcwBK47FFPRn16PcSXa0dn7skP8SDApkIgBNT3tygX7GN8WmIPkXf
pBu75TA2RvEA9PcYaO1+IOmHwVnksf1noWtwX7O04aQ8TBMQ1rG8DizE61Yhw0ls30OMzZhqdjWj
CCedn8oyWxuB2C+XLKD3j2nWvMTldimtwXcIPKpq+6YyFqK78xA35na5fcdBh0nO2o2Ffs8ZTz2A
kApF6z5HzQ4y5k4DSu+Rq0anVdxNkQFfujuLkXwts+Gcl+H0TDnMe1KQedm3L2TFfRVqyDqN0Dij
7lagcS+xPt8NUJwYTpLrKAtrU3Q9K7RVILkCitraAadrfQufEcXogqRhjuiZzHeYZNFgoVMgf0EJ
VZKbBmh+iXggPXT0UJbZFE8RWEqymcLFNWmSv7Zrk3RrlRDMBwScIfzwtEKxq8xoWUleI/uMqc7A
e3OdZGO0GvVCX1OVff//fvl/t1/W/tV++frdfMTvf94t8w1/7JaNX5ftMXoKSxOaZix5g/+1XHY0
R1s+Y9sg1kzzv7fL4lfN1XQTxDhxhTqr6f/eLuu/6gaLWtcRrsGn/2/bZUJ0l/DF39fQy+p82S6j
otEdTWMtq/Kz/EM4Y89lO0NArH3UML2pd77Z65JlKzmzTllD/Y3QX1UF6v60WlXdwcDxs7PyYgvc
ZF7ppQIDAneFl+vFSuRwMKCnfYVTjRwUiAtOnJwNNLgm8rLgoMTi2ZkSVpHYanfC0W7TsR18BmIi
VfS1e0KWh3FnkPu42hGoQ7MPvpqyBXq9QhiMSwCU7yAuQmgy+jMRen7bYQUyOX+j9G1e5FMogCtf
ONJXsH9aXfJoqQOkyYD+xW5Gaj1JDFLgnHOMwLTZ6hY+zk0ggTw32vQ19tSpdQX0T6rNxUU75/cd
aWg4QlbKKB1OEhAQRIGsRWha/FVVcTsoOFXhRjnc+4Rws2Ucr7GNto+mMFhK7ZSmNjdoBtiL2wL7
PtiKNViXiOMCTQuRjWslkjuun3U6u9uYSIA1iWMNff53WdW3jWLbu0kH9Dkj+Vw7RfQWWAlG7l7E
PkQhueorwITFaFCsEX8Lv5exohh7NnpKDGe4/ibcTNlqbr+LuyFD634Q7XgA7vzsSsJKNKxsyZH0
kq+ULwTXk74HShMyDRBvTGtIpDTlcjPKDjMjaBaJ+k8+BJS+cPJl1y2S1gBM4Kh5eCFwQTeVn83G
28gc0nJ6Kif4AWYF6kMTQBorAuh6/MFAwOoNYrQPIvrgeZ2waSQ+URODF7ktEbB5QrJBA9UCb88q
HggpywOCMjZ1V1y7ngbBaGEiiRjtjgzO/ahtnaxfREXninWRBpZwiJ4IO6BAs5I9ZlHPbFN0XwWl
OQOddasAGecRpsjFhR+ke6TxFLjjTZXnubd8X5gltA7za5KggB01WpGh0G7G+KeNxUlVzDelU75G
I4Jjgx2C5s8PuavhAwCtCfLoaZ9CnGeTCgOMOR3hMi31pmGdA8U5Y4vA5rgSocvT1/e1Z9fiHfba
E6JvMqdb7loJKRQUNTdwW06iCO8Ly7mxNefFoqSlvQdbBA0FgSFk5gZDgAFpyQ6GfV0MP4UW7SXG
faeaXToifmUz7y8N2cHIuLeN1t0Iw742GsYQ/acL8w/gJLewKB+Jhz1VA+g+5V2IaTuG4+QbVvQs
ovF+kgdrCS622gvEh88mDLYhI+c+yc5mFQM5wLtXr3nyjlNRX7o63vfDKQ/QZuG55JcFR7Vizgj8
WnsIBcVp0Nd+BMbBqzL9pW7CCy+1r7/aovrQl5lt5sTE/nbKp+HEL2HLorBSWVgf+9BipDgEbw7T
V0/pWrxsR7Z0w4pUnlXZl7DR6/G9bI19hy83TrQ9snS4AxALRfOusEm2zOGVgZfmES4YVBxJriXu
qlLfu8q8wyhvsJM8AAeis1f7U0SkaTMOUB1T+6ir6ROuN78RCFnh8zD9j1Cdlbp8zWuxkiF1X6b3
pu/I9GPHBJCis+1eYsjVrgP+JgVPJmS1AiB3jTOBnrBnpBVHKQXHfaPB/zJ0mjXp6vvGInSRCDYK
IymfmaHfDGpReL0aPokJXVkWGx+sQLCRs+7oohQaYEbwQ5l8zdFK75LPHpApcP6zm6c39oBQRrWc
u7huVmqzpDBH0aWfRx4HqI+bOiSqcfDrnf1QlMVzPKJQAQJ7a/qslTqt5enH+uZbtvNmzIQ9kYEO
F8Rh2aFtkyZpaQTDc2zmBwQTx1Hll8rI86JzMc4BPZUrtD1xlF9GUxrAlBiIpchwaZK4CqowIIl6
YvKiKsfQxY+JROUJJ/ZHLKKG7TZ2H5V5BW3DvXQ+wuUvybF/aV2qbjSBE7oRQgHDs2oIMgU764S7
ddsvP4MTSwgVvG07eOAIu+8Hpz5aWMPXnKiQGWR2qUEtiAHSsRW+aQmYHhhmNtnivoC4hrLBcAAR
NFSqn9MMnTuvR+nRr5KWOj8PFSIbmhiIXWQI+m2yWDJJrZAtmxQ6vjBGe24qbw3+LOWMJvUrCMXZ
TA3EtYKQGeCHNeA4txDvcU79DKdwS9P2Ujq0T9mMBmFIEGvEfgyS10mn95EILFza5n3MwaxLhfwX
4XDolLRo0nCfI0yKG9ka2cpAbNGGx8p2HqyJeX+ZFF9pFGHhRKvvsQs4jaPDydyJXVqjzwIwQ8di
MJTpgczQSIJ9VUfdGxLSWmf3ZeiMn5xtVctayi8CYKhzjmS7vK8RJ3NtGE+DNd12QUs5bDGOEbCT
gkR5GgQJVcIFBzmGzt1ULcnAsb6dZ9BEnWVn6ziMX+vOJKpYON2qDL8cZY+giSWDHncrxML3vHuJ
lxXFipSm3ENlv8usdhmcUXVrHBB6LklSDrBGEQLcDinHtyI8OD7weiHdeiaAPC75jYIYPFkacQBJ
i/ktxYdQH7AYT76T1C9xW2GYcu03Xauv2pA9Sob/sAkKvxyICSTIXUJg9/uEjaZqcNQjzaMVybZ5
wF3QjGux7kkO9IjdOy4et600EFEv+S92zLJmUHuVkZuOQ5QdchVw+nDn9EntrZCCnVrdNjjeFEz4
mOuktpmGmDZ+RKwTOfAUxM2QK7WXSv3HbiUrlOpZ0k3qIRubIBMnRbcvhWIR4hB/Zg4DobpVgVXO
eLc6ZKcEX36oCrsQHtpdWVQGNvuknREHAKUC3Ncpo1mnqXGDdiqJmM0FUhw1xwTwD4ncEQCQ9CNX
eydyFH3LtIuqmaogTDVitpY7ZsCcEB+62XTPisyQ0zF/9ctE0oUa5ASrBVHukW74BqheLykZJBZ9
6c9lzj6iVy8JdDZ0Ci/UQ6kn6khbF0N20LSBmq8hmtOZWSKxLowcjlzueGxeSohzOv3c7HIfd5da
Uxq4azKV8RiQ0YyBdRl2n4SHzpi4l6mJZC0afJpt8M1tfy8dbd1rmGnTGZhZzP66nvMDVzHgjXBn
SjXe0DRzzyEdFw+njRumaZRj0mRrvYbVgEkbz0ueroKOQwxYvN8MKCSiYduq00fEbFRZWIv8a0y7
9xUJRxQEw5790QXIC9xRUEFWqOq0eiHpl8GxmTM0QozVYTw1V7A0wYr03le2hHYW/aRhzHQILVuY
f4aRdWsnhG248gEiOwijDDfyZEVvNpv7wTY2ilxUEmVzT1W9rwo1J3nF+kqw9JRdddfmEUtXjcEZ
iaj+cicsEl4WTQWxntNUTynyuELBf2cFDOac3FwVRgZ4uBCfbqQ9RXG2dSvrkSs/9TQLWp6oqnvg
dw9VbiGui+OSsVdz7rL8XS0aJFsM0T2HCexQ6hSrE2dWFA94mdM7Giguv7oMVymDECk+GytyKeCb
9cDd9JCY2rrN4eVG8fheqfzMzdjduG1t7JBClSs9VR5kPV/miaFANONkA0GGHNTKf5KgOnd2lm10
q56w97O8HZpdQmGo9RNT77R7swOOS26+6KCws7t4ov2MnQMLNG67eWiR8JPoiU/AqQm0beTMNTVj
DYhiMxRoyGB+6Wzj83mFqhujTYK2C2Yu1C/HZQSswtebpZchCt+2svxM5oD6RdsLUCJB6qzUiQKg
U7jgJ+ZxTWXnGwZgxa4dWCp0FSLOsETmVrAD99XRTLagTmZoeWh82bdyDyErS0+aYjeFr0nFONcx
QhQeCgdHO87hriUSmfyKeqvFwUNAHb/JtRYiXhEfrbTNURU5lkckEjVhme1JxDzEk5X4QouXY5aS
OYKeAvJlo4RMHIRWfEusNNVonGW3ICgi9dMi85klQtdyONsXelBlHeQntZzJRswZnlTlDgLuphcK
Q37CpxzbpFfETerPRkQPafU/WmxR2ig6Qt5S+kRrm8/E+LGDZGgldHCH+hIKCAzVN2wCbsi0qYa1
NfExxHp+QUZSBJw4scnKlwgxdIsj8WrbOWHvN+TVd2e1B5JlFAyG02sQ66afYX0ZsP7Rr87q2sAh
PjW2BQq56BGhwQir1tYIhZvh4Y7oocCvksL23UCFRUF3qCXqTWlbr6oABm8VxRXVzlvVjBx6WUQB
MiYk8mkPM2sO8LkTkmfgYYb9oo5GzI2smdasEbaDrkUHvd3ZcZOu9WSGjBkhkUsuKZEuV4aU9wL2
yMFWixFhzBLFgh64KTAO6c2IXKa8Q2rA0SC7r9Y1cfBE9uJmSVY6Um/JPXZVoaknuImNv0ighsss
oO9BTRSQaXGybYbyXNICKaV8Vdt5wPlm2ps8RC0aLN2HFkDsLDjbKb6djZb1uzoKmx0R0QlVpnZM
cgWxGIK7wwiBm+C5ayBRh9pluQ/16TqpJWb9xODNzYxViL486qzZPbOO0RvL+r1f5HTdoFwYQyRI
m+hfZ1x9mpWcYJXS6gU/oD3tQzmNTxFYHs+qmEWoNhfmOJDdoblhuTVBYHk5ofceigA2VA5nstJC
Bg3rtY5Cal+b5UFwdREZ15Tct1co00GCWbrOMRXyvudgEsjU/Cw1NCIJLNXL28fIfUNKjxId0N6a
bTcOsP9g7kyWG2e27voqfgE40CaAKQm2IimKEtVNEGqq0PdIdE/vleXmj98RHnji8Oh+VyqJFAhk
5jln77X30iGXTB+ZZPOorYeeQdukuEchjpTKRvkAPecKkPYW5s6WM74dNMa2bYieMQqrXtGEBT7u
oYCP5XjWUgK0oT+A5LByBQXlTBlNAS1jnd69dfZKuXczVpfM6V5KbDVY30SN6qn6O6u8+cH007XW
kvSeoGSQ+N9XumHtcewsa8MfxKaJtdfI3NYJ8txY59wyJ16zgiacguQn9whhn8wzZDloNenwIpsx
KH6oaSUzaJYk8Ne/5eLyLGj0dZFsBcRAdKRAtww+JyZDnVcP27Ko3rHIcdDGm76pXINGwgC4s5+C
psg5eQIGc+MULRHvC84yO56JyomSeu0Iw1xvK8uuwLmRKOe4cGEn2tD8rBlHbOlxaxF3Y6wHiyuj
LxExBiPsMJe+KqMFd5/QMkgBrgFmqI5az6HTnsqnKTP+jBKpQj1PTLixqYW0U9Gq42eILJNdqH3o
QutKXvjQuu/FVP/VGx6PoqzmTW3ikUaK2tFN2i4iNZAeiA/UxIjinWPRvAp/wFEAG6BFGUWvh9DR
esr35JJx89Vmta41NPJ5/MWxrCrDaZWZNBiyOvxJGZjW+XgPbYszdg68CIHl1WaM868p0ePwy5uk
3DTMtyl1tH0p6+dJWiRnlJsCGRdWhZjkb4EaPJ/sNX6kfJUYaCBYD7eiNo9Lnz6ZbfUHv6arV3uW
WnvtOE27dgbmNDIkWEmC96DJRcgSvLHRoz3gMq/su1crmc21lcssEOORaJY/cTxqlB0apa4OuKKL
aVLEC4EqfvSle6chTPHMvfV+GrMr+Xcj639mwyD+g+d/1URo9OLus5NeFBD0Cew2aDBQrvQKNI5W
JdxkUI8cgUwIyyAW2yf2Xh55I3yTZkGBavzo6D+9HN3WpOu/mY/s19K4KTjEs6aBLDN4plsJb72t
9iJm+WKegY4KTZqt8VOu47AVpKxVsio/pO/shsLJgN+03poU7U+/qYJRmDePoa3V2B9W9tQv9huH
dBwuUfs7pu3dyOeO6UNCNAlADQa6NDn/JEX/7nImXGVWSgnTPMeSXFw9/dub5GJm2cpRr5zE5Y85
Q7Mv862FEAO4RYRaMBuBbzk/dmRyUtJfltm6ySRiiM5RPi3DfdXo67oS+ip1NNhwDSE0VfdMmsib
3pIQ+u/fzUX53drGOyygcuV63rbULVY0yZAhldF+GjnEmJpslS9+D4ElXldaTjc2RwpgpcQ+5PaB
dueqV/GmkKexAwE3Xrcpt8NEMDMkDVLqzRNgWhlawZKwzIcRGyshIGXaV5wXfcnWqWJjwET2u2rp
m82CIypIuOE5G4KCiZaPZPaoFgYHtfxbE0I6iex/MiBIx1AIXV1um6VB2BJ96734rB3rcQQUW3ey
o5gfu0BnvUP6lKMDBDnlwE6hwYpopvvRS9jd1RCZK83JfhJKC0IgnpfRePYrlHzDQL2reUkQ6nTl
Jkk8AXbFQNcX78FLN15o/mCy+Wwy9tEWDdkqDqngc5kcDSzYq3KOOcY50RHACmxi+d0JWofgUfuN
3dQ0BwiwpsMSdRZYKLZ+zCLOqhnbQ11El67a6XQnl3Fh1GNsa/V9YBLfIbF1YOJewCLvY73ceY3r
r+Sk3FJAFqoh7WjCLwGnoIQzt/135HNw2Ov9Eb5WaaYMvIp73Nn3om8dbBgRX0i6d43G/qqG6r0i
WOmj9dIPd/5a+vEdjgiUCZ4kpvirJIlpXtOBHmPxUumpTmihcZw0QUfQ7OmXRWydtr5NgLxTV7U8
5bH/N8dz0nTDMaJdES4VO1TMhzEjRjMn67uJ23xtGizBg7kfDTi1nKqmtQHwyo/kPhwbitOeQS3Q
lae8nN7JRFqBTxa0mbCiGdDkXas3gwpwpcOMd7E6yjSf5GiK/I+ewFwvpMYmSXDdWZyVZw2hSqTX
j33bn41CWgF60qx3kg1wX23tFv16yGziKvChoAA5QTkjjUnGv7AbX7EVMO8mRgtZKm4cSvj44OBH
oTGNrNToHjQ5WDB5PNrIkhWnqohk1XjgQJFewdbh/ODAoanGRT0wLWh6pNq5eEKs1B+N0NqMy8IR
FOKMCsP7TSeaRrUwcUG1GRqPWv+0K3EHyyiDooVVmSBegkVJnY3ui65c8pi3PSe87KyHeEVQ1yLs
zKaLFc7YwUPjpfDUUa8Kn/SBj38J5WWeiOsAydkm3ZtAwD9l9FlMNDB4yMH6O4xNAcmuKxRsHJfw
uXucoagWdjoOkS1wDHvWtL3Xwb6ry4vuRs06JNtryw0VMNNe1rkxY+syilVSSsxeGfyRRBZbzWEP
7lxc12T5IBooqw1Kurcc31ce2l+539JUYsHCY5d+9Eb2FVkIE6ZFu/cO8xC4XCS8eq7Fe4dUYZBi
Lafyoyr0p6kDoQVzCxxbh7oYc+2BlfOVdkXj2fJInFdMDBRYtixW9A59WCcG9GWw/JxOneS5rO3v
mWy/tYPwD1EAzEh30FiUlhJ1XOvkQWz5+144f6wozKndcjw1BbWiF7tr05zLfTqhu6kHjs5dM9EF
iauAvHINCjyp7ZUzFdshakCy6W2QdVz7MGygT2m/SRPtSrPkXNrTBTDTMrA8AvN8j8xGv/9OmKxB
2NyDj6AMj0sExEWF9ECKYjPo89uciVah41axMyJBhR2JYo+5OLKjtWPUR7MozCBrPpJEnrMR6VEY
Fh6ncgMWds9ld3Id1lj1G2pfbXaFcT40GEJstJsGOKIcSrqMoAkVJdlehUjMVestydYiOoYWmL+E
v8viXpAcDYcYMUrTQJlNJjrdPqWV1WLqHmNykXKT8lJPVqTjYLGZcacIQECObCbWD+OzYCzIXJvl
M4mrtSScJ9X8a6iN93EUr1mvqxkbYcT0ZtZJKeCsZemEwHWXJWSFsq5MM2RG0NSTCVrIsmpOhE36
EzrxSg8/OmYEehvfLYcQg6K1/k5h/22AUedeqgKL1JpVHLHi6x77TIyXdq03PnE4xAZP8/Bmc9Tl
6GA/jQQC03fl9kYOi1YQf0mjUVwRKyqxf9EqSXv3UDfQrIk4wiEopnWTJ1sD1bpnMckKZ6QrTVMx
FK27DTFMJRxo5KsUEF7qCCS6xzIxoiBqiQhFQ3w0NZhe0vc3Q/vj1/OHN9VpoNUuevCUbmxq4nax
wctWzngYKtFj6S0uLM1/zTrTUMt8kscMTdCk17pIHNeI5ureCdikiL6Kuq+lHqgtCvmSNfGfbBn3
U1Z++G7hrDgwx5vaprsyYUbASRWeMvlE0tNHDQV/P7ezi4NMaQqidFXHhnEUuCaLBdwp4I10dE9p
lHxmpYwoW4BiNqLXdk7OIcvzE+gHPIWGW5jUDcW0pVDcVPaQBWhhDas/ycJ9jvOHkkW71bla5YhI
jlN5E9QcpmYQHiS2JrTs5o/Wxbc1l1nHcNNnvzVN0MrjS7bEeIMTFPzgPNZ1zUPXCoY4TuF9E8Qz
b7tRh65mj5tM8OLIIa5FjXptWez9oqVfsCsBWcjiLyG38cpcDBo6nYcfTY9UXnCD0W1uL+4c/0hg
KBwneBXY0k+uqKaVnUXsmHjzJLi9HVUyerzxsQ79U03oB6c+QkxMug+0x82bnzHOIOxSoMeA7tL9
CM1/aaVP0o+gyQPe0WTMJbJoN0RnDarVRjLL3cT5cJ4W8Ro1mrEOqd4RluqbJXLlynXAy4YWd5bD
wbbpunAjM5KKTdHTA1xEYJjeZ2hmb40cEphS7Wsa63uQEWLtEUC24qTxkTnGH3TFF4uzFzsx+5tL
Cxuk2BjMbL9UZM3RWeJH6RbiyN64K2OqMFmgnqNnNZg6HXa9SMhJVu1Oe9Nb5Bz7WUrwbNfuQw9/
XEZOySbyFh6EhrRxz/uU+B9KWodmxBB7sU6om7H2ZLJAnDJ8InnvALLHPQhzhKdAiyMay/herSfX
FSN3Evm/1KmrXs5yk4bTTUbxd2Whg2UEsfXhp8WldYg952z729DqhsDUDE6nICJXbJRZ9w42lGfJ
zSFv08nqmiH9jNqcI7/uNETY2flWT6NHgW6GIFKy6rJkM3FMhJpCz8uc5mIDcghVqF0fEqI3bo3h
72CYLcfKrrfC0MsH3QU93vP4eou5bciuNe3sqQpL9wl58pzlWzAgJ2eZb64wih31KigqyjDz22HB
36YxPa5orrl4M5V0p3FuGUWab2Xf/wL/4ulxRu8443KB0+aukhybxNzBRkxsazVosA7jIep3Q1gR
tLdcIl361INDH/ihQ39yckNMVV1EDC8y08LVPkavCYD2xITDdg3MovRTMAFsBMFRkxZviillTjPk
TPbnEScJZfAGc8FR9N0pKkvvxMq4Gpyxh8LsHpBCVIHLhxXkozls0IABQOfjFncDpTgs4ORWa0LA
CFjl1TOyKwRJNaPFdsLUjEFuJSMCbJBpDf8SskEG15sox+hKgkW5TlurDsZU7vNozmi5O9Ye7hE2
kYpurJSu9lBN5lOWDMBsZD4xw1Mh1g5uBb/3oyCeONCPBmqu0gTIOOrEehA112FQ4BrLO2X+whpw
slCG0rhiNV9qZ6fjjwchQKODS9Itnrk1mWwF0iq/yPfrtkUfiNBOMBOKeBNZr7kncJq28sHVRoJK
sR8kI9uZR6ZSICBWkkTzWpqdWEeSsgjpc7Yac3cMTN/7rIU3Eq5LsdErgYicgd3njXvO+uRTmA64
HTKX3aEVWHObz7JAoJjpHHQcJ9uh9z+0QJpXizcSnpTiDocVdrRy8ZboLYxGazctsXsY8p7BR4GZ
xYNxRdKbQQ/CmXdWhHTcza31RDmz8zG2r1RDLIrWZt8Mu1jFEfD3/s2YmC0SAhEpUhmT3+JO+LKK
ausp5fuSf160sMl9PgRjQvxjNhMWlFa+1yW54bG+PLteBQ8xzV79BpGkqdcXLMyQGMt3ZFLskB4D
QTHWNNOaY2M4z3XHR2Et5GyZJnHtpUrnGeG0z/uSGGRstYhBSGb54/A7g5BSOzA0Neh19Rrpf/6K
eB4PCGZ6s6HlLhr90W6bVzDQnMNyd6/JRaehQ05Dwu1YOh0IooW/qKP9ti28dt+2uFKbQqYbzck9
mqhsZ4P7WnqsuFqIxU5HBDkYmrECNpPCg56yNkfC7eeHsD+S22RxAgnT58I1TrrQHrHE/fHmYj4M
PnYFy2nfk3z8CckedJIwP+I0HQrKllDf5THN1m4aj6HocUd0x9qkbJqwkBx6aOuFi+lI94gOmltF
DGyaQ1qR0zRp7JyulptrgMpPZDFEa06DI88JHggj65CUdiKIKxMnB+tIn9dnjl2/JE2QLX8MsQJ4
dfvWC2Y7Dnv9Ksn8yyxYDHwbaBtzqTPWtC9TeCwUo7aX/iiDckq+697/zeDbJw7uyLZZnivN2ubO
9CaLiRE4TxU2ekbSLDfBqOMYYv6lJQvmJPIacS04is3GBJD0YF3YD5k1XseJ8afsHVqt+fIdU6d6
FY2WJequzZiyD2UGrPuekfXsteqhDXlo44woD76UTWWEKDd1VmRSJKfBKn7CpseLagwRCdIeclnv
KyyNrwK969qSVb3S31ByAerchVFTH6aWS6SmlTLK9jzPapgZH0k5qbf7Zcy2SwPizEtyWk4jnl0l
lu2AsbBjXgrSZdZm2Yc7X98ODZ4jF5sJfVDji6MRw3cypFfzfjJnhq8zs32XyJGWFbChFmVsCzs7
VIlumFt17G1B3/rvRvXPbbMuh5SGZqeQR3Pgwu3sdGoS6KoJLQPPOC3WZNFtbl8aqHVrnRn52pzg
m6ILtfdOeJOI6iC2BxORf2jB5HImEymYPJT3lbwMkY2ERzy7lb4f2/G9Gks2PNP/heK1Z5veL+GC
QM8h8iCcn2Vp/NU5JXph+jhYDH+jJiGgp7qTxRPz3FPVQ2Y7j4PRk9ehvB0ndklo99YEXB+HCzV2
8urENQfXbNowy2fGfyGd9ndO0c/B4wOm6BP0VqBgXudaB3vqh1wyDpeZSmOTxF+lltkctVcSVaqD
W/XH1MkqBrXFvO0pENPW+ON20EJms3kSNWFghgmJqR6mTToBdB9VK1frrTWAKhe/c8Yha3EJDEIG
DpqP60d1jFkdZTCd2G0eaS1QlCLbuDZlhVIlxTMo6waWATlUzzaDyjT6EWb6WetzRNO0xEkXYliL
aEQN6MaPAC5e9Ul2G3NImpuT4p8v8z+WXxbfdrHc3FLqv04lD25efnTs0U85Z0lOzmN5wuMzRZMO
jSC6Mkeo9glVB7euSwHa1fVrn1gHW/dezYLbd9bIuNHH8thGc/rVaPnTVFKwi1q6lKtdtW0mXNt0
7JjpL9c+v5a+Hj3IpvlGqhaYueccGUOwv83xH4Awh8Rw24uSl4XWZ5iB16oWyqlJDl9ePb2VrkG8
Al3jVcZqCs8l0/H52/dIwLVcajo73cLzm9RQzViR3+BnkUSSyhcjqyA5sHgfQp7AKewyIKvg7nva
a+3c0nhZwnlNSwRXv7GJ/Mykdwixo4okaEzqWWa9nj/tdElCfBF3D66t9TxzBSwUKbVj2BHvSZD8
vAZ6bR/WVWtBDxnKay4E7DBPnx+WhI6dRvpH5w5sXnb4C37wrzSbV7WSAT+alfPUUB7UMcq/kQAo
Z+qoPKo0tLeZcq2Oy7yKlI8VKcKofK0JBld47iKYsby6yvua6MoFS7EwK19soxyyEVbZTnlmZ+We
NbHRtthpaUn8lNhrK2y2nfLbMsJY0UYlBJSmAi5I0qQx586YdBErqZkuUzypHLwdVt5CeXqR6nAh
cPmOyu8bYfztMAAvygncKE9whTmYqT7rRLpPlGsYewESJYzEuXIUt6I8W854t7Eao0PkJsd8DCcL
Pt0/P3J7t5U/uVVO5R7LMqjBj9l5LJWTmTCxQZ03TxKTc8MZbMH0jC8JArbyQRfKEV0rb7RUJmkc
qotyTXvKPz0qJ3WCpdrDWh0qj7XG1haImDZsphzYKQ1cB0t2rLzZEybtRrm1PWzbvfJvgyOkP6f0
gRG8FuXxzhuHCqId5lWptbcmQ/Aiae94umGyJLtPMur3uebC99UPaLc2euee4c0Tl4e7vMNA3mI3
L5XvPMGAbgqc6KXypKNjRh+BTX2Q+1Y+5VjXC1qOmo4WaMLUnvExN5jc8XSuZcNsIwzJDK2jlynb
zcoV7+eS36JhfRee/YUQ1Dj09k9a9y1yUUytKfZ66Fm0/eSdcNKrj/1evclQFFvhZte8Nt4sO3xW
XI0ZFSkb7qGOlycyDV7i3r8PtncScwRXh72hjF9y+68/y729xDc7me+TEb9i8boXwAImDSfC9BaB
EMhBCZBydAr7Z9oNhwnQQAhwIAU8MAMgWAARKBuJFjGVcKknWrGPARboaksxeaMjJAOr+GrDWwve
gPzTDdGXuBn8fQz+QBPmxqCDN4NFmIuVAySB6v+Ig5DN6R662bepWAqoACHhWBaTFp6/pKFkjUEv
AHK4VdYeSFCHPpg98x8ZpQPXwDH7xQLf0INxaMA5DPEehx9/K+ddRXugAXSg8n9vwUBMtnxe2JbU
gsBAEmqRCzKizr9TABLsKX+FIkqMoCUEiAkEIgwdgE4AIH2w6WBnikZh8YQ04CkmMBUduIoabEWp
8BXzwQFmoeguEoXc5MMi2In2e3QetMh6h35/sZtoM9TxRrMXdGrLbpr6dewh8gOeYbIcx4qmgYfs
7Cm8RrHKbONKmswndvmjAMJR4YDxgXIMGMszIB2ua363wjh32DwcIB4KNb481IA9Ip2fBPShODMO
4A9HKTUBgUxeSmd6ehsBhJCvfeRvswMBOqQGIdKBEonqINffB/AijeKMGABHQsAjMQCSrL9YuIcQ
zHwV1HsZmBIXXMnygfP0TwnCRBKBDNAkB2xicVF4BDcewBMH8IkHAKUChDIDRJkBoyS1fywApbgA
UxbAKY1SzmCs7kNSOuvuVhnEs4aHppfnpXZPoh9IBpr3kTkewslaI9wiUbXZhN2TyyGqn1yOmC06
k+UY08ksi3aXqLH0lw61mp1wQ3ZNQzjeqjbjL+xp3D6G2OgO9tkWoi8kmirs6aQvz45FNF5u7BsI
U6lhXrtGu2uCthuTD77/5jnzm0cRpvExKrKNP1/9uQHxZL0ZPJDqAUSr9ijNbiPMjCyt4Wa681uZ
AcKBtaG+7yOWCo+yxyBmNh/Oo7SjJ9JwrkSA3YYUGnGWXIasOpi+fKYaWWOAPPiee2qN7hk93g3o
0j3vw6dZwcPsizYzgUL4W+ryrmX6G4grG2edHulXvUQgn6sxjTjlU3KbY978PFzQcV0SJlmW7LZD
C/nHim9x61/03PtQy4g3CIYZBgjN4TbJdV4n0Kfim1pJfA+jEuwTN/DE+1hfozZ7HZ3iGIGM89bd
1N+7v+D7Ffco4tHgHJyPl7m6dgaGv2LjdVenvFPEnEfYnS1dJ7AG4GVnWg7tdkrmkw6Wrs/S64RF
s9Hm4z9RX5oQ5GdcY0NeGul9tPTMPMi2hs0zxQgyvmqP+bKFvBh4cr6pZU79U2ZbL0yA7tYw3Buk
IfnonHGP3BqARgxubkJPbgLFWDREr/ihiWW/GIKVsU/emCBf5eBeSEV8TX37bDf47SSE4/I6uPO1
tLR/f1jXxTdLs+9GxfxXu6j346vrOdCn5FRWjuAFy6M1MGYac6gtz3lIhF76FYPx72f/EnfJq5VG
l6JjjealHP6CVIDXqC/EoZwVmcmZ5AUqzbP6ANTvL6zurA07YUU3lEQP6NDuQGXfmiQBRUIKQp++
W3P0Ogm0xux6n4kQ+OXHZ3VHGYN3ntwfRWiiaL71xMMqYJaHwt4vCk6Bw43in+ID1RE3X4LjndTv
oxtOmCblTfd4LSku6nu5He6b9quVJdrl5HVOlre8Wp7UH7XYyZXyrTObnTUvT4wcX1Ipn1Hofvzb
dHT3wzRHjrAMhuNXhWZKXPejSeKb024cS15nWX2X7XR0gdG0o7mLARbDwfPp/imOlq41n/Ei0SaD
pCGUmkC/kERd9RYIkdh7/Wkwwg/1RHGtLoY03oZhfMnlLh3Si2nMoPOeOmt4Hlsb7ytmPwD2zAbg
GqZ7GepANarrv9tGH+7q7o2cCQ8w8gU6uODkH/y6Vxmr78sy3FJNf0NS80FELk2H4kqo2gdyjd2U
OlvuTDYI2GVzeDerAl6TvKt9crSLnfInZDyRdTo+QfJ8kX1yc6I/A0uybUWvtuYcPYLZ1Y8x+Py3
vZZZ9CL1/jK2xdmoIJDBgJ+a7Nu2ss/2zVvap3AbpuG9Lf7O4fDIQfdZwX/isLskI6/uyDvDw4sS
9zHY6uoZeTbYKG941s30HYjoVbOFSjmQPlCudrpR7lYM2uLp3zFEva1/H6OPGrTDkmShLENZy+vz
DT98/fc+hXnUhpdo0X/jJrrRQOCc96n+CtGX76zAT7Y4+l6EyZO1LMIVbWfvZqy/FdwU7SRQe8t7
L0MMI8vDiGTGD/Kuu9uu+diybjVqwJjN/vPk6Q9FvEXgvvdafgJIy8oSqEbKrc63iQazo5j4XcGd
pqqsDRE83z1R6gaRwgP1k6CiYngUvVqFs5WsoBG5md1Ubju0ZpW74mpxvu12RbWcXR+AgaafG2gL
jh/tU7BvKWdSl4qdxI1T5movCCsOhVs9MP44OQagC2zYCbb9Zsye1M5OBDkBbt1PLOs1JPndKKJX
Q0M0pRn2Y+gQE10XZ8tVTpa+uo7l+5gavzLXOCeZLIv1y2SX3047vRaW+6cbh8cifyT3+oaJFkoK
qcH28JKarLYZjGzL29mVsfIZWhjRzYHMIEorCIW7d4FGyplE0WY6zN54TFBWFrD4EJzjPzP8eu/p
gTvR8pJwPxAXoWPZheTODgU/gNTJLWfooeY6mJFXJuHM2mCvS1+eyMm7WrAUocMRaWeco6o/zemh
deUOffajziBvyrfxlU0iudBA3echmSZCnID9bHoa1b3+kAC9C2MHgepvnSqj4HDLnTee+uSxSaAm
YmpCm+KJ6GQTVQ55GSE0DD+92emkn8SIZXTakoA9UWS9RhHhYVWxplN3UfK/0DOZzYcvRsgA2SxQ
S+FdzIO2+cMMleOlE4wRRxi0nrpOzlQCQhG9hWKuV9m0VddZnSiRJep+dELXfqwUXnbwWQ7mozNk
l4gzh+d8E4BxEzK5yXR+wmyA5LXe+Q5rGoPwoX7My+zqIULEH8YwZ0HVGfNOIkYJ6CTWtkBINPxE
3EVmyookh3vVD8+WhiwyBVLnd0rQbNL1AGmWs9zwctl7MWsFHwY+Li3Z1dN8HmKgpzYKsUf3I4lc
1NP1Q0NraxL+H7srjw69CeEYu5kGWoUhyfd/XSI3OmboEQNob2eynA36n7TzTkpd2bu71D+bDtIc
ER/6KVvnDCnRadBKIEOFJ9Hsqo2m3iVfb2QB1bVYNSnQk3rCyfwki2zdu9OeSfDaAC6q3kyETyQz
7yV8lJ7GQYFGV6PWdws6Y9G45beuxTYbzK3yeiczLMXFO1pauY+N5TzQvA0774BJaprXIFQ3pgtf
csYSlNGZCeMuAIAYdI91Omy8ZA7acA5sRjRhqB5cbV1P3hEIQLu2TQw6w6Eq9EcMYsdlLA5WE++6
uQFQP8OIyw+9UQGW3EIwWaEw3WSNyVwR2SHZwEu6bU18ORZOpXI96r8eNbjDAzTwJ4U9O/evhcQV
pQD3KVJXwJbeDFbnrK4A/6XOy+pTKCKb5n8bELYbMNK7Ydsn8r0DwKGffcgp1WbS/WOyOFu6CgkN
0eQ2gK/TrHJH1f9RxqpUi5+KzP5Iw1uKlGmo7KMLy3V6DN3pirL/I6RhTpVVDzo6m62rPzg8+ksF
bK+bXtCSnWAkXwfUBTXE1Kx+y5v8kKbkGXAXwCg4s94QaVH9jIJWjWOiy7HnJwTyDKkpedRkVCjr
yAxtwz34HDmzyj+qDa9HgxnN4SYib6rNaNiP2nYMW4I3Ga63Ny+rmeikxRmU46s9QhHtkgtIdnB7
00+o+wyW56PBu8Y5b1suI+aCCt0JWqwt5Did/CHb4/DAc/vYhOMzA5OrkWksgfrZqUdEqjZhYqhZ
WZ0sHDvqaNpENDiWLW7j8+g4W/VtdnQQtN7BlWxr2F8Kl9UUis+MA2MebRyEFAr8/6QADwru0SvH
7dDbG5Hua1s7U5Gs0tMYboo5ostByrpYduioN209EZ3t79mBNrCuNviklEsI9/Am7/JAK+ZAfRlY
3kFzwx2P5oVZ+sBioCTnYv5WmooZISO+4J3aCGFbP81DQai3De3V2U4+IW/0++InOgLH2X5URPqq
QsLfeZfCJuLHqB8Jn3o0vXanh/4ujZ9rJrhEATnRFgfdpqdhpXW3MXxcZqpBp94RG7sTS/NRW9FT
zbYHgT+LnRMCTzpo8MGBXpRatGv5VldD5yzXwoU7IFhaEzyXQxvgnAoGhKFW2gad1u7CadhYhTgJ
BuNjAcMsGzemlh08AkyLiZgfLoE/4pme92J0Amx7r3XKB8cBL0Eir6o5KhbAce4zI/23ZMmOEtax
+a1uKq+B7oEgGliLN4F2jpOdjRwlncWfND+MOsO5yYRXV++Nydr+qw7t/jmilMly672piW5P4p1m
AAePD/YIpd+hj2eeZm6VkiLRw+HsDF+Fo4EoZALU5mcQP/vmoGfW1TFxINvO3tJYYeSw5QeL/dhj
WmPZAfim1EwHt/B3ReMd1GXq/6aXXNtoLhfPBBllrf5dcl6rs5cgZChHbzGQKScFM1BvErgry7+/
o+Ow4l75lHzNyuLdhKWSBvU2bE0sURwC+N80CTfmCJK4+sitcCsq7zBp0ZNpW4+dbm9Btj8lmjw1
eA7pkJE/IZgg2KCdbfa4u7agxIjngFzyPSqZlVSWPKnTSqi3amEe5LCPE4hgLKpZ8/Bvrdb50H19
V9DdKwGg05rfyBgNLXw7rsacgiavyu0oYqJpuIOHZKe5wDuiEXoOCqVEbu1Bf8h795KV+TEzh3vN
GC5b4ECZ8pBRKmPSZ7s2H+LQRjHs70IDsY0BdKuZtnPpXHJG42gVVcYMRLTlt29b/l1BRyZ5U3dy
BogXj83jUufnsdaehM9Zy0ZIi3Kla+PTMnDTgcZgdr1HMbYyovrB7N5NElFH8lxKow6K+NulroM8
kIOqTj2Sxcot+ukdnaRAfdCNi3QjIbnUKY/5E6DDXZaTLg3M2rEfdc1SYI+jS54cjB1CU/IjrIF9
O+u7MMGrFnoBbAByC9tHpN2PYX5uq+qaJCWYoILc2em5zih6gPlOiX9o7fyAXvZUaEmQWrwSIpsF
X2eOtELnYwBpHpiLt59LRqYcub3l1M+wkBeM312Oastu7N/cTK0dCqMqrRukKrCknGtLCDta/vBu
EQJNhU108EM4eTEYqZoBcUElEKKp/3+LD1FJE/8r0+L/j+QJA8syQI//c/bERcVF/Jfz18+f36r8
z5CQ//Gz/4EJIYPC8i3bMoXhGhA//jsmhHAKW9jCJU6CdrWLt/o/MCHmf7UYh0MQ8W0L1ZvFt/5n
CIX+Xz2hG76HHkYQEuA6/1chFOa/0Jf/jAnxbUPoQieKwuL9/e+YEFSEA2oZHGr+tBlExLFu7AXS
c6SE6hTYXmm48zCmV932Hpy6vc+atyNbAPpDijKKQ41TobDWemWZqOSj1OJPx7wQZnB3cDsPLtXm
qGlHNwovtPm2LvCHeZoCuD44Xg3x7i3NiQCAntMk5/lRSbQ52IT/jbwza24c2a71f/HzxQnMQ8S1
HziTIkVRFDW9IEolCfOcQAL49f5SfezT7bjXEX5xOMIPXS0VVRJFApk79/7WWjARYUcUGXc8dnis
GuGiylJQO+zsdXde9x7N9zzA4kOvxF55fUPLPsmUdC49NCp0gRheRGYtV9pcPIuRjpOjC0YSKarM
AivrECLOmlI1n8gwsGD+W1uOt6DNCzsyBk8eObfxhFahqU+6Y37XgXfBiH88FOMxqZDI0SZn6Cjw
ieOUEjgNbCydp0U8MRzWyLEEzWZoWNio/Lw3WRcTaEJQLhBTgYFfcfegET6GbwmGpihqpdKzzGg8
FrKmc0x6JqzWb/A92Hx3PCUJmAs+EM2YC5WUZay0hk3KZAxAiLnRdudM4zCESqTECIVMb//BcsjT
qODiPfw/MzGf8FF4SHGiWCdJrbKx2OHUMTMtaRNZVv/uesMvXVLUhXJGWIDLSAaAaeAWFdoNLSCO
bEN2zrV3QwTPTh5x8uGPJCEOsv1okuioxxID1/Kx0KqYpIjy6piE+M0nRHUR04boPHQ9QxbtaOIG
WqT5t107d9KK7wfDi9hN6M9gPfXkNGaA+fJvJxyeE49er6MsQ7QR5TWyf/JcQF0VbMe7qdsdgdPG
LrbtZ60sL1LkFyGxpnYmBjaQJp7bYOMAMWFQHOM8CMQq2qrDoq24gXtfXY+lmAP/QtArGOUDVpM4
yNb6sddnZgejuNJxXmqZOkr26HUEVFVc4OUo/Stayx1gRtZznpszxncCpaeEGivkmN4VOl7qpj5c
yyrZFonxTpqeu6y7AzuDA/seQ34EV2OmSVKGDMKTAtgzqiEiBvliSeMF/mzFVPAkLXcbdsC0gKB9
YmCXUB4REe+84a2L0MBkbvRLi639rJiQ1PQ/ytK4FR7RBJjdLjiEP2GKwDhcl9RAeIREAF6sbgy4
QJSimdZnWZ67mDASt7F/a4QuLMRQ0ozHoYXs4SXa+YcK9pncktvPo47Q8HOgdDS7IMf8MUB2aFnb
fiwOmgS87kv9k5bMIiaFLSaOBp20PNSwXrWZf0ive9P94RuA6SPh9mcsCxCFH5YktnBvVofSZRRo
Z8VDhJADMmQ8O0qwdki9ELVFDHkrNmSZYtHl8kvYPXynlXG34Qa0mZz8ZQqmNSY2R5nOa9ORF9vr
To4VbwydQFapH2o8ux0ld3uuZo9r2MyO42TjWh9x7Pb3do6spJPKpg3HFqw7rbFeFiq7ohwQgJo4
nC38KCHWPbKJkDRXobRehqxGo8cP923qL7Q+xazu7pqUyBBhf24jlWtxzFyOUXc2R2VFEAQo2sio
wScfWHcb0ACCMgac7Kth3QROt5jpDNdO3MI0AzGE2vgwD+1j6sXuolV5sLk4VDmZp0OvP1PQ41LI
b0fMjAYAdt/1VLVzmmN7TTQWUOLNhzgNk/zbHJEg4f4xLTpSBAuiHrNK2T5n2KCBee282T6kbvpt
NzjCZUbDIJhWmyjgsVG9IgIxtGWLKZ3opi8qYypWq33Eh99s7osB5eE8OxOG+Om5NAWJHEOJvqMk
sr0r8Zaq9W02Z/6S7vdLWdfvMwAJXlD498/S2WbYovIShZzu34BVeZrNG5ZKX5APwaK94j1Q8qQZ
m3foIOwOrZ2ozuBB96UPYcBidTdEyg1gTL+gjiBaa3Ix2QMYR3KDGYn+nKZ4sc8mfTAA86VMg8vU
UCbDCpnr0d1BdZt4pvggcZX+MdnvxAiBHepTuhRaCtQ3aOBVAGkEGbCT5P0C6l/0ZM64Ep+SUhvv
Ee6y8pf6V2hnN3wOrt48fE7ERZqTovIkU3t2PIRW/C6Gx9rim91zMbvGxqFNB31xy/lDdUWqpZbo
aKmTx6DukATp45ZkA/6TB9vFSW4IuN7Daj2FRbscesS8vGVPvhMaNEPTN6O56OwAyzpIEHR6r2mB
zKQqBMl3mBXhpwG2ZNVXaFgOeYQodI5xZvOjqxEwIQ+sj67PkXOPTIrwncK3NNMW9hDeY8p7tHyu
mM511nBcxzakyST0X1rU/O7jAwe3L685Q++8zpn30KtEbh+U3Labd8MRvCtO8eL18skxs7vOfRPO
/NzWxZsRKEexPAm5/fxlg/dCptVPdZh/muAIjIvBVTyzRSE5JliQtkfl59IYxVFrkVdGgg1UDvUe
HfHNY8zIWs8rknQj+HS/GzrGwpXXfbpjgyKg0leORVYWCT3YG5gIBjj5RrrqTbjlPdnuAP4GG7YX
MELNNQy2a/8XJ5NbaqP2NSvx5NoDQRAAOaNt39dRl+H5gGPgkNunfiqyRQOzsko7AODGuMtnPJyt
Qrh7DgqfiCzwTSSmOb9zIBMKx5Rg4BbhkgEwvZ73E162DNJbkk8XRivWrHZnLHkA5pB+8vKN78LV
7yAHkUY+oR/j3dII2xUWKbPnaA4uEXjkwgDnX/TD+BwU5lfZ4gUS+MUjFtQnlrvtyISpI8Soc56t
ynhyXfsgEdVoETYtzrL24ic6Dwm4n7ENtO6C19MtfSHoj8DYGiGNdFsXvDXjmO4dfEJUCacHL8l8
5ER6Ks7YoHMJo83xoCIxrzAFQUvBkiv1hMvhi00LbutlKG9N3CvGULuTXU8yur0nAXEfGPPWN5TS
/PWnKCuWzdARI2/OgPOlvqnqYpOn3rHK28/CYsKp1w5m6PEmLMffnZ9fG73G3jH79BnIcTqD/vwW
ndMshzFm+Fm3ZzFP+D8lCQElzskqugCxIUarbv5NniS7sI88EfO55Ui88SoMhxCI0HBAj5ujxzyi
6TNqSIh2OkADqyy4FlXeaytLWpAaPH8JrKy1CVHo5JrZ0TXpowepO6e8hh0RZI0to2HVKz166dtv
mp2eDRF9s/MtUvpry9msP8LAeJJTfVZlYpG4e+m4T2QDkZzgMBcQKFxd2IoFi/RHWrGRc1YgY5VR
Ab/fesrHG/mrKAchSQlhme2FwGtjjt1PkRQvgw1HLtiYq3j+Yv7C8pVG6zL2301rI3N6PdWj1lLi
1srcLCSmFbbQeZwHe8/YvFz6OexhiMmcx8ZulIdUec8xVNx1yo1Ow5ZuVP50sYtTHSQqrCPmdZXE
xa6eS4T41L54/5nJ0kSshfIofNNSqNmkpZ07xEiS7a46m9an4cmWFB5c83Ls8zxmVqk57MbcFeue
as7DkIvelOXR7kEvjYUbk5AOR74al9BZx0fQucvygqxPm+GIjiJ2Um5+Ld5/HmzEqpETTn854+tI
Zk9A6yTIYAc4KF/AOmJlD8b6UdFeYHIIq5ldfGojCkEDY0EM4LelchokOekU/HgPergQJtgRulQi
hMWktygOvzwMCwkFq5dWjXQqMN6KmSstkw29lp6NlAoFh/J0N9ZRsJwL++rWCfbgyh2xUj6Jab1r
lW8iBpDb8OgpN0XLvOhxNSzpjJwHZpE7v6eywKPyZYhYy4mX4V6DsUSWj3URODJOP9Wn63XtsneK
VWv1qoyhH47f+AzqlW9Rgfc7IzuYiVatCot12JmwgrbSBoULsUmqPO1bNFzWfIIbpQCik2CrloKm
mgtb3ZLdxlYtBwqvW6eaEJXzkGKngVqjAQHejq1vEltlfHY9XsEIKhFq0tEg1PMITnTJuLEnnMg9
f2Z85cRy23fOm0PQKLbW3LMCtV5tN2jn+lhHwmDezJmdQOvlgfTeCcg/E4qiJHlkaff2K0GDF3o0
lwTwbZHQVbPBaOO8fReoSVZcVhQd3RVLvyuxC4sZw3H8CXlfoOVp6LKgslnSa7VA3IMqW2Za36/n
lpGIoTPiilyer4/yBSI4wEY3q51lE04abmHTuE4sHKzbFDItINhuIBaMNhYok+YerR4tXk+mWZXo
ULesmplhn2RePod9TmpGf+fgWMFt0+KejV4oyZt9Jlm5Bw1jrtrSblaCE2fW8lbaGG9xUcc5GIwF
nOX3mFoPOvogehvbCQEb87avuRnwdnaSGWFOSG05yISeZ8YJBZ1S6J1imQL9O2O9Jy9nHShDiUb3
5r0uWnuDUxtRfkNwBia9K0Wa3ok42NpFFW+TzBDrxHbXCRca40PCsYj5WlSiRf1fJrfSfa0Rt63m
qTjHpR2t7cSKzi2HppJYizsILNsd1jEl/LYoOaXUygoyKwZjBWF6GVMOv51C7JqJ4CychbvV2GY3
Q1ZYCXfY5SG7S7d+yVElMrr0/uePOTXxMTBS8DGyArNQSRzFFLMnY+9cFvLVYpqKvEMn96J8aaIU
p5XU4BykySWiFra2IkirTW+QEpYX5snOccksqtNgckfV3j1xiHumK6QODkfTEvlzZ8kP3toW+cVY
bxhP4Fo6NSdfND866XSjh+4mGvAsJo6Sk1YwM4qZpkvURy3yrFNpAUS3RNh/hs0FD7QaAq+5T5Mp
OHrC+UJZOKNTS6DpblmUPiU6G3RrhdZyqA0G2tpX03RPaasKnwwCzOgbueoTbjppcZzSdRQqDPp6
0aN/p6TrzRI9efTSuRERSlgTQB32j+OU4MHp3NLcIJi4ehQ6Q6UAl6GhiS5dU3xaZQK66D0WEEwC
j8sx7S59GAwX0qQ2JhEpm8iork5k3iqWXlphu0znTGsROokdDOEIprYlJXpTCsBeky5t5E+XVtA6
9lAyrrmjVp2FjTvFG275A0RS7BKjNXVrrdDGNb41j2WTtFwiqb5Mc3dX+pRJbY9WWifVMg0rC7MU
55SglWBage+dPpqvY8z6HVlNSY2X/vIzaR3KizkhyfZ161tzMOMvcaPhGOvF1OFrImdCTsR5rhi+
EkHcsBkApi19Onmmc044CDamdeDKYy7NQuhUb7ZXs8vnU7uRfvSRiX3etCgRzOA3Hqjvpgf2M9m/
J615MwZMV+yy/460PYDcDXEE5xnrFzYcaItpb8/sNVkhyS+k+qjVakgy5r6b5Jc08m7H4QRm4VwN
rPw+XmuFxqwgrZ7o0R+tufwcOOIQvqJS6UYqUj15i2aIm6BbDWlscFwt53VJY4BqAMc35rTlUFUI
VpDnIcbFETN1OWWGG60/OyVSviqiGJWZt1FDXnzakeY4ceztujYDNw9TmjwxDSSlTDLEdcz1K05e
6aKBkVq2vneHfeS88hrsMg10I6EISsQhU7eq0qLZhaF3c7C13JgSrwX/kwxam3GKhc0WbZipSjGa
7SiTPDtGHhkn5qZAcFUltCbdyrP32Pz/CgkdPRS6fYRMYYLH67+sxfQ5ZNp8h8oND6YBMC0KnpJZ
fxmBQLvStVAh5MOC0Npfkdt+z6b3gJZ9Y4QzQ4mMNbuzEwwf+1BZtDP0IFOiXwlvAhHhJEVmHGfp
HDptpTlizV+J2PtdkWmGL9cipJGJvISWUyLrx1ZJ1RyDoTlAeVgOT27vvRsdLgIVVt9oP3vKP93e
Z+0165r6MYOex7pkXs2CVJcsYP2ZnNbZ4h6FVM399OagRlLUPg8240iLSKTMd3FHqpBFItdZIF6/
5P7kbLzB/B1OWPshhHpK4vF9QDa4MYSlTG/Cdj1642tO9sf6f/0AgN677fo06///I4A7sraHv0RP
//s/+nvv3/gb2c7YotH4x++bdv2fev+6bdDKtByXn2I7fwmgNl1f9zzfoSVvMB74R+//j+/HY9zk
RLhb9n+p9+/Zfw2EVxbhnmtaRuD4fEuu9f/Q+xdD7duFbZNOVPhfFqOKIwYW9/2k17fevAzp3HzO
heQkHeC8X7cHyw/YvOjSbunysaAxbetyfzMKna0O0yaUp92p9WttiUlGvUnKpNt27fxRUH4/e/Yx
JaNnxThhj72/VJtqWZ2cn02W3XZQ267ZNdUGD9h+sXHp8hqRzfY8EPxs6C/MBPJjKoNo783TKy8Q
ZwscNzED4MtNslW1vMWTh3MeKICZ3v/8gQ0MRZuRbQHNp81oadQPYi5ubC5CG45T8KAHk0tzhzO5
EbC8zjpChybFZBfAmB8b91ubSDIggRnB1p1mhFfbiOOzgbUWJn3VWeQiWKXVmzlkt8plLBKMrCVz
oPOPCCNrPG9NjSDWJNgy8G3DbaEKqYyKylSllUmNNatiq1Zll68KMOh4OHtKMmyzI54tZVou1zNV
m1DlW6QKOab+83JSxZ1FlUd+Kas9ZZ+vCkCCbNz1TE3YVS1eYQPDhGVmcpLyBNbjRpQ8S1VO5qqw
TKkwi59SUxWdLtXnRBXK9AKPjfq5690TzDAFr4eVQEIyI95I97PpH9nVvH06kgKRc/k4mEVPRoAH
DKgldnAKrqWC4ZyYjEu9qDCnKckm1VXxPKkyOlUFtU9lPasSO1HFdqjK7hADY3vA9B1tGccWavOa
Gt3qrqYq2etsoHg3xLtN/wxkZ01qFA4W1PkT9b5F3V+qA0CqjgIjZ4K8eAw5IYTdwFHBs2ESS1Q5
6hhB8McqVAcLonxQUvvemxXVcmvVjo4bSjMv6btNnrwAdWIhoY6pu6DKGYXMK8YBFNzMapnZZsxu
S2a4DrPcjpnuxGw3YcbbMOstmflmzH5TZsAds2DyXSsmwy0T4oBJcczEWKM30TFBVuG7HJQODZNl
nwnzzKTZYOJcMXlmU1zl+RPF3La4cHQ8DMyoG79a69G8siEW8hnISFSbIT/GurYKTRUh+RQOHy0A
FNnaWxNApHdfY725U5iMBRozQetbBIPhlnC0YjLuBHYjRnWSbfwIeqYqWOJMyX2qOEkE2YszlmtV
MeWp+amwGcxkjrQhDknKjSynTUgin8mIxme2HzHjz5j1R8z8U2b/Qy5BT+p9zlyeTMebAgkdoP4o
M+9GtIQ6aeM1prdz6+8rK92CucMYpEfB7+SabJk6Pw8WYYjfR04tFYRCydvgQixMkAs+UAPOE8qa
jrHWTsI3qL8q4B16uAcYq6VBg9fo6p3Jq9X21tJtnyfc5n3X2fBDd7Q8lwkzqMaQRyylL+rvC0o+
6M4Llu2Yu2ob33zrzWljQX2YPTAoA0P1/6KrN3ldkT+bbE3Sh9s4+WVgKMtpZptQiVX8He1T06uX
wxBg0INDnamvCD9matZumY0wvKHJOKxBK7UzrfAGB7TQQaIjsWBPpr1Fq1q90xUpSRKmY6NejjSc
8Rn2doFVr7PMeXAPdV7vgqQkmow3Y4o5qvzqDK490Ez1w7DPznW808YK+510n2bvTp3wzhp32ey8
qmfpQhGrRF3maBt/ahDfWGsauetS7LUm+HKAcWagnAA4x3L2zWwhqiS7B3TH+hjAeJh/HTywngy8
JwXzUQm9zYw9cwUIGIAamozysM1p8SG0PJBCTBGK9EiXb92Lgj7AuB6p5DzgIhvISAM2EkBHNvCR
NzdMUnFhxYfUwCbox3aYl8msKyT9J0Bv8uUTlr4AAePMjCImK8E9IqjKeUhYycVNxJu6lNVrjnIV
14IHz+bgEywcieteuUnLTaMsMeKrAV5lgVml4FYZ2FUJftWCYdXgWDFY1gxwD6Q1A2tFxIzGdxMA
F5GOICgAXYBdDoCXBug1A3xFsTLT+ajAwCQ4WK9tkXTdR3641YHFAEDWEbAdxa5qOa0ZuS2Fy/IH
bYjQAsOqnZUSWozkSIzTtje1E/9Bwq0H/JLY1cLgxDkaGTOgEhR9TTSMP4OjwP9FM8bp1kotxOrz
noQJh92ant6aC2FfKc6X+zGa7U1Z5Sc21M1kHgNCuTwVNU69/4PRYAPiAuDhpnXCineLscFDC6DH
afeMWX0ItmeC73VgfODyqwCsz6ELWcPdAfu5QH8a8B86p9+MdpcGUKADHBgDCVrAgrTWITnBB7uI
DjB3A1BhB1yoLqoY2LAHOlSxujkQYgiMGAAl+rxeDpDiAKyowocNr9kOFut05h/sOSdi0fnAP4Cc
LDdgQEzHxWXd5MXO6xcVIy+BIwMgyRBYkunXkw486XLehUYffLyV0AdkHxqYZQ1uqYFdzvc+CKYE
xcxAMrPwsQTQ1AA1K4BNAbgZ2eVWAnKWAJ3dnBBY3Nkb1roDRntusNaymdwy+OZxeNYr/zHWp5Uk
fqUEF53BRlV+NE4kLTApIhU+UsnpHaCpD3BqA55icgb/LIFRXdqTAXDqqH/m+Gk0KAiIEo/sDGKe
Qb6iNqmB+hg/N6SYYIVmva4G3pJc3+EstkohcFXcfKTVBzCJczvLvSQtLsOezkhZqH1tWeDLG1X1
ncVhJItndh65FmcMilYaN3WdMkFyyLqnH73J8ErOOO+ayPUhmiafdpdx8hoWohyK0Um3be/vO8Pa
JDtkdcsJJFitzJEGkscRtOdXqkCHc/PGi4KJCPiHAPIEMO4BjQeAYzlcLPDjFgyZNu7CRYQ7MnRN
sU4xgTFjWGc7CGjS44/P38cujTIR7YsQi+npxETaV27PXAVG99VD5neA0RXteXXl+Mcw+KxBp9W7
4IFSc2suHdDqCcRaPRncZu/Qq678t6lnxniVINkwv6cORDsF1S4Vs83g+rX9iAG5MYxklAjZ3YB4
O4DAXu0tZCWuohA3M9YudhkfveG3AyBushjEAOMJ4Lguib0CJI++1PVdAJeDAZxnYPPQecC9aitB
0AdQdA8kPQNNT0HU43brAqyHgOsWAHsNyJ4AtBuA7Qi/VDq2B+5eg7034O8wLowAGPDlzaGovF0U
NGfXwtAItFFzvoq0WDE0NSz2eEY4+M3dUOhBk+W4aon7Ciy6MtJjOT3PgPkGgH4CqI8l7L6jKCFl
gl78QP+HPRiwXwD4O4D+bbJJzylUuPNiIANokAMI+akhDkgpAnv9rqYWMUAzMTs5xmgNetKwGvpq
y1yxlYok7EzrbE1iO/GUp/aoNQTe5c6xxRYU503c/sWRu3E5deOhsccVnTS6FiwQMzIHidxBY56K
znkb0M9plRyCG2jGGwiRhMY8gMYICzMO4AtMVw46gooBYYXf5AhdEVoguHCZpkgEGCG9EjiZBlkG
boXHDJmGhlwDjzRiWWJY2+CxzM8CUUeJuMNF5DEh9pgQfbgmdRkakBExyIh+BmmIrTQiuEmcNCUa
Me2zqVQk4EnPNbISElXJ/yWWGbmJheykkOmlmbM90U/LYJg2esWgrySotpR7fQ6etIQXgQpfYy21
AHpJTtpOJiPDQrUXUcYM40kLqFKRw3BBCsQxApFMjFhmQDRjI54hp/PZU2oaiawGQHrVI7Oxkdu4
qG4YdpmIcBzEOH51MwBW3HKDyAGDRhQ7AdKdDglPGW8mltCch9sfC0GkPmojLJD+hLhr8vohB+qR
BbXIg7oRmRCDXwvZUIZ8aEJGVMvuGiIrctxDi8jIQ2xkIToanPcECRIefI8xkqRIPsUIlFwEVZkS
LCFcMpWACSGTYDiUKGUTyRFX9cCI8prTR40AKotRN45YN0+3MjinUrnF5A96Wrxa8XRtivokEFNJ
DgxIq1IkVrxatxTJlaHkiWgRS3+8Tt4I0fA9Vdpt2nqItZoXC+EWtqYfPVhsjZ/f2KLMQuBVIfRS
O5d6nuq3CBCCOQjC1NOSCMRcdGKcLDRkYw3yMSXsdJCTQQNv1T9TOlD1zzJkZwKMxkGGNiFH65Gl
tcjT8iB7iLiIQmRrJBHAColHKubXmmABkqruSkx+WqwfqwatbdPft5244SR+S9A+9vZMxQoA3EDR
SmTiGcpZy/jQJ3ENwgczHgkVj+/jcutV/dOIIs/0m/uxzh9mpKVdhhosJbFKvhRheDUpI9pQUEn/
FpwAs6F6n6g4Y+EtHOc1d0m/grUvR//qOQOmcvlHAK4V5Gt81y5N67xxdL6WnXaDjjGRDaqLwkbV
nvr+m3obNYCneRwvLUJE9IaTncBqezy58aKeguNpt8HMT3X7K0PMSAjWdUDcyN18w0EGZdV4SRA/
xtBt6rEAUSR2ZswVhkcMnR48RJMW4sm4Ns84XzwSevogut+16Z6kKIHC5DV2SUpFgjkrB0ETUSYi
q1eJSLNGrIlhyotmy9uIiJN39tGr8G5sTj9yvV6jEPSvZNzem73xonnxKdJOmukow/uVeuJ9oV3T
JjwZSfSsfqk8bg6tASEcHaX/WEzpQ1sgyxPFQSb9lSlWbRh3dRFcf74/Ul9yu2BIb8ibL+pNxs2b
1qt8wKzwYZy7e+n91lLrpH5UODsQCsbDnEQv9ajdaETfG8TJIJr1EM96iGgzxLQtolpGjo+FdE4t
Ytu2/OOyafzwKtzuXmkRiQJ71PgNxm4DAn8fET+lno/uNfsSfwuOVW/qS6N4ftAc7aZrRBGJ8UCO
02NdxA+6CXjXySPB5y6C4VwphzskxCNSYhNJsVvegu6Bo4NPdOMUnNUvRi7HMnpQpak1nfXfWd3e
2CRkvonq/CBjmhnhOROvkPYxd1koV3R6mLdrlzGOgFZAGcQjACyzcWdLCOvFN3iOCINJB7l4eXA1
kVDHMc8LSbXHukXq0kvGHaml7hEXv8OMBHtGim25KNnTdZgprWN/kwi2Q1bQ1sbQkQkhcm667DdJ
ZdAg8/YZlnBt7gXyb3XxqStKb6L71hHPKUJgdUf1dvgQnIyyegutjGrwUKOsQGIe6Nwwef5gwgGq
Zz9N6SbUW1o6xlk9Hs/+NSqMl9Gu7h2MUGreJ7z69M5Z+UK+lIjcA5OglCi/z+LgBtvzMAkB6IPN
hs6kQ/ncWO2TEoy2GnpyS6yDEZRHCcrR3bxPOuNe7OQ87BftpiA0I7jO5vQy6chlw2hZFPqdZotH
8d3mwQXHpleCkI3wQdhYaMUCv6zsA0OEdyn0rdodrPHDMMJTybcwab1gNFNiPrnoOK9GOX4b0B+z
rz9ojbip5xSjJSYcYas6M77X3FxExOp3VFc2gD5F73RQ96qDJ6vIzEPZITyI5a2b2DJTKJ9Ku5a+
e1+awdHvcPhs7rq/68WtMXvoRlR3ojjZrbUSNKWMRF0Dxot6dWNPotYtXutKaZ7ad1vioSKzn89p
2swLKmH87pqXpG1PRj7v4ux1prHDplexhYcnEC1T++zSBhk09V3JAduL7v0MKUAFohhMhKtR/uSG
CZQbYJKI6QKN0109ejuLpmLcrkMMH1SBOgokSwMZHayoJcTCzx2AZsS2aXlmeDBN8VE3n6uMy5p6
UF00cxRvC868kHzLzAmebJ+62pzunPClpQsh+ntPaO84qmFnhN6D/yshSplDWhXEHyNAGRjGxN60
A1hcl+VBYrWUgYkQZ7PHN3ktzGqfOBIfTpRYLJ2YIQCZPtRuugrwjhy+gdBOdTkj/kBziFuF6Nq7
xD6TBpbBX5QY+bNvKQ1dkSD4MXjaxMYISuBqFPcuTKcGnMq7Qk8Eu+0sJvmCMXRNznde7pLB3WB2
fBeklL0+HaNh3+vmWekw1Lfj9luJyF6RgY1mvCLR3tnWibYdYx32BuOm+tUq6UC4q2FsVz6RPTZt
J7d+i+2nEVs5Xlf1OjfNBenxXdEmW6MlARnlGG28pUO7Ub1aQudtyecDMy0UZu0xNIINuxR0mRIe
hlLuKwzQFWucd+LYMIj2veBJ/UvWqagZd/z8uuMlxYopbfAuVmkwqB5TjlOTpRGjl2yliZMqZhpZ
jszKkrtyQohPzBuviXSDrS4xxWd05xKB3HnlIVM5u4PcZFmIqU6NhPio5yym2mF0tO+wbPAKyL/y
BIeuDNdKjXjSpd4NL9owGseqSN5zBZjHWMJmAyhPSFOq1zvcQpsPM4XzS+3+Lu9VnjZOJxWd+GQc
171Zn5IACpJrkUZ+dlfg4qqwB3CjwCuwFDQ432U18d3VkxMGX8YcN2urg8Sm47fMHefi1GmzS9Pg
2tfRtUP7HuA2EXaORYRVt3WirF+HWJulhKSsGicjycJynsJOnrus/+6TMFkxp/XHdMnklJxHm2Pu
VBHo1mOZPNfyszJ7PtDNDyzwYfaS9ylwr1GX7kjp1eLghN3BPjcE2J1rLwfLAN1kyC/TclnnWr8o
NX+XzZyltTLM+K7xMratTwL5viOOCNEIKZx3d85DnJKj4M008mCKAE2gZsNCf/Hm/rUZMvwbnW7t
iDffbYoTKgaKC+eaZjgd1UahbdrUW0SehgASs/8wsfAva2kaloE448TPC9vj6V+T2GIVrNE2I/2R
WXoTYBI1CfeuMjB9xNQMObfmr2KDV0NYun+XOunKSvMlmUs4G4Z8UVZlr85cXpMO8lczG5wmLDoa
8fjbxv8Zr0BAMbPB3ihscYOPJBNVNMAbohIazoHN0mrpwBfaBHcKM74sfPIo+47AFHf8ljLatYGJ
yoqGwqxiSrAFgJjJinXrCoLt+lvmy60dAtq5HEMXxs2VFYgdMl82Xnx5LAyXAsd7CmrpLTUzILCm
DeAbK9TmvNXLarqaLuY8VdPcG930Kby+BNkheslJKM0wmGSunX9yVbqLfAo3DfsXxrxi6ebzN4EI
Nw2odAFNbOBSHIMOLwgRP/RDL1ZFARg20v7Dc/iEDvyUOJhy+WHj/jfrpP4sk/qX7Vd1/6v46v7v
X9RT//LXT/9niKms/3SMuvxV/vr8S8qy+vo/JqiaY/7NNXnfmQx5lmmb/5BPYatAFnOpZFj//E++
9TcDYzxfDVttPnLNPw9NXc+1LJ1Jq3rgv6aXMn70UP/QS9mez9wW0NBlZstAjSdF7PLvX49JGXX/
/E/G/ymmNqlL249eNGQai8TZDF2S3GhHWfzxp0/+7RHc5c0bn2SWEd909WXt9PcvGzOT9RuJrd/n
Fc1EZ0W8ZlHBBAoMUewspXM5xlch3PLn0Z/PnCaIrxWRXn/6iqwb/viKnwd/vkxamOwVZB/98T1+
fkJVMCzrN7WreXc4zfh3xNaRq4t6+98+jPG6Tyyr2BeFN7aERY8EbhBmvp+G0N7heIosPjX7fFmF
A36gw9TuxM/ng3af0vi65IFs72BjLOgPjl0RWsgXibP2dkJqycgpql+SiJQSI3JyNmwezTvnEVaU
SMAUoAeJBbVvFUDpYA+2p8r1rnUTFfuA9tAfj0qI4ketP/089vP1AVnV5GSgPZK28K9+ws8zHVyw
C/y/zjhRbqxWIwsyqtqD1jYdeOXP54b3//jw56HWkEy71RdNDGTZ0dTnf3wo1XcJfr7Lz4c/3zVj
tVhmHY68g9QKhLfKlNas7IdG/TFlOtHDUErpEFhQkfxR4GNcNxji53lVHSE+g70T+fG+ypPqFFRT
tyEWLr2gtahWDuqJW0XQGgxy1b/Ltn+qxxgXWoqVTLQg1rUdbY1+OCdu1F281mgvXRd1R70dzz+f
oXfqwCFB5tVfEcv796+y0BXAJA7/8a/+/R/aprAYpEziHlPCgRNGUxwr009Pk01yQzfL4dXos5Pb
mf/K2pktt40s3fpVzgsgAvNwK4mURIrUYLs93CDadjfmecbT/x8SskBrd+99c24qUJlZCVrmgKrM
tZb9M7GVl7gds89baLWE5ung3YSV33+BxvBEU6bzs9a9lzh3k7Ohz09lnzUnOnjqk25lNgcc7Z8y
2+xNkbf9DZoBMLVHa6jK7/tIFxNLJQ6Zs7/HBRwxDt4i4Ur76s3Yd8m+LxRKxbnpnSlkRCej9OKb
Ydb7723FeXBUt98KBOugr7K7A3JoQC1iWJhDuqC+22H9BUhZ8TE1HP8OaKOzN9vW+1yUGnsTArbc
Pe1DJ7tEeOO/5q6Uno78NMr3M70l+zbmR7w3IYLp3GR+AHjc3QSZon1HIY+vv/R75vGwONPycHQz
23tMaAXl5NSPzuDFpl1Ny90hm9GGSpZBrsQmQz9VFhI2/xBDO1R3P9fDo5v5YOqd3PqQhtQMq8F6
HprA/iAmsGzPNb3DZ/CS1gdVQyGiRR6cx32mFRCtszc6kEcwK8phPrAxPbsNLYqcG4DemFL9UEAc
CEVnFGkPo1FrD06EtLy4s8zQD+tU3DzEQJ++LBSP2Fb3mmPI/eYOvGLwXSvam5nX9g3Eek/ZTGtP
0FrOD/XgezdJp6F/oBU0nSjRT8Wn9cMqxu4DzWLUY9VwvvMnvXvpXBSjJeT3bGqjtKcmUOeHgEdp
FLwsAHZeSQGrH06TEZa3ad/czST6DpHGdN0BtTmpXJ1tCzmYeoBFOXbDY9+F4x/0y7BryawRMJYO
/Z0HyR/yKA+ToZ6rrOV4rq9n7ZQgQ+sXQfEcw6OASFUWPJr0Bzta/WqKjbx5spOT+Meo5fusG+7i
zMqg0YRg+1h6uX2UKxmUTAW/FoSwQ8++deGQqeU5P3TENm/pSIGZvMvymzg3aKqgif5kLEMZph0q
iMvladZj5ySR4tqCZKGfTHTzJJH7ukYCUXY5NlX7eYLvPDf78ntsFVC3prb7GNJFfD9MUX6rTNRT
IsVe+Itz+ydKCmtsUCSXsZGtwUmXVI95WCDPG44nGfgCHk/wewLvnYwxOCxesYk3WryhePvcpkY7
wFu0rI2mDCKcjKYXhB0Wjz+Wq8eK6oOpQlNm0b17qEKnOviczcw0H3KZKkqp7cQlg4pYDo/LEgp0
ao3f3Bfha2TA8fuu6UpQod3YvvRq2r6oGV3TjgWAT6agqeOnyEboZXHKUKfNoiMV0LVbTzDMGKFy
bYSR/ag3/K6mru5+Bf8/Q+OXtA/wPEUfoYY/jVqWfKUnJRuBhfFNG8EgnzefYoeKHmXRb2buDjd+
OBTHWYNtkm73D2LX4kU5rOiGBziZ4pe2QvtziVchlaQnX7FPvjtMT8XI7h1CIPvbMESwes5Z/jhC
VfOY8Q0LVtZ5KfPi3u0r/8FCVfRenfRjjB7Pg7+YoKT2H7apXIktMW8hdGjWKFkt8TJsUZU9vSSB
ijrFksyDB/hoZ/MO4RcIvJs6+u4r/V0FuPpz1NnTrWWO/i0tedMfEHYfIvgkh8C4tY2sy37En/3K
849dbscjvzrhLumpHigKjR+B53bQncHJYqV/6uqY7OPIjO95isv+SCrwqQ3CWbYbflDa6uQkw4+8
yXkhrUY/wVCkD97Yf+3r0HpplyGYOICcSmg16xJus7KizVZXQuWozKa/DkHoLb23yzxUmniH0LyK
ZPQv9/vASMLtaqpvU7P6EYfsm3p9TqD9UtHDyRNN57Pt0oyqVAUNzfkE36EHVDaMmp1Ed6DKXqPp
WdAhTYGepigXQUzj0TpHU1iceRGLhgiPcTLVnLo4Ny6qNPz8DP/hmRe3xMDRBP1pXD/KWgctTY6Z
fs+Vlz5kZbKk7EWphLusRr72aSsZRu/eb9q93TvpD1WJqCUgXPfU1xodvzldUQYNt1/5VtyD+MvW
CJ+uhWPiFw/VWLcvJcrtV26sBPeaASuOClz5GUEdI7eAsPKr0N1l1RBdi/OfFkzLAtQh+YlQT+Po
3bHFpcrWOO3DjJIZm29A1zIVhwyVn3QPW5xcpcsKLbUjHkAcuo/fsohjmw6ubYA9WNyaVRw1TiTv
tnxbnCxr9Y5O+ankzFF9QnB0OLJ54n/eQUxpZ6AhfANCZnxyHXi71ZnvlBqWw52dxPGdl9XuZwuc
WliE/ZOmZNHHwKW5SvOcz5mZqIssiA1JCFFuha5e6XravXijsD36sCS81HOgPyve/MQOWv1Ds9yM
w0XLOtI79TqUffuTfst23xWxvdpBe/NjJXEIsjr8AZdoXjDYf2g5Q2pTtDD4HzK9q27Dbo67e4mY
5xIGCC8sXkMkjWHY/V2MNFcwTYtsofGtjHLzGHYax/Uz5ybgkGobNjt9uBmHsOO3MEN2IXS77whk
c+a3eEdQCxVtQN+Kenhdu6ZbvbKiK1zgsDSkmd0IyC3Sg/teAya0zGQYvGhcr+LM/i+2cPFKyMze
BV0qvoNgsYeTQYwFn3pQLFGFa71OCudQdXAzxz1qn2acqvRJhX/YemDSEMVss+vL9J2tpn8WbGOv
IQT3K7g3u8tlkkBs9lSPqLPGIKT+d3CRgDNzdMO6keB3N5/asjkmtb4P/ZjD1y6Nv6l+WF1b+pzC
rq2qL4PmfaqsMPk2VXZ/k1i9AzOObj6VtG3R9ZzeG6n5XWt4fuKx9HVaWukISrOC4EL/ZTOrYQDZ
FurNo0XXjyz7J1syg7Zvl6VJCgYaQCYyP87Q7JIibdfPyVSDMKp0/k5qGB3cykduvgV28tSUw0dH
TWHUXz5OMsjSuq9el4rNV0z1YeQpRBYVVQuIPezpuGNTigQw8KbS6Y3Pswk2paDl4ez6XYlk4Zd6
MbtKZjyAFwO9WkfG522RTHWdrrvfFrFO9yoNZAPYu6uioefC1fIwuu/hAxpLOwSPsQhhrJ5xouNz
iZGhs5oFMtaON+7vji14Xax0ZXUMe4Z1sQn4oM1itD2s3LyG+t26g/zT+phrsKwgGqPSiGNZHw3I
JO9NwwRCsUzLKDROTuB+lVit0bWXOgV/vqxcAyYLasVoeF6TwfEFhJc/h0z/f9yq42DUpSUpd3LY
3ZahCqfXK84NqNJ7wI0301uYoVQAZ5AfvNmWbuuthOfNzA2QP/uV1+pCf0Ztl3lUxmvizbst/QFz
yNKRkAEPzVUF3sKpM8/BXID3Qn+rni3j3GU+xV65nGewowNCCTuJW5ckies9KNC4iU3iZAjixDzb
EQ9DSdZ0u3eOvl4wZb/uIbE+jPjnd/cRR9C23wK9jc+G5zjQzFrjw/pm1f/21ST6g/a4+NHpQejJ
u7RW3ZGTXUC4EsWPyT8tCmh0oO1woLWKJ9moCWifmUzztDDXR7XVfxydpv/oGFedUcfrpB6a711m
pBAe4+LhnVIAZzC3MtU5FLuTXKu379ZcMpOE5EoB5HyUe2UJ23UXlZJQh31sLivroPGyVYOvZtdJ
7OHGgqdWVz52FD2vlXBo7su2Sz5x6k+rE+Wu2wwxXVj5a3tvWVO5S0MtpuqKknM/NIjOL1MV1NER
+CG9Y8tUCZ3yjE7rZ1lamXr/zKniXmawqgefxr3EyY0gHN2PZV2cajs6zM4QPJkd5Cetqj2HbqE9
xw7wUaCoZ3Uxid3v8vCgU+WlsvYrjC+DRXLQRftpsSVWMZzy2T8US2FkRjFhVy5PSOryXDShxVfS
UXASU9cW5YMWxH+ITwZZ5EaFQ7878bzHGWrzGCWue0Jq0DtFXReBZItd9DJBX7Ont+lnLOEq/CRT
XgmtlNvURTC1yeha8GPtfIG9eVpPYP8forZPRZS3HLXq+nLy+vvJLOxVOsUr09QsaCTfnczWSWvZ
aTzUf0RBPe1Mq4dDqeu+oBk33hX5WO+LSp++lez9HcPpvviKPdxZWlXvgaXM32ziu7f4zf57fLXk
6aHe/tby+/0uXvK/3VfyAw96jV/yO6WDLKyrjvQ71zkctAAeodwqvtCkNN8MkFndJ9mcfxmt8jYe
3fQjgp7jY42uC90L2H0tmfZxltDHuazS5/JPh1rhU1/axYeQPgu6yIovxsBxlTnxxpUpfRjO1TiU
FMPZZ3726jtZHIYTj1/BgiZeUpcTNVEe8CHPtjT3wIOXcpKhKgv7mNCivJnA/fF1J/NhSr4BIW7u
ZHbhQNSYhgWtLUFHG6+p9GzUrq2cPUGgwugIf2dJDdfIPlsqJzW130VnDuPyz2x22QHNEKHYjf3U
a+WLmHV0lA8TxxWwMU355ywtIbJyg/lWcnD8Cw1fFiYn8S5Ngon5M6l77WhOBTuXqnXzswxobytF
dtZmNVFvTdqrmDh6VpwRK62MGwqdhp+enRmiPfTCWPVuQdlxGlXV5t85NDBwoiQ0KtiDCh4aVRCF
NkG2Y4VvQiSjRc5TCLKUB3U/OOk1ENHFFHcg9mEqgDc3ybTzOp26Ir0aapUN9xQCw/Fa50miJX8J
Unq32bZ7SHqJC/wxBARb3W8mWbDcJ0I/+7y+vPU+w/D6WiTYccBA5G19ptb6nJZe/RCYc40uLFed
iwAh8t7MU3vqWkg56+gOmevnLWZbIrY1+C1NFyYRnMzluuAi3xaXW1l6cBE6RJZ3dq/1BioF1bd4
YNHK8hioJrDYHhaFowy5Ob1e9bQJlxwevc2XmDVcVkq4ueQY4Q3xlN68e2eXiJktyM1//z7STEj6
fv8+smgbdi0eh13Ltlzv3fdRZIWt7o0jfAiqZ3v1NcJ53625hs51qQBIZQBSVHVXmiBOt9KAV2re
gSLyH5tJrkr9L4930ONmtvuBbZVkBIsz5uZDPdbUlucGzBog5pugVMwPWVe5T5FHMXUe0vo6sgvk
NAe3P1Lh+ufg1nNvTAlG8PkyOKcrrqtViLoHyhfDVD/LEFV6cuA389XGSWz9XJst/K4pBF1Axevn
dzaZikPWSpyk+ifbtlbuMRT0EVg5BHMd0pRHDZayaTmnLOTgMl7ONWXuqi6kthRIkA7DPU8p3Kwj
MsCy5CI6NYd2BgFAOJIDNbyouQHaZEn0+x0k97rw3R3WFGLUl5NTWUeaa1nS++o33e++G7ECGKjN
m4e2Dzm1d3zjLAN0hua5mG1lT/c/nNqLA9Ww0Fgvu7FaV9j01zmQshbBbWxTxedDHbm3S8KsREfJ
kvzeEAawTv/KsyarB8Q0mqXXvblLK49NGSQgtMkyFGr1YFVlfZaZROiK+RpRmXb4ATnS9xFZ13z4
758Xw1nQpr/9flv8jUHKQooJFyUnmL9XVmnbjGJajx3aZv2/rMxq+3vVHp1jVcIQCK9wMdADacNS
njjOsR4K5yjuzqOBbX8RqTogzqfhaHphV1+JY1ryrHNZKCnWOUcoFDU4wbpa7yOuyM77/n67R5qY
f09uV6IZqOrhzfYK6kn9dY8tWg2pbtQQS+QchiA/yLnW/VTYt1PqJw+1oSb8d9WvV+9svjIhnlJD
0SgOicvRmdvPPQ8BHHypR/9t0PtGKVHKxdjrAc+PS8zmlitT0eeFlwSGZJ5W+wq+ggG+iPU6LGhX
tXz/djV6gzGv6SU+HOb0YAJTdIzEPKVjCU0w28Cv0GqBIi1qFbSwanxs9eh+hOn660xlaJ8ayHTI
NM6b3QA05FMdKsYxr6MHDnWeRnXOjpld0HTcFYAHquzYTmF2VAaqxld2hyoeLJlYCyi7nWungZtl
NVz4JKBZoiCXgOSD/hm6+iFOgj+eXHIPKt6k2ubbreRKYsQr04uMDVUoC5FEVIm5wb/Gbcve3UMc
Ylv/CZJBjEGZUPB1mr9ltnrlcv2nXRjWgIV6OkNzcB8n3U1nt86fcY+qYg+J1oM+c/xnIm5yNfau
8yfVij/1Us8/TFleHRobOB1by+wBDbP6Fs6i73aXufehSge4Mi+DUtDJZ4CuFtvm6NL8exz6ILCW
2Exrco4Sg+I+VaHJoHqWPW2OJa9XABPRJ9e/Sc3WeZ6SyHnmn3MflLFyklmMKNoTlHNXjWW1yHTX
/PS4kfdF4uNlEULg4+2Q2821LBBH6fMEYFOC3215jT4HORKAfOBnv33UaNQyYJQErdqkJ63tjNtI
m79pi2mzc4QDZPEtrFINAKFwP++2OPEOjqsPV5IqTijmOw6NDMuyLU6cBcSWu35Axia8qf9Ooghi
oR4Yy9RPzmPoNu4LXVHBXVRz4JSJl+0I2ozxcHJt032Z2s661ztAohIsg7UwheZuVx9l6s+jdZz7
9ocsQHTLfdENlYfQyGzuJcKjJnOCuPe05WhmT+dxMtJuFcAcL9FEpz116+stwsxRZ2ZbGO8hZ1Of
A+0hC/X2AMk4OrcRH9yrbS5X2/A/YsQt0Wuebf4uxTaVq3+N04z0i5YCg/+nsLJuX1/1rETflRrZ
iEJRzAcZFK1EI80MIPqQ+ai0n+FDN8B9/RYS1G3CqbBOdDMrzT3KQtSrf4Vsqd7ZVGQMr82pQxzz
LVhuuU23tWb1ZdDZL8tdNvN6a5nz+XV3YW28vtgtEMIpIGpqUdzmSpPuEAorb3XpJDKn12lldhqn
BfTxZbGfPgJwSh9NdEYeuhpdrmUm9qqCKeW//1RrJg1Zv/9UUzjTHJUnRJXeKiTefv+pprfG5KSz
BE5TILigmMljDYvhV7h2Ue9DZBxEQtbfqlkzHTrHiE9mqKrLh2b8COl8f8Vm0/gRGmjWxab5t5ki
Ohn8yOg5Ppr0fjapffCjLDuGwP2PyRRQJ5ZLMUrYu6nSd3zXi1Hc22qxKTF5yAwR5nzdAFa7rpYW
KBn6JPNCZHiXFijFCuEychH/qbrxO11gPF6LZwtfYzbjZCLZmPbqrYTM2Qxfg1ZTSyzqD6EFeGM9
fV7OoeUIe7HrtZ7RsoFJBjnGfovfTHL1Zpc8kuLNvuUBqscZ+dLjHy/3lAiJlVWLndp3Blq/BzVt
KwuXZpUfZVDyX1fvbHGE6AewS4VxykLCTYM6ImzFSC4sxgSxCFwQ+q2Z/nm+xkpuySLxLgwX9yZP
Opfp316ShKy3XGwejcU7f4SVWQuK6Digdr8OXT4VBWc8zOMy+HW5+XMv/7PtEXreTG2kh8d3acT7
ztZJ0gjs/f/45Hj2f+wKHcjbDZoaaSTUVXoaf//oZDWYsnA2gk92ZneT/3GakUXP7bTpbppCLU5t
XcE41vefOn8Cp6jRnX8rtqQdhtui9n7MTVW9BvtJHNJtbIyflLIu7yRB6IQulR+IAPvGtzgEpfHw
OmUPjM6N7p+zpPHP5XJVAqi4CynWXDVFSaAYxe3AY9TP3nSS2fs0ErcugYo0vWtDwjVzTOCvWNB1
vnHyG9VAnSIP4C8zfiSJNj1cmCTEpSx5G1HquarmwjyJbVsrNkhVHfgP+YrcHGtSmWf5z8INp0WR
mvsgnU4X4Gjbr1l5BoXnFe2mI1Ra3q2rUp0AfRY+DoqJEHeVzl9G33+qxsH/SxuqPd1405+5Sr1K
91v2r03kg+EH5Gqn0euiJEKEVPfdp9bQfqA7ksDOQDGR9gVfU4uHoKMEKZZByoty6YZzjjaQQvl5
iZWYQQkXhoOlfNm7Ls94eVjf9GCV4TSG9uyIivX0eqkvczEqKdU1udpsNA7t4HLL78U5t05zlKs1
l8z/4/JdqGR0uurcGBCRXCzZblWBzwRf3Ve3qZqWNDLaJUdWVCCi3OUX2u/LM4+gAGvbsILlN1P7
feWaKeKTS7j4+bcBcW1h9ugD5xlay/qeAyjY3nMOjM96YNk3nM0YcEAWI71JroJQLn0/6zSI0vDc
2OnNlE3OUWbrYqUF2kxT/XqAP3QLXyuHDTd1Xo4F8qEVSlNRUMGfkPXBfc6WLrz22uVAoE4cIMTL
PBjZ8ce2b0POgejPxXzQkpq3TaPeBP34LUZI/gXdFf1BpZR1Xaf9BL6p+Uazbf0CcZ3+AC02zKZO
MH3LfQRf3+LZnVzEqws3aqCEdcv5VnNnGxWPJpZDM48ZnaDeeR2QLK6GhYonOg3K4OyiQocTbJm+
C9ymEO6UiKFQonsXl5QaPHUSOLaws3Malu1W48VtxK+ONSr0kFHst5ey3WGzcc5J+58JslDN9rlb
10+Botc85SNR6ZVBDK1D1Kw28UZpeva9yDx29tx5IDDTdl8jenItcZBE0IEPaB06KvVxDWm9hP9w
NOp2ktn3Sd8CoDspznwbaLFzB1Omtks7qDfLrpy+ocLzJRgL9cWHEZiaamJdB6ax2hXVnV+CHPsW
7xAfatglvuNzChj7UJVmc84V2wdXdQfDCZXbZOAdFqUqTE5UbIFXlXveVTF8L5X5meZTfpfUqH1b
JFF2YL8uysEN3ZWK3t5RZL+CKCRmG29aj6URuV9nFd2twvH8ZyiH7L2q1hM/dwG9EUai77tYyV4q
Ty2vW993Ef8a7y0F7EhR2NYHdIy/DXx70GiFKc04AqH0HuycZQq7YP4I4v6YhiC17bZ0b3O1qE+Z
Dj61X6gNnclEZyJSkPoWIxyU9AxAVX2n++H32YW5IZtKF3qdZfMXL5u/baO47hbZ/EnctimU2Gr0
L2PFu2wqzbcN6LrcMPN7iZX96Jb8bbPKdyD3V97ielVh/pZPNqmyP32XTyLqCtn1toQJMHGgk5Eh
0OyUK6gqhleLiQ5afzUnKFvcNGg+oH/FZ2hbkZcu/m3+bxkko+1zkMJfnkcttrrZD98YPk3AhI5y
pimnm5tJs/nuWaaOZQzH0Ipfp8OyYJvKetihX71rut/XatoQXxlpm1CHK6B2AmXdnwaVlltTiV+i
SI1fNAo8t2HoIYK+TMVBK3KCWCGVCrHJEMPllo1UhVfTr0Tbon9NNJb0V7Wx8RcVRvUANYpz5lCb
gzIvdr9FwbhTtc7+6TXt33k3BJ8Mmrz2ESKTa2gYJhehSuyvoY1FjXQLTSfIcxu6um66anqXVUJ9
ukH38gIiiH6AVBbD9bZRmLMQ+FKjajvZIiS5ZQE0WnYGF7uHi83GP19KvqLkLb6lWrclsk2RfOjH
sWORy6aB2sEo+aKD6948+2iRjtqIZPsy8Fz+R0dn/ilpU+tD5trxfjYoLYszg6/ybIXaRfwc1394
ZdSc4ntUKhYoRVJTdDbU9kmH6u9TZH6mGlx+tukJPfsux/wS5DZpdtc6ZrILF7xFPRjBDbKUqIoN
c/EZuvtPqcoJTWgV7qc5/SJr5mF8TdEpWgeJi1/ftgGM7aAh/2699o6jxvFPmr+Day9KzReIEqe9
nrUGBeXa5YAdUlg1L1AoRwrxau4c68+a5d6v5X4YT++XQzmj7fPOA2/H+UUSDP5B0yoPRpjGLe5q
oOB8UpEEXo1vMV3sok2b0uYocU0NA9+i1QIhmRcYn3LevefR0eibYYYky3weShPeB1Vffctsjcza
1SczQ6ccHujhY4o6wPsmyDFwM4phOvRDdD5KL+MWovdp/uDyLIBYLiXFpZ1SwuRKnKqKVrZjmPSO
cxC+0PLx40PzgWHAyDtA067pX90R+r2O50zbCvy/0vqHGnrxz7Tgd6gc+/pDb5j6nj9CeOxMpTil
3pTv6Be5WFO231MU4H/Gy5quL6jRVp3Kl9MQgc6vA7B5nhnm+3R59w12Dzix0j67iWV+EBNnoPRE
td55WN6sUQ5Ru52jAydOqJDXeARTfZCtM6zkKh3CSpV8HJb3lQq59aGrSv9aUD6e3sMuMzkQtC1e
i7fdlZeYykm83fDTqnL901sKsVps1Q88afjXskarEWgLx4ZSYl586EFB3g+dZbBh6o1TTinoBiaj
+bobPfYBYhQ3iEjz1IBxAMDi3IldTOKUIUNQ9lDRLvfOvsVGOsxlrQ6R2nbH9T4yX7KDB3Hu4LhV
74Jyqj6qKFgkHNqEV8sVEuvF+ysFkdrVRtH99Uo1QJt0Q/eN5obmiDhIc6S20RydvGVDIPP1UqxD
r2CVS6UcriHp0u5lJsOW4p+XSBDcvs0xjdJyX1Uw86Ka0Tzyj20eK7vzbgsvqSHET5vHnq3Fo1xt
DomTFZujz4Bdy3RLRYO0dyuOLfjdPbbgLZXcfLuvoeVgeGOzOU7aTl8+vVBax5+Gy0nfo/fTGp/a
KBIPdEh85M0u/sSaeZkUy4Q1m2dZk8Uj9FN5OPPE3cIT7SlJcU5nqzj7dqbdT+301JV9cd7scjX2
3s+8Kft7uIqS4CbwOsTcl8Hoyzi4MX0TssmyyVEnMl8972PW8N/dU1e/oMqlmeGPYrTj+7Bq50P8
NkxjMh+soTmUXjPe0uUKBbp4JW6d65H+ukSiN/e7NBL3zylGc6GY25ZLqEyTvop24AY7RJGD7Lqm
CHWbokvw3GSW/+zqybko1fgks3DUmicY/1EVJiBfBprgfwYAltI/Yz0688XRcArLOw4JuuYxXq6K
GF78IRqNO3GITbybo4B1mwbQZQny1a/R4zBwCrYZS9807mQqg+QxkuhJ1XS+xGog9bRnovvlTc6p
XgYjMEHw2zNtWoVzEju9D6BhZF6qNhwGqDjeSvCFu/FgWVvWia1s/7bgyPymqSj6xKX3JaPbeder
nbF0DepPag1SXFrXXdihstJxLyKsqPkfEZLDSAv7Khp5yqxNTnjKOTzEHhqacNa4h163Xq/mzh+R
1Hmbi1sC39n8fJjyK3HLoC955CooFo/M10uxgiwyr902zK4vbhtGIOcu5m+3vbBJjKS4uOXFy7y4
nURtg7xiv+qrfZqWn8Xev7vjalxue5ER3hSlpfMVPiE4AzkOrCB7isoRTLvdHyrP2YvNn+ySJuWu
OnEW4CC0k0/XAwqAJ8tztVMJ/RfeGB2a1DuKHflBjb05rKBX0eCDQrKsQ5jElN0leL0MMtfaWboG
E9zvuWQqQ1YUPLhTodhtNskgNzZy5bpSFUj85g5JHxdJhIMMHQI2MGYmMKyHhs3/edZDsrlcbjFw
a1nanRiNxXMxL1y3JF0ZDvw/LknX/H3E3nBChSV9dmq7PjS5WT9Xy+Aj1GFpifMgJujFa97t8wPa
As6DzMS+RDX/aZKFs4ZugIQuUdvCt/SrCSTSfV/QpgAsUz0nvt5f83jU78o5gKDBAV95BTBTO5cx
/KRWep7NVNWv8sXrJiMN0BP6OaMYZYmkcetF+Mgy72XpmgV9p+Feg6xP1q5pJFhl4w0ALin2F7cD
D2af6DFdTbJE0nddX+46K1evK23uHvrCQEeYo8dDqyzPWm0/pdRHnb48qMuwzo3e/HUpLpnLKpnK
QK9ERr/GMAH74v8ONgn+/2t6r9B1gfL5xpngkZH/26kOMK6uy7DLa8khA/KORK9rVD4D6/tl84vt
4pYyHz0Nkeum6K4vuuHDMH9AQOxBTIHAjUykXPTM5bFFGunzuEp2mQ6nsicYFW0ysgdIax9WyAoo
jPQBerzpSgXeTEutozxlsF49dwlaBHYytPTVYpPB7GmM1ar4b5kVSxjsiDBjc9woi7ZQ3fyWO5X5
uEW2OVRfVqbD6sI6sVdKgFCci6K0TMWh8nlA8IbXIvnFMYeQdPzba6mjXqFVr57X1wE7UBCsr5nX
YGrB+OBnrnGHIBZ0qaUb2IcOPLKJIpRpwQLHMNuw+V3JpYeItIksXG8dLhaIa53nQFBpz8w+i22S
pKvnfarVJ9ZtuLiV3H99KfKqJOjipvIi6hq1h9FJPjd+mEN9HVVf2wlkh8+XzWOgFvzit94nsadV
jyDr7Bl3zawiZp//jcra/DmoavvgBXl+My+r+2W1ZdevqzVd+SThQ6Oh1Bi+aJOfX7e2ElUAsNvh
WMul6uvLCQnzMuFwJIM5r4JoDOPm8VJTv0X76nyxpI3gar/eYt6vXhOlXvgXP9DpXtxym9Wxze0p
qvkuWO643fbtjhevtJrCZof6d0lVzKDusOAoJsjMwUxWbOYp0t2KLV8wGVuITLdhCymrirXb/F1M
FXsjDNMxR9lLQhk8tQP+sY5yh8215bGQekHCPmxu65q+ebp6KCKFaJvdZl4TKnT6zpA2GkZ8s/oN
TYsfbVQE71xWXYUhB/iAp9gx6jwA6mGNtwySxya2WxNQ/nQ36zzxrotRPOOMIDLu87RFdNbMHCp1
JkiqY5VZ3Y2tAINYjSD2COgh4Az3pQSvS9ZRtbos3K+REEZFRzUZfhqZ7u6SkZNOGdYMa8x/rloz
rHbJ0Ns3Se9qh8vbXy5eX8T6guQVJ2wvbmYofYEAtXzD7b3ZgiJYcfJTNFMsiMblDdAkX3sIYg/i
lMGPR3M31nWMRjhkQld1VuQLquEWqWBgmcsKZ2gj/qYp6M+dmjTUddo42wUJsOF5MOsHGVxO1R8W
JOdDVbt04srl6lmiFcghAThHQ3uxRtxa29PDuy5fIsOGyH9OtGSXNWtyFbZGeRVQjhg7Lw56yPWK
9rUzkb5B8+wsg7QZhoOzt6lA0JhHQ6OYZNB1I9t3A9xsW6w4JK4p7T07f/MIguUvz519sLs8f4eR
55zkyrZh7C/dsdhvDl2e3fWqHA56HN5zVslzerM8xa+XsmZq+OCKsVo8owvDrBINyodmjONTrcV3
ws4yq7b2nAchJQXV+NTD1fqsV9GdcLr44OiekTG6E+oWxJhX37buLfJtnZtZkGGlu0wpI4oxNFgf
ZLDc7vVqzDzzwlaGapJfiVFiOifRdg1FqmvdMboROSOjPuU+mEn2D+zJmImpntvXq83Gd95nV3Pj
O6UP0eJYIt6FdXml39AUPII3wntxi7ksvtQF+Djtqm7NFzMOkcyuakR0NLQzlCZDNLCGSWOEOonf
KUP5ZqjlerS7xaZ1NlPJgKNPYnNtMK4z55hFfQPtXoyqXNkhiuvn5VcXzY4wnrMfjqV7aBz+lwiI
or0rWAT+PccWEbU2D+HNYFTfBxAWbEkUnb9cRAWHU6lPMoXjWr3qzV7/1KWl8d7bqhyZbcH1Mt2C
xbtNJXM9lMYnWwVRs61Nfs5epu+3j4G820HhNfz0Z+vH490HyIqQdY2qIr999wlqorA9GFlyjuE7
O9NxaS94hSCLvxtJ1t6hWgKUYZlmTtvehSjDqbfWBF3G4u2pi6FXuMAZlpBqgS+8s8kyS3ASQ9aP
V3aOVpeQKkycTu4Nf9bgSwZXdegmUIZqCRvNysOQxjej23gfOI90USlI7DupgNE99NHTHfepiePg
Y2wB+l3KZ3UchkfIuqZrmf7bolEJrB0HYaiHmX3+weEAXY5sKj3OPzTBtJROwHgXPT1cmqWE14Nt
85NmRsopm0z/VCW2Q0uANrZ3mjp8FZsMW0i6BI9Tv096KzmuC7Y4q4Qjz6qy/+Psy5obx5VmfxEj
CILrq/Zdlu223f3CcC/DfQFXkL/+SxQ9ptvTZ8651w8IoqoASpZEEqiszHE12+axejb4e106p2nY
yLV0X2felaP46xSVYMFuoyY8UXeypUhkNiZI9XAr/egg7xz8p7HAktwKLTe3/3EojZpPRtMBKO5u
JW/v/jilehEU9qehiQU68hhXnvXsnV+i1tj1ytaLegv2QnPF7dje6gqZZlrSXLWta01ANfJSlynS
q7lLMLY5+P9pbJpH9iHT0l85d5L6V24bxiGTlQv+azCuW/Vo7T7YQKNvAN6IW8GIHETBD12H+tQG
aBsMCyNIIw8ohFiCgqkZvw7YJxij+OwHjgGWR47HqAxI9U2ud/o5tgFeW/RDqp+p7yZgCwIx9IFM
Tu+AbFvFUTfzUuwxWFN464GpZDok55g6PTQVQTGsJvs0krpVNDQbxZe0iCCfsww5NCGoVv5DGT2V
x8/NXIIPZslwL1iLmqgoh5Tje1n+HDJNE0ppgLIXuw6GHM96kCP/DqjxKqmr8Bo78h6g3PCQg9MS
WyfKNibgIgHBe7muIH9wJRs1RWfZWzfVoCI/R2tQl4FeBnYQU98OdonZ3QdtFYKqElNRQ7O4tWMt
CwOiBnUO6ccOGykAOzvZYzk4D8iFRRfqoWa8A4UUoMzULezC3ONHFyxr3maPpuTNLeu6FXNbB6jJ
Ggnw34eWQ1dtKbZrg49DUe/Y0lByvp95qLTw4vZ5/oh9sHb1abiOm910Zq6GVxLV/O9n9lrhbBIt
+9a5yXCkxozatyPqFoYjj59s1GXS+GGNZrn5j0MDv1SwrveZ5+krPxL/Davm/C4PBnksg+mGrWM/
1NZRlWh8Qnl6EkqQkcnDWzq2gIXUbaMoLvP4YOnmlzKJgdUgG7YqoGwlCmcxAGIYrxskBldObDMo
LEb93k1CS8SbyEyha63V0R14cOwrRG6D3Gc5NEsB8NI0aU1Oiig0Ht1xHwsut/OPZKKG+8LfpdhV
UJzo0R0UaaCAPOgAF2VDJHZzYFWiktyHAgTq+XEOG0JuICM1lhLyBeDXL/InqDjiqHCLJ+j+Apau
i+oJOXLIzzuyfgJ/0E+PgwJDFTlRAZLssnJlBdAPoS45yAbEj7aecvSokStXoJCAagcl6SGn9DaG
wq26rG+z7dM8QQWhB4pLi8xCXWgmkHDL5FkUIGNpHV8A2OT25w9N0cupSyGhYQkQh2IEhdDYsQel
0qJpQLRCM3hU6zxPQQNRL/rbwE4HRVKlJkcVaLDUPJZB30hklXPhyahvTA9J3Z4X+TWH3PFVq8cc
DXhSzFr8JDs1ZA/LYjimqBlLwU8K3WBow54Y836FyG+AIbiMd6ba5+uMSr8URahf3CLiQMCNm092
6vom3qKrVWD+UgOoad6PAoOtRa37R713Y6yMIcbiUGX+VOSPBPcmdEG5O5fmZw7UHyEGBlqAyUqH
5J9clQKuNZHjbMgI2ZQBFAZ+stRwN7+vBbbXwasg8WjWs/vO7dJLN7RHiM2PyIw0DIyOnohA96j6
NriAGjPo7mhsLwtrJwbQywqRsPs0Nar/AtP+XFCF36+h26gd8BzTtQ1UIv4ONa2FjqfFPLPurGGQ
tbHsAtecSgQ9H1pKBgPLP5UIFlChPvY2MmxUQEi2zgw2eAhMDhIoKgyOZbdnsqr3hLkhkE3DOd8n
jfxBCJwZi4OS2WAxgvtjZSSjjWLeoa+gvqwYJZgWQGop7r9PVBNkQznyO5nF78wUH2guJioKIrxQ
MVjFZwekfzYsAv805fYiTcODsUju6EkxQI98lBHU7PBqAPsy+VSvNk1r6zpIGGuJ7eEapfU7va74
xc6qeF1BfPAxzx0DNCZR81pY4jRCcAvLIdCOB1H3l+PLZ55z78XXsUvZiKS9x8or2Yyy1E54To53
/w4c/oy4V5+l7bo2VM3Un/O5uB01vNAOafzuloMpIASCW/pXAAHY2nfj9mxaKbRjAtR2V6hgvGJJ
M0IqK0ufPAusvp5Xlz9xi1p2JnZ/AfPKD4WMAMAAkgxCOhKkyAz8V2zQvzuOBZk+N+7WvedBpzuJ
AY0ieFNuFaDUhRggvhVBcZigUwSNmoIgl9OtA9S2QU3Zey0ic50mafE1aMFonIJU+uAZWg0qKsCU
Qk3KFcRpupWMcogwV2EXnF0xypMIN5Mpc8zgzJ2nf/8vcuOftzQIcXKd4304QMaYn9DXXiCDsQIj
wK2O02JVC1DDQGwIAi+ZOBRW0Fy9vpXHOh1/DHYDrR6T/3VG9s/8q8jiHw1YG55LH9Xevlkn117o
3s7OdH+HBVB81V1IFdmtHzz3GIp/NxRsbcF3vu7+AM9t+5WBumvVNKG3F5VjvHTgDbeL9muKgta9
1wmIZaioJJVfmt5I76G1Z148g/WLTNryAiXMAvvk+ghxvKhc5V6ZP2aF31zKsr3VvZc98lhmj8LV
1w2WTzfq2YDgLoeKt3uwNWSPHi7JkC7JgRNVXW0s2ktfICujJqMBjjWuWVGDCqFJcd1Whai6VVSX
LIZE0AhiEjIxtb3DwjKHlJWrr8g2O7TWF2qAC4W5AZc727KSG54MkluS6iuJu/+lBvkG6LyT5C7G
OuxETmSUkxvogCDfjITZHngThABA5i8MGwDGWLkpxna6ENl1L9nweoRoUwBRj3Xku9BJVDF0OsMd
IdrnQWh3mscdAc/ww6KDEjZi6IQDaAwOsW6/TK8mHJsSWetq38lW3jGpaY6zBNvKDiR/YGirCjyJ
tEYV7JgF7LzqkWlu/mSbxr4Pg9Swf4SMlX/kka5vChvUDDGU3r9ERbc0y3J4MaTL97qig2ggOPMS
DVC5L6y2OlMY8hNLsodAMu2lHeErkclDi5vRCagHBfoDz1MRJG6xgs5QATGC/pW8luwbe+OA9GUP
1MhzERk/HTz13cC4kZ2ZicwO2GyHb8oOjVTzT/YM5Pp/svsOVv6sq/iSOJAoHaRDC1702BOeMj2J
jeJqFC/iM6HE0JBU3m4Escli6neZJu/AR7bwTZZcJ5sThsWyD6toVSfGT1APai95z0+5qxW/NG28
FN7Qv0DRma0Sq3HPqcJCRcxqNnkk9MdAGslCgsjnqTaMb2Apcb4ASlSAZaLzfvRuBAWTsA4Wog5B
vBt5r4GHPc0xG5JH1Pr268ovjHMD8Pc+63y58zw3usZKo9rt7WKfOdWLUq0/Vop7M0bRwXRENjcA
1Yrodb6YHXZmlNUiUUOmQ4qk/od5BpEubeShcZV9D6xEFB/MtFl+YPysah9ru5nys8kl5E0KO1in
2KUMV7VuPuua3mxQr2AdJJbkh0igqIq6oIFHwmnuxygxAUZABU2R72NC8pBxdlO3sRqgnuuvNcu9
HVOYQ0jM/Egq0EESxfPPKPWz58h2yis0AX+QzUAR9x5wSOggKAQYdLTAct9wDWqQGO9ivMOc7G38
YJv5sxVDZtAvkh9ldzZtbLB1B/BZgx47KJsDNUgAM7DfiOCtnxiyOeQlOPEX5C8/Rc4jP7lnB01B
3XnasfCH/7a4MuhW81u5u2ObqJNz8IxmWigF+nQrCm1fr4HYa55YB1BD3yXuEURgzyhlC7ZhihJ3
3wA73/eBSRtKoOGdWxsQvC+0ah2ZevgAEmcoQkDdi3qSF6jTb9JiiU9C7sjmqgiA4acIZgbRg+Ph
d+jgIRfXQr04vhFTDEuZxu7FF85fNRg+nxt8LjtId5kr6mLfvl5pZiv24KsDYjTpUfmQsCuDhvGT
cPHNhNU2GvcyGGyaIdEZ3zkONoTISTO4YyYgwwgaqBo46mn3sPORUBFx5kAOT20uUj9jnbMkytbW
AG9L3wYQXEXdwKJWfI9xlB4zrvXPPBLgLg9bKJDGsXNDedRbRMZQOsiN6MZr/QCZJXlnDiPfG6X4
yyjjuF6XGaQMAxBcab7iyLSG0FhaniqyV2RwUjVlXvF9GTefRxhZv3n7r42NJ7ZazrRr52nlCdLW
+6rS/Cs1ZG/Avwi2VU1fkW0ohTZ5/dBC1qIITrPdBRrqkOfNi66i2q6DlF2cZShHFOm2syCNnBuO
uOdJIu51XPCQQtOtPZBH4l5EUE70C3YZoDR3h9oZKHDKuN36OQNaNhP5HaCloBy1wxNFzPYmkRCf
4KLdUljaSg7OW8teNwA7ruLaADdUUaanvAlzMJV79kvVN/vOc+OfQweSwWFsosfR6MZtYyomrCj2
blJwbJarkMSLl4Fv1680m5HV3tk2hvQEUpB8navZSsyWgGftJ68h7QAG9+gxtTTQ22biJ+P1t06D
rJ4cR/YU4SuSRZn2UNQ8eByZuSzajD0F3smo5Ro3dxSLRAO+garpVZP3ig40QrEP9WTuXrTRfYtI
DOiMtkGb7iYvCi/4Igiw3wzBGGzXvU8VaeEjoEHugVhXDORNdQnC45mDpYw67EAkFQfnrh1oC1CM
onzUwlYHixLV16ziNGQ+FgWq+z6NV5sOtL+UzU8rd9HaFt/O01a5jwyErW0NEAHfAh9FIEDv6K9R
km8cLdB+jWF8yzsxvNR9LFYCspfXxuPjvvETT5GDfB6UFdL/ZYfprTEHFNpUNrO38ZD/VZe82hMx
cdCBoEzzIGD3NwexhKjJTta4qEQt0hpLB9+5RRKFIb6Q6cbLU/OKD8i81lBjPPrmeAHpk3mFiBuf
7BKU1pvGgAjH7CAvWMFAVZtCV3mehBxNY+2GToFE3icHYMs6IQ8ORQ/MO0/UC3ArQsHGWMyxFMIK
k4FwVTrrTw6fNfcuuNzw0/v7ZeLKJS+W+/ppbj3E5SuOUBmJGwjYcckdVq1cgZZKVYr9PZ7e/ijc
XxWv0v0nux7vkAaPP7zmUovSA6uzp0+RuDn368BxvQ//KJq6s0F60pnC3s4jpjfpdqso7cV5fo8g
HDeORYwSQPW/m+28CnTg6oP0w+Q0B1gXoA9T1OPnT2GEvpdbZuw4T5JhM+yMEqLV/J8CS268ESmE
fVEsa5xd33vV2yTYZVUIxSiyhT3DYfUCBHJ/Jksf1sZ5irAqVKyi8PSFbIBOGGcDO/mQ7yx1qMFZ
XbSaxtNA8v/HE81T+F/oZGSYXoN6cXREJ6y48zJPKMu2h4ZriMueVyZnEWGff5Gzp9BTC1ll4oDy
Yh3TgWW0tJtzgqwsxK6jIDlnXSh7ICP9as0sz1t8cJGfGge/80WVWPraQirybeTs7pxASe3K/XRm
ZjYgMSM3ZxnHXayeeikUbZEW/GV7Zrqliz7dCEbprhmyhddW3QfyriiO5p2oRnEoRfkVGkPNXewV
b41ujXe5WzZIs/9tlx1PUOnngKeIwpQj9TR+zUCxqyx9gOKSQTV+Cf0NLwIua3bQmQqr+jqfhAao
M7XBiDO9nzzwsFzr1ZloNnKEWAVvwgI4hhCcMbZXjPdpBAVkQOrkmvtBgf+r/mYLQrmHRl1/oYjc
HsaD5oCbirrUyADC1XrRCqzPMMo1/P5WOrc5APCkYAtyl2A125AAfmZtVJzIpFUo78wKLAHUy6AX
VEZgnXRRXQBJZ9ioiV3g53KFS1OmzrKMHWC2wH29j+oFYPBeHmYHsiW+E1yl0W+pR838Huf37XTD
PoKO14f3mGntx/foW7qSv2NiR6O0TMgbLtrziUtmBFstCcMP71HG+of3aISmcRLdHoIFwmmxhP1h
OQ+2AQQNrU2B0LPe1rrzWnVa4iZyjFZZ8ci4HR6xU4418RRNgRBeEjuD11Zyttj4WCN/O1RdeReG
bffQ4HeGvWzAoKnr2aN+TbVol6Ga8sF3wu4Bd0MJBWKrPFDXCx1rnza2uQCGAopmeuasWZmUd1qA
6fQhblH5CTHNKVhN55bJjpx0Bpqu7d5eUN0jQ0WkCIEN2LgTptDJVVs/E29C9G7sB5QEr1nQvQVN
3MNJawnoTlHtDOsG0DtcetcMt7nao3Ly3ts3erOr1SYWmahJWBR+6FKYixqcT/ZUzTGPEqC33OO5
8kMY9BKwRUbD6BRJC1AMKj96kMdG0Adz3fhAu7ZFrI87E3JyS+p2ucvu8f2kzVyygMaPL3xsCh9A
+AnmN8/5R3yU31MoNZFZghRAzf+neF9gxxvxpmKRm+YPoS9Er8e1w/jkxvF9G5v+wRIps5a2WaLm
p+0aB3DHD8eA6/gHanoVnFjtsBBRO64+Bv3zOA9DbRr20TdPNp0o1B2cNKYW/GrfcRtEFZkDfXim
C+NoqcoLow6NqdHfj8hGXor71OUexPdizlA6okb8KY4c/34OEIfdDyJptnTa2hpMsaBh/8PLoLiy
xj5eWhr7+W386Yx/stEpsL0RHZv48D+8iTmkKlP8Gqa3HPNxl3rF/j+egYZREwTFxtAbsR8VExtT
Ta0Y3AK10AV45tD4fNiRiZyfwshRE9faPBZbfmKLuvDHyfs+3TwLHdEp5pB5ej/2mkVeGfV68tL0
/z6Y5jJ1gBf17Dq/kk+vdj4FHZmoCVoNY+1uIhZusVeF7UNFwot6eHE0WPnzA+Ou0aESGeR1m9nG
m2CbBLn2p0GFyLSlZkFCMLVLec5VY1pafy6aatcxE7omqoc6X3k2+hH6rNysd70xfgH9RnwX60V8
B+a2MuvFDRyb4pZ4uX4XAbGsOmQuhz69iWP1HkLWpl96BffuKI6Xo9hYHe5NJm/tdRua44I28KlJ
1CUuMERer/7kFob9dwrAiXm8AbM5iKXtyN24dSafx7DeM6dg35t4ADM7lnDXcYi1Yx0W1qqp8/J7
ky4ooNexMZ97bgM5LV5dAVIDfk6z9O/YUdsWTEDVFfdLkORZzV5mfvaAOr2/aGSUZN9Tw7ceXNTP
7uncOYSd6dw2hzj2p3PnMrJWqO6czw1awLdzg8a9utYunrZZU0dXByraKP8DE3kp+KsmGMBwVdNd
UyT9DibLQbRQ58Wj3WO3MkhQ+Mx6Y4oFhQAHE2z0Fqs5UIvvdP+e4DN+B0bEMUqcHXVT0BesiqAG
KcLYgFxZeefuUIfRh+B5LKCN3QXJAh/yENDZrL08+CZ1sKC43ABXq51inx76vGTnYDpd1LleXVzX
7W6dlv0QKh6XcyjRgXL8iHV/9gV8MNiUgF14jbvu4tCClKxWfM064DBhNqEStk1MW0KFDhWhoBMS
y3g0rYsHEokVtqHBTh+11qXO+5wvgGOszgWQOFOXPKmKBigB2meargE3ogLJAzACSNk9dqAJKW7y
+iY4BH3G2RZ6FaUL4n/H3WFv6XWaq8qxYTvY1aNojHFvB1j2yZIFx3LpMmy5tE3U3LMmsnZdXXpI
jKBLDUhffGhhJsbO04W5ymLHWDVeaOzrLhyW9MEUoITet6pLMKe5S58TdZsg+xgsfXC+z2PJOwfT
VOSt1In+h7E1JNr7LjRvRiGqXW+58RZbSvVLJ/1VBqGYVxTNJysrlPppDKE574KQGFBMODSrfHak
7T1IKzX3JRiD1kZaON+iAWBO+IueR2s/7YOj4+XZfSz5uoiCC2iihm+6BW06faj5ecBWy83JawgZ
KJaOIk9y6AZGbw4j7d4cTRDk0wg3wC4URzENFHN4yUPQduscukQ+pAHUETVGUyGF2BT1cnakuvhH
3BScyL8iAZ1e6lEYHc1DqTvFesfIk+GJovy6gA7s7KQjENNoWzCDPJqQvwV+FVqFJsBUDgoJexCx
+myXN4CnLfSk9a5RMWRrqwcspIos70pNgh/6ddT4rR9L5zDba1+wY6d3JzLRcDpKc0gOY1PUWETY
TWiqHhc2Rwh9oSFDsjfs3EuWVnsWoFbDLmic36PYGHpsBnghpq6y2UjErux49NazrcdToNOL9mQl
XX5vlVl0RcXFZg4ItAg1/3GH5FAqrH1rVcESCAx5xKuH2vwYG18bO4SSVQB1uhpyu3d23SB/Jxn7
GpUsA3ymiY8xY+VT7msrsuujGW8H5A63pRpfYQEOTED/lEW5dkg7Du46ZXfsEPiQHkozIBU3r5XQ
AeCJka/mFUjw0xEUpEU2FFfW5t4xQA5ijW0Y/s2C7JgxVNmP/78Ipubgv83RyFsjhmYSUkusCpmX
KctCempmMH51Hcva6EpsTXfTv/49Y81s53eqPVfHmp47AF8BTGGDcu9TmqDMTA6aJSt5aGu+yYB6
Wxoyl0+2FpibMC3CjcV0+VTUSD77YDjekbczkVislMo4eX1fvBQgmbqSsxiNlT8E/UMx9v6jnQWL
ydzXWLbH5R0NGXE7PeWahF5f6fb3LtY9wMN64UMiTOw0S3bAzTR8oEaYolv6pQUNY2XzzMhArfQ4
RdAgB/C8pYYrzW4IPLnqWAmxvt9XSK1KQ8ksHzazgxY82Cgv6tXsruiBgdZM/Rhk6zHAskb3EnFs
glYcO9VQt/RK4Eq6wbozOSu3cwgdzXE0jGx9a0c7bTAOc+ynsIrmJLc7cEjVu28Tz3Fvp1Uvw3TE
xnVaZwc6R+CJ5xPRa050O9qURjReUek2XkOGe6EJxeONrUdtvA6R5wRhd4xLL0LmuFGCasOshpOR
+g6003V/DYm9SulVs+w0INkwtr21EWCiOVFjhu49Fj6KxjmwlpGqE8ba2T1onqVveZIfh6LVTKi7
oOYXO06ZDx57xPRUPEzWnCERtPgcMAQQlN2RlQZI7K7XXWY/VLyOzrEev+YApz+awkwfPYhiSD0o
78lUtPiJcdPNkPCp0sdAuNB+ARML793wjqmmdMIGW8dVs+ylDO+oCfo8utMi91aMEeAkKctdaOh1
4cExq6+fwgD41MA83l7//efoKcjjnLSzCBHpWo7DTNvl+j8gVW3PujrI+vRcOrqPRzxVVjOq+pyS
I/0Jcfhka5jNuCcbVdBwT3zBw4M8aSM+S9R9DyCCH+xHTcMeIhAlvwKllmOCQffW2HLlsNR+9FQD
3bxlGg8oXFUBngOxN90W56kn+24J7WqwbVE8Prp1FrJgQ11gHIe1YfZfo8ZNwZkd8RtkSPitquts
K4G+WZKNGnC24adYOe16tgHAkaBuxXG2uJzyGzlirFPAWgv8P3cAkqxRPp/6Adjg1OxZnWe3Apgh
dRayjBUTZz9kx3kG3qXBYX5FiWWFK2sM8sOoazUUi2rrLvPH/gQacgjvuPn4OrT1Nq399NmLo2hX
dVGxFaVuvKS+vqQAlJ8ZK2l57VHiSfkeGFZwbquRNKXjLjUQrYFVDxgQZ//v3wTsPf3jq6CwsQYQ
46bpOMAx/I6uEx14jeLO106hFdQLoQAhJNZnldXJCvN6R73ZPuv+fbJZkHBcuRCyQE2NmyzCDJIW
VJ7RUN2GKvSgblgAM6t75jB5qQJkjjMy7W3s7OBU0EEeK8Luc4L6GeKSJKLIiTySDs0ijzaeGSji
FNBPfmCdbPN4j0Q09K1St8N1cTgEWaGVL6VRQZQ9svJN0XaXojXrn4FVfTpQLhmX9c9xbD65JCyj
cv0WE1j4wnJLil21tj1RTgypbu6A2EGsyDJ1JorTNcuD8vqbxY8G8FnqTbHICg9Q/0aC8tLJ3pp8
tNkpLvFDtaG1tKgNUESA38v4LgrN2X2IU8McQzPWHYOEHKjprQWrwOvaRxY/8mE/qN98p7UVyj1K
7GArHrupT0ZqjDJcjz3g3IKHD35ZgW+/b05WnYvL1JNBs/ObUeCX3AKI57oRuA1G/9jHWI0s6JCa
XBnpyHWVOHGMRfZnRzf8Fz5+m//j++3gAmfZ3PYY59ZnxKFdjwZAdL5+ygEMAk2n9L70hflSxgaI
uu87n6WPWIBmj23OMqRBYuvYKDR+Epc2noqFtaaurkE+BpgZkJQwyGs2rac1e7/h0Qpyc2AClODT
mMnfishOTqGIjzPIlJx6Wez7PEjkTU9j1AdGrdaUCwnShFD7KRtclnD1ew2IRi0qM9SIvHfJ6438
tVE6FGCzqG7J3xENobQpotbYDcrkC31gUGDvo4otXA3wVhJFcHnOTr2XPkMMEtnQjreoR9S7Ny9E
r9mphVd4WnD6b5cZ9Xz3+x0H+sWmZwAUzaATwpVqwge9+cpW8iLAlJ+SLjFHvkR2k4OqMOnqEIh2
XcRiEVjyhxj0+FLVXf1gpGB37ILmTiAZ+KCVIVfkI91aFMLbD2BIXxOjeJxDglbmDkciRfFtlVp3
SuzqeVQL8+XoiXjpcs/YUXCugzQW8s+7LgHkGZwvUP4t88DfjL7u3JcptzYtaxz9dYxy/WaCuxwb
WGULrWR/eBEjFvCKLzMMy2aDgsZ2F1Q9Mtewg+P7zT7Hp+FH++/xNE/eJj971zePxCahA4YC/TEv
xPMpqHWXc5/ceRZxrDgNf+VHEpReABWdoKhensrRRhNr/b4oUhTLwUTOOcwAM1KzoDgjAiTRhUz3
segtINVVA4F2dmkL/RGyXd2+T+Nya+VgUfcD5L4WXqrXJ5cOZZPG23aoXqdu5vh4hBHBZkhrXVUu
dQyFNp5+GOoMR6YHI/U/HH4InQ4/BEzD1ATzVNNQ8oSo0dgkon1KSqwvo6hFHX7IN03cMGw4Dxpa
8sgQt+sP/SlcjaEjkJTXix4XLlCHwlbR8GkSqx/ZEbfZf//qe97vgiCWYRucebrr6DZwXLZLVMof
vvqNpXc9t4vhDA4Nd2XIDlI/VeQWR2qGJC1RBI4mbbwYv1x1OLB2LSHuvKcQLWvLo11U8H7uT9Fq
CHnmbu37zcb0NTD8oWp9GUEbbl04orjGkhVXOmrAY7QqQj9dfXJgOdJuQjyqg9QTIxJ1d6KjIoHm
LhL8UPh8nypV84WDHx1iLh/m2SnCswAbgQzN5sMcaqSNOkdIBEId7O8XQ9PQmKrPsbkI1sVAJuwY
51JeBNb0m8IpQsj+ZPKSKltq1KmxCAZ87qVriy/YWcDSOhv4T2lFoBEBI3tU5g963wGgY2GJwQST
dyAL9LY1PnWkx4Be7ZOaA9VUfIv7fnirN/1DF5Xhw24qK81sf6kN0OEOs5JtpWfoeJaxgVWyGVij
7aZnuEgY47blRpatIYjqDO51igCyk23bctSBhPYRSwPeR4GEFPgjVKRewD+h6PQ4/+GQ0rwfjCO2
UFkO1DUAsobldfaGtOWpP7vJNmnQa6iJahe8bcel3/U5aP6Vhv0kbD+Nch1xLKUmv9ZZB8CGqfln
B3Cis+A5WJyjUX5vsQ+IPeUfrQrQVUCWmf6exYF7FKqEp259Z+NJpKakRDHXgoxTo6puwpE7m4CD
8Xx2fAic3ZzKg9SMOtX5xGYKHQ4Wg1CcxLeC8FkLx3b7SZ5rUuCaQpzc2hlBevUkd+7TKo9uAOaD
ZTXHTUAOqVhL0UOMpo/dewoxxmeOW8Uiskws/ZD6811TA3N5327AhGw9hHJ0Tn1Zf+MkIAVWvAOe
LdtVLGx7SbRvUQrtDhT6jQdpd3dkCr1+tBYlipAPpsduSRGM4TpzjOIQt979PIqOhhYZyS5NHj/Z
2xpFuSD5+vJhSl4M1t5u3Cc6aUmsYRUuOHsw0r6QbZpE0Y71vd/t9cT8aoXBEK7r2hZ7k4lXZCzf
SPEoFviIdO+a/newAwfbNM3GBbESzDQDAElYx1Kzl5/sFEG2hERDPKeCRrviLZhpDTrGprEfqAzm
aSy7gdiIGjeTI4DnzwG3eJEfujw62BBs+c4Dq114UNz90oQdtknNQLv2ALVvZRdnWO1jvYScsgBM
TJR3MpBIzDR+ACgn9A6QUWHfQW25C3zwRC5agU3EtNd+eTl/SXrItgxQQISsViYuhhRrtS18KZCE
27cDyJEVtzw1ZKejwcs2OsrOT9SbuOSrGlolWq6YuItQm0ZMbsiL7VHs+jzFke19lrzt3maxEtC1
Q8sd6lW6C2xu5zjQelddBzpsF1Bj7amHfBOE2iEc/yEC/BT+JUjafYW9lgcKmyPI9vscFY/Ch9Io
f1qohMU6OTmCMPlUy7a+6gkHnCBz0snGC6uGLip2r0do9wGgOQCFrw2jfuq5AcYDnh40N2Mnr0E9
5Zvbz73JnUnNWAIN8Ko7wOPXSgI5yYzoyGPsNZC8Q1ZpqyGu7VOvvpCFr/FFr0WQp1YseNSQIwZJ
4iIMUHwxEh9eqL7bs3FizjPyYVXFWnNgMVKIq3nNgt2kZw7qiS1oXLGsIYcZ1y7b0IoH+0LPoJ2r
th/GxVrqwI2BTA2colMD9zoZ+eHS7qLwvgEnVy/C/LFVjQOe0TA25JnjUeexMTNzpem9tql4kz9W
DEoVOkOpKQ1o0ja8Fw3EcZWTBvw+XIuAN4XEzmo0+nQNMkBv10Lg+EVLzA0Arfqj3+r1BXcBSAcp
O1NhrgrrVbeurE3kJfpjLMQSYrP9ycwgTBHq2vCC9Wa6xo60twvTZJoxVjOWtv82I9npxBSmZcbL
kPb6Flsx3WMchSui3GWaFZwTrEwnQl4jAJuu03b2mrh2HcGxexqPzmGi6028M5jSDCjWY44iA5Gk
AsgPVhyeMzUHcfzSHFGBpVal2chFFtqJVq+03m2Lhm76k2m2Y6uGL5mPulKyTWtgmdXNHtxEz1N3
DO21sJHISLDLBZbyfeZb3SWvHF1bxYEEx9poHAKQGQKaY9vpdWjwXbZrU26N2hm1VVr08QpUq+Dc
Z2Ct7sK23rSAuQHSjAaEEOGurFGTJrKw8FeA++E/aew6t3+L8OosAYdQYr9WZhbspy6NZeAlWXlJ
oqQSEN1FWThNGmstFKFwkaew2U7d/2PsypbktpXlFzEC3IFX9r737NK8MCTZ5r6v4NffRPVYHLV9
5PuCIAoFsKXpJoGqrMyp/SuxwACrS0iWAL08IftoA1UeuGGy8xvtuVfMnr5i/LwNCJSpLHoDtMNK
oy1VjewcVIHagbXwu7LYf7JlWOWIxOffPjREE396U89okEHnoJkVK1Om5SeyS/p5fljx8mouNxZL
sfKLobwEkYvIA/2unWU+IKoaRfZLgLTUsm6d4JQGQyJDL2qsDnTDYMzketSdZN7hyKfY0unwbMZd
v3BUQPVGqY5o7s1nPmRbYOTc4LDfQNV1wnfVEsEJwNsAErDoUlPw4cBdv97NJrpq+YD8vQP9SYDR
fNFIfGcn8Rh3iUc91DPI58EGsUKaDBcyOcAEL9hYB3saBLGWv8JWzVnRKGiuu6Xf5n8goYDyJuSm
vjZg0VsWNgsORdGJ194uFq0t+69xoYlNGxf1mtxiHgCGD3x4AgWyE6LFyc1NEw3Kutu+PNWj7zwl
uXN0cnyBS9RZ7pM07h6DSn/pUQ+G57pSR0Yw5OQy9wjGlPYRlQDto4Z82wpMB9FqthlG8wjpCqRJ
lEfK9WaRA7KwsPLDYDD7ZXRZ+8z1r9Tpq9R/CrXWo56Nv8lT45TIoYXOSxTq/iNypMubJ2/6RzyR
8Mv2neci8Ktk8Ioo9nzAhydIlBV5j0086gKTaZDvCTPwbcYj7NK62nSBRsbg+YXJX3CqeKHSL2pu
NWFUHja4CXjptlQvdisLwxnQ3NiamLzet64sCfPXuNAhcWDV4a6StvZot23ixUGc/QBI4WrGLHtF
mdOHRynT4KlCEez/10PdBVhGcTASEAjJGkKXqZ2xTRQ3HfcgPxGegK1d28kIEGiGl/gyq3y5AuA2
vlphFl+bkMfXbjc2LaovlJWaIhfmihnYdH8spEZk3G+qqHKOn/xi395oqI30Ovx6ipWMna9pl4Z7
Wvbm58TFftCdt5tHGaWmlw0aqicjBfinjzjU/fpj2C4/PuKtr+2LLtIu83IJpBVX9chQhU93hM7A
plAfykCRI/RFXFSSFP27q+NVRXLZqseq6lMvCbXmTNrZ4E65jTWAcoDSuPm3eT/HWlT5elGsIXvr
4jvXDt9j0ddH6hlIZmw5BDAW1B3t4hX0sskJ8tm5j6CQjFn/1DdFtoz9utz0ft4/Saifgy5XexaJ
wfEFDqfvSQNBwlYNxkH6seBtdLBWkVCidyUbUMDipBuUcg6HxJFXKhOcCwZRQXuKAPY8Uikg2Ssz
NcHGCKXo2Xfq0xGVLMOV3Gb7z+koKnDAElcOaz4OiWdBFegrOEM/rmbb3RUYdIP3SU5/+wEc6gLT
0k6ldRpGabyCvmCTutr4WKQ4Mxfjm1unxqt69V9B3/XUKZ8OnP2HFLJYwC/F+Qni7s3KQjb6sTDG
ow7GwDcQpLg7KHPjROpX5hvQTOlS90tgPlUXvaMTj91jVvcXwzIcz2IRGNQR3egPI/7l/kvQQ1Hb
D7kP1lb893u1mSOn6havsZuWXlWz9uSoDzYwsXMiJ3wEOlJ7QTEQWeOwtq91o12o16RDfQxNCPVQ
F0SabFviab2kLrAl+gr/+cVtam6XiKZHJdsDiMS3moNDplVpBspmTIkNRZOYC1DWI5nUMFXIjXT0
rVuboziHhvgzSsS4xTMPqV/UY+17EcjDUDfDxZThcImDJtiUDMUWnbLNAxJ/wtXIUPEz2+gqrYZm
qQfQNLwb4GyoF5K36ZoG5lHTAro/cRFMoFvSAN0NWaLvIkGBG9lRtzidOCo9QFj/1UdNHb7bbn6k
qwZkJq1Hl6geKo6hQBAfnNNZstAhmLUkIw1TA4ZGDNNln9lQF8p7gFpYkQCN110bXoEsVvWCQSan
vFbPbuqbowtUwxSAWhgDNJrak778fYTNcH/V8UOEzRQ47XJm28IWunUvuYuKk9AaShmdWK3IkVXl
Tzb44xIbvHw9FwK10BVxAHE7U6GQnAbz0DLzfXb4X5MA0nPWrYbIYYQzIAAKreIIgLAoNYiVIMsS
/pgtN/NPV7+fXO6Rmwh/uE25iO1saUgjvAStGzyXHAyS0wiVRGHm4TPyImwPiLf0aHSyhP8kF64a
IgM4uRDa0BprT+4Myhh4psX456rF6ghaB1XrnKhHs7QuPvViSjedb6IQMYAeyYSgpWcPuQ+B3z54
aeIE5brpEG1b1c3BeLvm1mCsyFmPuQM2YGkvqDuy0j1Eai9JzmVjVJcpj1FlgYX1pqqesgFwf80J
hkWX4i2GfN0j3QZcxS+25g9ncu11/Gbx2k8OtI4Tgpan0wC4aib/xlqIV2qwlL92aVRXTF00qtXu
Z+e6rT93/21uVUgPhGtKi4Nha5/07CkYKvsgIrd+QECseVAmOwttsHFmzQPZS2bcTAKMIznY05F0
Q6GvB1S7uAwBtDW42p0rrNSkmjAqMvCM8L/IYbbjrNYvjAKcmzRwW+Tn/Nk5bJi7GifWLW8iFrzm
x2SI32OlckEmA3tVDcSQF5K6SBoZrJoUZeOzP1Lz79SralBBQoDBq1WMzSFeHCLYIW4dv9fZIpWh
vryx7JBTDqqddY+zz6Irwuxid6X64qCyHnpyKOVKOolyUTDgtmmke2BilO+QCsZPTw3QjMjBH3ee
EfmWRBF05iAGF7INaZMgvIHNlngmEZM2/9T5e4TcKm1Lbn/PgXTGI/LZAho5YDGV9mC+6bEs9lWC
ABCd8XEgKD5qJuKJfaHXP+0MhkasNYf5F+rlmTutqKEuDSgP2gLQJiHXcMSqGxYC4IFtAV2BgFCH
5ofaNPxcju4A+o+P5cg5whf9wn08N0BbA5LSHr/KUOc7sE+lkF6d+LMbV9MpM8dv1DP7LLnaFgPH
W+n6O9RvRs+9BknOIgICjbpWkpWXEJuLvOyqZpFM0Sk13ehiTln0DB7oEtJy2bDpQQ76PNUokIgT
cPTTVCBY8iPoc5ZSOMUhCMNjX5VDuDK1uKQuKIGRnNbyPNv8/ukM+Y671J/jOq4ukIG1dN0QIPP5
NfWH0rNSR/QCL+lAK/emgaMLL7U/BOomtQEYX2/SULNv8chrO9uzaysF7Y5ZHVA1NPzA4+GbpQlA
bi18v+xU2K8NixFpyDVID/XatMzBHv9QVn2wLnnTnePRnzZZ68R4eVfdLqimYI/69f7QxH687UcG
kcYo79YS2tFXSwuDlVmHKO3MemSxsd1cuPXYv3GOR1jOgY220+CEKiEZAPn5yMC5T4wQq0pk0Z+m
M7wBw4stl+6bnhG5zQvSq1AWheLfg2z7fB2BP/qkFZq+VRoSSI0N06GbRn1jBbF2xpmzXRmQV8Gv
3ARkGzVYh1g2woNQkfFqjdCZcc1Ww94KXUCakRHtRntD3bxIokWPoNmBuqC5eQVLh3GhXsxBfVi0
1rNT98lTHcZrMgdmXZ6n1A5uNxgKRRrsWNV327ZsSFujXBqUPCHgZnWXVCsC7IL5D9QdzgSMv3ro
Nj+7Q4iwK4KMT76fPXQjQO7pOFSroZvaY+VG/GgUQbSywfb5BcmBs66ksxDgekCKfXjzcSpY9WCr
OPax7R6dCPwXKARagGJp2Biq2FsmLLuaAA0eKshu9iZohbxRVYZrIgN8skyGDXXJ+adfbKIKnGl+
5KUyHlfgm3TXhhJToa7VjO6aeJXmUSJd4qzuPVeLkiOx5YaWtjCDMnyiXodt6txzpmBZ2ghp8oRZ
iylJvHZycJ608LbDARjYMTDuHcfGdJYjcIDfmP7/9ohL3i9kVop/WwNlUdZ/ZOVN/R4H5gjkvg3U
Njm6APkHUW99Sk0yn6W9VmHh2hzcXTsm/cFhoyi9zmj7Q5ToySoGMdOt2yibW2nYr9PwzZMm6bqJ
GunRNfoD9WkmTvid92lNkfoRZIW1fOmbAUpzVYMD5XSgLvBGfQUN2L+NNJwgd710cqdYkCP2gfCh
y3ni3To0cLNZWuWB0zRYOj3CORPDN4iktzoUN3giSvotdUclxzUm0twrv4r8SImL/AZEkLc3I/mA
AuMZrFVqQwe6sgUf1BHBl3/FLJneR7OpF4YetCeWpkB5JMPNLiNkG8g+6fbwoPwBqZfvOlSWP9mV
v9Fq7yE24lunzPWTVo/6ia5chNhPYbcSo8w+mUEyMSGYGol+F2b1mVwDzW+PieleAWV6ALvO6AKX
1vJLhmzp0jVsa0ldasquybaBJg8WOGmfkcqalghOpYiMD+gayPfFwgfXVWWCmQmnu4c2RhGc8qUJ
wJO9IATqnObpScXTDfnLNNR2meZ8TNdDBD9QdZHtOqV1NXa2eUIt7TJLu+bAmhHaDMaIXRQYNNot
Altv5NaTEJaW6L70TJxCsRFukhVNpuaTE7apt8XIRmvNfrQqr4w3suvMbXbAHh9ZX4Do3lACUnNj
xqgvnrs2ddlYIWhoLGc7XZHvzUMtcjeVXO7vQT6g7eErO4fySZ8brPTmiS31Gy2GlRamIRmF2NRE
0IeLyu4RhE7mDopovQemrO6xUc0EeBGUW0F2QF0aQNkOqqHDR5qUBZ2xLU0bUnZG0N9skx9aHgDX
yY78UYTVPNjNbYxXUGYCg+7ZxG7Us6am+ZYY5h6iOaBf4wxnxVx0fwQMaL+O9eVrYNjjUjdQ6xNV
ogAxEpCO+NjbwMGRBJggbRFahfbOlMabehtAgPAvASHiZ6hWTOsce1gce+A6KGJup3L892lC9bRy
5VHutapEdABBdVZq8sxq/oXYq52EQfCuN7/MY6OwvxDvtWaU0+z5L/OUJ17P4grFgE3gWkjmuJE8
xaas150PvVmyzQO2GqUub6WEKqfvI/8/4khBxi7Q+Kqqa5Dw6hlfA3/l7qu8Gk4o9IhXrPCn16bV
v7VN6f/ZRSW03i3rB4DmpgfdkejJN51L3g8vIY+m1JNahx2DakKwiOyjEYlssFf/eknjGoMxofHb
JEUldDf9kw9dRq3/H0gX+/5tomD9jgE2YeHoruPcY/x76di1G/PmiEJi5HI5iHdRle7dFIqpX0BA
46NfZdhWl2pcKkUdphozjcat2xhebZjBlpKaXJPuua/dHcQtgFmzpDMuskpUCxDgC+wdtcaNQUdp
r+eTkQ01cS9JNA2vaKgAZn4M1s84GW5HqcCaiisfkVXDGdmMa2RP0gIMoWickE7W6tIdA7mWmVl6
LhIrJ/5pRPVvcyLrqGlRs2tiix1+v2v+R0jDRXQewANTR7GE0F39Di9noLJO7xAmOKJExDYqT08g
Sn17h3HQEy5ykfnrm4aknMCYxiFX8enVhfzK3hlQlmNdnCix3nxQlRwTvNC8dDLMt8BIwJhQNoiK
qdFGmImX4Qh4lqKfXv85KQMBG0jMxmJLbK++AT1QaLwWOyJ6JZvdaJDiVTbih6WBwPzFjxRkZ1tb
GjX4JMKizpe9xdu16yIeKYLsETjC4JxXI/dAseR+zfLE9xqTc2Ra2+pxqKZXsndZai8Rncz3dpMV
b6LDkazzna96o/5hiGluqMsY5BQLO3oTIav2qEkAf7xaVt2OZXr62INp4HY78q9TsCnR7TIfWM/f
/2HxIrk7DrnMsbHt4rptQpQA5QG/HoegOwdlU3soj6IevElYi5QUvDUwJ11GdCE8Ud9+DuJ/mHzo
MRgk800eag36DdFM/HLii/Kg3lABg4y/8wHb6WKv+V2yNoD4+hL3CIXhHPTDBEO/5/CgeojHGh7g
UcERLP/ihOxhCqvmYQA10FNkhFv64ojSYPjVTrhjXJpvncz1JVLUyY66cWx8mgRW6m1hQliokYDu
xVBjOaS/NhDMUQhhZWzGKdva4Ff5N7/ZVrEcsKPWct6RhBq8SMmSxqC33Fb5BJZB9O7kSkM1iD3X
F5I3nRVMyY1mThi82X3zYQRIxOPdmfb0fOoU5lKrz8iumUdWmiNYvsrg+5TcHBpAaxehU9XnEDrc
v3Vw/KrcTUIsI8DwWfYfvKr/wBi6pm5w09ZtXeH4TfvucZEjftNKrocHCclwZNeGqN9nXaK/tpbr
8Zh1z25STE9+bCzD0mSvg5TijGLm735csVdUIQqAFfJiQXNEJiRIZRPgc5SvrDJ/iTvE29uKdqwh
nzmNoDfGXHXwZL7PLj9vx3x3aY7tdJwB0VExTkuhxcFqtqXCcC6CLchCRLx0BRm0z640QK7NsKBM
bz9UBaBGxB0xQRzRy62qWvYla3bEwQc9869tj2dYPODfj8QcWTWUQp+DHrFo4u0DbFjfTnrgLGk0
/XWJ0tVvS3T6SEugMK98AxvdxxI0hzUuuy1BMq/zp0h4/Rdog4PdjIdCtOgKqReAgmaBl9uoMFK8
nKzMI2mXGVtlhMl/BGL4PQ7VxXuZA3kNZhUHbH36HY+yU4WWM5VTs0e8CWQ/6jTfqQN/ITgO90rd
oPm1CzzqxygpyszOTW19F0znqEGw8lXLWLoOfGE/Cc0vTo2VvJEU9KgEd23Enl27dc9kYrH/4U+D
iSjKU9xGb9T76Z9jm3G+LVjVwwKSKIvCL5xOX9SWH22paMJINYC1RvOdGFBqRYNCdrPOG7JTb7DT
8iz6aGG2HIxjg5E8VROOM0lsoC4HiA2ntPy/MgniQlb03/3eVipOiftkaAkUmZweoYnOZXskaLtN
Bo0w9Tg0Fr4j469mJh9zEO/91aTvYRFnf454CHu22cSvaeQ4y1SICTiTJtiFDlh28tr60paa+4VV
frxmEXM3RT+6X1JUP2n5mDwHMWrKf/+yMe+LH7iuu3ieWEiRGMJC9eXdu2aEDPOUI0PFe44wEPjB
Ox2I+DRs2UqCgvREtrnxQcoM0oToj9lEVxpC/ksDIH0w5crXYZzsP3vhe6ZA4t8TZbNsY8f/Q9b6
ux+04VdjxA4F+GXraYp4smo60AzXGrc3fTemh7At44MMzQzBf0Ami/94FiKsePeG5bphMhdfQNO1
XGye7r7oiW32CIkW9cFChdoRZQHutgOqFXXmRXAeua1253r7rAlEchPDiL+zVt9WVdkhLlaC8FdM
2o8cYvOe0QBPaJhgPmRdU13AS1FvpeR8h31udUL9lgV0Qzc9jXhielFmIFQ5IV5FK4UdDg9DEfw5
FRnKAlubv8rALpcm/ouvzBjcjdHH/R7BOAN1VlG2dprOfvQTP4UqTJ69c1e/2JndoqxVu/bcD/8S
afY9DJn9JiGBt6Alojyr6wt+if0+0Ua5KTgIBUiJknQsNaP6jY1cyJn8yigD4FYpYpqlwRdVHTpr
bRzqR2AU7ak2HnwrqR/B1TvuEtaOHo2FIzgK0xFRMPwpy9cQmQ4vc2T/Df8Hl6oH7svTxYuvRy6+
JxJp9Ib3f8jC/uZX+J7gOB0tOPJE56kGy2KYRe/z5hH0zQAgGMk7bSVp7/irKU+APSt8p9gEIcqo
K4bv4q9XsZmglG4sKhSa6Lj6NLrCuQ1YGKMemkc6RqpenvJPPRqjQ2VeTCtLedKh8ue8RukwqTGa
R2Mlev+/eT9X+TmPViksQ+xEZ44rCKjIg6tr46HMWepNXWncbAEKLw9zQ35zl67IBo1XFMPZ/nYY
NDD9kK1Ix9SzZG+sbn6y+oMzV+6YO+aPLoqcNuBFbBBFQLefBIrwdaDuQz61W7K1yoafgCegdnIl
E+JD5SGymh/U64IYlQBMZ5vcAImfGYABSUWuqDEoWEWXDVKMmw5xYhywVJwrndiJ0TD1Oz0EXF02
0fLTnHmhIEElFnfTaGOhxGmH0DrCicACnxwU1BzAiWzv7Tq81Z5BXSmQu7Yr2RpUKfoiEWA18N22
3EnFNpsEPD11efkUKjra1OTB0+xBtkx5AFD8RP7U4Lnzr2vEbgH60vCls6Pou2k2kA8ZrS/Q4rHX
A7fsbVnryUvp5w/kEMaQ6B11BO3z2OXHSYN23hSx8Hult0uURFlfsshwcKbRix02H6i+Czp/jZBb
gV0kusSFmwF7wesMEHRlwlPxw4MGyfarB60hLbtYAnxen2vmPAEzOmyEHiGEGLf1NQaeBlwQJv9e
QtwiVHQuvEFtqxCyfEIU4sO3lKF9HNtsG6X1uJAu9uRW2m61ArSepWUBKepDaVO04XLMbXlpUJuy
QxYQ9GqitK6JmjSoSS0KqWwjax8dAJ7xh0mS5wJKwSx37C+9k/qbxIYebo0gIxgPp3c5ae7VjJzy
gWvWG5lRhqUB02giPZ2xi0iHRWpW7oMRa85DW9juvizsP8A30cQLAOOA19d0SKbGfBei2ulrcuWg
tf5qZNa003Wgk9M0qb6yGmTdECC4amXfIF7QI+Kl3Hw52UuzavgOVWwRJudT0r/9/rWtW/eRFOgk
4JBo2cKFZJwqHvr1ve3bfjkWhh4fWgEaUTADDTL+EofpipF8A9JWKx6O/IeT+IlXW43xytohw7E2
Ga+mCFHBZUJi3p96NAhibGoA5a+tlW7xO0OaDSS2L2BYj/eNbuQLFJk0L24/IeCfx2BGVd3KBRS3
tsG9Abqb9qVl3XjGvvuNpnIwg1wLHpxopgZupge/BSOHmtixkD/lwx8tsjnLJgzdZQlSZ1SaoOmm
oDz00YDA19w3sgh1TXNfs9sjg1BtnXpd2OuLPubZtYvG7No6RrZBJYDmkW1ujKTem21cIpcEX2o+
+dqdhUOh9jXINOHFdQRJuaw1wnWYgJMfWUsmsa2U2oeIAx+ZeajwvCU1B2J+ihXDA13NzYTMygE0
qJ8IomjCnS+52UHiLcEoxMCRW+v8KnXz1BR6ceTYO4BLt6qgOJSPfONQ3wHEYIXnhvyY4/qdBr3H
BFTpHT4nGKdL/YSY/JoWu83B4XARuKY8CxaIKw1AdBUUJlFuApT1aLWoJyAqlmlABLd1hsfETYFf
IBskwKA6lg0x4pk/jd0woPzU0RA5UHgGhXMAdP82dzaRvfItkB6BN+g/2cXvN3LYx2EDy9XPwdVN
5440ZEBFXGBCrPfgZhnqbSsEkxFCznBODatLKPLosVNFyYUWhesst3G6FNPyVmDr0Izf/y6t+xMU
NxDYdA0mkNFmKMK621jGkQ1BvR5k9JHL0qMExAFfVTR0NXezogI+RJYIsalRPGm6teBgztdykG0M
0BQ811D4ot7ccIhOZ1EoQXwLL2pilEcuoDUI1anMRKR50Jxym6PmyIt6YV6TCixRVtpnoLpsR/A3
JRbqPCO/X1PBlf2zrGousLIsyG3fXFSJ1lyYdbtStiE0H3///4Zc7C9/SIszgdpf7gjBAADQXfPu
P26KSsOOZFS/TFUoANpwzV2I+jtiR6dGL/TxNHeDfLp5RDJLQbmRo+COGhJrpFGIeR6A14LEE9lo
NCrq8QQUqrmrKjDp9MUAGdouhNgYDX9yJ0+UbaCGwg2KxbzEvA7ZKlCgrVC8UtyY3GkaDdzWmle4
/weoT0JrkQukij9W+Lc7kct8E5rWtuahBLs7hOAL46FvJYp1cvMkYmY8uKoxocC7w3Y785DCewYI
9+xOafJYCTt+jADfLlzTvVCv0EV3RBr3iTVVnyy60Ab5u51my3lCitsh12T6W5pBA/9jEXKocJrb
IjM0bErZ9JuxAb+UrbSTDaWxTE0VpPwA/cuN+6ud3KA5BB0NAPNn/wgA8UteO5E3xVa9nQdogt1B
uzu0cAqdl6OB+f6o54sXsVWUaxogPxc/Z/oQPd7SlteQTnSG4Giqbk5+843mm0MLK0JpLNL3t3vO
PnTloDJ806t/M91kmvoY7B8dZEq43YAZD2m2/VAULhAkSqKR+qhFM/bUHXVbCrxiIOo4ggdhZ+vc
ayFgl3k1teQ0u+sgCV6E0hkWUlb+AQyK9qZm+pV6GahD+jVdAtMCylu6pMYCvHFbGXz3aYDiqLNL
nIf+gWwJTR4i39hJO1wN6k6zHxhSEKal/v2UuBssVDdGkIbElNsyN0eK9GKD9/dE1aeRejDcg/vp
HnmQY6+AlOS4jBqZAVOh1Jp6GXTeaOYBlGcz50gN2LMLsQZ0e0C8edohBNzHT4kGgAKiDsG6T9Jc
3NxJ68kNIVKps3Fnjo5ZnkdsKTjXgsNkJkg2pDgQgqkaG9vS5flRM/GoWdLlzapr/bnp8MB16gnY
qawHQ+CnS/DQQZmkHH9ZpFYrkRMtRFezDbmrswnc+faTaV7WMgOAbOfPRpMzp7ryCYXgIqyRANca
Zp5ygFBPOQCLsykafPPkg5vxhONbtk4DwPXyMTDkkmZQMwC37kGbJd2Qow76wlXQNvHKrTvzyPXE
PMaBa9yuAnBP+2Bt3s4m7Of7EnQJOeA9/CvnqFFAkOzBrW33YZBOtEcqJfOoO00DBxGnVq4lzotL
slEjBqTvfBAqb2Ybz5v3KgkRrQHcLV5IUOkxnPyu5OEARgqSIns3+3etDa7WCaTlsw2MJMYqbEpr
OX+m3iqTRZ2EwZb8AmdIjj4y/lXjtods0rpt7PAt9QplsscR6T6UhHfqDdweaIQak0boUjqxBYC6
8icnXpi5Ogv3K5o4D8zd+yWoT82n2+Jb0W4DK8NXVX0KGsZBOPyvHdXdFsZCaMyG+JoLzguOXQxj
d1uq0R40BBIq46kLebeCmvS176X/BzSOt1EVQPCuR27HEiPytGDlCwzwX3ljdwbleRF5SaUQ/73/
lxNDUYjjiFTmxkMMVOl3s+6/A5ldnrme/1kMbX5mcbfD8QYcTI3RBxvkvvmCK4Y+kzvgZ/bLyRNV
Ve0Yy4pHGkBpb5hb8uHWAd/m3gBnuTdPcjhESqMyLdaJUTseUKnmNukM/6G2qm+pzcuDMXAnXoC+
P8Ce4+E2BqKXY6zJRx3PgBoqSScy6z0bNkWRdYvSmZBDBlW3BjxdawCwWflA/UbaQ5UV3xw3rQ5D
XedrNpT1MlK3++f6Kda/3Rvkqx/rOsZTZUzulabMy9Pd6R7qU+dKxClBQh3Sorkf29i7+HYWPGiO
6XsVs3rk8d3wRTETLRvk7FGTWUQvRiBz1JlyMJGrLsTWOtSBQqkQAY7oBdol4aH3HQNoAYwGHWRg
2aR90ZjqjWn/AHqYNY1Rw8+AwfNnuvarp9Yqsn03Iqgjh3FTh7a1b1Vjg4kF+roptDTtGn/MLsOz
n0aKevLNBQ9QLuIlQ1+zLY11XAnEQKaGQ0sVC9wuk6n/1jipWN3Wu3n+fbd53qdbQtMV8I+bO5nd
DhJTv9+jIkR8t0eFPCwAqg4yaIxhj39P0wE9PaQJp2p4cp0XN0rdeOkb6j2BhJ9XJjw6UjM6osYb
Q/U/XTpQHjqCqhx5VnG1qDOiyGD9r/OAJXyS4LzZIKkQ31b9V7/b+laMmJWNtRfkRIuDiMiBXjl9
FEND7sNLWrvcJM4IeIlEwA9w1CNFTDWFuwUC+TIn6sXfppB4hqgLzOJljrySqcckWoJm/roOuXJR
3Za26wJACEHqqkDunNsEv+EqN/geesffqedMjXxAulmV4Wmo/atxDl+MdtJsRNSC/JRmFGOxQ9FM
BnFeZkHFTLehiaRlT46Fo/umAM17F6PqCtDKQSwDAVxfhlrBJXAL/jnWGgQxnRivaMAjLqFZs0tl
QiQpDwPg/5RtHkAdU7YozbRfky2K5IivtVQ7N7wjUpl9bmZb0abfgh47jNk0+862Qi3SBCPqI5Ax
Awl0HXXr2TFEQfB/gEVA8fuP764wwHGFL61l4wh3/1QHNgQ4XuQdnspmMKvv2FweQtlYR5wdrCNd
pZr2uUsDsu2+dSD02dx6yjeKp6j35rkFSv0PIE39ZLpbLgYhXO81upOt2ICaMVqLBT2E1YPCwuY7
9U9hlX9pG81+7jRDPNrRgPyxtJ+xhbafJ0C/nKgpHsgkLIScIr0aj9RNe+kuag1/eupCSBykNl09
rAA2cZ5ZPloAeIO5llbqbTMCeJ+NWrZyjQhaCVWGo7pq6IoaMFha+zrt7X0tWZKDXRSX8whdkY0c
53m0DB6Mae7NS8zz7pbRIrdS5BYgolHrz2sZtALNA9HUuLGysTkJJR2R5uBQGrGXuvUkBCmdsDPW
1G2HJDubIJKjXkBiFFYbg3QpHA+pkp9o8UjfaqCwX9CoKCvoqDnggQYQ5aT35jcgZILtKDUo2fCg
T+UyeTPyAuUgyoGaMsiNEzbj0JnRkZWzGu0L2WWL+JjHqLWGHMHnHO+seR5d0Ty6qhLnv57N/2CP
xTMZQBnDcmx8za2bCN0nnHKcdC3SUWbzJO0JVDuxJk5tWfqnfEinQ96by9JnkOX6aacratho4ITM
7Xwz22Y/UYYKLg4hhXmUFp67bshWU5bWhzs73RFpq1IpPOCxo+49L0xXvtFNh2YwboPz/PnDllC3
9VBG+ptPN0I79NO/eJ5Lt1Cfzim7+jDff/4QYPEpl5rdfXw6mjp/Chc6WweUIizJNFYa9jbY8aWh
+LaDHKX7zQUN/woY02qfOm7y1CNBPoEM5BtLM7C0QvMT0uZQPeVW3iGU0PRLB6UTK9cN2nGdpWDD
yFGv5yVWUUQ/xBQJMEmOu4Hei8KQ0fHmWalXaQeOwSoI3J3DLD19IxuQdSgBR03Hyh1EFf2QEWtX
oEDsPciH1toDhIrrFZOlg0ONXW2boP4+akV2boopA58ZGurKEAdA7IoeZhPZWyRtz5AZc/dNY2/J
BGSjw6C2iUVEKvKjjmoQ6t0t2TQ4aAXNisbmZWevYAAxSJWcytG11nldD+ugseRJVJ08+fgxnaJS
mzwdxfTrqoDY+oZGUGP5JxvtaeNrQyW9JsoALU8MeeGtle/IJW0j1HTiYDBCJFautMEIQVvOy7+9
LUgEgDsEFS5pLZHbzt3Vf2yTzP9j7Mq649SZ7S9iLWbBa8+z20NiJy+sDCfMCBCT+PV3q3BMp0/O
t+6LllRVKtp2G1ANe9+H8lBgBLx4ndkqCorHzX0oT/Ia3JsjHjWJ3Z6M1NvpAMrd+zgX4HjF+5Nb
uji505olBabclnhPtat3IRmRGn+Z/jTZgG20f99uuTvcNMWe7Gb5/QXIaxPg7H9/VXI7m9Ps43OW
vWftQidOUGTr/WI88F8y3ZCb3KnGg6753sUCm90KzLXBVwHcKEeY7s8Epjb6IhBm8+QGR4h3U6BC
4iXESoOvRl6v+yB3fyIGFQMDYCVHwVbaiB5RqmpK0aB59afqp1laOIk9WZIRlTdlHRgt3i07Qr+Y
rQLNv7xXPnUlskFakZTLOSvpmNGZe/jik8h1RjQ4mOidoCWlMitNO91ZcNTsLBNZAi7yL1q6AhiP
Ur78i3fay+0uP+PJn65D7ZPNwJa7RB5Kojk1xEkeDVZPAJAIn9I8ZOuktsYFAveIzUrvmI19ugli
5Clo6aWld+SK2Xpa30yRpohjYIUkSxuR1AOZD24QGI80nYZ4EEs/VTlU5bxd/O9vPooz//WWheZi
BxFsZuIUbXj39c195nGR5n75bBvcQxk8t91Fg5YK9FIXiMym5gMNSNeOp8J3NxEeZw+TmVFqwRaI
Ig3q/DuO/gWW9KvOQTyTtgRB+75ZJDhD9Uy0u9khadWFEBn714VAkrzxPrbTJrqYDk7SBS1r93uC
jogTxZUp/ozbLT+meDCRiIabQLtRAPpDaedYNbJRwHej9Yf2Zoc1JuNqsMxkCbwY52ANPcd5TU0R
P3cPSBW608xzndKejHJd6lskC2+0Y9LguO9bpXtouMZBjqk2TlJyJN0ABrPPdOSfwiRxUecb8jMN
cvDrhTPazSbQIy2ZNHjhDw9cAitJ2bVkPDAcRGiNdv1/epsDekvrtkDGzQC+PvALwRbTDHlHflHK
JolzwLNDiRZekNA0vNj0Bdo+WeCPW4CLl69WBgjzfhDiTMvcQ7WVU/kvQGfljxZ4aoDuXL42/TAc
8j4ykJDGJvKh9UKffCQCVTSzj3FMl2lj+S8l085DiC7/BvWV9QDUBCD20CCzID2VWYSKTacAVSFB
+ShZroB/3KqRYkE2tCY16L8BBBQIZxnGBRDMKjwwBkIIIjUKP9993zmjJW1J1KXuvNp0KbK5GWob
CHHAtypdFO3RT1zK4EvcZdZD6GjmZ9wq6deSgLLsEtYgtCYjFFEaO13YzgqckPkD+ljQcq55X8Ox
K744QRYuRVk2L7pjWuDQ6dNrlGjaRmeJOCFO6uzRbpvue71OwaoddZuybsJHq+PVKhuL5pNdtiby
Qmn9NTXYS8MT95+wqQFIkYLEdUB1m4dSrV8+QmWIe5ziEETDhBuQA+NhB6hx3OhbRSfa5Y29wD9Y
sicgAYdV3mObA7lIoRC0Q/MUd53YgUsjAfENZDQUzP0B4hcrPScD49uOS7kiVJQIfbBIwgi5IgCV
0mxul4VZo5/Rj3M0/PfiJSiLbwTRGBTeGxgl7BeHV8EWfefp7k+DvvwydLUF9CZU+S90VvMLXs5i
NEB8vxFFqoB6kCjat1sEb53kexeGCFRIvUjOUn4nfWLidcNDccuG7ge4L/gCYNvTXUSlvVATBiGt
fyune8VN/g2KAPyYN0m9+VYEqjx7jyrdQ2em2gj274iDztBCoB7dYcXJiWuOhtFqUYGz7pCSIlU2
pC10PVyXVuLiDcRHxN6J8mFVjIgX0b6x6Tz9TFOv8UAzrdsbZoOMOkL796cCv1oAbnvFr7XvivxX
N5So6JTF+CnpLMQSLJDMZ07pHbwq0TZGbiOoiF/4YhRW9JDWotpYiEuihxQhT6c7haONaEHYGu6J
5DVuSCsgyjtLY9AbVbPcr41cdVFQr5fJTDShfQwj9aSp5YjStkUsMiCkWQPQhsnmr3tu9DdTsnfb
+pewWL+oWPYLycORLyrNTo96Jtp4Y2lRdtSCLj2SkAaSiaipAcyo1BVN0ef/4NlGjTurHwG/sP1F
CJxS82MTPVxa36jWsPgEiEc0EzQ5XqWUbDKKBKZiKEME4JsF0jlKQ/ppP7DD0TGIU4R0c3G61aBS
GGQwRbZE/2N1TECvBXRlGv89F6MHmooQMC5HvwYwNFrSdqhyQxjXDbHNy7KqXJA6S4qtSFArD8Ax
H99q7uUg9DDSFSLh1tlT2Za+chkefWqtt+UT1+NoL3zUEW0LbnXHLAREQ996ErlAnAqmaVQyC4hB
OP1M64QMcCZHArfUikXgGniMAal4SUgtrYKKoRnwv/TF6IBNj5Y+Hk0u4g3Fr9BDWI/sJEB9nQUq
qq4d6m0PkwlZIymxGctsOM3+SK7JK2+lvMziJscjrCp/xK7ZPcxis8ahB2zJ28odULfZAOWCGBET
QFlf7Bjt8goplZgY2yh/NpLaPZNB3BvuutAjuaYlB+TppY6qK5nSpg97EgG1AChpkg1rUpK98u8S
2KqV8Wephe++0w/fZFubguNN23ar7yZaZtD4AkCNyNeG7ZSYVunvPuwOI0h3ziRC1L68uDWSoUpH
qW2NF+5WK/tqOW/6L0cVz/0z7fpwhNdZ9A2AV2TdBuHOGAYH6TjUzdKgRIB9c1BbgT4eqrFVIkAK
2WdN2j9x08SnU91uia5tPWVJRh+bZ38Kkai1cGacDgZlivfbDJxjdFigoRJ6DsriahLNTRSuDkop
wdDDphH2jAHEkTNKOTfkad6fKZ+VssslKDKRd4I/zSk3jWtpfO0pN3TJeR+ZKFfkZTqhkJu/2SlX
YxAqxP2Lr+CfWNquq7bI9wGX3XECf3I6jo7zAOlGdM8GAIqi6SSlTbRWO4cBzcOT4mbTuxfD2+tg
Yz06kQmk0BoZayPIvG0PtKQIB4/fa93sJSjgEDR/SA28K4JQnG0nYeS0pwFlgMegTD9lptMepGKx
zxsghtSyM469N05c9yVA7R5qNWQeXuTx/wwkQ7WcFYlR70JhdKdZ5Dmxtbda9o1MbYniBISIzWbp
a161ocuYhY4jEeDc0VGLJ0iDur0TzVpX9Phwhdh4nQ5EAaVwzB7Ha1JPU5vjxmYnCIOSULT9OW1c
fafK/2580eY7mbQbsQmU6xi15aDKSnq9/2KzHBzGyIUcvcLPryCUwQeLouJH3KdrIITeWrg8aHaj
rKKTPgLVD/jX7GcZouUoED+s1CqAGpVYuBOVSHKGub3NpceeaoBBLDi33A9TpD4LMMdtGsDL9Ogc
byq2EmjvlKL5PlRMAFPRCM9+nMUXv+QekBlk/uMPA6fQUFjiGg/vZLdJx0zcLdLxDYyO9Smso58c
lSSb0tIG67WM0p8lMH42IJEAo4aF9vKV5IijknEQ2KDG+dhHhrQCSkN9GjyQ0U7abp4qj3nG5AYF
dWPC5DUu8/FKszz8aaSsfKAFDWCJC1E8W4ttqKwmU79Ld32EWszJrh3Gq3R9cXWeZldkDpjMHrTT
o9jNll7M0m2ByBYOHqCdUTWAAQoZgHWtLlC1XQ26PwSSFh7ysvsOBb1IeoOKgxlliXpzDAitvM9G
3wMe26y5U3ejcVVv6ts7OS3v985eZ38kC3xEo82UG6iIY2fcX5BKwztZsLBNIBNFfdXhfwNo1Atj
GNnWdwp3Ma2RCYku4E7GaVqZD+i2BKQibvvKBa1omN1MbvVUvLtpLc3dATjWQQ93aH3qQpSCAtrg
maCGmj9WHkqqXLsrnq1INz8hZDtZ0krtY514HkTX7SIV6cPnG880C1TML6mzEv9c4IYmBclIS4Om
IoIpsnnAd6/a5ezgzq4Icwd12axfzXtnBx1azLSxeHVTgSRMUJg74fD8yen1/KlrkLJ1/exKoqQr
rWPSGucyAlp5AhIW0/YeCDNa8aBu8xFRLWq+JtBovO+uXRSQPpBotqANJPvwMVsUffPu48OCfPzt
KmTxP69StihPM4Eki1o3nV9YG32xIxtYBmrVgU0SKE1qiiqxSVGjoxo8F6a34WOrL91eN1Y3x5Lp
OCKaTF82gWOspoMJ0qEL7sVJHqMdJfHQVdJsIxPFR8OO28kKzHjBWsud8AvoJDfAXwg/uTLG47ew
0Q+J3OaXAKgXy6EIhiNa4YtXniQA5oAcaGflHjgkybTdGFGDjaCwD+Am231kXvuJ3AKpON04WRts
adfHVZhpZ2cD3VoLMussVLqPf1yF5HQVHJ7Xpu/vwYH5ZURH5lPQxelTiBekdYsj7IqWk2KMUDal
D/qeZKbMrnYf+afG+2EGkXMl6dCm5lH5ijTZI6734WdaD2HWLgADpO/dvnHXmg9C0lRE11xjxkvR
tABy93JAlsSs+JYYA24kQfhFDnoHvjagNAGOzn4DUduCDFDBXq390SkOGW/bF8fPARUU5N8QCBrR
l1qWZy0Eg4M2tgAxVgqpAQxm9HT7GvtJcra7dG1xRBmqURTf/vwYBgJqa5Krj+Ehxn3K+77f2F54
SLJ+fEC/S/Ds+H2zKlBCuJ2WvR4BA8cRC1p6bAQOn/YcscR5Ikmd2Kg1yatmT0sBGu4dQjz9kpZl
GtuPODFOKxJJhyULXWcgpAXQVd+nF0sNNNPan9IPgxMt8H77LkbCML1oQ/LgArkc/RO/5WRGg+j0
aoH6QKDYKtu7/ZoxAJxOdP5qVsx2Wo53dokc73L23EXDAFJOo/W3zDV/zReaTTT8PwLLKttPny5y
pT79OFpWRZd4O1vGVdCdRXCYXnElejO1HOW4jChuio81UDCKgDeoAeYlehsmLPZOa2u8bikAd6cb
oiWaM+wVCWmYsN58nLlTnqz7Lh2QhHCtz1oYALYQUHUB4DzWUsnZH/LQg5zsBeDPQA+ByI7aRDB2
zJUDkhVi2KPLYXJG8nnTx0UKAH4eM0dW29jnDdgZy71wXOPUhXqDryREQyAqgI/GzSoGCsskA2xW
dRlC3OeT0UTXoLKLS2mAEdT0J09kzACiuA9knC5SzzP8BXlV14hS8DRN25RTERfVumEFrkGu1ODX
enXRnRYsiVg5AKXG1wdE0xEy9G9W1P2DskckJpzOf2xd95kDYvWtjNi4sUpWbrURVjlvzxG6R0Gq
ORrnIW7OfjqkF7p/izwfdu2AMnxDKpoplEKeY7DJXOhOfq+NALR7p+1QMgLkbEVC9eG5Ev7JLnh2
8vsW7Cwjam+pk0MqdCaaxcUX8DsALV01g5C46pASnE3JKsyAhJiNjC1bv9F74IDF2dnSkdJe4F7/
aOO1auc2Ijv7TT7G28FAMMKzERNUdjfGLB6/NIDC3WR4XziiyVQcecgGMHEirrB3QmPlFI1ENAHA
isebaaclP7sBTAMIKHWniGHQK25sdBftpRyHvxMpBtkEzbQGcnFTgNTO/pzk6NekLUMMIrZwXzJA
E65y+wfqs/tzDbK3iyXRz2IwKY4ARMHdwuSLVPjeDu9iaPFRw4Bv2DbS3XBJS1IglVXgawasMhjM
pj4ivoAWicztrIDbfueDL27h4ua6RW1OjGcnAH4LhibOAgje+G8SCRrDQA/jRemiMDfGKDJIHAQM
MtVoWSN+6fEeQH5pzra125j/1Gl5Gnyf/8xK+7HqNO87H4o3u9CHb7xm/9h9XXx1DfBzNp3l49vY
Ir4dSrEEpn2w6f0mefFQa0tBUVqNINYldOgPHcVP55VClf6w/P/tqwHu54pCHBVSSvV9jEBDKhCS
QrF9/gNJSXB84aC1rHJg1o+FFZA8Je4vJUehe/Sfck/Wkz35cWwAqvzph+RG6HeLbki2mh0/mKpF
35Ftgn/V+IGot5la/akL/fDBUN37ZKlW8z4AuD04Y2N+MqWTXJUOGH3WyUAd5RIIkcYSvFnpa532
xUJEsv6O2/UxzWKAUoG4oy2kC3DGwUV4Ojd+5H7xS9hj9YanXrnUNKd/RooeobFMXK0etJVG472l
QJJYanlWXi27LhRoLFovM6+99EitrZImGT/zoPjHxXPnF1+CWKP75TT5L5zU289d4KPJvM7yS/iI
rztevgbHuuooxFzm3HRfhSu/qZv1L+BEgQweWYIsbR9Hp7W+gF6gWgK/r3oaO8CZJ7afn2rwU+P9
w7r146BL6dUv+g8/RjfAT4VojMFQbDPGzbiL2gbttg1jX8K+zxaDmiVKFg6l92XWzrP/bXen/U9/
ZAcednfddG4Ncg9PgTj6GehvAXoVBsbtctbWqgu5rsGVQ8a0nLVaJU3AlQLCMB6TzNsjbl8fqhqV
7nT6BZv92m1SfO2R9t9mdsMeaUDA/xMo6bUjrWQas0e3PYORS8OdVy1csz2zZkR3mFqpGvAcsKN7
EaNU6GZPaBjrsNaQ5VZ2pOA6y5Z0OdpGiq7LPrUoML9xF7MTXY721G7YnW0HtU7qEza+6+wNlFAu
rMGwH/QvIb5nD55R2Q8k8Nys29e9871OuoRNRm2B7x+S+XKVR0JL1+Bf+4VW0nQ/ADE4Xb/7YGMS
Ay/l9/7JdN7aayAfd8dmj58oPdKAVszs6FI4PdQQPqf1rB5DF4H2YOC4RXJrR4rZrmiEdxDWgsST
6Z3F7Ilms3dycifrevThBU3TXd2oWlEABl/qGE2P4fAS92hC9rukOoS2Vzwgt8KW2Tg03yKtAuQf
IjB5A+K0lI39C6BF+xVyzUuqZUR6jKcrmlIZY1UoChG7dic1yUgL+Nb0RLOWyh/ndRSDERBwdlqo
GW9FhfohmoVW+T6L1azng/FGs1krlezObvYCWLtD33k/mZfhJpGbJl7HNTx7KToTUEDHDiNt2fag
JaK4zRTlQfIEZHEhEq5MEbDJRisXPEfbkaOWJLNLgJDE8SeSVOhum8R6VaMAdMxA06hMe2TlK8cQ
Z9rjZ8DGjDzt3Q/tAv4iU35oEXfFCyoBhhft0XXCAMTYDBwyfR9+iivNXXeo/T/lSaMdgUsVoY3D
li9lgZRF5xvGP9pjOfS3e+ohY+sAPCiHoh8XVOUBEM1xwQD9PjW3j3gIn0YP92ypCjzqP7VoXkDp
LctAY+bXOKp0L3ieG0fkq4CL3Tb4zqgl1f/SUOjjjYg2CVgZOuDP5uphZVU13a3oT19MpKh7igwD
NUzJhYBnxiysrhWiObTCC/e0Iowar6inFYHQ/Gn5sSLdhyUyPt4qAf7sRdRAKRjb+IU1Tn0ErqZY
+VE+flXyhsfxC5pIP0delG0HdHJcuCbeB9kiKY1orLPkfajpi1njOm6xLnyzW86yebMmYmOtO6AV
IC0pwhqETwutRFw2E6kPQIrfl8I94f16IPruN9L/40o8TcS+CPRn4jkqTDCzxEPiTLRHMyWwHffO
LgjFj8lMcf7SjIYSz+MIca9T6IAWdij9YReMznBN7Abv8DGYXGiJ+5m80iyLH9Diqj+QJHIglha+
DkIiMjSbSi0DC4LaTiY3Cryhhika1ScSw7LJPt3wASHyd+FO4R8iExxBE7OXAxmRCk2cXkQB9iFz
69zbl4nx1TFRXwmq6iNzHfFEQ+P7bO33HXoCP2SWzT97WcERNEeq/c9NJDIBGjNtEvgeHAVAaqpm
xZGMBtkgqgTwx0EZ9DRloBZbVXmBKsBZiDZWa937LV58VIV1/DFoY/poZiDMJmODAR2QlHdLw+i0
fVj6G5KTxXS1O3fzxWOqsJ59TeZ0AaRrHn2cAjdZ6QzodQ2BcXvIK8dZaZbrbwiUlRtAfisz4SCe
CthW03DSp9QHmDIv0IRcifqt1fwWZF0AfLUcoBtINt5ulUBFmramoJO8pq342dnoKpBMdC8ek+Yq
HbJ8S0vAgKIe0BYSIW1orSDSL01kPtKKBr34FgCe+RklTtDjvXYxOysq+91ZIkAa9jdnBtDqjEHT
cLwbUZCDHgFUKeCbobcRKssqVQVM68xGBtPxAmPr2xUiwh8KmgHwU9vICjf9m80jOkNw7xQIl7DQ
P04eSd8aKLbpWZNvAlaHCPGUr7aUwriUTuwtM63IUcTngfQCjaHp2fI4praa2rEN2se434keNTgo
FIas8cv0jAe1fXSCakGrsDes7uA2aChkEbAeS91Pz2RcRnkNjBMdPF4yCdv1dJnpCmhVAdAbToOb
euD1YcxTszvU6A3YtyHYIj+uNV0br0L5Om6NYJGAE2dn1M6DWdbyhAYv3gKjR5cnx4jeB9LoSs3y
ny1S3MeuBub8gkSkJNt5iVIOoOvUOOZWI8qRF7Orlo1PIahbD2CWA99rX2oLO2SINaohCfvsGrTe
qQRm4nEWachFbns0voKJCRbzBsXmg7p3/zCLONgadknk8UUX5fmNX+aFX8skiw9B5loe0Nv7Zt+b
8peprhzmSlYrQnDb8Yp9V/S2t8jwyntoi+aN3JM/+gAgPK4X3oB6SlqSIgc/7lF68hEQ4HBFMq9h
iOMgTw14d1xksguFdvQVrXjjxstRZt2WUr1lX+NOi1bkKRYGZL4YzAnoQSE0SNKqJdlSuhi9KtOG
yYKWEtCPZEED+ZhdfvhwevmSmgFQ/yzETjthR58ZSIhXoFvTr6IYQFmoOMd4IbpDrHfFzkl6+4Lm
p2LdAzzrGbl4xBJ0DZyiYPjQdL//muYgNXM9MWyMOLGvvUq9gJnA2RqhRFKT8jEtRwreAYlbXUVW
g+6Q8syYzE+T1vCKcUke0CSM7I3GsbvUSoCdBDh1WXIAubMeiIebwcTbvGyzYBP6I9K3cnhzvapf
jkbUoUIIoRV8lvZES5qRrHb9M0fD3C7zQ69BeQ/spikZDmpzxxXuWVU8zdtuTHJR9keO+hCBPC0C
Ragv04XOwTDWGADlYNF3vXZeEnSFv7Spn++Tumk3XVN1X4wwWlaA66mq2H/sFGlk30Yn5iH5rPix
X+LcdhECM/iOlKBstHayieQyGXj+Yssoulo5HNJKbfjYTvYWYCqXfpWWuwihdwThUYRbJezoabH3
hAyBd00S67M5Gulb1CTGtm4TbU1LAHqiaayoiktngo+JdRbwnWHGUcVxtAC3saTX9YQjnA1oL1zB
Sp36BLyeY4c77bWrqw51T6l3DsHzAlIyyECQq1/Rb4tIpEDUn5akkBruT2ZkfM2VxaBV0b7Okq+a
KvSkYs6wBFXzAiRuKBs1R+kecPuv7SVVgpJVCI4nlCshFlaMpbCXJCT1tEmiFsRfT27I42xAMxoq
cvr3qwByA3GLsEBB3kDFTZqD/241gC0yPvYfy6xjLhoDiw63JigSUJceK7CPcsA1K+vY/T1NEXXe
1kP5ygAAsuMsRaFw7vJXM3TbVVsheh6rJTI535pRtA8lKOpfi8+aK/hr2EUxzhvJP7RDC3V246Ao
tXYllAPSSp1NDkIbTLQBcA9B3JqiRgpdR95SGwAwOfrssQ3b6ijUQFoa7mTTDtLgC4Rjx2w5CZUv
UPI8zfJpC0vtAzATvG1koelo6eHGxwH3NkRHx0LUcywHYz0JK468Gbrhuuzd4HbHNKd9k4U3uNFR
t5m5RV/s8V02Oyf1rXTyjkrN6EhepjVTH2T+NKKxEJNQNjf7SU1r0kwbSUi7A7ro9COAnUm4yxyB
sChB9HNmcPOk6R5lMFyA0FUEiKDpA+gBQ1BhGvZxkgkJ+JNY09mKqOFo739t6wthH8mCbAeNeYjD
umxFjmnwPc09omPkMovIVl2VtjtdpIP3PpruiXTroxA03fkar9pauoZObnVLnOWkpCA1zUjhlM64
Afh5NIWsZwXtnZfz3gTNhQgUptuxKPz32+58jdl9ijvZHuXNqIn6fRefdpDx3UcDI6aHLCiCk7OD
vzklme03aANwd3efLhBAWLr5MegSNavEqkSGcHqYAH5rI1BOdWoUotQYxsMDKLCm/AJxPzA/aFco
Ak7XJfFFyMLq8TQHch8HMwQlJ2YT2lfaibZ0hGMv6eEVDQWqAbx02NKSBnrSBcxqFykIhra05Mxh
x64ARJTh9g+uD77xwnVzYFH+HjxQ+CzQBxZsZxnNpCsGVG9Jaz0r+i4rHowxKdZDnAYAW8CStKQo
wfqy9d1eLu52ZKhaQTl18elOPuq2cxrBwjz70Ho839Gw9mgD7Qu4/LjACP7nEjS8dljWYHwAt3vQ
Bg+556B8Ss2CtpFrJAq1pdT7MV/nmv6Mn3g8zHalqMZjXfkg+nsFytw4sEMlEAW8gWyfcdyN1kkW
hpFpyNLj7WxLGoDgeLsQRRJB7rwDuEfcCZGU/gB0DzvzfR/tAPzzj7J3wq1hoPN+oXNrXUboUdPd
GFBjuI07e9vtOCCgsHbzRluifNFYor6Xn2ZFa2jYPK9J7YNL5WBbOlIGI9rzUBNVrBy3RCNr5yOG
GAiJrA6KsQCZBvSeHU1p8GNL3ydgCCLDRgPR0DSdTWiGWrTfLqwurZiiOUuPNNBOmtm9Bk0S6ziG
1PaeZJP1zXaSjnhuxJt5+2Q1qA9LQrCDX2UEXszJcL6EhnJSf3fzU4F66mqgXm6bM7yoaHrV4/A6
uO6RBk1PvENmvpISfdM1WoHwTwmMcGUizPD3dNJlesA3oWX+IrXTyRFMSspy9Ox1DwDBvZWk1clR
gzqYTEOLV0YvLvvDnbxCTfaN2bRByQaU0S5CFyheJLvz6QIdsm2DdOex3D6KSreOfmHgbBeNwIhD
7whO2mF/IAUNsx0tc9SrAS5M7btT2xlHM5OsqyUpyN/k+s5w3kw287LG9zlD0CRRH+XmU914oR2k
p205CgZWo5Gd7BDF1l3WyzdgUCbo+W0GYOfH8s2sXoXGs1ewcLYnP6sz9EFAjPDUuxXDvy3ALO1+
KTy8Lzu1iL6EqeLSsIzuEuSsfmYcOVklt9si2PAijbdkluf85LBSApWzry4ZglLA0EXNSCYVq1aa
jwcWtfpbak5iwFDFh85RTI/KCsBf9SL27HI5BF21NHxHgPOs/zQGBTpruqQ5VWogOQ3AQb5dkkwP
8EauzuOz2X/auhX6L2sQ6822dAW61t9kXTEku3ZMHv/T5d1H4oNurBE07BazQreTAjw3eP0dn0tA
Mx0ASpAcaai7APfatk+ONENzubVzs2hDyqD9bUbLFhC8HGXwEN5tI9nftsx2iWaL980DkIN2ThlP
F7nzNy8TicJWDSwVeqP7h66vgTivZlINNKtxVywWtJ6md3rawyr/dreOMNIiMSprdacgY9PCmzo6
139fkGzultOl/tv8Rs8GXiIGEhZr1PcDPAlpYBArhdWxo76CgUbA61RHkkYoFJhmk/6v60J5aioL
wDu0PaWehtBocSnaQP58cHYfeneXaaDzXTF0NLeiNPeucEC3fcNf/qGZDEljch+ACybwsmgPyWjQ
SZEVQboFBEaySJpBolHZBeb7EMbe1tD4vkLrMYGQopnVDv6lZlX21EQB6phSid7MWnSbWB3N53ca
VBOA1S3xhunMPisKvQ+XaLPVJ0XWCJRlg1IrwJ22sjY85AJN7VG0SqLwDQ3ewSPiXahXyXI80CvN
WNKSFAxFLMugdD1QbWv+ZIcnwNegGusjmZFcDCC/reJHWiSptE9mFTwMALVMUE+XgBi5HLPJLZno
utWszMBPJrdxV3JUdMsCIHP6Q9BwATAv9EPgj9Ct+9QF8c9QO88AK7HOOE0+g1bIfibRhz1XBiBK
ubVHEBuAC5I9k7MPexYH9YVWZG9a+GNn/XQJzgaTLiHTMgchlg/eYUcKRFpbMNXJxlvZQ2qhyqof
jSMNY5ibRwRi+2Wj5e5yVtwYitpKwhWpbqTzJh194Uer89G9FMtwldWlJhGLBWFXo+i8ug4vXXbm
l2gMcqzzrKAlsrzuKSifaUH2sxXNggggv/ieKCLm4MdYj9qG0oczcMoEqTKnIQlxhQXDofQ1ezdn
ISe7eR9XEA9MAgPebH7z191Q191MB2uoVlHqg7FEmeqxzJwT7dLLERDHE7VGaZp4nVJwdgADDQAC
C8iUFU2N6MrSODuS0s40yGc7mqF3CQUWH3uxoRT4tTVFmm8QYR34tgKY1hl08pe8qMUezIIOMrF+
jv5M2ax7y8pO4B9XKMvt7Sxu4naShR+zOzv5597eaHGkKADUDtqwlQZ4UbyBKz5cvwXKm977f6xr
VwWOsqJFOEvZxx14T/iJ0EhKhhBrjSwirbRqQJYrifL1tGQOooNjs0p010fVSByi2pNn4OVUGCbg
VzUPrRs2QGbHknbIOj1kFk4LAKoG8YyG905yRxa93k7uCPMEbFLAKmT47VQCzPAoKnqr0dXNFoRK
2/q1v8wzwLoTXK3+AWM7VDpIoTX3hHjlO7Ltx37aOctnH6RoRrx5vMOK+kMFihXVXkuNrlkRjsCF
4vnnqHfqLcnuemNpSYp5G8nULqmHYnsnv2nHJTvG9HOHIqsdOfFZ9dmsFXqPavSdbGk6ezFDvBrl
YkDQ/6ZhLstMVdsT7qkFjoabpjpae/fdclPn3KyjmXJUFFW4nzrqJhum+vMytJr66ObVnv93Ez77
F0iXZ+omiB0AYaebjm/ewddVWWX0qBKMniagI9QLynXoG7/KerC/qglCn/bXxLJ/IaLrvKS6glGW
TrHH2cF6igYQraDMOP/RgDYhHKLh89i4FWho621VleWyYADPoKHGS2+Poqjufe3GtbtqoqxcpgoO
ejak2Syb7QIgt64N3LWXnc/ahWh8b1OBhuRiS46CdZoyG2hLttG9a1A2gb48ZcNUy3lcA2I0tkE6
BCCtVQIIzJcUt9mTOzg/IrUiEa9eax+wSrQwc7RzmGHFwP0LA3TQtBuU12VrbtTagnfAAMpAmHWt
SiY2YLDrFPQDGr9CxWZeAljJNO0G6TKvPv/vv5zr3ENUeQD7Q08xkIA9cP15d5DmVcx4giR396hx
0zv1GhIzVl+Wm7y22GuZa2gKQiOPlYphYXgm4Ol07qZnh3koBxbsaQIrK4AHc0Ql61NLNQrmGHrH
zhGPUWqGVz9C6TnNzHpERwa1UgEP8+qpgRQO6p7seESGGzHZRZDhOj2riyUp3Uam+E1U8aszgk96
WlpupB0qQDMHyglrBUJHwJJdoFB9uAIvpNmyrgNllAM43kUJxNGHpNuTEnQZEgycGHTuACELla67
yYy2iR5/EGBGgGssioX7wLRp2/9R9l1LcuNMs0/ECBrQ3ba30+OkMTcMuSUJgha0ePo/WRwNe3u1
+51zgwCqCoUeqQ0IZGXOc81xmp2V9c5tC2Sv6tz/H6QWvu7/47/Fd8DPrOtQf/Vt+/YD5eH4SstB
2vGU1bzdxeMpgdtUaCRL3eXUHcezx+bjc16S78k522nIfLC4LeZpInAwdsg69WfftERugN6AWzoA
ap+LX8+ieHt8CX/OYnm+iDcUADEo6Fdo1fQXoCyB7b3KPqTKDC4S958PSdx+S0Z2/6brUuh0AE1N
wwg3yUE5vHZWmB30TgM51hgFnkyw6/eRdgkhSj3P5qUJsrNxduUCqxP4eLzHjb6xUFHob4cR/t2N
DepEs702eNhajzjs2RGICieFmXGa7bnFABWvfbkiGzVapao7r8ElvZECAU62aR0f4Pw5TuAqf58q
bCT4iAifHRk0sTzb10+zvRzXKVKwSdJLpNfUmkFJ64DnBuuQrcd1+GIA2920Tl0+gWu4vAsNnESO
/CrfYtN9GqtAnr0kkfsUZxUb3fDSd8l/kL+2UYEG0VZIXeB9NWpThGMjq9Rcmp5ub8mWhKaAGnu7
m+UqyjECb9mPCE0P04tRN7teJWqR2B74n4iw02p+YYnhfqLrxDndOfSHO0YEoJ4YtC3qeVAuPvJ4
EuUmS8NyJTMt30wcniORZ62Zf/EBrPYUQfbfaSeLhe9/Hvd3cxrgCD9Szzyhc+o5z99Tkx3P5twA
UaQXtwroamo1BkjvQqR1dKrjfR1DynEyTW5I3eknarBPjE5dCf14WAob5C54FjTXrheLU4fKqCgu
3AO20gmuF0fT2LM/eze2AMcHRx8ajp9RcwDZWNPqH24aD1VRH1JQNYJyyt9J1envFShM4mCo3oum
VWDB0Kx7UcbpTmp2vfdQJn8JVSRXKH8Qr7hteTaGAoW2GRj8INslth0KIcC6oDtflMydDWqV9HXq
Re6XQTObDYrogskrbYtvam0oNlqAYFz02euqYPqG5gYaru0Hu+tXUDA/mCJMz1AvEueaM4Ya1LFL
RlUzbynx8LiyojKdbOQtqwSBFAOd7y2zjeSgj2nmXFNvnNa5YOm1UvtpdlK6WnXWRxJA8dOlVS2b
HwOYUNc1DkcuOpeBAwoB4yVXmYZr2ta6UJMMZnPBRfoUQLENAPF75bJvljR9Z0FhSjCxBltMtroy
1g2uRLVIQih6zIfs/llYKJpIUm+VZ2F/EG6WfbEgokTVMOkQeitAN3sQ4ejZlxTHKBYe6Y4oX8pX
vpRqNVipf8yjwLmXgJIsZNfH38NeveqqAAag0fU9iu74RrVN+u63QN+PATRT4a+eZmoDfrOAI42B
ve1fwdfoTTMjPA9uYhPfD+NMCqCZRcObDdOsB08CpLxIpYaCo6LYN0Ma3VNjFUAhu216rKSQ2dpC
KceKQTltPYdQD88m4wGjcYcvVmSSMsq2A+jCQTKshLeYYnL9e6WEuW/7/iO9KEV3rJ3gTKbpVQhu
20uwh7gAZP6OC0I3wbYByscQjcst3KUrR4NKce3px8oQxpG5OIZaGLJHNVYxGshKfqeAsobZNfvZ
NEXfjqfZZKUUIhNQuAAbBJkUCMLXwLJggzRWo1hjUzqFtxx6HBHPNkDeRzkkNH+y6SOtCCA0xyp0
gy3qhlDDQnE0Y06qXByhzrb/zkfeOfgmHw0Trl4T/DSdioLj20+Rbobw9BN2svyQpv56GEdkt7pB
P9GQGn10UK8xeHIABdc6sPsFRD884YaQxxrCIyTIoqlHNmd0UM/0gzhf3Lj/NOXG5qKiLl8Utlcu
48EwluSmjJRLuTrHUz8YunHJWR+p8Ufa8JA5xliEDyONiSZ8Hs7ROF9PAIDhyYriUDlmHQpsot/x
9PPDiqLuSVoBPgkoF92AETV9BZc5EJgMR1o+A3U3BOYh8zk4jw5g4FuuIK+k64F1zzwAt3netT96
7Z7Esym0BljgKtR1IcJEoYmIbkPNBAxAHJTOqWlB4saC6KLUjAgcJYAgUa9wIlSz9rm2vHGAt5Tt
ndJ9pthcdSlkF8a5pv+CEufgPJmGuLsDvak69Ays9PMKFDqvkDa4VZtt1KMVxOA/z/b5dWEVU1fB
mXyuLTK2uPkbUhmFyyADn/amLKwEPy3eeay3PRC5ETEjDSM9EvUC4U7O2TSHQQNjclLobKfYv6cl
ZyFAi0K9T+fEvTRP/Uw5m+ap4yw1BOGh1YGgxT1iesKPHir1NUBu8qYY3jvmXlDbljxLNy5R1Qa2
BLKD1+hS9HV/xh2dvwS6sDyGfAR4UPd2XI8gERCb/vbT2AtcHRp4iqMQEW6aQw7qka2gKZ7TJHtm
83WYtKb+heZVqKpf+E7F4z2zou9At/RJvKxjnE7QdqYHEO0UGtpSAD19mPY/tBWava6M9Wbh+f4U
M22h5OfuiDIkXq1trbbwFqyN5KYfFYozUAyA8DYuz/EofK1w9Irr75fYk/i/AGxxQVFeXITbP00i
L65g/jQpGCeZ40qKYd/eeF0HaDYOEKiRQFYenCBf91DV6iadqMAocV5PHhuFNyQWlYDYM9y6OPEH
DZS9E9LBRivmzYF61MhEw8dwHlOPj4EVq+EJudrmPne3NG+yXXUp/CZlavb14TbvNJ7aKcs8VUrP
FGDm/sMrodQJNOuXQ5T5qzSRwV1lmVBOM9NDKwPbWpCtAx08vjKtdAoh2+QAUcWxz/vDbOrlQUtZ
cAC+oA6WyjXbY16YAQoYwXKHanAO2t0w7I4lGcnfj0GiCGSwJJcRZfbKHKL2zkq7bRblUbgwjQIP
WVqA0rFCLfFJAdUbQxW5GZhQIuyLey/KUaJtD6hutMAKXIROsA/iID0o275u/mSTKMVFJYbxEUfD
eRo5bmw+dj/AYOCI6MZB027WmEOmNXLzFGi2tvEA4T5wk1cHiC1KSJyM46krI7c85NhAiAUFzKE0
nG2uVif6ktx6pPOP7pSEom6TXEWZrb/tcs0GVsEN78HbmO9xThYuGto7jTZyJBbHL0EJ0YWK9naj
w9MK1CnHxsKhPVs9OlLLBtNaDeo2SoBidJzUdEodwghkw6HQgNjAtfIF51YXPNkbb3ZlDgAEaulD
XffttkpFf9CHRJzBTqrWBpj1nrnr4Lsjy+wfYVHiRw0FfUzvnsw2/EsCvLtDSR7gpI2LGygUQf1Q
ouX7aUge8Gt/49lQXts4q94qO+v33O8ULq7Gegbfky9elTPUlCEfmWI82V1qIb8ou9I+5pPNb5sn
CR6KA8VS046zBPbCVerWkz0vs8N/n8Mx8x8Evjh9M0wX8oIQgvadW01g7qSdHft19ei2bEQaacld
j13wnXQ1uWJguoIwJIZ2X9Tmyi4zsXH70AWChSmQI48u8pc2L3Zaa3ynDKzMG3PlpwY7KAd4LhQO
QUlwzN1lDPfjqQ+OhnXX2b/YWL+sm+zelVV0MMeRFicMp6Lo1Xnab4U3lIDVBaG1IA/FFKZzb+Ig
7zA5yBa0db91FD6/udsAG/qZusm/ooDX5+nZqCAI5xjJ2+AXEIutKnWoQPHxkCegLFC6Ff4IY35w
49hEFWwKnmYWGHugXMvHMHTzKSIfwnt8t+RfK8fKwG0gOB7GzBrXhWw/uHheJJ6WuSE+F61IhrMG
eVve986RnGQHMx3oE0Wmt2d/zVgFdkKyU0TLfVzYuRtHafJsxFbvr3DWCybKQTYb3DuBxycv8HXq
cl/btn4IZvPROH9tUs+P32UrnDMNqs8AygRZ42ZzE18q6JlQtmlJcjv625yEsfyLbgTPXlmwO+EG
1p0bXcqu987OaJnNIC8GSDEH98uVbYynuEFOkygDNSjnYHcDmBhXfJxENmYlr/WQiT05yYSJEGDx
zjSAKJp3SOL8SCNaMazAWEPhjRVo5oI8lXW7Gr0mWg3XBh+rUSg5fr/EKAo6lFOlSQJIT4gz0E9Z
tSTzvqdNm2MDDiY5P2yKh9SYBmQBGxfoRHpwcNGQmqJGUbNhKJzU/EueGNURlyrGQ/hIveACUR2L
9s42nOYOJyvtXVnp9d6s3acGIi3GgrzUGFWRrRMGGD3F4Qf4t9vQfXzfRXa0nXNFtcQJpeeJNbSG
vGMylUPWPq9WRggWOKqOnAitqHqSxkaBUnBpC3DOjdRZE8lVPlJfTV2yUuOI7DryKpGhtyDTYHI7
B9MClLttUEIABJcAE571Trs4PFKBCaeaTr3IcrMVpE0h2Sp8X3+GknneEeYgRs5X0OW2xK9IcQMb
zj6v9ZMrQBMjig+MAqEVoEdon1ApAl5Bs7cXflE1G89KE1RrwAFmg3VbFiCRG2SJSlOlHwnQWepZ
dsgd95VGE/DT8s033Mfg6OaFlRXKPIEhfBZL6pujIc6jF0MM3tlwgu45kGB0sqUYdlmZ7Ao8cV5Y
CYykztN7E6yI4I4JZL4KkoRt7LQzHiX3jEfcTVjQGnogywCBgy0oQdSShuUYIJjxZrYiPpHJNDJ5
MtPoxY2UBd0T1rBla6pmS14UHxhrS0HOJ/W0aGuB9mdB6Ed/hEXO2MgJaFnr+OrUMnt3C52kKXOG
eR45qJkyMF08GHFo7zI//mZ5uP9NwLz56HbpsDIK0AXSMB5tlT0suzQp7vu0Hx6bFrJf4CCxFuQk
W1oytah53u/BfAVlVAGGCNEICBaMTRc3Hz1b9rnAw/Lv8RzDP6PnKY0Biakpz417jpkzeLZXHFTP
zTUkkLO9lwfAyA96vQxJXicqURt3NZaVTLeN6GpUUPOxrvJznHdD9cBkIR/mHKBEqB6kVSYbHWDm
tSbA6N446guYRHFY0HoKrFQse49V+lgCFvuUCqM6sXQkiBrteFl/aQJSyWHm87vKR5kN2WsHZ54C
x0YXsKBrF7dsAEBE1eT7gP8HwPf97qwLB/pXZviNRV12+u89iIGD/5trJxMXThBT8D1PdyyX3VKp
G85Y9OyI5rGvJM5zXVc7FGPTmyyAKAuNG9TsALW7Sf1BO5AJ6tFgT70dT3Mm39Qf7AQMs5/TqCda
D3MnPy3VGKyf899MmbLRojT7dkwemvPP1Sl7V0Jbx+nrjQZy9E0YVOFC8xoD1JIgI/zoplkRnslK
TePnGgTb2de4MnGUyEAndTRAOReeqVs7OWZGKfe3KuV3NEUUTVg9TLML3IcMTruZkABtufdSqz/W
aYpr1d8jAg7gSf7dbuL00rqpsUYVbb6zwmp47ZvqUFS5/gR+l/zSRvgQkJ3Cqs+wQZMHE8DqJ2yH
rsMsM1lCmghnFPQtmjAAp/2yOLHxy5aPqDCo88qL1oE5ebRrpSF3JqCZqLDGOz9PovRgQY11UdPd
Lo1Bdhsupg/KPKZw+mQYZvExh4bkIBvu/sMFfZbm3JSLhuQo03odDd0v0xxaKIaK6CmumvwB6mSL
1nJQLB91tb6yQZ21SUHV+5SMXiMFJsCM4eWjl+aGLo59kxICgmYZPllWEu+Gvu6gl4BhYJohrsnA
HVQ7+FEfTf0QNTu3M4slOcnmtvFdalvamUwAY9s7/HqBTp9SdmzZAyxtpEa2LNysfwEmwFyHDSq6
wsLoX1zR4gxN8OaOObJ6xJtnnatwb+EC/BWVOGJj8j47+FVcPYDzSOF/FW+J/7cIETrRbpCafspw
+5dAnvOVgzRsbRYtsPjckycg/Ks16uLalzjXH5gJ1k9P5FNobMhonfXiOhTf2VNoMXJOjKEN2C4H
q3kBEM/YOE7VRcs4Gxh0n/4+jvocNWtRcdCwOVuCXtd8MIfQ2Yamq1BR7SWon0zTFTidkzeckJ0L
x2W/WnBclmZTvpsDY8vCzuN7rln+rpF2szPikWAm9NqlRHXqN+F5m6qCor0D0PQqrABGjkw7goxC
ZhR7R6Q7stkj6J961tijoU4lAmSkxmnD7xY4rTcUQiYIO4JWxgZFJCuh0wy1S74ngTUiUugDCDNP
Nnr7z2NyUyDZQCSX7OvQ886x2+Cpd93aOliaumB8C9Ti4iWl9QR+5b05fqZD7pa7XCsU7sz8/hW3
W4Cjd/FVGBvDAuhVXYWBch04mSFeh/jh3A06WBBiy3W/uCy3d46JZ3Ol596XGNyS+Cfp+xVKzL0v
tSaMLfaGwaocDO+LXkN+oSlyuaa5epLoG1u2zprmZmEFPDAUMDbkTXNsQ2SZ2huaazvY2vpAjG3J
i1ISZzV0oO2kYQXRuJWjAxgh/LZYWwWUG2te4/yfxeNt2ngVYBr6724B+SZUm403ArlmrKQItB2F
U+A053Y6jflY4sEB78YZPOiDSSlXkK7t2MSWlW1w8BdNyrjksCTQ7VdjMgIgLhekxkIUHVbWbVrT
Ni40aoO82ZbgUl8mfQ8+tNFbf3r70WsYhX+l4ZLH0PfuITYyz7fGiIni4zO7sLzwSSbd9fy/r0+K
MDGL7U2BIhYv17cA0DQvUZvhNhmF7zhEV/VLKc5gKpFf01INl7TXvpG1ZuCcMLnDVjREGRkHoxB3
9tOcWD32bRPcq0w6zwz0qJQ58d1lVIcyT/YpZI7KUWIiGxF01OSS4zjYhYjI7MBzIGT0aKy1NVho
KLI384/I1I2S0xxOQwqZbWFpQ6NHYEs0VOyNShVSEyTaPA2yLQ09r3nMm5Gdy+7s+zGKyh58kGNe
RUWOnKKGyLPvod8w5aIoj+NgIPb94fUz6jNXP5ZQ0IoURcN/RtHkzIsu/dBtnRFXOr/RSDX5T7Y2
BSzMqhJIjHy+K+lNOr1fySjprTv7Pd9tVkGD3xZKO0XGwhIA3ybOogNS9glQxkcALK1zHunqCWWs
ePyLUmdFzlq59n2bqVXUoCgLBUyNDhJD/A6Tt4sAOcHjVrjsovFW0kpKgBuE90CpbHAfrxRArVsK
LhPbPqVO9zalGpeVRcLOtpP9+7KTc4xocJp4tbSbeRCNGjRt+iNohXH5NgfXsV0kzYGm/uk1tIV6
o3h3zPv553tdEd/loblv+qSF7qTbHKknx+F/27oIlfbYYKLObpz2/zX3T2sUEp+DIkmz9c3iTqmB
c4imlF4PBJBWo1DK5dg2uXV8j3Oy6BGHAE8p85xXpWc6zotVAbYbD7wRZZbg0da3oJmNr1AdD6eP
1AAYlyxNFvNdHXPcUsoyOlhgoD4XTEWPVQSVLKbFm2ockQmnQHgmTAIGIlwkEXGroe6kiFd+uMu4
Axo5uy230HZ0fxRt/SuPnPp1SGWOc1tveNJ8vI5MZOXFqm1oAAP9fewM1Bv1ClDnGhe4d56DH45G
1OmjtPHM3KSV+5X3OmjjjZB/V71/qkD2Hi7+13p5kKunOI2TdR2XUPO1G1CEjvdhgVT42qMuKN1/
gChObHzHLY7UkJ16Vhb9jpvd1HM/o6dc0or7dYHieBOSnUsjj8S9Y0b2DtLaxg6gk+K+ySxz2ZS5
fIcE2R6/dv6vvFSnsmL9G7T0tGUECe8L/sJkr6sO4r56FG6rLtvgRsm/UGOMqObW1sw1JBJd7Jv+
5lBJ/A6GKhca8L/tVRcEp7/nCMZDyMivi1WXRf1ZoJT1PIw9T0DVqGjYT1zhsG5FNgqJfENtdeH+
FF3AoQH0OU0WOBOx5YgIxtQxgnxNWyJszu4D7EOJaa3ZHvcDKr7m7OMroZDMNYCD/3w9NCOjtecM
n9OSoAKxCx57B4DssND4MvyhK+zDZ4IpX6J72bLClmIZepCS0R32UtRguNO5Hdy7bVdcQgB3aUR2
vGuDe9PuNr4BdQoQErnaAk8sMcAmprmnOGocfK8tLR1c/bXMEANpz3KDBwZ3OcfE3aD2vdI4iF2w
GjnMHnUdfuBvphHlN91sYfC+vtDi9DJKEb3YXIXHKcyTw47pUDJIOluxResG4i5jjwZqc/AeCa8b
rc/2jQdRyhu7l+A7pOAW9lfjhMxudJTwupC1zFsfBeufWSgp4AbOpgpjZzE7wCTVbes0YGdlAL6n
MsbvhM66c5Qn2pLXifVdZz99VgXvlWPka7cK0iMq2s17L+HmYugM8zuwZCcuW/ur6K10G4C8Z9fk
Wf6sW+1bNGbItQrUor3AY1XPuz2KP8HgXLfiFRTO22Io/8JDyaMFCo/7uESdAG8hNq+kqTbhOCRb
3xvDVigchLS9ze4pWDPK9lzyZEsjywaizOgs8CKKNjgAm//RDL5lZyPCPziQh326aWhWQ7iNB3Z/
Mw1ItH/JomKUfqJkBqtcdadkmc7AhPr3qeTpaRJ10z584MB3bShOt/JfnhL9OgyG9gD8fHtwxwac
Gng0oC543tElP6cuRdGY/NSbp08xs3uOvvJMOa9WmlemmbcLzemo51jqFwQancB9EDFz1nN1Wu11
uDbvasEWdm4OkycLVHi+qmpLmB+e55ip1I2MkVGg6u3f/fNC1KMc1uc6s9dQoBNkYPpeljXQwMWA
d5/JqmgvcoNvLa6nXyHACSYjnv74z4hBU2KKGIrqC8NP0K5MfFS1DrJ9N1z/0fTa9omHdXD0QdS6
wp1l+24p+VUy3XsMSzxqu3ZlL8leJOJ9kLx8hJyZd5KO1i8pj3Lkz9x2rYckACdzBlXKyW7kNihd
00w8DIZ6A/Y+XYBqrjpQ4372/mRzM9bg/TPGJEnx43+cBBrOPw4CmeOZDLVjoCnFK7uRE+WAxfvB
0PgP2A3UJ2ir8zPEMPiZemBY+eilAC8JSCfuyP6vYWb+QwwV+JbGFEK3JLTGU5ODuBSJclHJQ13i
vmEczfabbAaqALe5NP6awqAa1y0oZJ5mOFxfZRmI4W4c85B6xvjuTSOlr69eC9RXsiXQGsXK681i
a6H2czVxYeehveb9+INu1v2jgMBcadhHaoxQ6/apVqwNyBBMJmFXGcqdx5AktVNUyn+68jisj7Gx
siA1j5PdIhyOos46vFPGLjVR3kTbzNCeVVt8mMheBmwb2UZ8qLAvAUOFZZfnWoOeOAMajkbU9BrK
BVYFdnUoVqt+4Ve+2QoIQp3JKxsdjGk0tqCEAbVPKN1MCfs8qbaco0I8GIofQ50Wl1ak+cvOcsPi
JcHP3YUH5o+uU/kLq7NwD23wAaoscJaWiWqmFiLyNKys/1FcxNx/vBddHYfRDrNdBxURtyrqeemo
cAB89sHjrlBf29rTDo6JQhxSgaw0bCvwGJZvZ1uY+ijlgXjkh2eSi1QQmUwazzzL3DRwsA7eaBx2
dgubBerS66m4/MkBQfpqx6uqwEMTTn5DH6fF1NCwo9Nfe/TcuM0QT/Bgznud7dB+C1ETV0T7Drc4
d83YFLhKQQlBr29pCD7mavPfH2b7tjjL1F3LNg1UrLo+s3X/5rNsF50Td0yxByf0HxK8J84VyDaP
TtXgkmusVBbj1zU1jYF/NzCQiGWVWPEaYqvG185tIPYQar8C7EY8I2RQjQYvVcSK6EmTgbcxW905
tHbcn90UzFseQ93nFY5twp8RFI1ZIOlbED5thqsRUs11o3oXZ9buNk4xMwS+2rKXkZX3gK8BAxCE
PDt6UYHvjkKDFrAp+NesiX/FNQt+acWXiDP5swZpO0j1kuEJFSFq43E8XPz3PyweCG7fmYblGv74
1vQhhOk5N8VTIoqzvgII5sEpv7acJ3fYHpSHOAJbf1zgyDephmDhVoX3HRX2IMLGP6IIg6+yLJoX
r8eZn6snQCwDdbBI+sA7sVjHOXeQgW4+scU72ai5ipm6pf7W2OopQOEF7tegDY4aYzxOaMZXlGlE
u9xx5BYXSd5L06aAho/y4KioXmJbEpwykDVfPNdkiyy1/oJQUL5NkiE3l9x2h4MXquFg5eWA3U9h
tjtnHJORGjy4elDQrXFLYWUfU0ARV6ZA8yGwSYMK35ZjIleiFn7pd6FY4+1nLbymkcesqu9Ky9Eu
BuoQAf+urRjPD1m7BsI2SNdVauCKLHDOLs5cwbQlgFLyu3wHUKRcTCHdUEIsMUQhCeWhGKMMdlmt
KSxfW+CmQP3qWQ/adl3wIV4anmWcqSHHFJODLm/BykBuZvccQ72qDPHKvfx4Y6eh39fpoeqcPeUk
EzWiioBs1J1QXxdlr6FoDovfxJANmxq1QOkNKKjHkKrtjH3dJT89V2dQvqltFEtU4dFSkG3HJX7+
HIVBvuA9b36BFMaN0+YnyGKthQ3h2WMOhn5NLJUO+CKuE/V+AXpI1GznnQfl98BqoU0E7EpQFvV5
JF9co/Y3X/qFqs9hYunp1se/xA7snF+Crq7Ngza01ikyDtNIJfnPOI7eSj9OUMljdrj25MNFFqA2
Ddo+foh1qIH5lqajlFMmOMeyi2foLLZLAWWZr8xpIBhW+eqs2a2zGbSg3jaZaZ0qyxh2Pa51jxAB
dvbM7f19IfL0yB0+PmSIX6HZNgsIvOSHucH9Ptilo7TXgd347cHbn+e7eUw9FLDgAp66NOnGPdsY
KMKxmRqzZSzgYjG7bhNdhV51r2ZN3dtpc8KrVz51Z9fV651f6tUqV11Ofy9NvVrwKuCqS7nmVZJK
xR//VLPxaumrmVd/1h9f0JwZBW7e/r+/XvHbdPv1anm46LZ1y0dpKQS+b364fBAt4mKGtw9RHJb4
MJYOqnKhEvodBaKrciTd7q3suU5d/0WVybDiytYgKmNuoVUeoswJDfPK9xz14XtXmB8mstsSKFRp
dtnqxiGaIjzgeebxxu6BsPwCSvpV74NemHLUsb62InOHu1kdd1zAVgYohH01vaLZdLie39IwcfsX
35A+hGh485i5+l3kV+VrG+FCS4lUrWlYQj164eE/5s5swvZL3gZQz0SYBCv7YWgSMMsMdvla9qhh
SorCOZLX5svC8t2XuokaUHBF25bHSmWr2OsfeMz5tjcHEFuj/Es/8rS9Ay1gcZ9CvHFqGohBLByj
6Xalkwt/kRqdvwcz2HcKmWyRy969qohRbDuGJJD32QH8WS/EmGtOKGwID5R5sjM8/TluHSAIIu0x
dlh1rpNC4GJWuG9ajEOFwkU9II5hhoeE298sM/LeQgBdVy7QtYdOlfKrhyrQUin3DYQDNlTU6w1u
RrvlvL+bNcBDgV8ex1DtlvZ4s4OCydvikHJLjpsE+PVOFymPcUKCfc4+NtVdPSLX8W9snCBsb5xo
OPXawgFwUs/Xs40ccoyjHjW96PudCbZruU5AzPbYcVU+ap2f74NxS+o1A4iZ+qZrl5WemttpbKft
0sugIELRwGO1uzy9B3sK9CAAGQNtmWvhurOOsqMRVvZuGrY1y0+VB5X7BQXRmHp+IPCb65VQMHDL
kSJtzDFFRkajdmURKei5G9o6iET32tvulu6eE2WYizJqo4ey5C0U3vUKFPcoKEU1E/4HuebegS7U
wMNEYkLgMYm/e73YRgIoTRzJV1uJe96d32fia16pEwWoNkxRqANtrXlmrIf8CXhgvshDsFC2VvSX
IeVr1orgNRBtBV4a23qsXFC34D6tPVu1V+11LxR7PPKyM0uVta5Rv/jUumB9sbuyfIt7+bVs4/Yv
yLF3yhy2ecS9PfAzK7tR2WsV4i5WFdWwBdJcviY4Vbc9vfnW4md2pedGetSjysANPY4CqrT51ufK
WujAMi1TPWyXZZDGqB8GoKDmRWSuPNbzO78CVRmgfoe4FX52xJavrjoczo6+WJahuapZf+96QNnZ
Ecr0IPeg+Thgg0h40WgXBVG6by3EW5adZTZ30gRBpUwBBMPmzPzmQhw4C0ztWQBcv28VBO1tzdff
XX7SbGl+4x5uJ4N6mQHBkuOjCLZTojx1Wx6uK1PIRYQyyuaePKKFQNu7E1T8mEQS8W2WOTtLGdge
gZVt2dXBoYNYwtboUYWHMwVXgv4p1uRPPQLrkAYmr2VjJDUqFxvhPJHf8XCotWic9F6qNFykOLR3
+hh3Gty2n/VM/SyEJ6C+IJxnYFL6ZRFC831y4hJijQtQfw1CbufZsLx0n8mqW/pjsB1r+Vn1xg+a
6rIqeXRQikUzyYSry/9eyfPxbU+59H9bibLF0Jz+t5WmAIHb7M+/CaT4P21ApoXl6BtIrcsjGxsN
KJqpF4C6CEoa45iaaTwHKcDIr8LzYdkMMr6y0KyrKBAsLSe2BV7Zzw7gPuu8NIf3Ni4AgE3Cr5Bg
DQ9/t4vY0r70pYz+ZJfgbTpYRZStjSr8gbeotoicEqy9XoCsgfaa127/6Mu4P/HRnqgOam0yfkMd
+/AnezS0/aMEGGGKb3jyYOA8H8gPPWLhMkX1/yLWgX1qINiFwmgzFBuDQWN7Ghtd05yaLsOPG3VD
Yomue4G6g7zYkM3KEvHhFspBEruKweYXX8+bHBROTWUF1boEETwqcMA7TbYphmikpxVTFX2D2mGy
nV4LRVZ2CQo3A0DmbSaDx+kWG79MEtq0h4ruvMlGjRhvyOfhlU3E27DT5D4FcTV4ct5lzivoRfjy
1QOVvLJNBcR2ye7wzZcvyM7q1Fp7Zsl3qV7Vr37lgmceuNK6lu09Lom+4TCnfs1NXAkGBgs2NKls
1avoBwf6YWbxaAzOpWhkDGhqnW1yLtSRGuggD7sOHwkaRSVuGZImBbCwBxUCEG8FDGRFVTjGXmd9
TCRjVvqo1W+1ZDVNIqNnSXCC/h9lV9bdKK6t/8t9vqyFQEwP5wXPU2JnqFTqhVWV6mKeBQh+/f20
nQ4pnz7d97yw0NaW7Dg2IO1voPlwF682FtZqkNYv3Owbm1h1b7UDw8oWuvKgVZnhqodC1yLTixxm
O+ieD5AZ8xZibCtIkbc8XIVlz5aJqHrQz1orXA1YQy9KaGktA7VlngJgtKnd4uiihMpXHvyx9iZU
q/mKusGTAPJeu432WRU+UQINcKWjAZIziVUgPGujO21/0R3+C0qq8luWhc1CHzVxIn5eVzTlckDR
dmlHbnM/SudbbXXaF4BL4r3bQm6YmgLMpRUqYYDpwmTmS2eCchWUHCwolWxN2X3vFfllnGLvGfZh
lkqiCYvQ+kYtmtDSC3tBTQOlp+uE1NQqCF/A18+nSSmkJi0B5r7Aett7LvgdvfLv73Lw8NRGk968
S2rCuin59C51ExhnIHKuE3Is0usqfPn9XcbRFCzSOO+hMJ8Fh6QQb0OaTWuQX4NDg0fWA8Xp7B9i
sr4dOo/HNRca45alrTSvHMG3A+iyYzVAOJ0EZnwM+SFTyL+5V8sGZZiSJ9pywYu+eh0cm+/qNnCW
ddrUcAmrfqFSi7txPI7npMImEQTRXqsug7cvnJ5hAovmFpfG96F9kICUr4ZiOfDL6jIJFfVw2EEm
q9riA2D7+TABDrev6t6yVxTETxLaonQaCb1sICb/Zz5jqF4HQr6Yeh+bIJfBxV2D5gjcuVAELfyS
aWBHK1nstMXP4IirP3QsITUZrsMMSOl69IqNLJzmHmSXYguhJHwnIpis+eTOUtV5vR0y8AEjRXuS
U4aeUlpiCyBn+h6k0UHW3lcJ+BS4GCf+NZGmkIMzgXYVwXBqyMZDlRqXrKjql6EbANDChmlsM3uV
6DzbQR/7UzyZAARAZTHb2So+tQCfwb/+W6bilN/Zcb1Hldb1SZVJALoXG5q5Iy2nWahpxOUOBSIl
5vSRQlpOZgpRUDMTeHKA7GwElcwlRP/YBmBHe+kmzF3iWUicRWSKMxg67UlJigReDDNP6nAFRGqx
v6RvM7OFnErMsmbptDAAimV1FHmZ4w6lTvtKgMtrJ6trjI8Fumt8rMtPmVEwHrF9Mm2pu5xsAGfV
4Nvs3s26BbfLYhkW2B31qf/TKQ2i4azEhtxo/OCasACFGMcFn8ZuS83JGSvsgFi6T82itK3H0P1m
O5Z4uMnH07T1qPfOez62SeIFcKh1G28mWF3uMm+c7sOUa1Bzi+5L05vuKUQHlwP/5QKa7M8xSpkM
2GDH0C5YUsc8DFdHGIBrobeeY7maVBbsuevdZD/PJGSp3xug/MHdMLybJ2pi2z3GVb+aQ3QWOmYG
l0Lz5zw1xWGZna4n1ogFNacYIBSYIeByPEprvM5CPfSCZq+qaoJ3W4rRXPQOqzHeORCoOs7Tu3qu
3UVYfX18LJSZ2SB2x3z89EnR1Br0yDfYr5pAYgSdSG9Cb5/kGermwL5+tye264cYhjdg2y+6Npx+
xpUW+6aGXVrmwN7NQW36HLnAyg6tBmGQng/H1hD1OjJSYN/coYaHK/xO9c58qNtxCH2w4wBOj8GT
tbHTm1T2V5BnRmzkMevSJ6WxtgcHLmVVD2V9WYmNhorpWTZpvCyw1GIVl5u8h/43N4aE+XTaynwD
D/Ly8CmWqpwRAn56VfADpTWKJU/xTsA1XYeWLVaV08JzodZmWGL086rVXllmfQukYG9T0u5LZ5xC
HxsRvo7nHRjehb8EthvB9+2jfQANxbegL755WLh9E1AiAUAzMu4a0GJ0xT9zNDjYl23c+YLYYxRM
FWtNZ/qdlk713gHA6c5Sh67UrX+gZDrsdvuJgwTBOcPPyDBM/ZYMYVtROHEnFRe31p4FgcuU/mSr
DiQ/mcVhAom20VpRLzGd57y/is1jPZ42hyAHsrL8Sd6Q0m2C00erVy0tzX+SyST1qVYOB1d4GAm8
bAUZUwOAkOXo9ua6URKmXqF3RwAo3iYSIAVNalt2zLznEPldCJbrKxs+CO4xHGtn1ao3/6kSOdcg
r8GYhTpE9SptlQR2B+lmLYXzsGNdJl7+hEosu8CoKvXxtFMdR+yxrOANGj33Bm4/osUtNvrWpZr+
R5V3lZ/UYPvqvInXbWIEhzDP3cXfbxbat4JpBncguQ9DJItZHrPdGwVCUGfjRGv76tKC4eLhKa7Q
9ce2Z9/g55y/Ja7+OnUDe7Lwd2yGok+2LI+Gp79LwNohuRt1sz4WcIBfoFLR4YeJGysZp9Ht0uQC
iPfUFes5VmMDf1fV3Tm3Adws8hK8xDgxnwsI5/k5ZNjA/TCMa3PuheSB7WM7XG3HibOmHSXXkoc4
1pMH1zWCXR5ZFRhWaFJHwCd7CcdyczXHtKH8YYq6PlAoEA2I3OnCiSKUo73Csg6DjG2In+As0CcE
u4/23N204iEqIoBdocF9+Pv/ETf/rV5moVBm21AH5I4H/8Gbf1IkeJKwqe7PqY5dWkNRi6sOJZig
rCEI1Ompi8JAvI2E2R9E3cFUY+4OsikyfRG37IitiyW8kKDO2FbDUiZ6/xgNdvYwslfsWfWPXVD0
YMsw1DebtN9SkzFpHYzWAwFe9doQrH2EFhq0sSLvRKPSsnLXSat/ics+8SlUFnn+YFhfqUGvM7aw
6J1njXBrXWYMRNkowxelFKIWfouF1RGF0uZIZ4nq8fL0IbHSYEOtax4NoTblOUP1rYz6BldZbVxX
GdRjKuzcvBomR5E+a19YVHX7NtfHpRhd9hpq45vFmuxi1lF9P07YnOBDx14TOZiLBvLEB1DHsufU
LLY0D02rAzK4Cfpnp9gPRqpN62SCYOyY8OKoaeUGNr/9roUkAztRjA4FFni4Eyhumkq+jqMeGlyU
ptb6anSReh28vNS0VVI428mB59iYSfgtYa9wLEXnY3tNO2tNZ8G1G/9F6nDzH+EEtKURt9HaLCxz
5/HEfPyLgS0zrYM1Cuz+V+bwzRvewF/3rXqK7whKWSvlWNSXvO3gAP83wyupA+JqkE7K8Gu96fh9
Euq0vS64naQxrfRQuuk3Ews1CVbFSzcBUIuHaWxoqYdjFe9VfFBx97f4nI9S8Kd8Y+D6SzWZ2lZz
Mm2VKdfqv5jfznmEt50Py6t9asiLDa4JcHGOcFVcE/f36qGqeiI+jDvi9aaihxpZZ2IrPTzyyK1e
WhmNa5mZxq6IqughD83Wj6WVv31keA6Q5ZQRYCPnoWBQ0KUMSF0csav4N3OUZrIMZXZM4Bm9o0sk
4JUw1VILjlwWXwAodHYD0/popZqZSpPDAHbvR8qnGF1UP4ZdfShdrMRXAZ6jJgA3LJidX41e4FpW
LRPgIFchGcFkWp3f1/yBSMDk+0L29IFKi1RaJqR1gjJECEJ24o2oLovxbiw9oT3WhR1uQcvysLqa
Km3v/n7grnNCYbrdzHHYpSM5MULQJUF92tt1BhWmdh8RY5BUwggyEiiqoU2KZBSkNp255WkYe/sE
H4LAZOkdeconeNaD2IIX8qVjNOmSgnRAmR09EIO3+ia9CxMINVA8UJINNCAz+23fxXB+VwvzeU3O
RtNq/CiC7I9/Paelem5pOfj5g7P6+zX8WEFbqunBt4tYpkDBY9MtJ1O3F0kf1xbUmtCutR5uU0ag
+UC/QVcPqrXgq/XSn1zNXRlpCZ8IalNXP47Nic5wLewOricXMfVSB4Qj33upCcjyQ2MHQH+kEK6L
1Q9fHQqzV6SDYNAXgKwGSwqadhnf9ZWHQ+IPeEzE9d/K/DjBo9cCtWxIIWH3jMTc2cQLEGVKsaGm
3tbyYOAn60cQQH8IzFMQZKKBngX4fvMBm/P1sgisdBFqH90iE+AE1sodhTKpfT2b4ATm457ypPVh
s/GgdbMfDTawEnvsDvTHQ/Ooj8LA80bcQOxbnWIzr1yWNZsWBowKgXqe+5vSNI41YHF+FfT66lM/
cAd/ji+z+MGJxmL7qZsGfmqjCukPEJI8ZBYBq9VLgAVoXN8MvSKMSLp96HFUXT+mvr7LHqpxG2ew
X29GULOiPwQFzXBlFE24GFvIhpumbfhQ+WT3dDD1LjglDfeFrIxriOKpY4S7OsdaZ+6AbZuhlLTK
1VSC2eTqE7eBPEbQKTwAl8YeyAI1MwDN9T9o8jr/BkOzXbjjwibSsG2us1tIpMzs1GirqjuDcwtw
Pfyl7k2rbLeD5Q5YSNrwBSgmb5nyNvmSe2aMu2Wh/xHCTQc4y19j371gqRF+NViYLYcOV8DQjNJF
lqI0xEeRnRIlhCVNqHi23hdduuKukw5+lCpsDTwBinks19SkQfEf74Jd7a5WXvOjUx9EnDnnRvnS
f7SoL+ohLqj6ShcG1nioAggRlYp7OsDf4xWPBf0uNkt7H4hcHrDdDClQsEdRs+kg0GtD7CdlIvlZ
ln8Ajlv9YJJ7kHKuxrt48kYA181x1TmB9oLv87H33OSnFjZvka7ZT505Po12VMgLcOXDzmIjtLZi
t1sEbs4AN5z0o1d4+vGmCYmYafv3D6DG7SKB246LtYFr2o7hcoM0eN6+PwAP3/7rf9j/BkziK47n
iicJ/hU0K9kxGgYICpuDXHfeBE6CjOtXXZirsNDZs92N2RHWCsNC65Hm2JrjZ1kCkwdPB5kTw61q
2jkyN+ofetjgWVYCqu9Ic9nz3njO+RGCb+0rMA57lFGqZ0/Gwz4rbBhBTMz9h+8nM27Xq1gBAYkG
5X4Q+Jln6jrWs5/+Opgh2mEZdOGTUzUrE+banWvG4EYX4jHUzS02SZ2XDhoKe6PjMQiC0nkJoQC3
FNCY3lNv7Ma7uBnrR9kCk6yDk0NZzSSm7RhAcOOpgwjHuTWnHMbVRbfUYz36YTqTD5d2/uqUYb0G
mrfdyRCAJS2uv1BCqWOLxITdyRliuflSZBCWrWSKBUxePpiuXTy0WRRunVIvF3MMGwvJwtZ7eFyq
FOoY+2ThcZadjSxqNpHTMnghAf8E1do3SiizYgTZtWS+B/nuo+fWsbEG4EGuIZkY+bggDcKHysEL
NPnyADUL+xWCOSs89qIEpkPr1jHggmA1o/vF1sHOVfGi59PK9US3k7mV7etIgi0n96n6YY5TmeDr
gM0UajqsKdbeWMG3XKnc1WELLSAbFHO4YthfAC+ycIN+GQGAOxj4YwOZ/gBmM6xWkckjP1AiXbEd
vA1eWmAZ1p5jBvkVC+IQflWl+lM7ae6yL8fmvgE4f6NFjrfvpng6hNgm2Dh5nJ9Zqh1CAz5JYVMn
x2FcdrrVHzu7HeC9jTPAnN/PKAaCDbbOuQElTS8XIIZBfPTvf3SwfbzZR+EQ/nJNhSfXceF0qP/T
97KVmRjLMo+eAPPID0VmGSeY6W0r8rWg5phA2icKYGMRFIl5yluxzWXeXlKA+u7DsFyEYdyfy9yV
q7Lk/TlM8T+jM4p96m1tONM0vbsQRu49ZqVYcYVRhnrueJxg4+obqtmCPr5p4yZZU2/XjtWidqAg
RL2j3h3ynOcPQJwDQDByaxPkbN/GBrtruB09ZumQbquy6xe22UWPUVOMR7t2fwR14We9nj8HXWNf
MhYeUUDRvqQ6nB5TuKT61MysttsYkEhZUbNBuQjovHjaUTOKhz/qQuOQ4cRQNSOEsN39Ffo8wHha
XuAzGohdGSjpnqpb0R0hl3a6cK3JPdj0DRvaxWAX+fMwxs69aOzvlGXLFqtrNchiwp+cWhO71hl4
egJ45bHgEAcLAyi2wTWo3mMdBY8PZpRfGX7+5thAnEA3AHLCbiZ8BJzqazkBlKUHQ7vW3R5Idwtr
kwMQ1daB9TE2GNqprMBBh45ewLw8Ws79ZcHejKRK/IZ5fXMQobWBPQHYEuq/7sVOc3FS9zvLHcjE
f4QCaX0HPwOP1yRGUGjGtUmDKO0jNEoOlCr2VFJQ5lyI2VX9uKtgXgScLV6BkqewABNtVJao6gVL
zq11B70BOL6UEFF2+5+eZtX+2Kbhsw60E7wasubUhVG3RwVNbiBbXVyaQLkC89h9Tbvszs0r9gvs
IQCwouItzQMYl+daAK1lbKNxrHOALZLZocBlej0BOPFgOTXgMfj+fs9qa5cm3HmJ7GKP/zI/RSKz
Tl3l4Ew1pV44PtbR3opidtjWWGoNDA/M7sqeTPbVlkmNffHEVOJ3w4P8VQWopUNa3foJAZnFZA72
96a2DMgtcHlvRnm8x5uDGyNq7E+UW0RJ7deOAamMgTdHXR2qxu2E32sdtjNwMWoSPdlQ65oyAdUw
FGEqL4FrAgQadsZa5ma3pF8K/T4MkS/0pnbPoGLWF0HfNwjJT+9LNTDEVsGU9ad5raaZXrMGF2dY
0KqtHu+SwTJXHVAFL1ENLXH1ZeQpCoOGp5XQYq7kTmsrd2ng61ps3LBu1tfXsaxY38FVG7L6ITiH
AgpLy7DOpocctT2u1U90p874a+XmcwOk+vqJHpyQRj3wA2uPdp6rH0zsOd887QHCB5CpbCNogMup
/sU5FtgTmLSeU3yx8q77bjUGRJvSJHvNgi+dcZxtoe0AnHqZN8Ga1cgZumT6UrK4W5YWM+6HacT2
JDyP9/Cqik+oBbiruA/EY1e2gQ+Tg/h7i61x9e2q+iy9VGp7McpyKA/92Rr1dF/mng6h8gl3B7Vr
aUBwZuUGYbSMVdNUS/K5Y3KzaIn7CSqGvVqxz9mUSEMycF3ipJarAVXAPdxeoLOnzsK6b5aTkiSj
bYhc6ZDNomLXXYlOP9gpzK4o7mZGscAfyH1twCW974ZwN4SO/vrLc4fpVepDvDPqfFhpUcVe06y+
TGYZP7ZurJ8g9gYmuUrOGrh4W2MpT9gYyx5xYYDVCPLhsydXblalvpOG1jLrUAKJjKhaTBN4SK38
olmF/TNqoaXO6jB8HMLU2PT9WO5srLWKUhcHLeEZVMpD5xQmQLjRGcUGFYtVjM4oFrvwsdHC8vL/
yP37ObWh/vyKNJ+WaF/yPJLLSonb2fE43Mfwbbq2lHQdj2pjmxawjaIYHaC0ES2ZYpDPMewbn03l
rjaU0bRkRVxBvQ7VF8nlU4Bl4laYWrg1UnN6yoX32g6w4/nHhAyAVdAzfbswkp/Ysd1FNWpSkDMB
xog56dEALfOkh3WxHJNEfNfgRtdrefLTaVDLnPCUdSnKAZz0oZ02Mi/jJy8HI641I34vAt3yWSMs
LDxQrYzzonwuotDE5ZKn8OhGU4ep6BJmnP0GxYrqOc+CBBfvLFxTL8/taWPBrGhJvXYA/foem7iL
IgZpu8ztANVU3AorPFPjNydHFORl+QOKlX4f5PZP2LZBtCRI7ccSWN2NhGTWjnK9FMqmDrC6N7lV
Ie3HWuX2KtfzaucfqDz27RoU2+emBbMPi7mu7Vn6DeGkEyzWvagzHq/3NlSzNxUchda61UVPNeAG
PhRz0z/G5K1OhuYNAsj4wAteXmQayC3AIsNWr2V9SWqRLJzOEW9u8+06RPHsXSvVHq1cgNMjrXZv
4tZxx+HVu4xFk3xz+3ZLudpY3I/40f6QMVwD3MZtHplk1hZsnG3KGMSkoeqnQwLyO+TPn3rGiqeg
irydh2XiiuIGrMUyVnwfujHCnbDod53nHCGwGB2GQPIVVI2Ss8ab9zNUrfhqCLX4XKScr0Z1Fgav
pWECjiGMZEWCIfjudn4Dug1KhxZ/MvIWliKwQI0H7K5S2hTp3T883nq/rykt5nGHQwRex9LShOf5
7dOtgTIyxLRLeWZmtEPJ3t6DVmfv6Yx9nM0xgbcA4aFi+1e5c9o8/r+KAVyNsgGkdkPlcnm1FyMX
MWqTCViXZE9jIYL1TZwyKHYdRu2rhRidzv00zdVWTE3Wp3oAMVr4i1FKRp5mV7+xLvxheYkQELgr
9HBZoDi+r34/pHhi2A+tCxCN6hDtZGHN9JFDPSBj2jspnufwzSjqoBidAdUMR7G5/R/HzSku2IJX
q03aSE3dtF0lUOVaXE037dryIwfUuaLJ/0F2zzCIJ6a0TOH/8/Nf/2NhXQRzQtsxsTdhMFu/5ZFx
ORluyRvnXDAT27lyWfRW/jMpghDP9GENwb/M2sJ8Ld3KwCofDBs4bTC5cI3CxS2v85/j1EPnjJ8I
IBqKBKuGptPPOfru4iCKgCMAchQsPoCMsuS9I9Og2U0dEcxTgQ8KhjNKBVOLgm2e6jvIXLRQ4Mhb
HeWW0jlbcnLOvC3cbdSAjjXH6kZop3icVkC/d5pPeTB/WXMjM0/UooMDRwPfGGsGukHgnGl8Bs72
aoo6d0kppnoJs9Oc60tQjPJ6p7+ESv9xytg61Zj7GIaRdvaaCBBpab70KXO2A3yzl9RMtGiCa5wM
9tT890FjnAi/yNy3WXkOTkmjk1rnLBHZsXT6r9C0BrwZqiTYnsX2T41ns2XNgaEFScH5mtaLAV69
ryNkCsC8k/GKNo/MoH4D5sg7l0Gen1EViwEkx6YSjVZ6CuB8mXzZePV4Ki0NQNWiSp5NPHD6uQ3I
9QATDtDa+S+38S62SJPXiWkQXYOE8xmuVnzT13m+79zwfTj2Pd+HT07zkKT5KSpQoYHwxAVys+FF
xk72nKQM5osIx6IfT6g/Nf514WvG1qaeQL+j3sYJOURejWZPvSIQF1PN0f85B1BAfhAPngnhGBu0
VbPTlz3rgY9UdFw8i4HikNdOeTfUFb40vA6XFtAVm6vnoMYKqA5BildZ4MFeJH+SAFz6cjTFsTW7
/Mn0NEWbyIo1pWTYKj/kuFTBPwvJoMmLRwOLG9Wg/DossTtsNPouIFPDlrvDuktket3Hc3pIyXkt
sNN15hwNrSgW9K9wrDBbwLBFOw7TMD3hL9nRPxhsvnCTJXW6oV1BNZzrPb+LIIFP/JEr3zhRlSZA
KJYz4yQK4gKeEy/0MTQqwaxhsU1NOlwJyW7B34cODaiB9tT2O81KJXhxOBg8Kvb1lO86u3sPUXxQ
zTSK8XnbAuxZjr190J2mDX0QrMh7FAHBKqGPpGm06MKhnkMtyuCBvOiuFHfUouF57I3X4Xnf9bsG
ywnfc/vV5Hr7vCth+QlDvXv40yegg5jj10oD0gBo8GxrVdX4FS4oh6Jyu8cStJT7qA7gIsHT6WsO
r5T/mBbWUQq9Jwxv1GxYbmRjEOCbFJlhvi7dsDxYXV27iySoQLnUh7DyM3V62255HFU+Dbie4tHi
Oe1GmBOrSa4xGplWPWx46PTTIGrbBeQ9bCjzjJZ9mmwom4OE664dgRqcpQ50ZlTQ67ZF6e4lSzdz
HBqlMGYSYygWeRskK8pDzRq1GBoHlog8maoggdmlEyNOKdTmIF0vO9R0gM3AknAZp1EJWXkpN0GQ
/5zlqOsYW0SQ8YNun3r0p46h0wu/bo10TzE6tHJj5ll/uTaCIDn8p3m68KeYgubFMSb8zjWdHVK3
ar60QbQE+KB+VRCzberJfG2pJvaZ77nQ4kfQMQsIxoM0P4xO9ToPd/GU+Ag/gU3YFX/kqTMC6Q9/
syocAI0f8xSeaQZKq3ObzihHjYBbzbSmPIqnzLZ9SA+Oy8FAdSHVguCRzkTVaNez5uOsitJoNwU2
NJvCtABBv603ePwwX/DF2ZAFlu0ZxgKsF/0kq8m96ya4SNN2tFXzo9m1KXDcbn4dCW1U8yVKn6SE
loh69zd/x9ykXmO0460EoTWbKmMPqLqx92LIRi3KpsCDR5aicjjB8x17c+i/Bq2Ao4tymYIMX9vv
Az6mcc0EAl5S/CSpE9JVaVC1h0+4bNez/AkJqNw0uyg5cweWbRoYKrKD2AEdWgg8XM+o2RktLCLH
/nQTv8nlilcUgdi4BtPq83i3afnWqntxHtqxXKTWYELPOg2ezDbY0GVUdEG+cZsuWNPV1itgiD7a
3RP00pNTDqua61V4Hh47Q/AEstMmCr4XLpMPhHlz8FygVdlzq6pZfzYIKYdGCpjZ859pQGF9lZW7
AnREh6i3+yVzxvzCgEp5wDbACKsm8KGpSYdKG5uFK7JA1XrFA8UwSNrY3gCsGnW5gQeLvoqx859E
X0p9iB7BSkqPYLEj7hjYKs9gQR7iKR7Cp0DLHBv4LLa4Bkrs8wZhtQyNEKbKqqmPscKbuffwdkQK
xSiPt9lv7dx4CbAAPlAGTXqdTk1/E7u+GsRiKqjUeKk/lba2RZ1kPNChSSeoi8xtg9RG5rbGxvfM
EVDOdWxPf1DnHL/O4AXlAtvS31GbheNU0YmHXsTiYQSzw/cSq9xTs9Od8szjckEtOsDDod7cjDLt
9lsaAYOv+wNu5IBqpHG6sVEsW40SK+66iFPrjpnDOtbksNdEI8Y9KvArSLpUl8Qu3EdFWkF5xXz+
aBm9bVxbEETGX/y5Nff9d+PKrtZRddK8Racb8VcHdlqR2b+IhOWnLHJQuVbhFtj6FfgDsFVUTWvy
HmCw1F2wcuof7FScKAsPre5Wt4SGIgyyIJsSAykQNajEXKfmetW/cC14nxp0xuzR0EZ5GO1c3A3q
AFPGwNeBq1lnYa0zPJmrO3nvtnclnB9qFpY75aVkbDyB8lbjJCfKuCYHYdYdRs9bFxPQ5cvr2Hpy
sNnOYjhwRboB/DLcug2mGYusmxheQM1Nr18MzvtLX1/h4wUpJR8a4BlrU9vgsW8ThqGNDbo8vtTR
8GjBLgWkZ9fbeiywliNr+ctg9vqighHFHiZH5ksFzTwaBAO3+FL0BhQUv9pYF2yZcLaOm4F7qkO3
4tBj4X094BfjodI8TWClqmBIp3ZtHIGQKd/HzOm3c1zbRRB5Cx5LuaBMmpPOzCwHTHoePvd8vKvr
C84pdHadlk6v/U3viIMOwqaX3XkB1zazAFCsVIFIKugmRh03sY/xtVfYV20hSgP8+yF0E8gwOqZ5
diX8sd3OCzfUNIBuOZehXaI4CmwqxejAkrE4eV68RZUPMmsUC11jZxi5e5QOvoTKAP59KpqlhiHC
AWybi+WV5rqLIKXQh1Fy6es6Brscux2o4gNFylh8adXBy21+AFLgmkFxpTR/xzN82GoQHSgex2/1
FFr3c7iPtSMfPHmcQ5UOezIACcERUdNTx9gV0K1Iomozv65e1dYSvkXlynPjOlyY6v1aEzAz81z0
fvGra/05lg6JdUhi+zL/WX3pgKonQJ9MxEtQDdmr0YGaZ0QmCpSqaXfVQo+G6QurSn4QwHctXBWv
hHB9VIXkCY7TxVOFKSieTiLd1FDXWNPwqBogaQnfThCJHCzEbO5THDxde8FDPuyqPvA1Uw73GrYT
78HFbhaRW+frYHAR++gQEDvzWV9rG+pwVS+dVYP5bBXwzZtzKR7bqIvA6+J4E4exD1QyvLs5HE5x
d+q4Mm/C27i+rnovuKSEB68Wd4Y0upNher5jsQyymO3nA8UcZXBLHa657IqBH/4qtfyLke4IREXn
1ut52jkNTG3W3r7qgHrIpomm15uXuGmONJZmzVESW8L3ygYaFe9dTq27j0C+kTxvdkD0Jn4X6fJM
B5Fr8jxBv6DNyvFujusNKPwg2k74YSAXNrvynKLsezs+56j0QByjgC4vs48RcGagyoxpuB5Y1vnh
OFbYEzEa+8g/DjLM6x6YebaT0GbYUQeNvmZf230NApgYfpB2tDZ55gP2KahB+tFtYzUrA4yhFcVa
WfGHLLsmUKToJujDG5q+onyOa/JDDSq5kqeudGFjoZ7CU11I+Bi5QbqNJfyyud5kuJ6BxFKzFk+/
gFDAdwiHXOXVU4MC/qBVa4q19gRPpFINDtVgGGSgjd3UGFKiBlb5fgv0JQ/y9DAfjN+b1OEFfXqo
W/tr14Xteg7No1jggY6i0uYYnf3H6WjEnExjIwG7FacDbrTVCzzx9PABCXjbbzoHgqRYNQCf0GuQ
moCeZ7EorLa5tAWHeP9HjJrUQTHRrJOs3Daxc5rgfrln6lAGJnTb6ZQOpkyhJRqbdbC/ns5d19TC
CW0s+kb3fYJPWePUNRs1PY3BVdzYdnq7zi0OshruqfjWWuYRQC9svNFpFcd2tazhvY3n8GrLnBgY
JZeHKIXRqUoPRwic2CiU7hPouVt9ht4Ea5C1MWD7gbh4dBCRC4+ozt02hg3KHsWIt0eMvt9TKE4h
B8YWGxbbD54WYRE0TgzV9JpB8hBNOitVk87+qvn/GGbKnOXQYhleuqB87AuTbQUWa3euO2jLhunV
M1B+uI7A2OPNMBvcNUp8Efskh0TEKH9oLnCt8EtmT4PllCvWQTPV6/IKHjKtux21Qr/OBDJm9Qxz
pxYC/yUcFHvcXCDCz4+VkO8HSFUYq7h1Rp9i1OsA7FYtqV2oRAGVG78ZM2utw48V3NrE4cDr1G61
hOYgBMfb+2uLOmgK2VYxEn+f/BrUYHq6BRoIQuvAVhj6UlShfozysD9o7a+iAEPApxAddFEm0IyN
1kzDBTsOKv1I8WteqtqBB616P0IF3ZPhtKeYBTuneE+ZKbZRAvTu4JnLm24fiwhrXxDbhz0W49AQ
sQrxf6R92ZacOLDtF7EWCBDwmuQ81Fwu2y8su9tGIOYZvv5uBeUine0+p++9L1pSREikXZmAFLH3
bvY1NCGPqE4JTKgHjCpA+f5hJUM7tY5xooBlmSW+hzqe4VMkKHmlP7rIaLdWVoO7xavmpuvZXTMB
xXljp2GCY6gMinWXJZ7sth03Z9dq/Rs7DSHMhxRVZD7NIxC4rfLOAn27j1f87CK0qRlABYZKroOW
j90JyLx71D72uyAuupOrGuqZFXDwUEzX2usx+UFwf1+3ABTaelQEPoVTIC0YIt8Z+MtC5IHMhQdy
7F8TvQTUQyuKmbs0kyJdw2m2mZM08xMggKx9BRj/HT0KplZU+4n3IF4xc5QzgZTs2ba0U22Oqd8H
0H0MwrZ7DotU7rSxLFEkJrrnRBTT04jvJ2QYn2dLglfEyKrBAaMCoJMZn1EN/zeNUDaDsKJEuh0v
SfMINbzzgjTE2f9wAhDycxdANwVlTAL8AW5/sbMUh2mqoSE1fQj2EVeFDIAR9hBQR2CZg3+FPIPE
+/DYQ00QG8tfSywTl7UX73KBZYVhULeCeW21DMWM6tLLClI3Pg8NhMeJNcgdomA/4C1rYQS6IQgi
+iCKFQNY61TsYqJZNKQehdHwI5bstKTEz+74foTKW/Au51H9glMf1DFOrkAhTuCdBisonh2neMmI
OOTDnhtj8aziHWaDGWYQwIdyJOT5lPtNYe2qGlsYLNVA3R09q5ctvtIaK1bLmHqzkfzLHBpOo1mC
iE8Ht8PHYuTgEFx5X6dQHnLPxmVMRgqX5mDsXY3Nn2mx334c+rTzMvaAX4XumRZggLFRGuiDSZ6I
JRdpZLKhjs4P9FI/0GhprtgryVjHZnmaySuX8RK+EFqqBeu2576mf9ZwY//kjd4m1TP7i9MF5rbU
UmNHwwhSM2lumW+1loZHuwETAdlHlnya8B76VOtxCO1P7CrInmU5CFWgk3JxHYM9iTx8YXbMvzgu
CiRq9azoDePOBYvRXTGFxl3U6H8XdtbtQ9wHHdRbZ8bRhPQcVxGzreVWA+RwNmL3z3UG/ZlfK8S+
EYjpPczKmL6ZuIYzMzUXR4fIYVG3AU6gig3oA/c4j1vRdVFtN0Knp/1rQlrmrtUbtxiQJ3POnWZH
pwhcvadRsgIcRB9jMmZxjrdP6lJD7jmSxthRlH4cjar847+usSxkhjhZM3UUz2fQn20nbVxJnIpt
UPiW+6gOCcB92wPlwTn70md4ZQtq3bxI6ZkjqAWEfoqgmUAR5ZRbF+pRCPW6MX1fiobUZMVjxD4R
ErPp6rtCjMmFkJtFzcQ9sEcb8lFT4um1z8Yh9BdbPbbcb4QQu8X2+0IgO+4vRsZ3qHgDw5hE6goF
zKe+8+SJd8jd+NRttWDMV9Qlv9tW8jR5KJ2zx9Rbj6mt4yCvv27+r2xISLzPpWnNcRwDPPs/VvwP
ixVQ9khRdoYPQavpLvbfVdZdGqdpt7mIABmTAX9sgrZdRQrOW9YSfFd2/5bmWbvlgc7A0WXg/ItB
bhCy0uIY1WH3IoMg24ZQ9dtElY1hHkbAHpfDirw66IcePcjfDuCAeaEGBLIHZB3iB4rXjQqlZgx7
aXLaeE2YV4M+dXMI0wDMc1kD0icHxAinSYOcGPWWIQoIWsh6RdGGbMxh9UlXTQb5SVlGl3q0ofCr
Gg6VIeTQnwq3QW6OTFWcrLBr5efZ1snqAKiLefTMAm93bgYglmNEJ2L0vaLwHaBBC86bI9lzxcy+
OEXmgly09gw/0vADbx3xvZaj8EVYZ/duMpSXDCA6H/fL6DuYrjYZxGY/t1mG5zSX4IJ1cfwq5HhH
AU6EDRHNDFDJG3l6eSkUS0DeQUyr7pNveBeFmvso8rtR9RwzHw/vqWBU/9jaqmlbMI0Qr5P6a5zx
6g8CJtD3tmcvGb3dZMlnGmkRTA2xSF0F9qNb+KE5desrV9AM5T7O46dcJaKpiUMUag61zXeUnF4c
1OuM6ofrVnI/j8Lh1yw9Ke7M2vnWaLKdnbEy2aU0oEKG1H3NxxEPzdg7ZrZTv3S26Si2Vb4Zy65+
Qcl9gLSQGFfkTcAf/IhbDdTYk6nxUYN55xYsvg+yvHmBsvHgm4Pj7ilWt5NuV6LmeI2kJM5cSnEI
UZZbrqZasBPJDt6OReUkBxz8b8m7xE12gwcxGefGK8ASwaU4B7ku8VxtuvyFyVIhRiDxqiBtl6VJ
QWAzD1sctp44hJPJudhvYzuw2nXS2qUWvg5/CvsP17IaZCTBNgQJwskeVtZURpuFRfuPDNwLI/eN
u1QrMLUCObSC/htBKYX6wgEybZFevUmkM8Asyh3vXNcdCJIzGxn/Ot2A3NmC7uCUBOe5C6qc4Exj
aUCZR4u8o+fizXlNk9/D3ekHxBXlbh7SirNbTaae4QrTL8MyX9OCTmAUZx3cPR7r8xWQO/LUYNuV
gwcNN2vW2vGJjIbyjBRERnIn9vTDyKWjED+4/f9xiavV5i7FRiFuBsAzJ1so8X0iqEspmAeIdJme
RZNpT0Vdf5IKkdylwx/tf4indfKPdRJzqg4lGDqh8zWsVcbhFVAjG7mkfj15obmMDDVKx2n2gVLk
ffT7PFRO3KyyzFO+ZKdV4bSsulxReZdYdf1l9OGjz+agUKRjWRauRFGuTam1q7gunQDQvDI9taox
7CyOt80IHvVBn9IT9dw2sQEd+AiCJuQIIoXpwsnh1KDOWC3hOiiNAJMd8rXb9PUlN7t2K1FTgKru
tL6QjXpDzesL9eoxrE5ahY2gmsBVQz2nhGrsPE0vp5MJmYTDbFtWoV4F9VucbAFAeeNYrkEfw0k9
pO3Vx1gcNIOu+fExKg+UcV3RAro06dbRqO1S31PXpK7XetYRyNni3Uou3mkRqs3syjo6yYBSNera
k16B7xPUCf6Qu4NPU91Ks6EaoVaZF9RdQ66AqLVBuyKyh86V6T6txg6quYULJnRlBOoX1H0aGHBA
xPVAJtyO3+NoSA15RQVaBpeJ02KnNT23xZpGnc3zyatiU2TZTsGEq5AJ+8Nf11exQQedcDBdv8ct
83nhJXvDNroVXXVxfMQu9mVNiRv2hinVIm3FJKs2PSHlDbvBFyBzik03A+kDdTJwNR5V2mRIgjXK
Rjb454wnK2rHE/Xm4TBB/WfxaAZYuYwSktZD69pHWSb8GKmGhn+yUUhvja+6poNO4SP2ZioNaT6F
yJC3O3CoeW18kEWYrDRQjWHvxS9uVgmU3Ijr5srWe+FBmO4cYcUTtDIg5YR7M36dtmk/52muP4D5
eEPobWpclstVFWXsNNv6DpoeeEUBghlMORrp4QGXWbpaqvDr1QWJRQaVJJSGM4Uukc8o9g2+L/6i
gCrYO7nMGGjWuhdZfp9BWmvHh6o9uyyuDpGsgoPbaebJiBtrNxogXe7AcLzJvbx/ZB1DbUCWOi8i
ckHu6fbd59ySEVhi4vb72Mm7ZuzZzwZaecwZBtQd9p+4pvTT9DA9Gr0+/FVqw3fddfov0Oo2Vxl4
LUAp6Hi+wGd4EsXYbJaPhao/RQfklPPHMixkrGoref9YdZC5KD5kwDCBq+mQyoo/WYbC0vfsDDUQ
/tREJn8qlQ6KUQDRmKS4bdtxyB7T+IV8FBXjfGQjQVq3oQByWOWwBmts/EARIZBSe83Ka58uQjZh
96+sBiiG4vEu6x4nB7UMtAZFtEpEnA9Q8KJh00L0L8Lp6nIVO3PDdZBHkIVRH3c0KvbosWckw0fA
DUZwY4A0WLyxMcA+PNYfhWK50AV4h7sAiXY880HxoUH3+yPCarvEB/LM2/Zu0qFG3ZoqHJ8Dz0K9
HEJgKOsoNZ+GyM/Xs2OJawHL+1+ojQzUk/+GoER9sIOif1QJmxacHIVL8F8jKHUPdMXYIDxUdgzd
VwDMmZv0q04kyTeIejxMENH9yUsQKk+xK1AnOK2Zl0Y/Akf/3JWJ/gXZRndVeq354lTdtG4nq3pI
wVSEAnmA0qQYkWuCqOmBub4sY7GnAkjUqa7iIonenChOT4ng4ZrsVQW9CkNy626sRAdVweSZKn30
PHA2Rs0g5IHDpJRDmtKa0vGLBwBng+PC7y2Y59caCqrxex/z+yG2I79SjpRNJ5SLTZ8yMAJir6Qf
jQRkPygk4UilNtm9o5n3sZbxF3com5cu9RM1IEtniTOOc4P7vHbsFy+qn9p+WvWlyF64HiZ3SV48
06hVJjayNXK71SPuBelLLyNUZHDBDpXZZC9TkjQ7HTj3NU1wZDVu47GKTslk53eJZfaoKbbTDcfL
v7n2NJnfhWBp8xNlNNPpW+5mP2tpibRdpSDwWnVjp630ptL3jGqT7EMJKOxToeqOrMDk+7gs3JWu
KpWooXg7m/R9owvUMpWnwkjzp3TCocqIFKCdOj5QhzFKjSWO5RQBMTU0DKUiIEb1BPaiFUM368af
bd4CeagCJ+Ug7828fx3OS9E0Wg9Y6J+e/qM1FJscVPOYnTtHw9P4VbPYkDPn4Hv8n0Jo7n+I+w8h
LphbdtjAnv9D7HLZesJjezWPf/+kN8uU/RnCl+bRMcCKBark5kQ9aiRnUHVSDfXIVoyWt03q9HUx
3UxdHDdTKQ6Pexy2LivbIeheHOPvLoqFIsMFtEPxxwnVUO//x1YV3to0nPRQOs0/lrPThIOuO+43
hqP3ftUK72vX4a0nH4IfLRd3uVflX1xgz9fd0A731mCkB9xei32iR/whG9u7tK/P0u62lcNAvxUV
qHwuNUXPJPbepHFw2Ql831tlgW+OMoN+W5RghjcTfgIfWfY3iEyfklB030t7/DbihvfVy0SyQp2h
fMJby7ANkKK/LI0DdaWLK8PoMny5sS5D6rVaovk9bmNrVzRiWNFMkdvhsHqfDzI02C0w3vqyqQ2O
xEQv+AbElYDZgeXuSDijLnvi2DC8gcexPOt4FfXJTFGu5f7EGy6fsWiGE7p+YAJJIRVwDWDlYN3h
L76z66Z41QaQCEgr9TbIWuavhuMYuxZsE/PcOufvODaaC/rs+AQ5FsjxqbmGh1OlwHJw3qHmgggj
wo2Rf82mzPvLMux7yN1Fb9IWyXYCiPKI0y4Xd1erADeL5f5ljNsxzORfbTdAlb3p7Lui1qFDBvLW
Nc66fDw4BzxWwSbr6Xju4ODUe0B+ML0TrtgspsCDXZmqTKZ3FEXOQG+levgOh8WmtSgH9BK8REAz
1HuguLTEU5kznvkUR8sprvyTl/OXZaob8+JBxDtbun81Lk48GY5bsG0ZpkvnWRZe+Ka+3uD9CDIZ
ykhNq2X9sG5KGwS8eYA3hTLFPcrterzwO0m7vY0Ev+qL4J6xnwMBj1hXwOScKM4CX+6FFbq172yb
q6P1ps/XtlgLILU/W3GHLy9rWoglVEptGipWSdTKEw15uvZ4Lj7rpnBOY160qLYsoP9RcbCMRJ08
1j0Awnie58BnBhKUSYCtWvjYYTOa3zLwXvvc9tr7JRayUu+xIP0z3mphHGaSBWimxOs6gUStp6Du
DNXwxwEFyPKij8V5cPtvESTeICSIxsma96YLtesheSmOQv40JAeFcE3ahwgY3KEF6QBI4AJ57jg2
ym72KVXM6QkOfZE5V91KCY5TRJINYF5HmfDgeGB6WmmuFz+KwInXXu+GF2q4BFfc2jD1Ymu5HerP
6rEJd0Upg4PoahcVVXlqo2xSgkKQNd2pcqoyAB0Euu4iynw1LnKXbXQHn5UmzUHkvxoDnN0itToh
SWawqgMsQjrnVgAfZqZAelwZPatxzuTWOtZAr08wvnOdgB0M5j1TtTG2IM1T6QD5VAWtsWnpWY9K
/EsL9O2FQkKvH89qgkkvDksweUcNb6hZZRyXOvBeljjolSDZio08uBLspCpxiptlOIs4H1Zlh3rS
yuU+8vn5qVC4iaUhGyMAxp/cwPe9RwdOa67ifAI4Wa2wBCPbcerxer27sd8umqqrX02L9HSb9L18
yBpw6He59bNAR+st86cF2gH85eeOGGD5iFGu3uHGWwpeLafcup3lruaKyq76GUsLrEmLKCM5bkoq
byovP+aG0LLF7vZX0ebVKkjuo/wOWw7jzpq08oiDgeFETWHK4ZTE5vtwhIQ9Nrtic2OnIU2g2Jvh
slIFTZByRW7oFPpDp+kH8iIH8X4JGv7JtoTwYvRDxvNjrX5rcQvKsdhByTwNM/UjHLsIDHM0nrtD
afxkZdNtyaYPbO/WUb8XHXClHQ8LVEDUuA3SmHoguShP/2pj4LQ5Oa9/ilwmVqbXbgZuN7htAL+w
QBQkRCY2jZKrvHHQcLGBiGdTx6GJk4vf5msyxgM8UquUgB/NqyxzkTKq9oObNhA0c/vE8FHKBl1X
adTnsQjY1gyCH2RaGtCM1edlSD1bTagLTWwAF0BNu1pkcSzDm7kTqjVA2BkCLKcWoMsuwWSj4eII
sZNagZ6u3WRZqa3jdnKOFXClB6OX3ZaJssNLSHWyOyf5q0qxGwG7ovvYZhBZC1yv3WIj2L0xqKjX
CuVPESis7/fvPyAjg67OR8EwlQrPVcP/WjDcUQHxTd0xVRFTGXItRbUB3al7CrrQg3Z74Z1o6EAU
CWyEH54A53+HHmxNSwjNoAYFzdku9yAliONa7jMDGhpN7OG9ezSMDTA59hv+KRfTYtHftTd8byCT
8SIATtlZZtYfRuygHxMrQZ2uirC0Hy2KEL/j6CHweYODmqivgyMLu26dZyJ9HQtH2zPPsHwaxqBl
PNWxzUDnrSevTELvcizCv8lZjX3yULvIYKmZXthEz63JQd3YpK9kysHmnJhgEdDAoS558GLjvPIS
KSijVQx4C+mTdNcoEKSbetpBGBIM9crbp6AS4lPn4zEI5SZVmQjZvXDbIU29nmsU+659H1PpIRhg
aiSf3a/vLJmei+IvQo8hmTjsR2QDcRTwC1Gm1YA6aE7gbMlGDR+se5SOBGcaRSIt73NXu4Kh3SxE
YTKXwdVCPd7+7FkYBCw0GYrLs2kVMZk9QCTAw6aXB/d9F1eneYhTpAB1luV7TMU6HOeqGNtLQeNf
EN9n1XVvY9KPn3vg/lFnmrzklW7fTXJAFZSy17leb7SxniCDgOH4KwyCnPadaIevOM3uTkWr4zVL
lvldZAXY16exeUwG+0B2S8gIwjHSe6vrODm1PJMgWcwhYKjws7HtsG3adc1MHAWZx9iXoA+fiaOq
WB4KkLQ9eYMsnzMj3RGOtgNEEORTtTeDbmkNEbFmOyg1XdOTsR97ljgaAJ/hLTdP1wuFCjfqfpdV
7acgsHAgRfQpM+UrdY0CfDYj6utFAumXALmuB2qg6QkKfhBJW3J8EDYaMlt2CZGDBqcJV6FAU+4A
4IlwsvUrjiEHfW9Z8yQy2za4byuvv3OKqT3XECbTorE5gv+uPZMJfxJ8+138BGLXww2cxjiRmHZ6
k32i0U3cYiMHLSW1LvKzxsbpqlrPCgdI/pB77i5zvFbOH+EfMctl6PJanHyitefPRR9xWUY4L1ns
lSJArXOR6Vsjyh4ivZSXtB2apyYexWWEIH2nJ4A/qSYI+3KTR1W9oSHndv2UiuLBtsL3SQz1bhfB
2TypisEQzb3OW/XqJJ4aWx3HU6/AOe/JgK6a2WtsR/ZQM2PIk1HIAB3WeZ4Ae8lv3Y9Jy4qBW4vV
2Ad4+1PLXk2hmCWwp3XpElJyVBml5u7KNncpHABdfJhlZotEOjL+AZL2sjlgOw80lilN38Dmcx5C
zceEchS8psr10XDxUvD/41xQEjnAuuV7hlKdzUC5kFhRGQHaAHpUZZwpgolKOKlr4D8AXdssDMSL
g6KFmky2f3UUCklRTyBFi5Cqq4BA61GIuSEYaXphALuAuIvXm0qT+tFus+7JxNEhQKxR9D10tXiF
amccT9R4PtuV+Jg4JIbzLcrDZp6YAyz+YNbui67t4rxuL1YOCEYfO2G/pnE3it3YpJDk1UOkswHF
bVFRrrqsFn9HEJsFxlDZEk+D1KtaIh5SYCGjLtvMgbPxY3FjAktuVzuVT9darrrEZahmBXIf/5x8
0nEpdcaz4733o4Wi24ka0wtQ7R/LrtjIGBnDiksdiSVIjJxsclGXCXDvbBsQhEcNqLnnIc0H4GjS
/GU93uvY9el5UWw4ynFX5JmNS1CHGtrT1SJeFGESzqR2OQ6D9hR4dV0KJ6MOUcNtP0xfB4HsIFM1
YdRrIyQAFxtDCcrkMHkg02Jfhp2avwz/FEK2/xBHn0JdMbfbf1wxLcIcCWN1NRviCX5ri3gDHKl+
4emXCmiKmfTZVDz6NDTAlgKlEQ8agMq7OGiSZ31eLDzTNQb1oNqHQhuwnKIBk0NsHYi+jxpi63M+
KP0W200IDQFxWbPCMef5LcrKZyLAJVYWdgul8c7bA/ENhVBjeqqQMLjoOh6MiamxL1CSEz7YIseL
W07aU91GT2SfUrvcyL6qDmMaaiDj35HZLftu7zSge0pRK/AFJGynCDuGFxk63RnfRJzL06pV269w
ohbeuzgjepxiE5VNuBoOV4HM4U4PJHYVvQH0NMe7Q9DsIAQPmI5aVgdPHbJf8Sc5BQnw8nWynnL8
nDW7AP2jrNLtWETa2h2d7DmwKlSIW/NgMLL82WpEv6600tpSgMAr4j0gavvamvJnMkkGbYms1dw9
DY1Y9mfH5F9oRE2m5D5cwHVOtOQ0me4ht8E4St586MuHIscbZOJ9yVxQSk9EwiJqkNFDjaXYzmMn
AhAtZRUYVlmGrERT4K0FR0+PxLHSgH9ZDo64J7KVUJEQg2R1oWlRi3N9nI7kJ7uUENxRhcRbss0M
L+oiDFU//mKjC+H2uE5wWGoXQDTIYApOoAsKTjRsjAlc5BW15Jr93JMbrdIncEb8mnMzkYbMbMad
bocvXTMim6ga6M/ZOKxBGQvoNOoNB2Hxuy20YnBoz35TFW23WvNGE3XhWYBjkR/6J+PK01pvXae9
dXTxZJmbCej+Y4q9SAbuMnTJQzFeDtrM2Xjlv+pG0Kcx/WUpF2JdwAHwN6Fb7poLlKVW6b1VDQlq
Op3kMqmGestQxzVBeIfaJYorOm5CwlxNEWA6c/UgPc4OLdh3JURDluWWRaiHQj/oDbTyXo+TdL5M
5D6z0MvON5E316T4ZVnqxWDYHbIKWyeXN9Oq9kYHVSO9tUfe95VGtpU7l97WLWQe0+FnwPGu4yRd
+x5Mbhf8mzRjDq7keMFbIGgamieUkhQrSt4mun1py8T9lAnb2uqibQ8UUYQQmaG97EeElY3W1snZ
dQTth/E6cIljy7ldQ9eQP7WHHZ3ZJw7ja6fS6wMNoYO2Nqypfi3D2L5wRdlNdug/cWDwXRAeq/2G
nkDR4vewTtk9Cwf//xZmqdVoOq32+0X7IWzmi4Ib8P2iy2ejxdVFKazSkFQwXegiyDoZVoGRj4/x
aAgQuRb4kdql8+bY3qGJZIrTchwCDokHmeiPCJ6Au6lMQ3dNhcoVy8BEwXG4t1QgDwyn5JDTBg+k
kqKhJgDTuZ6Z0wPNGgfIrPR6/HkJSPFf9b8sNLAE2PAG1H82c6dDquuKmw86aFw1rfRF59TPZOmG
NPM1DQyRpIK2xJPwGYUY+RzfNcZJhMm0l1PbKHkTc13jX/Cty7/Rd4WjksSPIOh79y8BWqqNvrCq
9wCODXcOHhiv7FE4gJTAk2mDOKcBPetfuTsdeV1pb244aRtp58ZRz/LqYUohhEoRkB7wx1YGT1Au
fkjMOD4XJtiP6BPTP0WL812HF+QHMqECF4LmqPDZigCSSiHy/xtHAkkbOKl1Ei3o1cFv+WtMRmpM
uw/AgNwaq8VGPa1RU6j7p3mQBbHxNglhSRAKQLsTFSjspzfU1Z4kt2bdLSXL5aVafEh5/5lMqPdV
iXoHqlyOYf/ETqHak1DXrNkVFpmkYJZACgavOOGW7tqQr8A9f7mzX43zCjLXcXRHD4j5Fl+nzj8f
ED2DXJbde8fCMH0wj4u7payLj1IAhOqYIHHQftWFqThwZIVAJShblUPJECm3Ek9/v8WTUr+rA+ha
xLyPtkYlClBoO628ZN6wDfuuPs62uAHyvoYiYy/BtTDbUI+dbDVshVEyZj78z/TZyIEqUsff2OE8
0zV03XQ8h+m6d8vrbokGBFZDE953HQoTM0frVjJHTVjKeLpp1Ll/aoaatuVgM8WDw2O+o42goILc
X49CMKad5y75bctCGaSwO382egyv7YPmZjnBkndUJkAlAUutwL+WDrS9Ha2Ry5X+MuNmgbkU4WYt
r4I8ruWKSwjsPp7UU/rlpmeZXfZF1Dj6ziAdcOuty+x5iLJkyzShnTSlPwoMRtVtSyV2QsZCK1B+
IMMVeRc7DamxjOG+LlP2wEYoVMrpa196Ymc13NzZmud+cawNTn/s1ShqbMOsAlhmVTpG9WMiewKp
i/FEFpPjVRCkwDieUwGpC9VDKVJzRbVpvRIesdr2hz2GEWgzkwK0t4Pu+BoSwBsylmkV3YPzM7pH
+tDYCZTM4kYM2xydVEl00evWJ9vgeTiMSiTogFBFc0cNMNWWP4HGf4PymIKtcNz/7gHwEkemTnua
yEHRulePB5lXz7MNf7rxjmbgDC3wAQRz1rfLuKBFSKREJYwooSSqFfUedMrhXecV702FjV3Q1ki8
whKF2JIiA42u2peu1MHeuijEQUjUyuPF+DVuyv6IxIq7Ri58/GoNzlGv9fwVvGb9MerBB0hKSMre
eXhDrpH+35HInWsBbIwTVP2IXCiUMvUcrIg9CK3IW4RV8JizfqXbgfbEANjQs54dgsYZ106oRz4v
gELYxhEIQzhegCg7Jowi6ldmVpkgzGgAzlWgicbtcaEiCqCAHmr1Ppna1NeS1D4IpXE+tFEPXoi6
2dJwNMJpzxz8WfO+tl+YPvZnYIFRkaWGoFPMHgdNn2O1CPOTsV3VyOs+UUDP4s9doQcXWowulRYN
dL9050LqcdSMXjjF6xYJX26vJfC3fg0Gg3tUKjT3LkPGCRwrRzLprB/xucESeIIA32yzBQPts2py
6PGdkGo4kilrcYcbmijdB57uk1xeKlFipY+JcV+Exggk4JRtwCDLIQYL6QbuWPrK6BNgp1BW9xZ0
5nTmigjfyUBiPmVgkTdQ+Zj7rjlceW3lpbn6AL1JcOcPb/jvns7EFL7MdXvW46lrsZVmZIncAWUL
4rHOczZ2wJDFaRShFTU47s0veT7mqDzG6Rl5w8KKdhG3QZsRi2nnZBFoqbRY/xSk9tFRuBYdYD5f
sLK/04MBGLuoGnxCwoy1sefDmL21TZqiCr6btvPeJFIbFnoUUWMlGurYasi+bMxG3T5p62Ka450D
Geu9jUTaAWWGlwWYM3KGnDXBcHSINR1QiDh7F3hO0UsJgTXLCy+lytBOAl+etgURQw1Y+L2pbh7U
K8oIqfSw2zp2klmzlxwtEMiBi0qvJZbsgVGBCIYDd0zDpRF5ZoGwDZdQp84HkYPHL5i6huW+xkBe
VpNUhGr6XN+Ct4gfOoBazh0pSih7YVR9BoIPdFMn7TZ2qk2rJcYjcYlljLo3COYyrfEzHICtB0jy
PZt2hKNmpoPrAiNqLLv5XtfudEalMF4BA3vaZlH1t2jTVyfq8JTldaRjg0ctYWFh00zk4/RaguOt
zYKzq+EbEJvZ8GoAxoVTBX14RV7pvTcpW4Oi1WMjmbtdgHELTi4Jhwl0GApSt7g7swUn9aDhb6kc
V9g6OwAb2nv4MhNgd3wVLLaZjAhKOTEkxqZIdJs4g/xNMtUlA55NGZW7nORXcGHyPZmkZeJGDjR1
chaBtV7CqBcAJWDEuKD6vlBTp9Vz0efVPlamlm5e5Fi+hR8h83dt+e5RXA+8S9V2YHHOHHaEZAc7
pqrXthpPoVqFbr10yd8IaSLv2PzBP0WkXaRWuerOa10tuyyTp9l9GHFte3ulq+kUDW7vY4eF9sHv
8kGkIQQZKP3cOuMrSv/5bjFRjxrSG6Kps3fsb2PFCBoQW6QQMdRARYwC9/iuHjIkf+TXGgRBr6zv
2wf8n72QFQlVD3qfaQh6LZ6/lZOVbCK3TPbk1R2IgfcAqOM0F6XlnvfEoEa3EnhdwP4W22LaIM+b
YTCXPwxODIUBtYUm7xLH7Ak7D4BSoKKbyY2IK9yCUjqbDe4z4iopfx9Cjk6d3Ab3LAYi0lfBjcOT
FdRTbXkpYlRJ8yDK3QNoii1klniyeVcQhMyFmBRDm9+PkFom3g4i9SAaD9LwFpaoNyzOcVsj9zsH
CBgVsRJcZKRmof5YbLrdu6veyOrNLPe9LD6PATm+Xmc20kJ4zwXEzUbme7RliIqLUTtWjqOhAAM9
slVx9KYVVoN6Q9iRj3uPGJgVZCD2+Oc0ayy1DIWHiLzqLmsva3RNJfArJzltPJeAnFIvnCii28TG
2B+yrNFR4azeR5dmNjLJn/RQVjtTtPXKFGOxWSj5bvj3FsfCyfenkL5GaZXE2WLUgpiw1uwXzeiy
8yDHFBq8GKax8B6KyNkVUIHq/KT7gQr64lm3R1RKW+GnqAJ/P0XWoxUhz61B+VxNhPBOuQFZ8YRn
RsVfzFjWe9uKw3UST+O95OIQDSO4EVCy118iXaJoMoqK7ZiB97RXDaq34hGJCnQriccZuSmaGl53
MWDjxmsImduTo+MYFeR6xmvgmN+cmoEzwu532mDHX1lcF2sU2hd3Xo6DgNJt3kooZisQLAd6A72l
ubKZo+f30g59O7Ts2+CruI8FwB17vdSfrjHyAD+/5XJ/ilmWhibeX+9wkSoHXhf/H9DCVvsMZPgL
P+7b/pK6TfoYHWdtnSIEBcAkvgYtKzYDGF5OXd7Y95YB8WbTrICI1GThNy0IVhPFrQqoCtuPdQol
VUW3qhrqUTO58VivljFNY4aNMsZfM/407cZWxOGDBN/UfZj22amEAKHPeGm9geco3AROpu81iEy8
VWP6yeyl8X9Iu67lyG1t+0WsIsH8yk7qoDSaYPuFZY9t5kyCBL/+LmxoGj1t+d5z6j4IBexEdksi
EfZeC9saRvMZDGu4/SF9nkAfcCgkgGVQ+kDGlD1qBiArbRebcYWRqaAwCe5SI11qP6WejANbfOTw
XUPdIGqapZdhTwR1MuksXoLsPCFl9LWdRf/6Q0IDd2iH1xHnsNKGJLM0FO9eNCBxWPna5qc4YR58
CbnTJ0yuOvBmL6bwmShjZ762Z+GLJ0uKtBwEvGwb162znbDKRvVAEj42LBlBm7N6QLp37GOI2TJS
yAGoSIemNAxR4YAVJKogR2HWSksHrqT1SpBLkzZHnVcbArZGskrnS1sePSsNNmrBgAyXYzcIgNTl
frl+NQDgvQUghPvMFstRjcPSV1Qag7bgKg/BPvjotOmGrLR8GevwUIgCiGXSXSvyKXU3Ihvs3RDU
3gNrjF/G2Gbp3o/7/BxUjVt9WTzWbwCliHuhcVuW9Ub4cV0UDyAH6FDsak6nJXD8MrIygBrOZdzs
lsRD2pgbJxHgtwBavBjpMe5dJBy7gBSLiyX9No8g27UTm28DOWR41OyamqHkyM/Tb3kL+KKgSatH
GhoLHtVI93qzwR39NoMKtweFRWZ9Ti3U/AMGjrNtkyOts69Qfsy5n25Cuf/fL1a4PozyPEBuiWMG
0ufBjrq4Mc9WVqRXpqTKadefuk7iV1HgONlOSP8Je2HBjkKTOgVaDTK62nwXezMmdl0tknMKVhlv
c98NyCAs/eSsuh0Su44+zv4/tmSO8S0Umd/Yn4xkqYH7kCJ1qU6w+bma3NhgKt4U29Fn9galmva5
NT+JIQUi1mp7zx6YvH6bMaXG3mW3YtPD7PbgYxkvDEwlJ9QOr4cY69EXswKlYJWs8zej4N9NJHj9
hThe1SHF1d+OGairMtAJWjJjQI5mJE/qkWAFyt8AUWLKUpgMpzYPuEcABcshVcuAacSJUIuWHUnm
IHvqNQDZ5tBazyv2n0rMCHE6nuI93gy2caJGjUl1M54cZKBHSucwj214gb82shqxg3bW9lpG7lrR
gGT5GBQp4Ar2dQzUy9K09oPkCmRBPu3sFOzKq+Hyrx/I55jHz35SdIeCklJTmV4q1tg9Ax3OPdPw
RkPjtd6PFSBoyCyL6zfhJKhUutqT/EPPH+4TNkZuLuBa86cBJMaeDxbo1IyA/O1dEruhf2DQSoWm
2wKXAkLXXQ9gzQmPbMkdMJMVXnKyjHpPVdBty6eD6OwnzwreC6MBdFedqWnW1msisiM1CWlIPZKl
CyhU8buAD9VFU4+agLvpxl+6Ot32Sw3k4CjsRb7Nlzw7U9PNw3vvThYvXnoGdRyOzrumRXtnTvqS
mcg+d2OAq8s4N4bKM+zzXxpUxEryARGE4HCoMKNHedwddbhVLOU+DZZZKfSjf27zv7N8AZ8j8oue
UacZPlfVaj3KGJUxnca8xwxIoi1gt71/HIa4X7CjizGA8LbOgBfajYxsSGvPQbNZMzDqjg3I6KNx
7uBIem4E5YNvl9/IUDBwDOMg4HedXrtQ2u461QvAQV4Sa2pwribzebUJ5ecG2HtXmbw01DLlgv+X
/ThW2RHYxHf5SSRQiUd9GwenJbzPeKJcIhb7fwBc5ztKXoMzNaU3vvfuZZnhAroBFeParv7Z+N99
KbzJT3iCo4BOju5sXRGWuyRuJvXUoP9w9WRQTwn6v6/kA8WiZwsZ9PvZ4OFJPw7IgExvny2qf/dI
8RPwUfUlzkmBAIu9byrCVl3PYahFrJ0jycKiylHhQIXb9K0GHOk4tce+gxtUHIIK7JOa3Cs3zW5j
YdPj4K3gBCNFWnoPNvjwnkiUrl74WMf9CbsOvNhQEJClblobXGy2JMVEATTY04sgPswyLxGI8/LU
1fIeSQvsM1DHjPxLYEzOS2UbnxKZEGk54CIQRYC6xKDLd01uJ8n0bLggBqGNSJ7O37sOW1608RiC
ksUF+s54IyMz2oiU8nHA5pkWUe8qJysSUSNja3vtVDNskGX9yfa4u6fz7LtDbTq2boS/XkL/cHfS
Tjp9zN15Y7rH2g4A8j8fy2s7UoSocY7ogomVZUdn8L/ix/qcF42zw1Qi23tymKB0GxCxc7sh7ZA6
w5MlgBfsT9ZnDtrCzwLULNKSJIvnvYDMNXwi52oS2UaAlvOYBqP5MljgkOpSvIEmc95RAWuO9OBL
kCegFMSaddiMA/AWY/ONylmHKccpWteBr1FWwmJzLN+7VX/KvdbcqZxSxd/nARc+qlJXANAQxe24
P/dRZ6SmzqwUlIAadm57LE1bnufHIGlLO2M3ljPKcoIx3pIwNX3gl1J3yp0YoA+w7EAMp3orjgyN
ndbcBCIh0OGX49wHipdBkzNo3og7WeOF/bYNAElPiloujKhHjUkLIz0mZgckYdy6kNafSm8bANBh
6+d9HRydeEKqW8KAty9pMWuZ3N9mrHIfcUrb7jEZKKKOuDJJ77ketlY4HrFKZQLgDEgD0nVuRGjt
yasxRBGpsSf5ip0Exw2iQFIv1jnJ2aepHiDaMNXTYxZi2yZSOhKTwQLSv7P5G9LuvFNCE0ft50ln
5UYOoHT7C0kY2T6JOzzM6YHD6SmT5a9W5TqnkBI/bxSOGbebvvWrfR7a/JyOCeCAl6l/oyYssi+l
y6tHGg0iCA5DH9sbGjJpxrEbZdmr/0oiECCnu6FDFaIxZjiIAsPzMwgY9qRcLQ97mcgtjKaUtUeS
0UVNbBMzLvYJdhyx45s6y0XEoefsXe6h3tTBrtxYBA62qqGp09qot8mYg+bBBKyXlN0oumlCsbCV
ikvdxhOIO9J+S7K+THBalgeRj7T1X8BR+xI2YfZpXHr+Wjn8DbUvzS94n3iH0QDeU1GtNWYKNv61
Yt49GctofmnSGVMXeDddKEDdC7ANGmKFh4VCuqZnNUz7KMuC9mtRCvcxXlC7RdESR+CsP0nqBxrK
W0CmPLhyfbHuE8dDlaFs6nZG8RFHqT043zylMLB5gHOTEoXQg4ezPGmSe47NImVt5+22aeIFS9Ec
Qh1nHazINZf00a9KpkKTskpqvgcNlR9No5/7WxStW0+TUb2JdbbwfJAjCuUOQ31cm+wbXYgUFIqB
d1Ow6blxpl0XZ/mj3eJ3bckmRsnpaSmNVxLNoBYHh2WAFMcR75KttqOeMzV/8N4SxwxIq88T9pCf
AePNnxhyKMhAy40xXA9zOiBfRtrqQDmIOzdBnFp7bUza682l8fK0oBL4wY5Zfwb84nuDPXyZYXQd
U0/bWAs2/wIQC2iRtiUZDqdu493ZkfZORgGSLsCvDiWA4E7+EeAjO8d1+bHpwa4oiz+MwXV3BZcp
mbT1q8dqoxgAiC4YxwuQ9Er8avIBT9Y/ZGQ3Yra1NXI+vJIxxdK+4no9Lfvf4+XIidzgBBNlXuCG
9tgNjRYRanmu3Z6TJd4TcRYBtiliMVLkjrFXZpJxTDNwcXD+ai/tSr2flRTSCpKHpQ/bkz5NbOoZ
xGG1iW3yn08YMWPqJuCRgY+ttdiD1qoTRxqjIPzWmbUcZUekkX7IP2IPONbrpy3JvMT/G4y2Qwew
wjx8nDO/A0EZj4HjIwEGcgkmQL2sNQMgSIkLQL9v5aSkpgpyIAXcuWk1hSJnksUoYIrieERq0fUa
2tiTF9dDm0AIaPyvl0eZkjHjKExb3XjpUHe38dHFx2AJUTnNkGj+821oY39dLHAT/nznd0N9p1ZY
vKxFMx10PLLV3wYpSNbQt/iv6kL+Ghz8GshjBQIGlm5D5HDAL45y/WhnC+BLaWyw0QF0p5RSczO2
yErZGv1kbiphDxvm4NAPBerxu4MaezJ2nBuASlVuJPAXr0331NUXx7SuWyTlqHRR0ZWLcDqsS8Xi
7+IKf7x+vT51+co/21YgNgAa9PE3iaEoUJjGWAd2QzksSjZcwNGSAazK4J+dLMzfsBFPOmpksJ6P
ILMCdBMwdmchYRumxn6lZvXibyaSjs9alEvWbTfJnw1h2K+z13UvOftb633MgzBvLV+0qB+N/riO
4QjsI/M9MgP27B7LLhSsyThkDCwwvq3mIMThJe6AFE4QeBGgB/gDyUB+0IHakXYaQzCSCpTIdNjz
y8A1F+BVrcZTnTlnO3awAQaEtS7SYxJmjNvnMF0MaMpt27TD+UZEJtRYMgL1lDEZrSJxDu/7RVYY
2lHSfHX7NcQEr8G8A/kU4GBZ3AXJlc1sRR642XZYvgcXp/Ca9hQAF2MPSI0EVVXMqt5KS3mbK/Av
DRBdbAFXB1B5AZKfS4q36iUYWbCrJolpYBjvMq2t5yrnERkmyQosB99GSgzSpnhERjlyG9qtE/Lm
gsx1iqC0PcriI9tZvN1Ec1ge4LOYCQexuJy90uwWAAidzJH17AiFitXOGlEup+bMpI/HLD1ipvHU
lk38Yo04dezbSo2caY1fxIBHcGcyFORJC2psC5k1Voh5tpYVIUOdaOdYG3IL/CB88Y2lOLE5/4tE
ZOtw/Nm7zNiokbwC9ZKx2Hm8Yj/+isG7FET6PVctwOOdRkxk6bVH7zl/sZKNZeBZoN+b7lWWCRAu
8CJ0cazquiCuHDwQcmV1H9HYzix0F9e4hLWcYNCQNFxWSxg9s6MQOYR7rxT1CwdzK8qoRn+PI1xk
KzotB4z/vs6Z9atrz93Gy6zhkzdbw34VzXAJ3ck+tW1rHsx+MI/IwBUbbzEPlJejknO6yt2slW2i
Gha5OmCcHJ6tZr2xyLADvlmkBTlcLZLBKzbjCiRrncrhsTlBXpfM/KB0kNCMM2T9FPOebN4zP2Si
yI1lbscAhnXEk46DVcwCam2qvAZwBNtYoKY6B/P63rhLAfhSPRY+m85I1CYz+2p742XjtN3IiKN0
QbbubhodsBpkmXUZXZBrmtVyIhE1IDJAvoBsDMdHRhbZtSAUPLYWP93IVBdYntVhbpHw+4pF2++0
Aq4akJ1ViTj6+Dt2H0n2syIpk2z8tEi0MGkMVA9wXE74nQ0mitPcOd2BRAAErX4/HslTLcYtZG/y
EIwhN/WeSM7BKjIbkQHqgw9EVYtOIfg+6ypcUG+8GigS9U1+CVHjeJ6t9CdZ0swX0sZjzPGQQEO9
FRSVqC5y5i0NQfeIX6427NIvoumbS7v47bQNMTuK8gw8vIZE3CmxmATF0QwiMisxH+PalZOl1twD
Vc0DFbWVPTHf9vGuC8rvbX/A/0b/B8qgR3BgCvfQsDFDIMBtt5huCtAhdUDettpDjlwqZAIClZu0
SQMg60igJPgBPFOfMhriG3xXkw3qsi0gdCXOlhQhCDAe3hMZsGRBurGEwfKRYnGk7hws2OLCxtQS
pQxY2GpMqgJJmxUW7iMI4IZpn/A6B7k1mhh/8oCedoYmovE0dbGHs5HKPE6mF5E6jkscffXyha66
2lM8xy7gQSjBsO78+VLGu/dEQ5lz6A1ujYQKqRAFHrx+NdwmI/5QkLuC9FjicgB+YWcfUmSoeEEZ
ny0AqOxZUuVRmobIsiZhL/MU7sfxikQF0hQJNoPIh4ZaoZ3vZCrWbDtim7qsb9c3lFxJFpm+eQtT
tnf9ojplmQgvrjV2PYoI0LUUxK6kGmgZ291oQNLCeDRZ3rozzZGBS9HOOuWf2JhuTQOqB2UIaips
REe+PzU72sxXu/dq4542+1X3HzrDiuMDvp3TP4zkbM0qF4HTNtlde/sk84kfdBZHKL8rPcRS1AHA
OrZsSYFJPr5pSjx22w5dsqSxyhCR3k3mOWCdW9nmTqGNKx/ICO57ghtxPQAM8g+nwOLCYBaS3m4T
4EhfmNn3pQDa8K2eNDVofbGXhGNHekL7Po6MbGH9oh7I6ql9l6BHz/POHb5hBT0f9FNaP+fvZGFh
bWaf4zCsxAnywGZgM3RWu537pK8jElLz345NiSqn3f+vGJbEmiMjuoVibh+w/4elSWxMZ82Ccsep
Qtr/QDZVg9i0RW4pUhYiWNFu1PuvZHh/v8dT3CySHaYqK+z7ju6Rtj/1ZqmIAVfZBu640wogW/3Y
UP1w85T2Vu81ztKBdqqfxD6oeXkMizY4+7LpPMO/aT6SZRlyA1GFB9ygfzP+3+PxINvz3h8ABP3j
YguISZaKdX/MdfGpk0RIjWyo5zPgfFKvDRnIxR3mb7QMJeVgP7ozNEtkf/I4OZKcGopnEacSjUFz
0h3BYnjSoahXAot+30/lhAJzQLUPbJvJI9na7TFfu0EGCvD+mfsi35WkISPVJUbHosJm+q29DJJd
nXSgm8DKBynyqL5MkcvlZWuJ1yJw2AfAmfzECpZJgrC2DNd37jAaEykYb77VSwX4CMkupvxuuh/6
kZ6c3bUW7kaTiwEjajqBYQkF7GKbhcjiJ9BxghtX0OF9KJHJSUDNTIjjSFnkoJmgPonJDZBtxm5e
vO8kItBxkitrbacio3wwzfZa+o+YXpk/BQ2OnPU9UUztssiX7oshT4CxRMPZL3WTzq7fuzSmBvkF
ICQhTQz02jONk8U0dvWSfb+zqxsGxBktrIA1enhHJbFs58UHQsjzNGbB0wD2UznonBDAetQLqng/
cywdSGGFnulHeYnDP78E8RIJqxhcQNa4ugP+TzynBep7A1yfpOVburm89ZN0rz5S2CMLP6Lb1Tek
PxL1bj6x+ohkXlQLQ/oogpJRhbTF96m3X2ED2eDFmYNjAVTw2YCqZafAOxFV2EpjLsMyXkhKlo6R
lmeRAXV1Q0IQ1iCRHOxya4+CZ9Ajz+fKiQVYkzGFC9Me/z00SfOSeDo0JYjflVBP8Wjq11WLB/i7
PNzdO9K4C34fh2a9GE3ZbVaUOG4z1HmdF3m2WwQux476dUw9auypB/dOCCBkqdQNua3S906mh7W3
1DsQhKJc8moHLm6ccPkjUns9k/NdmZtehTTfDkmnfhl8A2BEzV9oAohCohF5CK0k6cG6nMry885x
QAgHbm3M2YDrScIgi4tzkTMAyEwu9tmzAvC6OLhQhjkZkhDbhkBiEfa74QRa7V0sQFAYACD2AQzK
LzflK7OsDtMgcT+baDl5mDjmmCPUAA+HvNiu3Vj9utb81DS29ydyM7+y2pq/cqtwd9zx2Bkg5uZj
yoW5FSEArlFLWqu1VoMz5AYFUwJ7ZH111OuvxZnMi4WtFbOs+0uaMLZ1UDX3tUzLvxkSSP5uO2DT
A9kN3+NvgzHzb9VU99tiGvnzuNQWJv7AFu3XKgXRUbNNFg7WvQ/IwQBIPT92OL/e8NSSxHxYDKO6
5weBGLl0zJuV+l5xJfpqK2Pe0EUo4IdXkhfR96EufA1AQ4pC90FDRUqmbkEa1vIiWq0iSB4zHUvf
B92q9iUTkmkTrb37XHShTH5lWnF/tet3oiPreMr4+oFpqLUUFPD+1nH1sFC8fip9MfVr6OizXS90
87vRsfSt3nxbOpD+sECGBo1RL8FOr4gcCXJLUImGDFopKjSChgLTILwN1VU61efAo35H2iC/O3AQ
ILXgRM9DhhxgUx5XDkpTZH+j6FCCGHScdXxPY5cqg362+YeaLJMweLRkHOVCMtR/ooSRYv5sg2y6
+OyD0AgUJqEqD1H1IDNqjkrxaWFYeOsKkVWKh7hlh8qbqui+zqTsKwDgFT52jsjfBk+0aQpgWNhd
uAA0oC0xxQGGtrqfmw9GXWrIqKuQxkL3luQ5KqKoS+qpKj6Z4K/ZxxYK+FwJrczkjJ56dzIjd0ck
JUobAMtOh9EdkXSGkbajIRLF3kPR8P8jc0DJue2x84Rl5vKekwxoWuOUij9IolKODanUFj1AVIYb
j6RE5kwxgFIgSfoKifjX/GacsaeXmxh2DoaKucX3akvypz7ru0O4pK8BjyWtimSPUl1S30hnjkJe
vCdjYxcCqjjK+M5B2vdz2gKqI0mqyon8pv21Rb35kWSkpSaOWbP1UGy6vVPk67g8VNiTirQx9Qxb
1ii9X8ECvHEeeF2bvi5Vtu4ID9VIQOcWlU343cRu1p5ky+BP50mirVLvTgagZ3gov6AFFfIiHBxJ
hAL77/2MTCOBVPAdjX3Xjg/rwKd0t5agOrrX34/5MNX7dWDJl3gd4p1vTd2DM7fdr0AQBoWIAEhE
Y7bnGoVhm5rb3a9gCJlRx2SbT70AdSVgUj/hYDF48oNumcXemBtkSGMX0D/UpVOdczfcmtgoP9Ko
BnYQMm2kQlQoUJ9d5jeRUknhLIWkIRkOO2LMizxzeZiS6aCGpDHqrj4brPjhTY430Q1Axfqoj0PM
1WnBa975AHy6i14a2OKhq6nIpM/omsqU7m5t8Hhch6TaqYvImDfhlau+ZzJSd6Y+oryo/oTy+8gx
vT6qEKmd4Xx9wATF4CPyhxWIKIH9lhJPNCzCDCndabMnDTWkALEdVjqVnwJXT4KRavVQeVnUgg9r
r2xI0+fxL11v+3u9B0w92vFFkjkeU/GAZ9d1x1hvBd/sHTeZwJ+UVpG59r5T6At8FDYGX1nUmsmy
NUPwSmryR2D7/9XZtrEj+T2HpLYj9Z2vHlKPyCqpJ4Ou8gFwJ9dMltqWZDjUBjarVms/koVm/tbP
TXIJCtd5A8NBh9SCvj3MVH5ZudbZrmpAIfdF2ctclR3+TcMTj61XC9nij2ba7VAhbzS7YQLCUpik
WLEQnoK3dkqdShIeaipJiqPtDI5sqgi5yhyUYv3GEulq9b8XwJ8MAdJ1Us+CPFjfboYgknoDRwUO
s4wMBOuAC+YOAAsjDRqsMIVBSAzpPb6wGoNf6BjUYf2gIY6p51TNbxwVbqjLQz3qhAqDH0s2wKTF
2yzI5+3dWs51zJeSrcZJy4EGYp/jFPMA6d5lXb9nHNk0SYUjQot2m2258cyqeTn1+RvJTSJUQOm6
lwPuFNnVVQJOizmWNVOsMLYl2Hg2VCmVNv3ySD1VUpX2EvBVqqnY6qbOShVf/exNBVjkTdrUL6vN
+7LV6Hm7N2zwi3br8gSAgvHFkw0zmnbLWzHtLAdFD1HCQL0HoCtkSuTjCzVkHGfAAhwsPhy1ovC5
g7T00pGHhPAlwyQLAPFgAnnGw4YI7YrIZnEcoKHnQOkjmbGIAStg+48ws7pTAATph7RDrjSSkgQS
1Ebwk7bVGmH/AxCX3ti8ZKBnkcCWgWvUMUBYcjPigMUCpQAsypgD8nJa2CHLgcNKsiWxkp1tIonc
RuLWY+aP/mMAHoKdL7EVBHBRV/B+uEAl6vHrG/K8vbRpiaE5es1mBk7Io5EXkQAKeBahEP+9J2Uz
uMJe8LvOsUgEzPFInJvJXJVYmGKsm3Dxeh8gzhCSekWRS8SSoNpq2YfWQYbHKSBl+5MombFFFuh8
YMDs/UJDzN7mg8U94C1KLcpWl5shaW2x9l/a7zp4ISuY6SYqP64261AH6sZSfJWYC8t7JJu7O6uo
vJkcP/yc8whiVVBfLGrJpaf1tGKYA7xRAfD88tH6gWR1DHYosJ+/fMy+/MNfrRx84ACtc3icqtF/
4rbtPzmEkQdqhc0ohyQjbRjk/SPyLSKSawcahkAak7vuxp4UiTtwG3A1lfXgutmfd8YUc05wKFHM
QIiVlxYNtn5CYH0fuMg6PIdA/OZUSJHEdlX6hLPd0oxi2TVDVGe3zdc0K9Mn1w6dGQnIyI5s1+JI
shB1D+8OmBc7G6cT7paEfriO1laHrjA922B2U2/oO6YFkvpW5qQFugUPv919+Wo5RdoAWvq69bpK
G1tD2gAO21AWZNZK0OC0ZRewBPlncOSAqs0EZHKKFLxENtTj1mjua5bhn1VqrbGdn7SdCcScTTm2
IXICoCAPrQ3T5mRjynkiuQ48FcO6t/KKozzKRnExyBCJEpvIsdURiTy/VZgANL7a3chuusr7RywK
k68NqjHIeejeL9IUM06ohFgGthlrv3joWwP4vHlQvYyyoR7guX6Nk7w80QiV3fWLg4zrB9ZlILm/
mpFiXrpfDYEX3ZQt1QuJ2jADxLS0Xa32cyy85Kie4rqEdumRezk0vr3TbwJ6oFNDz3cyscbUkQwa
s3pZkKJWL5Q5QfXVWr+r34XyCmSuL0BDugre6s9rGzwXhoEJFgsAwh/PYROpcQo6jMeitdkaNQY4
odrGO+dmD0uUpQLCRKoD1qWAqbPHLQ1JoVzsaS7Obj3ub4PRdTIbx9Ui7dfDTTThc9QthH9n7W80
k7mZVrU006Hpj2PbqGW5mf+QLY0TP8YfFv9+Y+Lm2ITqkAeK+qRyNLGTu7ReVATY+23oiZ/Ld0Mq
m3kBB0Y+NgeQ6gE37iqnHslMO3k2cVxuIjk0uIT5yDaZBJZNZDNx4MwUTl8B+hpDG6e1N4rex/Kc
ZNRwUC099/7cPGgFRSFfragN5Asrv7v4ZA1Ixl/muACBLGDhk+049w4y0dCAm94BLqtdnwfzH8oJ
8HznQTZki9UjspNpTBoTZwER0G6KPam1oR76jQ8XPaYeNYbfT7vVSQYVUCu0sXJOQvEnuHDc3ezH
64kafPcztlblGIDfvAIkDginZ5+ha2dslb+cHwbvKpg6ZjdEvEcx541aOU0qtPSnqNqJwunhzeVJ
o9zvL39nP9GNkSs1frwH2nl7iiWHpa+YL5GIcwolX+bN2GXlcgB931nJgjtzcicf6pGaelrhFCBJ
w2k04mJSA4wJ6iqpdkKeOyoVHfZZJ7XlTZhs6gbZwIIS4/49jU3pKTFuXt3+VHcz/q6RF0cuOmHu
wwS6mYI3rj8BXLQ8A3jim2jxwkSOCr+Ykv2ZmJ6pIbpn6pEiBqzMqe/E5k7+kS2F4ykLtqDAMaJ/
jXnne70dkELUF1SRjsYEhL4iyC7Y2Z6XPXWdpcwvQ2VfwJo0PnhZPWey1jXbmMMqtiuSIcGaKn2E
NQ84zpPmPs4S8u1sJSUAu8IcwFT2arzqcG6Iv2fwiERZZXXW0ZltK0Kaawxslxn7a0jis7d+i8IB
Nb57BKXW55LZ/uXmuUVPJXJDmZq90Q8u6oFgz39UvfTLjas2I9fBrGykKcBWXZYehura71fUN6Is
cPKIjQq8OAw8TDddKozH2q9vm3nOnZO39g9a7k5pvEY07t35FauE9viRaz8a1rbPVg/pPT/FJGMg
mtg6cHm1EBnyGCLbN18NlOgctau67CiDZt10G/TSo/4BG5EMmDalx9gJFXfstFgoFETtILpKVSUT
MHJce/B3AkuNB7+rdixwBxvwaTAiNfVufIJlMsOzVil7VNBGSTekYQcGastGnUUCAvIEC6Zz5/Id
4GMaZC+i6cagfqLhVUmmWk49UgLRa3cnpxikxItEKe/cDbCZRUsw9cgy9aPCDrOXdAySTzUY6S+e
K57NrEk/KdHajAdhDOAdkBbUGNmyYgEBREUcCr7bZZ71IlLLBps0zIaiaF9Ca460U2GJ+DjnBRb0
dl8UG+C0tTs2iArAMD+CsAlva5T5uEfyI4WV+pHPmvyFc27iWVLUMwdtt0x6RArlhUvyAAN7WQ+1
Wb/SSAxla+9JaxOrQOcMw2ZO8wH71j9cXIPz4NEOlr2NQsWjMlQ+Y5DVW9G73X6IE7BUVK7/YqGG
/6UZUU4DCq1hRzKl6ObqwXAxD9ayxmE5QBXyoxYt4egDX8NFIeeyPpGcRAwQraCes/tjIi/jA/HK
moGzJ/8yzHkp8VAYl0NSgTwl0qUOTGpwWLYcyPBG7QrzJx/TWBOU+1ylowx8V1VBWh2NLqNCksaq
sMS8Kb+QEchGR/1h3eAu6a5dy1zA6vZz3YZ0vI3YjlFgJAMyla6AZ9iiAak3nskEXaYVQL62H2uG
XYifEdJoiKLqNxQexUcaNeuMvXJA2CEPEQj+OxIWRr0+DCqHnZWTCxjYBPNep3kKRy84ORIqDxn0
M8im107JahdEIRHy2ZSd0+Xhibyo+UBOomtcsieRjksyNaQrAi4RKEpn7I41Z/Aums/UhMgmf572
1Lfi8V1qgwPrHITLkzYkJePpdADeNrYxrhFW6eXN04q3icW2d4oBlWp4DuXioKOTh4FNvxbAo2ec
cHeP/Rhshd2kb6vRIt+tmeYTDQcTsL8Vn/9MHTN9IxHQKJEGZ7Bbi7Ja/yQlCH+St4EhYYZikFfa
N+75akFmfZO+jKgWbQECwoEBd3RLPIuo6WL23tOyjPcpMDuQokOy4WpyZ9x0cb1vswYItNd4Oug6
OpKoOwOitY/cTvLVobSd9sVR+c3trcvy7T3Xv8yS6Qigebwr6IUhm1w2YIQAtBgJwYONd03cIskR
vPJqRAoXaWx4618ddZxGvqNIQbKbYIOOi3PEzt7cmZLTjZG6UOU/Zz0o5UDNa59MlFGc0vZHT8ss
QIxse2sCL4800Yrem8JKCUlzp/6vZDoquRU8if+j0BaYBGYjRRJxCxCODPnQaRZ/dSpvPDbcNHeV
OzyNbddewJtyIWwcP5iXl+sIYI5qRDA6aYLndFkhT45lc9McVR0scIPOHmfZMQTJHIluymfbwf69
AEVkV5wzrIyRZIbnXGICfKo1miON9BuZXsaWw12kondIWfvxZtcv+quSRHfu/xrWjNcj/k+N8Rgn
4XBwVoGqINlYHPVBq2xomCfLX0taWjsamdhiUHIakhk50PA/kCVO2QFRRYZ/v5CNMTnqOPrqzMX0
ZAUyEAieFuTugDIkLMsYuD6OlW6FlI2mDX4knFP4Z2qENzWHcKi+aBHyGVm6VRGoq1VFjYKkNZnE
VstuzOdeWOOeroO09W1nB9ibNgHxXmRIzFGwJYRBorFLbnBK7qBOtI12oR4P44fa9psHsiDRnSvJ
CPaku4NK0S4f2lxDk/buDvrJQ8Wu7fxO8C2+zTGxpC41NbCnfJFdaNC0QctRPet5F9Wd7L7fLjWq
w7QH9e7DZKCpbLDO0Wb3FtYCnoKPQtHlOnd9ayTp3hC2xaOYOA5d1+TXFsU62cF21gLwh2hYKtIt
42aybbCh8xiW1gJk36ARM2gG4Fj5y689QyoeWWs/UmrZL1mNuRcJb+LQOF4nAQYvzCQ2je90p7nP
DO9bCTrdpgjXS5bi2SHccfqy2jicxEFx/BdQ/7ASKf8qs2CI3DQsP7dr0OwHADgjw94cD8mSrcBO
NEqU8AAcageenhJI1xUD7NEIrnFg4P7uNQ6gwJAuD0aHpPd3aiytYzdHnq7T5NuqGOIn5MnHT9TL
jBzFVkhg25NsaFoX7Jst5mF1A0hBbag0E4Cuqn566mUAJaIIBs5j9mpMYcWMGSNFUEIdJxM7MOuB
v1neB10oEwBL37Z9ePDMIbuAKm0AhTmK1SwgjlyW7Nv9MpRWkAVKC3HqtDhAwJ2xpNVL0ImJGmvG
VER+n6CMQs4saC4wNcOhwCTmmUTYzFoPhem7Gz29SIFuU9YD6G/lVIIsdAzykjFyaUGjPqiBBiyv
YtmSX3DFCdpdAlw+ZdaJAcWE5JQ6R4lx1Gjbn820BVbMBcCQUMAxhRzYWmB13iN1Y0K1c+auqOxd
gr1p2B3AqtxlfiiBG3KoW/fBE6t1omZY1nBRY9NukV04DoEFANYsA5LC1Urbk/rGUnVJTyptSb3Q
ntvgrIV2h/cKMJIS/5Aw74Fc7NXxIq8Dqq8++wlELcaLHuuDLQAaIf2TNOrUaBBtsSstpHeoY6L/
4ezLmhvHlS7/yo37PIwBN5D4Yr55ELVYsiTLdlXZ1S8M19Lc9x2/fg6SLlOtW90zMS8o5AJQZVEk
gMw8p8/Ac93X/hoggjjRcDL/vDQlQgmneHolzZTnqP+dRuTBG22l7UjZcNAYrboYlJVAj/NXfpCd
Oz8/cAXqSA0CufxKvNG1KV6x/+xCI6a4BbLjMuvNNCRaH9fs/bTea6UzD/jb6dMAhUX1WIBlSJ34
gU/GOtTqA5FoYGWWrxYL9chMjiRSE6nBi0hWJLVg8OJ4M471OMnubfbH4nEzVT0xnBAun8Zu3mwT
R3CUobtUVXHdWKUTsjnm6qu56KoZK74znOoH5evOutne1EhyrmUHxiSq5WoBmwCKIMSTSwJG6bWu
xlFfEQJmqMARw4DCzzUprRh3+hbxKbCIK+rUWEsdfeuootLZi0YBp85ZXfnP83XVtE0MLKeHErgP
QKTOUCaG6FNaVP05VLEpEnWDgToba8QN6ci6+JmsfYoaQ4Il9NdQ6k0ZQE06PZinXIw0x3LBruYB
MhGLbAcmUH7skzQX2zp2XDCyTjuZxF21RiUOP85dXiZyVU2RudFHbpbnQQGsMZBf++E0Ij8Dz6qV
3oKWmsbQlHXUogR96p+uvroulrq7Wb7kq3vqymSL6CuXEtlLFd5rHn3p8yQ3N8XVmPkGK2xAUOvB
JNa1Qkux0hywK3yqf9oud7azSBbOk/FIPV/BrJCYBhleZkUKIpIPHbnUGbZf84xBBCiZKvqDPHTg
6XaoI8eVlhFVizqr1mejluF1xvI9Uwg6IZ46bay1h/k+ofsAcNgojYxhaZCEdri6TSY1hOQEH2cT
gmjbB28jChlZG3jIhYl20+Q3HmLAkDWEE/bAPAL7OMlGVOsqgv806KIJvF4funPu2+vANONHs27i
xyEI48c6xn+p1C9DVHcB0CDZDmDo7EQ2cmXu8OqPzD/MHl3PJryz2XRHc1CDpHYEfEUzbudr1dhD
bGokS8wX0/BNnP1QrIzSAEMUah1wcurUSJcLwEWodE7bwKBE6pGurHDwMZnT/Y0bGZka1abWuBsS
9u1v5yBDMkh/FTF2tuOsw99BQ+aeOUbFWktGcAneyFOa/HCjTh5HXnWXRpYnQ2GZSiWNdY2lHdgh
G1+fbbwO2THBXxTUlXq3S1L8nDuBG3bnuLIWD2mjI5UtAFmANklVzmsdkTDu3mGdC+x3X6F+U4M0
H3aUfpxu/QE8waCEqFdmVZp3grJEAA2d7kzA2XgayYDtbh8y88WJRmBWc46zzz60PmWFW28WOtyx
GlGDNPYPpLKNiB9THGySRLy6uTFaW7NrsZdQvLrUcNt28ETgyCAwdCw6prTcdsiru7QqZSoaWIs1
NkTSITEquGS985yFA174Sk+qzgLnY8D1T+Q6q5SxQL6CZ2o9XouNSNyVdG3/IfHIoR/H8KJpUXqK
o3rTmkZxcLryxErct6ZIrxs/DuptD1DY1Y1BV366AEBvBCyvzWIlA4mgv3kxTcO/o4nd0WmvZm+t
U20zdrpVqw8D6peTyUHhmKL4fEoiB5zMrfMIlKRtj9rfM0ksk/LBB68tUGna2Iv8AFHYTvtB/ry2
ncdO74MdNnoqLoLhZGhbkMKWydBtcxz9x/hpgzlpSll8oCHgS8C+gTv2xo97vD8ts7IP1IxuCOxX
KW3gz6JHurp0/0SW17gxFjfUKQG7Xfktw6h3M/ZGJJdlmmXs307lstTFHj5LAI4rKkAtUonN0gxD
74E0odtHSYH6aTKI3LbEHZXlcJxsFivSWtQtGiRjG13+JRiQr5w3EYqZVPH2XK1NXWpqHDHGPuJb
VMVNKmwRixM2+NW6QxXKqkLxkZh2ZoDCZby9ouqr041AgmLAIW4kK7+KrPwJRBj9IvGkvAyZ/yep
dWbzddANfG8XZvq13wiXZXtksyB3AqQy66LOFU2LZb4AmP5k9zJ5EtWkP5ltcd/6lfmSJHUEilXA
zNpOUX0WIEWUPNWPU+qyIyoq2dwjnZMYwz0T3xeb4dfVRghdB0VTk1+M8gVp0eDbUbmKvkRjmHaz
GSUeZ6SjBvubn6Yc7F0JMK59OPVgubAC7DrRoIAE9DCLPObD7AJeIhiSD8ffuCwq6sV6FJ7qsH+f
mWYaUGYuS4CYAGChVU2nsBRsQl0gee7yof6zrhW9JFXydoqegzyXMaTLEatUnM+XeWwA4GmklBQb
06iB+yotrFYagfIGA78YYLxPvDwnAngFQGAmF135ccRfNtgpGhtN5SwCLCPTn/OqZf0mKw60YAcs
zIhDVZntsna8XuuHIBrcyYGNq3mhf7W8py6592W+YmJ81IBQAW5KYP9qjgA/sTHsCASYVBGqxrdl
LJs1iWRo0uR7h4OvzdRM4aY3i2bbJbn+Aoy7gzHV2fd06BFek475mIWxv/+/ewBkpvAspsudlVj6
PTWyCY2598+6TkbPCPpXV0N1X/tuaS4DHG70XjX11wIrbOO/GH0/fpl639qAS9q8D1z951wiK3w7
OgyVqkI2AFSIvRQ/Lg3KvvAdThOOckZUFRxlA6pzqG48gJx9rTOHCPk6QZPvupCNwBvRxssEOJRd
E9h81SqRDKDbyC9ApyAh0KrCRwYGoqp5KOI7oI1/QlTw2fhAE+/tgiPVQ0ON+4eOeuFgIfBnaDZg
3H9Bj1Ovy1uvAJXTCdxZAIZ2KgEcyTS69CRKP1yZNRLXIxkWxxEQxMfcbgtEBMJ1olSkRxpSnq6v
uthmOSsGUsq1aAVM5BqXiQbQJq7XYGvokQgYAuiwU5Dec089+q9EZahSP1w7jeXOzkUtAWpI3nZV
xMgS+OsUtRJJ5zIDkLWdmrLnlgARnepeaSuaahnAMqBqvIMUcR/YnXS2N587/i188nJOeHO0uJwJ
agUW0InmV97vnIfa8NwurV6bGJEJ0egvIrX4sC6iKNxmgT8AWaic7m9oKOpEono1B2UxaoZssZpl
8pQVKsG3iP1IcOuy6WDw9IfIJv8ZCfjtHZssfde4Yfa594svcRBn31FX/yMa/b93QIkB0IZTe5f7
/a63O9TgWHocHpveQJGN6gWBmyC16EMmJavB55o4Zre5MYxRGwIeFg35jTQjyX2C/QUyh3d903R3
fege3IHhbK4CU/Ic0p9lCuzP0XuK5msVa02PuggWAG+BunN2wNxVEaCWqZyCeVjfIr9j0JmPJcrH
gLnb6a1+12U+lj9B1z8DDxG4HCClB6k8sCcb2YPkPLE2ZORjZT4I096RMQjhnycWuGtxzx9Ilwvd
2ReNa+LoBFaOJZdRhpurPbUfYycuOTJOjnjg6iC+ccPPYb8lbgESumJLvAO/LExhuP8SyMIlsBby
CJyLTt6iYAnZfWhLRzcBE44oTCAApkJlTlTglOLoON73fZNsCmn6Kx01QCCCA4lvuZLOcy8RB7NR
NrOyFT43iZNCCO+mEHE2ZaWm/egtBvITXQpQ8X8eQvNHVriv86JHhmcwvcZuggPZujhHCL2eGxeJ
C4Apya17ZQBIKELmFeguZ/OATeV9CkMCZoddKYJk5QBp9t5Mf1KZ61L1OiMHLWhDv9yuwIXISMMI
f4hEHA70ajbT8UosnU63yRqdnE7atP9deEhTtsq5CjotgwPEx05OfKCYE8gBv8s2BmCqwslYIC3y
uN3YzMz2i2pBuRCpoUq6iqkH781fhpGuFjbzmDAtAMNVwxgqRIX6USqYSLMr34YOGb4OzrlDjwfN
tRjL7k2fJAfrFO4H78O5ygFRCcKRehlfGkn06Keo8oqMfS8Arjy1XfGHYf4MOyf8NkmwTRtR5dx3
SHi5dAy5w4XZhN8GP/gaAnPh2cJZ/V48VnXfITMLvGNZG8cXAwfGKZ40z6TSpP6nXTQgW1GqFmVZ
2wHBAiQUQtQAprz4k0fUWVf+jcb8re0jK8wFj9L9UE3NxhmDl6F36mOT6OxJOk1+jLLktbDFlHmd
Wdqej6SUnR6E+lMI/IUnxCTINlgRYKNUpT2NpAaQ6C8mF6NXuNWdo6qfQCSt31NvEdkUoGrQ0u3N
jWERF+chSotDCAYnygTHOciESOmn2HBAjPFLqvNyLJB6on4WQekRlialdCx5HXFgrbgJcO0lo2Rx
C2pz1TcpU2QDE0gegOAtpXjoVWMASAHQx9qBK9gE0o84/733De2eVIu+CpgPDrZuWJNOTJztJIhC
x8eECeOAejFnE+kpO7jAY7uMhm+tWsmz7z4PdzUrmpPb4ZE90yyA57hd+xwssESWQFwKv6NWIOvi
MuW69NoE2WMLKlBAMEAktxa+aRyuK9glQ3PWXWOAX/eDrnRBBVp0M3LQIrsxfx+3AARRDxi5Ko+w
Z3u7tuNLINqtjFn/jKPx/lkCjkkhM/v7Uem4i4xzO+FyNVuVLhrbnQUi2QdSZQYS3bEeGjckpm1t
4zFcl3dtiAPqxmdP1PSibrfgjBvWbViwzMv16lyiwvHUF5X+1FkmEKatOroaUQkj83QgWt3RBNhI
hY9qzsmWute47GvgDsbaCU3tPvKH5GKPGV8NKJP4pvkhwnVW80XLYiwYZBndAZJe/xwX7YUcQAMo
VyGrrEtuie6+SWWwyZkbfmtQaKtmoKmnMRLrsekk/k7ftDSKLvOzJRBvfytF4q1K2+gydSGeURin
m+03F2gN26YEmyYgXAucRKlFEcnU8Mkf3SNAVc4ys80d6aqupRTOetP4Vv6SDp+I4zswQ3kIuRkB
XEVMr47jpF6XO81xBKP8i+VeeUW2C68uml6NENVhi1dbfiY1sm6nQ2mF8ewl8+TdKxNgL3JYth11
2YMCOUK5ejWGz75hGueymw7MCdJwXSlke2w9aRM6b1t7lk071qVvyxb1dqNLLjIorlxo7woybazv
tOAYKsILxGdwhpE+kFAq9gu9BFErQqzAp1MOi4GVDarMcNaxS5xUd1Z+XK1ilD1OBVJn9H6z5Abf
pP9K1PGixH38epNCTAMSVGniUjGK10h2skwAkHIMgC4NROPVzVxX7poMPRyy8QONW+ZGICZfoxgO
y9G0HFZ20EUXgIm5CF93lTdxK34D3dFLI7Py2c/AspXrXEc6A/TJVOzi3rW/uEi1uDOAybNNwYz9
JjvPlT37A8h79rZlTnkHGiLzBacka7KDETDaaDgkPvR5nXwa3PaJ5rOCDOCxfZad8triF23QsN5R
FzJYgxrnwI4uKJ495FkPkCeJwLVdltNr1jZ8A8TR6E5YiXx1KnZvSL98rlprfEBdNOLbofnuNtVD
dEfiX91Yaj9adbbGGmCLQ0n7UzeG5RkHBt3MYR/5iJ8GQx7s6Ra14AZaUR1JuH2xtiJTe+Z5/SXM
pf1WOiBXFlZqPgzNkJ0mgUcpGewwvWvrNn5xKyl2GTDNdxOAZl+C0dqQQ1xGCWogS3kEsEpzsQoE
kKcpsd+Q5fsWocD62TDj5tBwhNNJz1GKiOSctyDT+Ka0S2ffWpX2bI/tFx+B9jDH23wEE91Ta8nR
K12kpUcfBPdTktyzARwIpGrzsDuXeCDFsQEejbxGMLzH9+sloD9OELjHBBkIjK8mwCnZ/8sENL3f
ts05stJtozCooxbr6syd7pGVXpw6pSI9idTEFcpBW2csvEVHvcVvkml9HBm4e+u16/vDYVlkgmrd
Kda03qTmw8UhblVObKvL6vTDB+d446Gwwj+DhOPY9mMhTkvyiDh9aE1Oa3AyLyL1Zp9lBR+kfuT1
zhiuF0caZ3EftFtz/MfQAGng5KgXDtym2oSqosZSFTWx6tnK4GhgnCID6ci6GAZVYEO6xYAkjvcR
QeSoVM84wa6ssQok/lGBkGEmjheD7vCQaLV7qZsE1a3qTMkYccIzaPprUoRi8zuPkNe7EoWwr6bG
UcEcafXa9y1jBw6Y/dAkEiTDva+tEzd0NiFwNDOsict15rjhpa4S/akv8mg/NRXyRsgbqZAVcnm6
4hB0FnsKtHg8q7mCKUccq8ybrasOa5fj3PlMNzbMrT7i5Nr/sDphC0SjxXGy8zPvkO9GKtcaYi8f
cSDKLYToI0VWSj0LN0+LiNGiBnEDMjqaLJvWHVbb3ogKIoloya9hGIEKOsSYFKUpKJVRTkvGfqzf
R9TKQmYy8Ey+vm8fsG7X1/g+rDMhJCHnxlyHtpassT3+BZtEkEiIvtQRMITJbcZUSpSzayfpmpRX
I+A82X46O+tDFJ/fC6Kzat82RrfDDhwLt1he3MwSf7bDm+MGtkoy7jeoth5/AO3pzXZ17bVG4bOX
tUPwKcAyD/TiXD7YaYRNRFfaqPdOmgMDlcOdNEqUQWS1u+mTot/aVYbgaaKDPkRxiADIyt2Xmr9Z
VKSnZrScsV1dyW0v8RLNTouKkJdpbMhQFoaMtxEl5ciyD1IWnfHJ08+dloAtyh5eRy1u9o5V83U3
1sMrA9ozYKBjeWLgHfrsjgi1KrfMscFCFLugidCy8bVwBUoQNavG+R0q3fY+L3yvAOrCKS6QJMsi
POy6RgcqFXJ/3TRP9j6rUdZBLtRocYDD/yoxvYY3Vr+jccDXVA93ztbhYJwLS3ypQjzv3Q5vTUPV
MqcSz1YSdVXpvIhkLZSzr5yZcr4ZS9YwSdbAbEEkt3QA/zC3IbJefvUHXnz0M7B3cGYgF0Z0+j01
pjr6XcRFdz2OtB+D52v8h52c4hpbnilM7sM8ME/62OP8kAXhTugAQMGqCEpqXAWBmyI5stVnxaKl
lIukBKlJiuA9qHx/M7IdHJx9otIcL8tfU1JKR4bN94TsetC224A8o8ssLqgmjjaBhbKfwfYLzwF6
HqIKYO5Iy7B/iFUzdIjmiwAYxmSgBhU//UOeAEU8LN3u7mZENMWvMV77+5sBAULjbo6N8TIH9bSh
3vrRNBxJamIENleRk6w4jgTOi29u6MgQQgZOGynUfNXgjAwQvVjPziLp/DRTOL1KSeYrbyzgWgd0
9B9sWQETOQgkETsk8iwydIZ47vqwPpIK1dfxWkQB8Glq7mxMC8EkgPIUJ8RF8DCl7tLoHdvpqVYc
FhX1HPUMnnUxu56FDEJZk/wuwhnOk/B7/Pa1GhFhtbHD/qXfZxnWMqDTBBmPEP1aRznnhfZ+DIf3
Gx46YAcAieuzpQf5QybFPuw7sM3eTMXKqt/3hSFW7YifR5YYfJc1/h1ygMJnkCyGz1bLcYwDvp5d
ZXGk+zdZ9JBq7uwxBV9RCcdTYE/5PoD8SnCGgfzGB24T40idL5h/JDlP8f11Iug3JBpgSNW2ZJ6w
CF7jaLfySHTzEAMdNXAZ7RTjd8vS6rslJZGSGYVh4NtLimKHlymSU7KWxbvBQVXOVITanK7YBGDN
Kob0NWpTvCv61LTO2PNZZ1tkfyKhrLkjadFn/Rjt8Wv4yvTGOhuq8cELewoqJ/tSON2XBEEvpAGt
RuLGLFzzc42VwavfatIzjGh6BHCGwH/Ol/ddbA/gCsi1bY2Rjygzxn53KszXfGy+jGFYqXn6euRf
pWY805EC8hFeKmvwtyQtzcLsSLpS5HymiLxxqVpxO54jO7UDpCpt5TgCT8Nq3u7VsbbKa6SWkGXZ
AuKQzvF8EMEoGo7mwbCQDmnjXGxhVkNxqn4ENfEuMwBZodWZu5tpISbUxwdgaV0DYr3/xKdEP8XZ
9MqKyG89vEFSnn8iNglkdwDxpShPNE5I8/fT9K7ikqpFuneSZriL9FDuEHuqPxtdDf7QBHEDLf6p
JxZ/nh14j9cIxxEfM+OdLurvxPPuUHoIkcIT2zs1ZPnwI1WD5LC1zGobb4OqqEJQbsTWxVRNrk8/
LQDw7AfHNC+k97vCXZeR1NaLbirwyhQmvlkcHmj+imU+u7ioY8agwbGgsVr9aiLXBs7miBUEmKEN
6WxaGYnDYNjugXr1b8TFhfwAQfk+YhlWxM2qDk22X3ydoX5B3LbaYjvOkGz710ssfnTFRaTezaeg
sTd+IwjgVmZfFx5XAIttgyhWlrt8aykRvGnD3JCVdIsLvjPg3dQKEXBxjCbgZdIMNKRpZbPHFwsy
ktGVd5NWTntW28gvEW2/aQQDkZ2FVYxppuE3JzbuOicAda0lkG/n6vZ3UCeDt2l0zM8VPulapEI7
00yADp32aR+DqkLk/cZA8ttZhGl2R09+7osYyd/yMz35qSmsqdzahV+vZwZFR6Uyg6YcKWl2OCTe
GJorU4uKC3mbTZ4sE+gx4NY04AzbGgCueAv6O/ynw3waTmuC16DmCvAkKJ0/jC51zokW6E+gbu8q
M3ympsQ2cGPHlrGJkc70jDVo81Dmb0WecqxGse5Ztz5Q5Wd5sgHKPgKu6QDeUNiBnbiaEu4/uFGk
PU4OPoXbStT9V/5j3Bn+o1uAezc3EZUhkQxCZnKdNrbY0CirduIH1EgypOQh7hoefeGk99gOH83C
bh6asXtvCtdONyJLtkFX6Eencqd1L2L3bRwem6HKvgsAveMT591ZWD5oGAx89ixEbqDupNV2dFw8
5rnABtV3au4t6WuAF0MsmXLSqMmRmCHkVO8rOZjvBnDbZnMmnDFM+hZfxxdWGVhHGM496j1Uolfa
OvccH6rf5xyo1CRb4B5ZT53eeEWDTOS+R1mn4/9RmgnOPKTKIySaPurVoFndA8fsFKTxDxAr15+r
3q+3mpxcHJeXwNIbqnTNnWD4I0/7rRb7/IdytS1eza5RX0jkiMX2AZGt/jzEwCTgAH59KUeW7EQy
5dtUGuaLFDhBkbKIT2TFt5nlgn9ZBiXMLi5SliEKkRXgHnDnRLnqjLa/xznQMQOiJjL2P3Stguub
5Wv/uT8CweA+zMCJZ7q1fRzwG/OiWGbfq+SzM7nGmyGxZC+ifDwOsT6eU2BieRVg6rcsCQFXrGJC
QkGa232BD0Gyr6JF1AO9KAjAR330FoNLEaVFpt7tFGUVTFtdVt/xVwlRlA4YnaUhnVAguEGTumu8
g9+tZIhZ9Bj2bXinu/GEsH9nI6gDRJJjN5WgnKqQdUA6rJveDdST5E3dYsJbJbMTMI73EYDCqhzx
S8UcjxhJ/agyUWedpfjlFx2WxvG+1TnCWYsPmQs30852HiCryR+fgdk0bcvBR2AzSeKTVrkVGJu0
6EvM45+1qjnRjE+9pTU/StSgrZCLNT2DkGfaGmOe3ycJ4srI7f9saENzmhD4Wz5aGuazavlkpCq5
uxdYtp3//a//+b//1/fxv4KfxaVIp6DI/5V32QVfb9v897915v77X+Ws3//4738jlRG8PJZwXPxr
ggLcUvbvb09RHij3/xGmdZ3nbWGeM2S+7ghqh2B1dDPdMh01jouKkHcWcUbficDTgmf51knaaAbk
IY8bsJ9eCAC86paB7D4/OdocOAcRIoseXqfJEWfM+JqpCxKHBHlh8CGRGlBdJF6XsMdosiyvQLzy
DRzlHv78/McE/qBVVmrlJw0xqC1r7PRgZFP7YFoJngkG4N+I+kezcbqPvV5wNzPqkYydZXCXUvRy
kWcGPqxk/FXAo/COyPEmfyPFen7/xUESb0uNMXBGlEhIJLlW8sQze1gjWVo7Jni4oejyMXdd4zEK
QYVeT84DSWYWjQ9923lOgICB1wPS7R5l458Wf3NI7DvwLKLkm1yyJsy2GfeLNU1ADTiG4rUxjs22
+bgOA6H5ygidYD9PHeXWE0DO0iNNzXQrOg8iAkKVCJ8pvtBXxTnFSvZEUlwyHWw/CF04/lB4/3yn
Oew/bjRkl7rIF+DCcnTD5H+90erUDqYkEPLMHCO4Jx4lXo9lOJMvzexKBar7ogjHK7MZzDP3QNLN
u1kOe70I13/1YbL0my1qMvF0IwhDhtfrvp3aYOVPRnYhREMyJO34HdBh5h7hAtA1TZG+mXBTbbVg
lcWT8y1XLzKjtcpTCOr6k9BNfBYkXiK90d7OGN922EVnXu2LESVZu8AEMl3QuNa6BXr41gSuEaq9
qljzKNoEVFCkpFNoqbZSMIpO2QNPEWaZJeAJy10dpNURxKHVuTWQLEibObV7K8y88kAy2s7btw8P
NulZ4aVhA6sVvVsD+49//qrw07/9rkDwg4eBiYQPAeRRR9mvHgp9r41FZrnjGWmZvjdK9+gIQ3s2
qsY9StcqvbIP9K/YhJorlO6W585MyiduaJ9J74davJGFKfc4JTReQ+1gDZ3+FSV9w90UGf6GvDi2
n7xKnU3QNe2dlZbNQ468k40KtHokxkI2D6FqusS8NpSozDt1EhHkWo+9WL1xfTDfbfKgDO6muDRf
hgi4hALJNnnDy8+sA1aj8prqUQNXDAb5nXzVg6ZFaXCC9CmG585aM2vh0ZK3EC5OYEORrRvdPfo6
G752neZ7jTOYD5Fbh3swzuHPj93sRdcr1I5VUv5RhNG+VA//IreP1pRvYi2EfXCbJ8HDZFW4rX4g
UReT9TBmPQ5GkY/u1W4W7FDM4oPSqdT2WuzgxDwyXqfSj7+pDvB4k28ROoPSqA5pPkw5k4sPTDs9
T6t72i0uDe0bcRLhrMHcU3hkMPGo2f7z3WM51u3dY3KODAXQKJgG3ir0yrm6eyYjcZIgtOOzhow7
r+KudbKNCT8pAe7l1tR/jKogiVRkJD2JecyyezNkmxs9idSEQ9+una7Q5nl/59fqyX5kqCgp1JWX
oXSFaQRJkJPoLzd6+gxO7vaHuAx2dhe7B1M1LENsDJU/3DmM2ogumeYuaUmmHjAm3MOiu/Wh6RYz
9VBseBeguvcuHcJn/JyM7fv1/naqqw+xzHUz9e2VyZE+3Tw7uS+fOwPAbKauveiv/JarLNMsulGL
PvO+bbY+vrqDSBIQwlGXmhjcSQds79hh0VHvRofo+ghEBTUFNVcyTTHLThUBoanFMdTv5vidji6D
ZECs0m/MIUDqVpVW51tdIL9BL/yfyLlDOFLIL21aA4/CKocTH6VzQDomOP0cLXpGGAA4icgY+K6o
U9LW8n/qpf4G3FT5hbvDr0FqkVKVY79tS+eENXwKLFI9zT0nbyTqX3Bgp+VaeE4G+6TT83xS1qJL
3q1ZX0ZkRaQ4fKYBsguvx5NHhPEMAbnt4CbRdkRaxdExzNQrekBn1xHe4qORgH5L74xPXWci5ais
vmJ9GO0SEzXbw+SUX42c3/FR1z/R8MlFboOt3JbhAv9nGo4oVgiSZezr5kQ7XWNiDVJx/F8/cuzm
nDuyuLqxrZy8W/dWkb6ypj87jcF/IND6qGvJ8GIBmGcz5FYLTOncPWamGW6yxkhfxdgurlUMyoo2
dD+7VWmdReMAkKcF7qeSUsc3AbQkcVjIJ515SIqvNuRHFmpQPoaadIy40UtwjXtsquXGGJCLr01B
O0e5lsjZEuAauI0VaYZFiQqSzfEz8utNZOJ1fvw+lkbcBMfUWLxhQMChhTuiCkwyDYWT1O0RXmtX
uh1smjaKD6QrSoHSNzKUjtT2eG9wcLNIUSLxRlUUV3alH6hnK5F6i6FT9cc91R9Tl7wtKhsmJ5RS
o4J4GdlVabmaRIMEayH7rZO132216qr04b2RfQRWJZIZzvjqVafILxf7WKTIbMiQH5OrCgpqGlUa
UVO9BckjUtZWhs/4JlHpK4sjKgi1fYCD9/l/TP/5yMXihuPBMXMlZuoPMv/R9PjdQn8p5KPoXtyq
rLC+K+7zNn1vKl8AWXqRyTwZKlmVlCSD3MXYYCEYrWbL/88c82y8qbexxszk5GZlimNjANFqQogL
zkqHg4716WbSkcyBTI0dJVCTR4XfysVwAcdDHgwAmquyzrM1MgPsIyBX94Pouz1J1AilX0QUE3aH
KqiR54pKwdIKCtSHsHEzmV1VrQjrhEfddD/L1A0rOy+31KUmQ5ybVYW5BXhsV+xJR7NRL/JLlTKu
ZrcB7otjVt4e8wab8rhBrswjWZbr0BgcU9dI8Bu02KsHvdhTmuUECIF95YBDnLI0STdsG9tnz9S3
GXZ35O4qgHPUQF27B03feNxPSw+w0YIbq67vf0jdxJWwXt9RiWIkAT9Goq4ync3GyjatskolktWI
02JHFYxT5mfAJjf+YeziTGNd2zgUQequapT53ifqPrNwIg/2aETxUfGjtKyUOUJjqEP0SE5RXYl6
LmWiJjayfjMENoKEypN0Qx4FyZZkmnTxnof4Q7/+56WZzvTbpZnlogrQMDh4G3VhcrV0u1qaOSzU
OI4ljBPSt+J2735l8avpVN6SXXqTlLokm/6tC2LD2l5NEhr41bY+uIP9/gFnS8WpZ2mL+mdXHBMx
PGbd2D6RqjPKYmN3TbchkQy/GZT70yM5UNOoQY4atEz0MWiw+mqFBXs6b/tKC+hzRep+o/1fBiYJ
wKbLMFzhOVztSakbeOjHY9+jOC5ztWDzHzQeeNsIPC8PA5F6UDp8Tpnw1DXAq7Z1rLjECy1HvC5x
f1ilgxVBMb0UAWAUDGCCPJoA+d4mQRccG2ASgh+ztXaxNO2HHnt3JLHq/HMwTjVCcIP7reMAl8Yh
coAMe3clhp3ADuMeZYIgaF1ikWmciLXVYIcYFnYwrpYA5Sy3BmK+amAE8u1/voHEf2wMLZdb3GWc
6Q5qX4yb06LYL9oKP93+FAiA/gQmKnxXlaxQ81qknmkGELUqAwu14+aA/ULFCZC+SxCppZm1JiU1
Gn6ZDMdL0l+DuLXx/EI3N45tSiySgOO3ogBW3AFDucul9EgE7StyhlRD3osBf4T2gVwWA/nRiGWq
UFF3sdLO//CbAkFPVKI8D5EGemU3AtEY5/+HsitrchVnsr+ICHbEq/G+Vdmu9b4Qd2sEiFXsv36O
kupy9Z2eb2ZeCJQS2FW2hZR5FhCoQMoKQt0B/yx7gyJCuXVQtgukSr+2n5YpdEYx8EzSjasVN7JS
ucf/beyXISI0113fTYtkHONglJl+LF2bvUjrt6twfwLepPvcQ8WuGb3hjUbVvNePIOL4L07+21aj
qhGQuchBQY5GYSumZE1xLxqFe1H4PoouonsZ0No6/udvhuv8MbNAWcJ2GLYJHhgxtm6q9M+XmQUp
xs5wBHBH9ZDzCZVLYGHhXlDCbcuwn5PPs2LkH7H72f84rrDtBsJuYXfJw6fa0sT7lAEb68eduU6n
fvzGqucCoq3vhgrHSDutNW5Vpy7NoaxYRCH8Dph2dEu7ebE7HSUSgHPDjsd7Y7TlMlGIXrNmP1js
mOlJ6NX44ExY6AZRCOsZT4vqU5TBKM43WusxhBbkuQO3BxkHvLRflBCEg0jkYwvA5JcOugKa+B9X
jDakhegKoBsymBCjYwL7dr4ihN/kN5EkuBW2Gf/5MzHsPz8UA+V717AMz/aYZWDN/c8PxYSIZ8t9
uz3Zk2TBpNTO6cATAzaPLnSL7jE6y8YhgCxOcuZDCOsPGmdg5fFlHHbF2aNXj0gSyuTcsjja9a0t
F0UpshvmX4I+EKSBIbsRxGbibigGvoR+9Lrk24yGmNz6VcNneqSxjQFZJIGf5JLG1nlV3fLjPLLn
kR+0dW3N92mx7D7KpHlnKUCtwRhnb8yDkjfdR2/NaVOZjQblIa9eFviYdxIS9gCbG/5u9LT0Bbmv
TVGZ47e+5V/jJShrFPfL/GtcjU/0dPoWivFdc+Stcewz5ACaK3ID4SMzitcYKbw3V3rFRilCroXR
VG9WZJ8+gGqJZQPKF/0qIKRxIiyUak1RFJ4IKPXZ50yN+fzZIpjUZ+vzOsg6frkL3fPzOihghCdq
5VEyv0KWAmwbRQAWq1v9TxcLDP9Pb4/e7OdboJGfb29iMhjyFiQ94Tk6X1Rm6cHEl2kPWtdncMd2
yluEnS7SqU15y3X3I3bvvZ/ROK2T1v82P3m69ccM5Xt4ZLme5RjM0Q1Gz7YvM5SU4VD5UVNBIbiN
ubNgGXQFXL0/SViOPLOOIWWsmiQoaNXIC1vQVTrBc916zsF1g4UN6+FCJuFg1HB+KpIm8GorO7C8
5tDvQAhfE1DJqe1m2lVPB3bhZehDjL7LV7XTai+mPjbLFNzeHTU1T08XoAAmZ2oKAE9Kn9VPlYTj
FQocW5cz7aW2df3YF3BMoSaDiDWw1Vub1yJIZAQAB3L3D0UJHWtPdk9J7XRPPdjhMW+1Cw2IulIC
bVN1B+pMGgPpSdEMa+qdjBRC1vgJLmSuLQZQN1DR1MI1HDHF2vai8hXCmnnQJp08UK/Ze/u4FPU1
SnP7ZufeylSj0iQEer9U5J0ksQ5cmHi2p3Bf/4lyxa+kh6smEs5yNVJWpH5NRO1eKcNhgUC56kJk
XavWWrqN4O+iFS+Ra5mXtMv5Iy96DmkjK3qHSZZYjXqU7ZgapmENbnZZ8iq72DiUtWkEdHnjJxxq
mnV8goaqeIYz+xoAdP5uDlq07foQdFkIyx5tRXOetCzctnEvUNJBcWBeLxoyfWdjme1TWj4iBxMv
EpclkGnwoZks+vGNpfZFB4fmCtqW+ag1wzcKA0Pare1YVBt64HSZe7HiKL6OahRvh2+9utjL7A5C
ELhXy8dN6EewqABpbeNKiMpoiv3JFUHUbJa2jS8TNVC2EEu77+oNNTU55qdkaJ9T3QVobGi1731v
NcdQcU9bQ185LsocExYKy8Zqs6cKGqpnNzGu2HmCsRwybQkD2PySQrboSfeLJODwjtv5sMd5amTZ
bcYeEJSYjedZfgWS0TbSqv0LlAng6qMOMJ0dH2GLtAXQjR3nYVlsFcuh4eNKIIO2KazYiaNFHVcv
ng/r5jwEcg98J/cd4n2/Cz9JL0C6AOYh7QFEKOm92zq2+pGNR3djieYGd9tHQLu99zg0MDPXYbvL
hrhDfvyZbhNDEX+jWe6wpmZk4b/vG+y56QtY4ng2AAqjOwZcd8WiL0bfWMNPwl/3fv5zbkZNyUEC
MEz4SzRRY+yMFrZZpeDjmqdIj1lt52/jMJzgOlQYT0xy/WQW/ju1bEhA33j5rCUYSRH87I6AKJgP
dLFjC2ch8mraz8MzpwbGGXIgTW6u7pIIhoucCcqIJwrpbjQcc714MnNHR4UghRUSXeC70PVoPPsl
Gp1uoTcGXiXK44fSnMwFpKLGb9ThFZH1MIK5/aBL62uHqa7QNKAD/7ji3lGrW6XYF32TCcS9/Zq3
OyDzNjz12BpCq8W5KPT/dpZ89g6u6PDPLlwIRdp6HIDx9NPSQ/lShdiou5VZnaK0jg4pVBnW2O2U
+IBT6HwAt/rL034PKhvL4/wnhIE/rrEKrMQsiPMeoB5hg6AicY0DdYZQ2vdr0ib92Y0Sgk0hMhEN
Y80ayysP/ne1e8H3p10QiqVh/GBCTPT1PsIuI/eix+GfI2oH9G0oLfxVDwCKgaYAVIVje80aJato
4RnjTcNO6SGNKuPUujWgOq2jv8tIYuZpkUAeWZ3drHB61LocBbAwH1cuwD1b3qMJt0JwM98hrpjs
mAFwFF0MuYkLClfRrYegQ4+FzFpIq12nINTcIgMfeYV90i9XnOjfJCRwSrrvOc+ZzwHa7EFrmyBp
eZBZAW2+cQtVH7EAesO5deoggTkFk8Z5pJDfVgVMEEy5iULfuVk1R8LIs8TC6Y2fMBNNVvD2gNbQ
1MNarrC2A+wBb9VQOzfd4DX8VTtvS00egrWud/3W8bE9Q1UMy8FPbMbcBqMZLoIE2wC9IF2EVi8g
EzBJvJ8+mV7MxIblmgPFKS28GmC9PFG6JrduZjt+NOL6Fva1gqrq8KEvZW9VgJB5cIGM26J8yTPs
fJ3W4qdUFfvqAuvHyH7pcmc4ux1yLxT2TAibAGCQrYE9GvCuOcAeFqY4txzHc5ZDaju1kwQi82ja
6kBndGjs8bFPfUi/iViBk1Qvh1v4voa51ByrAWDYOf3Qbo3QMRZ6rPMfMTefGg1/RatBqszyoI6o
N0n3nrjYsakBEtzMJaxqQC5wk+Kx881gGBI8jbWqvfVZD02EQqvPdRsOW8P0YrXd7o9w3dMBHm6K
SyU11JcBVHtBPhdqegWYs1MDCc5E5kD7GumC2VnyVyS0Fw1VlHdbJCLIRAHX4nEIgdzCoiFOyz5A
ZULbxmr5oEtUCnotdZbUiw18DgpwnMLmE72pVvnXqIP9gLq0UwfuWY9dpNnnYYL3bsQAnYAnoXGC
NNhBdHV6HRVfy4ah0qaS2NRTc+5goJ3SBRSjgzmNGySAxzO1BgFYOAP3A1l6D+lN2RjntImqJ2HY
G65r2NSVk7n18gLUIJGOb7bR/C6cV4M74Y3lrr/KUDo/2pAn2I9pC+JibTgX5OTqwC4K+S3J2yMA
OfZfBkgobZ3xn71bAd8BCcm9Ebs/Ha1xbt6Pom6GG537US8C5vNs56muLh76XdwUSHSoZtnrbaC3
2rAhYrbyoQnKknt/OjnbdQuoLENqMcqhyhaVMdj3Vf5xFiPW2zaSVlpSLlFVwtl93D97Y7u2Fzbv
5MarpL1thPZwB1vRGQGrCGeFrYy1qz1nG2XAscY1eNQg92Q66kLZP9pdCLcMaeG1ffBfJnhEVRk/
+T2DQzlE/U9uOhVyCSU2rGVd7wRwx08jTOrXwZmerEYvbgX+34cUCzcwv/E0AbrqSe8x3QOYH0I4
HtrR4OjAT9HxrMCLx8jH16Dg32xouojnoTK/T17YNDdULgCz82G9BGdLqApEwEXA7Aq2X04CpFYL
5YstoEHQHVXdpUJ4fYkRmouuoTF0CxYDlRopZmiVuEB2RwX28xUo1xYAxYBKOnzrAha8rMPMPmTN
MlPgs1LNaK3Cov3RpI57rBzCaJEb3U6CXIsCTa89+7LYSvVsdiSyz11sRft+8L/EwxE563uc8XxL
/7L7eN+JFcQR+sXIgFFmKwqHd8mqfkehe45MxQdkR3YUMmPRINNWa0vT8JJFUjcREFFmejEc83uX
jNU7UNRiVYuo3qXgqLzrct0L4AmwJs72TNOn5aBGISGozBJ7JLVRCHVqowxAI08fW5F8j90SmbUa
mwuSGhFDYy2MjHcHEhuhXmqSRMm9Sb00eFTXWhwCg9Tsw7qBtII7BbQwTaREdjCFZz01J6S2D7Qw
pSao7fGTuysT05UBMnkClsEZvF+i1gqg75mt4grmlUg1OodJHahJhzKvYEE2+hPcs2sUue49NJAu
EREeuUlW2FgZWqVeY88FBtCrE/f+SfO1hed31dLNsGQkgEk1Oic7TpJrVEXW1XX5geAoXSyTfRYm
8ZJGOeqiMqkeAX/Khsu8VEp1pvCSU34qawg5l3FiPhkZaxaoX/s/Wy4CF0+zvyzLfdBLe3hvWvAY
BukkF96Mw0a2WgvmXvEd5DVnq3soQhPp0R+PkPWJf1Qg6UAiGPVIb4hLgLD+HiDLY5z0yY/Jlv8Y
YKbXYXIxq/g+XIWTIn/iafdA30rdQmH3X+JGF7dLfG/gg2FiQ6HG07fegPrGkjM8aYqQwQE6GBmk
yHutP0AwAfVAJThCgiEqZIkCDHcC5X02SY0kdaR/blofYvlt1uanAZxtfEum8AfqMAvdaN1fTafc
SGBEcGs1GGzClbgFajLKt2OUuZAYg7wjMNBQKFUiw/nXJ7sp+nUudfNwf9jTsz/FBgj1guKF4lZk
/f3YRx3fDPAoFyu6Uw4ENCZgGxKhav4BSRzLO1BIVvN0pCamP2I0Ebmf46hJg/+MYYm5NSMgVgs+
FLup0r4TX3bqe2TKMxUbLfavsT/os0lV6JvQunU5vjkdrK1+NFioUl3eGQegXIbJv0UQ24QOGgqQ
jWvaDyjaToHDyp3TOdZjVpdymY9V8xilDE9RNwVAD4muvaW7GrakY/qgiT5aFW0ln4TVQqgoHJtv
TWFe6lgtoQ3nY02Sy+jQ2l3yox3xl3Hee8/DJF6G0EaWdhAtKCGo3fEGsAAJqNVc6KMm9dLa8N6k
Qp9M/I/B/69rac15f6H7tfyfb4NeF/9Cdp4XntKzGahUsl3DicU7mcSrtQHwPU3hlkJSxR0FGvCI
RzsgsxPEQz0sKeibMBYf7WYrpeY8TUa3rqq2vEzO6DxJt0oWOfOHY6s6E2gjBF0z6VtqoriCSXoo
YcqgBvtdZO/ssMwDahp95p9EgxlcdTZJzq4iHBZ0Jb2U4sz14P99kMFc74nsdsmcl86YcL+XnS32
XlfCqtfRa22VVmBrhyTC6lrpeALaeS073dlDgckJ4NYxLCO18so8C3rkbg5WMyw8X0ByxldtGN+Q
knN3InWX838PD/sLeRF0VYTJEPIv7p6HeAXoySS3vFA6vwxWv7PNAY0U/skGRaoso2ED/EH6CDQK
NAUdnr+wEevDHEiJn0j1rnvXh7hz08ZLr4qaXwU09vDbMdPXpIL7Jezb/MfB66ArY0vz0BtWfKB7
sg5ES6n53jEP4ZSdu8g6wV3L3BkVMjki1KdbaqTVwlVAFgO8BW4WKGr6Uxg4DYR8vLw7E7TWNMsS
xQjkvghWSwcDHHRLOulJ42X17Kfuru6i/CIz03zudW/HYiO7SJVq7A177kP2vFrHTdQHzYDdv3Ad
OMxHtnlxXQvmHWrfUPvsl9Z34dWSUbn3vF5fwfuz/K7BMtCJ4x+6RO0h88TFKhpj/kmBYoh1qGrS
F5+a46ijqR6/9yb9pBqRQOaLN9W6gHwkAeEJql7F7iW0IB1yB67j2XRph5EfZ7i8mgRVyEhLfmzU
9EdDVYguRMqwfKiNGFRnowtct+55YMoi2WBP9o82VJq6hQaj6F9assklzJwX+fhx8hn5eqLBMSLB
knmjFTZ40ukAaJCpdIh1GHKpN0LvhkLIA4NvrdaQoYERqnn/G1HUAWKcRZAF5+YSQKv66CCT6S3B
KHBXTYRK4dQbwAGbYloiJeP088UE3JcJVJ6jrp9fkW6qQrULAYD7P0iF6ML7P4jH1Rzi6mOqNH3b
h9UQYLsFUGvoA4OO7OCWmnDeeEYWz30MAb1/KplYUxj1//iwFCxpHxpwrfFu0+uUtdh/YW7dQniP
KU5EeqWDwOM0aFHZW99jrBoeY+hMHOmqnCfFA6jPqw4/AyhsQhspGFhZbzIlUOODr/Tga5FKk/mL
eSHTFuICwSB84adSbrMhk5dUHVpv+Ij5sVdfgFKEwlhSIzk1VwwlljqWBjTWhAQtDBnq9yZ5pDRU
PWTOHM4GUb9DpZbCNBrJPEYpAB0aJ7Fh/JKoW8VtCU6ZXsuDFmnZd2jZ+0iVjcMtZFBUabALP5Uw
6Nr7RZxt7RgyAJWnd0u71LsXORoJNOsd92zq6V8a2D3n0fWRPOhCb0PNjtQMIk3Td2bPbvbYgqqq
xtFhCm0osqb6Eyv86eLXaYDyVYqNJhgSiz6q/P28gzR66JA4DgzT1ZYR9cdoOWdCsHdZE2fBSD1/
64IjBVVZu77QwRXTRwxvU16InMDz+iNGTeS8UeBKAder4WYERTzbwfPob5nrUE+Wwpz0WRs71CC/
Lbl9uWtjNz1StEOP8u09ZuVpAa0ZcynctF/HSQOulDqAvvVx1qWnPIohuWIDMbGgTrMyxg0D+3xu
0ljhx+juShQCcnUrx06GQPRCrWRDOEfkuRiOyWgsS2WCMkqrB1tYlt8Tu4p2ZGsiyUUl47m+8uK6
DyiYpqO77oCM2/penGztEosWY9LrG+vgKjeASGuV1XAR2C7drBhbsBDJOgA+0Fl5YfI4wn6BOuki
rZBx4Egr3tEImHxaB+QDsHr5vGXGwhdz4ECwq3vAvjXZ4uM5FhV0eT0z1hce83ToNTUwj6+QIj94
MmobCDZycWAk+0xROlCQLrKKsgs+JEWTvtJ3UMHFH1itBBSj46xZxTaYLfC7C3jqhL/LzHl1bL14
TZzBXWplEp2bSG/2sHBChotp3ZVlEJ9PG+Qz3L4MWlmGv+3RezWbvHiF2djHRbm9hZL6YrQceykB
VX1MBtQi6KC3+N0V+gM1qM/GrnKVCVYsGZIGX4YaA7hjRW2c77fgIvJX3OtdEMgwNowca1sZGUBc
qUhuRecFQMeYz4MYvrQ++0ylITGa9i8sg7Cqb/HzkWlnPsHie1q5/picBuDP95NW1BuwzvuLU8Rt
YGR1/i0zzGOhR8ZfOtwjLCt3fugcNuE+5DTxbRBiPVVJgVp01x6gjGOtkzYbr0PNeODbZv9dOuU2
9NzpGRChV69jbQAdWX2L3DOUCIsk2U++Tlr1zq1WsSa9MF8zr9S4j49Kzb7B8zLZxwayE9Q7Wf5N
mjr0/i0UZmQaPtgKEewUvNwYgoMNo5qE/K1Qv+nBUHygUCjcYiOTjKOWoUgg/9Jbqd4ZcKzuDulR
beEW8rtA2nZdpzJ5yerxzc8m8xfAT/sS2ez3wsHiiA0NvJmxFIGPdWe9ZmBGplloPUI9OH2qIRxe
qrAEHxUKkl0fQHrPemXcDZfI9Tl4HGSNi1pThaVKblevBCHO4OuBmTZnW0IaO+KtKHvvFa6Qxh4/
pmpJYfjWlIusYfIBs6UNYfnq1XXKN5BiX0nyqnDjhwFgg2sbAnUA5swvkrgC+CgDcSecNl3B5UJk
FgT1unNmcvdK0ymKvQ3eS21uqZl5Ed9Dn9eGUyp3bkXhOjeMz/t1ZoXVKTWVYqLsRLZMpUwWpoAi
H/2Retmma5hVFhv6F5RIiC6qNoelgtPrL/F0pjCqmOGRLoK6xNrDA7QfYVh0xI76sTI7YM8qq4PR
vF3BNwnboK3QHTylsJYpD2oMBLPgpCoTODIaMn+E65MLGJXeb4jCROwl6H+xQ8unmeQEo5pyNxdm
arfGNwI41k4t+KZEA6I10oorHErtfWajjEUZZrCZwzz6ITT8eotUN/dIZdZXujAyUW/0cigXyZrV
1ysy+s3VUGLerc6trQUe7AI/IVSh7KqHAAXWVVvXmZyLw9eO4k+WdolkGkBhcz5ONcG97k+0m53c
1l6WE3Q1PWWwd5c/xWY5DWILlir3GImc0jjqhW48Ej/qsnsHDaZeT/VSBx3ukqn33vuddZfvrA5J
lLjo35jZ4hcUJkAlR7ZkO+Jly7Dqj2kJP4/aaBdaZtcHmoGyybYXbcVRnVATklcze+6luYua914a
/H+4tkuOGtRaP6uoHJN7K2z7xGjHxYXmAi5bJWsqr9K4ljFt14PERi3A2FLAfuUFEv+AtZUweoEY
PoO6KHHTmM6ROwPuksSUoJibrUSrAaInM4hcinAKD9IAAmcxtCjxsQKVf21wwmE3FF4dfEjsDkn6
AlGh7FFmUwM2LUyGqem3Bb69ZQPPU2CsjvMQMwMTSzTj1jRqALCa8r00cwBDADhbuMwor1RUnjqk
BqvQlnvK3UVISK39Hktd6sXPZhdLlFLIMwQUtXaZAzMSaCwzZh8R8gyhAxmHxJDQ20rPusA7M0Tq
xg8PcKuDSmbmY8OGP/Ierzqz6tYUhDhZsU5DI51eBrN4aPMqXBlREsIjAfNjGRpHE1uBG6tB0gKO
NloAhoaSQqQ5ix7KNSf6QZolNPM9YAQX9JulGP1cS1nt1e/z6HhVvrVZFy/+SBBTDpliBWNvqG4l
8Cv4O7d8Hzs0job8FsxkBj+Dlg/3PhLeIZbjD1BM/Wh6WCI5axdwSeQEIojYKnBgXerPY1q2l6bW
S7D3mxcKl0hoLz3kyxPItrnPemNlN8mi7tEvxNqlOl/CnXhRjJ6raq143mFW3NQuFFchkGNsdBRU
HW/3lrWu/lxDio/m4zjzB9DWMmtZAOb+1mSYP4chHE8Gyh7KIQbWbUUVn0q9CEpjAB1WL7PowTc9
7VyG4zPcifTdPdSwPnoIPa9b4ofaL2kY9VKH1U9YeBv9sw3IDpAmajAN6WU5vwyNBXIjQqYUB2wa
IGrjCmdNsfkyqdqF6vkS/HyTdFPwooPWgGtYChe2UkkOTEqC4EKn9yA1/y32xxDbcU38KKGpde9g
n7e+x/64H1bowxa7+mPceeGiYr29mtNJc8ZJ6NDahwY/GEtINM2xuZ/G89iy5645SDkpugb1+hVX
QnHzNfeM1f11kOoe13AZ0xeyGwysYvpoE+q2e8UU6QDwV7c/TRdOA2pd6fLom15NALGG0Flpitw6
xdLIgi7BurCuyuiVGXyrGZNzTT24EGQm/JcUIGrKRHiyMQUtqFmPlr9NMuSiqTlUTbqqOh+bGTU4
77IRiZ7EBcGae/sIBLNVBBeaAx2Y7uHMy1KgLNHRQ5yvRDoYwfl0HiQE0v506g1jdfDV4cs9WGuA
pl9ES/yaQdv+3Dh5yqsmaeJpTRZC1NGa8go/6uFIIZ5G9oMv4ED8eVHTYwFEN5psfokBRTnSUzFK
kMToa5kFmq3yD/d2S/UqapeiQEEMUshnbF6WlCDmdTtuKH7PF9NYGBRmAd36j/tTTYzVCXLgKNdv
kJk1sHuo6jUnawgUeI3dpPl/DXU1Ps4x6YmlwTVxbjNgEOgABeAztFbUo7LUIGhAR8cZ0iDN/GbV
tw4E0CiIyc06UdvMmoAjBX2g1nzhPNAEi6QzGMTEMTaKAQqxsi4KmhzpkZME12lRR8xZZa4X81Xc
uQO8v2x99SewgMAEOZ7ge6j+ByQQ8WVIDnmnbeEYf5muMwISWoabGpP2i+H7UGOE6rieWIqzUPVn
PRyiszV2Q+CnVfwDdfGtxbT8tciKBDkb/9E1lKtFnvpPNhjTj1CNQYWl958oNHbbpvDTJ4p4aXYG
QGB8oK4elmoLYCD1A3U6YN/BJBSwcuqVjluvJ1RhV9RryLKAIorZB9RbYYI6gnvIF/ONrR0gE2Xo
XWBXra0GF2YvmTu2DZYwj2VXDgdiShE1amCKWEbtrsLtavVwweNwk2opYCugKemA0qLNdOxqncIq
raWfIndnWQ2INUjt70bWOi/QJ4bwHr7kALKgmXTtNo/04arhg3nGh4UVLMJ1nIwPYCa9IVnovKS+
9PfQ6wIwV3VynolNWTXOippx25bLKNbTHeP8KUqTBNtFPV2nAlBcwqQ0kKs4Q58D+BbgVSKFSwn5
+FI3rcJiV+3BjiUA/FBxu/MeqIldIkjxY324x7/ovFUZTyEDFwuss/++Nuuccmfpw6EbLGhE24ov
NZ8SrymuhmYLGNlsJt0kqLjv5jGwfz7MaWxraod1BGH8S8jSZNOUHTbwMkIy894GOsI6h3AU0VTl
nMrndMgskezBfN3cy+oUhxlCqAj24XJCwuGh8czAJi0geJNH+8h2IfKtlH/owMzQWhWytJfxZ4wL
pOA7WetbGkIdTcX3STehSq+GJUnhwrOi+Q1ZOfDvlTSpOsCvblLMqexD3HTUws2Ast2ZesPK8Xee
kXaL+xWNALhMk169K5X+aT+G+kNftKskMpNDnBjPtCajVdeXRee9jXnp6GWJ3P4xzmkdtgLeo1ro
hY/0jcmGallrwgzu3q4A4KGnNb03GAmhKFiAfbKrbJ89eEqOvo459vmT3QcwBfPnGPUyxv8Ko6bY
3eNI3BknLfHh/ovL8bBFeUMfzlnWG9in5uU5h8zqvq/hFQzgeXp1UzMKBnhm/tDhd5wXQ/gbninP
vpE7D303WgGtBGlhaAJatkzszlnel4jUAXsq5ETGyj8aAJwgQeU7W7vp7fM0NfBVZXn3LFBwXgwu
734aPV8BuFtHwDhYG1TZ5Y9WM0GqbLPhSWvhG5fXRXS2EwfiFz2HAq+BZVcSAQOm+MdOif+mF7M5
lcC0sdq4AkYVQPAMqBDYvtnvzLDUc2iAW5C4NrD0avPayvfkSZT2qKDrwxs1yKqol9DgqTKkcmbj
b8DpPCgXdRBiFTmUiGDPAECSCn6x8Z5P7w7fuurX3XQbVrG2pfgXG/Evo4cIrmomLKxdnckaOpuf
93UycBPagddLU2VhweTpgghPshWlYilGZ3EGzgAYV0FDuds5ZVuLn2ZiymXvtP3KG+T4ztpo1XKe
/8TzIQpKwcQj0H/p4V9GDJ6IAjMdxGOcmSksDyY3MKsmPw8eFOTqWmh4qEFChJp00KGzhR2TdTWV
TN09PsEW0jRgm3WPI+k+LBrglrc0rCrSM7jczj5TfrwDvLb1Pj3nyrCLInRgAh5hoLQbaxffRX9Z
omSwQekGFi3k1Ntkw7d505P0ISxVvRIrLBtnVADRon9pux10b+YFSYst3DJtwucRj4P50QKeMNxg
56dM5hcZIL2/uA52ZMcBGzB0rC8BNdrhp2vtsT6qrSXt0zGn7XQVM7QJDi33rICJwZi5rNnqhOIT
DVFX0F1iK6usOY/weef7tv+fd5pfwtJYUJl4aZB1QDTGU98EMicwMy7OVu/UZ6GDX0pPfSsTe73q
8MiqXHejd6258TsRv3ZeumtHdtClWV2s0DXPcZqBNaSSkx10cBMr+dLK8RwEocvcWkpEUzOUu3Ri
w6tSd3owSIkTnZZWdRzzhxn3MMAlO4wnLCvJZEVgvpjb4CGBidR+9s+YCMcxP8YTYiLtpuIxNM+M
hBPdu7smbaFtnvub3LeeaMvctiC8ozwCTQ7TtADrNpotmbXQG7nHqEmQC4o1om2283tVZQingeoL
xegN3K/1ZNui6qrwGROoTvummkoYg8b9mvaIQMZ/yyYGADz+sGtU+pdshJT8BzKjMLHNrgE9ID5C
hbTnlifNgGw4QGPGZJhnoIovvWpRaNR+RSzUrtTAJA9s0lSUM/1B8NRe8hr+BJrM94AqdUc2JUjf
QynwywPCqwcHbtbD/Hy4PzgiaBSu3R6zGD0g7h2NvCZFtuvx3LkWtnAvA7MfoSQRv6EFIY9wRCql
8eM3t4AjW5dDLKeGIPxrtitgz/VWwa3pGDfQcKVr4GAFGkMc6VvqRUkfT07cOSyf5jpa4/V2evLk
G6wbtQ1oV8aTY3XvgLJlP/Ez+dYDKPI0QVVnC0bbFGRW+z1XKzAjFMViaLD7pgVZiypM6hn2FSAw
76kdkehXCzMnrOuHNGbvdE2MeWbfe5OcV21mxfnGanw2r9qiAb/uuDTLHabfCMu/Fp52oaa+1EAY
tD3WBUOEFGajsApZnKdnODa8dKoVii69malYRJ4GVcRRVpsY8v8X6hQggC+KoobigRqbIh0e9ND/
gbM5mpan9Wt6GeA6x4AJoEJoOjSx3F5Eg2fMTYqN+QApJ4Zq0n0WtSooAcf49IHIsh/vca9gqLFK
50QhmqVlZ3lLklLnU/U9S3JrQ8rs0HhPU+x5Gd8Opv1KI0ISBCZS7oCN4hKrKi/gnfgeYnOw+WLE
SaO7FNveKPFePf6p4D6PiXjxnXtwR5s9A2HRszBNcMp3Hzr2tGmDFcmlb/XkOE/Tgy0uNZA7WM6j
ks18FKX9ih0ygAmAFlZ2A/MpAAPlSoOx7BeXAchQfrgRzGMgjwXNhhjPLtaJQ8306aGvuL/xwXjc
FlLUT3Al+U5ujNya3uqxcZ8AjUTB22m+DCCbHuidvIVC5Nfez+C9pZQgxKccxDgbbCrphwF2THDo
PoJcFfEs+YX6ATLR+fBm5BrUO0LgRW0D35/CK9OlZgjzuw9mQFkayS9QZYHw9EvjguRAunMLvd24
OYTf/ouy81qOG1nW9RMhAt7ctmcbepGSbhDSaAbeezz9+ZDNUXNpr70jzk0FKqsKYlNNoCrzN5mu
/KN7nf+IZAE1Hid4C1rw80CO07OFb9tajfXge8qpFVeb+yZRqcW0gzUeKQTeSyybQt6kvxunG85R
V2Fs9Tsk01pPaTboBY/gQVlgDJAMNH1vm7iJNF6e/JVGP3r00X9p1fJXNvrxi4LCxT6AIX+HqTqJ
/miuyGaCs67s/tJMfvmC4vId9m/R17yHZqFX4C2lS9q9XruDD/97Ga36H3HcT2+5HnoXn0s4aIQh
GXhbQ8EFUmY5vv9uG732iGoIGwhnfv9vhmAS6+P+fVCRuZKepUb8ouSSokR/+uQZhsNxcuoiSLBB
Vh4qH8D8GrkLC02Q9j/6OWmFTdQDPe4GE+Od3sNFZAGVhFjonCxrQcMLqOt3VwCgMllGqyww2OdE
XyajCF9iT3mN2a6dQxOV+mRA9tMvyL3LoDThvzOkZyrRcGcb6seMMG27QzIiQNUH8083qYaTY1vN
sxL25r0aWftu0SaQEFCAeleVdru5xZZFZWdv+uZd91LzvTe7b6Rw0kfUpO3XrMnhqeJxmyq5evIm
rEeV1jTeTZhzWz0cy0Meag6q+cjzialW4LfhTlPRILSQvNZWAXQN2iW6ZCZAII8FxVsauYrhGdhT
GuzreLZ4lmvKm4Zc9r6Y2KlKt1geyVVmtXfStSvwDo4KXv46Gdn4kGz4K6yH6HnqlKPm98F7jXnu
mccXLi6YdGhV/5dvJMq+WviP3eSpGwSx/b0QHnsl0j66C0RJuiO6G6tZV4sJ1F+VPt82XHLVsxch
2WHNO9nnmfJBbyMoTqrUxinmpLiY7Loi1074v89zMPywfX/c8lRBsyvurGcvjf6RzZppDBkUisB9
KlNgWjMewtu8Z6Nep2j6kHVAN+WtszLtXunchJoZKBmbkvx+QKv+CocZysQA6Tb4Zxllkd2X7i7y
FxeRxUwYhy/jPjYz0Cv0boc0v0XTprDYMl1jS2Et1nB6XyqIfqFod3aAleYV3DHgW2BM1ZUcYHsI
Quh2EN511Y/S8No9GoXKRRGPBbkkX96u+7pPt11iKBeJ6YWBS2tJ3e8QKvP7R3dZeJujICVkZ91w
KkI/2LlO0ENX66pT7ZVkOuVSZTMLDJsGPcLq9N9iQ0fFITWn5z/mlnIXCfrZuaxqF2h+7a9Fk6Cc
VLLrWZyc8cacEUU8lkuq37UqfYsRunWO9SR/LDHsrvJhupdeKiGl0Le2VQYbiaGStGSRegpOHXnb
ogmq0yiJ2ltfgkkw85nk8jopqo01TxfMZ5c1gQblZwWy8OMeEqySXQWF/aHsHHSbiyb7VEHV9QSt
xSo/yulbDugk0oYdySxvJS/7IV/jv+Cd5b0tjYRv3S7o8k2AOOD6NnB9l4cjmsUf4GbPzKNtV+Gc
HC3Ic2n+QJ5L7Ao6v6LMBX+e1CVfiGUhWF8zp27Wh/E2VQ3dKVZY3Uyr2Uui7ecNq2xO+wQcZJ26
0Va6t8bBwVZxMLRTo1R1cA3IraNaxs9zmNSItYecdf91Eva09pc2Oe7dzUi4VdoUeh4iATINjP70
mDSmc7H/XTkPdn9nAvPy9uiiJN8CG2I4yMRim2C/DbImfMcMSUPm0rf3/uCYb4qfHgW5mLEBWwN6
aO4be0zup7FDMlsgi0lyx8Z33iphnOzduG9PnTGraxGzCBs2upDyhtOg6P1Xe9VYSvGqWhh+69Hw
6I3wXxdqbaKQWc0HcMPCx5097XEo8uLZQrOAV3U68zzUffdN8dqfpk1xE/eGej8sNJCzaXfDd3sJ
IndZ7/NFKeCbBLNRHTAZgl+LOlZ7gRGtwJQrq2+9y23bBoBPOLb1FxvvuSvowW26/aBGxrVb5cXJ
6er4Bf7NtYaQceoJYhvb4qViECOJ+eTc38oLY2P2R7YYMbjpRbEc5gHaRYVbb2V+Y5jjv144ERWg
Xkvt40zC91YgvdVL5TwohVSJVUuKJ6ydO8GI3f5Jna8cmiy+CqqZH0kGFnyYAMUkRJpfe7ACXJYX
Kw4JCcRMbtQPIU6eAnRNXM5EVYgR0psfBMEzDJDruzucp10MXvBBXtt1ZXR7BE699fWdvrzs4/9l
huwEKhTHzmwazle4cV7/cEtvQrpFT5+nJHuSsE0Fad/WQ7sbChWWBv9Xmw6Rwcdp0cCA6mJ0zfAg
lWuJzHGYbpVGRa9uKXhnvLxzJJMvSTC+IQCpfXP9KNrmVabfqeA3v3b9Ze6getZK2B1Ksw520i2w
fK+SPHrVJwvht8yCxbys7kADw4hR63u8NbLn5a5l+C2v2yz5NfCIRk64xr4xcNhfwvbbsw/PXzsH
v8hyQNVFuuZYlE96626G0oG7Dczo2S3YwdZGm7+2VnsahEyS+bbxELQK1lSeO94VMYdES+fVm+pT
uhUTBzXwphP6+fVKRrVKjZ9LDmdXZ4hlAQrn55GT+8PV9MFa8LTmNtJnQzt3bTqdRF1PRPVAmMC+
KuJ/JPShx1ehz2da2bfU1sO7aQzaUxAqr0EQFdUXeNzV2t+X+Np+B3xd7YfO7PZGYnTf/X3AW/Q7
taxqP6vKR5SEVtD/PSsNBX7Ha3ZFGzlPsHnXQ+jXwSPKXsj0RFgKgEbvz10eD+dmaaIxCXZNo8IX
XAZ6uxnOcgXgAM6B9K+XFXI7qaPHd7Y+IOIrt7itGUnmZLZZ/RzC2HlSO+OXIGocjIRXrhvopP7r
/MRzNtgKBsdyd4Y7FD8AT2vb2DKKYwOA9NhbCVneJilXwrhAHwYznKr+Obb6CFEp9R8mczTv/Bbh
MlgzxovMLbt7vxuaM6JE7llPMlwrMzuoN9mwjqt5PFvoVpyNpbFntfB3jYv+FtA+oDmtFTb3qTcO
Oy1ke9Nb/dijYQExTfX8Ay4oqX5mz24juaCABHAaVKjL5nQdMMqpOVlL49fGMSI/uY98sl9r16/j
U4HXrnuQS8sP8X+w6qQ+NH14SJUoPpGj1sOdXFpe2vHymuv2jlLop+w9ojXdadL01TWNnyz68KFW
ktGXy9/Dku+Xhpo84hpymcJZzIJ5wuvJRCV+7L9mhlVdbg1H3WZcSX/yKNumPRUbq/88BbGZ+roC
9XGM3WL2lp+W3e4FBwv1beoInZPCwFzszYqmBwhuVOW7ZibF3SfHstTLciwtmChBcTu7QnSW2arq
5nfGkqmWUWmGocsPtQL1Uwb00LqrAXofJ1XFYWBp3MBYbMtKb5si4HF/G5ArPyyOScNpVQbDUOnv
5apVFftkKWgwLIskLvOli2WaSukRhXHpyoBbhfxZhtD8ahBvD3D839xEHe+Spg4fpJF4jsMM8NwC
6a4/BlS1OFhJGa9uk+XKiLF6w68un4fMvA5K3JnyA3zPHaZvxuGPPK4cIdJO/ZpSkThIT5rbmaML
0G6yU3c/lmQQXk0vQrd8zCCGJ3705DZOsglmK7pXkjI442JQbkmJYaKpx0e38aNfWseRCbBo8UoR
tccWp4nvunrSnzpv1FcyJQf55dba/EPuRiK2XrezX+yLwNE2tmcoX7Q5zjEY6uJfVWitoUZToWmB
UdlQ+H+YGSD4ysZCE82JaesW9YT2pYoC+ejxaiyN7CFVMZQAvngX4C2yinPNhbnPeaudBCoYfe52
bg0MZTmryWRofJ+7qFqP2J1b/dHNW20dWPDExr5cC1sF4CHnG6sLX20/iPYBqJgjj4foqAdUF6cx
oxzUdSfLtvp7Y2nkytX67JTOHPLzZLivuv4jLoN1h+h/rVK7kO5tVNYHGroBjTnXu9vo7S6//8Ga
42bHvvzFtltl0zhtd5csEi91jYoFKrEZr/GT3zX2WsIWzwr2EF59gRFsvQI32VuLBIw3jtYeIDio
rmW1m0avSquGz02F1oXpdFi9L9OsArEEXOIfxAZdzM//myH6/xqTgVxHstQp7dWnPMnQPYVzjG34
GhqJ1fCFLsYjFR323HbMnpE9QLr7I5msIxWZpJ12ucXzFM3MpTopO/jAUnYU76rjnMRdhdNZ7RyK
0EXbLAVkDh+17Ff1NNjnvBuhBafluLvO1C2cufwRCQx/0WZBt/MJnaz2JNQuafI8T7a6FWLWaDFD
YtSQs7Ppox2zLLoSvQqWYgjbniR2W6rhBb2JE54BnM8+lsnobd7yr7ZqeSiRnDkJp670w3hlxUl5
kW79uyvEo8TDq0NGpftpdJGEUBUfS9zfa2WymtnFRVhKt8mJVnbbWZ34dFNaPuDfqCl9uPWKoXyw
Np864X7qlS7cujElOhIPHN8TrANvzdyE+ucuPwUIgd9zsoKU0VR4f80yoKKSu8nx/YQQqFKjeAr1
0T+aMJg36IBM3+NguKgdvixNXNd7Oar+cXKVw2+4IJlkVBq7ydJt23rYOP4e6OWofOvLRFmMMxUS
MaBtV/ZvJ6dm9v0Dhwi4I+5wkfgfNk8yozfap2lcnEputk4yT5l1/9Bb45Mtzk+3tdXU76AkO3dk
g14FrW4b4NZ53fGH0SQtiTi6ZGzDS+hUr9KTRikCSiMzwvuyqi3a8LLc4zZD7oEuyMc9ZMZyj9u/
crvH7V9Z7gE5xTlNpfm3mmvBq5e6X2xAEJd2AmoSVRDspx65bBmMwMqeNB05CxmVmAJSs6C28Swh
JBhDLIxQQ+qX9XWlJGTMgOXKaBUWzWPVpHsZlOVwQ/a4L62EpZ3iB2Pl2O0OPHI0Lejf1FgzKVK3
6n2hTCXHLm8CZFTOD/wxUon1Mu09nudvHinDo4kUSPWzCSAZLq6ShvPuFibprUUrsDKo4s9T8hpX
fnlq5xg1sUWOsCHuKD7xtCmpqhfIRiVoBmiGn2NVM9VPaQzv09A0tPQEY0Ye7D/6Mu7ag4ezilc/
mXnwjIYeFhdDCNHYr7LxOJXBk+kX/OH0Uc8jDg1jPoP6ZXBSTsq1bazTpo5+2p7Fc7+33xVkH/fp
0BWHLLbCN06yF5nQAu5H0S9W7nEWmi6mHtw5LQwVl/+mSxcO8wlxLGebul795sbz+zC1zq/OsO+w
Dmu+OUo3bfxlqob57Gnq/E9Tw4QE/H9O5ZWJNQ25j4Iv5dktUANU/VL7OkCCSLQ2/uU6RgDruMtf
cfka9q4/Y+RgGeYTCB2UkJYpZeKu0tAZf2CEnbL9GcJ7NoIhuaKvjZkjzo5CSbbGQem70oTeqWmV
8TlT3fISVsqDxZv/WUIKYoKb0rGj3b8L8i0QPPVBRkEuIi1TAD8vejXnBDdiP0b11TjIsGnYOeeP
H9eliqeFIKtcZS2DQbsIpVKjxokHw/BuRudb17T4oal7nglJ2qvntnE2EjMdqzevw6qX7Uge5OfO
aiKFZyFf4dDozX0/J//OiTJVZbeHDvmnhfLPKD3SHIpXHEKE6c6uqkIXJsN0h6Ggc7YHjXP5giFM
WrPEN80etopf8dbIVfarLvByv8L10i+d6CH2ivYRxSes/DSvu5PuBJvpEZEcfW+mLeBr6S7zZCDB
vw0pY/X+Fg/UqNhEGcyT2HUhJKp8gc65g13XsvQ6r29ANza5C7i+77x0V02uf9TU2T92qEItXg/0
PW++DGndsDv5HYuM6mOizJZ5n4bxs62UrQzdmsI3VGvtNYuXc8XTvFlsAqcycVR31S/OfnaAKfk5
hEnm8yXf87AfjQMpDBIRvOjXkx4D0FUM5yJXkWb7qDDNL7d4irz2TEW5dS5tZIerLEVI005yY97E
S1DTpusS6X0aGBQ3XFmeP+xlRO44dJyE7II6NskzrP5gnxVjdxnycLxcI2luDNc+EI/c6S6Ye42X
VGbLmDQ9EEbGZN0t6s5debJ8b9u66bSuFYsiaz+pz61SBQgD7YwCRhLAOdXf+YESwVJe+orav5RY
b55lrorC0KkYnR+IlqvZmhPIBG60affxsJFMjuRvihCjS8NO1JUkfcoZ+cEViiAPU9u1J5nSLnke
q2vdfZaH6pXYcMsHLXPbMv2YC4n9xGfxLmObNCtDt5Oj/DC6NWj3VHLu4sZXnyU0WDDOeOuYsAv5
aAMaKc+mNW4Su8TDbwkFDoASF0jr6raKMuxfjfkrb2cKOHrqP9VN+NVrJ/UbyQ1/Yw02KmZTV3zN
4i/FYr3TNxrP1AZyUrV0SXIgtphWr/lYzmctMtq1rPaNgjoJXLn7PO0e8GP0Jxz6BC1HrpYvZuC4
R47Qykp0SKFRfnRF6fPWldHbZBEYdaLMBgg8G6CBZmOfpa1KaRqnnR7u2A/FbLa8CTFCi6fn3pzz
r2UQIBoypFTfkt66G1FJWRczQImZs8qxH636EiXwjIPecl7ttGhWie7Fv5AMWDlmYf4Tx9qjMyjV
t1zztHXVBQqEKkfdO56iQmlo4OM7QXfkzYelQGq2f14l4PWOfR0od//3PLZLxW5AZmpv11r95Jcj
7L6fo4A6MWpcOmFZjhf2+wY7/qCxDMSrlHMN5ut4LXpd26Z1z503p5/wTNZS/pIjrJb453JZcTvQ
XvFQywD6sfEO58vlf8svwy/wFnehHlj/pGF8jKlw/7AGlD97q6ue2yKyd2poNSfIsvk5r5Rsp5Hb
epl911rh11v/XJY7YJ+3VJzynWpD+vhlx/mz7ea7YvasOxuhdQh9dFMELlcphYB7dnf1IeLlswqW
utit0YbuJWgdwPdLvExNf5d5poubGSgPCyjfdVN+68p2X7pVEkYXkR24dT+NUoS+yO5fRvtC/eeD
C9s4CvVuJ/P8be6a3tFJobEc5DJd+gOuPtZaLv0sdj9mBejmHJOSw1JszE8DAtb5SmKDFfpHQBv2
rhiGl5uuvTkmbPL/m+L9LTYoxje9bPXdbVlrR7D0zSAdn2p2JUcbrYCt5c3taUxa+6FSUijgI5ri
kcMhQa0wMnH0n8BwtQfXVJCAdCGd2ZATbcCsBIeBo1uQ2O6uHkv9QWLSWHNw79qcya2q5O8GLyv9
3rafZFb7e2qhRBCHzfn7bbUMtpZDebGyn4uuJkEKkkugW0mLw1WetOcr3Ey6y4ysLh7aAvEbpEFh
WyyNnDavB08/zSmk9fFOYrcpeUllbHXr20oH3wsmz1YmVlWqUCKePCTBfGCSLvrZR12FaejmRbYd
EsxaIzOJt1rSeQ/z0oAd8R76eT7mZa6c0BWCkBN7HEswzDahWfL4/TuDyDYIhjsU14qBo8xJmk/9
T5cy5BR6cRwX2acR2I43DJvCxFxrTJJVrwBNsVzwlJoyVrBSk+audMjLjpquvZo4UMgMx4ER5DvJ
1xxECkYchU7mE3NUR9OUtYbtzKKaCjDNwd4Hjlt5htxev9vJ07jUqGpj0I5xxm9Cuv9zVgSN4CtS
qR+zokW7XGZRl6vOYI7lXhL2B0s7ZkUdbvrl1rdZVfeYQmO7S6IhflYAWOEWoIU/3RwAjk11nT1q
NGNw4LfbPmmtH/UXNUiin4aRIA+sG+7RnDd1xGkf+i20OCfu4OvlaAZIEyktxOxU8ba3mJg1y2yJ
IdE7dyuZGPe43PpF4uzHwv9SLx4x4kEWL8Cgm01Z3qtAvX1Uom4xuULINbiMgiWKKjRjZI4s7oag
xiRWDG5TYwAmRH463DlLqhqsOflpU7LUEggljR2V4NitmA2xiiLCqZWMdbIkr68LHF2DUhvrOjDq
KtfPiAjulb5TD1qtT0Bql3Q5AlHkyDtQZ2gl1Wg01pZ9gF3G/macvvIiiu9m1CW3gYpAoVclwypq
8/QePdjxfmw8chRGvw8HPV+LZojogtxiN62SFsOF6zyZIpNv8yQmkyU2cUgg+7eQim5zbve/3Sse
7HFdZq1OMRGdoptY0Zxo8aZFgH0jlDIZuJLHKl1VL9HP21Sz8rPVaAXZrps47kL7whvIjVCD9xWr
3YqLo8Rufo6qGDZK/+r5eJse6HlRr2RIw9m5WyTV/mabUu0wYbCuLuqJVMqljwgdf73itw7i85WX
RrWXgU9z6sZnzm25XN0s2n+vuy7hEPDxzzjZ+Fcx8urgFMj3V77KiGI5xwV/IF9xCV1Hr6blEoVB
4RwziE/X7/11nD+shix8i1WH0TYn3BX5Bn26HG3jqYw8HGnQDDrJgBFmhX6WSy20s2MwRjObjcmp
PX4rYYZbaq+H5yFqUdf5feWyD1ag0t39EY9lxW3ebW3s8b2thiWV+Psut3n4HzgH5FgOn8Uq8hkp
kEXSQk2bLsL6yPF2eqM8F0tMBj5pXaAXxXQOguO6lzdkyF/E5k+GTqfhiUPu+8rNEYJOIsDLTmvi
9QDgdStBV9fA/1zV26Gul+tGgWbQBn1+kEIlaoXWPjTUYiPdoZhS/P/an+JxH2Cd+MqZ8FblVCrt
3RtmPAKXmqfcK/KVV9XFjKTrY+Xdroq1KP/Dmo5344S5awoeU+1GfQ/Z1FpFy2E0xIDSW8WcRnlo
qfcS65fzpgISYhMup9FITqPzchrNOI0mCPbifrYcdstO6wDPMlvWTb9v7fEGx8fHutPxz3iQhg9g
r8q+54uyxBytMh/mNrAePN/cYqCOBsHvuSkyG6fWHE+3kFwZKSkwp+/qtXSByJSbNrb6DSw8IJIA
wPQ1OnDTBk2e8SJNGwfWOS+1nhOxHq1EDp4qdX/A78UnI4Due5+h7h/b43Qn3dj03scuCx4jJ27e
cL8O8658x+WyA3mHjd93243INWZoM08Jxdze6MG0ex07NbN1eN/STHX8zxClxlF6Ei8nb53kLqe4
ZRFqgM49GYdtY1ltvE512CuhViBrtiyXBdSMx12kI7soK9y2p2iZhBZH/7THBwiXCQxrxhhWpjTX
vgGf3FJgkAOpzNONjFwvkzks2GHjGGdV4a+kQCMBTWFiEZN2ZpnrvLXQlgAEsORbjSUPG+hWtWli
xNNuMbmSRvRhZQq+sd56FgNhd3wOyZ4dYxcWqkh6g0v8Ak4lfQmKOTxnCsSepEdR9Xc8dZDZ+i9x
VLbCc9gm9+UYoKrmQNbtXH0rYrA3gdhGKqvSNz0f96CS954CAj7Y32bKap9N+AbygEsuSOUsLZxM
D9yk3uKcyt8NK8HYikYPbAMqFqn5U2Ki09OLyE/tg+01J/1s15W+icvJPGIj8FeB++uP0CqvF/G/
F7+HlotxqKsfEtHx8bGc76U/XA0b8LFuH5eeoBnz/+j9HsugZ64x6o7vrkAFIx//UVDHP9ii7FXE
qNFOsflVsAyRayf3bX4QtcVYH5oHoDVdDaHc9FPA+mwBrlf/hmWOzJYJpPtl9jgsQo3/8wYysxnB
JzhF/k+dzCUVBiiI+OumB7Uvp5OiTdNJrkwjYPQ6B7eJVFlLuMkT81AMCnQVpussJlOSHuoymE4f
N/y0UCbdmtvdJQbBDjHS7Ovkt/UxQg10I8W0NtIBGVZIaHce6km6Wl4kHo6ZAkYoCfmKUHMzDefc
+Ajhc/rv72t7pI6/xJOgrzfGXLVHhJKVr78kaIT8xBS59yjDxxAX2diyl8bKwuIcsoBa3gv9i4Tz
CUpIAv35+nnlB71+MLm8/lpuH+T6q9EQ7l87Bh9IJvUoM221qslX2RANuJMNZn02YpwSd4ZXfVGm
Wt27YdSc05LTiY1yPvv8HSooKKJbBlrnhuesQM9YdwrvuJephqCeO3a5ltE2guDQlVsS+rZXrxGk
+u1grlm+ufb9xrq6nN8GxNVcumkezM0qyoz54ATaMVCCwl6X+RSc/q9LF9F80MxDXKzA+c/HudtK
yF7iciW3kKsKWdwdGp1IA81ocn/wX5poB4JOOUulUSqQkdHbd2iJfzfNgSOWDPSYXQKfLo3tNVgk
8aNZtvch5MGo2qDQu8rjTZ4VynlGCsNchQg3P8Tz+JOPHtw1Y5o+VEtj8af0oKk1egpW4G6l67QW
WO0CH5NtApiPQoVDDXiKDfdgm/5ffyymrGCD3kHvMQHAv5JRuU01emv5CSREyuYOPQv1bHh6eDIK
e7Gx0B77sdD8leubG1ycw/tWummO9XKZlOm+yHz10UQE8REJKQssIye/flkni9Pc9e+R0/kIydqy
bH+kzlAeZZo0LvmPLTwSbXOLUU+9/hSgZBbOlPc2NjVavZ6R4wJH1aZGNyEtv0sUw5XfUcPWi++J
iq6vRLsyWubOeq884V9fr5oCgZdmHPTvZV9fWoxuoU8h3K8FdvZ3H4FCAIXqv+UY7W3iGCeeyO69
fVd19TGsVefs6DW4C5wHXuROJpaOq7RPqyYCMQuSOlxKJgk2NTtTcdNXjjfpYg1j/WqLeZ13s/Vj
UNgpeFk8PjSL6G4U9z/bkYNibesooi7OtdyifEqLDvGjCIWrpSCI6wrSbssM6f6eIT1ZNCSGumny
6LHBFOX6aCgV/81s5+yJP7/hKUrC66NBb/FGqCPV2slBeSztNzOr8qcIeOgfs1CusnYegr/bLE7Z
jS3P8jALnrUkx0Ft6UnIWB7rFE+eu96vP8WzHgWsZsBsYFA1dT9NgT1sBrsbL+gLjxcvQ8M1j2wS
nihObnEZGsMvC1G/C4ziej65HUA+HUjizMJOVQ4j18ssWcxaKGuvvETBSwLu+2PtkrdTIdBtRUbU
THoyyLxrKy98MesuQSQhnPfhpIzb3NCsw7BodcfjD20cjffInY2j3WsFACiUvUObd4ibtCUFRM15
ikwAPplefmsTC5TAoLwaNvgKgzzRU6IvSj4uKUAtC/wnlY981T1NUSjy51+ILnzMjL30YybKQsBX
TbKOgjnBocJt1V/NvNFJN1yuvIcrxUF7G+wmv9hLNjQQJsSV/6C9hX6U44Iy1kdE9y6CKVDN73Hh
VA8uZwl/VboV7wn2W/srREHpAgu81ZK3u2rVxrGyR+4TFIZnp2dhL4HHr6FeOvFzZKbaXWYP8w5G
WfZOsgZvOIszp6TEUTUgL1gU7xmE4jOEDvWZL0Jx7gvnHf9PahGYsVhr5BGavYzaljo//5JLaUjY
ViCoEmfdNwnTE7V6J00DE7JWzrEJ4GKVDHOOR2w+bz0lge3hdc56UPtFWINab04i5xG2Y3ivGWa0
lr1f0s4fAzrVjvuBvfParM3o7QqzLSrU93Nfe6FSg8Gtkzq/2oGkf5G2PxUYdOs+yqhABqF5V2hz
sY/Y621gZc4bLR+Gk6mO5UYeL2ZSPemB4bxIvOV8Q9KHgvPvOBjLC8pi9V+umebvZdEr+V3rUKRy
1Da/AJZGOG2R8yMTl1/GGhyYlA36aWUhHHMPUMQ/KRyhBMf1J9xrGQxcWOcBHJgb0isavPKIokSG
wtV2WLhVakNJ1si98rlS8/gwlql9aIwGXjDSc2jIUOt5qf0Sea9h1O4d17YvpUFpVGkh/xaWg7d7
0b1jZ9HvazSQlu9O8+bgcpsWc/4I7mBY9VNabOC2m0DVbe1dq/5qZrX8VnmNdchw66SKR9dAU4mE
sftULCJStY//qDZGgMGX1U2EMJEFFeaDtBtBQoGi0h2uWVbVyj/6V9Ivj++P/qf5uqF2Bz0bjPXY
ltMBjXawGEDSN72O9pzTFcEucWp7Nzme+mbEGmUI3sR3MkqOIUG5PbcuMurE5sHok/I5Gxwboe2D
TIJ05TxqVfUgPcOOJjDVmMVJN+trcqwp2rs5vIjOcjpsG7zsRf0LgGr/0i+NmSNvqaNTtZduX7sz
yOziu/RkidtE746pBrioMR8IU7+PkVncRIVnHHD/ogq61OEqo4A+kYTVWup1tzrc4NlAFtCIv8UV
JdR2SwoUaSGWSiOjeQLwdpkroTz1wdxWE4d/fudrkPNfqnycTtdCDiDGa9eO8ISicjCCyM/9e6ts
3qQEQYXSv3eV8k3KFW7oeTIm1QprmekwU9BH/2XdcheZ6RcQVy3qY7tIzfayfZRNo6+gWO/YYXyW
bWboh8HeyzGElVF2penjbLwPOq47C3JDmhJZ64uvDftbws9Gj09C13wfXhDeJQbL6NceCjaYnx+w
Zn/3F2ZaGprDoW/HGBQkvDUrBELehFpN5pMuBNmt2UT9a25G/aOFpUQVfWPz4//tDn8nQDd+4Vqu
rsLZKl/QqDZ2ETj2EwcglN4Ca3GuSJs33y7/8uJp3rgBTgzIghfAV82Qk49m7x0RnQE//h99GU+X
8S7V+ROuoIv8S3+d675YCSGvCrvmGQ8Vnj7ldJFQrRTIK8b6ixD4pAmWyitpSHRhF57ftfn/XFSG
FBvHBUNKcevBK2Z+nCx2tnHTuXeu6B3ondtuPhi6PSDunRN7nO7wxQW4MilfLDjUkv+1cdK9Q1Vn
2jQTexbMGKL5rQ5BB6YkhjaigSLydFfhvX7aUKOd2NYb1h4m/Yu4zUeLQJdcibt8W/HwD8t22v4x
IFMG6iz4Nzkb6eUZznLpiEhIOpn2NkSebSsEitRwgxfP3CE40oDwgW+hldqhoVx41DBMm1Y3mNeY
+3deUEZHwYXNMnqDkpEGANw//sfo9Q7LiKyTWw1OrG5NJZ3Z7Tu8pFQFLL9T9Zl+Nvq/Rl7uiMiT
+bwaMBtyuSRKW61ACpBDRgNoU1s1AfTwrJ/0zfXLJP3RM/RNAYBb3d/Gr1+mIenvr4IX2ejBPdEQ
8gj6VjnFs6buusQMnlU16eDiGs23wXCfY1GN5veXFJb6j+/031Skib+mYQ6/u46CpxT7vP04OMNh
tPS/5rF7aQVJ1dgN5iJ0r3+HVqxbp04fXqJSWePoedURuOJBR35fK/4vebbKOctV4ujeb0lLLsoz
11iaYNnCbqdGYNwAfBk0r8M4qu/dhuen8U6xTsczI++AlHjGe8FxZxcZjbGT0drFZssMLWAjVgdG
2yzRVOi8COU4E7uBhVlralN4stsoXcn/vsT6Oo5Xhg1MXrqG6nxMka40cpc9UOLhoM1qou7r0P4+
40v/gXrlk2jkv5J1lWTjpkoRskKjug32QgeX5jZyi8nVIGUdudQ6DBIQO4bGFGlHfXDu4hAuFga3
f+uKek4qO/iVJ0BgYHCCNEt+9qmif7crHH9JBCff6v9H2ZksuY1ka/pVymrdsMY8XOvbC84MBhkM
xihtYMqQhHmeHHj6/uBUiZHq6jLrDRJ+3B2kMkDA/Zx/CKDCTy2oMa0BagRjLH4NfKT8BInt56HU
vaXdpVA1dZYbacqOagp5LGalOGmelZ0ogFF+rQPzW9q72zTDcyVFPS3qavVb77Eu17PGvgBcEpuK
L3woRp7xdk1JWFqetUqX7BVd7KQemQzJA16xyf3NFO06djYTkuMG08j2fZrspKaZDFXK+BoObg91
puufRqiyXaI4Z2+2doTwlKz90AclMDdhlMcPadjf+ZQREN4CNU0pWSF3mtn9E3p+9d7X5qLyfKWS
LAj7RGN2+QDyqv0Gut4gr0Hl6NUiBoO3Md38yw32Ks8+jUu4r1rEN6ZXMibGvMPzUKmscyV8lFu6
pEcuD74at8O8I5QxHeFK3Z3CRxniRkViMOPVJztHBNXvIdi+IqmaP0dOPpF2gjffR7yvXD3ZjCNr
FsmHynFmWYKRqPaGp2bPEfjXrZhww1bUQdnolV0sCyXwCnhfEeqhfrfxMbG9u8b8tH7K+8F4cBal
YRYI/2QWFho25cB5DWcb2s+8KgbQjcZ0HizrhwxTLfN4Sjv63siL8Lmvqi1uYt5DONeo5cGKNJg2
wQSH93cMOZz+JMJkUUbW57H4ouubrjbQ1TWyHojabFHjkDO6lzJgV3ctV61xmCHNtpQqYYEV8RS3
83zRIe5A/RxmfVnUx25ygjNPwfBczweziLylaQEukB0yJnsjsPXqjO6Yx8tL2IHKA8IAx//HNZJC
/UsUnraXE2WnoQ8vSPIZO62HiVO4OPjJusz1kFnF8dZM7MYBWOLsbyF5dqv9yOZg6T9r/wJlON9d
d3hamEzbPBDu4oow18QYnXNzZWM01qzRiEEAch7dO832l2WnwQYG3HVuPQ1NYD9F4Xvb+MNFRtJ8
EKArmmEn+4JyzO+U0iURHoCwvO6hwD5PG9V0MfEYJu2QRyO3/60tg5/AIW2Tv1J0Cra3IbqoUMrj
bbGXhnjoQFpA0Z8Qs0WvJigCLPlC9V725b4jVmM5NVvZG7mo1kfhiOMfwPFnxVKr0xhp16n1qNWL
rJmx0CIwl+hI5BRvZk8Wm5zGPnOTHyG6GM2aVA6A/Fg5Xv8fYpy5Tie0TetCs6k/A9RJwTyey6Cs
TzGsdRm6xVX+JXDQGOuhCvJpLJmQT2P92Rz3NnYsxU8g3sCPkZgyihNcbLFVRqVgeUhKV/OzjyYQ
1bk24+4CjvJBhqM6/jVK4h70qfw8ytAfZDikSuEjOL4KK7ygR0d4d7qPBynLWwP8RNksyXiXX4PG
vM8SjPvaflgZuhJ/hIU78eOIwucs6dw1XoTFsh5Rl0TNtr3YqDbuw85rZquJ5iIPgpcrTk69uoUz
gsp17EKMRPn6HM9o9s62zWu9zY7ZiMfmNO1k0U3Wz2QNrgO4KtDvuoUn0w/wR+7f5KBbvIicdK1h
XrW6dfT5aPyrqFk1PoS4snBXPqiKJQpIGCAOeCxcz7RoPOEQe0kt5HJvcdmpsw85+NzmoTk7MMiY
PMQunNHO0X+yt+0ecgekYmnD6iLP9CbUfjqQnkmWeHCUb5VAF9RWIsw27KZ4gyHnLpzUzO5lbzCZ
G08b48cuRZPTWqWFn6xlimYawu9WWPl7yf+QnJIJ9uXGcjxreb0j3UCxj/A2rhPkkFTgvKwgW4zZ
MWZSue07R3kW4R1+HAIN/aZ4co/jfEbiwf3cG5uv5JuCpRML8x0lkpX0u/FZq66CWrj3Qqv0B9cn
cy/p5kLBGLDWkpfBxQ3Db1prEwDRXtp96+zB0ZnLQGn8rR/wguS10N4PWCnLd6t8Z0bR9II+XX6U
LWP2X9YEvEL5fjVmd2a+geyTBxfDK+BZecgvY0hIv9dWuO3zznhs54PtejkG2aq9DybeoMsmw88e
uO/x2vSUPWVA/yzHWgUvD98aNnJ6AbTzcSrD4GBp4q9fw6PZz5q05VLrWrYH5KTGtVYjG+2P89VT
xVeX8hvI2XbVv42G7kHqokSZkSBbOm0ZrGVTVixlTfLWvA1xnYTEp+wBakMlQNY7Xa3RVuNU6XOS
rTeqtzAdHlkjkJGuxztMtMufk9Z+a0uBBlJl+sjyJyYiYOWMVcCPM7KrjPIrhJI8N8oLFN9qWXYO
KCmvuNemYXYaJM1rs6iyttPo/FnRHociWiUBD0H5m7od4K48s02s7mRI/lKdgP+bhv9dRijwIGIY
1Jj66ZNXLGSwdpTV4PmIYRkC1lU++d6uT+ujodf2PXKuVb+4nl67DUwpe+4HVEHm4TDIqdLFKGYH
pRM+GFNYLxSl1LcGAo4PAzp95mIaEc6KDQX3uDl4HTifGVR/7xQ9f/w0WJ42FkKPU9Ieb2MdV7F2
jeu8SEiThDDFWeAuB/6Cy1xCnhD4ig+yWx6usCaJcLrN+QSLug2/BuU15fCsQb6bf9g3HIS/23If
H5H1RcFXfFfnXX6MxiUiTeQaTgL7ENlxHZf8a5xbTdHOUMX34bc8cMvNctQonB+VyPhuAmncys5Y
ygjL0zHS0/u2VRe3sX/Md0Isr6wyxy3s94XHONxr9swCd3rlAQcT+Yy68dO6sBKL0vLL3a2jYXWx
LcEtLGSsczwsgZKjvNcL2CTYeY0XnwqtdWfUCk2tu9S4NxdbO8y1+3/+43/+7//1If4r+FGci5QX
fv6PvMvOBeL1zX//07b++Y/yGt5//+9/Wrrnsp1xLF1HTcs1TV2l/+PbBYUcRmv/A1C0KKIgT+/A
dmdrK0qg0Ln8yOfcqMygy8y5AUOXdLX+JHB6afRUPOu8vfe4hrlrbNanb/JAudJdk6LQ9nFej8+e
VSOvM1NaNS1dCorvJ80HH14PAmlcM1a/oX56EaLTd3oy2fDZBmgNd+jnmXcI2h1Kh7we9uWWccrx
CV9gTe9v7FxVdKz+8uAedcgNJW3KSLjjXjN0gfCxC6hggGt51IOVmJtRitySilOEU1jxklREjGMF
h2REHx1YWboF7pBcY9EYHW2F+1+OKKrJPgmcj2+TQJBmO3mhNMV5/j//NVz9738NQ1U9pNnJ1liu
ZWj8Pf7+10gTg7QLuIu7NAHnM1pBfU7duqZgqDUr3HbLtYzJA/4R2rFs4msIHTlYWx3wa91s4hUV
V/Rd0mp4gE/TXw8YcuRgRQveuwCrEXdJwwGUcqdtx2hoonXbVN/R7V35JdphsN/dxj0prQiWoUp2
GVEs6I23NoUGKlhT0DzU85ns0CvyAzLm5g5AhK7FW08Gr7NLq9VRDNimluFDRWbDeN1i5ihmTMWv
DafS8q5PNePXhhO5wBjUUX0nh8pJo9mw6Qw7406+AuFUNPvbJa8xLpnWnn2WLXnJrhDxRjbR84sf
UCy67lnldeUlwUob14+Rl/R0xUfjjU2vzg9o95//1IZq/PG31jzH4SdHmtiwQI6rf/zyFMU1MBvL
w11UqtqdSF3y9g3uEHqKBjAOBu6qDUfwPH5Buk62xy614cY86WNsnTqzxDCvwT93iaRVvb62vUhp
7j2E3Zyo+9eYuuGvIGL0co28dE4h6O9drWUDmfTEex695Cs2edOHMWXPmCh5LyMiZRtD6fr9VAX2
I896nmFup34EbQs3IGy++CGVwomM5AErHR/hhwbjzmmYPpCba4cx+rB921tmdZefdF/gNM79DsXG
qqEUQvIz+bQkaOyFZw3KeUryFFF6pD1ML31CGjW4MyDDPciDWpNuCPOkQZx0cuHQQt+SMdkr9Kjb
dJ0RLOu+b2fbQ+aFBdkIrO6O11guZuZlr+v7YBD9KhmSiLd/asdLX2/JQ3Hrw09HDUce9NBZNDbb
WtmanEEcbUscboLXFtJ5+Cvz9L5eRLiUmRsWEevbRawCDQwgCPH1wmlVVXtyYBlugrFGchCnAx7v
GmWkWCtPWYov0ZDoJbYnVXkq51gLG53XnGv/CNso3l1Hyx6zjd98pwMWIufOM+Q02YSR+6AMAPlk
6HoReaoVzl7rWwOiisGFZUxexdON18KOtlYfx4d+ArAgfh90u0DSAEV5sMSU0f/okM0waGHRVMCK
ZVPOuI0zbcXYZ+jW/hG/NTuUzhwPN7N/N32wR1hjGQBIOcHp9GkVhkjW3mheau2sXCXMDgFytBTK
JUFspo3NHf7ccQtdSWXWMXPZQqpflSIT37qoshZNU4oHzUzNY125/VJ2TNl0Qpw+f3GsqdrHbZqg
J1dm3xDOlP0YxHcLrTR2KqIjJ5KQ7ckRDgfA72sTVP7SmpsugAgTEXpK2irAiY0VgCxfyTlqlT8Y
eGXvTdfVtYUcbkXsyEE5zZeTgWufX9X23rTb83WQvAZeBPkGNqe7kKN7+Ns7NsZk/8noxk9lv3N0
jPfKTr9vyDGj5O+aj4mBgJAWXRsxWfuj0aV72dXNg+yeHx+Fvgz3M5oyZrL/orQIG1k2ZYc5Kzrj
pZGS2macjOlkP3CxH/Lr9eRFSy1gmTZDduZPl2OHGKRa0D7WxmSBRDamYxkgPGUDARnJWoaKjppD
B9UOv9kJC9u4Mh56XzUe5FmVmdPC1t1xGyFLZwMFodtTi00zOub9NeYocXufsoCXndfY0FCggHQL
bEh+gOxqLKFDIsb9QTY/fUpKckQk9Z2YP1jGs2mAN9rPvmwegJ05XhYj+cA+/H6NAe88/udXhO56
f7widLiCHn5tjuVxalrzcuHT4oznve6QxDK2GH/MiK/U1tKNaMyufPf3saiGO2S4/LOpIEbaDlX2
YarqtsLa6L02eZVUxfR5BKke8V5mmJjltebxPKCAXvUCDXa3gQs8q0xPYdstZa8UnZa9UwdT2MpV
49Ngz0HRl5/W2Z2UdtNEQ8SbyIUCnozl/Ix10Y+phP4YzwdhAIiK8ereyVgY1a/RUOsH4dp/JdA5
75A01h+vB1XZ4sAen2RLDpdn8jpa0tLBCAR37DOr3PKgzfLshhd29WKK0YquFG1+JxbOoRlVgtfT
uR2kMGj+bQ8qjd6kfx4wj5dXnubLy0myKc9kTDY71p5r3w+wrPn9CShl8J799GH/r2tZ+vBICUHd
3q53/XbzhM9f/vbvKMK82bWGdrh9reuU2xD5vdIs3usZEL/Ys/0j2yRjITQn++LiRbeEbTMcQCQ6
r6MHkpyFPeoyo9hoMzVFqix90l66qi7xhCsAtLHFux2Q9TOWo+VW7PkhssiO2yWEhzrF5o8eq2/w
3+wCZ9nB7z/bvfGBqoW/H/US1zdIMDVGWbq6dJTZBW4yU/JRWbtA9q8vWvednEi5G2NVbFCsQrir
/5F0inMNu0OSr+zK9reZNhj9YsoSnHxDoXj30VAVm16bmRlzM54P8uw60i5L/77VqBd2dm0e5Jul
cSrE5UNte33PSL6x1enAyCNd/+GPqvjVM79o5JjIMppl3VlI9rHu2hqtg9+qEadvtutsu7Ewv9me
4y6xPQyOWOkG5yomK1ziQvrNh2U6oH7z1FoCSwSs8tYyzq806Ib6m4UJ1jqscmufGmbynCgZfolT
sJ5qykNsg2dieoJVnhp0DRgN3zhdgy6/rEOP5o2M4axunlrDZ+s0Rqq34FHYwM4kKLur2ANj4gHL
X5jX/4ioS7ZlrfgH12jiu6QqyE30ak2lL683BsjIRx745QrcR/NSdJmBPYSefLWz6hXMEmYfIl1h
8ycOIsQftVMU7WTnOvVyUbCU81T9dI1lbEkX0dDvY57+h7arfnXU85mZYyIPuZG7T46TQTmPStJH
EOE6UnVhcIrje+lQG6AkrvpWeNJnrhuYWWUjm8AYoSjVRbSdeF6fpHNtyJt678dBrzxdE/OaZ7ZA
epqzBEuKRKlXSZw3B4Mpz3NcIpdkPG6K839+1GuuN2/tPm3ESYNptuoA6tMsNgOW/cfWTx2KlE16
r29ER6HYB+6319omoCIEosimaP0NIatV08fpD9uKfyRm273EZggru8oQ5CtS7eiCll8p7ji8T2l+
4o34fZpYjqAn2K5Gyjlv+HJEa9RVs51smg77qJDiBnlPeo3QXOU4/z2V2qBdTBD1Mhw2ZnVvDraJ
jB1/1VJk074ZvwZaZ79orujPXWQg1q2Wbxiv+ntjcJVlPGd8Q6XEbSlVk53sLfvoTVeeOgTjnqQL
oqY8tGIILzLSViWqxYI7GwG5vKCMcu1URZXtwgCMt6enCWDSfx1EKd4qfthbN0HVICjd+NppoN3G
b+d3W3bLabiOIFxrBM66sgprYWredMq9xlw2bli8DGOWLbPJcl/JKehoJ6cTJiTgQkosd74q7fCh
AiT8q8jUpw4z1e88OA6h6kc/Qa9tdFXE6CE4gOFYl8WLGECeULPXVk3rBX4dw5uLBB2U1A5OfqFc
ELTayzCWCiHgZeVVtZr7vu+HYmvZEyoHfqbt51g+9SRC9RjalJUUCbudrVJq/gf65eRf0yl+hFjm
7WIUnHeqS6rIrQwVXYsOaXANOfDs/xrqiixe2JoJzn0eDzvhj/FOCF1eXlqHTLTTw/bXpf82FDUj
6zno3I9oqtX7MOvGtQrA7UXJjZ+FV9k/rOEVx4v8e9GRsYtTNX2CMtUvyil6EaFB9svRvT1LweS5
sFBljCYDuJmZps89XjQnEOMPqqmPqE+yRW6UoDyXwOmWOsi7bSM6SBHKcD+nrg6y5WjhaC3Ksr+3
s9bYUtv8kqaK+go49ZuFM/cPG6svtw7Nj7wu2GjXXfRkxpW76dTMuQsL3MAsG2hSPk/C9uqbM08C
WrgoxfBr0hD09ipt0ROWIIUEWUxk4PPjtQWrbu+FE16rM/Dh7yP0BGOrSKnOo6FoLE774xV897t5
xeaFbQlTBZyvirA3+PNSV/pTEWnlo0kxStt2Sp/BB6ocfhuq/eAjHXvonexehlKjrylBpM24BiPi
LaNOsclycJCDc4c7NM1SRDKHtHEWg1IHd3oHgxrC96Pc4A5ucadaAcWTOaQoEMRDHj63za8ZoOPW
uJSEb5O00TPXddAZKxlT23SVCAMJ96Y7qqZvPejzQZ5Vemvz22uMJXkqbSc0GBLySRC1AZto4eAA
Xdbhk6uH1aMRoY45PyvkIbVTbeV5ZFjlhMCtykcf8ZrbCHmNrCisdZ/BZvO0ZxfturtK2FjeyGbb
Zg+9aB4abtFu6YXrrrKSZ9ln2slLh7bMSbacGul8nMD2ra9V5y4u/bUaVNoqH1qUcdEZ4kVBpn1/
bbf5F2tK3PNoKjG4HnM6xL315dp3myt7U4wCLrf5MgZAa3xA32ehQuIZR9bEQ8FXjuEZX9okqrYt
Jm5302TMLjzUpnOsSt+mynqVNyhK6kv196TMUKuLn4K+RxPsodKz7GSXCurcvnmRh8yNi9Wk5CzP
ra4+aV2avIYuWzIsCJ4aUYWvYK+7MXnNQkV9GrR2yQYxec2DsX2cML+TE1RwAg827wkIfAgMI6KF
132JpOCEyJFsluSaD3WZfJctMY8YrCJDhaQKDrFF3Qwv5U3rgjIVqMY/knWMl3gnOh9WvJfPLpGj
um7UVn/JJ13ZyqF2Z4fXoUVRuh/etOtaGPSm7zw1s1QhrP0QarzbbdtZ1zAHegQIX+uuovOy99bM
0E76PHiei77UMWWvfqh7NuwZdZMvhuEnSx7BxdGNyvqJPfNZxhVNDOvazaFjg9X9gnEreqnxWi0K
JDlRm1pWY1h/E4Wyw5hb/1lhC4gbhPWtSSplkYvKuQivHjeWiPWDMwPFOoH/XxSku8i30p3cbpmu
36+o1mQ7uRmDYDSsRD3+6k2pRa9ySgKwyvVkNeb4NsKuNV5EniU7RfSfm97crFVXfyms9lfvrSnn
lvjKPBUlL8chdFn1ZFRM7HBYgYfzv0R9tQ2qYfwOPv3H6KfOs++F9iYqCgoHdQ22paPCmSGW8Fc8
/JAj9RRZyamgXpCjTLT1Glb/tVlWdyTtsBTvonZZzk0ZC8DjXs/+c6ykLD4FbFlZZdj4r4PAVdGL
DbbTfOpadrUccoG1fCNCCqhpdJRn8pAB21k7Y6uv1GGWgdBRtFDz4n2oMEnEK7Rft6VWvDtgTRZx
RQk4y+ro1TCMhRwWoIt2lza9u+zH5As7l1Z5GqpS21hoy7N9scTXNqLaoIAJOumlWqD4Q4cU+lbB
QaJVp/zqgAJQLaTYt+y4zZAdnkVOZzKzx5AE/AUC6Z7FmXuSLR+u0c4P+ngpm/KgNO0rS8fXkcf8
og6zn/YsicwD0jxJbqE8DG4IqLyL9rd4EyXnwgFBoSqmslZUR39GqapYpKpN2nE1aoX/w7L8bBH1
pvusKr1YG9HGzAr77PWeiRRSqLzjx3PRusH56YnvFdZq323bTRc1/69eFOHgcOaSAy4MS+x1bOyg
G3Z3VpZnxygIXdak2fQON+7+irYfStBlRfKGQ1W11CL7zghLRCSKMv+Y+mLXjqByeIMdS3MA5WIm
w3ksU/9rr2nqwsdO96XAAXk1sh45ZwKGg97qbw16Pmd5qPsKT4i0qpe3mDybMFSYMuDMt7iwOm2d
A1ddVb/ny14zOuAwMzxgch17C9gT3swjX7Da15eaUqJI5HnpX5k6GAe0QKeLH0ELV0wyboY9XWRI
FSh/W3rQb2RTdlSRvujw8jtr87A6buydZZI0aYywRy6Y51DWATksY/Wssj87eD5wyxjI2l/hc2jl
/V+RiKyVYrjOIRRVeR5M1GQHKFx/qYN9FL6t3tVpU23M2Md6RWqLXk/ht8W7ekQq6w9TFmnPclMn
vXZLGdOrXYuRBskuUPJDhwzkOgeKd1TCylmOKVoMU1LOpaLfbdCnwIYcMP8VEI9F5lGj6Ao7fkNb
GXvS1Lvk3qg+Ndg78O6L31DLDI5OH4qFbDqJRr22SZt1PubJG77iFOGh8+KOxWDdML5imNk/yE7H
okYuFFY3cfiYw/BaqBihvuSNKuABK8U5YXG2HYWe3Pu5lt4hxqHu0r7E+SK2rbWmju0lm0IVd8ZM
vKFEGS/UsSk/FDPfxcIhIZ2mlIjKYZZazB70USu/2VkqFiKMzJeoUYrVUPTOebI8mAPDoN5PEyq8
Q+CGe/5y3TEuWMRDhbcf49B2lsLw9lVXNcijh819kKkUS+az28HxnWqDZmO1aLwedzkM3lqqO3G+
6tlvqdue9e61XXZqAYRxHiSDVVrkq3oOsmNo75s6fQ7Ukv83vupc1NCzLz3iZlE2sJGh3H+ZHKM/
JFbyU7bkoW1qC5YWwEc5Ps6j9uQb6XW8ohTOZcBYFZqdiLaQttGicEtx18TVuFIrtbjLVbN/t5pd
MnPCGksv9p5o83UvmWNF9A0JyvzRibNi2Qpr3Pj4MS3YOxRfNMF6r7NhBgpYl+8RzlVzeEIIH79Y
dMquTbX9GfR+f+4nxeCpVH8nx1V+sbuM6mYT9/ugbYovvbUGlK2+50aNfDUspJUM136bLcze0ajb
q+NjkQzvSafiHi7c4d5FIHs9hb22y9iKv/s+XjgU4V/4eWHYmZADtqvJeh8cN1vpDhK8CCzY7yOi
DW5Q4KCkFgcXIhsCZYQbH+ZSZ8JYiRLoRSJX0rWPycar4GX/WqIv9mhPFS7khEitx/c6e6uFbLqT
H+/ysAiuE6ImQvmdV/9O9spxNtWhLTmrFoz29B6FoTjEQuf+mg9JlS/yoCvOlL2cR7vDNDJEX/02
oKxBJTkl7MFbzCeHuRndPlulCVWspQb3CCFPUIjyKnIg7PafBcqPd7Il46FZr3Idv7bWNNOVEdpD
vvKDYoD3ZiN1D5dZW49pOixMWxc51lN+f6/lZB02qCjvNGsSuFMRmzR/VK6nco4fQ5SSPfJq8mwA
dBpn7GAiV3TnIIOePCrh8NWwMpLQVR6egkHzz7lm4hw8dzgRN5mjKZA6mrB/JKv000CS66ubld1S
95XkWLul8lhH+l/XC80Sumr2hEtnGrrTqc8hNjgxXgfZJKgNgbjTF/I0LtvXGSC8/xQLlMy6093g
IOeiVyPsFR7Q4cpydHMlpwVG7268Gm6jlEDVMHbTmix8kPqpv0Oq5QQPVlM2jzKukj2Vo2RoshqN
8jpEJ9+yCpbjjbbQmwk+hJuWT7VqpQdDR7DZdbQYYJNVvGqKhfqjHOyQTIbF3y6dsEtKpGZ1pCqz
/ix7s9IJ0EisknVotMVTFsbpxTQv16Hg5f+KxuENbcLy+smZUXcnM8KGYv5geYW6KH99mesFtSi7
fhnZlIcirj99oToNmh2EDIy854+UV/r7l+qc7j5og+MUeskZKfr0HKsmiwfSWWC/oTH9jneNRiE6
88vNrcOlmH6KCop/8zAZT1M1hi/vzngSHomVrmPVoLjYxsxN0DnZkaz3pYCtBHCiZtlJPijayV6Y
Zv4D1rPQ1dtDkQ/1HXVcLKvwIl1baIuZ+6yqxTqMQzLAYFlXfhFGG6mFJg+C6tmqwg7jUyz1NPwD
8AvdFKENpBATjdoU9aY16ubVbvWnygmi72akgfONcrIruHlkLHfuPDeOzoClWVfPIwb+QWWhfmgN
GWlLb7sHTyfJQTk32kS2rrwWsXGu4wFhest9s8hKvvRY/2zsrK43emScK6SSIcGW+Gfjx/OeR9YZ
FVr/R23UGwUv2G+DDX9OZ0nxqKWVvx3TbNzLSbGP6XaqT9N7yiTpVty35Qb21vhpUmZE/naYJ+UI
cj0MkQp1fJ70+5OcEdWAVTua6RckoLS1riRo8en81ivoM7hZJNnHECDv+R9HjIxAkuzfXwN+ePqB
hO/1GvDPV5MdpEe/+iJSJTvLgw7L+1xBFF4V0JTXmZYg7mn2XfjAsHjqWO/LcVmYeUunhvEcU7nt
hLsyizZ9VdIsWuSKpv2I07ssN42flua+tVbhv1mTit6LCVJZA6S305Sq38vZzu/Z3jxbVVP992zP
hU43kvbg8Yfvcmc7C8mbzcsI7PZkpGctsKaT7JBp7FKo3LO4mkgondLF1jp0KMG2kgKnX5oIRc1E
34RWk+xUrU2+uO6L3LLUggVMkc80kdFJvtifw38bLfcxcnQ8aPZiaKovXdBa5p7naX7fzgezmIVK
PYc1aVPMNG+PDVPA44P1XZJetLgxtlQ/rG0171AnrfhwVJ7gvdnrL4hKfmrptGBBBGDI2OnOI2Ur
rDvxkStPHlsRcCNa+eKhOjSxh3gLgkTHzG0srs1uSJM1xQKxk73oSFEvH0Aeodn8pHf5ttc9+y0y
tPEOMTZq3mlM3lLY2nKYv68k8EvuvjyobdTuWs1Axk+bxd9Lw6ZCN7dvTH+9zBs0eli9WkEXkz5M
LRJcXgzRvUBp3zKfZMgex2JRF1l5AGxgPalZj+HA3yfAflwN0qneCmsk85pkVRXIvpuhOt0HftjD
5EauVN7XbfY0GKn1DfDstGqxx0VLqOlP3AC8McLsCw5fM3wbQh5pC2iDhic2MmWpo7PwiAvTIh5L
3pi3XlfVo7UN+WurUf5hJ9WJbdca5XvVDc/A2upHkanKo+v4Z2GW5TuYY4pgimKt5Sid7dGi731x
aswEniBaEodhNFay084tZa86Lmin+YpJqlAAoNBzkL3Oo8fF7iptHk6W8K6kRno9VCye8sWtrRX2
r54a5vgCnme2ZvPv3N3m5U3okhESJz1HcBRlZXuPQnh96dkBPXrZxUf35yIjKWyiXe4U8VI2ZccU
BggD5JG+kzF5yIsNZHyMaRL455nbjcshq4pgOaFyuscQpVyAKo8e5WFw/eR+yKuH2A3KgCxRMzzo
Oosv2USNutgA/SuWqtlYKyOy0CrRI1Ms4tJrj/JQFXl3nOYiJFit7zLkl1N7/DTO8ePoUFQAreex
ckhKLmcfQ46OC829Y6c4oRKd+O6dPLi/z/7skcNDe0yXqIwinDUPlDF5dh09Rp2xDVD3NYIiOkCJ
iw7y7N81/79iXtwjTeFY8ep2PRjiUE0hFijZOBzlgZTEcCxmiHkJppLnrLu+dXq/h8nYqI79IQXM
IsfLmbBrkJ+Wp+pQxfcZwoByrJw6WMFvfD01dWMtjFoDKGyq94Ex+SugKhhnR9C+7CZSu4UT9Yj4
KbrGuRxAfjC4DjArStO/BK1yvz2ysckukaokj2ZzCVART5DyU7O9r9rqQjdRNY9575eYAG6jsTHW
Lp7i74hVU6uuPZSxSaS+YWLb8MN8rwMtvi/0OVkZltF7X4ANVAFo7GXT78R9qqAx0QEJfRwS7cnK
2uy1MUH+CSCiOXUZuwZoJZsWFrj2wu+Ud9Q4tb2MOYM7PMAVY7BR7hXKHAfZknEIZ9nJwAdU2l5G
URUeJoFYtmx2teuuStW1dixUDUqQ6rMHJPlc4HFQOOpKG1P31PUFUpoYH/kITDSXGscS0kNQa1YR
4q/6TJf6RIrKbEM9PCZ1/9b1igWLdAguk+pDBWiBxbvBJY/S4IK9Z4gEePZd9g/zoKpL0k3vwqqW
I2RHGJ887bGMnRcyluXZ1YfgtRBPkrOiY7V7atQiJbtLQXNU22I3Youzlk1vTkSAg7CuBJf5Eo6t
wi2A+LOOKqRQzM7U3pVEXFdP6D0Aqxz7b6IxqqUVTcWjLwKFMnsr9pFuRA/J70l4WV8nFWAz5CSD
tE7Oyuv/8HVey20jXbu+IlQhh1OAmSKpbMknKNtjIzZyvvr9oKUZfTN/1T4QCh1AURSI7rXWG9YF
QK4YAnVD3YvFg2wZORicDpIa9VDWFMuFXquaOcjC9QLZVzTJ/1wwgy3ucD/MLr0pXroo/SUwuv/e
ZOEQ2CAjL5HZWw+ksv6qamwJkb7GRlRBfWNoTfWhj43fcr7eaU0QGZS3Fpw2H2oX83M5EKuYeFZT
O120pKpWE7UYfkxoXuLC9XaatBdbD8UUIVLcU2dcncW++mWztcpxQCSj6DZ4kWG4/e85CQhdtKFG
WN22cFHy5fUEDpXHT6rY5Go/56V7VSdTvPWjveaN2CnXGorm7jCqR5Eo4ho5MUGeloYvooc66S5u
+7tT2SCb5p9/X+00ZvxxdWyb/3v10EWNT9Qxb2QSBpuh8prgXnGFVacHCmaRm6EfIJbLdEzdxfYW
IM+vDh3CYK5D54Z8DjRtAd2bDRMldSNmndbb6tmbrOuMuR6oLtKxS3OXx5723qwXLt1CIdBxPi+M
+3m491LC1sn1ynOJj3TQSDZ7PMe8E6R2RlLQx4+9n2RTrH392vexP+QT/mjKQfyGvWNkpuPWLrbA
kZ17226AVaR4f361encDrNy9zybRPqDp1j7QMxv9t3ZMqhtQ3PRGbCF8I2rmN1JzKJrYI4He2uxD
TAfJvD/JaWFJ1bA0TYSIcRMJIgQxJUTNEny2sTGPd7IMYvy7KUfxRxrvpqyItrrRswII83VWq+yF
ei87S9Dih6xI4+eqMH5JC3ExLa9GrX9O0BUb8l5ibBUrah9qaln3c/dkNyiyf/UM8dOHnIccpyWH
Wq0P98Y4K76bOEy3SQwlQ1wc8vWTsNThs69KquIgm+E/82Sfnqhkr+orQtzuY9Lnp7Gi+C1bmOQo
h2ZKWAI75NYDa3Tfl1CIOzmqO22FTJZOOtceZjgz7JwHddaOsik30rIZO4x+NeVoYe8+MC+God9b
sQ6On19zdhqQzSuWX3bJs9hrlLOIugOZ2m6VZ6l5VKfxoWKROSR2OD17Wvm9j2MkFXP3vei85VlO
UMc4QUEGFghh3seEXAvfa3f8nCBfIR71zF9dCO/+76xJqeMDUefnyzj8HgN11l//vMzXBPlGWtF8
1w1RPRFZ2bumVayGXO0SnvFmIDLTLfAaNtuvs+zMJn1XFVZ9/E+/HJR9H5fJdujq+6VAIXXfC017
0ATgcojWim9MrfNeeVC7hI6zrDdgBMbW8m0kJf//Bwjpquf+h6pjOp6nOTB0DAuSiGrr7r/RoOC2
CtvWKuvIWrccYswZlsDTRHFqiT7mj9OcfwM1k7WXxOlwrGDVaHof7UzMHbbaVHvPbRyutZEFhIBq
myT36Iu7orxrp6rwqUh5zwJ3RDKG1ql3sMQIhA+2y32WM5MlOTsaxqb6OrHt3AKlDWibchBxPYvK
lGseZJPaibIlKaVs5eRkwtrFjdx3B+neAFqD/WzZM6FLR5ZdNg2Lshecp109NJQY1xkab7Yr4xwb
bFpJkb3iEVVeZQt79DhIdDM99f0MJ5FU+cmMvOk4kdjaxMjpHvoRlJKXlvWGjwgtjQ5NItGwbpdL
6n2M6pFnw/rrq6OcvFRGoLmYrpXolR37buleBkTXN3ZSCQrOND0Va2zeVw6JV3Qv4DOiXTz2CFOv
o3reh7tSjDVxD03FUML9FGXTJtXUBEYemplk/dKLsx7YK6eXxVa90+z1G9lCJu2zX0776iM4BOaX
EU64Tvm7L9XyIg92UlYfZ199mqbfT4njHL66SDjhYbYeZB9SkXB6eAaRwPjXgBxV5jBB2SJpTqQx
rONHX4j4qBcBb12s7CmB430p8igE9A2TeGekQONl5/+MfLVHiPKeY0ew2bju6/DxCoZYxZ/N/l6b
9M/RpXSRM4pwHdEXoT7OcVDUZvkoGxkPu/0cm3Mgm+o6IbfrXxrmH2fZJetupZU9WKsNiuwqUKrY
QJKk6L72dV0c35dDtam4wch23mzoEndRPI6PpKMAxQv4JLIpD5mpgy5qnOSIeuj4aNsEdELgqLxe
IA/IaiG7xFqO/hN9kH/GxySpflvTgoP42qVjC32tcU2ULfk6E8IPW8dJy63sQ1yGFHFleTtRLhcH
gaOLSKr+MW6s5g7xiBfZqlwVmBf22PBjEeaSffKAWNRxQAbgKlsd5NyzlzU/5XzZhZ0JuP3GeTWy
kaKR6rbfB/MvZeyNt0mJlgNeNp0vYFdzt+vwnGtXfcmdydhMmh5veld8t5pSOeElW+ydMpuCQvQV
AnRxH2iLdp+M7BQUYyFb1jXq+6AlF80V3lOC5xXuPssPMODtvoEBxy8Zly1KJsNhmtoY4YYC+8ep
O5FDwPlmSg9qEdmXyArT/cSmGo+lwbk2nvFSNmgxuB0hhseb8LQ2P7Z4V229Ecbg2Ih9bZvtnVJc
cC0Ra7jlDZgeaLyj0T5oebrLjCo7pLWVAiPPUeOIZr+aF2goRWw/qCGu14aqTKciTqhIutpr7Uzd
DySaeb5UpnqtlNoCVBOxD3KraG86jbbtpty8gcoNqlmPHuUBkQT1uABy4MX/7gNpmW2bymqAYP7d
N3o4y8dKHh5xco8/ro1agxRDnt/LaSpQtjuq27evi9RaGXn2hD06yH9flEG+DDTNSfeyb0Z17C6M
vfNggtHwjXauT5REMb+R7XJFXsi2PNgKUNloVu9qFOVy/+OoYxZ30pCAOGXKoKlb2dYHszrJMyjn
TF3W8VZeJXs/L1WryQ8F9R+5EslFKkpDtOXXg+z7an71/WdeKtcyOfxx+jX+9RJ8WZ3PBe/jVIgB
YToINbinnqa2+zwkERYc2XpIHSvOfdmWw7JTnn31fQ1kSYN40dfwf1/i6+rPmeid72uYfUFYJ/4Y
We6DgnzoU5IPR1Qi/gI+uNzUAX8Yc4j0TQvIB3i6CJ+WXFS+Qhbnt2X+rqIJ0MOIzSxP8fiB56B5
qLy2ggkWmw/DKHDDTLrsr8I9pIaW/q7FNKB1FYonpavafanl5tFQch2CJlp9LkDfH+nsbBYV+zTL
A6IeIWiwsdCGPBtLlb/gLnS0cJd4j/Mh2blRA+pvxEKNC6gXR2n0ovV8M/s2/dlRB3zRB7F1TGFQ
7sy792zJtlNvKi9ju9SHRLH8bnLGs40PyxkR/vzcmFtddPPRy4u15ErGg0RlsTHsxjtYenFMltQ4
9hFCD2DI6nNlG28r6EE+2NM17+gSCG7CF1bPeS/sDuU0RUve04aCHR/oY5pUhxjlsStpU0xQzBxH
pmXeF9WY7l2xbGala7e1WAvjVYe4EeCyvRFFKgUwENPcN9lxVhDkcaDFImrg5nihp49Ko/UHc2aH
E6Yk+sFg2z8R2z+kJcX4eIrHuz4Dism6EggFSzBtdn4vUfpgeopJDSENzDF7yRGs+EGItU0jt/VJ
S+fXsorGa4isZIB2nvKjdJVzmPTFq4228KFAx2+/OITwA0A2r6Gu7ib9rwpMgj+5zfAAVdM95nM6
7dJQU15BHFzB/9d3kLKLjQgLM8CxpDkDgM/f1HnLU1ALFsENg26ct7FiCL61Xu7beirOuUsx26nL
G7EiVsxdlAetbpgbjVLSbdBMbzOhQerZ1WZsbWPfJ6Z3tXX1DdwfGhQdkoo1ZiXHlHJZEEf6X449
ZScExqCgmU8ujzEnK4vTkIKnVip1xdRF1bE0DBct0KQmxVSpB1sRJ3OstaC1K99L8m7j6UW9KZFM
vjp2kp9sNnTQPnylq31PtcGNTW74ra8R/eyE5zylx4R9JTJh5Pkbj82JJUj3JkA/VdfYz+n8YvR1
8VQcrTF5GDobg21kbfAWAJ8Tk3fa2VnDVn5R3G0j2IXN+g2DYuUUGi3VHTEB7VuJfwLxpNRLSX+q
zV2fTg+6ncKkflBwxfJnMSc87rP+DgJLFKbH8HefztquxU30JA+11+SbGfu8uXRTH3Gc7lRXaLzX
wkO+q8gOlmLuGjPX7a2d1X1QDfa7ygRHxwpojJ/YCXW7Wp/KkzzoXlJ9nMmmUtnlyVsPshnhcMtj
/J/Z/xnOydBR8x99g5jy1Kw+gYR2c/HRbovyZ2z9dGqL+yB2Avzp9FMpcv20mLFFiM7+Nodm2FWh
D2D5O25SfoZeAUkysosnyETeEshTUM8vth5Xu7iajNOY2sbJmaFpQhqZwL8dwyzx/DIeyJCMGICl
QtknFiV233N5hbKpgjTtWfUbMMS1ixA1Dhyzg2yOhyx0wDMeoBGPdyOlTD2JB3tUub9VX9Xn7Ng0
dqEFUy5eHeFgaba+A1hptqdWx7l7qatiOnnROJ2U9eCpm7yO0V0sh+IUrge51sgzVHBiSDykMH07
UrTNOKJ+pqZjfyIJhAncejZYw6+qKZ9x4LD9Ws34BOp1iSUrZ+1nVgSM4xpu8zHcLUl2RbpcOTWr
+aM8hAmyIkpukvbPUPdr56OV8IfJ/59m1q8WaN5tR5rlNM5LcWID1Cv5cGr1wjyaFgAPWxPEaA7V
vMHoi62p9qihICt6Kj3x3Shba1uo6Uwxo+xwUamL10jzmhPfUnh2fLDmpJztFCPPfoYu5Dl7+YfF
KJMFRSXAfyT6ckrqbjlZHYpRpM/RDnOrE/mK+sRe3t07acKGpFBP2eojJ5qq//iYPl+Ij0me5UU9
fJxl6D0fO4O4L0TGAzi+LoKodMGQqs2ya23rwSgFmnmRh4i+ErcneXDVuj31GdQsLDvAVkLS8Kuy
9CGmtyeRhN9xe3poavCAVVR3QaprG1BoZ7fpfTV0z5o1naJEPKY1KDQDHMhxiJpTXZCW1xzrvbGV
8JJOwxJ0afFQpmLC1UT7iWo8YufteBaUa1GDj5DFtAsXtgfisjaQhEztHuusjTa2zY6oqfJ2lyAr
HcDTpfJam4hpgZsEvPg666HYIfGSbhAHaLaRhSeFkowRkR8sYaXiC2fmuyJ0f2QKCXDL7p7mspo2
UxW5XOKFQaPrsW8vXb6LiewhcI1PsUN1dZoHUOhrAmwtrmaWjWG6g7gUuDp8UJ2Vt586/rzqQ3SW
vtWwTtghlwPairBqw5cKLqDbWAewyOqu9To2B5bbbGMvZpEQD4A+8chUR9jR0WQdICDdvGijNFUE
u4XvhBYW0x69IYNfPemoxvH3pPFCvnPS/IgnPsbBOn9lz16GLJMI7/MsQp4195R9lOT3U2p1B9fu
7uxQsc9ZXB1T1qxTEib7XqQdH+XgIHOAhWqOlZiPHZfYNku5bKGJ4HWmRNcsEVWQNY265dlqb7FD
Aebl5K/4QqpbO4VclCo1rkYTigZJnG9HT8ewHsnFbeZGr8KEPTdS+Imcbrqy2N34DjXnIsZ62hnu
1mXVh3T/rqKEt0ko6QSFa4AdYde9cVWHaqWmfR9cqPJd18QngNuB1dgztsgtGjVDkm2dvus3XlRf
mzg5FrEBQsAzbxjEQhYqPROWTa4HbguUvM/bPd9P9Inb8kEvKxgKTbvln7UcbFdY+9wettOot7Bg
zManiMRNLeyzFSf8X5U0fVwMbjndOC4kD3cEE9d193/Xrpoe+TyVR80YCA0GlVolu/FsmYHu9yz0
VDaCsULa0EIt65yryZ907gVY/VU5aUChmrwspoImzmoq8kFAdfE8zVj8vPEWZbPjW8qCUgTo97u8
v28XrL3Uir+/m7O/rKoutpqrGBfFwvWXDMwfz0zRzsqbF4Kp89LqaHdbkJZHV72lKWIJlbfsdcW7
mHlcBpnWeSdLA/JeaejIZKm7y1A1v3beZYq0CB3pOHlyiikk/Mmtg6sMzoYckgXlp7tPTRdNP+Iz
3fa8k5agdh6viWwvDC9QqjHiIEV2retGuS0WfllAe/Wynk9K3i97yNXfy1LTfZdt8f04vpR5jpfD
iNs0Gz5tyz5qDJrGurPz2DogaI/Kq9b8mma2K4hxhGdWo2uaW/Vhnm7I5lm+BVV731hOerZzlfJ4
fHG8od0UVIaboXJv8YTrhNF06b4bQSQZ5OD9NMycS72oPPWX3oZhbWrYfLGjGgfhbiJP6EHXG5Wv
AYDbTZXno5HmPMI40kDJl5vBE866cFuQ+J06qAf8l6IaI0tSW0jcgtmDeIXcaG+tbyq9xkNxT8EF
ncEobJEkQfE187hPhE1pUsmSiFKfY2/75YRWGn8+xOKlduNAWeDnIxRZ+LpLWk4zh81Sea9zprNE
IwC3j5Zqhz3mdx261yZcKNcmGqjQskryWzmBNQQPHUTq1PH7CmD+hVUFYwwcAenPLBhJ3QTz6Eyn
UWj3etQ3O8HyfBNeAavCgjHEIhDfR1H5gqnlHXJ315708hXl2BlzMQp91bgL3cF7MK1hn8+sP7Wo
ja2tqkiJ1om4zcps+N7Ur38PW9Gituddo5ZPAP/brWvU/aZU+h9ZIbqd7VY4PgkQF0aEt18WIxFn
mBOoQCIn/hEE++GijmCVSjTvqmSEJg7XMHNfltJUnr1UuQcnfdZRlb+Q+hh2upoSANnteNXibudm
lXaO11bfJePVFsZ4VZXIOtm4sMB3ZkYSg3bmCRHkMD4XoUBQ8vRrEi/6VcBe27TIDQWyyUP7NM1p
i+lIO4FbX+q3yARf3VV1+1ZV4+j3Rt+/TTD5fc82hjdyugPAyWh6i1izfXiMsCGJSPwEIZg3rZh7
4A4UNz2MMwG0DsZb29uQtbmh30xM6ZAMaZw34FKtj4Cg+8b2g+gHZvNm6jQE0E1yMxVo/zfiHe6o
ptO+pe0C6NUw42+rjYBvhGJ4reIYzX/0BF6aRAHYiflp09cvNszioFM76znuCwOpjah6TgRP5dmm
buZ4YXGY2hYFILRQHqHAEQGaZgQC4wIzOEGxDoS2pQErWxpHv3n2WO8iHTYobEQMeZJmvnhpYu7T
vJvvSqcZDyb20Gey7PWxc1rt1APLR9kTa2EX8AD8Kjc8KHOOP56d5od5rI1TB5hyK4Qd1KnlHOER
Oht8FnhLsI/RKWnzbZeohLFJ/5DP6r6MWnEPQrs5dEjCrfwPC+2l4rnJMHVMl+pbCd15A0hIDUoT
37HCPNuJeYezmEYUpP0aWuMV1O6fwlZIvLD5V/X6mLF/AAQsNlMNm2IiEO9jvuBLPH4ehkw5FbwX
35hdb0Pl9M7y4mnfOPMrioXjxgrt9bk3mbtkROilykV9Jjrx0wJ6heZo06FAYCyY0AH0XUOfghnb
38BZQ4nUMsajOYpH03t3HRU6ljL/jgcic5P7NVYOvRKltyYvCCY85y2EnuhXltW/uBHML1jxgIea
epdGpHSVRgd2rhgE4213HZLR3UVeofuOPWObSv520O+g1qNBtIoxpG72poEf39SeOFoeuXVj4IGa
iDjeCaRDkeRMHmfK7b6Wx6+V00I88I1xAW/Tn6pE0Q6xkjywcG1GM50CbUYlSFebP0gva3ZTgg3p
/pCQHVnNO1BuapL4VmRaJ7Fow3Yp+gIP9uYc6062L0Ptjd57WOMt0lndk6Uod7mT76wK/KTCJvCj
ajOuUWNevpAAIKREEpKEoEsKtNg1Q57sdfNdL4Wx4/n4XA9FEegiHS89NzxlRyPaIFS+d/omOwsD
oOpYjbAk7fFlymt7H4Vhh3XN8F1tS1IKptgudsyzbwqHS0JqwA5bFPdgvW6p0r8Lq4MPZPQvUTgn
IDz8fIHn1zeoNCgJK5NSVduy05xt7rDw1z0aDDG+MBB2thA64ufW3dU55pGlOnjY2yDs5JnXpeqp
66Lwksbecl+yk7bT4ZeiI0GmuRnKlCFSOrbzJPSfk0PSjFo4O86pf39w4tz9y4OTlmJiAJIV4kQR
ncJWyyA6TXh6j4v3gKajfer0+XczF8Y+G9cPJHGb2+yg9he0CUlPdH1vkZfou7FY2lOLVyGgOeRu
xzVXIOp2JFVEikI0QZfZU3NTdZUbPPGIO6qZkKOocAUHUN0f2QgP+1kOy5EG0hO+rW3KfNnx8QL/
MyZfRRfqyUzEvLedP1kdNsehV6ibNG6gQkM5GTjb484DNU2rVPuAQU5QwU4PKqRdtTi198a8zShi
PaJ5c83REA2SrgfGVaBNO1F+fIG6ikfOAGepyLZjBzVcyQoelqCFyN/slcJ2fkUptX8sSlkIymVj
LyU5/BCnjQSZZ5UklJ+1BnF+NZ6ruNv0Q39Pea3yMbWEg6oBMLWN/qFfhAE8pDIhknXbODrGETo5
Ro5r7JyZNTIUqz+kyMR2BhOEjFr8WOasV2iaKXgDz57dIUFkGejxNeEmDOPnXqA+qzunbhi0lz5/
VkHloLwQNde+HH+b1Hz3w1Knh1qNKZ9prG8L0CaMz7ZQNY2gnIA5KMp8DT0kfqqmfUnChspc+Ccc
i+JZDYcfxHc9AuTtbo7CVdGa72JVZVcbK5cjJrlR4Nn2Fkmfd+JwtK9Fv2x7JyTYbd3vuIXmh0XB
28ZIB0pHRrj4onYiH+sd7qvmNTPtiPip/d2M2E856fJsVdkuK97qMjZ/hHV3sZsaOwt0b8X8LRKi
9NEcx9pyLh9xzOp3TuI8GlP+rSxwgU/a92zSXsK++13k7FP76IeazH/cpCnYUXg9lYMooi6XqGdX
Q/nISo5t3e9Vu19+1Am6bCEGv3o+4IBa+2VHKkUptHqn1Ua3Ta0CHn7yV4fLGoWrsruMA+qUQs1T
wII1Wp7euNWStt0o+ok6gshwahZW+KddsVmWA5EA2Wf1fujJvHHnJs5lRdPif+p2cJDZfQxANrzF
cYitw+9qNxqbyppdvxfL95wPBrt54pH+vqwNbzeJKr4PJ9MCMXctPXuTEDi/Oe10tOwx9E2Ic3v0
j18UVyS3lUa6T0OFJarzDqSjvT0L7w8FUZtSNaJjEYblY9Rkv9B7nHxXw+teN5TzT4cHBNsHpzxF
lPp8pPmxU/aGPHAnHvAHdt3ZMcvM6+iy8ypJqQUllpWkFArAsarBVwLHt9qoik2CDhqPfwKqBPzN
biHlslF1Ewm30pyu8szoSLc6MNLUsYRXEjYDFJ4mecC//Bi1lXOwbVsJyrRSrkbJn+rgN2NhS8Mt
nBvXOpmtC2WpwmeDpLx6M4A5K8+Wdb+kvBqLCl09svODbrXxvZKWKUTT2Eam2Mu1G7DolryKR1o7
Spdma88dvwmr8u4JJAFa3nl/10UhNZ5s6ZC2KEEifdpgiQxo+xBf1IGnsLnk+Z2b2lB4oLIGpbOE
Fzj7m86O0bytx/S3ClGM3XpM7k9DehSns8SEUFjjfhDPFKTIXyh4TqSWL8E6TSSa85zBZpKM5tJz
63OPs5UvkT1qSqL6a7IclU02lIGVYv+Wk8hdC8MD1kNRIzaJGo87MYXezdbKz8MYoncAauWrWzc0
TB8XkGPdskhH98+pjYLxfTpDW0ExHV3uXqdUSKaQByR8dPgO81uLHD+lNfc2N/ASmxlZiLVbzrJd
thD4o33McgmzbktruY+6NVxkN0JSV8ej8pfBkcMKsnmQWjP9iL5rnmVndp/EnU6jZpcSlKwclMo1
smudQboIByHZXF/DyPQjlP2Ypdpy7uVBF79rTMluKI6zhqj8T0AMJKevCcJBY3Eh7Nqy5QKkYubu
tI8nLULIYb2Ewio+Y4hMyEuKaqk2dppRSLLTN3ZV81PVzc1JJe3yIe2qhZcGVfPvTjy3uxqd4aNm
RTMescOFe2/5Ec/qSFpINS+F1nY3pxsdXw5AInlzq/bSTwA6Zg9XibzNqE8CcN4rXvptGLx4v6Qq
RaIJxGRYxMWrkTRv0vwvTUDxLebwXupstWAQ93d5+I0HH3wcVAUC2+5hZKb6kFEO6HZ5bjpXORqV
fXOx8vaS6WGfQSYKs73mqThbrfoMJpL/V1A8z4NqbxTgmY/1ipwqkbCWLckrWFtzk+mPkoHwz8xP
jJW9Md1s3qSdcUNdGjWu1dXiw8ZisTrc4QQSXbOuFYfPznX8P9YX6WQnx9VPUDqQg9a1zx8O5fiZ
tXtS6E9yAP5hSY4RttT5w7C8XBLo4B8G3fXoOncfOtmaUwRx2xjnT9ngv5voVeOxYzu7tjk4juvd
hzgU7Ax90QJvbcoDNLXsNJfi91dXlCDTC288QInDVFBqYS7OvlunqQRgzb+vnFo19t2it45U0sN7
lcz//eKSqcNfutrJeXIAZT+XWJg0zI/UgARSxWJ6yESiX8Zl6DaCDOpGj5v0pmlaepNnU2Ighe/O
tf+fgdleirvMyneyf1yywfyY0hKD1wVwIvkiXTP0ph8OC6KbapSQXuPlvw6KrXabCv6I3/fTb6lA
X0yLta3coUV+cZWrn/XJr2HgXORoHYeB7SjDc7m06oPbp9dknZWR7z9FQwMwBsQuUZw3b0v4+bt6
RN5empt1BanTxFLY861eahhF4FhvWslFNvl87vRe7R9ka2Z5tMdXLR+0hxrYiOxsu6a8pC1aAtJf
jYBoPBptHG36KVVf47kYSPJRYTNd+5fuYU8i2qHmHwp+BaEp8ZzFswA/gxq4XmGWNcbGW1mC15Vz
VXchm9Qn7k7OtQzxeemwmqLISwktPy8dBuvj0nQqxbPTWTYlZMfZfcwlawIRvqEIuRaNa6fXnrEm
yG6eO93KteVVifa8iC2K88lHQxTqC4+o/CqHOLQBAnrNUV6s90Cq5rFTt3I0KeLsBKdR8eMeJl5E
ivDmGO11rMf8TQgtBv7buXwhou4OOGOznZdp+FZxp7lIevz176m2q39OHVS3/s/Uce6vaLDW2SGJ
K+BzfVTfg6OzgQuVf6mrZ4u1zNGWGHg+jj1EsP4PYnLRezUgf1Wwp9nISfLiEBPpeziu9r1l5v9z
MTzT+SinNcShFl4pX1fL19RhgPvyaqshYzfUmRKEEyC1FlXTg5aE3r0bK30whtSX60Xf22S6f0+6
cfWWMnlvUHdYuTXtTcVsz8c7njrK6lqiDiPJkWXUA9mchZI8WtiAyhbPEetpyMYJA6wFHnekUMJN
nXx5zfIblLMWqUSjPpiRmsNa1VF4lp3QTGB1YZnhG7hlfEycGxPrtrFjDYfk6Ed9kdw1oyeelTFX
t13aKVvZLFoNvnIECkZPJ/GMGI375EJ/WBtyglmRpaPedzcXbXuyVJx4YN0sb13ExrttTP0kF2gb
inPbdd9YSWqAeJ1+rxLdF9qiXAHsGy/pkL6yWikwd2mtY5jWKtektbJjjWH4Jsosn5/wd70s7/qk
hWztjZDs/mCyguXqaW6XeI83nflozZh15Erf/jJ4yGhFe1+10rI1ne5NZxPx1M38Qt/EI6VJCs2k
a8XHiYIqIOY8lEL+zxwV67Jd1Xk4OjmjehhaUu/tynLDHFI9qHUlNrNXVOePX2Xaqy4ifjYGSSLp
UbSY0U9Yc9FFdhWo4m5Jl4DxW7/Iui0lpu0FFjYXrASmR9R6MCONV9Hw7nuirbR40RZ3XtZF96jJ
4pxUxu3PqXcRUonz19Lq3T0Fdmtvd171WojiQk6z/dk6wAAKU3Fvbd7Udx0B8qY2vf5cDFABJFEG
C63h0Gr549ALMuRO9We0ikOpN/UflXzZv0/WObJn4mR0oIsrETJ4Dg61G4GA+BHJwxndkXlTV0jg
dSo1hQyImC9vg3lI7U06xv1RNv89DfrZ57SpfdMT79vYWWO8VacMgyplQRVsGsmVKETAq2qCRPHL
M6eLnI2pqUjOIOmwoXrQHBGO9zA3LfSH/5zx9j77jGKszq4X5/eREu0W4q7HdlUmWlutoZaPUEt0
6OW6BQkDgE3MPkfBrNl0ntn0WMiTg7ApV/ZF3Mx3IgZ3Y3C/Xjo3VA7SZEfT8blOEIDcsdSBUekh
215ICe2k306ioqibKaqRXQo1xioHgcfZ7+CX7duZ5w7KDzCfiqpLAFmA6QOu0akHZZwIdWKXEjuq
zOIO4ajUpyxtV/OMhqQ7A3/jTB6Ia6adXaE2Yv7T9zU6tXAaVUKyveyrcEX+eAFjGuyLkdxhYa2j
TDKiCpFEyaNYqvnc2Qez7sgWNyPFavDOg8/XE1dsXQ9xJCisE/AaWB50ycPQIqMJvCS9NuYyn77m
yjN1WabNvK72sgmUyTv0TonVQOmGD4XR7rSRALBfWwkV7yuWixQCackDhJXqaNgkwr76wFYVyBpy
kFfJAZeUja8WokaThGuRfshvzlBs3bEkxzUYN96u+rggs3Xs0PMle1WqImj7npirGRUUTmvtMTeR
+UGQ59DJ0RiG+FboCn6GhLEiWF8v0+PhlgHfzhUHKazeuQNTe1OmxYG3UDgPuabAC84SQAhrUw78
P87Oa8ttJVnTT4S14M0tvSfLV+kGSyVtwXuPp58PiWpRe3efMz1zAyEjMymSRQCZEb/psahlohuu
jbipw6Xkuw6ufbDtPWzCKWLqLnIlen8So53ptcyHmA3u/JJBGmhLWBPRBoqolNXWpdNbrhoj+p9b
rH0AL5BLEc+OQBqCU5bh3reNJMtfVRmiGRVrwpXVo9SwshCpoa6ItViiusV86JN6yVO2Pd7jHRWA
dpXnky2lo2V8NQyus4GCxn2eq5fWNk/Ub/eQOJtfJlyb+sYvS+9Wq3/d92cigpn5vD1rKs+7Jcmv
WKiGjil2FobpYfIMekOq16qC1o/hd9JKOGOgnrgn5+juMPUbydurOJxGdbGp9AEh76kZBS4WPIFS
XHJF9d4Ge4MVhvamwZo5IehdbocaUQ8h3cUD+3m+Ecy20p7R1+jD2y9Jppqn2dfOMIZ9G/doHU9W
5yAOuPbJVq0U3QueRlLXq9Drkm0wcXuDUg9uOHmsA0HmNSetFlhJX71aEYY3l1+oGBvHqN60jtb8
wXAEbtVuFA+ShmA4VhPNUZyJg7i3l8lH4g3WWiLXfegVTT3XsS3Bs0JIM0n8b4K3VIPVYZ3W/oi6
lsxA4JqPIXmzLRJxx7oK3ZXH3f1JRyhy33tA1aKJAt1PxLVaW6bABJ9EhDx+ujTZ/e5RwD0Emae9
ktDrvKH/DLUecVQ+37lKEfMpKdZTlpvoIqwLLW/4Y0Bbj9JZ96gWyeVQP1boTixTQydv6nlttE8u
DXTk62jrbB5BIfyISCjD/fC/oaqYr8k5tUfIFP5K6jHqdRELYnWilE8+i/qdM5qUdgfFfBka4zEf
++hk1+zBQ7WrrqrVtJOymLzVJ/d3cfhPHSKWGKgsUiE3N3bqoK+pyfXCl4dpm0xTxMSZOEjDKJ9i
T5cBmqfc7SlmvYYTHt0y/2VPG8nKUsqD4CY8bfu2qQ+BBZpLjBAxC7OHpTHByiXL/fB0bfjmtvGl
rPzuWfKS4AhrrV9BOBy/oUc8x+0JIBJV0lfcZnw9jTeneDLFQ9RT94lVI2XheOECEJh1yRHXfdXj
N0gz2pvfBQYKAQiyWrEEP1Rt8ZpGnW9rTE25dx7k3EvHV3Ie5gp7buhowvxRLbwnrBKdGO2gksx5
3cBQ3IOmcQDGSH3tUdW1zROkuJGsXo5graF+z/AQfyyrxPojXifyHA9k5nctuHQzNTE0cZwl3lDy
hy1h3T6trtWuBuvodd8SrUAcRs26m97I7W4wS2mHoT2mY5bB/66hEhOZYXUF4WUeEtu4oHLc4ZDX
I1uqIXwgYhTeWEBrVY7ShRxhwaDn0k+NX1b9bGm18ah2LNKapp7ZpQAz5OMgS+FSbE/jxC035djo
fFfsQyn9oTyXxslJNK3E3ihG6ZylWn9SuBZPVe6EK+FLjqQDKydKsmlESQkBRQpNWee9yJn1YEdF
8Cmr/eRW0BtXJc6CL6YYDK9h56m1tmYThCmPhYfYUo71fIEmjLRXZDt8FIfSORmyBnyqzKLHxnHz
o6m0n6JLhAyrnkodUE6EdbavIpyD06nPHab/ctgeIuhFkGo+FaWw4Z4gueJECPEG/UA2A5WV7mxT
ishlnG3n2JjBFfCD4JDJ8J69SDEe7mdjktsrv8+NB48l7ApbgfEQDsklUIwE0RQHwW3VCleQs9Nb
qEZfBwdKQC555kXEJ0napeqULoJdrEiDMFIehhbRAj/Wio2rO9qbMwHjpzvOfUTs9V8jtKzU36Is
m0eoFFkWWSUf2yQFbS0Y4+YfR3bS3UZxkggocyOfMP2pLJmslYtz+6gN3t5r2o9yNLQLypr6JUxz
OnB6/gvpmGZXBDU2D3b7F/ow7bnCnrE2NSlbx5LULm12UagVqMhYTiaNtYIhiZKgfRiWMMYsTbvh
z63f1OkwuJgnhjmP5TrACQe9IoAzjVrCyGCcOAR14W5SW0cMZpohYq7U6zDX00Osu8AgkaNge+mS
6t3akyYh2SferWRJi2SQ3ZOICYlCIVuYV329JjU9LEVMxWdFT0y9+Iza+rsd4KonBXwfMRYHHtph
CHwl7ko0JSrWJKN07u2Gj0DtKGWHSsXsvEQYbgnBASfLCruca+Dihy4MPilYUBQoWns3d5c9Eu9I
8SXws+FSq85arBGksK0e7rF71jabxlXtBCsVaVtcLr7a97WFmNfmJW4+smLfxL1LcaSLMYzWWZ/u
ZJnT6XApc64ncTcbDP8qesVY38/1Xe3W6M4CUwCfQgE2d8qTr8MFFodkakYg8JYIYXare0dvJtU8
RGn7cd02qAN0atcgjTWsG9cpH/xIooQw3zL9IqB2XLGW1jB1OgBPT5/HTDM3cCitlTbtxykrFOeh
rD6aaSNfTYekGBdGVeUo+DHeV/AaAJW0DdVGgr0D7t9HmOA2jvHXmYiFU6yfYmFnZJseCOKPogIT
XDm9fzAKx3/CRrQ4AUD/SIref7KM+tIZMg7XXcc9E0fi4SxTaGg7yeOn5oIAhVW8KaatvWLZJlIr
Pj4Bf28KUVgo/tZ66KlrOjV8i1aKFlQn2odmUhpmN4XYEiI7K9EM4Yo/IRlApSNGYG2iyn85q+ug
Lpw6HhscfbmoDDBvKwpVWP9OD2LxSMaPhm7q/n+x9LQW5Nm+B8poXwvJj14AOM3iCIaZYzI4YI/m
TP7aDYW/tSEpVDsnrQT8L+ZJtdL8P00avFQ5tuX0AQsEX8Ta0gNKtBdNIfyKv8lXU/T6w9+aEUY4
8+BIlUBGeeFrUurFKrfRTESLf3g3s2oRB+X4KkuGBT8J3InUB8lGV0Zvn0jsLp1cKx+zngSN4qC8
quOI/JmxxeQRg/9mDidU0pHNM7JHZ2Bl4EwdDuRVCU8c8RZH9J4v+DC8i3eYtaN8sUZI5FAUXtAD
/2ffwEi/7PFDDCyKmUZF9SWHlKjnKVR9sZjvfA+Q+9jKe6HBJca0OG7/x5g9FXLEEL81623bgXP0
V2OgoMacFFdyHPbVmKpQ4iwKSGKnIdi8f3TgsH5uECc53uMZSLOjPoS7BM0MkUsVGVRDqw4o7lJW
mNK2YQSyDJXvbicStaFqNztwPNpSTBikRrkmg3YY0yg/oOjdLZU4Qh7d9Py9IdXGU+qqyp59C/py
FJyfssw0nlA6zeWkQBqICM/tzxDgnocuwWdgYtyFgYzfIRAqB6lzpsAdn+OwK1ZWSh2lFr//WuU7
ntayZl4EZyqbyHbREktZEa8jeY6LUC8u17/HxDAx6/driLEdyKr5hZDRWYPDuYGuBbkbpD86tuGL
3qhLCp+dd+S3Oa4THeOMaURra9c5J1Yq9RpWWn8WhyAr+7M3HUST3Pc2NICf92BAFzogckQQD3mV
gEjphvKhne6HLig5vxtu+iS4J8JE7MQabvXU/a+IVthbxBlIE0NzYoWEodFyzr/Iea7tLGiZC5Ge
EVkYcegNF6pO2BzcwXlTusE/5joJvTRwZjsKUQVUrXjlUhy/iMeHOATQpGKj+gqJR8/vifN2dWpW
anWo1RJgWiL1t74shptaZdADwVRsRMzslOEG7QD6TVSznZvGzWVbC2SNhgTcRS0/+wHviMBnwV7I
Cj4jQXZgXxWsRQ5qiitN+hWPrDhYw7Aev/19vIgnrPJvYOTCReTLpzr29afea5WzNICbF1lvU9JR
6HOs+IQAnPois7Cck+YlNWzEbvqNyIKPBXkvCYu7OgVOWRconq3a6gBYy7/MLaOe8oImmuLStBay
i/hxvlVXcv2C6rH8gGQmPqv3MzLhCJsX6x5XSjKSQ7cce0V+D+L0QwnV8JfZfshNPEE8gMmlcah9
71QQHHFvmM9Vk0mrDFuViySB1etHJ5yQBhr1VK8Am94CJLFhuv7iw0Ts1zIzOlfjCFStVYxX3wnd
DTYWkOJFExeVldPY1V706p2F1nJiq+ciz4zXCfueJ6Xz2Nq++txinCgmgVRNrolnfBNz4D+NBzlv
m6UBb+Pi+Gg1Wol7YStbrNoOt9xKdQHMi6Bco+AeRuVVtMQBLT/SaNMMW+uPRdhKh3tc7xOVgjQ4
iRKsvAFsfBNMTvNFYDhXcebhPhMMbPrucaPWrB3eoOFCxICHOldlOogXKeySWoYX3EhPDwXLwAl7
IsXx7i41nMjHaLDlY28rxRY9//eytBHqGjq9PIVSDKWilZry1HjO3B11FCVXIqaHEHY3HmiO1TC0
OfIhq06V9UMjuSQiw1aOjvNpPJ12rRMdxZk4GB2Q5uXc9vqRK3gaNEdxJ1CsUj+4o8nbHZ1jMdX2
xTMEGBxmSsHDv0fmR07+qw2G8GHArtJfMli0xFPl/zJdoli/C6Iag4aq9K9OjCBtOFK5Fc1SUnyS
inRAoskPoQ4uRx8Nb0dZZDEmCNmnY4cD8Dw3iypAQ+q4vU8THbGMLqXpJ0vsVHuA6HJ/EwfNJ/vc
oRBVT/eJe9xovD3FD+vkSRPiw/NQiLxPFYPFVCuMXsWsYboVibPfUy0qOEioRehEiql2rQz7jCuO
ZZ2jkRKXLKoGYbifm5KSXV2ce0TLqBX9kXeOoJQjexRZc/0xmw64JjQ5q3QxygY6hwOCry5FnxgF
gu8JioB9Ei0ZDfqjrDZAGKfZYlZkDL8SGJKkHvR9J2T2SgtuXo2MkZBPIiUZP6EfJfpEBLMKaED/
P+PjtnNh2Ab9zgKwsza7ztiokx+b6doDpJb8z+a9VwwWvfI02J4G33vvc5XJy02yVfBIhWZsjLFW
X/4x9968/7++B1K6UK1tOGWri1hmD1gri0qko63BSjd1DdUy6/QhAZrvniqnss/2JKegh4ZxwFos
WmgiWZ07RbhEfmfYdajvPujWp6al6U6xqUgJxUhl+IbGkfTeRN6f4cD/3mA2+H4fLdQoPf/7P0aL
cN9+h3nhzqN139bWaBjyi550nkM7e4Oj81jkzqROFBQvHvwAETabSD0j+1os6ibP38CGW9vBdSqs
h5rsTUp8czm/RvLNKnF41hG1CpHS4Nde6zAtjFoPL9h14BjRKcaLPrJqRew++8uIn4TKZ6qoL63n
l+9FEJHvzrvoJpGB3ZUkhPfW79nK79lm3qd/2f1TGmf6r2l2iBjZe+iRZhxzK7ol0NZ2XWt9zfYU
aI5unT8pRodfjuuDYbTc/sNSMGHSVfmvCtYet1r08ntMo0aldH5yJ/smoRv6XvcYHXUyQJ/OoIhR
kei6KHoqbVFBdw61DibLCrVx6+tafZXZZq2qOoqfo+HNAWa2CJU6/ImKwALQq/TdCiRvNWU9L2mr
6kdMDJt1lPvZu27XR7tygRtiVoVGVf+MpE2+LfDChr2MnUgImgAoZBTuTWDW1Oxy/xhG2JFMSKdY
CawbmGD11h8C/OfQQHJqwmr+7FtjdpxjyPK2y7HiYhG980wdXZOsQzwkEvOKHnaR6aFnKZ1tKdC/
eY7yS5zgpzafgEn5pciy9m06+a/HTNPHadbfXuffp/8eIw/JutV879FwrRZ1Nf9dCTv2zGhUPlfs
spDwDh9Fy4xgCYWWmR50NUyfySCzbIAutrLdvj0DOI9WWoRF0+TJmNlt8+RakDSnO0JI2e7pdx/F
5rlPYPFEn8I80fo9D/kN8Cl9kB2NpIi2qUsKCTSF/mKO1UVsysbc9Zc5zhLXiPLKOUOmbOmhRfgp
oz5CbqZ6RbJsMU7swzjrwVtkJF/D6Qz07NeZiIleMQ7Zg/+l9/4qJHUgL/lDvR8gjaPJoXy0jkXC
VA3KnR50ykelPRShXL/7vqTv3YH/WYwqhuYNr/aAvITaXrwYGqKIU7ipULEs1ZOKY/ZzDT+rc5wA
pahSeXQ6TLfNrKluhlpKyA6mMtYGcv7h5QqqIPg7VVkrrZHpHddOk5c7UWOm3rHvShKtLa4C16It
krkU7QOtm4eJivU0jGW29jSa2OeUCJ7Mw0YHcejITpay5GsTDDPbZmg9/89n//s4O1bko+66S6vS
si25jP/+lSoZ+3YfkSJkA6trha/IskJtbZPVFdZaMQzFRTXgZyEgFp6ftFvx+VW/vkmtVDzGXdzc
EFf8tBW7PmkFdU5NrpQTXN1PUeARRRxPNve+okEZnGo++cRs1UCYbES5B/HGZuEDttpCVQCqqcvp
RpTZBFpVnIG+zi7QfEz8MJo/e4VbvRinVPp6aFEXnqy0HMUgaywZUX8WbUsiByDDE9vEVkZCFP+q
HXbO3lkcMnf0zqRKlrLnoEjzO96R4N4pWkllI6hO47QYLcS6NAt3raSYRxESB6Vu2xrrc9lbWRl2
jpYF1BSTtvJJV/jOSGOgt1eo+U1p/Bp6SWl9SpBfWsk1f7bDk5qqj+J7hT1MbswJh/lrDgzlynau
ecxaIEWQBX4UqjouUrOZaGDgpZ3NvQZfherkQ6T8EoV3UbSXYf2rC1cuo2VhZmBm838V8e9jMBXG
ozpzTqJUj5FftXLlyNwabvuiNpb2OpalugbjiJ9qzq2oCyqNwroqvQNDO+JsmXxXbKRDc5g7yDwm
SyMzqqvdBdbwXD8bRYcqiu+yENZN2dtWSI4uhWSgEA8UsbhI+2U7+Bto/s1JHsbMOEdtAYlUlHdQ
RYDyxo5gp41JyZLe0W7i0Lllcx31H0kPR3+Oo4v6mqq9DY8+0+dR8rTq1DIgZfdYVYf2LqPYnRW/
hOadrHb83LXI8He+X+UwKRHI06aD6BYdwQQnl+FYLXOkMrfC16tqVGWnasDfhwlpKmK50/J4DBTK
NAKqCv74lliOcRJDAizbrp2FdMg0AUchoOcCSIQ6XX2dt/fDWALZ0LtwfC2CfVlHTrXBN3bYj1W6
xmWoRbJxZKNSK6cEUsSpRJz5NMRwSZXGecYxq9vCZuyrhYiJIaaAVySlG+z6xnoaRJJGlSz1YGsD
sh+TkrVjRNrBMLtrO6VlChUrnFCJkIlZ9pbjL8U3MX1jLkKzs2igCInvaoo7BeJj99Dv8f+MB6AX
TdLBSzwx+NbdthovkTtR7XgTv1vTe+h7KVzgA9ShBgUUR7mJjE0YUJ/tsWtXTCw+/9WiClCtg2zK
zrNkuZomegRSk+ALNTWTJK6PAEuO8yeX3QHChe/uhWY35mi3GbaQqO1Z5GAaBU6ATypsNxuJOi6e
pUlttbsvwMDUXytgnER+hj8VUvpt6U/WQNnZ9GuIluK0D8doZWstSL6px8rb7CzO7gcRA3gsO6TR
pkEynOfN10Ve+c6HCM6viaIK6tY2HgYi+I+XE01n+i/kRl/6JEyP92FDU5T7APpDsFUmT9hQkQ+d
qfbqfjKoWKeZSqX7lqJ9RT72978dD4KpPXz9+7vfRv8NcRzej7ojVW3PSPU2ASUZJKmzmoHoJAWs
XespFVkO1nhiILL7ztmp9fUMZ/emDg8IzkDZ4xyKFZwz6pOUsoLxFeq6S1wwzRWQGrX7bqrxt0C1
uk2j1u2x7qP2CFuzcJGKS3LoQTmuMd2ooIOLfrA4ux8kl8KqaQ27e+g/DRMxAEAtuLAhnJFIAkmk
Zi63dgCyS9G8H9J0qHk2BOt7SECXUG5wL3GVQYUpQ6SgwC81nm7ukbQA5eDyVwh1x1jqBYQ6c3AN
a6XW1O9q59ds6OuPpb+2E0leJU2PSRHSdbLWm9dWjuvHUcvkg5yO0UJ0ipgT6ZBXbNvfimYxyO94
WNnUp0en6WaMquq5a8OFZmNocorpELoFIg3X+IDJElTCz6mGM6Bn5ye/6woSYxIYZQ03O9cb3IVh
WsZWPJA9FKF3xRi93R/U9+fx3zvv8aIrNy6Fr0MLOXNmiGiItp1VvDK++COk1M6iV9iTk+b+s7eZ
mve5ohcNo6fRy+vvKhYZ0CfhnIvlF6tv0mbe8NhLVJe9IPwZDhjVlm3XH72ercOp7cLoYuAmuGSl
uHcy7D/lyoVYGvQfzQS/tVVLw/cQAoRXufVODuvxhvnWSPrUl79Nk9yuPSoKGWiRX+1cazz3vgTL
eMqC/E7N+nb82bsoJYmQOHjhtJRORkxttLy7RE63CnL8ValQftFSOsoqhoHfiFgb9KqECURlZxfN
quZh4lN6XeghFTz+2zAp75VLMQEuXXQprf5BPHLCPpoMzdyfoiUOESnXdZNPisiTWaWIlbisLixZ
TQ5fjpf6Otexj3GhqM+pZPEhQj99S8JEPfgiO5QgsLQebRLY988ZBpp0ynRU/6avRC8HZ+VKlr0S
z3AYcFcgEpgPcsnPD+zUgV5kk3/diBHiqZ3pgb8DhaPNj3kR6xQWhSUCj/cVgVrbOdqIikr1uVSi
cdsiV3IBn0E9azIQd0NgWdHQOtu4sP8SD4amHXYlZfajaM3rgDrs/4iJZQDsz3LZ6WwqHkqIhRAg
Fppe2ngKdeZ+MHmi8axt3+wM8+gJEPCfRuBh175BXPljRFVNOqJGjVLXtKwJQsk+ZYq814KIJY34
mOkY7qoYDe77x8wTcEpOA6TzHoMb428Ny8UOZlr6RDzr9qMdwhuW6s+uS8sXdSDDDtOcckhTlVdq
t2D8sH4gizYs4Gf1P4fK5hdm1rCbMHAl/WabO77S/qHmDzYPmRwz5dT5IV66U9Wp6GDDTdBMb5FF
wXuiIuiIl119KLkgD2bhVRsLB1Gk+ZL2ufXb/pjgybUowrF9LtHefhw9LFCzwK2XblyfKqUerpUR
OZDz5WFl6vzavFCPH0o4bodGAZyShnIB07LeiToRMvRfI+ppRPXfjYiapEDHoPnjNZwxr9cyTnFL
MBfR1lbCeJmacFwAy7rlVQo/msGCERcN0GJdP9R3c28Dm3qlF9EmUTPSeLWuvUkohS5DzwxOqhPr
bzrFp2TImpcBaPqVbNoPMSrzcmdraA2T+Ah8tOGIQyJLuszDR0Ccmq3Ezx6bJzguk7cA2hmbNpi4
6ZPYuJxJzqrxcoRfpuYdvyxUyGPFcBC4ivTlvaNsgDgbJM1WruUkK6eDIRzH2t4yOgdANygSyM6p
x7oRMxxIypMgCGY4WC4iOZjqL5rStHs0MlC5t7z8rUtB3mRDPOz8tMnf5BBcnBJo8kX0+gb0zbF7
hbdoX1vdfG/sAJ8azA8WcoFPqCn5znfDVQ+6keClmnQfgxPHvyplfMdkzngf66Bh5anXjz4bmA1A
Wv9sp4q5t1NZ3gVt10Eh0eKVDMsgxOdyI9yyhEmWGqfcVacY2gesEVOv+mp3U01PDBQxE7uJeZ6I
uWaHnoSqNhsBlahjMClqbbCQtmz3NAajexoK1VtBp5WWCEWYLbvdRDqJ7kRFTRzp0eUg299QgrOu
90NplNHK7LBwETG7YWcFfsE/YQyvHO/jUDEfj2lYIzbH/Dg2/UXm2mOlLt0QVRJPbsNzY+brgqzM
FdEj4yrOuq6Mtuxi7Ulk7ivm5Gp7KEPj5xAYSxUJ6ReyGbiIjIGOXpXTvzcDEql6a8h7fRJmd1AR
RPjr6Qu8M1WKRf1YFJa1UN1yKXg30TKUQF7hFeNsRFG57EGMJ1L4S5SksXD8TnXMOivTQZzJtfzu
Jk6988n/1Vt26P5OrpzPwKq/RtRyMWyQ6mLv6VTdLmILyYKxg2RhZgPV7E7ZBmAyz3MTbXnytllW
rsSYNLeqm1nWOOskWGenrsUTGIG63jeTj3RIDAQPxv5YRp35mveoaEZV8gGJdtiNHWI+uoqhBuWn
fgFdp9qNGlOHyoO0iQxpObfJVPIzclXtSXeVj0E31Nc+HV+sSsVyvQ2PXIDeRxS56ioCHHI2+tg6
jm6qUr1BZUt2NN3Bg9QsJLBkfVOseh9L5qzWDk1aaoCwoPWeuE1Ea6/RKHuLMbpamieYM92WW+EI
TUBGDknVA4je2TPrxq/sxT1fQco5Qt8PsPTJlZ8HA+UwK1yjsNXuzZjraDtacgBSIsK2Rs+s8xyE
DoGpOGM2ERShRY61z1mYeHRcorpWvgE7CC5RQ+ZchHMZ4pjSWu1GNMUkX6nKpdH29lJsnlKrkGxn
0fM32ZBta/ZjrDzF3OKf4pIvJtORQ5kAut/MQnsacIf8I15Nz+m/jx/ZCa/i1pnjA2pFYbpVIxdy
v9jlxtMeOP19QP172vqKI8wNCC+YbWzgpyG3a7YvDZSVg4vm2Er8V0rt7jtr7F5QqCz+iE/jfWoi
E3a6Oqclm3bN1R8My/afcn3Yizt7rTtQ5xoL0Cg1/Df0o1v2nOwyzDyOHr5AVmjFgyJSjBhuFg4y
dQCgWtIt1HTiioJWB1h2xvyJbnEw49QAKJ+oxaebW+6+QPtgZSVJt3UmgYPRx6d8KA1woZEFfyq3
44cIf8laa6D+TaFYKSiSsfYR42W0mtUyP8QkCk7/fMaINsJsCgmgErVNVwo3slpJyy4o1Qv6oUgu
KiFpaUMDYCI13Q46LbbOfWk8xUbdP7o2VxWNEeL8IZLVH6mle+egyarlUOIwKJr3Q0Tx/yya+Nui
6QG2cYuyUwdRwOabMNiabwoqSXtqMm9WH8RcKEW4NSfYXCr56U12LDYyEwY4k9TPxmxkdPGBfAiQ
6P1QxjWIjdL6fg+JMwxy+jPaG/3Z1GJUDHV9HoESyJOvm/i55cm+Vqrho4cVtwJabJ+rpmWbqaCm
H6Ry8urq8jsmcuZPKlYUNvyTKlVviiZVj0Vf1pQWvV+ZF8ZHEcqwdLvWfboZpwEiZBquvAkjKVml
fqMhWddVa6/PI1wlDG8pMLL5KOM6Fw7mHo+q6hQgcmAvtPSnhFi4UirWA1sPa18EVrMZ+wpfxjg/
CuQ6cLJmYU7FASTcuMN6/iVKK0iinvZSyiqiebQ0KvZzC3mnH5qPVE/vDghuCcBPxW520cvh0fdV
9XEIgPnaqTrhikGroYa5LxHQAlhMM+ibYKXEdnAQF8A0yRgM1Cp0G73hzge4NzpmdmRDdZodgsl6
8U59/4QsT3JtRIavUzZIRU66dnx74htSLXdYao7Ub+9fq5H3QJTt8SZCiP14By9C7nCowoLULaid
FOcRkNNGse4GK/+QqvHDkbT6wS8V9WrxJFiIONqJ6IO7fn2oQzN9r9qz1eXFh2U/tyoe134cDe+x
xluXIImcofu6L8hjzXEjKvQ9NQY0GkJr1WdyeUl78LGv4rbiIU4h0A9SkFls05C/AAUhIgIZESqK
sxmH0F/+oyPNUVhqS7nciQ7Vcb2da7j6QUVfrfeKF1G/MeKlP9AQ+2J60LssXpCkHC+KAtxlynyb
+oPi2fhUcell207DpaRSCuVWFUU8qekmf5VYPSSe/kuWuheTX957j94KspNqfHPQatrVmq7t8QgI
L12M7QsmHdK1T9GkMlDGOFNYrU55V7ywPUSUVdJ9dzVWpbFuscV7FAeFrIIZheY5SRtEMm3X39mB
oUZnkBzKVk/sB+ga8lX8IsPYfODnJ5Nr5Tc49YkWkDfncVTGtdclm9Lgzj9YEpbDPWtLJUrNQ4o6
1EbV/fQF0tLPzk3Mn9PQTq+SZeZHZvGJwU+0b0mFXTIlfDWK3JtbuL5mFxHvp06j9F9d6oV7EY+A
ESsLM/pZavpb6QwWqRgOGs9QWJTTaQdocfBkvmceoKLTjttmBOAkFysVz9RVhlbNZoYjzTQ8Kypf
cVMvVoHDEkj8Ia16+LN57xUFPQ07vmXbeyc1jfi4f/sFodKtrQDvohr0945UzS+t45XHe7xK7fI4
vYYzlNmmGDG1axtDO/fTISlzCWXTkIJFDIfkj9g8prKSnTdIH6JDHCIxQ5wiC5Eu09DK103Zfr1g
sMWcHFSQrxnjp9UY+s6dFI78tkJhcrocA9/CHMqRYa1Utv8i+8NWxEnfU7TCw2sjmih1HcI0Kp/x
IIjPYnppea+zgICTe2e5U33rY/CdJweIUo738jFy8+zIFt1DusiWAfq2DVAEVuoB6FX6a9IH+UKc
/tGeJ/zR59iyutC0PNshqWlfLam+id9l5Df2FcjbTcGE8dSHXYJ4H2J2SZLn56pP2QmV5dIuDOMZ
Z83qIbdGFMKhaAyFJx9MUmpLzZbzNxdF4HWNxcNWTGp+qQ3ggvEoMMyh6hi3IoIM6baUeJvBuP3u
89zMnFu8AjsSxb90OdTRupSiA/LpGokH5QAK3EDntvcewyS5xIKHVljjXnOBKjvNWN3sAmUHfcTT
7l1C87RCUfDijkZ/C82k5Rbuf0h6NNxEaI5HzbZiS3j2KajNcT5quOJuTz4IAZDzXKPxu/SgtO4O
Yy/p3RijeB2mYXZyEEQ9o1Cfr3SKzd8NHYFcPwFKUMObczTeKbsRe8fjUNlqhoRrRGKjrKarwU/b
lnasrtz9vAyqLc1Zs5hzD3XqP9UD6n9rtUV9SdPrfPfHVjUgN9vrx7FmY3TIexUmqJEaJy1EjFqR
w4u4RVGjC09yNryJW5QIZbICCYpc63wnU8ywOHdNdSpDdUeCTfuox6AhcVV5FztzyiOzMdiB8PiK
+eGH2Aj8HlqAnkVFPfgaWrmut+m1yH9Fa/4+1GkL6zRq0V9iRYRBtTcviyxdusDCt3b3lZJYLg2m
Aj1liGDX/2as5NJz4bnRVXBYBGultLRybQ1OBkoXXkueKhdJqu1d6apA5iyvQKoZQ6a1X1ng5vJO
ag9IH30bOv6qvt+0T4Orhk828MHEbAEZ+O3T9GxdxmNgb0XTiWScBQfvu2iJOVVWvQ7hEJ7FJCdx
a8TmknBFOVPGPmaU1+SlvXM9wnEha4F751RyFQfRIc5I2/knM0lgdA3OsHCNUP3Zrr1pnaWHBaJ/
rWY/5DocVtsBRDXKWNLFMcsivUvjdVSCUsdV6BmGkPfjbyeYefgiwk5jPrHzwnoz4mSbN3izc7cx
HiK7Bh6I1/q6c2v/s4TH29Q4KBjU/Q2WFAfVQFy10fu/RL+YaKKPtcwrNb4i1Lu3WBs+/h/Wzqu5
cR5Lw7+IVczhVtGyJOfYN6x2B+ac+ev3AeS2/Hl6Z3aq9oZFAAekbMskcM4bnGDo7jUhnSr//2fe
hSW2MAvFbornbhaQrw6xAjlapMib2m3GA2CMosdCNddtDh4JEh7Ms3Bb93jkGkPrverhqVtFhnWr
Jul7N9Gz4mPU5msDMmiPjXhysFfoHmhIBQTZiEyUNGFJ9LEuRyQf/U8j8GukKfEquj3xzK2uAEhn
Q8jBJvWbmyK4kLDDuXJ0HmUAAAHporX54DbtbwSSp++W5pOBGZ8bzJQuZqqHx2IArb6d6Ot4HSUk
zx8msEkwJsPiKFFqsoluc3GUKLW5RlxMjrI31TddnGQr08K+adDVbu/gKXufxcpNxT2Vh6juTk0t
ccZvMqzw3tQZDMxcojErkq/8qV6p8GoPUdRjtah38UVYq4g3+u14YZvaeDvAB5I7CnlIvcRa6ZVV
bmrBr0U4eiLL+x5RmzYbDxGR21OJUiP7kNCpHtB7zm8NE22SxoiaI+ut+MF2kRoWYiE4rJibpkvb
bTODJQlta+Oy6oGo0neHOKuRr+vtBq0hkVAudO0KDFt4n5jsAXwfea6TEe/UKKugxhRGjkZiNFAY
lR6+qeEG93MTrOfKTm4mu8l3iU/O+4lKfXIRpojFGCpuBSdIaoHYHzUL2o6kLck28ql/2nNvrroZ
lWa44C4ASLi4QamgdZqh7CSbEgJpYXeEz8C97Mm8EkFLER+LeEvDFuIcL0Pc9q/xRpYniyjEDrQW
Fq69Y+grJW9mEhbe1G9OGOoiGSLSoqLGq0XKYU7z6YBboNzf5qqXXpRUtpaR2O4arZPDy3AOcgcs
97xOPuNKUqU3Mt7CLJAFi2lf2Ejb7ikovyKwJDDEavUQV3jZegUIWiQaGzwYp6Re56o2L+2Gtdzp
I+iZPUPDYJUiM4zoOMGYQwCAJ94qYAt/iylQfesiQnLVp46AtvG5FT86NeWgDJMRSmatapjS29qo
4e6LheVYY0jhZaaxjiKP3MzH+lKe8V+U733PhMvOuvO05DxNm5qdnsw2Fb4mQn6M32Y7BdCG52bc
mCiiU86m79OhGFABy73mFHIemEYUrhZ8/42DmZpvfkatW9ZECitoTzCILtIQ7xcDsubv5BBG4XDS
6fjRcIqW1RI57IniqRzwNEy2fhVuWuF0jOXNNQog5nawoD7IP1iLve5VXEQ38F0c1C2dcoOSoHX6
0ykgO5dZOJW7IRmDmynERGSYpp+hqiCzLtbwEYr+xkrPM8San6MYrNQbmMQJpgWb/JAvyCpWKSJ/
yQOcWKRyuKGmeBo+JwdkdJXN6tJFZuy0PZhCpd73vDblbT/tGHBlYUUQIX4jP4prLrBOibGVRxTY
zStlY9oIy6GrKrbYzvgD3BObXcw9NQuOclDZTyjOBOsxbeLdgAjhOha6OxKSlaZucARzuxqqEgUG
2VSUeiUjUsD+rpsJ7djIvJKHoep/56QvLs5dKtioq2AK4x3UyhfZn2caHAK7Foa+wdGtsvAozxD3
mtdmhnDUuU8OmLoVLcuynDZpHmR7Pepfzt/pJkO2DiG4l0j8I0TolENSlZxsCDP89yq9u0fZMqGe
XlAE8tHeHdnN/7IRFy9G/1dkQclTBzd5HIzcWuuF0RxUDahoY3ozNutoAmjGhKCFa8cnzJiHbNRx
jusnCSiTMDIf97QsR80Douy4SLvS3uT3COCHYH2L7jobojfTjMRSPUx3KGX0K9lsQeqs8qB0L2TT
8ZWfjjtF17KV38+ehRehTIvMPcJQrY0wT2bomJ8J3aS5KAz05W4MY0jqZSW0kzKtjy6lshJlxHzZ
hfpGFdAxyVaQjAZ5djpUFi7aSvQg+89hiu7XayOvagheRXOFp/36VMj40kyD+mIwvWzZZ01wzwMl
XlIymL4hnXecmrCB9DqECwfY1K/ZGH+n/Gs8Y5xeQHRVIgo8rbNF3LS9NBLPxD8NpzS9VLKNPdS/
0i730p2dkTpNrPp7r0/j8H0GGI9CFOxIga5gGfl+ODeLaCJRLNu5P+Eqwg7jb3GyT+/WKCgER/mc
ssXDCsq5zgOwdBfywXR+gMlR2Qy8QF9jBvEech5oLNRDNPM6qKZi7UOVXaFEm584z/Isjq6VyCmv
z908hj6HKjPxf0I7K60+hbZpdAMG9ApT1Ok26RV1M7hWflDmYboM1dbnvY0lQtcW+ooSb//Y90O3
mFmRvbU84k/kIt/SFoadlyjcjj9c/OWe66Eyl13t4hZAUhBPh8pehuAL3hSEOdKBJGQN+HDjR72/
0wvdvGNTzJ5aRMBn+oFK/nCfeGW38/wZAWi9M146k9qICJhiGKd4dJRX6ODpR8fmWQacXDm4PDSP
igAanQ9d+9o1U3Y498izT6Gwulb4jo3Lcx9ZqpVDTfAmqpty03mAVSw7n+97vB1vPDQ6gTPP94Pq
TPdlY/XsPLXxUjbtUgl3OmsbUIFhWy2N/knTh/pODppiLzKmZLtlk1UbD7jZejuF+i06nQr8IzlY
O6zJ2izYA+jFvJKE1xUSXgg7R3GLPjD+1XBTSXqL1qxFHERIPA/dxZwkP2X/6SBnYZhTLOc5MVlV
qfllAWZqYRdsAV3d6647/iNXMGz6Z8SsQSEF1u80WVqKmv9GhRzxGH9+8jxTJxFUm1fA9PB1j9V+
fUp/zaQjc3+VCCcrb6hchNlB28aeN71QkEc0HmfOfdxF04sbrzMRNTlYrp+iRLdJpuSfUUpUKZ+v
9RE190h5y2v9uWMdhSs/g+eoTCs3Qzp3HmPzrivieIteMpQD0ZwBC931MNVxhJ2PUd/TciaM1TS7
XOBZA1tcwcMcD1xd3wViOAyG/krr20s5/zSjaDDxgWO3SVGyZMa0Gno8cE486rEA9VL2mOYk40gO
PybfI6TfCyzd5RIY6D76NChxy+FUDId++D5MxgcWpZjtThjdxHp122PlqiF010KrHChJfqkFgPfd
23Zr7b682s+1AGxG9mWuWzu5XpBhVawMlyOKOn8rWySacTP3tnpR4wY2LGQIsBdcFOSG/WNYDuhx
UWDzISoichShytPkiYTwnxn4rqLEzs4crdpkPwfodJ9OZbsUnfKse8V1UrmU56YSpqdeW8mJP0fJ
4S8xshkoPeS2NHnNMq8+/WhDn/8yYlTBqQ++px/+9iOLLIWa9vlpkvxBzvkKOWHIcnSgnQklyDIQ
7kyqCyohKHZdpId7AFHvB+w5GEX2IQg3597arTR8a0XoKUAOCcWYzMHw0yitbSOAUMtuzp9Us7BB
abfO7ZREHHzUxlksnhoR39vYtS5P4f4Y5DtkqtG0F/GxOKiNQeqqjfSVnCEHgkDJl464TV8p/YVf
KsI4B9yCcDzQm72Tt1jEuL2PNLRrtGB8RG9mJwFOLYq3/jpiyXhIFtSAhpWfNOV1mxgVmJA4+1FT
+s/jUv82ALlaz3HmQkegdOoBLd4Vhr6oVC++xdLUAGSEvdTmfX2vDN+RL0ie/aQvd72wMJESNyo+
804wZouKMscmHxwfTE2dORf6lF7OZU8tVHOt9RQluM+N2JqVNfZ2hW3zhXXkwq/t+CYOLrIPvNCN
hTAREYkEFq4JJpHQsskdxL7O6qxay9yBHKFxHvkT9mcOHEBSIEluUL7qBTe0HRcSuyvp1NUEX3SI
ECL3TQHPGD9i5LBkYtt6/i/zkCDBOtxo7n1Seg924LzoU5398KYCvfeqech66hdgqLxt0RTBwipA
7FH3ii7B6GEH107u85RbvHfIEeToYyxc2xpu/3NEZ2WPTR23WFx2zfVJw2eEv9T3oEJcLQTELKV/
RB+iusrhS5wq+nKM2reh2rC5B72/ybUyOITKWBxYVDvrPqmVB8OAR4L9uf/LwslbM34Zo4tKp1ap
D6mYM4VzcECLpzj4g+kAlfb9B9gS73O6w5c58j7egOdk7EZPGg/4IxhVbY1+BwafogjQjR5FAHRz
DXKdtOch/xWOCXsz0fIRGJkWch6b+fwwFZjHfMTK/lOI6Q9XqIDuPLe/0LTO/pno1muBEBCam1q4
aSq12nfGEOINAEqDWq35KkKrfJ4Xfpr9pjLnNTgvO327Rdl1WvO2xm5CQ0mHp2J9H9fW91xzw7cS
d/nFMGrlLVa7wz5AnXEl03GRdkNpwPoWN8ZrFPcmuCVtulB9hGUi8VLE9awkjYGTAhJN8UPukT9U
4mYXqI4JJZXyG28spOAbzalWdlixFLUn86ntwEKD/EaZsAjQVUynDHFFcIfJKtHJms+Rgv4vA21n
JQfh2Lac3dLah5p53xh+dDdA97smjY97Cyr+r0OIYU/lT91ONu3y1dfJkwVVjiZ6itQkT5TwNRxI
arqW0Ryj2DUe8MnZyn406ngOJh6baHExcRMXFNQC0XT7oi56fy8Ptpv6iEKb781qimH4dDrmWh8h
NaiNaOWO42Lgk6+n0u/uGx4dl+2Ik5xs6rPes5DDKyZIlCswK/29VpQZFnSY6chB7IJIyln2Ug7K
SUmvB1iKKcXONzt2MGY18lWaMchzeudOqYZkB70i3IZV0jzZNVuQKm8ee1cfLhvhXif0C0txcG0/
uuSBkfKqcO1bOZCrChhxDz0LzdebeBkKkUJEX8LtqZ252s+k6JxLX8oZinmINy/NNlav5VVQPNOv
hrjYDEpXbHpospe4Sf1soyT7gePAU+gX+aPZV9q2tXlyxPHs39dG8beAasy6i7wnM6k5ySY1sYWF
5vcr8n3wkx5YSLP3YfKnxls0gH3vgkh/HBpsWIOML0TMe2tbtrmO9McYH5BXhytiDM3tDNkcsJqu
P6OT8hOxguGqFBUf+TwO+25txF530hO1pgH1hKG7jcdHNPUjrH70AmR16j73tr2TPxRMFHbCKXLI
fY6zCKuz/KAKFIILO6lQQ+NGtvLK8nZuZCOOLwYBc7R3CDSMy7EM1e25D7PAr7MsQ28WcoIMs0Yb
PyDWL//rrD6npAMhuBFwUgrI5xmntrhHPXV7nhb+AXBkeD8U3ryxPBgz6pCyYMTzin8mh68e+wEQ
IbG6CcmlsIAVkJCRUTJ5wW2jrQcSks9Wz74jVAeckjrvELqIWvVCSWpOVYpiRprgaMkDwiDMSMPx
U5jsl2FdhuQD1dvppQIgK8MCLXm/2vhxNUdcTTZFWAnefDEDLz76Jnv4VFYgeWE82xSMNqODiBZ4
PLYCSihseN3gWsO+4NHX06Xst5K+2U8ICi2TkFV+207aSp/KYidHR36YCrXKO3sazVvbH4HFcDE9
pu4K6StYy2Y5Uw9X3Nrfy2bQ/8aztgK/wgfyA2uFCJq9qGPUmOcgi19QU0PawayfJoTVrhDlbpEK
rKKXekS8Nu+LaYucRPSiu8mrppj9jZO71IvKZCe7W62adtmIk4ucVAUjXMLSH/dy9J/XVuOCJbu4
Z5NZn6+NzP5r57T9TdIWw9+urYtP0M+Cp/hx7S5/UQdybIZxmB0jRKGFg6q272dGyXPEMRQpYhZe
ZWOOZ6MMRATDX6VGgrCfiEZglRE5e3TTZhd13S3M2+jK1NpOW8kpcIIWyhCah8GsrAuEXJ8iVD+R
+VRSyofIJfVqbeEt1Jb5hVKU7P79VlvJGMuz3KN+6DBiz/aG5r7imYXcg5guD8nHmTnb6YrMS56Z
4yYX0kuhy9qld8Jbxxy0WzNV7tk9o4sUNsgklLgkSUgntbUvUXKyjFJRt0cH1TGXKc+sS7eqf+aD
FX8XJ+WfE5NUgeyRJ3PY/ZQn2p8TEfxfxfynW8gLgi498jtliaighaUM5XTBAmB8KfLxIs3b6KHL
RAVKi8qF7JdhvoHQgM3i6YWXy0Xop/EDOLV/CfPE1WSY2nefwqpeYdMUIit9vtrHTacJtfrxn1dz
PbVdy5talLlWpYJ9cRhhRJZM8BtkIUs2LbNVDrLMlfJ4OY1KuYXzqBRymBT7/3Wu/BjyRvLK1MWV
w/m+5w95vq8cHT4+xhS1/RZeobNMLBfMhOcdrXgwr1XFNq/lWdzgheIn5ohRixjou8hZVJ6uLvK5
HbcyUJedTV2tUrtujufJ/9eLirsFRWpeny/c5glGtvKeHxc+9f03F5XzU4B1p0/76aIaSGLVCT9/
2tBAcSAwlNOv4BT79cf/+L3Ii7q2Om7lBz//zP/uwp/un/t2tja6lRTA78PkuStjFdtC5PcUFw9d
sp3hVjYhwwH4yGqcKwchx1e2/m0ZUR8RSnwyotDDT9Ox+/yX6W6Vf57e2MVSXuxjOg4k86KMG/UY
dCQxbQFyTozv2TxFP6iSso1FkRrNSBc6IQaO29Lvk/uAsvNfQhO7eQ8dbfg4MnTSql/JMCxNJ0of
jcI01+kM9QMvVncP8A/4KW51D7PIvdX1NLAjWbQ87H8V6EHRk2XbluXRQhNljVkcjLL3l/pgYi4m
6iBW3aNRhBqgidPrvQyT/U5gYbOj6JRMe+xaOlRZ9/LsfDDwQKDm6L6HnAe+BMum7xrlMnPAAlIF
Ho6JX8N4CLw3FIYbhFH+NGPg3AX4VQe/v16Z1wUVBTREUhBDUT4JO8jhksWjde+jJAZUDgduU4i5
ISCZ3pGUh4z8G43E+AEKcPtQK09y2y0bpfIkN+QFKrX/HEmmT2Ff50g0AN+/f50jF5qmaTQPavMs
L23ngbvxFAfd++npv5n418+EP5i+DEecPFW1K5by7YRhgbJE1t+8lO8wxDxZkPXPwNCyg+dOfDsF
WyEszc9RmnaEU9s/s315j1Ln+i1t5xwUnBohYDlqO0/1rft48F8oKIVvnQpkazYGF6VTyOzTjHif
FL+Ni1+j6hbfRjERPqa2axA/uHdD90WOg2T5PDEOKvRwxBX7/LecOICC3UTGUzNb/WWT+JiZo60E
bkaDWGXxyhz9J/kNViLvZ1sGyRMlgmqtu0NyZLeERedf5lTjk7Sm+JjTizltmCfHsSqyvdMa80Yv
LhpT0TcsOirchFxr32e9KeQTkHOv+R8Lqaq9pipSLlBQgoVXL8qy8MX36aVET+AFm3lz2atddmvM
cbKdE3yQjUyIr4LlDe8x+fTWsyl8IccxuW6cUaMIPsQ/SnMnkVxKlMbLKB6nG5b93q5DV3aTYe/0
aJfei4zQLP26MEBqlt13JZ+Mm0Qw3eYSQzasACje0pL9RVhgTDDzWi3VlmW6gs/kxkw1fymH5cFW
Dar3mXJby5A4fh5tjL0BRcRHoynsXdUH6gWljunK8sx07Tpx89BM2OKEoPa+Izx0LGqxP0vYx5um
+rsspienT+LXadLqZQqy/y4w+Gu2mYtZSdfXG/m/LQ+5XY4IzfKv7hRvVpS3hxIFtp3KAmIRkJRo
76cJ1X/vWulJ5b0hT1qgUg9HcyF1beO420aaO+8dyfRFDa/cOF2s4IM5m1eUlTWUWqNgH9eAI6eu
fawDIJKJo48XMYpm94ar/UIgo7gJkmRaFnq/hNpKee+fZ4U5oQAUJB2eseLsn6MsF+ljE/k++s+4
Qm14PLn4pYpZX2NDZsVy/j+v+fWO/1tcUB4yJ1CrNwDWKUQXU73jbY7IXjOMqBvTtK2sux4LfO5T
7ECXfjX364g19XpoEtp4pW0bNoHXMnioAjS7VBKLdZVodwh1ZVsDodV1SY0FYcTvJPe8dZEY/S7M
wvJRn60jDJvmu+UmCMwjW3W04SPe4PfULeRAmvGwnUa7u83xRT2UNtbn8kqKU+5AgTfokZfWRVuZ
/aZJHeObaa7aChAfmjHVdrR550DieyQDi4RCWv2UkPg81JxtkVnzWjJG7CYIxf4uPUj8vJjUgJgq
Qqp6yEbNrMZOZ0FZw4+O6RtlXwCW9dNo4jTUbVwNnJ0+rtXabYD8gFvHkWA3z759b1kUsWEjozjT
+NU93mQY41S/cjuxf2iBcqyqhid8ZfIv1hugFCYgrnHqsZQIVDyl4v1olKBAfNtb4gdZX1lzAGaf
BNa6s43qtTTDbZ7Fzo9ZV6BMOOV858yoFrOP0raxVlcPeHn/subYv3HCDJnjGFaHrltvTVCTd/Zq
98EP9HQ9VE15patButNdJdgN9tixM7WjtZXr0aNVGtjI8iv5ocw+dp0DFW1xpSbN53fx9wgDDlTV
mmSpG71NomoMr4pwQgfTHO3vFltfl0fmE1Xy7sKaR+wQg8Z5CSlHmRdedpTQ22EsjQfPPkq1YNkA
xiZHZgTVxMinsOwoAbrj+8g/5uiQMWGI8URMRrRRSqtbU2rRX0mrryQ7Y6ircFlh4XnznyPmqMj3
IOvrsEU4aoE/LGYhOYbRAVaZA78TBDE2Lpd+meBCbJIBXpOWmy1Qxmw8RaTVsFersHyuMLPfkGLr
WLGN2p1iKOl7RGHftnnpPmI/3m2TlqypVpv+vRvkP0436ebXNpyHB41i7kUDSHGLMLqztAR7EJDf
TWY44V3gpM1tawwP1G7LF1VDSozkBG9T0dTg6y2GPPGuMje0HmoSvLK/0CtnNyhaC4PEKl9QLaCE
xBrtIEe9lwI9v5dOAwxSqbjEh65XvHSWlKtrx52cA51sow9K9cA2sbxWXDSFsbXOHgttNCFNFshm
3/IWXRd4WOJ/ytmsD5yFuf2pL04a7NhLpOLOhTp8r8tVVkw8Kj5KY7LwJZv2WISHrnvQoCYdKn0m
iZdnD91YQlgRXYCZW+ou4vQccm7KM1fBybqD17b6MpCqxYC2OibbGN3CC8mrctwjYj3umyQY95YL
2/DUGdXZstJ0dycHziFyxilOjjhyynn8HA5y1EXSIRhWn64tT7008RYoLk6rqNKsPQ8Vay/Pzodz
XxLGjyRuqSNadV4v/hZy7msa/09MawWnedM4/mzhb77UWHJV+Bp+K9JMvS7N21gZwdeUhrnLkcI8
wbTmLsOAPsnwBwPidS7lyjPZJyJsUFcHWc+V/fLw7h3wZ/Q88LVs7N28szYt30h35ISMk9I9LpdY
8rSuujr3dfCHIL0r3/UPQXw52Ggbb1SSk7K+7IEvlPBAbtrd3AsBYTK3m8ZFxRqaVJ9uKWlVi1M7
msLiSnPq4mr8GJF9sNEDDZdCvbiSc2IT+8lTZwjLdx13aKzjLnPtN1344jpDvFZbpC7GrhtwY0sg
D4NherZ860ai1uH7XiOg9B7aJgPOHCEJbQeO6F9Ca02xl+x14c0KQ5NYH5prK7SspRPjFn8Wej7p
O5PyIlfAwDn4y4C8QFrE87LppwTxfdCKEuczAA1bzgO4W7iBIBNl5xmuaOnNuLSDCiDlXwCOsu98
hfNVJVxocKZxzx5xZZZpt81HgKeaa+d38HzyuwTaLf5tis27LCvu3KTP7+r5rbED70Y2qsGzLqsM
SwvH0pHX1ymuA50P3fVQdkqypJJ/b2fGcJCXiwB3XkGH28iWvMD5rilw93XVQzo/K/hLaf9z0ysE
xs8z4+VZ2l+ONqhQZpnfXYZe7cG2lYz1urd+4L2R7trAsBdenmobqe3bYe9y0vy1gsbcIqtULs6i
v/LsFNcdLXVITqHnbhNs64LylHzZjYBUl8mkYaQtjM1k06vbZidfkuYwv4+em5EIbnLV2jm6WPr5
NRYo4fgL3NNbarTJS5Q52nKaM/PW01qBWyUd4Ndue6n7eAGHWA2iSWWb+KJ15SMuh8Ninsbibaox
2NRgEi/KmrJBGuHnI6HsPbAAp+kf0rns1nqXISXSBD2gdYoP0PSpUYlRDR7cTafU/OsyeJpAUrzz
m+k0XauCgQIlTM4sDLMbXYFLU+UVSs72CI2vwNmyzv0LcDnzUjaBx2lH3dJeZavD6vu+dclkEBkk
mvZQGD16xqp+fYpOgM/mfj9dRmJQ78JqXTejuY6oCEgJBQuXhGXptPWlbGIJcWuoXnCLUVD2GDsz
7zF0F6o+no9dQeVkHObiOcdReuvNYb/ueX8cjKH+nYdAqOTBKNx2N2ZsG3tUBs796UeE7JOjCJdi
q6n6/rqeK55LHzPkwJfmeRogOpLzMPpXX+JkyPlGjg3yZpGN2qsPFWB7/iznm58vKi91ajagS/IG
mW7xkf/9LSzx03Yw2ZA07fCzAw3SKLX9kE25veyMSbvoG8UisaLWGx37m7UKe/UhiBR9l/MsWMom
XH33qOj2i2zhzmjfJb26kDNbMV0NQNEHbnUrAxTfB7Fk2tMhmi30A0t+G5Uy1Ucg62sM+zBanLLw
phOHBMDVajZDbSWbckCG6HO/MV2weucJoQb1mlIr5DZxkdNhRAatbvMWE5Q4v5B98krFnxvqTrju
Ty4GY9IeEJmKlqdyqedixkZVaVyf2qXHW4h1tXdxrp82qnYAEY6gmaimklnIbpEROMXnCnpzVazf
y+KsDAga9PNI0yNTaunKFRSjJXvj+iCBregmC0lvsh+XbeWexLvlqN72aCfK01OMPP0IlNDYWk4+
DQgwbZDgr+HMgbnqRzMuN6AOUG5og0vDCDDNbcpg2nfmHJUbeQp0d9qHigaJHvExEmoIkm6gem4L
14XeNSk8E1BcsWws5guETKp4UUCrjRAqAcLet+hjnvtGhBvPo+ez/0tc/5e54npDAAJDWiQHiY7a
Ktu2oCy01y9nRZPor6NqZou50v9ldBR9sxj993FylITFe9yXe5zv+zUuQoOtQIhf5CqlDshotSts
DSLq7OQr8V5PVrC60a4UzSZvYP90Dub2YZfVSxHs5Hp4K1VFzsHyclCU34PlqN5+Y8HV3ZSaudPx
9X6K62G8grnxo3Sn5inC+26v2hOaRGIwwgVvp2puCtmT0dROHErymrOWo7lnYduX2YgBiOBunAUm
ICwvWVLWT3msgPBUx4DHthiN2zsTTd4b2RqaHIq3Nd6HntM+gteRvUXe2rc+qjnd5HrwaJGyUYw6
2ih51B0o0GZ7jM1wSKJQeadGBXsaozW+obOzd4zB/G10/TpHm/YNEj3WTuSd7k2ri9ZNcCfE8rAw
D/JDrqFBIlq6gogK+AL4x7IdT3pLRXeK16emUFCRZ8OoOJdNZGxP2aVAGaZVOw0Ixg0azD20o/HU
667MaEamc0bXMVq6oXHvOYkNQk2rwg3pA5ahcq3lK/PvTNW8S9Y67YJ9ZrKXDiSWWhSbepjrtWwG
rdJjFTr8nnHagNJk7bXML++ld8k8XdsQtL/bHkuHqCrtxzgzxlXjGdZ1WLYmfE/NulSKLjhYIVj9
VjcLaFmVu2wLZ3yuUv/XgHzuzyYolq4nrBk0Z9j6ZWs/DANLated4N1MxU7mUbxUv0HAdrxFubS8
n3P9IuyQJ5hdd4DmAGxW5mLkpBxn4qQGdlsvwyrFub1sYHi3unPspsA9npuFWy38xG4Pc6WYM7hG
4qo4CNaJZQzLOsyHdVKo7gLDsvrgB+pPIwpw7htnTO999sMHW55Otl5inJxW69Thc9SjcwTgw93E
WVEH/Sx+wbxrvKCBTk2nraa8cMIGWrnHFxfxBGfpu/Y3u63Gy7CZ/duCysnV0JigrSrlVnaFvedc
zFAnFmag+LdywEk7b6UHDftt0ScPZWVXi8QHBjdS14mFYeIqq+L6OkB6e5mpfMvriURmUP5q8Khd
dHZvP2oJVttV1SZXBlqRu7ix2MCF5GdXoTtXL27pPFqum//ua8DvOyWGsonK4Ix+hTqST0VLrLSw
y9OsOLxt/BhLKrIJSE8BLAYtdg510kDh3zRWLrKkD/Ei/RPKVQ3FTR8ic54WSeEPm6jAj6kf60yF
YhctUSK5t7Fow8BErdd6pU3HlhoLUmedtQU0a/DWTayl75PqhfR6C4/K/K0gPOxHSvszFZSUJC+r
bVNp3Qp/sop9PK60Tu3WkGCxvJfpm0yz71SHn/YcESCz8inCMt27lj/WYz7oLN3wBdl+4glRFYDv
wS4R3Ud8G0gLP+eaYyBBVCmrNkzxhBoz66HrI/6vhMYjMqnGka/HIRP6j7KrMRRthYT6MtS8YA0l
crwzinq6CxWFtINjHWUX6Mpu7xrtT76IRYamFepOtus1WxkrQ1Bh11pe67IRxFN1Yeho/MumPCjg
VlFoxFheTvL6Or52sGU4R+Q1nFWzisPT59A79zkWAAlgpT1oYDu9sjSlumpgJy57K4reAl/ZqWhD
PEGDsLdFb+lbXn3Bc+oCaRUBcubgAw5u1XHh8R//b1VT0S2ylrPtVysZJw+fxFdJqxoHvdz6ra1s
wG3iTJxHn5xGS7xsEAosukspU90g0HUBAVJdSkZRg5/OXQzfIgsoAPXA+FByQkYFaRcA+jiTb3XR
LHEnXfs8T3ikIatyHpXaAXIUFRvStR/BsplkTbElGYolr1scXXXWf4qTHLStPAmCLLjPE5vc2yJi
w2Fbq6Kb3SfDtKmtY/ZwnN2oPoDSidd91MSvDXiIQYFdP8a4pzsatc9W940tKBT7oqzz5M7uMbuT
IexK8WifnYdcZ21jGLq7iqg9PBueY6ymwJouZHNqIfN0EDGPsumZ7Zrnrnpf6Hp175kNfyVNeZrx
fjzG+L4vZNM3++ZCXrI2+PW+69hGhjscbAgLYAHV7tZOs3afDS7OjR2q8ooOFlZXvlnIjKzjQYnI
ZFb5vWl4byWCDC8pfg1oW3cvMa72lJrU9mYQh86qkWB0y/2538zrnLVzrEOtIFYe+jFyr5Nic+6R
Z2MaI5dYwfE8D6SURC71uXzJO31a8ctul3qgOXO+SGsN+5M6AM6PRztWHqEZbQukvIdpAy7VWkgl
YIRSpn3gFI+yNWlxc/vPrlrYyCjDfIqSrX9O1GPS7MuPSYpwIpzKUb3K4ndHa2T17vJJ93dSZPas
Oet6s7+qMiSC5EBTlDj7pTZwutQJvwaXma1fZfP3OCThbqj7kyCAfJkBkKuzFUvSBKmaTeIOv/FU
s/e661n7Wpw1NYjVxadTORQNg733qQ5eFGZzlF2BAmTUGljNhImKvW/UZTvUARCOiWkGNq8a9Yms
vn0vO+a2C9CkxJZuGDMWHni3jeHKrMtiYWKzuk/YvP8PZeexHLeytNsnQgS8mbZ39CJlJghtSRve
ezz9XcjmUfPo13UTBKoqC92U0EBV5mdQhfivM6yt3/sA2PyP0duMwE+RbFQn0Ll/iRvKx742I0qP
BPyfQ+UDb3F/fB35wMCwviBsMJ4Kv1Hu5FB5yBdpSjthvwqs5DZwbYYjK8akAGD5e8YfcbxO8bjU
727dGI076xqnM54QVR0rwAvKikLtVJ3lLA7mEs/DpX09vY1jhtCujdgyrnNkwE1JEK/kVA6THrmH
qNAO7Tx7D2Vv1vcwGVYhHM1sm+J6uJuiAW/mxQ5PQuQsHBH7RILVONwGmqS7zu2XK9365SKlU+fr
PwayvgYbtVxEBuTqVZ+StUDR2pnVr5WDVWKcNeUhqcNyK0aKc6IU6yaO1LMI03lWtgmV1P5kmDDo
/zJJonwH+Au/3v/tpMCqzafSdn9RR8GmwPVQL6GaM2JB/i2GXbHxbKe609XRuNTo2vDLC7Wvxujt
1LmLf4Y1D44+wgdAQxz8kKgOguLwOZ5LIwFJqjkNOiHZfOwGLFuG5RFZN5n5kKPjvhr1eZEx6u+6
wE7fVL30gYF7+t5q++nN8uyzBLRBFq7TLOoeqnCyL6peZCyyk+of5IpWOR/6jTK7sp2guBy1YQxe
eFz+kpnWQiW0qll9bvsC59axtdCvTvpvJrI9EkGyq0brkkGY3ugEFeGneLSuDhi5Fo0HTcf6pVpA
dLOO25buwsGyBzX81CXmQfolbDLwsbIWqJ7qaqDuOtxnfNsJ5Gp/hImksbZc7b/D9DT7wuIUU2h2
Lw/JhLCcWo39Bicx6BeSVL51SlJZctG3AQNAO2J+5KxvSWovxkQ6qyDDmyqqt/xUpn1h1ca+SkP7
c9QZW9L983fFR72pg7B1URWlfLLCrFiFzaR+pwqEIEGBQm6nm2gYg4jbyIypw92d3+QXipMV6jan
yLF8FExs/RVShXdtiozXrXlVhjLYdXmW51+1sMcmbk798NLg7rXqYjd7tNMpf5wXt2Qw3a9JWk+n
W7+BS+JBYvlvRT9u/K+4a1+nG+8xQ1ZNUMiMaOuPFrh7FSpOwbvncmvGmO5J04sc3rTLIRmz5omb
e22mdfYAkdp5YsFuHcsJipSVdrC0UjLHO8vLq03Qpl28ngsggzg/lPtrW6n078qAHybiEc4TCy7n
KcOCd6zC8FEuCNu8ukc2aS9jGk+ibRFU/r7Q2r1alPO/y8mYWteT/j8n/3NIetTe2M7jEH1wX8/C
sTiyr/suN8Qsbgi/++TuwVAU924+40OcBA+twy3kFf8P/UBTgHx4Tn0tXkjtIdL95VWsPUpN4rr9
ltJGCrHi6Ovzo91T4l7Vi07DrIzDLugLbd0P2bRSHQyNUitMX8O4RJkNGLsYItfIxVwNkW1d3Y6h
f7JPsl+psKrc9Laj3vmd1t5hSMLWNOrCH/UR+bt29f7yKGAhHGIAPMXKi7LsDPRnqUxGLTokS2eQ
9NlZDlg6v59J88Pwh+m3cFsL553ZAIkLJ+UOhWpeYthBKnezR9olyEtlJyOujaXBxllEYIMMzoLE
XMNlvPAN7Y7KuTSuPYa7ChBEefRRqEJSx7kXAkIIEPVsW92PGyehRr15w79Vt5OIORjLk9tl93qJ
RhJ6+ehWLGUMVND+01zIb1k0vzcFbXdrCkLuQ/DvufliOKXmZo7aaZSS6YQ6lFYwGstintKNFvkF
FgH8Bnd44emrpKL004JJs4/mlJcXCsEJkPg58HZIWPxzberLCPpOqX1E9w3NAT/fO27l7KIgsl6d
2acCBAYj07vXvnad19gL7R1oIuMI9zt9ivjfW8ULniOH3+iBIvgetA06OK2W3WnQF1FkGsdNgK7x
t3Zs1vTYP8qpxbXe1/Knasj0o2uMzm4urfE4tFBCqi7/ZpM4+Gm3xWGwfftrrSBO4UB2QmtULc9N
RyoM4Uzv9XcoQKdraGeafw81/PJ61dB6D22W0G5Q369a2uOHq6akqtiDgHQo5vHiIOZzYAXwjKiq
l2+ipU8G5DCq5XhBtXW8ZLax1ZoRpszSpQcJ9Mo/T6dkcb2MsnEjk/92retEl13rATucNep22M73
q8kN0sVo0HhN8Tdhy9gll35xLb6NisGxjJadkVzYRLwHj34Zb3oHtbvlh6aAfAQ4lprZ2V9+jdKZ
m8O4cko2gbe+RH6cMiwHGflj3ocY8PL9Cj/7sDu6pW7sywU2lUCg2btZzeKxM9Xn68EErGe380Va
eEEo58ZIvl1BWVMPBLDTtWkvoyjnF8+ITMrFpCfNM4RMq0xZI96hZiAQ09f6v69WcbUrpOt2NblA
2U0Q0+N1LPivgo31rnWf3GSo93VRtY9pjXZFFLnj22TAzfXCyvgRV+22lSKgHdob26qCn5qPEWtd
6tabGhYp4uyq+pjnTra3ErU/l4ZXnikT1PvWsWF+jAUGhmw1HuRQpZOD82yfb299QemED4WnuHs7
Rjz5jwHuJp3nK9vo3xeRCdLUvPQltG3/KC3pb6fwUACpOWWJ/RRCS2nWXRUc9Ahwz1ghBjK3qcku
yKsOsJGjT56uxMfZscu1jHa+Uz3pc8uGvY4/RcoUffIn5UsW2QXAUOLjiS+P0Vm9k8HOcsezXvK9
k85sMEILAWh2/ct1EPQyHB9fhW/K1M7Ug71uU3GWptOjIIxC35O06jD6mizC7REVq52fpvPTRN5h
gzgu2uKkjFc2IgnfWCt/QoNn/uVo3hqYEpyiLIxWWjr4/6Zd/VCWmf59rsxqVSCI84Zjmg7+3J+e
WXuOW0+tjXssOGzkzFHZq915Pg2ssw+D5zt3wfLJsQHHqU9C9ocKRU6jL517JNPNfWWYHYZ2pHzN
HtCk2VrmXVaY8Q7b9/6pD+N04zad9tomCXr7bld9c4r5NWjm7pdf5sjwBnzXdvyZeEoUrBTVvJ+0
0v6OPioLGz0JP8fgHtZlrOnP8slFBuJV0TJ905EbMzYlK3MkPHhBqk13rlsvfLR6isfKkPgUzI3g
qxkVNpkZOOp52fbA9+eDhVPy10wpVHRgCrRWlrAcaTBVtarnvs67B+jBLDKXfjBazibTY/XoLLNG
i7tasz+3C6nN0ELwSmlnrIW3NhUIXk3aoJ+L0M6/2LgMLzQ3x+uLs9aXxlpIcBLVQ0SEjpQXXywM
fH9HUTMz1sJmu0XJtdzsyqADW1iAnycKPUp1H3Zjyj0JHCSvVGtdxBb/N8tyWw79smqyJ7J1twEJ
DpYZt4FJlmLSWf7lMjHs4DN8/kfZTdhW4qwGB28MoITJW4GciPT7ne0cG9sfUA3HMgRRxxbD3qD/
ZHrsVz0je4ZR3H8ashCyq6pqZxl0dMCjgWtpO4ECoNTWH9G6RKJimVqbWftg2vmdDAaFohxQyNHW
LO+ca94rN/1u79fOvJU02JjyUE99bTpKs1b0X1WfWPfSMtJipTRhxkJOdZ5mCLuSYBuqLryUoYnk
WmFT3a8ci+VX3obVqxa/+lTfgtUQTg8tinXfNLyj121Ta88axIFdY5bDRUMK8IQyr7rnD2wfjXaO
NzXLg89GH/x0siz/4pDewiGHTBIa7muSOXPTr1xdbTd9DCPKDqZopRRehwpelO0oLxUXBwGgMwlb
Z1fjRfE8475DBa1UEOUtT55umv86eoykodv+w0WtldeVytaZbRVudOnuspK0tuxYKEpgMzEW2aFq
YvMiuxMZkDgHxZ1rXCGbl2nOD6FuwelbdjGy76lHjL/z0D22PYYkojLmiAhZzUth99fOro7d1TVI
4m+RQ80N4il5e8ohBD50aBb+t+2FXiDegHgq2d3FCsNAUu4Ux8PXCPvUg9uztesqA7nAOo5e5nm6
9JFX3ktXrRnvEaG5CGNElXppzOl91Ai94NDrtnl2wsjCvSnR3rKu6A+1ZZDaLw31LZ8qdRvhVrOX
0S4kn+4YZn+S0Swq/0Udor2XwRLPmyA2ghcjQVY3Un5dr1A0GXuM4uXa0niJoyXBp6nU45wai3bk
QPqT4mXpWtLYt6aksR2NT5NRSWN/aEqS+y9zs5jfnyS5PwSHKkvr5VLJMioflGPjvQ/5Kk4W2udc
oTwh1bkMF4Et+N3kICU9Lc6+J43jPahqFb06NauORWPf9Uq2fmEc7AAVmZ/72DkDiB0ouozlszou
3k2j8dmPSly2AjffWNR+PjuukyDMb/rHto5O2JpCNVSNo2NbzTOs8PY5zcN458+JBneVPjnYZvBV
jVTvLC3VshFYZlKa8yPMi+5Rcf3p26dWT8dvoTIgdGgY9X7K0vNsF/in4xiCulVrfbLxAlpV1uj9
4m2E2tmUDvnKKgPnUwTHbpvkc3pB3Tq5LGqG7jQ/TKnTbbMSiMoglnjSLkMkgq6b0jL2032ShuXa
tvMnnMi7exE5HAqMkKeWZ7E0rdhrj7mnpGsR2cux9XzybX1bxrzhUVosnxJvoR6bmG66vx0ub16X
8wK00AScEcyGtnUtB0WrW6ecksciVSynOSvDa9DtGo6Kj4CJgTbincV2jEvjs86Dce0X6nyWZpQW
GySFrE9DiQK52pdfrSgxP7uqUR68wDtMk/tCVfIULzwRsTaSs2ie9mHc1Xe3/kwFeOIZdf3BFak0
VX/n1wqctWW+HGBUmJc+Lk5uhhVbGC8pnEW/koqOuXFC29iJqJzZIdXZTN6PzHXhaqE9hxUItEQp
Dd1iZao6U7BbYmVQukIU5QLXNh48o5oer9iOZGq9iyQRzMyz9/PcNKvrf3Foa+9tGe4MIHyoMv0U
1XhoZumW6kx11fxOHQi8q9qOX2pe/6dGd2iGWRpdNGzVZEYVWd5DXdQQ7hqzPvRfai9XYPgM/hMF
Fu3Mm+fLULj+E6gx/6lHXnMH99VaS5/EAg5CjbOw8730yQG9vdfAa0MEC7jQFKrGk/8tDBDfvUqu
oymTrMOu4j+l1gYWBJwVkzvs4+UMdZr3M+m7jYLliRGjTJyz37Lxaua63ZLxdx5rbAweHVwiqGv3
Ogt6+qipM1Cp0V1QFUfpQgSkVXhx4dHd6er9NWKJNUqYdq41N8dbX2nWI2bhPI0x9sNZFTJ0XN9l
hlVh8qDWyCUsbYpn+qlnI/uhT2IqiamC+JOro3gpfXVVNOPqGhkUrrm5XdcycN2ukEJSO7bGppIq
D97IjrEdquyHjyFf0qnW1zLPcJ76S4QyYCcyRPY1olG5A0IWnU9dF3/1Il15q2w827w4R4YbVtNp
0gPg8HpXvFQGNFevwDDCQ14km5xfVaWzTxuOK6003aslgSjFGzVLT6V24eHIfSWdnhprK8uyZghh
yM/LPSUD19nXW+42U8Yl8ja70d0e4SG/ftODbFMhq/Q51dzo2PgYDndevMhDiWwp25gSul6IqE0L
YHUzxWZ+AV9NxhiNyFWTV8iZSueHcYnHboqUShXsTVsfjhJyjW4sIPGJFYKmdNqzHMwRPstqtmOz
XElHpiKqbBuLibV02hJwDbueB8XUns0h6c4fx2RyxDakLPTg+DE+KjpUzkCJtOehZuO7qBxtBLKd
AMtBIR1pLwc8t4C6pV9A3E2v7jMgLec/+iVCM9EMWmbK4G16O2KNoVjez8DrtLORYCIlZ39rSp9S
OpRy5bRMPG8Th9wgMk9JBxyGJv+RN29/HnmbnFsgedcz6WuWgdvo3/o03cFqoxh3f8Sq6Jzo5LDG
yiZDrLaHZAZVzdoyf+jMwTjorBovltu7F9QJC39XtiCWMly+1lZrhShf2sN0xHHTIhOQT9GvzFVj
xPf0L0Kn5F23xsou+2HNCxaMH9MzgG5YjOY8nOp6du/gorkbbC1yfkdmvik9K36eW+yH/LlSd3PD
inxdFsGz0hgzXyHF/BCDk4eqhGu6xMpBCwb7AF7ZWkkTB2Z3E/aA+1G45Bk81g8gMYzXyhpe2JzX
D/qy6FnGpCVjMCw/tH6PSeQyz6ycu74fUwCYxnB34yzc+A2IwvwKZnWEV0OEHG56ddJcItoaHj5J
RX+X6G5wTJ3mnseP/lqrKsY5QX1fL0mnaC7zx99jZeLEF+wBoF2QpLV0HIk71Smo7rWor0pn7uTK
nV4n5X4kbwlLhuZtwJK8rooLm9XkaNgzeO2S0yYK2FEfRb9p0DdlZLXfu3mctqHt1CcP645nZVB/
ybiXLQLPQW4/BTA3z3gSRttygOyDi4W5dlAhPI+ui6Z43DzIAevI5kH62Z6cr8pcMvC7TyJuEyoF
ThYSJxikINiaY3z6pdLQ5fEqu+UGpek49jGJVGBsQaY9luhuDCHGhq0a6HsnHj2UoYlC7XvZNnXc
YnoMMVr9RiYNYZK81c9yaRt57kM3dvPGWgqkRW+cAYGY58r0cJZYujz0u06u7iNkQ5ccuqU+Wgdq
j+eRQin/dywZZHVtss1egWIttnGgAMGMosWSrLW+zpnxKUut6d+6emNDR/mumq0D61TrnyHMqOm2
U/s2DsGSCnPdR8PkNTEUfXYpmrA+lQ7QH4qw2r1cu+yjaD3ZYT4+jU7YPiCz6R8CDGa2A0/Eb2TM
11RVtc/cI/6hVBy2ero1flPoj4s6uUOa7UvXYnTVLAc5k4PTK6sudZWTGGBJ12h2KoqjVMamWk13
8teHCJF7rOLu5I+Xf7vSr4ZjFA0/pAs/IRXVCSvV1mUSKVvplINpTePKjrJXAyjgQ90EG9dJ07to
0VKWLqwSAKJN/gGFStPZ9NbwCPGTDQFbTwdocDTsFQ3UHynbGnfFXTQOFibFKlmarB2+etSq8Jf8
gi5IdGpMH83pTOm/Nkb4UxsH5VFVa1Qr6o7V/RKOUma6caYgOqPIbr7Z9rRGO3v4Sv7G3M/oN+1k
ehE2J71Wu09mpRgXSFTVWqYjY8szDfuvu6JTohfdx3h2uax8KSV3Z7TTbZ1bDGuwRWt5jSsa3lyL
gpMcYJbO2Ec+i6nSGOfKIYkSXBR+B/xt0uxcJ0mUHys4erj5+yS5kOPMlJt7VvS6F39WcHQ8N3Ff
PbOI+5UWWfO96xwczTtNfcCxw73zuOnXDTuj73HSP6dqU32CI56cyirqtzLBmn8oPsBlIGDBPuq1
7AB4vvmcd+lO5llhNG5UdCbOYQvXfEbD8SCulGhY25QIYovS13/ZVVYrB12Wxyluqsu1ZIwfJ76O
y8tXXQ6x4589gLAnaQWq61waFLHCPGat4+XOdhoCfKCWZi2r6yy1v3eeqh2lj0eY9+Dqenpnpu1W
uqZlmcR2lk32bODopSAAJV9SDpI+sLvp2UkU5STf9voXBEFxSBANNBAKSEPzVSgzReAHD79b9VyE
D1FlvwrZRlp4C1xbQzaHEjmD/sAvrsrReNUbhcpvoU/oiRTmF0lXdXUFgp0C00VyWX7saRvPRPZT
Ri1quIcWC/NrpqvE1uHeLoEjLyQZOZB7bDMnecm6OTjbRdivWlBBpN4UdlF9gUJfSVpJBqQJEKJ6
SZzuzjQmXuKzWr/YYx1SC4UVIoMSluxLhLIRseMKdlC0m9nDH0vCnSKe7r1mvNyuJx9ZxJTvFPRm
hyjMHo2ELPeQmzNi2Yn3SUus/BjHuNNJc5HjvqBjTWZ+GTXHyn1s9PIgLTl45t6x8MyTBrXSe2Sp
5wdpWbbTYphVs7paJlv6FG38tgMkuTTlg6dxb5lfejdHpntWE3XfF/hmLLh3QJR1rO4dqOVbc4zr
Nda/JsutwkYQp1FO/LSpXkBMKhBAy3C86RrkG1pYYkrVwEztqwxjEK84Dwu+jhf4o6867qOjtflb
Dec7LZS3YrLgR47WF2n12VycDKvX19LsunBxTCX7do1dLhiN9QVZvf6+D+fyPlewxUTcq9m2dgzE
Mc6xFAyNEYF9Dl4ZdjsLKyvk1qLp0Wqj6U6nyEf9iJUOBAByG4BXeAjQhP733pRUUVcr/6NpRtp7
8B9zJVhG+zy2MHQz6y1b2+wOPd30rvGt9M6ta/MyqRvplp7bWLcESB/3fbLTMG1fyegf17jFAXDL
0Bvu9d0fcYPagMZXhn0WKk7PWtmOZyh8U7NvNYokUva/5l9unR/AJ3poN3sq/PPyAO1CtsTIFgij
o+wcH++Q7WD54d0wZy1Gde+tfFRraVWqlyCsMW5LpFvvIHS5G8ex5i9DPl+spdya5tpLVzXR59z1
hq1ba/GlULJp07jmr36xXnN1c9hibw7HaGmKsVEc189N7lgX6TKgut0FoXEvY54bYgckbjtN0X1u
FLCuHT5os+OpbwVU/jsKzumq0wf1rawyMmeKZq5ltGsMa7mvwp0d1NpbpRoYmjaOcpDRMpx5C8/u
fBmXS81a8hB4mfcog1ly8NLeff39cT2sQh7pp8z1AnQRh/Jz98vTB+Utnfz+gYzSd3MR7Z8tTBlj
te020lQmU4M1XYJ4b7Xis9MNvxxLcY6Us5VtOab2xikGSo+zmSMI3Wk2y72p7Fch8rZsOvEjxFmR
bGwQ2Bu9Oxrk9YD6ZxCJBkwwzlbUQRcK4pG9yXLqeC2mKy2ZNM/TKJCV+mcxZ72at4Jprbew3W2S
GMvnydCIlDsLRKXEf9Ve1LE767KX3II74fZoF2mw/pA9kFM5TGQPzqy8V9IyVPQu9nKaKNU/E+jC
61Wk60N2guIWMJ6rbrHNw2fT4qH7pI6u+dRlmCFnuqrvyrQBN243OXl+L3GO13bmpKeunbU7ie67
soFRsA5qUM5rp5wQMyucu2to3gKHKVvqyBIrBySvip1n5QWmnHyanbn/oF7yffRaEjUhvugo99zF
Xtqx/At5LapBph+0LnEfJSRwjWAb8RXx8rWcx2A5LISWw1Cb+KIuV5GBzp39xYJye+uSfi1kYbr1
qUx9bqe42sEZCPlzqvkJh85hpQVo/YZ5epKILK6qHb/H4ATAYX5KVAxcyK3n/z8RYQY7IcrYcFuu
xr2rOpvU0QC2XI+TGUVHS9FePqBdrqf8EvZFbgTnK9pFYCyp3SMhZcInU4odj/30k22ARrOQfvrV
RqS4C/9XW1gopDd598raFHiPT+4esTLtXNdWsQuKOPvEM/t9ko04bGv6v7wa9lqZqZiOs7vaBpU5
X4ZSe5+kK1Z2tmCSXJn6yGmVu4wE9Y2j/yePX1vo/8L3x18zq1cJ8vz8ApULT7V644el9db1UKJN
Qwl+6Ugl849MnhwAxaUqa/eb6ynKavKC8iXveVsAwkGdLvWR2HeH4IANqvMgV4IPhPdI0KqnGIDy
qQy17+Uw1U/Cbk6XLgRVrl1i5S1RS5e0JFS69A5rqoZbWbqmLP8nH3GfhCGyk0RVLsmu3lL0bc79
Td2JBdy1c06ib3HaOsdb7mso+UvbPN0FXn0qbF8fAADaEZDPqzYH3mrJATPjvZb283feuxHO6/18
iTJTf3QGaK4yECVRCNHfT57dJiK3VKsG0hfMSH2cziGWfskG1M1yiMyHerKjzy07BQ0NqlXbFDHm
50b/WM/9UVin/UI9LXDmIY39Ij12Vb2klPLuhYc6JeiEQKeuTzJYDQgBVJnp7GRi1DnRAb91wKIL
IZanr3s2MxTXZC5yHPnW8WJs1WL3RxMp0fGatv5N+U9b60P/9T3YGPq174qnE5glT4wf7TR/yhWI
TE4bhndyiCLlS1UV1v7WxTIqvJsSDcGTvAA5gx4AmAq18NApv9nFFYays7o2OyWLoZz0907xy/Z5
nA2zq27nQvM2KKzEz3LIWh52SRLHJ2fJ7khfahysJmifpDEFWnoOB+vHbc5kDq8O9I7w3wSVhNUg
Jl1KqX3WIBq+RHpKhQB6DYJoJQs40yoBPHY8pkw1fIGHamBmm3Rk/pbRdKogkxg2ahKUPVuxu2Ut
lwG5LFxUVkbUaZ3e+pkal2oxBBqrPli1Vme+qk40bEEJOBfVhcujF0G3y8IWsGXk36MZp2/SuJ52
+tjBP+rq5MGegZItLTkUaWKsuo4KhzQdI/ZOMBzLlTRllmbrj0qTOHfS1Vtht3crF7z9chGljWps
146T383Ps2bXL65akb4p9W0X6NNeXCdz13r0M2V4SuekotI4H8R10m+T8aS1FKykWaVw9epFuvb/
OslN4epNS5noNimn6syrStfWFTr7uOSCfxD3aRTQouOgpzkg+Bpvaq9pXiBt2zNKOH/GDk0fHWdU
EtcBTgkvXWhJbBybpIE8mych4q3KRgW1V+WPQBTdbYz+4g42Rc/DF6+UxMUwZO8s3impgZd4WtvH
P/lG0qb+mO0UaJ4rO2ypNP4ZxLc+FQ35UD+z/nPZ22epNWadhjuqSratFWACDvv0wxXvbmSv/Rza
j+WAPKlvJDvpttwiPmd+OK4FBp9Osb+xG8gOvyeptY6ZaI5BnTbHf06SKDdFNUsmRWalrVO1H8+h
A4BeGxF8xfaEVH6ZvNQLPy/LM+NgUGp96mEcs6YiBNmFlUZh8x9PHYx1g5nwQ6FHPL/1It8ZMKze
+t57HZSg+cm7mdxdN332Rgx+k7rRz2VkYFIL/mkT41f0fflgqnLdwSl5oTtZAofJK7Otpanj29Qn
GA9UALX1MUciz8biJWvU/iSjc48CkBkF/p2MVmpwajzdfZJBe19OY4vMd508sxY/SohZNcl9GKO1
5SyXn7NGO+U+WzaZIh8edqq+rsz8YLqp8a30kVNfTCldq/uVUFh+LdwcFRffMU6dgv9UDOF28zt0
mFrnp0+oQ9bkr6FOrn646u/QeOjer6r0w6KTZ3+4ao72r64n5TNGFsVOb3NlT1YSD2tQq3oYlW9g
qYwztuoGRoND9TVLOrK6YZjeo4mTvXATP0j8bXo4EIYa/V+n1/b4Pt0wrVSmy2V9z4FrlUAJb4pN
3o7vGiMiHOIZnYuRZ/oirUb3TQMkCyFRZcDa6IazDLT2DElpLFo8qCd+gb203wNx5EM14eXDZJnz
+wp/fKSOK+kmAA13/S5mBvVvpuK/iseZanpktqjr/XmajMWwworW3Mh4pinBWc5mXX8/u/V9mC3D
noumwPv7CtzspnLz6T7xAw8bZm0rrdvBAiJ/Dxu33Ka2MfGEIhasML8hOXUq2JPWFB65n6b7D9Ni
H2EPdyDTDFRK3sP+iEaNh9LETpoyIKh1DOk/Dlzfy3nD3sRLYRh92K9KpxuZ/u52WbmEu1z7/2FA
giOecqOXKedM96s7JWWFVIb6SVpyyNWC8uoyKIdmCnps0lRz88dAbqrVnfQlXPiApPILMlHUY9sC
ps1KJvcFViuTG6O2uFS9bodb/WuwC8pct/YtBuYp0tJhXF8nK3XV7GBqIx2zWNHKagL5pMXEZ1lY
ZDn/S7URkvCQBYh05oqTwdepG2yvtdS/zuz9IjmZQ7+DbNtQpsMXRsxhrhYwPtSsUM3Ck1P1mX6R
4auZzHW8LqP7Doo17mGpHgL1z2M2nhGmGQaZzTNALc9e+x29MlQhUVLGuD10XeUDB1nCJVAnV3ks
xnpljUNr7yS7bioNap9IHewk4w46eupWThOpwJ6XxPstKO1tgsLcKXDsrb+nlZIgU2NgVhZ77Ibn
Vn+9NUXaWpqZB4lRXzgtt1GRtr41r/6uUQhqPSePgqRmkbvPUFvTN/fZtofmTcuc7jluq31pxs0b
efgY62zvy3VMtZcvYqr8GQzO6CccU2oiJK6Y2QQG6IRxZJW0jJYjGRdFH/q9jJaJy7PPmVg6LKO5
gQlQGPrdRUZhk7whn9gjMMbgIkEvXyw2Cu8418rwLsolNdioa5DbjPxke20uwlzvGl3LiFOa7yNl
pIEC5S997/xTyOs2IoVfudpfLyQjM1nO9dUzS4lh3uNqberfPdV9mmwbKEztlhtjQldSmnCSzMes
sdxDjBLNyliaMqCmage3/4c0bqFYob4BX3VO0jXOFuaJNh4zFhm+A9Be/2wPrn/WrRIBRSMegEeQ
BIOYPmKEvPSh+nlUrfIn6i9rAfKoSq6c2dwh/rIAeNIZ8U6nZ3OHRI/xObfHf0pLMx5atS1fl0lD
1TZre2zLF6tUN747Ft8rsMprDWG3ZfEALI8K8U5nT/pJjd1whW2PuyhwEDLZHTlT3Fzw/22eYeqw
q0SUMoJZvi2qoT/0E4bzDQJJXVimn+teic9xbIcb6ZfpCQya3Il1xJubRXE5HANkqC3k1rC9RczM
Sec337Pt+77ST7FaaJwA9vMHLTloUQK9XdK3v0d9UGUvaPUmh3kZleDAGhuWHiMtXshhHENxelPq
Af4/J9cehsJm6fkYMwCU3vapghNJpoyPJGtSSiC+Bjwa8gj7elhfyRx/6UJ1fHQrP/NXNej02NDj
O+mzKkoXwF/OPXm5reMbKguY/1QZr8UyE5VPFrfHW3/ME+MOoiRGwJQhb/2O320msEQzluxBh1xX
lpjJrg3Yvaf5WKH+os6rZoG0/CVisVF88vGxuEVoJkrgehpqCPtm1V1fo33wmxgqhM/EL/wt2kb6
lV16Y4dacfBDjdrpKCRS6adyPwGLycP72Cx+Rr0+f2fjCoGqrIpHI+iVSxArzpo61vzdH4bjmJQj
+ssYvBhG6u1qy6m/uvq4kgAlxM66jOrwTKpFfdaC+KGTPRtIGxDaVdW9aH71XaQKILM3LPGV7KmM
KYP5Jlp07aJhMCjPiRPq33Qz8LZlP3pHpMz3Vx/71KB+TtlpWCM5kX7NOiD8osxMttAsTe9fq86+
9JnZfGlaBCQysjtPSGwkYNosWO56Z59jFbuYzvPsq8JzOSZovBYz2ouUnF/yUa83ipXYu3DZj5pI
iz1Wqqg2V3dpPPwvxs5rR24cWtdPJEA53FaurtDR7XAjeDxj5Zz19Ocj1WN5fPY+ODAgiOSiqttd
ksi1/tDuO8s6wWHuwq03+vPNQUYEiiLcP+g2/2PTbfXDwGvmUwJYFEFifz4CgEm+5UhJJZhwkx5N
WVqj+Sm7+TKG1H2+/REtvqNUWF8VCKjbIasfVSvE/3z0Ow9oBw/1pW2a7MUww+pPKwAjDoq9jhPc
o+xqRiu4iQtkaqxsEkVXj96kZ0+BcPsEsvbmdtyyqdbkS1ei9/3JHVCI88eciiR3ZwJ0AlUd8aKP
SQHiRKPsZXMdkM0IBTg0sjztMJRN+BizuNlgWwT1WKdQYGRAmWTTrXDJVhJ9uuJFYXzOzL9nsg3v
Xq7tbTuwGsSAIg25d+iT45QAOcFe5yibltp/9OWizxchUaPudXJ9u0E437aD4sO9Ql/ATSzzVfYh
K1orjfsie+rB5UFasEu0ivBJ6/vwChesfrCBmyEZUU7fLDt+aOMhPDYmVb73ZkBBQlfxfQXEMB0R
so3QgNXV7WzE/dewTp7SLDB/jnG01UPP/+GPHfpcTWi+VUo57n0bponhmNE2b1o8Os3yHqs2LmOU
JpJN4BvNxXPC/jVoTes0VGqx9UuQ0dsB+OgA2v45zez+FeqnsfMsB8ZfCBtlCNEJEZfy8RLfDD5c
yJU8ENmBu8eNZthKYoAcWJgGk+3sA2fkbuIdfsu8cYuSOq+tJoN0CfHdv/zWrlWfsoKdHGWfPFil
h1dWwhdEL/1Hb7Z4nHZW+RBa87fASqYnpy954LqDdghJO91kxBJWs2OJ09zFapa4wY70Y2yqeBbr
QX9xelSqxfdRfg3l1zM2WcckeuKQwP/3qwnmrLtkTf4oI9Z+N9bUTQyyd/lmy4HBtJLLpJ+8SHsg
rx7cKl3YT2ZCnXYEgUc5Vu+GM3n+B9knD4kY/Z9CBmqFVxDpLBVjyvVqcV84LBryUVdwepu+C/+C
oKMdykgvhSJO8AnZeQ9/IxK0MWLNb/0k2EG5/R6KFtXI9MWFliTHZLw+/jDRwn5twkF5c6b0MUfX
/1EOOQ1SB7mOOrMMV03q7faQewD+uZaqQWO1hSifHJ3sLDy5mVPulJFM5IegyDzVIcpJOYYNCl4s
u1jtg10F1fiG4r+xHBBMwd9OcbM7PhTTWQ74jWrc1jg3BDRrVOrDErvODdri2ObWRRZQ1VIlDeT4
PHhERdYZ42OdtaAyVMfhkWsCu6Z7jFr9Nvd9sZHNGW3mU9RhMyCb6QhYUxnzHJBGpt0tG2yNX7XF
Rq7vWeYiT5OSB5xsiM9Lc13g/9b+bX+wnMINwjVYty5YRiVXeTDTaGo27lhRCGpbBM9kWw7NvJGo
dPauua9ixzx6WgpZDte/i7TbCiMYS6B94o1sDg48QETLnXP/4M7jjLF3Yt7jvAyMTYGjCkAl3jey
M4gZqdnN34FWFLfFNHsktcMeqPQdTNyc51BICU+iliDPYllLkO3lVPbWUh8Y3P54FHN0SnW7D6Zy
HIYgLHje5Zh8vtcohxwdv/T2qWjiwpzu/CmrzhM38TsG8bmoU8032ewbvOhAS72ULqIQXoMnqJg0
2XX1GEThNxkEzR4tdPEBIaJw5wKk88EDDoTtSJXf9Abl2G3U1BZMgO6zRNYpg1Xu+sjvTj2sM1Rf
/I/mOlrUencCHBps86TiZTB5tX2SC7tIv6Kpoj8uy7ph0IItN2B9lGu4j4Wc05+suus2ckIvloNy
gKmxlRjcTmL1Bw4g2JZzUsMiqwpkalh9n3wSuRtHrhhdnkqP03TJ7ZoHWd9QjcW9HKfAbmdlU3KU
ZuamPrjkR8AjGNLOnPoH/gtFsHfUNGBqH50EfxmDUPER8qfIf9ZQaJ+WDzEKsuWOhaW5/DHlD7zO
Wn5QjEF5WP7gviyX30NGBb1tUYANzeU3l9MpjUUnz2qeU7M7xxCReGELGTypiCcl7/Bj2CRQ3q4F
PPt/9fFEIJt7ZRcp7rA1wLKcIqczyKaWCqJgURpAQTOU8twIXOTalH+uvHPMZVTiJNemHF2DbV6h
n13f/dZ5lYNGR3PwLRN7DcNKDuUw+3+BY2Q9B4wIIjn8odo2mzvKtNFZr9z4XHRDdddDF6+C2PTe
gtYBKo173Vn3U7DQNsxxM3Hjm4SO+raa8IRLk5tEi8pR2ZwF9iJwGF2DrUB9hjiJ7XdjPSLYXj+z
Tfwmdz0tmQpAG0F2toey+jrYD9TxeLehADrsZFeJ9+bGsGP7rCupu9c6py+O8Lswwc0oe7Npn5jj
wx2canxr5BdLfgvSYYdkbfzxNcDZxqXwlM+/fY0VUMBsypim1cE+VAu456Dvs3BnVU5ySiaw8LzG
dWS1WL8gHTYPPDQrHTQNakkI4nXX2tRvoB3aQwRCf9nNqFEKFJBcOhRTv/JPSzvOu+gOVpyELijL
pU9OhJt0iabvmRCwkFIWk9F9njpApbIFpLp5zoLqcz7G1WWRw3BqkGii6StaekYcTgWwg9AM4O7W
3WVKqW4kYuBP8ADII/R43M6Y9+6ACmlUV6c2LECF+zW2JJmuqPseBbuXpPHVFwfCrub2eIeI1lDy
BFMMHSW/ArjItg3rbsOTWjkHFEFeotx07uJ6OVb0O2cYcPTY4Z0AwC1x1Cc2B3DGtP5NHqDAHvpY
9Z5kyzEtfaPErvogm8GkWnuzrfy9bOZ11T3Mxsw97IXDm940zSEeGvNBxxTukfVvsB1DMt1AwxIw
zvTJA4BFfV9E6rDVNC1+bGIbtxWWmcO5j7rPsm8NDhSlu2c1b3PL5p0+JI/AqseHZRL5Ae2aYHsn
UUX9OJoPhaUEC2tMwoNkcwEZNfbvo81/m51olmgmb3PDKa+JryXzO/VMbY/CHe96xSe3gu6OUDPy
nUMpNJfWQycEmhIwNgcAZT3vLkYVtabEL0/NQbVv1v23HtktZ8lrqhN8HW2guAGZGTxQlvi3KLS9
GxZVOg4mFXVxOSI7U0UhqE6QwoAUdjHKuVW5nQhvo3DYASFSgN303m29jhw1VZauvJHRISP2t0vJ
08pvq03okCGWTTl3KpuTrRjN0Zw8GHVOgywkdQTbbLNzY9n+rhZGS/4AfmdAYeFBN1v2bNMYLc/6
5QGett2WP1R3l3e+PKiJN3BblONheY9FXtDxeKV6G4X55w8ZfbZB1q00tWwLJjc/dQKkJA+QKkn+
zM9p3rUvSeUUiO3r8LNFQELF7lp1vUtJdA7P1WQpL1bbJiIXlP0IFP1pBt/3bhV5fCwQzk5zzz0q
UdvcYvbB+ym1TXAYli2UU/rvdtM9LM9pPcYTOQubvxucWGDvco2wVYVPvdE8dik315Co1B5sBdt7
B1WsKomxKlaxDk69Dnyo5UIhq1P3IaMgcewGX32Gi9fi3epl3wYjuskdVIuGRWGSF7F0cGFgBr+q
Q9vslSTgd3Oy6ebq3nAKzLm+zsBz5q4+TG1msCYGLS4KJsuZbMqBP/pK31bQvuIPtA5USu3zlxdX
kPMoKtNeL7teeyj5WN9MT+ugvIymDuqD0/wsA4yNM+F43Al347n32mM2Dejg/qe/D0bWkzKk8DMh
N5i9OXEQ3cw+7c8zGWqWhJRYZJ88FOwHb/IsjT0Dy8Hhq2z9FreGKAPV1ESt0Eb54zLrtazAc3a2
3hfk7fjgdeCPpja1xrZzlHK3DqjBEG3NJDN3VCV8kAAROur4CKF5oaNaoHvmgxyQBxWWAkL48ig7
LBEoz3jCFJcKuWx3srfwtPutpbKBLrAfByggVHRWjQ559r8LdchhZP8+pD/WeesUUt/RtgzBpNpV
uTULvutBg2aooPMFJH+fTeccKwmarzNUvcgy84sW+99lS/aHuqoedOT9drJPHuYsbbfARCaArFxH
9mXwBuWlseQLNo4LSGE6WJbvPsAiqC9+SSlYn9kMsK0z79LnygPMg6VIMhwsOULaPrrOugpg9dJZ
2J1U8d0sSQEs+OJc/TmOHatZwbJPdX2AAe23CzJZ8535lOmYsMhRSrnFXfeUZWYsOPxRf9Miy9j1
ZeHu8Ovq77Zt9XfULoe7GZv/OK6Vn2SXKfqXQRGWlvvS1oIlcp3Ys8A5qWP5RV5B8/m3kZN8Sn87
O5uT3XoNpXvHOoUVvdhDbSelRCDEwLI4t9ALyRv/pE0aGJBCbUi/Gu7WMJ7lQrIvzC0b4ORVbhl8
vpSy5feKuzG1wOS/eNTbahugOQzZZRi95ZQ6Phpbsnc5bWJd36tejaLxGkWZsbmw9JxORm8U2xWG
3uV6f8ixVdgaGSCHdUDPMVcKy+rWht1rr8G3k2XFoXWg2UxwVtVQX6TT1n6tMryrEmlLvywGykLi
r37Z1dYjCq8lkLa1VNuz7nWg6uAGlvn3tX/qqaYA1Rn3a58M0dGoAdyjfF37PZcEEc4lGveVwMei
M68jm5YnX20Pn+SsdsdbqTnmxZwVY++n44xKafpukkX8W4QKsM9voYOfWBcgmh+haJC9l4Vhy9AA
ZPWBO6Ps3zHciyutuEqsmUSkwac5jk5l3/7bZSosESTyTPZbqrdErV2/Jq4gNdElJ84pdiph3Zf7
aQSOupmUsTqPqnpfLVAAGo83qSAm+7zErs6dNfFtpk68zJKn8lBVUX0e/eFeC02xtT/BHuMCD3Cn
1HqqbvyiD+8zu65da5Td752uGHEVMzxFffr3Eo3QjnBRFsJcfgufmwgPCNE9jFIEReUEcWi99IvG
Mvi09sd+1h9KkRUYu6C4zW0JukkptlNDen0n+7wkFqafQBW2jVVFqAIQuHRmNS+cTTEhaqoyKdDz
NDnKcXkYApDuEG/QU4eXe1sHPmablXfKBx/qTbBNoiC5kW9ObmUfjlR+f7VjF5MxCBLFpvXK5CYH
RiuEoSBP+y4XclowtJaJtQia8iRvd7q4i5AuOPspnKDlkq48VRrxe/7nY9F9qLOifugpRF8mdc4u
3RRmF9mUZ7KPJQp6UP9TDN4Z5M+NFtwzF4hGgzh5ul5BdzUXeXczp9hlI1g+D9pF7ZvuXqRwHIcs
Tf5qgJe6jR/9beWejYaPWj5TJ2nOJHLzo60X+lvkpH/LCDv3L6WeJV+QIkeJhjWQzHmMQq8KWRx8
uthT6/9tqqIJCuNj1DPcj2DDrvszSqE693Dk6vFeA3X+4CKGdSzzcgCel1Jli4zgmzo4N8siJR21
ytZGb+xHm2gj/uF5+VZhWL6futS76lMFUGC5XmPU5bZXAaq6qdhNxWjoSqld2ceGqkLHQew0RxGj
VLQXXV4R2NSgBGRfLmPkHNJHWKUvYqsW5clt6jWhsqMmqW9ABCoHXex+Ir9ibyTOJvQP94kfuR+B
BnKjJ1WffrDI/wiRcWrR6Leoz4ABWr25kX3yELNbzdo+v8hWNOvQT5vU3rcttLoRTNW1iyLWG0V7
xg4GU5dfXTJCDmJMklEWf8lY8xwyzzJ380ieYWt2KH+a2vhcCtbN2HTCMAFMJdTxb9CP9G3kBNVT
1eKlOagIH/hdg21JFDnbII3cr6RQEdkL/H9A6+2CZLrms1Lj1A0xNSzq8db1FQqGksUao9UVlXkj
brp/+2SgPCiD/i7nrozXZe5ymQwhFHFldS75tsEu20ochkRsDEn1gf+UfewYHFbv8OdAc6yQjrUp
z9Tfo35DdqxhaN+t15GfESXIpEaDPu89WTQbwfOf2bHY7Db4hTs13CYkAS+ytf4eoGznBzjNPyLz
Gul68d5UffRk5s3nLHaLzwn58nMAYGYHwrb4bDejAhI3hyAtmp3VxBudfcldNp3wxuIoprzmKBs0
WZHCsyLrKLWatMnCMqK2X3iGK49+mf2U3T1sxsP4KwpZot+itCH+LcpuyQJHnjd94QV4A5P8ca3O
CH5K/aflWvqoHkrDx6yoMrK3AmPWnZmF8bH1qgwFMj98iLLCBVDOaN9VzrOHCaMcDERX6rbvrkMO
p6z+aYFZHIskH44dTPC3xpyDTS+Uy6cxRHMm1r5AVi/381yF10ILIiBjLf9R9jh9h7awhCIVgGJo
kpvPU28CA+0an4WaWIy5cZ9uKlH3gq0JmDpEPHdK8Wl1c5SCi58BOos4q/bPRRKG+3HwPs7mX2fr
6HqGRNHwPIJq3/9/xBUTKAhew0c/M0v9szvGW6pCE1hGsN8qEhDbGD2jr72WvSw4ea86zs7Y/8yH
5lutYMamh74LriJwn0r03vHNhkaKNUCEbiHXKRS12piZsOltMefY1D0w3sfOfl2KzD07ZMvsWlRD
k+baeV3zCXmhAyt7jDsHszv2Zq0fXOBxXwVoqa284C1Cm/pm1z7FLtGvpjNv9amqgNMWw9nANuV5
nvKrXlTWu+FG6hVFdiEwbJB3n4rhhK4p6GDRxOYT1otSGEcZPFUDVVobxxY5GpTjS96H3ZMcNPVD
xx/+vekL7Krc8A1ZafVq9pNbsBLoz2Pv8CLKPfVqG+bcUSIH7TvXtVK1uwLy0vR3kIz1PlDVU1Hn
+qE1YPOlHpZaEMC0TZQ42ZutWeNLlWcbOSilcaDBfLcCMqyyS/PAHdZzwA7cDA592VRfMrZubt1P
38DhspTwdetCbqR5bMaJ7ZbrBwcDosl+IeCMKUlmkqmvq5aIpOeUVk/J/Ze+CImxQ44Q4sPvgiEy
0OqzYZv0qYF9jgVSThzkPD/1WcNQWLXYpWNjuiuGxnozbE25DFZaYkphWW953cxPyAWeZEuJ6MJ8
uoi6+VX2qFn8puIECmicIV1DLMWxw+JBXkvrSUfW+AYeZFN+UhtG0J2wsqOiGOe2up8oF68mTQme
nhkbLrBzRZbOB+hu9RUYlYtwmlAHwjtX1IvF+OjWqISLThkUK3BkDqpoy069iz9iljlrZJ7aJHrm
5Ii3XnJJe71vqXhzOgd8HwEFame9L+OTqeQ05Yg8eLlleifN1J2TSnE+rLr5AscDg3F5CiUZZp/W
46MdZ/X5z+HfIpfTIXIUXo/TtFna/mDMF7QaJmUrT/0K+wtMvM659cv20hjyItwVaQ3YrdFR1BMl
L6qsZbgYacq2PCyR8rTuIa6ZzRxvJNFG9qF56jYHpAv+JUQEsLgXDFqnxPPJnZJvEin2h3CI3qiT
HFywZevor4EVfrYOhpk7ndI4/7ZYScoLyzhP0TF1yVq+B6hZgQ9i2a926H+SP1OSvduk3DtNdzNG
zXxU28B6hKmWk3wq70uE7iTBAcv3abuGuFplPq6XQu1gC8xiZ80ZW/pRjx5Mcgwbb1L6N2dw0qe4
mM9yUHZ1Y7F3Pbt5ruK5f/MCG5kYD2KVHJyGbNwX6BcculEd7r0O8cy0hXyYl4R7WerGP7W4A30l
mSDOrPQajBG0n20w5s6jdFnpPWAxQzl5CIWhDybtVwKvRGdR9/TTEiIHNl7WDQ8fNhCTE2rnHjNj
qToWJyTUiyBxt7Jp2Mm4i4ugXkbVPn3y7UF7LiJFfzZLwb1x/tV39kNEHoQUo9mHyBwJfWfZ7Od2
wogPYugA2R+dbaSgw3wvpaCX0An6C0D86YsbItVpaJZPLpKwP64owvBAmr6swtKlhgiQEdvcb6is
Z4NS3UzLsF6x9UogWVM9kjSLvkMYE5WYZTAQbArbHd7LrqxvMkDGgwEEQCtoGUgYmHdvHm5IMluv
skubSJx4WrhpCi4dCpwF9/b0BJXQRFMPFR1fIDHkwVQ159wl0T9rlzxD72jXmJ1/ky15jZJP2lqO
YF+Iq8kB3Pecs9Uof8suGfZrujGRmF8+GFHkQivrBcaM8JONfiGcUAlIXnDIK5pZLZPqOumff0Mm
rwDnRECdEbRBQd+vs+Myd8U6JxkF2JIvBhApsr5Jfo20WbsUpYciSSrSwpp3SUSXHJdeoF4xg4OX
bQZVtzpY9V+8MrTLUizz3frtj2ZnQCJdRqshf+sMJzmno6E/Nx0snFKA4WVtsaz4djVO9J9mDW9H
lhplsByVpcZaBMu5qBH6L6qGBTLgNgAWFNRQbYiibyKFAvMiNm9qM2rTbrLbnNVxULGDZ0RB7H7a
LHOyxt+igqvJtMsyJ2NltQ2zGhHgcxkVrzKDlPQdBJ00iQ8Lr3pty1yUjJFnuT3VW3Zd0UegbMuJ
cnjNXEGjBvAmU0d2Sna2dCkGLfJDUo7IVy336mtu/oBY1CGRgkWDp74ISu/JkLJEpoW72jIPLbYz
wL0HmdqRyZy0aQ34kWV3WtM9VTx+9IVWzLZTs8W3qwu7k2KKdvNrvNNs2us1/mwvPMcMETE79IxD
abFAKlv33e/wmZWHkGz4XVFc5z7p4WNjavUD1nTooGbA3+4TRit7VyM/LYNlnzxrCpKr0Xhcp8uz
5boN4i1sFetDUpFUBLHCh8mPRp3svfe6x2xQzSHcNWVpYFRnBSUJv7S48NcqLvJsPVS+F34M/xFT
2zUjQa8lD70QWRRXWEOMCJM0vUmv8t20vqC61nlV1aA4/+aMLEfFgEES5/wBshbA7V8DOMP9O2O9
lAIoQs6Q70V0B4pTrQMcHArNx5U8ifBd7tJPc4VGFHm0u9OhxT+nqv6CFd1W60MNY7j8LDK0bzKy
asgPJnP2LFsgcT5nY1kv8zAUQSccGZmLHMQAakBZB81GedXOCp2d2yMqIEeVCgF7T+CiZFM3UYdO
TBR3C/kDRRWCV3rN7lA05Y9bz6guh+6M5lOUX+E7gTRCji2+dL4B1SDz53873Gb8y4dWePgtSPPV
+LK0l0jP5427xQotJselVltHz81r1Y7m1Uwx5oso4hSipSkavxb46X9PZYwO/h7d6Dbay+Y6eWrK
qN+snV5cbQEbBBfZtYyu0YoK1E/xNL7+R2ciSelhv3YNHbVHPM7vl7O1z2xq+ExOilF0nOP19r8G
yslmf6HAh4ORuNKA0Mh5UpoJtf4OYSnLOock+SdkIRJ8GSx7WA6/Rn2N1xg1KgZiGQgS9AIj/coD
wmgOiIU2sFqK8NW1/9KLWHuW8NxS6/KDCnNzJ8fkwSt/qCJANtCG/QiQ8YHWf7JDsr3tTnDEN+tv
3eLFsjO7DF848d8ByhbR4/W/Qga64jeTZ7PubnT0DR7W/mXG2taGYFcHWfIy2K42nbypr85tPj/3
iuC+Gc09nersS5rhDBhpgXd1nKC9um1R74sZL8sSIbIebZytge/4rXQt66Wf7FcEnJ2vlFoDMDGz
ex7g+3/GoGrTzLPzNSu68ZhRKQF3QJgNrs7LMbvpMk17gCONSb0IiwrtW2GhPoneLYlMHaUjGQ+V
M0ZpMRlu2OfsJgsMeO9Hl4Va89tpN3rhtlQQy5GdC7QOfHP8e+jSywJo3CeDqpwMEyPBAR7CwRBF
c0Vtf7qq7j9qYe28kCO6uV5XPzcOaqe3wI18mDSZfZ0z0A3AvWDIT2P82kS5uzE8tdhjjDjnDyre
wocFndD7E9Wv0fis6psJYuXn2ElilIpwsyXhanw22so9dCBVSV3TDAZj2Nga7kBDbFFS4+W+n2JD
8O5J6Yadi/VUjBAY9nIuRu7BJin5/5o80gsIem2aqq75ODPY950RP3pOGpxiSjcPWuhaF/B7ydEH
Ky5YJvUO8U3nEwIdLYrLtgI3LLd2EKMt1iI92dNKI/uFhAuOYPJUHuJGr9gj+dFu7ZNzIsczNlXl
dlsfo+inIdH0e8+TaEXLyrNB9cPdgIcke/t/YbS9Vun3AZFq2bVCZpUpjn6LRRvYPFfgD05Sfy4o
cEz2wum6CtZNkVC2Mztcdiak5nGt7211J8ejygcSGTo//9C4k810jrN9NtU4sK5wEAn+8FDU24Lx
7vayKQ9LzNSFhYAGfm/txuxJ5AAmCW196wv4RloBlo7ZQ0uBUnnIP6e5rz6tHRbQlanqFTIayKFK
xVMEHuZt6KvTMs8UmqgAHe2DHvYdnBqasi8z0+qSOMqr7JJT4Rt+y8wYWaIsADUeusr7gAz9YZ66
5iCbnQ7OuupRYJBNt9E+GZkfPcmW94Lgsvme+FX3lGnda211ynvcjN6DvB5iKaiVhYjqJ8Pz3PTq
D3FSFMFyMv5fPf+PmGBo2i8RObTZDdDgj6t3GwDg3oAuf02tIb+6SQQ+DDDWp8YNfwweMv4G3GWU
wKu/upyy+Gz4AbZGPXTCYNZPftOhAFwozdZEm/l7yTc7rJLun6j2v9Vu3t2NDtT15LIJj109++7D
+MbcybAeFZtdlBo5gEYwAvyuBvYnH/w8Clc9ehSuMN+p0/z7FJm7ESjZZ5vq4skCI3usUHv4alpP
8oK1ojp7c86HM2rd46c4hNwmPqhUjQD1k7rDA7Ean20PSLaHRNRbEozn1jbsUxjazWZKR7ayTQfa
p1PMvfxzyu+E/Ouy6T7kcWfelr+1+K5Y0dAhlDfqp7WvDpNgb05U4VV5ufrX5a15ptDjR+fFf2it
NcYDLC931o6ycrj2L2VGMTpMJFrlaNCZj8Cuil0TqOVtSsNxH6eF+eYU2Pmpehz8nZFh5IFk/pyb
9Ckove6roZvqNmfx9EytAuQzt8hDZ5vJNjE0/dG0/GwT9qb7FoDu2cfenF2zKouuiN0oe1d19LfC
ragCV5XzT7BDxij7hNrJ3RNJQ19kE+cW3aqI5OLebVNyiL6bacsIiuq0HRnZCTEUEbROJE/Uw6Ws
zKOQ9VlLc5NnJ+d2VGEtUXZba23lXFLKWuPkyBojmxjA/lvMWyt8ciSnILcB8PB1GNtgK8EXEoaR
cQvtJjcPuUct2HV5UeIXjvLcg4yRaI4qUcFo2smT7BqjprlNJOVwzHMwU+F9c+L1E+AHUSZHxdSq
e16oef+3Eiv6NyPT+z2WiiFsrMl4kocS3uZNz/JjjYTc0iX7U2d6qFjhXSOhpi27bBMjZbwnkC4T
0+VA5SXtUV6SRxnmIfDQgtF33E3pDnsy4u0NgavsaRK6/sPkN4eeXOu2i8bsaR34b6wcVA3AgT7m
LFsZpvU5dEUlma+ILArOiP13IdRzBsUsEZVT+mMe9v3ZaMbqKXFJuqcoD76ojvbaD7X3UHuNnm+c
yoPU0IyOv1db9d9TGbD0yoAltiUZSoE07neyUwZVvl9bW6zAi3OK7EsbJsD3tMryr6X7Cq/Ku+GO
5t3GAK/cnSHEVSeNl37ulLhF1GM1nGaj+iIDPYrTQDDEBcbavQR1G2G8J+LSaYj2lsF/koyZIVLy
/srHB8XK1UMNpVUsUoaveR+hDRpnP0bksNAEz7MnBz0I/EgDuYxZIiR4zna03yNKMMEbAxh86PTR
l8gxO6Go7d2w7h3eXQ9NBrp50aMdrqFv57Ze9MXvrWlXeWN3lqOWbpz5blWvXdqpT50ZfymKKPqC
S5d2LB0X6raFEeOHIKMWXQanCR7rSk+ubj26O5Od8PcerJ0UZFKgurErDuF58vzYS2+8uouA68bO
nV8aX6U4+NwNYGE1wUBWreSPsVZpnfv/ax7eHMNBYy2OA6BT3EMzeGyDyCV/NxZ3W8+Ku+yXZ/8d
DDIvBBYkQsQAsjnuuRWz1qlDk2mncUy/OjlKNINWIucOOsITmIjQiLG1EmeIpsLMa0Jv98eADI6G
ojtihZRs1hnrVcTvd02yf9YevhC9RpI5fZnrtjyjoFbsytovzjg3IpKZJPNj2OT6cW7K+FJOfXtJ
1LI7jviCo3mICK7Kb/JJjbHYdqd++F7G+Q0bEiEn+15hrhFsait5LHM1+I4xnb6xQcC/9Sb8FrDJ
7InrTa/72uNyaFT9EV+5aafonbn7YyABAQ6lgnxKpHiGDblMRLvx3hjA7y19Qe8bVxcVVhRO9UdH
nbEpSJQ6OslPkp2Tkf0Aj1NuAU8DQVOipLv7/Fxtbt6XrtR3EeRo0nIXR8GMHQtNBOEnxKLRgWN5
nE7AwwSYRtP9H0DBdZ71ojUU7ObWFx5WEj+MBCyT7JIT1hdhbKaf3SCpjjJtHxr6z0jDbFi2SACy
Lpan6+FPca04bz4qd077UgsZIAvrySKN7O+ZrZL1UKzh2XRd6zihrnq25865A4Bt2AO69ZehVZ5x
h/KxyvbNcwAYKm+G/oeCdrbYAFVvuocBYo8J1VX1ev0BeykYJqnfPpNkR40B0cSvQZYjC2gaP2Nc
ABDffknrUb8N0n6ij7TNH82mCvOjp+oZGQUE1WPS86dWPNLlczkWppSNZn6SD/j1sb7GyoE1FrWn
T7K19svYJMJH0o3wXrppPvJJqAPgS5OF89apoFHJpqPN0bVxgn9ka4IF9gp7/aWN1enW+3n/alhZ
fHSgh6Msz2Bv5+NLHCxjLlyo7Qzk86ikhv2IMdhu1cf1GwvG5GR7W2r8agovRDj61Yn6UI11+zL3
75MVtvdkDhAbNv3oRNoWn+JQBzQn+tYBmwXPpq7qj75WnFW5EZ1CHL83azAvC9dPxquELnWFZePi
E3xbEE9/wJkksKmZA/5yob/gnyaJnyIBsWc9mW9k1V2xEwU25pxspiJ3UOJ9KwEmvFrU9d6CARtT
b47ViwwdzcSDrKBogu6j77GKtfbyj2Kr/btjz/2DbMkDABjt5Nv8VuufeFIOXjMFKAhYvD3OvwES
waHCotUAcy2oxTBBOWtjCJiixDJqzujEZzKUDkYcw/xQmZm6dRGDPKILgXeQg6JwptXjE4zu9kUt
zeihdQLuqkSl6U3mY+mjhhG1AK5WYJy8U2d5H1ttUx2obgzYl/y6r5flqxySMy0NyerEgiooisbq
3P0crXa4ygoxsrX1PnbNYikw10mRXKDXQsoS9ea6QPxK8y9FaifPlIB2HW5ooIKc1N9leQhk6Rc2
dkXJptPLWOjWTUJmSSyFx17qjLGUNTTIXKmwJJFk3+yq++38KjuUVE22ndsgcyvG/ShifSPCddSd
oLyLQrR4LTniULVujsblPk1G62ZOBe8s2SUPKR7Ool82AnycF+hA7XE3lcF0WQ9zX0Ici43xUtRd
UUEdpG0PNaLdZfEg42TXOkOeeaNKJam8D40RXTrn/5B2Xk1uIvvff0VUkcOtsjQjjWY8Ye0bymGX
TJPTq/9/aHmNd459ap/n3FCdaBAI6O7fN4QlOFDEx1sQU1jC5OEfYZ59AhzWc52/06dMp3oazKz/
GLozA88PkqehGsddp4WIyzdtdNd43aEpTXOFyTliQ/MmhTRzUTrH31VRod0qZJmsFZY7XlqchyI8
mTeyqPEsVsaIxO+F6eUHqEFYbFl19Sh8E6fjnrj1LXQi80lV/J2Pqz4/ybxTgqBaZ3N7ma9nllJp
djiN1EG5G1VCKKbV+R9rt0DMEz3GOO1OHhGET0M965Igl30dxKThY4ehsmJO0fWfOw2z8uO8U8aa
3qdp3sn7xU4D6txYJcQNyqSsgFe6ol9YqVuXBf4nqp6zbB8ziUSEIThDXGJOOG9aLwWwbQfJYSkL
gCciWFT1G1kmO7CgaB07C1Z3Oc8nZZmWzxajDkGEGgsFiLRsZEpugszAstEu+WJo6vcKbQhU4Ax/
Z1lTnJWH+9nphX1lhWyy9FJYWbpqTICdS9m7Xoq6R1ikaOD5/93x0okT9C402vulRPaznGtZKckx
Mqbru/KkZ/I/FXF8LOc7atozKAWuy+1+u/7wc9ZgMtP3VXuRbVv9z9Ho00dAid2pgAC7uvll+jaa
dZHZOXAn8du09aG6Gsqwvvlf9nAKd71ZO5vFQBMq1wmhxOLCZFp9Yi5zNERqHW8QCQmeuCEwyo1A
iuiGrKj6iqUCTztMWoTGVOZpq1hrdKxkm/GybKbeGC/C2ZaeiC6yqayTxRNYoX1cQhZZ2kdYH+oA
zuku8jLwMfP+S7XsYQh3srulWKaEVv3c3buDLV2Cyr/yTMSnW2Qpdj3nqETG07volIxFAQZ9SmWD
Obq1hKfaxFS2Qehl6yWctdTeolVLXobGorm10frKVh5I1jrVGtFv/6rY/hc77bXTLdY2y48SAv8q
i2RIT27moqbGgOkWoUNA45ZdAN3QhhVHu2ZBHjxMihO+mD2zUyL9zl2kieglqTB2NmDIHGWtE0/l
NogrcyezOLMT+xk0ayMbaxOBbMWpxFrW9hDIgGDxdw3mrrqqV8BdWISTyZVhqn0orE+y6tYZjire
xDdH5kqzfpJnlWqg2VmgfBv4d0HiKcNvptGroDXmLB620f0tiT0TSZQL72UKLcroHjGQhnVsAJPC
+qKFhn2CTvx9Y8xZa2rLHAAuhaqn2Ei9usX3fF8F1X8mZdPbXrKDX+aXI8k2GtCUNbLPHYsQf5+C
Iw8s844zqlhBVqtG8YP7pCZm7ZlDeL9ko7msmMYEMqA+XDutd/fvmhB0TOvVrY3sQu7jDEaMGwvW
IHPXchdZ+a5rWbZUyHasFH1JDNfYLeUFi7X17SyLrJt2rpahIQqS5hRjhHiSqV9l/5eydz3/967C
351GWod+slpO8L93k2Q935Nftfnt2Xh6Aet0HK9yr9vhbt1AA/jHoX+u+1V370/15/Y/1cldb0f4
qVQe/XZEXMRg9sqC/zinf3/cn48uu5G71kmLn8HS91KzlL0/q597+h+On6WAHt7foJ/yPx32p6Q8
rV/nK33ifeX4JVPSKD8V80amesvK3md/1US2m/FkJ5n67b5Lk6Xdu6P9tqt/se+7rpYzXY722+7f
7fsvjvb/3tVvr0urKI8IdCN6Pl/6357tUvE/n62Cm0oCU+Efd/pf/OjfXlPc/VgB+7fXZOlmuSa/
2vf/83r8tqvfHu2X12M5y+XK/7br3zZZKt5d7qUrG02yKAkQdWmxvXNXIwOIy8jseW31Nd6j4Mo1
YIcUhjM6pmuh2yci87ayoSxbavsuhusw1y4Vtx5AslJjWCBu524Qa/7eocwGKPWskdrDTWIqcKyo
q01pDOpZCfLhPhGBgvyEM350CXA3eaS/eBgMA59TjYdu3niR7d7HqYPyPTm5iaCxM+nPxn0exLOq
Uq3Ytz2CETBbYrbarbVsKHdhDYKopChOSwe20gcPSDm/69czJhTUUnxA/cELXutas1d5P7V3ZW+E
r4SAS+LJuX0fD2X4arvjV9Sa8RSac3mMmAO0wweZAwePciCEIpkrjIkVKDSDZK9B+kHtvWgl0CfY
FVU5G00hhnX6KWn6QaWvB+BD30u7JSnbsvxRIyYXIxgTgSsEHG6h04zKxMa1fWXv/xG4rfGaYeZM
XKj40KlJ8DY0rnsKwxgf+MpAyMhnem0MWbOTtXUxdOsoUbSTrNWH6GUgoHa1fRv8BUFNbQ6HCiRe
Vxno9s8Q274ivqQ9hWqMinoYzV4Ief/ZyYc1oYlon1V4YPnG0D84KNg+YMJwirrcvPPUQo+2hoK0
AFIzl6VFgTDMpdY+yxKbBjZyzp131zQYos79FN2sI8xS9wFLD+/MwuSrDwwCVym1f/YRBlJE9Oyw
8oDJ3T2LDc7OxPT8wfZMsHsNOnoTCzJOKOwXjM50xBr7DINAsrbNcjQyUYCK5mwZuv4e2Lm+QVre
erEtbDIxaPG/16IruZ+CJIcURGNjQEc3A4W7lY3zEa4MEkrW99pxKndxN0Q72TifoA9oKLTsZGPT
NI0tKgb6rRYYarvVvC5AElalZ1VLtykSIHvZWIjS25ijqu3lTzBY1MJPSQkOsudU9+oN0+b6IPc1
DbDZorOMg63g2mWVISv+nC6+TV1+X7Ce8ObZuLa4TDOnPFE+eIqFReJcHJrFOTYHYrbTFL8ZfR0d
rKRMt7I2VLGaV1CfP8paJPS+wbbxL6Yo+rPX+Be1G+KN42o+BuBK9dxC1jy4Ro/wzpwVRqNd8sy9
KsNYPRttVT93Y7YOYpE8xZXyagI1u4OmNu1NkYh115gDTnQ9tuRd3p8Sz86xHMu+ogWYPDXAxPfZ
DJ5P9QLWXjT28Q6MPzornqW9dQnaSJOeVfcy2xomtg18Es3ZQ8cfxbOAS1o4ALyLWhHPlpqgGIoI
wilNYGbxvPi7Ugw20D/jMqaViRaRbj4aYHyPnY24kiwLoRg/OmrQ7coAjW5ZJjciQ4+qSTwWhOZ9
ZTu9ZFWe4HiKkC1dyQq98h7qrlPvIy8OZ4ezp8nokbbQYF0kzklvI/7Ovj2wuOwJtg5q/3dyI6si
Ht1btlGzz2ONLVkIMCmaME+04jL8AESb2Z9Tt6/pIAh9YHr5SbTiIzJLCPWMFg48tWi2TWCOOyIL
JayZ07LRk7rGv3oubPz6e43POvUqadGPGwxRXYLuWxt2yRlX949D5WV7u0I5bYp8EwSovgmR4dFc
/R7Dx+kaW8Mmau30kI51tXdEEzwy9bfWulKYV5Gqlxze6SYEl73vUvtUmTU0W3ASayOpp0PrilNq
Ns6jXVnOo5IAZ9Yn1n1lmSZMpDB55azqcIwfNc3Zx+gMnjMu8NCn/hENSQU5PDaVGZR7xQmyFSoK
ytmx7G43xG29AnXVNOhtw1G5JYUgylx0XbJtUAa5b2e2i0zJNi5rxNtGzZN1F7KepAF6yHvzIcsj
9SpLWGKYDU1CBzQcDWRF5akDIoSoS8sy09ESwnM55hVzRHwwv+bYQl4W23u7wVcsAvOykWVyk+de
fjWcF3zVkweXMNY1N9Y5JuHPbmI+x8ghXMq0qV76GQZqQUg7K3VQvaClB9MbDhCSQUzOfRGIR0+r
xCPTjv0YK/bZRdIALAByijx0T7MA5FPhTPrGKVRlE87RwKkY8mMSgMEww6id5X5XQAmrrV+59toN
gv7ObeJTWg7uY+t6A2yJUN/6dZR+7JTkj6ZU+sdwrLiUCJcSBa2ylaYoRIxyY0SRcvxs9n67twDL
PBEDDk110wWT/aer2Ffse5DfyOaIYWUgY6+bwzF1WYIwmzj/IMvAdp07vUQNseAbmCYiPxhROd2r
o2LuCYvEXgiWI7OMa1sJsUEbMXp16r5e4VRXg9ypz53TG6vK1XsCIaNzLzdqjUfgkpUpUzjZgVXp
D3nZIoMuyzprDvzZxrBJDcvZjbiSrSFUj/eji9d34Ok4Qjpa+geeTGsvUfI1grbOISlt7QXvsXjT
GwhqBKZiPfqpssYkajp19nyFKtzgtqWSZiuljV/GcF6lJryrV8PwlzU2nw271d9E4IG3a9LogGxL
vrMBDNvDA1aow0PI+OtoNs2AoXqobUSRGGsb9fqzkVX+aawRrJ/0e4R8EUNxiw+Ram47pQa3MNqf
zM5I762JlUo/wHbIEUV+HiApbvuun96UBjsHbc+XRFdWeW54V2eTWIN9lWlYsd61tLSrUAYbHC25
wK9oE5veCkSxuV/KxsoptoFWaxu5l6zQ4kk9DBrqlksZCnnFBtrjx0JlplwAzHrx0/TPNGq1Py2v
Wk2irQl/9t4KKkr+1EaInA6eite7zkqc6BQofImHk2qef8wx7yy82Lx2REOubur8Obpa/rFptWCr
m11/NKuO6EHR8DrzBYTeLn9qHMt8rloXbBXoN6dzm0vDsALRbdB0Vh/BN08asZG1uY+beTiV+l7p
m/Ssl4O16oBu1iYSm3Z30rSmvqYICD1PAtamHVkD2CTHPYR9GWxdECGbQW3shwEdyb06xQKXYs/G
pQ2SUTPUB62vxd4pRfYYQi1EzC0PvmaBfSrzrn1L0oq1vMzsj2qejU9uz+tRtlCj8dEKeu9FDRtM
XyAVHSKtCJ6RBv6SesjqOVk3XrCcj7dp3cZ3mlXbj43rMNpExO5LVvd/embvPHV4wjCaRIS8Uu3y
c17sHBzSVhpOhs9GP54Dr9f+0Kxc24yTYZ3514s7pJPynZtHAOdDJPMCgdVVIYZ1VjvJlxxKz6ys
UF/dGDUOZ6juirQRLObH7a7otPrJDo0CsanG+TiG9nWqQ4gCmX3W7Cz+a7LqLzC/9LfJcYNNT+jn
Guv4zzu1ou5RbENAI0KnMST4orQJZHZDA35mVBdUy4u/OmOWp1eRUBstVKqK7IOmVvafVmJtHcfQ
PguvL9c4RmWPqh3HB9VyymMh9HTbFm2ybnz+qHprmYeZgXSNqtZYN1peYyU1AI4AnMaQD4XatPrI
vYw2UeA1eGBX1bHt6A2sISSByip56B8TJMaeYT86yB9ECMKVjdhqaEE86GL0UfMX7n2Qw3PMuHOn
HGI8L9wSlGkfXNGuBq6uMVuKcbd+KBNr3HkR8vGBb1f70q+Cs6MX2QGDd+/OE0l8tMPQPZVF9Jdt
IxujDsr9jHVFTUFH+L0ojzIny+Wmn1sszdrQ/pwkRrdfipZmYdC1Wy8Z+MjWjvWc6fm6nLL+KZ9z
eE9+NkJ9PPdWi5FVqFdrAxjYUWbdUb0jnPdl0s3sgrdbccUDJVi3os72MpsqbXFNdfCttskS+9xC
FslKIvpgBpXWB5SQlmCMESTKo6DblGPfrJLacO/7qOtfOvPD0Mb1XxDw1nyQAJNEHzXhShUu5COI
4F2nuPmS9xrYKM/41qKe7WQNWtex9ZDV41X0oXcK+osFMX+txvaTcAPMBYkLuusOc/kZ9gZeOZtL
b0k+FeM6C6Zih9dpe7QM4AVicMtX3fHQvTBA5sqsN+TddqiZM4e6M6wcRhWPOiSLRxdi3arTrPG4
lIkp+dIOjnOaRr9/lOWJGT5adiVgZ/CRXveDc0hRGDzLSrx3vyHXmwGtzRGe7+vuNUUY5DSgdLjG
4bhmBh+/9F2KS7s/vviOyDduWH+S0EgUzjTEmhRsJGRebgCoUViEwb4IDUzpaSLLJdYS20b3qHnt
uVTb8M5QQGsrPu9eRjXDytK7/uIUufLkj/YDz3T2UbQo/2J3A9xlznqtt/UZlQrzXrGziNFUPIzH
KQqesLLI70PvT5HF8V0Xm/n9YFVXLS7qcx5oDh6nGlx1TX1RKy99aEX1XNhIhvRucZ364o/OGbWz
sIR2hvxqbWNFqdZtEMaPfmI8FaWq3fVzTm7iMeX3ud1Jwq1c7Myw4p5xXEXanixNx5DWEvAWUof7
iSWxY/HEN0l/rbCt/6IVbrQKMP54yP32jzYy7N2YtwP/gdR8G9MaP8XRu/OtKN+WpX8yzWQ4JMwc
7oRlOfu6wUBuSFgLcIgfFZnrbIIuO3iN9xgL4f0FxKdTLSiHQQ/nAnLl18E1mFkDA3qzYQKuO2JM
e5vjgAxBE1fzzfaLmdtvSoVEF1L7q7wQSOUG+IXoWjt9dnz1oeYF+eR6PtJSFl/YFeq+QDzHMlh3
YoK7K1hUnJUmtopr10A0RpzoDLW6C4RPWDQqvT8mA0dcfZeLqPtL6fptzvwzWCnis5k+wNO27uSm
HyL7Dp9qXkRx+Tj0SJhPTR+uddglX5PM2CT+qH8M7OJsozPP3Auhezj//n5KXfsNGAwE7K76bBcO
M3UNy9yyHY2nsay+QBz1D4zltEMo6lXqd9E3HC76VRcVwS7SI65nW3YfhqH6lEYVIFKQlh/8SVfQ
n8L6l3fNEU6Mf8BrSlwwYi224GKQEKvjq6GW6APo4fhmZEAUPaP2PrZl9a0B9/Mli7vHaHLgMZWZ
flEj7Gu8MlIund1kSLGl30TSWB+NKKqYbPveKcFH4OqE4bOLJjEOfdprFdraA/C+V5kr+7Jm8JE2
q0IXc0SxeliwRJGKGGpU5/FuzBg1qyPuVFmoPhfm4K7UyGvuWsw7Nk3uW7jUCH+X11A4BEZ2GxS/
ht0cpj2KOcTpfRuwTn5E9dK3DOciAttbJaxl7bzcYdDCq7p+WAqtOeuHrb0hLFqsbCT9sB9DRQ/i
FO7TLdK9HfA1tew/gRy1P4O5uCXmkh9Vwpmsf7ZRk8H+7NAYPZphjWdDfhn0IVzxvAmwI7ZzzUrz
a9/65UdVjcNtoNfDUVpZQdK3K5TMVmYXmht+Ais8BugojK47/xhiTfBQDRCEEO8Lv4TMCsVYei+2
Z5fQ3s1sX0au95Z5MO7rKvrCApq5xlerO1cwN6pqIxWHpQyxTEkVYsXo7ftcvL4rXpoyeFqjkYbE
fRetvHD289ADlmi6sd4Os2m5mzkRf800PY6Jml31rMyvSWThtpuUn2ULZrgz9T10QStCT8x3gRHA
z8A46OqXusbi5VTuw9wbP/hlhXX9LFs24CqoZ6P4wkATkiir5/0k3kaPBS7PiVh3c4LiLdGzeOMH
hXmUtabavip1w/QzSuPXtH+Upb5elpfERWPYbwW4DyQ3mqPXgFqDRZtvusyAnDJraELDML+C6mQg
yC0dFT5ciq+ke05UPMlNZZj7sYu1i8zlelTvsJA+pCF2YJ5l81fEfO+THhwUJWw+T5YO/MzQtKMV
+t5zkXQPiJ03n0GvDWvILf3ZHQPnfhqzaBO4TfLREcFOApt1DY6VBlAIFz/D4elCnvafLSaLv2gf
CesE+fBFVyL9Du6ksRFGHX5JlTcIAf0nw4yULQRU+4i8Y76totZaVdAnmazl1rrDxvqDQAbxcUQW
1lQa60PrNAzpjfqzISwAgXpVbjMlh+TMr1yNBkSfIlULxgIuel2S5Fsn9a6sw5OGQsJl8rz6tbDD
OyApwyNT9eY1Mx/yIC9fHBY5P/CEQaqg1NYT/2Hyxw9FzlUI7LTb6MFQYjqvZsWq0RSx79zSusOb
OYf/iQUUbJQnudE8pCrqGJksxoZdsnaham6Cckh39oQ5pmxT9i64RhWdr3m3ftTa69xJ2GHfjocl
Fgw/+FiWCiByctuASwRHS25A1cUnP/E+3iw5WvtBEbGAjhxyyRUreosSH6sMBFvfZFmu42n9LiVr
c2H/3E4R8HyEm6/0Ufkjkq6NRmXeKV4fPwDHtFi7TOJtCJNiZ8yiBVMfh+e5LQiNeF3ofbKzJNtj
GbNIcoiTMgCLatNdywpF1VkqYCinDBvQed2TTDms7N5S3o/Ur2pRTD478hHpApWho7Oy0Sb8luUs
2ql+Yn9AtzvbjwUTuMI2cbydEMVwpkh8mdvCODeZF84OHQoUGKM1wZgbBojr1p4ekB/uea+iatRb
yFiZc0X1zwq5hx6pD3EXv4ZOA6goio2XCO2wvczWma6/MN/R96Ugmg5fcDPhXn1SwNBelSYs1qLQ
4m/pn1ZhmF8t2BO4yTPtaKZIP0Ug83auY6ivfjI9KQFyTYbfv+QTr4u6MTt0Xdp662fuS1SqTgFD
MsTSXFGN5JzncXgx0qJ+4N60R6UKPnWqT04WzZuAqcIxcqNPsigLy+IQmrgL8L/kwQyKr9gVROdE
i8w7PRcta5XX3m6HcySptlDShjOeN+RBj5wQ8rUzHrZ9iHEWQm6spVcwatdawwRxx8tjOo2gJbuZ
MBLpiECbhVd+cLSo2+sBDkEZ5P1rPIPq3BF6Ua+MOaIFvLyhCeovhd45mz43tb10QhuRLN6oDr7c
0utM1g5zY3VuXM2N6xqIvJ4M0YMn/PpaB/phcGqETmbF02zw8YJN08eoQs6Uf+zsWVU6J1kJ6hk4
bk3kQNY2vZefprpAZWve1euI4qBQu679znjJOiXdNWmd4tjBXUd4MdtNQVVshZWucMnkfeW11h1c
Sxwy56x8h6lKsEOLu7/Koizo6k0SuvxJnVl7RkANUrW4flQ7c8PHTr8sSnpzURCkxqVwvP6aBMla
tWGWslSTPw+M1R5jA+tbiTo2Uv9VaVz1bM64Y5M/4KaojXAvs4MdJSe5qzKgPJfDrl2FMIhYLZ6S
e9UwURde8pnRTBvwOMgfzNVLRWRkBYQRZLRVB6+OOo7HO4sFtBdL4yWMJjJrF0aGASoBz8Ipwm9T
8JfmCOXPFPKgkStYxDUNmFgjqM7GGAV3qQMSy6rD4kMmEoKkkx18q/u/mrpA9+7vfcxsyrZ4eldn
tRLGMUoeO9+rHpnWFWt8Yer97U0v85oHIq6Zqz3TGRiWTMPGqMdso5p2tJMIVLkhaIe8Uq1+L5PY
UtmuB3W1m+bbIdv5gqmlbtQWDxix07WigAXN/UY8Byb4U5mKfqSWWqUnKmHGKkurcOmavnUfCkt4
jJ6C7ktqOiwm1Ppr3MCfmtpIMIS2q5e28llyp8HgYKSHRmDwOCS9YGUIX7zRigw+ezvZwPT1EWW4
XDmZzvM422rDAifAYRzxMsxuGVlMbCI+GMIkyDS3Wpo2pumu4qhI97ICnXxc+1J8MQvDwTxEeZLj
VXmhuZ3undFBS52vqyyXRVHtPN0uvcxatJCV5mwJ7vmNc+fDakgM516OhSLPDE++p3lrmdWdWmxr
hAwOchBkDHhImyMcUFnrtn9lZqC9aKU3XcfW+pClSnfMvQjmd9qjOgarQLDajmew/yOVNSqBl8q4
k+VyszST2SxOEECq83K9VCAJme6NaEpXUgg3aP3uTIBzdTNElWVSE5dvZUT8G6ljWbZUuCGLbTaI
+fVSxqKteuzj+LNA11PzVmrjPpgNqysSii4R6hKwHkHUO+EXeZFFslKWy1QPtQL5HmggP8k//9hD
Nsl0ERqrpXU5t5Z9GV2+q2b6mtRdHPy0PBnIRS+SjrI8kf5caK+B/4bNBu4ToCyLu9/QF5j2Ax6t
+9YMhjeznfa3ZUkg5+sgSqxz3lbmxTFaUO2Fho+RE9xPoMhe1XCKD94EMdDsvB0DJPUuaoV7yMde
vVO64D9STKHdw6/aBVZw38hv9YjU1PDI4BvNHnGvCPSQ5IDEmeMSvjX6RzkgsaPCPAS+Vq9lba84
qM95wwPmWy5aZnwrGE5Cip+z8tMBhbBljklWfliGPO7WdY3NgpGG0UxBAf6vYLuMllt8Lw9hRaqy
Sz3eLbLW8Mr0GqnZ3iwC88EiGHZTQB3Nc9jU2v13AVSyChiHe1mpp0iAj2is7VkpqJ9ar4FclXoh
ampkUXBqnkTySGCvepQlSdPM33PU7WWdkmUI1Xo2UnMprsCp+bEmhi+2nT5PQtwsOErSf25Pyk6L
8hZGKgESJ/FREm9M401EISpoUfdcqgYEc6t7a/zSeHP6WWAwNeJt0NKqqpqWFcXeKL/cPuksratI
HESt/3grzg3jISv18VPJNHXjZ155N7XYX4dlfFWFdVd+13FNZ/0Ca/Lyi+a3yr50RnsXEwT+5OID
2eMxbQ+FscvG+5u7YdzhDtMibBZXmXXvwVDdiDj2XoSJ6lHLCeAQ/iyFlXCKIhZixrfcXCdzutUY
Lz9aSpGlJfd3na5ZJhYxiAhJByZjtIf1kGGkWZo2BpStcC5thajVrDQuNz2j1e8tYHBiUYn+T1ub
txZyp6UPuYOjIN/zo48xMY3roBM91KALQBhKTkqsac9VVE9bXxnyHQsgGmoRY3kEGlKvZa1dDMml
6/yXMKGtij/is+ZsZZVs3lTFg9o56cOttYY2jYFW80n110E46xLht7hqnCE9OHJ9obSgxmqtWu+s
mYBnzJtyVrPuQ3e4Y0C1lrlylrC+peZK2Yx1vOEOEv33FnN5UkbtKsqxwh2jwl2XYYkavYrVXucA
GBjd6jOyctPZCnL1MPbeczum6lkWObAVho0Vxh5Se7HF+2aEulJ284JB8Yg7zAhVsVDV7CwfgGkU
yj0jrEf5/5dFKL6hXaoT91keml/sRFjk9gzJVh6Wl1tfHZqtnrM0u/5vO4T+VD8tR1mO/GMnJxHd
oS55AXVZXpxMmKCn2u6Kk8waqo7ldB7Va8IJJmbNAwPEesy3Nv+8jYV72rYIURJhoXYtoFdm254n
cOXURnfQh0F3WIyMpovi/XnLGeaY3bt9d1RZhNsFesbpz190+fWWH38r0rJVmVVc7B8VQ9+3l44X
hmxhpggoRbYX71piW9dhGIIdfzZtPalENaoxC6+yYjSsKy6t0Z02etFFZMTduzG6unWsHD0VQcTI
YHg8zGU10XzNy7x1hwLPutRr4Z7QViD2lolmF6joyW5iw1fP2UwhiUR85zCIQMrByFdWwFx9k6ql
cV+ryP7CVvM7zPj6j4JX070J+XhjBynx4wIBH2IIDiu4SXmRGwUDyluqafS9E8Ax1Ed3WMPEri5j
brGiEvpQZKICoUiH6dwG8lZ1aQI8cyAjIWLdKdMmHKryg16X2Dz7avGi6Ea8DkyzehMWM0EGus05
SaNwHTYYM8TA3oB+tPyRzRHLdxd5TxaOCCb5n0YMgza9qRWvSoGbQll/9S1/uhqNqe5dhDJ2QNrc
lTuZ7TnxnA+JDYG4Hopin7NEtMnrZB0GYoQzySbJtGGnRpieyzKMp4anzB+eUxGrxKSwWS0h4kZK
DNZQbar6gbF9EcROvsX+od1GrpJsSsVgtulH8W0TVt5ucDr/fvTxPrc8/LlUVNRPcpMCIEavMxPn
AN7fRm2zASUey3stWQpZaUmVnfUg919jLdsjtBrAbOQV7HvhRrYKTFZWOtiOK0Ng/hhogzh2YhS3
WhPCDi5M8cDwgT6qRHNXTj+Uq0xP9bWjZfkpQKz+hN7U99RSJitiMZOzZbWjA6UDw0RzuZEtlx2X
sqWJTCGtnwNJdMZtq3efRmOwWWqL6EWU9j+TRKE4FTcCXTvN6GmZl01lSpYpYwPR9wXKcbPXvag4
eeXQHe2meDZ8T98tpx8l4bCuRnSpGgEIcVDuTH22+AK+cOpnoL8xQ8HtyfomNLsAvBFaK88KlDUv
i2Z+YzSnsnZZ5FvycW0jSZHn2bEH6sAyLw6ClUoMW9IDZKf9pMf1H9rcNZE4osYNGJRToY2Xmog+
8NJyW5lhi+haGx+cmHFdLMB+rK0phzNgBwXMX6wF8tsdkZdOXmK5uTXyG51bckvLYtl+acq80D4M
Cq5hSZdnh3rGKY+alWUHeQEFr9YGWiU3oG8J+mJqOl92NCJyXK1yo7yOxrmPWmIEc/ly+eXNlGW3
W7RULzVLmUwtG3lfluy7dm2kcs+b0PYPJrIMeFgQzucGL80U+a+Q+RZU0Xg76RTk57gmslOiSpN2
YFg542WznLssC9rW/b6jzMsrs7SWqXe7vMv+9MOX/bSu4uSxI2TmmgzPsWm401b+AxpHT6d1B69/
g6wGq1CNNaRbebtY7M5Py41esrJsuaNLVlEKAGnLDZc17/fzXG+TF1CmokAX4GrUQiXE2gjkP9hU
xOj4P2dKPa1lAW+i5nvSzIA248zyPHYsCw7iZPHuPlWE7/lzzkm5wXm2/DmfRUhCtw1ypPL+LJfr
p8f8lrxd3byyt53nbx396+gy2O8CvtrzJp6vhzEf51fZX5XJPWSF3G3JyjJWxL53pfYEh1Wl/6tL
vPvbkyqfSblp5xeBTDmStCPz8kH+VZtflSElwW1Zat4fQdbIbm9HGDOwgVUZr0HasQo0/+zlnsqH
WN7Yd2VLVqbe7farst92tXT/brfQc0qWbIJuFc3vyEjFc/J7cs538z9IvjN/qimYVKdoW1A1ZhlJ
uavM3zqRPf3YfQRugZvbj0KZ0rty2tdtepCdlyiGbiZjqyB3eXue5WMqX13LR+Fd2fIkL+1+VSa0
mbkh/4qy4dKNLFuySzfyL71kZer2xC+F7w61dPOrI3WajmJg8JIaDWrM89f09vZ7n5T7/lR4+xK/
L5UNfmolk0ujMCq76fYi7+U79qdjyVbve2XklR87/+vy0rBmUNiSTeYXi3y7yDKZlal/207uK3dL
zHQzxXp9uL1Wl1O/vdbl+f1HUt6PSL7JZTIA6gSA5/NyIeSnRv63Ww3nH6OD/K4GAX9m+QpLCag1
d/IlIfMZsMUZQPnjFVfiNNI2L8urVfb1y9ft/KFeHjTZ5F275RmTFXHgKcS3R/X2kX/3HL/b188U
VrHU0+3k/4+xM1uO29jS9as4fN3YDSTmE+2+KKBGzkVSsnSDkCgK8zzj6c+HLNmktd3ujmAgkCjU
QCCRuXKtf7CKl7lSy+MavC8e4iEo2o0ULsSS7QwSLezjYv9HsPYuPIhkgCF/yNtG/mo7THAV17cW
xY2dvBhvI79s/nRMyKsIek0GZ20UqVv5zBZy1wEefTDIfu2Vyfg8A2xfPBlt4SKkQPdbn3p5euD2
T2OEqmrcOu9i0Muvl/exHTTlR6iZyQD0ck9lACp3L5357U632PIqQW8dZKdBrC/zlaWYEQ/984rI
//hyK+XBd+0/byN4Pr1ZpuNbZ7r0sT9jXvnx8mvfeqvck8fkq3/XlMf+7qMy0RrIpvjGuraXP06e
2qXl7yFoWNYMtX8ZbvWaFR7CAi4oXpZw6TBvkE957dfoTo5Ecg/XiPfNMsrzrZVr30Nd1Ke0JwsJ
Mq8+BShqHoKYTMPNUDuo70TUYDRlQTNhqA/vpjSiYma3t1lSTo1TmaSLN5YlJFfqCBvQBy9vF0bu
yU1rgv7Xi27Xirs+gb3/NkcrAJl3IBVv5YnKZGo+vr2sg6BT89HrrJyBKjy0UJ1Q5AJrjFFCHFvn
unWhkk/1Xo45S5MRypQwyLcDl0z2Xvlku2bPZLRYFuv8PvykoFqHBWeVb/q2NX15itai7Y8MIhPw
ZWM0fH83ab68knJDLIR2hn2Uv1LemctQNWOQi2qe8yiP1Unsbkix3Fvm/C2CVXPkfT/dmGxUcmri
3+QjnpXRVkuGjh/ieuokTvIxadz+kPakiJZluiJQysnKCdw3y6/MGOmWdCNq8uvtfvt9CrjnLSIX
X/BDegbcoWxbLCMWr8OG4piopOvwBMs2SNl+mlxX35rtXJ8I9IwtHeB3+ePfreougfW7o5dHTYbb
b/17bJ16hUqQWfgzZnu7ipqdUhnpuoN8vC6XbF1byr4tP+SnMejyfMuDP72lUijbRhXyiKzFZ8ye
sLyRgWlQ7EoDdWjcsagdYi7FIA/7a5OPTr+bp+rBGAzyQKBEoe0fzDF/oHC20dCyycPg2kpSL1+6
Byu/L2PX3spvTZH0XCuOG+TSd2HFupseRGdZHy5kpTamWWHcJw5K2bI8yYyjETX6ZZF6WcVeIgv5
IMrn/C04+OmYLlcL8pzL7k+vy+b/HGBc3iO7AeXbnZqWwb6Nxx0sMvuyXPofow9Lb9DdLtr9ZaDV
uYzZ700Xmfu3vlpYhgdmaDzIQ1TUmU/kmHLZlUdlW+7JjRUqnBTiYEH8OO4MsSC+gZ+P0Zrbt4Hj
EgbL3vtnyC1KqzmmzVTiT0v24888hOwmU2KFmx5rb1gz2bsH8G0UlQ/lJZ5xFzU5MKaQXjQ9N4+m
g+yRAGBmqAbCQ2gi2GtatpOPn7zjVNo2Yoidg+x63TJcTpDfnZF084uyWS6hovxlP33v3x2Lenct
zcbX3cDM7FWTpe5Acd1dhrNmHHZoV97Lny0/zWrDcp93P9Ip8hPtqVVJIUWfRVRoy9ZWFqr52X5B
J1m+/m6Gl7/7MlFenh45q10eJ/kfmlobn5ZHqzH8rlHKw1vmIx904feLVmzeBcSqwAGzMozi0q3f
dcF3u/LHG2lR+mGn99amRQXuUOY2kwSYg12W0AvlHC/Xv60gp6ZQzQ6reAfvsjsmw2O9xNY+a42d
XtjEprI32W0WQbzpkE7vvgbN6kFS1wK1+XVlLZ8I+cXYVC4UfgDjvXU/2bF+7qLt2J/zMvCxpz0s
TbQy7/7IWr27gpcruk7+ck9eRRWg96adOvxz/xy2jL6c/bKOGfb+jBRAI50GI//ISE8uCIW1NSQy
Cys+TAAK8I9kFJZr0MuuDPQmI7IoN6yf8W53CSqSBHUQY+QXHwwULX15tuzBUVhzaWW7Q0R+Zb1d
Qhz5fe8GnbenviHc8/MpFJeLJC9NG8WdXxUCeWu5qjdJJMx1ehxgyy2ekYhpJyhgy8dVz7tH00gA
wlzm/pEUAt4Un9+FXDPwtW3ao/5Fznm2PJdCMKle0XIxLBzB1v/wx6Xqv3RLg0KujEFlt5SXmV91
itDeXx0F3H7/dv1djUJSss53b8cusWy3/l+II4pLDqTQ6m8met7bjDzbscjvZJeQvUFx54XHevTG
BZLQAf8W0ECMSPKbrcmOt5GN0uO7p0buXjaluclEbR/ytceQkXO3Ne43xwr54jWAVRp1r2uQgaaZ
tDu288Zl7W/aOWzKSCUqWwc5eTvknmhQZUSw/s+R9PKj5GuXTqOl6rKVu/Kg3Mi7Jvd0atle8Op0
uf1Q9aVPBfwTLknisqhzYqMArqZUI6BQI8B9a/wjZ2f3nbJv7aoX3ogUpbwyl8hOjkdGDXD9IHcv
iUp58y+7k9OGJ9P42gXZeHxb6+F4QCBmWPXmp0Xg3AWIsi4ZKpra8gj/M9+G2bzJrBzYHSmlSP1u
RE8TBc/DvDfX+4i0DyAC2U/ksHW5xTY43E161Rtr+kHGgGseNVs3xbpZEMHbxmH2QR6SG6O+GnAD
OMrTi+jedfnJ2RoFT+sTaXUNZhP5s7p8GaLrqbkTUED9pNgNlXE3dDrIFoWyqm2DjWi1ydMsaC4E
C2FWHwzw4MhuRhujofNYFPq2LLb6jdJoeGeCJrzTHSu96xddP6Kzeh+uTlxxUiz7QIm/AWaz/EIZ
FN+tUQMOASaRzLdbSu1h+YR2qul1RvOjWVUUs9Ai0r04NH14+dkp6Z3ooOu6sreCOIdeS6GiXBz9
oa+aivkypoC6NnHa+RgLs9mJJd5gEhrcL/PTouOVV4D7u88z4E6qm9u48VB+G5SZDwSY5+5iKIuP
6fy9BTd9Xw2VdW929BUla3qo2zFKzU7sfmihsPqgblVGOGVz8QOtw4AuNcNDVUKomN18jU/1VcHi
oVURVxGoAMSKaoBTMG+dZHH5oX7sTtF26fWDEjbJ58r4uOiRusf21/LTUTlraYhGnAJvRm/9oqj0
j1b0aYA51K7xMA5KWAWsRU1sbSn8f2/HfI/8JVzvofmuYyuneIlGaAvS0gfwufhImoVenSW1v8w7
LRXLSXWSD3E/QWrKsURCz13dNEk57izDSK4HDefq1dOnUCye1dK6LcJwU80Mjr3lIOZvJt1ewxrR
z5JKx7g4LI7Foj3xe/TTBKzg5AaUHnn+ymCAgZnLLVA4BV6Q6WKw1vB9kowoN2MGMLlexOBZ6yfI
j7Hl2U73bSlgKmDZnj275Zepgpgzu6P9HLf1B1N08Ee7JL/rxgmEZLQ4t9Y4F54Rm+32bYK/LKMQ
wU/9BfaD1yOuavdVcYuWmzeGXAScf6/Eekv1VbAitKPMl/N2bwSul1v67Fm9O91mkRZ4AXKRvrM2
VV29h51QAfERRyXHCx7XQ8pdsZi3mPwIr02hZUFd6EETV9pOFGhILtg21PvCzTaZ02v4Zab9Ia8G
JOjjKfXDPrV8e2mgmarxBgff8PZt08O9OrlFDkiNu1sb1MxYn66cs5s5MDVseNByG5TmASMIeHzN
pGNT5qHeHXvCNaNN51gPbl8kV1RXgg2wXJDUygAfwW5TctsPQaclsDumBDnE224EbXvZzIaFW2x5
n2TCxGkr/tANGcbZXWVuaic/pnaKCUBo44uKQwmweiW6daqwe1iMpntok2Y7DIjSyZZeTNp1PurH
vGrS63TdZDay+M18v5TQeQx3AosbvoINKR6WJT00pT2dplTbvppoigIoc46JGPQrBPHrA2L7m2mq
Sw9KcIQBs8kcROVmNzt0KAdxDN8Iqmmj1It5azbD3rLz9tiMJaAyJr4rufe2qYIYppCebq0e79Rx
mjYOYpX3Aa0uUA2/sc0SPV7nqcQsCCRDduuaZeM1Duq65pK6B61WWx8JQqiNZh6eIn3wwspRXtLS
PTk4j85IdnRqF7wgcJ8CQWjgzJRzZ+yTJNnrZQlL1+yd35M0ftRKPDSVJRxwrWsp6tloDYxYWCCw
XKmbro6QEl9F8JWiMg948FGqQsnP68oipFg3I0AYV7hVWkp4yvrQK4rlc9NpwSbLIBdEI9KltfFo
mE31BB8WUroLCbXiNua9FW7tINA3Vd9/HoISN6Ms/aw0yVa1phoJjpi0QNrH/NvudZX0X4y4jFHM
CHCWCehLlkXNPS6s41QjLEwXLY9pLlpsitxzlHd3cz93hx6SnzdicXANy+1cDxShFcXdJNT5by1N
VTZ5DyoWVu8qC8A4TdZE9UyMYLtUsb3U4nCsU/hsYOR2r52WexoLPthpwMWSwNl3axzQIiVMaWGl
SACCODg1FDgXvAuqeJh5Gh2WkKmq+1UYbdwEyU+ttyENrZ0RHGi/EYj2ekDv3c1Sh+da9PPezbtm
Y5VgWQReuGlhmxTFuXxakT+Dqc+Rlsf5zvS7PO1whZoeSLVOhm3dtEaAUmELoQdN7XgjhDl5pgH4
rM1vbD2pPkRK96JBZ7sKaBvPhL/8Vjz4av7dOmAwazoF7dlWGUGJw5UKRRhs02JDWWBTKIa5lV7Q
i/6HR/QAU7EXEwoKTesNqcEqMK38fhxImOYlQ3Za2l6vQPtWIAQMWS02hqqZ91pofXRdwzwpbW3e
4zb+fVCTdmdbBr6GqafXsXFocrIJSfxtRJEZe4z8o1WPzcGc73PD0XYGDiQe5S8eUxDPGxhH+qkS
i/A69T6rqs5jOHSus177Gg8zahB9AngtaLNt2ZTJs7UErDco/5PH0CiIaXp1rVn4V2eacwTGSs5C
n8OTDRvrWtWUGgt5lI61AbrSAq0lJy0ktPO8ytn0fXM7lbV2LqawOQHN/Z4iEFGa3gT9at9byq2W
f6kbS31GWHc+RnlZ+5amjPtUI/lodoN1Y6+bwugfmr6+KoNIHNsmgtWRihlMn/q1qkIbGo+mb/uC
YjuinRu1SSmUA5K7MltkIEwlAbrZxF6N572X6Qi16mXhejzLMHJN60tkWl/LIMx2qVtoW1dzxp2e
dIfFqkrPHIwILt44Afboat/JJ/eYN9W+bYjKGkh8rMQOCrLu1wSrgZeI+T6zpg5H7LTHL1xzt2qC
Qgo06+7a5kk81Ir13A11/WBFCmmhSfgZNJutMuLutXTiY4p5KzPbDHbSAOmmN2m7pR80p7Gz0kNY
6FtBZlQJTbF1M/FYTsNyJTCF2mTmpD5kIXXWoBTXRYPBg7koIz0M07usGqOTLb4hR6zcdmYWsG5U
0d5I1YlZYPgIbRZOb+ycgJbjgfDnJnGqpSH05ODsopnE50AqX56K+EMwzsNGbxN1lwehfm3OuLK2
85h7TnqjRq17vwwPlQEmt4XmALiWrA2mE/5Qc4eWSe93hBRZMXcI2ut4pOEtvIN6Rc3OxHVqiJxH
h9i1VEiIxi3yMkJ/zgYM2/thdI6r7aUPnkChE2fHUldvlcZu/KxWqo2JUw53JzzEqjc1PHYLBmi+
VulXphqZW2A9Hvx+bD8bO96XVL36tpygJmjfR3c0dlnfKyfMoWZfix2kRNt1mE1EvsndzwAkvNYo
qJTgd+/nA/7Bas2IOJXNEa8Q2E14dBEdHVKcxLzMLB+1Npn9nMys7dZfE81ARgiSysathhsFv7BG
D+AKW/XHzFApQhfZdVO1zg2Wdw7OVmm3i1q0cfDtAk6pjhW4p20dAnObw/zGmRoI1o0xVqd51J/N
Jhr4JcYE1d+qbhcwxsdotoHQm3n7qGlW85gS96q5SO7koYF4DXlu7I/li0OVjufAROQnGlBqcBPF
C1tnIkXFO818Xm4UrTkbU988gn3St+4cElG5kDRCrUh3ZaXgaYINRT31wZERjS8GKb/i8ZWrfpzU
2zYJAPU7NfJU3D5fniyP6ZpvTboLGBQWGkLJD3qnNEfHrKj6dhmX3Gw7BDjqJPK7sPk6WQX62pOb
31r1YKubSQ2xwiiT87tjctfOsuWkR+VJtuTbeMjxaLLma2y1KF0M47CH6KCeLbWbzrYv9+XGDFt0
dEdSd2/Has36vQ+D5NoFw3WuY3VCfnR8fjthHLrQzxoEuN6OWf3uG1bpgMcHMPCOqgYn4aavCDGE
Z4BQ4bnHFXuXwsf2347pTQ15rQW4V4gsBgnWOPsxcNpb+Y6l1JdbYq29bMlN145klWdh0F+d8Gw5
ji/sIr4fGuQ4hKWnRwHH5VwGmX7TW/OdbMlNa6JtW8M6OMimWiTz7bTwI9fzhajDx66HtIADs72X
x2AT9HdQGPZE8esZnDbXOCnBwS0vZ9Ra3ty3Bg5ml8/gDADYvW+MeH3LY1mh1H6RK8G27r9XSm+f
IYTaZ7cfpq2Txy1m7/jNgMif8NdRogd5SpyjzFswYXtqJ8CYg7+9bgvCXAuk21m0I8Uc/M828uTL
ZhxXEfEiOFQhnOuy1x9Hgd8yQcDg2WtzsvP4sUr26mjpjynxzKO6NKGHFUZ/lCeMLKKOyaJg3r2e
L09BPSUNXBa84WQcc0vEZ6Vyi5M2I3+QpU18TtZNtUJLGyMvyVTRlBsnYoVaA6s8kRGrUmxlkNKA
cD+oRukBKDSeKsxbvFwXRIxNoT8RzI1bU8MBVL7KBXIPK7XeK91FfwpTq7wpp+pFnovF0XQO6ujy
Wjp+U7ks8xLVWHpb6XXRJd9TFBsgSDfRqQns9o4Sl3ickijfRhBZM4xPvGSu+sfWHNM7xWbBv7bk
xi1X18ygGi/HgtDQIbCy9ggEfmTOuulEuYP7ndxf3oU50pYBet7KF1Vsee9rfN7fPrJ3C2sDnlQ7
ymO4es2naFX3l2+Qx4IBgn8Eg+tyhkN5oMCmciubkxFXD1MA2239lQXWmXe5Eh9E7yaehXzesdcM
9bHqgMSrOguzxkm1R1Je2uPk0rcGvXuQh6zYwmh9sfK9fEMwWcP1oE9fCYq0R3koS9wbo+LBkC1H
2BYAJmXYymZscbHUetjWZXKoRaPduEY7no1xQumjEp+YHMez3CxOgjOM2WnrhPnjWOU63lJq8f3l
jLl0qCuAs9epBewTGwG6qMeiWtOC6FUfbqRiSjmrXyFm6x+4AI6vGEV6a9QmEn+Rpu2hYXcPSofL
XNkJ9/NcR0djWarvOFefpkKJb0Y3eQlWLWaXMPvaXjdWbQebGlbxna5TN6nrsn3sq+TTXClctlBf
6OUFUhy15StuHPkF1OTbdCNTBFGDisek5fVOVYxmY5i5cnAar5jEbT1oiMk1sXuwH/s+37rKZ3CK
xh12iw0FWojmk6WVH1rDPfJshjs7UOqNjbDDUGhn20GgontpMyydRlS6EIe2SX9EzkMxIP5iuHqF
NHToHtSPRQtwOFT9GdPkR/71XaNZ8X3J+Lik4gzAc/Yh37osHd3pxlxqbZvOJkohS+I5kZ5+HtLR
2o1NQrqhLCi/mvYWV2UNE0dyrt0UGVc6XFG9iV/HXqinsLJfnDa9Wko33oplgUEj6uxjaO1VRxDb
YZZVkgX23KRWP6iZreyiJLap+ebpXRcr32A8oiZTxyj92WAsoxeeDfGhDKZ7o6+fDS2fn8o2U/BS
rL9WU64e09UEgvUkLpu4SB41u0OyDGk0gtFebJI0Te4LKGNgttXgizueAstC6mHI8stGwzi4ViZ0
xeJq2chwOtObAnsMyoXxtDyNBrqGNuav6VQkt3juJESIVrHVOq3dHRAZjb/ZiHt4ahVbdwUiGWsB
2CJsq77pczR9aGf7nJpm+E3Lkw+F6WAvlaP/BbWEyoNRR1daPQUne2iyQ2NM1S1S7SUVFGQ4iUPD
Ry03Cy8GAPzJtZVne6iW7xrCM/bqfFQEGWVntAlwd583Y1Jlz049G/4SR+0BJQFtY7I0wJC1bpsT
0oOEZqGKKUla4SkYBcN9P/TdUxdY3dO8UsSsfDjLViYKlqSRulzJ5iS0aluJqt/J5oh52DGDIbDp
u6J/Sq11QoM/+vZpdaHsUmGb9/J8LbYtLGrNCq0+vso00nwXjcm0lU0X/ugV/hqsHddXo4ap3zRn
tItoyQ0+Y7eOMZJCWw9xfgdHAIF62bS6EUoemHZfNrHCWa5DMvg/Ps3OjXUGk6/J32dW9sfFKsSN
/O3BaCX+QPH9csacN6zC3ZksxfpVJfPFbWYWz7LVDXPoR0aabcI5iO4GnNXuAC2kmzzpCrIOHJOb
ZAg0X5tDIB+NpfgzbHp8DdXwDnNgNPdRUL1TVKU42bVx/9Nx2YxgoprDMl8PHUmCjTwWDh2RCsD2
nXz/SO0HjL2bbPuhdm/nqVb3zUTesdVtOrQ8KDd4y20GlQf77RAJQve2BFDvdVNiXz5Avipf0CHG
H7Ns+B1X+lu1qQYWVqLUqaBH1m0XzU+zoy7Hd8dmOEo7VrQIDqynFKKxbrU24i024AabuPv60mR1
glNRPkaHdfqhCNSaHrCOmtXX+h69LYdb8vmyITeI//AikiQYzM0dBRfZli+Jec6vYhhJIhfWrbFu
Lh8FuDjfjEKz9/Jgjz4f/PR22CV1ttyidCtOsNWwOKUlD4lGHMLBXO6naD5CsazR2RmNZyj7xEG9
emlh57cn6gseusg1nlMz2dWLVZ7lmY2Wb5dsWi6teK79Nl7cS6sCiYtbVfkoz8QJfNMszfwYB5X5
3AsWjkbvXl7Lmm8iYHG6uKZzhRxQ9Vzl2s6OJu0hG53yWYGL3adJeydfQ4IUjTK8s2+arMp3Rkq5
wXCac4nX72BuYgFOUbccsJ1K2lIGoECdhbYfD9VjsuBq10aLfgbTzoohUdfU59wckKooPPT+6f90
vYzF3UEM5FXmQQs3uoPRkV6V9dHtZ6ZAXbXuYSBp1+bU3ugrfzqdnfA0Tmh3yqZWlgJZGYtgzQTm
kWAuOCFU46Gs6PgR0NF9iozZXpk/N0kTv4TEfx46Ze29i7LgBj5/igihXe15gD44LZqCpZIU20pb
eq/IV3JLUVxV8MVRW0IbJHmstd58oX8cWVSZz4NBTiGEHxtlqfIRgD88P7xKl6kvYnLK8ya5dYRj
hJsBh8jGEeprqig3bqA3L7mb/F5LGbIZ36w2x66PxKp+wBjrBfOSsxmKGNXhOgUjoKV3oR7oN25F
x14PJetG7jlqou8hgiSbAKYXqkrBIwyujTK17h436+VpKrv7wa3LLwm1RBgxubbREVfy7EzpUNPT
umshGttfdBvRYrueQQ0qMdn55qNtuXd5sLfytAERwybGVApukl8WioLpll540ZA/ZjNkl7LCfjwz
+l2vOdU2Z+zzwmEcD2oR2l5lJQLhkLLZNROmtWMRRM/FkGoHS0Dft+YhxSyj3md5H28t/VhVY/OE
sBRzTI9oJRKrD7LVucGHXpm6W8u2suc5RhYKNhKE7bWZKlHvGdo0H6eZDGQXMnqOmfoxSAd9Xyx5
/ywQ89i2umWCjRytxxRJXZId64q5AaM+POSxyJ7EFMb70B6yrZW1u19/+c///q+X6f+FryXarHNY
Fr8U/YoNKrr2t19149dfqsvh47fffjWJ4g2YqLaOuaStqbZYX3/5co6LkLO1/6DODNciieJDb88f
M9U6SSnTelEdrqCYgg2TS4lp7tqewqi4Xs8RcfkpNBfmtarWHkIGfr/MF/WyJ4+VRh4Ao+DVCL89
7iSuo/I8xArRBIbrfFHbmVeNnQr9W5ZmZn6Q+jpyQ/BA0JG3Z3lG61gb+Y//51/+81ZeiZeympnz
YND+tfnf+9fy9kv+2v7X+q4/z/rppKcy5+8fT7mJX5qyLb93P5/1l8/l23/8Ov9L9+UvDeSr4m5+
6F+b+fzK89/9cQfXM/+vL/7yKj/laa5ef/v1hdR7t35aGJfFrz9eWu+4Zlnvesj6+T9eXK/Eb7/e
vE7xS/lvb3j90na//Ypu2L9soemUCByBB7DQ3F9/GV/lS5rm/EtHZdNRLVPDOt6wf/0FyFEX0efE
v2zNsk3HFvivkx6nj7WwZXlJM/5l6rphuUJVNd0Qtv3rH//6j857uWd/35lN9a+dWbV1oeuWqlqW
ZgihOj915kYfoDAXUX1T5pW+DUdcLlWUpPN+6s5oDG70xr6PVmUSw47nywaa/o89XV9q0sowqkbo
6HN6mwxL/BIpsCCF5fZ3oE3Vk6tjJqZ2avZhNIJn6IbbtKPUSA45FjcQuqOrjodjM+ZN9+iYxUjO
3fQn9Dg2VLaBH6/fFlRNc1iyevCWPl3N0gxsxabjUMzVZztuT1ZRX6ks73LfxLpu39sjOnLoBN1Z
g1rtyikmJF6bUT+d393rvxkNNFX7+Qpy4/Drti3DdLD51Oks74eDmDJulHYMnLEVLz3K2WV9VygN
BnrR5Bw6QT2kDjAiGnUbAUa1y++pti63eR47myFMeirHcZRSZArRdXGY1hH2WpWIUIzL71nXDafU
cPbYH2jXlRXPvqtONSACmjHJcmRAkuJqxprrKo2h3IJG0z9SSlC8zkZJtSmz35WYuceuPhWiiI/1
gsZxntfVNjFzxGA6E7pgKrSHYVDGQ9aZEOmiqL7q6qS6bqENo7K0FrdM5XrJ45lZXJ/uVTcu/GAS
y1aQEU/mctgoepo+hN087R1ou9QJkdclRJu38ehehSz0bhSDOQdNg/Es9+JKBwsw74c8cLyutsSH
LjPSjRCh+4JY4dZmQU0gEedb/FdYhWGW5SHoaGKiiiRMoixXRTuXu5B8fZLa+ZPcjL12bHRwTqXR
Q9kZ7BY706BCjirp/L6K589DGB6T+llhmn01nN4rmcti1jYNkumj9n3JEG2dle5L1qGmXA+z9mGI
Ywos1jT6/9xz/v3RQ7lLmA4Sq6r1Nx1HkEbptDHTrvWlEqrX5AF05VqPHgerS5ArAstIsnAkJ+TG
V0oZqF/1Cd/3LMz7k2tRHurzYXjS9FDDsVTsZctwNaDmyPT7TDyEMOrgWCT6xScmsmRmbTBPxN0D
ggFlHgOs2dZxYr0OoFNW0ItAr/VOjQdS9GOlP+sWSqZwLtFeNAbxnNQOwqbIIHsoiI6o+A1IOGgI
iGCJbdnYgZnVy2jrmu0tCh+BwmPpW0Yxe1KjSopoavaHf76I9s9PnwsTwRRCc3TT0oRm/TR+pToK
9BUx44+nTwss81xoY0gBLjBuFgjQN4I6mN+VhriJcK6Y9jipL7sxttUzYQi6WTG0WzvItbM8Zn+d
2rg7Uz/zQPgV5KJC7pCwb2xAQQ+mGMt7DZMQAl0n+uKizX/RvUjNyAZmR8ENnaiB0awznxpD/R34
fMYgQG4jMhT3fjQ8aHSgGdYNqW3ifannVDizu0EPqIvT/AWMACOqlpwHPVavSoF1dAav9F5NnRb0
vjURvS3NUcxp40sxlz7JKNvOOEGkqOeMuq5+aAokmMw4/kpCC7aVGWLAaRuHFIX/m0wp5yOqUq9S
7OyicbaOOKUzvJbIzyGlWN38830yfrpPmipcR3WYuVwqHGx/GiW1ctYM7Ja1q0Br6qu5mT8ZY5d/
t+2E8K1NvyVjhGGzk5uknKxpI8IOnJjhVjvufvUx06rMS4J4vsoSp/wI2PUoak8M5nA3tqH1SNpI
87u2tHeY1N7FM1x4svDRVW4roD4c49HU9PJoYsPh6MGnOiwd+Mn1fIvC0XSKQir3FWGsYwaU6mHZ
yE3klNQmVO1gDzaHUqgn/8s1cf46c1BzdTTTdBzHNlV73fnrzFHEEZpZfNdVnH0rej2+sUIVsbLW
AALrlJbXdCa+iqtI31jiiY4vdrMbDVPZauVS7hk9KFOV0ceoaQkILXveuFlf3WSLAFsFRicpvnWu
Mx2kMA9CgSHgj1XKx+lH47gIa3nOyLFgNGG2J63Ma4SAUZnLrdR6md1PdlhnX00LOXeljcM9qEgA
oKo73mQlD41elPPXNV821diBVpUltg3w55Nulu6DonQV6T5z+iry5VlX7P9l5DTEv184my6EEhf1
ZMF666cLt5SKRWWlu9KMMsNMRzAYtlNW+GHWaV/nrHZIbCgKiN4peqRmOXgM/Qj0r/Ivs9ADzzbK
cA/MrDu7tvERL7fCR1Guvp3TGAq3jaY4Er3ICcztyHLYGhlI9PJg1Cm6vRPSxamjL095PUe7SEnD
64Ypc2v2rPMz/GKpKXYlSnwdBa1cZZ5skut0vSlD72xQjx2erbmbWcy3+nYxyBH1Aq/Gf+5bQv+3
S+SahuvwqBGSGObP4yI22MXQFiNVaIdyYtU545kF1nVZJspHMWblES8a4YsRI496ynGPKZla0qUP
XuKTbqjpt2bqqTY2anyPk0LFOB9Ou4oVmiWgFzQrJ7RZQZwz0QjrUQyMdv/8H5g//Qf8et0UPBuG
aRAsGmsI/D6uMlEDbayhmfaG3eH/pGTTQyqQDyrIj33WLePGFYbxnXgBQQXRvliOQKLWDKsnc6Qu
7VT14COY0lFXLmjGdvGE+uO8sanfvvSUsPupzvyoD9HkNfnYAHAJ6RHVviuVRd1oY9d+wSE8RB+q
Ts6tUZn/n7DzWm4cW7btFyECfgGvJBw9ZUuqF0RZeO/x9WeAvW9X944b57yoi5SalABiIVfmnGOe
aDgALhIdDNtM77/RsvBMIwp/NdUGHE1T7F1Rt94NCzKUFSUy+1qL26YtASH/+6HUL9ppZkv/13cN
0ck7ZJ4MoYpqyoNEzYCnbl/GBBEPE5C/dnH/2sT9c/uq/9dxZdVhJTYUbpccIAW7+L+Pq7bUOQVe
DW6dMcuehoUrz2Pz3Beq+hautivpafOcG/3R1O3+mtvWa7ZOy1crspnGDtritCbLRJvO61MjTzmu
m3H9pkdis1a15RNT9/wsLFE7a4O4dih3dqE1G4Z///jb/nyhFLT2hVIzH4BdwF0VdYYsXf8q1EX3
pnR2eLBpGxErEvd+JkLtGtPv8AAdrDtj0yVF/fD2v3/stO3P/8fuXgGguRUSlq2yLG/brH8fniaM
TAtDyQxkYFKALMzdk7aA+QPTPu9GOJsdi7GjrKaxNwxpunSDViOZ6hixy9LC3r8VQDgSINxV2r/C
Ti3pRRmWsyIIvtEKDKo81X6qqvkC1X35Jk3MSFRgxx/MqwVurhwmggHSQwlZv9pU/1jFsHi8U3GY
axISFBuljyrOD0JTWVAMbI8eFKYQsfL/8WlRjf8+HFx4wuJKYqHl0Ojb9//R7JBMPdfspWuOpqTA
GKFkia5MDIpJMp7rGAyNtaBNMElD9yprglm7xbCta/tbFYBIJjnX9nkytz5XXP+clwNbS1gs6kh8
FUGqXx6k32Jd1P04xD8YPdIzGaTlbcxBvv3vZ1ZhO/3vM6vrtGw4vapNoaia/3XXkDbdB85aRLzD
pDzVybdJ1tbPuWxvGqoU+uGt8RIlG0Wk7BEpNb2BCr6IcPlMQL5WS60PeMe2Jp+4mIhThTOU7CD+
j99SUeWtFvrnR5BegaIotmKoXGIyAT//PuZdUs9gEevRN0IUtbPmpIb9NtGYpqlK+yuI+8tQvVhJ
7TWJErRCcdq1RETDvDDLr6NqHuNlPjZK4kEUw8ZDCpaIGHTnqBH7l1ar3XK7PwMMFsq5V5VrPA/X
pA3BkQ1fwd293WKl+5bpzQ1JHnkj/SWdLABD3KloM+KZwh9gfk5EfDEWuOZ0S8OGUXRpffRkNPVJ
4q9F5Pf4rQgHUvvwXDbKRWluBrfpVtKOWT95NYO8hEQIdZyOsXjTsmK/6KwZyvi6qlsodMHB5tJY
6gSICo4lc3VaTdzysfQzTXOzlmyM7JedfqbWZ7G8aYnD1HXQyJg6GHUQzW7DQPRFMM/+QQe6MB25
uIbdQv18y+8Vf2yMtEt+bY3fZLqh6aP5G/rwlNy4e2ql26y/S7av2H5rf5ell7BNd8MGaTymfUE/
PKA8y9Dx6wGQyhQrkeFb0KVCmNUisj3Nwvm537xp6czJitmszqo3r9KXEU+OrKeOnMmHWucdulOs
TsHWCjTlxq+T3DUqgqPN6nU0tIuyFH6t58x3D1EmggT80JRiE6KUCJIRpYXonjp0OQBg2f9jGEjE
q86NY1yJDEMSUedkznSdV4+nLu73hvgaSdKdCBlPFB81veicobKdDk8R1PM6RXIGJng35NYL3ed6
nANDU4OWmB1D1gsqdfUK999LsmQHY4aieSGV6cNGl0SEkT6jXfpK2bBbZTDf6n1GyqxE6OOje9e+
ZyokZ9D/PX10EfNiyfQRLZlrrbc8jQN9CM/xPYyi92jVzoQ96rspm37nAx0k2/xO8MUhshDkRLab
W/1edRFGSTu9Erzb6phtSLE1nJaFj0t0Ct+76ItF/rpmYMR6M+obkYCUZ+qbHu01/RsqGCcBFikt
P4eFaAtTeCTP7zLC7rIkhxf2QeefXhN42WZv50ROSq5G30R/7dvPbOaejgbma2fex/511BzrfULu
2PXcmZ7QaoFrO/Y9DRaEIEfJbvd9fFXVU8Q4mlBGLSwcRpK+Kk5Nru9T3M6hNyRHwcHM2T6Gn+Zn
FR3B2eXKJ/cLcpMqhup79EBTR7ZkQyq9jYirpR6tsK4Yy/a7hEXv9CJGa5MctBzbH9dHEq9OnREU
lYBiJVWxlaH/t93O7Ls7vHC/nt7lLLwKgl+sX6rW++gXg4yslVSV9o8tbmi7KYPESEsCcP9H/suf
ODhjWbrxkDochoVWd6njFaOYJdks6xnia7CnJRhs+XCgCN3TH/OzUfd7CvQJgaTGx39T86BdrZrm
WDaoxhRjnzIjnzv8Eg0dOwRDUi67YrQdKZJ2WQvXjIxMoi6oNqB/11erVLZExwMq5l3cjueOUR1a
QE/v9ZdoRtRe6NjBGmcquHfn2yAbw5lUOlIa7c0SzeR0VnTmHAZbGNfKcBTdihhVrBvV4IaOVRw0
GuhYf20OaedTEbbRGZl6FB9VroqVxI6vU7vh0N7V7EeiKBiRhl0JqdiOc9/QJGfU9a03SvhU40BK
Q1S/BaQVI9oFLrrTjL4/4O96L9BmOJ0Shp+lUfiJUqkOqUPdRV/6XzkQ5le2B4rHMpNPhAmpTcGO
JjaZc5BdomY9wfZRhox7zLy1vqVWOHttTr0ySXiY0YwMjrG237NqAaOpmNOLPU+HJmVrmzKx3dej
Hh4UW0oc2SqORF/oKK0WXJ+hfJjJfzhIpYVWPY3lQKwxvWE7ecuFPtwaYR80W/jKKDcfyBBnrwvT
zG8rOzvUbWc5mjR+0uJT6IXebFkePH3p6j3sND9uDCDUdvvRb3mYtpKgJcnb7kM2mUUujQBKWJTq
e25Eu8eP1dYojuSKWZQN/F8RIo49qja6Vz3jw1HM3GCWU6rG/ZepbNVzUVFrinR6h0NWPFUzGwGK
N/swq/r4obNbmbrJfJutFRjiBJ48z+TpY7KZc87qUB3olV5nWZmfuy7ylrhvnRUhnfeHXPRgC2jp
aJFKlV4ez1cr5Pb/IEjWThW+tRjUQx1QtqU+6JtZPY1S2IDA4/9iLT1epMWl2agqR6zLvobyIruW
hBYgtGiuIY6VH8b/P8iD/x+w4/Hc48UeP/d4uODQLCIu8F6vUAfHiUyXvgDm/BemQ9uMdg8n0V9A
n+nB8RAtdFOESZbz+NYfgk9cFvwmj8flgwVUdea0nweUpA8DKwEJkq8m2tWUSr8ZZA9alAuyzwUo
ekiZOWKxKuIJVJVEGxWN2ubaAcBHjc3uI3LXsEf4MLtgDVyz5dqP+uukatxYO2x8zX5AmV5WmqdX
WwKYepDUzwGPQ6pcJiH8QVKuBQbaEPOdNfjDovph/DVVafBAPBnz3FMV2TMa3dMRI1QNOruCU1Aq
u7WtWTjt565aj1UX+00Z+9rIgmGrjoyMv8JABNeZ3nfrczAhUVILIJlkuap0DPAykmVl3JnMSNMk
u6gttGX9BFT7vKiJN8J5rVKTRXDD0+m+kFK/G3N8WDa2lvUCripgeOTQ2HOJe0JolnnkD+3abNit
peErJEcWqeJLoe7XNVHGJGpmh6g2vyJ5OxUTMaxD49Rjv1fS9LKu0qFqUFXGpBsm5r3W05s56zfc
ObsZ+xG1742Ei+PYA4eQyosuay/j2n5r2Ha17Zd84D4Vru+RWL8b+dsgep/q/CwQ7Y4Wv4eq3HBz
XKqkvifmcIjgyja5j1vocfKGEdkcC99YQE9ARTqRyZySwtMyFV6E8NTldSSdoTA6hxmMaxSTV/Q4
xkbVVbB82Kqxr2tpH8KWaa31yLUPSb/f23H2YafLS1X2AXYwXwaFHxm+bXNHZpIzFV7+i/Dgo+Ca
zWbdj7vRT0LZywYNt4vqxXnky/M+tvojTdtDktdHwYJmwDVdrIZikiSgjjhxmgUVdYVh+3nJzFuS
3R4tVVmcV+IDO61xVRVeJl42Y/Xolzj6QEixpexwyrnDOPpDJSHwOUql5hgq8p3Fciz5YFfDUY1i
rJ2jLwrZQyB9NCrW5o9Jse4N6XQjZziSK1/iWsg1gJRT+qLwC04yl1DfeWlVcJX5Ktx8Kc1OYrHO
CnB8ETMCwrCN1g/NsLnb/uxhhgBlvctUGEqVuvjhXKGb3OsVRj2JY/bSbtyqVZwYitWdTARwFUqj
MkO9KmZAhffVqj0A505vr65G/W0gMFZzkCSxug9X3avZ800S+162syTbeeHIx5rQnrD12wJ31Tpx
9LKDmTmcUh+OMf4u2ZfU5WzPDbUmAm81ObVNdR7JUjYhPquJ7VcU91SoB/1r1oSBudaXNVp2DQul
MJQ3dkYHE5BTKCveYCUIfxHqAUta59kz1Scm2MepRhSG1rsZvtoCuX5dOZCsPTsU10WOX9hRfMhV
fwNR+lZUe9raNzMs/VFvudqrtypuHZp4AXLhSzTyK4+ATqcXOAABqggygQq/QCLRMoWMkiVQdUQp
q+IREiUnPcuqsZtaPCqjQPy4Mst7whriAcU4FNs9FvNrledHg/jrZgDRuWRHS4ueq74+G/0XadXP
6XTt1MLb5mj6Krwi4rOmGRQ+1lEZUrAkC0UP3ntZx3yxBZuCcC6n10ZfkUJgWKreTTJMx3R9jtb5
Rw5qwx6SE5zoO2doxCo2hAYqD6QYZPFojOY4m6e4FU9t7Ib+lCn3OIt8NZs5ra2va9klUU3sFZE7
YpqUbToX5fetzlfVOqCT7qj6QIIzYcuMLSD7N6y/0K4gA7LC1JhuEt0tlNwHb2oUMwZsEmesDnUY
H2bxxIjFVRrpW2OH0MtzbKPhQdU7z8y5/ivOI2sz6V572euHFVNfvFNz/Tijy2u+MY76bFr9WA3L
ZQjVwxKW3EuOubnuub24c7HvzOVkSRMrYueLVka7E+6k/EPjA0JKadcBj8X10hJOXk3arVxu8Wr8
mqYXvUzv7FZ3elc+L7FxwOQ1m5pPG6/Rs3O9yAcsId6aEIYmf0eCFCzdfLCZbFU4y2kguEZvEESS
ubLVORLAQ7t7NkV0y8rhWNQTEjHhGObwbIgaL+s5xdcW0+RjoqMzkfFCRlFhO1ETe60+BiTZ+6Q9
eTaDJ0uvv7ahlyK14azvcwimRDh4hIs5LV5G0sb2Jlz0shQuYT17EfaXxiZmQq7Zqjb5BTv2uZfl
I2qW82zHpIVKe8YKX8Yxfstm7SXW4aWFWh3oE5Ou60LhodNvMFMpaIr0lXrwSW/050xn+IGMvLKf
0RLcwDrvipkgRizN3A89tf8qR/DF6rM5IUkmowIX1M1q3+zvpPilbEMVw2/T11A9Vblvyd1FTkwv
M/G6JcjURPHcbXxSgc0sXzEdl4dEto56X3zkivg5iuhTn7mxyukxbmMPq+d5u//NzXDceg05XuDa
7gNh8svE+kUxxHM5TKe5e6lZOQCcRqjAKmmvrDmM5Zy9iBF0L7rUHSrTIDdm8fW1PxhT/ixA8eL6
OwwxAHArfjW7T2JbHWlcDmpfHWQZI6nSe0mH4Vr0bmiMR6PuD9C35JC9ZdztlzC59XH5vpCvxswC
MRJzHNXy4QQc5+Ip6gAAzJ+VZp+VFZNbmAcGQVGKnHsxEniyuoOGYlNo7/lru3JvNzLHUjHdb6VL
WuyiqHpbdUJUp/RUG8lltnEOWoafTVkwhuifFeua8dbtOl8VNjlJkbgjDDBLJSSN22dOh6RUA9o0
V6RMz4y2D3icnmtpvtd9fMQBE4hnPHcI4C9SKCA9aLIn16FL4/dYyhRsS8Inz/brpriYGRK5THqV
pPASS0pQr/CgojIwNttWGL5KivWu2tqd2dlzP5u3pEFVr6U0kEk9JiAQZsxTUdiXQouDVevhPCOG
V6LAwjWcSwr6JvbL5L6GKC1ztQ+A2l8xRr0RVPWUpetZwxsi9XcCeF/RVpxzgxou1w46CUlrwwVG
o4rol4GMoklgCoL6lljV2VKNw9qerdE8ojz0lUoJ5LB5wwP7boU/8mja4boBIdXdFNMZ58kv5PmU
l1HQiflEfukB49VeH429Mmbc9wnOI1kvwwIbFuVnnRpfGDA8FXL4Rvzkc0fgFMQcbLzAudkzLpX8
yUr5blPVGU3oFFCkTQY0dth94hG9R/iulJ4AVNqjVXdEaPck98rJin/n5fQtQV2z1sO9Kys/Gakr
4voCNMzFAikTqT1GQxDZMfld7VNT6ccMbahc60elEc/oj3iV9r0X1VUddNSneIJRQ+tmMDXwi9Lo
ySosJ1vyayvZxy5RntqUUJ6ZNMkKbxdRO7lcPkdl/LWMxdGk1N8+4ljav+bmeMiGwVUm8Tw0+mnW
DhImExO8mWkjm83zuyXMU8emcJ7fZG6NG6q75BXoEv5YMXbXDb0INdwD/zeG3lG4vOxG8TQRkm5I
unaqHpgj5sN7rQq44tHzZHTBEIoTHeRuSs7cAqjSScqmm5ruKklzbPHZWprXL/UZbQAIH/UEGJ/u
fF/ttsCkPP4ydsmHnmkvIhK+NKGi1ZdbLV5zyziJIblUFq5Y0qIZnV1GQ5xlPSRXRQrChYBYkh5m
aT9YMuHN/qiZbqmYLoRqX/yYGQjhHXR7Ye6Jw3WRlt+GSL6nXMYRV+mqoTvRLlHMGDssd3VV+7nZ
HZgDvgyyOEWl4RlWeMkk1U3KxYvML0SiHOt49u2eLf4XRV9P4dz4iMEvqpUfSbU6SgQ5tPb8NLCR
ZY+3T9FotmZ6spf5qpFhaKd+IlO0rnQ/kvXElPNd4nqbhsmRGtIYtoRH4DlbIp7Z50wVlCPmpmnx
hGEG9HDKHGyGWySGp0yhi2eXqyY+sPclwvEuekL8CE9vrOGidOWtyPgId9FpQWRTadrPsYTfESMk
o03RYezUiEaqUOB2tnwTGg7UXGGdnn6Ns2CBxXtv5sGQucb8nsv6IS/WG5PIC9HX9OHCekcAQmAX
uTsV1ZO0Wm9CiGdGrXdlkjzEtc8wQqZRC4r8Cnh/N/ZbBATeY9hpiKODEZM+ncyzXk5uVus7UVBr
d/rRNObTWKzPip1i5ENdFsVnfZgPcvttTuLzGOqfCyYSY1B/iF4NTH0JJkDvWakH2rhZyEUwJsNp
WoxjqnyRhnFvFSxi/AG1xtxjQBiXdqxU/elQ2/VJ6MVJqATzDpYjJCBqg+C2Vp7TnHuCzLx//jBs
42m2ys+1JCVuiO5SGLn0VhcfzYZLu4tcAa4Xt/49GLNTLzdB002TDbehmGhY9pKFGkjHxKCa7N2G
q22qDvo/B99K0I2xV2m/pOJ3pze4YOVbTuXW8dEzEdEm7INodUjCnyMAjHieFXUIhEW6l2xBoVsC
hWFm9tTo1TdmowdLqvgU2mi+ZKdK3rkGTyxQd3XogqRSnhMMoSKziBEo2Txekc/RjyQ0JSSMulSC
KJoDdaaHVHIrMikx1vGc2kpgKN/mJryJrLiEfXfOJoqVBfYNkYhhSwOlxO1cwJXZE9/Ob0bcw4BF
YtToiv6Nl350Q/5iRD6efDx+9EkeDx9f/hBhHw+Hrs4dJSfOV2DP+vuVHv/TH9j04yEhRyFZCoHY
EMbThlUrHigtsRQKhSaTgGpjRD2+1CHBrVJZjE66QYsezz3+VT541I/HSabTh0wwY9bKiCgo29BI
zQO7NyglOxZrxkIKG6VPYigpA/0kuWu5NSuCDyoip6Myt//5Uqc4dXd/PaZnsBVW/+/7IdIHxJ5z
8HhKt2HrD6Lmp//8yOPJx//8n9f58xJrNw+7tss7oJb/4nkX06JhDMXi/PhGJfovGklSWNg05fj4
klYa1n7ukHvxdwzBg2P1QIDlKCd3YlmaHZ3+Lw8m1oNl9fjXA1pFqlF9IAXiH5Dfx1st5di4TOZ+
5noIBbPNZzooo1o5NBmA7T9eoIQBCOTnASbcvlgGjj1Bf/4v8lpT7xEe2ocHj+sPo+vxr8dzzYMo
Ha6MwtKcnQQv8XixPz/7eC5FlLL89TaP76RdSvK5nL10GYe/nzg9ob4d676tWzKIkUGO8EFWfJBY
mf16abxhIXqevlGo9v5Eck6KGJOsNvZJxdK49jjupcFgf4AtsSOX0yjcVJn9YRpcuZ+BUCyvzWJ/
l+pLqLjKaO1wjqWLN5kJGojfKOjumtqxK5vcip64vPUVsuW6/O5DJoDrepCH7lSQUE9CqWMIOkDZ
UYlyR4ypu6B+YAR2WEGUKW11YzrrExTHIDTpFE4M2rFVPdVyTFpdeclb2Y370pe0vaLtx46iejEP
8WB7oLiCaIiOURe66XYLyrJrdZrqKMglPpX2dlOUnUGopzCdr5loXmmn/DYkbwqr04gdYze01QsS
guNQc96G2ks0I2j9nDTufkz3WbJgZgDgxfHIk8pnEH9qSUWuKB7kAodKZx916TMczSctpoIdf26H
YQ1NELrwICcFNQM9urWBBKQ6mUwWdoNX3BoojH91MvbR9ER/LUhBM2tN7A7D2RipGuXEySUgEAam
R7BUMsXJ0hVsu6KgNqR9TemRIW6tm8zp14IRh/sT0oeXrewBqvU8aBlsRMuZIiq5xfIbwlYHJfX1
PgPCh2rN1nbWWHk1rcxeLH40xY7VvoLqZ2TVeRUlDOYetoQG3ATzlmrM5utnrCCvcrEG2H1ee32k
VZ8Dm2BvGytPKbCRbefY5xoHiUNOKFTW4XZR5f45Ig1aqUD4z1sByehkZaSl9445ToFegQmyc+4Y
ip/RSoOvwHsbmyXUzxi0yo20XwW84Ujf53Qos7L0cIU65N/tN0EqI5vAlL50AHHIt3Lww+0zQpes
Z4U9yljazqTZbjyPTnFJD3SRd3KhQpUi2n4hjLcMEgkvsL5jz+Akxc/E+DDz3xrwAZU032JunZCk
yoy0uL72RlkNaq2HdzY45PDtw4bmMxSEsGhceeOqaORsm5ODNssRzVOF8TGyp902PjXXiH1zSvIj
CFqBEBj6kMVfJg+ZU0X1SVW1g5hNtynYIWaDUxqmO4VXpoRwB6Fp9feSbOektP2ON0vD0d04tHpm
fFsrhh+b0h7EbhqqO7iajrxmTsItJaKlR3B5Q7tJMPvC2JQp4Lt6C5Vy7UXpKz0EKU6czGZyaTKA
juydBGMjDHP6zK0T2fOOMDkadQYCXkLM9HWnDP2+APskYwcXsfjO5g2JHylhUf0u8NEO2LCMkSlB
raKbzfd2L+0lFmsFfaVEuDsSZLrH/b4hmTyFXJf56c8ljfeiJbPGcvNwJWZpYEh5seLMTWVOltHS
k0P9YyADqM5JlDlTCIw0mvxysb3VDO/M41yt5/KxKGwm/giy3xI5sKTIj236lAheM1TFPTukYfyh
8aJLG7kxHVCtbo+abR9jIAqZVexF3/k2YxYxGgCEaVyFq6OcFVJ0Rdp4Nma9eYn3RdOSCMWnDZlE
RhaPxIQCxIM3YdykL0cCdEOH4Jc8fC8UDPO89chhA4VS6MdohnaypAxAZBDVutdHdZCADRQwztak
P7Q1dYgYyDf6vbT6jhgmOmd46krOKV4jBA/rDR59QF76Fqbpii1QVMEvni3wXSxHNyijWI9T+kV5
/nsI6+eZ4aPV9CS+q7TwOnIZKLg1sDQIUGhjxkV+rEv7GokPbY6dSifvLKyDMHw3AJp0dNxrhnox
SmcILxB3zF04MfOUdM9Cs1KJEkWd5EgslZ2t4x8At4n7PuuLQ8jmBaiVzw77GC2Vb9U/igkXgWbv
hi2HCkQY2t2hcZeJxklx6g0Z8qNB31s+No1FKm3jDnN0VLqeWvcWpsaTIphGNPVLZ2aAM8mAn/Bo
EhLhcq+hewVDxY/CxoU2XifJeyUDY7N7t07pfbN4hnYWQLrbjzVK/wbWSIvlEPpTUjC6BwNn51Dg
JpcmDWtutbf43c2VIqWQXNOAsWOO+5adpUJDUAydX7Dw5rHGZ8DyV1TGCSOfaZL3SxU5pbgN7EOb
yNxrSfrUsNInZkzbQHZG1bo2qebaq00LVGcbUAeA7mj1ib1Yqr25osWHGl2oER1M5UmCQREP6gGV
3++4AxvzotXjCrxrG0AZxyHW3g1QX8UYHXSOdJKD6cAgUqgXYtExpHMFtstHPSRvM1Hmml59RBWS
x749kkF1ABfwwXh2XxWsiDK7j21HbGYR3ToNNwWBoPxhunqtYmZp3NLNnrxcxE61cl9n6aCUwyUp
XlR7vKTJ8hLb46eaGD9BuJ7GynhrIb0ZNdrFdTXOsSo/d5KJf6XYJzpZS+zutKdMya/6kFLYbOjs
mR2etCch0q8rBQhm8hIqBkHP0SewoVd0jaikhteuTM9DIgI1GTz8lDSmvUIsjugHGlQRHDSMMwgQ
ULS+rJ4RqvdpTk4NVEkaQG4FjFhLMi9sZpctpxPSMK9abpdp7Fvhuba4deuS01Y0dxX7tKTycTsM
KgQsmX7FxLc5+YmaMnZGh98+Wat2GMUhGqgQohjJQ32OF24WYwptQr+wHG6XvVfEOsvDnT7YnhRO
N5qXALjKzWAQSUAn6izpkKmgsUDhdeaFXudbq4KKssWprJXjhDNxSK1rGoenVmYcVqeOPYQYA7/O
oX1cqvSQqMPBsmguwh9KNQu+SedNNL4z3NpDd06lr5MGkQfPRt7HTmhSXbDrGbJuV+o/cFltSe0Y
Cn8M1stS3YXyXlChl5B6O1fWUSK1H6ZCWPC9QJcI1DzaLauT02BJT6F4qsbfq35vAim+D8Ovgv0X
e82dDrWxH161ye/UwIY6kT6V4l2TkDQdlndoe9ww21c1Acd0kH8V+/BWfSREsZPrjpRc3tvf9W/2
F9YU+HWI167wCfbNQd/Nr2gCKDIaThuD9peBpRKwruUNzD52MczK3yP8K/rnsNtNNtFm2nK/m/o7
JJOVQVumn1bLiq6VBO0Is4HyOmTTSzK1TLXlkjWm6p9pFTdHYy6QoppKt4NrazLJQW7HG6k7c0HN
myxiwMSCy0Zp4jLo43zYP0w3eZIuQQtQA3+MfCZISvzsKhlUUzRfJTE2P+ATUnmFmpjcBSDoTlcq
6Tib1sjF0LuTUUunZoouhT0NCIRVtXd0yaBILRPhkYpbImLJSoYSVhx6uFkrwi7xU5Vzvqv0Zb4b
QpfcscwbP42yklVPSt/tVcU8Ss9tWmPLtcaeJAbWtLdsWVaXBVo52wSN7SqZAMJ0c4TFf3+RFjNQ
C4U9S7hUFzIJK+jGK6BBlG6Xx3NZWXRBOKytr5hrcwYxJfYVsOevalYfurXggzQrr1XVZk8PXY1q
K6+PpzKldpa+DLmMGFTLJqzKdpCra4IuljuhdFLpXV4fX/Q4g/xhIBVSzmYdVWf8j8u1TaP1qiok
pq0ipIvS6Li6eYqpMPvYIrmSbqfdVokG7naiHmeL/SR714yLP4L32mz2JJnalBTtIgrmXppf0kVB
msk8LbGYuTz+z8eXOv0GXkzDmW905FzItqc0VnsORd6dH/8ypPZszvm1MTPl+HhlRCh0GZShdYnX
+iWlsvEy9A3TwCpGT07deNFhd/wJbI9H/E4qJ3ccqvCo26s4TZg7PKmu0qdalsJ9PTFmFxpIxtSi
ghvtgp+GsokRS+4TprhrsX7L4m+6uUifjQxoXS5tPUihPr+hdjjlM1ShoqifZa0NLy3p41AQZu1L
UTAgn5JfqFl2UUaU4m7lX9XUXujImzqdKvtJnhUjYPvQvbDJindpuhY/Jit81mEK00dUJKfTxyP5
t9o5HenZNxiO7pnGlSV1THi67SFgskMNV+keinQfG313zen97KgKM6fQ9eUj1ib61lMzncUQp1+k
/KvdZuqlbMlsk6PcPBRDPu2jKZrcqBLpCaumogzmz6ExiPGEZebg4Sk4JkQqHzIliS+9+bSsRnaO
ZOku9129U6WxPikiTa9VOHXOTKK8208y6plkvmN40H5rENyICU1+Amegxy1xbSWpdFTwtReO6MyU
bEDpN4OUS2Q02s9qyi6VjBS2HWhqFYHo4/hilW18WRt5Vxc5A38cXYWTDgCcWtvwkz6ZTobZQAnu
2uR7Xd9W9noM+dXMfXxMGtOz5zR/0YeRq3y22122lPGFBkN0yWRQs8kzPf/KtRFun1u68ecsbjO3
auKvpt4OB0202bSzpwkxGk20rMp5e8tOGcwr6d2cWcnCUXubpnx52SbenVYM/qzXDHRpR5l6pf+O
FdWnlSS+mX0T7sql0JyV3oHz+GRHQZpayKs7+H/0yKdieo60yi3WjX1In3hOQuP9f+g6j+XGgSXK
fhEi4FHYgla08m6DkFpqeFsouK+fA/ab92IWs2GIkLolUWBVVua957YY/y6R70dB6A3Oa4y9/27s
eybRdmPsZsMSbNYlY267xS+kjP6Z5EnnalZ0N/14eO6YAIGiKutVk879MxXmPRoj5+JPWv+MIxsT
BWHWNASyfu0mY3iMHjMWkDio0/LsRfHwNRomZsUCgI9VMkWDO8oGlBOlomybPSbiDpb6Xp9V+lMt
dyTkjeHelQjMnBqmZ2iWKeKCLHq2dbTD2di7PzanBTrf8Xfbsk0VMLEpDTPB9G5IaOQa+UGLyuRc
jo2/maUun+aC38JEoNF5Dl7WypFX7DHOGRcyZiMlr4TXdldVhEnQLQRa2y3HjY/ijV5rC88Uyi9q
mcUSrKYJAQYKY2WXzE5yrbiHmS6Y3E16kC5ej9uDHhl1QP7ktJoEwjCr7emd8HdK/bR6ipZ3z+wR
KT/lHgPDPKJmRt0smiImAXgxdIZp/RChdIlqlZ/S23f2zN5eV7pZfRakKHrm4OBuaphXDIL70Zqi
8wBYKzBm2JOaL6uL7ACTCRNWWueg/Ch9/XR7sPUSMiui9G2R+EYQLtZP6CjpA7CMt2ok13lOpdz0
yyxUVwzvkhG/pSmpKG5+DgzK2brtOFazmr83g2O/AaCC35V4xhU64LAX+fbfCmCCml+1s4PZo4+r
I80etAvKvqTzPK5NEI8sS6TS50Y0c+ggxOC/8fS363DB93mh6ycykrMDOKM/uHiothnQUmkmh7Jk
HaRzcrTQ8bcBXcfwOGkcAkNLqVUv8r4LvHms1kxYqErMMUPMmpBl4AJPaucKu0xadm95EqFSKtKf
VNkfvXK//vm3C1OLVu0ScQ1JhgBox7l3l4jr2wMLebTCPKrtO+SG+9h1y9WUZ/e6bqM5TQUDAdch
FBn9YEGe9YWMdJSEqZFuK3Oqaiy7Pi17d7Y3btJzzAkn19/7wM2BC7DA+ZDGt8nN4mpMvFbEPk2X
24MBb3BvO/j56uk/l0ZlYFQbqMOp+DYexNNPx67Bqku3OOdIQE98X3eNR8ZnCBsae3SkWtp/Gm2t
dsxxmt1AlO4nKqEG8aiydW3DLWaWByec8POQ7JmiqHHaMT/rTPfP0VDm59vT20dMTzSUlub+f5cU
VpM1Jh97cRAYp9FW+kl19n8eNFjSwRh7JbBub1KBJxf962g00wHiIzAyUZ7q5cEA2bhzNPFwu+Ti
jPh3/fbRf66ZO2igxSEnbPdcl3mEKEasIc80ZxRKEuG70zeMpnneaRXuljxEGEaGF/hkec1AM/57
IE815rAAt+m/l25fQchBfK74+tt14GDybqhAMvdh2T/VQBWyxBkebs9Mi35HVYHCHlSePAr3uyjM
5io4QU5WhYJpeWD3g3bcasa/a7Cnm2u4cA6x66/xZVX7vKbkqM2C+m7IvY/EpKGDeqG8d/vSvTZ+
XgMQ4ROR6o1V0Re/bqvZOxXrzQmWD5q8Mc6vkdeeEOZ4+3aBbRuUko8ScPDjsBTUou76w7xcAwFa
LgSBiFDkOKJ9hjCOY9JM/9N1mvxkZcM5Lg3r3pYAjpFLgmLokZlHo7nBHgcUyaJ2VCLt77yYadbt
Wizy+lT70/lWwWZGA3e+tXgT69MPFnbl4zCITG1buvV4JjzkFSeBvW3scEN9T08E2ft6GG0hV7b9
2o+jfB7mLmIu1cHQF1m28emNHL2k1e4dvYeDGdrqO0nnhzbSuxd/tou9/cfMnHbv9rl5bSevpPHd
2m96Kt499qCDkG21truaIHnFWRRFkvXih8l/nyZrQq+Li1dYQVeAprr53HyAxY4RWf+MyHpS/qYG
3ex5DrFSxcUzOFIKFZFNGsuNqVbprFjiOUijphYZcngyzjlO0zqh2HmN7IHzEik+ux4dHhVsEd6R
FHfT68izl0OMpGUm6WRSMORkCL4UfWDi4gsG3JR/wH+tOBzafxPHumb2MH6gn55XfjVTpA6KKbNK
+0NOFvg5tH2+pUofs8Kt3iqLNqTIy/CYLE8zGe5KICoHxBgtKcWd+WLO92U9zM9m796exLb5anl5
+JAXIQrHsqj2DfqdV8Loz/nSCcJt6R2SRE8fkT7KYLQ4kTO6RvsgnhhBe6U1/fvP/PB+qg2I7VgF
tvGIldMkPOKiNeDv4AOH2DsKBs66nu1hENSXHHX6Rvp+8jiXNE5jNdOfrnztLOr6iUhx897SnOGl
brPg9rtllTh35mTeKUU9245l/dZBo9vNQ9ZsNMhjb1n2idTW3GYTbVdP1yncXULFr8Z8RoMFBttn
nuOZRXVpOlFebh9F0cwIx0fimHY93AZTof4023IPutDY+50/HtHTmWgGVXNsiO1ZNxGSZN3PIG8s
11q/rusg7TEctelTJSNg3f99EFgK/j01yFINtKJAwrp8tlZtQsh7ZG+HwhiqXZ3C8dYLPDLlEIJ/
qBJzK2IxHG+7QlSBXof0d6qWjUJvutoMtMm4DmNU7J3QcY6NMTD3qeh8ShvvsrdcM2pCbZluZ89e
+HTDFXRla6xGYQyXELr6MQM6TSW2N4Ee7pSTiTflzcycZfxNKp3W6OGanmy1M9rSeqnNhYs+8JW3
WydnDLyKNaTVrk7bEnbdEbTrfx4AlIVHpy02NlMDrVt5Eo2frKMJVQPcJCwvina90/klfXkaa69+
1Wnpc23qxZ0zQ893vCS99JazLXHPPMxGKh8a3U4u3f9zafYJUau5I3q3uhDnFT6kWhY+WN4c7e0x
yle3a7cHXvhnc6b20ko73yTL4SlbHry46e/0DLWJVk7WPUH1+rHx9XNeWsM5mdABtuIyMIg9czgY
/12eMjTjSqE1TOnvTG4VtptIr8cd9m72+mrG+KoSB0/lUA77We/6DYaS5onJ3aMQDJZgTzOcWNbH
1qeDPdR2fB6l95vH4DSZQhXrrEqKe81a7BdemNAcTH5ndCp72zOTB5gjuKqMpPqq/Wc9w4A0+tlV
AnV/DjXFCZZtFoGaVT6Yi9LRGOyzrMv9PypG7Ukk35oFwKbI/SPSvYpJV2ZB9XUYBMWLVlb3I+uF
w2F7DG3efYpaxpOm+yOZVEJYKL/nzj8amEjpZs+kgOhm8u4tBOOymZ9ZjwdEZPpfWWbpO/8OazHQ
dnvv5nG6HmPrkf/B3etu4bAjuUgNQ1n+xugFm2BgfT26rvXQdwgjbs8ofiAu5+7XDbJToF25hwwf
7xJpJ6t4YWHcrjUevrkS3LARfegkcz7GseqfUhUPa32cxfb2dPZLgUwofuA04EN8eaubaNoxwO4R
9FvRR5bbD3bnqUc3Fs01dSw47Z7ojvgtJFMS+ER2Shv/9kLeHqapL0lpFlOQSRrQtyNgCGcFE5om
mIJ0eUR3djks+xatJnMcvTdnDO+iMa730+0TdJCg7sQV3oIsnO9vH6VNDfsuTrjWRO+xW7l7j9PV
gXRDY0sQtH0WMFmRkz/Dc54+m8yN1zP5GkcnLDimwJ1Yi6rsL57Q/eBmCWcTSIKmbrR2U9WPbmfo
9zJJOZ3q8nR7BhEZrZuCHWf1g7GB+gSXxerLexPTOO4Z/N/NrNq9mPp2hZaKjZxElJOZde3JAXtb
DKZ379gxuLoWQuNUy/Pt0u0Bvgta8Ro6URiWzqlt5he6y1iQ4ik7xXMVHyLY9vsxbYazJ4DDxbo+
0CTP2Kkz0KrkGyytCZhrlLTXtpLywS4YFIBE9jE0A2hrIxlfKrBsG0evnYfch8stm1B7sWw6qoY/
mJ8lraF0cr3fgaSfdIRRZEx1/OikaMPrIvsb9Yt2pRo+h940AtMt1YubUxmGsmdjE86ATQGgJMdf
4qDqcjd2vU2tPJS7CnPgv4/m5Vq8fDYaHfv8//26qlpJbTb22E2sN6OdH+m4lQ8TTAM8bVj9o8xO
OODXM87zmZgc6IhPFbC+fx/F/712++z/vq5ypXOoXJybty+Zl//g30dTnz7a4ID7Mv4rvZ7NWzf1
fjO1dNnrtsoeB4uEAg5PHfxF+ytpbOd4A+0wNXBOjA+fBqNmHI5maa1yCm0QDNP+tuTUFoJSFQoL
RZdbP+EJm6u2PfsOLVCQRdbL7am3PO0WcAFyB0rWLBnX5LsUKziO07um+C3TFpHcwI75HjlPrRLO
XbMY9TSKiGw99tVw1MZIV+vQaJC33QhXt4eRbnabjciWtPxQzsnfWy8Ri3DjZRKtI33JzJ0WG5CT
bwAJbP+19KCN2gHRLucW8tPn7EgfuWtqPRWjnDexKKyzVigFYGfwkLIJdcmBPmwcNejPdaP0QK9E
+NUizQ3D+ImRTfXSGfhq68QJn1qjpe4EbHlSIiNZQK+QZ7EuPsVjTNaJ0/WvRPW95letcAjE7crq
MIMIW9+eDg2/dd92xmXEh/lkOs6Z/nW8JWYs23dTOm97o592ddY2H4YZbtjTp5dhcstT6y+ZP4Vf
f0A6J9DGVTMDId9YNzoZgZCH3NPojURVG0YW2F3vnmaapSQZ6ngU9KjeWh30JGd5aACxBV2VYRGo
pXfOwcpvVW7W8dbOa3mNspGpoFPdNcplYWOlRo5e6xVVP46Nfw3NdkEDmzSVrT5Hy7E0pUk9S/l5
Nfb1pWPtTBGnVT9jBh7n024wmCj8p7NnQ9MaLaZ8ieOz4i7tvgHO4qaXE8rqldlJc10NXXOEodMc
+TXAid8+bCs73plSMxuc72aCj4EOMiciSUxJ/VIOSt/dLt0e/tdZNq1YbdEHQ9qm3m6CxMr0Yzp4
2MHDTj/2P5afqiPNo76BzcyV2xfcHlAWT4E5Z4wJ58I+WQzYlqCYxGAj7oCv5QXhOW6xWKWL5UNf
COt0ez5EnCsK1NyzUM7e1/1LR9XPu3TIzTOrnCCdXBHckVnJYvqwAR95hFnIV1KAFTE8qQGARL7+
a2I5cXN7lo2FfCCCqtsO5NKttamn8QL57l8nHjxAsW1TkW3lcixSMV3422fbGwBl+ey/p4B2sVNH
/c5f+Ff4rVae19XXYvnfb5ekRlgGCWzX27MbfWP5qpT4ymlo54fKJic1NpiKDZGKP7IQhgujV5sT
g6/ei3EN00Tej5n5nUemgzpY7xlbazqj8S67o/Yt15M56a920+NI8weDd9DyWRrfgYehAEMoTH7A
7u/h7HIm08QzOMTqqtPSCf5dd/lHKPpoXEebfy+SJqt8c3t++4HFZHhI++kjNDp2/jTS/u8X3p5L
HTyql2iUrrp7uj0AkfnPR/+71lpQoCFZbWdEb8gKyLzgPErhaGBvkp+NKrZGNK3GZDTpx8CkGSZa
DBXzK90zY9zUND/9cqcb9JNLctdwAr/62bwTCWxuTZG7Vc53Y0v5HRHJo7oBiYbksGy4Cw8Q+Bb9
363U/lBfMv1ckjjC9ljZ6baQ8w5REqkSrXGvNJWQnogNyh+JendFc1G19ZDXZL04oE8tFTlLjNeb
ZlHf1uF+aagjseGIh8bJ16wrWz+OU6p3FmEjr7+wVsmTbpoMlRrzRaVA8bRaMUSsaJQg3/XDkOF1
/CBslht4WUyosNDoiHArn7SqMvvCKfPIIHlrhnPFELLGDZgu/Q+U72huR384wX8mQ0iUj46P1IUQ
w7ODApQ/F/OZpOo4b6X9PnTpw8R06QvxooNF490mnuJiPMUpXYsQ8H8g0QcnLDXku/sfYdXeJZ3x
sqwlOz3010VXvbkjjKw+Kx8cbj/HsldF9i3L6H6M1PfyJ00tiypySVzTURUxAYyC987l/Ty49DKm
2bukAwmDkTJPk/AZsmKAzbDs+Wn4OvfGc176V2Zs2EaykQLRjb/Npn9nPSsDQxsf8EaTP0wijGJ+
3djmrxW7Pxox6tE0BUWj8Cg2j22Y4reSK9p7P0OlfhotP9UtB0t/xhEhum7Ld9q6Ee0ULbuT5GQh
oo+2GZ2noKXUDkzHtNYWI24beWO20DA0nGyydQ9Dnq4Wy3PIPDxv552eDQieW7kt3Pyxmq2nsIQS
3jBGcOldNcRrBt2YPDet+UacZLQx7OnQe8iou+Xm9gr33iy1oInyYmuBekwHtU0G/SrS8Ur4+TWv
JKqqoVkJerUT7gLEOngtxCsTODF1X4Sx/9a24yDEwWmO68vwdG8VW4xPMS+oyPoWGl7IqNw21qTh
Ts5cdHi1CMywnSgCu30zVldaRl9OjKoSdSXbHLjraMx/IhPcUdNF9/THFKqbZhOn/XvtiDfT1+iw
OfmRUfKS9JveGXVH7nmDDaaY0DFxZBsXPVod+kGtVESOL7VQjYZa1LuocaO1F7FRzrpxrPRrU+fN
xp7ynT+SCKiPPvaWpNjFCO2D3qkeqDdOSUifr+06zArZLAPZOtCqvYiRs0LGtaYU7RbtSg8Ev6nv
OyN/9p3E2EwSugQttpVT2cRWzQMkoyU7zyWWbSC9AGsuuioXmqLDvV41yPnG6Ld2tiGy6TW7R02H
rGBlYyYCK+3Ae7lm8eDQIptHXSTNts4q6nsft67fr4YC0zbKGGzveQr6wAO2neQnfjSWn2UCmCHI
rLsIiX4bk5IQPaSt9ydPiAAFmX42Rv7nkpZaOf/4aNhQWOBIjqEhSBrqWxVxy7jtxso4Uk44GU0s
zKOxnxzMZgDwjdWE1L0prmEdWavKk29a3P6SwvGyYB4G9IxlX5Wr2dB+NVd7LxGhVKR5C7c9TDTL
VHtQo3usnPIOXEq+rrqI6WUBP56w0A8nYzXMzek7EqGFMVF3AjwGzcaIOZp7toUaUdf45WY2XD/a
JfSuqH5pTM5Zv7NSshpst2NRneRTk3dvFE+/GA8fvTj8ofLdiYrQK4Ex3h5JfG7q1l+73/ijHrMu
fdFwc7X9X9qXnLE04r+mCmMJcU9WhdTG1FAsRRHW3yxlpmxVy7hDfqpWkc1X80fRCc5rE4NfMJ5x
KWbfdiG/Jh9CCKZqR2kIlYz6EzMu90KfoxaxjTtgqbuq/XG8woC3njyEdrztWH09F0VnFotpa5IK
Q0Bhd2J09aU88L8iPpbNlG+nDKlhD51tzn6iumN67co3K7MULQLrFzCEsyox5I4Tbkm/3UfzbJz7
YnyKib11S6gwg7X3M1kEU+ham9RLYQSBFtC9lh0b6ykcQW2Vh2NJklt89DNkgPArLBcOZun8auP0
BsaAfqnBVwiggeDlREBY/LUo1d2sKFYjxuk9eg5tINubxlNmr8nJrMSHsqCqMOy7UnIeLI9sTscl
34HG37MR8n9W/hJIn4crHTSBSM0fw0CUFWN2N5d2eZOOL2GFammImI+XKS6OCIUnOK/ON62VsAy0
E31LrTt7fxx3RFTTdi+aH29E24kgt7vjJNSzclcyY5I4WvVLU04R1qh0Z3jdtHGFrwcW+Grh+s5G
iwPIMP2K/Ne9p8wfIdHrChYgLMrjaoLXFLB/v2qiu7aG+BsVoR2osoDs5Fg9xBbLwCTa3/f58Heg
US5sls04L94pNV65exSZcu3DhN7PIDoFj7r6NelirmpjwG2X1Suh50gxc5R8TJsOCOrPQxJeSrSX
eYvS1CB62+3hvLXTGlP4r5lrcj1URJXVZL5Qb+Ql5qvQAgRFPXAdok0yAilqmpJDmfy0mcoHmTJe
IToWq4o3RjB26luXM0PVcDq1Q3qNFIZhT9Qt0j1oq1vlA6pEq9VejHLG11rS9M/dR0+L1aVUYbmZ
6MAGYN3wImOZhQA1oocXiIAd0F3UPah1kH2AEIlgFc95eTFdjOppNs607dRzjyDiDrHWMNv8DH55
rmWBE7ylTRAniMuc2X/j9oTdau1N0/RWXU1rKU30N9JI0zVyTMaw9cC5QZ/w58Vk12HSyTszDsqS
2OrOC0eU81I8061ZD44ZX7y8+RMvqOtS89G+SWIrbuDr5YFhzrxDkNGRctNKIlICQc170cfyzyDH
9jlyLqCp9BTIzb7raFqkhfYH0FURVYrm2wxRqGIzTxqLM67uc4zq4pSTQ7Y15vqnJHH03uxIzp7T
CmkNRAFZlWsG8gkz5CVkJEESC37LjdWXP9pMalqXIeUm6YbhYjbcoZZL0PFc+0dER2AwWFQzcjJb
6acHGVr3hcd6LOp8nyH0TqxiK2sn37lOnMKVQc6vwu6xRd2CAavKtlh/Q6IE8++cldt0wCeV7rB3
bE/f6e38LePmV0yQQ0xOxUFNNDyMJNyfWWzSeI+7BvFezu0MVEvG3nSM2JzjbvjiOIfxO4QQ10nn
xRadu6nNHIEs/fUh0p6bVOR0wxtqAPWTI3EIYh2uZAx0zZEfo9R+WkTjUU3sgi0ginlpcu3vEl9j
9x4F55qOfvLQj29pItgAfHNaW31y30nrLzS13Os/Mn/pCsp562eJiU6QOFRvQK7cJy79dhYIGxKO
55v7kpNNOBXuVgoK9ZxkyTp5ihptJyJIFNU4EitA/ZPoeAf7vpwPSyYHqiJAjBXh3kbDFGSO0CZx
rwOs4zdG2b7y+5kZ4iz+gPYSm1kjVURViGhrPRQbOcafWjIs6uv1COPS04b+UqREqdS13BD/7VDk
P9cQP7c1eVMBcOwvwb/r51E/5F51P9a4lsvmYa7MH50KrZu9L6c2flxbv9Z4kbBEb+uRKtiZOFa3
2gnJ3NIxjhBllHYM//zAIGcf075YVyk573gq+k0R92Lvh+LVG2aCGMf83uooTYkk/SFDDnO638Im
oc8Rb4VQB1+BTTKK8MspyOwdtL9TMocbXXZXgOjVYlygIg1Tkv56r3+xsaEO6fRW0jYBUA07WjVf
dRz367A/27FTbscusNB+7AwNYbIz0gzPItQ6Oje3ZTI5MGn0B3ZDj86sp63mhldbtgwUeGsF2jLk
dAn3xNsOtK568OtuPOpZcTLiiC1Y9G/wErYT2Mq1lQG2ap1cgENAz1mOr2QlTQvnY6aNYCCGdI0i
cO30LXaak2Pb1sbOWweIVTPinsDoa/C9K0nF61h37lDD+azByOs+CWQyXCmOi2Sui9dkU3b0I3BG
ROg8jk7Mt6wVIwll5xjZPMDUvUGP1GvxeThS9zemzT4H1wiPrjvj0UyAV2QSR0VPWhkK5cphkWWJ
xA8ACaqzTMZA+MT7nmMZ2PPFxYOc1puAfDRlcqp0q11Jq9/WqXvE4FocyNCirZfI9LCoIaNqidpg
ud6I6IVpIsjeDFepqOr9GDtBHNnyiCyN457J6dfLyo3epB5naCjRumq2YW1bYH70azon59kzvX3p
FUNAn27bKgzd9DKRI/achHvKfk9v6jtz4LXtHJp1aBNOA1J1utxnd6iQyUtWscJP1hPr2gN7NQpd
2COhRa0aSZqHzH2HoG8wBXv0rO/ExJ3sdGjH/RhmG8pQb9Xe9zpEQk67FXNJDnvceuqBFQd5ijyI
1kRwa1JdFd0ejgX4axV+AgAcTefboEO00ruxvZ9nuMeuC6/frcwPDihA8nP8vFUTblEJEdCliCCy
uvJL6vO4mTIKf1XQObSITiKKHCMaLCnpM4HK0+Z+dOofewiGqvYDPR5xvxRMdjQ0X7nrEv1bLreF
Rtd87MY66DQThxMgBm2pz8jly9c6XEZDuF82C9i2j2wy0/KV4bTZTtfci1VrzcFCyDuY/CuISi4/
Uc/CClwo8/R9gp6XOtsNUuXpK2ghO6PAODAY0XvEIGfdFYLerF68gd5+9npirBWHITg09HmdnUu3
MSAUliBmv8I5phtveb7Qhh0EeH46cmZYqiLoVYRPoCW2IjqSCOM1pOhs6a/MFp+aRJQb+Cw4DOYl
vddCWR39TSfvHEJ0JXDL4oBi0ziiroM8W2NOM9BvQ9pLZnnWrOIvyfQYhIsl24rjIkr0K6qsdkOZ
6gWmx5rJOxJDQxZjTIpi1uF9qHPDVL39C3fjbmoZIdRTx6yCt3BP5i2MNnAKvO03XWuZgaNHpOqO
DN1oPDO2MSHfOfmDg5tCjg4CQk/85CYbZeRdZW2DchN3VeTjtapRGI4edqmZlDrx6JGmi1etBGyN
5siL4UqJV1Z722UylUrFONLirjRs/xwizQizi/LNNzHoLgPT5MQI8S6bGgyN0kYSZv4Rofcn8aBY
xtox8Qg570SDjL68+D3uGhozvJkQrGPjIM/AJsYpDL89NGkA6eB3D8ZvvXy7CFd30CX5R6ZDdtQl
S6hifE/tYHwJj2hqEf51jN7nfhruUpdzad+Bc+QY/5Un3dPQTjuJIo6hKkU6Z42dLd1XWZC+TmgR
7wnwgD6OZWEpbW/abkUPAo+g8D5rr8hW5PXeed5IUkCBJdm3E4Qv43sR02XyCuJbvQ4ueVmbZ7HE
zuoyDymj/0ZasZ8Mq3i8PaTME3YRisPV7ankpIVXRyDknfzmjuJyVwhQQnGGqQ4sSLSNit44zPyM
h2YCPZM6E5pXVlLM8wtnZ4QvkMeHmHjERi+6u66Pr1Vc+Hsods+EEi+/zx+07hyV2CPokTORCNN9
PtfzqutGn0OgNaAp8Au42t4WRNy89i39rfZq7VJObLiJHp30CfOepmNM96F+9ZOTbaSBJyvyGfEb
UXvCp6wHkHzVXe94H259AknzbpdzuBZ1EYx0le6YpDznSfFnpCHVd+MT5Op6H+tmS6U/xMFQJk8+
XdiND5NqHuodlBL2spFihAbzR2GTWUXKtiNNPPFgzFXMVKDyCqJWu4sY5vfeEzs3Ty+2DwAmbfFO
WgIzYVYik6H+ZZ1q3pO8ugfEtbbzV+JNy/OM9d3SrDiYUFiy8/hIstpDLoHJJswu8hE0mOdBchG9
J9dGjF2hx2ukPOKPoTPOoqTCVsUB+cFFaCWHYT3ahPzxG4Kgd2G5gKbo1ZkerJz8zWWInoYYP2Jz
vDZV9Vmb2ZfWOkcNedRWziPhCPwkCGajOtoxKwsh+NrWWh88ZCJAyy2vL1ddJd4aE3OjaYH5rRCF
wl6kF1c8FUj1j97ogdHg9oZ74DVHr5277fJLKa9wtiYNs9AoHgozDRnYp98tIR6I1PMWMumQvI8l
qBvDoJYFv2jj1bewuiWcZIj9YLgznIBef4RpZ7NaEryBlC6XKJMcQps7Lf6MLHPDEnBIi2IB1VXx
OtJgIiqTNcnEJNLVnY2VMMZ3qAMV72sajr7df/bYkLNaohwz3C8VRl8cjp8Sqc5ZpS5yKFeV1eI0
LEFMz0b/JuL8UxEsEdQlPYShje5MJ3rqI3mX2tOfmWijdTOYl4jNlKW0N1ceTDIyUXoRPVvgIfVS
ey4cdhNtcT8O1mNKLJtLwduGHJEzX52sCrByfMXBepSJs0nCknG/9Y3iHrIFvbNNzwguy2gNGeYX
dz0YUL8/yCa/Q+40roCuX6ZkF3nkstItr9eJwNEpO/OnSeItbMUDYwg6ozmpWTMHgcYyNhDJfqeU
hoTeciKI+EOronUCu3AlRjf7iFz8yU+dNb4UeiZ2/zA07TcaygNyUj3oy8rfm/T9ylCeDR0n+eJl
Fcj0UWyzDDeD/8poYBsN8o+sqdSTtjlx/9CTj05ay1xVdsZHPIc5bjmfcFr73KqLYfZ3Yk5w8KW8
2q0xIBbGgKoPCXBedua+c771enpvxLgfrBzZevtWTIcc0Cfd5AlNdnQOWVnc2H1yHPO10wG5Kvka
ueFX/TNN1tMYumvKqZMdgn/kPcK7l9xQPECnOU7up9TOt4B/nhtRQKyWWAea6R3qKhQxfJ1QFOjp
Rt2DPRsnxYvV2JvmN4yjB9Bu96piPSBDbiVshhaCLWds2Z1CCA5MwNZxjVJxsc1Ejv1cOTMvQyfm
jbPcIClGybEx3lMO3GtPGQ9AX4gUT1qQ5o3GC2G9Qhz/tD/a1t0mY4w6lvItMKv+wyHmt8hwhBpk
o7L/+LRvF14ch1Ts7GWknpPBeBuzNxX/QL14cMwsDO7T1t7JaITm6I8v4JHviKSN1tiIAom4xK4n
Tp2sBwhgUw6FWvfq6OxicTJ9x2jKtg7z040xDad5gks6OVgC6LshDKQ6au2v2mrJtfHq1Yw7lff3
eFSZ81rjjkTBeebM2QeqLS+hJv8iatqmU/blmqACfPUp7mXs7ztrvOo0/Buh8a6NOHtPQoObU4Fb
mdRXPyU/dDMduIb1z+wX3DP41nCa7CNr+hxZaHczr7HJmXicf5gRe5wjaESWVrPvreX8LRnfZgWU
RSJrT3Hyk5GZtdY0SM922DLMsUETuTQzSxq8ZknqzjSFWlDrBVjPLa14bpuuDJzcogDNvWQTVj4v
nTVU26kcwDM1fwxCGLWYdSae/H0+zN+x1uNccpKtjDgFFuWloWOOcvLPWIuDUSJ6pTMA2xo0ZcVf
lxYSBMmJ0zLGsuSF3sJFejs4uZk/INwXUNXkZNJpoi/gC3onOhI5fHvq3SE9doEmtjJjJ4TrSAti
Z2voPfscLqCa7sJeWewYWLV9yexQ/R+uzmy5UWXbol9ERAJJ96pelmRL7u0XospVRd93CV9/B/ic
XfueF0IgyVaDksy15hxTexNZ+CtjVFh7pvfuFJL5fAPgscDcG/SRt8YbuIauVFJpPJht96D3GN2p
lzkswYJ0r2+rysC8WWM3rr6CWWqaU8fD74W6u2BEDnMDY0d8J131Tpivs6U2IGfGzFAyCgYkkTKW
hhQl8eARPT2METM95s9VGZpbSIwM50zlWsO744vFonBp5hi2uttbYURh1rzLrZwMD1fjLFjGlvjE
JUGtCzTLK8fW5vTXR9DO710f+wAlaIQM1s0Tot8Efv8ouoIMz8x78eXwgmwUP0k+ICUKT6ZhPUQ6
HQFin7dMXdpVYskzcUEXwtM3uERxtk9M3X2UNfsseqw08WyaZYje3vsIeiYp0B0uU5xdIiqIKyey
bk1iPLndqmmafJ3h2d8RhYPvjtiCgjhXsJDTJwlma9iqnKztF1XtD4wOtyGk0qhneN1Gzf7yil9I
zt5zCnAshTnmazvZTPOMFdiJKAhlqjEyeqF1l7d8XF72UhdoR+LUezCxSWtZeWSd8y68rFkVTJHW
vVWzLE+HA7EpI9fLeE/tAEGp1W5cywD2mdBMQaqpMyNcR0iUNrGhPwLE9dYGhPmhzY92DEbDI/Ar
z8UPiFZwnp1ZKc4QZacUTH19ukVEOa2Z6kKQcUEWWvVvOhFwORLzTxeFuLBAvYTwnNqannCpjd6W
8BZQwDVQgNFBHolmLEYF5W+zsX3iBwWBJDR/yrD5MFgLniqQH/mE2MbVdvjOGLjQ0WkVg7DEzErj
CbuB9uQQK4POY2c2pyJq34uYDnOgiFlOrDer6i61CrgI4VRbhSq7WIMkTB6Rsl9WgFEcVml+1bwI
dRfb6pPO175vaMdRMk9xEHpj9CeVJD6HYTkQZJLd05A6B2p4HqCYMDGY6Uox/Dth/KgpYpDYctAi
B0oiXvd1leMdl/GJTla0qpkKu21O76H0XyrpkDEEalSv6a7WUgOk35efwiyIYJ8exzpmGKk+QKHD
He+D60yinfDg0eojUl3B28CB5xl3ftb81jKH2BXr4g8x79ldC4t4aIB59cEPqb7mJWvOCk9MCOTQ
NtUqLpJjp6wftNDc2rtEepWu7aSqAF/01doJg5+Gm7+wuOHaq2EDDvs9grlh7WTeQwyeae8Ow0+H
CrodxNdAqfLodFd6KdN6mltaFmZDSgbD1lDDi2/Bk7WLebqVNqd6S1HrtwOlkFU2EWh2yoBIf4aB
Z6JZCbjSqDh97OotCGPiyyx5Gyi5YHj/Ybhq43ndOnV7dT9ZebsiPvXLDsiG9mwWy76dvzIte02Y
xtgeKwIP+y/ib3vAQYnc2XfyS+bauwoBGWoKRBmhM1F5yX9SEr9PzRdsM8HapUu/Yo33p5f12ciy
fdsV4GeN1iEfCGlngkJhirsHSyv2RRyd7Rgfaz7ydbfJhfrTr5Jr0IqyPt6It3zq3SPR84deiAwp
SUAUI+XnmlLUuhDaoYwpfDYuA0dIC9wD6jFAzaLmZZ/6FEnC0H1ySSaqva1XBpfTaUD608j6mXq7
dbCsBglf0p39X/40uLeMcqbdPrO2trEbPpL1NEMXYcBkXAPzpyEeMoyB2Jt7g45arlPDBrc38Tsc
IlhMJrgW0ARe4ABbSeD4982b1NAVpRj6Kc2m0ZmfVYdRbiM5adymvzhZteMSZOxYkG3mEpJsaBsV
QX+aQrScrqmocgvvsQnFMbY6Iui97sUwKn5VBvMB1qC/0eM/Ewmdr+wugD0Sc5VoAxQ0qcs50VKA
6d9AVjMdsPmZhpDf8ZURzYFeBNTTsR7bPctNxFVqWzPBZCIbvhE7Zq+EzeRXovls4Qau8ighCiqz
AaGG8UfvhTkSgjyYO/Cfboe7hiq86bVXmy99Sss3Vr4E9kz93RC7v4NRDKuWEIwM8s4qLYqn0SN1
fLQJOEHI7HrpocdLEBEkv1aOG33GvaZWjFLdOqmYVrZDvqPMVvjkaqiDjCRIl45aRXDfd86ZsYqB
M+kJDdFO+pi+xmVCYaR8Y2bWHVMxvIsB9RiOcic51SVFP8vvKOzh1vUBGdZpB18bzFoURTsHkuRK
H5I5hYY5R+RSgpty1j+rttKOluftjWmwtmkwY1m78tb52bnOBUloVLHgybAiRurQtwlvhJxXmrXN
RDXO+V24ZCiVuR1vw667tW7DH2OZhbYn1c1uU07ohC2K+3vy555ABUOTiTRkEsiOMlE8TsgW173M
nkUfHYeA7Gpme0M1/ZYViNM4fWmz5KuLjI/W5cfmptpL2FCWnVr1KQPr0zMAt8aDDe1gRDnWFMPK
tNLDl6w1QNtavUlLAzI5qYbZSL2T6jvLa2b0LMk8fWp2guUp6/gPqkSHRAyvlIlWTsnvJkifo6n+
HH+IeqDIpm1iey8KR6fn3hyZ5jsEnVE9BHGFzNvFoFghZoM3QYt56wQY9kCE7AYQIMV4Q0P0pgfG
VzF2z9NEtTK30tfai5/bpsE1665YM2Qqvhu4TI/CuZ+q9EOkiJAsPQWyp0CRl+ULRgGaAHLvtpnc
W6StTHTaOjty9tY4nGRkbnUsMHugl2fN1L4CO1dkJ5APRxeScWLANzlXPrGToqAeWC9vuhrQuwtQ
f/BBx/otJCSdyT9kXgQjabah9Xlto3JbV/aP3HSOhlf9qdLi3m0ctWoy2k3eUWdRvS6rOFkR4QNF
izZrSXRPFagjvswrk2t43yTkCFE+MJ2BB9VSl0G1TPGOq/JAWJxswOR5mUmXdzpHGaDTuLpXI78l
DGZUWSNYC8G7h6x4FevU3D0w/cycCbMCTb3vuaLRzgZb1uK19035VWrJr8SWv0aQdlGLu8em1Ny+
DQrPgxMbt1ajRjMHBTTouFckbtCX16dNphB02+24SXvbXLdN9sbMBI4VMkOKmh2w8ZQI3Hx+waQ4
OQrf+eS9QOBgzhJOcIAyy78hF4maApeW455rGcIs2UdSr9aVIqwgwKpIjLDO2Nvr6FriH6bbkFcT
SUhX9bAx8m5b9zmxeRNWBw3MNeAYzIp0ZZjqb/R2vBpdDrHLHD6npHiOyBX5iTkvPBDERtWGEFyG
XLJfAdlOOeOgA25ICr4Sgkwv2IaC9ZB65yJVb6Yw7zthfxSp2Di+8SchThoLa+esm2DdoYfZ6Hbv
/fDBRM/zJh3CUZOfvCp8waSFqZ7rQxp+CSMZWNW/Iw3/ZZgUFxDj/MjS8U0NzCGbkMuGqwfEF5TA
8oCDZSmr7loiCkTcAHL3daj0R1tqgnV5CK2RVZcfFKC6dDUH51X6Gj4NPwNKXuvCt8w1uauvYoQ9
J2nNGy0eAtTEPl2htmYYaZPqpa8xsuhc5yo6H734kdfjMZi8Zmub04NqaRuKkJxgpBwFxLV81xAl
trFjpPkRUm64Xa9TmJY7UaluIzyn2+Ht/kp7rkiapO+psdKKAIxOOuDSsH9GPrURLX/Qj8VN8gZg
/pjR0fUoHRvMZuTBr0aBtWJ6LxVcq8Cgbs4U5BdYJ4YH1h1KNxET9ZsOych66lEoiOBHlVLsF5X7
cyLUnrh4/9ZXzHI769Ir+FtFO/WUnugD4QSRnxOlZD+P4LTYlNujxGA+0b7ZmVFznaQRTkQUZiOZ
aGCIs53VNGrT2CyMkgZwHkU9S8SSjB+W8eNIWLExzAAVatPrGtzwujS6r05z/PtafhYNVXTbcFKm
JdNvRpP2Qu9q1yhg6pR3I+1Px518zx0+04AmdB/o5kqGDgvLcqfnCBRcYCfj3D3wGl2cx4iZaOre
QkIaD6bMWQ2PQ7m12hR0uT7ssaXVu0qzE4672aHl+rx1/eSzNwLCQDKfGmuQssAcx8ci2YPYVpEx
rXzfQZASXbO2+dVWosCwDXZ6dMZXT0FMV5IaWyyByAVYfDsjnPU6ZXugRQsoApyzYBKWoL5eo36a
6vAtM9F7m70ICQsRZxbvCitiTDUyZfQfk5jmo3fWtFhfeb330TpAzNJe/WndkWIsJ5WGL0GU1Cqh
j67htgAFb82DqmTFmkBGOx2hP+e2Pl9o8TnE4PPyOikoEXRnVlt6WBSIn2bZRICvpGy7sw0lyqBR
vy3J49nVQ3UXN/IjBexBIb6+SJkeyZ990WJaNYa5I0h1LnCClbMM3V6HevxQtgC0DYohAeq5/QQt
Y4VviwEp2Km5CYPOlA5T3eJLdd6kzQxbDCwbXds4UBMXt1HQQkVoebSS1r8ZeF8Qs0Mms3MA7V5l
bXIdHaEaKa9h2SMTjTEz5oMppjI847mm+w2sYhUmXCo5hSbd582I3FplA50wh6qDUXqgmlL1nOvi
V2EIf6+7xGcAQxu5XvLZdQWTyIkML9BHJBNrMe3sxiGtM2IF0GjM3k4Gp2QSxflWNmN1V0vIp8tm
2bXLupxz8R5d6sjwpk2a3tYcsfN9E+dWjUq9QMbTYyDAZocqte5HtlPg4tf0LRbvTVsgT2zOCOS0
XRwYuFnnQ8sG6ThLNmmd7A7Zv5zjcv5uQovU03jeRORaH7C9rruZ64oDGjDocmtGhP7dLWbQlQmn
mSugyu5KfqHJ901hWdndOG/8zKf7jfGSVaqfQbdjo0X/vbXsujM4lXjWFojdUSu43pQZ8EAmz9xc
NoRBkO8hi6uc2bWJa+bU3S1aBo5PVvLcS102rZ/X37cy1+v17XIQk12DkHd+UKobFS9o/MzmH10d
2gMscvWfjZQRi+rhbGahhtHH+PJSAIcOr5Blhr52KIoxQfCARvqaqHkRds9XlSrSpuiMyKyg2tog
evQHmli1DZLKGCaCA+ZPZnnDyy2mOnwIbfwgNAusAZbQKUiBwt0l2LbvULTubKDN2fzt9vKlbhCN
hQFKvNFeO2ZRwvBPTLAAgaRNQzgidPzToPGpi4jki7/fzPJtLZtm/t78lkgHxEdE+Hwu50E0Sm/b
6fIzbtDh5yfttwyoRSg+JFt/GpGybrKioj/HWtzUf1EQ/U12nYbXHKNry1+ZtK65Az+Fr6uaqc/x
/3wukvYZacWH5bP6vpv+Nhcty2MSWLWKXvwM6a2FBT9uuTmQgZuuqmxoiE60v76P9eh0vu/ulptB
ZRd3y2bIZvZzZSMsWGjCkdO6CT+y+YSdT1PLmBwi3pI3o2Hh+X0y/e95tZxcfpL5Owh2Z66RfvW+
nJJtr4O8LSC+6CqOEVyFxwCBw375SN2FwLt82Oqfn8b37+Of3bzJkKoiwrD5WjNQAXfLrSKYKNvV
9BkRRlASrZr67nsjvP/cWj4xugm0e2s6+GHVTncpE6e7USXomOZNYmktEkGmJDm6GFbcQAn7qopu
7byhrdCtXQg5O+n4rBtHSRRhlXOdBNcU3rwx5ss1qphGNmXdqKI0ItXkYKX07Cs9JOs8RONdm5nm
uvPCFjUTuJd62VDfD2lH3/99vI5ObWW0cXNcnr7cYYQu8RA5ZYLlWcsd5Ri1h3giyVuPdPNkmd7V
F4F3rRyDNi2F4SznEEloqGocoK+mk/UPyyNCv/au0uw+kYHPEUr/fWbWwQoPSkbr0Ug3JWXnm6W5
wc2uBrGlJNR+Hxt0Fdw0NyfmpSoMtN7sLhvicNXJhD+zPGt5Ptaj5mHkItH986jvh+Ixysusuw+z
6OqKwj7FVSevJFtiTMAWzTo5ltdwPjbig95mNL03k0xD2DjMxBkI64/lIX8fZ0cnCJDaw/KHhonF
MSfAtEXzgX5XXaPSMr7/yfIAXDiSlMSJBRw+SUZB/p2wSnevpQHhqQgm0QWEaOJF4VNrj+xtKsir
WqVWYl2l1t1Vk2+ex/m5jO/WVSMDYJ1hxt0vx5YNl1+LKQ6FgL/H9DFOz/N8cIwq/6gq9YdaZHQr
nWS8luVWUfe6uRA3beR39+Bsjattj09xIvJT24bmdTnUjXQFHVKiNhpSj+XQcmeMcv1oGywGlmPL
xjPHhi/730e0ijVfwJJKGsTj/H1oPjTQnUpFD39+yHJHbJFF1dry7e9/X47DNFoltUOIyT+vymPy
RUmavvzyiHF+8Vnb1rvO1sADlU51hbqcu5b/UM6b2oVXK0me6ycMQG4wWFe9cKyrYEReF/ZYIT3k
GPgn6wrjXM2kUjph87Fl40GKOM2Z66Aj/p5esWal97b0aLidBgpTq6TqnK02ASmtetIhkcu/KDuO
Twr1PF1hxAOdQ39YMROF7T1c2+pJhtNT3TJfnxy1wfT3o2kT7VrNm7xW4S40/HAunfvX5Q5RkLds
OMh2LHS0OBpUmlyU6o/LQ76P1f6pYs1//d6LNf1GzsVpMKSxJ4Y+PJQaQRvYjad7ZAGrqSB+Zu50
RcVwDmrrB1es16YhYstnmRWrCOV9Qzs9ubfQYqyUpkcbrxleTNzVU6Q/x73hrYqKXqzS3ZfS8A8N
wNTG5wUzaqys2l7ZDkqSxrsM+JNGnG6tCn6VHqzGqHSiTVPYq4qMnSbzvV2Utr/8oTvGOoaxKvLr
VWck9cor0i+VEDKKqzc31G+7SgUg8GOQm1S97J7Uer/8IT3dPJhBRPQH4m1+0ReGautuYrJe8mcu
mZp+Bhp5pPz2TyMajgqTLjeXjd26gvnd4Gjr5aac95d7rLQALQT5uU0epkYxbCwP8NLY/89jl/1S
T3Wgpjyr/ueWn0/j3ZT9Ip+EuLHlzv957Pc9yzPcuNn4hEgeK02Duv730d//tINCjZpm/tu8m9e0
bP3d8rx//fHl3u8XNgFucNqYuOL5JVHYNFf1aMjN6Pr/fdnLo//1Z7+fGJttuanLCO/T/My/r1f/
+96//+Xfd+yFcY1l1/v6e+hfb+x/PylLjO5BkhaGVpvv4O9zFHSwNeY7QJqjeqosK96DcrdKqW5F
WfaPWqS8QzD6zoo0gpmxK5GswnOLj2as949SDOWtpxoz7yxHYqdW+9INyZOPMFLSqz46aY8uoWEE
uYx9N57KYria474jrONV2Vp9j5ieQOBYOY8y7SlCzD7ZkzXVI12gZLRohkZUTU2W4WPtIT3i8RtN
Tv3jcivI0e/SfY5P6NtrquxetxOm1jzarPAobwGeYaGhs+zK7f7JQ0U6x3vXqY4NqyTKWHcHbz0h
Jd0vz1o2WpZvkkYe3QpCqk383dmQdGc8x7qzkj45W/yWV5XukgRjWdS3c/RgoSRQqPfUdKyATix7
pCdMNBDQmuQNRrUA+MBDBKN7l485Juf5llYE8XGgX+TT23M92kvdY0pY1xN4T53IpxlXKDpMeVgw
uHSOn6U/fIQZb97NWeALgVy0tBr/hCSEKECjdl6z3NnjXiWtLlKEOw3mhZZrsIau43y4Jn1i+sDZ
vUxs7abl3vtAZ+GjKt37zEhffdcfP2WMDIj2xpPHsuCUWkZJpbH07tE/YFQqtFdKus6tmsbqgSfj
U0kp4rAeoMxmTe9GkGED8ivzzWEEGjUZPXpaTiJ23s1QWx20gzv7rTWasZciJeqOAJmK8kmbAK/s
TtZyDqQRrXtOQ4qJWN4fLGalh5KyHlCfcLe8Sog468kwiMbppoOmNOr4lLxQyzZYOnLhP5egCuYm
3XAJCCa9s0cRrGWm/0qsfLxS81XfmyqhMkdk+n5QzR9oWLWJXl05B0dQgskJzfansQNcjvvC0cZ9
JRR9fMeJwfc2Lf4EhEAaenuPaKn7vxtt3q2H5poV6bqbMWYtwBLcKBGthXm3boXkjPLUFQgmRYXy
Jc0C+Qe30wtMiuadJij89rxsd35EIkJh76E0OM06VC4mcsJozwb2/VU70qYluAfbvc5K7OTbpn9q
+87/vpXIn3E+aOcwGUtzUyFjI+JILx+tGUWHzPul9jXvVtFj4SeEpE/rbMieldKxOcTMLX3ftaDW
IKjtYze7MzJ/uFCAaPDS+Ts0A+0RpVD5xgcG95ogRUNy3SwTCXMN+fegpdWtMcsvd0zCN6iKaoMs
On7ofIR2VkkbzCzVV4TGgUgCACuhbezkUFYUzwGuDiGVRKOhPyB1zDBRQx1kTDrvYTBZZyUT0zYx
7y7HwJ7ceWVFVMY0jJ8R1w3ZtB+DB+A+ZYK3S5hRMaaEIVWzmqAkTGgDwUPXf23S+iFwS/ckPWqT
mZIQbedhpIr4heWTuKZ2XF76KngkQoBgSEGb6zSaQMVN0mAfCEZ27mgSR7seqtOrFhW3JEKMDO3R
BzXUvetSt986WeabsjLMh7q1CB8IEtgOBiDa0u/OdaxYBdMC2hHrTGy0GVpPblgEFxw7eG7GY+6F
H6afzpaedKSZU0m1HOuEedFbGBM75pzuLdAQG1sYkBXehrNnUreSlmvcBS6x4OmMuAn93/Rd3PtW
MkUBkRQyE3KcFv4YxXqptdaTb9X11kWKv2Nt55zLMPpC613cYcIDzaKF/KBBI/5wlY8ck9LHzaxR
3LKoDz7FANCh8E0KlXZ2CkuuisIWP0jwxfmlhe2tl0/l5HLayjRBbOI0A6s7vjUsI5h+dfsYm0k7
D4rMa9v+RU/8kYm/+zWSrkGkqd4hruHXaxckynPJSo7LL3rsjfqA+axfqZmraWTwCjJ4tAW9+s0Y
zRM40dc3d+YNFFlPmbT30SPNuzg/rHtWBQ9e6juXSAvKF4ZprjE9k1gnEEdA0LzO3HpqJkc+mX71
h6CiXCb6uZm5BpYFK1sv+/xSzbvOvBuKSK0xWBBLVNjRPZgkTF1Rkn1Z+T5px/rnOKNRQ/R2lW57
H6i/7xdyLaTqtQYk9knjw6dEJRjSurz4g35lFv8hxF9FVkwNAcva2fe6aBf2jf7kTYlJXHDQrf1G
ET420wJLZUYU6r2C05TdCM3hSZDFBsacn7emr3VRr13LmomRwon2vlC/TNfGeFk39HmlPafActWG
yJESKT/I5GJ/cEmr6q3gJax1py7ugUyonRMhOIZfr4b+KWpBupTCAwbOXtjQ/tQC/M8Dp1FUJ0/f
43sMjP0IYy0A5Gm3H5VVXhyZQKFP6P/mec+75sxf83tEa7uMwNmy9QaiJwYqo9+jIaYN1NqpeZtG
+h8moWrbBqvjLTCdc4VF9ZWcMqxVGY7cZRdnj7ZCXQkVK+aXuwyDlQTSmXrGMY4K955E3ewQjmGG
t6I/40UTH+AyPP6LtB+m1KIXYDZWgppysp5zPA/0rOdy7+x+sI3/3NKCUa0x/4FgnRFSLsykQ23T
nojHkib9cpC0qrdIhPuEdL3BarqdLkJmvUrp6zDAYh3mTr5tzC57zpEJQwe2fw0uuUB6UOpbFBXt
tUSvhBLFeFn2ROXRQ95pShcvQ1ZnZ9uiIlnMGJdWw8czGLifB6SAD5M9rtF8je9tjVITkXR5jKQI
n2LhEMA6xrtYib3sG2TgyxVVY8naF9QnlmOyKQELDmN965PQ29UjmSAamMKhyr703n4u5JDeSaIp
drnASFPVNgRL2zavywZyDFEiFJtQTXEsVBgZXLKal0mZkKZzMPSwXo9xh1NeJxcv7FMiMzBmb9X8
kge7QGKYMpHC36hfzQDTPeeM/cseQVH2wVebvKQdYIJCd8OfnUkEqj5FxaMxKesO4gvewOWK6dN3
INHNq2/QS73d8s6WXV3AEG0dD0QpolLBGvLJDM03S+LuyWEv7zUgtTdHdyk4oVdeR/xUnskCbtvB
fopqq3/mn/4y2to/DxpRy1ESuf3jkERkogRucyk9XGh5qTnPnkHUQxvl1QNhtmh6ne4xz73hwWBV
/qLL5rG3RvWwfMGtPzwW+lSfqrS6gqyNrl2QMNXpnfTLD6mMylz/MOwQf5sX5adA8IhaA0BL2DjI
p45GgsZoRjZe350CM9V/tg5r91BzeyQddv7ul3DklVskB61u8veGq74jmRkkXiZuTqo/StPP3rmI
ePusSnemjSosQuJIoF2zLSTDbJSXp8kqdoPmE7xY9F+9jS6o7eFc5flASloVyHuB/ZGaDD7EqGoe
R5F/eh4FPsQM0CD9IrmHYfxK6UN/BlwZPoNe0uYdG+/VA0Qj+MDpCbVh+9RXefeAxidGh3Ad6jr9
XaU3H9PRb4M/w3TbcF+gmG5sOcyWpah8CyJBuEjm0XGadxtmAeAjWnpeFTZYq61AhVVecradidjD
FJ/n97ATSc+mdwMrv9TJ5y5j1iLL7rJZ+PnkX2K+dGsb1CdY6LZWzkUrPfduYpYYIFaHZTEfIxuU
qwsX2ktfG3iVkkSDmlSTH4kHfeOOkHBXmvYEl8V5wP/KntmNL6l00pNDaeHa4fy40/XpJ6VMvDRl
DZ96vtQt1zuagRkkwRIHChe+so6bk1kFL0Lk3TkbZoXufGky/v/u33u18MIc50+vYvXYTG591Cc6
PCWaOqrp0PWW09BRgkZ/rBPuG0XO2dYmkswi494oaVsVyyW9CUsulfZYbE1JDSyrx/jVj0mHhvkR
tw6SUNGE1OGQQPRWXNybU2kwf+0M5qTUvVdJAdbpG10nCiT3tSt6KgeMUzqNtvekH/sNSltxNOfd
PrAOZHdPj3nyQLyQ85BbrEJYH47v2ZBcufSV9GaV9SQN800hRsPBF/xGoV8hCAVL1kR1gSQZ6km9
UMvaBA5FQ6+wH53yIxIJfBOzf7Msw73LQprmmcqrrXLanslvoV0on++BPNQ3Oybwvsl3AQlu91Hl
QKCyp4Y5BQtD9Kjo1iXgT70I9Isj6KhreRA/hwxTBPK4OxCjYq0awrxoh7DfxKVY21C+blrGebd8
sEUXIpIldWJtY5HdBEWtLo5GdAkVpp8IB9ATO59a7P/+54amqZ+VVcnz8pdGXbzlQhWnZfxqUF9h
+03FJUlkgOMezxTBGi1sgnL4RKfMKPyYgHXcoMQG4OXWjOtx/VyXyTMLdSJ850ODQ6mssky8JvOd
qik7eDTYSJd7Y9f9QZJCuisDZKrJTEDMBGKLQfec8wST5IU0r+1y3JoHeUjW3vduEFhvgrIBleeO
DEkEp8uj3EkW2wJQJmXNttrVkUWscy/fAyCrv7KJZb8+X4BJ7qpzC7kG5u5DZGfWV9ElX3GmJx90
rKkdDnW4SeNRHlVcox8JPFzoXX+fGnwUdIZ2ktx5XG0A1D3VeT978kpj6Twlbuh+9YO3zTQnRwoH
Gtk34u63pwHBiFvrnSSHksAwBK2UNZgQD8G+tbUYK2M3nGf4E7QoGtcp2gTQQRVxH/BuQKYBWmTj
bIDIBqwj/fJ5eDMik8Kb4zYPntahha+lS8WxaC5FCW4j1CuXBFrH2M1EuRQUZZjo+rNnDx9kyOuX
kUSQ5xHiwZo1u38QTrmbOLeh+eK2shWnZ9Io+1UkGstwGT/5CQajbErQ21uS5a1lEr+0PIQc8nta
nAGaxsa4SysVPuE2Zgpqj7dlD+wI/hWXamZPVs1ySFZe+CTVn2B+kJuI6dpMBoLo/y5PeQugW3Ud
+O+8Wp2QP+9KC0VxmpTkUpk2k6zCt39QQKUrMTP+hOPaW622cTjOu2OFHsiFhZpkefIROsVzRw5E
sAqA0zDB++MVwTv+kPPke+qcJUXyopYKS2o0NfOtzsbDD9T3+4eV9u5FVQTKMQr77033M4w6/Y2p
IAtvvmIvqaKfbac99FnevviGKQ5V2T0PvY2jrsrRLE6peMizUKxbZW6SNrWeIARYfCO8nEAojVVM
Zqwn8u+ueKcg/nPagWPZuUGLIwzMwg+7+oorFgEAwfRdySUPh3oSvcpwWGutfpmYuaMSJNYG4b95
cU16EwTpkl+ELAHWWjgjFcgwmYg8i/ogR7QcwNASQXToM0ThcEIdonRKdfELMq/arvR2qdKc+1Jz
qeUYxktZ29gAJGO95syap6zurrifEBw6Ae1fnP30A1A6JZWxZ96rrhpz9avy+uSgclJ7RGnKrR+4
TDasrufyrh1wvs0kv6lvxUFN/Vdp2yykg8kAGb38J/LkttIPSLWIWj88mJxu4KLwyis/JDjazIt3
+CdFbyKUbtpdxlDAKWoV93o7mHSM2yehE7sOBczauUVs31EZkojjmubWi5lxYc020OkJX2uzhUKm
waCxmsfvDcB3TLUGOKBBVvWuiDcyInaib6P2cdmotCRAMmmnfZinP4Mkqx+DJIW6ZJa/wUR935iP
BAnE0smIfOT0xbhjkVgcBE7St2I4FK7H+suFzxGUNCf0mluKc6qo2oemdoqHPslaKFy++DnwPg5k
pRKqFgfnBTxLgAZ0MduYIBx00T3okAt5feGctEdBSuOjAuld6w8R8jK797X77+ppW4p0A8cFLUQP
jYx1azjsUMvtiYSawdZmQ11RFXg0huD4/VXgfR63UQB7pE2YuriZfua8TY8DsxGoh8x+g+5KrWC8
NVlePM7vDOdFMAj7a75RuKPzFSQD9TRIharrn21bzPXHVu7N0vFeQ3M8iib/1U+xedX1Nts3HiSg
tMnc9TctUwu4/jh5+VA1KBkWaKdZelDDMusUfiGuVPcoAVH6z37x79MnF+mlijSNVIHyvgv1hJzP
LjlBAfZOUYDLcEmjKX1wjl3qhSfI8eg4cvQ3ydADBNELsjRVnRCy6Y/jVfxOK2YEtKvIp62EflhO
g3EEpoDAKNwisqHuQWVk2ehwb9By4+wyc3jC9Hd2gamSR3Oeu/tBjU+45dpmWAYBUuMmmKGZRla7
+wiq0i4l9OQCqg9pNtpuL61C/i8fjUKUQhfkFiaW/7sd/mDMCn/lGjKsskGG9Z0hEqPbrXEEZ5su
iYsDqUc3pXPv3xdnZhTvCXj9HgYgBwqxHiJqTknTNycQk6zrrSj66eonU0OZVydwQFsRPeLB1R/p
kW88a8juXVc9/x9jZ7bbOJat6Vcp5HWzDrk5H5ysC2seLclTOG4IO8LJeZ759P1tKqqystDdaCDB
JCnZIUvU5lr/+oc27brnQA+755joIfyXnzxXr/Z5TjdECEVCBaqL+rlSufNpFgKVMGjhSMqvEeNy
jYkY5k1GLYnhxr7LB6IAS4QGbZ2yVKjQe32nVc/3P0xv9WCDutGG7eUOmxKayyZxIfxFMaKNPLGc
jSFLd9CQkgTw1Dg1BPhAt8ut+KT228rGFRXLP3MrElN5awdEU7Quu7GU7sdtghHMXx6Mc/dDn1Tn
PNvIVpQfpxLG8GxwmfSgqDCSjnbXVIscWy8skRK4nKOakEfgi8v8SUdYsDZqHDB0q8R4CPKy32sR
zekQ9l/zNyfTmTFFUbarfcc9lUbk4EDjxBCy2m9NmitbIrfQmnvKpcUa4D1hUUJVG7gXNFhiYyj6
pWiDaanLNr9Uifp0PcbAQjpol4Cus6k8RSzOK/PShZMpiQa2u68VEGN3MNFCZe1U7oDHs7qVngwg
Fl0v7UQ448fXILW5YhGWLxXbGA+D76M8jFGdA8hPHw5I1UM7wVpXnAThcSOUg9EU08pxRXnB1JKP
EL1FiCQHQ+I811gPnfjrz514FXiCSWNcfIu82F8VxoRw3FV/Dlk4riJoAjvw+5IlLm23QET1be7e
IxmqNIkaB6IWHA1HS+hamKw/JAg0PoUfrl29N/7gGtu7VpJvLEzyVqabjid0V/5DrSXOB8U2kTfo
jg6BUxhbKoqcabTLiJE7nmbAy3SbdnNff7ACJNggNdtXm2TPSI2n755FJIIxxKCq3uAxtFfR4xum
DgjoEheRCQROuvvUVIgnegkkgL+2sCnHXSHBERIyllWJDURcTRhPCq5jO0yv82Jfhv41rzXzTGiX
lARX6Y9o+FJVtf4o4JEv8YVedIM34lhIJdVrXL8F8TBYJNXL+buFIVlz6xNSUjU7bCHewMOTRse0
G2KZ9NFE3qFCcCRB6IYZgiaMasBwHX8s29TW80phy7WsnyYE7tBv72Ex0zD8obIuXg11+FEmeH9j
CtgvvGDcYPNPvaPkyVvrvnapM23xy8D5U3jDPhfI2ppsFCcMD1AfKv1Lak3aG2QjbWk4fnnGYbPF
zao8tXCW0I1gn4divawwv/K9xdBbE/K2/NnCIv6PSvsErzPX+JnmqwEL3BOg+tKUqUtDMaYnvYNj
2pNaNG/q0XYPIL9k+poLLArCx9pMf9zf5aAUp7keqHX4q32DQQQI0E/qcmWRt4P0Iu+042glpOf5
BI7gi74PBfcgWWN2zN1PNbR4VcVApigU9dKRp7CPO+NgjR3odV6E/RM++CZM1bQ6pchLH4jQGS+2
ihVgSuB2bif2TyfQIWcVA87oqYeDhV88eaQcoo7CUnKESwWjC09ereoWqK99IndwuhHIajZDhsh1
6hOCDTMUwg6C+XZs1H0TDHj0YtWE1G5gxSybzbyqRj5OYcKcTm5Ya9jj2JC/fR2fHWdynyYCV+Ck
90+K5Yab+SqqjHbYx3YPHZIJ8Pl+X81ZKU9DzBACYyn3PCnFT5e6nGK5xy4yq4HvU3NvE6D1FOfi
ac7+MXO0jokbXys3uUY6w5rArt3L/RdWIeiIH1ZrjWjSZWiBngFu6CvTqgBlm4gBTvE9Cv2D42vt
LrMN/wRypcPSpVhBJPYQW1H92DrW8NC0HiIh8oDsR8edJsDS16ItSSSYcsteYuHBHE0WU07P+kUF
QyqglWJK4gWFBoprIwsuy7egywmwCcNxidWJ+k6v+iMymKXmCU5RSP1ujle7NG04ESdtuB80s4fs
hdYuL8MW7Rp7kd792gv+tTdBNhnU3Hj5vz+3x4oe7RgqrYoFaZhy3AJkuAFTJAVpMHjzHGoAlIwn
ovNUZ/pmaFOxQ8ufr4Whxu8hIWLoeLvPrBWQ6ztDOZWOTv5IjQUbuIzuafH3Jol30UBnCm/8mumJ
/82y4fMG6ANP5OF5a4DCk4dwfQd5jtlp2k5ns8F9PK6j5tkIckkEwc5qVIg6BUBYZ5IrNdf98wbj
RcYloKO4sfzwypxPNiHpx4zwfjAULIfhrdDc1uhdRkMl1UvycAI16VdgqtUqJjuIMGg25VT0O6vU
nXITRGaJuTM+7ansMdMWf6immlDdpwV+sCEAyygAiZgDi4eAXhKTVFRDGpa1+yTNUHQhRXntRtjP
SFf8zXyIBxREJj73kO6VEC0Px2ibsbGqj+Fn7FP+OsrPe2wBIqhqa+eiB/ZHQzgiVDqYveMdCk8O
/eGoz/5mqqPnp3lv3niApISbkxkWlEa4EjqmePpkqHuBJHb+E+fNmL4yNsu/Rdp0sOV9S4fQnOFj
/GlgIzX6GDmsM9EbS7XTuYN6yU4luAxtvS8OndzM5+v0V4pcFujWmojiCcCVwS1X0EDzwWU1B7TN
5btXtN+GmuBnEx8NMzaSC+otEzvjFvVa7KNAEPhGBEzRcs+Fn5Nb+TYDLD4OJTzyWEFqgM0WuQvy
RjMvFkPgvt5fqV4R80ROoINjA+TctooOo5lyvxxAwatE4NDFBnWddqiLQl0l2OhjuhubVwUJHvN1
5TXwCQfFvBsHcnmIltJbMs42V4MnBgRcoY4sboKZtr1PfTDJ34XwyjFYqfECsueZFcFVIXHJKYZJ
DV6fOejAnwwOg1sCL/T7TEQQ2GcjKME0KxiK9DoYMTSKkbKT7OwottNnxTGDZTAmMNQbEt5C16iX
We1clT4Zfvx1x6d0mpTAOxpkWjDwRXg5g1NCoD6QjO6zbTEJ8NX00FWWZPBreJmZKsoSZZ6rt0Ed
bnS/Gr9VaAsO90WyFMn9srJVHf5XpHJ9ZF4w3K+6bOqHRVMhzxrS5DCURfqS8UbR8Ro20QXOlQgP
iV8wrbbLMtr6BZKJIDBoPogKfQjRYK4zZygeZ4xSyUPtrOUM7eJ6Z8DpWM3EEoq8lV45yqtHC72L
MHZfYJ2X41SlAbODB3o77JXoo8rMWka2/aZN1PTzFEenGL+EtYXXm9sPK1MexoG6V+vc3CeTXq+c
H5mNm7AuyyfbVcQtIg6vzPTdpHB6DLTqiXHhdogK/c2ts3EfgCzCnvpBaIl3ELUM6CPriF30htgx
h6AaJEmCICU5mRItbL+Z6VFKsQRfb2LpHSyJMtXx11YWNievAKeuwZN8WSdhfdjulJJRIk0IJiVC
WquKANU/llp7pn/5WQ3RbzDh7YFzQ0EMrjKuwRgB6DNnpfSMaBGdApXd88/0kGVQYZ5TTJn+KNAk
UW/JdUTOne99eVCkNuqNKHv223hYN61KC1TqKRE7mb+EXc9n1NSM9UdVD7aD5R7NsqYeIRSykEkp
JtfWiUXjkNVRjkOzHnroj/Gv0bHvwpGiG9eE3oqX+bAKbLFKsDHwqrLwFhh7HDPm8luYheUmq2v1
BDr4a4+L/Ndedhp03ChdJWauq8I6QSrxbpgKukW5ydwSh6lEUrTCMjsSa1I8JmX8rKqxtGZrRtTv
gdevennHRJaLbZxKOu79HSp50sLW4EdguqIsDTcIjlnvG3QjeVjxOqP4ZMgib77dJwHYe1Eg720x
SIkNrX1CAZxL5lbE1+Jmas4GjC2W7879LcoC42h0/aErkm9jNCqPiaPUr7G5m8c9sMfaszhMXv1T
a0MP2QBEIib4ubZAq7okyRKHDyVX8ZhIww8njZ+sbm0XWvBpVjT/kMfTQz/E+hVF8gb+ONMoinZV
N84Ftr20H+GkA27F8bMimK6ZaYP+rbW7fGNrurEjT9tDmxlai0Z2CmWbOdvaS9FczhUf4/4TLhTl
pjEFxUUXKS9t0SyQW4LuThUDJ9finea+aA2BsYcZAV1sAFnBm6wvUaPG6qd0tgr8lW8L9TNqs/eZ
xdHovf5EtIJjKqd7M5i7PYC8lylHF1msi1K2xunI7QL95rpWs6UWj7b0dRnADwOgTiHY0muHpZYt
5qk1yY7pZd7LcMhztFUzWdTbMfeVoqLFBv4zz35YvKCoN1+FamBflBrws1xQcSwNWpbxdUfW1Ivv
aF/wVHe+zr0gqS44ioLh6RlX19zVtk7Y7P0kqlcNVccOYUyJ3DDezFQRDdR1AY69ob5IbhqRA4vQ
Ssb3aIpvje2DBUcjNUXcrhi9uztYDPFmEAhxI5cZp9vLfgCQZz1/T+avzXzoOIDro5GtzSFTHtFt
Bo9tH0BFwbUIl1LgSNnaVXLk7eResrnPx6sRsaBvPHpZKbYz9N7bg7FGxBSv5kMnKO19gwkH8ebc
G9rxJ/lNRGRL3pwbRTC6/dB4jDxRX1XVfS8SiLpppXxwBzj0FUNNuTNOznghZCFeTKrhyRk44Say
6Z838RJL3G0ED/vTr5wXKxu116GyxIr8PusQ60V/arJJID3FGV0vGFUpmu0uFaGEJ8/ssyNmTrdU
RR0eg0I/KyQDAmpkZAd7xW6oA4muw4Ko4PwQNlHB8eoBMuPYJtks6uqrEB1EDQFYiX0XCCy/ZYNF
cLpvGuM634TjHKZOrTcaDSpyzCzPO0z0+ULXSn2Am508GozYcN823aWQueEhcS5nmJj4109lsOKb
me2MoILipfK1VfG3ftRq8sjUQW3exgxEU6jHslOcnWnkNimIknYK/wNQSG1JlTKCg6OXwXm+T04p
1CjEKm/1gCvr/IUySxwea+QNr76tkzKE1DWYMNOM56+n/KJWEk65L4DA/+HNFK22oZ0cFvNn4AzC
XWaS0jdhCrgiGjCDZGSJF0js5pGC/FFrSGsenEE/9SYlMrIF9ZWRpssV5hqQs+XhRO/raxCv+LNC
gpybdkmm3ARyaINSy65dsOxvKr1F6S1xtsbQ30bVCHaJ5PhpVZXuHb2tl7FgySxtZXokjTV5jFSu
v/nLMz+AqTaeoCMOkoLhyalRcIuYDBfIh4uh6yP7pVG4YaQp/iJOxYu1fQO0X3IwCIg7aC2OhoHT
Ity3odHpUmJRQFZsEVieWspihmPpziWX9MHRqpK4bQYG0P7Gi9niQTPZCckWAhs7qAY8Klky3sRm
zBiR5+2778YqzuC9cmlsU3I4IK8Oyqum5Lf5Pchyy3xqMZiPvKjcjZaHOzga152nGu7Rt2HWNpFW
39oCeCQEU/1WR+Yb4QmSp9Xa2IRbgMnGWDonaD1WVWJFIhfVakBcQJmaXBAH6tsuHPWtqlXBeQjy
VR+16oMZUCLpxO9tJB6Im1Lhv+m6Wy+5bYc7NeqMJRky0aoix/qs+OjGXKff3StW/CwRiSXxz7HV
G+TgKG51rQ8e/9y4BRPtUWl//nkKkdW6DLvy6CRYp86lWt4zxlQTXFB9ypll5oTdJpy1vHLPn/fG
jElKFKFl4/Lo8wpLibbGOa9vrwWINIJpo3vWgNNdTdi32qnjXdg51VKx0PH2DvRpAsBPtom7sDwi
g4wAjw6xXVudMM6bPmoTUbaN1dw+iyuy5zPlzSQe9+QhLVqYvV3wlw5iCZ0CyQJKy0PfUhChXdee
jd51cBaoiDFTnIeC7ncxEOT4cK9fbIB/3LT+uPOsxl4LV7H2zxjYXgzOrtPrrS6nSxmF/xZz6xw/
ew41k8lhCexDI1WMdE1sxn/tTcbEyt+q26hxYRjZ2jcqQLJ5iArBtlWPok0EBfrbmFjILNTgswZd
gaHnLPXGbd80S3tt8Mf7goy1GJKRHFMtg6/tMBvT0UefwGiKNwfwcQL8erFsgHXTdEvkEcrmTuJp
fHH1K3+bcrWekoa1R7LrSrnxRt0iF6XbzEtXbAp1KTyCcqKggr5RIRhxXAkP+GieGe7B/YLnyOzF
OHfyKCTg8pIILB/I32KUIw/nB/zIfSDvt18FMbFj88twGFWv50NNosjS0QOUNHpMK2mSIbshnKuS
U9qI7/ORyfpKAw1/KQO+Xiv+1D3+uadEElcnG3dZ1BEOgYXtoZmavuXggTe/C97GpokWfO9KqHjs
gT1zG5d7oTyn9MOvR8OOPy3ri/tz5/PzM+bnZiEu1fFgf9VAF1vTmeKV5ibGmx4ZYIgJLrN9bl1m
ZkPUm5A/x9dex5ZeI/p7PRdOJXm1a5VpRBI7k8yIwihXApyeOz62CoGPth3mu/mpTd2WgOZtzHeK
wEJPdMEhHIv4YAvsLxKFbmikAXjpmlxZpmiFz5h4cN9L8ZUJ1PrTDOv6bdBZgCVff+xkUHhhxDsC
RENSgacnt8HwMu2C5BJUY3d0yow4H9VOX6tc2yvwjk21KW+FEdWvjKjsxFVeklD3nxzgkPms32HF
64zti6WJ6jXp4+kI5aV7GMkCf5mMsw8Esc4nyc62OvumOaygxMk5n3g+vNRRmLxgXqNscHVSNvPh
0EQv8xMaV1KqTNsmk4cfn39RX/YTJHtpxtY5n4OD3sx3Kn/tOgF0QU3zjspQQEshb+UjdN3LMIXN
cxbk9X5ooFEWmJd+wC3AwMUPvrlIELe2gtqSTL/y1QxAoyI4S03/ruNuvyO2lLGwPFTi5pkoleaW
NUN7bsmUxPGS84FXj7g1lOlxBF990VJAMqi7AK/+qZTT33YSym6P6paKuGDqJWBr7NosbLcVhmRH
w0o3SS54b2DiLeflcWipByuFxEQDehG9XXMbExOTIU2Nf3ZEhAi1+eK9lU4AXfNshQNpQ0HeLIZI
xaqqAd9IWtdbu3uIn4xVWr9qnjAkVI9ZSql2P1Z8NA8ePuJFO7woZQGUT/V/UYPRptNQqmMWe8qO
P9bckgRgncaJYqwc/MNcWyR5FV18gJf5CAUZ6q+msw/kl8IboUjvBVoFKx+rW21X2pYr39n0EytY
Qd+4oRyzN7XTOTthGNl5yPG8SnpFe8304UeLI8cfEZEuNO9fI5yWBzxIgqQPXnqjg2RfcvMRfM6H
yh6IysgSEplz7kWT0apf7vugGtOqi0vlSBVALduq1bVlOT5mpGctK12vPlJN2/VEgLyGCNC24Kh4
RONyASXVp7nnstBIC5YEodAxoeWIgptokwTvDOdJxmJ7VMOIUZlJjliNAAQyY/SMjlGGUhnBT3xZ
8VsPa9JI9BffBPA0SyQl2JsOD0bDhC9krtHAF2vxiTkw2a/xHuEQKGBYepDcdiR1NXA3CLZtPfzd
EPUMW0vWWpoJxlVa0HbmsmM+V46vjoujQ5CbyVpTnejWD+q0M9CeEj3MEHk+V5Xl9yJM4Pll6OE7
BinBCvcNjaEXx/iMSkqb5Oy3WfFtVhW1ogl2Tq9slUBD+1Slkg4mZGIORUyLkVu+aIrkUJbWeCaI
SGE65ZZ7bHsQ3LXpa9GpOKFHpb62cZJ/1zENyutieMwjV5KWKc7i0jE2MyMYH7gVtjXei2XJ7AWb
6a6PcX1eZ9fUjpWrVYr2CLXkVklTnHnTGhXa8cQ7D9hOvXIBnTKGw5+ZQ8sa+kmBzNawD4GpYEWS
uelRSUciX/rcfRAQo2QWqXrTgyhHZYl3XhlrN4bI2i2OYR1B6kWD55bf46e5QqV+JrP6lNymwp/W
Io31t0zHidGLHZWErKbZNEPA7AOp5rghHDLQoOEUzpGMYhhAaUZ0chRKxuCWdMTyyKXEPKSplHoP
WfuFGgS64liM57ih5vMHx94aaCkuUSywPvS5tfa5SPZk1ednv9C/BV3oPXR6bL/OPwD/0H6lE/Me
GME5D3oxGI+BdBHyo/SHDoa1sDu9eXTiBoy1DtbV5FtHTJrVFXOzdGG57ktrR8OJaOfuuVGeKtwq
XyIqv30eZt0x8Y2rXjjVgZeDAgaPpG5ZwapYpnN0N5PRBdVofy3FR6p7+F0NvrKf6x8Ds47GhJkc
Cm5IMflnSzsJDPw3nI3odbihtlpvNN+7hRXVuXBISoxyCENTJ7O49R4LShiOS20Iy/e2wEjB60T6
mMg7qR9rpyKFZnEtw0TyT5KuR80Ft9Lsi484tPSjWZP3QRBjsO16C9fN3H6JqaW3eU0q2bwXgoGg
ZrDLTYeqbROgevkOoSVv+4U7GQHum+qvh1qF1aKC4EeVOK9vGObFOH3p7aXL/WCvCE1gFzbGzzjC
BfHezG6pmMbHREkyWBUDts2T+t2GT3wyoEhuJ9e8EZyZbh34ww/QaLSX3Cq//DJuv0zBhMqs9c8p
Y3xJMHtxjfFn3NpUIzWRWhu+08VVzWFcq6Rv/xTTMs916+egQGsT/uhAsIWPHuOwlePHvFKxL/2o
vjCJKj6IFPTXYur7nWil9XLnZftQxxfTLtLsozVwUZYDgTwy1rAxvzNkHm+p0RG1hh0NYTDu+C2A
JZnXvfIsTMiU1ji9wq+tj1GtQbyXEEJRUTtzq2pPLk5ppHmZ9II2nEsb2eA67LEzXhA58+Jo/Rac
TT2rwnVOxYhlAwKk8LNMYK/m6rURrf6UlW24Qu5nbFs5mhJdczZYvG6GAxM8Ta0rt81ggfQx38/d
e6KAVSImiw0K3k5HTxSbfYwsBCBTqrNSKBioAPDCygibxhx3elX83idjsFJfMx9moZJ/8J7DFbYm
0kl0WOCdhsa6cM3oppkS1RJXa0pYVvXK2ycDQEEZUkhmDhBrIhbg4tK30Eq+0cf5h9grXl01MY8Q
A6iH5ZwwqwlajiBTkCLiv5SgbKfKI8ka04elodrHGRFwcTwDbKzOxVA1t2JiWbMm0S+p1qnpB5fV
F/QB+whzBMwpJnWbpR5U10Fz5a3Uu79fFV91BTLgzfWt4qoV+lOuuOo16uObJWpWX0Ij1mEbomRI
7C91SP1L5WTmzfO8EzrIdz+VVXGJiIv24z0ugQXi2NQvLXP+h1JAJkmhFqHko+0sQtJKcOR18daV
TSk+EqiyM+VQJ9e2r/THpnXgHvGpvkCpw+beMYzPNrGBK6vs+4wUYlt51YKa7A1Snh69ytM3XZgG
hzSBdt2PSb1pvTG4GALD/aEjmajERG0toiF9pq4AmPTRQM6HQGq8VB3XGAsjv7mTEzrP/fNQlYdG
Vae47Bjupp0aBaN5j6hYRH6r+WIKQYmBV13ssBptd3/TNUG9N+WjspmFOvWEbs0n8nHW7lTcSwo/
x4VepnoVMsfF7lSioxWzRVkiT6qo4hklFGRIykOhWNEj0PCp0gvvF1KEiyfZ6mI/t2JG0cfHmgS3
grCEi1JGL7yxyivpN2LfeeTilSa6Ir8lcdJJuk/QLmQik1o9NUWtnpspORpUocWiE2SS1Zaa7YGB
qyefWmovKtwhVZLlBczpcwlOYOM4FaZ4rcfj9n5MRhjEGKKqFoVJrE/UQkcXmHkY6yrDbweTEn3v
cZM1UF9B5SiSlZIrxpMoHOXsE6LlYio6N4D3TazQCtrpu6XYcrBFYzj3j04+eOvURek4DfgoELqU
rENkYWHb4DXWuq4N4wpwL7YJlNXD0HlnMLi1wxAXfskiFDbfarezET52qyBjis8KCnJgEwVaJ7W1
CxK1Ws5LiJ+DMiRBWBxquaJoncr6G2U3KJ5gvV4Jpymy2q1j1N5yBusHm6FaTxL1rnPt4WI3+s88
GBetVZtvTGydbQSDe31HQrhzBGXgHLx6ymAswCkmA8jYzpT3MH0euaSXOLKYr6VBWkhmudpuPqyZ
xGDjJ5EdEVqvVWCuKrU9FOYQ7jXK9JNgURwgoa6KivtB2BBEZYQsFQ4XOExaxciRZ1RZsp/xL3eE
vYJb6GE+0iQa5uBvvPRQqWKmaOzn8mfeYGq774qiOs9HBMc1+4muCBv6pOHuSakUaXoOUKuqj3nq
DWTCV+WurDVlV1X6k6HKgaek7/VZzbfL8d5ir04hCpQYVMnZTBkpOD4zH75auKztmUygO5OH8wZ6
lkEcIIZxxkhgsCuY881fpaQeTxH53+f716x3+ZctK7s/OD+jZaBvMxs5z0d+THMxtiQqhBMzWVVk
SOuGgNiNnqaoYjbZrqDYHbyBMYUof1188xWYI3NiHjtlMDD+iV6QhYuQhOCOWEXkZqaZuwgax78l
ZIsc7QLzSQi6t/mU39XthvEUH718xvyAoWQqDKcp38zn5g3siIuBcBaX2yLB/FM07jbFDG8oBRNM
zMmWE9pMnSi11DuTCZYduPz2CsIpWjaH+JCOtJmeAc8LRuMI5TB3e8lUpCjzAK0bjdOMdUuGmRij
6mDiJ4xisPwwXYG5rZSQwL5KlmEVeftuCNq3jPtHW5KXEGbObSb+p1l/8CqGB3yVume3Mikjdb1Z
4an4ZHcYDlPzQgnEnSbHbQbmNfbM+9Szpm1pVVDmgbFxq5SbqGt/7dWYpu0w5Ec46W0qT/TQxbkT
z2Jpl8iO/WT2r2GdlluHdJGHMu+H0316KsXy854o05vqM6UyKQjvp8KEkNmJZm3VGKU4y1eFK653
yWYnIrPxLmrRrRrhhuf5/LxRFC2kA6WCLTQPQ5CQEYSqhS7gvngN4lzZMahUP5V86DaEp0MzjIbk
fd4jriK9793PCVZegJoHNavqqxmCctcUe2uUW+E3pMi7UteqLSMeFa5jt1HGrH2fQteTVOjxmImq
O+m20y5jo1aXZlzCXPCm73qGwmJe0LsIDgze3fR0yTUsoHD29j7VPGfft6Z+auVm3kPEk56sYnM/
GCLjhD0QQUQhFDcxq2dDo3AJ40BlOaN51Rh/t6s+P5lO3mzw5u5WpAEynpk0cwnwVzCv19XX0XLt
By9vzEM0OMoxLSoNaIEQiTFpX6eo13d6WLNCSFApyEzwHR2WfQ7Q78FK3HYW062gDjxUBJ9V5wDk
I6FBT+O7OyN8ZGEu3kwI7y7Tk7tM30qs6zQl/q2v2jVxeNqhp1Qr12LkrlCrH3QCRIW4NEgx7gEP
WmNDHpYbgwb6MB9iZspVNth4Xsh57ZDF3/3IiNeuW8JaF8hDsZ0ltFj+cpVp4aHt2n7XMeH585Tu
Eso4N8JqaSGwk2UfNHN914cggnPhN5/rY4eMVIwrIOOQN4ZgqPVzfZeGRXTuEiJTQY5UjP0sY++Z
iOUH0rQf7gO6+ZiFC6RW5aPKgsDcaq4+HU3bjwBzmWnYCfecdOzrvZEn/dnEKbta1V4TL3wT9mHZ
9Bc8wJITROeLMyb6yeiMxb8VuEwZo/V0qQaS1oLQxUNFzqBmgHfeyxx9RCYB60bIzUhy9dJUXcn9
KiT7Jy19mhgvtJ/Q0IoXx5bqRNN9MjNVf5mKX0e5HCkZajccrfwnkyucF2zbP2v+lGFMxCFVymM6
avZNlS1cmpsH1ADek56X/j7OIBZmnjSMLCNnAy+lWsRVL1ZeMiEh6YQMQFNDc60lCkIKK9co9FI0
aUZr/Tp2qFvWZmF2C62NnYuT0vClitcuBzDNy3wOv89+pwKlEAsmz+X+QE2PeaQa5XDWuWXylt6M
qUTSbKj+NlbcX3t9r3w5DCi2TIPqJZCg+x4wjNYyAgwoHLpHPyoORW/kH2NqO9wvw+kpdCb8Yca2
WytQZcEhOvURwitUgVLAXjXwe05c6xKnMWxMuN6EKFmRSWhQCSu7jdbQB/G36QrSkKCXHFy5mQ/n
zRTWuONP3gVT2/7oNl6HrzR7pGbi3FTow8HLkKtyOlCH/qh4NqSS2TtDIQQjrgnSVks4/blXk4ny
r00T68opxBjt2DBtIkwSt0hpf5cVA8bz0Jkx/NaW95XXCvLjBNZ2L7iQBnGPVZGJzSVXQ37udpSE
Qup7bQGDzNrPFJpSoyDQ6OYMgv2uNfl08+m4y+jW6DLcdvwYS/oSxc61a8H1tcgdBxGhOajX+QFL
OuUZZWPv/jw3WNPFcPwWpJIgNwhGYpEPdvWo40z3EEaat4cBUS/inEhF8uX0t8Bjwhyn/TM3o+Zi
paTZytMVaciofFCEQ6xe69xN33Dg3QksAj4bE8Bo1B3/Qg1lQ/fJ7CXsn/izrmEPcQsNIhhQA74w
jjQXcehuN2XeOvvKksu8IwFK0l+fFL1kNbVG58NofCJ1UYVZDCudlGikoB8YbpsGo+eY4PChpAX0
DVTgehlfNFsOgvRMwYaHyr5GAfszj5+DphFfDBjheKZBBTu4sFZWAwiNc05xLGnRViR89S9MN6WG
0BVfU/eOeYr/U2gOspWi/ualdN0Jk0xkTvF01QktXgUG7ezAdGXDt8g9epMltg1OjHums8MecxZl
S5joAEnZKjeRR9ADrZjD8GNIrnZHdxfUo7ybaVem1xh8BrX6XumCqXbcfLkR2ZlY5AQPBkbx8OnE
V5qUr8QBOO9q6IGIMQl+Dp1GLDPPDS6gZ7AkKF6PNg56ewTXYmt3pyxXvIMSQQkcx8I4znuU4frR
JzRoM+/9eS786zk/Nq09YCY5uEO260CwtmZkDedxsImzmbT0JWDCDRnAi39gvs6gZMAFcsJcxo8H
7ZOmd3gQypA/lrr1GKHHW8Ip6x71iIG4bqNm4Uvj7sHL/S32Ig4Z0pjEj4EbPJYIjkcTRbxTN8Me
qAuDYZs6tYfcwvWvohZCadQUrn9TSy5d3BnS+9yPrqdXQuX629/+6x//818/hv/2v/JLnoy0mfU/
/ofjH8R0wGqmpf7r4T9OIalddf5HM//Yv572H8/afOXnj/Sr/n8+6TlP+e8/nyJfzb9+Lf/6r1e3
/Gg+/nJAKGvYjNf2qxpvX3WbNPNL4O+Qz/z/ffBvX/NveR6Lr99/Q0ObNfK3+WGe/fbrod3P33+z
3fl9ur9N8tf/ekz+ib//tv5I4uQj+/m3XS3/V//nT37hvvf7b4pp/91ymFioIOeWIUzb+e1v/df8
kKX9HfMazbRMx7RcXTf59zLMzgP5Y+rfIS25Nj/qouuzhPnb3+q8vT8m/u5qruqqYJ48SXWN3/75
Jvzlw/zzw/1b1qYXENim/v03/pHi/pHLvxGw0bANOjLB6yp+fNxCLL1//037X7TOkCQ8FWXSptkl
j+FmXAdb9RBs/u1N+fXP/fuv53X+H3+9/ddfL1AaqkoyYTuaPDXja2pb/5uzM1lum2fW8BWxivOw
JSVRku3YcZzYyYaV/Ek4zzOv/jzy2Tj4TLHKlVW8AEUA3QC73+GgxtXG4JdB3vvt5r+Do2Nm0fvo
EdAmHY6X7y2+QmERa5Qhg2Z3/Q0UeeUpl1d7M0NKAuPHDCd4iFCl9N/tRTCz+mMvnZeisN/+XaoY
X+n/D7Z/Yu3tfClr76T/+zTw67mOWYflSzo+GH2r7E1d/zkGmJea6otRGJhwRxUNC7t9XvJg3nU0
EEDivZRVc2ygYGjZANq7e8lkqpzXp2BtEbV/f5O55ApM2c72DRVvOL+x6Gta4dfrgyuXUd5bRfXf
0bkyNpWWIYPe7ue9stNu8KTNv+I76qmHbJ9TQNrYLpcpfO9Byr8Pwhe1hqGGg1Isg7eJ9ny0buyR
Szi+O/Rl77zZIyr9lWRCweg4BOktKgLc0J2nJYVTkjg0I/S/szocUF1C6aLbT53BZy/NjJgTaax1
2t40pXCFQ8QhD2/1tPgkacZPI7K+xxN6L8qgfZH45sMW4DjX+d31eb8EyTuzoVwSwpufbEuykeJk
a/pmi9UCX9GwXf1ceWiST9cfoK2kFkVILfIANFqyZscP+v6J1i3G0RKan7C98Qnp7zTdSdzFCL4b
yvTbNIxDA2IZ7YrO10CRaWjILpivYQ2xgyKGFmpVUVu2f3EfuMsS2GCFUn4zIKR2+IgZFK31Uv4N
aPCrMccYRoGtG0aQ1niV7/IQ413YrFag34fwdFAcxVl+mA4y5dRRXm6uv/DKJngN6TczaqlTbSo1
M1rm2ScJj0e3VOLnVHYero+/tmJCugu0CqNYDgTf1L7LfCtow7Sb8IZGlvDl+hPWYlG5vNqbVyhG
6MUOhARfPs/fqkN0UB/Qu8czGrfu3XxMf0HEvf6otZcR8twUUeoeTIBsdoAZIzClYrodhu+m2W3M
1tpqCElLqZJSouJtgxx4lECkAKUc5o15WvvxYsqqZcmoE8Py585yJfksZS8lrR59I3LWfrqQqKZp
DIchDlF7xvcL+b9il+A7dn3eV5dYSFUWzV4lX5BBUr6Yn5sTii/70EdQ/pJuy13hS7fXH7RykMlC
flEJukkLWeCC74kpzfYRjtcNvqRd+zNq4o2nKCtJXRaSTAgDFukVqMIwEoGuNTv1rO7jfQTTD16B
m56iY3dHXff6S63Nnnx52zcB0qJ/ks8z+wnzveqU76cjotH27eQNe/1Q389H/fH6k1b2gCwEu1QR
1ShcYYpVgfeYqIl/Bx94fey1OROifEC0UFW0KPCrDnqP3GOBFbYbcb32u4W47jVdb9VydHytNlx5
QrDf2tHnv/7DV04UWYhpwnkGTz9bXFbtc++nvuZLfudbp+vDr82LENZOwJdprWGbbZO2k1+devjY
uEI8FyF2DIaNihxC8heDyYvD2fWRlZVMJAvRjPdyOksJ13dkIjy7gP6OVkzTUIgFHouKdraPteQY
1cuhLDMUG2oqLWMBNxSOWtn9qfo8oQdhJfvrv+fdn6M6jhD04YCoQKKyQGp6lqF+1PkBTFoZ9xtX
uLXxhWinctqqoLBsP8RcCvn6C8OjtugCbKzU+/PJCwjxPRlWAy+Syz48q8If9/K+96W9te8P0h0S
jMaZVqkb7rKNaFl7n8vf36QT2XJ6uvYkY6Nvqe2m82fJaM8UVCGShRsp8t2I5JWEaG8UkB7g2kj4
6EgBdDF+58NHzliGFoJdieMlb1vN8DERPjSWfcYWraN7e30zvRuOjC5Ee2IOVQaMzWRybvoMN6vA
3l0f+bJd/nP3ZWQh0DEJHSqlNAwf0YvOBQJ+a7faIWitQydpx2XQ9lkcbyzx2lsIwZ/T9w8zkON+
OHst/qNIb2yMrFx+7nuvIQS/Hli14uSqwZfTsIOVssv96qhzV+t8aVdu3GpXfr8thHQNcFii/oBs
YkkBCnK+m9m6vLHE73/uAtoRArqsSjmcayRsLCgxPkIAIA40+j148dYJ7Y+++FE26jPM7wS7cMwa
JhuqffsjymxU8o3i26QXGlDPDPI9jdzr22PtlYUkwDkgBUbEl66mxm5e44NWna+PvPq+QsAnUHFt
VM25FdnAFbrhC0ZXPg3bl1gDC5EVLzST2CL4Xg3RDhsZN+xgi9t/UTXx7YHEI+k/jNLamP6V1GD/
JzWMnRUgv+lb8NtbPLoDzoh83pjGtdEv0/smuRl9Waq2znFKf0h3W8S+Lzofx3rQN06DtXUSEoRu
JmEf2ZqJ4+9+nF4amoPXl2klLduXgHvzy5VJSpD0KsEfp0jDqd9jffqkJKdgKTdCd+0BQlJAQ2Rp
xtlwfJtzLCruMtoBmQ1N9vljLyBkBkwtqqhMOFcw0nINLJO4pWrF73L74rEy95ci6dspUo0JHf+E
j12MFA4TlcNoJz8Yd4sHtMyLd9ld0G4sxtqThBQBEGoc5K4lyyE0Ck8Jrc1pf32a1o57S4j0pkds
GI6h449nDOB29bm+CFFAUPRtt3zCyGHXoxvxKdlY9pWIsITo73u0iihDmb6ifwujb7qxL7euxquv
IsQy9UjsZKvK8kdPOZgeuLXqHGETrni6i5TeLtln6iE0fOdh6wtvbWEuf38TJVOhWAsaMxQL5nu9
+NrNG0lSvUTBO+eaJcR11ORBUSyW+XrNHx60X8G5OMn76svA6aado0f4Mbc0Zb10d3Ho/lQfr2+H
tRcSwh5gY6qONteZSkHZps52dv3lYyML8Z7ksF90uTb8Lv6pF8AUP5YBLSHOJYi7MLVZAkO78Ayk
9JNTzuHuQz/aFEIcS+y2N8KCW5Ja4njkG5s3u5U4MIWQliNHmQ2Ni0toYZkMqlUdzf8FpfTz+g9/
/ytddUwhrGUZwhgYTO6lXvCZDvr/lzkwcE+VXbeXzuoNcjQbz7psjnc2qynEtNwPEywe4q7dK4fs
+3hXkj90d9rDJGn8rdr1a9H0vccI4W0h8Y7jy2j6AD4+O3J1Q/sZDJ/xgFzGc4Xn52BYJcAI3Dun
hXqakVWhF8L/CBPt3o5iPgC5M3lRawBRiqcTJ1uxvz4FK2FjCnlgkWMMNS+VHiSn46pALnir3LI2
spAIHAgZznS54KryyTRSV6N7ff03v183YosIsS6rWHQaCM3xoYdijtt62T1u6zsgt57m1V8oTVsb
YbT6KCH4m6blEu3gaQM05+wc+q/D8/xd8RGV38Ho+8WV6+n6S63cKkwhG+jQ+6YMOLi/KH+QWOUO
i2LbeTE/9iF56VO+zfcOVg6wGgFr19VNAFFZ3Rnxxz4yDCEhqJAVIwc3L3+c7wEpuZjJfGhKDCET
oA7FSdLRXDLRqhzzX3KaU7GzEA7cukOv7FFDiP9JqWRUJZvAzzRqA+33SNvI7Zd3fyfiDSHibdyS
xyiktAOC6VMCWNFyMh+PC+uXZn+b+o3gXXvK5bXeHOJqWcB6zCcsh5PAcSk739m24sYBNBcVVGWe
TuiallvrvLJDDSGg23oO0yIiFPi6QhXjsDSAKKabWtrYR2u3IEMIayXV5NjWqcxTDd7PhQ8W7Ihf
9E6/l/E2PoVPmlfsK5+26vX9pazcVQwhuJXepu8Etsmfc9SkitlBX0b+Eurmpyat/5Kx4RMaEcZf
TgPMJ7nR8o1oXNt3QrAD2C8VsqPh1/VNhlOZDeB/451WjjRdCHR9HKu4jeg/jN6wS4+kdMmjTEIL
yHzO/H4rBa9MnS4EPai4Cax+x40VRVdXqiM8cMvlFxBw7pKItisyTgXmgi6ekz1rlhwRtfNGcK1d
EXQhMRiZPKGIZJs+FKn6G2abXnmnPmSRNwJoOxR76YSb3cZ8rux6XUgRSSa3Wq1QT2j3027ZoezQ
ufr34ITRjzciUe2VO+kkIxrykf6R6uhC5siXoCtkc6HkNIQnTFn8AgErqdtq3V2GeScx6WLKICkt
08LUSfXRMU4As4d0a1nWtp6QIBLU/ZYuei1pAbD3sp35UBz7HRofx8BbHjYW5DLae28gZAm8f4sc
7M3lW6lqdtqh94MdNV4EeTj8ocX+2Lq2rU2VkB16vieCvpgNv6hPS3BfmAhjLhthurarhATQZLpk
5A692kG9jaOjgzIIfhpZ/vNjk/Ta1n9zMpjFxSK95mJ7uSFVvy/tFm5HZ1jWXr4jhW6k7EtSeWct
NCELODKKW8GyOHzshUd04/dYqe23L84raVIT4nyUzDBHXsQAFkgnm67aCW2zjQ/VtSSiCYFdhlUc
lE1qUrjcwargE/UQfs7RAffwKYsfOq/yzMcPLocQ1FFLVXJpqIZ3B9mb95GXIKi669zFm/bVufK1
jeBY2bKaEN1BB1rDMqh95fHzDCkDuaLN5vPror632EJ4p7OSVQ1Ic3+Okc8LuvswmlDT7dQ7Msp+
yHRsLU2EjluIA7KF7LnxOMb6Awi5xb2gH9xGhhzYmd+GxLipAzT1aGPejbHyrOE2G00KWBp7epxy
fZeZ1h7p1Bco6V8XvLY7BCxmYNl5gFhTKGEspUk3cpjBZs+PoxoZSMItd1o2bTRZV8JTE3KMzumm
g8/COCZYPinD4GF6jfXVcgbdfrq+J9b2tpBdACfXJcIcaLIrT5YBi3Vwrw+89tuF1BKWNlT5UbNB
4vyaNGVfQOoJp9htkmnrTFxJwapwxyj0GvcT5Jp852jcB37vl565Qy0b3Pxh8NHn/1h6EfGNVqN3
YwSUCoXy6JOmDo+xlt1nFcQTzXrpUhvRjuLrGLcbB9jKkqhCupFi1bHA8Jt+Ly0pOEElwBBQPlxf
lrUigCrkmyBIAPqXlu0HZn8aIyS1DPmU0c9HVQkERIJ7fZHskct57Ob43sSeAD8TCwWYMj63Emrr
8D2RdMzqL4ZKMbBSjxs/bG01heSEfLuuLk0d+IDvveaUniUvela/DHtlH52Rtvi+8ZyVjakKyQlS
3Zho8Ix8FCieQyc5J8v8oEJHkdUFmmJbPxsjRnRWU0znMeDFHeVcVO3vyDZcJZH2RpWqbjgAd9n4
QSufT6qQ0FCMRO6My5bfHIK78Nj69V1zo1nu8jy4dOI+W3fjTtsDCyF1KRvbYCVDq0JmmadkwU+M
S0VVfW6sRxUJSk3dCJf30a4qLkn/fg+O0VTqjbxwXk5Lw0cFKvRT8Ai1MduBFEEIYHIlzDatAcnr
snu+Po2X6HjnWFCFfFMalROniW35WUVhCitvO98jHTdJkQvdYuNgWwlNEfA4D2Ykm05tUr54qLMc
a7BkYxesjSxeYXKTusulllRPxzb8DZVrI0uuzMtrF/HNFazm82jJMX71tUA/mYpflj85nXcTZ/Kk
vlyf+7UfL+SUCCmFXM4574d2xNn9f/qw8ePXBhZyQj878xDUADT1gQ+70dwPVvSxCHittL2ZFynK
ujyG6kfjD+sap35a8N+J63Arna39dCGqVYSALcdiQdu9fs4f8yPKwUDJ6luE0FzIgaetT8OVfPba
2X/zIphchuUyA+nEYAPnKowQrK/Im6PAurEIK7nitWzx5gEtJKFQk2bIcoGDb+qCnhY6zUm7cQNZ
G14I3Fy3UAeJy8APinhnOsE3IFRo9CsbGOWV4UUMIVX8agRRTTJqjnL2oLW3TfX4oW0v4gaRdgka
SAJcz+R7aDfzVgVKfc0n7yQzESIYjkaSzLDg0cyr0avuH3o8X1x4roTXIN9MjfNUp7hWWA4uMJoF
J1kb2xdzGP5iFYUAvkYv3kwalFSSZ8kxb0tVRdLd+TIgD5YNzS3mbjdDhHHwhYQWlxVy68tDZIIp
b6UJFePhVZ/tchEeVMySx7OqKXcYN3p64UAh7M7qkH+Ts+qQFeiXRjPHM+4GiAvVt+bUZ66JKfzS
a/fIoaHvmT6ZuNjEo3qKq4mvjdb5lffywcmn45KpzyVy4bZs/9SgoWkSItZK2u6WUcUMYAJTit06
Epn7seWrtx+tH0WT+kO5G3KKOqn6Y4QPWTRI88tt/sXhTuLaWnBuJ6hoHUa4VoVNllN8cS4s1rpW
PaMvHi21+DwXzZdgrn5TKhjoZtjyHtPB2a2G9GeJSGpHSdNFu1Y9YNf3KxwWaPx4b5l9JrtI46Gw
MQ6/LFCJcUKIG9q3UK8PwZJgiFRheZzabuKEfpu335o28YxmvIsRUd5nSo5sc3/setS61BhdciUc
76Q6/5rJIYIfqCDCCuNUHhBecyQ0B4v2AQN2y8UX91zqI9L6FgJ+hTQig1mNwC6iak+HbaeP03M7
NBPdWvNT6fS3xmw+xKWJGwZi6Piv3BRI86nD+LsrOzSpxwNSczttgIpSJdKPJi65CEzf5wqXMqSO
uqQBb4GWkpcF/S80mDKP7XeX6nqwRz7KhTkf3gPK+LVI8S+9LQ9JOX3rphSup3zWZnT4zHq6K6ro
RzsGp0Ix7p0c9wssrzwbuAgWGEqB90xzHnHUmAz8T9s8O1kdn3JxhU1zp0Wo2UQ7J57dwnZ+TJp5
E0nQUfI5+6w3QQHkgQ08K+ZtFznHtJR9ZUajMVrMzLUn4xQmy1cHq2zMkyHCVnhea/kpqQaIdUZT
IpmGi6dmFPoh16XMU8bhKEfyjTbgvIn8GrLh5Y1cGre8xVPXaLdKbZ0ctfyqDNPn3MC5fbHn22a0
7y+d00md/zazslUce//osMW+Uq1EhsFkh8cuNrxFMvbI/vnXU9b7d03bFK5mczGNiB2nIS+b3EKW
vO9VCdU4ynsqYt1FPp8gsm+csCuFdFvsJbXTVKKsZ0u+eTe8NLfGQf1TfjUf5u/9rjwFL8UCNiLc
VVuIm5UmmS02lzLFwc9Gxohz9Mb9rPqjPzwPZ+XHBVetA2OYQF1unbrvX6u4w/57x7WSPK37rIyO
RZewxy6SmtAq68qNhvtJ/XJ9tVY2gth5MhBHyJWmiI66+l0qHvQtcJryWrr67wEDafDfn68t0aAE
ScrIVXBrVNm9qqRfEbr/xFcYHjL1OSkK38TVFduo4X+YdR5So3+cZ/NRNbAITKsQwCxEsbHZ93r9
2MeYWkn959ECYxeoGJwls+La0XJGefpopNNNBM88ChH+pU3nRkgO4NY43CAOh55LmR3Q56h2ld1F
Xhug4K2nX4YQcWR1UF7gsIUu2mIj5joY4PXxUbeQIKUAy4FTjSMEXlxCFdTbXfxwEILUUsMNLGQt
ByT2Nbw1G0QYEMiuW69zjHnXI1YaI/vnGnL5Ikv2T0mx/2A68KnHV1BPGLFPyx9RnN2FjgQyX8cf
yEG3p9cf8dl5NuZwcaO85DzW6/+FGtS9Xm2OUjXe5HN96pCtPNRsgb5ZBg7oOsGVKfXkqriv2ukr
UlHndEobzyqde22uz6pFr9Iqqz3yA3dZTYcC9UQ3ihFICeXmN+C00Q/s9IsSTp8mBUW5ND46S4wc
Cc48VfkVtHzpFrX8oGXpH9mRQjT6LlPccxU3U5RHa/0UImO3szFJ1kv9tuzNfRtHs2t1yb2uInNY
zpg8aMlndR4PaAke1Kp/lFBYG+AghVOUeq1dVvi3tSi04tdlNBYajuPzlDVfljZJEIWs/HSp4Flp
G3fCldThiNQFHf+WoCOgqehqh+IQnByIJsuOn7JLnzov2lvWfk4QLKbNuHHNXblHy8K3BrqrRoBk
LBzCCPeWtD1oMlTIYB7+1IW+0XBbu4xeAv3NVZrighlEMo1eRa097hL7LvVH+ev1bLFW2hGpDXo6
ZbHE4eFrXy4VlJaORFbt6124dzi8wfSWu/Fo7vMMLSDQfB/7cpWFUoKsmmgUZBSVh/bYI+2TJtUH
RxYOqzoeYzvi6oDv2lPbnKJ4q+Z++Wn/zX6OyHhQLD1HbKW6NNOUg7ZLDhBif11gGwjNAOH+0M+3
RSID335JhEsZher8DwY3HviNjZFXUNu2I5w+jom1Ld6aF9S2DlcJQWqUh10Wfi8fbW8LC7LSm7BF
JkOpLYmijjwmxUZ1Fx/x5rgpUJQgR520/XiElVV9bBsh5P1vaPSLDG0ihSDcQmDAr+bjkyUEtjHh
98Ql3/abHRYeQNwRz9639AOzfeZvNYNXjmqRxhDKRouWwqWThpti97eLfl8P6vezki0SGDLgSvIy
UqbAB9I1AZaG1nTACxkt234j8a3upkuYvMlKYYtCYlvzHaP7qekat8sN4qreUnsh6MjC20qwa/cz
R4hn+6JR2F62U5V5uFjsS5/T/5deuc6dwrO6P4gkbUzbyj3XEYoKaTdbnT7Mpp9hyiMv3P6aStoj
Su+ZhclFzcx+anmp7a4v0srii/yGOcu5xA8w+uh1YEHpddrGBfD988IWqQ2RFlB8cUgh0vjcUJQe
om5X4k58/WevjX65275Z9950+Pq7ZJFQ+5x296WNPvFG52ptaCGaUWDFHDvvAnQsz8iIRcvJUT44
tBDOsxU1qVb0ga/Px9F8GBb42IfrE7ISbPZlfd9MSDQg7j43Y+BPZnKw0VeFyufj2fFoje3xY4/Q
/n3EWA+LEU2yBOD5R5CgKoldsF3tnK2W+9rEC7E8IT8dWrDy2YrafVYEn7Hr9Oe22LjAvHZJ/nt0
guP69/cH7ZDUU5JJvoOBDX7uJKYuO1N3eels/Wlp4kdHLW6Dnuxk4t3govP+osTt4uq9/XlK5n2O
2/IOYImHJ7B2Rsyz9PpFQZ2nw9U0SG8wIF12DgrImr1VAlw7x2whG0yNmqQ4qwc+mqrNSTumd6ln
3xv7frfs80O42yJdXxqP70yOSGhocTNV216hlOlMj3KmPCwx2rSYWmBzrriSov9Q5clHlGx/fTO9
tmvee6BwDxi0ChgNWcK3zKPSu6z03vaanX7WdqXv7C/wUGdfgo/7omDF5oZe423n85VoEYkPNAOB
WQWThAxX4SPme9Kk/ts4xl8bevHXX3BlN4tkBwyMYYOGqN7GsnFfd8MxbuK/CNh+8OSzhFxiOjKi
eVYr+daX9lt3qn3k5Km7uRrwFGlnbz1mpVhgCXkFy800V+0xOrawjCRHx5apeHBq44SBiRfHtK9V
jJsRPUzn8Tkfwi9xApirRLtEk0+qkbvGYB2yTAs3ftDaPhWSkBUV5YBdZIQ6GzATPhRb8Jq9RQWj
wkmnmfbSEiICY25gyVYagrYlJKWCL0xkuBxEgap4J+EqYGHt2Cr2b0y1bzvrxVF0FFrxEjSljRN5
bcaFNGVTlDDTCNEzK5u9GIzHiO5hEz5VibVXjI1u4FoACGmlbzCKNDoekgS/NNNGCD50zRZfwKz9
2IEk0ifywem1JF1wKdETd2ru+Ep3M/kusDfGfxXleCeBiCwKW690NeuJ4QbtMy834E/22otqmrdV
md7PdfGkOtIJqRRfT2EXm13R7VqzvAeD23rDgKd3Db/xerCv3KJExsUSGOnFNww3luJP2D9h2HF9
3JVlEtkVsdNG0VIR5LL2MqaIE/u0/txoq0i3NryQQ/RlUBwjpaRqpOXsqok9ubFZf09tCsZmvbGf
1+bm8vc3N5Mhw5RPxhH8uFSFX5TKLqyij91ITCEZhHimJL3VhsfMmvG0KVFSXrBRqnZWWkwbS7sy
RyIOHQ16A1tAqqV5XXpW/jnAL8oJWk+KtQ8+QZggzEHmKcQo42hqFc4VOH56AYh0vc1wMpW3KhJr
7yHMlaa0GNUh4X/Mh5+6XrttgZK5dd87W2yVlbwlYs8bJBIViJ0sBl26SkmwaqSQ07R+27u/r4fD
ypkqos2D1JkQjuUdIu2bof5UusfZ+f6xoYWE2CqouLf4Th4r+zQOT4t5SLYAKysBIOLJHQ2jJbu1
6IkElJ4R7p4WcyM/rA0tXKLMKkYktzTC42w+NwD8mi/XZ2Nls4jw8HIx4iqwnfBYB4or0+qjUkbl
7VCExv76E9YOVhEVbgdg4IpAB/Sq1xYeo8tTVekAwnPjd9ZhaYqZ+/1oNuZhUKSzXrV/rz93bcaE
lNfUZWzophoeh2nydcO8mZ1445VWdqcIDLc1/AQbGYq3iW0ixpUDHusRYm761kZaWxUhhGdbjZQx
YFWSND5X1nieR/sHa8X1fHq+Pj0rQawL1x1zcHRUCliVgPZ3iAPXEN4C3t9ns+xZxeH6Q9beQ7jh
xDWyK0PKQ3IL2+fpVDi7BvHTonj82PhCLFc1rksIrpFQsZujV2CcaBc9o+L+aZmRXL/+kLXS038A
4mnqDGWvhEe+Eg/VIXiIPSDJL6CsvXC3xRJZ2VMiPLzFn0w2uZwdk3jc4dvq2vInNft8/RVWFvu1
w/bmZLabsrOt8AJfaWY3Hb8H0Y9MO/cTIlXBRrhdEtE7lzQRIt7qEnAJbCV9o/jh6Pe2FftIIrh9
8BRCza8bZwO4t/YqQlhbbTYqwwiDbkG6HQ/hC1AvSkyvZrq6P9ena20tLinlzXTFziTzsREGoC/l
r7aWeDWS2y50oY3bzNr4QniP+UAHr72MXxvhrq0cmkV1armKRv30Y68ghPfcTiaqzxKAq3bCwE+i
zwj3SMvBMFx/wEp61YTQzsZxaTEfcfxYvUO72rWQvr4+8trsCEGdpVIVdfVFM8LKdlmgHZxhPjpO
v9FYeQURv7NTRUR2muO5RayhE5ThLIvx2ucotU9T7RS7RQ32UqYfORAhsKTSqWvl30EYPuVd8kfL
J/wIOuk+COg/d6aG03SUTixdoXt1Z+9rJxz2MsDkbtR+O8bUYw1i3yLev1emMt+YnZV5FzuAdq4Z
Q1tQvokuWCE9+hUr7damWSt+y8LG71qpl3pbpgaleti2XyTzvjbAer5gc3HADmvn7NCe+9Ayi4D1
kN+dWhpQ6gbrkPl/uXUs0o1v+ZUdJILTW1UqgYykvEaMa72kccPTd4G1hUxYOdVEdLoeT2HcGUPg
l2OHSd8vBzsdXfm12B+dmst7vck/ozwrYTFQCpyn2cdv2kVt/KZB7fz6zK9sIRFcLmNBmHUywwfp
344WK53/6wOvnAEiSBwX2CGxlTbw48m8s3PMUBr64W1Vu3bef20xXJuMLQHhtZdQ/52jvgLk1Wcs
glyrtYtJ8pFGwceq9yI2PIirxa4XqvdLqX3OQ+dTrqf4vG8R2tamSUhwtopGp6mTm+1andxEq38Y
/KdRlzNSPCd09U95tyWKtsLbtUU0eI44ZX25S/pauL/IQzS/ps+mmz9J523u2VqF5rXZ/2bDqmOc
S2POYdAcupckdsENVvTOooPjdUDxSlQicP/yN5UGVmZQxIsDadOiYoZUU/1vOHS3F3nK4gZUiaq5
y+fF0w/DuTxhw3OiiQcC4/ruXtlxrzCQNy8ZBCom2EnMDSf9YSt/53ojHFey1eukvhm3HGJzyCDY
+SMm3IWG1/aQ/kidut5ItGv319ds/88DkGTEaTB4RRIAyF06t7rRXa6Z3vIn0zcFINZeRLjWGEUx
pkHCFTBBk9SGzyAVleQaQbLV+lo7n17f8M2bVH0TaQOGCL5Bqz/7XSwH6xCeB8hUBRrig9stbnm/
1QVb68iImHLJsRNbBZdN//2C8MnZz8WztX8VkD04D1vS8Ss32tfv5jcvpaY2n3v4a/iRkf0apSnc
yXO/p7v3ZYkTJHSidH99A6+cWyLKXJOxKMlDTvek+G7Gd3kYA+95wd56Y6OtrL8INZ+1Lqwkh6sJ
wuCuYoy72jrrQbkx+kr4iXBzFZfcfpQvd5MStDmWWx+DcdkijKue6nrOwiXwcfa7TZ32uV5gMpXx
LrTmlhpXGQNyk330PrWDYloYLg/Zgy7NKl/j+f+kNncDx8FAyv79sWUSwqiNq1HDxoh8UHxK+pMJ
NLtu/YuhyfXx17L1f8FQJagupSIfGKTpS/LUn6hj6LsZ1IaH0r6f+Yq227zQr2C+8Ib496xWwyIL
e6yFSEDZ03Aoj+ZjsxtupefkixJ4/Xc4bOSiBA2Gg72x19d2i3DGJgEeRcAEISe0j8uAyGlafOgY
sETEVDz0uhQHbJehO+r9KXCeri/LStfaEvFS2lLgIZqqfBWWA/yzDOJje69X0t9U0rxgmW8SQKxB
b2NhVBxUzWi8TAcHtkjLs6VXt/NUhm5Xd5VbloVn9amrQm718IAO3NhSXuCaPffF8CRtqS+8n07g
Cf27qk1vjrI0E5BDQXG5cS20l/Lsfpy2RL/eT4yWiLaaas2C+8RMJwV8iyy/G60pceWM9kgyHrrq
g61G6z/KsR1sU9RL+eKpm9u6+9rpQF+H4pC2yZ6+E2DE5hi12sbX/9prXbbsm3wf5eM0ahNSoJP6
u8yfUxR6wuJ7ibLglmz7+5vfEvFYYZAZwESlwK/Duw7kf7VRe1lbcfXfXy4tRQwAOAh8e+Jg1/N0
9NoieTKj5aWZTGd3PRDeP0YsEYE14hEWVEso+cFc7zGMv1OBgBtOffjY8EJmkOWq0iydU6rqrJ2G
05QcFZ+U2NxY3ZW5F2FWSYs3U93rREX5PUMD29KUjby9Mi8izqpSNLlPAwcOOYTOuQk82cE3btqY
9ZW1tYVoDibTzE2d0a0U4dUTlhTHBJvlTQ3TtfEvf3+z68Mlx2Z0Ye8oOEEuj6mC7s18LiDwXF/W
tXm/zNqb8SUrUwcblVd/xBXLzHG3TqR5a8+sXAUtEXQ1GaAzcYbGxgTWxkV3v/Rivz2YLk1pP9xt
CbasvYRw9Oc21nt6k0i+Un9Pyt/W8nJ9ctYmXwjcJggVPZdY3HTep9UjB8u+Hyn7O1syB2t7Uzjh
44sLQjcQs0r+fcApDiMCffhz/cevTYoQsOjHttiGMyk2JuHx0xxtNAJXxhWBUEZaObNVsiOHPDng
iOqbY7wx3yvTcTHBersZKayXS7/YzHeG5VnhDeaDWn350HSIiKZCx4tVGwsJ/B82OZOyM41oo02w
NiNCjHZdlVeKDG6uDv/E/Or88fpPXtl+IoLJbuw2sVA295fhuYj3AQhhbGu9ZNlijK3N9+WF3gS/
Wi3xHJox4ZkZD0UZf5Jj69CaysZyrs2LEJaWg7qeFDJ80Ia7uJcXvFAwY74+OWu/XYhNPA1KGERM
jhF0kGEmTw4/xVt6rGuDC3E5UPqRDDSg/ELfY7LShSZ02S0cwNq0CIHpdGlcKhKDw2G6b6vslBrB
/vqkrNyRRExRuVyICQ2eMGqw3GbgJBozBrLSwgge8DtX493156zsTBFaNE6xhGUcr2DWEN+1ut7N
6aK6fYSP95KW/vWnrKyCCBoyG8Vupq6SfPRLn2oDKa4IW3ssoTaV7C6J5b89DUuED1V5XGq6wXx1
B+m+eijPKK8tN/rodcdqr3iG1/mB7FZ3Qe72xy0C1NrkXV73TdRZlobvb8tDraEGO5tDeCsyDGkW
5S5D5e5wffJWdpmouqolprqUKcgorfcbbCEjONwfG1kI60EexjlIag6WvpbdaZG9auj/Xh97bcmF
qK4phAwJH28QflVXnYbDJOk7Lao+OLwQ13bW4AWkdZIPKdy1+wxnaTyAZn0jJ62FnxDZ9jJg8pj1
JLzhJzxLtQh3Q9F5Gh73Q7TV5VjZPiITtqwllPMvkLfA+DJrwyHBIC6ENm4500bcrWwdkf/aBDg7
TyavUUKUNmOaNXa90WJ6lWx5J+JE2itmT7E826xA7+30zxdDvwbs8vnyT/L+Z/k/DS94mf+Ps/Pq
cR3HovUvEkBRiXpVsOVYrhxeiKo6p6hESlSWfv1dnosL9HiOjy/6YRrT1YBtBZI7rL2+DSoaD7fm
Ra68U5fzsG5mu1WhcPLTzE6sftrbnR9UbLnRGL2yh1zq3zTpNYgzWM6kM3ZjnT4UVvVEOwDYHCn3
SL2faU4//r48rj2Z89//sXXQmrldxXAp7vSsTRGq5dYAz7WruFjUtgVqZKPPn8xeGzeGP8FjPUVZ
hlIXDLJH0t3YPK49jIsF3hi0tSXqnQAStRtB0Lh3FrGWBPrEv9+iK8Vu71IDB/s4g9QNrmRY6c/z
SJiI2TvUu008Rl3YA3B0lDcS+2sXc7HevYK5U26cbxo5zGAR9xCBnfvXf7+SK59+KYsDBA0wAB+3
yq5ONgaDx4/e+3fv0aW1Kl2svk4nbOEm6rLE9iPR5zfuyZ/1596lMk56/jiAVoRfXVbvctGvRdP/
5iLfypIVAS7nLe2HXWvcqs5fWRKXMrkFNPuyOJ9GPYjsVWvD6ODW8Ny1B3D++z9WW4HqNiQg53e1
fyPlAgPAu8K8tRCutJe8SzUcdSyG4jQA02j8ITkOi3hJst/n/pL52az75O8v0RW7Gc++WNjM7MSS
jrg/53nY4UReVIR+zFdxsCPjQADzNQ9NaJwECfybBgrXbtzFIofZRi2UjXUB9HvgT9+qeZlu0R+u
6CJRcvrvpwJ3GkOJHifIYmmYr6g3OaqosLpDyZo1Rj4e23Tsg7Hn9xhgv3GwX3upLxY6xcnBIVzB
Sw0Kcgun03GF4yS51TK78g5fKuWmaShLjtgHJtt1ks7u3ZClNw7ca9vhpUCusDE2TjJ89rRCIyEs
7vWBn/5feNuyQB28p7+/alee+qVazjIqMIXRP1g39YAO2bueVEisWyi0a/foHA79YzE2rl3n84ig
hGT3IwS39VRG/+53XyzzxRzSLm/xyWY5Rg2cZitXh9540yrlvNL+EPJcOqbOKGxmVYsVaK+XeXU2
AeTwZYVu2NwWvzCGu7olULnSofKsi7UOUgZqPudvMu+KF1g1eW8Q+CGXKX8EDfReo7ev1vrGRn9t
IVoXq3yYbGtZKL4NLsmbLMm21oO5xZT67uZs0ZWg5FIsR0VPK8/EUvcT7049ddBGtOspMfNQ7frI
Cr0XO6HJvCvXtxb6tbfsYqFXReaTNsVCz8WxF9tR3lgbVz73Ujyn01Z6ZYFCaD7rgNvfLsqI/+rt
vdSDLQsweP2ATxZdHhjyTXtpMFrPf//waz/7nOj8Y9ExMvrQp6KCs0w7CGGDOVv+5c++WM51utgl
c1Kcre4vF/Bqv0hD33X+5adfLOlKuxUrFeqqsMdy063I99MtEeq1W3L++z9uCWm5ibIEfng599t0
BPMGlZB/N0vjXSrB/Nl3MQmEugqtrNh0/dCb7GOejm+yvDXle2WXvnQHLVVdZIOJ94XBQHmAl5w0
Ni2ssv7+wlxJTi8lYMbi+DWX+PR29J5UB1c3ZqxKs0wsmd1QmV3b5S7dQOvSzIdqQGH73FRYnvqD
GcE6ITbgawAq16nogzm5JZm6crcuZWBubTbE63F6Ku9zscOlAn+wvqWguHIwXMq/bFGCgdxhdZ3J
9lMWe195GvhxFy9x6kaOHWQ3x1SvXcfFQqadK5cFXnBrT2HzNB84h0eQ+/qvHvqlwisjSyaoc74O
cshnJyihAhaAsfnCufHMr/3889//sehGL2t8TB+h2Gs1gaGawF6yoC3f/v77r71Rl0ovq+bKh3vc
+Y06s9GyeDQSPzxT0WSUoRJBEuvdPP3LL7s8pFPHcCcMASM/lcczWKL/hGgkycJi02RhHgwHFd46
zq6d0f+j/FrcqS0rfFk5ur9Azmxh1v7Q6nvHrtZ1Ze+AY96KfoQt7S2v5yv746X6y0qtaezK2V97
JtByKW4ivxVwnAOLPwRSl4ovIDl6OL7DMcOtYYEE56ho8IL/2JnEVdT8vhVGndfEH77mUu8lGOjq
FcEVtKlaOWQPhjh8t+xgkEefP/z9LbiyT15qvuwxbzud4ztKFJsbOMwNPQZ9duKWBuTKgrlUfXVl
kxUdQZPOEadyfnBR3ea//91Pvzi5GbEsP+0qqHxFDaOHVZbCc4edTHSn/v4FV7S33qVWH4w9buQT
bI3PcsWzM5ERn/EyNEq3t3RO1+7PxSnuD5abmgv11oW5dbzvxkIOjLDyxgVce7oXS3zs0rLNLdiN
5ZviYSwD5IzAx8B8zg4YXCzh1QBbjai4+5en1P8o0ypwjYTKMFQCPNP4VHo7sXzfuJYri+5ShNa2
regyMRWJnSfNxlsVcRrVr5AnT7F8z1b6xhlyJdS/tO3q4S6GOZEqS4jLTnDJe1f9ay2c0yS694a9
NSh2/v2CrHMo/7/L270Uovm1lWEgFFaDcql4VKfpF0xbvriaa9jCODQcFvnZQUwIs9VSRJVEWclq
gZPAzhNx1JYU3NWjCqX+ZHK6NjLNDP6xdl7Enl1gBrQc3+xJgjssCYAV5qc1wztxdvQEVJElVhb4
QRjEAs1AZ9Hg/juRi3spgiuIHOFi2qYJE3cjpl1JEQ701of/+dkApvHfpy+eflsKF+OI8zQ4AbAB
z9oZjqkGRnCeUeeePDj/uga7ITC4UhlzLwVsZa07VRoYQbXXThVICC2z0NyWD/DWhmXVzVV6Lhj9
6UW4CCpMDjfd8TzpqvbDf7Twddy9/F9++63v+PM24146h8k5my0+EJEYnrutRbqqSXsszFuAjyv6
GvdSsaaywmOcWBlcUUm4KpIl4dH3vII4K7nF3/nPcMCfbtN5Y/hH7DUpmJrU03++gxZbefxa6TBd
0V/ybQLMV//y/z8mIv4cPLiXGjYHeUk52CRLgCvhOmnljQjvzxsyrF/++xpmY2ADGRV2l2LbkjdT
f0kromi8/n1P+XPE4F6K10ynzGe0cLOk0toM4Z39MLkmC/OyWdesPyz9reLnn+uQ7qWWLcMy582E
vUu3kgaw74iHpvgWjv4eunoDSyZcYtc1NwKuK2/vpbatQOY/+LDKSnjJtlNnPXQgh/iFf8MA6Npd
uwgk5GiXc9208HytjA839U+10l8eBNZBRRsNTl65+vvjuXYdFwt9EYXjwtMEd21RiZZjqBg/kkFG
Nz7eZ+eD/Q9r5FLn1ubMEkOTwos7E1bk5c5LKgtkKOYAT8UqmVV9cnr2sYz2g8n7JuB5LkKjhA/6
YDevnuHeKc/c53Wf+EbqhQZp2yAvxk8384+NpMZO2eSjrheCQ8l/NIwiDQS1o37qf6u6jhtbf7hl
tfNq+7Ft6X4RaReYPmg8blO+idx8NURO17VGeyQvUcdRYno8x7hbA37lunIeBvO1qoo5aDJjB0hs
DS8D9ynV3Yba1cFqdTiPwg19v4YLTscCybJ73bQJ7Hl3vd19V4o6kUcnTD1Om7w3awzLVE2YW0IE
ilAzmVPnqfOGdcmWo6ZgVRb5F1lAQ5w15MMY21+Z6bEo3DlwnPGu6FHSF25eRxWBm4tT3teWPknJ
3quCbwqeHnox76Rhn0Ag29p0XsuF3jHul0G2wIJ6qp1Vn9fQG/n2BGuGKbGIUiFzs+3M+h3NyBiy
Sn80ZNx2fH7XTf48CPK1EHnqncHa+Wioh4QOn7Dz/UQ6W6wnmzzxedmrGSb2Pc7zgCBRCIwRBU9b
9yCsnO1CcphpZrRIhoyaAHC5Pvgk/Y5YKh4trw2ykR1Kq8GgFynUfZFTLwKA6MOc6AJ3xvyjZmiF
SkuGOCr2uhh/+ERCn4B4Vs+xz1QIKegvZ/YedWreCQP+/dqR2AvIC/C627psRVAyga5b9Ww1gwiY
ob4LZZCILBhglrVxNMviUVYpBsxTIN9pPhwFY6Hqjee6ptthGF+5XtbSqd5mZv2mC+yqtHfPfePL
lY6/IibL4qwVG9/qHgvlPXFtfzk63flukwbm0kZ8UI+DHmABp8xDjxofLJmLlTSxNxnQPeeLsUOX
9HUyMALgYnTBhtXYGpwZGXbShYmjXg+YHJrgCJ1xErVzxcNGGonK8ebxsn6GZdhuouoHh+qh7dqP
aYDFf+GOp2Gwl1A37gb1Jzhoml4Tlb2JSeThYclcEsJ+5RvUAPgpzM27ZfcPziIjnhWnET30xRtP
Uw83ejg+wX8fLjOwIVyXlZvC73EAmiC7l970VVrmzqjyIy9QfjBGAj9mJl9giAfj+c7f2k6+XSb1
k5nea+7U4AQL9dHOaRawaikC/Ocv7k53cPbfp70EJq8XoIo5xU4o797qh3gx3B14FiTAG3fg1Hta
/Ar6Kulsh75ZSUwKriaIuztD3PUMoWfWjAEhgMuV1fQ9Wn1S12dFfPFtzlxHS66rVZdLO+wm97tq
UdEYGiucpXzw2+Uta+1fqslg2Ol856P76bvdXQ2BVQiwwBhObMY0hKzDucxfMimehc8/TLVgeNut
gRTsP+xueaG+3timpYLKgNm+Wt4zI7fD2vUxRSHB0XYL7LfzKpNmXPfjujVGDCJortEUNHQAeMeT
3wwYPrSbdSbQjJpmYCLMeqPN+mkiBbYhvGv2MO5hJbilpZVwkk/BOCkrcvL22dH8h6b93qu7fT9i
jsOm2T1vjBiqixIsazvRs7obabYeh56AmuEDgGjiWUKiOdMayrhhyneOoEe3LyCa77JDbzafmEni
K0eYiVDMjmpXJVMr9rNfwmZM1mkw1NZXxrshYNxc4FMNdAIxPmozZdHgdHGOnCIoaPMm3PKNmGOR
+J2Tx1Lp33OLoZKJvdrgCXT5crRM66idbD11RcKKBSZcpXhPy+aQj2eCR1k+ZHbzY6GbvnTmnhD3
tMj6VIzps+xxd0hj3StvjAdDyMgpQchj+bO7DEnn12tq1/eCTjHgom8Lr7HNG0bMs3Jfd5lEfzQN
6wK5KJd6h5+AM2GCGV3fYC8zJg//T2SHuek/4anxOOr8hXAS5m7Jg9mFddSUNy98AVO+9jHnxbXp
YWAU1b8C1gAmLd4Qvq9aC8M0YBImUqVrkZYH5RebLlveFBOw9jSPS2GtJ8G/e+0dUAnd2pkVjapz
8D0pwILZs5kORz6qbWlV6yYl905elQHIVg+1dNsQcvMyUA3gkw1UsabWXdh2TixU+5ZWGlbGeZbk
bTqHEkSUaupCn2HkWRjdoTCc7aTzIxiWx8F0oy73f3GbYd6awh0gc9lTUZ9f0kGgYdq7D8jT/EAO
1pefZqemdbIgNywdpIzLEGLoB4LH61Xdfup8D771RpwS8di79r1IaQJCkxNU0IDFjapjXN9j0TBr
Y9vORk3w+Ji9UceWlxuAF8oMXvZAApvzQCLPwKmIc64r3afB9d5qUFGynB8b3+kCZdsJzPX3Ps4m
n/VOQHtQhAEu2ZiKYvqu29oeORTnu895ogYPfoT+dzEsP3WXHvWMYgT1FXwckOOOw7hyF77lAjV0
1/3iHsWb2CISkLwJoRN5NVPoHnxZritiHeUwt1BaOEZg2WMRovv03BD3xW2xuHO76KMy/a6NJZTt
cCT5jtkGDenEPwzX2i3u/OMJ/WjX7EXCyADOhOOEQcA8XFznNEMAHniwnyesndbQSB4au4lwoIYe
iu+QKhfBMtmH3OCojvu/AJmZgr7qtwZt0tAh055KmP3058NmHuCiUvsiBik4oXMemVLLZMF6I666
bxzWI9bpsK+k28yeorTt86jx6UPn1STqOPF3Hk7FICvYHGUl7kdTDN9VB6v1pgEwRqj8HnoAfM+Y
rmRrH1w+9YFp8yMcPk6Cc7ispfuaTntjdH7nVX0PYvamY25ImIldWRGcx9q/d4fsQHLnQ7T5seDs
oGS9IXODTUzrcHTtsGoWvIg8HzcM9j+qXGCZr+D9SfBptD8MC1ZEV5IqcnoH3RZLgruA0RnaIPbo
y/LVp8PzQNMuXHAqhXNm71sfm3jbTToYa/5pQIgaajXZQc2rpOidL6mxUavi5Dv+rqpdxEEV2Ssu
XtLClwFYIvf2oJ6QOH/nHnvxnXbncyaDLnPRs+jzrXL77y7LZYjz/R4b0SdQK8emrXkoa3fjLV5c
Zwvsd+EVEHXNvG3HcVM5zU70KnYgWdaUv9UOBu8a+6Vv0cU2iZdQq3l1nRYhZbVsjQ67Xd681y3P
cc74+4nwRFK7x5K351AsWWy1fJVVywuArkfYlh7SWjmRHMWPa5cfViW+sqY92MaoAk8OZqj5/DAg
IMAEPgGWz6ffqUAbqShixYc6ZlkTdWgitkOKDpMhdOQw6gapz57zptgOBkJvYDeCTpiryeFRM5os
mA1tBLSt1mbrJp6eEUn0crVMM6ZT01dI1HbAPb2xTnyb3fjW8fKUDs7d0ssO3hvTe0dQmWcWwBcA
korF2rWDGzJZ3cGLZlcT6x66jidaV1bgzZhpnOvugxTZRvpj81WMcx7AoiLitYTXep8jKZ2JDNlU
gR5RDndD1YIgYUw7SHiBo+3yld2ifTwKvs1h+duw+pRmqgoBHOhWTVkcJnNagf2ng0U0oEal1m/l
0bWR6+dcllubyEfaj8dhaB99hph/oGLVUo5eDQXmssgovGO7t0aIHTwlcXqMJqbU4DFC67Bq20PV
qne4wd6BPnEgrXEmU+5T4e1BoDxwgzwswrozh2qbu4MKOlmvM+5baHY3eyVUjG4vPF1BcxJTf++M
5ofnY9eS/NNpaATjyX1KxfdsAG0C1vIvNCIj3WVjUEzDuyjLOW4mMkRGBdgE6JEnIcH9Gc3ALkiU
ok2C0jwrNm3bPOSutXUd/pLOBVn7LYiHpVN+UOCzggUyG/wEmJnhh620byC44/Upt+Sysd0cfgp5
Qvq6DYZZvg4ef5qlg+QJux2i1o0xKdjAulUilvIZvfxdjuUd6BQmhNLryiiz7dexSp+WebZA6UIm
sxTtt6nmLiR5DwEfksbA9DwRgAvFQplbWO6mf1QjgKmebp4ay7wf6uwTE71HlrGNs/THwZ3uPQSv
Vr8rSfaLesXK69TdbNVoQ7EwLZ09xrcr5CyNG+kFtG2aY0LJR2jgDe2hzV1MoeVHz1XHMm3TuDHb
k2rh1zO05qsSeolzmW2VbHa9mrzAWuwvgwFxha330x8Zdl6nRJJQAf7Ff0Q5rUxGDgoz4hjG9fdF
ybrQUSlyKlBIEQX78cztown/ikC6DXZSnoaGwQ92hfB6KrWMGyPfFdJeYAdbNlEvydrTAxqRnTzW
IBkM7hwu1DjIyb3z/C2wzBxPw7kXpvnDdAPWeost1yDFzqFOgrfx2Gvz92DmSVXNGzVIP6DCOnhd
m9jgh4VDzw9WPUdGt1ih1eOXGn31kDWYD2dWvcqbaWNkNrqsxN+6Rf6r4MO7zqw3A67sq4VWTbCQ
7o6lTpjZ5ZY6Zpi6dDXZAISBiShLP/JL77nOp7scPy5TVsyG1A7p+QhajOnbkOLN8vNnxJa73ixf
zLl49lv4A3r+oWvpBkP2MmCt3JN0eSkMZBo6zx5csqwNG9lrlhkPZLDfhow/FZNclRXeFcPj7/Yy
3ZmFE/OpeWlyeTcv+F/bAR7UnDAXs0oRtPV9e7e09RYZeZi38rRMngqEC2yZ0RdPg125J6c0gJjr
O2gbJ6MNaF2sDGHpGJRNP8JN/Mg9epoK56fBti+Z/mxmRwXQan87/Rg7gIvHSGSe6US+Zy0+c5f/
wihkjrND0LA7DzQs3Pisu7GLDO6zoDD7n3Gu0hBuoRKG5FXEGxtMO8YS3iIAc/OiASzA3DNdHtPe
gE5m9s4FGoZKPOMhr5unCbZliCDvm7bZ07YROzKXI9CUApCx1seuZmZbJAsH0SHXVxZ/MpmxnxlY
oXyRiAmbeY9JsNjP0o1luVA299NaTSzOGvK7G4kOl9p8zdL+XlTls4E+KaoDw5E5BnLRLvZ7ZHTS
CrsUhQkP/XlqzzvGui7kKm8jy0HZZOqWIVTUPXjniL3u0yeBpROYY47bRVEPqMd5bzldIosp8k3X
jEZfvXcVelAw46NBRmo3sqn3jggPs3sa5kLsV+fQjU6HuJus3QTdTNBaLZoUHVk7UzWg4lTFjVOv
6tTfAdbnB2hZrhaiYXSQ72oHXPNuHmD5KpHKoPAlfffRVtOxLcwcaCcEUyU7UAutD1XhZGiQzI4d
eYIVMdafwZ9rx8UC9lRo0UKEKXO3lm00AX7Mb+mXO2iEEAV76XbC3FSYzvUeae23Jji/lC8femr+
FK787r3paXLJkbT9U9WIe+qACI48bk/8Fnu1+ZQDaJh6ZlwV8KMfefeJxNgM/TNBSjcb2JMB+TQ4
X77L4rz0d9zAcW7q7GPkCntIaT2yfPq2CX0tXLVeejv0QNPwPICviuyJn8GKvZwii7AnjqTWwooN
B0hf2qlb1aXxa+w8jZeIWYg668eacEDq+F06eVZE7GaKQK54KGQVlW1/VMrfq8E59ogz/WoQK8dB
Ps2lvK8djhM7X1tqgMxlyvALq5MJG+mwrMtfhdOtaeO9Wjgbs2L5xYvvTvOHzENFER7dJyp5AWPB
rAuBynuozolbllrJDPN+jVUeIE/Ow65wXu2p3DOzeczN6cHXDMXsKWHjsjq3sgKEFncpH3d9Vr04
o79qzH5NIFfhtR33Kt11nnPf9eQVPPp3bZtrXS5bs5mRysNGO07r5UAmkSBC+WDLfJezZsUApxDZ
nFgCsS8vY12LJmw13XtG8YWKxsGi/AkFk4OnOguJq/i2XPKZWc2WmcMM9Bt7oQZ2+GmwnrVLYjWo
V+5gwtMsuie3J8+0yH/qGrNWqmArw1hOrFM7gRA5sJAiysw8Cj3WoST0AxO52HPKFXyA70zOs4Ay
pIWOJV/arN0KjRzLz/TKmXJcSv46SHXvLSVUtEu5gjcVZKmu/To15WdV0o2b8pU5tVuwdmJetmlA
GKhcRCPVFisYfJYByoCHjqmN0t7vypNv6SySykyTwUhRFBN3jod1nRc7CpiiPB+y5wxNiHtjBAaT
sj2OjSfNxV0pyZflV0efuWu/7zcZr551AXMf5hSha7pbr6EfbU+Rb6G6Qvx006FOXS20AJERYopu
6QOnqr87Kde0aF6qiZ5Sgd0WA8nOWMZpv0Swmb2zbHAnJ8AEofFCFRTboPCbg8n8E2LZ7aTgfcJG
84ug+iRRQCPIYnlKn8RcxaZ2Q+pVh5mhn9+Kh7oaokWrr76xXrT0k0pysrLo8lnl7jNw5VvUWN/n
QkeeXe1aB1kM7DzS0b5z8v4XIembMu0k9eYtBr83pdGiLJyhWJmuAUFPOp4nrVWeYzL12uPMwXZd
hUPLwhL2iwHivNXYDq+5X2jEgQoXiZDRMfKNYCXCRH7uZ1IjaX3A5hH1+b55v2T9ky+qozk1CMNB
uzMc5w7L+iDs8bkqhwBEDBLBtfA35ufncKKAkDsGapTWU5aXLGydOtLcaMK6M5516usQ5fyNTPMX
UyHp4qhv8bkMe13u2/RFC55URXWOoZIBonCwtYG1EFNUV2RXq3Lllygq4NyCG20Ez6sdCtXPCJmD
qmBRbjrJotO4J14k5341cutpQdVJDcUP4taoKKuti1rLgn8Jxx4Gjjg5D9TsVqiu3p0tJJy5jqzS
7uBw69yPFU8GSVZNviD2MteLMQIm4Ihj5fAVbJbwPtmnjkscKlOoCgQyE/semb/tbPkOpF08MhF7
2okZClcIkJsNK8jBZt6HB+xebhmvYNavF1LF2h3h1qIiQsukKSFWYpa/nrAfBFx1eIagzHoD+6Ci
C2tqbKpSrkHKWudl+wVvysNAwAet0P5CUjrE9dgdMcj2WY/LjrR6M0M7FAxaHiuuTp3j7X1fpyAK
smT0q2RR04+U7boy6Kapne/a60DM8fZlBrk2Bzx2zu23QuNXjIMBMwDEb3bVb0y43Xl59qT87i6v
UJFEiMhnctdnbkRN872X/NnDS+JXakcxAjgYBfbYxTnV1A4FHfa84cCjtEdU3zQqr2QrRj+2LGIh
YlaJcKptb/ZvrZo/JoUQhM5Am7qdEfjaTIjn7AHjQdERhTjajmsYx5+gTf1mxTOqHavcqJ6BL4rz
rprDwcAGLpYthBbxmBnwsDI0mhEusMCmelYO0uG6IYG0s21qqrD1EPX3Pj3Xy7Iol6QOa0gUnWJI
pBxjmESDZr4MG4ZYD23uL9CfUiCHEY51dAlaYXsBXn/sKrZCQRTVBeI/M5Y9Vt0vaSCRrXmE0GYP
L1S0KUR2nJxmTTtooVAnYxk28x6qKNQbQ6NmWaSY92C2+jV1qy9T6Z+M0nWpWoJ6JX31rXzLuyns
lf+gSx5ZXvFDsEGWWp9mj+98oC8LXTwouP3kVb/uPZDrCz/96vHA497wNh6c/ZEGM7y6I4i3tQOi
UbNOa/2d9eWmb1v8o0Da69p9bNvTMU2NTZEZW1fSdYp4gKU9tqUWRQMVKU/sKt7GsCVau/lP65ZZ
TEqdB74jj03B3kCyXRMfeyikGkUxvejSfax6VOklKVBGbNhjbnfhwF0nHJAw4IzWCAm8Xxya6cjP
rVfX9lhYm2Nki8LChXRDONgYdEOy1rliR6U8upO3gaRPBShYvuthzGJqTJvFLJ+lYW5zp1mNFDs9
nV/LybgzCUonHhTYQcGADM61uPfmtAlKv5DnTX23VM2dp9uvWdgfzuzvhWsiL84gj5wAUrKnMQss
HzhhxdhDBlQg7/qEosPpVN6Pk6b3Xe2Uge8N3n4w0x2m34OGYweALDjluYh86qE24aC2MhAFMrEH
jQQgO3K0YHel6wOi1jbwK/rIJ8BYi47/arsSjbZUo2PTjrEq0SV1DJTzGT0wastQGt3HAP51AHEO
kNeOepgz43syWxhc20c3hX0bsjpsovqhq6ZNK8d17jvIBzIwTCr3uNhLPKIwNqbYPf1yM/jGPlWd
HaV1irXB3VUpQBtxhJfUI7mjfbfBOrlfYMneWvOGtvO+1021stqJBZlVq3jB5glI4IvhZ58tAlU9
IzbPxxgVqyd77L9b3p+D4nSVM9EFrW9nQa0oKvveQ2kWd7nXBTSd3HBOhx9GG8SkeIByOk+ZoukY
swkzdXaLSlYr7rOmeCJWt0rLEtB18gjMiIjrCveXpvTeyVhUmfRLjV8VrdSm4e7OsAQyOWtaYTdO
Spl/13zC++5A4OfiiaD5tjYbTf8PR+exFDmyheEnyggpZVLalkxZoPBmo4CGkfdeT3+/upuJiZmO
Bgop85zfkqbmGn4jjF3JJQGb4xsLtMA4o5Bct5xvqMrsY5sOR2NNHwxj5LNKlrOg4DXUaqhYx7G+
49zd43n/2eyNxiiR/YoWOVRnJWHUzkcrSkbP1KrH0t5CVqF1p9XLKebbG/pleihmqpvdjbpZK8hn
8bTma9hV06XYGr+S6R3H3ZPTxqSyc4Y0W3mK3Sk/GM7237y0QTvP4Wj3VwNMxNiWv43BdWdrbWAl
ZskwBvk0DHsnjb+kG91tJT+6VprhrFU2sH6/G3qXj0u+OYk23SkSrnf5CG7fqug+yTAut9TQFmvl
3PUWMZfVzESjz5YeVkV9ifUqMIfxbXMsr04pvO4ZoVK3sE+Tlnjzsv7OMlq8QgMZxp1ZBHbKJWg2
d2O0PLgN6wNh/3+daftLou/X4jaf3hpi66farDNvyQebONeFMEc5PI3F2O5s5bSeuWZPq07Qd2/w
XCm5mYFZJo/FppPIblgP9WQfRb1dGnMNBX9Z21AA3ov1Qc4Zp7YLAGaP1SvFn35nGmdqdVP6Z5cL
w8BVde3eLScfhSB1rTBfS8HgJB1W014YB9nytmYV0lz4xFv9l+FovojlcRrja9+17zJbXxNzgmOl
swJI2jiYboM6fUSpIMIoT9OA8/xLLjl1K6VJRWJZeLnSLslgJjvREZ+VrNyaCk3BbLX7rXL+1NK/
CXrGPNsCbB8HUhonGd39X6w2iqjy6jV/oh/03MTFoa4WnZ7jauPwBzjabEGqVbSjJOW4Jd0RonY3
zNNvVq8bjbTROXKUr1X5mbftMnWJbwE38cah8xT2AcLQn7r0aynEEft8GOdkC3C8+gmncoD27wVk
/DqsLAMrKjDm5MbXdJYQQLOXNZXjbnE0YNSeTh66Ij0Ri39lXvrDqI5Dbh/abAzsuCHPoTv0C5dM
bx4RfXxSNP9UD2AUSB0f07F9cFUb9nryClr6Xwk+500LsRZGpLSgrSiDsqzpmkECINjorlZtfjQg
C2u5HepZ+bKxv50kFzyjxlM+yFepT4MXw8zsDMrzOl3kvpn1b2sancAuvyfHpmsdzmmXuSXqw+ky
1jONpdr4r6xjGn3bRKJDmPbd1CvujOdZJNdRr8Jsg2Mt2ztbWD486jmrXfM3M9bz1EPmmM3HNIz/
mfzWjQE+P9+oAnTF/SbTwLSmh8ZsL5lT32uieVw4zFaLMOl4th6KdTtM7gSPtqJCsYfmTnOeCvqP
KI0MTcrzghL91N02b5ess7/qsqv3hbtmQVHpJ1iOg9Jby3PcxPBGo3031uyXsHniHqseda0Wlm58
niznA2EKPevlALc0IIOsl+SQGrjZRVWHpROtdLby1HYZAo4hwRbOfQ3iJ8BoU2U942Hh+SjdQHfF
VY9765A5Tu67Y5V7C4oeQh03sZszOoHUFlpQdl4yOhKwkT5tAgfywKS89UQ15RYsZRKxkZRfQlPn
0dAe47WMd8tC7dk6BUZs/rWuLXdbG52NJAmsdjzNGAISC94XaG2XCHnIEuPXbvM7o+pOST7S3aMF
mm3Qyp17XdMOz6xPEFYDc8Icl4HOnJnL4Ts3O1qbp/rgmsmn5SRvcz8eZcfQskwZv5vaIjpfezSa
ODTXKpyk87Um80mM1aUjfm936wN3NP26VKunT1vHrhcDpsmab0DSIzobPzX3pBlVezdqiYNn7DDW
75Uzqy8+N+58vHQ0andOdjJX46vomSApJPTjfoTrw1QzmmF7o+zVBMpUTOIAmv2AjRQuGwK6YP8Y
aHf1t8T8ypeNUFeocbDrC3oTvnen+aSOF8qht51DUlc+zBBnDlBwJuTH1NdPMpqUh/DWT1Q0ettk
qF2rj7ty3Jh4DASAdFGpQC7szKiPvvXY3fPo7btxPul5weS8+lYaXTa9133wXz+S2r3pUrudmk+1
KHVfrZz4rhmF+Tgw7TjOJ/XGHzVXJ4Dgp7OhyWnyi73NL4lafs3NvjoKYUPcjX6nmde5T2u/MfPH
odIfrNry4lhwMINFkQfUzursOsuDJaevaZtDC1VH3MwvdBRcl5au01yuC/4w+p8TGcFC1gGD151l
VJoXQZ553ZQECwLo3ZyQBFNMuWfK7klb8lNsiPCWERaL8tJW2ZMSzlVB61Po3tReWfJv/WpdZbKx
y5dh3uUPW8fRUvTR0Z7nxa8V3Hp6I2ISxJWe2xVwXHUHSpNSGW9kMAlp5Zw286Zmo5LINYmosOb+
OZrar6hRJzDRQ5zV8HasDLo6W1OW+oPeakeKLMlE66/NbJ9SOjcyMsfgeMfXuTXORr5lfjyp59he
aF1Z+GJjBk1FhK6vRv1ObOO/TeTHOYf/WW9Miz2orxlyyuGG3dVmc4pTivfW8mA6DdXKRv3Ihn0t
mvFZZe1eqflhpEIeBRxvyWD7+qpd8y56dBgCCQMPE0Prd3rSHGQy60dNywOR1vvU0Q8VBTp/1qrf
Gx0/Fh8W9+lTXcP25+5NaJpfIoeJcRZNiAA9JtNPaVxD9vpjq632ciuDBd9Uhx6iavEBSfR7JsrD
uv4Zna08jFq/PXO4xn5++5VOsXWwc8HNvjBcGcPa+1nDddvzOgeLzBpgMV4S0zAQLiK9KPnHqNrC
W6zaB+B4RO34Xw8BsDrIdUrXsD1rNj+jfLqfq5UDr/iKNMp7zcw5Ip9kn9NqD3LPQOlW1F61xn9m
n+rBpLTIW63iO8uFOmgbooCVjuQKpaKlrMCNAEfXMXdDq2UDmoo40FL5TLfJRe/KgwQZs03M1nCK
56wqvJoq3xj+EeHltzs2gOPanrlJ843N2anGyndznVt+Vi3QjQ7SIg3xxhTMWn+w+vQ/q0wYeCI4
0hIw0iizOz0x70xi39IsCYQQj4a07gDWLq7uMhGaz+j97gG7wwrF6SF1Igoi5wq5inPN6gx+rnI+
u1tvhtOwM0epEftiRUSjN9ymfG8sB3PqoxtnmRFN5+XUamzZ7LUjDuhS6w7WNiONcHWQHHY2uxh2
6bCCV4wWmJTI7wv0WkqVv4wZYxDbzYOtkNj2dcYPNndHKoZymmCiZreaTevR63s/VtprtmFmSBVB
ufZo/sitfdG3kYHJxm+Vb5DBcR9IFZHdI5hndAfyuI/PxmRHXl2bRrDNfbXbrO6xNbVnN2somqGo
PjcdgPPtgZwkD6XgAZ2bnxqDT4ysiSQxCuwmP/EYLn4rH7LbYcyuOyGuXPayMvqjNlaQx9OnLJNj
iehBg/eTRvpb6tIzOg0mpLfgt/g0m1YEqFZOba6jl+24s1oZjq4Tlon5Q2XntivUduhykLLMBoLQ
Rtj7MmhKJvgyvbSjYsThJF+RBF7nVPvPhvX0Vdv8SzcARle6tzFOnbqEd4AHhF/dMJ66wf3pDOe/
iJKrfrNzf6xQPyoLjrJyxkAT+nPszherb+9E77eslh4F1km5W1Jmh0pjrCUTjEMhytR3ZasHc1pB
qstdnpXPfSpup4wkW4EOnyTrBHfzdFz75JIV8s6wjfIebOaDpTPfZewj+pBRh631XkNfcJd3B9sB
GnXo4rSSfwDqE5M5+sJyqI8a0KJsOSDYdVoYniRoMnS4bqzzNSQm4TWHoKq/ymHTyfhtvlzRvdgL
/SMOWt+iPhRrH8qCQO/VRBCSxh96vdg7p60UxG27r11rP9jLnVDbtHNl7W9pCtEUNRdhca/O6/TG
7SyDJbOQ6HbXvh0Bs8vB093mLTYMkrWBKOM+v6kpRhKcl9fCFvdZtKAat/ajYRFCnBGrq7+ZvQaZ
VLvHrEPuxUN/gaZVl7JFCGBsRChqK8DStF6qDQ8kudBbv53qnjsmM3RfRhUAG9ptOPLxaiSqfUbO
WO20BX2P0EmNZp+nQH2NOKKSNj7alcq8sTCmPaVazdcUDes+yZz7RMUvpjY/qPSGuud8GIZFNLKN
+tfctp6kOXjgWTUnSxs3cCf3ubeWyS/j7jTAvYgle0iXjiczG7iMoecKs7sgwdmNVvk2WvovXIE8
Qp4B/LR3aWda7A/ymsK9eMJEXBfJ39R0/rOr5p/eG5+ToT1POuMVK5Pl540JbW//l8djiYi41eHH
TSD07T514qM1qV/OJhskPDmNVhZa0cyHtqZ4Jiomxn4EiJ7smC+d0ffowDFkiG7SHukL4Xxtr39Z
FfCtbqBvqwXI4JbLyziJU7nWKzqrOtys/LCa07Elhe1QVPlB6lyfdC6GmbWFeV2dqAV8smMcU6v1
Gc/Jv2hyPou4x3ZmqTM+CH8i8JiVd3jHniR2ChEK/CgdFoUZkk1/XsbJz0xKhPiAdw26hl0NjMFN
eNABnyrbuJvKCSlL/ttj9rLc/mAwMc7SPuVqfU4d95C4EZNUqz4Z145UYTdeD5m1pOscOrntC6sz
X1xdvEBk/Wkoi51bi28RITs3we7GbfS6xJ6BN6eSgTFvPHrv+FYSIKnUjl5Q+yH7qKPYl33yb92E
B2t1rtYKL6IBDtdEEQxlrF+iVZ3TUpvQKwBElEqdi66pfFVqs98sHJa5VMKL4a6eldGZfqzNNurX
XmPaLVJ/qd0s1F2Z7Zwu+tQt92rJ7TKl2nM5VUxQ/TVL+2u3ugc9XwzUZELstCqBP7vJyirjOYbm
bEvnr0taf4yTmoia6s/e0sfBbN4lv+dYyrPBIgfNXzw5tgudnJ1qq/zX1/J1Zh7kEbODxbEeocLu
ceA9lZt+4F3AV7BmoZxliBb42E/6D6PJQ+QUJ/ip3xq5gTav8TnNFpM3oXDCXq3Cn7uR0P1u9etI
f9LdOYx0RsRUsPUVN0lgcdusjLJ9yKr8WN5qwlLLCsQCdFfnhdpl/Y2+ifq/WbaoOuys98A5fDYQ
zp+YeQf+Wc/X+6WJDiLXXpOFtaLiUcRQ+yym5qHb1mvcDRzxM/60RV7San3V0jz1GkOAdA4d0QSU
qXtRuh2VtoRxab9obYMa3bhpiEFadS16tjvncR14pTOjB1Vnmq3bQEzRtE+TYieclFoF4FGOi3m/
2YxK2W03zQF4gzm3zyZTYgjsWO30Wv9WMAGBrlvPtmPcq4UvgYbyrQeYmPkNIxx7TJb4O1fcfLaw
0RQSjbEadr4fVrm3MFb72pAz8pAZvyTQuKIPCPeNg9HM7ufNfR8IyImsAW1ZjL8EccOSaUEs7KOZ
Qwl1zi/SAxTvW9ad2yUtfPdWAmFr6d4eYR+SEua8jXZNHDE13QTI/ZQGCFrqG6ePuo7IsOM25/PL
xuDpp8ALHzXUSFf3P7XbojcdWu3g2n+utLYdjJkVyN54TkR5lyXmqxTbvR2LV5Gjcq9csnuczjjH
bZXftCVvjkUpMIXmtlc6bNiNJq2d6hcqshMOvLGc4d8F3YSLzuVUV1+lnCNe4hQwrcPOw+i4axHM
nKuIaZA34sNep2drWh/tFu1u6SZXiSh0h2/gvkIy4rVF/2JQBe93qZn5rYgvZlK74RAvlHuU5Vjj
wjECBWw4OvYurTtaWOLsIPiARNmD7tAkGeub/tiV82+65HdaUbRXmVLqJpbNQRnc/VcnPW8HmcC+
aA1UI6b9DVH4uTSEX0WtU8AWJrYXoXsLS8bfxoKmpxUca9BDDDeUtlHoNuzhxvKYrvo/YgUDrRtq
vx+jrwVhEdr4/HVb+j0YFyAAcAoqjXretdP40BS1ClKn79AQL+JeNPB6cilB+1qGadDxPHaeWcbu
LeleNa1/rQpIhFSoq7Fke3MjKS9yQzd2H5ORB3bT/bap9yLByZRqF7dC3tklxyLBxTipE9f3sc3y
p5Vh1xBj0FTb5lmyOeaEig1Vy1Tq7Gz+FMAdnHLJuFQMRjjQMudLpXx77IPIkDx3iXksxuQ+a/RD
k8LaN1X6gr3rCfEkuJSafQevAaKc9KehMdRzRvvZsRpnJ1YoyMYa5l1sgNyOxf3YUMmqlXwADt1u
Fk6QcnFQqQrmq+aUT9VxQ7HcdtG8K430TSv6zzTVT42LapSKhN1s5udpNo8cf7OPkP3grNgYKnVv
cshCJavYRzZySe0ibLM21LronBPFQ/iIhj4lvRqovRjzPnI01iYwhjfMWraXhaMFMx1f/qonYVHS
IJbCaHmuGr8T3bmWVob2Sl3EyrWUdNmeA/x3SHA4q3ShC+gmlRFnEkyP9jQf+yhGoTeUwEUay5Ub
9AjSBWF7R91uvtQ8bjvmT25IVb4WuIfsKf9EA3FwU/fRqCIQsI7FhRo2JJ4QesW67yq2lGE7Ihh4
dNz8Ry4cBFLN73GTUqSSSGZMjDI2zbORReZu1lY1b17vOXr6NPXxf9id/C0azvxRjGhldaj40SMD
TFvlzx09asAD84syl9orpnQOWt39auSXNQm+gUT3SsUwZcU387XXGtsOHP+y4c/mvGFos/lZ0ji0
9eEw98m+1u2PWOTIUMqPKV4L+LAlNKqBZEN+MGXrj3SlPC+l9iZmdcpLYkmUG73IPPJ4YE6mq8P+
4zirQMeHYmZDkOg4zfkDFcBBT7YxtNfhYvbdfQlSv9N6BD5jf9ExO4x1/aw59I43DgL+hq7rBAxA
Q/Eja/EkuG5RwB2Roz8jJ/wGY2UoXxlcoUjOq5M8pXYSspT5WqGhCUeNFKG3jwfw+NxBM70gcC4r
NJgqxUUHz6UR/O0JaRu7pO0U2tf5PNVjCpOPWqJGT8t/cg8zODbi131VaWENKLtKbfKyTHmsX2lQ
iT731wGx4hzlNHOWOfKBZji1a/PN/39bluy+rVkU0W35pb5EOzCRwM34zZOayiSOxd/Z1F3eOIcJ
KkamHS8S2hfg7MTVjua4SIYT59FJhhCV3ylDsholfcODs564vOHy7T/WVtt3UETs3E0BUA1moCXp
Nx/EuuszTEBzVT6ykhs78GWfsHnf6K3nZFK+K5xDZQ/nxNS4hMsHwzEDDNZB2Vn/qjxGvZOt9xCZ
x8HWvrIofmSOo2IoIq5Hzr4Wx8aeBguSWcuMdUoPa+ygEyf+s5Lo3tx5oPY240XAilj605B8RMsK
sGHOh0Gfn4w8OwFbq10SRSe52R9t09fBFjniCGCNWrnMGDjF07iWr7FIz53mPrPKBVomnlHAPNc6
G4xWkHPqkuty6DsZiNJ4xi723WERGY3pUGeQQoqY7lmUiFoL4ozW/l7U7dFSJlMVAQyozLaz6k0W
KFRDntvAa+f91c4WuGzzc1knUM8YYTVLpbaUTy3YECyo/Uru06UENtAmlPhVcWzjGM6Sy7kurqse
yZ1RjEjkBKLQxpw7X0dUoEcrMXi5fm+3DmCrUaComyJWscnbcNOyZgCpdrPxjVgxsNvocx2qv02t
1CP2Z1rlXsmAf2im4i5C9TTRo96MrABc6e/0tfLESuO9Ey2/X4BuPE877Df+UOZIFUcNk8pCQ42o
+zCduTmMKTmu7sBTU1FqsPXhUs9IJubNy13rWVsBQ9aNCFAZDQaZVloc5FX6sHZNKLQNWqX8S4hB
Sfv8Aox5KmL3fZPGnd3WgdsPx9kZp10XlyGyAr4nNe8WK/m2Ra/vxQjGi2qwh3Qdyuxl6niBtAhZ
mDU+EmPrjVLjiYvubJUe7R72lQVrLJZ909hfS20fajTNht7/NNvw1hMA0W6MTRWN1IwFMDMmq2yd
GR+poV9dFGJN4lzXjKe51ft9bNdLUGNnSAW80MTGKsrkHZHVTzM3JC2ozIAA3XauoUpYO2Qb6S3N
pOe6qy2ksflsofFMbq7dAQ8NsNAWKc4QK/7bWu3OMPKzKCwPOhFHFPgsHik2niI/CosFdZtPTSbD
2mThdNAEQGQck9Z+WmsOwY2G31IyQWjpumtHnK3dYF5kgaTExJrcIxwfm/ElxbiC3Sfb8ZMc82ZG
/ZW9rhmiQqUY4lnmPd2ePHdu7tOsu2E8Q8e61N7rc/2gO+tRGzIuyWW7mSMxNLWN52S4fcxu8qPW
OuWF6dsMBoMDJG64b0U1TTg/EZCMqdaGdMOdMPvcDVH1Usy6G9YNQvSbx2kdn6rZ3Ou6HTT0Ucte
vFqLRHwLBYtWx6bTu2NZTJ1TpQ14p+Qlc4tXVSKCdjszrB3HCPubTDVpHnHWvTmV+NQ08wtXCeKZ
4bOe128tBp5LquqkEwmOws3cF3aF70ZJAuzJSEVZrrm4yshmbKzPBjAYtPhbWOvBjNqfaUQfEQvg
q8lgu5+75NwVDXr8RpyjuT0PTcUGnLGVxb9jlAVSK496kvytMcDrmt2vwtq8uR+eG7TGWem8s3EG
dZX958AxW/qGE6T0ZKE/5an9ZYwFizzZYL0qzihSYS7UaSlmwyukeDd4h3q+z90SF+9ixCFiO+ul
jXrUJE04tWZAROB1s5KjnAGE+wJmV7T/taV2XpX6rUqkxvVM01sTIa6NDajUQT4YmkJREX/MOiai
KeMJSxV18HZzP8OwpZmJZKiVf44JOtfIhgGDtQDEH+kfARRa3num6R4d2bIAr4/NTMdxB5YTp+XP
KBJPuugGJov9ulCPXKvo26Y0TLDhepqeMQvUQ0EEuHiIjTxw6uIlGnXLJ/gY8x5SWxwalsSIP6JL
xI5YR+Wlb1kEuDLBMSTGuizFbB3jm4JdkcfIHITn9M6/ImX24eD6FiMGqWLAA58/gZ0CHY1PWmOe
5DLeKynuqwJxcaJf7dwIGkueQAFPMwuql4Ape72ZPPRqvAzl/EXbIBwVUgjcT0EnrQcpuDuj+pos
sBRjXz1FWvqOU5SUusbCdAKnN+JL6w0Zmprx1ZUoMnSKRJsbfyj0PUmwSPQcXExdZ3uqcHqPa/Gh
xxzdWfO9RUxF3+tvMm3u5Gw9SaJ1qqFMoRXAYFVdv04J5qHF7gumSDjTzjLv17kJ1pn8pFrQzUCK
oVfbWIvjPOgxh1UxGq1MvY+JCGM5X+yK3+qU1I2X50WL0aQ5LA4AsjsiPupo74UUQE1V7zXZniOQ
NKyauL67ZJ8bUtsNVfNpdTJUWhw6JfKW2eFXVlfFf3OHCzndDmqMcHPip+er4NKyMztwNdOnbw3t
fDwdECR4wmr9yspxLFOkPOTK3OHeuLTr+te46oMdokRzMPyIldlgyrFwo0nK1u7mS+43DwOVDyzi
IaHEGV0g2dMHFdp9/g2+6jVmxCncyCfVMTJPrnXNzRE1kD4dHFGcEs2dwQGXUCQun6H5xZx1yObi
eyu0+6qnh0xgbPZuk9cS52AJsGRtf9AmHsHJxpM0MFgppOW7XOjehk33dtOpnWiXjyyfNM9wamwP
koe5SI6blnmWxXgqKoPOlO4qxby3h2rPwvzWxcO5dlC85ZnxqrV0AtOn6S82VRtKvU1cSpREnbS6
AE4goaVunoFzjmyED3BF+6iNXzCm4pdtICwRx6x1jq14da7VlB1bCeeR5KRZl5G1c3vmxihGRbVZ
WGUs/a6ObcbV6eQi5xCIquGRaHGdurdZtfs10gOtl0+1Wt/bsf3JivWi9VoXlNN052IPWzJDBvpg
fnROFeAQ5QFJV+bbJDpKV39BJLfcfqjfUivfskEdSoNZmryfPTmeeWgkBZ7joR9DJOMsyC4aWnvC
uNDn/GPaDPY5QRCGtxqoGd3hHV1FinGc7AokF3aqP0bCxhefoyzabuYD7WVtKh61wfgdWmAjS/Lg
bbd3wkrWz5a0TaviftZk9G+dIkwFBtdma5coKlU2ncjQehAWMfVp2j6WNwvciHdSQhtxD+Ffaax6
b3bayU5QXTi6/qJVJBHc4lNZiIis+u4gPnf1Op+1tMZLYpZnfPrv0rKhrIdi30X8lY0DrDRHYVuY
uc98+cvSzW2EYwq8diYpK6mNY1Yv+bEadIz60Ti9pzPSJIdIT7b4DPnNahxW2Dp3Yrqwm+aQrmvn
bS7slKMTxSjNcHSSh8xW/ta7r2o1niannTE8mv9Ke+1u4Oq5HSAE++6j3Zy3pJs0mt/cXWKP7zkl
obthQPxHMkdB8w7RBVfoa69qG2QlQ7QjaPJrFiuWC6N5T9sRQLGI+ZuLY0LBOHsjIG5au69tlvxZ
AlFvx4Vts8blrfHC3HEdqupdivaJXG8rqIjr0AwSVaqlJzuMAUgO66dNM2oec6SUGC93sEQvTW5b
+L7t96ajUnU2l+dMlC/8+SeFF6y2kmBKMQpwtLm0/DEhzx/FaJ/GDZ4N9fpRGc3d/w39uj6dc7H8
ZKM4rTHi1rr6Ea4SIDvGUx0vvLCFTyTR4CHA9XEcmSiZzWM/22wyKXqJwfpuMwwO/bL+1W2NxsLg
fu3c9MUYqaXNkvgVfe9DNFr/GZv1I3LnlUSRzxzpUcFwqo8I3ljNIZDurXT+bjo4E21g9yi6LLQJ
pAQmrsk5Ka49jE8jaTPNt5+okZcyx7UrS19W8pPV7McR4iKlg28ge486BCRO8V0CUt9c42+9RqLK
VqnXjB1kwxzkbBvz14zJcmmfLLM/0YhyFWil20lBeq7ouAkQVGsoFzED7xGAopVkGXSNetWF9G0K
l9fCuisN+18xje+GNdv+ahhfAu2KAIDlWm7uY9wq/bx99Nbo9wumrlUgUbG0AZsJLMFGjkSSD0F8
Ox4XvvisykNc3LR+GeFxou+eTYM9o6rlqU0LuKZC/qRKYW5NDNOfCjwKeY+6HMAAMgfVfYy5qmKX
TentLlG20zsPIDSLR6w8gUTSgkz9NLZt5Q9qxpw5WA/aau9QjX7MXY+Hl51qqIcPMPAPd0nOq6zS
UNncCIY9+ktn4o/tH+wUGC+9Wq58NHG6ZBsCROTgYrHuarEdLDyJGE/Pgzajz1Aw0MgxQOGH5dMa
1pcpSx7tJgkyVx7HdvrnVtNDVxFDtmESbuxDYTBH2KrVwiWD4WmyoxL1Z7PpT0Vj/vVSfwGy+XZR
ay0WUBv6gJ9ORB07TCQRuuClY0v7G1LnUgKWwly1VxU354REAldbjkKm+c6pIAhtAX4f9wLLFmbc
jvtydPjYEqSUo841afVIaPMMLMCJkMDPqBnJ5NjXIAiEYBQ71G45J3j0yqPZedLpcrDE6GElfUPP
9HBscUnrZDGXREcEECuwNFtLjkzrsjIPw8NWmCfNat/XBIULegVU3/kx3xJyYYxP2bCB6gOHY5W+
ZwWLR5INn+DXn3IFS9OqV83QH6pIPUyW/tOgSdfXrQ36ptwPaoH8Sh4Nl9UtRr+9JM5pqrZXVED/
TSuwLdKPIXZ+tFpdxng83jBREmqO44YRZdDW0AH0Q2zQUZBhc6M3RIXsVJlD0lXOvUrGFyMq7hYt
fdLi8Q36OzRS7bsaq7AgwSYYou1fruUHe2T1oRUdflRPH9ysCrRheFaNCN16JsGg/9MVbvPEVc3O
6Mr/dG7SxALn0FsT06A6bKP1WpAUYs3Kk7o4RJP5P87OZLdxbNu2v/Jw248A683duB2VlCxZtly7
Q7iIYF3X/Po7lK04OiELyE4CaWRSEovNtdeac8wtXpEVD/KCFMcPm55WqtEJtEuMiyUcrFHLuoVq
W08C0lUDNRUfbvNitdlnoOfgSKL8vTQavEFhyRpQpfS6i+k7H9RHBctXw3d0mUecNEPWIW2DcaFj
D1YjkdxOkfPYtPFzGDiYS/zyqLS0uyJqCL8pj1WCDFEW37ZhHGK4HzFiBW6raT11+Q2aY0hCglkb
shYziH1gPNHGSoJuXpZxvFDbYCOjYOCJLf3tUOcMLdr2qTWtFzulhUUo5rxVJT5r4cfMb+JvCnPS
1Hjj6WX/KMMaen+tvlLiGtxiyZz/bI4Thk35gF6i8rm72wBJslfTVxEYjGd2FlK1RdvKE8sgN1GS
Bwrqfeu+DdLPpEIbQxPxqBDFgsYIXZVPyq2hlQ1d1iGap1Vabg3EmlvYPjCXIspnhT3qMq66dUtz
JYcvOeM8hMuJOXZfto9oTG+EgkKsSb1nNcAyDODJGhw0MvRuYy9OFpTxwapPEYXZU0FsbIrfqh5Q
7A/DaqR9j7LD2CBOeehxjIU93I5oyna2oT+pPUqi1qm/uwr7zlAcNKt/1bLmycTaJSoxZ8h5yC31
TbSjG9jqOvE13B7aq6KFrp7kB1sb9lFmYnZKvvopDnZpH/vc7Mpzq7fYeHtMdtODUAo3SVqdM4bC
FRPKr8YUyyRqHgcmZ0Xkb1vBTtJO3zyJirMM0vcY1T2hSM5rnerbjJWODQCX2ExfzBB5n+Oz5jqa
8RSO6i4yyZU2+5IRZuKH68rwqJvLtdMV6W6Qolo6aFihLixGNdgXGcQFR3QW91K5w6y2jnK0mL0U
T6oz3PWKfBG9/e70Zbjqw25jM5sy42JdWNEr8z7eEmlxnPL8znDib+FzdacKB6nMdq0u6Teg/2+i
AoZLRvkeaNB+kqJHzpKu7TR5FMOEWdg0ZmMybppR+2x6/9ZgTIRUyGx4AHkcdFrMXeUdEUMAP8UV
ZuIf67ObFDfETLVJgotNGggJYEUxFV+doW4cOS5gkz5PVbO3bcp3M00nxAPy25Hp7Zjjv1PBOU9B
9CCt5E4fTrIhSSGqa7+yTnO1KetP8q6D2iTH4R8pNK16xMfoLB6xR/Ffs6Vii/Eqk/F9PE0HjfTJ
UKJwLpRyHTIdTzUc4SOPBgpGyptWRfhuMsvXT59b1Tz1AZoj7l2ldbZsnJecrlU2+ZBHFJxOgXMS
cYjiMOCpmnkMAuYx7ZM4MO7gEj1RyT33hvqpKqctW2eCgI2i5zhF1dCNLMnRAzbwAzFw1r5uIToM
Cdt3ekcDLWF7b5rZL8dKP0oTcoJuaJthso9U5M7SGfND2SOOV+xxIS3M4l2jfWK5PIQN1XdXlMB7
8H/MlYiBfNXfDpAZaS8gpU0s1KGl8zkw4+uBEbJrjwY6ds67Z2abnE17oYQHa5C3/uCskkL9lE14
r57kw72zKKbTRFpoyMNK/YHYiuVkOjcTEm6FVWPK1D3tL1c3h48eFoI6RrsukO927CBp6e7zBIa9
WebNokVAZJrgBurTxJbZAaaR0FWwxjA6Poy6j+LLqo8xfWS8wT4B4v5TOtX6bRqfRJeDWu3DqbxV
oqxaSSZ9Dh7Aw6jZ95TYvA9ZabOYcVqi6uyyPJwMo/eGIzHfdHpJ7jmFwlNZiMPgp0yPi/Y2xdbH
qjE9N0EoFpqJMDYuxO/ERNyoDN8yGFdpKh6JQWXB6/qdw9pfk72wqDUaqY7RvnXINr0cVoJGi5eC
qOyRtCOwJ/CmWHhNuHRS0BwjOhaTtW+KdPBWp/eNpy983XKlpWwaDb88LZBdEps7Yb1h2odmQtjD
GEXrWs8Wul+/W/50ZySJ64/h7ZiKPX3AVZB+q0W2LevhjqfhoQq6lZZH95L5cmr4W832N12PmW9i
n8Q2wtjhSbodmEEsFOiCq7hMH80+eTRobTmh8hHrksmabd5N/ni0GzzJbeJE+zr0MJbHy6JDS1d6
xrFJJpBpnVLMoSF/RE7T3qcxV64z6J5bWn/v5HTbTFEVDxWx3auxh16TVDe9ma5zLOAsF+ONgohl
1tUUAV43r2zMSPGcfkpNix6RmqNvm9H0lpOKKKodprlvYPPADnoM1OTYefKYW2KegFHLqvyXyshh
VkXqS9+FwBLhBpaiuK+wOXeAElkCg7uEve0M3OeTqrBysus56TXdwAz2nTMixJP6bqz4NhM2TDXx
VvVQ7v0Os/TgQGZLhltp8ezQ8pyhdF23st/nMEMDw+HhZJ3TdeXbrjREpD6rk7kXRXwPKegma7D/
shHLUxyZjDhqpG+lErm6z6pnOeYmbcTcIYZzUYqJNRHJhxKvo6Z8tuykw3zjYDa1DoNDFBdap6OX
tq6T9Hf8kvVYoAycSgN+JhRu2jsha6XGOAa/CgMNj9jeEYRCjzA4kuq9Ju1yrWt8WbuuV5RCtALY
lPXlgTfhvRmoa2UKc9SP0MnlpC9qKhYEGLsSto8MgRh6xJBZIChL+p2l7JA7BWtVcx4Vr1ngRQc8
wDsf55RzXyX1XRiIHNZh/8Yd+TQGjWv29c3pfT9MQLyj9jFlaanq5rnzGFS24+gvkdThnLG0FwUC
15zmjcJ0rpauXfKlTRtBHpLFkOaylAkDhWLYMPgcuLUwOFFgro1E0ufUvxxDPEEPvVMVBGP6CIg+
fTeyesuStGavu3YGYoO4Q1ut+6jDbili+xnUzVt2agHqUbjr61M/Nu6hLQCSE+z6C6O4RdH1DVSS
zxoRZ9bl+B7p3iasoldf5r8SZXovLRyIFvf9wlajz+RU1DQpqgmlcqp56KO3diTK1Tg9zSfjdBn6
4iZKuh2n9VlhxuRpAqOOo0HzOC0qIda68tbwrWc9t1bYiLa+Wa4yXV2O9rRjYoibLFpJFLwTLK+Y
hNRZoIWrNJxWWuWMkDwDOtQO0Dl9OSX98xDhoq7btZD2XW9ZN3kzIP9yqpruRrhv6ST01MK4xfW9
gj5uXmXTEqHC/SisDX3p975IV8zw1ieNBvs/huj9Z6ok+2KyHyqLJGcpIMy1yZ1nao9JZ+/Hwqat
rj6Lofo92f19oY3vSMZXvaXvirZ3A7pinsUQtoiqrcyGVwP7q+bxWkOkTn+oOiqNv0ffFC8GNLie
hjw2FXca3csxAW9EY/swhv5Swfw3ter+1DyKRHVEcL6Rfcpgc7RvZMvDgG0UjpcT7mEXo70p90Mk
9rQI8znwyF+xHx4K6itqgTc2bDwuh9iGDuqHSxlHO7r9dHsA4Q798FsbzTtNVkAdDPMBf9tRaCk1
XObWermNov5hwlUyb2NzQGUW38dFtSkF4lMYMnvH19C32uicI6b1fJ0va8oesry7RXrKJmOsNh0y
aSh6Ymb5IXYvqWizOI6/YT7Au5Pld+Uod2MnHmQD9zfQGP1VeF0mJ4apASkorh5bQ6wNEBGwwlaO
flpehKYtQ0GDoPEhIkBRMMCbYCdAaNx2CVWFY86jXkIwxUyWpP4c6AAhDqZL884/OBayHCXJXumP
7fBrHnzmg4Mo5ygBUfn5VGuJCNEoo1FcZpGeHWG6bgN0ZoaHF6f24YVmjiTTLDVRBw8uz9OLzw9e
MDj8HCvnUNfOcdLZw5oNFhwjWNkJGKF82JVYcIsJhWnnVUBRNQOwR5Xc9SJ4mLyQyjQIkFRiwuiB
+THt0+9Mu3zTGEfAeaM4aPCoFKhawqh8rgzJNkMrUPj6BBt6jH2n6DWzkC+3HvZHhh5BtylEx8/P
/A8uykdmjR8yDRgb6ocw69nVIoMG5I3lofmKJ3bDor4rJuumzJms54540SZJmixXLxjVL12AUYRb
Lhda4DgLgJOrvGrwrkxso7wksGjKZg89Q9NFF6e/O2FT8p+2ZNw8Ep+9+Tx0Ie2FyMTwLvPvsUR3
W8fBQvQ+enZnq+lyC8gXHYncMxo8WAboq4n5gV4Xu9BP5wKnyEaY3Y3w/I7BFV0UadnmEmoprnPj
MZtQHwnMZlPIXFUeq955qbOAvgvdoQKaSEEvWSq1SS0lXGH0+1rarH8ZhnKJLqQWwbErVdv1VRUe
FA6abES2XWwsuIE3fdn9Nh2EliwzoBz7k96/GB5DVNGyCd5NdhwLCADjDQFr3kylDwy6FckuS1Cs
ECWhApeOA0qHMYW5WJYJqh+/XRSGPc2GylBuR5F8+qp4DVOnXViT/EyRCmIov7XrYmkILDT00KXC
je2AFvQqWtTB0gwEfQUimxT1vQuNtQNkSw+sapk4EMkiT97QBFrWufoK+WljQRbOs2lVpLjrus6Z
TUG76WuAixa+7XGkBlA8fdMowdYge7AdIYsGprWEW0UzSqAKaN6bIccSqyT8sQCawubPV9tx3g7B
VjOp1VW9Wted9UtDV18iHg/o0zZ9dfoObqoigwvye1tT9nHKe1aAaLLbuwxmSBvkgKYi9J2JfcyB
PTUAmU5E7rJhQpIVDRzPalPTOA8q6CK6s9Aib8e9ugmbOGW+TWvLVBVeJnQI7VF9V3FZzh19DGaK
X4dk9AQ3ZPlxW6WUbEO0I2wxQzwYLI2cznpbOXBz7ed0JD5QyBfgib/aUVkNYXOfp92j1hhbzE7P
EM0+Io1dXIxmK44t1pES253k3YPG49ZrvRpNXIXw2zgICL1Jbrbz0hmfKvQKtXdSfXUHzxgoEvyT
dRrWRdKkm74r3ALfPqIQRmN+/RY46UMCJyRNjBsbR9msUIuFoo43gBYeirYgwik270WQrD1n2oSx
/oja6cSUEp+yVN4Dnxp5yNDz1g1vskxfG/2wLHzcOOgP93phsG0NPwpSjOgTdnd9qoG0SEw3KuO7
RmNEr5X6+xCV9xKmL73Ves52zI0qg/4vk99Qhi9VlRyRjmzqAXwkTdNsKngrKQakhHw45nr06Jja
sq3thp51c6s01lEauKAd3JR61aWMsYInKw9uKVdp+VbOS07beIE2Ec3k8KiF2tyjMSkNNH5EEN80
I6W01idz/6SscvJmn7bli9Wx0c0Ya+ss4qn4pQ8SHb8pD47irBq7/JwSg/0SQtJOrMx62qAixME+
roLc3vZGuQh0OWdvupTFSGTJFLMb0scPreYdzvx/GZ2MP3JCaac2xXtYBCkzxmIPmDZgj4u3eegU
Kg35nSvdVzbYrw0qsHlt1Ssgsr9NkW1rJ17qfpGzjA7fRdDjk8eJzcByh8zrJhHmjRoHvxAr7Yos
uiPhJJsVjTXDg+ni28nRpKoWPYhpO7bpws80TKLenNbLgr3ZM8kYt2OQYWaLxKdfdm+9HyyzGul5
kC4Z0bkgfasWwHKSAZEQJza1hdEy3KBgZuWf3LGQx/EEykLJifCanXsyIcGvhuHd9xjxNZN55408
KtT1X2zvAS1jkU3DcFVkDtLpMZspdXKnnDbFijyJZfJkgez/Jc7jg4YpYuY3bBd9vaIUcPzfAoYg
okX9HQXopp6Se4/q2HBOYlpCPS31G1varDGKXUofMmNF0pGEWPSAgiKaI2eiXFd6BbdFARcan7ps
17Ib92EQriE8iJka2nc+0layaEpeZ9z9ymS5yOjv+yh9TUcfEzwG+XltW6ti9LZhrEYL/oUubFt8
BCcpvZeddBYWqLCwzda8GmPW80Hn5Z/ftrnijqznBVg736u2ltcSpRYtu0rfTJ6/mgy60kNuf7Se
fxNPbbeyov7GVNDaaIC72Pw/DxXsuRjKQzIijwi89EYrvY+olKQpIFvzO/NuaAZeayZqzkB9aof2
LfP1VRUCp8yEOhs0tBl4ej+oGpuV4gVcl8K1azNcaXH1rvTxojfA2iOex2jnICU9yWrtblmPxesY
tgC6be0xb6inW+N3lBm/gLM8MP9GC+toJZ0MbP2xYGgKSsRNbR3Gcf+oRxH8JuulCCucCCnLOdCP
rZwGtBxOkKyiCJEtc1R9bsWgqTwJHcPYT6J49DwVVYxuY8tlcjaj67bJAv8xceRGN8RxTHkKkzy+
Sxr/YWgHQj7wnIpUefQFoP40pkJl5BD5D3qHyzQMJsZ6wxccKoVdY1bOGWgjHMApENf6+8kx3Ur7
NNbtl6ZXfFUl+jDWxFlZy5cakMigticycu8mWDhAWzLAogqm3YL4JFcPk6ze6gTRlaeq72nKRqE5
Tf0T7a4opFt4mBEcW/tVSZuZ5cipiKjm8Ht9Vqb5AowdTnDtWXPbqV4ZSdP/tST6sDR+pjlhs8AM
D0mJFdAOaIWIMn2I0ZAwokJ/y3ZcZQqxDHMmbMIJMZtGRbfQYCmuJPe63fPF8QQy5A3ckTnFwuG9
Pa/bwNiOTfiI0OI5MOsdLRH21/Z4R0fnlkLAxw5b3tYtPQM/tD7iCKRj1YH79tRdXcsvk+aem5bA
S1RciIlP3x9V/8CTVwFlJDE46Hi55rb5EfklPbMQ07syIkSeAsgzUqLjpdMaanDpark3hEgAjdkv
smuglNjqK6v+Qmb1V1qP9lIt6EJHTBKglRwxfRWzRmOzhfz1RJMMviH5ov1R0DxUSr9rBtP56iz7
LbAZ9NsDjpiqUmDqaZSaE1Vq+Zqp/i31IsP93ryPEwrk3ose0proJjQmr44+jCvhj+6JNRN5/dto
o9Bk+kDCB4jerlxBaX7u2/IpK62bHli+rg4ftTohvqB2Qyn41Vh8m0Ixd2maYhyrj00XfnYmoh2w
mg2EIDZTid7uLcbJsyCIt4mWUjQ1wbbqTrInzAW8oNm0qzS2ortxjL8qbN5Xoln+5//9NZfllNfy
9XEMM7/+3//R/r+npciiiyhC7j/uBh/pnnTu43FY/rvDn0UjTfWAB2cMIwxRAEf6R4MJkaiefj74
hSwk5yznPGoitTVOq0XXYfjvu+cSX/3Ph74Qh+ScxSGRn4oTlUrdLWw24ROsweZbmimS9fbKib/w
CeIUYPTHiS+B+AVkIYWu7F70YdHYJ9XJmh7qv/oB4pRU9sfhndKRVo+G2LVZ86zfEBtmNcWaNz3/
fHztwskXZ5FnTSDbyu+dwM1e2XN7a4C+C3ZDT2a1HObaPF8oWPOvnCvtdDf+JT1InE7iH78GA2mi
TSUf5j21y2pjuOhioCrBB5g7M1rDOLjWP/+uC0lI4iwJafDbSlHVIqQbylbIfsq937xgruQgXUoK
E6eT+cfvQBcQ+CYqAtfZ01EhK3DaVIfppnHLhX3QX5Xt9CvYik367+KpxNnDzd5wUFnzIHjaFFX5
r2rwVom8clHMS3fw2bOtoeKNp0SG7qDycJsK7NQyEIgsyuoZ04I6J6vgYRzquzRG82gE9y1vI2S+
kHZC9bNBx2zH2Zs6NTcjXmRiRR4s2YhbwJlUxcOwqI1sH6bmrUOnK09DtO9TUfEeSfx5q+OssoWq
zcqmxdTTkaQc9+AekRb6wnqqanufCrlWdGgFLboOxpF4DCH2zI2BmbIpacyY2ROytEUoCOaZHHEl
vfbSWTlblOie1SY+Z989lbZYP1bSQVgXvKrG5t/doWdLk2/rvHn6HBHZoB0IzbhPI2uX59O/ewDs
s3WpyjPT1jysj3VuH9OCsUAuHrXRWf387S8sG/bZuuSbY6+2TRa5ms00FTeaei3BTrtw5u2zFWnS
ozKonDRyjYONdGxmHby1PY9WyjxztfvGWhGxszbTWe7+/FP0C2uFffoifzzNeUORHqld5GYpe7Q8
anbMgSKAO/VSwyY1MwfjMc/9O1MKto1s8/WuxB8BQ67IH/SyWXee5lI8LdSc7oeXH8cpeoYg+MvP
kJubNaqwIut+mT3aHVifu5+/9ul0/GUtNc9OUxJUft2kZFXmBpD9AWkbbiKLPTItIhKxfv6QC6fm
nzXjj1NjhmDZJdWQGzaw/aW+HhLtXevCK7/h0kJqny3TiWdl49hzG6lbI1holZv/ExQ93QSL4BMm
poSH9BsJ8Jxd6rX17u/nzT5bu0eolF1lkCyYEdvs679EcfvzuTrd+n+5IPbZKo0K0BtqKjs3tMcv
B7IJhBJSn9D4Iw5ZTGzdjEz5l0/32ZrdG8i3kMlGruc3bspWxUTAIrN2+fNP+Sf1/W+/5Wz1y+yO
Dgf6RxcwiOGsVWulLk95uDAuwKguimfxe/rNIBGT/p0+K9bX0oovPftni6LTKFpsWilwsoLdh/pp
1XdB1q+0Ul654y48NdbZspiqVto5zJBdmuogoJqFPwE1dgBj99kTY5DgyoNzqdSxzhbIskplTtqX
T87he1Yl27z8LcqXNkbl7uX3g/Ic+2Ruk8eFSrShV9klV67dhVNona0LokZmAiKRS5fd2/ZTS+aE
+QFX/crjc+kEni2WWqe2Cp3syLVU7ZMx+TYuIcpHUXjHjoOWqtVPV6qsC2uPdbY2xGDNKoZhLMtW
c6MUAdNkOOHkc/x8j186T2frQIKcijIDdlbXyIWSYbTpkb7bB7MNr90DF16S1vmKkNvGaBd15DpP
3Wpc+m4wxyqxJKUKcf8C5+hSXDlXlz7pbD2whNNoY2+G7girqU7f0vDKQnN6Lv6yEFhnC4HieIk0
TS90yc7ZYxlaZYEBileY3/7INNZP5Lv0C7SQ/fHny3Lpqp+tAKMd0gs2gsht2xHfgYZ+uDzomnbl
RF04vHn2/KNL7WItRdBAG1rP33EOZ+3m52+uGReugnn2zKdDYZothDcOnpGchJZ21vkdbliwTrPS
iBZ2Z2ynKbztorFeFr1xk5TiIe8mvMnVmgnHxjR8OSflbTwBtfi/TRuD/rRKBbyyEQnrhMA2MVGG
Bo6G4M/7hklhzcYClvEATJAu9QdZqxTPMBFwHCcrxzTeVUnGRqqWbkgvuY6MZ+kF91lWJPMilKvO
Eh9NTpO0x7IbRfSzA9QK7SlAKMwfbBvjBOTM3k4OBAuZ2H/Jgwja6LNRnPveQV8uLXwPSMFIHVEz
Zp6pm3j4/fNxzcBgl0sGfKMDbMwAEp6Y6PYggwRd/atJLRrCav7VwnTyzGlfp+BjNJPBWNZOp3xY
AqpwwM3grJrk1TTIV6MXx++/ykSjc1YMrwo4ooXmiGFO+/44ME5GKwDIi5bsSb/GgEJgOqhCfDS5
MKncPAdVmHyCsvtekuxeZqjJ2ul1qCsM1vZLGIkD6CWaUUm31Bv1Uwu9Td6pUEMp1EE0HEniWwof
WaHwp+8MaVGr8g4J1FWUwCzu2/GhlnDww/Qp7/hUtPzF3IqUlRC0umN5m+lpvpKlga3SDnbM9G+U
tPlIatLE6gobeURmrkCjXVVjfWXF1i7d86e//1HExSwOxgTqxOWEWK+hq5GdzbX+6hfKNrslloes
8enKtunCemGeHo0/PkuJjNZWcTm5dgESgUzTqYfRWtzT/p7rZr2CDQne5v7KE3dhDTfPFthOY4wp
Hcd3oWjQAPYcrqSzaY0TNLdrfo8FvImJLB7a/bhmUjy+Wv4e+5XrieS1y4b7ccKTpcgri8vfv46l
nr0bsXszcjETSnJYYSYDRvBSMz99K+uXn3/w3xcYSz27kjjETD2F3OOGk7FjpHqE83blu1869Onv
f1w4MhULROYhh9YecRiOiXrlLfj3u89Sz65R6Qmb4RIrrhHcqEq4DpHRjopypcF36ehnL75a1YZC
TISJFJk/HxDRl8FTEn/+fLovHfzs5YebJsBA3zE988fXLowWRhjcsZheebdeOuVnr7pMmUaNAKFT
pQaoowcyVNtXTvrfD23Ks9eco7I5j5WW11xJ5mqdbYOpWf18Ui4d+uwlVxdmKidDo7DVgw80pbBW
hivfWj+d2P+uNthP/+dNqDp2JT2NY9NSbWgtBSetF+LlMcn3TGiWNdy12Iw2UwFtKSO4CErMsahZ
40F9f/cVgRiC3lIbAvHrDYfcAssz5wkPCbL7uwF+1c/n4O83hinPHnQjVfxcVF2I30nOO2sTa88d
uUI/H/zSCT596B9PIriZSNayp5aTwFJSu1s7zJWuvQyMvy9Spjx97B+HR7SLZzlUAS7b3oPXdLdA
OOVWOwXOMoi8Ia+T15/tqIiCsNAQLfCKrWFcDCAgbi2rWKPSuGsULNBRTZxMjaqWqDzCKZkyqiVw
VWFD7fJGC2KIGNZx0juuEQIgLMOewVbe3Q90L6GVZySte3PYkQzQw+4mkcUypuiQQn0IhCT4T9dn
g5lTLxAKkSOzC2+EKB9zm/BgZPg7lFSVdXQGwM6RDUhbiUEaNI5x1yKLT9MgxeaG7AkRC8E8rxnu
f5qRn6NIt2mQvbK7AMmRWx05sCFkYoBofkAUsrVllOh6CuFgeDUxp0XWwrCbox4Ya3v0v5EZfNZT
sKwlqKwq5ny1XYeHHtBo4k9AVDu3tdhB9CUGg6qw99qJn5LAeOzFCxp5Qoysre6DY6gVSP9lswRg
D7+L9BeGvliXf7dMKSxFPZRh+xLB9kUYUsxiZFR9cDqis0nV9gm1I6rF5Bcl2Ro9wNbSXzGXrFJM
AFWGfDdrSyoeCnaprn293ImOnB+ZnbjKdbxsPfj/GMqwsuZETSNaXk31l82wuWvWhoX+Tge/hqAD
NZa5RNH+COJnBVzvVs8BpsbGw893+oVbUZytr5MmBj0kl9dNELV6loMgBwwJoMquePr5Ey48qOJs
iYU5peQYfng96L/1COBSrSx0svN+PvrfOz7meY+1UxsEIZVx+v7mOkhhxcl0unfssmXOXcDgyEy3
TSv350/7p0P1t9Xx7E2a4nIGXzLEbk11SL5buQ0dh/d1h7c+PpAP8lL6+O9aI6Cxrtwwb4V9CgCQ
dExo4olC5oKnH08hvAlR2INqHi0P2K5tZ3tby5tlpxi3uoFk12ztQ2UioGH6HEJFmJ5CjCJA3e5D
L/32DGq4sOMmNyTT2AnEgRVEq0nxVoTkZahqCBOCKi81VpI2Aj7lq4G/8kwcWEEUvNd9zboyildN
tvfqKb6WuXM9WU+WUm0y33kMa2cXIsDKC++ta5oXYU3GYjDrlzxR9pohCVrEn5JABluGavg19PL4
8xk+vWb+coLPm9pI5PtKC3lr6rghmzrAntsgaDjpvx8UpmM/f8ql9V3/zwVYnBp3UkXlX0mQEw7e
0W68sgW9dOizByoRtbBbWJBuyMNEuNBcDldqFe30xPzl3MizJykLgTZXBq+NxuuWQ+kYeJvRpwoi
AUifrPE4e/W0jiDX6YFz5fn6+2YCWeV/nqnUg68jTcr7EJkZ1PbwqVR+kx0NADwoHuK2v/I5F1YJ
56yk0fGVVUk/+W5dfKk9poKX/uoW5cIlcc5KmqrpS9vDXeua6xyidD5DxrtFBL8X99PvemO68UN9
ZYHQLqxHzllZ4hVDm40W54vBxQrJ5Dpej+QIwnzlZewT6DEf5mCQVtnebBEdbpNm8a9uaeesZJGO
Yqd1M9KOjpu3hPBJEotffz70pWtzOq9/lCuyh0TsCXbfSDKJNYZpEepAYX7/fPRLt7VztqZKpbHH
Nqt9t1uh6lqn63pVbmxX+ZfjBtM5e9otJnzj4HXsCTvAIrXyrUv1ShV6ocdsngsnzNoWbVfw5YdV
t7NJ7nnwlzDE19bWn0M9CJbX2vKXbuKzhx+tVUeIV+67pPDwsnkLrSu3rH5hyT2XTxA77ZtFweyt
HtNtVFffrUEUW1m0/KOLdo2qTzh2QfLViUVYRue8JlmYr4dptNdizDdZYexGvSG3arrPVY30nB7i
f3JSUyNH9HuxyevqS7U64kx7TNIDE4xuXDWR+e9u/f8SaBS+xtu48N2ebN7cOnbp85Vb88JJP1dm
DEPj+TG99nW30reoNZfByriFp7gOXP1GvEXz+MoL6cIUzjyfuMYonJmk8xvCIn11CsRYkB42FnGT
DjgYjBVzC9yppX04XbDqpFx2/ZMCBFXpiHlQ0GLZwR5u0pU52oVb4nwcW/V4KY2yjl3MSEDnmcMW
i6QnTzFy1k02XfnR5oWF5Xz0aGtZ0QscGu6QWuvREU/EaSLj852Vk0XEhoppKVL0x7irUz2qUU6C
wZhUvJw0MxPLeFZOsE9vDB8mgcbdtJ7aOHrrCfPAdUAKj9q/9fFIGll0o6CwawlLqgl4wvMrYfL2
6TKdrB0hSR9VFezLEYc0lhlFmghqPcyzI4naMK0B/KCOjyxq/1ymuJzCQ1fFR70wn9Sxfvj5VrtQ
h5+PRAeb6BVMaVz/aiDYcdebu5AJj4434ucPuKAyMs9no0OXxdNoUSlj5tj6N+UcFtismcl7ktoW
2MgW/24QYtpny20bQxS0TKZfGfrpJnvWuys1woWn0T4rrfrGjELNF77rQ/YajqZ9pbC6dNyzpTW2
4t7U6ih2HY+kLHXeqcmVlenCDX4+6oyHtmgnjSP7gmxrwLuwLGxxpe+mnU7oX+rB8/lmmAY03voo
cIEzLsw5lAUSmGb9Ct/5AXbDlbN+6TecVU8WNJ2wNsDD0jCgmC12BgJbvT9cuS0vHf6sYBKNZ+VV
nrPUQNFEXLQxFgS4Hhto9HMaABDMpxmRm8drP+fCxT4faQ5hC5UcrpmrRt+Bc0N04M8/5NJxT3//
o0gaiXDI06JgS1FZay8pl7HSXLnQF9aG8xmmVCxfhW9M/UroOvRHHBeHor5rUFL//N0vfcDZE2so
pNKRGxKQjfCKK+iGaAhsEpDljCtP2KWLfP7k1qDakWny1sQq1uDqDwswRmG+/Pn7Xzr82QMsyzQJ
8VQjjVV3irGCFZ+Px58PfWFyY/7XtHLQnEwWKGNHaJ1rczm4bfR/nJ3Jbtw6lIafiIBGStpqrNGz
HccbwkkczRM16+n7l7sXDm+p1PDm4iIwxKJEHh6e4f889F1Ef6ktO2i+2pU7Bp3KjU+x5g2LCcy5
7SuwHuBshzcgrHjQBPHpK+4LDtvYz2tmQ6xaqpJGo+1SlgZugIfWXidxx10YlPvSjR+3DoGVTyJW
LSkqusp0k+M6QpL7iKS9PUG4xkl4uXHPXhtg+fcv+03XaY46ZQwAxrrDoo8CUtIW9Pauf/aVa6+Y
Q2uGOKNNjXeUyj95cZ4gTo7adATK7AZp96Lw9OTP9ZFW9p6YP4stw4KWrYXTcnrUIGWLPoXZuMv6
rdTjil3ShL1tyRTyLUMW7Zr0x4yGE9PYct9WF5Kwq3WVGgk0AKHzf4sE7K7wlxIrW3lsPeoj5Nts
fIs1z0UTtrcG9YW5njHO4EiO4jTOvKt+ccvVHvVDG1h7iGv08sZgK8tKFeIdYw9VkgHMDMQh0hfk
m05FER3ahm94YZ8xhwtntrrEDb4sW9SHVCkjGuoTLPnRBLMvIHy4rSjQpySpA2AEwIZFf69SJr8a
oNugD4OkGmt/KCH0p2LT8KFC+VsBvlDP0HkpSTiMeRe5mll0DoS+jwNFSJ+BYGAAfKiq8m/WZVCn
rRXwdSawf1RNQg8fwl6t2Q/uFCENHlmyW5bRKZXAesZlfJG+CShAO0MyHpU20RHdT/9SlusHI5NS
IMUHL+xNsD6H2p0M8mKwCZ2eVny3ZAHsRa0AoXQ2uMkMccVyPGoczf5q/jA14R/SZnc8MZyyey8Q
JWvG8RWEGPSUJuG5UbLbvpfdKVR/YXGhc32YfUpS6DuQGQr0/Jeux38KkBecWOa/IhW+fJLqaGPG
A80sPDMQxVEfqd8WlvU7jPlHwqENK02oYck78mA2ysYyWbEPquAURTnPwO5Ay0HWFMcZzbIQOobw
K0WbLunIHgKqg4soUBB2VuNdNxRrV8TPbNKXpTNaTOosNFHsBpOe0hGYhBLNQKxU0PU91rfqVKMk
Vm+dLGvPoDNBPJFy6C6G0pMaKT6ZIOCXcvQJglHVy8/Xf9SKdfkMg335TcNYkbprywh4UkBZ0VCQ
ahvH1NqThTcsA7EIlQIS7kgSYonqqhdzaeNXr1kuddn9X352OUN5XY/1JeQE9SIXNOgncDI98Hm9
IqBbhmt52qW9vkztyyjR0pgyqTiiGtQ/ZLOxV0l1QELRvf7uV2ehCs9PIxm1lJhFlZevOR2Ary0s
6ItkB/AKTznEnFsDiNRJuTFx5gPbqgJQSTfCRms7QDhX1KSKxl5HnrjUpiOVZb/uFfToowdzAgRG
BjQyHY4gc28F2lbOSVU4bCr4YLGio8oAUoguuo7Rw39gKIaFqoovOzo8sex+qRj3rr/ctW8nnDkx
Alp1BynQHVWi89jK7tyzByNvNlz6ldWtCMcMFncLsAb2ssoBOk+gXQRc769v/XRFOGKAlUfRZg2P
IsW9M6NP0BeECDj9ef3pK9/hM4r4ZVGjU3bUi6WSKQQG0QCKkkOo2Yiep/rH9QGWDX5h1yjLwF8G
aBWLKYmF3z7Wwy2dil0CvSZA0HeaUd+phvxyfZiVD/zZifBlGIgW6SSu4FT00bjTGaBIGjnJxt31
p699X2Hrx1BmT5Tl4i8V7cmqe5egf/r6o9duJIqw7SWYdQL+GEpa35D2iZ5mV7YTPwd7AFQdGwX1
DndAy9sabm0qwkan4wCd2wxFuuCqmwELgAa1I7eHwJo3H5IXzVd2feJen5u27OZLH1/Y5SUxpT6d
YPX5gMKFZjoz3kBvBSjmBqiVoTLBgpF+hX36NJjl31Q3R9DH52Oh6iB/mG/Q5QlCMzrqLPwJuYRb
osDsLTQcOQ8PigzRErVxkpZMUJlQbwDdegXqC4XuaJOq6tEfZXAxRzOIOqAwwhHVm5DiJ1AOjJu/
XTVCIQv8Jyt2UdkZVHW6EWxdW4mCqWEoxNRoBF8oHRXcuw+d+aHkb9df6MqzP5sLvqzyNoKvRA2s
csbRlzsT66WrasXTUJhwfYCV1fHZQfRlALSij+MERPcukRUwN+oB4PFoa+2tPXyZ1ZeH56iHG6oa
3gXL/6Z8sIt+f/1Xf+6VC+vs86rx5cnFFEep1CPdCGXDe3UEAYtAr4XS4aGgM7ETNFebPfKdcas+
QmE7gAZR5ucJvRlnkHIq0kJb1wR+xtCqvwC2nqXe3A0cvruqKL/6kkFTIYVwaUq2CtnXPqSw6TUJ
l0RErqKd3tb70eoDqT5D4u/661hOhktvQ9jiailNZUnxnvUKWiXpUyGjZjLa8RFwPM7tXKv86wOt
zULc3pCGAg1rcRdR3KTEscOaClKTmn398WvrRdhJQJoyo1jcOoIiqX7RIrBqbO3rD195SZJwZENO
Dnefvoh2FYHGHo37H7xGU/5UHKROn101Kfy46b3rg63lkSXhEEcRUz7FKhaorCTHlKN53Yxc0LN/
MpTKovM9yHGix2zuPQuQag0gJ+hkQEC0IhxXogYUJclBzcbsAfd8TFMkva//sJXjXxLccj6pEbpC
l6VCB8dCVLjJS8VFU7FiyxYUfq6PspZWFct4eVxEGYrtlys/KHtu5MQec6H1Z+NF+EUQfc96icW8
kDOAXnzBo11nKmA7YtEg0XV9CitLXVrW6BcLQ8AR0IAWhwOZHjTtcZxumfTre48WbAEc63aqFQm7
iE0/KpLsW6bdgfyxceKvFTlJyr8/vSJAqERKjWL1hEFQV7L2LGdQuTRVSJ1GBPJ3EHO0GyhpAP03
xgDoDj5p0bdcQ/WlSJK/KiRfPUWDdr6BxgFoeUBqtij9QUJTnjnij7l8NGhyHxstmATzbY7JuINc
oPx2rj6MFkqd2gilhzQsn7XBeJ6y7KgmJRoQVeb1EYINGatA9kGbtJyD+pvJI1R6YnYqC0jH8Qyu
wog2Il7x9yrBdW5urYABq9MXaEqQ5fKh1asfJM9aT0UABafh8KevKKTLTfaUtdkbai8BJukyYx9O
Q+5gC6GbM2mGHrI4oNnmPQoX86rcSv5eXiqqmPtD5Nooq2oCo1gZUY8IJF52K/f331ks4HL/+zHr
Jm/mMUEL14ii79CI/HHIHjJD37qXrXhskmDS5SlTFG4M0a51l51KHXlH93pA/fbc7a5PYc3yCmZd
nrFG1AlD0DYJWDicKdHdNjOOJlH2Negd3kAhx3p9sJUCaFWs2wZmgcV13sMmFDfoSRn6ZzVzBhT7
vSyhRxT0gCoZmBRyrHv8lxmY7OyBUOJ/L3SuWoLpT6Nwgg45jJJa125pnVoee9lWGnhlrYnl3RWX
ki4vNHyu/ohTJI1Po/qtw10VK7Ih/1VyQqYIwK/yrtTIT9KEfpdvtY1dvheq1jKjLwZVD0PAXcwZ
j+fvyXxXEQdS215rAeStPl//9pf9B1Wsyy4VuS36EYa1T8Cwl6cnyDptXJtXTjTVEvZhNXJ0kEky
Ds7H3kXc0I9c1KIdZkd1lsWzld25fD6jUOfftxRLOWilcB12mlS4hfKQAUcGxIFt6BvX87UFJOz3
haYDlFEa77oJisM7qwX7CKqg3/sAwk7nk5ShD65GNauVn0lpPvF8szVw8dP+6+SqYiUjIAgTdMDx
7C7WfnHSPY1x/BTKQKpJ9U/FMM9Mb0rANQzUZqtoQ4PkdAVx8lDRFqXY2wyF4Ha6lDQMSjRDPIOE
f0Eb2bgDypfNqCoWTcgqaoINLcl2ZKcdKj+6hUbkQbFTd7sMbnUM4dNZPCEzkHDo9Des93QOvZiN
v9VZfgWUDpLWRt6fEHMBakLS3ViNk/c2KbZ274qkhCyGdWSJUk1FUmXX+oOnOAXOClzF3fC81Csk
noqgBXG3dsHKVGUxujNDsgdif2W5M0zIJJUW6iIsK0FioX9a6tEdGi4UOIrU4axlUqAgVlrWW7of
l80I6vP/3YOM1IM+mRh8BiXdAEoRYcTr++PySSiLoR9tClEDLCEm1iG8r4T3QKrbWRxYALD3wAfI
4caF8PM9/XezyIpgRoqJDUBAQB4y/Bve8JOseXg6DniCOkeIi7nRo7UkwauX+SU+scfkHZpnHoqI
/K0yjcu7Vf48nb9Y+0X3u9SsptzViX5Iyp9Z66O3pAxzV0N9eyJBgM/QNxzeyyZNVgSrY/WQNJdU
Xu5U7UTZTh6eC/Pl+ge7bI5lMf4yjhD7DI0421XzMUTDjgVlSzkNMqMIrg+wstbEBEw1z3nXyFhr
ierRtl+agTbeytpPF256vRomKHfFEiBzeltbKMcHRe8uj6E2yIC+vf7zV3IYIJT+u1fqGSQnLQbA
YilGkN3YIw8GVK8Uvw1AU904fFc+8Gck9cti6swxyxGYKXdDKbm6dkR+MjSZe30Kn5n0C3tFjCXR
EI/XEr3cFVKDCyS/qYDeTDnwX1IP/slwJLjdaMjMNBnk5uvBicsR1hZy1AqHQGrB0BfUS69mozU3
kVw7A9N91lUODgRX1y10zSbsRa0TGdqG9UMuhao9xzk6QyBx0yxq5APy+m6VsN9oC7k1xiHAFQlC
e7PP2+xs6OFN2We3CVgATYIVwhVcgoAE2Zj+5zQvTV9wbHIwyTnUs4Eg2QOoWPkQIITaDniLjubz
QC39CD3YD99zjuXPdfTlU1bNSCQejeWun+8s+blHW5i6UcH1aZ8vzUQ4Hw1D0xUptAB615AijWxZ
uouqGjpHSJvT2gcr09GyyQXICgDRGZKRsTdBiZH6Y743kqNMSjtM8x3In0wp/Dy9l3VPa3JXavsN
52vNLn9WDX2ZfhP1IWLecrnDjzoXSnFuFq0vXblTywGaYSMUwHkznmkF7PlQpC/gSJ4WWlcBtFdZ
onsTWpQqmXZGD3VzSFmHjoXabEpL6COHYDkxAwVaMIV/klD7waEBsbFKVoyJGDxLZrO12HIkGsRC
kzjoRGT4A4jW7Ch1uWWxVs4MMWY2GU3X18pc7swJOqF6g/aOqHrWh+x5lNMfhdKjeLg8aDx7vr7z
F0t4Yb2IsbACArfQ4a7KXdlaOeTTJDdM5YNUNbdhyoKmNDecwxXzJQbDmKw0/TjifDK13jarAqmX
dwOYguuzUJcz/dI0lmG/rCkZpRrxkGNLMVOVbcB/nrsOH0Yipd9W/AzW6HtOu/e5CyHTbzigRj9L
snxjqJA96tCHhqAL+gDMj1SCvGs/V4B61Y91nNzNEKzTwBN25BFt/818pFBWoFl5AObkYQgtr+P1
wah+za30Skbr4/p8Li81YM3+nU4j65Y0EwkWgj5E/Q04yHY3gEMvb3z1lZucJF6ho4ZQ5KKnciff
pu/I4EJBEQ126htYj650HEJ767uvzUQ4GytDGfs8LsrdWJiO3hGnhh1vYpDdwRy9/rIuuw+SeKlG
3r4HpRZz4SZ0pHrlZOr1w/cevQz5ZVmNNJXMUMWjwzb15TgNzGnLDF7e6JJ4l8Zzk5J2bbZL8ntD
Al4DBatGGSTmPYUHlz1NW0fCyq1FEq/T2pDC4Wa03DVxA6Zw25yTJD9TDtwsFm5dso8sJzcVlXeF
0j3KkuyNALEgr+wXcus3YPYBrryxsNdmLR5P8PINQjHrmUOcXzJfoGoHWIZ1BF/pg9DOlkIoQGuS
kmxYhsUA/NcwoCHy3y/Yt/inPGGwb/27XOwrAol37/riuGw6JbElD6Q+QucGJq0p/ijRI0CK6I57
qKXEHrt+4+evbB+xFc8a9QEn5LJPM7/V32KEjvTwb9b0wfU5rOwdseOOWx1NdegP7sB3+ltni2Y0
MoLXn73y6k1h84RjpBst0t4oHWoOI1E9kw/7yVK23O7FObvwacWeuxKt/lCtLkEqdWUfSGbfys7s
SQ0g1GprP/TwEG94LJ/NCJdGWk6dL2Yg60Z9nkBZQ9gOwu+95kAGZzeA3AXJgv1Qgr6hRxJAQaCR
QQN+5Lf5Mba8FpR6uQQLwJRR+VwNrjQCE5UvSgMZGE1yWUueAiUTCox0WSSlawBoU3LpbZbIn75F
xyXtzjOdAj6B5JSj5/kcgegGhnyQaSEDbE8/FilxpAyU1FSH+nY1TZAb0GHCqRkYINHW9bAjA9r6
hsaxQPC0k5YaILmDJm6h+4ePJ2uE7911YGXCA19UIvZtzJaiSKAMMpyF15fC2jIWtj3XZwJV9LpE
3hEhEiQiOJCpICHkAD1eH2FtIQv7nMbwcqMKm5EbIJoz9X0a5ofrj5b15Wde+P6i3nCrgQCtcK3c
xR1AE6kWHbNUju0I9CnZTI8Dz57SHl5Tkz7TOM2djIIE00W8sKVJ3U8ycjyFirrrrrE8s4PgOIMe
Q1umqgMY4u8hRUcvycDF7hik9Tu5BOlHrz0Szbi31stqQ92DEWmPtaIeK1mBulXPAMhSf6Lo+mbQ
ZQCt1dYzlkIRKED19XiTtcSN6XinW/WziSPB1sE94NBYBTM08uoYrTxoydAcaH3j0RO9D1kIyqJJ
UKWEQwJg9T0ywj6xQGa1gEBCDOBHkaUPmt71DjLTkz0VAMdN7C/k8l/Dpr5l4Xg7NrGF507PxZjj
z83ngSoQWokeZQJ2sGWd44bZQwusQ8eTR3B7dxx/5ShtBnZTf9Sm8m3QO/QZm/qejO19qkYDFMnG
G1D4UjtSexwR/aFFUQOIB4gXQR7/nJRN41SJfj8i/4m+DHAiG7M1HKZKvmKNADZbiW9IQ+tA3eCX
hNrauJpuTcaeDIu8VAxlu0NdImpY5dChz8gzG/m8l0tocCvNQWnJHoR0tNv17QuES3dmzp6pOroQ
u3CKlvpmFZ1mlOxXAw+Ain9Sau0VKK+nKOGPYWv9ZVN3k1Sp13T1YaAIMicGGKORWXywNlFcoNa4
ExE16FL0xCRy4cm51SJySV6oJH9kjeJ2I7JSixTrsIRytWLobHOsbhJ5ljYM9ZqHIKpcR1o49/io
GUpJ1U9LOu4bZ0QswAaPzA2dEuAzPwHjfuPkXPECRN3rRqdJNy/jaQF8T+hd64HsJYfke4eaqHPd
9xSY1AHeMzYWsOChDSGx7xkyQzgJZC73BHas3IE+gDY4vuijJP3s8Cn3kxbqjxsmZ3neJYsjGEwt
h/wKW8621gV3wkk982cYYOcFbZA81xs2c+0zCDZz6E1cYJIOLuh+PKWHdreEsbPDVspz5fwXZU2G
SUX/SYzHxwDKRAoEPVo3q7Yy/CtRN5xo/x7KspLpTU8Iom4tBEEYO7cJ8HRzh9K3bN7VuXUgpn6C
TiHCyrepTF65kT1e/zyXZ0bFfpTIYDPC2KgfNaPZgG6udZMrGhC40Zak10oHFf2sLfziceSmXhKj
UcGuzKVj3ZTnDLQ+o26BrpahytAQHB0zuJ6qeZsn0oafs7y5/y46qgnrAfz5ifVRvhTxpU8x2C9o
U3ZCiz2m8QLDlvUTkjtbjbArJaBU7FKR+6Qe2h5KIAsZxs+5k7nIaUAgyqFQNVXc8SPztrMplz0Q
KvaszFGaxQhsoZg1JMBGmrJtpGyvQG4bwKGtNbk2iPHvkiwa1ajiGvmhWgPKtOVuBWM90dGVh1/X
V97qW1uG/rIwkn4EsROIJJjO8iae3GFEIWu7a1wgwPb8YKQuP2yn8dfWodhkAKjr3I6hnO+Y8hTy
ADmUlh8oALEFwxGMEBxzo/b5+twuu3D0Uw71y9QKVbXklKhLw/70ZIGUVwB+ev3Rly0dAPT/vrVl
ZY/mAFWxBPHd5hwH+V71eBBtHDgrlW7Arf/7/KhPk5gNUv5prqWXygfIpXi0nM43bc2nR8ldkqBS
aBfPW8X9K/YPPNp/x4QMEtdSDXMqTuS39lE7zIWogJv/6e6+LQisCiYBex5eErAIu7EJJPO2VN6v
f5AVCyr2DjDTKo20XLAC9V2s/OCFG2ev1x+9bLYLVkxsHQitWKqiGlWHnSW9qgayi9Ys+VKh74us
OcXSVvvUymYXmwjqPDaR5YAWgTIDN2oW8lE1NKSbe68FX/P6XFY8MypmnJNEtQhazNCY+Jq+VHvN
K53csd71sxx0LkVuAjlfbytfubIBxYSz2YephNwEZlToh7yIgznf6kVdSWZTMZ8cprqsGjVUSNTb
EaWQi60Hv8iHatVxy6tc+yDCJldqcK9yKSPBrPS/GsP8gyvKbqyK3xpRn65/j7U3JOxzWkBXHqJe
BLHiAYwr6uBcsa8/evVTC/u5rWhR40ZJAvMNuIeitClqKBbyt5y54PYZAFqhIq0KyB/0Alwfc206
4u6WRi0rKwwp1/If6EyforjcqEpdiTBTMWvMc6bxcUKxd/zSeSg2XspfidOiZdOZPen/US20ZgjF
9PGYJhz9Bxip/gu6qi/vTBdIuHdmA+ayKQiyYrA+Gxq/HE5lByEBvC3ICyTFDTE4aofB8zLUrY2+
rKALVutzVXx5fj/zLo8y9CCot7OveHXAnijSj0tBQhVsJR5XUm9UTCJHSQPYbQ+p2JLbxV5z9B0L
1FN2F4f29GLEtvZCua04qlsGljP4xTtaemUQSalfYuVtHZcry05MNtckTauYQsp3RsV3OpxJGm2c
82tPFkxAWhqmBto7Ks6Hxs7wi5XH6ztlze8Sc7Z1b8nDOOHJcOoUe/qr+01guoAMzQfNzx/x1txv
n7qfRvTLYkDqJ0fFMgbrotENx0eWFxs7fiXTTcXkK6jViWUNeLR+OwE5VflAWqvMqbze053ibf6I
H42n6+9sxekS86VRYrUgUmAoCbJT6i4OWm9ptNq65a9NRUyVApaOYpEQaAzuonJ/ucGCcD7Z9KQ9
Sj74pAGE4jclLVb2p5gnnUhrpMVQI1whu3yPykcfkngos3NHL3frwjb211/aip0R86Q9RBMKQtGS
mmv5STKtNw5fnypbOoJrj1/+/cvKmmMovlpoxwewGgoHqoEAV/XYzHzDEV57/LIvvzy+7NQZXPIY
/SXKH0gwo/f9Tbe23JO1hwubW8GnbtomIUGdM2izoQtMdQqI61x/8WvHiNgxoExjBuYCzvbhUyMl
88Nz5ckHeCg75pCNkMuKgRIrzY1BikzFxBwohIWXan9qsI0Td227CYf5QKky6VB6C8BmPRitl5cV
BAOAU9WPQJp3YNhCX27jZV3+FLpYXx5Fk0ZCZfkUgOca2g6aQXbIvrUFdDH53VVzPtI5JgGL/6Bx
cah2PMk2fviKW6KLiW90FauQVMNbos/hDco37ebDuml+kufJB3hrJ29JWV52RnWxkJzNZsgrHaAm
Wf3TI1RYRDjOo30ZbxjXleUK6uu/W63irSpHANEGWpq/EYgtA88Ajm8UAuisT3Yaafcay/7EpeV2
aeFQo1jaDDaub6ujCxs9p5BYAjYMyFxUQxyokx/KM3JIDko6h9vtg/DymtbFJLnJxnJSCIZJchaY
pn4elRA9VKq8r4D7jQqwSctqZyhAWl+3ApdDYLqYK4+QWZ1bcFiDZqCBDsXsBJJ9s+JnSe9Cea/Y
DCSvLkTB3SepOSFU1LBg6JreUcaxdK3KDNAjYucThIyLHKU4WvmW5ORNrvOHOuv9rC4Alja24Hur
X1EwGSHpaigItyzQAu3vIguFPMbf+nVRUSJ7vtWNsjaMWLUOFmOsS2ARB+kLyqbh2xIHeaL09L+n
9MQ3vt1KFEYX9XdTrrZzCX3UoPXbkxY006chT1ziROh1ep0PfWZbAVDAi1Dgxj5cWTBiEUAHXDPj
OcZklQoE8p1k3ulzBtrwj4YHlXJ/fVlePjZ0sQxAHSAPCt1sOOvGLY3evyn4hrTav0aEZWMyRAlj
QSFZBML2S/qOfk+GSBfz/1rTAu+oLg9vDGSk/RFKNyXEg6+/ktVVJbgDVSejCBRZkiDje35apAMj
34Kuz370Wifd7GRa26ii8m6SJgxNxOHiF/QuMBX3i3DA4I8eYBs/Qrf75skkqvCGCRjeUoxxel/6
290s2pbgyrvGZIdOipvslhu1osGjm8KuZ2CgV0OI5rDpHto7PVQXuzOQfDdsP92NB6TMrGBh6NKb
/ufGp1ps2n8vtwgZCssMxOdCLtD8thRIA6Thsn17sILSD/0t+ubKDhH1cwEOQ1FejUmhDwDBOOgu
yuHW3Xx5MZd+vhDWp0Uq92oKeLIW1Dcoig06fH3daYMtxe0VIyLWF3BF7/OCgQPC6+JoLjnv6FiX
ha226qmqPtStmayNI2z3Ip9DwNXBrCSF6hj8Cfp2bsvhi/Z+xZiT1FsNlcrKGxPcg8ICsG40MFD+
gkIUHxQuRw3I/aeqx2Z7xdpsBANQkERrdCCUIXk62Jpa2ar8XjY6tLtAExie4mijpnptaS2T/HKp
CTPUpRUVQdNebe0oaXxZ3iopXjNiIroiUaaCKWqCXro9bvtvkZ86eWwr/v/qn6Rb4de1KQhbnnKp
KXsd0aVIR6F+s0NqdstsrTi6Ypa3ojEyOYAc7DILwqeaF98TUNwc0thlafcvbTDs1L3yJt/qG9eD
lbmIeV8lKqe0W1pLpdyCTx2TcyTjf66bqrWHC1u9U+sMYbgWZgREl+wjY1sVyis3JlGNuo1A8YQW
CGRAqHxLtfZcpuiOMLf4imuPF3Z2ZYxmXFtdtLP05Fxx+Mek3ylmteF/rITvdbG9Gxm5rjEY4unm
YCn3c4JzAmr3KK6ArxMzA355+7ueivfKmIB/mYtjVG5Fktc+ibDNpTpWOJUwtNQ98PJHOf65/qlX
cpu62K44aeHQJhnaTJOsrj2IcTpqkhsokZuZU5fgvRfEfGwzEjpNX3W2lda7jZHXpiT4/qU+UqsK
SbxTTTUBnFBFF23Xe1OrvONi/cNA4WBLKkAX5l1ihBTleOjlL4t4nxpxZI/bZQYrBzMV7ELHCk6r
hdk+OAvpIfZM1dbcztUQ9Gi3xJ4uJ+TQ7fOv/RymsByqBoMkgGjllX40R8OhaYDiBVRwKRufc8UO
iULSIUu03uAUuCs9d9Li0YxMOzJekbS+/tGWX3vBCRB5uEU/z4PCdbQHybG6j0eEHDU9ArYSdF4b
nQxnZnAO8lCS2PKwpb29khTCGvz33YUpL1ipxhi1ABvHsMJHQCurnSnFph/1EYe/W7sdNRsvmeVA
k5I3vIaTJveF3UBUQ8NurIY6cgbgsK6/hzX3UUzdFhqD0lOikmCU7eal3/PbOmh/gFiAPnB0wR7I
GwlyZLtxIF8fcWW3iAlduZOQu49jpCUhHV33pzIn3veeLFh7wmNTGaUw3NEx9SYUWZbGx/eeLHy3
bMxCCarmiH2jOLNU/rbpRgBxdUUIlt4qDFNVGJzRcLT2/ZIZAMs4dySlDxB9fUO7874n1Fcg9Wx0
6V+JwqSxLCygXRwGZFa5U5jFqcnGrc+ztvGWz/bFPTKjdtZCBT+IAZIGFU/1hlUWBNZY5wL0e/et
9ynKh4fGMOVxCQ85Gut9H9HYiQxIAl5/+PLqLm1t5d8ZcKWCNCtqBXddY/6Ym9mvQus+k7dUntfs
n2DtWZTUMpOBt8q4UYPq0J50I8shMmMu9buv+hw9XZ/H6toQzXmXJZ21YM9RMRq5ae1A2ihgbu+0
k+2VyJG86MgmbiVgVvalqCqeh5QQszOg5SpXMOQ/VWvzbr9yLokC4paSJqSRcX/oBzT8zVp0UkY0
iqbhc2YmLzNAODbJTeZzJtsjq39Zevpw/R1+lgRdWAyisnhrmQBSU9wqhoE3jhlZlmto9U0yRbeN
kt/SrE48qrEHpkVPsl5k7gDN0KIpTzG2vBvXzV0tJ2h6VZhlxzQK7xOzZJ6R0uQEXYKfGovQfhbN
WAhhPkM3rNhbkCu2s6gGXSGaINrX0l3SNtahUwuIE5nquRwKAt8Eua3rc1zz5kRhc5QNARHBcaNJ
s7D80EuGOK7EEyAo+X5GLh2kzLp3przxG6sLtEh7pvx7bDH9k6PyxVww1aqTpkcsQE4bJ2JHE6Cd
jWkt+/XSpxMsEWEFzdAkiqvIvt3n93ADnOJFdhK7QsBP2Vgga/EgUexczS0ln2uMwjUPsS2f7cNT
C3XGYKmUru5x8P385nyWeX55VYXRWeGIopBPDld8TD26b14pCsp4ELrzd0cRzJNO2iLRdB05uw4q
006FnPBCCCobT3mVXB5slQOv3XXF8lK9MNIxk6BMYz63yKEikHLmx8pLHiT320ZJrCqFOI02hEMY
7ywJYl7J26hspNfWNo1YQTpMlTmovbaIOesneYxUCHjxCjXg1oOyVH8XUWD28i+poe8gDyJ8vrUO
Vg5YUadbIQrVdAI7m1qmA9nEj65E/tks3JLo99eX2kooRZTl1vJ4ZkBbQAV/MMJ9mGSG3TdmZ4Ow
cMMomvWNgj+mebThd6340mJVqQYlyG5MK6R1aIICEC+u3qK8cFLrtu9uh+5Pbm3WO6ycJGJRqa6b
bYi+YBJwKH9IHo6LY/h/iQfiX395ykrTvS6Wl05o+FChIIDKs0K9l1LTw3X8aekatglk185J3OxK
itJmVTuj88GL5yyoawbdrW7wGrm3y4HfGLiM2Qj/OsNQQy02/sgIOHJl6qdKF0BP1mUQPm8Zd+M4
ClSJjacJmpZQy07e8S73BoTdyNKwJc3xnWXSAi1W2e/eYkHSArEltwqUTTvzLA8wu7E2QaWO3yQq
DwZjcms+GSA2jNxWSR3ZQ9OcZbOGK9S9G2HiKfJ47Ar6PMc6ji0QrZwkTQNCjJNu9g9pGruakR0l
rbi32tkn4eAQBtplCryBzJtXIo1I12m7UgarU60020paNASgj85W0/HeJPWLXoftfZV3P8da9eMy
ZF46oEWpnPgM4TtFA3covUtLObShaoV93Y7UlkjVPsKRIk5a403rhpH60jA/crO7w9X+VZHUJzJW
5xSU2pipXlR11GaS9aZZ6NqAzlcQTdnvPI59ICm9EIgCKO2Cu1I+xRoEYhTJbrXpNMVh58wcPxhi
yEihK9LvuEcHn2LpKuQG5gInffprzrTffd7s27QlfsOj2J20+YFnmmxPdVPYXdbe9q1ietEIFEqr
3oLxfqw74zhkyUtdG7cDHdHrrTtQXPWqnAc9j49Za/3Uaf+TtOyHPHXv6HYwkY8coByIJl5EvqTb
xurvi2Z+46lxjsMaStz9Ua/HUzPnzyyX/BbXAdBXwerlJkSROmis661x8z+cfdeSnTrX7RNRBRIi
3JJX6pxvKNttE0QQOTz9GfS58eZvFl/5crt2sRohTc0wQqfWwtND8xN77m4g4e2c8d+6qP70c3o7
LeNINTtqVfHBNSgTliz8FdX8ILVKbU0Tg+NWHelWHEdvPE25LamZeSnzUTiQd3WbeUBQbLt3HL3U
iUvZg8zDs5klnykDnUHKT0qS3mct1Hik/CGvQBKTqgM1lNCiYfsrSyqoh8i6DgGOzgAjLpXsMJGq
m0aTMzs1p/wsxdJtLkmqNVBVOxaieksN41LA0CFlwxlEfC9SJY+w/EFRorcUBgunni02C6BsZB6D
ZBYk/nFSSkjylFUbxHEJTwjMqHp5hCdO3JsB4eDgXY8OG8XFGhoegfPXNwyVoLqoUmSKHcKIO46d
60/fAEGxNQqca2bLYWO+eDfCmvgFKb+r2/NxcGYXPgDu/0AF2HqRVXERaRNc5qCcCuQYqS2IU4gn
OHv4kWu6jRd9zn9wMOvd4uLrLvgmmVuDkTNDnTLdRC1D8/SGc9OfjflJM8YlE3fyafrRJNPr3FKM
LaGxBOVMYjqlqB2tyu6NUb6Fc8WPORfvaZZdBq6firH2ZZKACms8SmN2Bo43UFmYOjrInVaRY9ca
BT8VioHTAM9iQiS4bmiKz6PJKanx1BACE+xp2qN2b0AK2RoSTUXZV4y0SCi6orc7AdkTxo7Qbz63
SXLXapktMopOul4FRcIrCETmL7rUc4vGpR1GIsgUtpfUbnzctSiXHrUCDAkAQ+MSg2BadXeVGruU
a3dhimkEVAl0NnlpORwo/x2DQm+OkT/NppOQ7NMk8V53Y6OmXGt2Zfrc15CBWUwtemKJd3qCwx8I
fDY79jcqDCuluz0w7NYrr/LeRMSTXiCIBeZ8KkfQZ+SfI2Zu18/l1nusDosMdwEywwMnSGX2rtT5
Wcv3AspGrrYGVusD6WvSoGkVt8YhbgAIaECggChMDbVEk4jfmjns9Po2Ms81sjqpkCT0DNWhodzH
JuTCIRdL1CAM90zPtpqJa1h1RiUV1xrOAJh8qZ3l5DDlyilRjfeukHI7EbXmjonuZar2Nne14g5Q
gcXUDP9vqiPvqOIDEZprhsNd2yh7A9+tJV7W4+/CixeKVMQwsmzc6CH5obx90SN/ginsJXf9sXNQ
Lx8yV/j0cH27bEW7NTBbn4cMmRbgpZKAMlPWG0+8YcdQGev7skuQ5jFh3EMYvMBkk3qKvGD7onFw
iJmc9axwo2EIplDnEANAupIhG4ChkqWOwu4kOlqJBNiyoisWaLHjsdYQ0mLO4sd5nDyD8uMgdXfJ
wGBYVOfB1DZvSltetDG51Urwn7M9Wuv3eb+6nnMrjckLNQFDY6FhLRq7k6eAhrU3Rt+IqOqax1xA
TCSBftIC1RihzZg5YIZCW0x/AFYX6YKzQH+ku7TdGQxvVLTqmsesDyYEpwb83mKUTZ3U0wq7Pfaw
DpsCNbL46/XdsfleqxFY1ooWJjmzBACV/jafPWTPjmnrF8VuzsipIDq5FxQ3X2nVc6gaWYUmG36q
f9OO42EO6IN0wT5zMMg97UFQtuLKqlFTdhL0JWNER1Nc1PyVGzBHIki9zJedBVsW5pvk4at389cB
Zl050nj5geyseLNT38bwFlnk3KL3dgF/7Rzbr+HPd7+zWi1WpflQyKBnKSx7b0r+Xo64tRvxLuT2
DZI2j7SkjgENiC6hjzU0QajSeOGUPnMK5ckyhXQCK55GrTKsIlLuJ1Ugw+eTYvWG4bEBMllRls3Q
nRp+z7XpA3EpOyFUTSFcjuEZl0hj5YV26Gj7i3XyUxdnT9LAfudQw7A0A25eSjOmCKApZgAzxlPj
kMsflKTgxoFSZHITihGK+kNIY2AmyTlW859jPTldqJ5aJT5LEDsY5MrVRfMOzzUdCQr8ZYz+MqV7
aqBbCexXu+WvT5WbE1rWGT5V7RRn2Z7PilXaiS99LKrCHJ2hva29cSWvmQ9hkeicMmTKeTPcVE3y
qkON4/p+20gl1kyHNIsqOdNwJQNc7MsT1DyaJGiNPUuIrccv19RfS8TSOouTGKmwTmI37HuvERDx
loy9625JSr7ZxWtug5bXNBrF8gkEOxfyfKqiwpPN+U6LDbug4inRq/MIBCy8sva6ad+/E11jNctG
YpUqYHdanEtX89unxcITyJFT+tI5i5Bu/fxvcwq6hmjmRUOqVlswNkgvRGKepITtfPjv9xRd4zJh
dAr37QW+wzCgT7s/Kt9BUG0tz/Lvf31ydWSouiFpDPuC2AJmCwM7SB4XufMvG5auoZl86GOatHj8
3L3BE92f4vcom3ce/n10B4Thv397IgxGchT82K7DBS7jRwUaDIzqp8xkOz+xtTyruKvkkCaWyxwz
RxMsjV6yxATQAgbe15dn4xZE8+G/r2CQVI57Bc+vncn9wkUc5ocM9weklYJdU9Ct3bMqEkwtGtV6
wkKV8kXMraXu0pU2nrwGXMoSmbW5pFAJKCJXS1Aq9tEODmLr0atgJEUhUYUCBTf43MNwCC4X+V5M
+D7tpvpqHB9mqprpaoeNfgyP8LwhbgYJWCs6KkHid2/RneKCRi9ZaKj9D4ri3+cKIIT/91tLUCmR
sxoOh6MHiy7iwpg16G3NGt3aEv+LlsKyOf9vmIW0839/iKhjL3AH8YDUaFFkJgXKKCEuVPWdJht+
NVp1ms3UbQl9SoT8y1DJnxTzBvv6nt5a3OV7/hVRGhKHPUQllyF3BU+hMj3wKL7wAhNhKDnBs3Wx
K9nZIxszMrpW4JnldhoU4IyhtzADX6y/KqfYa62F791G9r6v++YPrQJBAZnXGVcjbEfsyZbdxmo5
dBCQ9R8Ktx2tyNkjl3/R+r/7equQMGp0ahMzg4CIDyrIHYLCEWq14pFTj/1kQXdhUBJBjhk9qV5x
bOAwa5tH+px7IUS3kHQ+Sk/XP+RGeNVXUcOgalh05TKvg39H86jBa7ZOX+AUZV1//kZsXQM6obts
1mavQWhwUu040dyevaFV+nj96RvhY43eVNOal3UDoziC/v4ofsnm/fUHb3meaKvowdMJkERq5oGo
2VmOE9UKCTMBm5ueh1TxFRNdeWZOzOlLZ+ZD4lDME5w+kWB8HqFWhvUohKM+OYdC3oSeY0XEI9Nn
7pit8pHP4d6YemsFVvEmC42JwSAyC6oRNsko5ONh59pa3vSbLaqtAgysggqCjgoaJCx8nTT+kIf1
MUefExJs56iaX66v9EbKTteowaTS57CAmloQ/egq+/8TenqUokA8/G8WCBtbcY0cnEelhoohfkib
Jq+QuMWm2mv4XpNu6/GrqyxJW4rxEeMBaGY/BUYfZk/Pc2g6O+u0cbOsIYNjNVc9zyWOLGJwe7Cf
cbcA6Wlr+G+0j/ZpclthcA0T7CdSpSNflLygC+UvrhQoJA1ntNEaWnQQ9q/LjejDVntsasJS0KLj
gG8UsMseHiBbW7MGuoKdd33ZNkQKKFsOzl83lR6zOufGYqBiaKdIjlD/mr3ulN30B1j5H8DVBWrW
Mkso3Y9JmR5h2vujUuDRA5W/HGhkSBOFffGKHO65lJRicZnz1AiTinTw8znPMPvTb6S6Pmhd9yOp
6L8B4egao6akHQ0pW7RyNH5IGfOLqLohneqN/a5/9kYOwVb3XV1GRjNxKJEuNvKoMWOQnloIg1BX
fOwbV2wAyeiXEOZfnyBPJlnXlDEF292CbuUEVwNxy0FVtEAhLn5SH5ZqThHZ7H1PWWWjE4x1+u9X
z3DEx3GY0gDy7507ueOhuE3uQ4fBLM1ObxZRV+4Mr+ZhvLu+zzZO/xq+hj6qmZgEN1E2gnSRjqB5
HgjV3OtP/2rHfxOM1xC2ydClSqrgrq48ts6IJAj8jhpvxjzuQrHL0iqIdhU38yXxNCh/7lzeG5fL
Gr0GKGOMWbCMXzWfU3SAKUzudl5o4+SvQWPoHLXNrAKTx8AZ02ENYEUfZLDqoIZ4iEfOcYAtYbeq
E5o7KetWWFtjxZrWyJSYoAxrsCFim55yG/L+Qecg+YF/ovlvxba6Cjh1xkhUzgCX6ib4cO0jPAVs
tQiur9vWF1kuh7+Oks7F2PQG0J+JOZ/jgZxktmctu1WmrnUIC2LkUzHXiANfKpEZJtiI+poFiOzF
fN+jK2ykFWstwlHP9VzF2Bwh/xwbOUBBxjmDMAzktECR3qsrt35ldf5nXUkxoYg5fE+p1YZVgB5U
RhtHyzBpDvd0PL4Gid8cyzU+rDOLQSIDjiW0lpvZ7oA9gZJLDvI6NJZbF55yfnvpX5TYDq3uKcrh
RM2df2Z50jWKDHq+k0E4aASJ4hs+cYfIHn/qtn4P70n+Hp7kYK/fubU71rgxJeq5ES4/pUGEw6oP
OD7+7AMxCzOiYH9Sv7HB19ixkNW1GjXIPWrtdwxJ4uHfDs7XqOyvg5N2AvN4CRdCMXObitpW9oTb
NyL/GhM2lSALNugAB3r+MQ+hJavnGpjX6+d96+Gr8672ZiIA9YGIptTY7fBShT8atsu226ji12iS
wqhZ18nQSOy94sCc6jTYkWYpSPiqCqkAOaiPUmy3P4gVu3sF59YbrSpflnG1LivMXYl40XuIKt9W
w06utzHZomt9wanSBhEvOqcglXlm7SxHovJ1l0Quzh5kXr4k7qKf17/N1oWy5q4wY6jryDBRfd5H
D1FQ+YuBoXTJD0s+869io3TNWMmhRtuYGo5EozXHoc5tCLe6sZl8lhH9c/1Vvh+l0rX6YIGBkplU
aCZFJUj7ZcR+zqYMP6XUuDGZodgZZNytsSCKtXD8d3KArSbIWo6QNyCgdUXDAygeOJUS+1kHuyjc
0p5S8/cBVlC1Lm7C2VTsWR4/hDm/8h6mAgBA/UgU0ViGMt+pKnQqUy2AkfaJm5g0FP1TocvA+KXg
DrJ6dAhG1hqYpTC9gzpEHsrdTla2kcOsQUVDH5ocADP0+groKByUprEK5bYZfl3/KFshdw3p6at2
TIzQRIFy6dyFfNGelJv8DHFrSNmWeyCZJZR8c4etwTqTLlSCLsIy3RSH+nPJJ7ldx+hZAubqm6lF
d1LkDYok7MX+m7xMScEFRb0R0ATTrK7I/oQNCN1yfOADh1s2z2A4AIbC0IWnftfmcmtvrwJO140z
NYgJMATOizXmuhc2+XmO2Smu9Es1gZqpV+AXE7HTOPlyyftuRVfJB8aPOWWpnH4lUoqTAUu3xNTS
J8+LAmPjdOfwLX+v74UtHaSdtHMDUU7XSJ6YdqIrukWkkuW/WUJ+KGP+G2zXk6ny1DK0/L7rADVP
9JdOgizDMJt7ucFGsrUG9qSaAY8wCUauQn3Ixxp6A2DwSJmnzWdVf79+GDbygjW0B6jfqNJBhwxG
A+wIPDlusx3gBfmqqb/5YF+F61/JgcihhZ0oKnLSdgDjwgzvuBR6mZABf9UfTRl2HH0FwKWIytdC
Uz1D1YJ5mgEAbhtPhXumFenlXRozYUNDBBbcYXnEyMdKivZN1STDbgrbvJgpdbQhvmlV2Zdo4hGl
f5F7nLQCtGAL5C16jhqz8SXNZeG7AlA0VdIAvuEQ8rSmuW8s6IbYUqQ+pU0+WpKMp6ozENCUCh1S
5blwtHB6R8MVcCf9o8gbWwGOu5o0Z9Z6yDG2SQblFAbvZFl+nyoAuXOhyJamd5/qQCG5NRwkAZ3W
abB1kUMhNNGPZl7eJgPYa3U4H0dZO828fueQlrQKUh2TDhWnJn9ALuzMZnIvR2I+ChnNHAjMDFZj
tocePh1G3UJ1KLbqUrNFjq79ZMIDQFZuCyU75nP2jMbLK2M9dfNhekqM0g0NlLdaL8iBiRbwrKjX
7Ji2cFxPfphm9SGgv33QlWOUS/25TkKodNCws8tJfQa4uL/pU0Y+wYoWLuyX6XkAsttLGvWE/mXq
FZp4HycjGJrco30e1KExwElD3Hap4RaSeCmU/DaSWQUQNfQ/hIAXatRJlmGoZyXX0QfjuR/n5qGb
5KOm9j9hShU6AGo/Y4rF/tAi73/RUIFTLhuQU0U5pgjaGHptU/QugOSYC00QnlJzMG71JnK0CbIs
ZJFvi/GuOjT0SqM6mATTqqbvXqu6fWaKrrs6zHBjI2mccI7O44zUTBP6UzUIrxvYLZWkxKp081Ex
gCwFOBVNwiyywxFiNmiUo/NSndKZ/4lFqDjlKDmZ2ftkUk8qZufewBl3Sz0Myrh+jhGXLXWCfkTZ
/Ezqxk8y4z6RcS302WEw69EKYcJl9erPDHEVXiSQlexbK+RxaRksue1gfEGKCMKfZf5kiAHWc2Cv
2hM3HNrRo2rOHxCLuidNd0rV6mwa4e0yuMSV/sG00C0U/Sxa8kzz+kWos6tKc+7rgJ4dSW2+dT25
qSLZC4fkgKmqF3elG/cYbM+KXi8+kK5qYBrAOBvAD1cORC7hZsI7eLOG3OvkarDEHB1lKb1rQ7if
CEnvrLrCh84I3jJJ5HMHvE0dDvdjr86WkXPVh3FKZSWTchYk/NVW/XDTDpBA08VnPVbwwDGlhwYk
N1ppT8wMgeDpeLd3QX+fMZO1ihjtk7xR23lxbwh9YtqNH3tg91nKMbRg8/O7uE8845/qDWKuLsuR
AEhVgV4a9LFqxb2GUwo0VfL7ehD/PmEia/usKQXVUgLXKEjykziJ7Kj0l8/rj95IlshaFkzieiFG
4J9A1YL7btQFbd7elG1z7tFuwLZQHqtZ9xVNu2mga2hlpnTHC+S4Oz///f1E1kk670lRzIWKj/Q2
2cNLbC8K6sLNXmRvqQb2pYO3fmi5hP+6q/rKgP92iZZ51uU30TCBApzsjMw3ysE1bFQq0lSfcxX3
eCS7WoXzKlkZ0IA1ukCSXad7ddP3r0C/JkF/vUI91B2uLfzOgqejTnRMhavPFk7oCJRW6UReLtyx
2KkKt35tVUJPMmFDPcBwGk7ft6KLbwpzz15z69HrhBZCAjwVBjpm1dNkPuR8JyP5/pzQNYoNUJTG
mKeQB8P4oZKLibuH9mCqvFzfrN8HFLrGrk1mxbqwlfJgUI8NrazCOKnw0r3+8K0ifA1fg/PgiKQB
5aoMrq+dvSsesRdf8zqIb3oYQwKN9T/MFpal/iZ1W8v2phC+yTWaYqj3IceQIM7d8JC+6sLmT2Cs
+MpO7bLxpdegtnAC/rFm+Bl5vjV5ZOXp0/Xl2vjUa4VeJmqI3Yi8CIz0FTSUJHrMWmB32nrnc2w9
f9kDf501DHcWY9u0COSpvEDfLhjD0lcKdhqG5B/XZlmzv36in1RVAT0sQ4HFT/Ahd7FUO2DCjZ0q
r84uS4BMpWNWBJyPbmlIh7aAfVG+ixHaqFzWKr0J+nVtlPVpYHxw0HYOxJas4jE8hMJSn/JzeYje
jSA+6od5Z602rim6luwlbRUCXEEKjNx0y/gzPcfAKfLD+BL+jHZF+baWbVWAJl3TDtOIW7xip9o4
9uJlJN71/boxridrsV5QUcpmFvBwGb3Jzd3SR3CKXxvP9CM7tswDiaxU2tm8Gx02shbvnfRUNXuO
1YKLgcuD8iJeVSfqrRDQ++kU2tPD9bf6/niTtY4vvB9VIDZQCoADVaBU0pPP6w/+/viRtXCvqrUy
1PGWz50Qa55elCZ3G+NIIPVz/Qc2hqsgiv739JFohI8f04tgzuz6LLuD31QWv2iH+EUCpH86j8/8
NtoXLPj+yBBzddrVcYyAemvSoKyU0gNC5qOXYZjZkM8u1s4Slw5qZjxAHNrmDZKwknpVUtxXnZqD
DFn6MVR3ZpRPLJ13VuD7zU7Wqr4Khfkwngq7uaz+FGQRCxOKpSZ7vmZbK7wGFxOSI0ToyFrl++lY
n2cnhwJ9cowu0LfNLN5b1MWc5bDbkFtO6f+90sgaYYzLYJKkFl3sSDExrZoaZ2j5EySvbIV3Pjcy
e07EMy9KvKn5dn0bbezTNfTYiMN8hGAYjN7z0ur4rwFyOJo40PL5+vM3en/k/2jDyiMtZ1gzImxE
D6obHRuvf6kxhN9jT2hLifLdsq02JkYKSU86XEO9qgMoqBmhm2vlczvFVoY6o6+Se6FNzzrKZLeV
Kgtp0G0/zUCEplVpzQLJLmYHAyBeRm+LkLnIkX7oauIWNWq/Ai0CcJidQuE/8gqs5aFjQSOPPlDu
YEV1z0TTgjwa3JCZrkBvOodE2RyNZyg3+UbdBaCpvEHk/GMwUm9WoPLfjT8kfNs+578zM3wBa6Kz
4XBnh8jpwah2lFhurUzDeQLRn/HczfgAC9AU6gYce7GIvL7UDoLiIinpxWDZB+TI/+1MrUHXEgQq
Z+i/F4Gu3BH5lGsPqnjd2Qnf95vJWgG3hmgol8mQBYYAv8yCs4aXP4+yrUEgAuK02X3xTPfEojeC
1Rp5PepxUnSNVgTKDJje+DmjVZerD4Z4h3qO848vtLptIz0qwoogPgz3S4VeQPBEnCB+a1eH3JOc
PVzB1s27hmFD/9hIVPj6BPGh7b4U9mBOk0LuwY6eFDdzK26bh38jVZG1Am7DOUObA2XmrENnuerg
EninVKVtzKZ/fd2+4GTfHNg1QJvMgjXl2OPALh0mdC8jRUPLUhUvWTsHBfBVBUNDJ+WOIcWPYTO5
qs59fZYcMaLD2MM+DihNtyyoRdWxsAUXLmVN5CLBelUITHEb0j9kNRkcmCpSK5116MnHcKcZSma1
PfENguNfC8OWDJTsdAISXNIdyF7d5E3isl6xtYT4KWGHTlWcJJyFLabMKeLsKButPU7VqSqgbl6C
/lOGYECpJ0FlHxMsv2dIh0b5KEmhX3LpNynRSrq+cN8PNMh6bCZBkA0zE5RvTB4OMomOsTDcJiuO
bPolj1CrroB3n5t85+c2CjqyhrRDukwQCR7qUI+UG/Rw2VlSZ39UE80yZu0UT+lBxNq93s8XTVaf
G501II32qlVooR1z9DjV+f76q28MOcga9S5F+AUNoq0BGzxCsgH69RSQxNzwtYnZkwpElJYEI8RL
8YG7R9nUdk75xgW5Jmf2pqgysx0wITWcQe5tE9oLLWPQWKH/+AurWmcIBUIuvDKDvlFgK1+0VteH
p6mg3jgNO7+xkSutDWcr2UioAr9clLHQpVAUmVuagjNgFuOePt3WT6w6iHCsU6sBoPKgUmSHzr/G
EMC+5M/O9/++RUXWcHWACA04XfMyeInPkDjAdbmAlRZOjQqzeTAd7dbF5YtxgGxB/GznCKjfpxZr
EPs8GSbTNQiODLPsp7NfN4N7/YU2ttUawJ6VXZpPgNYEgwmJNH7oRjmYItglF/XONHKj4iRrJHtR
8rmta3iZmwPsuCQa1dYgR5rT90h2VDCdtHwAXWORwxkH84xOdxDK7T3kUPYw6ls311qumJoUfwVD
Gb98rArsZnaOjtwmtzqKxhGYxdC+vpwbm2+NWUcwjEJNANIrRQ8ldCREN/lzZPy6/nSykZmvdYvD
YkGvIRkPpnK2+x7Hv62LVyUD4D/r6+cKgxej0p2Gdm9FomSQzBQVRH50O9WVU80x7zLqex7JPle7
Wy7ljhp3QCNBL/j6H7gBeyXaKoZMXCubblKQZf+CXmNznOzmx2KPuJgMzPc8duMfi5/BPlZ8a8HJ
f6vPKKsA4uQ1wmKhnwtqPs6qOLZJvSc1vvlGq3AyENkMBQbbgfY8HHsnBVWmuB1fFyRE8Se+gZiK
U2AcZe/heDd/cJXN8U5J1axr88AA6IK4i65A5CZ+HxgF2tMGir34mLRWepFvrn+0jeDyf2gJHPPm
LsaenVTZUQT9oxqIyP/27CWM/tWam2cB+mQIJAKdOgyMJvmOVPLOZttIQ9Z8BLmizRhylKlxViP2
1tqlhOykxbLK4bTxa4N5clNDYoLDjfnfXmeJon+9DvzSSZjCACbIyTGJPyW2U5N8obS/SUXXPISU
FOEYa/gGlItgyqbXkEIcgdedVZXdS2iUzVEmmPHWmTneyqOpOIQkuVXBM4yWKMz1sWs8BJzcHWuM
Whuajw7FnMkaqjG14FZ9RwvVGTk6jR1RfmegI45l72Yj7JzCJuAKUOpzfCrUivii5xqGluQSDuqT
OciuVJu53ZsGIJ31fOmH/JJVDEpE6nQaqwnCFEZ5idtKWEBqWdAHxUiz7o/DyH/KHfGoNuxMJbaS
rzWVIjPGoSkyGFKTso99tN29WIPvxlj6EaprC4CCN8bMX+OQ3cfz+A702N4+3ggzazJEAsWkwaRg
EMjsJKZPaOFYoox2kqKtA7iKYdA0ppKZ4rU6cVfL72q7c7C3bt417wEtWC0lasUhUan69aHzJVek
dnIg3ldd+Hn9UGytzSpgGXqp1gVDs5dCs8/UbRLeT9W4E0C2OrBrXgPTwHMpoGwfJLJPvvpeUCXh
UIGov3wluFP4016lsfEh1iSHsNfLaFpGmx1ADMmtlO9METa6AGsaQxgPZjTMeO6kn7g4Vsar4E9z
eqmUvR7ARixcsxki1oBcpiIwZek5h5Kv9DQP53L+U0jnRvclshOntl5k2QJ/xT8zaZScDgZIic14
IVrkoyuVon81H7Syu9SQJtj57F+I2W8C4prEoNVlVgw1Xkj18xvJki/FQffADxIEk7z4lhz0h8TO
D6onXNPP4O+TnnJ4uirvxk+YzPrQUD7s8RK2dsUqp1EyNlMtxJ/CoQ4Yg9iuCeFfPzpbJ3RNeRBw
lq6N9us1qdfYwxc+LzlXB+MkOUq6s5pbb7DKYcqhCcNiubZgKWAzOTB7Y+fJW5n1WgVXQJPJ0DM8
emFwTS9LIdQH2cm4hVsmQNvZ7z2M38Y7rJkO6VxolagQy6LoT84CmQTXP8EX1vybnbamMABO3IfJ
gm5pWvFaleK+ZVNuZ30hAZCmGlYkOq+SyhvgFR9GLvuilqBsGg/HCRaqjhyGL+1Ypi4zxc2ckCM8
Yv2oSXEH4l+sEBem1sSXcWLpMc/YRe+NT1JW95JpXEwlfDYkULXCIv+ZdPEz8qOd3GhrtZYD/NdB
DTU1g1MpFBNq3jw0EvLueS9B3Xr0KgcyZS4MgxbomsUPcnws1PfrH2JrK60ZElQKYQhI8IUh7IX2
SfIj9AXkqOVPFUA2gmifAXW8O1QhWInvPvvyen+vkB6GIl1+rfdgR++kjwz05UPrLgpe6W+2x6Lc
OuFrMd28g54oBNhykL7QmnUqX0vdhTULtXIPSFLgv3aWb+MaXnMp2GgAxTejxh0r8dihidkq2S9D
ak5UQIx0IOVFD/VPvRnOFe3fzVx9wijLdJpytrJKi6FAL16u/ylbO2QVbuS5qQ1zqVKz2ZuK5yje
2SFbz10lGmpoaC0z8Yaz+luwN2WPaL7RA1nTKAwh01aOWBaw2Dhocvckz4YNK8kMgEuxl4stL//N
fltj9TUaE73sIgxOoAaSwZE88ZkPA2krPu4x21Ttq4/23a+sdnUWA1fJGNh+gGmdNTAS5BJqx8DQ
3cjleFYmCC7R+V7L6MGcC7QH1GMSZo5ax5cs5G+hnk8AztZOaSJ20UZ4ENM/VKrpKz0a/FFzRwYQ
WDX1Np75aWYj2g5TfafNHOBdkM5jIW7nckIxZkAwuYR4MKCLEYbZoNLXMoBccXmjpuw0xobfUKge
mul8xyLmazIMtljCniDJeqOI7nGCPqMt2ulxhOoOkL4QiRriS1v3txER0PgtbogmJgsS0blVa9Cm
MEmEgqe56cbuaKZ1kIfpqeX6LzbSzKYkuk/m8baKwjuFK4jNYeeZE9A5tJLhLVvA0DZRLqrB7pgA
JTgdJwhXZ1OglIuVfNQ+yNALO9XoOpvd7MFm4DWJyoCY4qPptYuG0ipC48OpRsBmBKkdCfKHkJZM
XzM9VpyKE271RDtAAsnheuXlQ5vDZCf7zOOEIZk1dHgVMLBq2/Z33hgftcTeh0mqnKGqLkkff5RN
9dhyA7QUGNIMovOnYrCqlpQ2C+lrGlG3SQAtTTQUYyPmgZHSPJiJduRGEVmSERNI4c9vcsgnzwxT
aEgP5gJVrt1emJHFIslpwjqzcqoeB6IRO5nanzleyzZwGWKVmx9lO7yJUj6NhnGb5GiwkzLBbHhA
ZTilKkCAYVzZDDNIezIlr83kD7hCgYWYUYD5IMGvQmyZtnCaU8l43zD+2Vfq7dgUp7bM36OcCNhS
DBN0eLXIibP4NNatnRHiicrMHZHqcA+kyePA49giY3XXxs0z1eA4UarsrhbpR6ah2RZrr7Balu2m
au/6JTMdVEggj3n+pEYG/l+NPyVmxS+0mPrnmGS/6om/kR7CJiWmBSmtSpeV89OYAVAsQdbDVUjz
UMNUx4Ij2SMBhDOpNT8yyJ+q1Z+60jwlkf7c1QArhzVK6nDoPlCZllZiNjBPiv8fR9exZCkOBL9I
EUiABFfc86+9vRBtpvFWEkJ8/ebb407EznSDKFVlpREneNXBN8rfNziBAezGBtbuxmGQUT0xCDE8
tWvW/sWrG1jF9e1rVZLHYHE22PV2Xw0hf9i0fJRh/j3Mmw+LTO/Afd99Ebm9zrDV5kv3IqH2iDpR
fnPTAJrK9SOBbDqG/vS4rM51UwpU3XyqkqHk8eb2JMEKD3kzAdzWl3n+bnCSMzASz5j/mxTC4VjR
Is1bGH/36mMjBcZ6mX+MU5/6UNEDTfGzkYQmanvnOqmtiJd5xAbI4HfKyV8NybnrsYOjNIcsChoX
+Bbie8hPsCQGO6O6zzlCewz3RQTl1VMR5iRpmvzQcu3FppIDrIPbMYZTt7kUNE8r6hPssqdnNRYZ
Vc7ONSbyneqY564TK2Kf8XFcsFTf1WS9hRq6AjSF8l6GwW+/uFcbrHu3L75ok3NosoqL6caXKWQn
O3eI0pDi0y/L3VzAjIz6wT2ycnBiVkwaqijvvLF7kxvHTn1Ly4k9Nrl4rGt2V2k00qIFwXbicFa5
uZIv9rOHibAZ8+dRT0/jzePZA3gTO43FirmAXLVUMDseoZ+b3fxjnf0E4t2D5lWKlXyJgBaT+s0a
E9ja19XaJI3XG5iFT3Eo17d2UymSzdooL/Rb2dITaRGnYgC0JMyU/s/qV07G6u4uFPzbmspPNmVO
ul2u1eJ/kHaG4wAD3l4TTxaxK+hfJcxBAyCOSDkkOQycYvCUTSRy72/dRvi7TwlV2os4VBn5bK5c
9d0ZNrU53AWcxITNlRcwlLJYehCFczHjR4boBlWk5XvPLjD0Mc88ZKmVxSdppu+BQR/M2dW22/PM
gngb85PQQySK8mkMh7go2d7SBkWgXr4HuEKaAKmk+PSRBmUSZ8ICnbh5vNUo6NDQguuUlGH5iiqf
Vm39qyc/nXBOIOlzshnfrK7sDnK9hE5FIuE6PdM6s80vnHDjteZ5Uk4moV0ds5Kcl75/CBbvx9pG
Rouj90XrglXBX3D1IvYANIraQz5PUP1MU5sWynusRfjt9K+DwL6T+dd20bGvl4OwOZwut9jczPkI
4nRQ1EYKrxfMs2HkiCal0xbl9ebe9r47nN947vy4M97TDNj+DmG2u4WL1K3/wa54ivLRjDE80X+M
79ybGl5TvXOu1ltJam28EQ2spUsG0KOlrFAB/SFq2j5DZFoMt/sKO2cnshya0FbcSq9Ix1InRTVG
g4RD5ZDvHIfoxBEq80j+OBG+Cxt9tKT6yV2T5Cp3opXT45CvII2U94GL9IYQL5k07jPwtUzmLG51
8OS5/LhNeRtpMkMFPhwpwYUCH2ATYYm2Ic/N4+msELLYl4jMVaKKTYAPGve+K12sYVwfvhhb0e0n
jaOAJf/Qent3JfchDNIHiJRs0CbzuP6EU5gE1RqtzXULJEyB/wlfP+Ty0uVVpgDJSmSUgSqbeLT4
VJ7MCCf3AIuvHgvvGTGfEME8d1OR9hOJ/NEkMmigyOl3pLR7dOuRmFg6E1YlslMvRC3xJsAGKNqd
27tOJEV52fj8qnR/3tzaQ/swfcq6fGgt5kLfm7KtImcrGP738a1C0UI9n1Li6oclZ4euH/EbAbFS
TnjTQp35jWPFWiiORHDf+f2vps2/QctzyQhkQ2PUbN7ZM937jPClPFwvWzUgNLExh8GrdzNMC4KR
ZWZYfqhDLsIBwUSL8CI7e6egIRPdYmP0PTs1+vvKVaetd77ducTzdPnT6Ppf1SL2S83KuPGYTYTu
XllOeNQN6oeW6s6bxkcBWU6zVDL2VwlfW1kh0pfU6aDDqzORbKqrT7LyY1DLv6HlBlxx+uGXeOEw
hnrDPx5R0e4a69yybBH3cNPMrPOeKzRXQ2fve7/JwtZ7L2GIvUj7jNwDRLQoEi0teajYkihWQTlU
J6sj937f9wn2FWfphGVcUr/B8hhiHKJ/SDOfnBLJAbxAaCd0xOOiT8ar8r0pl+ADsqHGB+y9dRF0
ZHBIn7p7Atlx1IfDbg3764rrcBTNUzVYWJhMZi+Ne/Z5CB+obr5nxbjDfmFKOyb3PMR+tPchMVtc
ynBbTQjuFtSL1LrSUzPT8nnolw7iLzCSS1olS8/ns/H5Z54raPQgcC4W7zgTw5IxdDBu1itmgx7x
meU8vw3G7JS7/nmq+Lab16cEJAgwqF2DJE0jk5Xpe1l7OwFBdDmLc6n5cz1YhRxK+6pyEOtbuOIZ
kiem4oj57pqLxwfxsmyEnGw36j/8May6UAEb3SFNCj3/JMpkgpdsPZtn4pK0tetFWhYjnGO/bXrf
NiNMtxXI1T3EsaI49oaWSP9Qfhq2CqivfdJL8TlCGwghVvXm5TlG9ulWagaMu4xqFMW1T9aw/Afn
3yAJ8wpqdQe0q8pr+F613RrjQO7BhYGWCe04Q1pMLl4b1w7QA6ObbcUZu7h//ebs145mIzg7kbux
dLH10XVvJq/hD6+D49zxQ4O42Ehy96EnzpXXPnJaCtxxbTicecNuTxVJILpHzmX9XhVegkN9gUf6
z+TSNJQFstjUpXfpm+raS2l1VgroKiGUq+PAm5+QsJih9O/zRWO9ooSXtt50XEj4Fcpapd3o0m85
45WzUs+p29O4ovJS2PZ50PmvRR5bNaODbFWRBmCx+gN7lKWfNtbdyZYd+6H7l7tsw88sIXNbtmQL
150jtmuvtscAI5us+Ofgyescgn00wowRuQJIwV6RVZvjL9J0jtdV7+mMW4f2y77ItzzZxvbbLOEh
cOVdRWxq1tJLqN3GNJfTtemKMOZs6mKp+2fmefDC9L7JiKcvWHBERs+6546ZMrc15vY8YLnsI3ki
H16WsnJSd2Vjhoo9RqvupwR+F8/WcZasMUO8Qa9AnOqhAjUqyoMcRbWVUNx0hc7MnD/WSIGN8V5T
zylAm9qQ4YLMm7mo7lxRLKlezTPQ+X6H+gGCQG8+VOPdz23VnvpKw/19BbOgUGMJOfWw7ZnaMN9U
pQRZdTyGPk9s16QaDgMR1DhxN2DqAqhLM9NTN142+6C89dIIsYD9CC0HrK5gh186Gfox9OKBiXJJ
AStLNAdDwaeo7m1cQWCYgomTzK65L/oguIe9/0v//ywXfLYzqV4doJbpJMhRTlNWEPjLTKRA1d9+
0bI9G4mInxne5E3RPZmu2pU9dLY06A/r2vw1zXRnF7Q4jYl0EF6KErJNPuLJjRtsipCfBY3GzhbN
ufHyBE/91LvqALukHSSwOzLT+4GaY+F0XezlHbJkvKfRlidUYnY3ryj/vsB4iYC8IcRTEbAH5aAQ
V/WxhDVgSACuU0QFq6AkKXxMhygv81dkrR/dEhsMqRm8zKpwzfLBfC9blbphGztl8QOhJ0EEBabK
QEN3DiXzOA5nMLYzRqqnkgQPIHbuOvzD+UBxK3pnpNzt3NzblwVDKc71Wz7qLxS16iCd0n/ACFte
GKwqj9QY/ghkNXFagwiowKpk6GA75Ylz21kkKC06SOYVGbbQ76oZBjirAUNvyO9C4mO5HZ5H7v9R
GCOV+P4Qn/RRNWtG6uAHFuUPlVoOMPT4C2cWpoYVWdV2D5sZHqqVFBejfB3VwwCIF3Oe6cJgi63U
d3lQwERsagJMrl6Y4LX+UtN5CfPsvoLkNPFadgpb0MP0wt2drhqxX9fSiZHg87TV9gImYQr96iOp
ZIW0UeXuZ+WNSVBWh446qZIoE2MIM8c6RBpRYDA2BZs6KMu/vG2TSCuCTFnXbdoF5V1lg1NT6xn9
1Sajqu13zSaiKR8OW6F221berV77A/Xb62bMwXrVb2vWyDaY+gsXgV4jepPRu4IVmdgZKQyz++t2
1QGUxpOnvaSxEFaISt1CzuyJ+Ou3I5wHHPR3JSB5bIROzQ39aOiQNnBfdScxpGZZDiNk1A3E0tZD
IwzqPk/6ERkx49jlmEGnOiIUN1XNLlAdzyVIVOF90GzQPfdPnewljDXHjxbevL5eo76xH1yUV2+Q
EEssMOwNpzaayuCSgxlXdSgfoW/BxxDk1BHFYth8fW9iXqIOgngo1TNC5wyzzH0jcrCu+0O5Vlfc
Z3vC3dfCLZ7ylWEM5L8TbwS4jOpdKNhriO4iBM16zyYNyk3sU/iVUpppXAVAYdqH2SXXDoGNCewP
Ds5cZhis/yGFN/XAA4K6N87HYpfL4qEPPZLoYPhcbAeVPtkRSk/IUD1VU/0Wkul5RS4Ycd5JlT/6
rpNM6GRgHBYPXoX4MGIzTat3h4J3wtS9tTVCRELYVzUCfIDV39WF3cFPNXVAEggW/lcpF98x6oYz
ORctgnfZTXVWIw6k5xINi6f2E9mGyONziksJo+CGld5cjpjx2jGaW4oUJt3KuJ0CTAQSuok1QAZz
6DZvjovHjVQP2A5ovDfqU1jcS/IZaIoY5/FaE+ufl0DcsnODec+40yWwiW6ua0P0cfXqJQJQHKSL
0V8kdFvgHl46Ddj3ISMCxYAnQwNPRvDOY4SJdmnQ19nUkcO8zBma8N3IyuvGMUOOZftKQEY4ddI/
hUvxtWzqElhAuPUIdG8KW/gJ+Xh+hpgT7YuzRaR0Q7YRkABdU2dzikhNDDFgLTLDt8oDbWTzYfUL
XAkjEv1yYbCwUzPyRaoi2MNp4UTdPs6hCBNTf8R0k+DiOmIue4Hrahfrmj4WCANAO4cA47L/DBwS
AsYgWd+ECWb/O73mV8rzLt7U1Mds4VtM6ua9CWCNoawHaj9RcIcOLnNb72rpbA/eFt7DW6A/cEIF
mIcQjC+Te9IoVOex3v5MM3S4CWETgceMCY1CEd8u5Xlq2698GN6VCe+EcRMh4H2CjqWx3RMv2Mda
1i86xCP2th5rgCGf0pDjXRirUXPVTreAROd1eMGbPQ5e36a6xy2qBlFnrh7KRDS5PWABPcGoIUQ7
jjSymC9qiByzbHE/yodwkJelLI744d4MKH83rLeMdUE+whY5sEGOq8an86+ChwQ8BUKRmZYeq1We
Gt18rrbbF12RTLdhTSEiGjM4xhXMvznFLSGdIVEkTID2pKujf7QTXOhYHPSNTOjVZ1KjX1q6aYwc
u35xCpKjQrTtlh+7CVh1oGYYQ9RYg6BHAuI3XqsNmHwzv9Yu6h1+wNsorQExzWelcXMSC/MYIsyl
B1rOBgsIf2ivm1Q/C7imuJhQuViYjX2fhsFT2wP+EeWWqgJObGK5yOo3bChEHfWJuf2ukjgPIaR3
WsWbxjQ8vK40BJTqXB207j1OyIwMudbVBxm+s+redchBljDHgcBoK+B8MBeHxf9hhYDlNQh9b234
XLoIGyJg5OthF8oD32DK0rhxgKAwwuzjiiIGP92V4+9G3C8LZNYDmi26IK58FuXAfCsVZi7wEoZE
wCnMBggSF+/LnwOg3gUCxFDh6zppfBoVDv8eK80TbcWO8SsPOMbRlBTtRUNSEjXy1+vCGONfG82b
91vWE8pLG3Hifa0CiLpYfrowjxf6vQ0vaOS+kDWVGBQhDj8jNjpOUpTe9+LmsFdaX7GJiNr2bvCr
L4uUQWLKyLoTiFEoEf76tPrr1bP8AIj6oyjtAFsnuiMefjI2zhF1WTTMVVT58PCHHdBTgGRLv7J7
CzFM1cBctSJ7Cm5qhYnGNGAzLfP7ELIYGC/sUgDO8fWrhMdanX8iYeTgKn2hHvta6/DFk2fePxr3
AqAsk2vwVjrIN5pEe9Z4ztM0IO19Hp4g2Y6ZYq+4Lu91B3fbxvmebPfiLsA7W/9fj8YPVch8CviU
DCMylQt9qUkF+GVIMBvescp/4M6CkwcnKmwrxoiOVdKpLSkAxdWokn1H05G95y6PfKoSJrHO5lBh
MvKoB5Jw2T/Ksd316xd2flknkfzo76n91hIfL44hCkTaga5X9fX3guhNgKuRwqXm4bNwXymcuPoB
bDMfywzcDfBHgY3LjPah8w4tUqwUs2CfwL6Gh3uFr3tAFuGIMAMCH0pF3inebGh0XNd1pLCemIS+
DIQkHQb8Sk8HitARhZUOkFK8r29pLJCa13Jw07bq/nLE2gPDjyF62bswgUHfcgoxoSz8YMySwWTe
Ic6jKvoHr8A9UWcevmFsrE+t08fWhoeeoLaPMgB0AD0WlhDjbGPXJYfKCe6xfo5mZSKSj048ru0v
PvNTU8rjRP9KNqW6hRq3LmK9stcBkbX1CrUGwl8TtQ0Q9pgAVbe6mxf+yLX69IJ2RTi2elcefSjg
CBO5rHkYFZZlwbDn28YRKGr7VE7w+QlA72Q5zYaJfq2eE1VrCyev4rGfUZhLfycFudgNYSyTCxgZ
tf3A1E9fz7+TwK6IJdVosKpiJrZVjiaWR7YFWgVDeYvxAW0+Tk/Q/quJyYD6wez2m1GOmKI7Xayw
PEUw6Gcf/KvWd5EHQLTBO/SuQ+3F2pQPQ/dSgEx8S+y2Lh75RqMAakqKZ9S4fG83jQCfJpXhh0tL
nBp5CXHPw5cMv9B6NL1/zcsfgZRFLZyTBrEVMEe94RrxyrvRvLksbbb82VlB8OE7zkcUeYGy4nWx
kY+FObs2f6679sfmBaLbRrTf6kxkjzAXor9zZ4wYbrW2USmXL5uHz8v7QXcYe0CNg3y+J1rgZwQz
2rwHoINK/c0cHheIIJSrjXk+xHL2jm0PeEvJqwHvA20qAKDCAL1915uHDs7F31bDDZYhzAwuSeFj
fosShNmMS5F75KfKdHcYKsj44MFGznhNpOkWhyBbBxDT0UsvMSqVfcoEjQcNRxkF5eoxUGsPY6x/
K6Lupjy4rA1CndCuSI9luIzjCqvRvLMx8hxiMV1F9YZ8gH0XtCk8fDLoEIBx59fetUd3KSJE8/nb
9NbiEhcj5Cf9Fuf+fmU5RvcHt6CnsZj2DfR8jZ9HQXE1ysHn/rXVz8zOEPo1CSXQlojmVFKSgEsa
+8CbC0SLNsUc48p9QoHJpsDb5ZxlC1DWYLDnsAgxZ91ybbHlmMrTAIPlRfkR8JeD2NSuU8C2arw7
izllTQENJDxQl657F3gRcKitLWyHNCi70Oe291vh3/c13qGQMd/eFjilkO6vB6/XjiXiop1kaR4M
kBEs+qJ11jvWfsAzBBf/49r+se640Zeg7DNFvXjSCDMYDlBLXnVQJiBsogP7E3jAPHwo0NT0I8zl
/CcfBVvcxoUtxLEPd4YUp007aOLeva1L2kFlk1Gpb6e0Nd9A9ndgpl3wx+miRUwM8OiRXWzVRFvh
olWy2FqtCL41AGX4uwdXJCw0sJXAomBLqFucJ4Y2yc2fVxEgdbKLXLiO+yjeDN10L+5s+Uq9vwb/
wd0A6236Lih8pJb+oAAxh4B2+BKmTc+TGkbi2GfhTWDLA5twvuuITOduyaZWpqMWyYQiA8Umm2g8
IT0e9XUSy3EOinQiry0u/3BFUXD3cuwiDRp13QBdmMJ/as33C1s+AMnDStbHbb1Ggo0ntgafnjTP
riSPORrWm3znHjunOqom1I9t+AwtBsQeqbS5i9sXt1sJzLgtsHIsehSvm3YQCla5QiReNfiCBho1
3niDvo4FFhYzFtlbsJ6obU8u1hJ+qbCP01GIhZBbg1tm68TFAmINwgM8IjP4WpF4crqPvGxhzWAR
jTwswMCL4HsKMI0U79s8wNaizAaE1yaBs+6rxnnRNRzAW5PUgu+DJtY+NArSO45WpF5J7gs1fQQB
liz4F4p5O7Wd3LFBXpmwb10nsxkGT5MOI2yacYyQKLj59a7Ygi/OukT4040OhuRpuiVMcwDk893Q
wwSqWJ7gnPaN4dfZlVOwA04cN2F79Rs54atRVQpDX/DD2uemMeAbBKmuAWchdIgXzgWAYDarZUdN
mGqM1eWgDx5kFoGsnuEMdw9Tw+tc999iKn9NGD5xV3/URbe7dWn1NKAAsh0ilBHrHaTb4iXIpMT8
o6ZHjCH3QSAeagklDE6TrIolC2YfjlNAQaUd7nCpPDE0Cv3YRE6FZTVzswD/LRRHo/sQesOLhmFb
3U8x7F6uvMKNvHg7TpcTb7xkoD6uLO+pn8Tr4plshCxl8sc9pDKJXd1Et0MTr8w9tLdj6K9YwRUx
/M9iH/ZjBWnWqLudtcG38Vq+O/LPL3978D8CBwoYz8TwlZt4kHbABIzGHNxKsAd6SHo7WOODTzGq
60h6lbW69SMT3gAj864c/WVCrK2G+cMTBEnDAaYe7pfTce1ybIFdH3eTd4FDW5FiqZPwBbXO13PG
kDYVKQ6nSge/CGgwy11LZtgvM/raOPBw06F72xZiBEaNkvKJihwMB3xLR977nyCc6DunxYF2eoCy
uJ4m0FRg1oZQZzmQk+9Biwrx88Ur133hQ2IqG9AnvBy3e3E74KUOf0PKsMzofI6zC1JEKbmfTXn5
DQ7CUWMQtngHyVKs2bo683mBxV7IaJYHXRV7vjUwUx0QMUNdrL3r+X6ewLHj1ZNLRhx6mKOjwwWy
PRaVThaU210eukC1lr5NsESKQxh2Jg3r5J0Pg4b3ZbF7PM2XRaHzY9iJrTBrTzuvjW0JyNTP0Z9g
oT/FW8kOdhw4aPT6BYstP5LrCKVGC/4GpTEeB5ItXRsXLoSs0oXT/LwBFMSljv0yv2xW/LmAilBq
Eh+8SSMRsU63bHXqndfA9drDVq+np8DDs5AiWwfvBF+uM22cQ7EVPJ4Z+5no+m4tgP6ZZAE0uAi4
z9E4TQcy49qW2LpNqn91JfqDuVoO3sAs3rVFhhK4EUEusFaZMFRVsAEBgCQo/YbG5a5dmudGzGhC
oWkbigzEe2y8/JSuiKJXQMBDkT+qxRKgvCqaWnYYODy5NKC2esRmod2A0sgFWmon96fdSJoBRAzH
vRoGDJK5oCBJEWC4dNhOAGfB2Nf9SQSI4EW5MpqcXGRVx71YYvuYj9MLL4Jdx6zArry4X4SoU9mx
KzXYlEzLvlRljWu32Y/tFq+TeSgn+Pwp7CWxek1wkcRV4Bx9j7+wwntQYfG55Eq8+HyIsNISuxGe
jivnfgIsakVbjMpUjvlV3IiEGhs3ZPg4yCsdJ4RXzMCA0cstCrJC6/HYON0j0trSDYGvQrM3GG77
ALCBj7AchoSLDwcX0IXgT1j7OIee/xEUW1YTjsUPhNFrpRKXmJgrvfNnUIBmP5+SrmUPdkAXxn37
gZdYRcvQil/ECp6YVeAiAN8vPLSeoGF2uB+kN/7DHJEoDQkzLP9sCK+dfjvM/Xjl8HcsbVBe+MKz
ngRP6+B+b4xd62nd4bdP2om+QuZyKYJSowRC1VQvBk4Sgcbqi5ZeOozy5LfesfDL95qWdxPPPxs0
U2p1XlgHy0qJRr9wf8E7vuATRMdUWfDrkMDULeal61QUWPPh5diWOrV95GNwhmzyykFf4egkodlM
ZnW7tsC67+flHnaJdz600TpY027FhSnkafL5Efm3EOUogNx+Qlh3oWJOtknvm7I96Xm8BBXbq34+
QjuQbCUWKSRQT802PEtJAFbnn47ZkLyyYpIIbf3WG31gK3kfO/++NjgLvRfuBX7PPIRd4+q+bWG+
y7f+raFFNm1/WNVn9ejuRneEJl0kKFkHCl16bc2Z1bCpC6seXQtGQ253s7M8bRVCdJf5VM/1B3PM
BUAN9PZOiXGhR0BDid5o2A5LCE8X6zwuhfPQ1sh4LNQzuHtexMh6pzBKQA21bwryT5SwqtSFQiaR
veZzfWgbRMdYKHU3kb/BfO+5E5iPQuWeg4k+DTV2zk3IMPAiFM/h3sUI8lTBAgjxlAbtPzzWw1Hd
MWqewfS7FrQ5OTo/UOoc5DQ/GK2OJWhKEZ/NP900AHW6QGPGa55tKRRc2YEMlqh+Kg9uuIn+cDoC
m5p6+IPZGrx4N3K0Et41tftnaliyYjf7CrbCTrjN55jzIIYByJlSN81LdaFI20vdRf6ym0wLNQi3
3tZgF9s8D6PGUtC4yyGEIbXpebbMmxszvzsaG1SgjZgPNOExZRyFRCG2o2tPavYvtptAzhjAZSG1
ea0WmzVLcMq36bECUuboM+UWyxxsovS0k/1ruHxgX0/dORLBhZdoXwo4JyO3Wc1NbE2Hrzc/mAp9
2SgOggRpWNtjCTOwWsyg2PRQUVUEfwCnWlOkrGOxQYNhxy2egGEQer1dv02HSUBenM07tbCFv/E/
VrCQmN5eFNMIlxvOLAgeHY8f5zIEnWaOgxowf42z6eGAKR8vUGAuyAMsnLuufxxXvgM/C/voOYVt
y2ktyLtty4y0aLJGfnJCdYHv5zN1zAPv+BIFQv1Opnpfef6EcULBhQJZ2ptqEtlrkKo4au4AMsDs
kTMpQHK9Zd1ut2VuDqYKK8s7Z2A+mEYKd6PTvAD+xLAAg3HI+Io72+CecNxXr5c/QeefYQ2SLdh7
xrI0ReKPLqTEsI/nmLXHEveuu55XrJWAugZRpbHZAM56p9WSDAxrerSpMRd5WvhjJqvqQvKy2FXA
cUdmXirH7oVUQ0zd8b1b5oe8QMxzsBxDd/5qOf+BNbO/07e2JsC6ZNywsKm8FcXed++LvGeRV9zu
wwUUw6Xd7hykVEYMSMBpG9VLyMlVCoB3bL6sORZarTu995Sjc6vk0Q+WPffZFZ4NP/ltjTb6Th2X
Yr0v9LbEkwHFMScsQ8zUrQ2D9CKEJUZCJRwmvFx8h4X37K7wN9/wHmREpcYQSnauAnAwCyyQ+mpX
oyN2MH8sW3FbOpsvoPIVlp9h7BF6odUCSH5yVpgnNSvcI1Rb7Ub0/nvh0zvseb/cbQQcUDoJcr2h
ssVuvewU+NGgajVlkznVC+Le4nxas7m2D6G8MWZm6z+64bRbi+3FdQaQG8sNh359xTboBCeei2PD
82I50HgMpI1TPC2BPBLRY7XsYFqmALqqoPjuCgwV/bKcFpmnm7vi/fP1vYQNbFGhQ3BbTKurqpIG
SC8CSfENuvDIZLi8KgdW0BsMQJou+Gdh+jGBgYn+OATdD/+iq89TRdFDz4MAvKXeANinbknBHpYt
QAZ4ahD1NgatjPIQrsGkn+5p62F4ysOd4ykRB6JPHafLuDOOcNdGKXHXxLo1RsWGvJLilps5SFiL
dyGwnY52P3Iq75oNcKso/iPsPJYbZ9Io+0SIgDdbEgStKFKuVNogZErwHgkk8PRz0DGLfzSl0q6j
o7souMwvr7XvKs3bxrbzEHX1lokH7aK4Udp+q1tZ4k95zbmdly3Xh107FedOGR81od3OQ3j1Bu12
tBN2DfloNdPOiL3LxPENRvCchyCIrlP7qlFuWis651rrqxweOoIrG5Jb1JYoXiSrWofIjlxoRRNb
FTkUcMVznrW+NWfLbrUZi+wgFTUYe+Niu9HOiuwgTIt9LfqThSfX6quGAyWSXj7ytzyMD6Yp7rpq
RJTutrRiuLcAekd9QFXuZhpMdse3bjZDUIQjKub2TB5x6Tu18xEX7U1bswvXWZPB4k9/ZjvfF3Gq
BOCWj2MToiGL7WdDsuyCOzthGq7VBVz0XHExY0PdCKezOFUiUapK9TlftnjWs2tcd+esNYjjsQUy
lwkBvqFDUGRDJeEFOSwU5fyrqtO9BfWiVtRdTWW1HTEmrXShHMyuP5tmRaww9JZeb5WoeE8M5Tlp
+f8vMns7AXjPWI+VcD95DqOknHijB7lJGu+2qsFj+ZLWjd5pqK/U02hof0SVEHZs6iWAQPeRQB1l
SXeTp8Vb6sBOqZV7VgZjay24hjCiB0tPrpRDO+tQmPlmsMNtYdUnV8/PLs/DZETwWYb90iK9oBR7
4hBOoqp/uTmPJjVPXWQG6WS/m4XyR0K+C5ZOUGf4fj6dkUWgpz0wzsnAUuObgoUfRc2DyUF8w++9
Z8N84pi24wjma15/p8c6AhCxHS2TjbwLHP78eSKKGfG8NyEQMZ29YHWwOrQBfYx6SkQojeQToBEN
A/XedtOLQY6Prk7BiHfQEh78TAgJ2yH4ZMhNxK01z3snna96OW21xg6kMZ9JdaaMMwrImvFRuwK+
92CdUVysZtfdp64giYtCESdH9CmaQ0T+NBE5uzm0r6o9HYkYfkNnAoSbEF0UFuMWnGnnhcWJVRQw
OdXAca2cUXWaz3kfnww7P+hqdz+6TI1z061LB9B9mt1j6yXhWoBlHxBILgjOgMymkSclTJutayio
pBdtSBtXqJuRbrszQeIxFgF11IM4KbAcGC+DYuwLFzKip6eoR4PM3LbJakTH/RAoifE0JtT8xcqN
Ndr0GCFH6YqITa0pqLF0IeeUSa9XSUEsoiwTue5k9dJmY2B7wynHNrcyywzgh/+1h7w2MzvoF5UG
7kl+LmqGWoHwsZqXNMoOvWmtZZfcZJNzGCI2K61/pkn+TkxUtJfa1kkRDZZjYHXFSx86rICDOMWU
9Uh0ROkiDZ6kr8j5gcyULW+6jTaGNQYFLfIMoNrxkAsb8r89ai5qButxlohl0rH3vaa8NbLEA3TR
DmopDpGdnwfN2TSAM6OlYO2Qq8QgpFzz5qBzen01hhEjkP7agYbV+rRFFrkZ4bj82UQ906H2E4Xq
x2V+x+UWcHHcNFt1XwsIjMxTbie932V8WGX7pLXFLZzh4Nvq/MRJPKhDMl5BdruyvLcLuY+n8Cgt
0NRQ7gd34Y2tG9wc57r3Th3pdHI582rWppXpr3nSd57WHNvERfyBMs5uNhH835Bk57z76CxALUE8
FFtNU7BAtxsSvU9Sc/1SibaAFX7kUE4MqOOkyyqm8aXHNtm5lEcgScT9ZxWcgB1lU+X0vXVItKVB
LLOrnPNm4CSCzsNAKjqpwwGggX0f5UE8rt089t2mZR5uOOM1fmOMPJKHHPqpIbPQUvmvB5eta9rX
Wep7OH6G5UyEtybxol9JG3LWaAnLeimy5M0rvFtZuWIViXDdQmfZhvUgXOfVaqI/ZpdC1kZrj8Sv
uamJX9b2GKAIly/2Vo6KVXlAW/UmcvWUExRlJPqJNHCgsfzRGcHJBCNLaVdHNRofm4Q9pNKzo9LX
G5xO65I1JZz/qG5xnRJ33ZfTXVw4mAamh7yGkQnbh1mbNuh8YIvJoB8ZknI6eesh2RcDO26D08rz
dljOj61s90OkP4TF7wQYtjGmPzKj804POVlSRiWmPOg9EunDrOEKymaVO8o2t/JbF0lmA4CcF852
SoYg7eUmV7TbFkcpwVr4Ajw30PP5s3ctUmu9vtzAkqOkQNrHkEBLBs+xpHzEo0S4RAzUIWLsBQEX
7Y0CPTFyFlro61ofHprS2QyNQ7/le5jXhyIed0meP3cVuljV8dZK/5rVi6ZAZTdNeNCsJbq3pfAU
yKRbtwC/cZSu2wkPGCpjlvtVocf+5IGyDPnv2XJuHKH4QHcbOU4oFheOM3mPdLBTaWB1gPxvRHtR
YyLZLDtQG2ufccvpveD8iJoWVjOGlm2Ee2oXxbGg9KKqrQdjYewbr+OBE3Rr25faUAkGISSucW8U
QtcUDBVMGGHvvkU9tYKLHbNw6aFMWWM4RpTYh4YROi4nQq6+ppq8IqBf6SVLe/9uwQelVT/TTKPf
9zldi5p8NKb7MXKJiB0p+QqV6ehU7cYOo5d5ms7SzTmyMcfxcjrDuNJaAP+JQ0dtr9IWKHlsGQZw
FNRxkOaaL80Zs18VKHp88mrJAohQKQu9TSIU8OJ8X3b0lXfDphnHS2Gn17gKD6KYtjFXMro2eLEN
pVvrR7pCI39iI2itwmH0qvj35kCdFqcCuOwKZxFyFe82S6lActImGGMbtNs6CiCHrhLg6V2JxL4L
EMK/zGWt8FxJuIxMZyUUOnMQZa+tKAXTTHlAdEXM6e/UU19QedoAbkRY7m2by7Oy36X72QltB9r3
bGfZvte1Xwio/cSDBtaGs1ehpeWEjxDlKW66fT40xzwxLo1XD7i2Sn92kmuXkjBB0N5mQlbSG+1j
wi4HToOlSvYX2LpN3CqHaMLNZ8abXvzS5AR3Hfud0o0ADuZnp02+VTLvzfkhRz5KifNhzPVfcnKe
5gxLrsHFqNnG5QthZAUwgnM2q2tOPq/rkUSPq5JxHD0G8gCe/DFW00ve9psyYxOVAP8c0s9jUQSm
bPaxExF9DA3oNOkJddm6yMe7ue3BPIpDpWM/Gpo9MYu7VGjrUktuqpoJ1BThwdaUTdrpYl1HAn4u
ghLDZzSWDfdSs9/aSHvwetg023uIjPh1igsonSRoGSwcQ0MG6gTOLPcKLkLdUfYlfjQd5qifyS9g
PdrCMx6tVh9WvVNeaflY2ZXcpWa7NkcDF2aHpQxo1xWvXYbttgJJzCVfV8aqxhmwsZK1eg1rhBtS
8EPVvumrgIu75fgIZ5C/9DPnAmkeO5cYrLAyT43dXTVHHDm/nSwn3M4UY5smusYMaqkstilgaKI4
a0cZbh0JfZwM/ADJjy6CJ905xB1lijFfYKyvioT/rWXCt+BiG/ObGSKrcWfkOkhcS2MMmlrd1F6N
SKUuz3zbh6Zoio2exb8mQ8d2k+zUskNzb9xNaO5QAsm71gQZjGplI9zyaMUTvKZN+NpQ3bp9XNyi
X9pntHvHjb1VmvqCsu+MneFTSbvXJjVLPp8J7rNoTqmanU3FtbZFW9yEdnZfGs2n3uFvsoqj0M0b
pFEMTfF0aSf9gBXY4e2sfM9I7pSw3U+NhsjDGo9MDH5tO396RSegUilBmJk/CoQxq2ruHpXMPRST
eEYhGK+6yEVtMyXnXJ3WgwKJAeD4kKiatlDAz0BuQTyp+3a2b4pp2ADrs+1aIfplTgF6Fb1WdCiZ
VkrgkIrSGO+QCRjbIVOpMctpQvkc0OE4msz9bLb+iEY5FXn6JgbjUe/iRx3nxUppOow4qFKSPqMA
p3bKoBR4bNO4umRNdIvyQe4KU/s0sulPragP+qAFCQblAkeEMk4vXZ5cZs0NZpA/niSoNymaGYLd
VWaR0WniqlNGNG5mWJF3hAXa5uyvZUE0NndlzmG8qqanaOzOiFhUsK/4Kc7CR4ZeeodYGC0R4+0E
848FWp5KHpJa2/ZSR8m6HEV75+Aso7CmP4m588EvHkqQEJ3Jt84wSSr60xSa83FYjLW1ioI0Gu+a
vsdEZTywPkWrGB/zMiMb6ryzMoQCqg6Sn6sIq1hMlNA+GVjYgV19TxAHNU3ERHUTkHi8jhB4qZAL
hdZi/Ecf2wwvlLwNp2wC/i3zQGBdXKVdurWEehOHrN/Eg90OsX6ci8WHEHMOqG0kxraKRlLcKVJu
QrQ2Zs08ObszQv2p4sxdXcrlkDPRGsHbMa2Fp8KZeOP9HHYPcaqtO8CeTe2gwdTBGpwJpVE7FnwU
2tZSrMJPcSmtmknupJLS957fqkO9RW+evmtR9Q5hR+GPXlwxV3P8iVCTTDu7s3epETr7QTXfEKqT
AxpDcw11HaAEuXP08qOfkCCqABekRK1MPqJu1oM0sjy/VUijdKyU1bjim6zY6igchn8yE+Uq5ldr
hPQscrZeoWT3bVXcx6OCLrt/nFuxUaAEhwh5lkW4SoPUY46UjYZeg0Nn9uyFkB22SC9eOsBwTu0v
0zVeB0vbCWvaYS29aqm9rkZjk9ojl+LdYXIgyErc5B4HfLUa99bgPCJYeCt5J1HmILef62fdMI7t
UO1KlXUh97B/m+FN1Zm42DDPO237lOX2SZAnt3YzgzaVTHlzANA65h8+efS9mR7fjTpbjVtUZxnP
9BgOT1M9HKm98qfMxg1mvM6G2JQJpUgqtVGkr+tBF4GyuTkrXG+dmxL4RvEge2pnOM05MEzUXiuE
ilGHLKRmNWINOcsBRGSRWNHzQnJK1zEZFvVnPybDKrPDpyRKXs0pw/06bEv4y1XXgjCRUXZijMD0
W3vHRvFQjXnDc6P07mq0FTIasuSA67hfOWWzQdv+aI/GrU7UioVIoqvLbaiGezpS6BL2Ygsyg6mX
5F4bCsSC0FxnkTj2sXs/1fZrqRYfjmnCxZrlxMu8mMNMcgrI/7pOs/wMc3lvuEp+UbQR/7KySB+g
n8dIR9LeGRslg5BznMnhnNsSkz63GZtzoXI+qlDmV0dZtQ+TxD3DmrbK+hYEk+IyxSK7rbTXXY20
i5qsQ12ziZot4Gs3EVsw52BFhnGb2viSev2VYrhtMpmgTqiYRYX4ojAh3ryyAeURWL1RoeEW6iih
Mij6W9RADBPMX5p86Cz10NsA0m77RzPUewhL5IFpv9W6BbNnSMG4iLwwZYk3neZiuM25TqP3Kq0f
iWughAwNgI+tiPqFKMFVZaAznfPqnncezzvQaq02sDqz8dJKk4p7QII5hUAKs4oxtX5QE6SRuYKw
JY6NE07cGIJ40fY404ccWgrQ+vSt6PE+ux3uBLNuX4aSIqioHN/YgaxVKlRjnWJ0cWWGUHVs/T52
RgA376VABbuydP2IT/lxqBvIVO6zNQHlC66OirXnzEYHWzsY30LvpZOUlmMS1xwdr0pKZh4lbCyM
h1R6J4OyGM+2Nmk8XoCrPExA8jMJq6c8Cd9l173jdZB+JMY7IQhQNQzisCTi30Y0RyMmnXnA12Si
da5wk9uJ82SF9rHDqFcWT00x/SZt94JZpPPNWmMJdyLOiNgS60SFoBjh6YZz7pknzIGYHcosUPBM
JqUO5pJ1xyLM3zOOZEXi1gSLo4CE87vWpJpz94XfZ2JE3lZuYwPbe8fKSdZGeurc/jkbO47ZVXG0
KKgtXOWU1VbgZMbJ6wEJdQ2rjOTb1kXHB271zR6R/zljxoKS2BE0jmut2DkKMbexZP2hCHD0SLBO
KwyFo6gOqLo5vzh/OBbd9IqCeQ4YYUzoe3F3XYJeKfOOQ0VNVtkjp50CNTWBhHQJcxFBGyvHdBn2
MjN9ifjiPNWjCmVsTzXbU9NDdoAqM6Tk8rMqEOnmiERi05jXRYm9v0yfTCdV1naJLH0xEvdRhV8z
rZk5yUnGKl5s5jG6xhzZ+sw+Oo6LCNKzWGSGcW068bbrUL3kunfX1oMvJSfNYgk74PHfO2lhrere
DUb4WHRPSbEaowy6yz5AZQm/SOL7oSjLtYzcp1HSAKvLfZqOflv1T9EQBzk2vV2eJ+7Z1Eoff+QW
WHGdz8x5lqHb21Kl6baa25PVKkfXiQOvtrEUCGtlxog1JRLPVdSx7QoVvH1i37DF7dgrB1eML2HC
HzU7aKE89X4q0pOckovTOG8zuz3/gM2gYL2mbXMgkPNxlNrZNIjM0Jl5XI7lMu+CNETcLqDgTTI6
9bq86zkwzaNzD3GAKDx8gOO5pkoJOp3ciLBBZVlc06Q+FhbsklreWl5+EVlxLxd6qyqrgEH1LOsp
XOmIgLDZHk0XUnBYtuSOmiQPp0s/jTdpB9bSqrhBDS/Q8voSxYKZK955KUI5TdcumI8f1FzFE8VC
j9576xmgXMQXlBjyiNhVp6PZeCfVJDAO+2tUlERy5HC7UcjoMboIRKcu6VY2047tcfdl1n6GRXES
ZruVVSQ3uoYYz+vdYlXB+K3bud1H7PGbpDbbQEtYQep0Q/WkgFq1R0mAtZLDqPLsWbtYZrFskb7i
pt60hyXETQ6HOHlscbND2EumLphEjJlCCTn9y08iVs+Cgoe16cqA0Pj7PqzytRs5vrpAub2C079G
ycRYjhRUeVak/qdNiRVzSAdYj0Nx0ZM8u4N+Bpwsza2IET26LdgOJzhzldhA8anJC9uVGvZuEjJl
enDr4tLC/aiuvVs2cbptEIQBC5VU+8bVxgGnSR0UK6bpLQdpsgjEXFuMm+27PbMZoqGCF0SCqkZ8
bbF5DU31Vx5xXrMm5xkdz0G3RWCW6qPnFgcOHZw+GppY7EWrLqR61ARoXqYO0cZWqj85upyqy1Le
BrJWgLKAEkUwuUO1MUc2WEMCFCv5dYSLdQuzhrqbCVtvsP9FSfk86K26LUT6O5TRa4n1y2/t5JDL
+KSO1j3WpItpIkTOEeonMv20LHvlYGhYm1l0WzParNMsuRasxuacXp2IWIyqPehp/lDPjPhFA6w8
4zQrB2tjLV5KbTw1Kk4VvWtfUhTwhiAhJ7JRHBtKxJyn9rx4jIeJPb7opSt9l0M06ToRxyg6YtbO
gubJZCCNObuyT/+ulO45npGjR+1GKXCi9c2fAbxLcxhU0h7tKP8MeKx20mQJQKICdncSzXBHwEkb
UxhFYSWG/g0Tx73ZTogj442hATAaXktaqzG95xKldwUsIHPjZuDwN2jtzWTTO1ibeBci4gJKQvzW
bSi56Q3CX6Rv/KXRL1nVkk1ltvduSD1xY8OhlFN82w9oxqZSv1X7ZV8rMB21XvTEongNkb7YsGVr
V8FQWRKVqHYxFFQoBhJqYYpoB0YMi15/YxJO5TOyE1dhqsyVwyMy+ztXmGd1LA79SE4pVB2y3vlJ
ceZfmMP3MsdGVmYY45GnGx5qvrF4IHvP2NTNDP6jvmY6Zuc+PUxtR6trdhpyOsFm64PKscfatBEU
kb0x4HFL8G450I2Z22GXYTJgPEAV3BmPdZTeFloZzN30EhrDA6Wmb9Is3lO2g9jrPzjwbr0BXIK8
JGvnIF5VOwsbaPYgkvnQtvmm6kipa+IdmRq8eng+o3gHYrO4KKHA0QVYE8jSkIY3aav/jnKQIFz5
0Sq3YrEVY4vIqxpXfWj5UyJ+EdpNCyqdvhsjMZbxFoUso+tGQyQ2Z1gxatyIqziTKcov53mWA7ye
Fz2PTXbicECDRbgjeOzaceOqzntXOS2sdCfdMrahwJ37XZvm92rd3duxDXdj8tDcgo65upErTZAe
YhfpCzj3AVX0bWvygsDgHhI6B6dRHjyI65Wtd+eWMtg28tZMejsXe5EYYs5efbszKE1eObJavoNf
g649o+raJiZOSs2Wa82SJJqULyiKDl2L13Ee7oRqu/eEjFyqUb7msrxpx/eSvBTc/Z9pEz3BDz4t
GS/9PDyPXfth1xTvGdALKpMcIr0cHbpLCBSrxqoZqOfVi+p+QLrfNNKXHGwdq9hllaauCCw9kkRw
myI4meH0TcztONjQPbbTUVA+Aq2n40DvHmxTJwjSpbqzxtZqbG0ytTgdFS+OY7C5pb+dpM2Df8fn
ad/k3H0tRLexoeeWTvmNfIbzqj7bfbdFszR9gBXMa8Ji/HJt/JCp901qoL7EI/4nBrHIIADjicC4
vHvIm63IgdGhBv99Jd9dyJcgwMrVPEdTuZCZKl++g2MDdvvvf/q7XMX/ReT/5w9PTGDLUCpLQOy0
idcEz61Cvz+QG+MvorIfcjStb2Iiv5aaDzpi6WmmdqOfm7MIJb3ldk7mmTLEm7ZjRCZGCbvfyKQJ
JOXRAB0R2oR5Y1u51aH3yt9pZR0qi086K1TMsnlG2W+LXo78OSQw8++kGgmPKC6Wab01PTh9VBtv
9Mnss5nTRbXk7BKAaasVjlfsYImCvVtW75lXH0NoAWdKTmqVfShT68tQTMHsII82DcKn5AYhzmON
71LV0xt4uY2NME5MxqPVYWos6DMPQu3Hp/3Nq/S1hV3rTWrKDIXswf5qiQ+t2tqw/z887m/iE7Uv
gabg4zjAIHN2eDmjXRlkN8SnGWu4Kko2lR9eqm/ijbUlIPI/75TdmG6Fi7baje17PJ0m3LU6ujeI
tNXgKP4Pl7LkBv8lo1Fb7t9/fiXWqNFOZi+jRqk4G/68g4pdTYG2jtaZj2jhh1umf/c8vmRBeuZQ
qrLnd/Ro3GZdtSk9p1v1eGamZQoaKmzoc5pcpTE+VylzS5l6x87Rt1MPBWVz9h9sCPpJHAuawRZK
Aesudi6TNFaL4Y4xwaoelDJ8HDBS/XB3vvujv4Qt17jiiGihY0qnwsHg/aFJkmNl/MNN+WZF+t9q
8p97LyLbiVSTe+LUVzWsNyZE278f63d/+Je1Lo/tiHvNC1q73qHlBkkE6tjAf7gv2ncfwJfwU8rQ
/u9fvqx3jK7B4KzGYF4vdRCYB/59EcY3v6Iu+eL/uT8I7pgLDDdHoursiYZdY3zxqYYBkEd5OcHL
OMUaPgJYJyC5emWS4wbGhnX42CPgb+Mjqn6fWquVhuAs0Y/mWFyHTsc2kXNSszZJX9+nikPa1XzI
5/wy4P4T/b5jlPz3JXzzDX/t453qSJFdNpPW3RExJBoSggb7Go3hI2ruo4tD/4cn8r9m7b98x18r
eZkxLNcCNNuVvWvs3Hj6DTGzMTm+hgravhyrzSrJxpds0O9wNpwXw8iQWeu0j05R3m9jS9umyNA4
JpFLUBuJb3sJjgdk/tSHw3Qz2NGqt5Pw+5zhfQUrF9ojB+u4t/n3zVoWtr9dwpcFD/okz/V6pDlu
yB1SugTcuvEn0ef90mP4798wvvuR5Yv5zzslB8b8qFTynQ5w0zT6KtXlfVaUtxFQuN40O+qHIIxP
FUkfIRqIyX0cRm+b2d6qCiG/o4bMytZFQ3xju1iJh/lgo6lL4zmIJKxiohNBURwdZDrWojTTo609
mghNikOcD7tBAQMZ1e1Ud1sSkP3MM394A7755NVlkfnPhYFXgcAlZbkLx/iMHyVQRHGLRfGHh/Pd
m/xlKZTC7CZ76kHK3JmXhaOffS7LS9KFnCle/v1wvrsE/f+9BEOFPcLTxviXBQScPc7Uk6dC+eFb
/G7RUr8simmDDroxajZU0uH7hzIotiLILvUBGf4P6+53b9eXdbHqO89sOnK8WbmCMu9pqqRL2XP/
hJry8e+b9PcHoX1tHO4cQmUSDHQ7RJU3MpLrKkV+g+Z1wjCa/pRC/fdHoX2tGu4x/g5ttASSh+rB
A50w65wkM+3u3xexvJT//6fO4P3/PulBbUKC5OigoIHeLzM2DvuHJ6AtL+Tf/ukvq0gaaiZRC9bS
Tc7xEAF4ReKgYW4xfqp+nzvOhyumZlc3LenIsgbf0IfmZuhq5GGpjT3Gw53776v8ez2b9rWMWI5V
ZpN+Wu3qyGBeicsbMl5uBhNjn+nBRM2QHlZ7/PeP/f3V0742EWtSI+HFUenDJDpmVUp5tCv1ydHz
BzvXt//+jW96azXvyyrg9SrLct8vn9C4MQI2mv0YKFuTwt8ffmH51v/2+L6sAYqwlD6kgWhn3Dbq
Xn3KDt6m0fzhM/kwT8W99/DD73z3mnxZDNDZZaYn6IlBRyPf8doGqe/uW3oE1spV26i75ocdZxlW
/nZBX5YEl63UtTwuKN1HOzLgtssNI9X/p0fyzQ1zvwxJwkrROHesava1P5mbeWfu9VvlSpJ3QOLe
T49l+Wv/chVfW58VszLsSmMSLj0crDoa/iokE9EirHjSYfxc6gdb27gAev0Gsw3+/ZS+eafdL8tE
2cxhrBDjRMPVcOOVzjYkH8IL1bWWKD/dv++u7Mt64c3kck29Ue4KMfVBkVAQDschZf1bcZrdTJqy
aTeXySVMvQI7XP37ypYr+Nv9XNbd/+zWwk69sJn0aueMSKqNdAlAiS1EYa3vuuMZa+MP+/Y3+I3m
Lkvwf34J+6hTeya/hF33XL2Su7+DiX6fD85W9dNNefNjicV31/RlcUhm6p3qjCj6yICuyFNanyXe
+IiUxE6i6lLjS92yUXnLf4vb4G0iAitO+1sywK6DIfFfhZ7YRqYX2B0c67/v9DeLsPtlQWkjwr1g
ImgIwT2uj26QDsSFCB2Pu1IYu7HO0XZ0p3//2Dfb5teG5UqbwwYfT7VDXE3jO5Af+K5V/HQi+t/Z
/y+vzddOKAgJG/nuwqtuJ+L/ULb4ue9eKKvUti46g6B9tYN2/fNA8w2ypZlfPkEdfTVOfvYwQgFI
m0m21VCGKzuOd6ky36Ao9zuyTrXaupmFxNlFpYRXv/37bprWN6u0+2XxbEND7fOyRFKCu7uNw0An
UrY19Ws3ouC0OgMFJxiwKtc5VQpXPNzYQnp72JLKqO5nyx1Woa1Gfp0uB3gldk+zBXImnBkOdngp
DOGBpbWXeOzxnFRrfbYuSu/cMtbCH5tlu9bs6I+rG0+iJWvfsp4Tz7qbneausdM3RY44xQTRMiKK
HgWlVxvdnR9VWX66rT4G9AIEAvweMYi592KiPPFuPWYKvgW+/1dSx/Z9rUBiUsru9MQcmSNSV+8+
omecCGuTwgLrrkmHyrdyz9fdxPXhnG89TdNXyoB1kgs5k1a4D/Xml4kObWN7hRsMWb6HB4J9IA1k
i8oaOcNgYhd35S+3ColfMFxzRf9C5YueFsyukd2a1KfngbiqMIoPXkeMdRrfKzpsQIQ52B5/y7m/
SRRJStj8UY7NY9wg2tdxuBE8/xpP+aMsMJUoeaVuuybZy4gqVeTQpGcIIEYMVFZKnktaaMJ3CyVb
l6K6Kkb1MHV0ZlH8JxxtV7hsvH20g1u9HZSRQghqlsjgKEms0Q+FS9ytPnK2N+WDUxDuAwn6W46a
Rm7G2JIh6t6JEM8hwbbLHUcZVSfAkEV1HBPqzdQWCZ1jwMQTrFbioOjmA/sKjtvZIQbRNbCPVEiQ
XMTqU0J6XH+JvfHGzuertPtLatm/yG4jXUvDlIpVIEQxMVrtXdqLN8s2rmbZfypNSN+hJl74bqDc
Q+3SKeFGn3R9y/7ZBXWTBIRaoexShxuSXm56rVVWHbWGS539Wm0XQaSIHnsT3L91ylerTQIUXxdR
2leT7HEGSsOPI4JgSxoPUrJ0a42MhhTfp9b0uPcVMmngSRRd3lJEipWfdmhSYndlhXeaM9ydSCiW
oOMWZbN254WOtSZlcFunJabT6r2GiyLdmfjbggbpuKlTnzI9A+ArPVpW82El7ivR0kDcbffHqmqN
QN1a+IzxCIcKDiAu7jRugLKuHHRtbRodmBcPRoogsiaUuUmaZ21AUirdT1TxZ6XJKBob47tWK8/O
qDkrBzaGaNQLqYd3Od//WsWpAi9XHQbX3o5ElkPHojFfvOAKtIgfm32+mnRMyd5iaMA1jdHzaKh0
YuWggWNq+x4ia7+NymfcGcXaEMlz2cWZP3dOSVZb649teXAUqk0T9+S5yVZokuRjGyVGNq5bbb6p
wu4+GcwFgER6MffblJSV0ptBHc3+I+/K+ybC0ZDE1sMsmRo8gl9nM3sg8IrcnDn/pbTVbyuUT0Jk
kPEtOmcZ4wls3LuSV7KOdG8tC0b1hBJ7QXFk2+7meP5NQdfyRlJlr5eXOHP+SJRZq0ZztoYGCbes
KFqUr6UgviFX5j+k/867WfWOaR19oCQ4T8TOrMtRnrNRwWzqLQEdM6qG8d6e+2NikV9IUEGyblv9
zhzQN4xuvSNKHTVry4acCyJQaq3tNoo7n2Rs+Cx5RzMS+6ouH6epC0b9f0HsuDDi+nYIy99DDXZj
xB+GicBYM9LPsuc/hNZ48By0EDqBDlHl6/Z4sbv+d49f3xhRh0q9PwsVFzT1BWGag6tnHQKjHq29
A/0fkn/iA+o9Rc18k/bexsMzSNAmEmHkLpuaaJbVJMoP2MXP/8PcmS1HbmPr+lUcvqc3OJMndu+L
nFNjaqxy3TCkKhXneebTn4+yu1uilMldfW5OtKMjbEmJJAgsAAv/+v7Khi4NzU6sFLsAUTRqx+tg
rE8ohkdkBPKCKluQhWH/xa4dsCA5oA/FUyvsy3mJueOOFWOPSkkdNvI67iWBKWFe0ZwXSg+YvkNN
WUdbPxjdik16qZSSi2ygilvvAY7aFHp760ZA1bealaZq3MJoF3oZHsw2ftGV8omVpmPsaheOYVzE
1BbYqX8mSvmFgtK9yHquUCg6LqD/W1Jz72JdQxDEQrDunzyDrCcL4Ka3h8scpu8aFg9UwyzcxjJF
WHIBoZBQ86xnEoA+B5EE5CY3hAtE4EBAtQ0GquxF9l1WijukWLvaVc/80GuBwNYsFpTSJNqG1Cvy
tjjDqY0bdRk1IkUbyapk5BeQaxpyZA3MrVWXJH8KVZxnIxOL4mR32erJ17APPWZ7cVlR0L08vRew
jmwFzMk5py1xBkGkHO6CuPgT69doWSasbrFx0emcQEqNymE8x0AaclsfptUNSFbeuwwpWKjVeiSo
m+CJA8P8M1TRskhufq737p1EVlwRxV0i508ZFbLgW7BRyJHK9Wl41SN1cwvrTEMXurAaynpdNEtd
9tWCXdcPxllS5EhDdO9STvyLOC5uBe4FQAOYnZq+FjhW+UVAbb/G18TDr0guIgyH8MS1duBCNplu
UlFiRme1KjhBleLC7uUDaMAvpS8u4IzuBvA5kQF1wlGzSzNKzwpKpSOng4lWgbgDSmmrj0Van2WJ
vlEtKhOqIt2ESjpC99pz5Jzmutfby06R7xNJOTTWWCSnPvVa/k3P0hsBDiozflSxMpP1+HwPTEXU
+wOH1sC39+D97JoBZmLirSTDoq7OmdnPH7EdF+a40X9zoBmaXE8QWmCRiHW6saTU/Ry3PPcMZFu+
bbf+Ol5C640WYhVvSg5YhyGYOUsduZAQ5mQzrKWeC8OdU7AhbuJOAUlnngPvWJdKeIUi9MZWTYpy
lAWSsBSHgbC9C4J7p/zqtte9VC0FlWsU8e3UId+GBSFgCKh3sxZ14+w85cZzfxZsO1MpWzWAVhUo
4gAP+UB95jh9bDM/7brYiquY2qNkV30FM7lJNt4GuCE0t2286Z/TmUzUeLL85JAy7SXwq3KhjCmc
AgeWJLsL65n+/3xkyebkqO5TlFYHKtmnTHsM4hsPYLdmzp3Ij33rsdE3w0o3EW4Ik76Ry69Z9aQG
M70xDvvPemNy/jb7tAqkBk0DpbQPvZ5ui1J58tz6qysVyapJLbZz+lODWfbpQHnsjGhOjuFdKTuS
3ZMgVrbsT/Jh6e7knbT8PnjL5mn46SyKBT7Fy7nAfGQ+Ik5+33FU0BR4n/G6Pbh2RKlRZVjEz+y3
0cx7/bVXhA2Fm+1KCqNNbMc3SoRIQCC26sxCALUL7kxXvmmd+qwY+nOQyMjdwuZLFEXVTMw4lhQ2
J9k+iQK7JBMkycAtVv5i7BGYxMssWtg3xInV/IH52DCanFir2AEXy94VMrH6BXnEPVLGmSXwyEcb
k8Bqw1BGRkFI09i0N3UNw/0/soSWjUlIbUuqrQcHaYzmdCV7fRI1crTRDEEqQaseu4rqlJnROY6K
T6aDMQmhSqEKwIMwMWJvaZyhaL3p2wXUVNREj2j2rtQ5r9MjwcKYBItOFknUN/SWJ4WrqGhurEy7
lUU1E0vHj/nsOSbhoomB+CNTTtHPsgluRboAzXaHZGYtJey0T/fWkYyaMYkdGLckKcWx6Q7PhU0l
flTpI7j8VRSc2e396SaOPcckWsDcyi1SCenOT/1LxdW/4SHMMxWXqolC+XQbr7qYzzprHAxvYqvR
QSbRJMQ4QU1RY6l+y7v62rXDn1kszhvXpewheHb9AKovGZPUuwIZdF9G8YORi8eqEIcK8xXuoYOZ
8X5sbEzCgeL6bVBS4I/XwGOoPxegApy5K/9js3QSABLM1cFEROFuKM40+4eBLebpXjwyGPTJ9C/U
ugHSHLIBLoKVkUoPtdMG26asHrF7/C46NZ95XUeGhD6JBhxMXVTnJXbNYCYjQIk53la98gD5ZeZR
jvSRPgkCSWoiHA6ofZKiTcan6igMTnfSsdVPHx/qzVAjkKWxGPjoZmN+hX2HiHWp+Sv5tlu2K2VR
LJ1b01i3z/HM8n7sUSZxIPe9Ok4BUewMae1SBKjDYD79KMfe99jimyeBgxX4UqpEO7va9t4dVqHn
NeCtxMqWfmDN9Nexr6++b0SyzEKOuzLekb1/oVSWg25fXJ9+gGPjaDLr/bCwlUCHWKC48gGXkrWt
9rdBZFN2YK1ON3HsQlKfzGR7UE1b97PRODu9Ah+/dff5Pjn7XwjXjr2GyXyGuY/xlF1FSDspX9/E
DzwPVK4ndRWfwe1Ym+thKZP4XHQPnODQe6KaGw7JpbLILqmhmHlPR76FNp38mpbEWcruVEjdbRvr
FsWriJAToBp4E5e68fV0hx7ZrWqT6aPgI5CJwKadhkpSu7rSdexc/FLdgxDcyVbecS4ZbnUzaDan
Wzz2ZJMJ1MZy5XQZCxD+PqH2pUbKLCfbBsaKGc/cyhwZ5NpkJjVCp5RU5qHgGl6oirr19WHmvRw7
UmmTCaQNdYhE2aCKfMv17jJ/IW3aLcVGXYJee86dmXaOzCVtMpcARFuFIfRgJwPHGtPn3nWb3MRx
OPP5x+KmNplIlvASXNgdjinf7a/1FQBqxrYL1m2VLUYpqFiFK9T1c8/zKln+ZEugTaaVRRptyH36
TdniXbhyz4JqUW+4D1wpuB/QgTiZriis5yK02fQ7fe4K7cjSr04mkhJmKvZBtFtx2RA62ppiCbPV
L08P5iMjTZ0snYGmxgEI3Gg3GCnFVKSMzPvTn3xkmqjjf3+zGrB9IkGElnCnGcEyLsRSLZ5JBAXG
s95vTzdxrGsmcz9KPUHNIk1IGiaZ2g8ddBF8lNMfbo8j9ZMXrk7meRTbOt4/3LNLWLVoinKbjOY5
aapcUh+8Kmvt0sqCe8xk8e8Q+TJVNYyBWnkdRNba9/yRObIbKTSl+lVSy3MbPyQqli4dWDORrFHW
W6vnTkCpDW6UwoXE2JXbQeVKwvLDL4Dkt54Dak7mkL/AfYP6qX5jaurN4IKX8aqeRH4PIjLw1l5n
OdQctVutwZvIKlPyq7pzHTbJxnDjP/POvBwAF4cklPEWuqqD9kcpUx/uaNpXSPIvcZr+zPV+H1Zk
YGMSVB7goCKD5WX1ty1WQPJIdQWImwNdUaxFX2JW7rcKGfeQbLzH7fdYrOoDpVAE2YE4fgGjeqhL
43yQBWWPzRWKwtvSibfJWM5S69Z9FXUvVMSee3ZI+TlW0kC3cS4wrsa6Wa+UtJUNvTGTMcdIR4P5
0+/0yICZSg5lC4u4sCYfw60QtgoZtyIyYPruPwvbYhJaJQn+YmdqpPCwWTH886K+Pf29j8xSMQmm
YW1wu4g95taBc6v6HipG7er0Rx9bD6YiQ6i5nkiDnF3brl6Pgh9pSQXlmUqdzHyS4ZioQ0yip6Q0
wunFaw40uKcsca2099aqXI2y/aZb4EElyuWsxOg1yHycu5Q2vQ8+StcksR63KQ6jkI9bnZmSmz6W
WmT6MLEszqm9/VpySepQ8QT7E45BSmll5LRUSVbRd/yuAM8W9r6BCjgATATWUAKJBK+q64BD3B5a
gRODBwz/RK6x5jZIBhtLYRvKg+fKktDWuo+yybVUVuQCTla7LSuQxrUceMsqKvJV1Eo/9dZ6gpJG
KBBiryQKJ2W3v1JbSFxFTK3+oBcp2lW06nHh3Uudeuvq1hfqEO6AOFxqIYZteXmhlO6fbprdWXZw
ruoR3rOyfqC8jKw+K/AiDrD7660vcEnPmFDgIiFhroYrdaBOodH650AtUfIPW0SOa4qYwanW2ibK
kMSY9dbwgGLKaXA+6Cmmjs0B+ACuI7Zzlhnytsm4mlU9Lmxfa6oxcI+aJTU69KT5YCdQGyL/BcOF
7ylXGxZ2QbKpYlrX8QCdByevkG5h/OCtgbVE5l+kBjptKV5DaFhFIj4D0P3SgvusZfVFa/2D6Pvz
kT7s+Mq21igwE2X8nYT+nVXJl0GXXaeQrUQd7jW8fqkLzb9WFWWDlfEYyNm5UVdXUijJFGegkfYd
Lnh1sZJN99zwnDPZg0VjjK410bBpcIvERqMi3M8JBT+PPWIqe7NNDFxVN+MWwLa5N+Fklzxjfria
mcafL7diqnezPMvEHsAyt1zlkp0At6CX51qhAgj46Q3VFXPkW1ZQMA3vOVYHmBOoSWP9PDQgcRgO
ScaD54Xr09/m82eV1TGOvVn7QWoXLkI0pN3UmTZpsMF0E0Mwe2YHfuzjJ3G2DiWJQhQzxIpk57F4
wpeZzaof2beqk1CrpFWTgXdFXTc4m6TgQjETz2aWnTWM5tO98/mrkl8va970TupR996A+d7BrelA
ZUurypQIUj7Vt+nMSqeOgfVjBARF8v4VkLEgLxaEJLn31k2CUc3X5IeLV0611n4W7jY6aEtIbV+Q
4zyFF2P51OhmF+04Z2BonV3lzWJYwyTkbOjN7NaOLGLKJCZzaqJaQat4ZRY3n1YKawT39rkPP/bp
041sZjoeAup0Vxk4WpAk1y65v1xyu80la47/UQ7iBltRKb4dGO5gvjFUYskJvbMq2SvDQwdN1JWQ
p0G4g5luwiCqzGiTytdh+qA1DxGKaE3Sd3HTgQiCla1xBQr1wbc2/vDoNcCWqH8d8NJuY0qDVX9Z
pvuuzXaBBtEtyrZwVFa5PZdIUMfB/skLVsbR9WYUkc91u9zljKt54TKq80uo7fci1A+hn36xRhgp
sDtSkN1PWRo0/Opj0FjyTeaZOwOMcq9K/TIf69bsQFpbVXjfimHFNfA2FbGF7XIbrCoBG62J2g03
2MvSKvZVBDGiyXCfsKPyQktByPvBQx4rX1NF/H338V/fu//jvqSHv56h/J//5t+/p1lfcNlSTf71
f66xI7+ripeX6vIp++/xT//1q+//8H8u/e9FWqKVmP7Wuz/i8/9uf/VUPb37l3VS+VV/U78U/e1L
iXf4awN80/E3/7c//O3l9VPu++zlH79/T+sET9PbF9dPk9///tH+xz9+VwTR5r/efv7fP7x6ivm7
uydkIr8d/JeiePntKfnx26Wf1y/RJ5/x8lRW//hd0o0/hAVXySIVADHJGOvO2pd//kij4NsQqi7r
xljcmKRF5f3jd838Q4bfYNiGKRuqQNH9+29wIl9/ZPxh6sKE7W0Jw+B3lN//+V3fvbV/v8Xfkjo+
pHzrkocz3odp2CuKrevCELINxs60Xg9Yb0YqfF/V85MGOEaKFkpJW3RT/hfaxWUmvsAROce1BglY
oQMzTD3qDLwa+h3Z9azxgU7ArV4EXX5Jmf3AHU/EjRtGOZIN3zergDS1/FLN3kVL4M0qfnw++MrV
IHOQqNPoWxwJQe1cc9khcep0dQWnFcmZ4BobrMWPOlD2ra09Wl7Kvk5D26BgOjH6JGpFem17w6Mt
U3ORav0dQEpIZxzyAy/DLNR9rrJsa3vCXuvDj0iU0sIAR7LgWPNM6y8xFGFcDiLUQV2yLCH2O7oC
5DH0pUVt12sZW0O65krVkm8h9FtH+VF4puCSMb0MOCWuSp0LDU8lLdNb3zu1xAx1YH/UQjHHBQGl
Yz8MuyAKLyFFgZJQcE91zOrgK9ljXP9ILX0j6oFdYjGaI+VfMYf6Znd7KSoAWDpnFdFr0QbOWd+Y
G9mTgCFV4bNnRD8c073RHfcldlQs2nECWWH8IMOwwcVsjWj2p6limfpiIWuPmiSjnsd9AJjcZeph
AP2xbjBnbsEWtWYHWFb6WVb+D8+x7nO1xqCwNjHui1aD4JGTEUfY4qvVtwk2OOD0Ik2TVk2UA9Fx
kMtpUGK4i0EzgglyJusXnYbFcodIJw2fi5jsslKZHd8MDUMD5EIx3GdT02+wZChLkNZ+iPwItvVz
O5j7gQi5RDq1FCEaal8G79L6P0vHuCqxwCsUZa1WlQMKCUCZPXwZ2tIGUcOwMPFzQBSr1zXFmAFo
KQ4wAtB30PP0VK9x/Vu2Vw24hyWd/JJRNrxM8yoFn4sGzJJwkEkQGA0WMCP3MsfAat0KG/+oMPRW
hTcszRbMlzxaD6qp/1w5noeNGuWiiLkgJKs3mWJW686zsZkvMddJWc/KAq9fRuVCG16ALm4KiGQL
X5bUM0big1qB6ouo5A8sqbhyjGavoUPYJJ0Kn3bVK0ZzFjn9ZVUiqTXxb8SU2+hglsdAWzv0iHFw
J6MP64eS30/4qrVfHHSVH3EoWtVpI6/iHOPOxHGXTk8fU6dWri+QrqPM66NbZL03pYFsXZwnmnMW
ueGzokRrt6OsKSiu0i7bgKjAmCbK7rwa7yXJvrE991AIMEyVBkOqlQDn4OiSdUQF4KCH6kUN7D3V
PCvwT99IKsD9BTasYtBIJnCHjRDJkOJgCtBRedg+wondKHk4U+n3fltILLNsQwgNWy4dh08Aru9X
XSMRKWJCEyfNiEFh4vbRBwbphFBlsEYzeYRJ4d/frakWbh0Krcr2pLWmlmVJ8vDtNK0UGowN5cC+
V+lWLSdT4n8fWgyRRXgdgCjxw3ImpT5JCfzdvG0KQ7dkXeGJ3z8sRrhqmuInBdQ7fE6orF261YXT
6cutRHiGszO+CxhcthNdWAn7i2Gujub9FvmvbyALgXsj64awppgKTdVhTOqyuw0bzrtKfOF6xj7P
IUhgcJA64UyHv8rz/72Zem3PVBRWP1kRps4zT55YFWXREP+2Kl5KkLDjbRFeVxmRpGipRxbo63Xs
SbANtJee3j6apXyTqPUqV7yz2vrWlxTOVsl5+ljngLYt/Vtcn6OHf7RSawNidadm+ZUkaditRYSi
qILbma2pwbAWSa3eJL1FLqA197jqPJcyNivZt3Rwn6HwQpMRfrvUbWvN3uVbNxIAM1UGsoBjig8n
LMnih9qOLhyLA7zntU+5at/HroLYs4CtqfEKkepb+tL3sU9QnAMHcjMvvgYlzrnaoJbbrJZv0FCv
oPBc4uq+gOzjbyMXblHaD4/cut+7lvIY9tY9kcau9Ps+J6PiF9aVomPTKoeUvDvDBscIVLgw2Qnt
gsrBv9Kxv7QrvE9j/plu9N5tDo9uB9/91vYlHbdc5fSj/j/cM77WRx7fMx6esvrpt6uX9jeMxZKX
p7fbzdc//WurKOv2H5qtqMLWTaFiGPbPjaKsiT8sjYhGGlq3bHaT/9opSoLtoE4YIAIpTIvx7/61
V5Rk+Q/Ck2HbqgIBjDCh/tJmcby1+fcENPgIRRn3iuTTiWX6lD9g4lrY5MGQHdqz0d7QWsZoRPuN
vuF+Z5Mj5l5R8h9dZWvxXam2zXosfITGNKfBmeQp//k9bM20FJIm1lS5p2R5E5AmyQC+teG6qOsL
Lukh5uqQRRMg9lTikkjyR6U3zrUau9SuFrdYPVnXCH8bzHtSblot0R7enAT+3l2/3U1P7o3/+mKW
kHV1XIbwjJicotvWUUBm1dnBZP9r4ato2+Qs+/ge3PauMzD3qs5ck1PaYM6kK95v4z+0bEwyCp4i
UjS3bXbQ7ZAihiZzl1kAsBUXBmUma/E+7H9sanK3l/R9q+aIlg9IlLCm7q/08t6p5C/4YMH1mwn6
Y49Nh5zF+Yk8oU6kmh5PvDjrZTDK2UEOLzK9Xg429Ik0P7NrjGsy5cJsQX4V2kyi4pXn86FZ1VZV
2eR/yvQuIg0Go+8HNztUq3Yt1iWOrwv3PF7nS2dlLru1oSy6Lcz5hbeud6cH0adv8k3T48/fHMgc
Sc5Ggm4Gsv8qiaQNybRdrPe3p1t5n4n5+yW+aWWyecGlz3XHjOdB1d1FQfol4cb0dBOfTlPrTRuT
JAiIvqBpbI9OdNfZHvXMEqfMflXBa/1mb0fdaI0B/eZ0q591ny2PYZQjmq5Or3kC2w97zbeApVe3
jmgu7FzCa81d/b+1MtmKyLVL0ULgpIcO7/kcAGnn+iutDWa6cKKCfX1NqiwjDVcNXbD3mbymSArS
vgvC7DCq0zPQnQfq3K6U6/aQfalfsUqpt0gewjvponuYl6l8MkreNT95g45NUYqf+0BLqROqYeLA
WV3/ck++a2KSGmxFFiuYG2QHu/uSJDfVWImRV/9BI5pglVRVUxNkPN7PKU8PDN+t9fRQ4wpdu3ct
CHaPksLTj/JZb71tZfqy7GYobY9B4eKlrGJv6HOiOt3E2BuTuKS+bWLyQiynFV0kGN1KccB6dxkH
l24kbRPMmFXTxJaysmaG4PilT7U4eT+9Au1UTSQcuE18q0DdWunDaCQobDET6j/tPjY5Jjt92RSv
rK83gc8KQ9iGJHIpg7zp8F8rMXY93XuftgAfDjCfqtpiqmXPwlbTjUikh9i8690fST+nP/m0AVOz
LWA9hq1Mq+PLoWhzD8TrQeTQYTGzDzmGn36GT0OC9qaNyViG80kuEf7zAbe7DUYM3IWaaOS1Xf4S
LrUFssSV9kxlHlx1cS6etedCW8zd3X46KEyLfaBFLpIw9X4+MZt6XVWxQSjVG68ylpZ+8LRm0fW/
hh/5K/6xzftXQ5MphcdE0Uh1zuircCW3vzmavvfTP33Lntm6fbLPIH/474amEwv6qIk1anqI9j5y
fn+rb8fdazmzuH86f980M5lNUp7mjlZlrE7NCJA1cbq6Uqk6hL64siV5GQxzQemzVVjFzox/NA4O
7E7fv6susFodNwTe1bq4AGR67d8Ak1y4e3ubrGOcdWdrN8a+moaMty0q71vU0iq1bS9OD1ljr6zW
gQl8bsNfKtVFK4cz8ekVKfixNds2yIFYqjytYzAsOfQNmTlXrlvuAxc15MkNdXLLeK+e5fftvr/D
yWlmQXllh55o1Zzst7WCY4YGkodWnS2YtNV4Y9fcU8VVHYwXDARX41RsnvRHo1zVd023zLbmTCgY
Z9mH76ASySyNiKlPRW9mQkY0M8YxC8EVB4/FgLkxduozPfxpMwZNKOS4DGsqFpVUIyl7N0wPmJws
9OYx5kaXfj4d1j68Rq5GyCMJ8nak8VR7+hphGskVkNv+QP7lTDzhbnLe7PylflNfKCvlnKrF7Zz6
dVK/w3Ga6m9dkxkzFieLD1MD3zVNx/ehPyhb6drZZht/7a0oubjs1tXNvL5mOi+mzU3mhcCpFHmt
ll8nNZmsnQuYYVhlQ5tjudS6WrVN3KzI9oXT1sUvlSb89aS8O1UIW5EV7bWU4s3aWlRD5beNk12r
alUsc0ya9F67aiyl3Jx+j9MANz6jgaOwqbAGcgKe3P5z9u07TegZdVr6FkhAs6wlHdPqroL6LTUw
XhXpe9lyx3C63Uk69PUJFfYMwIoVIRTafh908GQcykjS0+uRJaUtS3aRC22PB/aealixmK1Pm+ZC
eFBFIL9XbBufBmOq/DQrNXNDM+sPeRxb5PGMylilsprfmqKEGW/iNKQvEf1knP/JBMcr3Y77YjvE
QG2WeuJgHDBgk4zGD6dYqCcB5r61YTuXcSMZpE/bWq03RlRw222VFPku6zDDDalEmVNsf7nvTJ0b
Ss5MnDNsa1pAEfedksJqTw5RHlxFgFc867LDHdZrpLNaM849ObhDdrQvsfJVJfym+7mSpOnya5t8
AwNSi61bpLJebynfjE9tCFOlaKLkwLGbmvDoLHfKM06+o/njqlakGrR5cEGObO7Rxzj9Noa+Nmxy
VCQ5Nl6pTlbHvJRsPUuC5FCW0b00dJucUpjU9c8ltz1LUnmdivJJdxH3DskvTxUydyTJDcMmkaVP
JRedlSYIWqz40GpcFmXVrqXaIA0uMwSXGl4AmnFz+j1Pd23jszJBsGe1CALmqx7vbSdbfe/Hphrj
5OjhkPoSCiw50hvdn1ErftIOl9qMI5JzNkmbydpoEr5wPZejgy/7JfyQ8MyVnEPmW48qlld/pZzJ
BH9+gz1dOLg8VwyDiUhqVB+TROOe/M1TyRSFJlKMy4a29W9x+B7zNfouv5TW5WrAJOOAlSjeWjMb
gPFT348bTZFZHci6WmPDk1jeyOoA/iDpDiU8fO5f+/K8DNK5CsoJf/U1qjE2bCKakLnqn9YaDIrq
laCF2oMd+1KLs73eWNuGpQxkfSiwhoP38DUKvUq+CZy2BOQcF2Gg/7AiFDzLzqZCcVUWTo6Js11H
Xyu1rq1NMihgUqSea85NnUS1WMbCV3ALgt76mCspsl65ysO7iIkBL8S3mBnkrONV0LS5WPR2Vl0X
jgetHtZ2MbMR+GSRZBqTEjDJNlsfJqShucqg6m1z4PJGGu6MMa8iHvFdxrdtrtpyurMhhlucUzD1
MjSEFtZk8qs4YXuOMOtDoz+K8BnP3bb/fnrOfdaEycaGNBgXkjTyfnSmemEGeprUh065jW38jby9
pg8zffbZRsaybRPTA+KYDMvpfStOlGAYbAY1Z0J101RQDKyV7651mGwsKwU7T9OfmQCfPdjbJsef
v5l2qpMoReFH9UElw6wutbqt4MV4zYMRRWkxt7pPVtsPk3zSWq3rY7hkkgf7ar/BCXurbpXNUuF6
4Zfe17ShqTKvd7tYF1HmHfRWYPJrmxnUGWvV5vZMwn4ubk2Fhokj5xKurN7BvGvX1d48b2FZ/Rk8
25f6GUVLLxKspIM9k2OZvLXXxxvjlcGeRbHkqYDS1lK3xDfMutaU/tx2/JUuxEFq9dvTvfhxOef2
Q9UMEzEV8qbpxKpTN5bSvARz9XqaLnbV2tiEm7nT9CdB+F0zkyDc131auD3NVLl0ndbhfWepMx02
ueUfI7BhmsQJVciqqnCEfj/OU0Jrk6NPPJTWcDdI9U2bdTeY8+CEVC80EXwTIDwWaoblbm6sO8mZ
GZAfN9QInk2T96XyJdA1vG8/d5KiQaVSHnKqRJrgFk+UfYaRbBZwF4HNslZoc4/8cf02WEgNIhZy
NS6tJ5MNgBHCHFuUvL2GjMEIT1oF5bLeNOth3e+1L8ElVnDJ7HnstSrs/aJKwxwgZIO7Sta9SXbE
7ePIMMyhPJSGeaYn/Vo2ip1uxU9D3F7j/Lnxm3KdGuWV3VVfx1oUy1IuehdX0xaXbQFTbVFJ3Q1L
5dqthvNKFzupr+67lCsAs7zAYuKnGbobN3AJi7hd+DGA929Y4i6xP6paOI6hg5uZtLKb70n20KKX
ydL+wpbNg09O2gY9mZpzW9DJlHwdYLaFog33bSA+xuQFU2/TNVXYjg8NkA7X+77BDzKemZGTYvnX
cYxgkFti3TbGc/akb3EgCu2kiMqDU6Vluy5yBcd73bHYb9qhKS+V0C7v+7B39q3hmZDe3D64szoZ
L+nR/rPND2D5gFxisTPk+aWaReusqvJ8fTpyfNIbLP+CdRmihWC3+n64N36vuOjRC5AR+E3HoO42
tswuRG9tfyYCT5r6EAvHn79Zwfy2znG2banXsUiZkiVbU0Xxw1cKd3P6mSZbmr8aGmeTYo55uGkI
8amz6sNChqgpZxAO/cSgviRCAOIzALN4iDeemYuZMulPn+5No+OXevN07DnsUmiyd5CDADqZPOC2
l0cr0vZz+aHPHs9G3qoJxFAIQyf92CSsAkXQYzUkVOoutQSlJuBMw8Yeq4/MfZdjlXa6Rz97uLdN
TgZz7vZyYSq5d8Cxb89Cs5NqNGui+LWDzPjiEFaYghhocJ04vZHQUtHj5qSYFMYAwlLLx8iA6p9o
Dw5ouV9+ondNTZ4oVvK+srOI1xX2a/ifZ3Web9K4ffoPmpHZjMqWzLI8DTaZD4qsHELzWsPbMoi0
tZONIsm5S4rJCvJXx71pZjKLwyxJ9SQNvAO2kJu26PaGn50ltbzr2nyO/fI6vt6sGq+NkTsQrxpr
jQTG+5GedH0bJqbhHli9JZzHsqQr9hEXieaiqn1PbC1Lq5p15JUPcdCGzkWimUp2bUZm167jvMFG
N8ass9pWQ90b0hK/4eCHQ+Xkn5ESURrjV0YbLh1J5HjWdw62dx0iGG9N1VKZf7HCrku31J1D6AvA
WyCHcQMr2XZFq4Vrx1MyeaXaklk95l3vXA+dXeYrU5jhj9geHc+ovULEZfN839JSi2pYq5qPdbue
C3PhcrLA8TMLDOnMt/O03cRB1X2p5YIypc7mWg60tIza2Buy4cHDd9C9Dlqv7dchwuvhyk/CSj5P
PSsQAb6iZqbuFd+z8l1SZ0H3XXgt9W35IHX2KladIV7GDiVIGyW105+GI7UUgbWx71zWspWBNMkr
yQse9dIbrF1XkU+5sOsaT5TTY3QcHO/fJ4d55hv26fQDqeD379MXvkM9lmdfE0yXjpsth3Am8k91
OgwZPn5U1xsqy6E1lXcodqL4qZYN11UtXUtyvvBjY10ZxrJBSZ2Z5oViPGQVSuPZguVPtv00bdrk
7Nl/I7qfTHQX8zg/cILhGv0Syr82XUvSyMW97VxlrUTud4y2dy7WWs2zQ+YkD8UGH5ZlK3031bkE
+McwOt6XcB9OznSMdJOZo2ml4kPz7K9RFC4VLPJae19VMwvRx1jA5YQhk8EwZBaJaRBtqyT3I7np
ryGUQauVF3KjXdWKeisi+5eXhbEpjU0UCHzqNyfJZzmP0tqteZ6xbDPA8cXnLOwaMyrjT8bn2F9k
7FQkkuxW3o9Pp4mol8k4cXQphbHarSsP69Mz4JP3Qgu6wfZ1lLhN34vog8QcnES6VkFSAspMjZ8A
o2c6a3JGG+fAqOZTUQ+qbD+nnWV3HVVultxde+ZzJFEUUawzt1zl2hfdBQhtlWvK92cOM58+mIVe
mWt+QJ7TrgtSy+v6TFEwY7h2ALPZakKx16/ddYwPxvSmqIW+G0tlJqNAKJKkKFVMaZhxXqNGrG79
cGZMj5N0EqLG3oMGQ0pVpvfeDwGDkgSrcAL92mj8Te1baxLr0MtDSmWwi5Wi6wqn4V8eE+YoWuDR
bKGxj3/fZJXWhlriw3mdgzjQvon2ypNnwuLHga1w4PvXQjrNaQ5lKYyocjhKx+0uG8pvioe96+nH
+BgNaIMD9evQ5iJ88hiUslOAUQX2tSf/9Mjr+RC5q8ei2Z9uZgIeMf7aFLxpZ3zWN9tfs/IyzD01
6bpcdyvjSecIMTQHVds35/lKbKJ1n+5z89JnXYS9PHczO710H5u3kCwKSyWsKh/ytgUVv9wZBe6h
M7dyf5XszQ11tquq/abrC2mLC+ey/TKnPvk4ozlbsGTyf9AsP9ipRDVrXd2Y3XUE4jfU7b2ntFvo
Wwsru2+9fjUMNwqXT6d7+uOURgOiGeRQ2SBzrJxMBd9rC8sxG+1aH75YXgQV2V36ULJOt/Jx2Kij
bGu8VMTrnmq196/TcniZYdWb11F+GUTXbSGf5WAvEkOfiVD/l7Mr25EbR7ZfJED78iopl8qqVGWV
7WrbL4JdblPUvlKUvv4eVgN3MikhBXsw6B6MAUeSCgaDESfOWTnZN4Ykv4HgggmO9TyGAjBazg5U
vTA8eVDb55aB+LvHqK7Cf95f24pJ9ElFNBHTfItiGVTsO73GzX8B07Y/dt9d3vpgHQbfvZh0CvT8
5b695TEXzRIguGHUcTS5vGMkg16MSI2ey6z9t0EBwCz6DcKapVN89GM8VBhRcLDkLjBDMzFpbct+
9rzY98bOb01MqIE95S9WcpUpSpFesaBa37TEeS7ned9S9qxRqIjft7GyFMcwUXzT8B/0S8SfXwWS
iroZmZg3PZfAygA05jrvZH7/cxvYKghXoYMFQLtkIwHxI7JNRQVzMsYia+A4LTvQ+w2Ik4xZERej
AFLbOlaBHoEM5NCbxgP1DMTpClTsdyi0dEcV0ll+Qaj3Wrqt9aDFqRHGfakXIF117Adn5p85MhEo
Qo+nplG+Nf38RtAnOpQMzPwupuX3xZB4JyP/0AyOzQdKS0hF2Jhuvr9HK17rogAq0AtA5sN5b79D
nlg9Z5ZRPBslf+zT5kvddd/um1j51KjB4SDiG2DqVr7Va9TDY0i2F8+5MRAosI4grYJaAhoAYxHe
N7VyP+EOF1ETz1ZAKOWsGOJHzjAUsNW/43Lod2LiPagOALX/iH3jDR2UFP8PqKrsLdrM5SphWYQa
98MH5LYzKAaVGsIa87MONEY1YZheaXx08zYi9ooZT3RjUWrAbJonm9ENXIEjwcwfysl+237iVewz
SEdu7OMyeIr5aLiEBcy3iGq3buH2CZu8sUwvbvoJ8pRfBvB2Wxj8xqxqsoNI90Nt0nOh/yp695y0
/Dt4uv41U5AtjYmpAjXZHQDZPPSg1+7+/FTf/jTpHavhFDWOlaegsfmKwcdw7B2IlejHjR1Ylt+E
GTwToNOCVqacxztTnrS5mqQXPcFQHOhsHAVQyeprMZHAgWKpzzL2rvQQ2hxdL2S6E1h5f5m6f8Aw
dfTs2AhdnlW+omyNpCxP7O0PE39+FTkLl3G0ybP0wqCRoJM8tNNq4xitmvAEZhjgbvHKvDWRJDov
BBD/wnrorfE0LOYtxPXq9l6Z0G9NdEXZ9Q7D9s5GMvpCKrZl4Adyy/faRYeEbnzO5bHBpl2Zk640
r8L4NcJ0eqkHjBHnSZD0xS5Jt4gpVsoQQEqhmYJUyvQE8u52WUmpG0LKKL3kedC3D+rvOewQf5Qg
jvf1tFP3kLvAXMgmcnhlfTd2xXm+cgrPInmscIVe7JoeLbvfORY7ucTaiD4rX+3GjJSVOr2lT02G
5REnf3SN6Qi9JUvT32aNYERzi5x3ZVEuiogOeIPQ7fxgeLheFInLGRLpVXshduWX5MkrJ7/NnI1Y
t+LsgCli+hUlGyQKMpSAFroKpgaMeqN49SNlBHoyCn27H01W9g1ISAgLABGBusCi9lZmEx8GtblQ
Y6rBHQLRHQygsMPQz9rjDNrACKRO+sN9o2sLE7bQmEbHER3nW5+oSm2sUmo3Fy8d3d8GM6EFBchp
b+/u21n7TJ4JvB4KwWJSXIoWSjcZseUwdLLYIQFhDMHqmEY3VrN2tNxrM1LEgGSrXtcVGmZjQCNj
jwJuAyqu3XhBjc0I+I8eLOihE9I/nHxCegfUI2oRGphEkLF+gESujpbLy9GosgrLM57cASxCuvo0
F5vi0+Lo3NY+YEbYsTFwCqindK1NzKpZTOEiPCu0HUUdBConXWzMftoqEFAviK3/6iryQ5kp7ho3
ZV/vf8blWxAHwMT7FukycJdyBTXuaaYmWdpcilq7QLjrk9WN+8xNDqVXbbTCVzwGzoJSHBClGHeV
cQx9B3oSMNXVl6mO/Vp5HBE9pq1C3JoRsRzMN3oqcNZSyGegBisrk9UXBSdLdx+TMoLszZZXru3a
tRVxCK+8gxCuJlUOK+qp/Ex+sKcuAl3+rjhYOzsP5twfH9pA/en++ZkDgsJEvwlgLlS8pXumc4Gn
iZ2yxg19jHv3kJS/SpNs9OnEpSG5JApxopquo56/eG5OpelOnoMpuZmbXzKnfLMy9Z85nffzSD53
2hxAdmh/3wlXKjyAbV7ZlPcTcxz2PGE0ju3HHYip9tW/yqsX2M9opfvpdyv1tyRfZSiKOOA4d8jz
kMCjQy7rKqgDVWicapgu0qcD6HWf1BLK815rp2FK45CROlQxClSWVpQ6EN/qlfKf+6tec9XrXyBi
w5UTQQ4LQmFQH76oQq2Jx8ey7EPWOBtOs+arLh56GDjAfxezADTTrdx1MKdV55WfZq9Q8faT9g1S
3veXI4Mi/ttRVAnxnsSdgIgmrYdbIwpLMMTfsZOgY9DAWHRMnjFcCZmrB3U/PY2f6dc688nzVvNl
5dYD5sOEIpPh6EhgpVvPA+Eay8AHe6nrGCoMoHKNA6NTIXt4f5Frm+lpLu50DJLin9IJdDOmgXsp
xVjdrPiZ9hUUGX43l7tmk7UabALLc4heEord4kmGq1zazrnlmg2Gs0sbJoKHAl9uR0/0qLwLUlGy
w/H4NLuBh6/52B7Go71HoyHcKoOuOSngSw5KsGIIWH4SEqdXBl0n1cUQ8mLtMQME0jL/5vNdWxHb
fnUUZpdCkw3acxdXP6kFIOL/3v9sK5kY3s//W4X02dSiLBMrwV6aaCxnI/PbaQx6G2xDB3CWvN43
ttwyIIJ0FOtQtQb8X0bdJOmAESJFwZR9np9qokUlwzDpUGyUBZcuf2tG8g/XjDHiDEnAi6HnwxPA
MN3erYx6IzQvd05YwVUD4RqkQvLBKsZy8EzTwW0QlywoJq14yiEh5MfM6UOAYNJDrHOPbmTnK9EZ
STmScwArRONJxqGznE5Jp2OEIavAQmHmASPVMyoRYFadwtjNwGw7P1Y1KKCmOkDV9f4XXJ5y8STQ
xCAT8qJFPak0M4j8Eae4dKMecPoty0DvlQMh1/whQBuvG/Ql8WJE+UrHRLVc8CepUdVVabSRkIgH
iW39W8mdc8PHz2M6fJ9z/nZ/ZYvL/cOegYolwjU6DVKcnJV5MoZpaiMjJ6k/lRw6kHb3oM05WJ3y
6UFHUxGimPpGi29xJD7M4o5HbEZnXY4iJi/aWRvnNtJJATVUp3gFSq/w2wol2vsLXLVkoTSLOpmF
rq90CbX6MBs1VHwjowXEMzX7eBd7kBcAD99WFri6lxhWAOJBeIoM/+V2ZaQcs4sRbfOggJ7X5D5a
gx4IWrFyAoOKsdErX5xFsYtXBqXc1qVjb028aiNvKt6AF8/OfVE8TZmTg4o/ZyFKkRuhbHEQhEXH
hJ/gOYRit5SilJmKqaxmaEEbZz03bveuqA5E3jtI6fXuz7/4cuhlopVnojcgqzUAOKm2nVa3ESGV
5TvUS1UoaSkK6kQNGH43LvLVvUSbwMCthiF5+d2TVxoHZX/ZRko6gd6d209xSl5dMl8gVP1Sx8q3
+6tbs4dXMjJqB1AuHITbG04HpE/VWtJGzNACpj4ZmPoy6bTr2XMHZcL7xtY889qY5Ci2wZlae7SN
Mk5CVaemD01jkO2x37wFD9bAIdUab7yJ1hfoYDuBN7aRBN4uUNWgGZX1ThP1kLHeuV4XeoSDkTCx
dB+TMp9jS9l4qCwuQDinoG/ClIZg9ZQF1/XeLp1xhGZ41zhfCoMcphJi3fd3ct2GaAJbeCUvygBa
oegkFbrkbV1TH0I8xz7ZUh/csiH+/Cr56VhfsIKZTZSxVNsjya33WuF0G0COVSseBqzEZP4SN5uw
vEozB1bqOAuzlIMee+MBsBZ6vSsLkgd0U0HIMOrie4iRR6UxgeS3m1OPoL/hbCtxCeANHUSvQCgB
XC+c8WrLLLMuXVJ4TRS7tbEzBuWSKMppzCsrtGIMx/6xE6BXiVQE7ICu58h1PMgGEk2f3SbCg7L5
aU+tdXEtom5YWVsTPg9I+TAdjjeptCaN86wzjQHb1wEjyLTXytN3Ka3eG8XbglSs2kL7z0LugTl/
ORolFPLbs9k2EaTk1QDzqiak3jzzh6uTft86ubZ1La9EBw8VBXwqvAuR64iIdfXBkgYCcfacNJFV
1PU+9zL9M7Q/KPf7gpphjklGTBCg7vvp/pdbYhMRaT0D4w9gAAb9lPyIMvqhA7MoLSI7g9gm1fYl
6vG1O567rjsOoPdPjPlca94O9/f+vu3lHmPSxBL3Ne4XvAakIIysWClKd24gm+iVEVecf6ERWR1V
Lz5Clmyr7LtqDfR0Iu9BRiLXvTq9neaMjk3EJtM5oG+MAWiP2hGrO3NHCqrt7q9uGU6wuo/6PEbx
ACOR8qysLNQJ2Ncm4lPnW8mLY2402NcMfNSVMUsMOx/P4yuPSYvR1Vjs1dFEnouq9hP6ZzJDSIDR
mUaRyxUR0Qa4TfpAtlPbJmBndWSoWaDNr3ar+eWoBvc3alnbksxI4R1c8B3QCkYdsX374FaBEG9S
AuW70AMhmu+F3tMWNc8yEt+uTIrEipGmedc6dTTObogxq6AEGa29NTC2bgV1Y9R7DA8Vn9szbZHa
GLsWQQQEOp/zPoXIBIuf0pa+39/BNddGHR6fCFUXIAqk2DHSmOH+L5oopclRAWEwnbJAJ2XYb7Ks
rS7pypS0pBnP27qkVRNprf1NN5SXutAOdbqF4t0wI89FJlRruwqtSdzF6VfNy3+bhJ8zfWtUZmPj
5KHIvOCgbyPgYTU5RB4cD9IAFFASw8h+NGOtbzj61qL0W3coU50nDPjkCGjbx7ZU3mmjndmgb2ku
rsR0MQkvAB8YfUFjTSz7KjIUg1omdZ010TQZ/+T6QMJ0qN4Tswbpc38ZUuvB7jAbUFhP/ZxtVAbW
otK1bemSni2QdfcZbDsAzhSz/WjXxUZau7wqb5cnuTvNMYXp5DCRxRcLfIJq/WpNqD/Xkx/nRnj/
bK1+NB0NLiBL0KqUa1WGQeaKl/hoBq3So9NVzY5kWn5i4F7baP+srwuDkGIYDcOy0tkq0MXK3DRF
fuNgUMv7DvBeYHejn3cY/Yz5hjeuf6j/t7Y4YnlXjJOBhIPwn037kihv9zdOfIWbLomI6kicBFkQ
YL7yfZu0RseHFEeYpz8645MCVEbKnyYNoBDyXqXf7ltbXQ1QRg5qzwBuyc1WderSohqwdyalRzqB
k6HIv943seoJrgDl4cGPHMK4PVUVYNKAtM24DZUBVN8TUBIoRQ0PWt17u/umVj3hypRY7fUBZkRX
i3yso1gjyd5o7SbM+jRW/C52iwnc5hyYYp5uoVFlVhtx4QPZY4FkXLT9ETxu7Q6OZuVQQqkjMUjd
CE4b6BxgGjPUdslJM0O28dWWuDTJoBSpCEQhey3t6wj0++A88cFL/SK0ZyB5tYNGAsQbwd55ISCc
Gza2eFlAlUxLgSrTVQaIYVtHguvSDtL9BG0rsAjrYQ2Q1sbTZcU90R3A/YwpINSK5M5uaRcFKIPq
OqqBV56Nh87YqpNKWpQfyRrwiphDQPHQBTRaKlyadR4X0JSoIm/ORxuEsabeGj40CFQMcyVEU0o/
j3WjO/K8N8xdkSLIqGOnBsPIsoBnJtm3Nh8a8LMW2vRbw5wBCp3agBSiHCG7EKSd2mACRe/bYp8T
vE1e7jv92rWFPFaMdQJihZghrUAtirhNTFJH3hg7vpUqsNmWgIQ0/NwSsnfccfKbivxLWf3LZWgi
3/8BK6cO9vEawaQUCvoytK3tx7qI7biKnLz92XkZ8Zldm5BBoj+NsntCgWoK71tcgjfghJiPBimP
aiBQys90u+10huH4KtI+TUF8KCDFlYQmTX1BJ+MdstrPdzwHTHM8bw3HrOQ+7gczJTpXyBbk+Dy1
3Th4mlZFVfNGaB4gGw6rIQlw2W2sciVwwhLGcj28IZCNSPdaQ+oEqIOhiuxaO2jMCxT1e5JuPaBX
rQgyc7xiVXRcpPcW8FdTVZplFZUpfbDqfjeVaShkIu5/sjUnwfCBINxEe2DxJlLUoZh7s6giFmOA
zf7EFFA09xCrqTEfwIzjfWsriwJIQxXaO5gxc+QyRKVCiMliWhmlY49iEZp/OSbTfWrQ178xhLa0
jqRRtPxvI789uY2eezEMFbwPJ6fMQ6vrDAh299nhz00hdQFuArghgFCkmJ+7U9oOCSkj3ewQ2DX2
w2TDSefzxnzR2m2GmUtUcATpAaAukkeQCQkydAerCExG+wSEifwn1LF8dV/u2i/NhrWVCH9jTEru
dSZMxXA/Hj/X+g+t/Hl/19ZeyTcGpPRjnMuscWI4HkaMKt/z+0sG+kA7HELC8FCGkM/2XJH4O6Uc
DjYFdYtAmC0h6oTGUCuDzSlgIfyuOyR75o/76gEGv29TFq5+MgQlQKBAkiYyx1s31IaKsglXFfKB
+kloopNT8TUGyKUPgK/eChmb5qSPNnKXmoy5ZUR+8BBSN2EV6N8EFSs/4820kXDLLO8iu/JQSjQ+
iE5QD5DOGKlGwymsWlirGfhbgg6FAZ987x/rHcbDQMH2NX0FiO7cnq1vW0p7y3AP8jCAJDAkgzb1
YmzdNScbZFxzEY0DBKsn8KvUX13FCVjz5b6jLkPWjSGZqnSs5noC2B0FRZc6u7awsn065tYOXDdb
qKi1NeGx9AG9EA0xaUMnDWi/No2LaChnkIV3ECAAE9nXmA/nIR+3Oh1rC8Poqi4miyHBI+dwnLbF
4FVWETXdz4J/ozYP62Sr5La8XlC2x6gEZorBboFnxu0B0DEvkbg2lqQmTMUjcP5sxQMEztxLXhvv
dr/xlF5bEyZCMJ0BTsJlT6qajaoYUruI+u6Ukc8uoLBDtXFjLiMj8JMofgFGhh4w6q+3S0qbdKBx
rxcRmlSa77bVo4EmqX/f69ZcAbslJlwwoQU0160RbrkxiGONIkoT6zAUmGlzTQayzA66X3jj3je2
ums2kH/ALOMoyR+JUt5mwCoUkUunh6ZLD701fh3aYSMhXl3TlRkp4jM2ggy/1WBmdPAcGrqj20Gq
m3b2P8Y8bdRt1hwP1Xh0ApCKCsDF7QbG6qA0TOmKqCKgjpu08rVtrSdw4QCUD4rlB5DzbQVEkffd
3i6AYYtcG0AS2JXbk6yKQbXZq0Atg9FUmZSXqn4b2c8Z3B36Z60qvivulgTqikksDUyxwPQCaCGn
+NAogRAweCkj80COxmN2yB4g0n7ayq1XLmvPFAPn4DlAjoM5mdvdTBLqmZlb0o/HpZr5YN4VYto0
ADOrIe5q09fScAtxLhPz4Ya5NStVxnrdIkQrKoqMZ9yV3wbuo5Ye8AA6d8kRcfhsbRIpL1OEW5Ni
x69KFVYyzDOqi2KlPBxevN5nR9Onn1U0tXFn54E9bxz1ldN3vbdy1GdW0TSDXlMoRyY7QgFwQmFi
8zmx5ikGEIwYUUf2g+Hq23XVFvABilFQiNDPzdmbSZvtrMpWf6qdgVlEx+1L0MXqbfmrAMBN882y
M+ytjGFlqaIS6AgtGoFoltxIA1iUTjwj0XRqqa//TllQ75uzkwYsQKWi3+HhoYNu9G/898aw5EiV
2nrlDOKyyH6JD81JSKn0fhcqL1PY4qvGQb3xRlxz3RuL0n5zO8mYAVX0jxNTHCnkW+LP5jN7E6I3
+aF8vx/Cl1hcANeuttaTcgdUqDvNzLDCbvJ5qO+QFJ1MkM9VQX/UpkBkuLpv9ug+qa/3Ta98VFRD
QYyminnFBT8XaNQdb6yUJOqb2fLjDLqN0zi/kGq4/LkhcGJDsw+KLhpwILcu3FUaqsZ1nEdW3/5y
jfY8W3MVcD2m+/uGVi4q5JXII8TsNYr/0t3hJBPlVIOhAiR5mfXJ63K/0bPAhTDJfUsreycwa6jQ
AJKOYU/pmlcNzAQBWVBE3I7JGQpcABbHRw3QuZ9/YUgQ5AkaAPS7pAPgamPSGwmWBIHY7Dgm6Q/H
7V5MAxRq9w191FmkW/DaEWW6Nr3t+6JRKc54kD/ogRHmIX8U0hpg43ntfPglgMzGo/GzwQR0SAMv
CeIKZSE890AmcQBd9s4rg/69BYX8FrZ5JSm4+W3ic1wF9xa7QHNMpEdZkaWBNza267taar8MWc+P
M3Yu8RkIpP+5vyebwUA43JXdvO9txXKwJ+ZhfLOOVZAFxouLarAIBmS/lYisvMxug4HkwHhZWyM3
RTDYqYGYrih2JSZWEoxSFQftwJGeAEF4hO2w2qjwrAYiSEkgbRU5MmjtbteKFnuWsjkhkfudhe7J
/jEnPtjS+GN7TH5kn9lbjAGPHdiYB59uOPnKHeddm5aWzYHYHT2HkKjKesUJp54n3eexrUr2Lwhg
OnocqtZifubxJP6Cc6IngW51erb7i8+NYSGUGMDsAWYoyc1YPzOzJ/jc8RkwfvEOFyeABzmYToMU
m76Fpl/Lz2DrfxYlB5vssvBGB5s+P/M91CXKkO70NNQvJspDzYUM/nTcLDesBK8bo9Jt3ttqmZol
jCbJIQMYoGme9fpvjs71yqTAZeZab+kV9tL9Mu/Vt+6AKeWgPva5P0A/ju63gFIfQHM5fl0blC5u
UpVQOUU9Dy/WYA49VGy0SCiNBk3QP5ZgRi9QcyN6yN7K3XSM28D4NO+KUAmthw03EsF/+UtwK/yn
uSSrlyV9ounDFCtn+0XbW09i4b1v+9bvak82Q+P6x/yfMeljTmoCYULbU849EAq8GP/lcf/eMevT
/UWtXK0QnkSiYBgoCID76TY68DSnvHB15Vzlzhd7pJ+MNg7xTDch89Bv5GCrS7qyJYUDW4uNHq0j
5VxTgiofyb9rTfoLc+e/7q9p1Q40AQQqFaB+eXJ0Qt5VGBxhJ/YiA6jp/pRpr/dNrB/wKxtS7jP0
qarVKWxYPgvZk77rDoKKyTrEfn6ESm64Vf9dvbPMK4ti1Vd3lsVBTo8Rd5yDFzGhh2532P6T+3NQ
R/mpDLYKRSutU4TLK3tSCONAqk4N3nvRdGgw4cT88pIEGdiQzsBqoZ0a5q/lqbuox60Tv9KnE5aR
66FL9iFIcLtSxmczczL4SeLi6TWXaCSCfQN0xvr00qsA6eQVRns4PSeTfWg95y8egLCPWipadZjj
lollGG89kECZynk0p70z4p6wSp9v8fUKD1lEE+iDoO+CZrghs+SwuHQ02uLkaf1Lz9/7eQtgv/4F
ryxIX1CpMDaUNIZydr/YBz2YH4aXNKRfSsfnQfE5xsvO/KmETPHvn43V43dlVopcjls2VW9ryjlr
HnmVBUn5VvCt0vqWEekaihto0yoEa7N60Ih/43VEzC/31yF+p/yBbNTSMQwBHjBTfqFTwSNd5TDB
uDU/mqWRBtrI2EOdWPVJKzIV8yWKu/FuXFsXwO6meIDgqSM3bImt4Ej0E7zCmkD22GlfCk/7GYPf
5v7iVu1gUXBzUGctynE4fGRwO6ac4+xYtd/T8YfZ/3vfxNrVAv4noKkxxLXsLdq9wycDHKtnBiAY
sOJIchnQl7wkO+6N6u6+tbXjhK1Bo9t10GCUK2JpW2DcqKoUPEJRkdJL9Pe3asDrJiwxMYZJhMXE
yoCptCEeWlzJGeYX1Spo2y/3F7H2VcAG9f8WpFynUizwp3edcqYj8sWRXPoq/6JCzH3jUbhuB2Ih
mCnFeJ+cyZRgYdFBFIzN0tOjkVv/1CiKZgnbUrNbtYPqK/QjkZkuMMp0NNLZ60a4APmR9q2f95nv
WhuuLH8WDV9dRQPREnNtIHKQ4k3c9NrECptHZcICp0n8mv66/1lkT/6wgE8Onm/HwBiKlLig+tgQ
RjSODsO7VnwuxwHMRI9GuYHPk3dLmBHtJlQEUXtYTjkgtZ7jtuMoGdGdY+d+No8PhbmVxhpSXPvP
DHI9tF3BAWFLq0nack4Vu+IRzX3zBJqu7+QENo9Tw/z0qB7joP92f/vW1/U/gyKvvspctNFScNE2
PLLVb4ipfql/c7fYqRbwJKwKRGoYVMU/UReXsdB22QPLnlgMc5x+9Vs9geoQoqFh/uwqvvs0vtdN
4LR+cmQHyCeivKhtbOvKIjHMBkcEKT6A0ovrvOdOzrKSAROLgXQGHuq+9p0tQNvSCqCimNATJSpM
V8pIbKet9IaAjS4iI6Y30xq82R7UqTDtGP/4048mOk9g5hEOiR6DdMEWZY6JVNVEkQISe0PQsxzD
MIqu9cy3wYNmh/fNLY8YjH2wNqONByZisfArH8mm1OSJmVjnsWueJ1bSsKQp8UFL0QWepdUbAVAE
0uu7HUPNaEdiCBdlUmjeyWegxLJpiWsEQ1LPTsyQCSn0VHIPXWsI3NWgyWTzYU4M5y/sCnU9F9y3
eHDJZL6iEp9RKHScaf+To+ZCwUZu63aY5J8IRSUkIedU3WLakBMZdImgpglRMQxbgB1LNprZbTaa
vQHcL/lKuu/Ve5eW/oiUjP5z/yMuvVOw/5kqUG4uhppkIJaJ8fDJ1ocaU4/UUoKsnLMibHM9TsIO
cHdtYzPXzOGoQ0sGNwy6F1Igszo+Eo6WOerPpxnaMWpb+ynEUe4vagHigHyHKHBD2Q7HAUdcNpNw
8MpPRhmZL/Pe2TcHZ+edtcAIspBugzjE33brmbfWpGBZuzEhYD6CtYN9ggrEsd2xncjVYetwf2XL
QyDokUGhYYKFBYUxcbFenbkKk9O8pgPAMDV4UE4T2J51qA6YSf0MRmjbPnFVnTgYravK3VmNbrQP
dPBiY/+nP8MBK4qJHhim4bQFgWtnzkZh5QxnUf+dqXRfTGAmHbsA4pthpkx+nRsPyRYz2KIsiisC
UEwxqQUZdfRKpPgG8h7OKntyzmZj7F1leIB04nEq6Q58M6GmqL/0Snut83zvztV3XWseesMOGxya
zszeJ2pf8JOPQ/Kn4DX8LFC9g4kKmSwuM7nV0TaICqpD7DPik19bVWA6Y8DYVldgmTMBLoziCMDC
aB8vKYYoiKZUtbLPJngsp9HEU2brGb88nRhKEzJPeNoCzy7D8HjmktEeNOtsdslXLTGOHi/gV91G
9rcMbmL2Dc8LxNSVSF67qddZlWOdmZ3ow85WpyI9TJQ4yWPGCnDCQu5qwLSXarVbTFfCRa6PKqY3
8XgC/QCSaPwvWSnG8HKzmLopi8BOEebxuAcvjd+m3xr90zjqu7Gdv9w/KfKWCoMYtsZJwc2PBEDy
2bTTe6UmQLrkztQmO33SJuorQN+gRWMzfbMEtLZAcT7E+xBAChlAoUw8Ve0ZTao25Pv4YO1H9pSB
Y6sJ6WfjoD7PAUhQm315os/e5/tLlfMBsdRr0yJ2XcWmwkyduMlgmo349L4Rj+w37Zz0ULUaf8VA
XP9236AuAqv8Nf97DaGniaxYONqVxdhMUifLrRyzCf1Dbx31Crq2Pt0paJWNoRFVD1Xo0r3qt373
VIXMDgzoR4Vbl/VyzzFqiTtNNAZRgJKHkE2HmgOL+zzKSKvvgUhinxxM0GLEs2zDYqS6PzSFg9yv
y6qNLVi6F0wjSxAANJSlXMm9ai+1447bWcSspNgX9kC90Oyn9tXIbUAS7u/3qjEAqQX1F+ZY5U5r
OVZZbhMni1peMc03st77PXRqd5igT9b9YXaJ601wLAs7yH90R7rCYz0BHzRkSiIKRiColHiziOWg
DwmrvujHM5noloLz2voAhMRHBOJ5SbRdNJVReRZLI200f5femJ8MSwFth1uAn3xjeXI0F8uDvIz4
bEAiIyTdui7vWVdhKC6NoIPDWOjYDEONbZtuzZuu2jEsUV0BehYJ3q0dExnCaNoJ7Kh2/dC5Sbsj
ZW5sIMVWrWCuUOQkFhIDKQMaNDLoiN80KqxEObnKyF45KBr29/1vzQpSVZx13E8eEoDbtfQzBZ+F
Z9CIoQo2+GpbqW+0LLqt5qPYk9uwAtQUeH5wQQj6eHnohGV0cCsTILSYYGZ29uLINAjiNchPHhM1
39JXXHM7+BxMAiwBtjDpDFO3yOa0NMWyurIAHa3dNcgjRuAUHVaZxu7+Lq6sDhrXyFlQEQOzgCV2
+SpolmqfJ0rcZhF0o/xudA9OhyFk5x9cKBvfa9EVEO5wbUqs/MpUkWUQK8RfH1GmB5n1neGFUWfv
FeSueqRKDvth2DzgabtheMVRYBdzC0CWQgBDhoy3RTNynQ5ZVDT6K7WaX5DDerm/i3IOg6Uh1sMT
hYIIuGqly84sjITDeIJR/lwPy9aGVOvomV/t2fZOaayrAXUStOn/2CowAWiPifQFcGMpakxAiifj
mAOUYKdQpuqhxMnwVjggMy6Ft8yOr9VduQEaWnoMuM0xqiZoawUqUzrdpdravdGjrznPyRQYmMyw
KuDMYjIca1xvD/fXuGoNzzbQK6KuABKIW6dJe0tR1BytnLx0atPnMZse7cLov3dGrl3qzhkP9w0u
PyUSJQyewE8wwIN4fGswB62dQceRRkmbvnpsOGimMvs6twnUqKYHPvOt0b/liYdFsGfC+aH4Dqz6
rUUwM4GXveopCHJG/lj2vRLqo1vteDEbGw/u5VGAKdAnoTSJbBtA/1tT4JrrGija02j2hu4l0caM
+pY3j398AaBrgO8lqGU+7u1bMz1G2MlQDTSaIMpdKUrhc09/v/+d1paCzgQowxHlBf/0rQ1IIvPO
jFsa1WZNTplSxWfiojtx38qaN1xbkaIxKWOCPBdWZvpdr8FdDIXfx0F/G9Sm9muubETjtUUhI8Q4
EnQlkFVJrqA2fKi54SRRk7U11DD00o2fnWlWt7iZVw3Z6A6LLqmYiL7dvRTsSFPSImApStdFLrg+
22BQmbUFp16zg5wUnQOkN0IP4NZOVdl8rAwDgXHQu2db0fRvqExUG6NVyyABnnO8HTHdaiBZk8v7
CgHugaVWEulIOHxPcXejmhxbA2JO6aBvOPfacQU7MorUmCI34Hm3S0JSjXQXjM8gWdPL59oEl4Gv
FB0JeUWHDVurC0OshQaWZSJjk/yBGRAebIc5ibR0mAOrI9lzqtvubrIMzL5mM6ef7/v7ikH0LUQp
BzuJ8L5IqhxuZNOQRENsm4GBV5tvDgqEGxJWg2CXbAWklc3ETmKcHJkO7k5V/J6rnGCi7jAJefPI
Yoz4AArumxJ0StjVLRz6iici9qEYDqy9SKyklVV0zIjjFPDEkmFkvSXpsxUztnF7rFoB+BzOjvLP
YgTIACCycacYsDG7T3et6wSunqnh/Y+0ZUTyijotmlqZPQJabrtkzyMdO5A+KyNUQf/cECrOqFSg
W7qE3WW8x/hbnyRR5WZuEQ4NmJD3HijWNlgZ17wAQUg8XjHMimvw1gsyOxlZ7dkkIlU0g92ydVQM
RHy9v5hVI7iOxPgU2ILkNLBiqcvVdiBRXc4vbqu9JU67dzz2x+kRcOPi/IguluDrul1L7M2TxdyG
RLzPhmCu0XpJY+jYhXmHNoxP+ml8+4uFXVmUzlBiQGQkYy2JjHQ4YaYk9Jx+OiCX2JqmW+wgGGNQ
bBRyD+CzxODK7dJKG31Hu0Iz2Bot3wQ510NqT+eKj/nGKVpEIeSzoK418OiCABVAwreGOjQ4iYo5
5rOj5idMWuv73qKf7Coj4WxhmPX+/om77uaBhxoNCjZQdsW/EdClZbFBjAgnowOmHUsNWVJ8G7v6
1BrjKbaY6pPctSDNsCVJvLKZoD7B2DboBCF9JLcbOSNz2akoX7O5aM6qDe6dUfegsQzJBP/+AtdN
IaKj8YgOuLydVEnrxqLcOZPu/0i7rua4dSb7i1jFHF4ZJkmjoYJl2S+oa9lmBCMYf/0e6u6uZzDc
wcrfvY+uUk+DjUaH06fBAkw2ERbyRKNg5O3KKS2nuIy7/7cQzinVxiinPYGQVGbeNIOXw/j2n6nB
fSfctzbqIkiY2xfQ0Sbz82wILu/aSYHZBOExKGJ0ZAGXhkcjrOnsZ4hQE7YzNeKz1va1ju0+r8m5
mOUsz149VtAO294hZpo6V8krV1NeSmF6KFJm+fczKXTordxJl/PqYizgqF5LecyxRiwXaHMFU8PA
K7g98bICjALCbN6++taUsdgapjx4xnv1otznilsfk+O87fzBJ27SubXy/0AWryv4Ry5ncug5KXoZ
Q65aOF6UYv4pab15/nQh8EM9GyMesItrYALiMquuUMU+Ysl1inRJO5noLBF1Ei0JWtUH11MGmR7K
ZnxKM9eDkrR2ax2RBt9ZAD5MVTB1qSB6uJplAH8PGqFL0xXLK9EP5V7bKR4IWHwAtGL+wnpAD73k
9cYpN07YnOIE4yHe1c99FrT0MauwJcy1RbyO177i8hcsHvnMMkGgzZBw4BdUOWYWNM2zZyIwylUR
CnYiW8uk9BXUSwKiaDBJLh2pUv3qjOzkCJcHr4jAJALictArQgyPMiVkKqTENsixzIaHVIm/xrPx
z21HIRBhcEFrXlV6iolyLJG33jHK7nbDz78QYIPRAwyRoPnkW+Mjq8ak7gjYUuNoNzRgS6XT5raI
a6vGW47UbHlcsSqVR3clqESYFTPJsS+APCmYW3XMTakIT3rVD4ZZX8jhjUppJU0vbYK9x8zxo8q4
i/qx9GRb2uSTVbpDk++ZQu50i71pevViFsm9Ca5WU8ISVefElHYXj9Yrc+j75w8AYFBMiAKxdc1z
lg2lWsJTkaM8ITnFchtzekiJ/ulHHowYZ1IWUzq7U3UN+uiWqECj2LJr9D+ZNPiGNf6HUrg3BYzi
SWWA8/PotI9EezaiRycWmOQVTn75kOeaXMWzqVrrHYxeqtWfTtNuRiKDnd3YglAB22ej/cCMbY29
HdZYHOJy2LEqBvVT/xd2e/4zeDcpVUmRSzhQZaa7MiMb06yPRKLBbeu4jnUvteXNdop6JKs4UTJ+
qbs2KPujmekuSyaBR1zz+xfnylU2FZAjm1qnkeN06P4hWLD0gGHWrf5NeUj2Y1AlHntFy33j+PaX
4bPI23+/KTpP+B9lJx4VIVXFUBSzRI55NoeRHe0odm3cPsj/Q78/MrhwYMRaUzZpkXR0dtYpMt26
uovuCr/2xp0TYAL891xsW/S7H+yvknBgbM1TI6sE9A39yWuW5NSO2tEYYbRGaoye3St+rM6T4Pat
Xw00GZaaJwJUHjA1q8agtbNMEGnJ3jBjFhTIz8rtfGlb+uArLjzRgOe6Xn8kcoc6A3hWkwkSJ/az
b7A0BMuTBd9t7YEAuQgOD0VwBN6cXRJtzEYt73B0oPjDwqOodZ3NuDMedDd/1X4rx+oX3Vj721KX
a3WZ9OHa/RHKv6xD2VczsXs4MvLPRBR3Sp9NpwLus3BTFoeNpArMc/WenwnkctoB1WoswIOWWAfx
ZHfFIVdrD5wkj1E7CBA1V7NNH7ftTBb30VrK+qqrIGvwpmCZWR/vzH2PoZEF9JY/Or4lAD6LlOPy
JpKgEz9QCJSd1Ktj0KzGd4mDaBIosNvfbdUez1Rb/v38maMDuC3TkRwZwiGN4lnXhI5EJIN75Cai
q5HuMHJs3hUsonW1e2VnPTHXOraJyx4wmvhNhLUSiVwO+EytVBmUyDZhjiMzw87UTnLy2WH/f41C
/wCnIy7mu4VqRqV5zCBCKSPPke8rsMib9qdz9OVa/RHCvWYdqMKiaB7IMZk1d55RGceRzYOI6H/9
9v4Rw7kMlk+0w384Li129fJHHZcYaXssyINqf2eJCNu8Lg5NOiAAAGnguyUkqST0URty1HPq7Jqk
BdylLe7rojssALW4xER2NQ2FoKSyeqsWJBMST+C3+GoEQ0yNBXtYZTA40l3cbolxb0zR3uhEseMS
ylw5wzNB3KWi2NdMwI2FS8ViP6l1n4KORjGeJza4iSGKBT6IRm+J4+7XICfYrURq3C/fOPUlaEvG
1l+WVGlAa+EHeNPGzjdo4FiedNB+y76+E7l/kcbcfesnFWCiGVc8al+VrApScHlSssfie6yn1v3b
PuuKSfbj6p2dLxdKOrGegEEf0vLsHuU9L8t+xBRvdwVy9Oehb9zCfO9Ygpp3vb0tetWvnEnm7mOL
4pLOBphQSnAXs0cqYggQ6sZdRRtua4hmSFjmaMsn6y72wcWwbV/Kk+ijrUd4f7ThoTiNVEvEUnDt
+7d5o77SCEPkycEe3PFr5nXvQ+lmP5lnfy1+2ZEbiZzOus2g0IXyDFDXfJlr0JQWw/kF8hIrcUsQ
brYgk/tezs+YtBDFRCJZ3Avep2qvMgs9beUkPVtv4746ZUc6eKaL1UcP+RM4iD1Eszsq6KSuhw6o
l/yPktxLXs5NIhUNlFS3HYaUaZAdyD7bJt7gZ6HqJ8/Oy20LvWK4/fdy/JHIOR9gX2OqKBQliEO+
r/ZLuILpBj2k9+U+3tGNvHP2Qh6s1ZjzTE3OBWVRwtBigJrKqf1NtnIQe0lA/GpXv01vxUO9GXbz
p2vLeBrPRHIuB8tvIqVSK3KkoKHP1Dcn/xU5f+lb/5wm52oIsnOzcnCaddAF0U73aOaiiSEfpTdr
kx2sAB6Oqi46oF4ORvxhn2/L4PYXXfc5f34C53PSdMwSmcJ2GXuTCHYdfnINE28wnMdpC1mVKhV/
XypLt2t1V01r/7YKKyVtAJsAKkRJDPgqoAwv4zFrmiy5m3CMbWC85aGzSTdmmGwxpuJN/rhV76rj
IJ6bX7PKj52XC1JOvoJrOy3LCgcU06jM9v5ClZH7Seb+S1Ix+d2z+vXzNBXLaZ7L5DRlddXMYB5f
Ejzs22seaBQkhqiRLFCMz7bmESRwVZ8i21KrrdbZ/wxO85KOhoiBcy1iOlPG4JKsUp5tLTVzcozB
RVvog2fJ2FlEe5dgplhgIqs6Ye4FoAL0+R2+gZfKOivbTHeOGh4++oTebuoTX9tahyicAxNsepEv
/UWehS0T/yuT8yFVn7VRnajOMVcfQOHiltro5uazYu4Fyq0e5Jkgzo30rcykhZwMbqTaj/d0J8E1
bp0g2tcqHtlpnwf5Y9X5ogbcaoXjXEPOeeQ5yccErJDHDhWO0W/d4dcSUCyp6/gg70SUMB9wWj4W
BYgR/6GLhVede+8qGyuLzG52jvLy3m1kGL9rv7L4nsxbO/H0Lw3ZDBk+reSpL8PG3DBvMPbKl+wt
pSAO/V7JngOq463oh61a19nv4l7FVCOjMtujc0zKbqOBqrbpkeKkRODo1nz1ufrLzzjLO+3CVoja
K1A/Lz3sYsGY9F/dkzNNOJttTGesmYUTZv4Q0KfuoXust1LQBMah/Jnvys20E8HcV2OKc7U488XO
Z91k/eQc432+n/0mxAzGD/rF8ZYvOBQoDaIdSYLbl2bxlLwpLTAMDYvKMEX58aacn6WGTXpId9Fy
MubsLtMT8sQKS76XmeG8jXZzUnIdJpWOXfmt7TAlIggaV2JGG13lZbQYo3EYW7j8lrFZdOM8RTho
4PnmR2eYyn6P7TR19lAB5t0+m7pk0HvAGVshD+WabOyVwtAP3kyQ4nEHPidgJIjS0kHFCdzj7e9o
BzbToEu2iuWCWAqUpnlAT1JY9YG0uX3sKzcFkDVQRnzQIYOx8VLtTB/RWBom+6hr33ps+dGN18x8
vC1jRb1lmAnjdssiBtAhX8rQwf029OjNHotkm+nxHZ0aEGaFcY0xXHUUCLu+kxhCVwEtBA+tAQQR
5wK7Rq8Tg9jWUcvuQT3uSroIcXzt3S8lcG9+EauJY1SWdZT7CGj1l36wX0y2kwpte/vcVppyF5I+
ZgLO7kSiZDTG9BNa2ngko7v6YDG3/GU9VV8X4i3gelCR96tjWbjCZPH6OkI0KOINoJbg2vla+YAl
GfrU6NYxL13j5JwwZbxRv9Tf2y/9LvE6n8RB8U+TY4cMEPtbYbZ4bZborgMBDYQyFrpinuPSZGaA
NcvampSjFn0Bv69ZFW5b7W8f76qMZWAboMZlCoa7dTKpE0ktB+XYGE+YmHRZ9qyZImNZMcdlAsrA
aO8HQnP5EWefkKipig3mJSbe+xnr6V77+vW2FusCFsTD0ki/2gMVtW0VYWGxcnTAV6nGX6ZeUEe7
vr0AWGE8GuaAOXOswLvUoK8VUgI9JB/JLPtK/t1MLW8wGxeNHH8SlVmv7xbCaYA3QOOP7OFqVn+M
uoYpZSUfrRpFrcS+A6B1o9XKDgNsInaW65O7lLX8+9mnSbqpq6q6lI8jHXey1Ty2imiz7vXZYSgB
jWvMWAOlC4jmpQiam6Y+xSrUoZJjuE5HwXIwOLFJ/A4jO0lQVSCVdq10pJ9G7GImGBYHbmS0rBdM
1qVocKhPrVOmi3Y6hjZzmrtWJ4KOX3sJyMDnWmh2kfDxiPsSG5E0cPrPx1xunuSSJG5lsoNd9tuI
qZnboDGbKoA9m4X+6Vgeo34gbwIaFUwWAAtfqtenDtaO9+ZwzDD4cjcq8nzANlB0frMK2wnqSBfc
gmtngbQB/KEA41tgQ+DDk8RpcqfI8/6IYewsyLDo96kgJgunijZvt2/0mijsdINfWiYNMSd0qRoI
JiU43qEHtxcquyTVidcqo+bjwSv9T4vCES7TXZhTR02Ou9sIegjI/NX+CC4QT2swxk1N15x//I0U
bGKCK0cRh8/1CoXEZpQr/dFWtsX8Wuu/I/nptoiP2cvL8BEUswtuGKauLSZ5eWipjHFTWkOGJE3O
lqEoFs7jNHhYSZsG6GyjEMea5q7Ajug9aA2ayIVpoUVqYgcU3B8iH4XSJNDYbL6bclZ5TLPKTdzq
dFtIcr0xa6zlSpq0cjMJ5ScwMuvfCsSifhqbL3NVY8HTAMF6EpE90WYUws1Sdse5kbzOLkDtrbHq
kEh6BCwGkx/bqlLuGyCLBEfN+zTQWQAGjjALlCcgbOI5qUlnMMccuirEmhd2T5zM2Xet+lmynw8p
Hw4NdgHUKudbCrlKO0saqnDUoF7buV0uu6z5ffub8veAl8IZ5xjhbkxYdxIOcUG9IW8PbY5GQzWQ
X58XhLEGBzNrQLZjcuPSdrBvFctHxrQK27nQgaYD3KmpYnwzQgRXe+3zgFIRzxu6b8u4zaUkbEie
VTpLZYgFomDb0P9RDCqYBuBf0OXUNGDowdsHpAjmyy9FGDFLJ5k5ZRj15EnPh2ei0m+FYf3WFdHO
m7UPhKQf9T24KhBAcKE2IUaaabZVhlkq/YoG3A0MhLv13A8CN7X8ofPLveh0LoiLBgegsWSlg6C4
c/wu6zazph1m6RvQqm6N0XJbLgUggLUPhZkazF3BDeAZ5UphpprHmVPQKsyyzG/0N2cWfKY1AQgK
QWQBRhlkm5y/kkCw1JEqL0OTvRvWYzSJxlvXPg4cLi7oYmtX460Whsf6uLUKmJq1mVBfI7m6IcMg
KFCsmRswiBgLgWtfFn9cmhty4kYxKqUMrWbcdvHjTKuNRJ7L9uvtO7p2XudyOGfQFyxCbRcmAKaP
LLTkGoQClloFn5cCBwp2KgVZ+NXuAKPrLbnVoY1ptodSRRjT9oL8dO27nIvgPvycFVOtDWMZthJG
FMdC9UZKsactNv7iKUAVHtmHoy0sN7wJ11pUlgaDLsY4bbQ07kIpiugn2wnL1TyXwnm0Pi4mY5Jq
uJtImn0qgVm8AwfD7c+yfFz+/mOvF2IvMElcr7Rr1SiTx76CkNLBLHi+T9UXu3RcUyJYbCPqVF6N
2i86YazOBs81hmhMh9Op6C0ErTGFX+tV1Z9Iam2ULO7uUEKRvDhOszva1JFfFfUEAggnDw0nm7e3
VV4xE3QWsAcLQDWQNPGV1Y5R1IlGjYZzIQXof3vWgEUFaSI42XUxkIIiPHIRebl2ZzlQVhZFynKb
hlQZqDvVTPbo3B2NORahQESSOLuP5xZpQabQEHOMXlw1gSPlfswEbnXNHaGlABJCONZr2r5cj2d1
YjFeiqL4hX1i1IVZ5p6tlfpGNlqRYa4oBao3LN7C8B34u/hik5IMvYbRkyI0hy8tVvjKxyn7i5fo
XAT39tVYjxWNuVaEpDAnlxlj0IyFyItfYQM+TN7AnOIyvIPAl7ODJkPeVOZDEfablLiO6ioqDu3O
TDzljmDHURNYByl5rtm++Z74uacK0qvl7/M33D6Tz1lHbyJ2twAfDI0EcKdWH3egQXm/faXWvAiK
CkiqdLxUEHZp6wOt5mQoGWQo/WtroZpVOPfyQLAvjW0V2go845opYhYYzhFsZg6S8Utx5szGzgbJ
RMiwydTAat/OXpaog2ux/3VbMT4LXz7euSQuDhukjJJkpkWootdi6oZL0dbt2jhI6me5eMNheJjx
cW8LXTP9c6HcaVI1G1RJLoqwirq7fiZuYWOmX6k2t8WsniJ2zsLMAR3Dq3x5ipU1ZvOsQUwyniRw
wYFgMZCB/Sz737cFrVkgjOKj4IoInS+ENwnwa1gKXoRjZhwTpNuJagnm0UUiuEtmxymVQftUhNPc
2C7V+ntdpSJiqRUhGIECOSqGazD/yeuBUTJVslt49LpLvBKADNHe15UvciGA06KXBgJuboOGmoxU
nh6qpvIt0gVUNEJw1YeCXUMSRsLw8RdaTS6CMeZuYtirScM29wcP8y/Dq+l1W3s/P9I2kL7nD0VQ
bJVvtw1hxbAvpHKvf19hGqcrLRrGMALa9Vv0bXwslBIEzuvfyUGQagANBcLjS8OORidO40anIcjG
PFVtXRr5f6EIFhvj5mC2FBzulxImDZGsbSOEoIoVFEl+D/TV4xBVggdq7bzgUTG2jz3XqNty55VU
o1bNAx72ZMRkEpa9YNeMlzFRPrN2XudiuEaViaXlES4pDZ35rh9ml0mJwKOtxX3L2/C/mnCWXUWl
OuidSkMpS76g/+kPCT1kmrqJ2mUg13AbZXbBt7g0IYPb32rtUoH7CESkyN6tq3QwtUsjj4uBhlEd
Slbjm1riarXklihM3Za08gpiITrSNdRNQfx1VexIUbrEXgQKptMhB71+MxXyfTbViXwaNbMpXmfb
ZD8apvcT+bxoxLSo6mPnMaY0+WpxbqCpm9UyDbM8fozb5tRQ812Px70y5Q96DfrK26quWCaoNx2k
7xa4BK7Yhs3CTgq5GJdDfS2arVm+1NqXvxDxL7kSwGlXLooVTB0Lp6Fhab40abPr5E0pM0EkcQXr
gEnAl4O8GBPCKG2q3E3uTDU1KEHkUr0Z72mo7ehR3TdB8qJ4dVhtRXD65c9xwdjydCCqAJkEdvFy
8UQLLnsdLEQoHbQl3kKFNQeakOTUoVu4lykYxjtbbbxmVLQAhZJOhENa+27LW4+i0rLBlA9GzZa1
DdiBaAg8i+O2TI3cNJ9lN5Y0Ebvxym346EmDrMVRQV/AqRpF45SpGqHhyNRgBoGdX+egKFKGF2JH
v7t6/huBC+YJ7U0g1MBademUsdXSnpUYFx212U0aIRwk5QiPMimH3jDuqco+y464GM+5RM4/68YA
Cj4Ft0Cy6NY0x63ORkHWtfbBgO9fVgNAJZRPLpXqUkMdWyxSCmcHTZ9mS9TX3hE0fK6wtf/q8UcI
55018OkaSY6T07faplRPGH4uj7Y/Au8++JFXVm/qXbe7fb1XHh0QeYMiHdtIUEfjy4B6U2azGVWw
xLGQj2ma1S+5pP+FlKXZjj4M5nsBj+Cudx5VbcaKDE6k71Crw834XqG8++3TuiBLRUl4WbmD3hln
eaTozSaf7TwcS7N1rWY6ZAYRRLgrhgCKGPxt7NsDWSF/cxWkVxazTVREFOm+ygFmSYo0x8Xtc8Fb
siZpmRcEs/tSpeHPTJmMVMo7SIpthE5J4uJ1cUe80Z8/NDCLGsjgMHh5lRWkbUrYxOQ8bNtfk2UH
hSECy66YGFj4l67VAjwCJeDl3UF1nlqDgSJSX4I/rC2yXVVqr3+hxZmMJfo4q/KAoXLMJcOAFmP8
PbJJKNm54HquqQFueM0GdgrOlM9261yNc2uMacgQK01j7w2J6Fla8dXYR4R6Jua0kVLzmY02Tf3C
mYvEo/qm1l/A27SLlJAaDARixubzJwZ6GeRQGMhCaYxzNlROWow4DnlYFl+HuvKMShScrDyyqLf9
kcB/d9ySRi+mPNTmnyg2elIXe1FENvJceLH9DeWtA5NFjGhrt+ZcKGcIUz00xRj1eWhaz3V/P2lh
HYV/c3KoDAB3gBYhH6sYSYcpadbloT3RQMqJGzeCWtFaOARYA+oq4ApdtitxlZUI/1SlfZOHye8K
syT/WEB6k/2kuZbpz167pydN9IiuHtyZSC5OmBlQL2oJkaj1sfkupr+aXpBHrT1wF2pxzwDatui0
xpARl67znIbVJvabrwuJCeC7SEA8SbxuYfngXKh3JvOqWyi1pEjJjK+V/DZc0GzZWz1Y0LrO6Pae
nnugzcM69UgoeM1dwJ+CUBb3GET8nPWzwiik3IauwJcEybR3sA31th1+dJ6uVEMRf8EAAinCA2D6
vm5HXKY81I/qYfSV+9YFcvah2iV7xcNb62d+fhQNfC92cEsoZ5p5MicovEHoWC1L89T6oBTTa6S0
kxcPZuHGU4x9iZJjbgXarh/oH205A82yto/7DoIHL35pXppTuc225nP/ivG4IPOjk3AIaAnqbqnK
matW5EaVYU/ORzzGTulGDZ3vM2YOZdDCgymJ/sVTjI8JGkdoiRydM5lMIZlMdZKFJlZ0sgH5HKrT
glNc+3xwWciPkZ0u9NiXD6U9zRpARHYWLiT4SYAlwSflvvCXGvj4aGyNgxaMx8R2zdT7LP4Y4S1w
AQsOF11nWD3Xt7fTrjHtQspCA3MddlluMY2BNTzfyPhsSqKAfe3aIzVGuA5EE3BNXMAuA75hFwYa
qaXz0Gr9ZpJNFwUWcIKIAOxrjhMMOWgwoX6LSIqzyy4fytSK2yysagfb3jOQc2hq2rgqmQT+c12S
ieoCmCOvoYMOHbEWwoQkK5ui+zIvnMidejLlrg0+zK+3LWVVGFqSiA0WsA1PBSyBok21uwwHWFW/
sMecunNbYYezKKwSyeEebEnvo0FSkyzELLOCMqQTNd/JPGOXx5j3WhHc1mrFLLAdwAD2HwTqBuDa
l+ZvEVRTmIU4caZYPjXEADUpOdZAmG7HhKH14go5//ExNqKBElEHfQUnbAIwbTYs2KCTEg8go21J
JVcnpTcl1p2tDm+3dVur7l3I445Sy+RJs7s5Q0cVvKxFSneky7CFOtqQvPPTFKMpcXw/Om0wpqLB
whW/AtlASYC+BZUoPo+MmpgBhtFkH70gUnfuUJmvtZW5eUTcZohw2UW8cmvf0gZrEuYplrvHHy+2
yBMbD3sWokXpJhTD4K19l2BYO0Y1/fbRropCmLwUqJbKHpdZWr0Tzf0EI00aJaDdd2a/SIq5zZng
hq+EzOAehW9EWIlmIV9mwFJawGzB7x/G7bc0Gjc9mmqord83cu5q7LW0pLdxNgXR5soNRMINLk1U
EYGn4buGYMVu5rnv09CqHofh5ACGbMS72we4chXOZVic78ejR0bMLKdhy94psT02/Rjmr5ljeaPw
GV35WBeyuI+lWQ2BU4SsUWkCNRuDzExdpid3qS3wJmtx+oUorvKUzm2pNgyi0v2IvS0gTCK+7lsL
jZDqghrUF72hVwMTeEQvJHLvmk5itH9HSGze4he2X+iL+h8F8XJEC5ULlI0X7+wfQ70ds8D4efsj
rhoKLBPrAgGGw8jWpfMknZ2D1bVKQzUPpqpl22EeQZc25YJjXYn0kJD+kcO9qE6EpLKva5xq0UUe
Fnmke8fJqMAk17IRgMYAUcNQAWZ3+HJR45gVGdQOaQgo17ZO4ysv+UbycJiT5oHuCtPsviO5f5Hk
L0whC2G3jcovj0hOOhl05DLEZmU5glRCe3eI8d460r2eDtJGluNGEPStnueZRO48K4LkIcrbNByG
H5jhs8nLbbtYu9ygN0RUhzAITO6L3ZwVXwrA77FXJU5C1I8o6FbmAIwPD0ktf2sy696WE0ENbq1t
amORIppI4KvFvlZOoD6lc5RlRgwsB9mm77VHsUYtdfXCAzdu/k/jonT/Syd3poh3Ye0GnAvmXti5
i9DYKdU4NAFt9XSiTNtCax+6gs2Cb7ZqneeiuMvWt43d9LUeh9mrbHvkN2ongRMUv/vJnd5tF2OD
OyILhK6rt3Aw4lXFl1wM6exDShL4mKR2ivH8jG4sK7OnVyUeISYCZa25aOSrEIP31Lp657RMGomp
pVGo0tbtsITTwNBlbtpgOBExrl+LQkEYLWLgYrBDEh2sS52MsamYHaMIVJRT5cZqR+/rZJjuiUXn
TR+175+9C0B3WUjflt0gIP/kxJFhSmVbb6QTdq78krFX0o2q6hCTOPMneeiAl+/2tyVefzSseYbT
B7HusnTA5j6aFcmx5iQjOakjAAOV/qCMWC7ct4Ly57oYHUEJOGHhuPjEMYtYLbGGnOL4qRjDFA3q
SPlxW5XFEV0GzEAkIj9cJubBYcfvNmqGIUrypiWnjDg/SuxN6A1so0uT36r2oyGW72jt9rbElRoK
RGK028ByLTxpfJ5oIcJCPFuQU+d1wQSaj24L5MoyUs4CeUNDlBZO+bEW0agsgcGVpmdiuY8GQGw0
ERti9W39j7OJDgxjsNj1B1yB//8ogi1/7kocZmAA9USAjsHRy0uQobSnNuhNn7QTaIQ0EH3YPmLz
ESP0qLwtGJNRc9GEFBzuqpZnYpd/P/Mnc9cltokGw2lhEjbBoLJwZCjb2TM31VYRbTP8INi5paV2
KQ47PZTcriBu8IZADZIAqfjEfEvdW9aDAaqAzRyou+6rA12fktTTFHeud4g/S9HU0UqYBrM605z7
vjnTZzkChxQ0R2HOz/3ol/bETD8ZvNafA1DE+fFxitw4Clgh8OIrHg8NCnTZFowXRiY52QO2Olbl
mJHTSEhgJWBsZvRuHDTXmUQPxgfEmj9ylJKWThjc2lUJUq/Lsu1G0OP2WMNk3mUpS0evLYshDuyY
SDvAB1LTLeD/JCwpw9w7xq8n9avZOCnbaWpfp26ROMvK6QEbjIM4Sxs5oKPR1EHUIoEPirzr4iep
QPzhR0NTa55EgMj/1iuF0vsovqZ1QFupjgIaa/Po1QnYIVwMm2s/Fg5H/ZizVp+8RJ6Ux0GHf3Fj
bGejgohk1fRA0aUB9wEAA1B2l6anzr1RJax1TmauBL2W3YHA+iWef6aEYGBv8ksJ5eZs3Bh645H0
O+BXm5jUvzVncMGauQVdjSdrP4lc+/YQHyR99DBzLbqOa4aB3ihwFgA9IItYXPzZdZQ6XerjbLZP
mJRkqguU3kNxSh6zLQP1o4F7idIfSH/yo2jD2nVaCxSWDiNZBGMmiHs7WB+Pjp2k9okUYZ2bbl8R
jyalZ8ZfCKm2U6d4s/bZuWRkyhgZhmMDdBlFCf7BKp3E6eNGc05aLntpDz7ZXtPJ5raLu34VHYDC
AGpCd3upAXKOFYuTJdInFb470fpTwyobjJN2rKRglSnI821hKwUeVPqRd2F3MDAIAN5efkBK2rTN
9dI6KYXs9hpxZXrKNLCsgOVwoK91/WZmhdsZxafRD4gv8HYArAK8DGqPl3JNGysbk9wxT4o++1Hz
q8AwILrkAvtcOUsgcUCnBHC7BdZ0zn0zddC63EzNUwacLTqhLraWuHn9+b462mqg4EAVGli4q/Yd
sD95UkuKcdLieNMSza9TPdAcyb/9sda0wd7tZQf9QmvOl3IG5nRRw5hxwkKFhTPRHctntRBtk75O
vZYe4cI6CS578yolN0YTJbBKM06dgy2Q9mNt/qDVadC/wN4Fz8qaKITSQLctA8kwhUsjUKxirifA
Yk9M+j4t0lLb1fqHrqk3U1Z//l4hvYNCOma74Tw4YX3ROsZkQVhe2l40Tb4RRafeaL/c/kgrWRYG
u8/kcG8laMRjPe5bfKXAHHx99opNCeoHXwf7RAF/OPrUjzadqFq6ksFC7sLggUcaPooPyMwk0hva
NsZpfHccl92rnhooO+LPD8N75xcP3c9s0wqCzjWLPJfJeY+y0soqZpBZ16/19E2WG1AZCzzFcl6X
8QDyLHT9FfApAO7Dv4ONRUlMeqyK0ABa6IxfumjSes0KzwUs/372hsmJLalznBmnxom9tpGt+wnw
bNcestg1m/Etn/+iGQ+dUPNayGvAcMBTHORW0kp0JjpiuQFsyeAB3DsPCz2JtKWb/IuIcWClqHgp
j3tTFC3LlCFy9BP53vvJTgE7eX/Qtsj5/TSIfNGMq1AeZxcAGSl4haGfs5s3EeQVX2tsNLp3tkti
IEduI4zUlyz4ykzOjpS73iAmQRECLa7TcBgCyS02aezSYyy7Vfeg7w0AWUG7ou+kELFcY3iW5so/
RFxpq3f//Ltyd99u0y7qG+jdgsPMwN5zXL8ntus2iqe66SNBXiC4gVdkqJhbvjCl5YqeWa/E5r4o
4GFPhWEzjMko7SmlICx0NSmO/2nKGSvJI/nk0zlNf+mY8/826H0taDKoy+neOn0uWO0MCZF8LC0G
3fu613rdtB1/EM3VK9cKMEnpUQAH5DscPtuk2wkkm3HQyq5oE/qaF/xgMcKrgqohEIKXxxFlppq1
xbR8AfMwHci29bRd7LNdFcAJogILFi71SeDyF3PmtMewDZpGWMIHAA+PrYlNsJUUxDKRJY4gUcw3
oCQHc2MwB2yrDV7q3Za3khogajqTx1Vf5VYexqV0ekr31cvg5ZK7pKcZUiM3P5FQDdUX81l9kw7s
Ub3LnkFn4N7+BavHfP4LuPCNgezByg1onO/pE7sv2l0Csj62S38X4N5KXOdgRB4StuA/knsFvWnq
xp6BCDVPWuQ393IApD803je74b15He7bsDwNdyKpKw+EBoaDhecMgENA6S5tKrbm2JKbwTxFxYxt
2PYUF6mXyUo8b/S2mKedrVV1v7MbO+73txW+zq+Q+CHkWyZeNJCdcbe7JCP4OEAdfQK7enEfp318
h905YEJsiiRoHU1U2lzzYAA34Jl1oC8ic+4x7NtRa5FmGB8Fj3EPN4q6lQUS4MlHheXoCEFNKyEE
sjfgUUGKsQCPOM/hpFkzNaljnFJMbyQwJ/JrrkXg+JUY4kIIp1WnNrQbGLSqJgWtSGN+UCJdhFK/
LjUCiKog8vqo/qFuemkm2KliM6WXzVMhy0+Rbn8tKT10TnUvU6D962SuXAnrTQVXYsU4wYxhIitQ
FwQMn0il/0XalS1HimvbL1IE8/AK5GQ7jctlu+x6IWpkEKMAgfj6u+QTt48TuEm4b3c/dHRF9E4J
aWsPa6+VZmCJGRiqcKRUTlPmkn3p0O5nQ3XrdjDq5Ma1Ju3H9WO5uP+yIoEvJmcdYHXBgAdqCRvp
ADhwCMjiQhRi9sXNeOuc4kN8cg/kBgOv+60u1/ykzG3O9rdOo0rvBthE0dpz+YujMk9j44Zrmx+V
dyuaCl1fJI7aopdWVKgpNS3n5zGJxj0VNrmL+67buNfzr/ZuBW0mAL7Rb1p8tQa+tYTgH6wMZgDx
h7vYsF47lSE1MNA7TKv2k1H0zKA782Eo5qukUxg/q4Wr+Dbr/5Deebh+KlY/EDjhFBnUYppydssc
PL5D1TTgYNLGM2/JSa3UzKucZqNvMHeK72tBCR3kbfCJCxykyyKVgZQWB2GaPEQBnlZ9ISwF4Z26
8dKurQgT/kDVSL6GBdVTDrUW1WR2f55Ia/iMZuouSVrdo0qsb9zjtXOHzB6WUGKSmcGl90CtLzUN
DlNplVDPLUQByIT59foXWjeChMPCvAE4LmQg8yFY5FwnVmvq/dluCfVjOMKfbW7VW+52bdtQqEDL
Ci1cwPNktPjBjO3EI69qrKUjfNe3zs9M0/ejom2gTNbOwUczM4cAir2MjinMFN1o7qYC72Kt582f
oRLtTVyA/vT67q0uC30kNPdlu2reZldLRjJwhmBZ2TjeqnF821ZOhQJstMUVtSjLySMOQOU/pmYR
nts32QBawf4cFxSQ1GI6R1F+xhQZwmkh/kRWRr/wLooDmqICnzhkC9W2dlJsPGRykgcPy5x+TI9d
KO92oj83U//D4c0vrtr769spY8SPUfN/1giqP9S40VeYa41QVpfgbQdcvzLd5g7sLsWt1urMK2y7
br0qJe69WzbGoTM79iPCvEdw3f6aD8bCAJyQ3BdQ4708pW2WKzlud39OtAb4grq3g2ziaQDeS9w9
t5t2NEuGDaOrZ+iD0dmH7ZQ2r5qhhUeJTHJiUV4dgEsRgdN2W0TLi1gOvgTS1lJEFLAGWSW/XGCh
ccK1IcJ5DSyxQz3oR4uOv4L+ETr/BkDq03O63xydW2zrzOrsVhLKR4WXBISCQJEyKFYM4w+tjAM3
UX3Wso2HdLGfED6XwqWqjpoo+tUzay2JMQmY8u5sx7S6G6qWH+rWne6Ac8h/XT8vK6YAsUEbHocG
Tev5hCdQduCUV/P2LDJz2AFZWh8SQlgwZsQ6Xje1KKDg06HCK8EvGG3GZP3sNaBjlfEiJe05v5v2
+r7YZV8LX/lqH5q99jPazCgXnlRqUOPxMcDah96DOnsXSJOVDaaImrOT5gb3zYIM54HFSQ3ioATM
bprLlS1o+sp2AhHiwhr6/0s4tcaBXdAjpT53bXdKUsc32bhr4vJwfSuXdOswglk3hAlobyyRPT2B
tDeb6vo8SmRPjMZpghqF69Hb5mzeOw+pz3fDXQX5jeQu/9P3Bww6YMwh3qtfI989bQ07rGw10gS4
PJRt8ALPIeu8iga0r2l9tpkNUraktIXhlaZZK0FSa+0XTJhXW0w18hJceFoYhEA8li9BOEgWLh1B
2SXUpqxMzqndHQzgrUHV9Hp9m5e3/tLE7MDCx6ZGXFfJWU1LqG+9mo7tTd3gR0Wx7+It+Nn7gbxc
ET6qnJ5F6wjEY/NoqbZiqPKMRoWPSh/rPT0oJwf1vc5XjvmmIOHqJ8P+4ZuZcKTzuTaHRG4DNuTq
bOpNA4W5KdPJkdCKpl6bONkvJOn2uPvsfkp2GtxIiSSBG5+9E/XU5QRskdU5FQCCUuPcjenjlKGg
r8e/055sRbrLNUrOO3DryQ2Vw5uXR2RIlIKOpQlq2LbYyQ/XV9l5ysFV3WzxP628S7AluRYldkSy
bl7aSmNVL6uyH87xC7uTCNfKd9AeMW/qF9OXgzCbBTO5W5fHRUV3GjRNcALwY/PeDxtBtpblsEhu
R7jT/hAFh/gQ/bYhpTB57o8CbyJghqCL8ofBq382gXtAkWX03NJvbY9lnkpOXfJy/Rtry0sjI0mQ
NEqyEfCWzT7yUJe901FSnN3U/l3y/i7DYFeUVEiakvzHqBAIfGhF5I2iPFesarzRyh6rwrmx2uiL
mZd9wMb2AAd7W9St5tnUDoGXrz0e58feKsPSzh8TwKTfGGdVGOuF4qm2/n0YhLbhZVc8zDuTg4lQ
DlWq+dxYIQfirDaBhxljy1d4Ue0xcbElk7hlRe7nh7yC18XQpFYUn0Gv/dtwUV9M+w0/tkBv4Tvg
m8gmIc6nLHFe2mhi2+oYxzepX+NHw+cPkE3Wv9W3hpf9UHNP/cGkilHy59Ml1bnhWSRj5n0ZpSoM
26Bt3xk3wyELmOINb/p3y3sf1g/jQN/qmyxfYSwXTwMKcNLPzOvlYGw126K3irNSQiKKaQHgTr5V
bzXil18OZDqIK1SZOwEYN7/ydW/idETFWWj2C7fNGxpFG9nZmglZusRC4Frs+ZMwjGOZuTwuz0bx
q9QLvzHU3fX7umpBR6UVnPGoVs7rG4PWuQkHHvkMxASoBeubqN+q5i3dMNjoUT1BzIehF6RFl6dP
dVp1IpNdnK2KQiFsqOGlTPuxsIzsEDd067MsUjBJooRJM4QhaL8DH39pDrwyCGUNoziDuheze7FV
BVzVTgWxH3iaql5RssQD0qDcQd1oSz59ba0fjc9umm1ArmDI9OKs9l3rV6PyvS7qzNMFLXcgevrz
+Y+HkNpWTBc8pYBQXC41r6me59aIlqClPEVup/l9RKzPFg+xnzjdKHtgjBvJ++zz6UqmjqRXwTQz
1eMpH+rRJ4JvaWeunUPUfEEYgNorKubyq35wg6xWusFtWzwbivhbihgQYMS1n9+uDzbm0zUY408b
e2TFOW4Krx24z2p6/KwJ+eTh5AF8hEdwftYts7YV2mTFOW07CEmTSq1O5ZDSx+tmlm//pRl5DD/s
1lArzG6SFLe2n7zE5cgxGs9IdfAuJ16UKsei+3bd4vJWIRlF1RBwTXDIggbj0mKmVGLAfaFn4X7T
tRHaBWA2h56SViiB1pUnML/cJbm4uW51GUwAeQRXDpPS0c6j1D4TVO+QyZ27Pp7unBcwsoL/LTbe
oHQRgfpPczbe/GWRSqruAIekYPAW/zLXqHXrpjNBMpucGy2qHjJHQOAvcYw9n1R2mPBbgw4ovUNt
JOquTmjjTyIxNg7RctXAHiLeAL8ckqkFwqsHBBChj5uciVIFrCh+G+p3+BOPYLAbcdPGkpcuy8Q8
rqQ7x4wB8CgzJ6KWaLe0LVZcEsMfag0L5IFZYkYq2ji1yzsOujEkx+/tFTkedXmG+myIY1Yl6Zlp
epjwTPWAIyk33NXK5l0YkT/iw9VwRF7nrgojWqQMQZf2sUd4/5w7IigNYXutiv9y/ZQubyM+F143
xP/AyS1wf2NMUyuP0+TMDcszXO41rbZzor9Uv2uUfattwaKWd/H9eEgtFjyrABRfLjFWDV4ZfZ2c
BwAc92Pe2Rz0Ok4BoKhj7Ro0sYNGFZZM5F4Nc9qIGKS/v8w7pHVoRUkI7xIw2oyxydyCJmebxMdE
V3ya/FD7jcBnxQjGSFEFQ/NATh3Mjoqr8cFURgepN+3rG5Tf7IBoRRVoMdlCm6ycSphC9QLkTuha
zefbhIumTG6YyRkEI8cW7GJUFRvNnS0T2uUHszF5EkUpTGQEvcU+sm9yBjKP66dw5eDLIXTw6mHG
BdHP7J2OSJ4lZqQn51EpfZJWT/WUnOyUeaSmzLP0H9fNrX4h1cVkIDqmGOmffaFBpF2hkAnZkVbs
8JgegETctynb8IWrW4eIAP0dgAYw8nK5dYY7QWartbCqSYxHFhfZngIuutHlW7nBBrzfP1Zm72nq
GgXRa3wgtW1OdczDticIThVlX0fmWXGr8jBsUcyv1HtMoAPAYw7RFQX93dkOkrQVdj5oCdLgCFNP
pt+myklLW7iOUDTiy9gfJ6FCGe2ZVxBGzzfWvHpePpifeZEqQ/AsXJwXJbsRWumxkp606cFsQPuc
mrvrp2XFZV2sdfYZRTOCudDEWpNq/MlAxe1bdnkfdVYfkLbYiyqZPA7OM511Wy321ROECVJ8XNSc
gWa4PEGYWsrHCTzmZzAaYJiUfymUrQxn7S5AVx7CXpIuHkRRlyagLMeJWXW4C7H9rGI+HAI9L6Dy
3IiG1lby0cxsEwtmMyulfXLWhOs+2qB9uCFWwruN52xrNbPLEA11krYKS86tFT9h+vZHTdTbePNm
r905F0NWqLFgiB8TvvNNE/2gY/bgjEjBDDCMEdTGc6XuayXdQXwWLAwN2V0/hWtHHh0IlFahGYXO
t/zzD7GBlsRanzQDHs76F2M5yCy/xqV50moM1pSv122t7uJ7cRqddgnXv7RFtUrlmWgwvlTlfhwJ
v9enAII5Gx9r9UxgylfOu8OQO9vFDDGCaEzEAqjwfB/H5qVL2RZd60qEKAkd/rExe74A9SnSPMWB
KB3huVqzz3gHxoDy2dKfr2/a6mr+W9Q3Z1kg0YcoIiRPzqBHv9eb6c2Nxy1un5UPg3gXjs9AB1HW
vy8/TI+Zz64ZcVlFn+51Ph36rrx1ivpwfSkrm2YiZcFoq8wicBAuzeiizQhyhuSsD40PuhG/J4WX
g0a0K+yNl3/lJsEUenhInTF1Oi9ENQ2LBu5IDydKv8a4HAB8XklbNCuo18bfY3vL4uoeomoEWTlM
0C2IKmnfq2OctfhOlb1PRIF8yAgcZYu6ZKVwidwEDQNw1QMoj/bh5SZWbWeigohno2derXmV5cXV
zr1tDlYg9q52Y/91QamPYdDS3wJIrm4qppZAlQm2NTBMXpq2yBT1XYOLFYFv3lCDiNU/a8ztF4Xx
XW3bk8AY6vUTs3L4pcgmMFpwTwhGZ1e5MQvIRyY4/GT6a1rf2SCC6wbWliTVmfEMSl6f+VxUZqVW
knDkKSUqBu7k3g6Rnu8zo4WOJx2+GQ24FdB8P163unZWQAgOimn8I1ERlxtpW9Ro28SNz4P9tWX3
ZfHbGjZCmbW7BlIddLNQOUIcN3NQDTccpnfYOcpY62tpDPiDantRzB8sjVUb123lFUGaJ8tU8lwC
0HK5IIVmwiIy3YvU6UdLRIBqUOOlTvuE6g+2sgG7wvUtXLMoBQBBqokNxEW4tJgPZiNpuuJzXQMZ
NrhGCwVR475LReXzhr12fbG/bnGlDvKfmiJKtwjvl0ASTYn7CkzrZzI4j25T7F0A0eCNoYoM6jPK
DhgvCYRFfVHqG8d0Af9HNvFez/xf27MNbmwj7vUxlp/TV4T5Q7h836rli566fux2vpubUPKDArVT
PIIFaGOzV5aO2ADlO7wSaCEAy3O520WTKYpAln9XG6kX2eCOMZV9x6tjDtF2R2G7Gv8tTrWDiNnT
9W2X/+vL3BrISSCTQAELRTBERpemSSGsuAGZxBlM/U8gObYPtGSdD5HCBvgWlisBVNZ6L1dbdeOD
L68QfDl8D8CHQIgCC3JpOW8HplCQQJ4hIFvpYG7NoVKrFl7fb7VKl/4AE9CYNgVFLGB06vww1ySC
9JWtFEB/xepTNEVgASJ5oT8bkGQ0Nz7myrJQQUBwiXuKDGAODnSb2mqFqIqz7ir9Ma0dtteiZjyI
aVKgQJ9szZ4uFycnVwCkgWMAAnbeM8xbrerRzsOrr/I35ijE61kCnRxN3aILXq7s0tIsvmjt2mao
YiZnpt/lxRcjeSHpDfmsIiIiyov1zK5iNTjU6RrUYcbxa9nhERaYV+u23trVtYCNGlAnQMwXb+00
WsJsGQIYHBtj18b2UzkoJ6jZWT5AOhvFmBVjEuqIoy4HIBbjFk4mOGrnAI5EvQuyQy0vvYqJ7yUY
2b2xwPquX2m5QxdXGnq4OOdSzQGxxAJBX3Mi1IrVzp1Fa/WvklrmKzWd/glVbfWbQEx3m1Z29qIX
o/XZdBGWLUywS34DjD68K6V+yHYYNdWmaiP7rh7UCvpXeUH+GKxUNswsjjzMSHZ+BJ4uaDnngW4x
jhncCczQ2tm3jHhO3WFYKNkAxs6jIxR1JRuhDvcomQPm5S1qqVNlZI4auqiG7CPFBKw8B3Ll+tea
Hw6cPuTxkKaVzXJEfzM3iMJaSihzRCjqvwkUz/v0ZjC7XZ+9Xbczf9Hf7WAtuF7A+yxGuqpsyEfk
OVNY6n91qNPaPQZpy9QbVBeKW8ruurX5J5pb0y6du9uZ6N2BNju0XRB3kdZLR/eua6o//8KMrNOB
ZBAFrXnKmzopiZyhFuHYGPRAnCk7Ct2CTEU9bEF5174TZt8BKcSxQ7dw5v2IaJW0cAgPiYKZ/uh1
qhM/V74P6VZ+vbZ1BpQ/pagB6IPnVYpCs6fOyeMhbHh8irrkIEjy3CXqRr17MXwiXyeoHKEHb0rC
7Hnwz3XAPsahdMJOK0+lCWaLPk+8pJruWvVtyg1kWSA9y74N4z1pnPuqHUNLKRK/KYc+oMbGz5nH
If/5NQhv8ZQhA5uHQBm6YFVhUyekoxVQCQ/lt3V06HBCqQm1KtXZgdl74+4tt9pBaQYXEOmJrIxK
D/DBX4FcP26a0cEwO1X8NEHJk37LtS3c1KoVVEsAD5CwsPnoNeGOmyRs0EJDHX2oPAd1XhxMW3x+
MdCawZgAXAYc8By5UUr+zxrrDLMJGE3IQGvi3m02E2SZE358XVDEkKkiUjoL4H24kss9c0Rcp03J
1RArfVUb88mCE9ak7HOm7ClDm9sWmFZhYo8W62G0t/DuC9zb/AfMAoQGihWVbubq+9S35efBeKSH
+NztHJA0sbP5RvbXnYy+smQ0AwB7Q68Gl2bOftWnQtBxHAvcyDpAx8M8dMCbcc/uRWi1fEeaNJgo
3TMz3tWxk3kOxTBI0isPmau8Chtk9IPxxUbxR3HqV6e2uIcWVOrxXN3n1J78iiX7rk52epw/CpHt
y7bcpTR6atsxqMr05FDqk278bE0FOwnKZ3Cggw4d33IeOlpmxRoBUehwKCefA5ZFk8IbzMP17Vs5
/qCdBROGDQVVFMRnyQ3a6WxCRg6NJwW8BkCyR9YjtuWzRpA4IXXCnCcwS2AQuTyVY8F1jRR0CnE+
d0ZeBxUuQU2r3XUzy0cAZnDoERlgymiRSehGN5klzaewMr6UsXJTAkmmpWXAqy0cwjyIwz5dWJqV
ZngWTyiwVVOY67+d9BVqMH4VP9YqlGCQItIt6b5F3Wtub/ZgV2g31w4qu6HppUWgoZ3n9aNf/8xK
r/wG5Fzq1fcRh6RpEAfdVgL8HuRcOhWsFoIqeIvw90Iui1rcISTJC7CudafqJr2xwbzmPCmhcYoC
oGaOzPb0790ueudhcx4pnqGjctsAoVBu3PblcZU/BRcdytUIx+bPrzqYha0LW4QUXAecg5kN48FR
NH7aW1+ame134RTNYLFsCpvqtwkyU0V5MPjWBNmKr4QVJNgShSnplmZ3T0fLvgb+dQq7RjmCvyIE
AuRkiB7cxc2t2RVg9Opvm9wG0EPzJqX3eWfuizJ5toVyvH51FtG0PNA2iKZkAxcwpfm7QeNMpxj2
DnP1IcH4MGk/jf18P8MfTMxeBgBbWmeY4M9cZgdlDKrdEYPtbr3vdcMjE0jPzNGzoRea9P2e0vKh
4MWxad/aQg94opyuL3jRbZ3/nNnmK2MqBuLWU0iY89iQMtB78AJn3BfU9lvLDtCm3dFcOXQt3dEo
8QnVN37D6qZDVFdGrXAnc36vyY6GSBMtgv6Kez2Eo0XpBhvLXLkwkhlSPiKIcRaBceJimLguYIOo
XvRF3adHCoY/7c32B3RZveQ4npObLW4UeVpmDgPNJyD6QWiDl2uOBUg54kWSY28ZUiYRYwqT9bsK
BcKpzr1iS+V2sUSUXCWVGMYTMB8FTvPL1yVXlAyCznDGMcbduSI8zSzxFZ+u7+SqFVwMMAbI/H2e
b046gKTc6nBD6iez+9rxZ5pvRNmrJmxMxmJBcn5Vv1yIiJAtW0Y5hUL0njKavq5XUIM1Npzb4uvI
mUtIWEA2FxWwxdcpHQZhwswUoQvVcs2Ogf6XyCsjUDqgsTVto76iySLlxWlAzoA6jrSJCSUEppfL
MniW54U5CISE5am9H2I/tw5TdcQEou3j6mMKwcl88tCExS/Qu8RA4zqesVEukNd58SNAxyYpuFGp
n7cEDJK4uUoaeB/FQtEYEnt5earLKijpq9vp+yju9la/1fRdehm59g9mZ5/UnNQ6wgymCJOTdWMf
x2PntYG2VzB8lW6OgCw/7KUx6W8+JExtwSZAY1KcHy0KSuBapbqa007HAZ410rcqWcscdbY4eZ4/
2MttqgKRGU9h+xcKZVrq65BDwWdmnv4XpXKwxx/SvfmmbHzKhdt8Nyvr4q6C7NiQYeAHs8UAXsSq
0sCJUj04BDxL4u36VV/fx/8akH/+wcAAddC4cCcRZix77Hvy0mE42HPbX+ipe+YUbRTMlqynswXN
LkjeO0Puxnh8WSBxAS/RTeJXX6pn9xGgyxvtNWu97tG4TYPq5/WF/h9f8L8rnT2C3MkmdxoZjudd
eg+mmfv+WVJK+drJ8uxD9whNg+R7dvj/WTVnXY1UaIM1yQ9oHMDRrbbHydzhUu7YkQDk9JilGNvl
BxJsjSUu/au8Hw4kGwFeWAoF4YlkokUWFaI2m3nuZBySsf7GuLPVuV0zZErhRqRWcrJ8dutHwlg/
RqUSaum3FhKECfvVTxtude0WoIeBlSB+WE7Ppvk0YuypzlEdgbBeZ9UvuWNsAWQWGRVOJl4LVECB
gQYXxexpxRiSHiu1hUS67o40SY7g/TsbE/FFCwby68didUFyQA+EPCA8nYNxuqmpSjHYNJySrAu6
trC9zEjqDS6x1U8jIyK01FEueM+0PtztzEYFKeU5apK6eRwQa1c12Q3Zp+uRcuMkUbWJEpbMVy5d
SEUb2ypMFS6k+TJZzS2a98cSvQR7eLq+a6vr+WBI/vmH9UwqAM52puahqWRgamWllw7JPk+639ft
rJ4E5IAoRloWSDNnJ6FqhxpctFyEAOIGg8n9HOVIFWjSpkiC66aku5s/1VJqSFb1QXI/jx51p03U
QXRFWGvd9wgFmV2VsJuhqfaiaO6HMjv2OqK860ZX9xF4UgXpD2Zn5gkQIXU5aA08IZ067isOSO+r
AYkQreKNE7jqdAEV+MfUzN1zJUdfVcEzLZnUAjf17Nss4JDV02+Kt/LmWG6Ovm8tbubmy0I6eo4E
XhVQB3EwqgHNuWfQ0m8sbcPOfAZbaRk3ohh1nmj6brZfY+vRsr9f/04LMAB60qDeQbVUenD0FmaP
c9NAvLtBsTns617zeUU0z+rfbECBqrE6mtOPfvpJSyfxJkS2em49X7e/usQP5mcfL29IlGYQ0ggN
vYnvmmHkgRI77FCmSBf/f6ZmX40NTQ5SrygP0XI4JUn/IEwggNVPawzJDbVQmEP+hOLcPDwvR0ri
vka000U/OiqfEnVnC9vHNdnFw4YbWd0++HeA61EHX2ApJqNXnczhZTgiospHVFlj8HTYW4IjxpoL
QW8Vq0LLYlEJ7CsrUZsiomEdaZk3tdGptDHvff37rBlBxVTqSFoGejWzV75PLMyl2UitbbSMua3d
JE20EequbZeFogweYZQJFirySNKcNOpBka0av9UY1Pus3htVs7GQNYeLcr+OkUFIDWJS7fINUUww
SEOkaAw7K/3GzeQZwizfBpEUX5lGIS4y9NaTNtYb5O9rUbaF8F2KxsuWp9zejy+XlWSDUfMxjDPl
q9a2IFJp+KNDrAedmDuXCWtjmavJmCy0QK0LXgTZ6KXFNMojTdFLAccLavO3/mw+Dq+Op0H3pn42
Hq+fjrUHU54+qTuFlvu8fB8NfcUL3RUovIApnpsvfTq9VoZyM7b8X5ySj6ZmLnHS1bSd7BGhoPJQ
dyOa1KCY1rLg+oLWjvtHKzPPN9SmHutMRZlFPNMOnLN8SxZh7bSjFop+vsQBLZC4uZOIShfWEA5t
gWkl1ClPDR1aP3OTLcaUVVMQfbHRygG+ai7ZU2aMMeIYPLQq58YV0161yG3Wbo05rJoBVyridDT2
F6yaFaSyrHrIhzAntD1iUNT0OMbDdq4dW/vPfx60cLAeEMAAuzX7PCaxMG7OVB6m/c+C9d5UbY3R
L4BwuDQyqsWuQR1U8tlc3h9FzaaiYQ0NYw5VOFu5JVFTnTDvCPqjsg5SzFJUk7W34zEEluvr9fWt
bKV8p1AsB8mFlDm7NJ7VJFcKUFiHKTSPpoEHpQ7+aot9/pQjqMB9BUkE2m/z4NMpYzYUeY5aPO0h
fGyVfybIIWx8q9W1fDAyc32tXY5SFAhryZ03UfWPUAErA/AsbVQWVnyQrFgCsYym8LLprFUORZ27
hhRP9sOAUDl3rVditL9Jpv2bbftgafZ12sjq+2KweWi6xV/0ntFlTZ0tgbu15QCnD/SQHJNaJFUT
kAk8xjRuaIE4kJPKczLma2DIHJzueP20rZoC0SlKhYBMge3r8rRNSgtQdmJnYa99idmxGeiZFb+m
1N2ws3YSHKlLKwEOkgD+0o45DgQiaCKDtgiOW+eUjZ8KXQSkSv9cX9HK7QUAQQKMpNPDWz9bUmez
xrRrXoeGAN2NMrG89cYBuq6eoin0WxaJ5qavmPHsmHEDhpoEVZlaM9Pd9d+xXLHkocMPgUY7SsJz
pA5mfKYprtzxYeB33Lxp87so+/J5E+imwEfpiAGxs5ebqg6tEdnEqcI2g/ib7h44oPPxOGx8u5W6
HbrZGGDGFBlGUxcuaXI63c0mq0IdKz5Cima61VPoIIRQkaV+jzJvscfUIC3OX+vk2G9YX55QAFZ0
CMHBH0ILYe6oNK1rEXdmeTi2XyyQX/mU3/ZmfVsM7rfr27liCbgVB6+yibQch/VyO1Pb5IPat2g+
d/TAy1dTf7PM56Tv9tftLAMMFJoQK6FwhiR8QW4yNkpiOTEahBC8f+q67lm49enzJrAWvGEY+QJ8
Xh7ODzFnhsk/pjIiwp5Adder7Fa4gZlD2uhfrAX05ZiHRrcINYVZbjBURlVm4OgMBxAyiwgY9Vp8
OtkGXvp9fANJG2Z8565jUps0YwVqt9x8i9XkVzORLwUwKde3bCVqhh0Q58m6KXrU8+xgrIexpUDJ
hg5DsuPDtdSgbGrS1vaZUmfdX+rGtB7A4iQSN/OGqjAxAIzLMe3dqKiG3Qh2kPgxLwHl2vhtKycT
3GFo+iFvcTAWNMuQ07zUCi2up4dqSI95omPU47s+6Xsw8WzkDkuvhU0AElnFgCLQrfNWbcw6DDh1
yhROhIaRgnJbNJ6IscXMtLIgbDWODKQkJbHG7JsajOrppOhTSOvprFTDTUTF2bTEUUvUjfrxuinM
8EEsRsqbzPauLM0pozrCeUxTeAQIEt79JMlp5MpGZW3tWiPBA8cqgGn6QuLacFPwvMbaGE4ReMfI
mP0um3LDGa59Huk0VMD4AP6ZR6ZGEZcIgBDOdw170CDiOLFhn8d8IwZd27OPZuZRjkIwwleYPHSL
NxKBMM2OAtb8RYT/+YONp0vmQCjxo7owy+g61qoFFLUz5Fqpnw7fqHHT8RQz0p8lCQDDwYWh2VMZ
x2bfYwwWkSgFVQVodo0k85L618DeWmXrwVxwwcEasLP4Ro6CFxOl8Uv3W0c1qMYdK4OGVOSjV3ML
JJ4kUevUk2X01kFTau4XdvNStG1AxZR7HPN8etH8HJjbe7E7vWht/Ush7hNT0CfukvZYtWl+EOn0
AObve93pdmpZ7pli7DXOIQALRaudpW+JIMttuSxRYyEgvJBTbPC+tjwoH94RTiK06atGQRCTgj89
DSI9uhm6ZEeryG8qFVvpbniglWuEUhPIhHREvjKXvDTZcybGDIOcD67ylQ8/pmyjiLBytlGRk/LK
GExYSVUrgAB7W6MhNOfs2EMbmRee5Zbs3hGDoftUi4pkd/1tWbm27yBnZHRAwCyISyq1dQV3AHzi
Y1YmQSlyIg46mPu6UFRQ697wEsslIvgFsy0CboneNuXP+fDVjMlQizF2o3ut792T3SbTk4DW5rgv
m0RLAEy06+frC3RWTMIhQeQR2HSQns2pe3EUcqYVIw2NwaCaL+CLv6hN30IrAYhWN/IQXybAQ8ZR
F+1AQ1mld1Zra8wXoEHsDpNepnowGE4F8rDOQELiIwXGxFfEGtIH3aSDBkk1Sc4PqWAcLf4S04Du
TwNQK8yjFUPq7A2RJCl40KNUgIgmxwn1QLI0dTFUPJPxV2UzJTmUrqNNQTLo6jcnZY6flQYpdlZH
KicwqzhuAwvDy/SYkdhV7qPa6LujXdp2fo7TSQA8VUw0340Zqn07a2zU1idK3TXeYDdT/pylpOG7
QhA51J90ff9CNTHRfdyYkYtMkdr5zpjQEPJATDgQT2+sFMkJqDLcALok3A6ivBub/ahrsiNtxUA+
VlGX3kZ1O1knV+Ec46Si6PNy36RJjjEAoqbdXnU6oyy8uq+CuHXL4SmfHIrRF1Xrftgu7/YGNTsw
LUZG/xPYnpx8LURZc6jNAGlXeRP+J+WrizkW7WQkwuieaMwbrfah12k2r6BQLOxdq0K2800f8xbw
4tQdRm9yKrffkYgWxl3EwBO54QmWtwaPHCrOAEAiE15Qi4qxaNNhmHCm+uJVmcS5wigblN4fr5/d
lcAPduRFQWqKv+bzQkmH3ldnCwqZoejQ2Pv2QA+AyN8Ye2YF9fO/gAVc2ps9enTIi8Qi7/b2EKJt
vTx4rGCz20GXpfSg8HvasqnJF/vSkcOmC0wr/KosL81eJNVtoEyeoaQlviAn3tFb1YuHnfvLAHId
FMpwg7t3qV8nkBLD/VHt/JLutihJpJXZr0APQY4YoUQIQor5KwwYotqBnBZls5F7GXXLsIq4cxsb
cQGCrzg7NY1ODqmt7HEVt1riW9bne1BiWCyLS3xnx/TNrP/C4sFTS91zwE5QRmjxWr8RvB+uH6+V
U4xIDVSZgEhIGavZ1+4Tm7iclVk4VsOL0pW/4UKeVDXb8MDrZhASIpwGmH4xHUB7VBP1LAs5ELB7
gEPYvsLoTODafIuOZWFKwud1C9xpCKnRkp/tIzNTFTODNA6t7m7s75XxFnWd65u2+FSXJt5rPB9e
sChzmCHaMg7LIj5kKbsDxVNgQtte737Zo3WPAvE+TrdGSzcW9t6S/WC1Suo4BZtxHBrOawGKzDw9
b6PJFi8lpo1RJUc8hi1ET2hWZaCqmk6pNUb38f+Qdl29cevc9hcJUKPKq6QpbiPbiZM4L0RcIlG9
Ue3X30V/zUMJI/hcHOTlBMgeUuTmLmuvpUTfXZaDwcy8Vqd4F2+OYK7s4pkpKctqeZpmyFbpaRyZ
sneGIQ6oo38rpum6jqEybfGj0mqZT9xpI4FYxI1ikUihURAQmbQrHREKGTvKM05PWdLle158i3uV
P/VwDXt1ZsVOsSt+iyLc+NVawZldIHPPI5+occbcwvj+SdMKB1FdpPicqdeuNr1fPqDLmhgsIcJC
Ui4kdzEtf26Ju/002mi4nv4lE4ewBQJ1gZqcmFCGDxqfpX7hm90N9fWt+vDad/1sW3IpCQYDoHDR
0ZMFyU6EHvQxSZXbltYP00Sv26LyXTWyvKohxUa+tnwrxbIFNgZC8ULuSDpSDcihtQbDtScr9aqr
ah/tEnJIgW6tr6wjOKy3Hq5FNvBhD1VjDEdDNm3BsJ/pfV1BNfTUYtyDNVdN+nb5Q4q9OnuSJAPS
gjrNKWYnruipRNs0KIZuV6gAFkUJvcZducn14ddlg2v33wF1Mp4DQbIi93dKztt84ik9wUVXfhvp
xzhqdy0rXnTaRRsh1KoxSIYAXiSkIGR2A1RFeGQkDJlA8lNLQ9SpdpH+WBebLWdxsaRtBP0X2KxA
GqOhd2WcXwcrSrkT69Q5mYfx1jj2R9Ob/eGqOWwdCG3FtZxZEifmk5M2y3KoIw2WstvpsX/tUNTx
Wj/eq8/sie5NkET8oWh0gzmOHzcVKRdhFEAKYFAhyBJQg1mwwYL4dSxxGp1Tu4uOrZ8+0ADakNc8
iI/Vwdgqxq18PfRUUeXBXCySJPnwN+iXjNRw6KmpW/cIeo4yoElUQRoerHGxwrQN77ly2RAIo4WG
1rSgdJPuAmnr2GpsnZ7QHLzVstIfpq+SYIBGB6LGKI8Jlg+0v6VzYhgjsCRIsU8RNtorOIo9ZGKR
T0izNVarLd3kuS3ppOjAiUJvEbbQjA5AsXfjvkBUsxw9rfNoEih+7+t7UGuCHn7E0KGnPG8d1uWG
4hdg3BBtPCAKFiJTzKDOrLOZnsDw/NMujrWlPl32JkuYGDYUY402pLkQVoO+5fw68NhoeqoCkGMe
+iv+lPudB2J7PzvGD1tsFcvwSCT3IPjAKAUmKuTIZaxTpwELLD0xJ0G1ifFcM3xu0ixBKSjZVAFe
Myf4IQW/Ano/8lFBQMu7uCxxGjG7CQKO4XrK3VNi2D8vb+GqHTGvLFD20GqTXtMpdrLWngt66hz9
6JZNQJofkbklK78SMPx7LPrfZqTcZ6BK6upEvGQ7ba8FSPs68+iifnDCiFIQveElJxZkVkvNxyDR
Vua1ukg8AWC5wXkExYN0TByDZjUx6KlyrkBisIszxAf8y8BzJAXiofm3FVmYMDMY73PTxGPq6gGG
ek86Jm20qvwnXww9T0jNo6yLMUlpMV3SuRxvwCkiinsVWxhmi3hGd/VUuhvVwmU3+YOvBxBqFPYB
45NhmF3D4g7xEDmha2hA06xxyoOT6GClBubJoTuz6e0ObKmZpaJkFVv9YVDapt4pZlRvYXeX7gQF
ZSA2kEODCwtgq/N1G0aSz62ikjBVrbsiN78NnX311csgSNwtobAEp7IAqzlzr9ZZ3ZPQTSjY5jTA
1DEfCMF7PdmaTFyuBnV/MeEKh4KTL+PgZ5JUfKYJOXW8g8r0pEQ3PMm/PGtmQbhQ8KfgJcWQnpys
9hWzelej5onb0zMBcbkHvMtPMC5sXfC15WBa17BR+vsAVJx/nJzzqnIhk35Cc9lT1LD4KiURnk4T
KHF8dsi/oW8sZRyOiidzMgbzNPZ9+tTnFbsfmcVe9Ka1Nk7B2lrQdgH0A7kNBhzF33+KsZDvNOmY
wfXirBzdubqJ4iT1Lp+0ldcZQx3/syEd5hRRKSphyCQgDwEgQa9ifqSbGtRGeVuU6V7X7YrtOmKW
rWe0NL8fS7p1BJcQdezp5x8h76nhlm1OsFAMHjuH2IdKxruANFSY8O5+6F7lK8HWwldyqHOj0oMD
/FoaTwOMCn11dmMc2WHYK4cEUSvkkg6Xt3ntU6LuBGgtGjnIVSXHr3ZRZJPYdk9Zfptm6b6ct7pd
K0+LqGz9x4Ls9HmHIu1gEvdkuMzPU2i1DxitZhtH8uO5P88wMJOPeoKG5jySX7kHbimY3InsjJ6S
K/KLP9Q+hOA9y0PvzNiJjdt6MZfBN+yJPoroukNRRaQCn+5AERfpPMwWdCstY/T1XlUCFNn5916L
uJ9ayrBRMlnZRowvC5eIxjsQ3dJ9qEHYaBd4gE5gVfZz96aAhs+U/Ll8GtZ2EfgdRGn/IpOSE0I+
T3WBWTgHBRKvei2u9N18tAyvfB3/tlcIyH2y8d1WthHFAgC+wIuBHrxMGsmhwUzHyLFPs6v1TySy
8+eYDc1tj0mUu0yv1efLK1xuIx4wgaxFbwfIKBn9VWXZ5PA+scI0h8ZWYrm7ASNWnmGwjYu1ZDXA
64cqF6ohoBsTfuT8gORtlqQ17+yTyo19NBM/czOvsv6qKaaFNEV7yBTjGLMeeEcoFJDZT0nUeV1j
HLAT+8urXvkxKHYJ3RWdCBy9IfkUqmWT5qbi9fHKH+VjuqtSfy4DSNYQL33TvXinVrtNAYjlZgur
QmsSH1bUnc+3QKPD3KMPaZ767mrWw4Ydu2ED2rmkBAEQC+JyeLyBM1p2LlQ0+rhZRuapuNV9yy/Q
wQ/Gl9yfH5W7KRgPWeTTyDNzb2v8dt2yABkTXUwNyPTCvLIxfQv/cGpesad/ohtAV22PnOwUkm6B
5ifHfM8C8sy/qqaJ6AuUAkAiATcIcK6caA0EoxBFmxqnZNAwlfCXx6oPtRL/8pkRR+LcoeoaqE4Q
6wFTJVhdzz9eRVAo7NxCQzzh6gC8ETCd/naHmVv+6Lit6zelC+LRtLegqHfZ9NIpwCIYbICOBG0t
KFfOTTPI2GHtlXpqqx9zfZ3wP4VxgDrwZSvLp09YwY0AESbiS1c6nVnnTpMZFerJ0h9ASBXPW85U
5NbyDgI9rYJiELV8OJ3zZaCqPHZ1bc8o5VMLA/2Typ+btKh+k0KtvUlVqQJR+6QnV62ZG7dGHRPX
R3mkboJGZe7X83Ph+lAmAo4GSbMcIBa0UtD9i6yw1hUvTX5T/SnJN67j8sud25D8TIsZWdctFRJS
MCo/qvkxSp38OrPI9DxEtNkYnVl+QVROsBKUATDNgmThfIO7nqgNB1YzLGfu5W19UNJpw3MuTaDr
h3oUKvnimsuhbsJiCy0fYz7NDWZkcx4MyVe5WOGVkd9g5gFHEKwdciQxVT2ZbCOZT3HBZ83rKY8z
D78kBcmRo8Xxrmcd3PXlw7/y0ouZI1TZxAThstIG+EvjQiNtOs2vmBnUd5QHoA3BqxD7hl8+qw4U
gXxny+rySgikEMZaXKGUgzm78y/mzqmiV2AqQ2xbXeWAJITdcdjb18ObfiT3l5e4dGCYOQISTgMj
FPqQci+iViAmU+pFcu/2P9P4wc5rzxl+aSaELrYy7+VDhxq6DvIVpHeYmpBNpeXQp5DdjO9ZPnp1
1AS1QwGbiDcKsMvbJbhrcN6hL2OCRkTavTxWoNKaTfE9JDuCTs99CmIp2ywOW8Q1y1MPQ6JsAdQ/
eMPl2ho1yNCC3za+T6a9k5c/2cCfLn+cdQt4OiE4AbEkOVw3SjtylLSI7xE+3JoTmjd8i7p55aOA
xRYsaCBIxUMmg5wh2qe6HASY9/PwoZBzV6jpY5FsqVytfJQzM+LvPyUCzNaVqMqwV2adeL31xwar
njrdd/lWBWFrPZJvzcaiVTpwZd3H6ZMGcI5q3pJ0c7hpazmSTy2hwjQbFqwQz3ht/xhBfaheOggu
XzHfCevvNQbCQwD9vjz09kFjgqwdugZgWZARYkmeVqjFZ/F928+GTxvzbhiVhyozt3S6Vk4eCPFB
Rg2nB9SFDDIxOVTrU02J7uvBDLKkf3Eq8/vlw73iedD/BMuPGCaGoxNf8tORGEf0FjDlEt0rFfkx
pdM1B3Db683S9jsdMLemgYu4bHJ5OLBriAtB6IGe+iIY7YnZZdOkzqexpveALIaVER1Gzjc80Epx
AnQOICWA+AxiQ8zZnS8NBaZadelonGwXqbw6grwIgvF/8xI87Kg9Fp5qQx/bgsyLr6b2tzHTep/b
Kr0qB76l97b6JT9ts3TzktzMCPC60T0YOX6XzvwEmeTj5W1dSZxQ90cI8TFQiL6ldOnSJEnSSFOj
eyPMfqU/ph/Kz/SpOTrfoFM27xy09bYKCytbfG5SuoFV0Q1xPsKkeaCHaTfc9cdqh3L8Caz/x62C
7tpRRYIKAXK0gJFOSHuopnlUoV4e3VPQUfYDPcI8BtGjPVMUL466w8Z+rrmXz/ak/SxRuBw1qFZi
ccY+w3hmFfBqX/R79Srz3AO9GZHD6fu2CiL4nN1l66vGIQ4IwgT8tyATbqw8b5JkxMecCz8fn9so
8Yo+82dj2Kherh1NALvBSYPIA8VlCWhCGOOTpafRPfA1UMpkybM1JxvxzepqUOlH5Q4FqEUDrK2b
ruFpFt3rCSjlqJGgmhDdDlV52+hfrtLAI0NpGVhhMUwmh6hkdtTBxFxNyMZ8Z9A5yGPq1RoJ4rHd
8DBLRwZTAg0tFoYgRDqQgAlM3OrL6L5wUFOuo773tEx/LJxoI3lYM2QI3knB5I8YXwqmeISZtQwU
1vdz9ZDYdy44nM0tqvm124WOKCoU0AfGQZCKhFMMoXSW5DjtKX9DEaYAParWXMc8PQEl7ezhSueN
EHvt5KEHK6ZcRcVF3r9UGVuqjTh5JBvqAwDlmk/regt6IHzQeWqLMSgM5uD7oPiy6Be2PaBj6ezA
SjlcRZn+HQBnLyoedRtw1RjkDP1W9iqS5QsW5TLyiAFe9NDxbJuK6mtq+k2bymOjVIFODwqG/Jna
B4PC/l72GMsPiMlJQTmBppcYQJEOSeU2xI0JUUKHZjdAyXm2VkZYKGQDtET3gHl+u2xwpaGIHh5Q
MpAmEJSYckPKiQAmb8cOFke6z9vJ407txZT/AN7Rt6iyJ2wMMshxqlWz4bSWDkXA8xEww6OI/EIc
rU9hy2RZsdKD3yhkGJg+EnvejZA88VwQ8WNEcKsSu2ZNeEcE5ij1YL743FqGmblCVYiLMbIK1ZDI
uqs0ipEV2lx1bpJtuJWVD4klYWQE6SCGOOU+h10aGlQRsDaM/0KJofWsUfUwZem37gvdZBJZWxs2
EE8NWnFogEruP2EYaajizA2HuUGmGzd5gCbWzp262CMs2lJeWgEPgF0DlMR4WdFJWfiyLNOp5YyW
I5iJb/v7LMiBOuq/zcfspr+eAuKrqmehS+fZ3y8f16UTPTcsObihZFPetTDcmK9sLD2FZIHWDcFl
K+LgSXcfy0MZGV8P0bRMWqm0tAUNIXVCO2csmMbS/a6aQ7ZBqbRqxfng4wFmZkGJ1qfolCYkdUOn
7/ge9Nz6Vaw7W9O9azsGXB1QVIBaQApd/IpPl6wbncmKc9UJS6XtoVJVmK8tNGN96o7dVmVpbUXA
3AGHCb2aJf1PWZbAqNaTE9JefYdA0s88UYLLn2Z1OeKhRi0Vcyiyg1SbKAOJYQ0TZoEJYvc658WB
a1uE/qsrsRzUUYUWE3gvznet1WnTQonGCSMDYPIxroxdnVfj15tDwKwDNyLmTgUo69xKzJOOTjx2
Qg5kLFMh7jVrR4By/oGfRW0b8E4UhaGpJV2aOoY6gT7MNOQ1eTctBR6iJU1QKo+Njmnhyx9opYft
gOdPCFYAswc2D8kac4u+NQ1GwzTie+AdfpSp/dSo2h11+F0/3PL49zgYeysF378GIvV4gJRgooWQ
dw94/PXAGL8G1Wf8EoyDLfTTTD6p5RSJX6N8MzF6TtKvZ4XnFqT0qcjijMQYjQwnpp6ymO5ANLMR
Y625dxwPgV0HOmWBf9D0WbH6AibMDi2tItlh9PzGHMGNOh4uf72VqAeaTP+zJK7fJ2/hKlFtVSgx
hO6k3jTWi06uSvDaVOUuHSi8uv6tLr4+5oANRPFP4FjBUCb3taaR506CqZQwmb6ltuux7oGpL5fX
tX4qPxmRLrSWVG5XajCS/4UOyHX8GgdtdN17phc/suc8KEYPopJDtHH1VsIA1PGRL8G9wyPKIxxO
ha5a1w5OSEa0BNuhfGK4BcgVfa1STr1Vb81arjguAL8AigfpiGDaFH//6QOOLSZV9AL+cUxb7nWU
1rsKqM+vt12wJhTN0KZDO13GShXMhJoWs+2Q5ieDvkRx4/M2CUyy8USuoKsRlGJIFQBPgeOTe0hg
VY70SaN22OyrW9Qmduwmf8iCLPXZgRysPYc01BVkR9+z2tsqjKxt5Wfbknfuu9ItJ2x0OHHT9apB
ObVp9Xr5XK7ZAADTwkCWi9BN7iiRSSmLaEwQSDWa7c05uXZKSE9dNrLiPkA/g38fo74iLxSX/tOZ
MM1Jyd3WsUO9een7wYuiCBMv9k4xvsxVhoaeaPihawDk9mKYQEOgq492bYdZRKBSnN11U/nn8mJW
AgARxKPyKMCW4GA5XwwZYntsMTEXmvEIshz1Z0ccP+/Mq8tmVj7MmRnJX5gpbRUmGoutg+cptR7U
An32yzaWAh8Yj8MbCVliFMJEgnu+FmYbfdVFLgmtegAS3bOyNh/92VVB7VVDkb48uE45lQ+dXpXW
FadaR30HmcVdohTMKnw1msY6YFWhx0fL7Np3SNZY7T5DkfJ7XBe5ep9VZZLcYce02uOE57HXaIRN
EIJx68Ibcpfi/9Qk0g5RwQYwUtTcSuKN52tlL9HyQyMOrT80x+SaJtMio5qZ5oIr9zWeXjT+D+J1
oY6FMVJXYHBl6IsLNQer1bkbap0+QBixyJ3XpAOF4uXvtdLDdPD8CmVbvCQY2pcuEsXeQB4ASZ15
GHZzYBzzA9/bByjPYko22+5e6vj+Uh7y2Z5M2A2MtgEcDewNvvUBp48D1ycHbTc+bbPYr8wnnK2O
SLWHGJD5Dng5F3PH7itoIa1m3zPPuTZ9cjMfmxvI6WZ/iB2AGqJ45CGwgRvnZMVPnS1XbMcnP6UV
iHEgUOKGZdp6hZmCgNA6KBr3TIcGlz/liheB9wBFuOA6RlYkrVUv09kwU+Re/YDvyB6aGDPz6tdr
Y2JMHNEwvCLaP3Lzokfc7XZtBvk2hWLEERpBjfvryws5MyG5EMzF6XWJSYiQmIXh57nTeBad0amt
6IZHXAllYAmxhWCIFCRi519Ht0uIYjHFxkTvjJmEfmeQ+rVmpPRRMUo9y6yeLy9t5ThYYFjHIISI
nGD53GBZRT0vWi7e3z9K+wDGth3CAV8zNjD14tZKtwy9CCAhQJID3hcZvl/GRWI2iHEQMvVGMJXp
XTtMv7R0uiGq8i1J+V6L0S+orIfL61txi2IMDgUUlN3Qt5OemDQ3jKxKkf01ndVfRw6JH1K1V75d
trIykYM01gApG/p1eGzkfMypc0XvGF5/MRmq+60/H6sb+4CBmX28UeJe6V7BlhCrEjxzKJ1IN1hN
srgGBzwijQ49Ap85eVp7dKhN6rsgMb9mbpV6uVKYnpoO6a4fivhWxdiOcjQdcAn5aazoPyejNLWD
mRbjVj9mzYHj9wERD7JdIVwjhXSJ1sV1jZ8OPa/+Yy8YCVK/b/zRB3XrbjrGWzNs69v/yaR0bTQS
W9kwmwiJrtix+CYGoqa9sYMOyf7r2GohjAk6abxOuKoywCy3ZkNnAF2FVeZAyhlU3P3GHPyK24QF
4TWBnxWT1OdXEtRqHa2dzA5bzPM2EDEd5mRvT0+Xj+yqFeQw0ILGx1r0CGEgNRvonYdjFt3xfPxB
W/YjL/jh/2dGOgyxOjvZoIxOqOfMg4aL10PwD6RCW1GD2BTZv6AYAqQ48O5o0UubFvWmVTXCj8VX
zdX0W0z6mV6/qwFB2joBazuHjAwEDzhxYDOTXYqpNSwxmR3mgKjsxpglD64GoEs0W87+y7t3hoWT
YqHeqataj3QSEj6erK5mnkq6b2ppbSl4rqXugIPiYOPoAdwst4wbYjZZVxhWCGwN2AG6RM/Q+y9Q
ekJjxI3exiTNf9pqwa4pYNVjkFaEPdOajzxwITqONrOW5vmdyh3jxlCgc+5zTVHLjdO05s0//0rp
NNkjWlR5b1sha4boyhnKbtfHk7rxZqyAgBFNCCksYL/gy+WZWMuu3AxEilZogNUIDh2TSn763jzP
Ny7mRKL+EPngEN0MzdYOFnItZCnggQWKVfraRTJ2TV73VghZLK81H8ouw2D6lsjvWjMKXCzQbUID
DHZkUI6ZTnaJoRsL1V3OvXiK39X2/b210ltaqwfQLhKvzeN3Njhbsb1ww9IltQEDwpSZEBlbYJxN
A5F9hCJiOFr1Xv3oublHSwNfAjQmZ5376px/v3yDVk4MKjQgZAOeFGzBMurYTpI4AiOxHarZfWN/
p8bWxPGWAckb2I5Va/U8IYCKjT1Ik/ASbwWFK+ARVFeR66Mgj1b9gsN+MEdaWbS1w3rnHCy/Pqhg
mQiA4ttXd+Zpery8Zatf6ZM1Kb6YmijKzBbWGJDglgY4MzS6IR7sMfKHorJBorfLBtciGtTMkVIC
XIUavdxZo41VqfGAiga/Nq+HA9wIO/X+uCMYjUV/K7mLDzYLLhsVrkI+i59tSg8GiWs22E1lh6nW
ZJ7KKKSfke/N5Y95Vg9xk204lZXLjRwIGYog6Ac+V3JdnV5aZqLVVjgZ1/GUHZuE+wiTNt5Bcdrk
VaFbCApCcMFhol+c1k/ZXd6D4lNrMAljxb+iCezyLeb6Wy83m6+nkRDz+58hsdxPhmpqD2WspFYI
orkbhQzftL4JpoYeWUS/7vThMxBLYnIBx1K+woahqGnTxlaYdIqf1I86/3v5KKyFj2cWpDvcJ+Xo
sBkg+uQqfwT7eyACSB7kb+Zm8PDxnRdf6NNqpHMQx+1EGjTGkSnMeyhIar/yImh99pu+RbejHz8a
4MQESMtrDltoi9XDISpEQJDgUZNDV1MZMBc4grPXTifQPIBOohk96FGh5ZBu3C5xzqRVYkRCcK+C
IRC+SwrIy8QsxnZAZa9hamgp8T5hxdfD5A8CbAGIgWyvvJo6VTuH9KjrVRy4aWtA7q9CynpLbWXF
G6IDjzxGDK5oANefH3SwZNLKxTgHaFFzMIaNpfmUlbnhW7GqIsvQkva5K43qzo7d9OfGuRT/tryL
n21LyXnadN0wTzPCP2RS7Snf9Uc1BPTH04/F3SaMf8ua5Duy0eyp08NaclV9r/Y95Bx5YF8Lbrjt
QthHPfzS2iQHMgPWUbkarGF2dFeV3nhfXM3f+SELlMfuew3FPCsY9oZf741rIWKi7uNjvyO7fhf5
yS7aHP1cO7GC6eIjBhYj0OffOSEoq9t2S8JcVfd6PflKP21l7us7jLqmIAgRXYJzG44ZDZgpQDjf
oslijkGBTeZ7MHTNO/2oDJvNldWzi1FWlD4AF1hkkkZtdn1RgzugBJ75YYaPi70BDClPeDho6Axx
AsXaKNUqT6szK95dPr7r1kFGjtcIkGm5JkIGZgBlix21jBQ3dHJLPwHbJTPd90oxw2KqKk8tnY1u
1up3RH0aqTkYSxZ5LckNi7fo8YSFY/xOu/bJTdqNao/4TIujizlhcJyhWQYndP4ZexO85wkU8EJw
8nR+3k9aYGhg5da69OvkGmgUI6/F90PYsGjNWXlqpKmVgv2hirypm96ypLjm3bABpFpdEai2EH2h
D6jK4IVMySFKp8e4+qlz7PQ6iFBPRW9uw8zKAyRIcf5rRvJnBgh/6rpiJATpq5friU+qJrCqX4Q+
Xj56a+sB7QNmsPDHNFXpMkMeiw3RNJBwZMOTlRgPxBz9MdtiRls7a5/NSK9c3QIQVKXwYTa0rW0j
+4PC19enkDD3jh1DSQ3DO4sC7czJQCwFJ6BXnFsyk8zLyu7eKvQtiMXqniHKEpM1Osg5pIDYBhkm
S7sIj40KQd0e0lFO6qm97l3+NGtnABhTLAcygUhDhY/8FDjOY1qQeKRm6BRACLISnCpp+iepMa8G
hNCW3OLqF/pkTTpxxagpg4UOfqjWXaBbbhA71fHygtayMxCaoPH7wQKyKG3rQ03cZICNdjcGWtAe
RpA7mMC9l4HyvBXDrdTRz4xJNQK9zdFya2HMcK7HcbzluXql0GgXR6OnKsw3tfpds7fm3tfOBqbG
wMGG5BMK4dJH6+sMwI5cN4EfMu/y0X00Ggf+iJa7y3u51qx14LgxdSeaVIDtnZ+OhuCFmLvGDLt9
/oMein0SZK0/9nv2boMzafTN1/K1vBIxSfKeqp7ZevWxfsnDKMhfLv+WtTVDegL3WyCFFyyEbuVk
YC5zLGB2zaApom9IrB6dyP172czaCQV+C2U3SH4J+YXzFU8lDlRrJHaozOQYl+w+4eWXZwoExbGY
d0UQC4Y3yRsOfFbzAhcMcf++Kwnob9FbmkvP7Lb0NNb2DEsAYAW0HUIg5HwxVTKZwwBahFBp4xzy
ojlaVk17oKwtNtzI2rYhaNGRFMIrLk6kzUaAFxSE5dwBbRdEVaG4OBfGxnlc62UA1AGiB4ThsCI3
vfmIvJNYHaL/SDWvaxPMRVnL8yBPtfhxgJBSUNAWExPTXO3nlhQ+zQca9HSmB6tUwX0+a3xD22Jl
5ShMGuAGBH4dh0PyAC0a7808Z/DTde9lCbrV8xZ98ZoJAOOBPTLEtK1cRbDJYNvwm4jRHP0dTFjv
g4k528vnfuWogCEEVx2CWaDEld8BPRtG2jPTDCs7erdq/btRojdUKM+XzawuBXMnglhBhN3iOfr0
3LQE+uPNnJng3Ncfh0k7Fc5W4rS6Ekx6EyJEOlCpODeBHtDotFZihqhtPnVGcq9PauYlLN/48EvX
jy+O2UbsFoxh887tZFBqiHogU8JIL9/yxrTB1k1uSkQgHlH0Z2LHx9Ttry1D+XV5D5dPNtBTANC6
YDPEqVukLZoC72LVRlixW7W+GWlyOzDIQRhbIYhwROeBtaBHRewO0Dsutny0O1fBU6bkeljUD5YF
J09Ok3qfFD+baUu4ZdUUuqeIrJAZLUqO7TDUc2kxIzRoCkjY4OnZS1y/xvylYFvzhssziGV9siVF
VlR356E1YMvs5rexsfYjxBkuf6I1E3isMB0kIBAYNJHORk1JoTDDAKT0r8pezFwLLhtY8YQuKHZw
CgQpir4Ys2vdHNdLWGiC7pbsybG+05+Z7x70gIXd09YI49qCEE8BrYdzgPK9HHFQe8QRV41w7quD
NkIvvUmTcmNRy5sLUiR0P9Gnw7oWYzlV3Ob13NZmaCflleOCwKBKDhRixJf3bmUtQsPe0jDFAbJc
2dWxCEoWrj4ZIdgLgrF4c9sf/8QAQTNH1EcXfRUA2x0GsIgR5uWc+Jlevjs23QhzV/ZKDFD814Z0
iOsyG8y25Eao23pg1b81ZnkO2RoJEBmT5AEEtSn42UC9AFiK+BWf3PUI/EvfT60RJoR5+uB4ag7x
cJAidDGDYGWFU7A1gb/i3c5MSu67LhGFZgY2z9H70StZhibr7PxiILv3GvJ1HLbg4sQfQDfQe5M5
k0sadV1kw5dyYPVT5sfsLrK25v3XDhw0qIERAZ4XnQDp8hRqbpnMnPQQOvb6bczK5LXRhk3+KfHJ
5Y8FokWBuQb0aqEbRppYzVyQ7Ya9BuIPUBQDOOfUwRB0frrfAgqvnD/gh7AmxCMQcpZJzKy26lI3
7ZGCmG+Y4vA6i/iGu/HEruRyiK0wKQeXAye66PyOSU01SJWaofutuTKO4zH3+R6yA35/FwX8yyEQ
oPiI5JAMgw9pAfBOSVpnvePM4TjO8U3GZxZomaHdDom9hRle2T0xcYD5F6Bg8RZJt5dXWovRymkM
m3julQAwW+0Ayk/F8bjVpl+vWaBXCWMYLYbg4WIXuTo5KVerMazHaAeKov3MG7+wy/1lt7fyhqO8
gxklURsB24iU17ilxcEGkephUgGxNv0AVsKrq1BNnjtzw4Wv7N+ZKeG3PvklykZtIkaGG2Xcs+5g
gGp5+P4PViNmo5G4oOQnpxrAagH5jpcwVMrBAFCyiYzCnyutehutruJ+HE0a6AnMiLKNstzCXQjs
v6iVYjgVEf/H0/9pcXbZKC4tUjPsjbeaHRv7y8GWMPAxD4o4EYV98QM+GeBtpqmKjncWROqHtrC8
qUH2aT3qIwg0Km1jbmLxrT6sgTRSw2wUnizJ+9VqNVBaVSiRuKTHKKhl+c0MXWW3JvHGDV55O1yk
ueAjRuC/dBd1jCHQLhq1EHPDV8mUoqApUDN/bP3L3wiwazg/sNugg4vzIWV9sRWTyrE5LHHnaqp0
CHqZG9dpsW/CBIbmXTTTBEmcFEPmWjIMOdAM4YyplDsXCRPz5qSubyJd6V8uH/aVdx4cgVgLPhMC
Ill2Ne6NZEiyVguTzEA1mOueXaK0GbHozjKyH7Yd/8oas9v4XKsrRHyMNEYMz8ldyakEU1ozNFoI
0t4KQYwQhnSMzid0i9RJF5slvY2ibiRoNwFYwlNyfuRdzrViNKgqRoRqEox6pOWe0meZihCmGhXo
o5Ql5A8dUs/7Hqw1le+wGtRJhVPaxfVk1/q000FbXL7FWmt2hxSCnN9AD5Aae9vJx/naanlyi4wt
V2+cvignYLa0YT4yCgHiwWuiruA7EH+CX/zyp1tsIq6XQBaAglsgiGTOUnOyqKmlCASj4XFWwbKw
H9kGWHjNBCi4AaYVfV1QbpxvXjG3jtMCPB46LNeOaKbr/pARekMLMBFcXs3aDcZTZaNPDc4DgK7P
TVUNVtjFuFd28uQiDSyM3zT/nU7mxq6t2sGlwjOF0UI8wud2DBOcgXHZaWFR8OsIRBuuQm8HdwyI
Sb/q/3CPMZOGiiXWBGy32N1P3nYgVc01G3fLqSOPj9e19ZilW1dpBTNxbkX6Rs5Y52NHYUX0ptNj
+y4wE/ah2CW/twCXi72DfCIo7XSRFGC4VK4qwmeltVLVauj2CSY/S2r4nZo+TwPrvDKZ693lI7Go
swhzQs4Ejh0E8HKdZYoy3lDQGIRJD/JUCAHeTS2wVlMPOY68eWBO9Adc7eV1l0WPly2vLRS3C2yQ
iNHQt5UOY8KmOGUGmTDxV75iouwuUbMjRZrkM716uWxr5dGHpf/akslsUkE7QLk7hWnj3ExG8Q63
+dWDiI1ENAGaReQi0FmXl1NlkKIctCmEtLAav83tD8veX17FEsz4Ia2JuBYNXxQ/5LOhVv2UxokK
G9U9z8DUar016qsxtB4FM++UI95oQMq7lcatfSkhD/Afs9IdywxA1ppknqD7mycvkwWVomlIld3o
5gWe5rp82FjnItYV6wRX9L8mDIGqP7/UEyRwynqYprALwAt7P6Jc6mlBtmeH6CrVguEX2C8wIBVm
79FWlWTtpHw2LUVvadXWPR2xxeXMfJo8kfIfHEWQVaELIvQWFmCh1iJt0toQ+7ZBQPOotYX7i+hT
8/PyFq5da8wk4GYLFN4C4WzHDCJsVqnhwBu7pHf3RmQcMTVwTdTuUELEPtN+NVvdnbVz8tmolKJA
OMWNuh5Gs/hP4c6emTjQIjgS5+/lxa19I8SHGHJFZIOGplQbttz6/0j7rt1IcmXbL0ogvXlNW0aq
kpe6XxKtNkzv/dffRe17zlQxE8XTs58GmAYURWYwGIxYsVZbRX0sndH+UfdGmGf7uiAC57Rt3Mto
D0PHTqckTishsEzLMTC2RPB6ecJY/JsRRY6o/Li9lA0j/+m34UGChz479ly3ERmaSZ/Oav6GoREB
WqWJzPGFjdN0ZYN5zhVS3SxSFk5nELTGBfGa/jcUiXyA45xY5QBSNlyATh6hiwT9r7VKrlpgaCwm
WM+iWAdRydy4018gB/gqik3wL7YOtNWUiFXeEDWN07RZwCF/ttpSuWuzZjkuRjM/Rwbhmdo4TfSd
KoK7hRKIsWyIw6ImQjgQXB9yrz2ZtRndzVYmBKNYx/songpPM8LfoyYXgVDo3dvthW64O56RqDqh
cg/abLZNLFWlOs+COgFalDhiJaAalO1vm9h0wwsTTNSrxLg3wWQ0AV6o7QhR/MoQwefSeLfN8FZC
f8ZFsiZPWV4sKbzDjNX3eW59IRt5RS3eUqiHXtiAglPZCgl2iwIUVKc8kNSFoA2I4mcXGGuwTg0+
D6ewvS6U7jEBqkHagNk+NcUjfLbk6dwt04eWdIcp4tFSb939SCqovDbuDUqEcr0ucQxbZNzmdJ5E
UB3r0bmPo/skqz5qdfoZFlbjGJP60c/E1a3kX23ql1QKho4wf8pcyF2qmKiawD9AmPkHWNraWaAw
9qI9So5sYwQcXZ7f8ZlXBV0XKFExBCIBtNL/McvsKyGdbnWgeAZ82Ay6ff+bKmKMwEZOv/kFyq0w
ibY3OptY4ponWyglEGTnMFYtSu7WcSLYoDhId7lcYJSChPrBKqvm+faJWMdLEMlA7QgVMExZQebs
+qtSIMOMljTu6Sh3K+OAsV+b6k/jiuN8w/W5uLYkX1si0GlAswGWIpREa0Xc5RBlzHnKuRvrQaUf
rJGoEW1QEuZiLViVCHGgtBiDvjSfDXHxSrUaMcvFUzveWNGVLWZFGII1uyxFGpAO2UOYSq+tNt2F
8d8HLQyJYWIYbUCMwK2YI43RUEYzGrpzLxfW6GJkbHgplSiLd3/rCihWQwgRIyHAOyjspGtdJxbQ
Ykp7boipe0XZnnTSHxTQCCegC3FuG1s7O8Ci+ESIJiIgSCyztNWGqd5Amv08TjmxJ6F4ispw147x
u1Khz6n17m176wgJe6igoLyB+eQV22Jptf0sdLBXlMW9GAnv+sgbjV9V2VBnwO6BXJy27fBauXbw
0piN0DC65lzqxJXHuNpPhojZYEMNsijvwUMRi67a5px68hdU8Kr4BRooCjkC1Aguh2fZtV3oL0xj
oVTRefCTh94zv5NT9KDc9aldRHbk6nv1Od+nL8VT+q320XSLfR4mY82zwPwE5s6LwibMa9D1nefD
cNd7KaYYbd3r7tJjGxAvvhf3KnFFv/CagPgtx283ovT1BlBfu7hxrRTd0Rp824jSAHo7kp24pqt5
RlD6sa9wMpX1+BRdK140X4KQKEYzVxGalyroh8oIrXkzWFzdESA5c458SmMRHc2KTkFzDsv2Ci9s
MveQHg39XCqwOTqDWz71wbBTApk2ygKB2yhbh1C6QCSZ4EPCA44lkoDucmKqeYML3jqlYM7MZeWB
shTIQ8WB6H8VnlnXpSAUSOoAw7bS1KlxMaXGRL/cIdvrQbVPF3tyRdUPgz7AZELiSN+jt/AnCoQQ
b3wGZzpnZ9dhASH14gcwZ1afarFWqON2bWXLgMgDkXs78Hzh/W6tkeb2F945l52ChBYm5MAMmpfa
Li2nALtk7JR34uxPXu4e4sgOnzROyFtfT3RtVHyGoteAI7k23M+ZNmY5nEY1KjtSSqfUn2L+LPiW
u1yaYc4+Ma1RExqsTw2iB3LUdtpn/GictPt8r8d27eeu8IC5Zt3j7OumXZTNQA5g6Aa6DNfLIz0Y
XvOW0LAn/gmD8UT1ygZ7cvSPyqNN5NRNz7xEe/P0Uzmq/7HK3PkxBOylZY4itKzJrjsLOYaS/H4E
6driiG7qR/MBrGgTpyG66aYXVpmYU9WqYOUq1lqDbTAUBT8NOVWhL5Thyk0vTDAhRlNTEkVVHCHD
DgPxNd0tx/oQe9V7h8F+4SD7nRe/tPsaIbXfgTb4rnPH9/LfhHK0qkDED5kdfVV4y42xVxsxjc6Q
ovLuYy9Cyc0A6OlUBTzZtM3jYUJVi8LFAHJgzmXVlHOfo5x5NhbLthrMns+/wLppc9yUOsRqX/8x
YzDPptyEBlSzJNFZORd7w48Pqouxf0eDexYO76LgrMlgzkShDvooCzA2WIe29Ir0o9I53SK6LbfW
wxyA0SrzamxgQg3MQxtQ7RnV59M+fL3oGDsUqUq7vZQV4CusXoRNeTLFNrbg8nIA6sYPIP2daVdA
Yc23AlpBdOv3219q44xhiBfdIhAC4L/sSygSMMtrxg05EwGEA0LkVPPLbQtb1zjUOBGRwWkP0CX7
hCZqlwySnJGzFEMt0ojtppJwvPryOc0XO1RiO+k+NRn0DuJwKsXlOFYWJ1vc8BB0SsFx/B+MKfuQ
nrAB/VQl5KzprV12qg3KXnuWeW6/Tu8pBRCQNrh8UI1jMQhyoZVzXlrCaVRMO6kwe4SxHany2wWM
3yLh3OJrPg2a+aI+RnnGFZSo6KovnMWqISJsQPPz/2eAuQf2pjLQXdBHPGB+E9p84FDjKfxs3AXg
66WQRsoNhIyficp9NshZI2ogUfQU1CVwqAs7AUG0I3yHet0E3DoQdEH2WiWcoLI+gzAMe+ALpHKW
bM8shAREF1u9cNLzY45WxKREh9hc9sScbXDV7jE9Yle6xnnAb1SAvsbCUfJGYXUNNKrETtaGqBZO
eRN7SzdCyOZHJI+g+BXA6qe6YtK7Zqq5Y8wrhW8tGA9SFCignICXDnM55YVhRfqiQ456mXd4xToy
5vlV4XthmW5clLYyKcFcZf7t80qTv+sQREcRRPpOpWUglmSyAuVv0gqlcBLkxV0604krcie1ZE/i
zB3I4ktl6902uT43yIXBRoSXJMY6VrrbaEjOJEFd+QzJNleYirtk6Q69FAdD0gVhw7tv1zkUzCkQ
YKRDQGCFZnI3jFHVRhnFzTlDCyMmmQPGRGeIBk8e/lrDFtI6tBGE00Jh++zAm1xOJJK7scZknZ/0
Rw38dyOware3bx3ddMzAYxQeACtKbsG8BEcxIV2cDBWqWWRvCbKrFKFPkpZjZn1VUBY3gAixaxAm
ZPHfi9V0lp4V1blMoOWhE08Ou8e/XwnAl3AFlJjoXP91ROuSFmMnEJY5y9LH2IyuIL3obf3XLWMc
KNDEAcaOushqGkpa6r5fUrWE0pFNRMwlF4JfRBPnBbRxjPA90F4CzhMKbyvgoB61RSQO5XkezYPY
Tk7faU4spPZc4G7P/1QS9z5Y+zUg8xIwGUArQjyYHamx6pDkRoh4MTrSB6gDjWOMaf7iU3kcfclR
3oBgxPDQE7cOQpO564hxbZe5h5TWrCVTCMNTZuWYSyrdHjikcPkQ2vmhFUvXKKSHxTB8mdd1WDs+
NYzjBbyGsi5vFYpZCkhswpNYhHiwgyaq72xV6HkXLb3SVgsE6TpGiej8A4sYJ6HWTRbAQadKBZuF
CKJaO4slr5hkVyOmZ8adR0ZpL8jWjgBFOYaWX+e5P6cdp3SwuWA4LwUSUfwGk+nOqhmD/n0JT9Lc
t3Y79o2ddclnFiY87M2mL11YYhJeRQAYHgW/8FSX4QcafsciWlJbKKKgjnkDtNu2QKgGUDSV42Qy
CmHqC7kPp/DUpLmT4Cq1lkdBeTEiHshnHcHgL7SBjYlLwDbZkW1g/NEfB9HRKZ6hf9cueKlXxOJ4
y9Y3Au0CBQHgCCJVuo5hE6h/xVEfoHHfSrtoLu/n5a5oq//SCuMJC2gWUCGAlTSXaxs4np1YG5CK
VjNO/sNbDuMIZkgW1M3a8CSMhhsOoI6FmUrgScisUwAqd4uaGAAvNLukPnKRyxaGnkoy9DpOrdW9
N2XuRFVe2GZBLJso4Telnv7NBl4YZC/NSZukMaEGSyK7EJxNFnT5zHoqORfBxvuH3s1g0aayR2Cq
ZZZGJrMnmHMPTznUEpIairP9KLpiRwJCtMcqTp4KyG04Yxfvq2Xay7V+KJKBU2PY/IyAiOLaQxF3
1SuttYygI5HDKyfdLcuG2GZkBlP81yB2fD7I1lA5oP/0TK+/4zQCC4ABFMQNUfgdt/qLomYvsaBx
SkOby7kww6TGlQa4cJHDTK9UeEKe1O5xsHg+yTNC//3CJ+VUiPO8j7CWfHpKm8gdM+G+VXjp21ZU
wqMR5WfQSCA0MWasvon7HIoGp5I8mtkPSfhzO6naeMHQHhpgwmhj4rKUGVev0wzSylKMvMAqdp2m
noDbPSopdMuyPikddSleIHyRoBy0mE7ZLTzthK19vLRPU6WLfYR0r1iZCz6WKn2DYqAzyu9L/fet
tetFMqljHjdIrpcEHtGNH8Iko0Q5hztM3h1VHbJzLW8MfZ3fXdlTmDC/WFJSmkMWngpLrewWg2Z4
QuSuMS9vidW7Ya+9q1PJY5rnbKXChH2LkHQeC3q8itIRTClYxu9R23u3PYZnhYn5UFQSqrKHR9by
S5Lkdjw+K0jpbhvZivggYEDNE6kbLaVfe0VdCx10rU3r1Iw1iE0AsZ2UEg9O4VVo+8kGpqPlhPyt
gwacASpRqJas1eHTrDW0Hg+CU2O9SvmvRXm+vaJNl7j4+0ygh5ioVRZySLetcCctCjI5dqRTNJ4r
bbRHLj8ebz3MuRYi0FqKC9YDibtjJLStLS/Sj9tror+ZTX0v94w9u0U6t0sFG8rYOYnROI28C7XX
aVF2tw1tLubr+sd0NrJA+u8XQULNp1qeBMM65bP1aJL0IQpnzlp4JqjbX5iQF0uQ8BqzTmr9swe3
SBa+/XdrYBwgG4u2bRpsltDca/qjFP2+/fc3umoIOhebxHzxpTeHcEQP4ZT/gZDFW+Urn1Cjy94N
p8rsei/fVYfuVXCtF2l/2/Lm1mFg0QLYCbU3FiVRNqOcVJNmnSa92SWdcd9My79INAHk+l8TyvXX
SXN1GeJWxek0E3sZIsxS/W55Y9IbkQ3YX8AV4GEYx/7K1S5cIOunUdShsXwK5bI65ksFitMBelVZ
H3d/XXOmakh0oB1II0yYMOuZFxCx1JlinqCB7kh56+tCiC6owQlqayJh0GegzmiBOAdAjBVIrBhC
aGbqvXkib1/Iu8d0h57g2fDw6Pfy5+bUObHP6yBvYB+urTLHtSk7MLyDifmkBvGuDyTRtnI7ye7T
V6CP81cSKAfJK/3sESVoZXhstUDltGS+6PyZ0HS1cOY4Q5Gmr2UZPyG8DwP5O1hd/1jPkwu+oiDy
paf23nyodtY9eZA8cYd3a2iH/uJgrgNoxIKrvrzlWSDPAqAYU44YFGDuTAxKCa2oN+apiJqHvlIC
fUTqQTROmEQzaB2RKUAaFTK0GLABTEQmGsr+If3e+BldfUjDok89KGBO6OGkUxGj6TCJQE0RRTyM
wwJ1zFnIMjylkl45ZJNlZH4zSUP+jGEhGfP1RQGi0BbMC+ei17X8TsBcmOmYHZBDrpFFUb8jvSG0
djNDptvFLwL0a7ZSZbbHyBR0rzUHqcvsVNTn7i5OIdkdFNnQV44gYD7cgRh74xdqLRRO0QEM50ty
MqpeUplm7+tmJhc+2Laj1mlADkYes1JtMTYsS5nXiVDuk+x8UCLFDY3OWHyrNwXyR0tQj2hmvch3
rZSVyT40CAQ5GwUkq7tRy1vlLrEkpYYYNKi5foLmvrGcqisG4aEEnUDuq5Wi5fdVQ5b03lBbffKX
kajSnaUVEoC4Q9xnDvjLRtkTKlnvHGWq2m8Y4o90WxYnYXY09Lr03Zj3s+VXuZZ+i6NR9KjG+efX
eLfTmb06+fJEDMgTjDVJgspM53QnjdkgOsLcNKE9gFFFfuiAIgp0PS6MZ10g4e9qVnuy0/G/lwDS
FeOzLBNo7uVNl1v+kE/NWUkrsfEBahzCo5kn+uJAHbTrXBVj5fJ9bhWpbFs6Rv92daR2Hb5DEQ2P
RTlEqHTPmpjtFyJaUO1e8MCCRuFQZKX8hmEIKP5muaj0TtJV5eB0baguT5NaLKWnVpAjcxctMYZg
nIka7YpMMTKArSZVSzw1xrStZ+EdY/iAn2fLAX0wSOw2lRCiVtZaDSWFBCu4X83ZAt52sTXoc8qI
s5NVopFjp1pjqXvI3o+fo5VUg4OnF1S+u3QRRqdqrGnAr5JrfNOlrlRPmgn+cAgCBX0HlHZqHRIQ
2yxuPZKkPJTRXLdHqNDEqT2mRNZcLWpMzZl6o0GMBJn8YkthYg42xirVGTDyvGlOGhjCJSdqymQK
hkwsn6Z56eQXMW5iNAvBCy9iqDiT8imzhVKr030ti9BmLeDhKBxE0PI+FOjJCQE+1dAHy1Ko+Z0u
9dFnblay9dAOrVL+iEgT605SmE3toedRF/6sD1Ozyzu8vNBrCXPZHsQyRp8lnVq0zqMEKCS9abrv
qi730P6om7y6Vwqln+0sl8XGKyFGvTh6CeEfLxlRrQwkCOLGXjkViRzk4gBCctmE3qafSIgND0vZ
YsQ8NMF3DVmizFGLeVwehl7J+sc2jMRyn6hm8we3CvLYaMFu+hCjlg03ivWY9wzY6GLS7iWuY6AI
ZUiBMUnTMNapIs66cSq94aMd3TDIvaj2uqP4SyRuuy8OpeVbLg8nRMMkc3vALFqJGB2jE8KMWYJU
Uy46wziZVjW6M4Fk1pCru14ku7Ey3sawFG3S8/gsNmCLMEfp7TA5jscPK+ygENWKwYZgnoTd5Ot/
ZE86Ak1TB61DdqDSBp6udYVA7LzyRXYTLwvSv0dLXP8CJofMCKgswfRpnmpMo+AsB9FIPFXjDW9s
3IdXC2WuKSmWtag0sFBNK92usGxpCl0xq7zbialMvxP7HS83lHn3K500i71K7djiof1Bju29ZT4K
jn4X3zeecli82m8C6yH+kziWm3nLj+G+uY+f2x2PWHDjYgZvEfR/MUaHRibbnx5mSERNQmKeGqhZ
vLWkWH6r/cJrRmxaweA8iPqR6wG3cZ0ma1ElzPMYGqfEEA9LXDzjGuMU17ZSShQJVeA1IAaAlIap
MuBoZBDnM40T2s1B/VaeWqd2TBfc1KqNqGsn9lBDm4J3JDeXdhEJmIrAXPdaqPSIBJb0IIidbY28
qrlMszDWWy6DDbMyXK4a8heY0L8PH9LHcKe+Cu8lJEMfdLd283370v5SfRBSA0BRulVQH3nN561z
cfkLmDxxQY27Ngb8AhNN/ULSf3TZ9LBY7RPnXGyUV67CKvP8ULQFjUawUqEZKDrdi+wYdn40MTmN
EQ4HeOnDeDJLJz4AKu2KZy0wP5DElS/RsQbPJY+Fhvdl6b9fPLviZZ5xg+HHgCjPHeU3oI7s2+vl
WaDbfmGhl+SoM1Jsa2gekwHV7armPLS2Ag36+JTpF9mdyCqnaM0iQOEKFoj2URhBl9Z2It33Cw/m
sukgON6Ad0J3fiXiAKXZQShVGVSkk+LWffogxOMuEnjM2ZvLAa8loPOoPUMi/XrD1FGQq0ZZEEeW
U5397K0/YfmRZZ+3P8v27X5hhvkuAhCWHd7cxinao3c0ZvZylx7i+/wj+SH7wmHeV+hJ15yn9+bd
fmGUiZF41gzt1GBtqj4H0mwFyyB7nWIgtW8TGwLw39pw4o1NbR04VEfQlkVHGmV85sJbdGPI0gk+
rhrlJ0gS75TReu/i+iXXioNc9W+3d3bTHNR06VuQ6lEx917e6EJNss44CXkYOYlSfCfS/N3o9Z3S
W4+yGnPcf8stgUP6H3sWE5yHMAX+g9rLLfFBDAvBJoL+rCUJZ12bdkBmgqFP1IJMVsQvT8gij3KJ
u4f0EMmwZsVrSt1wVBM647e3cCNmoGgCvjy0qxRgyphMSDY7c+pBIHOyYqgulH8MrrDDpgUdo3SA
GmE6awUcUKNRVXJTPylWfwfOub1U5N6/WMSFCcbXi0QhUxNr+gkuh3dJAkY7Xv9m6xADagipjS/9
5pWvaSFGjNCJ1U5AP2PUpHba1xyznY1HyymynXjFq8yp7mztHFhI8ShA34rija7DkxwK4O7uFQ3S
2pVoR2VV3QEJmXGcbSNQAKAFKCFIB5G6sSz7dV+PvWGOINxt8s+2nb4B5fFOwuwZQhuvKBjc5xh8
+vuDBNFNSmsDul9Q3DAHd9ZKpcdjWztV8Q8zfpD6pyHhJHCbmwfRANAbUjIHtkQEmZlGqqtWOyli
HzuLjpZvUrc8fopNKyZUzNCwByMo+5SZK8ksjUjEQrKws+tQ+BNKSvpvdgsUnSCmh2jZSvRSkrKk
LVELOymF/h6G0zEXk3ux+2sJQdC+gHwWGGFM51FD1+6ml0nWJCRXT0J7UOPGLVPM0KcjJ+BsxLYr
K/K1FcFMFiUpYEUSwDPzp2redC4GmR4MJsOlOkM6/SB4YLLwkygS2yEGvO2UdKC3JD0AFAkuBfD7
40LSeZ9nq7d8ZY7ZuCRK+mWRiXoql7063oP+7LxMT2Z2t8z3Wf2KA7br8+JfOMXlGpl9rJepqMGC
pp7aZK9Oj0v9Gas8fsuNb4XgAzEEwHiA+mVBSSDBgiZG38qnEBpyOXxbfTN4EujrEwSaZfrGMlCt
Q+uD/oaLpHUuonCc86g7T/kIQo3pQTJ4E6DrNMGifKp0khYocQB6r02IcSentTE25zmtTiNm5a02
fkm05C6M4reoBjHx7etovW34MAC6oKkLZB428NpemenmiE5kAzVJgFA7lKFskSiGBx0e2b9tau3p
lO4CrFpQkgDxPAtEF7K0NZWwb85mKh9MjRhBpNRYmJZ/lkR8uW2MRuXrYwVEJUYDsSxaLGKjNijU
5qxRwvpcdZFXNr/MvMHCqjshGtwsxo1ogbMYSKzbVjd2E1sI7k5UFTCmvrqfwkSsx6ZuznhBxW/L
JBpPJA2/FeIkcY7UBkoJXws3kki/nqSx1QvJCrtMBB8yJk+6vfCJWXgns63HaCfuslceZHTr010a
Y7xE6UAtVlJjxpyc8DS8Jy2IL2qztcG39deYSdAnopqBeTmIb6z6cJh+VpWulPGsVQuX5D97QXUU
mat4ufWpqO4epfPAF2NTvVHqDYw71jW4ynovbu1Odg1/2Q02GjKPIkChsq2iEDX9/Z1C2SH/sUu3
+iKGJHKbyCBQrM8lqtSK8A2Xgh2rr7f9cKMidG2FSZVzKZRIGcPKcjYDDBvvLMPujn1iU7EsEWW1
ChMf0G3k9Z2/uqTsubtcHvOqqs06bsQFhmnqqfmZT7zUaTGWt3hd0O94c84bEflqN5nkTK/Qq+jD
qj7TOSXS12ARfeZs5TrnvNpKFjhEMVqjjk4GRskG2e1exqAO0vvFsM27zpN92W0em9fkVfrNH5Rb
mQb8FQxOULPDGxWlDOYygAhXjcCdlOewineJPuwbnfh4BnmhWjvlgO5WzROLXB0LwAERVfAEQoSm
vJ/X7rmokM2QS8DgRXJfkO8NmJaqnoOwXE9xMkYYJ8mkpu37fCwxxSmVtgaCjbcOk5RdYQ/PtZM7
0tNCRzmh9GnsEzsM78Gf4nb345HbFlfYa4L5JYz/FLoS1UX99Uuih/Y07VNveU+D1p2BM3DEI0+o
feWvV/Yg+nm9vQQz1r2Rwl6mNbYlPyoxV/V6FaupCdBKQfgaj+TVcOpSt+Fo9H15ju6SveSrjrbr
f6Oxlgbh3dDYsh8eVdGuPy3Ojbsek/8yjAcMyhugXmYn8sHMIUzoVJSgHKjfkl+KKx3Jrv6xQNIO
A7JO51U6Bq3nXY5ZN7cJuBrzm66LERGU+yiJOquaExtT1qlEKM6N5PYe5p1P/fcRRT/fgEDzIN1j
1vr/0JdaRzy67Auz9JNfBHSFhIoUl1YBlXHRkR3dsT7DB3oZj+740sF+cDsgrTJE2EPqSSFxtLLJ
ThHKeR7FmTkXoOQNAboq8PjJleceOiZeqIRBkmbcegLNz6+COkxSg/TFBXIllnsVytDEChd8WetZ
Agg1sTGncqy86q38pfyOXe74+ip5gz1QGiOTolnACiJjCbqeK/FYYFDSsGVHBdbAXj7Dzg1fpBMw
lKhi5G5ymN/7d6uygQm6vcNbh/TSPPNFywIKPXk3FOcC11eMQJ/wkoBNC6jP6JTmhQ53X/uMHqsL
mnp1cZ5V/a4YUtdCELy9iC2/BBoTf5/Sa4P5jcnZtNTQxsVS8nN437/R1EZ3wXx9t0ArEwx6XKHy
NfkruGXBkG+B5QD1BYzUXq+pNaNEH00px0cTnXSXnVNHBflrtiuCend7bRshDkNaOpxfBRswZJiu
TRngSo4Ho8rPjSmcqiogvxTgVyaDpzK8Rk1hTaBLRgIAx4euFL0+Ls52nCq1AEITSIn9UA+YWVp8
OZDvZycFuclkp441uI3p1Hvph3rk66GuR3cZ84wjSsukhkoB8316SN+qfe6Fe/WlmG3znOm24iR2
6nJ5ajZ882rNNMxerLmo4jxWOxjFWGdoiz/M35TgoPKAc5g8xQOMIznwjPJsMkkxkZNuFOg+t+R9
aO7KOeQ8zLY8xsAEIZI1SgjLor3URqu6btSz89K1waK04HRubEEbnof66bZvbtxCYCT+xxLjMriE
lKVRYWls5zepRd9O65xS41wC6xIvXOPSDOMaJG3THmzmGXhF0uwgCh7CpNfe6/vSsjEDrP0RW7d4
LBzeS3DrS13aZbxDGqwJHEYGljfGDqBOtsXV2+DtIOMMRgLqV0nADuKBNH3oB8ntntv7DvCOQLhP
F1/B4yX0eAXszfgFKmnk2yjFob7DZr5FbMiZoGXI84Hn+k08AfFrdJUf8rHl9Lu2N/EfU0z+Kykt
xgUzrLBsf2nhA0m+3fbBrVSM0mL/71qY+0XUpwi4ORhI/+gBOON/jEHxnDyjBVqXTrPrXcUhP+Wj
8C13ewDOuMLJm5Hr4gewZSxFzeNEW+Am8qPUekvj5oiYaTA4y+im7W4BnRCf4Gvbcf531ey1QFA8
A0E8Vo16vavE/d2oNS/pmH7e3t314/rr7P1jh6ZLFxGyK/TBjLQvTwHxfuWqugPddKS4wJu5jlDb
+q57zU2bFyV562NCC7KJSjVrbKoC7UZbyac/85gcF6vjBRe6ACbfA171qyJIGfdZ2ru2E8cstLDA
zhcbG0AnEKgIE5S/8d388cjjuNk8DhfmmAMPobmxx32enS20J5zIqk176sfIuf3ZeFaY893OEQBk
DbwDTFd2spRAmKr2f2eCOdeAbQ7AWcNElBsuaMht5EkcE+uLDC0C7SvDojSqCrMKo9KNWEyU9Nyh
vVoZffIzGzt/kfP0BAgJr0q29jjQIGAIkYpTQaKcZR/CNCxYfNUuPWtF85pl4SvYkH60Uv52e9++
im3XDndlh6Ufqkgt9BnpUxQEFL9u7WWv7aT3EA+N7/2r5YPU3P3P+bKC/NfrcMrB12VKTq3ueKF5
XVelkpB4PGISmHax2Bo/qeSOYHYGG+wOVLnXKR3rSXWh3OvPRx5N0donYQXSXyB3oooVbI6ORoAO
lTYxOQtC9wzZmIdOb93be7v1CQFxwzAhqAB1AAKug1UYxrOmT12Cx0zryNUTKsp2l/z+74wwJ3iQ
jRlCXH1yho6JE0WD3SmzHyu8IfettSAuAauB1F9Zdf2mzKgXq5Bi0AJ9ztFj2iAT5+J5NlIrdGGR
JQJOJ0I3j20dyIspApUsCKfGnX4K57S1gf8FV+NwaDI7eqr3YMXiciOvpyNAuXRhVWMqQ50R5xhx
gVVKyFx8y5/IjrIaPiZn68nubL235W/mvvdHF1TC4IyLDlRe3E4LexRwg/MQYBs1uuvfw7yx8j6B
mloYChgYCWc79/LgU8/BFG0cw73hlPsGQ0xWoHg0l8i8+Lm5h377/yGT2PjmV/vCXLZKUWaJRL8G
Tcsq3wJDkkte3+O9AIKtKLVDUFdwbgqJxmkmHF3ZZC5atZTKgvSwCbqZHSxKnwRkodEOXI82veMV
bwFB6UfqgpwjwiwCJ8ZvPDuv956GjYsEowbGcyhr2B+dYr9EXtaCTlP/3TxDRRx1NLAjSrPd7vtf
bWVrv5vgXxRgrn8AEzS61pKJbn19fMVPgXf+Xr8ieexfBWdwlMN4F+3MXXbIz8JeGjze/m+kr9fm
mXASqkUJTjWsf3b0INfxCvhuwQUjXy+cedhp3ug2dvUIUKK4w7Aw4Rcz6BdeeQAILsBwAX4jMFhd
fwFzqMC+22EDwvsZCJrYy+8tT6B1aFs89jsexnvr1kEp6B97zIq1ph1Q6IA9sPyRXebnQXUsNHv2
db8KzNPMLelt3DxoGypgB8Kto62asVrUY/Jxpl94bN/a8Ls+QbEafHXtAC5g8zGJPxXxQwXQlI5k
yMRpIe/apy+3r431j6BClAq63BTSg59yvcvZqOtpO3bCSQbfPeZe9H29hLwcZtOIQundgPJbw15K
IUQRJayEE8h9wLyBIlFjTAsnZPCMMGmZMpa91HdYiVZ/A8mIHWY80pVNC5gYxK0HssGVsKHexo2V
C1gGcuRDnvRem/G619TJrp1eQTKCoqEG1gvwIDFXELB9QzUQEbwDUvIrLYQjoM97JcYonln9vP3l
11GdmkKHQsJuAE7Bni9Qi1XVOIIYhxyb4a2oAlXhdJm2VkPFQoB3opgntk6u52UfihpoPLR5spPw
p0lmIGtSezJ5aT/9uOy+XVpiDm9Pis7Uc1AL5ERwpmhy4tGygRBwAASAJtrtndvwA1SxIA5KmfDR
AmDeGKnc5pEwYFnpWD9D//Eb5vJ5edbWglSInNEWAyyx8wRNK0wCZrVgw5Drx1gzo0OZLsMTWg8d
CCfrxl0kMv11UQQEb4hJFEONviMLTxOAygCzCwghMAVGfN0qE5/kIS+v2bhbqRkDY/8gX0POxeQ1
LYhxq0HE0D8lxjZ/LLtqJy3I7iZHAt0pipy0vJQ4mLVqAaznBvotr0QxGdgQypimsiCYtiBdCtVk
6yQHtKbc7ceASsqmqB2oIHgNxr28E/hF3fV9hlVfmKVedZFRhGKVj6O0WMgoRk9ya4doroDRJXRZ
g6q2rYe/RleDcPLSIHPAdWNqxq4Tsc7pB1Ho/aHbbdVjSFzAZOrw9+EXZwFaR2iWg/OLbZTnS51W
lgomcD2d5L1sTvmuUtvF++ujh4sSNFToxYMflYWYCVmhtRhaAIQ7E54NNYHwa8yp3G3ExSsT/4+0
K+2tEwfXvwiJ1cBX4OxJTvbtC0rTFNuAMQZjw6+/z5kPd9qTqNHcq5FGmrZTB7Bfv8uznH2nqlO1
33hNfNUEJAcgAATGi9Fu/v4cX3TnMNyHXyMwwjjiny7/JGjJoiasEm7clYL1bw8d3vyU21l4v6SQ
joTeEaiV3637RVxB1EK9C4AbIDfncWUkHViQqjpxXLy185wsOZdZswbPbAfLrb0us+CtWysM+r9r
W39x7LAyIiYA5JjWnksuitFw0fGSXPmOLkL+ntBXvOmsnH5+82o/lw54tZD+hITASUD3fLI3MUiW
MSDt8WrH3fzQvnoOlFbbLLr178aVl3srexl1t9I/JN6KRZvu6e8/wOfr4SQKjBktZqfQfUhOgeC3
g855H9a+44NkD2SF57058hug9+dvGGIEfELfAupNPsOhez2M4wQ6u3GjZ6pJPkq2IjwG+Kx7i0S3
+/vzfDHGRCfmH7T/SWo7PY/Xy+zSfqRBfOXx+IYAEtaWabZ4/YeMSQ5YLdz9oJw4PAqg0piJwGU/
lMF3pNcv3ioaNUBtIf+CouC5nAbxDBj0EhyfEH4ZfjOhCvG+Kfo+79BTx+nfJc4+XM2op9sezwlj
OB8WHDyEVaGDMk+Kb/Q0v+hf/7nUWZAhFlbwyFfxNJfLmuyDQh6rG1QCu6HQF/5FuJWX5dV3N9/n
g4FFEZkBD8HF90kpu3UYF0a18ZXvTuoqZpM4GGo7xJ7BZKWMxcbyGXJXpFXfXA5fvVmIoGDqh6iD
iufsKhrr0GHJTGNQE3z2IdDQfFuw1Apc+jEXvYQY8jd79qvtgjiDxwSOClyIs/GLJMpbSqPiK3fP
tgO9C4Z8OvTFhOBaD5vmhle57PJvATCncunPPBQY3n+XPe+iJq3TwzgMy/JdTbKTNj4pzFq+pfuT
tvS3TYJTpvS35c4yqb7rQJlgWA4Kij+U+NlpzP2Fuh4dUnhcZQIaN6nZt2VTjHP8zSb+YjuhCsJV
fBrVIRCdLd4JF32hHh+Vig5+A4A3mZdZtXkvZJUN3VI0Mf/P1z92z29LnlWrJ0JhuiQsvprrsAjh
TJ3Uz3/fOJ9v/9MKIBLiK6IIOwffJRPng9vh8pC0yik7etWR+c03x+HrN/fvIqff/+2GcKAiEVUl
WFSTelZ+mJfmXrcvZUizwV63eir+f890dhY8iHglznB6pgm1AzVZTJ4o/w6y88WtdMJcY0oBQGRA
zou9zkbBBMYJVgn0kk918JEqgIa8AS7i6CA+tOXwjYXjl98KKnnQj4khGXSeDBKomJcahg1ooLxC
vGVHzLROh+98h7+IXXguGLudoiYIT2fbXAne0grqm1d9+hQPN04S7YkS+dB/Nx37clechMRPmpPg
sp59pomngHjBZ/lKxTXGViarifNSASjh9Ne42G0V/Pj7vvjyi/274HmwCmvRMgr146tGvlgaF63n
Kai1hBedXDbAv23+vtwXIRmydf/7fPHZi+zahTqpi9TTj8yq7KNbr/yO3/BpR8CGD2q4mEyAoYYx
yun3fztYaKaVg+pcC7RumrvttIWbaOGI5Zvb5dOWwDIQj4Kzk3uy/Dsni6kaiWu8wKcUgMf4A3o3
LihQacvadTA5vFm5Nmq+ZRucso8/Yj0aAYA5ItACko/WzXnQmKuWGCEsYMFO3GLwYMb+aeR0JFkj
PfQOWUDqaseilPrZOHhSriClFaKFZFnkb+tqaPyVS1jnvWOKnZBvmiJfvBM4juKFnC4DcEzOkicx
+FXb8nI6+p23CcWYtdF4GP3LGvor/3EfwcMHnLMAzlNoJsKe+M+P7CyTqkMIRiJH6xtoWEcYE0Jb
evv3Vb7YSrgJwEtAiYYO9DngcgZ6IqQi1EfYcUNqNhad1OtqVEC51Vo47Tcx+tPhiCFD/psd4dnr
g3KEl+iudI+YX/eXAUv01nqB+ubK/jzl/WcTASDsE1xxn8rOmUg51hFUe2Gbk+ur+OitaT689pt0
FXurzFmFmcA/AAfnDWyRXqaNzM0B/e/Vf3672Mz//hyn1/HbQa2dKIAzaGqPvnwU7XNQPU/d+u9L
fCFzcjow/65xFgxMk8pKdljjxBrIaO48LdvoFoPEtfvgPQ2bEtZv/nP02KzoLaQr1nAHjR5OM716
zujD33+YL2QITz9MCrke9NegbXwW/EYtIIau8OKXakU2YGUUJ+OPrK6zcVv52bICBeUavlCYpMjv
Dsznceo/X/3fxc9OTDyTUnONxWuclx/j+iR617+WxexkwwtmO6vokYnsu/7TFyfoZMgDTu0pOfw0
Wa+N8KBh65pjCT9qDxYOJqY5KLDfhIPPrZRThzQABfWkvIIhxtm9KQmbx0U1Bt9ZTZl57G9PLzcF
4jyBXvQ/9kn/uZeBJYFLACwGuFRU+2fb17TzYCKJYOd5E6Cgox/sJES5jrVHxaX2onr39+3zOTqc
Eg/MiQACIadL4M/j4mnRKeoIAxNMR/j5BK0uL+vNWH1zZr4K4niXKNJQxpyKpz/XYb6J62509RHC
i02uwX3hWVPTZGuawS0qN7bfLPgZ8odgDruHCIB6qCzjX3+uCLGOZFjCXoMDNhUTMCfJ7uQTRQ6w
Xfhmo3yxH/9Y6uyj+Z1gELIBlcZLXxcuV6S5mDz3myTnc7Pk7IHOok5ly9okXOlj9ejvq2186B6S
6wT+mrf9CyuaDfvx963xKYnDeid89Ene6MSUPvtkul3MwtMUDnNUq+zkC5u1kKKDWVSwipvYz/wp
/i7V/2KbIOnG5QjlDhIDqvznR5ucBh4AkPI7ppW6DmKvAOPhktbpJnL+D0EEGKAEBRFyFXT0zh6v
brGMGIU+cpJcgMFMVnCfCTPKl+9aBl+8yAjJHKhXyF4gpHE2emsWpOSywYtkcQ8ZQbaB+M679tuP
TpodUPXF37/bF0caUdFFjxAC48CankWtOXGFAMtiBJ/zGmXFnH6Ht/7qyvl9hX946L/dsV7SK4si
c/yHDbAUcDtdA5t8szyVRblOjmVmduFT+tJ912b68slAGYFGHCaYn8aklJmGQzNzPM5QjpmjEqa9
/X8/yshewGBGaweT83NswATFfEAJg/CoukvXDlvlv8ou+OYof/EcfyxyOgW/vT+M3fXgoTw/Ji04
34FuDpypbwL750YgGES/P8lpV/62CEucyTKNJ3G2/S/n3YMSa3US8oty/WKB7oHaz2tV5903UeML
EYLTupg/QAflCy2j1sapdMIlPOL9Yhwktb+GwuHWHUc474yXtoR1Sde0kK5x7i36IP9588dgFp+K
9tMU8Dy5BmvaUfXchWgbyTjJkgXqmHpp9dvfl/niSJ8YeNCWg0hihCr+z5frNXM0wL4xPFbdRwDl
xlRnHlBcvX5CyPlmS34REyGRDI8UuLLDAPA8fKhILE0bdMHRdm7uJg8jHCKXBNK55XeB6lOf4EQ6
+22ls1RyQPPWGiuDows11sL1KV8v6IqtA146a+Un86vWc3JvFzf55rb+4gYFgBHBESN9sGLPuTg+
g2TnSRP3aDFKrEtoJkNAZ0l//f2rfXWFxoC6oq7G9OTzAAd68GGIqzo4cVMBPB1uloM6jPBNnQv2
Ph+cb1S0v/pyEOQIYQYG1AWJzo5g2aqoXCoeHJmLOVHS5AN/bevbdhpXf38w8JVO19VZEY9hH8J+
BM8xjEpPP8tvx71VibELKGNHEjZJ4ffOTwIduyCex7yM+nYNBURg66ruZ9hqCGoqXkjtPrau9ygX
ekGaqM2TWr80bl8MwXLrKnfOm4T+dKR5DWX7ywdfCdq7XYR9V8WZnP1V2PNDn3QbR8tnRqbDkM63
A9EPRAQXfjjcyaV88mIvzmkzAvdkHJaHlHa5nqhXVGm7acV4QdP40M4Jy3Xf/AgNf43MrAuYBD8y
Uh+bCv9Rxe469ti9GLsmm2QfYBqFSU04bsspela6nPOKm8uwBlxQU2iwUt8C7zQDrVpH+Lpesq+g
VpOhVlHrOgYjuXKCwojoI2n9ciW1nYu2Svbe4qk8khOSAAmnrHJRTkZj9ILBK1qyWja7RrRPswkN
PGG8i0HT1yA4vV9OhlWvWxgBzot4TErpFrEsaYURZA2suHXSQ9/R5MFpxvmiVn1d4CYb191YxU+d
aeHqFwytydsoSe7cgQYPFNwRNzX0GQ2p8jJqnWnZxo2FiIeuRyig1BG/1VGyrR0ZZAGZj9SDRONU
iipzaW1yxzfbhM4m65PlZpT9XgYAXoeYVirDCj+ebsMEcE5ATKsUNg+lzoW7rAaCyrFJ0WG9Rza7
caTKvEplytYFJe0dmJMbXtHcrePcJ+VmhrbtpF/h2JtB1GHVcr/wEHIHd8ynKi1K5z1aUHPaj2D4
qGRVdFHys7RkRdSN8ujGDZ28o6pAMC+qYEZbnBxi9CS7Uh80wb1IWSWxVy6N776iLtraCuJgJv4x
NA7g8Ho9p27GI2dNFr6JWV941O7LxsGwILmB6d5NX6YXjRbX1Lobf0ZwHp087sdda39MtZOVySvz
0q0UCDRRDTPFYBu1000d1OuyT3MePXUcAzsT1VkEJSVKqq1gY9b197yfVrUcV07D79OorjJbeZfS
8yHCXZbrPlIVfAUjmrcg03bTmxMOGyTTa1yaa2eUa6vVoYkPky9kBpmPX2XMctReK9DHizmSe8PB
pq6WKIt8IJOpOjq8vhxmuEr3YEOm6XYiF3ObZo3vZDHFfDZor0hgtjbxZCHdK5e+GPxpxOzkMo1U
lxaKcv6zr0OdDR4E0YOEDY/cjmhVUED0VsQ48WNrGnOn6ODd0roPIT4NR3t4WdRqyRfsniZD6Bwe
R9N5VRYOabKlFvLI2ZRCRG2RzrJLh2i8dIZOdgUbFlzyrHZAl/FEEGQ+YUAbTg1dzwnvDiksEt+o
kePaI454AKLAv6qh0LyuwE15Hss0bAopPWBLpqtlmdA+ptte8MIJ6RWT7powf+2V9da6cDJexK1M
0ian87wJ7LCrQnUrLd+TNl7pbtj34/gmE/fa49UhQXtTyWDVkTnvibqabHwRNNjqYbAuu3DMzOi+
qCj6KUw95MCQPzhCPnme/RUbdqmH6Sodl6SIFi8ttJJ3UCoH6gWwh0JUvQdN9REM6kQ0j6HbO3lU
9dWmDkc/N4MrMtq7VQZa32MoSZUBwAal+Bo6jDKadrAM0pngYV04cwnVhNZ9JyplW8w96LERc1yk
E70OGhbklDftio1Nhy+sSdGSYdrQZhZ5W7s3oacwcE1HaIG44K2eXHXrsF3x2F43gWey1iY/YVnz
c+7TMTepgjWABPkn6ryfjHY3kNKuct2O91bILmM6vhuU/0ZcDuaOTnemDiFcmpp7rwrvgpLfxRTn
mJp4W7vtm3LFa+SQXyaOW8BKJwcpEZQ0eJOAWxuPmKujmlyPbg0kiIfXmw6Be5kqprd9KWze+Irm
fdDFGZL/NvOrKAX+e4GcYpnOWUijd69p4fTKxKtt6kcy9UFOKOmul95TNxWsOFZIqpvC1d6Yh5B/
zOy0NBmJ1Hvnz10mpoBkEGJ917gJs6HC8HZUVxw2THCDaSCFb5hXRI691CEw8ZzosdC2bTdLzEb8
unhpbNhnUtgIl2SrCo1wGWehcjD6GpB0PvmsjXYBvI+ybjaA9/ZcrL0KftExuDeXCxTNixkxqhAz
B+swLeu8FGN7oBVlMA5YohXoRRBNF4GTg9VBipCW6SHgrFwJz3ZXiTt5q8GfXidNO6gBpORdpn20
KVN3WJ8IBjkmmN2G45JZi8pncD+KedH0tr0QMR/vZmsh8ukx0H2b8mmI02mtBiP2CVTUs5J4T+Mg
3Ix4U9BlGtfD/TBO/i5krNmmy/gLBJQHT5X1pY6aGuamzodHCRCRwjoZsUCIsFg8lJBnz7nWTw0B
g8mddFxEuv9YJHaTmjy9ipZ6vE5tv2RRswTrxAFajE1NlbdCt1nA40epsINjOyw54J9lNoQY9QrX
RCd19LZwTzsas6zqwYol3krf4MaYwxTy67oa5Q6+XjdtN8gsddzHKR0rrO+bD2K88Z7gfoVFJCnv
lpC9ebEErZtLukprV+VW6broTOcf0BSxO8PbsGih1ornQsPqKm0sGizW89Y+o/4NTIgjuEr6z2rG
9TA6Nc1U1afZDN2DNaTq2g3zTngkINZW3hLQna8U/owrlxHQgFQPDFED0i9LU/fwXUBTHX8JAzqj
QriNU/PmBxRhwx1482R0Gq9V2sEeMZqnLKzjW/ijQMDIdX+GgRYZcJvRmofYr6nx/P0SxkPBkLxn
MJ1/qUEjy7158A5+QvUFpPqRryymzCoyIAGb7IP26XA3+U5zt/hRn52wY7mOkE74LWi5wAklz+2k
XquJJCvEtzcdxP3ejUaazcE8FEtTelvpNPgMHSlzRjET63r+ZCCDsG+TCTpIKS5n5QHZw8q+O7B2
uOkDXKGU2Grf9UBGhmPArsOKvScaxkas6cVFM+LaEGALr2Q6m62XkCfWDMjFgtHpLnsIKD5UniIF
bBHabTOSOmtEDzMAHZON3+I5nAoXez2mKmNj5WXanRNs0Wi6VQ4165bEouiByMuk6zZrufB+Vc1h
vw8D4WXQ6k8ybHqVD56ZVg6C4K6kiGpWzJjdm3gs6g5BBHOzcS018hBTmoOjmPtAFyj3YobkFvB/
wP9gqu5iYcmrQIWQp756RP17BygQwAy1iFchddqNgenFCtqksJeHHhIsIFKVj62PvAO2iG8wl5Q5
Txh2V2SfwZIacs9EXV6NGmd8YmB8mXbaqHDUmUFXAxfTAlcLEMgL6DjwzQLtzi1FJrzryxlNoS69
iUQLIoAqH4ip3GyRns5cESPfjzF90kkX5g36jDlPRzgWkKRa67n5qWX5LgkxWchq6D1ZJB1J9UPx
CZpaZRJkGKn5eZfyaQM4O1+V1kszUw3wKW3oazSpN+B958x6JwszPrzAVQE2XIYv61rCX4T4pbfq
KYm2jmb9bdIS6MnUdMzGqmlyGKzGj3PXGvQhB0az0XIYxwTVB7C+8bOyQX0fjROOt+s6pssqFvCt
GuemAHkOQaQPyuVV6QV3y0KGHlnlUA5231SqPwQ9JGtCMwZLxnxV8wNUyW97kM8m8zEGXubWYy8z
o0R9xWLdriNIRtxHwVAWE9xaDuhjj3hbpDlMSQTCDm7QbBmG5spONLoMANnZs473IFcJh14GE7xA
8OXjk+FHyOWV9hcWZL0lE4qsCb4aqYBvu26JXE+x72wSQiHUDFLmilhF23wIBK6yeLCxyTtZgq0D
3C9QHpgdgthEPqSA0Q3qdghK9KcUshZmhqeFHvFBRubWGbfujJRg6dajE7Rv0kjIx9YEYsVwfsth
FIAYAXD4KlgClrPU4vio6S1ou3qno1quW3eu1ggnDYCOyPEU823uozJAdh1GayXGctOHps5PdNnL
aMAXdxlGUY1VYcZdMa2jGVljaKOpqP2Z7Xmv0z20rzEMTB2MBhcQH/xeBRfoVPysnHKHbly168dJ
FcHi/Qy74NV3UtRlsh8LzGsfokCHmdeQCWULPyHznSBTkCu+Hvky7zxuFhjRsyi47nzfvgCcTuWq
C4FJ8JQskZQx3JlaaeeZGF+vgXhq19wu3Y3hkbcmIfWu6qYkq8aycgcFQLMvkQsctGDlcUgnvJ+S
Rxi3sbljx05S2NG4TZ3X7VRec9kyuC3AqxKNjx0McY6x7OiupTTIje9vyQk+OglzzYflnZRiyn2D
/rrwm7ugcUHmFCCgwwjdQ6LezQVP+lxNw1sf8COp0zvmisdaqwc/6l5kAN5z6cc2Txa4EHSDyEnE
tgHpWdbq8Cpg0YtMyz00RzYL6fq8tuWl7fQFJDfve876FUv9i2HA3K6J0H03+KzSmVAwaHkHUNNL
I5xwn1hILg2hOgDE/05msIYh45c59XyLfqDIBkVs1vbzJaHuxnr6gbJAZp1kL9COwSSydbezZ1GU
RsnxZG2yapX7CiWDdA07lO4SRvc6Y256wb12u0BhAA7SEc9xldkMGeFumOefdVDeT8TUWdIGEOn0
oTIZzIVJBJo5QfTLxgvLkspHdu+oK+HHb1okKDPleF05Dt8A4eEX0GNFvKGQEYirdAWI4gorRIdw
7MqMTlTlQvi7lvRxVlrce+FQ2Hn4SOrAZhNILUYFK+vXb07QAO7oPKuWZ73D7tHGfe3j5cpLeZkP
frtqiH+AwedaEgleT/Pu4WzRsGO5UN2e9o2XSYdcd2F9rYQL5f/S9/MyGPx8ZCWqlXEdOeEG8zkv
QyP3WSMZK23zU4TxlsnospYSiM66eu1G/WEWjDH89D2omo+a+j9Sp5/yklg8mjeDaErcozM5TwOf
1zZtQXtO+MMckz5LWHK9iO6+9tSdtMNrbGa+nsbFyxpKaMaEU6Cw3Yf9lGRL4z2Hy7Cajby2TXfd
xGXB4u4ZXnFJjp0TgF82N6haKbkWtfeRoHMJuZL4Qvr+YzCEF6B/XdgmgW0hN+vELF02SxdE9zLa
t5a/DyHd9Tx9a8S4p8GIBmfAf8ZkukS1iU3f6aKHa2DOuYhwyHrYenYVKgvwfPOlgXAfpX2hZw2m
R91fto4KgBBDuoJJPVSt5qoYbWBwIY9JJqi5TJblmrbyJhHJ+9zQLXLbW5byJsMZxfQ8DHadJshz
y507Jgw3WfDTs8tP1Yl3uvCLepimAg5MLypkPJ9gybSKmXrth9bJFuG/irF/WMLgGf3OZa3TAQw4
TW7CBJphbDTJuorrayGmI/G6Ju9m94D4MoAlR286Vx5BLsF/lNwUDm28gvEpXS2x1xZ9jCQeZmDT
aqlRTXJHoK9h58dI2X0woNyZFTv2KWrRqZ2qVdCmhUhRPlVi3nZLcy+W9EC79mLoh6fZKiQbSc3X
ySheSuG+xbZEJwlJxogMOmKo3qNWXLaGH2vjsTVlcZi1nYKArD/t+sbsu6XCDCO9hKgEyeI+edYL
qpegruuLuWk/5on9wP1Jswbzvtw2883YuYi8vdPglqToFIioG/d+ApV0lJR492kLv7EJWxzTby/E
0FF7KxhcdagEbbBVS29y4kxwWDTkwAa+0rWpcl4NF50/9gUEaC+phopiFN/3Q/TMF5fm8lRZjG7l
50oz1LHQKE7FiJsQvaMiNFW9QTvEX1NukSVKix6AdJK87mF1NU7wvo5DIEJtzwk2cz03e1lHzUUn
Jm/vh6pcl3E0LLdhXHObtwsBazrwy3yJrDz21dzirwuqqV+1UvKXadYBthIyjHZVz6EUuYPdu5Pw
cLyKp8TKDA1qu58tlMPyNC6967qM7NMyG9ANqHZOjlKyPJLArd5t1XWYjBry1MqBTwXlk9mDyIav
Dv9EdJ7ijoM/DmtNyNOmEV5chewwH+OhzSPA/C/rPohe6hl60L700DqJWm+rw7DM2ETGD+1N3c04
W3ojfCT8ueNxGmSzCJP94GuqkDU2Ep0zaeMHWxpMUGdLtgD0k1u3Yu2qEry+SV3Kbk0oAxdZhOPc
npT9ntADrdAyo269EZGmT6ZH8qMqEOSzbsSFkI6pZzcD5ObhmcZa59JaAbfzxlZwNWtcv25yzFCb
jZLoRZbAUa1CjE2woG2emr6aYIhuPXRYx0F/UOX4BJWn6FGI0gobGt7l3a1fsnGtjAb9eazIr0Sx
YNX31gEb1izDXvjOPORhsyCVGHUCw660J3As9NtJvCooxrsZOKegp0+DcqPMEJveQVe7DLOa9Thx
dvb942AnAztn66kX60QYheKQuWnh+ctwDKSGyTlc6vZuaDXBc1cauBISKtjbxRpWIx2naZDpGt3l
oTZTARXk+SIWaljB6pEORUpD90E3qXNh4rB8dBYHFVDpE/0cp6O9pimhr4kGrMMB/OMhTQTZJwMX
27q2at8n1lnTRAMbP7kGIpV+H6Bx0unY36jSH7eCOs1RkFFehCl3cFfCZg9t9MmBIRZguqqQKXE2
tcejUyd+XrVT562MPyQ5zmaCwjjkxQypWPgQdt1GeXW6i3itD4agy4GxoLr0dNes6tSm+zTm0yWc
4siqxeT1kmuwEJVQbVFKeFVpxqtrNc0mbzo0582iGPoKMNd7GiMM0hMfr/2Ch2X01vB2uF8Sr2py
tOgEOjy87ddAKw5bWTVo3PLF8UgmW+tvpijotx0TA7L5uUfj3PcntaklIEdo5CXJa+d37A6put13
ukJBAeinKQZeO1BBOKUPKAQdcT95obNOpB43rqunxy5erJ/VXtzuRrD8N731yAoVPedZkurlp2/S
7gfr7CjytEGIW+IAEY43wZFaeqnRo8kHBW8uG+kW9ZW77NE0iC/Qc7F5JW1YsBQJsxMH/Irbpr+r
QksVCv8ZzO4J7qc72XixQMrPbIV9PpqLVvQ8h9RB8kvCFbJQfqdvfCaXe9Vag+uRKwgGIjI9O/NI
dolFvfkcLGAJ54HbJweUsmgi9N2bCMo4C1yJtgHt7fjaVXO366rKf5xhgnuF9KnatI2lm1gAsjGh
cQnqBYfiK7dMXrmlH7G8K6nayGAR8853wK4LvQvcqXVugSNAjVgiJ0bZlKxDr+0vST3aDCJaXpDh
x33VwVLfWFh6baolZcelNmiqBQC39cZA+hjl+qpsrF35dWTyyY2XbOYhWw92ALNfpNVmEJgPQQ7/
uQkjA3sRp/xV1Q3EH+cw2UTWlHlK3XsqFWbV0QwBSr/EL3XgAYkaj17DtTObGtT5rsUPxk0LcGNL
l0MiBToNyXzQC7opCHRo0itL0E0a0KYakIJokX7MDXuXDAVQtUzxBYlhqTvUgOSHEnd1W+vciaI3
Cv+fqxoAkiwuObZkEos1ukxD4TLLc96WLVhfU/+IByCo6QP0vpxwhyCGwqdp+lUf+zeBZu+ThM/5
0iIRm1kNp835pH0NVGlWDf5FT9v3yB0m/FglovlirtowWEBrTtBrhR3hpuv8t77kt4lb84fRsnhT
Mg+TozCa8WVKVpQoSzO/sTE6dg7bsgDtnsDW8yYkqsrDHmVAOfZ8NbdhVABetO+8ISx4NZsLZ6gM
WiAJEsBYJT7GKd7YrvXSiyvpsI80dmjWM7pf4uXC7Vp418poJ20NUEmTmk2EFty2UwQOt9pjN+E8
hwftRO4bMTR46Rv0cWW6VDkuCABQWztcVAEVO8BJ+pcSqBEUVia0d6QhJq+TDnlTTXawPacoRztj
rqJKweQ8tUnE4diZUtzQSbjqHNSZMzVJQSf/qEwtC93oehcvEgWPp529lAvMyegc5qKGeZkjiJfZ
mY57YAfrfFGowtvJcTIOB7V1IMcAM6EaIRq3wWrGfYZvaEU2V6zMDcHem5ShMS429LrYAFkf9j8c
ncdy48gSRb8IEXAFs4Whp2jktUFIIzVQ8N59/Tt8s+uJDrVIoCozr0uHOie6Qr1V0tbD1OnpT62x
RQLTxVG8RQMiQ2G1lq+mfXorbYqeX9vxwAZyIeIyHLvCgRjt1smAu2uKT9d2rCZwyQ3qvChu8+/W
AZz2NCc1nJ07yWm0vWEay26LMDIbf/tk0j/nrEx+pqjJVU+UUhqBrIciDVRWBDnPnRI76gnWUmj7
LKsUXDpqLTrAOrXelHzwMZBMdn3lucOY3XL0mvIWgcG95qYus4MlnLoH91e7ywJNgnNU2hsK1HTq
5iYOk2Gaj20FOuilneTcD4MJoWIaRfwft3j85WqxdTSVuqdzh5G7TLXMnrLKMA7wTSzATfa1Vsra
M5JEOz+UWrvCjlYsvtXyX1pGlr+4jRoqY958LdPMPGfq8SVtHOODBiPfu0MjjqUtgHDTgj5zbpok
qNayfFkVXVxTY1G9wk4E20rsMXTVvACO02gTVJp5wPVsZGFOOcQHlcp/hYPT7+bcRL6ld+7BaBhX
hZrQGfL5HT+JZ2DXmfHXUQvRer25jjXhBilSP0XY8mLB0R+tJl+ehnxez6bSi0s9z+aT3tYLTSqT
659eutVGlUt2WPSBZbBjupKDb6iBFY8tEIY90FZpy46eowpEFXc/4zL3HcjcOpzq3IzvCRoeDj7K
2DezibOXObeMH1HZxsmc9GjngKNI9a8y7WGqmZmI/K+pGpFSZX4zivSJyTe+pmDCMlDLtQOIT/kv
SNASfCaV5vxzV97XsCV/wPLpZADG80RPnwub5bOerlkA1YhJi/+WJsbF3JkS2is22vnFlR1rdudI
Z4VvQYzLchirCuxUr/PbkkQsi3Ecad9TN1kekLOtn3qpTV+VcAuc+NGSXjnU5s2McoLWbRfwC7ZA
K/24UnPhIzHTmDTJYRBelcbp4jWuFo2bQXErUsL0QmNDoHSkCOKxe0w1aZI9wa2ObFpum35XV0v6
HNVFmx1VMO+gWxnAaytji+6ax2XhJ/pYs2d2TvJqn88PGHl87D/1O/b39N7gVsvHGkXW34RHYA3W
xogHvxV5B+DZldyl65Kq59xtxiuFut/n66Ths6QDOyH8ADR3RrDfDVxxUT8rYpGrl5t0bmQKVrkW
+Q3NYOlPJekPCBcaBcRotIR6LaN5iD3pjDGoZaH+66w4J4QWBu8O+kujADHVTkFulXHlE0eW/Zcp
k1V4ZS4F5ycWxRLQogH6zlY879yhXyBm6Ar28aLW77ZedM9dR55vM+r2vYGLcX2OMhSDDcTcBtls
GzcnFfWrrM224JLM0QpETAG32FWcN0OykX4j6jyJj3o0cs9Uc6UHZla798xJrcgjNDOtDysKk+w6
M4gMfxTXHqipGOIWaYZrttuGZw5IWDfFvwoGJmA74VZdTXq3cjpncyMvbkWggS61Kix4vEd+DfPF
II8vNMfm3jAf3mxlIappKp2AhTEyZDOWsnmQcNOTMVpp7Qs7Ge4u0p8AT028qUVNQV7y/6xyfYsy
OuA17e7xErWk4Rel2EdjLA5aQcxrZMLGzxB1nm7OFG87M2pKqZHpq29qMSyZ0heXfASlsBL0Jl42
9NMmMzrDSxn9ALSczs2CtEooKN1YhG00vY5zOvh9Pt3GOqJm9X2vvVJQDQ0xRNr4ORpUjJ0NZEaZ
vU4T4D0a2BxaukVPUdbNMYr4SZlML71TXiprpUGwy7BxC7Gp2/ypVhkdTHuTCKsP58ba0Z2/lIkW
bdTe3BWr+wz1uXWW9Zupf/aTh2JFy3+h6Tl84xfTH9BSI1lkqjCVWSpvpNoU4eiowH4mityi078s
k9F9jsbKF1Zu+mqUaPuFMTCc2eMUQevK9thaLb92ryRFgHDK2MRdPV6FVMmWEk3zKYxEDfo1z89d
I3OaAbV6GUiR8diS3nnzPB/rlLHbWZ0mdFOjCUFTYy+P8nzXF7HpNaW4NnNpeYou962bvTRFH2ap
flEXiAZs9XrAPQcvHIHTuOr0xDaA85rzs6O44S1HI2TZTXI3Uo2AOxsWXJnUnW1LqoLu+NES2cxQ
0xMkF4XD7naZlGGvFduUrkKI/t5r7jay9JNOK1+39Oi69SykfUBGH06LBWCUTRvbhu6Y2q1W0FrN
XZCPS+DkIAsxg6nS9Vyk9m9bW6emUugq7RvxjGEbJ2ew6qPqriearqOzDP66Kqf1MT4MzU4zomtk
RXelTTOmYPW6FOh5WBHz063dSV2XoNTdV+ItMOb2T1PebqIoCiziaK2ClZJVcla0ONSG9suK9bAx
yo05U1ySERWFO/FI35OYEWEZ1DJAk80nsaCqh/nyAMa0cT3nSb6ZVRBQTZ88tGq2L9Npy+5d4Hdp
PJkkLkxFSWadsgaWvpyLZNkbUX8cW8ETrIKkZ4DNxIAkR8Gl3fJcRf+95MbBAb1ERTPvh1yRzDjJ
cyfxvZVjP/ABiuwwivwNgCmMZyJgSSOQU7TJSJdAotxAC3X7LKKk5wmM/v3hC+yW6WDzRwDL82y/
QSZv5ogY8ST/cSZnZxrulq7gI1atQNFyss4iBt4lHZrAEnyCukV8UMo22zaVmvpRthyjZNlmC3kI
tnWN5PDgD86K+NDtD5G2IMo83H7KntvGvqpmEXuJ0PzW6fcPmmHFIwfocjUa+8WxaWy55lo2I5n1
ri66/SrzfbvaL3pT+PWYDpuZtz1bzkhr+cBsoyYI16vBHyZz3GYAeJ7tjC+rzPaZ1NE6pCdOxHut
uzu7+6scZprHGtNgnZRvezRGP0G/4mV5fwFdOZdOc2Uz081ekl3WyasTwS+0WYO4Yyr2acXTXatd
Ur9nGoeSnTagKFGl7+byeUhJwp7mnQNcQ1UuaxwjyseDL2tY3Dvb/PA8CYENbom+WerhbM+M1rHx
odlmuCjcAOxRb6QFEgy/oCkV2B375gs3dCMovojIcP6cN+t2SLubU8g9ahjQrgdWDUS4KxLeIyMB
PWNasMvyvUxLgL75R+k1xDOxp9SYwZL26LjdJmE09Qw5huWikDK51BDl6PJafQfOFjr9sCki5Y1R
75DAiFgFyA2c2CGNnLdKKz/6hkW2vXstubcDjIgOwxr9O3IbpAPIYVq+0rRc/awFl2JJ0zgaga4k
O5E6l6mIb0UW/8unGXFMS8YkSnNmY3nSusYb12RH23TqcNSnEAOe07oiVJMFgRaNjafXIKK5Q2bL
mj8xDQZlpkAPr9WXG4uwnRGwppH+31QCntTxJrOGdydaxiDuSpNvwHyDuP8sHDl7M/wqfl/nqhts
WWrKnVAauB0jep0REgJhfUpDfa1d+cKL8USNRW0Z9XXQgkf5ShxfcXyzNrjQ/xtM62OmifR6meS+
UWYfka0c12S6gXI+6dWKjEmu/0bLpSZman+ol6HdqvU8+MaEWzxr9Dslhk2cMaF7cZx4Q9Gmh7Io
3jIJ/+daJF+lYyhlFxS9fKdDPw/j1J5I6tnRpL8DQW/luj6rlfWW6OoH+SyhkVpBbhavxJUCz+jf
wklfIlUNqP+ACG5QT+6rYakHoaGCMVtJ1G2fBEVG3W7cWUXl55bAbQ+VU1eEcLzbtVXDNS8Dfvvt
VCZbqav3MnU2yHFC3QBsL+cv9quFi2reE7W4ZLLclnXxlIHVaG52TlZSBDv68jaeL0tavxW1CaVo
V4Gtdx+93R/p4YJ+ar6kHn2xKPA0QTnZHYqxNiXu0u5W+MX+L1N5cYyu2otVPa5q/FMn9Qe92m8U
r99TVR/N1jkCasKxdrXfWr9AlD8aUkOvq62/bsqugG8+wyec+xcGPgJP2kC1+w3Q5ql1zik7TUDi
kBhpSIZUiOa6XZ7YGv+Wldni1+vz4ExhvBbPOpiCMX0lmtgx7IKwVVsryj9ShUyt9Nsyj5nNchTG
1qwH6qjrQBvyy6LUu6x8xrn8CiH6Zvf3Brp70a+zKja2K0PVaREJvoK8vOettjVyJ4zi77i2IPLV
9yn7Eg7dX8c3pZToHu/abN2XSg3tWQZIKX1l2ZfEiMkoZ9JMx58V9KYxrgNrUWN+jsFR1HVPa54f
gpgaSVE6/HMXc7uaR8dAMJI8ISw7WgIPoZZsstk5O+53ZdOPJGn1CvKys3VzZyiEaTFzvtiddeIV
N7xubP9TTMQstaYQxFGlz6obA7Uw/O7tZIRDIY3LjuWv4cREecaZ4UVt+axOylvf6C9k+feBTNZw
ZPNkZqUnG6Gpp1VoPAruPqlfFoN5oIOl9zsYlC2McBysxXTD1YZ/s3ecENU2q0V049BZOnYslhAY
8YtQI7nVgWZYkE38nmGtL0qqbTPZ75Z52Dtjk/nOnHxIBTTYYguqT2erhj10rjt8u/VuLRM/M2M/
H7RAHc/S/VYq7vvuYIsbgYi+474xvvvFSIANap1IfCBqOUmZBbM2MrLBJjmneMDlqnXc1aFc/pR2
l9DEquvnKu55vc8NxHh9HKLg0G3Fa9L92JXAy7MXz9+tXr7nrnl2Fohh1B1KszG6EmZav2PL9gW3
pA0DV1nlk55WoQpanjIlsjX+XBkckzZ+LsWvmn6Uyn2d+00xWcFSHoZYPQwVWtPp0iPzURkBYiu/
K2YKY02jmP+boTJ1vrZoOU7V61IUB2t6f1x0uRvI8t6uoFTpf4b64swEhZjmvlL/zLw62UrtZW23
keyvaZoftBshzLFfzBaJUCNyWwy4unHsVSMEMDAlypPk0PLpIqvbavm/tvo3auwNsNWDo2RbxSY4
2kEdwqPp4/MykbiK1kMpN1O+Gdf4Xk/vLW13qwFkIGz5JNDit15ziZLGWOG25yfD7PnlkmSjNVao
xbxgQ0zrKDbK5CbeWs0HFMqbyBkYlcrQmOTVEk2A8sd3UPoUc8XI89JBIMK6nO3IPs7G8mxXzXM6
2jfUFmHF3xrjjejEHgzyAdX6uv1cYSzQdVqcgspWGkFRIRhzDV8B/oMA9Oq8WL1Crv4UKTt7moMY
uNGf4NRNSNNyNf2Hsmht6h17XxH84dG2m32kqQzEMmiUESGjfWgq5GRV2DgOX+2ljGvu7QJJ04i+
pECCNBIUQ3ytlnolSyiH/IzIxWfvWODgVRDRj0CFljqhQFugVM/x4ISG0wEtQqAt/8n4MQL2Hhrb
pPgnc+V9qP5/FDYwaqGLcmXm62xo6YfS+nQdItoXcezt+GjbSZDqyxTUQr0QoLUZUsCobNyUIt00
aAVXd97w9FTJj3o37SQ09d+5nrZ9mZ4A0p9bvlDrQTbMH1WantJWPbrQXQvZI3rc3OyCVcWGDBXn
wbOiMp7TTZn21zmeAwZ4hOdTnfmpTQxmKZcg0vOwe5Sj1lC32HiwhcR3mP6fNp4GJCHjIXM7itgj
ZniFC2+AB3aL9W7oyn1o3Q84lmO0zJdeGzaRlgYWmwkURgunO0vnJ6pxZOjNqem+FzArHaFcFN8U
tTnD+R2ibjnPyRyadAC5RYQy6awMPdL6Vca/uHlu7QeyWL3I9Vw5C0jt3a5jlqbfWk3umiI+99Gy
Ucz4oNUbclE3k5rjX7gua4xq/y13/jP0t6qlDZYdaGJ/X+o/8Xi+he2RhHC0Fx29o4nEG6RzmM81
EF7qKPBRbShNsP12V682yjl5Fgw/HdaConcOUl09rR22LIz3+haMTEVZI63A7tFOWf9sdg8ue6v8
TJ3jjLBvgNFXOE2xTXqllW3zNL8UFtS31fpSQ7GYZZvm0RTV9r6b3FBvc9q+TaH8ugSrsTubvdQU
+BV0cNnH4+rnnb5LYSUlVG4Fg9XCy7t2dqqGv4HCOneHDOhrHGdCToqzZn+Os6D4/Nlusml6qAkg
BjneiU4LFz19RXuG7kZ5c/Nx1xKW00swh0G9RePko9vzEwT5xdo+TcuTNLU/Re92s9TBM81d60T3
Wq0PaDqxnM0fJSn5RRUf+6I6O3N+xNcUzqlz61zkvZY4GWm70RbhV7E4Y2zwJicK4874MMuvpBNf
TuKexhFngRu9KtABQ2Fs1NG6pEXljYkKKpB5VDB/jmVQOtm5WEkmbMcRUWGVbFPj0S4PYfoQNrGD
JVCcCeoEF884o/8cimxvxWJnNsh6UnzYZeX4sB8kVJnq2zpU17JOKKi1CmyhoPA2Xd5QMTHdyazI
drocrmnsdiHb6X9ibUG6py+mV3XFPzfHohILLDh1FefXNjJeERrYvGcPYtwxfl0jYmYrc6+1O0w4
zsiQg+ikl+vBTpOwESIseFVn9KFm1j9UUECNyVMZJ8E6J/vSJNt+1faOWA9KhigVdMabIyLI7Tj1
WoLQa/jhMUkuuhgCqsx+Lciet0fuToPrpfKSRf0vm37G+gd93Lubf2LzfI0a1sUpzl6plO2icmU7
gQ12JofPKI6CAuHONCEZ7WN/RmnpKW3yoYj0YCNRXVjpjb7utlJ+1oxxL6u9QU4hGSi3WsNMVRkC
GWkze13D7WMaT709I2WxFSgnp06BKJhoJ0sD/pgXEgysxdy4NoWwMPUv+vfUS6VAfOIk2i4lQhCS
RSjHZRyXS5vPzwqq8a3q8l3pIvlKl+InUpTPoYmvulbeFhj5ZlCPooQOmFQPj/yhUM2jSxeZRNqB
1ECv69GeteVuxjy+qO4hlUlgAi4gjt2V4vWxp7HD5NNBNimpGTYUJOEuQYJOZyWBuWjds4qq1sCM
F8XZTjTMRggKyrK86tHkdfT0y6o/R6P02lbsGqP1rTJ6j9DvrVN2GYfHQVdOM3A9I9td7a1g0DMW
h40ZHhIHi020HSwoOY5oQr8qCRDi5GUFxqJmBEFaKGe9mfqmDbmej9oO1/AZvc2eKf7g1s21T+AE
R/O9qPrRMybTN2Pt3yJ73zaolTLfLFrtLw2C+YyM20ILy4I140hMEv2FRodmsgSq/E1z8zUfZ7qz
0h8VfHtawhYYN2BfZpguGlfFY5h4SMr1TxK9MBBBNZkPYW21UfThc7RmRve4hWlYeLw0c66bXiNl
8pD/OQwsy6koEKHKNN/kxvzHhEuyPZRlAms+2RcVCp1N8j4oq58RQj7WDt6zWzMNx2iiKZi00I5i
3uv8aNL960n2r1mr/bwQqMJGtgycv3AWWg07qHOagrq74bhCO/iDVvRc2HOgTpbfztOuNcuDm3d3
YkXO6dKCYpWHpE93Y083NuD0KurkTbdMfBpI61Iu4CjdEihzNYfBr3vVz9s6yEsHn6Lupa2yFRhh
+6XgZXc+VZKXzHrldsac1OT+VCkoiCtPR8iV6IPfRfpXZA4HDc60VtNAy5JdrKIvrtqwK8zaAxO3
9Wz/UO6aU+KPeDuxqfiWWd8UKv4Akp/BFJT5EljW8Dbmyy6P0sNUx5dZj17qzqU0Z7zrqt/Fy7GQ
zwa0ZZHTkEh3I0T5MqjqzjCUYJyaoI6Xa9VOW0sRwQI40Y5XKRm75VFb3we4ftmhauVqMKR7mpZ8
X9q5X3RUjOnfw5+YqOKs2P2nljjwDt3BbZkoInEZhtfU7bZ2/kb3Gur5+th7EogMaA9k0AFZzEja
J+YJZRW8rYOfJQVRGtSNVv+n81bLOgmQTGM0XkG82DvR4miQ7WZU02Mm7nWfPiP7CJYJn1aWgm0A
flcixbTB6cW/dEwz+9xp3EyK3l96tdnSQ8FNsK5kifWdSZfX9v2+S7DczrzeilbvuvShNjMgwAEj
YE3/Gm0pN/hcr51ksecK/GlB69UrmuTIfdih9GpDtN7z4K5h4jr9EwJ38DVYmksxFslrw5UAmYJK
jr1RcFWdvWkKDbU3vNZO8oP8+OHC62agmDGuV+xOdagsMgaDUNJQzcRhioaTXDtELw6cMiL0do/o
d8SCSTlw0nVEHe8UoTByez/qsboDa0o2jma8YyR+W0sMVTQlpu8wTfhLC0AFNPuuNK70Gg3paNwO
FWqP9aW2q2zXmfT2mViVCwL4D2Be4w+SmuKb8Ru6Rfwb91VYRcZLVzSX2cp/eyP6J4sshI0I2NLM
r4TZprD0kBArgpQmAVMxHmz7W2SVFmQG2yiLgf9v3rsOPx+QM1fQtltQYBrudNSb+LuPrM94NQy/
dFH49/HLOk6BaFBuaQpDb7ztZ2ISsurmROVrw6U5sCM5qUnynrQNIWTUC/6FvL6Y1khAGKp1fdw2
ltyX6htS8tu8Js9LPHutgKFs8YQAaqSKvXWgfYTdCS/BL+7hhj3DtLAhXLkW9URJYywYCWaNx6tb
0aC0wNTcJEEfiVvvDL5ZzmEUtbizHCxOXAYKMbnjwEbsSt4G5lEwrQB1z4GNloEhWn9Et+TpZd6g
xk8eX8UlG8UT0SqkQKf5Lc6yZyJLNo6LRa1sTvqQbpepO0yr+04G2m4m8XN2m4szDCeqZDi11daO
BCea4jc5OJDh75Nee9Mi0uObZMaNlP0VvHNmqn5AUmCetu5rzBvM3whiRgb0b9TjSoO2KH3UXxun
qgK3jryyy/0ybaTPxX3DyQGqgeot1uGnlmYHl7wvHXwRRYn1bw2jYvl25vKlG6b30aqviuFs1Nk+
oHrZ62v67SgobCNLbIeao9AgPi4Qe6+IudW624k8OtUTDL6YHRnWC+COLH5bbdDxb0XE3XXtpong
3xRVeQNnv68r5b8o3EsyrAsCJXqB6hyx+YDCrHi6hDq29+TUIIvtP+f4y65eE5tBcFqVLfDmVl8q
H54ySNr8vYYwsCoZWEb100vYBKM5OHissQ58itnAvMPSRZXLQdrHoSlQ3ClvkjXurXhfbLmbi6uh
9jutpglQ8/+qRejewkhgZON91az74/Eni9jIWLAbD8AUsi2mYDlCC9M2PwoH7kR29j9j0H7cnhQa
K3kSrfC1NRw0JscMH5dWIv6br6PjzP7QnwWQSNsr24HHTej7Hk/wJjXMn8gleajXD+zxRbfuItDI
t2QaHowk5WS99Sj2SabBzgCHn+A+x6D94Bv7alM2ym6VHZ1w6+nrsonBFAWAUj7uEwfoMVHA2dZw
SeMnmb2a0B4qPOdoZGEf/XYTaUcZ0870zHaRkOXMhykBq9efFibbtqJjZ3EQeW8prumS/m+sO58U
F7/O/8lJ81q1Pzn8XuvoXkoUTQWyTk/L6jYsVuW9bbQrN/THyjBZFeXVqRXMd+pLNa+3XDg/D1O1
4/b3SsUJ25fPExUMqedmthn1SWb7TdjNWSH8Kh32UeNNM6eyDdtCpYCDU7iqPKU2Rb9h55la7oei
3vfqHzaawMyBSPId7ndfG4cdKb+0n1dCuidPi2wbtWF0mhBz5i72cmV46ubyaVDGfSpwQxZNdlLU
mhMiD4lAAZMUEbPsazdFx2Rcf/PBWrZu1qW+qEbSRQkEfHRs0aafyLpO1KYhCMBaQedwsOSxW1xU
ra42dhl1dHM1F3vaz0FRRCG9JT2j4cIsLNshKt9sGT+rsnpFz3Rpi+rVWrsvmSLzc9XLIJRDTFmG
IPpu50u68rJj+hX96mvgAV2FUoAAGdDhrj5DsJ2HovjNG52BZ/ZtbcaGkVYEgtvr5yjkPs1r1uHm
9HFpqWsveqq+gFje1XUAAUKp8xTb9T4pZHWd+kL4aA7KMOkHfSdIbmuMcTyintxNa7m+5oi4WRdz
z9XhT6laNnqs7X+TTIh4TfW7VkS617G2DY0ViqHMKndkLnDZy+q/ocu3Qh1Oc2Wg0MvU+yLW/rH1
IPIHY/kvr1R0D8W/guwH4EdsmHXSA9OQwl3JvZF22NXkr0iyOIjRbHtJ//D4NV280bTlyGbugw1c
2ub2F7QX4d2uE2K7CfM6KbeW1t3QQqAvXSJ1W1uAzciaA2daEO1oyXc5uhgQsfQWzg7F+8nou2Ak
Yy0rlLAT1oXB6z7VyauiFaQAdc6ZBIfvpq59rIdLJYIZGRTlpjg9NPKdJu91Z4SjaE6KnZwLpwec
zX6VJkXBAD+bmQcYvE+V4Ixo7c6Tg25CVX+wLfhTNqJeftcZqFsUOzgDmZSXTZLhkljQQj3GxggW
OjlWBoUlyYNG/UsQK3h18oGFPYTF2WpuA20nAzetniCXTh1uTXd+mjXELDx63+jdTTewl5OkaE9l
Qu9scec0bOtF20aIqlDsUGwq1P6sOJJzw1uDvdc2482gmZ9pzCJrU7sNHIUCZGUR31OjkWe9F8I3
VstPivyZzHZUOoHpnES/tVtQcOZkhQZZhH36MikbOaNZi5AcTExbbXucxRmeJcOYbyX/YvqLeLol
MrnqKz6bsn1xR+c2zutTFGELSuiq5MHF6+VZJTVAmkRdMMHE40D0AgUW0t8ao9AarnH8pDpyW9fv
efoxio+y/FebRHB3cI9MAAESd9oisTzpUYLxnWk4Xvd5VfCq1tx85Q6Gh7sXfCn71+MhM1YlbJ3h
3KfjTlYkr/TIZzzRoqvIJnIesu6wile9iM5O/JyKA1Oq6G4luBQwuU4KkW91Z3UB/CAYEYUlvnQf
FSlNXnaMMfLJ+m+2Hs+MV3dODsjQvUEfkLV+s/cCIweymbMt3O3MeIujxyvAFFvHCrv5nCFViRGV
D15ucz1YV8gSR8UAPhsbNJ8TO56KwgrT6ifCoUJqrQ87p/dwCaUnEueatdZhmd5cIlWEZm5MoKNa
/OR2u0PEgruRJtedzm7EpPcqZfOkOO0nA9Zp7o0PJNs7MxuYQe342prLl1QQB443jQiJ+CMrZk/D
EdVnr7OabvJqeeri8exmtB3MImZpbKfkb6w+iB+F1XuzdKJPGH5NJQ2EaoGmPavGRRAlpo03Alua
8hklfsnsh6bAxP6BxGI1s7sihi0qi53CuVWYgZou2ycaunxpHOF2zlUksR2Yfg1gKZr4gpWDrIWa
o1ps7KXadgj5TVIvJFAkuVH3eLBexpKUidGcnsZpSmgRkceiPNfRzJHTcunXSiHYLz/Hi7Ktopur
y0uaar4zpfoWn9etEcY/Je4/UjRyLYRw7Oh+02g/Y1Nv0MYx9mJhlSxuJD8gHGXFozD6P3ZV4LNN
zR2a1pZgrPJHUciji/6zSTc2DeWjaiyCVpY5zFb10Dvay4jlS4kWskPbg4F6TFI4pxYxh93iRMud
yzKmL5oyX9ifJ/zSqPdylj+ljC9q/1F2+IrXVtukzcKpZJO0XFPnRRtHeCx9/FzceBMlkXOKTGM8
RJkYQzVtWTVqN++4jm0yG6x1K8T0qmr215j19xS3IwFzWJPGpcflIbJfqRkB38C2U6hkebZ+M+Dt
dM3ejW2/44fsqkLFq+psCoz61Vq9WLjpAOKAcuAuFiS7/+PorHYkR7Yo+kWWzPCaYCdTcb1YRW3G
sMPw9bM8LyPd0dyurkzDiQ3rnKhorDOs4r4L76aHD5rm6b8h0qsDjaF4N+O3DoTOa9oReSweipvY
pDbI3q1G3QtvQ5z9VrozAY1Tif4zf5qhwrmg685NxqHIc5IAKW4V8QXPbH/zO0dp/k31mFABM4nr
GZH6MJF91GoJ4qAINNjBg3zT8gZ12XS3lJa2emiw2sQgwo4Z26nqhVYNtQqRXvWU74bLWcnS8xix
uw4yi1vUxN5DZl/9YZX9B+mY/VQ2QZglB1xyrpd0s1TwQ/6sbEmrl7CJ1KfK0J/TUb/McX9OEuuQ
1fGesu6l0b11Z2afNqMzGH2FSEmyH3oCuHlL6XkqriGJMYrQdE/Uj0jNvsqld2GxUNaYB+h2kJzI
8myH7jckJjEO+8lku314agkxOGWE+eC8FHpytIROx0/u9GmJmhCzoFeb8PilKHIP8+wuRPmcU9HL
IFCkNkk5tVhXbIROGuVEef0iNYKdTfTMDlZmdu2544UUNvYFL/6A1P+P3BpBjTKYY30jDM6CJO2T
DpYIw1av/CjMzbXSXAlEX2OqQpFl8Ww28iDNNX+wafdZRfpby57VlBGoxZrrIBG/YEBYjGqH1COT
+MmaOqjCCVGYHsVbsMEyTzejEXPw6K4ZPyz0xKGykicbqoNi1Nz6rooTxQzZNoEy/BWYC7U2+tMs
/CI7dkx4VpZyMIvOUVOehQ3qaGoDhyk+zoqnAZsgKZZ6Ltp1DQp9avtdZxn71qyCTjNIvvJicpj/
pxoTTUy40z1PlrMZ5Z+j0W6VCAGBc6Kad6vG5rw/vfZmtnYcKtEzZNbc2rRt5HvGMXObt5C/TkzD
Dq6Asi00awtGYdNrU1DFMV4CKQQsz9q2zk36sIVC0kBjIDE2Y7Kb8F8E6ynI7cyBYhY0abNg9FTO
Ms65ksrzYglbwJFIoG2axI9kuvymsGi+KmWJ1gOM9ap7MSrvI6EfnlY0HmMkQO5sdAoOAjeS5Z+V
99EvVvqILYt+sESPN236LzHtrZL+FY7Yu82wNB18mlbEQKpV01rkmEUAppDcgE65F8M3/RMdzk4Y
m3joH40mfmap/rYLdu3NcjG4UjzwmWqr3T/yBDFesSDqU1L2U+qn0SKteu6rNphfTW+tFBEfuvQt
bj7Gttqb4pEr8VvThZ8x+WCVezAn7TLByOe8toMTcAoNHrG0HB4ciNbq0j7EIslWdfcrQsSeKn6M
IoNUs8tj52Q3xZ9Tte8TDiAq5GsdG/8fAInBE6caeTS9jqbmZwu5jZZuZMXoNCa9R686z2Z7mGAi
5GLEZ883E/fEvGhA1o1xfxWRGvXoDfXzTNsBV5rYekztZuDRVpLDsqbpBl94nQIXinipqQWskrFe
SzycAhHFaurj8p3rHUpOqVxqxFtdmMcorN9jNdpDjzmZ49Kz6ngn5cW6iItdZbyoHV3/oTx5SYWd
lj7Xkbuhufw/RWQFDutNmy0insozRaCrMM1dipSVJNNNJ6CvgUzEeYzQ1tPzEDrvrBf9TBlq1AIn
C8ccsgXklhe9NgOjpIfcOdvZKpKVwoehLz5iOTLmOEMgAR92EYc+QkgZuUxdidI1W6MPgoObnJTP
asHfGxYbLmfqh6xD+aNjtNXj9gR4Z5tbJbXHlF/K2qnaLdL1hEbiKXe0fx4ikpHj10faCWIHaX5S
MwP5i8GZgHBZH9CPvjgpboeh+wTuS3oyPEcJTzQ6zq+N434W4bAHRoXEfmtzKoLTT8hFVDfXJKUo
P7indqkITeMp09xX8oTW2nT1Q9I0d9Hd7Ka5dXq0LRCdtYwGViZhDSVh/6OgnXgKNBvPI7OKI1TP
2UOXL2rSHfuezHslr6E2HIZcOcMDP4EipgbvrT1P2VWWeBKF9hQnBMMVGtYYoZpK1FX1blb9RUFM
W2UDnnMLyWQN+R8tRTHuyKvST6kv8QECmmkz6irw4b4cwTDeetJzAaGo4akks3bKLdO5Jtbo+LMr
3gpX9fnU0dg0dm5Xb50kGxhN96Tl7Tmr6mFJw7XtrYtMhV9v9KAlYOiCzSKAlmRvXu2uQNkBGRwf
QGBOuAd7pOxxNUzM5zQ1Dq0r7q3qfngZ5Aba8HBohvBTKbtfMsnBbPS3eBrfZSRPXRSdpC1+0ILl
KjGV12ZIyR5WvjZ7156groAXNY6cRGtOTPHIxhk1ZjiQP6XK1eBmc7XtBWMtdGKXKEq6jTrlTH4Y
LmH/iftOFJM7jQ4bBdyl6FO90xldQijU+xy5lO45MWdNCd4R3UOd8bIqFIM08BK8yzgm7BbiYwzO
JZw8rD83/kq68qraMRi7BN5koVYXg/xdpnlvczQ9Gdm4B5FMnTTcxEb8yIwHLZegY9S1qZ7qk7ha
EXHqmR6Y7R70Wj4w5l8Ss15Svo1PnviVoARC+rVh2AZesOXKRUTiiQIXJjAzA7+w/wvxJ5SBlHH7
RX5zl0TZDS1zZ+f90YN/JoUAf8CZVdHMQ0GETsPzgSky3I2GYFsyL2aTre1tWuPjgIlqjuN1dJBI
1bF79UT5nUXZxm5BTOVfrPzhiZ8zhnjaKrb7O5mYO+rWsRWxX5XubSjze2uQyDTNzLdoGpFUbG5e
px1UnNuGrp6LuuLx7zqe53bUrhHgNrkKBadK+2M9ZbeJKF+h4Uy7iJUkA2+FkzhImPPKtAgwzsWa
6DiQJK7RyQgDabek34Q57Auk5qTXDiwBvQszf1bNnBxcwmOX7F3DNI5I55Do74cahEm/U52f3NV2
ag9DbGoBzoVHJBH+osWrtKKLlqN8d7qyYyNAkBkFaDHvKbagzlCWvppOcuTJsqPe/Wo72V/szkHU
U20rkqsUPyW5yEV500mzU3n1FWkEDDQ7p8cAQyNR+cdSzYuljhM5mf8A/Tx7RU3DgDlLWt7rGPEf
ORQ6dHy5cK7e7ZCmpVfIvWEY+yjqD146sl5atq/VKNA75SUPyUGLMSDutScZe02nbuea4uRlxYeR
M7ACyplWnWRYzKvvTO8fQ0/2scvxlKJueG1164zxWzChGzTXxjPO3C5XtXsdOjddRI95yXFy0EmE
clRb81wrFTIh1BfiIE6IPlOZ9Cnynshs777yvZEjsjTmgg57YiaDYDaq2DLloND0iKeuveKx/kmu
lByyTarMi11QDS1jaS9qnRGYQxLpnHJI96niRTl/TTAdHsr1g+H7vZ0nfTckUhuZYlJmzRSFlQpy
9DnhOewb2bZbiil3WfCpj72FQ58L4rsxeg1F+AI3F7V7a5re/FcMDgsuIhF+C5X0pi84oKxjQ1M3
kqcs21zoLkqB/DG/j028K+3iwmsTPktWHz3QM0uHQ5o9IfeJhcfhjLY1p3sOe5uWYC0NWInmU57p
AfhOxamy1puXakQ4d5aVYJKVFzC66Ownvf2DW+9T3MIDkZ+1RrBWDPobefCvRHi+OUM+tELk6Tna
CwNnxFON75ZsVMtj08iT5zYOCeuwqsNNeq4lhAmLuadP2gOannhMY+4EZssw2kTNWxqblxG8wM4O
252h9tEFCGayUZTskCo4sTLXzxxczkZHnT+2WtK9S/gNmuI96hNgkxxOibv57CtG5RpajYpfHXg5
SZ7Qu08tcLxGKUnnxPSTNM3ZcNe8qeOn2vEddO3XUpUrBA/CCtG66+qbwb22arFvoorUtOOIX/ak
gXSdm2dcpleQhPkGYN9zLOZvXByK37J9oh0XhFXl4hIpW8cDVRAnJzFUDm7RpPMGHD4oTyn+XHVk
LDNUnyktqIbVMW12doZLT3nVsvyllkgPK6phGuUhfpDNYXUFopWtmLDsmDkkZKfpAc9/r/bmnhwX
jZA09IsCMSgyKXpUYJ58xdLftU63jvpMzNYYOf7MlH1X8AeAmYmh3Q5cCFRpsButIXy2a657shvv
JS1RYiW6DUQ2MtcV7EXsJYhT9l9vyXfXtai1cFbkenYxq+Y+2nZeRLfjq+J8b9svlen1/pDxptWU
sA3ssqELBxumdDmly8rZNpMzHHTgcv5Q8qYhS0u/XDUJASE8OjqfXGl9MFXvIhm9O7l8KSrlWowR
VjsjnaJtpznxXeJnLapYoktfr9JHacR3q5d+SLdsJeKfYqiuMKvJmaRvIfQDijWfYBoOhkNFXicY
UypvTkdywlBPs62/Jwp3fDdv2qw8gKHAN+ARh0ATT89ANCC6gMmwQ87lTkVjQi/9jLvDzU2xAmp5
ajsvXU8au1k77xEZ1tlu/xdTqUIU72H+2owtTQFoX0NLkLH6cB35anHaqyNjr8K8Y4IAB4SS79S3
gcCR6hrncFYvXLfcxDF2Cg8hKPt7MRmnqgm30EkefSwfUThvWyN6AvEBcbdd95ztjZBzjT79a0xU
ii4T7o4nxGs0yC8WUb+WLtissoI5WwWNYq3lEoZx+j2YgLVGqFgMTAIRQzAyex1XmwI1ObNWdjR/
m4zSKhCtXumeGsqttY22NuSBgy2RTslxnMMnRbGeNKjOw9DTrhj3Oi6/QBgVPPo8KJ5D65zVeQaa
1W9hf26UGTiEePJ6+8XmlDsPcVCrPWcE8ZRl3TGnz4jZyGydDt4dqcmE+4M9SgZ176ogJJV6icx/
gAXH8I/FbZTFwSqW4ymOhxqlBzXMr7ZNyhr8KX432QjJcFWhd5XHjsJsFmFra8MmrX/1/FtbCtDF
VvRAdF1c3wbxj0y8lz+YYNPV3LvayualMjPJq3116vV/HneD6egbu1YgaWCzqGA5Q5PlMuXG7Mdt
lzQ705pPpWs8vDjeJg65SLBkfTLyIEvfFKf/NBp9CfPC/vIaTPeRwLc46WHPB1ExA0D6hodfNKRb
YVQcHLMATKxMfIDFu25VB7sasRLFjsLqJpPJh1NkwWAhDEtlnyb0YsjKYaEi6qqhe4tnMrSVVb6r
ufakxT2gU/yYCs94w67a+6BRZB2Tatua5PQdaMEKUZFUORO7CZZYUjl1x9Q5Ro3xsDkn1nRsJmTn
YUAMwblzZrGOMnfVNdwbSXL3ZqqahPIMhyYQkgN0bB9o6NaJ8r3tkK5l1MjT5bAqukCLvMB2sz3j
IoQXZ36Ocy4cOyMDuCS4Cs1h0IO/Q5iHnN1aomrrTL4Wen6qAJg1q7NH4W4Q8cnwWu5JAOF2WnzQ
wGX0auWOTA2A9iSIXBLZ0Frpk39GRbJzJ5Ysj6xEHKW/dKBYkXZi9/g7hUD2c/Lt6gMv8Fxsk5rD
kVnceyAZde2+ldU/y3qpIodr0qNP71pXNVefbaN+pTTVrUaje445ylUKNEVJwbLDBS3kEyynzcje
aDKtD6rL24wHUTdH7+3y4ra5e0QCz5VsNMT0ICOUPLOew/3O1c6vy1fQX77nveVVS+QFzpLOGE/a
deonqmrKtoZh7KgZMRjtznzmI1oGnf4yKFOAOLtuh1cXZ8ITQBnqUzajrTgcdw1aOB7h+kxdhXFP
sEEN2qLdCflZIH+WlPGkQS6Y5xbVlh3W+heB0H+TG6NklL5BqIou7LujhI8GsGvj2Hs1UjZV8ddx
DWdk+2hd78PODfQRWYmELWvoAredrkoBfbuUvxx5v1tXOw6TTgZcH/9Jb7rYPNomjzyNqup+gsya
1WR8NTJzOsJBQTc7H797t/41TfcG+A1rova42uQmbSo/0ufnLC4CkXfrbtk/kuPM0nV0Ey0oapa5
2xxFvAI3pA10AWiqjfeLJ5Blys7QwA7ZgLiiaSea8clWtPuUpTvI1pdBFJdBUQ5db50HCmtWkgTz
4G1c7m5Xh4DJJx5PKCmqOLohqCbeZxyWsSaGrW5yaoePSblw2ydcW+n4YUYuJwwTJf3Fi2ff6lO/
bu2t5fbQQXSaZf06nt19pJhc/B95DhCM/wkQfl8l2jFEaG7LaDeJ+US660Dx5Ehv91xxfNXH4ok/
GTHX3UyclSdy9wXBNJtnDuCzc5hFz6VQd10tSHYIMldkRp4oLt61qqC066xn09lWQ3Ts6Wz5MlWP
duddZ8elJBj6QhrvvQZS1Gn9Ck01ruuDjoeAPTIYf31l+XaU+qO9z/X6zJMcPAfoQc+i8EVhrhhv
qRUHhHUOLH/8DWOxJZYIPBrIjORaLNvS7+ZiW+f2iV74sSnby1wPP0BC7inY5tpujzGh5XKJeUbG
baQF74a4kBb+gD5STU63ZpX5rRbtnFJbR5hE3uweLctlQmS5W/qnav1xllkgDWstEDHCLj7z445G
PF07L3uNORW0dBMsGs1W7xW3ubasCwPZtGGYMDEnkX461w5UgW8JRP9zEvy/HIzMJBr+kNzWrgAd
iSgTV6jjxfxRKv13JxlvoeJB9DgJVUAtqPHPZPg+K8qWpZXPuaEcZDhtQ0IWWTa96kx1owXyBF03
qLQw3Zs0UewikqvWgKYkakKGlIVWXj08h4WxtSfKVG5WGCuJ7ZtDtwkdeshxb22w2RgdwsW63DjJ
p27OW6+2KeyoF7m0t0019qUR+gOTXRmlQVni/3A66U1xUcFbO7G5y2f1ZmVyoRHuHS0j73CXBq9O
cuFlJ98dvMVZlEFepHc3726J+FTnDLZUyToDQ/7LioqrvLqMBhdXgzjDUoi/NIzeOZ+eUD1IHRna
l95138DYfzRNfzEE3QcSOvDK+KpXHZX7VcZcbsY8mlOLDRTFciU167qYn1zF5LQz+mk+BlwkQeRM
N7AVm4hfHxJS+FnxffSygDQa62+ONx0tzfu2Z6RptZofTqufeP/hcxPWZYnWxm2+RUQfX8n9DPLw
DNOiy40PQrDvmtevK8Vm9p3pkbeB0tBmJqyQe+kzu0dhZJTGrkjqzdR1195MP9rG3qQW6Hw1G7Yw
Ay6DaTwsWgZVEW0Ek1CqF/9kbbncbARdMj0+GHr2bhIHNrMiIHW/pxsQwMei5TnvdMX5zlRvFZFg
QcAFx8iyCc8xMriM8THC+K5n713k01NeVW8xPcARyDeiPMWIkkCZcSp5mzAd3OzM3S5RPxjOwWTE
22746aETupP3kuf5Z2GWuxm4iyOV9cChO1VqX0P9BbJ6sEJBkJEuBiEBc/5Ri89MfKWwGLHsIHQX
nCTh0vaPnjkNCWIbtxPo4aU9mqO3PjiPbiyzPsiRRycUSmaUQzZUPzRNjzmpJ52jnWs4AbyZjRGb
QZXoAbWLfdwYewA1nHkoDxFNkKJZ90OyZ2E7TyN+lCC9CzpStuEJLvp1GgtfaYeT4+jUCns2nxSL
cQIDxCegsZsq5nRwo1AttrOm7a0MMvX4P36r+vJSnuduGa5Ut/uYUqSVmLdeBxZ6xqcFJTcmwy6n
EesKnTiUc2NSPeVhtwWcfJAFIh0eW8c8rHV4PJ6zGT2MF6EuDnnhd1mxtIMuHTUCBegEvwVXtw7c
wZIngySlcJchITzDgfu0OwN+EvsOvA9C4y9zjNacIeLR8i/n57EuENThkkf2Tw6nCQD2URmnB7Aw
0k1E7CkVRSq27kQpXwNYKB2CYKotuVRBCTY2JebwpzMh9+bF0TRSP+0MXyFSqDXhtW7ERenSl7pS
juEYbysjfVfAIebcBhz4lhJl76du8YKVxSBTr1yobtNsbtNxektMHXRFth6MhsR8fiXWsrE1Wmz6
ROt0SgLTMg7RQnQDTc1Y6hLqqXy7NjeNdXOdnxGQc+SpvqROWiTIpNTNkqQ8pShTDhQd5k7Q3qe6
feFGI9b5JxtJAYRMEuAEM8KIa14NIH9LwhIdz6WGOs01IQpyzk7sD+1IKRrwms4ekAzjA4bkThKY
sZL8No8qQcBiTU4jXvHd52vd+MLEpY3BO7IicSgJqhW1jd1Cxj1lOsMaHJp9OgAWc/TA80iTLUs+
FNSm1HpRizPhARpu+g+K9jqL852w06tCDLSrV038yWABfLG7sMiX62EMVLatVLDJJE02wYIZioRs
NOHIhCt5RChwn7M8J34+Ke96jvsC8IAkxnkCDNqHIelWix+OSnLn0fGq2i0hWe83NQy/LDsIKxpc
bs07ThxOGBp3rmxe8szb2eocTPVwBIZbrKY8hyxi8Wm4PIF6e3ESEdskxCbdzNe54uzxoHhOjgS+
6vk41AQvgOZUG9WsnsyCpxJxi2uSlfua+zMr8L5T45uT+k7P4z2LwHzInETjiABptI3c5qCwHhZ0
sL032IoCeIxe5HwqZmSFud55obLRhfUGDpEFmHp5DnkbKxR5yJfdlYYNMOrHMICcM3pfCHLRCW33
kGtiLnZdlQSDhC2FO2WhCcQt/itBpHlmYwIXgOVyIPFyIBwRy3DmDwU0slV3V7ZiADcsMOudrW19
9mp0GEb96uX9ZtlcoxmQTmN9jYVE9iI/0i0LhCV906rY1f1TuvZhiNutliu32hjOtu2uJmnee887
YeWxjKgMptShuMC9HfmGOu+7EpolPYVJDzeObQueInc2N2wrLblpyuQ7VP3jCeGrsVE6Cp4VBrVw
m/OPBncFP/hErQNjV064I92maY+oVRsrmbYdp4o45nFMDcQIpwfZ2mNq8Oqr1qpIL2FE1znLwLIM
rPEgRmRZJguMknE9T9Yl1st73Czv2Mp37fxMKvmWAlWPwDtNZXGt0nlfMppk0cfQESjX27XOYhmA
nyuVnv5gZvBtAKSVG9Ge2iL0rfGpswC0KBIHmRs8L/dc1BBny2eORr6WcbQ6pQ3bJZpwRwxzq5YH
EY1PVT4fFeqKU4+saMONJZihkgURzfxKQGnfJkgqUruNoKm6pXXcD2eDw3UaHmwU85lemhjmHTb+
Y+ggE03yWnCSoklz7fV9l9oQkj47nPa+B5E7oNAnzW/PLC1qjSvQPXlsh8B75jQyBDW5YY1oWkXN
c6hgkWBHhUaxC02WoxHexoPa6sSQU/ut1GJURa7yMdz3MWm5dhnhmDDMc6zm24KzRNhIrre/pLs4
DuKxecxprHX1MaJ3kDBFZxzWNIP9JVyOOTjOJfLdBR0RKh0Y5Bx95DwrXEBY0ZRvp9EMrH74VElp
SV6YDXH9f6VEKNEoPBTjTi8fSvPoygsL7td5aZyjOdqxhdq3qF3VDeHefjz8v8Jo5nLq7xbI3dr8
B8AEmTf7Aqh40OPmO0aEbgsdQgCPBjo/gh4K61ZPEXykCHWHBu5GE0DneREtQH5jyDh9GjvQ73xv
6BVtrvpDpf42avOZDzbVMqRflEzp15l+RQQFpxEpv2qaA5EGRaOZKYdo+QrgE2zrrLGCJqkfiRg+
uVIQfI0u3I5Gv9X7FvKSeIs8/Ue3p6Owswvu1Sv+n0soX6Bkz7yMcg4QdLNq0wkElVPTyTcUr/iM
2wX4Qiiw0Gjz8iCabTfIc3pZzpg9UfF/M1r9D+uI902NpYHfvLdi+wVR/62bUo+TZr9RGqLsktUa
MwoRYUsyqG0MGDTJ7EfjYOkbGqdU805MYVuGlwgEV+1x+Ok5Cc9w1Cec/eTqcK+AiDsmDQsSiBYH
qpn8q2iaGkbzMeFjcn3VzxQW4LaYI59HmJW0J0n8qJ3At21n9gIyzxlNCINnokDF8+cj82b4C+yw
QlXhOQpvkgIg1BPbEW98seewiD8kW90woAbg4paSB9U8xx9ez5FWsqpyJ0H7bkFYh8C2UNxqh82U
VTNYJ0Ta4p3dHqRiJb3qopLuIZVVB2uN90tazQ5KR/guQvYCaKV4jRVScBw2WaxAbxOCd2HuoiTt
DmxagmfJuHzNHaHUaFXOdGZtwnL/a2VP8KdXjR1U36Po2E9R0eUv0WwzC4WZ3QRQYw9y4Awji/Ql
taktpumX0QHcNXrvZC5P0bpG8Wi5fbB+3uOkox3I2Q47GY14VrlAdHbPzcvqtsxJ1A2All+jhBQ7
FOaTEWeVb0bA7iZjIP8+trjMXThcNE0dd1PLYrYqdbOnamYwtG2VgJ2tbMZiJP5AcMazZsI5rhXd
B9a/70BsrJqO14YhP8ICtERhLAYNtmIf96z7aL1lkXD08LjRuqSkdIHYS3wmNmnbgxofICwWWnh0
QZ5GSnFIaqiwJYpJU+3MroawymobOn2Z6t4RhMmk6cRyyJ2SQ6O3r7Abr9EbDvVWEW6qksenWYDI
Ce1mT0eQq1xheMb4LDlpOgmwS4qwjiRLa4bhPYc6pk7JGRqJzwbuTW8L/N3mgAjwk8wFg2Hc+LQJ
xWY0FUYHnVlR9qTv3JHFIoC8UWpaZ8+H3a/MWD0XxaKw1h6R4PqHUNxRiwsDbywsdvHQPyUJImRu
KwQHiwcbEG8xMkwS4+PbkiVEmF6d9ZCq8ZSzp5isiHyZqgH3v7xNuntWm+Kc1vVNioSmeAfLohsD
2XLUjZInS5cngOd0AgnBj8a1UIsXDeRMTV2MVDFFiWlE264i7aIipDWOuXZmKtIUu3rHPOtTw3tR
WaodRYc0T50TNhQv6NB+txoGIs5PegN1uGDtggMBojS9P02BOe4ZFpxBLUu3XO/2bmSDywaU7kjm
hcyq1zJI0XpesacyY22fdAI9Gb3XViPeOINS+23MnDD04FrTzrA17V4Wuc+j3duGg/HL8xQmDmQP
DJm7lbWXsOdkKytUdfrimLJhtLbahKa+HGx29RHCNtKgCN2CDBhcoSJH7ok0ld8LPrXalaBKI17Y
RiCm/Kjm9Xb2yEeVZP921A9hHU5jdLIqrBFyUoHTCWdTSBbq9PHRyfo7TGYSO+zzcNB1DJfQs0pT
ElKYiwUU8v3Z+dYyy+eoEqhOEMohrOQgtFoVHY+kDN+CZT0bwJ5Fq1gBomOyIaSJ+8cRZVVP8rsg
JgbIh4urFW8OZB26tBUlmZq4qreEE/uaE/X4rc7F3Zh79oaJUF21VnTQO8+m+WNsHAsgSJLJYKC5
J4B91kV77iL31rF3RHgKnqPDRKGg/rSq8tTr5rejRR9NptAWI+CoGwYGIlmIJvLdvCGYV75GmXYp
hAK3CXm00L5atfszBdAufSnZEOe+o1BTpZkuaVNuUrPzRUG6sCuPoMd2ULbIDantGTloDTqI7nyl
v6O27dSBD8aNy0PHsu8U6r8/RhkekS5oMiX93eOW33R4EVslTMydrHvNdw3zY/boxaJbQc1NVcgW
NEpzrpEDqxVI9higuSjaDntyuP0hZ1kcaWNTPwJtmAilab31ilPqMhnOn8lynpz1AvRu3rpYBdWB
uMuZDUZHwRqkIS+D1C3pTjA/lSxRhayMLASR5ntqY6DXOa9zpZruUmVHL2s8gMJNfr+EDFPvAv05
YeQrbvi5NO5pi7WuPOluKzf2wJLViqmPDyxat03+JBuVUJS7/KGS8NLQ2MudqIursiC2ozr57RUY
hzYRMDm7yxaT18nuvhu0lPXgkJ7DDu697jfNjHUrhO2bZnfKJ2wLTtNvuSyJwhP/jO1yT4R0T3LW
3YHIxSiNjZPDY3HsB6otS9xRbanQOKbwvUk8azoQVV6cL6XtfGXecHNL70eqzhPcIt9Rq1PnLjta
u++MPZ6wbGhtWpKALML8SiZcMxWN0JpDft9SyIf58Dwa9gvLos6a+JfotDRiSz7pHYSDErgKUa6R
lofYeSxc82JAksqQ7+lSDyzopIit2+9KHT9L+p0slSbE6DgxQfuCIBYgEoPNogJ5qid8LDgQDiNY
L/uQ89l4dhLQNgnGzkQrk5euZTlAblvL7Tm929V01gaXdaMSoWBOWJVjbmuTTZH0BlczvAfTYI1K
5FBisrPqLbM1BeuS0Dzuks8QcCNs7NsTWDut2KPYBnlp81BX7p3UcCdoQqa4bUW371M20A2cxGQz
HaKm1oiRsfbUVmErm9LG7HZYkVdF/a/rjL+Nh4pqiT0yNQX/kRS60eNCVonFzh+guBgSkGQwYVMm
6lVvKn91gjnAgoZ5NaM/wU1wjiqE6Q0BTmBWNShNPoU1O9yo5w39sFVswMosltr3PcCvvhSrtmrJ
PkTvEWc1Y07Adlcla3K96tvs44tr2CBLLaw3TppsOLPbATU41bahZtcBD+iOnQDkE4gvLhyVeda3
2lh0bworjr8YUofjzC5RMwQzT+/TLp9Dvv+/yhDWgzV16ZGwpEQqcHiVUxnrD10sbRJMFUXMJun+
umww32tn4cX0VI1WQ85ptAMZsiknTnXtXImtZcnouW17i1w7HR17aWvx/cp4OLNzFGWxoMSladmR
nZf7HGRCA5tBTU1eTtVh0KBGTdmLqiZBrhJ4GxtkYGePAXWI0r6F0OPtK8KXnOeO0cyy8zbLvwjv
PTssWYUKjuBe0CJiBUI1TVRDIl6T2jL2k9oIVE35zg2HPeW1tpVyfDa8VCV3Aw1VMzXuONyieTA/
FZcoqVEtWl2ps7JmvsHF+GV//d3t5Pe0+B0WITxXZ+mbNicAkXpW0Mj4ZlfVO8FjsnZd+WyBR/iP
tPPqkRxLsvRfafTzEkstBjv74FpEOEOneCFSUmvNX78fszFTHgyuE13TBURVdRbCeJVdu2bHzlnn
pZDTBOgIYKnRXcsTel+FgAeXTwsvgN0Q0CxqNIL6O3LTrZejJFV2xl1VWsC4x+sys2Wz3wFDP5gu
dGFVRZZRV/NTpKs/RTl9RtvsraPdaJ3DNGqoTfNo5DTBSLGMYoH+CzzWyCAOAlHVSDr0XT8gMoW+
rCaBI5F7PVxXiQTvYlX94jg8aHLxpKbCHXcXFBBo/a5Ia+yqCLKIGHEQn5Jxq0avSu0IqEDH+k5K
q2MGDxE9F3FK8qx8SRPhh1XwDb1cAFmGfkXNCc3c1D2VhvsINOBOEuQXVcgQs3F3pabDJtcX952l
PEZxCUDeM7jOXdQWBhMQStpKeIbkMyXeYe1JPHiC5ERO9oUeyHM/dBtZVM5dlJ1Ky6q3kt67+zYD
FxJI1GrASsgoQkSxU9zR/+2sIsm03Rr0qgcuvEVELGjPjSS+DMTZyLZYpEPlDI5ueNA7DSAEAe43
3QrAEZvUxWEKTdCJ8L+HFulkoyHdm/dg/X0RzFMfQzpQ9Brkt6hAbHjsZdt6gJmBxMwj4tMvRti1
UAB527Lt1qiq7gLashqdqoWzllMZStfklKniaRCzbSQTuZEbgmMscB5UlRJv5x68ULirQvcZbXJ6
zXwKWyMPPr1mCXQSqJ7TeUnXh7opumKjGkRX7LSKROvgNYe0ij9pJHfa3juFHm1d9XPNzR9r7qYv
ko1kQP8mk+MFUh8I/aakkdkBl7qiToS8WPIE7fdwbqz0s6C++kW18TwmpC/lk0mBpUCFgPnoHnlL
b0SCHwSF9mqcbjhimxpUvbJPiFZSOMDgZsIXviEAcM7QVKRUdTf2DrZoRqVDA+dsBiOhQ9eZTCkU
6EWs/TBjDQ4K6EN5Rlk0gwayeC/WZH+JOAYtJ8lc2D59fwR1WymHC6lB6FWKz317TtX+vpfyQ6Y6
R1n6jSb5luOwQ76S258MGLwAhgd3NF0pQvyNMtmuhGq6htPLN1/Q+dh3OoU2sOlG0L1R5r3Tm47A
Rybyj74EKSnGWt02rropUZcLvOYZJqqL3nKrG+pRTX7knkqnh3Ov1rbH1Gg+zbT6JkfFLDXic5Z7
O50ouMq0x5ZKrRcBi9Az94ueorbj5d/q3LkzTXCwYgBDolU/5MO3SjYvEkDZInj2xLe2do9h1iFO
xrvdHMvNKN36vMLKUUQEJW02fUa3VuZ0dzDK7RogdeKX2u3OQokqIHwsvmmu60R9CIdX+Nnx7DnW
6r1F0USjXId8iAxX2YDbprF9J7UPYv5LlqmqaF8cxJeKPP4kZ98DwTvKXbgF3tTJAKu8n0J1lIRh
V/QPLUQE4oBgOZkc0ma7EfbslV9V+gok6XPPzpMV9R7m8Me2qM4uSjRu+oXG3VWSPqdwGxtZvnOB
GZEoEFpjnQ5wVWvBXSfe6+V9rHdfG1QJ9R6KFpNSpikcfRpbMpPWxkF8Buq3J2TdQTUDIyS5Xrar
kmmf6Bft05eg/p6Da8r65IuHkJKKDmOiwZtW/faFF0kxjxbXABUXnrtnN6TJPrrXzWfe2KsImpqG
3wVDKuIfwUFuzJekI/El1s8IZqLgHR+Jvmkhzu4tlTYRjcxt8ysA3TxSYDSyeJCkclNI0bE06TEr
QxrjXXKLUPtLgJ2580kcebAXwr1Nh38FgQPKlGb/hsTVwXM8SI/jtSO86tGAJDWN/snnDiYCWmgL
ypw6gI+W1p+Uip0XfnPbB9RCXsIUAa44ohvVgQYoeJLKe3Swt1mgHwudbhQrjKgmDms9o0YxqsLT
bDaIGpRgwwq9bOCk7FoNNDflXT+AMII3nW9ozxBQfHXHXnq7prLrAFbTE3g9aS7LSmjjoUykOMxL
ntZ9ul87IqG0LCASM+55g2/SGt3ElGRpodgj0V+TQDyoELtqOc0+sN1Vofwp8eIfeaFXAMbCN1PL
95lEtYy8Bd04ogbTS/y7rMyHlKWG4WMvoWlhafq9LP6q+noH6Js8BewiAURkhovfDR8gmzplDXeX
2cef8dYr1aq2LamHvjDfVLPZKuhBhv5gPTS9c/HLDPIdQf1ZDuJRQPaiQdRFl9xN5P00ZPHU0P/V
GUDK4gYS7nKH/CYf4zwUHQQBWrMSImIcDxCFRCOw6xy6KuDRpz8YlbX3KOcNbbqVFH9jUrwKCRgq
MoKaSFBQQWHDlQ8ZQx7lwHfJCZgh+em8SD4XVvqVhiES4k9ybgHDES1bC6OLOU6JXPBWBjwAeqCU
g60RgMgTwKYnKil0WsrqQ634DxoS8aYQn+tWPA5ivhGU4LFNkFNO4Fl3grNSdqS5YBdHCxF0pGge
TQmEi5Re2jR49FCUjwZIzT0oOt3yMURlJ7LIeWvqA6j3u87Xzh6c5cd4JIVpQgCPbf9bCaAOH8UB
9l5QISbvEDa3qUn238tAdNOxnDrPrh++gI7Nsdk+95J6n4BhieT81ITOHeQIX2lnfjW7sROxg4i7
0J1fZUsEmMhBcjZqUmFdWqQwdBRHkprgVEtwARlg2JpKomjmP1MDaU9hOOPtNx5i8NznZyJXiZxK
Q9nWvOtBCNeVcCf6srItG/d32gAySBRzXyTOT6crXiE6u09VFeSjLNhy7BJT5QMnzftmZBSm45EH
z2i1bzQHgngcMbAiNOikDy9aIj7QtfvZsIanBpUHgIO0vJqEJnymtULjku/P/BNPh2+1jJU4/R7k
aHGKKU0gcW8dPYSSwK9HSNyYgIA84zWkGWWtgxHbFoiwrt0ivyTAWAyIP001/Glm5jcfknFSaP6u
7SmJOTxhIC6yGrAeXrYG17A3gv5XAZijg0AHQTXwAKHqHDxJ+Va2yie4DBBNq7wTVJ8kOQS46yrt
EwuPpGBdvMW1fqD2dexL9egCHck8HCLAYi7ZWPsmucon2Ud3VuFSpq/NXcOPtBsMyNnZvLaU5scI
vXA17Y21Sz1E6ZUvdZ7Ar13bWZydimGgKuMWj10UPysC9AcepU8j7nYWChWxO8RQUZKbytTh0Hb1
1tCFXQLHLVwdSMw31qvbyHaVuWiaQhGumvUXRe3IOGvWizqiRzI4V2TFf5Rr8UlHVrZ2h23YgquU
MwDWvq7xuFey72KX2Bo4aWD6ZEHj+BuzaHtOD5up8QIsbgsc+Ifkeb9AQdypqfcLCoa9I9U0SaY8
8k1YAwWKRMAuISOgsN0V0R1IFWEdmfAYBuJ3XdWzowlZFZAguAzJDX8TVXgg4AWitRZx9sxM2hWq
zP6KFj0NKYcUX2uadCWK6E1apzRywER5DVg2dSvL6u+qTs/ikAG21eWTgLJX4/YshfrSQH0EuT/E
aQ3sOP6odPDVT9/cRKrucyf/HWQkYCWk7WklrX0SIBV9SzwvcugZk1ze6VL9wyfEd3P/kobuK5oQ
n3IdJmaRmBcJ3M96xYQUClhjP6p0MnPeUaTvBiJBg/5TL/5qtuoJa9B4UIcIyjiEkSZ9VCO6knoN
vMA///G//+//+dH9h/srfUBowk2TfyAx+YCeXFX+5z8l/Z//yP71fx9//uc/SZkbomFamqjDeaBY
imzx5z++PfmJO/7X/wuFajCjIdC9/jH+5h8QMr1Hfwk6XsjoN8K+28sH8ayyh5L1gmX5o2VL5Oms
maqim9LUctCT2YURWbKtZ3NPO/ge0qmt+0ICau1vjM2CNem2NUV8P85abpQyrbBGG3EWhgdEqbkw
PLZJYJvdZx/xgAJ1jRDKUZ+U54J1c8H6+HVXs5zkoaVWiSvb/m/zsf8t3eWP4VfrSfgW3hHB77On
5qn69bs+BEuTPLO8liTx8lZlAz4bxXhvmJrOUGsgMe3ss/po2fGlOVY2TRTuo3ocTqJw6o8gpB+k
4+0BazPjvTY7zsfVeOF7Q1p1cCSbIJT3NfifJwVyjdtG5iZVVknuaAp9KMQu740MsDaA7W4k25Me
lAqcnPEilD/6/FmvnxP/fNuYNLeBrq1NZtIsBklO8kKyIy6uPTRtJwuRznW/qdawHC8MTVJnJvDa
2mQCs8BS1JbmHBuGojV+nULDUdjSzLJJYY5eQ4OxQy/89hDnFu3a5sQVGJ4BKaBYSzbPTDsIYdck
N2cWn25bGedp4nAsWTVNVZJNDcHryVEQxUJRHDGRbHeIXlIPQWJIiRwaW730WBpfbxubn8a/jI0+
6GofijzmY0tMJaLwH6LDHWctbPQlA8p7A17F9pTVXLKF7IthoVgM2/vtISzN1/gFV0NIYoF2PzrS
7IpLDUrv1ALaWZKys8c757atP5P/YXEMVsUSx5/6uEWujKlIVJgDbBJ2whvoiOLZlqdosgMRhVjp
o3NwX6mB7+WdeqjPYbalmcoXV+nh9leM++zWR0zOdUxTuVtpfERwJN2743VwFLiGygUz0rj4H+yY
uq7oFmV5fk4GKzhCGaSQhSm2uVfX0c49ZdvsW7EiEbmpl6Z2zltpSBtaKmwSlq5OrLlB0/kIr4p2
u2638EYkO++ZeMVfWTuSie5juPdP/r4mD70CxrZHGeIC+ot62AndUQ68v7Nebs/z7AQgdEYngM7z
w5g6UBX5riARJdFuCEhr6Olh5UQcIQNIMdCJAYDRCdZlQycjupX9Q5gld7e/YO706KKlS9QCTZW/
v18BxwuHskaRwZbz3xGUg7XXLznSOad2bWLcBFc7GqIPyvIlJuAzOAH1XwebeG/hSetNcaFBchut
tc3tUc3FVNa1zYlT0LEXF3QU2yaVm1UN1nkNZfClOECDeN/+AKSc78jEZVtlwRvNDlZSRE3VJEqj
05AqUs0WOoFStIX86JcPGWXABmLdheGNnz89N2wYQkMcqypNV63hDecKuiva5RYh2rVyHg70+K7V
VX5s9tmrflmwNzcqQ5QVkwBGFk1rcvNSbjHLGm0tu9o5j9pOOXs7/35AROvcbClprCLaLaGGWjiw
HyMnSSQ4FhW6camoGpNFBKJYt4Fhck+hsucNX93wrQzG9pL728NbsjPx7yqVTopVOjc9rLdWCo4O
qVUkNqHj3/7PLI3zfHUUGhShFS00uAyDTxBMyOCuyuGthyrvtp2Pnm6cOQWHIoo8zdTJqdbo/LZk
to1tGs+Znp8RyF7JI9JZ+eEkxgPefWFHfrwiMQie3ZQtolxDnQ4sMDLOgsKtVRxT46JIFaXfsd1N
golqaft/9FmSpNFlblkmZ1wVJ368b0OjcitDRB1uoFytr2Tz347D3lmQpk+VKHAcK3REe6CIeOe5
cPuT63MPudmnC65qdjAUSwzJFE1dms5c1MrSUKL2ZI8Pz/CNfOrCXpg3wE4wWB280uQUVTzw6GcV
REBAIFhpNPOMhcWXZlZfGm+v/zIxfsLVthY6ydKqChMZ7ROneAsuE26VFjnYrbKn/LNGF/CXcUw/
0W3aPdze6kvDm+y8Afco0F+Hpyf/kYcUCNKn2xZmR6epCvtaESV5GjagTO+1BQGz7efRQ9r7gFma
e8EL9+iDUnWOh9fb9sYvfu/c2XzEKZJm4Pr0P7N9NZulX8L51ik4d69YBRn9xIoCSFfc3DYzN3E6
iQ0JTJOhG9PYq/QqQNypSeyl/rIaBxqqeGlfyDMjoVY0bm4Z5zDdemIgiuj/iePNX2/FrTfe/GvK
H3togPfC3zizOqG+MQbOIgQU7zehWkuiiSCkaENQuqkRv3C0n5byfHvSZl6FknRlRZt4BorVman0
gwghy8b/1m+hAz2ZD2jl7DsIuh66e/gutws2Z6fxr5FpE2/eNTJioQM2tVWzaY75yd2iKrcC7XGp
7o2FAGbmlf1+hOPXXG2/CJR71olY60/VMTzBqb8eTvquWLsbb78wsrmtbrFeqskeUSxz/PMrW4rT
uUHk6ANxDJhQUhVrlEb24V5+puoHnw1I621wEhZiXnluQi1LlUh7kfVStIlLLEkvk7cwRrPSrjrS
IgMYhpo0qWwiAP8rgeK52DZb2DMpcX4F9WmQiXuwjos5sXG7TM66LKqWpFmWToijTjxnBblIHktM
QGSVg7+qNQhnJaNSXr0UrnOLKtw28VzABIFPMhYIwCnWKfvdXoaZVXj3EZNVQNdGjOhZGWwlseH1
h6L5rsmXXl8z7kZmjWXyRIYF89fk4IQdtTG3kAY7MaGtleP64g9QgP2NkfDA0zSdPSWbEx+ApJoj
QxA2EMl9l9A+UDIXeNbn20ZmHm3cApqKkzENTdGnT/QyThxHDJXerk+wuhzy/bhb6g0SIbxal/JQ
M/OG4+RxbMgSYutTt9YadP266ErZuQUWsBYJeUzn+8KIZuLFayNTrwY7UyvRuIH+1m7YiVt0owBt
u+vqE00Vq34HW8YK8dJX5Fai1yX3NhN9G+ShyEHzsMAXTA6jKZQIdvZofyXyXds2e3RGdi2tKHQC
LeyOP/fN5LSRhVV4yIgql541fsqVu+kNDUo2WYNHHXGOqpS3/vBaINlT1nRkuPS6K+GzAvuMA4p9
LOx0nXouQmnhuM15WD7DMi047SRSp6N7uvqM2o+pxkHZaIPqXTV98tlUn7pE2mm8v6ldrTNq8a77
uae2LyFOtLDWM+GMwZNAJmCTLTjvJmckrrwIfF7Q2dEdqtxbpH6OIBZ3cK5u8yM19y3X88bfLbm6
GSdDesOAactSVe3DPk68vIHKAJUmPb347Zeihh3O/bIwtgUj033c+3rtJpGC5uIP1A1P1pmA4x6U
wp9cw6q0M4DBe3MhzFkyOrmeDU3r0yhkZA7sPT0wi1r/qYXK0rotmZnsmhx6SrWIMQNSG9YSZw+o
4BFGQ+iCDvAsrYfXpOMVvjS6uYjneuGml2XgUQ7uhaG1gQ4Pn5u74idCVnt/712g3hY38mrZ5809
KN7ZnFyLtHNXae6LLbn39I36hfO73kufQJUF3703+sUvxlvzWr1Gr4sJuTlvdLVNtXEVrs5m6HR9
X7vsoPaUXhpbO5CGO8CuhS4hQd562MabhBDv0iyu76xlSoGkQiVSodOwP1MrL+6drrXFRzToood6
j4wh0g9r90F8gDD1qdvD0GhrLwtnZtw3E6dokmhWTY3iFG+ByYgDNM2KWM1bu9kpu8oOgI0dUKfd
jEP1EAHJtrcNzvifd/YmTlhByViVO6jj4bSn+VkS7D9kLAIN0VYGUl6T0QS7bXLmDn1ncvykq0UF
CKh5XsMQY9P6nEXag0/J8d83MS6drAJ0VAnp3ptQ+qAP08xqbDe1Rq33cyAVC/fGzAYxTcXUVVUm
o0Px5r0JulEt1QOQbg+q9w0ttzvYYkFcCBezihcyYnMTdm1qcieHgxPrEQ0odgPVmVU+ZfVCVWh2
LES8JGlNkTzOGJBcrQh8h+WgDwYGoK1x8m6tBeVXRXX3kdQsRPtz+20MCXUA5aZOF8J7U16bICyd
SKxMtAqAC7We+SyAjm4r8+g5YJJub4SP5mRxfLj/KxtimpPbwI26ws0sHZJ6UbnUfX+E8evOLGiX
rgD5BZq6cC+Mx/P98ZVF4O/ABySRB5Q4iaubpDBB3litDYt+t64ARtAElGonWU27hWM0Z4o0lSST
zpFNQxz//GrRnFbNXKvXW1ul+VCAgqPWqy1v/wUz0sdoVJZEid8vkZZgxSbHVe8hrjUNiVtczyCb
GArAC3QV1rT5o1IimbtWkAz6Z00jFZ5yTbQ+V4XzTcic4+DDjw9vTiF5e3o4U3rDkaVuD2HY9jlN
/2hqdo0Hswk0q8Xj7YWfuShlNphGTkUnFwpE6P30aLKIbBtwepuymcz9DEb5rB+Ftz7fxEegb6vk
FXGu20Y/HtT3NidTVZYN7HtaWNu6AjEtCAoJpOhtEzOrzuaCh9GkWKzK8nTVa8lPajcqbDBW2zY0
H6zIPElC9/22mY8eQeYtpfAO0Dio1Lffz57qdzSVU/+28yb/TafDs+kUrwDNtwL8On9jSLzbSAHQ
/i+SQ35vC37EyGzp97Gl2LMTSNsAd4L5zb/dHpI0/p7J2dRNhRNAkpr6mjFZnTp03EEsyswW9yTe
9xasL6TA4K3UN+UGue61cwbmd08Dg72Mt5lZN0JPi4wyaeURWPR+kF7vWtCoejWpBQSL6upMb9VZ
qcXjwiDlj4OUZJyPqEGXI1JDfG/HKHJ6YKH/tJUOuduTvA12rroytloI/9uW18x+6Skxs+klRdE1
SPNURbWm+bCKlhK5rrHoFb51zuGOOLpqsHDbLhkZh33l7EDjRz4KBK0tOBV05YXWrMU2WYgaZja9
TIVGx6VSxTPEyTUoprHuKV1QI84HWUIXIpYRacCC0WV80cNIWbibZsqiskymXtEskYIWHLTvB0Ul
kiZymCltGPmzu+bOOIQntV0L2Zamm1V6FGltOICl2YpPt3fJzGxeG55ivwo1QiPLDHlEqL9cFBcd
8Ay3LczdGu9MTBxIjtJ46NM7Y3tHnSJzSw/Ui7UTnopzcmh35Z20hc3jHMNbQIfylwXj42GanHRm
VucqpvBrUJ16P7E0gVZskbQlowhn9DrZ5b+sbbkZ32WpnfyNnInM/yxAg5Q3RH3qk6NYo6dOMGHG
tz6hw4Eycq3eOUtucuYepuRrcrJlwhltOiit60VF6sQGPThIzgNrG1AmQPv7LGqHmuqeK/24PY0z
LotLQDM0soT8gzmJZSDGr+nJkGk4GDUc4LX/7aU6+i+quL9taG47Xhua7hUxbXO/VRu7j37I/afK
fLv9+2dShFyUxOnyeL0wmkks0CRJ0aUCz4F23WyGTbyF+32THbQ9u3BxN4yndrr5ro1NrhmD+C8z
Paf5g9Yp9xX4IO8gHpYSddLc8vAqIINrjvHZFHUgZX4qxWJd81Jst+nTCORwNvh8KhEjBi+3k/US
enJuoa5NTrywFKhiC0V4bYvyV5jTYf9eLazU0qAmJzcsBeBwXVPb9Cer++pOO8SvPH937ku9aclu
wIi1iESac/vXoxpHfXW3ZEIC/0UIhDwcjnX0A5muVds9WMiq3h7c0uyNY7+y44ZR1yM8Uttu9b0r
ZLLuS8HhnIu4Hslkn6NE4w1Gzfp4KEc4NIAlNGjTplcOEIAJ6rYUlor/8tLkTXZ7C/Uu2UVMqnva
6fW98azDwLsGto96h3gPRRPpi2Zt7IV9C+oh3imn8E7boxEwUImGPnJze5KXNtDkDhf0LjDliO9R
LBJV/aOrIsuqLzisPznh6Rm/nujJzS01RWE0A1bg03vS7vI1yaGT+cXYyrb6GcocYKLHH3s44Pa0
zKyz1YirsjbyPWzzGzjUzG1nIz4MW+jtwc+5HgJ20rq0GkjWtIhcpUkPgcifxXAPJZW7dqfuin2w
MPzZjfyXGWNyMfSxW8aRUtV2ArVDCRGlGz7eHsj86+3KxORKKDMa8TtaYrjBx6ouRR1zh8bnVlmb
Z/HgrNF4WUzFz26dK5sT7xbVWlkYBjbD3+pjRiJe2US4VHSupVXy9q88/CLmcpyrDzvpyujE4TmC
GsRKzJIFR2evHZpDsUVbmvrO0qLNXoJXm8OYuDmf3liXdpHxvqCpfNcdeL+TzRx9qrtZuimW5nLi
64RaN+s0YC4t7cmroSX42Qk/F/bI7NRdvfAnNopMDYeu4LVtms3JcrKfmpT/6sEbrHTN/6TyMF4H
kJHHXfwi+PGCn5nxe+/ec5PZdKREsoLCZYC5d7aM7hFimlXn+btYiV5vD3T8VZMt8s7UZJxiWHqG
7vhsEc1bG+rnZFg6bTMz+c7C5N4Ies9NVS+q7TxW7iUXicscSe8h3Fpii5xNQQeRSJPpYD4TAS74
rLmjTnVB5r1qEmx+iGMCH435FvZ1W31UT9FDfvHP4dbbJQdpH75o+qq6LxcekzMFDZgXrkxOTrpq
qLnpaE5lI3R9bO6kDRK6JyCb22wr3Hdb8Q5Ku0N9KHa3F3JcqA8LeWV2ctZ7M4lqVWYhHReCvidL
QAbUyRc25njh3jIy2ZhCj8Z9UZBoKOhep29+Vzv+Xi+6vV7BzmstpQeXxjTZnARPSDelrF4Xay9i
aZxS3zv0yVJz1NKoJju0CjsJGg7M9BpKLn2zRfTvmA/5rqeRVraahUmcHxUJqbHUD3hp/JyrUC3Q
/KTkzFW4Lx8I28/Mf5Oib39jN4xoey5rmZ8TG3UnWIlGF5Qd5I/1yPYH/XcJ49JtK3NZLzrZSGuM
kBb1Q5q4V8QyzSN9PF7dZriDcOgk7dQtXENAlKX9UKyii3dw1+lzdr8Ev57LcJAzHrvaaPowpGlA
MqaoYZxA+7LY9Ovurt0rh7GDAr7nfbtBSGDtneqDdrw95Dl/eWV0Gp7UUum7jdBBtEqKWst/eP7p
toHZOR37A3Ww1zJ46Mmm1x1S3mHcVrZ+P/wgYXMHY+udeJ/ed+bO+el9cp67t+Ype+wPwb06LKzo
3PCoaKjURXXlY4ZPMpRW9bWksr0oW5fxl95dqAbNICJk48rCtG6fy+joNQZMtcD1N9CVnfQjE7kH
dXa/+IodXe3UXV3bmgR6UZaojgJXEXki1FxWmR2vrXW7k7bJabnnZNbxX1ubOH5RBNwCPVkFIiEi
3nLPMJVszQfzzvtdbvpN85h9de36sFS1/1PVmo6SuhoZIhC/lCMnZ51PiuvMi7C7i47JUaaDLV+H
98YBGgaEbbbCm3Bf3wWH4BDurI37HYr9DWLf69v7dsarkcy3qIiyvuT1J6+WwenhoKTL1DYruFjM
l9J9UP1sYXvOGlEAfOnkXMi6TM6G2wONoJ5e2oH4YDYl+gb7mKfg3xjJlZHJdRAq1ZBTLSxtA0Bu
D39P7nynRrZg5U/ibrJs5FdoHDFoT9I/APct9G5dX2nLMUGr782Tvm7v06fhKB2Ei7pJfg9rIvWV
tyVRTOXgrd8NW+pKj1TNF+6jmTP/7kMm+9ZVI1QFWj5EMp787tlRFzLf8njMPo7UAn9EHp/xTjZo
nw+pqCOixuMgO6KGaLe/R0hLuQ92UIgcjL37pbkoJ2TjQIBam6UOt7lkFgP8y/7k2W6qDQ3BsM9w
QAxbPzXH+DFUORjKPr/TThqMzatorz7d3kVzfvyd1cmByKUUIkvE+OzkrkOIds1z78tw6FY+baX9
xnhLtuI5uIdm6XHZF82cE+g3mW5dAn/1oZAXGJajNrVe2ALCayp8yBLENQPszAtjnMkJUR8Gba1b
MlHvtHxrVlHcWH6fo6hS7eN8WLvA6RAdgx7AXRsoiQ5Q47jWWdAAL8FC2ke/20HeuTCciZWzVtPs
OUHFdzEG//hdCmX5sX+JqpFsTMHGemMNKCJoqY1y8bo4QjyCCk65TulFC97QPPmMIt+2P9Sf8u/S
w8KcjMfl/W7HtqXQgIEjJHE/CcRd7jcF5cyU7AKg6m2ORBx4onYjbcWDFmwRu1swOP7CWwbH830V
T5YGIBG0A0eDYzoj2ESIUHHNIZO88R6No/bztsHR/320Z8hkuzVJUvSJvayDv9opsOcVOVxN4WPr
/kSN7Gu46IlnTu4I3+RiYyePzQWTM5RJlIpL08nsfm/km3rrHmBAHDNf/tE5RPFmeNPJfueH2wOc
AY8qMiBZyi1gs6QP9VQK61lrCnL6p3tUXcM3dDCPxhbxC9oZontlact8PK7v7U1mVAoktM8CJbU1
O72oaxiid2hSg4rXTiM0y99Eiy0UM9Hze5uTq9TJ+8yRFMY4AuMdKFIO0SZdmxvdDl+8g3pX7J1t
+2kpSvj/mKV0JvNugI9iEpIBMUyTLBZTW4RQa2ueki+VrZzDV9pf9+kRRix3RX7ezpde5TOHRCac
BkxFsYkLd3IHxZVYVVGO8GKzM34YuxHVqG0RmuRYVvtkv9juMC7Z5JBgTwelQ3OoClbk/aEMNRQX
UcYb7bFtyxUAZCgM6h1cU2OlPCYGWwx3x9PwwSa9NyPHh0KXweS0UD2pUJZIWdKT4K2iI6pxq3gb
nmB5O6I4qN2HR3E3Mn5kawW9uk+3T83sJgbVTZ8RTwf4Td6P2K+dKNEKPbELhDoDuy8eK3lpFWf8
Ok0/f9mYHJSoNMTAdLGheSuF/DjV3wvVeu2M/NWlt83n6q37BodqvPN33r8NlFMUdiz3qm7y19QX
GXk3oA0uJ3YvGesKuZoc7Z3bUzjzOFIU2kINfjBKXZvs0gJy9qqM0oSCh3uwPnmU3MJjcEgIERZP
4sw9RYsGQA5a5CVJnTZQcDu3cgsekzyV/Ds8uCcuqc9o7qw16gnCy8LIZs6fAn5JG7vfYTqY7g6z
UT2ZsxIDRdf33sPYSoHe8xoC+nX+M9wtnoWZS+qdvclOqfqujlEqi3FvlI4sZhJyg+GgP5Q7A57t
FbKd6UY+LAOaPx58FcwcSXedgjp3yOT1EHVRG6SGTHZnyOJ1IrnRAamr7On2fE4PAnVm+pbAdfw5
6B8eQgJKO6qvyMGlG4qg3qZOhHCRVqCtDYW5/KNxIv0hY4VfugTJh4WIY3rSR+N0EYFjAQWkfNg5
pW52Uh4JwSVLY6jjOit302OQquJrn4RxvZAQmbdmkL2lGw/ugnEqrsKbsfZeACEILuYAaXrKY3dV
Sk6LChMg+NuzOl27PwOTORIKLdUjwOO9KVS1Q6UxleAiVQr8L0PxPCjQMv7PjEw2SNFHaAIFYnAx
ijiAjVUKVWgvk0BsFiZuaTQTZyJWfVxmGnskkui+UsrqIRiUn7cHM/6O6yvnz4wpIxbV4gn8IQeX
V3mtiYGEGk9fvVUDBAyhFSYbJZLhmUTSYtvFYfd3JpBDBocIEag2hQ/2aZ9Dk94wgY0c/A4cTdjW
vhItYImnDuTPyGBZV2kuA9kxtRJlQib7SLxdJKHOd2mQtRvRlFBqU2PxzQyVaMn3T+skfwziGU3m
kYbFaQdtpgJ+SOqcYcVxuobdzUOTVJdojqp4II6US8RUqJ8aHf8q56adoCqxsGVmz9rY/AzKjybv
6bupQr+o6M00uAxUtvXQuKOVb99W4t9ZwSszkyPQByZcEG0WXNoMDeImQldK2NzemH/69j/sTDLg
IrlMsIN/khJXbgPmu9TU5Ti4lKJLLrWn50vsNQGVqJoUAw/zk54V2lo08mIU5yqBEWS9+f32V8we
j6uPkN87FEGtc1FoouBiWYi/HxOpHS45YQZdkV7TWaNgFiQAHm3nSz2Ysyt5ZXkSjVlCgaMEI3dJ
Ry3xx86hqxWeudvDm/UwRGMjKRgFgGkI4eeqpNSZ4F/6TrKeqxh9a7nqiqfbVv70i35YSii4YK8D
jATk/v0sZpkeAT8PgotXtNkRRFz7UEhNe0k0GKYSvQCCWjfqiuJsCZ4y6gYUpQx/0LbQL7uIuBuD
cE7hSvXXgaHoEaoofnwRg0H8LmsJlJeFLrsXXIh4SZCmW7otPzx5xoNNByK4OlDVxD+TJ4+bN5XO
Lw8uuWnBRJwWzmZIMmMbeiggNDFM22oBwW2HXPBFaHVxbfmmeBdlSoGeSsjjj2TKpRQG8oSNq8mr
VDd+3Z7huXW8/sLJNoWB33Fh9GCbGij3oBbyXHjx820bcxuSl9fYNCOOHFDjN1ydR7f3gEGFA66l
tCA6V3w9NveBLIgDWsnIDOz/fXOwkPz3nplEDRHyFnJl+cFF8KNnbvynUjdsMLgLnmzugBMsEASB
BaXbeXLMKrhQOilyg4sIiPiQiVCrW3mTQpuc0uVqkq2gyGf+namUyIaM/ewAsifuUzAl2qmTKrz0
epT+dFtB07Ywn+cIsxSevuBIZ9dtDGdFkerCh26n/0faeSzHrTRZ+IkQAW+2aE8DUhRFSXeDkIX3
Hk8/HzTmdqMRjaH+hVZUdKKqsrLSnhMOPDNSpoaONg4DLE5xAFp034jFYwRb2VoENA9h/9wV3nWd
rQTARJtpyQADDng2Fn5tPXg7H66UuzIvyNbVbn3g/w/QBAXqzihrLbTrOlwbVlq0NSR8uLIG1RRQ
QC7V1BLzDEcUFxA45a3y4CevwfAhLOCQ3TIlDZ2B8VJs+x3N/cTzEQTRHz39EHentWhzcdvPvmNm
NAZ6IYvQwHkTtPquHFwqHuqdH/crufmlm09bMWlKGpoZpZ+lDAzog0dgVUNHlsNIt7syBIg3ZXhj
XHkqltbDa2Aw9WGpzAXPLkrWaTnRCd4NDH3fqZPBStUz+z2swFetiZnpT2uFqKmBGNccHVGLT2ZU
/fJhwbhtXa4Sk5Oeni9n+o4zawYks5cNPXIa+HyHDVU3Jun1r9Zoyx9Dxp1L4ugJqvK9HYh/5FJB
ocw29U3PncQsj5r/fku6shV9YOGFHP6/zkQ7lRSi9dvLXLJuk/urAfeDOGtmRDOJabpExk/Laywn
sN/BR0PhUsKGW5sfBKlTHsuJAf621CXPexpRZWCe7giK7Zd7C0Ye7MpticXJ6uGV2X35pIdctzge
060J24n/FyaOKJZ8qCjRAz8fi2WoDo4WAy8tgDZvNFPbk6EcFtYaKBd180zMzGyXpWkmOezhDjwe
tiBCstjB9Get1QPWxMy8pSZhkg6GHW6agIPZApADj2pqWPvbp7QoBrPBVI7KbMC8wwTMdBjodHhY
5cxTMsALPeUhqGLZ0VtP6lfu21K6QyOpyDsEEscV4I/n5wlEXQRjZmj5+ySGFnBQBWGTNPA0i4kn
fSgTysG+IIsrkpeWSaOOqpAN4L6Zs91UqrDAi+Si51DVxrbPZMtErTrGn0ePT13RxCVzDFiDQUTN
ZLFszax+UmQ9qQ1UpB+S7sXQ6bIqcqU5vv/oiJsZ5KJ2R/PMTBF7tRD6oOSClZmyDZvoTp+ymm21
co8XjeS5nNnewR7a52XM3k3ZTMjiwCz4mDxapN1Nmw78+8SE3NpeS2wu7iHQn+Tf2EZYKi/NRx+Y
JTyYWuBEBlTXY1HdB7n86y928EzGzGGuhoy9NQ1QxwfpvhebfRQOW7fWP/xnYmaPZj5CGNaHiEHf
9i0d/W7rbegD2f2FGGB6QHykH4F2qssd84ohzdSE+CpPfPp3DSO5s5pWs6W0j05/I4rOJrRuAnyc
rtvZuxnGaqoLkRs4lTz8iATpt256sBYQpN6Ws6gE5r9yZireFa4A6aOFHKt/MZry50jr/oppWDJK
xHMGedApCzVvazAZuSjqWEXRhuHeVZTSrlrrLVabN0FPNVsv6vusVtYw5JdWRvFhmvQUqUfMPYAq
0Io28fTAkfLMPFaJ+1kBS3r7/u07FzJ9xNkxSUKSpq3GHVIgM7PxBu9x7D79ZzJmqlAYPrx9oxk4
JSRKNiSaNNqIf5MrPF/ITA9Ip0FlBf0wvqAWbuqq2MUipIW3VzJ96Tw/oZOcpusJR0mft7SJcdGU
PtQNTt+7h4zZPBWi+1hWVl7cxUTCuZyZZTPEAFo8Uw6wp4IFqxjNo1Dk2PQ1ULelxczfQQQNTef9
ej1lUevOljgzeKFaFULRIdor5XsIlBJ0fRVEcE3IzNwJgxSVqYUQHPiNVP6A1nXlpJYlTHBMtIzy
NMxepKwYc5cp3cCxajhTK0uHPKRca1JbEzLzmtUKZmS563kc9DD6HEfqMFEErUU6a1JmXnIjAhlN
RB44vpJwKmCxRuAe3Fbs6XZcKfYfaGP6CwHQm11RQRTbFlZTrqhHBcEFIbsVJ+JvYTvq/u62rEVv
gSQi94e+V5qJZqffjn4ZFnHFgsotlMtk63rZlrbRTtgV2xbikHI/jR4y47Rixxev75ngaafPjF1R
QdbraiUWNcyPQXc3QqIOjfHt5S0e15mQ2Va2gt/EFaSwzmjVv4VB/egnyUryfk3EzNb1QhNKWc4G
9p1kV4EKieZfOI7nRzS7Pn3RKDrT8Rig2IeYPdzAKGXHwVopZPFAgG4TibFhfv6D6Xh2IJ0LKyPx
beAkUAgXJcBEor8PszVGi6s2nymYnjrkSX0CMHxVx+whdu9N+BSd/Eu9ndAoIbD+2gKO1jxk2+H4
XtTSmThr5maBXVA3VjeJAxuiG+RNFGkPnvEXPuPZouYhBGV2H3YspAC0/UkuoVeEy1XMvJVEy/Jj
pABiBVI4gwzzpHySkneUjIhEWb9nMnMf3CXCkYkQyRnvhEP1xCz8oxzSvl6tqPmydvwreGZexwa2
RDP2qQaIbbxVA8+D2LQyNqUf/U0oAQIssDKgCU0tx5eWwaSDUzU8srtdqj33SXjM+3jFUb1qE5Ul
malxVQGFFP8bap5LGXkKT1ZUc17llo54MASKTW4dNO+g7eO9sDE2HaO1/b2k7ctvIKTuoGhd66qZ
ru2lmb/8hNnjHkeNqlBtwPKeqt+w9CS6XUBsugt29REWd1D7hZ3I/MipPuQH6+d7DSPCuRq8yRPM
5vxJ9kw/gb80C5ym8Kh39Hbor9GGXD9jlyJmGlPlpSWYESICclWBVe4FLYbDrDqoyntne/6cpqVT
45gyFSSkL0+zlNRB98cYx3mIBBgxYdPuqwZCZnVcm21bOLVpOh88EYY1wJecmRNB8PS8aejCqCta
Mds+qyDLBFpu4/d6SoEldsEZsfTxn9vndX39aBqiHECDPI1QsARcrpAKmiyQ8OH6KYP1u0oay/wi
Vmob3CuFN5bvfnEAvzAh8CA1rV2zDtWjWYNlh/+etaMMVZUZuCReMuVlaAVj3N1e2sKOMlUAeD29
NaQd5wGdlLq1rI1K5DCbE3xJLLN6DDU3PvhNqD5AZTzcd7GardUHJ0dtdvtksPRFGsuAEGP7Ljd0
Qi1qBZj3nHSkLtzBhC3TOhHU1MU6jeZ/SreFtQl5MMSD1Yl9e3LTFsqQ22tfuCOUnam7Y4tY/zzp
mklQBNOxRL04818sq4Xetou/GbFXQvI5vLvqMCGzkjikhqVzUWa+K6O7kLp7pLlcv3R/1qaniW9Z
ZGhrw60LWwvqKUUrYnQGqeaV1wKyOJMq1dSd4tMxCEKCeOcG2vggJlaxE0K92uke9Ot2Lcjas6jm
48fbu7pwWfgAnQ1loTSDTxp35sn4bWl4w0CBvAPwdaN2Q2frQjvYWjgMKwe4KEqdVortmYpnl6Ly
vpEKpekCp9D68tDKmrAZ86o/mB5szbdXde1okp2kuKpNEPk8WzNHU6bXzEvrOnEU0DOlLXjlg7o3
y9p8f3+BxWJwz2TODuD62dtYjBiXFMZmJ66tLtiqiRoOB1Pqqm5l8+ba/2dOQKfoMBU5Jnjky83T
1KLJqljTHTESP0awSuWjcNCaeBOWw/b25i2Kwm6SM5+g/+f5m7oKg9AoEKWUDAG7UJMX1t4r77zi
821B81P6syZKxIwQTvHu3LGA39Qwq6jXnZZQIIW7WvL+SgLsImSiALSaP92QSuaEG43uEIduevNj
T1nv9hqu4dsJO6eeUWZLwTyk++/yYETdE2LZbXUnPmUvINHcw4dcHSekHRmatuoxzrfuyQABRN83
X4wDqHj+bq0KtrCRNFiqsilKfMoVirLbV30gtpLiqF5hF+EbU70rF2pSr/MngKPSIGnTgcUHeQ/l
uFwlZKRUUrRCcQIrobCc7UsI0pVyQyr2IA3fbu/pkjA6bel5mHoqr94bi/lVOchixcmHIIGQdOho
2htq2ek6s9wB85J/VHpt6FbWuKD3ZCwpI8JkhMrM8ciyNBX0xDdlR1OjTRL88PWJbvSjJbzdXt7C
aZ3LmRfwM1eOSFBosuOlip3ED0aylu67ylQA8KeSpaDzlDZ38B9nZkmsLBAFatd0uo24aU/px/6z
/jw8B6fQUZgq8oBXg618Zf+uoQwATldA80ZRmOi+ChSaQc1jkZkjp93rd90LFOIMO9OJvkud4tn/
EP5alXitKeS1UXiSZRPfy9wfGkduvpGJBnEBROqUuBmxvh/vS8ATsofwRd/HOxLfL2t0lteDtKwU
h48WeDJ1DGxM33X2apaxG+MRxoYTFtP445s7fE+i+mFiO+ZF/U0vHUxYanzsgFmNu29ZVMAg33H1
I7jdRpX5U1NxN55Yr5ju+RPLuTNRjxFgKAlUwnlrtyDH2ah7geGURWGPQbGNM8UO9fdbg0sxs+UL
CRzbsuUbTlHoD61mdrYRTc1sTf7SjH28r8Q1dJrru6kZPLFTdz5I+VdcCrnFIF9fwastRa0dGfs0
DPelCrF8//P25ZyCg0tDN3kOzN9QmZFUJgEuTzbRrXGMs0p18i58lgq4rpPE8d2PmQfSHElfeZWS
bu4CMprIsDCodf8dY87PzITEh8azQnYSoTyp6vhDQj82Zu69VJV51JKq2vQ6FYFQTj/dXutVB+of
0YD2Tclm+jXmix27OBjlQZAcDT4H25UlCM/TxzGj/yWqvoZxvq/74GgOwUuXj2vF18V1nwlXLne6
KdMszPpQJnASPslSsoO8m3aAUAjsukxPnql99XRpH7jleFhZ9/TTl4fMltOpOSVyQZFVZuYxqsNB
H0dTcvzGkjcA2XzQheFbkgffvCJ7UcbwOYvBVffVg260cC0Dw+JG0Mr1bfFx5VOuHwM8B3DOp05A
tFufxcj0+iq6HyoSyZVhM8BKFOwmJllAfCB+NI/54f2jg+jbucTZ4o0ubJMxRmLfisZTEmu/QB8c
7TYQoo3YlU7SxfI2D3IIrFsM1dAG4qavlXYXJuXvNBLWDmNa4fwwJnxqmgXxoHmtLvUgS1pBpn1P
crxRfYYHyj2MYUGtWogxlZL+i/KYvqnD0adRMT7FUrKWEbm2LWwIOI9kKphWITN5+QEDDq8sJqPk
CKLAvQtA+1GPo/tQC79uH/ZkFq9X+q+gSRfOXo1KV7NUzHvOOkm+t2J7VAJmRaMPYvyPX6+1Vy8q
Fs47DyOk3hT7L4UJnWSmAyvDyxieJDm+9xr/dHs9168NG3cmYtrYs/XIbSYHQxPI9I5/ks3SLnV3
oxTi/raUxV07kzL9/UwK5euuiXpfdpSRWbOhtVHeB4VR/KHakprc3Ja2tqZZ8qiMAEciOyY7Aelv
xTO2pvbWCKuJ/UWln+47oBhgdM/BRRPGoQu6xiVHLZIHWY4cLYj2BXZ6MyqDCe/jeNdZ8a4ohy/9
2K31sC7qBiE/yY1pCH0e4Y2loZWx4JIIz81vQh3s6Sr6fHsfFy+VRV8S2RPScPPcXxRn2tDAGerI
7TcTB0EY+43cfLbU59tyFrXjTM7MmkVDlOotQaxT6blgZ2X2CTS5j4kvvSZe+Vin7kpV4do/QOfP
5M38A6ks/0xzSA4eyDOBSmN7dfAzC8TclgrjTRSoOWdN/HZ7lctSSb4xn0hb9XzCLByMTs9JtTpe
q+0KVbtPhMCwo0K8U8b8VxD2qQ3l5cp80TVk3vRSEPD9r9RZ0JfVVcIbwRlqg/nS1NGzrHSO0jff
Mkn1bNFt7iJzKDaBVd8ljddNF3PfN7Q931780pX8g8JOWDFhRczss1tmluulMq/12J2CrD9lgvwc
KebrbTFLl+JczPT3MzsT6FFjlgPvYpoWJ7OIXgPakleWsiwDP5Z9hV1qzjThtkUaeUCSYl3qh86M
79LR+3J7GVf94ZNTR5vH/8mYndoQyEGSTevw1dLceq70qHgQWbVSbRspd0T0hWGjab1nG0q28+Vo
22vFP17cRlS0m6+wB30XR9WOtMzj1up3ltjctUneb6I+jt5vbYHkoHJP4oSQypjdpg7kwLrwc9FR
4WmVFO/3IFl7Isjj7T1ZMEYXYmYa1DUiMG1+LU49Npu807+XvcIe9JJmU4P4/m5h5/s/t3yhGpix
7nPGXpVtgsSwC/2YN9mmsP7miQfGiPLcBONBkeVSY2UhF/RaHSRHCtQ7sU2g1DWHT7dXs3j56OOm
gqNST5njpxhd0AjF5LNYY/rqxZkOKbgBgoqyhme5ZMixNP8naDKBZ9cPfF7RHypJcloMiAWyqmj4
u9pypO5lVKvt7VWtCZvdkRF4r7zNcfmM1t+aUblRqm8Ws06q8TgOKxdyUZZBIQG9xcdUZwtjlNKX
Wp+nPoDdaNNb4UOZUrDMlHELViHmPFmLb5YlGnDYUcEgzpnphWXleifK6AXAK9/Kynge++gu7Oqt
VoJkLrnpWtPSwv2CffBfgdMHnZ3d4DV1NZJod/Jc2fSCfN/5LwnBsu+7Kwc3bdbchZ4epKnWTcA0
T2wFvhjoaooktYwfGQc6BoK68czg1DXlQ9AYhyq3vt7WlWWR08GBtDKh6l8uTkwJQGgExFnqDQ3r
KQKVMbgv4mh987ratX3ZSuzCV99ui13cUxb4v2Jnjo2fAucqZog1XO8HTJwPkR7/cAXjmKnNy21R
i/qC/TAZmIcFcP4qjX07DpZfS06YdHhqYb+PB57zsosGOxKEp9bQ8xXDv7i6M5GzC1gxnazWWsml
kEfFNgT3QezDV7eUj3XfrshaNGH0HJNj4ZUBHOPyAN0qMaqwrCQnKWBWNF7j/Fedrmzh8nr+lTG7
AWNdCUJnsZ5MCks7b8e3srU+C+DJdk24BgKwtqCZRen7ijEldVpQrezMrNqJxaskrR3RmpTZEclS
HJplzpIGAW/rXree4nalyrq8a5QWaICl82w+AV2oHS9YlWDz/WFb5fWr0QY/MolxWSYMVnpIlpR8
eiMBHdOp0swrrakqj1mopig5xSbwr7aq/LOB5q0ZC3tY435c2rtzYTO/JhKHKjK7XHLqYNDt0G1/
qX312ib9itoty8GTZH6XIGtesjD1nhbyMZAcN9Ke9SF+Err6wZW8lUhgUQwZKjw1fDRxniGB6s0Y
YpG9g7lHteWmP4WN4og5jsBtS7QoiEFtxlgmPtt5jb8AqLdl7AOdSzzbEr7WCqiUzZpmL6gdkLMW
HfEonUgm8NIgQO5XdFwi0QkC7U6Xyi9W0z00qfTaufnp3Qu68DxnQcWQR1Hb+qVIiRPTWurBYzOU
L3Gev96Wc9UpiNevQWs+xYeMlXBUl2uicS/w1boQibf1R9MSdpZRPzNCY+w9N7ur1ewQSMKxy30M
/KB/9TtDtznSk2bF7+x+m3/JzDoVrVxmYp+JTu7+qOMvUhPZZvD+cvjlcufGqbCEVhJT0WmkD63x
qBINj9qX3l+DQllQyPNtVWePP2QfrMRiMXX7RaEjoh++NQRSK4e3qJD/Ht4cyaMa4qGLI1YjH9Q7
8DSoum+jDu4I79F6nFqKM98e8jsLrq7dfyh6ZqliwcoUlxIaFTSgUfLX5Jh8CAADV7fiD4aTwpdp
RlQniFkxx9cMSZcKOx+3LfwCoi6fNU/obt1Lc0gOcmgnn8qnif632WsIPyZPZr5j2dJK1mi6djM3
8uJYZ9cysPL/ET5qD4n8ORrctSNdkzCzMVaVGUUqsq8hTAqCbYjb5tE81TvQiPTALj8kH9NfazMx
fxz7W8ua9OzMD6+GXNJ6iz2tgXQD7npbfgx9u/7cupvg5L+4AEqFH8JPmbm/rUVLi50m7xksofh4
VYZtZbVz25DFBi7DooMvVXZcp99vC1koL1OvIdiFxc5QOb65R0ydSKIONTL43pibRDwysnf0tyoN
S2jLTriLd97HNU1ZMACwTFLLViF/pNdnbmhKtZa0LBodgi1a3HS7EuqdLK+ZgAULcC7mT6Xu7ORI
OJtZFCSjI6k/SypgWslMge7aQfde2AnM8+QtgA8H8upEEHapI14X+qKf+KMzKspTVGY7T0IhK1c6
vP+4wCqhNg+NLxjv89o8wAilaKXe4EjxBluWAFIJ2DRTQIm8jR1xW/4/BiUWnkHm9oCmY8iJOaOr
8ZkykUaxKjkuxR23tGHtc9A7RjnfCIO7l7z8LejfzCF5yor2PvdDu0q7bWf9RXr/8jNmbyAchGkN
RPro+FaydQNzm6bKnaxQKEmP4pDuNOkp1XQ60v7Cnl9Knulr7HlWlGpsgHww7ODF2IfP3cE95fcw
SfxOHXNPznEd6P46Rr6QOo+R9aiWQxXsFEd74hUxfyeQnNp6aKffrU++U995r+o+2UZPMSTyYG//
vK1q13f0UvrMMDBirTV5yW4HVb2tPHUr+yAE+tbx/WJI4JChgqvDuMJchTq3ogs/GsCE+gkMja3H
nzxtBcJxaSnnMmYPk0mpiaQQMiz9U4abppl2rK+UMK6tNa1wMFXqoP/SMTYvuBalwuCkkg8OsLXH
chiOIoMs79+qcxGzE+l13x/dOh2cRME8x6Ut1cFWUD/clrK2kJnvwlOUqlqFFCFMq62ct8e4lcbt
bSHXcePlbs1yx1Kn9yZ4OYPTUvNQQ2VXM+VsFq9dOeykZq1AcP0OIA2ENQh7IVTEgF1a5yipRz9V
OH/N/1TXj4HpHxvV2GrRj9urWty6MzmzrfOiKqbhPxycKI+2tDVvzFDe3RaxoMo81iAPMb7KezMP
GnWrDceASMAx8V5b+VMCgliyVrRZEEJj+gQP+od5ch4Al5rUAd+XdU5TvrkWehZ8GdbQ4RdlKJpE
Yoyuc3onZmcSllmaCXrrjMXXqs5svf7cBysO6cK5y9N8FzlicMphXrmUMZZmShlfbJ1Gfg2N36r7
S20BwHXXSgYLa6GJXjSo+/JMXqHp9GMRqAwntUTyd230WsuPgbDi2S+oFvDiVCmnQWCAYGaRaC3J
QlFbFUupfBt8x43g1Su+xaIIwlxAgWgFo3n4crfKWmZw1Qpax9J++j1E47K24r8v7tO/EuZFHJgy
BE3ww9YxUhg5BGCWlHsrW7PES1KAUZwI4QEpJwl2uY5hAKYjDaXGsYJvOtzIxVsImcPtazj9xmVM
QIGfoQ1KWxOK0vw4tETPxtjrGidtvki0gTb/yN63uIbiya70rS99uS1uaUmg504srSY++tyAJVTd
ZVfsG8f3RtuF4i+X+deYK6tacDimvk94Wbn5wPBMfz/zl9U+LcbUL9tpgtmyg6QiiWxWT4Eo3Gnk
LW0GVRJq0atgKwv3lAI0YCt04WPW5veUTjCl6CF8ZHmp0zXxdpRNWyh+qM1aknfh3cEYTJ3IuOsT
4fnlCivLTXoj59xUUXpy01zayEICy6mW3RNa3ldC/96hCQbC6Hyk7xEyMmrIV2mxrlDbuBoax/Cb
+2I0vhBPrjw7C9rBWAaFBjDOdcgPpot9dmxuNvpZblaNEwuDnRggrhTwLBhr/veidpyJmT7jTIxv
0GIdN2XjwMR954fqPXPNw14Ix52kA8lr6MGv0e1ebmv+QlPwNHPy7+Im3TmTmoq8qmbYNE4yijnk
e2KihP/oSmV+9mRX/l7qnqveWUnYhKeGpibpAHtYpm2K0Wqt7Ri6o3gIFN+M7EHIG2XT9nEMELvr
0vGqREZofohjafUiLSk0hV0sNVNs0hUWjackaqk0ARyFebk3xG9x8dwH2Ubz/+ZMGMVh4FCiDHrF
99UaaldRe6od+jk2pkiXTP2Uu5+HXrP98UPR/Vw5DZndntk9lXQBCDt0805p0cvTaJKxCQOzqglJ
Ilg/jvE+OkgfBB924ImvYC33ck0hQ7qa94iQkzQso7IznUsjMGosIVQc5anbBcfxKEp7OXgWxN3o
xG/FqT+I99V3vTgoJ/ReBFj8NYHOd3972QvHefEVMx1UXdPXUs1XnMR6zt58aApUf7Pi3C9Ypgk+
H0vBjJwJ2NXlzmZ9pQR56cqOLJSGTcfGQ1NDREcHlBv7T3kerDgU15jzbO25wNnWgnHcBmZhyeTS
6pP4OE0V9JtxU7+sc7suGChMn/YHvY6JIWsmKjUHLZc61taLnmLHQ/4oD7Fk9+VaNmthEy8EzQ4K
nudOTNw/gvx0G7OTmyZyv1aC8lSO2fc8lX/f1oyF9BlwUGdLm77ozDyFdR4z1PVnF6tv5rhpPwZs
ZPy5h/nFlW0151asAVcs2cQLobNXTAt8M1U6QXakH2Ngwyj7JH+F6cag33iTFwD5hzvVsPNP5kZ5
Ur7eXvHCKzDlmEkaQriFGZidpdwlUm4mzPO0Zb7zwKYNhc8xGD6M6Npx0W9UU9ndlrhw+y5egNkW
JxntGKlQN46GFVejX+A8bmLGcd3V+seCB3whabavQafpxSi3jdPK6SkPvPs4XHOyF64CM//Mt1Ay
xaDNHUdLKfQBeK0GaK+asf90n+jCRtCKtZrf0qady5ktJQriVBy8tGEE9mTVH6Lku6v+qtS1mail
HTsXM/O1eysmwSvGjTPG2sGKso+CJ727nI1jiOtEJwUvwdWMppspOi31YePU/otXeiT6m02f+BtB
/XxbzxaPhpPBE6UdVJ7XiwKrV4A8R1Ca/WNm6TZxg43QZCs+9oKUi/szM1Gj0iRW3emYXU3Y67V7
p+qH0ldWpCzdUrgkpxeT6gGly0uzRLG3iyKJ8RfP8GBq6NO7qIy9TSwIRzkqniR3oBq25qstLe1M
6LysR1RqVmWJUMsNXmUa9EwrcczVicIr6AxcavqiuEDTnAszDrPUgZQOgZernuz4D95bxQzPs7FP
diG02vopPfZ3vtO++Ufy4bA9rg3HLdwr2odoDQD8ja+Yt70kiebrTUvfvB5EG4D7xa3Uq9tQ8F/a
OlqbnVxaqTXNT/zRfQZipx0/e116z+sLr6LnrN52OwnmcCPcQBJQf9c8Wz55p4AMMOgIWxekpqPy
3K8x5C6cKJAIgPEQK01ImDPTm5epGjWZR9elfJfrvV0PxU4Twt27L96FlJmtYmwokmoQwZ2eRjoj
+Uc10t0YZv+hlNmVcAerS8ZJSu6/DHJu+2Jjj+7b7aVMGzLzj8GTBbxIZABbIQFxeWC5IhpCXoqi
4yWMfnkeoZgjAnhgSt9pSTveFragi/DN0TfPZQCsd/6WmGqNkWeKc8JvvDeH18KKtoI17K3m9f2C
CIiZxUYF6CGZbZ1V6koSaK3o0LT6kRyFXQ29nbvGztNXjP2SwhE00atCIoIC18wLDqywC1NYUhzB
Y5Y2GqHN6tzixSqAzr29poWXCzRqnXyaQusSnb6XJ+VJAbWMNp7W9AR7aaSuFR+nH5irAi3L/DJt
4/Tzzwy9qHoR1GPayExD+tjgTdh65u09WflpNPJzN0gCXVLml8F8L5mHCJYxGsi9ZWZ4Ahe5XFls
+WWZ674IEHB1V4lGbre5QijhvRsNey5pvodqG0pJ5YlO9lu9G3YKoG1/IAn38g/vmVokVHJrodj1
sbE48ICn/LfJSz0FqGcWsRUVYsJsGJ0WdGPNvNei7+/Vi0sBsxucpmY6Cr08ooHiocz63vZ7KJ9v
C7lWc4RQKZoYNHil53a9jRkC6UxIQeCM31r6W65Kz8agroR4i1JICkzuJtAgcw0MjcwAw6AYHbPO
dlKi/4Dl5VNRFCtZ9oWJFlZDjM64AfV8kpSXZ6LIfmKOdYamT+MOqhEHu3Hwyr1cNeJjmJmvhlxW
j1IC8ntVeuPBlXphXwyE8tnghyvlqyujyHWjmUHFhlBPhJ/o8mM8EpiZNIjek9VJdmO91Yw7whzV
rC160oOL640c8iBEs3RYTiQJl3Ki1GvGzig9iMbqB/UNrultslHtdud79vj4frRChsqYFMA7/QMG
wB24lOebVi7gbhjOOJafVCF1lKz7UgbSis5cx5YUflBMBkewHhQBZk9+4nZj21iVRak7cgqn/EnP
YHfoPiWHfJed+jdyTOG99yV9XO1dWjg5PHyIRYHModFgzqkhNbVm9bGoO8Gb8LE8KQ/x3vvgvo4v
4x14+8Cb+nfVZ3El7XIdwE+VDmZ7oEEgjlT+sGyfGRSzsSKUMDOdCg4P3vWvaU+WMVUf/ZzB4bDb
aym91Gn9s+6bDdxF+774LYgtrQ/vhWNm5oSS3lSjJDKESm5meazUzzOZJ8Gp5Ydu+NobX8dhrUnz
ynzOZMzeVwYmelDNBxPmntpWtRdhlRv4SgKvD9TjdM5CVUCxdSahsLReaSOBBpUudLfEbo0tR9rv
99tPfB5oXqi9XEfReRj5jZRj2YbsrS6fRA/s/vrd4SA0fgSv5HcsvKv5hAm1vqpLO3Vwhth97Abh
d5fBkujmX24v5dpjRMyE/E7nEJ6INrvXVd9GhukP9D+Uw6teivFW7rxDXMTMlHiwj+eKt7ktceGE
LiTOHJPAjUcpCdrBSYtiylBJn/q8ef8rCpGYSIyEOeG5nvkgGvjUYeFRpu5qzDBTq7+iwvhxex0L
yWHAbP70rU3lvquyUVAyGtkzXOEUO/0A3+PWvFM1EFA3+sbbDZ1d/KqP2i459bqtHcZd3G6F0xrh
67SQi2eA8UkSmoRmAJZcN8CHbh7FrSC0DPhb5ZdeElu77SKJRmHtn1oaisdGT0IaXMW1Cf+FU5wo
bTFcGumRK3SiIoMvK9NQTymNu22hJt0x8RN3pXNmAfOGJALzHbTmwN5yRfVlFIZVBIFQO/GD9dRv
86/Fxt8au3rXf9PuvE20/QsScx45ixd1Cu+Zvp2HNR68DmKSyDU2ivY2KkzDq2G83dada9dokgGH
BZaKoGZ+ufU4ZA43HGsnEk1b0eKjITc28D5rr+mCHAUkuAktjYrqFdSs6qZpycRrBXhPvw9evGN9
Gk/p3t83KAVFEz/bCae17srryIMZdC7ENDgjM1owc4FoQC90sQoqR7ybmjmjgwJM1npW/9pyQYXD
Y0XwNIG1zd1L30sMTRXi0hmlYj8qu4AioAfQhy7ahdsd331g6ANeHVkQehDnyblMHv0kS7SCvsdw
M/rfraLbU1S9LeS60XHq4CCdDwTRdKvmzmPs0i8qRWYAAbi0NwBijT7ln2tOijTLQSCvvmKKr6wH
8gD/ItgFqIToeuZsKbQWkwtOAiZMNFsrqn1aOVZqbTz1h+Kmhz5Ot3+xQoIOZtJIY3GdZxLVNBTy
woqDp76Pd7msnhQLlpjOeIzj+uS3/qZLv2VuecyCdCtolWwbfmUr2aeVz5hCgguzycJ58wiAFPaZ
4aGZN0s+3wqs1n+KPLJKNDZ0fX4yeo1ygo+fKeufW5/SSSrZPtEEACp3tf/z3d+AvzXhTEt/Zh7n
10RPqsIywVn6k1yDx2kb4sGLJ+OQcie1tXjhyl5jACYMKWjbwA+7mvZJmWRNRgU/Mw1saS+CSTPe
BwcPZm55P/GCB6tcyMsSCckIhaYp0lmE0rpybmqhbzquYO2i9GHo/RVtulZf1kRAAuokj/xVaj7M
+9HQBcEA0/CLnOWnoIXgiHKb0n3Wmh+FYqyEzZNWXGrNpbzpe8589aH3RhNMBJNqQ34U4moTyZUd
dspeXMVRujLcHBft8PRrgPMCkM1cQXW9lZOsNpw6gox1r/hgYR9aGpyz/WAWgrdfUcaFwwJVDWHT
wD79RLN7iSumtb6Zm06+jU/lQ/ws2eFWIKDU/I2Cegjvz2TT9S/TS04PIZb1ipKlc/VBKl3LcMT2
2zB+SCVax4M701xrUVjYSXrvJlRKMnrXrfFiaURWUCFHjpOT1kTbgFHBSlmxKAuqwUsOHDIOEeLm
++d5lYWn1elOCkU0u7lJ6990MNhNGK68RFevKyEq7+vUGvlfnH3ZkqQ4sOUXYYbYeQViy8yI3Cq3
esGyKqvZQYidr79HOXOnIwQTsmqz7n7oMisPCZfL5e7nHBAbLagppxHsVarSWKeie1JIuRu67tDG
ALwn4W1OrCAvMZcdF39/NaGZg+1DMYcXNsTXYQ+tnKGpmAVkDz1goiQKzFt93+6Bm9hW3V7bS+nB
V1zywiL/87PTFpeK2pgOFpoewn+4mPo2PFiBvou+pjuy+Y5YkuvwO2UQDjjENHEtYAIRAVEsNEdG
FmZ6ppkoAZB35ybbNy9p6WkP4Ta8zx6mu9bPtilmnyWbu+Ki52ZFIZc8GaaksYl5UjLUxwqvaIln
RflGcsYXCRNSaT7K4mCIG/yG4oBlzzqjsZzaPBmP9K77TPbuthm9auemvutDxyVAx6z3NNx70rtg
1TQGh1HpANRncd+yodKTMs/MU59Cpsa+VdMc3atf4Djdd1MkKeKvOQ6HFP2vMSGWJShytK6amieW
Fh7N/4HencxRlvkDtvLMhHgTmFZak7owTyZm1A3oPBZOg3Qheigy3Ruyehei1Z2Vik8M4MIyKOgS
mQzUdyVDdNbz3yCk2VWhtJDAwzL1e9U3fAJBYcgHIp2hQeWn9+GDEfQbdjqZEA2F0vtz/tMBq/eR
+vlRlkeu7zhKRuj0cu1E4aq3+hyTYHpsnkJ6awObM8VucN15v/mAlqv91wT/ImfRAGKzUJltE/Pk
HJ2dtiG3Ve0Rukl24z6D884ICPwxWN5ot/ku9Ifb8SPf/bd1ol7HFRN0jIte/gh076K+r/iP0B91
+zGZZCKKy41EXwH1XMCLkZMvxuvrpmdNU7rkBD1mz6ZvLHm/vo9rBkDIh/FTwMSWRU5oMk6xylRg
sUGJZ5A/bfV03cAylnF21n8N8B9w9p3QOs/BxMh598qPEBS/XXhsMCR03cjKQ+nSCv8VZ1Yalaox
pKlBhnIz+fo7nkqO1xYexMZ37WMSRPcyMuaVOi3XWMDULtJN1JXElknVGmUMFn7Q/L279/FHuR33
6sf4qN1nP1Iv3QzoFr5JFsmDyKXL46aFIAB6uegoEPFUldUwR4zDlMNj/RndGp9RHoD0d9970SE7
jJvQo4+k8sGYN+2lhJLLCAfmUl6JhzDfd1n8codnFINNUqCL5z4PGwP0lSgs+dmPyGe+fKphxWmg
coJ5duTwSGpE4jzQTzc0MoH1QkvZM+pPWv2u8RaU7OfakpABgi8EbwUCDcrLJfWRpbVOj5JViph8
SEC/X3rFzvw5+6GXRQHdycZH19wUgzyQdsVWgq5OpBHPFKsqAD0ZUH4JbyAJn2ubMMjhpjrGh/Du
9N1AVnzR1KXX8NABHAjqB8ZiJLex225OlQJVSQbutm3zj4Z6pPmWbu0TYIr3XUCfwnfC0CkKPQ20
5QBASfZ5maECv4F+H86LgR8gNlJc1urU7ML+FL2GP8mWBPUOcAHz1/QnDFxwphcPkQ8qqP4EyWcp
anGZiCPZRzMFU8co1aCqcfmRMZTtJFoJzI0TWvtont9qTj0V0/CpjayX6ytds8UJ2qG7guEwPGYu
bVmYvjRAmNed6so6sDGnGA+np84wP3KD5JK8f+WM8KYMdyQ80BZnhHRjyUYwc57qzrU3Q087MFmS
+tUqGxl36jLwIODABsrKFiCRYg9lKN3SrHMUXctidqOt3mThQVEmc9xFSqKph7ScTPNHizJZ9tBo
6SzrECznjuA9fCoCVSm4z0JUAgmTGw0GNZH615+GHxOverGf1AfQ4eSv/UZDwCMHMqDU7UXbaS8d
cF1Gikv7/MOfXS9JlULKVYP9BoD7aF9uk9qz/QmlknbXvck015d38qU1IV/tWdlorgJrUWb7CYbK
zEJyJGUW+Ac/W09O0CFoR1joUW1zZsevgDy5fhaWtNPCNxNyozSuIpqE3AY42+k2DXqv29o37c4+
SCzxOH15L6JNii47DjeeEwv9B61q0yxzqHFKzBZo6xfwaO0Arw/CbPRZkwRz+ZyrxdZVQt8wd9eN
L488rn8Ic3EecVRLxKLWRJk1N9AnOYHdymsho1FrvxPIP0wVk3yzlUN4YYn76Nk3czHMrJrdrIHO
tQ7UeAygTX7MxucxxgqrGNyPkgDD3UzYVtxTaJwC74wiuQjtVLQ4iUO7NU5F5O5mcDfR/J0BqlyY
1iaUpnBrG2mAGBDFdAyRoa52uTxWk0zRIxAO1ahr9wbZNOldkepBPMtQZTJLQkaqtfFkpE2jn+bm
2Y7iQC+e6w8U+jfXPWPZquKR6mxFPICffTBKq5IkUN7FAYhO3+iUZpftpihIwBDSHPIbqNgHMmqA
5a3AwyNoOlC5M5CVCrFjDDW7GfC6Prkx9RMTp65ASRJYn+uLWzWD5wgAoLC0SEWByVYqcEXqp6n+
Has1Jp9SX+9kGsMrSTZWc2ZG8Plpor0yUGwhDfpgDCy/Gv0waJEwTUG6b3fxo6z0suocZxYFN+xB
lNMOoG0E1Djz9PKT9oNf6XhHhz+u7+BKCL5YmuCFJOz0pqMwBHSoPxrvimz6ed0ACD0Rm9DSEfW8
+nTq+kIv9FOaf+bOO/Ryry9gfaf+/fuFner6xKIZ0G/QTbhP7Ooj1djW6DXPpfPfck3xg4S5/f9d
ibBVLA5btSv5SqxDq1ReGz+3xef11awFu3MbwmGdxyq10xo2SBo6G9dKJ7/T5hKKuW5331q680sJ
k0pS51v5RBgTsMG8DApPNH2FKzKq014fkxqvVkgdOihDx+bb9WWtnFNw7SNNBKkNWNxFvFqalAZ4
asG9B20CLzZeDFB3mqmsD7J2Ti/McF85C3XhlFqKo+RYyCbclagEj3vnEO2agAD8A2IA9+BKyOpW
tg5pPUAYJmenXww2Rw2pGpBQg+jPeLUgxuTkMvnkFf/G4BDGfvnYCGrrwsNBSbWxp5YNaGGPcl7T
ZndgB8iCvtLTX0VayBASq+bAP8AVblwoVggOSGiZ1lpTdydoVrzpofml98V9CN8oGJONe659LzR2
oLyErjwmskWSJaJkDL/CaPG99HcXZAe+in8UzwpYDkWK1ne7wB58WR6trSzyW9EQnAQcGGwJeafS
xNEwYOboZLjKD6rRTUY7j9XJ1mYz8pnohULwuGl1cJE9ZKELfpkHt8iPTvSV5/hZUF6MxvbUKyUg
7RQqnT/GqfOj6KeD56MRqT5o6aBhJmPaXfE1THaB5YgAps2hZpfeXUQUZIgDYoNd0X0Z0UOpjJJc
a2Vj0PTlLEpopYBPQyhFhK4JEYcJQEHMdvXtcxF+Od1Nrg+SHHIlHKC5hjk13Nt8IlVYCYXwDDqz
iX7S2skr88ca3byQyQorq1a+W4cASIHvQMhBijYpG0uxgUnprV1n2YExEs+FdMT12LYkl8O9gNkc
Dn+BQy2SEJZrFXMb4HsYcoPhxA75nbOL/W4X3ZS35jH/VHaQyn0sj/HLdctrDoGKhgUBLM7nJy5Q
iUe7ZSrTTnX4rmYvvSMJbmsbCKVG4IyhROssvGF2dQD+Eqqdss713SbfFu0jYHoSK2urAJAdRSHO
4kDEDh7+QmB5UgiuKeUxH0Dj1JqSLHHFq+FnGF5B7QmVH9GC0gyWU6F/eGpM6jsgCKoJQWVtCPpG
Zmply/jrD94GPgW8xIQDxIsH6NMBxqbXP+bwI1aek+Lx+ldfabDg4ICEBl14AlUwkbfU7uqpVfRG
w4AGGiy1b/yj3TAAobRNvSv8fgpm/06903dA2nrg3XC8+jkJ5GhbnlgJ77Lzn2ELF5NWqCY+HH5G
s2GH0PLo8+gVfnaI98398CXXHVw7ZzDIn7eQmQMKRjjP80C6NBrgjsZu2kyg/LK8boeGy84KrHsg
YqKP8VQ9T7c2Ct87M7i+62u1nwvrwp0xkzaESCuWyxs9wJxtlaf2RxlEYJnDxNq2OxQBPUa+c1v+
h/YO/+AQcUBrxEAywJ3uLK2pmG3VrgrTI14AqZHiG8uyjP/P5v5rg5+hMxt9yBS7MLC51UbbjVuK
3rb2yZenoIvVvqaznz6hYbdxD9KS/krOe7E84bu6KYK3niAAsCBmAabKhxvrkb+y+OBRHvomMM2a
r25LTOtA7fI/fdd/Fy5815DMtI1rbO4A4kC0Kz3LuauO5lPz234kKAYDwo3+3fjQ3JLoRlqJ5/Fg
eYj+tS6m3rk2gEcH1o2d+17so03vAZnh95/GXlqfWgm05/ss0j4Sp1IUzcJ1EX1yUFILgPVm3oEx
+im+zbbJffgk6wWvJXgXJoVwGLt6F0NKD6j4bXEyQMqI/u/B3oBmdcf5M7P7cCP5nGsBGEkSn2BF
crGI9d1IqsFqK76h0d79hdZz8ZLsetAOqIGzr57jn91e+fsbDJNC/9rkG392dkhp16Y+wWYOzpwa
nIRuKSt9r4yA6Bc2hBiAd+dQQcQOPBi7/KD8Hu/UxDf3463r043xm5QbXoeInmVz3FK7QlwgVTzr
av1/9zNEcyjG/HgG0EtxyJ/s1/pZe8uP5EGGSl3xVcjWcM1L9LMxKy+86nNwGhS0H5EU6PXBVuY3
Grlf111l1QTmTkAbpnHxUmFHtcFowonAhKMXW82KfUaj4LoJHjuE042ZFv5wA+kNzxAvHcNVysHq
zR4Z6GTe5qWNEvBXXQ2eblQbw8o9dZIRcK0tCuN5vAgNk2DZubRYOrVNyhGfaxz1P3EIBR5aRA/X
V7VyxFDHQa2Av0WQfgjxOp3Gqp1nCHrRcAJv+g81K3xiPl83srqQMyPCQlyjAucWOHhPGK8ISAa1
lGR73cJKVnixDCH0JlFKo9CBhWHEdBp50jt9E6W/8lI2XLy2X9DgBWcvIC28L3f5TUhoqGOrwJBK
0q85Nmu/tZqXzoVaz/UVyQwJK9JZizGfEoZMd/LC4veQlN5kyBDCa06NNi7HPgD9gF7Y5XLAsxiC
NxTyYPZc7orqF5meRj06aMbPui59g0nqe2uOAMgunBlF+SX52gi9l2icMVIRucanycy3MlZl79G1
GjmYY/41IuycBvI9VK+g9FLm/vx7DMKb5qejeOOj8hMkTsAcqdtqqxwUmVrISiceCKd/DYt3ch5Z
6CdqWB3XTq6eUMKONhn4s0EU/JUF2M6n6y4i2c1v9qOzqyo3NNaHXMVJLW60uvTMSTaLtOqEGF3n
zzlUkMRphgaCYylA2BAnoX+aKvfGNvErRUYft2YFYEgOLQLeDa8qwQkhcwREAmTaGkpAc5549WQG
Y/fz+m6tW0EDA6Ywmy4+HEOc6cZOIBOVNj9G+6eFvm7af/wHGyh/IX9Av2TxYqy6wexT6AucIGcN
SUFQI2QQIGe1JDasujhH9oPxk898iN/FSsAomdfQcYm1P32zaV7Jb/pQBuk9vXXnY42XhQbWZCWQ
TSithAvkYngScwJQ9O+FZyLLVXdQLQwokeFNCX+oinpvuPHWcQ+ZZd1rYycJ6yvf7MKecOd2iVLn
eg81lJo+xCzfmpiqkasorFrBEAlmEYD1WQTBymxC4F9R923yN6TwYH8ETsokko+2clpdEN2DcRb5
7HLSyjbqlDYheEZ09tiMjT8Qw/9r7+PAcEyQQUod431C4BsI7gsGbosTM+4SEGjq+W2lydiQ1pJI
WIETcFQL+gvCaSUjbbsSw+On9E65D2/K+3ZvfLVeezNtedqaBPmxuK32/2FpqBWgogSWpMXMYtQn
EKkbTPVU2r/zHt3HGqmr8fcRAkcX7VWe3YHzlPvJWTxF82wAjTaMZHN/44bMJ71+7BNZE3fNETCG
hrKHieO7gEHUZdrM6jyqp3o66vrPqPp7zgpsPzhuOYYMQK9FeEjaJulpokPNIXB26qt7S26NB6fc
dtvqoN7RY2js9AdZUWW5rEuj2uXuTbQYDYbJ7FNm3Jbqh2PNkgO0PKbcAIIqYBYOKtuCe4dkUoow
B++MlWpeDdyk3vyarL/vQsMK+B85Cg8tTjEj0tQoaRVUbk7zlI6B0diuX9cU4CJHSTZ/69TcFDjm
OI8OGAGE6FaTttVHY4Z4SzZ6c/bYqvelJbsrVnftW0kIvDzo2Aq7RrQiirMKvpAbd3b9NtLbMP1x
fR0rfApYCAqhGE3geHIxJGSlnmsdnbhkSbJv9NvsZrx1Dr1vebpff9QPBBTeXv7iftHguuX1xf1r
WMjG9XbC0J0Fw86seHP5mI4/Y3DqXDeyfFtgdQB/gjUYKFBLhGWGyZy3qELgMzVPTf8zmaFXbdwU
lqQjvXZ+kDbgYsXwA/Sl+FrPog+ztIk18G/wqZbb0B0Dc5alc2srAbyGE/YgMKBAf2lCSSy4XGVB
bGF4h/ouKGFr8lZo/+UI4aWPHioYNpb0CB0tJz13zOmUT/EmM3VfnWGtldHkrH38czPCarQ2aVNA
WYEOj0uP9dRL52nfNZbk869ceAAkoU3HOwB4KH1Tw5x9GDcnScdKvUdaPwYa6l40851sU+xsUIlO
gfknfzTCYNjLvtaScwbY43PDwuOsbdvejTIYLu+cydM2897eTO/9JvLpTbKVNVJX6nto3+HZBCcH
3wTIby+9wyxSpoyWOZxMb/LThxYDdvn3iF0dDIGFWuZOVq/lseeypHJpUYhNDgXiKyuNAS81EGKB
8dApFC/FXLW2N6tmfmo6kEt5mNcGgB1A9rHwQpV22eb6+V4ePFDpgOoO0qBIm9Bculz31GVm5kR1
cwIMFEQeYOuxSvZ23cby5HEbnHwFYx04GMLlGEF8uiqKtDkVE9nbRYrUPOmOoWbcjbktG5OUGRP8
ZkzKCs3SvDlFLPVy89BmkZdVjwV5ub6o5QHEovgzACP8vI8t3F+mW0IyhXE7WlInvmFwKqK+bwov
qUjdSM7hyqqAV+VKo0jNeEn48jOxArQrFgBRJ9JZbKPNU/1oZHPxrJbGz6bvMwkrxPKpg6YfngSc
BdG2cb1dmksMq5zCrBsgDfPLxGSiY8b3TN3XNSBYrqcr4e5vNxNCvy5HJqg6V2YW0mrNbAtaFRUG
2t1oBHMfUmwvrIBaCDpjyp//3hiBmsP3pIa9SKVqZ4h71c0gTJF2gdGmr4lrHJvUkpR7lp8M5wqw
BDSc4fOLvMDKR5NNatyf1GQ4FlDA8RMVyo9gvCF+WEF6/vqqVp7Fl/aECBYaMyNuEUFA4ib6VO6d
m+HU+LPnbkIQFT7nT+xJ3csGq9fXCGYUULWBI0u8tkNSdMWUO92JWK2nF3TDEp0rhGqKHUvWtwxU
WB6ouFwgn7CrYmqqdoWJsoYG8QpaeRpAo1JyiOWJ5vQTyD9AbORwGdJLp0dsnQaMcuCqM60BYwKt
rX9pLW3LYGpaNvrXv9faejBVCipaKHYiwxKsmeAFmnMXUgxWCWIEddpViswlVhaENz2YI+HqCPFi
ez2iZI66GPM9Osm7AALTc4BXhOuxqpbVKlauay5EC84JE+NP/HV3uXlZOhCrbkLOg9IHIJrw89hT
0NHRb9B4fDQkc34raQnMccwP6EnAgCK+HpJShRIp6CvQw+4DkEqMBwpmYs8JjPvyExP4W+uNvkSB
frj+0VaqnJd2hassdEya0dLCdXlPD8aGvKHvMT6SG91vfVQJ95Hk6lzpZl8aFAL/MDZzAQ7m5jS3
LogKu5PevILlzyuTftvhmlFqw0un2p8NhmZM+ozSOZRKbS9yQDycZcdUj4LcUW4whSn7BvyGu0xg
Ln+akDooTW1BqtHGJ28eW43tqaP4BftMNMc3dCiputUtnuKe0aSBY9FHyZdYhh5unWsUYOAOD0nh
yqhVl6XtrDWn8l2L/bb3BjT502d3M7GN5WHC0Nhae6BZDK+SBPaVFx9M82k7nFycLTHqmWlUKEC3
N6fGyt6yQt82pLhvmbl33R1EMgLWRneFPW8j5dVwM39q9aCP5puuxKU2uOBW/WPX3eb6fizP+uVv
EsJJbzT9GBIciM6KUSokahE01QS1tVhaYVlGrktTws6PkdsywA2aE4NK3fTl0l/Xl7J+uDk2ChP3
EHIRcRIu2PwNDcwfXAIxtL9fHdHG6Pe96tG3Gpjr8mke/bELIseTzjGs+tWZccGro5jEFo1GbCTz
wkeIld3lAbm1n9Ck3tW9V0LZNQtyX0aO+J0vLk7TmV0hgNaDOvXdMPEAOlce0QP9md0Ve131Qt2b
wf2fAVA4b9JbCvprLm7LhSBlOlfrn/bfnRe8yMk7KGcSLH4ge4d8xYmsnMB949oqBd+xLBYqTTU0
p3auAh1qNlbxRMN2W/U3lvZ53Y9WjgRerEBJouWB+09si6dQt+ttCjfK9T99+lHWmZeksnEjmRFh
x/SaKEahwQgI12v2MrZP/yEvwVDk2TqEPauqCGwjIc6bqzL0VBI/h7RvGckKFyuOf2FGyB9ncOTQ
qYYZs6YeLp3NmGdBmJu+KqNWXd0zDHsC3YUZ+kXLqyk6e44iAwuaHwwKLHLstcrT9Y+/dlM7GCn8
f0aE5URlZHSUwEjK2n+InQTuoPkxhutYZoK0++dcu17hQtUoA8JCU7e6Zt9owEJc/xmypQqP/KLO
mZPxWNn0SJDz2mvL55TKisMrxxb3DcarMOaOopNY2jI6jRVjCiu5mW+q2H3Xklh2ctfcA8IWeOqC
aIIgc71M8JhrsQbEBs1pKnPbMwv1R1IMqqc3M6SicskVu7Zt549rIc1iBBkPWm0IhnH4nBjOV9tX
tyhgSCeeefokxKOLV7yQXmUK8rnIzhDwfIUEduXFHAvrfLR5QMtNXHhsl/8x/tP3wgwkYOsYsEUG
c7mXtTpYVm9jeW7puD+HESzDN1VWjzIx4bVt5FzJnCsc5W/xzUTTyOmHBHYgB+HV7U+ns4MK7CHX
fXzN+86tCDdmFhtd7fbYQ4s0RjDber8Lo9zeXreycnNgphqZHq9JgMRAqLdUFJgc1oM+D+zgfjhn
G32yPKK0T0B0uPrfNw6sC2uCA6aGnumtAmtq+NbE/7jkhzPJODb4VxZ9D5QMoI3kpYhFBhsVJGpa
K4LvMdSPKAZd8t+lftDiLqgxHxqHr5qsqrrqEGcmhaBom1BFsyxU4sIy9pCSNkXvubLH2aoRTq+C
cTHOjC/cVw1AlMyqHHYCHf6dEY2Rx4qs9qaisnbXfYL/3MUOnlkSlkOVQu8bxWWnVFc/Mjr/gLc/
6BZ9SIDPU0flWW2L6T9EdDB0Q8gQo/7L2W27IuFcmyE7KcoLdTDGa32q/ev1da3uIKoqaCFgdURk
62ApSIBAashORgE9RjPTiW+XRN2CoaeVHN5VU+i+ofaLMsSiDcfsqsRAJj5WbWjHsQqf09AKJub8
h1wMkzTYMYz6c1b1y4gHIkbECNtip7EuftlJBTAgmNVmDABKPs9qmDgzJLhEpA+dlTIYSsbmMc8K
sOyZ3YdOoKhSkod8nGXznWsbaCFBAzs+GAIX/LlUy/A/HYOdwiryYp35en2bD1KA2aoZ6Lai2IEY
uECwDGNMdUx5slP+Pm6jffquhEEKmJePws4rnv7DJt5UjRRgtmYWBkFdzYcwF2oMyG7rYqw6nOW0
YpuoNB+yYfjq8rkOrrv82iUCoDrX7cR8CBC2lw5SKE2iNB3WN2dQXvXTri7mraJERiTpNC7qpKif
c340glIVQAhgCb60lLd9Eg9jWaDT0wfxR34wt9lNcqx2mT9s473jeNhWyepEr0QcRN4E3CimN9B+
FLX/RuiEpEBDZKfBbeaHcmbG3rEiazc7o/phh7PzCPQS213f0kWdggtooK6u8U+HLRVH5EhplEME
nqpjOymGX0Hdc9OP4LccXW2fmdVNpcbvRMdrk4KAwKLkdegi1M7C/rVT+seos+ZAK3vHy9TU9XUQ
+0iu9EXTjf9ATLUgZcU3gVMLmQM4rfs6M2rzqNHKt2P2lA+O7WtTegecFvUxUwGMouWOe61hN9Zk
bet+PlhaU+8mDXNlStMm++t7tvxQ+EWgmOSjjPhJtpBldGVizgZNzaOdMDywY/sfDHzNnkr6ewwZ
tn7ZGLILRWZSSDUGSro4g/rO0WnDO6fUjuUw7vVGAY+C4+Q+VaismSQe6u9tP1ukkPS2vVJZNoVF
A5ucd9QzrfehzCU+vygJczOopnPZUhRxFqq1dYy2SJM6xjEPfylT+pOZ2jZzO80jBGDfqOosX2uH
PyUFtyzpX8yuVr3IoJIypfhu+f4V4HxGg8LkOZ2w2LnBYKfD0OGBXNq2T9FRteHj3XuT/S1ZLixh
lAXk1TjfIOX+Po5nrXKGY9i7hJnHtMk3mjp7tGUecuJA7epbOtte186Sd5KYAP0fk5ih4TETLPz8
S5+Z1KwKPbVpMI8NTb2m+WJ5uk9jazMa9GYCfx/uvJe/PiD8BgfjFgqfWKlwQOiUYyYWXV5wzt33
yq9ZG/YJktWU5AGLc0lyIl4KWB6KgCDEwGANJlTF0+jYUObpUOE+xvpsNn45KZYF3CtVJbNvCx/B
TCxXcUZdE1cC7lhxG9Ns0DAad7SqE1F/QRx7U4C4E8FSsqBlxOOWOBkLSgroeIqvmDzWy8mKYCl7
DYtNPIO7K9861KtyX3snPrG2GlBaMg6ORTEEXLaYquHiXrh+sErhqylT25FIm4xjemeD5D9OvS7z
2jkocqDREGN/dtrGlQHwxffNt1EO98cwHvo0Il9GoY1R1quNcXSV6dEkcZC42l3dHRXqbCcz/xiT
fTjI0BaLaMpXipYQ32PMcohtNaclFXNaGB0j8yVOuz3LnZuxGnYZjYM61v72voA5TOOhIoJZQzQi
hGRCVQAhGIreOM7jGwFjQglOuK78sLI6GA0JWuX7vj5/7vANPTMmjtiHkdV2idZibVtOCpFi+LR7
j/cgYgrGj+vHfM1RL2wJHtMbWVRBGtA4toCCa362iQM1xZp20R3HLyb3Zb9JHElCsPbxwB+I+IKs
AGdfuAp1TJepZgujeBHvoZKyrdRmO/XpphqAQp9kI8PLVJBvKOgfod7AZZnFiJ1Zg2ZF3EM5y0Z9
k2LQB7DF0W/3w1b3h4O2j8Kg+nV9axdBDUY5gysqdQjbi8avPdrOVHYMi7Sol6CbN8qGURdNQ+4o
5yb4Pp9dC1Gtz0nSwsSsui+MlJ9WXm3owJm5qzswNPnaOGReETZblv0xRvex69IPe6QbW5/8MTU3
Kaf6NI1NbMRPf796ZMHgwsAwEHZe8Kt0cqlRhQjp2dzuWnPYRsXfPiX46s9NCF5UTzTsGpsaR0JD
fyodz5m+ri9iQcXGTYDbFaghrn+DNtXlBveJorqNMxhHp2cAChVBVEfe1CBRdCe/j/qNYqn+DMrS
WI5v5j9fjAJ4imFOxjRBoi3qCSFVrJxMRcjhJ7M7JRuOQ7V3UEP9OXh/PRf3vdIza/zqPHMlZsyQ
ypq+ram+umk8DEyGB0xHPGp3yba77V9kc3HLZwvf3DOTgve2pjobeoHNLf5xdga0QDxS+Ah3AVj7
ErCyVg941eu5x3x6THeSL7t2aZ0bF+oHxUQHM+5gPB3xHiSa7yjqviuGXYJmVZ/c1RmEiefHQQEV
T4beZN8AVJUfMzv2bTIdMch0MB0lwPMhgLhqcP3Xfc9BXfv2wnVDM1SBdO53zYajkNlz4vqxX/yE
Wmx/aMCZwPbTFk3CTfli+s4vHaJIzK/uzU8KTtlCknwuE/zLDyUCYnKWsmYAb+9Rw00QawySTPej
Oh00U3keQ3VjVp958qgMGM/IDsAzH67vxmpWc/atxGSqtc0oMvVv3ywPUeG5bxx1ru+0LfPMEc94
2WlYC914wAMAAum85cxfPhpN5RAYLEjop+aHpsu6LIuEnm8ppjAxsIOJ60VnIAKLWadRfOAMhcs6
67Yl3E6Z2Y4q+U5zf02pIhn1WzwGYZHT8eMqQjwDcObygNOQoVqSIjXs9X/SugpS8ADhuvWuf6uV
DPvCivAKM7Sw0TMHN3s40aeinL3UJvt+ZIGeyFCdK6ZA54xyHO4XKLuJyk94wSdIkmAqze3kpcM9
/Moa1f1d6TR9VKbelSQtKxuooSHGUSf4F/OSlxtY9VmGyWF8MiV9cpQvK78L+z/Xd4//FcKx5w9o
TF9DF4kTi1+aKAGiM3uC+9yqvkh8Z1E1MLVD7JRBVc2SGLO6fWe2hOWgJOAYuYucaFIfe7M+Rl25
IYm9bzVd8hha3bhvEmNUxXhh83JVYUttBpggLjJ7Z0f5XWmRhyYsnq7v3dp6oFtqQb6KS6S6YsKR
DXNe40+OIZCW1b7BTPlvk4yJ4mUZ2DogXxCpsiL0yilGxUHTkFqipo7K2+XK2hZls9qstSOGFm+c
EgqwbGKeMUMROMYjue3t1xLSrZIvt3ZxwiwKxCbKaSBnFg5ZPFepotuVdlRvkn0eFC+Nrwc1+B0h
hp0cCEbUMKXZtWAekZHHrWwyLEPyAg06PhEtLNidhyrLG1iO89beDzpnj2D2Q1q3PkBGX9e/6Fr2
BSgPviUHpnBqzsvtBcKzA1I/JMewAy0A0qTIy23FMzQlKHS2dwHp9zDL/8eeQ58xqWj7yi0AxBIw
4ygYoOgvdlW1ce7qEH94ZJrl62HnhURWL141gbIo8Db8gCwmoHQMzXWoVBzH+aG1Xi0QX1/fw5Wz
x6m+eCMBnUeQYl1uYQWottoBPHecovimJcmXO4JXMJslz8g1MwDB8MoUmPhQxrk0M6mqzWKMthxD
sz/2CijgmbM1FckjfG23wOAAECuksFBU5L/iLEe1OvQjui5Uj20e/5ksa6uktaRrsHaiz00IEXhO
tEotsogcE9N5aBt4XKqD0idFY85UTlHYHLKue7n+jdaWhZYIFxfkXVQRkWkMugNNPE0/tpj7IeF7
GT9fN7B2avH+VIF6wRwyxqsv9y3L0B2ZBsA8GRg6DXvyK9Tb3eY3yMm31y2tHlm0uTkuE7p7qAlf
moo5l4fdjPqxJIRCFADp/SNKeu6WzEUCWt3aBtLFSlpfHWlydCei+yjxy2jPV9wRz07c+NhNsEKK
E2HjrBhNBs2741D/Jj1wIVbiFbLpppVdvTAiuAqE7C27mbkRzDWFFYb3kiwgaeUb9o/ru7riIBeW
hAs0H61aKSuGKBG+9OkNtSUFp7WVfMsLgJ4AxSBbWEnSFao2gNLh2Eb0udW1xzKDWnrHoHfqJNBz
uL6aVWvQjgCOAOoCCzFz3QH8r7QGckTMuiEt2DLjTGO7VoM4u6IVMkrAlc1D/w96zPiv6yx67KSp
1aSPXXLMctX2CsJGzE3nu+trWnE43mSEdia83lqokBLwZczgliBHg7r+FL6OQHFVowykt2oFRAgA
pUO6DCjUy8Nl6V1TNq1Djrn+SjC+lNR7p5H4AvclIQWFbh0Q/NCIRSQXhbuamKZGHmvkaM/qzdxB
BKnEA6V7p4nim0xSj1+JtufGRLmumWgRSVElPBbRMbbSrTsOPutir7IwKTjqu4Rs/v478bscDT8N
yZN436pq7naj2sH3CsPXFXBiqw+RLhuUWvtOgDhBABz87wYc/fI7xWXMtLbKyZEOzuQ7/QyKyCn7
jHNNcpTWfBu3FV5cgIxzxbxLQ1FbO7bdOeqxGAp2QAcVROLGMCiS+2NlPWAlQIEfjJNoBYkcq3be
1fP/cHZdy40rWfJXJu47Zgoe2NjZBwC0Eim1fPcLoo0aqCp4FOzXb5Zmdi8JIojRfemIDkk8LH9c
ZnbhQA6aEe2GjKx51KzUZvj84gBaBPVnydCEJj852pPnnUemkutKTg5WXf9sTWSG2+xboZkL6YSZ
+wfXAezIZDD4NSeTZjTVoFQjJcjL9ndtXfqqAsJ8JX1FkmOp9WsuQ/tBxAIov6zNT131URlChxUx
xnSAUtwL3ZY+W/NN/l5tW3BJmL8BKNmkj9bDUtJEm0kfolwozYKNA8HJJEioNJKwtNZGhMd+eEh2
ZCPziIY/PGd3IKC8Vx+6e3obPrrfJNW09Rpz77N8Zcgp4isgHAN0AmUaa7KgfRfbaY1WnEORmbdJ
hMpQjNaTBQ935gycGZGb92TXFG5GRdGM40FHvdflyTrRWHD91pgxISVwcCMCHCvjvHMTRt7mWejC
KUwV3c9ziNN0C8mZmT35pwUEOpNIh461XiQOLJQMElVUHB0GbI9B89+tmX22ARzLcmZs8oyUJbA8
rauQQxwexuGFAFMzWo9F+Pv6rM3cGmdmJgmnQWUtIkiqHvK4DQaVrqxB+J1Zrq+buaA5nQ5nstFz
DpJBqsXqwXwcfHONCiC/aX+Ehfcz8VQ/8nukSHlAat9IvShbBJLIxZ88mBgm5M3Rwoe+pmn1kwyp
WQM8RA5qGQIXaYbMg3/7UDNz1zAD1fn6vSh57XXxElfl7ARbhpQ1kxilKSd4hy68rpWxSqkU3zmU
oDXK3zAZX65P8OzelMko1JVB2jwNIWlphA06P8ihjhWfxGSl9y26ZJM1NBgWHpoLRNDHWp7Ymhxm
ZqN1QhsxmWRjI972O7/Y6cG4DYMQeFOvh2BR/76soDt7wLGCiBZwWYHT6vyAg820svvWxBBFsTZ7
4xi26YJfNbdYMnCVLw/I46etB2YNhFkDLcJDiLZmpY8luNrXu8+/beh2gxQwshYovpHJ20YbNVHM
tCYHYA/u+059R7MDSA/7fZ8ute7PzRm4zPDCALuFJpHJpchbwR3Q9ZFD4yqbqmUbrRwXjvacCWTW
4I7KHhTroy5xcrV3WYUcpdKNBzOubipq/BxVYJyv7+654gI6fD8SrvB6L7I8UeySWBXJeLC+DSvL
V/XnHCKuaeMrmxxCmHH5vMT4OjMsWRCF+hjEEZCUmVxYrCscpwjN4QC1T6+m71q7FP/OHNkzC/Ib
nExcaXIVqXBYCKECaIe7kmq+GjLfTpeCuaWxTE4ObZsktCNYisyvGQpEn8Zd4UY4G4oc6slQ9NDV
QpPBALHeEoBwrfFVyxeSPjNn88zGJL4uARFygQUfDiW0EhjtfZOOq6JeQoJfrgpKMKBcQjYTzWPI
8J8PRVQlEUzFUOLhtdHpbWLUezUbb0326/qevhyPNOSipQp4WeANJuMxKKsVJdNRpSS/FGH4LqR0
1Wip7WcmDf2RBUb7DXpeUa6Y3ACjNfDIrcLh0NHXxOgBSzY2UPLz8rHZ5aj+tI82gu1SB7l5OaxJ
0q30CD1JOpLUTbWuoPNbjW/XRz7zgJx9pw9Nx5PtopDehdaIg+/kt0G101bG7zGoNywYUw9i5dTL
7ytfU/2levJHqv/cDYBhBOXIrqFmCMH588VVenXkVS2PnGKpd+A+H1dlJMaHfOxsFLDrofk1NGb0
NTWFEwY9GLhuc05KVPLtxNqEyOhvxqau7pvISO6J4qb7fBzsNyVScurFTVp80dwyd/xoaJrH1Or6
3/FI0qdS6cOj2qNClJRMGBugflTXc/OeHUe369YGETT2bME1J2DgD4YeWaXy+knUY/wVJN9wiDJS
mkGM/PEvJmq0TqatwtASZ9Ib5vTdXihqvoccgdV5CY2sL0WHzmIrZBATbHsCYLoV9T9MjP8JZPfN
OhxS/mYMrp57da9wvtI6w64Dx22bFzTEmDfCsBClWsJJv3c2YSjfojPnKLrQ+Dp2pNtqaBt7abjL
72qiqMxLkyZ1gU90BT1oTgqeUzSw3HTqOAx+IuIG/6IGc7SNUrE8BU/SVo/tUr+vKsXUbkbQ0IGM
HQRhd4NZGGwd2m2UrwH6IZATi3K78fH2Z+bOcET7YI6j/T0xQ/IA7Ix4E3VlH6hFw85TWzM9QpUv
tr3cqZPFvOnlPYrtg1IzqHOQOYW0xPn2MaFaHmKEw0GA8cKoVpX24ILnoA6P+bAXpbVOzd9dtxH9
DlD4wHQ3Wfy+cHSkb3Cxg//8CtOus3FAMw1KLvLouHel5UUPfDt6/RYA1ERAtLFdNTtjm2yiziPg
HlhgJL+QpUZCEHyliBbR8IJKwTRzXFh9ShQH5qnjNyuyAp/fFvyinK2qVbkLb/lOKubG32zQxuwq
KPeujVvi/QeSlXPX9OkXmbw4Fosr6nIsRaN9qRNw+8d3tP/NxUuqfo3yQyz2VnPHW9sTQ/6l1Wu/
akEb5TIgTD/LjT2dk8lF3qqhWbkt5iRm+k0X1l7eJOuFZb9M+J3P+8RlHHhr9DzGcOvBIy+GT1eg
APrg9NjK+EnTPE2qMv/QtksNQHN7HiA/iIAjrMaLOAl6ScUTrbbS/oB6qbVqoKN9E8UhWwit58YH
ATQ0/BIwajrT6nPXtQCOibI/AOFXgrXJ6p7a8c4AX0SEPqOFyZRfeXqGwAEE5KxjyqBv8sSXbhaS
kiQ9zhDxUZu9k306+gpklKsFS3O79NTS5L1BR0lSZwMsSXQLnji/c257c5PyGyeoVjLuTR+rJoCE
+LIAhRzFtVFOHFh9aNHSov/bdrtTX6UEhBwnf1x6V2f3yMmEyp+fvOfoLFYMlcFUS92g6Wqf5GJh
g8zUrKCDdGJDulMnNrA50t4UrD9kUbaDrkftFWXna4zdOxz5HkJvkqjaG4r5ZbCSTwfXSMaA5cg2
sV8ki9S5bYWixJh1TnfQehDfJ5mPcHtlxADmG59vlzw3NTnoPIkGpUkNmIosT0v1TQHtkuu7cm61
IMSlfdRnJdHX+Wg4LSEm3/Lx0ELkx2pADQ5kxHUTM74tKtmI1ZFygQ74VGahZa1rD6QfDg4dkRQw
PSXpwEazRLs4c7wwW2CTsKEZoKE4ez4Ss0kUO0kQErCYPBugdH9TbLGmTO02Vhkv9eLMzBvqbvDW
QfwKadBplnjIe7C3mM1wUMqnKKy8Olvii58bj5QQl1y8YJebZoM1u6nGmPMB3T62DyiWR6A3ojgr
u4421xdIeiqTywEUHIg/QHCGPPsUdtdzJYOuMN4TSZNK93Rjbqx1sVmS+ZjbB9gGkisPYl8XwVSu
ijTqFbM/NAy4hua1zEGNWf+6PpaZzkfJKoK8F6orEjAyOTNpZkKLHLENbtluBRy6vhU3LbSTlA19
I9sl4vG5MZ1amziBcdNYCnB0/UGnuG9UBc2fQvdrbmv+wrhmfD0J2ZIUwIAEa1N3M3JKnjpykcDi
dct+6bf2jYLADY2l2k7fpKlfHPWVsdWEx57T1+vGZ7YiYmB0auHFB/hueuXRLlH0wY2QMgjxasWv
TfUtLwE5oNXCKGemUwbb4DeEMiCgBvKLnNzrcRuGGdHd/lDbKfWIrTwOQnksGnXp2Z8dEZg1JdAU
VOHTFHA3QhnQULBuRaNtCpE8Au+9ZuH4yPLy7frkzY4Ji2baKM4i5yt/fjImcM1aRaGP/aEE0Jn8
5OWTNSylxJZsTOcNIWWCwlV/CFkbIMAEK2TnjzRdXR+KfAwmFwXwxvD2pQyRcYGPECOLeSZgxrWo
5aW0h7pdnLa+1oDTxEjt+5xpYv1XbErWeIA+L3PZZZYPWtNW/UFNyaZjxW3I+MEKzW03KA999VlW
GFxPGKJUQYNDiITf5BUpyrrPiw7m0rL7lnfhN5MNNfoDm6/XhzW3YtjjIKaGpCNQ4xO3Uwig4bUm
6w/QrL3pRLVTeeg1TbMQo82tmA3so2TiQ/vVRyr1dPNVCaUULbCHIs09wQ8GTfyhfUybOmDhEmHB
zJuIgjNKG8ilIKsybUQAh+bYjrnbYRdGniJuB/Lz85MGiUhwSeJhRO/aZJtrNTKXUBLAaAwH0NUn
uya3uH//wiV0akXO6cmcGT0b7bw1uwPPbpzK8DMn9RuyVGeeu4HgRqKrAR3K6FGejAX0KAog3XCT
ScrAhhvzX/qQbiDw9WWpNX5uqyF3CVlKPCCAa062tMsEbbqc9ofEVA5hhFcD0LiVOurfP706gIIC
T0+Q97/sEhpRFagVLe8PEat1PxRlFUCXmwUaNZZy2NMhoQkaJQzc27hS0Vb4AZE7WaKwNgBh1nh6
LHnlJh7LHftrPhLkOQbAbt8/Ny5pTJIkI9ujwU+elk3KIqFVL6zkCMmFqPXsNhVAwudF/4w0qyg3
161N33lYk1L20vFDMhgkxue7L3eGTo21OD0mrTnqPkeKjm2VIiMg5xjLgn1vnMGtduAGqHHIdJ05
7UJufXqM5TcAzbYByRtEOe40/I5LGkGHtemPbZ57NqinFW0JbDuzfibqQzrGh4vpwnu2Cp25WQ+C
7cEyvKID/rTtgsqJdtfncnrG5EhQVpMvFlxb7P7zuQTFaw7d9rE7pkbaQBLcIV6n5I+W2TogTQBd
+nVzMxMHMg6gfGQaAcDTydK1/ajSjpHuqA7tD1BAj17OdHN13cjc1Gm4/ICggNDXBet7CWUqC/14
yVEp1T4M7L7SjGCgTjf6ioUzuDCmaWwgpxBPrxQ4kXWJ6TvlJgZwPEg3HWsOHDtj8KidmJgZoLSO
YH5YN9ndWNrsWSg16CoMbVzYjXNriGsFEaoE8mLLnK9hazSWGY4ah9RTZWir1IpC6gME6SqrpCtS
ew26fcv8ZJebHDUAI4YFfW40o07bK63OAkoxZvzYArNsBGYSi9pDYpqx15i6ZehrYUjf4ETa6o05
kq64u77Ic7MOBxgpIdSFAWacBDGaWhHMbjkcaYVYCR33T8D5fTFc4QMAD4BOPnomre4iO8nW1y3P
Tffp4Z/sYbWLVC1Pux7MjCy6S1QXieSoKS1326epIfaJPeIoXbe5dG4mD26fZFGCx6s7xq35VAhd
DXQLzQPXjcwM7OxwTqYUAQWHVKHaHfvirmwNr7Kc311rPNFySRPoAqCN3SMjJTiR6IgDXcnEt0P7
FMGTUUnBgjbIQiyVB7124LTXFJxAnVipwG1/OhSFVfT6SQobpE3xUk0G2MdpjmlzxDFPXLaqTTXf
xaObPnZabm0/PZfofocVOBVgFp+mJpKBV0pXm+IoknzdNNGaxN0drkVPRUvadVPyW5+GHHJUJo4B
FDTleZyGvXDDFGxIEGUrA7/TC+s1K8cvECo+QGLjBdrhoB5c6gVdMDmtqnQgry7yehBHrR22rVu9
EhH6Vu6u66j6YtMDa5+uj3HmSj8d45QMqI41BB0dDJYNXevd4OWxsjKGpXHNnIAzM5ObtGcGNGQN
mInreJ2iuyrKUk/vxTNC5IUNMnOiAZFBVw5BiI0Wq8mJRr9mpbIKplS4EOUYf6diXJi0eRN4EaDZ
iCquOTlkah4BLW8LjMZNvWF4K6kdXF+Wy/lCYtQGHgG7Dm7m9EC13Fbiyu2qo0Z7elvnoRLUoGvy
eiWNGy+1lT5aX7c4c3NIrCKwntj1yJRNs4ojaE2QvEoqMA07++Yw3lj3hu5BXWUtE3Lhg654S0iF
i4QZUklnNuVEn/jSCPZJaxawCfGtNRR+du1NdOj3BCaHLbDy14d4ebjguoDFGI07IPLXpv6ErRUh
BBtpeTQV4xlIp4MbFj8jq/uqgBcuioTf9JBQu27zcquc25xsfNaHzOrbqDx2ZQQeALjsY527CwOT
W/r8opJGEClAruWD7fV8GkVe21lW8PIIBXdlp9exE8TIaESBHRm3yDaRN4i5aEsMVcbMJkXbOijI
cOtLitnJ6mVmyeJCc4sjUBLvtjH6Yadt0LISJEO0bY3IUwu6LbohGGl5p2vfcW+va9p9gaLTF2dA
WTa37zgFr01EjqHOHyqIYSTcRnvpz76iO1HqwWD0Txrn9ziGv5PW2IS1tlKcZNM64LfvAGYk6NgM
8/suG9qHvG5DL0naX+ABvSM131DAYN3BSvcghGyPJfp01s4gHC8GY7dt1g9/YakRGKKjAykqxE/n
q4Au2iTTCqs4ljQFD3fKEL2Ewli4GS4vbOl//2llMum2GCjLhVkc01Ff5QOyrgbZV1W1cB3M7Vts
ERiCqqNUUDwfTNhWoneqpjgqMXmIa3vwQHP46/qEzQ0FCCJ0HwEICMXdyVB61RKKDhAjHjsGOHui
ZOukjMsg7J3P5iFw0aDRUfZMGCaid3synHxsE47+jeLowI/2uNAPXAlfeRa+XB/S3LSZyCCjEAQR
ggtCy5BErDNFXByJkf0gA+hUM6oubYFZIzIngEMPRpepj1cmIEsEvVp+LPtCC3TICq1CpHkW0ndz
pxuXJTLUeERRQZtsZ1sbGj2qjPxYpWDXS0VQhuGWmorvhJ/MR34szomlyT5Q0gaZuxiW7MJ11m0c
hytHAQuNroGr7Pr6zA1KZlIk9RyqTdM0oWPXpZMNZn60IjPzLSc7JrWDbpnwpinan3/BFrpq4asC
40im6CFtHDpulX1+DLklErB6qX3lu1lSPEKUQTN8tYSo4sKiXQZvIPuGLfmsSorY6aJVaRuDACGD
bGvo3mNW2XPeV847y8HuGyfDA2jT0OBkdg6FBm9EHj8/ZAgjg2NLqvBewMEoiawQArjZ0Yj0Z8gc
UR/SkfsihAa9NTb+p40BJ4N+T0dmZS8gK5AcLy3oaWRHMzTp2qyqfA+dSv0lDE0t0NA3t2Bvxn04
szfZpn3shkB2YHB1Gn9rQM5ZdnjjDN4/OyTb6bGIPKqlS237M4cdVoHhkyt6iYoJixYPed1nR8oA
OvfV1G6Q2xERLVbXp3POATyzJK/rE2esUs0QUWyTHckX+666ZffmVlmBsKzy2PchSFbRepGRatoA
g5MPNARyVnK/IMEit/OJySQsS0FZmiG9yfMVbfJsleU12TNj6Lc2sGx7OPOZFyI1DddgTNp90lr8
k1SQKPYBSo2ULjoF5CMxeRtanpYlnqnsCD9H/5XUWuyRJvoxoJN9i+Yc5en6PF8sqPSt0bGGT4O3
BqKC8zEj+cnR2xsmx8q2Bl8M/MmxytfrNi5eVhShQSOPgh90pBCkTAMUFpmkcmEj07R3brR29iMc
C9Y+jIh3F1LvM+PBg2qgqo6iCBJW8ticrKGpda5RhhE/osi/gkYI4dnuL4wGommSjhqJ22mMGsfU
aTOjT6BBDKaKMVMfdWHfope8WzjhF7cnpg0QTPDvIwpC/X6yHWum9WAiYAnk9Nige2mnmYknNDMG
pVWk622QG045eBW02QELLpil+SVv+afzYOdfQ59syHKEhxc6KVYvNcegaIkNV5q7IXrQyib7NkZG
2X/2XVSBCoXwBnDP6GC4aHtTLZolllPx46CoD6rWoROXm50Y1q0D/QHP0ir3/vqiXsZ+0iSwhii4
gwbiIrs7uFob80FhyK7oBG9S0cSPKinrr2kJ7UTf6QfwUarg0W58S7iJvg4rN3/j9Ri+tVakgmPD
ptkSedXMwTnbzJMdUEaxI1yOzVzFCr8p3c5da06cP6Sjs3Tfzp0b3DiQLFCx29Aucn5ulKJFNcd0
2FGIOMCd8RK6izojMxsa4QhIoyR0Fdx6k3sgo2A0TmIlPVa9RRRoWdS56ffCSTqUYJU0XTVWr8aI
h4zql7CLNoL2ScwWLojZL4H4ECUd1JZwwZ4PVBV5HFqulh6hVglK8oq1264oI3+Ix2LXoJV742qR
cltkhsU9w0qVhftdu3D6MMPYazKHh8AfGtbnX4BT3kIFHh3ZICTJX7EnqV9aXfRMQGTgJXWJXp1R
+Vpb0PXoRbSvMp77VHO4xyBIXmXWb1urmG9a0YOaOH3Axxi8ahXnXk+yfeLaSM1AtSjE4NRYT3eO
jG1r1gs/NhY5TWZ3jY1KIHKfGirFk12TIXOTJ6WK6mOCDtzeShRPJewppOgUMHO1Wg9wRPdNpIR7
q3JKgBfcIhBKtA9HZduV467RbPAO6T+rEah5LU1flTALxjjZ91ro5b1Zr7na+RwTFIiB3MXcfNZU
vq55+r3V1D3SzxtigjRVM8MdLoy9cGOvaFxIstBDp3RrN1LW4PzZaazd5bWyizJ1n5Tk6PKGQM22
312/RubWFtq80LnRwWR+QSUTdXSARGiVHinNGASIiTI067qurN4DzT8S4EmUkKUGvIt8CzYUug2k
noBs+Zsmhs0EHaBWW6aQq6pBrGB2kcj2vRHFzIe3Vj+OFX0ZRAj8yPXBXjCTwlXBAoPeCKLYcJku
MlggPY0pI/wo1slOzT3+4K7pPvyl114TkKC5s27Iq7lwU8/ciSj1oWQq3XqkwifHxwXmrjKtkSOB
YpJ7VzBAv0VZr0Fa3GyuD3B2NSFjC94Z2eX9Mf4TXwJ0G3aXDiw9IppvVi32rmR2EGCoapIeT0QB
xNV1i3NLKfM1IBqTfPNTHEEa2ePASzM5amVIdU9pWn0MojxC3KS6meoVtVk8i5QttZNcsPZiKXEZ
OhbqNJhdc0o6kyQxiQTTk6Mr1J8jM7RdNzbuzm5qts/dLF2jsca9VZzQTj3byZMNJ9R6Q8HOXvAV
Z2dANqJ9RBgoOp7fjhXTujTpSYIGTx10WUCEirdC2M6bGTl96dHeoKFnM2coV39h6pGnAE5ekmu4
8qo7WezecKmKAjlmoOXkLUyEuU+y2tm1VTncOBBjOCrYIT+uG53bYeisQsQoCX8u5HcrmxIgkpQE
Ouypfkuaun4aIsPdF1laPbt4gRdKyB+tv2e5WayzlDgB0AuFXZA4no9SICLs3RTrDC823zLUqwNU
zZ8MW9m6ig5QG3QTfTfU98hPcW90aeppTdSse6SygCMyep+A7ylokcqsK+UO5MTNxq3q2qvQ4APB
rfJ9BF9Sr6s77oI0EZqTuL0NEMqYESivwlz5ViTkS1VWlp+aNMenuRH4h9QUn2IXq8gxSyiIV+4a
cqHDwTWbxleddgU0LeSN0t96JTYFH26tVn1GYiXAK/ueJJmy6knPNwUJ+yC3kiiouHofWe6NEbVf
8Nzf67F5THj1pSuo46kl7zzgwdc9unBXbo1YDwwkgP059ElVIb5mGGaH5paqeDJYY/h1atdI7zrl
yjCjd7hkL3E9kA0Kco6X5qTHqbSTreHk2RqFfyhzkKJbm/Xwc+TJ66gkK04wsSiepw1CLG41v8os
aiQXwz6NyxuAZAJzINw3IvJSqWqyEgNkHa9vtLmHGokJtPNBPg+tVpPdnQNaVrFC4Uf0Mw4rVkV0
A86tauH5m7mbJXRb0laBHwk9Xee7azRquH62zY8M6jaDr9AGIGG95MUDfIHysx3HH8/PyUsgD9fJ
ia3B/Qx9CJ0fgQzIXjVuOquhauvEc1KydDvMHFQkHSVXAQJlMMlMriW1bNoeUD3MH9FvQmCmMtNc
p/xBBc7t+krNzaF0wKE/BNYCEH+fjwqAbr1pXfRYNRz09zxVXhpCnuO4dxcMXSSQcBWAfER2duLi
gutwbojWSpuY1YgLDwHtqqqjdhNpev0rS3XFd1WKTFmhRWuVtp9uRpKWUcQGsYotG5Imk1kSlYPC
CEM0GXfubZo0d9ADLHZZprZPES6w9fUpvQDJyNdNBpQmKvS27Ck7H2pbWVnZlE1yFHpGIZ9nkjy7
yQz5otp2VLyobdrHQZUbI99mdvcSVhVAm00hPpsPhbeEXja0CwMoiJ6rSbJlGHTeq0rIjr2lBmZH
9iDC9IsqkU2Pvgpxtc783eZLmcmZsy8ZuLFzwSAKCPckJaJCMJXkBHuXVaN6HFOT3SY1WO6uT/Lc
vrVBnQemHHgRaMA4n2M9LISLewtpAt1Jn6PK0krPEi10lkFqXy90Jc0cR+TbAOvFtv1glzs3NiS8
rUiP1q+qI8YTKB7MA2Sn80cR1eGuK8hScXEuaERmwETmE9XoC+1K5HZJVOVIxeg0bsAgnSlrpqG8
Bzit+0uF142nbch3JK9CMNy1QxNcn9yZJQT0BUUJ1NqQRJuq1em53UFsEuMtuxEXQQ5O2me76Htr
IeV0AUH/OCknhiZ7xXK6ONYaGDI2dJv2q8h+pHvX733Vb4HNq4E79J1XToLhZomGc3aMrlSIgVtv
XIBi0sEsO9ZhjpUW0g1KtioB0L4+jXPO5ekrODl/kOELcX/DBBI7WeW3g2VzP4xFuI7DYexQSxLZ
U4zee7GwfheEVvKtOj2Dk1udD4wMnOc4gwAWZVEA+STPMlFQ9tidsgLMMShvjbXw4SywNbJLVnbQ
x41reHy9hL6cOaiyWwm9ikj54h6eTIIxaD1r7ARthHGxVkmzjnu+LovP8p/IEeO8yKVEnQCN9+dH
FFTgsSZiJNSEkd2air4RBl1wN+ZuAdneJSuoKAxf5K4NXgK0yvGCOQ4jnqaPVVCDnG1DaFgigKnZ
4/X9MzN1OIW45Vwkb3DVyS184nGEAHO6LsT0jrlLh9SPHVt8bYomN8GCXmfpwqaZe6Blz5wU4pE1
9ok1EEsmudM3sKYoIoC68n1YDw8xC1/zMtR8K4KXKLT65foYZycV7ZoghJJp0KlaEyihNGHSkB8z
JUs5XqdBc1dO6iQUAicg1AQlYO0sYcVn06/ogkFognMCjuaJS5A1RtyPLXw5p1QhEgEu7wPt3O5r
Aj7Cbewm6W2eoHkvzmPVD11ebzuFNAcoJze+Q6CD+/k5AOgaCRVZmIXPcL7OsUbdrkwx80NWu4mf
xmg0X2MtRBakHTyGwNWEni8YnVtuFwwKeDwRYMDJPDeqJaCu5GWNTts6oTc2FPM2ekkRXlkEhRmn
UVe9gCgldEot/hfebsm4AigxNpo69TmHtK8BZ+IcHaHl16QO7/VcKEFX03ZhjBeERfJ9ObE07XxQ
uOpQV+DyqVd4MyOf/YxWrm/daevIb5RgGZY493KjRUUmW5EwQmb/fFaRD01Up0f/MkVv7U0PPpfe
bKHRp5IuMOK4aLxmbNieqFW4TUxTXf+FnXRifrKoZalxlhYZP6IhXuyMtuk8CrrGNdDS0Q3R+mZ7
3Z68E6bxvYsuRYjaOQj0p9mxxLJoGhoxP3LQuOfgP6jipbTf7D49MSEvkJNLcBzMXlQVTLhlogYU
sMR1Dz9/bZdF5gPhYnoFaO59NWftl+uDm7uasNt1wC9RfENHwbllEzMH7Z8CApVFjPZa2iYpugAR
Qt0beR9uTC1dQlLPXPhScQINGiakOO3p7nFyvYxjKIcfUfRSbW/QnB4Z997Nvwp0y4cL4cHMzOLC
gfysjIoww5OIrAGmHVVNXL2OEvOHcMg0YyuysTZA/NKnFcThR/2rkodW7bU6s5+vz+6McwTEGvqR
iOyzuSDmd0OtkhBGhLgtQHoetC37GLkb1jAP9NcdXzelAV673KgUeyEtNTNwoCihCoB/pCjGxFew
IAWVhDFOyeBESJWoap1ssJ2o6g1RLRMJWV3/MFVW17L7+Pf1cc8aB7IDCpDgNUN30fmuAvRQ4W6K
XaVVnD2NkVNpQKsM4qak+ri2ijD8WWQjQo04XygFzewunFBsL+RKkD6fukiZMPTQNOAUktra1N34
VhUu9RoUFxb83tkhWmj+Qa8R7oXp/Y5Eg9HYNOXH1HKZ7mt6R0s/puhX92Jgp1qkSzjQJVqQoxXo
0z2nUjsc4fdHYx2ST5PFbaBokpigRjmmqP2hJK/3nhFy6l9fxdndKzHZ6NzT0L0xuRviNnVJxuBu
MlDwgAc/aIf0xjJ+ZFl9PzKxgEqZuWZlo8//W5u4K3bPESQYGFNsQQJHadhd1QxqcH1IM08XmkAQ
vCJo1+AXTYx02IS4EPBWgqZOxzsF8cKvNo4FWlGbxmsjM75TRjI+VhmJV7adGgvX7dz2RC1AahRC
dg5Xw/nBsNNUAR8zqs/lkISjNzog5gucweG/GkgNLDF8zLkG0vVAAhEYK3SNTUIkUsdk0EOLweki
xveyqxITOiARuQmzZOy8to1t2yMjSj++Qpjk6LCHrvZiCLVudYUjPT1oQxKQyNaUv3B+NEmQBkgn
nIlpJwa6gSurEAM7JpHWHkls1Y88S4tba7Dpg+FACtjsQrpL0c3wryviHz/7/4re8/t/Pd31//w3
/v8zL4aKRsBPnf/3f+6K9+xRVO/v4vC9+G/5p///q5PfPNCfVV7nv8X0t87+CJ//b/vBd/H97D+r
DBix4UvzXg0P73WTiA8D+KbyN//TH/7t/eNTnobi/Z9//MybTMhPi2ie/fHvH+1+/fMPCfP9x+nH
//tnx+8p/mzTfP/1nuRN8T79m/fvtfjnH+Ch+zteCpCBQMkFpC0f6L/u/f9+hN2D6j6yUUhFQavq
j79BYUDE//xDtf4OxXr8FdQ+UOpCl9Aff6vz5uNH5t8lQSwkW+RDhJDV/uP/vt3ZMv25bH/LmvQ+
p5mo8cHyrf7TEZNJdjTAS6UPfEcVkY30ZU68JLhGwI/pkQhQuA83ehCtEDCIPb3PVuzbEivFBzPg
xBpy+njAkJ6ST/jEGoqwNEHRtA60DcDme2vv+CKIts0GeFIArSCwdsNv89txZd0UG7Zw9U7Sqx9j
RUcD3k+wtuLam3Ipol4G/hcUmIPO71biXt3yDd/VT9Vmqfb7r47Ri4HiOkKzGhwVhBLn06oIt+rQ
vlEHmcH9TI88O4IyeGq90oqubINucnQHKGCySGi4Bw37BpSFm5wb20LrAz3ejdWd2ZW7ONJ85M/e
EQA8KiyEwJKiAV3isrfSArMt6Z6SRNvVYbstKyAMc7V9pK1+i5LVKtHfjbbzBYrcWn6TpHFQGLeR
nnrl8BvXFzIpr13523XuBlZ50PhYOfwGuCbUxlKoVuZenz/U9Qsoc/xmfGLti3A1T1PBp5nAoRWe
5aIRuAZzYF2i/PZkdLkfjemqyvBgq3das+1iy3fLGz0Fk12re43a+n0pcD2+l+FdZB4ddIEyiHY6
ym8Wv6VREUQKmFr5dyA0A7vOfZ47W4KoIO5GLy1v3e4bCnwrAfp4JIn9ij1VSrOqtfeExcH/cvZd
y63r2LZfxCrm8EowKFmS5ewXliOYAJIgGL/+Dq7Tt9rWVi119+P2XiUwgMDEmCOUqhvY2QN1Gdz8
HtSsCZsJfX6qHkz64SE6BGKmuYlVDU0wpFbrSWyOtZ8gcki4d9Lc1OKpTiYI/dJIgRFMXr32+e2U
PyiwMaH5zvOmbW0PYUYzf6aNP4HdORXbuoaOQKErj94h5xAGOVkk4OknQF3XqESgnbLuK8QumH6X
3HbjM+33HXspa4gLSwuo3trO3Jj2YpfS2hfdTm04Ts3fmfkJoV5VvgJiJYqJ7MNuRUUbUO2zmKuD
2WxayiJtQLQqGv1wjvQl/IYs5vhe8pVUZpR7vV8xiDXqEs9gCN3hc6wcv+5fFC322M5iGyu7UiOe
kSz+/8f17xl/9mmbkOwUDezzgj4yIhbOK4CTIynfmkhZW/ijuafRNZav/ru++degkDuB6AUkFlTH
359ZhrQHZC1h9ULBP4TtSdvWT11cxH0Z+NpmCnBwD9OwimqCusS3fGg6fW9tff5Y8v+1qP5cRC9e
BlAoiO8XTzbwYc8uA6E0Sb0sovRNrrXVHFlRFfJ1uy+DNPDIEE3HZmcQe1ustVDEFFbpNLjWZrz4
BlBQ4vAP8tpSn/y+CrQ7Jod16OHqOaxkMMPQNvaFArfdEdO21QkwOn+WWZQWM9HG3McJNpikE3Ak
VuUgTFx5Khe2Fmhb/3092MN+bi0lIoocVLvwLRFJnOdtKE3dbx3vrfC23LJDFVywRjykjSDdZG48
/V4DGZxN/ATDttwfOHKZx35tzsb2pTXKB0vh16rxM/b2MoE8kImxF8D4AfnW58z/sRkNibW6C9oQ
Ct9HHjQ3/Kl8S+DHWATJftpekyj+6S3/3hkwInaFxVEeDgfnZ0hldPTKbaouGCMwoe5RH7aIncXq
vJ33s+Xzt+I4HPLXVvrDtZbtmf3nn7tFvQCznOV+gTSdHSFZMUIQP2FsOO9t5kDxG5JtxBa5dnHy
Yq5NX302IxYle/dm2LKA36ThNa/B34eFf13C4gGPDjUMEc75m3zoZoowGPCuNnTVxks4dLoS8bVh
Lt/qogZdUiSXnJjfk6+3ucFSC7cqAjteIjk6hLx2+4bAGJ70hB7ddUZsPzsmiL7lN/qWRv9DvQGc
9Mc1LMfdH7WVNSfw1/FwDWasReBnxO66WCub/+Buzw4lfxbC5XEuVSYwWZxLfg9VwRLQViECCKRZ
xwKULAm2hpN85+WDTHjogtliYydpa8gRsg/VSYhZyRUguE0mdxp7b1KkAIxqKLEHzwYCzLovt0Nh
oKsisLh41OzvOf2Yp2adpw8iLYN5HNZwYz64ev1UqSBOUDdUqxC2NQRIDAoGYyNmMxwM6BjzMnAG
m9hFh03YWmvOa5mOTyCW1WRS2y1OpKsS9sh9oceVMa2kBU/4nhGgLX6SyzhPysd8tj+RRPoyFZGV
6Nu+3yjJkMPlqTrBWuZgl47fDiVuyt7JWYuasked42ym9sscYMqsZb5VigD0U9/lwOIAXziOQzSt
8HXebnS7x0KZw27J9CXSulM4FIGbcdALbdsXbwmss6bCDGxRwm968qmTBhUIb1rjRJW+tWDDPM3P
DLlvlTzYNkiV+cGzykDr96gJtl3xSJvPKd829WdurLoE5S42/KF8ZH0V2MwMunoI0tyMlGmCH8fO
Fl/FhOxdfCLQe9fpXlc+WfneGJ8OTI2U9m0oY9XmhI33qbrurMEfqQh73ESSHyuIce2q880UBnPo
vFDughk0kNKbQUC0trQzI2ynIVM8WJG0qNhQucBruDC/4PaMStD0iAoZmaekN8lIIepgKwWtBFYo
K3uuY936FrLatyPi5lTYBEtkwYoTgk0L0rQyTMfp0CMXBELOmFEXxhBoqfHRO5SpO6znXBFbyDAD
TGYRImvwtqTDnVPxVSaz17Q21nnLkSV6Sit6P+pww16ewbF2j2qlvQ1064w5mUwaUaMgVlGThtUv
aif3Ztp/tDxZWZkR9/gJ3pRr2eOBzI8OHq6pYcebRDhM7XrutQ1yo66AIMsWf7asAwMBogNWEVbX
cycZqXaTMg2sC7KK+jRRVrPm+lU5n65sqtfGOVvXKjm0dGoxjhlj/SQoAIebBtoDH3TkFbhZ/oSp
HjcIyiPWt+kPwZLL0moEXWP2rl8p+i5fDE6o4E/CQOfc+agAW8qb0IAKeH3IvMfU3eb9lZbPhUMb
wCUcFhd0CVjzudgpG0eqqDbGqNy9m6jEKl/cwiFSLf0Uq9kItxPLfVCu8Tv/WVmCGL3QKP5IX0FK
+b2g0gZ8JKV0ZFDVeJ/Zbh5f/v4mL5y8f43w58Z/7A5qXaiUCk0Gi+eITlqS3fKVCoNfbLvx38e6
eDMIIEWDB851QBV+34xEuEOl07oLpGETWt+m8koFfGFXx5qxMHJBSsXGfoadWroQtYnOUaAgH2qU
dxnmZW1XJK0wKYyFwBAw/eHvN/UHmjj/5EDEh9IWVZwGOsbvu4KvdQ7CKqruPlI+bNLE2QNo+LHy
AJdkuJgrL2k8XT/aLx/Y+agAEECyg64KXlVnz7LXpowqy6beR1oEBc7whUi9cNz0oRrkYRZUQRY5
QXW4VtFcesSLXhPCdLzBf2B7MNsx4bWfSFTrVWQC45+sOQYWvmuQNYpjWSzrJPJEeuXNXpo6QBJR
r5pLA8A8e7NixuftKFwGODfDxAnryrUgjWsjLP//x3cgnaYq0sroAngRUNhA8/e/zxPkKl54ZT/v
4eyVCTX3ZqXGl9Y769TyAo1hxkA2zyczSj3YUM9MCUVqrcGcJn2lR1rKA4t6IZCzz6RjO5mkG1GO
D0PxzU24LXt6vtIGbOFTszJBudcyRG1UTdC3D5x95+OtLcSdnpq7bp7WeXevoRJyUjOg/NOAiAgx
yoSDEwWGcIjdyQdjhMBvNKJYy2BzuXPML5HlQQnan554Ae8yZFckO0872cLwU28g09h/gf+zbcrv
xhfyuWmKEDaZMRBff3Cf6OQQ3uDMXaBcSCmSC2fi1t9DBuSh+UTUwu1kqYHZ1UGm4V96CUR7ia9Z
J6uViIqlqO4cgCUstIHYUAOSl5L2R9l4Qc4RjDkYRLOUCEEOsdfJjkAeBe6weDbGMU7zdCtm92Zy
3WNryHhRM4/lRFIj2wPAChUD+RlzDdeLPHlPgYszVgeDIdbVyTVYQwaG2pV5EL/wB7jYIuPYJoir
ChkH+7AuH43BufHoGHOZks5ioDpzPKCG1IpY5UJABKBh/DJEazcUeNaqDggHZHLfcEtUmNVd2e9H
tfIp6jmXH0rvVrVGkuYeMBo1VHQEwplArBos+qIIM5hvNvY2zfWwYrbvUUa43EMmCurOswWhX4Pk
VqvWiJ26T2Ot7LyuuJsTBf89HfiHY/jG89j0xOK17806fPk80kxIDPGUoEfWhkdxxuXzqR/bQIWF
PdJM1UkLneweQa1fvOxuRJauhlI7ZrI49tKOUNys4US5XfI+OjBN5kGScVLxDHt151RWbGjyrmve
YYoYy9xewRTqWKZgn8D+w0FBRUvMtfIdKR0IFbljaF3CZ8vnyLwVGpgNwOPAn4NoiMhGDcoOkVDi
jRqlP9mPg8dOnSyjYs4PLdNixLKTKocRSX+XTskaMeKg3SlwGkndTQt2fT9hTqnmLium9QiqI+eH
TlU2mJAOgdydQKuzmc1vd0AzE6Zwju1bhhLYOZDgxEWxjEkFrI1BnwQ0LRoFXLg846QlNT7a9jYv
FxUa90fWrxfP+tTr17LU/KZ95vlXJUF7Kg/QfUccatR8uuMguFs9CtYK2oDK820Dta+qBJr+0OWn
oTnBTyjoUVVURrm2uvaOGUU8NsDuLOE3FsV+hlw71QGBE64eAFkNeJUjKpYoCISfoIZrW8tPp496
5v48P+jlWwpjFssG98l+VJkVSoQKixqMCkkkhvLMp148D7AJMb0QuZ+arwrlmBbVi64BWi0W40Pl
3ZBfDb4CA/Y7w/RmaukeorxwKMwjFiI02Chp6tfKTAnVlEBI9mrOtl834O51bO11Rjjkr70LLZso
icEpVm8cFqbDVKqwGpPftfeaYO54KQDoHBHcGbzxrTkauyOHL2FaN9/1PABb/kYIc6CCqsFmEOUr
nEpY5uwkWD56n+3s4cS1HdzCAzfRQtbI0Ki126Zw16p2cjTg7SYFU9ILpaOvGhU+0W1+Iw3lwFl7
YHAQ0qf3ulJPbMwCl9W+JnE0qduIe+n9qGYHZuRzMEJCp2UWEupxvBu1F7VW1w78VxmUGIp9C6lt
1M161JXpjeo9g6cdZ7YNpqs8eOUE2Itv5uqD9sVqgJVNU87rqs9DnOJWEni4BsJUvZvlm6MiVelJ
ivQ4gHKjtieOI1CCbMVFowe/X66/q+0Y2d6zrg2I7MWCPZ0G2HukiHw3EJq+cN3afYvPopTHlCq+
YTwgOueuqN4n72TKR4tWQeK8W8Cn0ylbdYoVQHznc+OgQWGZq2nkeCJAEz/o+zGYge7ymT97FQtw
Wo00t/Oz7GYub0ABl5OMB6FtuGfHOXyf8opnvgunFop0ToVjV/i07XpFy3kjenx/NDl2Js4B9nFG
qNHgbtL+wVFwAGfvXYH2sEeJZ4kgRRxM2R2LFnOs3vT6oWy6lxapLBy+T5kezALr/qiTAcLTUUWM
TDduWHXbzA2UFOXeEXLT13wHu06itk2QcoWIDv6rbbURBqQo9jFr3VWuNId21P0e6USJieCTDj2f
WSd0QCdK5B6xmnZbq+nJQJKRQvMNEiRCkiUV0eZmpWX5h87UgVjD9NgiWaj7HI2eKE0DYoJbLo8C
QAG6GOPsi4TGTNH25UzvW1MhQJIJFf1jXSs4yqM109GwaVzf4EXAsLqoQxsU3PVV79tU4d1YJfig
uy+lNNaN/cGsdWvqmzq/8boH0/pmoj8oLcqy5FE3T9YEzvpbVTOSqWMIRlWoJGlo2hTzwPKhxPfh
jubrlBLYRtyP1FvBd5D0muWbYLG4GRb3Tt/R9HXIYB2h3rlySNEz0eAGoq7KNr3RdU4SbQ7nYlqp
vYK9wNkwR9vhJ24XL1FIW4O8hvXlgvh4nd9O3ovVfdAkCUwX0dzocJh57bf9cOpcEZcwJK1L9APq
dFe01Z0l0YJAtedmOaCOcTNNgw/b4zBR4XUtvMfBGlZmMQQziBG2isga95aZRew1AFXyIZ6THNVN
hWJjrWsWKadyJ6YhnLU+qrA0GFoPpVzsVccO60nj5ZGe1UQDK4E9wUIjTLNPBfayefrF0JrJOiUS
qX2wRXY72CKEiDOcdHM32uj70BIUb4+ICRA3FO+Jjd05ezCBj9ggqxUw1U/xFDhet43IRGRzYfq3
6xQ4kVlX+DenBG17WeOErE4xld9SedThloFI8L1XNSFAByTGqbjCkpsrjaO0rkEl75R9IgF0YMGV
WnrvFcPOlMo7zvsnrdaJhFwKMpFtVg34msZVy5V3Jj66TiETHdY5Vm1b3+vp7Nt8A0VZlKfsAOte
kJWSA3c6nRQOHJFLxfuah8nBXd1YQD8c1IFuHYm6fVFoMZFJyD3n1dGiex1dP699tp0hHpQJM2UC
vbhdG+Zie0AbBEoV7paqY1TXHYFH4jpV3DVvO19mczw3r6Y0wonuih4zRZWbRruWg3sBmfSgItdw
KkS0qaHpZ4CF6RkdmsEAfFP0qTTQg4lcw1rsQYOufGt8G6G6+hcZ4RcX4Wc/5tKJ4seQ56dRzsys
QEpAFxTFp5U8DZq80tq4dlNLe/7nmWUwjE72kCAG/bO96eLsViHSd8EOZYG4ocFVu9VLh79Fd7lo
IYExnbcpkASnQHFaSph8ZdFStzPrtQd5caL6oTfMENrCPf6MwgiZikW6KlDOJ11PTAiOO1OJQT7x
azjEehXwz5m0eocd0b7Nai/U6ymYimFd2ShftIkY3YSVgPmZg5q3LQ+dBsLIhONAqmzgu0BcAIs+
OtjbvpQvpsJWtWeQzBGPY63FCreDwRmDLrNIWw5oGNdryylEWBgZgSb2Cq5xRsf+P9gbbT/w3KFM
ReD8OQQwpkg8dFrA3kEfaIHmz0/4OgMvrqJ0c21aXXjrCKv592jnWVr4mistMzHaIo4ABP5knJQO
DrF9qGEWM+vmWn/zn68dAy4CcjQ4F9+es47eyKfJUc25/QP28ahfGbEZifgaGVe/0Kn7kw8GVuHi
n3zeLGGNYrgNR+ZdEw6hEwnoqYk8do+gzYb0YUQaS4Metc/W9akvfHkCjSu4cki/cESHCT3YY8D6
bBj8/P6gco2blWnRLgCes+3nTxhCtHUDZ4gplu7X38e6tDz8HOu8LdPlBs2WsawSuXLek03/K+n/
nx4XsFCAUpDOgS15DhFlzKNVm3LAoloKuRwnfZeFZnnNle0igvhzVThDTlAnDqy3gJx0Esd0HPbs
/lCoW6EfrNCe7uqh8i2Rwmr8mjPzP+cl1vQfy9EZoKJ1E3ertkUfceNulrieLvI2+uoa5HWpO4v0
KZCT/k/Ndu47l7vCNipNXfqVKuglPni+GxZLH6WURtIVi/jNNXXXJazox5DnDo5cGN4wVhiyRnWL
pjPLcpRye8W4Ap1f6NZjsv/73s7Npsx5LGzeY5PKHuVODVPCozQoyHTQNhoxQtQFVxkClyb+zyHP
dq00h+RcGzGk3kAIX7shHZ31f/9t/RziDC7kQ89MnWJKzhL0VqW8q1jz8Pchlsl1DsD+GMI+swYA
g5cB/hy7wE72hv7ggnmjp1d4sxc/rZ+DnK28EmYtNrRv3aKgIbx9Nd27qp19N8Eb0h5T/ZkV0FYD
5U7Bg/r7/V3YZqAuRKWEdC+o3pCYcbYWjlXVJbNsg/FjjuSxid2gDZKDtVl4I1nwv7Spf413xtxJ
4IyJJFYUF3S/MHf6FUhCMd9cL2MubNe/7+xslbdBkFRLgDlBuUNdsOpXIDlEXqz7NaFX7+vSIgV2
JeQQCGwBPfhsKi4ZucCw8Bh7bGgGuH4DEsWu994vTEcdiDxqXEiiQEM6e3o5Vex2tmoZzGDaiOpr
6tQVZ9kVycWlSYHYFGS1IGUEZpXnylqRO06vLLMeXWyYUK4WIkP3suhdjVDf8qtkSVgB/fM7W5Kt
ETkNsgjY6mfPTzER49SqYHGBgLNvBej36OMXDXCkIUdwxZcBiwp1qGA43W5a93a03mGb8dU7S7Ke
DDIlB+wzottk3skuj3iD+lKCl8XNDp4Vqm9OGbFmYD/uq1E9wGNW7V5V987FyU0vEaZeb4XjBb0y
nwQAG60yyJDdFRPoGzOEHsmhQdPXvJWg8akFC5NyU7Y9mIgDQfRBMCc4B6X38LWwM8/nYwl4y/P1
QbuFZ8ujREQfLdhRpRr4EtAe6daqlSg3gM/5Ss4iZ84jMBYsdLGdNwbRAHgQyQn+T/BUyzepuBUT
oDQcZezBO5aGHmXWtHHsNk7017a3gFCgHTWNr4x6G0NQMlivI4wzmtTaCgUGVy6aZEkJmmXhK40S
yALn+BIKVIaDdpcFHDhtwy3sP+CQe2YdppNNWis72PgBpTa3rpmQXvlOnOdU0dY2Os6jd5+kRuy6
eAaijEdghgADocQ+tjlwVR3xTqrSfToGAKLEYD6aauuunzclLiHXgU4ggSzjXzADqfCGJ6t9me0C
SbHOl1OOMN+2K78D/lIplOicrhQVLib2hzmXBG4ESKkGBuqYxXa0um1Zb5lzjzvXpwXBxZOwwGVw
X12REJZ9lvkUcO5GBSTNlEtfGBDOTEm3kfOwG5zk3jWVkInd3H2z+WjqRZADjM9w4k46I+hN49FO
lW0yvhgj8Fjm3OTUATTGtkL9opYV54OH9MgurBLe+1OiAMd1YUcokrWWzQBux92Y5kElnyeciapx
lQF8q/Q1bRnYaEXzbFXKhzM2G12+ThoNXZVFo6qtpbJxawtG2Caw73ntNlZkA+Aa7BHNmO0EIZCV
cB+TfK1xKxB5GjfJSZ0tcClWDOhv355EB4wif3JRliV1GyjGTVqVoe1ZgZTi0BkIDFXvDO+lM/7c
SIO0rzTRN9oMuMB+WIgnWSVieBkG1HYwcQ0EyriBImw/TbWd6IqNm4Ls25drVY7x0Dog9+l71ZuP
Tac9Gv0D/N5uWca+koL7qVFCvjpF0KcCKPgWaE4YVUpKS1uP9RgwBlc7RHw8dc2pqg5aKg55iz3I
64kzmn6pdX4JeE0Mn0U6+jLvY5WP8MgD83XsonI+JF4aqhPMQaD7QOKq0pv3o/WQATSd0UDLZIne
ZU9qM40zRIP7yjSHTK221HxKYW+eIv0Rn1jKQGYqlEAZBdLME0RUZcdeyVDvFr6diQBQ831rGPfT
aIQaUptzNENUpm8GnUXCvc0cfA3jVy2eLfVObapt7cITC1PYLurIVFV/dJptagL1016aViVlboZa
n0e5g5hGnRHHPil2F6FNv0r4joLRok/oCTEwJzkIwf2HNz4WhQ286lXWIVDwSdQ7JM2SanRB+EZf
3x5Dg1dwffs2AEJrpgCE3W3r9BU+uKb2OdoHhrdbATUrB3PXot1R0jeIROD3R0PmYimVmZ87Ikz4
ezvNPi+aSDMEGrGbpirB84F7mYHHab33mrmWiRvD/wUo5XuNRbKj9yK/rfmTwSffbrsQbvC92a+N
+m4CV6q0FjP43PfUhpSus0JSzlAhn0/6rOjQr3s1ps++x014T1n7SuVMZPGdgYqFfuI8hWV7muuG
OPToObVfGNu5gUX45K49FbB6HYwIfjYGJJyXKelxNQnV4KQIho5qrWFyEsjUjGowwHLu7G2skdym
UQ3veqWyNiLDqo4Fs0Y0vUWhqxvRuGo8wOr0FtxGTJuPSXxrcsGg01WlY94aD0lfHqfJ2rbm8mPF
AwxIgxy+PkUlIuQl+As53GCf84wbAU5uyieswYHTIEBh4sSrBJkLuRHMixWkwxY1Vg9YSyXo9Dc0
xx6SBOO4G5hy1Cdjk4u7vjf2IOMdqEgj1bjzKDp9JdG8l9QxfXcQq8ES7zDaA076lCWrGT84ZB9t
LzYG1pWpZDDoBe3TAnffQb/SUyOdDxKGPSaQ/7dONuDuP3h8O/YKvDqKFWzcwOFr/bJBpZZCVJ7N
G2XsPqlhngYKPydkkvjVrIBDB4yWl4cCHpwEW+2dnuuxYTWx02FrQpuRmm3YmW+u+5A7a5mlfgG6
HCzsoFR6zZuO0KbYeXLeTJkZtVJg+xkCSl+Uug3dicxmd5NwfMhqh+7GAMjZdO+N+lZhNzYC26Ec
jwtbxMsmBpX1WllQ2V3uPpoV0tU7P/dOurvi6K4Uov8onCEsGyPK+/t8rHxsmCFNe9+an+ngBA4m
ooU1DTJ34uRYDistbNMtXl/g1gfaOzclWPU6i1UHyfDTuw7KCeUgXRsWoNUWDl1Y8t0SC8l4Uzju
iqIVS7uXvDKidO586lWQvbjoBfc4pm8NWC1aXotH9uhR8MX7rTd+mrO7GqoiXh6PWfUkZyBH1mVg
JmXEkmI7t9MKmympmB7CzxBd5CjN1ibPXpRs0zVPFTryo7l12LERm7ErfbVatWUfAdFbp0twDE3D
0TzB90tt7zvVIKY2+U765OBCPDiEyVr4jraCNdsiIpjn9wEOQBr7ECzx7fmx+gPxPyVg7nXAf3Vo
IaAiArx8T5WXSvtq57samywent+he1SjgwWovvMgxGhSEEW/+xareRU73mly26gvvlQ0HGYDOzY7
ouDxKfpxnlGFJlo1MGgkVkUfXMCE80zDnNnIlk2Qaben8+vSZ3VmHV4hj+58asaNa+yqokFDerqR
SGKxaxFknrnn0otpmSzQfVBott+aIK15LizW2rhIEt9tdjXI6ZB/+FX1lXXD2nVul9ZmOyRrZUIz
t7TXdf0N+MMHyRlLgCB6UQZt1gZtVcc1+jWtB+BFQvngrbTxtSofHBNoMKMxuHPoEIsnePTHGpvD
zEVrvLzTskdlcPwe7SJiMLTh6gTkj2yli3oF1e0qmVCGOHztGE+mhX4VLGdp8ioB2OtU7BKYrzWu
4ffDLXaSrN+b9UuCqwEAQ2YYxcJJ6dYB3jQimrITZohA5ZqjClJfe/0uo89W1kMfw0LWAXZV+1Bm
uBTMpSnXUYp9FPDzTzwkijdh1Q2h4eDoOxSreTKJM0CM0t0oqoLKokU1LNaJVUTzn2+6jarUDG1n
S6cT5o6J5qkE40UUby1WbEiJUTdkfj09eVgpMy3bthXookZ9I/MsbM0mkpiuev+Vgz2aFRBP9BQZ
JSrKgtxvFmIXj2evQPdRHEWhR4ZXkJTx7ZS/VAUMq8yPLFF3ip29qR5I3saJoRHToA8NWVgwdoxY
OQtr9/vK6fnSsQX5DhbIdRBjQKP++/TsiNy2ZtuWIJhbET8wghL61gYcXG2vjPRbrfwH5tN/jnSG
Izq1yzuESi7aAbbnQbahj/VaDVtSHtJA/cTf11h60L2k0TVT/QtnW9jawyIISXc69IVnZ7OOqyBs
c7ATl7Mt28AaOGrXMm5Xf7/F5VmdQS2/hjkDGJOkTFS4LcvARtPAwCQGVQRbmYGCPOn0/6Gp8osu
v9z0DyJYJZsZx2zsty1QaHdjk3mFVjFxYqRkv/8HaMSFk/vP8f4cgH+Ml0vAA2AhYabEMMLdNmT0
1w4JlRt4+EI3xMk1hc6fI/PZ8/w14jmqBMan4jqYMaDbBHCmJFlo7cHVCOYdivqNte+J64M3/pTd
NMEQ2BG6z5vsAKvkUOwq7rdreysfOLkGAV0QMHkAmmDjDsAEvuLnjQbg1OpQG3j0CxeVrupA33hH
GYGSthriKpZbEaKJFODQF+oR+CdAUv4DuHeZteeP5+dVnOGTdVXoamfiKpKbKaTbLGREPYAp5qOq
X12/60sEUty1C5NRNFgsQz37gGfIAsxaxetId3OUrdTHOsoDRlqIuDcg/UyBIOVrSeZrNgeXsN9f
A5/NdI1ZDEXTMvBwZ2vrfF6rKnjtxktZ3HtW5WdGuVGVA5t2bEC9Ds2GnoFAEP396752/+cM5LrS
FD0xcBkTtDggdMzvyWf6zfd6UMfKTt2xoL4pH6bTlWEvrJs/7/4P9vrju+u7OsdWgGHLdftmRWM0
hOhc3mUQ42oEB5rAIHIPKm10bTm7/NwRZbQEgkCqdw5p5RVV63HRP+W7ifQ7cMPuIGVVCJqkwfgo
fHObRd61t31hEUULCARlhEpADHfOJLe6KtXzEQR2F1yeUhmDEsem0gSHASZV8Aa8soxeWtV+DHf+
Uju02qGzRbWRT49ylgEKfWplwd/f4YVOAuSOcJ5C8AE2wnPLh4Zz1ptdCpgfXBvTQz3w30VT/9lc
DQeGaQ5yDiCR//Mqf0ySduAgbZoYQS03XZoFNc7JgzqTv9/HpYcFwg3cRvDIbOtcuIn8lF7vPfDW
deVY4nAyOs8eELG/D3KhvQoR2I9RziDiJKmKfNABezMVGEkKCG14yOoNSIXEng619pZa5j63lJME
y4wVyUavxAZBA4GT62DmFoSx5BaJX5HIvNWUlDdN9fz3S/yjDztfeiHJR3IwDHHxMM4KCh0Oq7YF
/nEwaS94TCtgMWFRVSGFHrLfYwWqTCRbj8c5G/2BOWHa24FtKGENzXPVY6FAdZDYSEOnZXjl0v7Y
s//t2s6qkEGVMNFkOazlxsgddtmQocAdQgid61FfT1z4FncWUmvLj45ykLImPQJc6/qtVD4oYrGE
eVc4aOMoJzgHBRoHNbTmwIdx8IU/cq19IGqQgIsFwbwDPqUAzAKqt00KxMjn45c7GGu3feyZGuoQ
Vrm8jXtH4kDPj7oHwkSmrhz3tshfwW6F7g4d9ArQUnoYxEiS2QwcqyZuqgMFuavTQwH6GqFjurNQ
QQ3AYHQAj2V2bzmvE4czc/oohQZo7mFSGvh5p1unB6qg1X6j1IFggN+NAUSyr2Zsgml+nDioZO3/
o+7MluNGtiz7K/UDSMM8vAYQcwQZwZl6gYlkCqMDjnn4+l7grVulZKlSdbv7odssLc1SKQnBAOB+
/Jy9134ahqcJO1SK49dWKt+a6EWWDc2njDuK7FundwmdEHfQhE2L/C66dnpW7kv8eFPugYYZN3Rz
aXgzcDeim6SpKf2b/cRp8O/vp/7Ld27JR1sWQ+wiXx61DjqxV+s9Dia+XpFAX63ndd8XRxMmqt14
z2NVHMX8bRLven927HOrUkW7L46DL7dHnD1ywlHhQU7Z2zgnnDnqLWyTVRqqK3vSnkOaAH//kT8n
bv/1CfzPj/zlCexb9C5dnPEE7omsWlVvdUCzQgsWHVO4Cz+YMdFQWY1v0ZkKecGQOod22z2LY3da
/FdesIy45DVcl7t+U/2mSv/FYYAl+D8/3fKF/7RUEtc4JaRzsLyM5dotF0tnSct3l9KaXPr7kvGH
OlS/YWH97qpfF7VO63HeM+lNx2LtDO8zbRuJeK1aKA4oVxPr3cyq39yJ5S/9uxvx5XAHNjkaEo8J
dqzykDf3lkWJqJ6M5Ddnu1/tbz99pZ8m7p++UkkfYVLsRVkR8m7oe5xuwd8/U7+7wpfasxO1YTUz
V1Dq61jH/shK8vdX+PVTyyAZnjSmL+Qaf30uIq1Xa30p79pgWNOhuMaX5cxRbftb3Y85eyD9VIPq
z34H2XCl+WXAU3sXH1Sirr1XeBwv2Cxu8nXxqB5/V4r9qgaE8vzPz/aVr6h6dks8GZVYpx68hs40
4g5Y/ZXGmujcRka9/fsv49cb3E8X/HL0cttEnZSWC46579xam/hlMYJbqCfJz2028jj6sx/5tG7j
b5UKLOI31/9FFchEgRQu0lZsxFZfVj3HyxHAJ1wf/fX3aGcEzSOa+MfEN7bjul5h1DjGh/z8u5Pd
r0bucNhoEwAiXALUvly3q5O2g27bcoRcFHJEmoOHWHWbam/urFdj/5sfc/nrvrygf7ncl5XSmo1o
boCYfyp2pu/WLoQqQI9vb2/M4//gCPerrxXmGFUihhagg18WhNDQcZhn2ucz/uNb/mH6eeBecDOX
WF/jXeRzkFqlj7/rv/xqHG/+fN0vr6+n1L3X1zQV3bPcxz7p0iju7/KjcSjWPVPvwPrdN6v/4pv9
+Ypf3uZZLtLEhisu3RFnQ5M7XkVnYB+bcpPFK/Pu7+/kZ5/s65386XpfZTZpp8ZuPnG99KTcj4EG
0yRDGzJeoy1RGEW1bs6LLoXJgA+kqFhzXAQBPVxDf5f++bst7hfr/s9f99f+BGHrpdYtqyVGnsa8
y4oO81e9Gvqnv/+pf3dfv66ZlsiIb2FMQSNEP+j+QsZw6UGNvrJ1j9Pud+/LctP+5kv+qijtGqWl
Kx31KEqtzT80Kv8TgeevTNTg56kSFrI+PdEvr4kyYqE1wKghJCWlHEBOt1luHK6L39Qivyju/nKh
L++FnUT5FBds0HaPJY1HlIyIwNL/9e35L1f58i44tJn7eoL6K82n1IRshIfif+NB4FQIJgzJPwi2
L5do0yjqmkT9h89erOnGK3fO2lzJJ+8gbmMofr8Rjf5ypf7pil+Vh11hCgc6P83Wc7dOdtWWzOAE
hNKi8BmYRPwf/oRfBYiVWzPqQQn+qZ3O7rqtOL8z69xbvvk/abb9aqX++cdb1refSqoQi2WahFyu
Wk++uKsO2SENKBnX6maifBYXHNtBuftdz/WXb/TP1/1Sp8JotGuwcz21+7C2NhpqVUA7h+U1C31C
En+n6/zVOv3z9b68aobwxkEpuZ6qiFM/hOvYCIGx7bPpT8HgxK0yv56/qX3sTx1DKsQ6n0/u/z0S
4/+DjEWLMuG/Zyz6ZdN+/7e75P37z4zF5c/8O2PR1f+wKHLJwyXbDyjxAlX9d8ai6/yB8eQfnETk
tixX/yQsan/gR1mCvzClfMY8/gdh0fpjsbovByoVHqJDNOu/AFjU/7p1WZbtLFAESi/SMFQCbL48
D4qYOzWfPGh/TUkyWbaxe6EdeSpPBkw3knWmtcxdcNuFG58SA/AVMXwPsdJEp34aFgSLuded6qIr
CvtP0j1P1cyk3pUuA01Udy6DxKnaFtOgHgvVvY1mW3lxPn76wi//2JF+dtSgBPovPweRTBZ1K8gD
fSEBfFkQbXRhTVy1+loO6toiuRZznzYFpNWEu3HQLwVI7UMUaVtiKtxzK4W5roCMrYcmf0nRX2zp
4uDgLhlzYO82oGLCINO8oBmxyep6/iPTaXjkoU0/IFP9JG6swDG9o+clL0qaaIFaOOt5ivqziOdT
WjbZzrCtoxoxvBXuykOaBk9QFLdJV1t+1au+69SI27rc9TsboE/ZdtmWSNxV4fVvSVb/qKz2PUaL
AVIk+jAb66WzO2UdD6g9ypEsqAkPt5trV8eIsKpaQAwnt3zDp9C8KG7/aL14tmJ/V0iIJKwemU4U
4bnSFeTI5rCuOubYrin92n4zMhvBAeTL4Fyh8NwgabHxQs3RCQvlY1IZT2WcceVU3aQd0sPINo8T
wZgMhEttFbvEHAEmCh1lOzakYmXQbv14cLZeAkcSneCuquaH0SauwyzQcLl9v8tgMdJLGf0uqkoc
YnkW2I66jkKBIKKckk2fEppgdPFz6850V0XcrrTR/l5joDMQ1ARyzN5NpXd2LmGjtDb4OGdncLV1
NbTPcZORljNld8ZJb8W2C2mnJbp17JRy9h0lujU8QiBGC/+3nJireVMdRGmUB8Ps4a+VGtRHGj96
56G5jOWtNXdoFKaBnkkMPhwUYhNmjxjTT9m8Dh29x2KsqIExPM+D0vH9luUKFbgJLM5IwSMCN+yF
TFZDm6BmcEuaf2acrj2tmjahQdZko/EjmG3kK3nv+WGo5X7fGtdwLl+zFmawJd38bKcmw/7iEmud
5xsKcEtXEqJoehWCi67bQ6zXg2ghPca9imXSyqqVV9AmDJNDk5rzSfMqbVVDl7hNphrVpahW5NYn
l2YUm0bBBZXEEspnb1SvdqtuUN2mwLVCB+BnbwS6qCHziYI+HHKp1C7/RMb2mCll9dT+sOL4ASsd
gQcaYkk9X3UiSjc0enjaJnq1TpFjm3WTUBzQQuJ1jqt+BsjVF4euEyoaqTyYBm8KSgj0K6sdvdkH
j0CHsLZ+JFoYH0m72tKHP7ncZXqGByQZ5rmRRnNT15GDZ5Bwjeo2JFpjSz7UqZyTVzCE50qzn5JG
ewyN9hveRkUofko/OCuMB3BZZ4SrjjHthx4oQ4yx37K7FaSrs9TnioxK2rQjkRVOVz+Fhfldmupj
I4sPMqlo+clrQ+ht0movui4vTceJuc3VFQb6ws/DfU4MF37pxt4ZORd2+LbreHgcqmEHZI7XwAN/
2iHXIT3nNIRBn9c8A/AegATUic3KZWnk0LfnTNjXMaFXxXYAIyHZt+V0asm/8hM0S6pHzxXXxDOy
bAupS3PXzN3kawV4BySZben3VfFUC+U6jN+qWi9WpWXgFW8OJSBTslT9zoBpgUqYIFc1XaBj5V0Z
Q2OYtZ0Z8RaORajty7jeqhMCLTWeHT8UL5HBixvr7nskAGMN2zqUsZ/qrwkyUzXCVIv8AXVcW+xm
z7nYAh6YXofoh6vdmGtHUaW7JjO/9YO8FbUdxI1s12GdbpUMhksIW7DJ0naHaPlhVNBJdv4I86Mk
gYvAFjy49jScCprCkhVjU+byrbbjU6zXWKonBxFSmK3YnvxBkk+ku+abWg/fwB6+lyI9OnVOpGKp
a35mZ9G6sGqFLp1+Rr58UcKOcKpCbsoKEUpiNK+VSs+06kSI8msO1ymrUDkpxhFVVrWrmxaya7qd
TRk96E1xpwjXW89EUfqfOyOgfGOfmyMWWtfONqlM2u04m4jU2vGQJ7jme0WvEWK24y6G2MBvq1w/
yhQmGjI/lmU7c8Whh0HGJuJMjXfKvAKOxRizp0axLxGmErvmoL3tnLWUUuyjGBEMTvf4G0yel1bR
6vsy62i848XlR50/Mqj8K63OmGmOISk/xQAOzDHLq54NpF1UobGxmyjCtK4dRJpnVxJ0ECDLce+q
OepzfppcMCooZrjO08jrKJNoh4fjkVv2IF3twstknLJw3s/WZFxEhBeqArkg3a4OOlb2lVIA4Itq
S8F/bhjPjh2dqnpODobRoANszVMcKu33PHTV1VKdPGBjcQJ0SBmMPC8JmkwOt6ZsEem5ZfYtqtMc
3b2Yzl0vjSAxC8/vo6THJi2nW0symuYZ7s953uc7B2vxUetcx08zJoManpm7iHBwVlMtfmtN+HRm
qfZ3BGzOB6HCjIscW+AoL5UDB4SbzhU1PIm64E1VHmYPYtsAxm0KEZvPgH5vRlOh8xBVctvkF8Wq
20syGOaqBoy40+y0OtsiuW37MrosjH0nFAuEglV2HGZlHaYfs1uq12Su9DvVpBio0/WoxNjjcwmN
oppmv+rieT2QqHGo3eROj5J4bajJEDi1Vl+dpfKSBa5+R1zNfKatNWeS58otEfOK2kcpuKU1VD+p
MgLt4OxNWZnBaLrtvh7imuUbRT64VQijzTUfkiB2oaxUj4UccNpWvN5NQfxLCiRh3Y7DpsywCyQ6
8IlZZGvd6R+UAeZZLW94UN21QubQHLr4EUqHXbGH7Zq2Tb5p3UH3ZX8i28rgV7CgqzgJis6NGUSH
9/VU7OLZ26UCyqPIFfbfG7tqTnYEBcfOdnFn8Jc5AtpeIgLXPROI067TmbJjKl/p324G2117FZFy
Vjdt+Zm6lTRg6zJY4p45qzayLtaY7isHrxm8LL/Q+3GF8Lhm/3XeOHieUjmfI117cyXVpCc/iqJa
BKuocrOqPGgjyubUajeFmlNd9QtBRs8B6XcfrQkTuo/J0w5JagfXiIAuy2JQ+xVBsNQ5+KhTvBr6
uTXzpw4OIGCCey0rWr/WKUW6lrTXFJ2wx3xu1TXOOkqidafVNxqQ7JrR2qrv1TfkyD+YYeQExYA1
s82cOYDyUMU9paMLxmnsH9ok3ZmzXI012tuafgfBe1s3bRg24t+YFLzSGdkamC9Qn7beHeFi90Iy
1oXJGwEtEvAujIMeu3vFZC5JGuNH2DcfmQHmYU7pYppFep4057u0oVUoOrNNN4NKWTXfZqg8kHjG
4k8Rdte6k8CsHedRGOXJTbNdGdUuqt1p01mSPcZO351qydDQnIdZp9YtJw29fr3uZPmUmyFEFzV9
HhXrqjXDrp6q56mRkDBD66BN0XfnDjQAisTEhqvSht+Lfrwf1XZf1U+6TN+TnA+TeeMDx53bppxu
eWvbJNqmmXm2mu6SLlinLELCm8xO7tsJC0S08zIFketI93Ice0gg8lltEli4Jbx0lFlXmd4S+fE0
O962y/m4RYWTHwqotgIIs4OCxH/BmfRnewJ4HbGu5O2WUyKlV0axnKXqVTbR4BexeJKpTX3QT8wX
2unONq1rOvEhew9JorWxlBpuizYfDLM5UOElgU7+F08NnwTVlHGQnrfGyP4jhDbq62F2WtrRvtg7
AxpZfRbfSyVR6YqixS8muWcB1HSbvCEeJ2aTcp848ftU5c5eRgSXaAimp3G+JBm7vlA4nNR9Ovtk
X56pHNnaOo2wouakOlV+HfpI3Wi1awdNGBrHtmeLDkXtPrdGH62bENSMWRqAoMRac2Tpe4VXnTIG
pFcy78+xyl0LpfmSR6W9nwxrDrqmM14yZd4K4miTfJbnoejbi7SM5/LkZGX4nGdadLZUG9T88p/h
ALtDXzxRIt7HfVwgoG97CX8U6ZBjjjcCE2RtVeE1LDDyeALTgp0p3tWbw8bvsmLaqtIsNqqtVkHN
GeAauQX/ohzm7J9Y20Gf/rTtsN9asCgiR0fROpg3E2u2Ow3Vfd3/mXdus/e0gdF9dxmcqLlXw7l4
8PArZB+qRpTvlHnKo+NWD7pTLuHLUNAqG+KMPvIvkQLTAg86DEl6F+kU5zOg9J0lFvTT8mt9bARu
Pq/G3ACwY5rpxkhaNfBCc0cSjbwxOZiT6TOfjHze9ROm8dJqd1E4i7NburfO3Fx703tvRK2vKjG8
ykJli5ztbTSHNUeiWX21M1cD1Jp2NzolL1gUxOexF66tSeeAmhQnaTeLu0bD/Tb3Q2A0G6HUL+VQ
2eehxmymD8pzlXXdOu0lhw3D23Ul6CP1BLBl3Gi9IwOppKA+l+pIs3UWYpGZx0zHfRda481k4uyK
gckVYXOn8BjhdeMVz1rHuKfite0h2S5oU55RH4ZGvycv1FynRfyQSvBnWbJpI3Hj5O14mUI4AHlX
hkE1pQgVlz9aFLII0u6HXsUR+9hd2YgEYb5i7FW9OMvY6zaf1Vpidv2em+6E+jvvHWhymdubpov7
TZQVZ5eExCkrisukA2rWsvHK2ln41Zw1myk3GRA6sxiDNHPEg5E8ZbDg+iIViyWB4lFgMgtJO/0g
5MsBlTuNfm3GzTHrtVXB01MI9cqXgW2qoZVhLJGSmT2lftfjIugZ+e77wbVWBpkYN7Wp3qqafust
LZh2LDlBTfUtwXrRGbMR+vvKgFgMUQjiViILwL4l/Fzi4Nd2PkRBn2ovSG74HQXN2z4FyOZWsQE0
ULwVsv5AenGMFV7F5bwqHLfxm96bb1q+xVEm4alJolsCI7UHTQiukm46w8ST0UWYB6ZLHnkXtEv9
MTTDcYOkZIrbevt564cJPldvwfVwq/qjmBO5EXHmbcdME0HSxpSSYZ1sE1aA2ZzsTdfqBDhLfvZ/
3EeDYkCMTnZMrSEO2rzzE72h5qESjjpl8CO3TzZR7Vw+f5lkyMbPZuWqeaPpQ3tJtq6XMWvsM4Em
Ay9ZklvDVqJbotu5Ukaho/x20o1tFD8m0qr9YrYbFDE4EEMx3uhz7p1EUb03iQm+T3morQeLChxX
isexJFfttRFV8T+eucZ0rX1LdQ75NPRLtZ0DisMcWZI7rm05gxfP8RJQKtB7qsb4fqhBnM0TfSkR
90+KISkRqvzFFDrVYG4FSWqGQZEl7TFl9uUbIJ7PfTUdYoX4iA5W/N6a+/DiLEeDURTvtCO1k5rJ
YmtQOsNNvvVsCgaLdsByv/ZOX+JWzTlSV57xJMvYOQxavusp0v0Ic1/BvOllymv8p5b2MHnl4Gs4
aEuQYttQYJzUOhWb0eer6ZTZSsSAmESdmvvPJUEgLTzWIYKits3vbfGjCj339PmSa5Z1qg2RnVIa
YxZxPJfK9J5lTdtMkd19LHn/a4s853oU1gadT38e51HlSObEK89sFyesZu/hZP75+fmtUGuuSgI4
WryUI2eexEk6LG3dvRN7yqlb3h18YSgLCpalcvRMfwxjPqdFY7/UODoro3KUOB9pcOIPSLz5QekH
cOiltS512GmpoW4SpU0BPN1HVeD2hrGv0TOu4no2aAPxJQrVeyMT+gDI3sJVV3u3LOHYutLOPJbK
fRZZ0dpRm/5Qhd26d8xmN7g5p215NcK4O6rh9NG22JFktObg4SIay9wb1cQ10mowM/UmukMUnmxx
ENzbqil2SDOE786BUHKNnBX5/vnd85w9N5NuXPMZB+aEqyac7eSiVwOHTw8K3uQG+Tgm215MN5Gn
/YhNt9yAqnGBbgpjpyqFysdrnH3lip3rVeU5VxDpUERfjXleF4W+cdloF11EsbXyub0JxwwmJCzL
EsNq0EiJQLYSW61rMFdGbbSdtXHkPuuz3+fZKU5b78IBmpNIuXO6hHbDsm4DTji6bsxxzWqjYAwj
00+8rvbVNLR8KIzhHZZvnJ1zeDR0oGapCPeZSy3akjP6Ls29a9wYZKSdPLUm9E6mDe0YVnijstDj
pDTJqvzNFaO8Lad8O+XI0eQ4TMAcMSXlEkJbUUKY+1wlKLDka9abR2uyij07oHfK5x95bainzIpe
qrxl6hUlKUZLkJQOahG4jS16r7wv/GLAWzO0Wchp2fhuhHlzG8FlbGs9OhmTumvpV17xNbtSGbGM
8mzmrbOu1XzessnIoHCTfpsY+EU/b+jnG6NQV6dDdqfWobedcLtvDTV9NFT6k1FdQNGKi4vGPhTI
5SWzOu8UeWa29gQFKX1Xc4848tbKGp6DvrsWTQbCPtV3llewD4a2FWixUtACy5ztEKpQTHol3YsC
zZSSGCSWCSK7rdxGDBInzWnorHXcqjGsNs3g5Juo7rpyU9isy2Mkup4d1x6nQEmLHT3CHn9GwUgA
lr87jSAz865aJ9kgn3XnEKoT4uaWnOHhjWymeN0VTvwQGt+11nJXY6o1+8E2X51BNgfiAihT4mkX
0u9iYecBT0aD9atz6m0fybcMgPrZXcpjzJWMT/lql/VIhz4HPD+Z//GNKt3AXKAduvVnSaGk3YD5
yvVWoxu7PBRWc/j8Qdw8j7e8nLea3TevcQsWN/P0es3OFAVDXmpYLRMaLwwNjpVC4y0x1fi+4vnn
8SvlYRyiYq/wTa5UwsZvyC+oNmnITqGQvjOms4sZPdecVV7btp8OHA9DS/9hFWI8V4U7nEtvyDez
6Du/J3xwl0Wd4dMi2+a1k90qrBV3iqzPGa3GvjaGUx0tJ3yO935aq/qOx4j7kzTPYdaMD94+XNas
yNQuFfhGbP43scNiQkPmNmEof5ii+c7IaFMtxcto2q8c1LsjPX8jUGXcE1w81VeWhH0Y6d0lHh4i
aahPtMxAXy62PiuH65UT4fGeDX/OdakHSSVVoHIahERPecpkOq+AgqnlXUxGHUTfjrRYVX6LBsgh
Sj9e9LTi5GzTYMbFPh8+N3ytrLZYIeJz8mZ4XXEzN6ByJ+jnK8WsxKFQ6c54iPb90ASanNOKP3gG
lYELzDZkrftGcIQfWrLexiH9f1ub8o2WeACyqqG4EcC/tEo7WVbxQcotabpORgspDl1AmXyW5d00
HJlsnTjf5GLkTjWLvxbur93PZWDW8VNd60GmnMtEk9dWkQ/CgWdQZ4O6VyfJ+D/TuMiwJFdJ8o7p
tdNcTsr4WJhJvWub7vaz8JxSrzkyQKESmKnzbIWQleKmpKccfD7mRRx5J28pHhUzrfdKRH/VVeRT
6mJ3zqKw3SdZulPGqXpPc7Z1R9eJUqrCR3CPNyxw4k4pF8yqgvHeyMIXmu909HM9MPravlGa4VrQ
kxK094/zPL7Hg6fsE5XcZlsrvVtWVeqNSKdVW2lgHhR0zdUs4l1jmTQwXXveJ2brXFOJ9c8pbUCw
z71Xt1fU5R/RwHim0VJaCkuJoXmR8WhVXIwGwOWzh9oqxd5LvH6rDIXH+Vhzth3kZSeb6RurRr92
wuJOeMNJQVO5Ed14q/Wco8Mqev5cmttK0jMxInGKaPytpNXganPWle40Zwi4Fj0k1MP9mJBPZY6X
cRTDtlKKaS1S6BlGbp6ZJ/T0xVMw6ROYwUqmh89PJq3IfPKG5j4aoktEU/OYpBYnv4wQkiGCnUWp
lHnuNje96NxuzOVZMb8xezuNzeyBmwAYK+PpmC05X7Mj5YVw2ENuY2AdMuZeLSbHojLzbWlO46VN
JIW2xeRFVJW1FbqasJHKLW1lbO3tR2bPzuqz3hpKe+0oVXJTCANLf8LRtSmOnPSMTa7wXPZNuBUG
kUpDSMRHLTaWSXffwqTAFHBSVlDcGxqWsdy5w5OtSijahBFh4WzKzZB7IEccLPyZtY6mbV5pEC+W
c5vDoHszuuvUGaKtZU1zoIewLZoY+Ojc/DDKWd91pnOXmHW1r4pkCvB19tsxSfwirMOjo6vrIenc
jUZTcEl/e2wU2hksH4xBl3eNvDAkgDQ8aTfY0fazhmeIp9JBkd18muy224OvgFkNMNnuNevJ4Lwc
jKKtd531jW6O9UjcMMVjRl9N751qT75xuIXrk+9dir3Ojca9B0PgbKqVCfqal6DJCKZb4j20argC
lrkquSdfBxS8CCHy1VABBk7SpFyz18c7gmfkitPTZ4kbAx6o+unGkAtuWrd4XZZquBzSEEEhj42x
QMr/ftyt/9VEioxQszS8+55pEtKqcoj4q1hljjzbzHrXWWuztRtHbbzUjA0sO7nG9mTB72ULjgwP
2prjELVuUgAsG3K/FDGfn1Fdjmm6UkfbkfkV3UjjYM/HSbbibmAs9a9LPh5KwT9f8zT/ksH5/1Pq
poOs5r9XhKzzf7v/nvffP8r6Z0nI8of+KQlx/oCWCbuIKh2rF6HY/yEJ8dQ/tEUKaxHNZOBg+lkU
Yv6BRUvlf2iGSuWyiCD+Gbtp/LFsEsRNqESCoAz5V0Qhmv7FcUms56JnJOOTv1SFUeUiWflZDuXA
f5uM2YZT0IcPdKnfcInFq+bZVewbRlEJxm86i2gxbtox3PeheQORhS04cfDI0XDO0nzpZuS04AW5
XQBQvCz3ts3g+Hk8IGBWYLz1qWxXeRxtCtsutk4dT6t4gKmQL/SAembD8ZLuMNiOsk4TneEIYeUs
DysbJnOWWx+8JM2KCNObUQkTn/b+g+KGr4X9MZtMxxs26lXYO4Q9hQ8Mpt8LjUAtztcigolZgqPR
Kn4DXfSVljmMzQywxIXxQ3Y3db/pGAZ9/j+9AjE5OPuECD1QKA50K0okUo08v3VgRXUDdJTUXotm
hkOZjx6IB/6mVGpBX1Jm5d6DO/YMTAwmlW3NZxy6g25n35ePNbYUiplm7efZfcj7CqW7jiAhnvZG
4XKgyt7Sha/jqBKeRSRJDI6/0Vn0/Lmj5aFFTCazBt47KYppTFAAZNm3uCuWrEsDyoDWrBRYUH4l
vtnIzFa1E78JapBVaKS3HAMeBF9+DQXbL635PSxG0Aa933FE7IPWrB8qGT3bA0D0OofqVYj0m5KY
Pz5/pfKSd6V8rZY2SmmoBH5aGxERkTHrh6kKS7Zvc19TVTCuym+mHrh7G99YHQn3Skp92qZIvOu2
XbuaPbFHITyK1RfBNHtnenelVdyMjtEzTWGAU0cq42B2cw/mlazDD7hJp6gpsrWq0uwo33mA4WgL
8wF34Ysmqr2ei3aVpsMjVZhLGOcrcsLRF41WrAAovjlUWQOOmdXgxhiJxAKZrpiHeONdlA+qv2n1
vCY+voY6PlBXTTutcpWtZgx7Q9HHfRbm+4JR1jF0SvQ5kt56Welw9tlnbybBFxYqJlPQo57U4cph
BOsnSnQ3mBaWqlmH2tIcvIk9TW3kW74895lNN3tITHeD68Cmr31np6lz7KFRCc9ktsaBmCk0yoq4
SWPfjBaoTeTtNSvaJKn8oaYacB6GKowBzNfeagiX9LTXXNMKsimoxNO8RszS9+albIx7dSr2pKST
GpDO0NRn7WKpFB8EZfvcD5IWau9U09P3YwYUqwq5A/nrV6up6K/wigIWe3Y9+3lskzwAHUbV95Eq
HC9JJvcKaCDxh66ZRVCa855j3eu4IMWMLtwn4EYcJRN7zQzvkFa8c/rZ9ASNMJjy/MIJueNC7kNe
IH2u19VSnqp5Wu5l60daPJyd8JV59RWlXYw1eZiQgDAns4dIEhNHUiNxm8qW4bXJ0w8yLPSSQ09G
zJF58z5JMB+FISeJGscpd52hbJFjX+zHh4KVaJTqizbniDzdDIp5Lz6GZCCKpSndYwd0nfo7ehxa
sGsdYSnCdKJdv7TAQnPwDauYGVz3za6sBA8ZHjBvmDPEJOVrS4Z60EUoGWi8HgS1FMID5C3cEItz
132Bx3tFoMFRRsa4qfp7uy9loPbDc5OF3xxjKwlGx3PNPFBh0W3LYmkyl69FdvbS8dtE5JQ3RREc
oEBNxjZo54WbJYZgGJlJx+RCuEP4wKBhM9IR97zNHM/Yxx+NikiI3ERtFpV9YCksYhzgtY2H8FPt
5d501XgVusCiqgpcu5mYFmPQcWe4NWndBuPAPmToB82GP0e3n5ieYFBmd00O1gKMr66F00MC43hr
6uJD7YmuK7TqoXWBC5lLdG6DCsAMi0cmBjQW3fbqJpdIBejQY70NSmPJzoj+pGwpVvBszClfw5O9
afSEvohu/lCauVlpQtmYAz7PjNAE2RB2h399ZbqwQrR2XplO8WTHeniyE8Jfsyp5bQqLkxW5LNIa
gRjJDhZdCdUGC8xVWrEI7Bj9gPT6bocGAIzhJOJLMoFPVCeEI/RieDj/F3Pntd04sqXpJ0IvmIC7
pQM95ZXKm1hSGpiA98DT9wfWOV11anrarLmZG6UkUkwSJmLvf/+GHWqn/SqyMdA/gWNJ2VDaingk
LiK0fkwTsKIpfdoIZC+bLuUaDVdxNr7hlxweB8Ano1ieZ2KCbTnGQ2Sjj2PmjDNTGT7UPs5FlGRD
hVHK7Hi/3R6wS6ReDjkRIk3k9WVAKcsU7TaJ6bmq8h8OtCLTJGuixRLGy4mujnK5VbHEuqudr/gE
0f/4RXMlf55D5Ksb8OTE0F10O/L3ziGcAZz5w1NUTvnOGda1Arc2/eKYDj9L86kdNMDlSOlnL0oO
NOzTc9H435IRsoOb9VHQwcZRXWw+zdMgIVlVMHUmp3gi5XgHeuChVYPtkrbXSR9eHQOPjihligg5
Yx2H8DecFlw/tZtDb2fpmz/KrWejd4ohZtTVs4iLHvMZ4hAs12xOU6e++76d72u9/l2HZXFw2NTt
DIyxmWcofx3O4b0f7StvTALlIXpJMdLyqo86aU4+8w6pP9ulttNaIz8OYtw32sLp6rygt9koHSc+
v9ROfG0K9TBlyUWPQ2/lZNFHywxvO5tFYA+GsUi/D02pPZpxE6DI+1nq2O/fi4RGYAs3Q1uCNoHZ
H0mO/gxxJn7ptyIp7I2ovPCa11j/6QOuJXiqDeO0hgi47SUWu0Z105tiM2kbET1gZ4wut77aTC4X
7XC/laP1nApQs8a3zy03Mo414WGy0XOCg0OSib4rgqnhfsGkRJXtl/VuNv3tVETRWUZ5kJqwL+BV
gbAW4sfYDEaAc5FeXiEqPplOVbIdO0YQJ+1hsZpD3xJu6l2XNdoujjNQKgISmPyeQqd/VyKaN7Xh
f5trC0D1qW4qNuGRiBFzuuQQ51bh0Awbmfv+q60WZhZbsUekED3ktmVGVNGPro2jp9czzBMbvZJV
tIdSDkDzYUTiiGYSXmUyfHAZZ22KkPBoL/sw2xHUtoV5ybQAvm8t8/3UVcTi2MTlQiJN28L9nWPg
30Ttmha+ehgcVLiSsnETM+7fMHAn4WmZUTLyYUD26mnDeMp01te2uAxJRIioW4HbWjuz834mCacJ
dgY8qutYTi9hThglg4xT3Ou/9ZiGlpUJtXcijzKP7Fs2GtcO9wxutKeuJO206N+1rPjAW5mIGftp
HAYoJD3q8Dg1f862sdcozjaypuSw61/QJU9jV+P+kKKcJQ1wA4YUsw86q77DrKFV5KD7Ynoye5Ft
NENbxWxOYIhfvoehXGrFYByi3+Izeyrc+H1IMfDT8Z6i6PWe6gKHz5rPTygdmVKbULO+izT9Uesv
td/vpTn8NDzKdU8uaREY2a1049md7Icoyl6STAS96SyRIJyDKIW5ERrZfhCvYT62eFRlKctwnQBD
YoKXQIrt4poLoibOAU5D2c4XFZq/fPXWF6didDcl7rWMYLjylYC3I3hButh1spBowqyApWcmPQPT
9Jo51VuWEmLEs0m88t67Gyr/D1fLCwyxved5TL6Ep6BUuns/vZbhdCOeLz5E322nvsKMvnWZe+3L
wjsknnqtvfSQzovzRUE4O+mj+1zy5kP525XtU623+6KktCoalLZNFSGpTvWLiznklbYb2z+26qPR
VjYhrv3ZiABqw7k6myl2l6pyPo00yi6czE3npI99NtTA2n4Z6Escuu2U3/yH3K3lMfTg/tn5OPES
GkOR5q1sIucyWujJEYzrgYqIuGnkxhK9xjpuqqPW1ycn6h5719xp8NmQfBPQEzdUWGXsHpgcvUhB
FxBBJFk39B1+Q1XFPUayVn8Z5LDr02nf+dkpm+jnuNGStRjgWGSBu/QKJryDtWdNP0ToUJ+zxNgR
XRboCTV7qH8ZuK9CzOZmSJ2IUgPIAQ87TEKxhpTSjteZq/XrTLNeKql5WL86GxmCxGZt5m+5aUBp
zDwg5vcqcOpkjcdeL2ECI5bijwueVIHWXRz8MPwfWoakJcarsXPU0wiAqFNfhYQ5CSx/ixoI0ZXA
+kEDnRGiJncl7XwO02Ks6r8khtlQb1A66a33onyMII3K7gGY/BNV6i8P+2C4UKHY6FP1OUZv9+dm
I8+7H4m+aseVkTP8i7+gS3wMxYBHZvyFMI6domQLZzCVwkVmLM3f9KnGeeC5mWPD1Jzg5zoVM/hQ
jVddG5loGfqxGuwfZf6U5u78WBvyaCvLOsbEmnkob2YtnU5Gi2HeYq+1dQz1ZUNLWOdT32Ft0Ri7
dhDTaaGJRUtLAAraPnW8fK9PTCJ1LENTD8eQUWTbtITDoxHUlilCPBuVcvLmV5F73uOQiXPmcxJ0
CABZq30Sl9HfZm0ZXeLtWOKC7EPo0lUKsTJvt1WPv6vW5samo7LFK+oH/QI06Sn9uvebcCoP89JU
+ebv/zjuzuS9DVGn1gTS7KdWJxVLcM30HXlptUG4r+tHz2U9bcpqGo7NhLteniv6ULj2HaQQ+xhD
OSalEO9P8LTJqy+QgyNc+s5EJl+sgdY9yTPaHSmdtZhM6DSYB9cd98kErXKXVsCDdh+zmQ7WdC0G
nNEj31HB7GCcGsqNa4yk8SThN2fSJTbJZ4KxoXYUU792kvnIxDRalboHPM3BCadHRpEdvJic7ssS
zjJd6rBoHrdRmnzFDXSPOnpKgSwK338JiaUqzObnkPw02sHZlgt00pskIAzu9yLjkqF5a5hmnKOW
EOeC1p19G+NZnUungTe2loPOnM7RNvFMHo+Gc3WBZTTY3yELudWX4+zpXbVSVV+vG87FJmIWew6V
4JnutvCiGyXaiyW5K8JIe0npPoBdrnMO8iCG3FrVIe8JfT5fEu9qJl24bt/y7lMaNZN2+Ey2zPQV
7YHFXiVf7G7ZuZcVIjH4yTT9FXTGHcesI6LKe0lihgkgBnK83G8H3WQd6Zr0y22cg1mxg8YVASWg
1qtuLHlTEx+DEsjKdHu9fK7lWHs8N4ucH/jyroa68gM1gp54sH7wgo1+RGNx6KSLE6VhvutJt0S4
Qcgix2kduTZDy0M6Je8phctycS7XJRwfOqewfYB6mIf4mHDctGS+hirZVUWMk5ikyTDpAu0Q7Mhm
+r1aXkqG7UXLuMfwe/3SKXD+eDvM02lDllUJeKfscYReiiRWWAALBt6Th41S22OnaFuY9tCFQbjg
rC4LQj2vNRjcWZ0nDA9Ysjuys+/jrLCZ915Fz53jqFhE3rzXQtbCcvqWGQVRSXwMzWKpM8W3KskI
KVwmrffTIZb3nMcvorM+K4+3tZyIqnFejIGAKTjuVWH468JIMYF0SUhx3W93yCzJeLn78Z0WxGwe
BMCVULus7a6jPT4lGASmWXYUSmzz5N2v1Kc1149pPKYb0zHnfeqN4abwZ3drD5AzyIBNWcKoVnTF
eEbXmn47a9PZHbmInbGed42vvWQT19qyQN4X7jGsKMn6H44LGFSTp7fqd8vpv28Bo9MiYgnxQ1jW
eByZ2MG85oFydC9M+AmTFTJiloM6iobGqIAoQFiVqjZKYAPOck4YjgEuudwmYyR3doH4CsLVsrJi
EMTMgjEi2qkGtqz/osv+syybV7UwAf4CAP8nCjULrPcvUuoFUMVcQbgI13SkgI6/PP4XfalTu00Z
SmHvGN4hTUgQgWQnxlsrBcXOB/fL2x8xF5wY3WuUcHfdQcO0lC/LO9Ny5EMq/LYsAsu5FX7602uP
xXQc8+qhSuxDxUUYd1yVpbZd4Ey/1Pv1wJ3P+OqaWOaTKVf/9Uf6V3H4Pz6RjaKR5GvHdv2/aanh
lfl+i13ybsGEsyGjfgcZs+Ov1jUCogC+OQowcTD/uwwP8z/7j3G2dH0WF7iTf/eqMHPGSjRBHMq6
IrcNEwUPe1pg4DZBT9A6GO/jwMoqUs7+1Vi2/K5LiIaMv2xY/23pfzAW+5r0kxM3bxHSrs7Mfoml
uOm4m6Mw3nt1sel443kbfy01w1SxyTDT/K8PoPV3zeJyTWB8gfzTgSiH7du/XhNWgiUHIYv2bjC5
8ZZ3vtzjA5zCRts6XvJV9vWNa564AW5fF9HSqqLucKYYYI/SQ7A6xLytBljXHetdUlyXJV6xAncW
2O+yyE3Gj9lmzywK2LITf2D9sxASgtV0qWMay3uecNBcDt9yLuGrf90/6f9K9Pv/MgH6lzlR8Ku4
fma/mr8Pk/4/FA77XLr/9zFR0H22v7LP9F90w8uf/HNI5KEBRuvrubonmBT5f+qGffPfzOWmcwkQ
cT1fd1hO/qkcdv8NiNYxfcEl7+v6kkj/55AIP0meb9seQk5Y5P+bKZHp3r2w/vSH4LJFnsz7cO9j
LPP/8NlTAzEz1pxjP12N8TZfGqWKjsmKhifN/50tjdQyrtpnS3OV0WVB3TjACHodlvZLVvY1Cbsb
o4lr/D3Hf+bQ+ljzp9eR3q2YMuTI2Rew17O3NHcVXV5/k3R8uYFCQSJlI0LlLcnza6IIUyjcNkRO
1GIxbRCZjB3watH6bmFgHYulvRRsl/N4kuotpfdMM+Mymdhhd2LBtElGHyEO9OQPR1WfkBuBn3m0
NLMjTW1Y7NOQF/SXdrcWMgL7tIM0L16Ytz7MxnPSUSWqDm9O2zAQyLXzzxyoVAtfhZP/KAbnO1Ac
fNGgNZehDNuk2conwL54VTAKoQBK3/WwOVXOsI0kejoUiHjCm8SyxrDBmxA9mY/QhW7fLrNiNcMK
XIkKZNWtAL4sQMYQG2wDA+mdZ2mnaux+oRc+yAVQmEAWKrLCqTsYvzmAvzXoAzQs6qfqA2TtXSbk
p1ULTDHph64hZHLBLxB3yKMBpDEv2Ea0gByAHWHMdtUO+ou4InGglFcxzT7wSAdKsqAl44KbeAAo
OUCKlzrjCf2kMXi49injDBsIj+skTRDH4DkY9mQ8l7PFLmYTPZx4+6gR7m8DVnjqtlunG1XQaIDy
Ritw3HcU3UcFLu3pH0VX9itnQYTwOUZGkXrVJmnyaNeWFLmGz+RG83Da1vN+XpVnZ7K0dZmMJ22I
thJpH00rxRF4lLYgU9GCUZHKgWoX2GpMTWRmAFntC9wWUEXgrXTBuSIAL/z4TmDPm2RBwvoFE4Ml
UcOpHiARJ0BmTh2ZgazGcjcAp8XAanDPmN4GQ/5TeGu/wyWOlHINIG5eEDkdaE4C0Q0LVjdUu2bG
SnJ2k+9GClTl9MPZd5E2IL3Z1AB+akH+fCDAbsECxYIKJsCDIzChhYkWodFAh+XU3GrEO42Av0rR
SU7zyrbmbLUgwcOYRddQb+0NntdvttQRKGqCyjA08d1acMtaEBnLsBPSslrHlv8zqzFwprWRXUKw
MxilJcsggsGEjj75QA/DmECqSw1gWgGcPsNGOHcLltoCqnoOSpUemFUueKsAeCXO/NkD3zPbE3jX
R5jFl17UC9VzoDvO9iqnlUbleos9VEg2zOYEUNppMApUCeiWYSkf4DhKz33yFLcJBijQRNBOxfG+
TOoPGc3RBp/ViwZfiWCMttqIcn5n+rmJuHg3fgwFz2z3Dj5k1I3lU2Y0NOo1hutW3SQ05aEHVVXE
5PoQi5NEBCVIOzw5Zp8yXYE1lDRhtosHJ1mNDFu46LivPJNKw8zdcT8TYiLo6leuN8rzRbX9pzEX
z006HlwdKNrNfqTlHDhkfu9NNz56o/WzR/rLpd4yR1wi0a0wPzEA36JD/5ynlkJVifhg9EO3EgkE
chOFVxBivVhCzlpH7VTdMEaAMgMpU44k6ja1i81e1gdeN93odt+kw1DM5GZDs1oyCpLGsNP9bls1
wy6coifb1gpU99qhlpY4wqCJadbcYj1l4bnwYWHJaIlwF9MhvrcGKdFHua9+IQJFvoWPoxeG0SZv
Wem9xfWqnhAUOE33lNhqxNqMKYDSoFyKmamkD4g7SxY5RLrwU3R8AdGNFx6iOyu6tI2uLnZk9Nco
pqJ1xPBYxggYprxiKAStYq8mhCATmiP4VwA9LOcdWoOPvs5I4AhD7QFQ2ArQpubEUofPXeLPlzSj
DApHglOq2H6L1cyiq5W/2mHcQTDgqiDzjMlw9bu2CU+ofViAvbuXCEy/ycKfToViOq0Qm44mvLIQ
13nI+HLtto51GpYpW1XXG4PpcqbN4lfuGld8D5ybrjDCR5errWw7zd/ZJ83VaOkK/nYKl7GTGweX
n63W2SZcCXMNWNbt5tKpzxznPXdnvcHLXZ2dbCKtBOHKU2jpPeYKPqxmu97jpDftqJWxcbRsoBCj
9d+bMX1p4tH/BXmBmLji+zR45ROKLnMjUV6ftcZ2L3EsWAw0803aenymiT3Xs0qPWMe/xOXvyGOU
WWgo2Ea4tGRp40WemAylPS7TKN/Svm+nHHw6nh7nvgxXpsPSGqcK+HsInKw6jhlU+jEVW9J/15V+
IfjkYEkE8qaJrnPIKnzpkTZ1XDVFzTGq4PGt4BfeCKl8Jg19YYxnyDqst26C5n6TSY7WIXvUpv6p
6U2msAmatoi4BJY11KBKlsdS2c/GMiQaZ9vbYeaMkURuWifUjhjbudF4rnJOhJTkryB6elOsm1sY
Zu+VQ/KSgWr+O4PxojWK74WELdfoY7OGMk8u4cJbNL0p348VZl9k+H4nfMxHnaWeW4aNVyjDn5bX
WFvlyxiiqj/tcZwdiH/x9FVWedNz6oVvOLzC+U6Li11Z3j6F07sRviTuow6aiG0dyw55HDV8ZKMZ
q1Mo4+XUt5ekrS+TS+foT2iQyhzBT+P7U8Ce5W4SbZFl1B7BW7E3BN1iVhjJoC8WYl6RvY1WUm3T
iCtEc8aPumcolXcz62J5mwWGqqY/GHvgic8I7u/Ji3Ee9IxY3xVg+FEVqhfLX2YfTd9c0xamQ13X
/aENLQwKTZSkbqHNJ8RCP7S4HB8oxPgQ0NEdd7rigfp7dox3t57xqPDqndZ7/cVqEYYQH4soxYy/
1UgWEVORBIKQrdz5uDE9mq1ermw0H585E+6V3muYt1UqPBvsKqzz9lOtqfYCCGI/dPFb20wDY0sS
TREvITBo2HDSOoxP3KAv3DvNIcymYh8m1XeqRnEuQt/ae7Px008ZZyrlHVsszl2jDKrkZPdssBxr
BDY4pwzMfgN3iq650D/jMrrWHQwmheIB1vauMRgKk8T9ABtpgAwAu6DK4m2KGMqNse+esjYQoM1t
7Jx8ZQSlH3GdwM+LRma45atu17fSMo+w6HPE1O4292Fdhd+oSZp1mVNTYQm+H0b7UlbkdDvVV1GJ
retI1CEMZTqk8KtZSdJkkHZ0lXcbHfMWQ2JPEvGVGdw18F+JsYbEbfagK2aJvKyoUAG1ZoZKvH7u
ZPOCeh9TFqYYvbHPJnLvCMeiudg4pc8N7CKDMxLuigZYfi6KjzRn9GQuQ9yk1V/iDjMQphfMySri
f/v2UVVTdzYHuwv8Vr7NizmDI7PziDAziKMXL1TD6f7FZ7BIfAhRHtxiidr85Zf3b6NCME3++7d/
/FU98x5Nywz+8qQ/Hvn78wsZ87+Y2BMdZ+/n/dE/fsX8Yjj95c//8tv7s+opcQ8Gi24BlHSsli+J
H+Gd8R/fzfn819/97SlxlI3MVZc/+fPv7s+5v8Js6lRlf/ub+xPvL/s/eniAH79TDdxeinOyNpo4
Pyq4utO6Xb69//znI/ffMenR5lAeaiypmERqVX788xn37+6/g7bgg6WufZs9DyoAIwDfTn7cX/H+
pTB79BT3b51s4DksycWGEmdYZUImS/Nn/qzqstoqz8qPRJIXR8/uQpj7Jpz/sDz00/yPtwgh8B/f
SYhFfdVDZUDbj9TMyJDsjtnx/p22WMiA+SD9KBYFgWYxMly+4PkQ74a+fr//V+gsEVoCh8L55j/V
4Lof7w9oach4XMM5Qh/r8hhBIuNGcEvY4baP6Xm4iHLv390fN2fB4/df3n924f3tO49td3nyX17i
/vNfXufPx8llHQ9Nkspt5fTsTp0oj10cVWgIhqM5h3kAp9lD4bgcgNYzonmdIuhfTxUkmmE5pTWp
HGqVL2fz/vP9u1rDltGfMRy4/+7+RVTtMgON8HW5nw5ReAbsfp9GeTL7PXOQ+zG4f4mXM/Lnj/fD
hNqWEPdx1dXkFd3P1v3L/bE/f7z/kYjL4o8TCsjGznD/+f7I/YmJwdBRGlfpMM5ePM4JFnDW0NF3
fr2MBgm1mmZcEwbr2W9xdVDZZajkTRifTMf2+dyfKwwb9Nw4mK4XhIRY0UvudUkro7Sd61ubnP11
yi9s4FcGJiwBxhNis32dFw86ho55/OYqhBO6H7hacSzR/Jai+ExQ65qnOiYUS/cCx8P+rm73rV3v
WkHKlOEEtU4Y0Mqu1K7OaTXKfssyeKtFtXHN32H+u5njXSYWroW5sW0+3TAwY4Y2EiIoc9oAetCu
UsaOuHR2WLh1/g0Ptc1iESG2aY234LSSSbvVxoDRrgy3URdC8NC+tXX1IXz7sR+/SR1SHy2vSvOz
1REDUTQBAMMmh2LuiOxU+OVp7yTtaUyah7ajEMSQWOnIOckAdA06mPx9CMXR7ZrTYNl7ZO5HIKR9
Ibyz04x7nCf2MsFXPpteOik+hpiEkfrT6sBvw+hsmAo4NWFOPtMRjKe+EUcnAwEtBYOFYZu74txN
7d6YzH1doO4tR0S66jiMbLnpte/ZSrT1aCBVG2DYNAV1gPskZ++1z4pHD1JwGVXQxWS5auP+mTr4
ovBlWD6AGEk/3RZOup91/9yN7qHIhl8qNZ4dy3qtff2Wx/qDKXEkUHRgCpJnxOgzb0+5Zf0cMa3R
m/CUqo5/8xt+M5cyxkSRQal0jQdkB3oRHca2wnCcaxLk1bW2aLLWxdbKvH1iMmO6jJDS7DY9Yzpy
SDUzKN1qzYQVUSwcFqs9um35FnbjqYA56egweYw4ML0VsrZr5SSoQ8y9IHmshXVf+eOjNMurwkrG
8NLjrOUXf+R/F/PJe/daFRRUAbnjHjX7PconBnwmwV6SkZO9a3X3ZMHVVE5zKIqS8DF63HA60fFc
JutV69U+9sxTG+oPlZpvXYJRTIgqCeF4Gxu7/DOC/5EQclrr9rbpAunPG2fkxOi4WkyB7+P6I+Sx
s92z7eWX2krPuWcenC6+KM+GMfICtwxHLYDmkJAjBdzQxN+6NHpHsuzqLDUM1w6dME9KmMeyqM+E
jO089yPX0IuR6brKRUUWgDMf6wEsQFu3Ekar3exdET4VwOuqexPjF3mFh7hpzy6GHNFo7iLi6xBF
bcJpHVpyXVXNg56HrJnxjyK2rn3Oduc5h1a+wrY96IPHbUCpOU4ne0H3+vY4WCAU4qQP7lOCH4Fy
+sOchN9Hs7/avALwwZFX/rDH9ImOemWNw5KRtqV4Yfo6P2qNd1QiubqZt8Fo9bGv9B0eiPuyPvTg
9OZob22junp1+6aX3kmvXKImxTHBmK+EYdq69aMGPbULO1wvIMFW+xJUxSlZrfIwYIWiKUU+N6mr
yodPN/o9tyg7qwJDjObIpJxDu9e4+Jw5fIy6/gOK98l0yV0ii7dsTV5Bf4uF+ZGa416P9ctAZGQN
37HGuSvV5WsVTY9FYr/7Wf6RpOQVz3KPZ9g75jsBsOW6h4VRtsWhdseTYkyW6iB0I5AjxA2vvWmY
aClYv65kztq/eVn7St+wJ5wvULF3zI0zlpKHyCvOLfzb3g2fZGsfGrAQUZ9zZurM5Hf5Yilqz0e/
ZHVPxIvS2gcTwX0yn0fJIdbz15LmQIHA+Pb8oHGIC5MrSTMe3CQJpBGSweggVGuPqRXt08y/oL1+
7OJ8q+BHW/jqRZW64s54c3r3ifL1QRreWy/li/AI3g3zfYG8PtSMvdTkpVfai63UCnLuBQ16ILAQ
nDtAj1Y7KPgoJdpubH/wx4FUO8m18+TqJHe2xLIh0MVSB2DUOER5+IQP5tXJzf2ckvMaNUEmASTt
fUTJr6Nvq+bxmnCdxYZ37WR8QbDLkBQLEYIQCzu+DENymoRzQz/3akUJqHgqcNo7Fbba5Ga5iZ6s
6i0eqk3j0OjBrNV1iK8mCa8y3etzsc8tdMjjBwbf+yF7rOR8LE0vkP3M/qTv7pe4pd6mOLqlJYSA
FDo/JDu3PpANwirToJlCr2AQnqVPF4OrQPbTQU/mjd18SC96wQBnO9njASB9lc75E1axBwsC0mDD
otCaQ/ucpPYexgUyD9bNQkNOkW9JjsjaE2qnrBtOxMI9VZG4OA7hXH67V8W0LqW+bhHVGil9eZ+d
0zzcKRUfYSBsk1Z+Q+v0U4Tqm4M8UDb5QR/h4blQVo2SpTt7muPiNQFRVJ7Y6R6pL2ngm6cqedHt
IJ7lyh8evS+3JhflVkkmkgjdtnZ5nkOSd9vvFR5+6HtzbqOr0Mkptcxb7j/ZaQewa9xg3D8hz3us
mvQlHsNDAR1BtubGSK5I63yr3IcCGViyIK599Fp6xXtRyrWREfocIbIk6dT2tJM5JReP9WSaYAgD
C19EYa8LbEFdPQsGLcLOH6nJzIog511kk2ADdQi/oC3v2BXld2/Ob2EV74wU7bQCQtR2pjMeJNWE
DOy2OMe2vW0Puetsq/CCgHolnO7JQOIlLUpM0R8dK77Z4qk2h/XsEfBYqG2qREA45nYw0y367s3Y
jAf6sb2jM1mwN5UAuYxY9dvsjJYiVXYwqWM8OoeiL58sJOphlj4I79mvvV+JfxOtfdMa/Sh0tfNw
cKrKtVmO5Jt/mzBu1CMoQ+SdeNGwabLxBDA9ZYhTnXk9OMdRItSX5iHvpktZCzhQ5Ucjq0+65lQc
R5IobYQUHsnUuPJUyxo+bSd2NOm3uNKGxygnvbFii6+0T7rJbew+qrTZVVjvdGUODj7u0nGfGmkg
YwGeDlzpjetCkXWN9Aj54y4XlF/hoYtY7LpiY5jl3p8xw8q/vBBzGININ9BzB8q2ZamLLuvAhEbv
exKLwfmBDEnY7KX96DT6yWVGU9jykOe8UUnjHBa7MAuk2zzAkj6NEFi1afwB/fPJ0YrDbLwlqj5O
kRGobnqJnfnseACz4JhO4iCO1zFbUcda+AABNsGM1daaXQbD8xYEDJj5ihXYmVDgvC3POL6yHil6
CdJpsyWTNUNzYwRSGw/4DLKws6ZgBZcvlk+g2JjOhKRrzkxyxvY2zMbOEMVOQ0TPFAO+mAxiqQIT
HbXQWL7V85gZQajJgx7ml7Si+Mb2FMDptRP1kiMe5Lg2pgV3f/Q6F+1tFOW3Edm7J5FiOdGO6d7G
I5W+7L43Zr8hFGfb0vBU7Is12XxyOto42PVevNV0KmVWDnIpEGcar3UCJR3bSncm2q2S++KbYXYH
IcO9KdzAsX6D5m0sPTtPSXSykukpasvdHI5nXpBRSnjUQ24Vhb+nYvscgiZjJFjjqcCkoW92UYHg
0S02g0+G4sjMDNFSRPQREM6Wq2wz2yWYGlHfib+ZvHJXdQ8pWH6G+WYOBcu2xhMxsCflDbtO2Ru7
1aDHxBtV6lvLwA+hy7a9iJnCVa8Fm9FIgGuDpBkCpdPmwZjPWysZN6QlcyU5ZzzWTmbLuCoPegKv
VUvArQ5Zfoau1ETPI+Z69cAe1aCNG5IgLkpEu86D9pom9CgehOkMRxKzCzqbCZRFjd8cWL4BeyVk
a6Kqx2NbEPnU98Fs6dscf6eBVKaOD54vEhHcTU0MZs1ya6HPc72T3cTwYPUtDhRbafsBs7A+sres
x0eQSmS/zFAUSeK8wSiF9joUhxAWyjyufV/urNTYNZZxjvGWWT429EMGD8Uh1dtj9iseyF9oyF1H
cmFaQYMHllYFwq33kdY/RwaBJwUwa6nfKo+ygeK2KFnF6RpLvIerhdfYU6s3I65l7RadAJ8DHf/0
MrrurkLqv0RC9Q1ztAS3l4wGp+ZDID/BfWTTkWCNvVmAIewEuVpQLxqsz1LMN1dPgl7VgZW6Zzk1
QWpD6x6/JJaOqvOPel2/l9lDt7RHOpx7Cniir4+j3y2uFbcBC+MRSwx7FLdCJLcwdh6cSNssKcZW
wg2UJJeib/kc5SZrIpb25iQs67sGBc5ZVeDntWEF0p6pfPE+9a2AiTNuxuQb9xRRkROoYVnGnA0I
/z7x9AusGzCNdONoVEktazsrYJ44m8SKt9MU7ahRzrU4GXWx7av4YpdMfA2ywg2DsYCzxYkjaPwm
oAWKYnPfm3VQinZfNgofvToYfXMzT+UmDkNCkMPAM0caF+cJEIXMboNdDR03S7MVTS+iEjsDu+gu
TXcdNKC88UmD+y4RLCkz6JSz6hYHDse6IicPcu3SETaWpN89LFEHNqy5E+jspnWcV+vaAZUxrb1A
dhfnxQ6jVJrlcbucPJipUMyGtd0Pu7KEksgruwu803fHuAej1f6dvTNZjlzXsuy/1BxpJNgPauJ9
J1ffTmihkIJ9C3bg1+ei0l7ly7CsfGY1rolMEVc3JLmDwME5e699F9XyaMcBB2oHWwmCtShJsreu
kOHC/U/zB7NVuq4VI8Sqs2hAMZCqTogQU2P78+nPh3j5y9KFU+K3VraaqgxexFwUfP3Pf0KKsIwf
QjFvAdrWnN1GsyYRFJ98GSVyr6FP/rQ//uqG/Off/XddlGSIf6meH0T4ksqbYf0mnJTBUC77aKXM
js5Id+j/NNAa+vJrzAuaF4RWkgm9j5Jm2itl7wbRe/v/6LDZCqTzf3S/8HPdpFXlc236R8/np6Uz
OFzeXa9sN0Yltp1TT4yVnGunC57rdkFqdcX4FhFOuso9WJjjkLrPYGywoTXDW1wF/nGs8mGDObS4
t5zupahCQWOHksiqDfWa1mfKtvAyj56/6iFqn6swRgDuDu1bUggWZlR6p58/xgyPMgwnL00/FTcK
uDoPQNC+xWmAxLHJ8+PPl3WRvXencG+DVsEl2/eYV2+5WJu389i9BzYXNkBIGSQkP90X1FC7iSnU
mwfoTrf+MeY2eOvBiH4WVrTxamc+eEpW29xE36WGGdEcd4vWEtZDpnLqFTfZdBGx3oOPv8Q1w+RS
p8MRFfb4aJRlDuWs/kzKkfnNHPBQFCOsmMKeOOKujlPB1M+jbG/SpciJ6sCqG7v3ZlM8wgKxtgBE
Oumau2yaxJOlu285anUTm3g1yV/dIwoP33MPIy5iwJcx94Fk5+Z8nooBI6yZoXfmutqZ9abD3Nbb
C9sMGyss4oKNz6HBGeNPMrPfmX4Z8L5GAbOqi7lIUk7k/zXRRQPTIiowOQ7lnk5ByX1n6ZSifN6G
JsPTW59o+WbbwcaaBASui1MiNeeOUyUlpPR0W6MqqARHj82GEcg9FrL9WMlHeJc7wyM4y+iYX/J7
D87RqOY7MGSLHeOo25sBRQbC6fPckPi+yHLSeWv32F6KatehPigdpn4e3iS2q7ppTnl6n4ekvNsp
Nrjx2OflJh9YC4HYVYNau3l/NIXNgG5e+yreGgDLaolNS211T7liHgLsSH1ZIodHcjLHu8zDXqfi
g6Bzk3j+djba3cBMhWYtrUB9KAa1975dbuPMVhCNv4Q8306n7nxoJ+UM0bxo8STmmyoLdi6Yi7KN
NqkBkVQkR5Ch6x5ZdxV92B1+yQbPuq3aQ4aKT5VMguGtY5jL1uVHUyDhRrDwYVl3NDmc9yJ8R77q
4kfskpPmVDWObmNhQjxHJl1AYLcjZihRP5vyXFs3cKR4a09Cb4m5mxJ2p3hnFzTZdpWf7own/MNp
/NS6d/wsvAwqe56CN9k+cSDi5Y0JlU9FTdTHY1eys5tvabIoWDB0RlhiXG/X6WoFlYwJ6zoX+C7s
X3xmPlNLA8rNxRXHj3ROHkKvNnp1eK5OSRUf6hmLnuFfSqk3FvR7s3dxR25qAKvQwKnU7ZWeuuNU
25+Tr0/0rf9wocJe75sX5KbP+XW0/ItjA0mtb0doeMrs3qiR6K/QYmxQNqKuUOFzZ97WnDFdABu7
vdPIgjofWVTxUWeAeg4OEC67evsxd1Lmx1nCi2otdjJugfbinSfKtyVyJR0PM9MrlGatx3epaNWK
3N74aX+fmTMTVgto81skS55scWd7Hwa1SjWcM0WIfT6CesrWPbdQ6LrIsL0nX0vk+e3Zn6eT7zb3
GsTWHHsHvHiYD3S/rejK+vaxYvpuaOyKjnUTuNWTXVlcuPOtYzT7fDbuIzkeDHWu7GA/Z8ZxZvnj
b4NeErymrUnTdTpj+L2JK31YMOdk80TBLpiGlTdWK5ebMZGcAKvsAzg6kgDa+JCgkWGGXszcrhO8
ko9D/1nL/Sz3XfsysJlG98ujbcp9bpXYDMiaRgdgPCEEj8xgVV89cQ3tBd15zaGuIOb/TT7G+FgT
QTVu7frgmMfOOsOcrIhEz58T/91P34fsO+X5UAbxHGWxJ4/ktvSXYJDF+RgdsNUurpEM62cN2394
0tToaZev8/7ZGsZTonhwjXCHkGs3dJIpCTF40W07zTe99C855hoqjEGEO/i8+6XVIGznrSjFNgMd
WWboaut+67w7zcrEYggfjop5jV0ZvHN3E47+0fCq2yBpfmEFNZ5Nr/1Ajcl8VF1rb75amF4r2zjT
rSk5LYa+fWwxblojmeNdjUmr3MBu3JnRiGTGYTWn1x4tw4Aegbn/pk7Mgwfksvcf8vTmJ+1ADXc2
k/jBe6416CjAFb0L8I7N8SvUbfDgW6M6ed4wsYU5xi+PFqyCxGeLBWUt5IiRrnAuRU9ruXDByWNX
yH8H3gV3SfIZ1MCf0+ULRvMndNM+iwKLFtswzdb8Jphd+dsUlC4QnkxGxW10DivM3xkiszc/C04/
X+E2yHHawK4fK3xE+JKNeD3auXcuesRYnozqUz543rZjSscVnWAUiEPeU+NL42oF+tEdk2tOsvFD
0Kpq31iuz3i+bt6rLjyCugIu4ab5TWQY7DtL5ESW9yB7y8q8zEpGz94Mplx7Ncy15tF33R5CoP+7
TPLoIeoccU/jFuZGeax0DLGpFPljm5b5Y6LOBmz8h5+/cQyr206mb2x//ls+uP6lzqM7gxMFE2hz
0t4Q3EDt5lqwfMZFLbhRLrY1LZxfTKA+e8rybpfP6ZK6+/PRQLJ0VhpuWuonT75ABLYKoUyc/OXD
z2eRyK6W0wSHXpTjxGk+/AHCwXQyhdTsmrFa27jL15VVfdclTThtCOSmlrzUy4efzzTmtlUe5dUO
NKbL3d9BFNi1gm0Ot+CUBDesCzoL9qBPFLlsZXMHg9QPFVUulDImAwwL1KQfvB46bMbgf/3jPizD
aOCgEXtKu/bp568oAI9DOrW3KSzDtAZTYMHAhn6sjz9/lMIMdsWEIf/nj0QYPP1/dTjOgE4/6fr7
f/+v37i2ulY/fEdJVf4zD8j0UW3/3+XhVxKl2l9R/1/k4T//zz/04fLfPAs+EAV4YNgycFF6/2eu
lAt8xwZZbTg+FCHMGf/Qhzv/ZkgnQE0uLV/6sIb+Ux9u/JtneI71/6gP57f5r5YXx12k6RZG/IDN
1PsrWsrLkbXanNbY/11K9nZDRb9F2r1u6IWiGTuHBR5KAgYKDG1Zc2ea02X0oQAYvo/ScHxPvPI4
zA7zfnlGuXfVVoBJtC+eQhqs//TS/jf+HF6qv39WOPc2Zgzb9Xl2/spfrVyrdhDfIsH1qmNTdAvH
bm+Vd40d3Y6A2Oz5Djfq4X/+puZikfkn/bwDycuAtG5LF7E+gLm/OF70jQCI4w7eSUSYkM82uejZ
Fy4R19o8c0+qQ/2pPtDMbursJPubLLce/aNrkUcwJ9vOcEE5uGX5L14M82++2M/PxYJiKIw32v2b
L4b/2GkJe2l33Hl2IJ23RSSuJUoo1WynAf4BQwHhYM0jg+d/fkl+FsXfLwlpj65rshL5+JcnxmGO
CChUtzuVY7usuyND/5U7JLc94SPIPYk2DGmzAbXdukBc0Ryj7E3sdO8gaWYMEH8ziHVoLMJVatW9
jyg2HccHc9IMmuf36nt2+ufBVTcprRsrSu4KlbOtWvLJQgTdah9tJ+ZO11gHCo2cYaL4ZQWn6doo
qCGSfm8Ezwmk6MyP125Pok1Yb4bZe/Y1GWLoNvwB2prb3CJyPVuGt8fttrS6NqpynvnfH2qf1PXm
rFooK04FxErVR9rCVJ3+eKCOQPdNqlZpjLDuWuqx/oEf7sXmzHVleHQ6jTLP1b8jBUB9qJtdT9DV
yl8iYGouj6vu439+Q/Cn/b1IXdwkeElYpZ7HklgenX9yrqXSkGYeRHB63AedHXMi6qOHdjjDMmby
LdqNF24yLtGS0nfFmEs9x4QHvrjM8YMt8zvbAP/MRBHijDmTo/K0NGEYo/5qg5V+TSjdK5ygQJgZ
9hB0Af17m1YbkhgD+zY4Zcvw775AmTDv85Red4pBEOxL1DSw3/OtrHdT8QZ/LElIZRi3oPlcfbt0
8t21IMNCJo9ZcpMTb+/cGsVv5sodWrx6+Y70ojuxVnKXl0ekL3G7ow1ge8eQCqjb6fIi0602gH7u
sROggiVKzAVEMG6m9BBXqAkAuB5xSwrjvgU/Fh/76rYsNxQuARORdhuoXUiLs97Y4Q6PowtOxX+q
Ewaae9mejBpJqD63XMQC0oZONTd9ACA+sPV+6yUHAjjwjB+0DfR3LULmPIw17qdxLRXO9X2T3LLo
kvrKXGcKHtr5DbrMFD9GyXHmVcKrksAc6eC/zPVlquRa4GcZuKCiNTfHeyPYZcNVgxAYdoTTONFa
fRF30Hv/aiv5KzeULW5ZPgFOPTTZHFHGckr80/KZIizqFelfO8OBgfnqjY9BE8GshkqUrxJLrFwA
Z5lPQoq+gfwCBUcCdJ9v8OE+oJi+nWW2H5h8u5p9Z2LCamMc7p5dFLVieizFsJkauaMnTFAc/eFh
bY6vrinxuXxT8a6lZRyC/q4pIohmFaoxY6OVdaigGgkAUBhAtxbrdcq/yYBY6Y5YtvzbA9lY+Phe
smwTQplgXqTxNg059uxuQ8dVkDUs6bQ8OczM9IYpjsDKXkb3afc5V3vDuMryfioehXcX5DTOD9Td
UOOYsEOzbvDxcNskEKTPbxEIrryJwPi1bZNxDr1RQtcerXljBXdWcIXm7gOVcg5Ffj83z0b3aOtX
O7ttUcw6kim982olv7uGPnSQbkaP3k8543eizU4LMWEyLRQ607epIAAnjP7F22stHMD/sl27uL9I
7DVQt3oUDn+d8QkwoNjximLXiPnXVKh269XS2yalZa7CErcQDL38ZCeC9VeQV8C2B9ebRWwwMDe1
vsi4uje66Sbog0/wX4SgZOOf0JH9wbX6k6PC3/kQXhxZtfgyCvRP3u8xGfwt+tp038UkDPm0jccB
Tn+qo31fmp/CFzTbRfwv7JoUSX+f19RUFoZ2FrVvWRzbf63llK3ZThKEhn6XNxwQcGh6AWWiFbjO
1JL6E/VfuMWxZQ7kAXkT0QlD2O8mjxmB79anYUqJkqrY+msHA28GLKixP0Vs3hgKkw/BQ9OSQOQV
tCNE0/XA87pVJ7JjHHl3wqZdQ5G0yktxDFIEcoE173FFmLjXg63K/J2W72XEpMxxq44xDoKksuCJ
wkGTp/bKy4tDk5pbZwlSuuZLqlI50MfKI3EYguoAXulpVuBYfafZEuKBVgiP6jqwwTHwRDGgYuKy
JDgZP1lOS6pTVBSXGCoDc8gWGx4IAAKgDIKg0iURipiTEHX+tCsbvqRbcqPKJUGqWrKkVEN3oEVG
NQioCyxNsrLCDbkhgmiLQwb65bOSwOSFItGqyOtgFZhkli34NykMefLrwl6DysrPP/guPzGdJ834
nvdAAMKV8Dfw5knDTx+clBGCbuOLH8DosRN5F+aOvHOk/0yaHAGVQVwjSRjADBd483uixVD+5EDk
RMtxbfuAbITDy+qMx84Q7olNaMfF279PRdHfjb1+6U3rUs5jizAQSAAmO4ZUTfSjLLmNLIKjkLCq
e69Vr1aB1X6y+ms3WvWubqruwZubbi3jLtg3TczsP81uY2k8R4zUPhlKORfeoVXkRT1O/ENlWi2+
PuzdMbe1zc9nUy+h/yRjfBGpoi7pku9ySvudwMHwCSdIH/OwN2APOMlOZqZ9SQGusI6Aq6V9us5I
qN7FkVusPTk2F9xdL6Bywx1kBQ6MKv6lfY3oDPbYLu9jzazAFTu6MA0phvDzggJpnuef7HZM0R62
xb5sg6+wGbCht1W1Y/NXdRrsTTxfGPhOdoEvv4gV5kJFtEu+bzPZ8oxbkkFafIJrQe9U55y+zuec
k6M5F+nB6uJn29B6E6O7WJW6fHAGcjy8Cn9k5rXB3hotOohOdHRKh1hqkyOhQNSBhZ5WTh5wJY8A
PxrkuQFKQ3oKKY/zMNiLpCRCkFJyiHGj5BQeZTgRmRXe2xM52rTVSNzpXwEAHUvDyTfc3V/GCAoY
WSpLrpC7RU98Zh57GXPOzxB2YJqF3TrWTbsJkUtUXr0uI4Wxcwa+1xOuSHbFt+f3I7KYtNmUo8XA
65uMwWaVWjhdZdYeEhOis8zNP9oYzH069Aw1l7IiZ6isKssE2ji2NFud9pRP8g7dbsIZBVPAlFbB
JNfi2fBtNps6i24nj2lOjBxkE0qHSt4oPlvep3MQ06DMs0FBIRDFY1XRv++7azCw/WQtllBhFw5x
WPprstPsSOoKaO1ZnKrBODMbM0FLBQS3aQ/Kt3gpQAatLHSJQClsEmU4PMtwqPZhODzUrYZWXGwa
j7LHrXbaSpgxzTMpIoHeRWQXJkxPDrG1+D5D1e0SJvwrrHvU5G02IT+0t20P37wqEMEWUfPqO7hk
fMs+s1+bW9MnvHpSxaaMco5N6ymlHVuHzesAA5k6igHYt50xzJaMVdpCMU0Z7TPWMdojBWp4oCdu
a73AunIopqdljqP0zsn6dD92D1mSufu51BZPFiSObmbe5vGRjJQMW83EJjkqUFo0a27LtK435GM5
c1efmnIod5LEuFT0pL4iHiEadBxIDliJAqNVnBq8TWYKB48JmM2dYpM2NAWIkVkBxMGQSN7MemQ9
NxZuQVuRLBszk0Yd3iG16btk5ajzHIJKl40m1BtqBBhTDDpxazPZcNWXn3LARt1TgOVoZXodynky
RAhwbY8VBEs7EO+4i7LNRNbLqh0VVXLMVlIfU2ik/AtwS/oWm+tIWCLn+HMZP081PhJIaXirvfGV
bZvIsJgxYgK3GDSMu5NDh7YEvRTDjWafEcuVYGncR1P/TEmCuWRClybsJEVmhVbExUOOOKrfRlWD
PNGmnT2WiF/pQEcIH1fzrGDuaHkf+OlGzJWNFIstuQiao2qRDLWEF2xcWz5O/fiWa+0cvEBs61GF
RwH8xOBZYPcvj8qqSVwulYJ2ZD6Fg9wZEKNYm1+OjsRGwWIy3DDcchcq6HW273oOGAc19tWbHkQc
/56NkmE9pWPsjtwoBFfIEYDmhpfs0HYukZJD3jO49rg5JkBzoswbNkXFjEkVaJxleM6pt43WiKi0
IbvXIL1QprXHYAzlMtECpVaX62leQceRJhoR+LHQW/wGcm67ESJR65zndV0XmbPt5TMy/+44FHa7
s/yaQNCONDVBgzUeBvcGwmaoDOvGjkJrTYoGgdWT6ldjZPV7l/OXi6edRi7g1Io0oCWFIha+sfft
8KMdaDGExhgQ6c1IJv42zFw8YjLj9sLLSnNfnDLui7c5rWcM/IF71nlyTn2Y0KKZjlOOPCVsZ5MA
0dlc2rqY4AYzPnf+V6DthU9Ehkv35VKDXIRV9Zefz6iz0zkWd8rBFB4bnceuv7XywLgJXXj8Th2i
DDHq7aBdvcV38BCGYXsuK+MpzqRxzKvWu/58yChXrxFIJBQKChBUzqSbfWJZKl1x0y0ffj77+dCk
qEggceyt+aWxFeKKstJ/gC+ZxhKj4W67NpfnsY3mTdD40JhIOESdTQACddDBqENQBjpNLiVoMEKm
rsAgJVHXhOz4lcdIsUaY6bnwAWJdFifYRWy3wxye5rCZt7IpGOjY9tZNsgpZnBfsnBhHWQEMd1yl
HLk38fIhN9ReZlF1iQsy3IYmGvbu2GBDduszcaXcSIOK5NgobW/5RTFKwvAbiHRcixYWKSZwZt0a
MNlQMEq1e8KeKy94LLtI3Hh1fE6BjU1Glf3qg8VZpmJvNdGYOqSjmWxaHk9chflTmRGJMQbN8O5H
9b1p1Vt/KiWzxdI/j0GOpWsh7xrN+GFEQ3sfxfCOzHo0b4Yk667sRuA74dNk2kjvK2qep5q1y29Q
jid8Dp85rwEuN+BaJJ46WwC6ULfT6FSUeqIn5nxNKh4PAW72W6/ofQY0jAOlYqZmZF5zzlCLA8LN
qJZyzm+HoC6EAOy0Aorr5JXpxpnLEduIuHCjmy9eTZhWnGNrytr5Wmi7PUWxnM5TlwEjN9v7zAku
fuNRfo3iszCK+dDryL8pauXdZJ5RHtLU+uj1uzP7KB2zikVS1xgOFRJMkToPpQkqK12OSIXwIHPs
9qnvNGsc/WfiNP2m0PXwiNTxSaFMdPO82XodHZOe4KNdylGQYLJN5iS4llb7oJs5Opa0xCj7QZ2l
SkG1s5MXyxsnQJ1BtgkGumM6KdZTz613YmLmhdGM6Nl4MQ3LPdhQQTMElHObHIS+hYWosWmY+471
jqGCAbeqQBd6z1GgA2Zaxi+VUBcb+nWeSqI4+5UwxrugswKsOPo6Vma0tcLzaCdM8NH+x3lxbCXp
TXa4JKmNO3PEhemPGDkpPxkloq7gYSfBOb5RkaHoIy63JHh2c6oROxInC+2w+M58ohbKbdTM98q8
i5lBbdqUUalX+R5jmJH4KML2vOqim+ZdoqRdgdMjOhxiBpfU13lQNe0o5BFzhfsjfCdq+56kN8Z3
eakpJoENEy96nWDujoMFLyQX9VYNIJZCu/szDTtHmf7KHnxkav6n1ep3T75FOqvIloM1FsrkPjC4
cZqR9z2M9tpuJNHtWXGRA6Zm4tI2JdpKZfElljlejE4dZk1+DtzeU5cPbzXTWcUNcy2z8aU2iV4q
4+4u4rVqaw06TfafFKgtOVKO0b1T8p1YKD7Mj+GEMIiR/WteAoD0efGklL/LvnuJpL6QcIhG1vo0
yMJJJmeloYSvNONn3k16XhOU0wRcOecQl4pdUbVyK6dkQiFnPPbpeM/Q8nE2Kw79LPxGTpet6pEj
2ELRSJYGcSZ8a09j1fZARApSxWY0PYARl58IngcPYflOpXwx0UAyKa3/zN+xRZS9kQZcYhvnNFLl
zzhb3GJlEjCve1YwbI97ZMs4BvPnaJ7eyLV7dSNGrQBE6GiyN/okPC0Cx1R899bEdYM0U8u82qb/
PJbFNU0lObkhMgRG6rVmDI78c5wqbAjzk2WGb4mf/0ZTQq0BmtpyxHfYwffLZ5JX0/m3tNWGGctn
O9qPE+PnHi7bqqjbFxDe4KBNXGsOuXx5hWttGD9to7wgNh5OKiyWXCcMSMkXnIz70LTucj85WHVb
4d+foRXbv20zN9dQBvKDG6vXJFHxapRpufFK8e1ImwfZBREdYc+JafiV0aeRhQ8jyI/Adj6BYZ6U
wyUcKiMaEH6QxynL7lFdbn0JmMAV5X0VoNfAi6NXRsptnI7FYW7mz5z54bo3H4OgQoSOPoKSBSL+
uAsc/6xwDcd2cQSkdjvPD7lw6HDx/WqtkfxQqsn2YGTa5Pbkkpcu7p3qpRkXiNpQ3grNHFBEZK22
48WvB1ZgB9XXTW6Fa985UfzkdKyZeUYmM3sECBI8bkd4bhRql8J+7hWPYV36Mbb6+JznYIMMJEMl
p3dcQFUv0+GpjZN7kwEmZGzMK653NVtC9GqZv9RuvZMuZbNcMoe4UyDfd891Z28sE9RGn1PexLb7
0uTub9vvEH/Lrt/0xFtBjiWZrIG0QtxgYWDT79xNR4YXbHDETNj8V2FUDttE02NNije66iWEj09T
UVr6PtuGVs1KG40mkJNBAecpiommXzuO5n3sJ34NO1hlYPvWtTXiWEVdS5ztPsiqxzxPnjjWKiCJ
KXg6+TCaDa1yw7sMRfwaYbKhnP+D0ApE6jDy+wMyGsfxyGD3eWLkg04rXSy+2MPItcp1dudZNrf8
JbM2dq9uTspCobILaFXQqW36yzPEt0l0DlBfmhgQPtx1xFhCJBlJ2AR1jWW/7WPKzTSGYCPjAmuB
CSK5yhBAVbBlqg2YV4Q+SCk8gTfWFYy5o15ex7ltmJCQsSszjVWgArQs6dMAvkHF4a+QhO8z1XlY
PF8KEn/2eTV//rzoodUcU1Xf+Q5yyT6LbhRKR4YpOInYIxyCFHYJ8/dd2qgzdygbHfiUbXSkr4ac
DVCc1r1v6ob4gDzdS4kEJPMYlpBbsHYS51QaEcFT2mZ207S3Wg+rwiu/tbJ/FWxNpS+WJMCdm9Hs
EN6bO+oPL+i/hNHtrcD4IInrwxmurHqkMcajXXnpepw+ktJ4TMvhPiuTW9sjg3bwfzkl3GEzg9zM
cMccNOLyBoPgYsCaScbDf5tfM2xivtX87q2cfSvm+pGqU+aFr+V8aBWyE5sFTauWy2q5yub4q5Nc
rB08syKoX/ANfaeKNllPzagydVF1R/swjP/4ZfXGY7qy3ObXMPM7xmP5JgltMOL0hKXiw1Xij9XV
dySjEk0yJDFDjrlD8WSBAG++C3OXyvgk5uBD+bz9uzJpaRTxSFg1SQ5RMH0OU3d1CloU0spwi6Co
Xk+VDZRDyRuroWe2DGAi0uGNELkVLN5d2xavDUZGSrEu3pJRQYoLV5OoVl+plz8TTHFKElLVB4Ty
SXQJOW28CcGU0vCj6d+/ilFcaoEkDaQSCj8mbx6uCAMqx2y4vzBN854lM/cmIFQNWXtZ+aFyGiyl
tNnyEutzxE/K606XM4jUzvGaj6QNIDrKmrQv4zwRPQ3Qol5FOW4I2slbDBE6nMgpsF/ahF88owEr
OxznKYX0mNX0ZLD3jsSGE5Zu3enReNAFF0Q7eerG8DIRxbbNapdWY9BaXL0Kbx2QlajUvqoJgYkB
6wP6IJKkGc7QA5b+3rQbyIpgA/APof9payA1sYXpULUzlsv5z+iXt2TXvdeiPpQucVmzboaN61HX
0EakMIEKq7EhrUxEW7b0brrcgYLVMG3wPecuTTTCH3j4sjrGKtcr4Ix0BAV5VPWgbgyWA+l3D5Oe
vlxutpw82PZcppkwWjeN/ZJnk7y1ufJsTJt5hoePPnf1xkz0s+wZUfgwv+wwPLjQjUnWM58ijvy1
gHeieulugy6HniFhFzvteRIY6YZQHQbbi3dNMn2XafxgG91x2U8GscjwUjSNbikkiTvAWHsy3+bm
iixHSU38ox2ciRtAG1eFL2QNCtDji6NkfMpCrrqOGsf16FkfESuAvE3+lAk7WPJCTyQdD3eO6joe
9xMPAQFtg45WbjO+kGz2SvwC7rdQRBs5lWTN1cjkRIs1hgpkWwkkmu14O9TGndWRP+sjWltHhNKW
DBWN+LVy/BsCIZFVkxdGAsfr8oaFA83CRdUZwCmCVJpO5m/PS7ctvQqscQ9g3zA1NR6txDrb2WQA
RA2YFtP0yR5LfwVj/UdDRNmnBnPkxb1aWFTwwcyiZTW+h9FvO4PfqFrMWsLudrLbd5OqsIDJeM3A
lpHHjh7WuLGT6AGYeMQO6anTUFG12Wa46vBPrL1ZnD3CGfuedM25ojempuZIiPKfIZySVdNaxcYh
ZXJVfM2D/ZoF+6Ly6eUYNK4nGZ1EFj8hIf80GnLQikcXJXDrZl9e2JycKK3XLMyFHRDQOAK3k0Av
ygJVrcZcjtxRvgm6BhVPFiEAf/1sTWm6Gmmse9QCwvWTe8TdXxCyBuJFgscmpLgJav0ckzCYVUef
eqQdG9r/nqTcDFj2kPIkM+RNO1IBJOdJRX/KcNzqTP1ynOiShoVYp+VXYek76aEtHJCD1r3quDf3
t23r9evMrS62p576vIdOU27sKX3qa+szHsh+4uVE5UyaPNXzJe+tZ9JCmLR58X70W0o5cecVFgA0
EpiEetfK21goXbD0cWqBZKOCZx48OvKYjwMtbWF9iqLD+I1Bzgh+CS4gm9EkLMugJgmGk+maf1Iu
Y8fCurhA70NiRKepdFckFJjrTM/5tp1rc+XJ9zBprZuffJc8OeZ2h7oxjO6NFhCgU3EwjMPkYFXq
HkhEumQmiFPL/RrMkIuE+eEsMVQt+ZRxwLA5L2J/mwi8IcYEZb4w3M9oai8Yfn45bTruu5DGu5FY
bxQTz2lgtuyHjrmOJJrxmCZ6hfhzJuGKEWofocnw573S7R3utsdiruklucm0zrKCcKZ233Xpn74l
OlyWA/m6iXtUnXETMDwhiioYlshs2N908oWEbi1GDr9p4JWIVLYKN23RbXvgTOwR9tdgRxg1t7bT
lptQlOCHqQqh4QEPqqN6ZcGV2FgY0jX2+bkMY0Sp5JAO83jCgLegFD2ayyziFVFlKySRsMcsY2RE
OjyOWfjuUiCuA3N60Kr96idOYMfuXicCinkF56ToWPiQo2id3kBbcmn3k+xh0U8eS2JJrdaJeM7r
DjdxyFCUGK5tYYF3Dwxzzw/b36UaZannFdWNb5G7JfGXO/7Idym4uowm4Yj8o4Zy7pyqF9fIl89u
a3IkDMwAJfslqQ4fTpiidgzfUD0mENMABrJ1ccLm8c53LHuZ+lxUyY/ex1m9n4k+Aj18M2ecKm7l
EiBudz1BoSrasmETzlsw/wczEWc2b/IYE8mT/3Lb+j3CVcEWM1y7RlzZYp9LbLZTTHcnQyeTZM9W
Ut8ZMnQ3gZNwqTA0OLi6vovN6LXF0dYjvcXBOb81aDJpTJpffbdIv33eaBJRkvPo77Hc4cNhVN38
O3vnsRw5lmXbX2l7c7RBi0FPHIBrp6ZTTGCMYBBaa3x9L0RXVpIe3nSrrumbZWakxXWoK87Ze+3I
Qk9d3JP97i9p40CQK9stCe1bHXr4xpAxW4+ifF8kgWWneXYTCuWNj1nJNQDmRgr+1aTALIYDpglY
gPSaBd2vktGtVUI/JClcir2BI1uDPMZx9aeE5J9qhXnIfJYBtN1JKA+OGIi3NRFOiKVznjI5UAAW
qJKz5y+b0ZVnJkdmvKRhEC7ph+/GGDFFY73VigcaqROWnRX/yEaaXankLwe0FY2VOAZtIseYod1Z
wEcoRZzYphEvRV9BY9KTH8jvQUR6iuhwfEpd2nCrnGJrWbCfyIdnXezh1lnGs7UKxUyxU1C9rZh9
aFIvbaqeyBdFDt/jMHrUW39cjoJi8J76t5CZIqeeBGovHYIJCrW8lLowYxgoIVkT3xhpfW4RRvGK
usU7mZMfpuJmGm2QcaJlkcM3mVktvosbBBPZgT1UsmF1jN2hItPNrFhup4RgA1QR2EbS8nqEQgK+
XEzvCC1Y5Sp4Nznns+mku14Wnol1mexWDm6tpndGXd5OPg4T/Ey37QAgTtPII/FL5aYqqmo75ALx
6ONbJFe7mHjhnTR184HFt4njpaEiUj9vI9/chwolowk6wlwUFBFkVRgdQ8+nxVPwVYb3Bnw2yh3K
uAC/rXJYTPseX46E9scX3qIKf4ghWDr6v4rdOmgSP6lfcwKu3EkZHjSrEW1Zy5WDHJt7hNkh6wN+
SoD0IVMK+9BUspxcHd7ELr8mNae77qD6ocIct2N+nQwQz8vZZiKpb3UZffgJa0I0Y/LDVv4xRcMz
7as4LaKbdqABCJXvd9AP7LUiepEyABaYnnHCyW8jEgmzo6UZw0NaexnlyLC6qXmAezVRbsUIrHzD
nqoXux+mEV4R0+Y7vpjm7Ei9N8kHLKoPADzi0dtVfslm9Ycy5tk6FDvA9KNsjyGFCa2UocYKtV39
ImLssQFMit3aOMDHeqgF05UU1AqZ6tRS/ZwTtxVV75NhPGR5qiNIbB7jaEA2nuMC8PDCTLpxDxP/
hxnJz4pSro0AIQeSiWmBpM0gdsBoVoIwbiUDrZ+Mjo8e0MOkU/n1hgEz//QYzIGK452Fi4qAsRCz
S01kYreShfAhECOB/uWHoTZ3jY+lSRWIXxZGMjmQzwRjjrhmXKtVl6/L1LgVB91VOyAANXR6gJXN
tUFBXZHGDZGShHxkAuFBWlQAFCTJpMe9tZUmRIf9lGwbTVR3yPIGlympWHRy0+2KQuZt+f2PYQVS
j17DdRHpCRu6mPJWHTcvhXjoUu/d74IQJg3OoiyqPoqhwssUWisZuvBCwgoRGE2/sLjSKcj3UWa8
RlNVb/q6kG7Gmk0zGkBqx3kI/wYScakMV9bU6Buv9fsV4A6wL2X6wal2uGpJf8jjolujV5EwQ1Ms
wApf70fWULMCEd6wyHGQ9ndm5h27RJacvvXhJJqhv21SevpqLFxbft7vI8t6M/0+W5OPCZmvFvd9
RV+y0+KjqkTy3WOYTimYUitzyQsmqbtpftV9mf5speRxGgp91xZxseAvJnvPJ12t1MvoRe/TcQ7E
CglVMU10cLH1UCNZGbMMbyBlCNAToqMlWnpnYpqa5AxvS6tNLoBOuEvquhODLbYfHmVOYrgqadkm
7aJoXaoALXI2HL3GnBd+RDpyPzO5s3RH0Matn4o7bwyw2BriGuLeRgrEhdKgqujxMSyLUA9ddeQr
0DV8QW2qPTURlJXcYlYwC6mnkFBKNwKuatEvl2VaqI9T3YTYyx6wVg8usRjexsAtSdcHQxL5DQtA
v+9ayi4B2h48S5pZmMBF01bI81x3mJ3Z1ifJsUsHRCZp85BHBZm+vmA8IAi9z6u6XOG4NbcjmwTY
p9ojLUF21rk8x/aKV0zQB3OKYhtkD/V85HQeYEg/K39kycgGjKaPq6nGLG8sX2m03o0TjwNoHVOL
8QT5Aq9wS2uwBpu4avTpqvDw08ghxSwVLutc7N9HU+wUndrveLmo9dJctMV4JxNTvND7BvK22R3N
MJU3caXR9tMx8KH0Gbo1dLfsgcJZhH4aSOXUWW6UigOmtipYGWYs71Nfc2Jkkbh+hFe1oGptRmZE
sr2TaBK7mLmzLU1WMRtXaMsPx6qOD92k9K6Pe3LlT0X31Aig57q6NZ2EBq8z1SA5a2AxJAN2L205
I0AEyycV0nBkUZQfxy68y01O4V0ZID3FJDORbI8+ZOivSqFlV1tHjhwIyTpgBXuISDNCaqfdJWBR
3dKQysesbfGt001wFB+pkMpTh5lZ3tYK2XneKGPwEkJxn0TIQgFv2oqCvULthXTOoPkw9E49Qkus
4shfGaVClWsOaTR6vsVIIMVCa9tXgz0qZVT9oWRf+SiE5H2meildA66NbUFo70XFqq5Lyo0C2+3r
vFPZb+XpFeqP+bg3Evaoa9GiVDPZrc0iJ5SdGYJiR7jmIAwmikDR/RAdg0FLf8atvlQm5X0c5Pg1
DKfreuRdn4Zkug0zZKSDUId3Cu9wrSF/mFhN7oyh/fAEnXhNojcbUFobuJBkGEoJOdzdZPFhQl8L
62c9GJ77slUcK2JCCryEalg18AZnmYgx6becVnMxydRgq7m2Medb7Vi64PQGyn5Cq9ZT2bDLKgs3
xdBC71O0ax1P8LLmp5GnhgXGN9k5swdehFrxE/q3t/3oG9Mdw2Zap2RUrUMfrehg/hRUVEdiy/ay
MxDQmW11Hauishs9MQLjO3lur7JipEjxrnij0INxUVandDetGA0LEUtfjgOuQ4SL/IdMPChdV5lP
tqiHVF0zvVWWzgLwEvUUnBOfuA9BRAKUvVuq+aNJu+6hAJK7oT++iHtdgmsKAgNkXw1moXw0cPUs
UiDSj6IG0kRIqUJITYpZltjb+xEwzW5qX8hRCS2xB4RhJRsrJ2VDLupsnzSKTbwXGRgS5RJZ85ZN
TZAL+z1+UBBKL72HfgCl1orHZdmjNL7UZksJpvXfFbG9pb12LVhTekCW3tDqtJ7kZFpr+bQnqJos
sEgpriiZreWwIXKPSt2yTxTKjMnEQUNxOgLD7tS0je5GL0cQK3Ha+v3fSGvzSFVLfgkFcEV1Jiei
d3iSjLwBwVc+DLElPE6SEV/1Vfxu3k3elD3AlarvOS+ZUg/Wt4XxUna/jJEWFQ4SqHvqlaBjiFBH
f6/pXrfq5PEXYERthU6jsAUjs27LfrJuJ10sEUFRKm/ibFxBnK5tLRYsLLKIZ6zMa7elVnq3iYXu
wlCHq4RXrM6ajqIGgjCbzEfiaOOlJ8Yyml/Je2pqnKoB6L7D73/1r6REf/IrvbkZQ6s4yEPxVOfS
qk1M5VmPBJDxTa/j2VDUZyvJFwNMlTryu1tNTRG9RS2Oa7y7Sq6sKy8COq90vgtEx3yqO/rWFbi3
nUgUr5OnGXAQ3Gq3iby3WiRGwVgl9lTGBwILoEYKgozHNQBaMw7TjWg+5JSIFkOZgOswgp+KCSqg
lwp1DyhaX447gHPFJoWfnDFZUb0p3gSceAt5648hRwwoKwQpqHYiZR+Wj55GilToCFQ929Znx65C
PjGKdltL01adv72i0pathXLL4mEpym1f9neZxgsm6RRu0iA95qQJYy8Wb9XYEFYQmyF5JQ26lbnS
Qjm7bKE0iKQKLORoWgOoYIddSjQPk1ECzmutWrE85tE1ZdRbKeKXTBg+3bZ46gcKLSa+a06N7FrF
1l9r4S6YMLKBZWts6CMKFuz2JozVQ2EQBAQkgFKfB3cQI8hDkCh420X/Z+k9JmnNXmK4D3XjrRQ5
yRVSni30O3H033xPowWLWQBm6xOS3XUvaLeJGD3FKiY8tEzHvqnchu6yrcTms2FaD0KCFh9K/M9G
o+gtCMNSHXG8GwRRJUq+Lw3jsUtp0KRCf5sov8boeuS3FPUrhStp58kksEkaoBlaem+9AJ0sIr+V
QB+4rF39zoL27qnQuChVbID8YC7I7GygfkX9Aci4Gd8LtXU3CdANMUAtypDs3cpnwRTN2o7KEKlm
QEOoGhYKFXLOEetyYI6iJuEUQUdkJeA0NUEqZmBvjqEG56Xy0Xbij7IcyoXI29RI1RVobbT3BhV1
tsqAh2mHs1m1Sxm2RJw1VNuje+p7i1pNjlojHyb2LrYuokQO0/+RpP//rJkLbkJZwbP2v7sJH/LM
/+Ik/P3//8NJSIgSVkIDx5Up4tdQRZKK/uEkRGRGCo2JiU9UDRBMGn/0DyehIGn/yf8tWZYi0oZl
Avunk1CQ5f9UNCJmTDwfFNUlUf7Xoma+2AxwjWga+Hq034aJDcL4HQn1yUTSpKMkwJVvniwVrwQF
dzXRsObrB7NI1oIuUEej60QBdIreqHkA594FcrAKRuNQIpTOe+pPmdAslTK2fWHD5sFNgUY10z3p
yMxB5FqCe5oawhkC3fl0n2/+xwzxH1mb3sC9aOr/+n+/LWt/eyT++PHKbLD69OO9ImRfIEfNE26h
j/FAK9duFtDZruAZrcJldCFq7KuV8a/hCOBWTKzNGLe+Dle2QasLlCCekj0wr3W165eTm2yj1feX
NXsT/7yqv4eZvRKfror+T1ZXEB2eqLUsDLCK5rWUHr8fQ7o0yIn3TPAlZF9a0Dyh1XaGh+oaQooT
HrJ1DM8QokS6RKckud+P+tXTcnoDJfHkeRlhO4RyzpUV3qZvDyJ5k98PIF0a4cRtyhlSNjxiw5/Y
9a0SkttX8Exdya7uzDWEoS1Jj//6S6EZqsVHrhDCKv2+0Z+ellwRgAmS2DqiuFpZgrFClehoMox6
I9nJKULHeqTzVF0Yli/0z9dEMzRyztgjyqpqnlxqU8WFFUq1dZwwJ+Tp4HRa+ih6AsIIDY9VtxiC
boGPx/ERuE6Y2ZLpYzStRWlMByn3bsT6lznT80vJHtgRp2wVfFl5iYfWtfyK81pJSLaIehytKKWx
tnyj42GUt7SpnbIc12ZAImFE8y2IrqppcMtERlFjcgCiuczuKnuGH7ogfdNtsDOUMqGfWvQYBkSZ
lihQ/B8tpceIOqlW+1ACrA2VmN1kxNsseqgtIombYlUgluX4exjGJ9JG13L1mtUHs6WxlzTvUGZW
AuTPIbD2eiDdaEm7SyXEeOV0r+gU9K3f123HJqkQWXYv5cVmkicqQQrFNC0sn9K22hJTBG+lpslu
kM1t9qmwyDp2YRz9l5aJ6wPaCbVGmWDW1Hy1QH2r5bCmuX3ANfLDnLO3FKhiNcErI7IJ1aQ7Bwv3
KFvRFdEJSyvTf6nwQUAviLQf8CdV8sOIEbWSTQcyIHYAGfLWTTTLd9AEov7iL99FfujWzfCql+2q
En62WuPkDcqXGrZYn+BQbO+1pPsQqmZJWalkH6YvaphOi5RKeZQ116OPFjrUahGHDzqNgOSHCx+b
PL9hJxPV7EAki1U3RRPOxNeJCpl9Xcljbx2xpE3magQr/DbeZhvFIYLqRrqSVsYtHSStsIEOZW/x
jbyAbfmvzylffsTJRDZOkah4xmAdRagg6KF6/deFOWU2Rn9zmcbJrFWHVgRFT7KOlPRt2uJ2+qtb
YNF2JqSU/drY/5vjnXzYiPqMQIVGe4w2wZ57um5X4cHct46xxWKw9C7cQOlrWOLvWfnzHTROvHcp
xJIcj6l1NA/oHkfXWMYumSNuuIr32lb7IPvGDl6NC4u3fOm2zn/+aeLsg6ArApP5i2PgrWwTtOtS
bCPxblG+Rg6JZGvScLfqmhrNvrfHYEESu3NprT0x0f558fOC8ulXiGJCVWLg4tVV/Za68D1s/ZrS
Mdfc7y6tFdqFN2n+80+DYfXJVQ3T26yYcMMB93pk54l+6YFeGmZ+4J+GAc1TVRG6kqO1TvbSEmui
HSyLp3BVOqT73kA4c9QLFs5LQ55sjXpZylMvLK1jaeGblrE3Ggsm7vX3n4bO5vbPb1GVCEQUafwT
+3rybZil2CigH/jaPRrNmu7/yILgV2nV3XpIsXO31UTOVko1gO2m4MQpu8Ap2LacqKte20dj9diZ
8abobyY13nhVfahGSOraM+kUiyEeWe6uPHHLvnUT9NWPHvlTZF7HFko9uVcXFVJ6v6OlSaktJFNv
6Ddjrb/qkr6h6Orkk3IlAX3V04ZsGCZuv37Myv5drIhaCYoSj0yEzt+I+7tQUfYeiWoI8ySKwuMq
Su716rUxcOCzOtyFv0vi9PCscj3K1Bst7GmGVmBeQSajdelKLPw7kHxL1UpcFg/LTSsf+zt8qQhg
rUETf8phdsXFBAkyIN8XE9R704uYRnzAFnDJcU56nFvjVc8xW0pdKxjsbhS3WjsdFbowgVqtTQue
2pQ9Ez+2pI95m3XgnvPuoQmFHX1QqlVELNLJpJ3jIKNHIqPh3CnWZVeuSKreyCw7isIioNZuFyPP
CAtU6qHTj0c5xGcbXfkeXt6ZFidkH0L61vS9I1CbBnF5P5JGQp7ltgLEIOcIPqQUoK58Q2+aPPQI
K6uJOKfFL+wTv/AsoZqfspwiEB4kjXyB0nQB1z1r5rQIPRDkYu4GWBl0jC4GHNSyeMmClwKB8HQY
URbQ6K2LB0uVVjQ9F1MukQufOTrWS6F6IPjkiurVjeHf6IB62xpDlKnflKG6hhYGlnpKNj6RXYoP
b7Ipl1HkfXRl9UizLyZb7efYx1eJ2G0QOGIIxVpiqVjmAqfTzUVFFaIjJE8jToh0J4R41lEQ1KfQ
IJ8d9GGfYjgog23apeua/iuRWSg9hRTpALJIopL0NHzJK/81l+mqkn0+tcENgJhdiNs7qbHBtg3k
9vJY0eM1CqJq4+DgQacimm/jl1BISBqdOXXp2D8IUbGRI+M9zUA1oNAuYSBgEbCAzKfTKssE3uSN
r7yrxeh48aOqKbdFe+eRfdCzTcyTH2g13a6+oUoTxoc2Du2GdvdQXgXS5EYKueQKesC5yVc96Xxf
JMmj4WcbKV/VYkqmugXib7LV8DZEhmxFoMxH77lrMIimVubE2q4YH4Lm2TQGWDfLKHyrDCICskVo
7f38veTzwAXhK2+SuNFI5atSdmfo9szRPAYB5aASzryC50veZ2DABmMVorrOsQdMAtjZpyzs1ioA
77F9Es2XBlKsCGyCyuutBQuUPKbhaMGcFl4QPdh58ZQEGpEUg2O2xproBEt/VMhWVfaVtBMavARH
nWaYguCPJMjhvRT9rRXcKP3LhAKnhM2Rt3zgsVsMVLNqyJ5oSJeZCR5VV18GWlN9D11NbpIXZhg3
xooUT/LPVP4VWk4EVWN8URQsFAeh34fwrLUUxWLnlON77b2FhJXN9f5+rK4GbMZIgilKBrDHlc5b
9M3PBq9j0cPoKyoAbhlcempY6TuJlSZcEdOBoEkhPnXCmrZa0dhpjETT30n6RN+zrlNYIMH1WHVX
JsIhP6/dLDZ+yZWwTJi+xv6pEhAPNtZikjZ6/THIhyKDzv3qE5yTzYpqeVenr+QMAm9HPON99BTp
1fQdkpjRPejyHTPIQslV2xSXfbHNS2/XNtWBqsqPhrdealCoRXj0xWyTxUg5x/FG1zNODRPT2rjK
EIRYnbeUAoQwih3hsVWlhnBqoJHKz6RaTe2j1O3rcq9UZO+tNWWJKn8Rh2DuAsJwxHWHbLQDbILy
hqQ3wOXKThnvJGULbdnpsh2g5Vw+6CTENcYzPdOAYmmBybAzlxVC9CanzU30WoqJod1V2Uqf6MWU
JEWq+z641/OXiT8m1mlbUdPDjbOQcCqngO+1yqmxbICHDndK+aBFL5pIOnxB6Bl+FYw7jo4LMlXv
OGpJMfXdcql05hE0PJJIdcI3iXgEo4P6RHEcOcnOyIpVl4S3IMd2plnetzwMdQDWLZY3Rk+Bsq+v
/FmnqJADQ3BAuWSOuamFca1zENREZWVN5pM5wpodWZtc6j2CPSmpW07Ym4oYxxppGuuRIz3qKzfJ
PxKVlDUcEGNeuHNZ1OBMV4jqc1B1B6+T7k0f8F8UIyIiQlXwP4SezqjkVS9G0glrQ8IvOYtC7hQK
0QXcXttP48HewcU3xNyarVxHiEAbluUXkKGbZupg4QziVdByWFWa227kDEwvDCFXr/1s4Sx2OW83
B4ZFHCnOEDQws+XJiY2XSWiJyg3uRJMsibqxeyasrt4ow8uoI6XJ5ds00AHgGK6YcnwESK7NFgjC
cpgJ8CnYEWzZAoEoRzsK7cCohR0NCieAoAqFegCAYyaWQzQKQTKHhPePtDysyvEKPSPIZSr8GHYi
T7hpC9MtainFWuD9EKU2WUeTPth6QHOelvLz9/upcwU0naxrE2gs/A2OcF93ilKU1+EgFvPRpnfj
XbaMlihkbURqS6xMhPd8P958IDw9SX0e7mSXqJDL0atmaB3z7KgVtynbXythBSALoiHPVmYZ/X7A
c0ebzwOenFArqy+nJPU5Y3iVvewMdNUs1N6FWszZzS/1W1GmjqsiCv96FwcqQJzDAy6rvUux5MWj
RVTzj+8v5eyz0j+NcvKsIm8UAZKx9dWu5zqGTU6LE3zoC7Tk2F6X2UG5+X7EM7U0atB/X9bJzUtn
M0o7cVmkTjs+nJUc19D3Q5wrQ34Z4+T0HuFoRT7D2VpdtUdCKa44qjjiNWpSW3ayK3kRuMrL92Oe
qZt9HtI8Oc4T+Tamma6ZDGluCdRa0WRbVitj8/0w0tnqyN+377Q+h0zfqAhpsI7AIte+ptwPQL3o
m6/kIt9I4oF2/APN0I3m4WkgtOz74X8Tc06/tU9PbyYifj4Epk1Vq7LJZdYuSRDL+C5bsutXb7yb
dkVLaR0/Fu5k+zYFLXGdHAgVgvZ84Xs//wZZosI3AajwN/Xn00GUsNMknQLeIEMizVB/kBJt+f1l
ni9eQGn8a4iTF0jRRwELpWceAT+lRKDGS15U1SYKZn6ROMPE91DwR2c4hM6l4/z3l6eclrNNIasw
GMjmMUuuLfMea/Wlz2N+F/98iH9dnSKeHHcTrNbDlBrmUcsoiBpmg9wLOTL+oHhonq1UefKDzu76
jAqmf+ENOl8a+eetpRP19Q0aZXFMCjljcdg2+3aVr1L7J7qnm2YFgPjSlc5/2XdXelINyluPKdRK
KSC45kpxSPJCNWDPswCq6avpwtQmX7qxJ2UfTsBDp2i8mRiV3eqdhItpqdoK/QI2YfCcVvLNPLro
iNjI7uPlpdnh/JLx94M9WTL6sskAupnmUVbBywEiyR/isr6wLv0vs+vfo5wsGQWMDnQkrLfRpnUH
B2772nJhoC8I7bFj5/72UjH23HpL2/IfXyMQxq+vTI0ITAw13TzCIcGITeyIshVh7SogZ77/8C99
eyeLk1FEhtwNFl7I9Gq0DuQRXxjgfH3y07WczCxBjUUA1aR19JIVorj1tIdMbqc2CYDBMt9Cg3em
LcGtK1oH9TXykjVVkIXx/v11XnhRfgNFP0+hg9fUZciLoprPqrFvhHuzuv9+iEuvye+V7NMY0PkB
f1bcS4iFELGta21ZrwgVZMN8lWqu/ty+g5R18/WFcS88w98T0KdxwY6mhZjOEwyF9ZIFioM3C3/p
mAv0VovQES7czN/72W9mmd97rE8j+hzZYZgynzZOcNOy5xVdwrHgUX142+IheYgI8F5gs5QP6Vv2
wsnf7R/legHhwxWf8ZVFlo3yEDBBX2/YkeMPzR1oiRdXlvk7+eN3fuqsnMz7oir3hljzHZHBjamo
X1lKt5aNj9jqMCf9e7VbfZ6aP90UC6Ka2bJXOPoqpHQDtJDezZhU58LjPrsh+nRRJ1O8XElCJwu9
cZSC8WqoJGytARrdQsPxCTIpsR4N2bsjc/0Z/dmLSUrl9z9APjs7ffoB8/v46UJ53RrNgNxyJDEd
jjvpG8hRfdg1bafSoNRwhgKGIJBURUAzgWepfSACVTdXU9dm/9GAlDfGRxGfCiy7Xj+qwct8bkmN
dlGRJyKSoQio89J9u/SzT9aKKg7Q87Vs/Dln78EfaOv8YF0ZLsVaF7qt7BDS6+p3lzZv5zewn27X
yeohRdSAPY3DoboiG+86tWkp2+JScoNtufv+0Zyd5T4NdbJuYPkJLNJtmYEaVw3JIxAeKjm6dCMv
jGKcrBmCCPE48jhsdKBnbW1JlN24IA7FhdS0rejm3eVOtrp0bRcen3GyjhSWIVQ0DMzjIFR7k122
hHyst4wFWroLa9b53bDCMVTWNbqy1sknNuRlU5Z5ZR2Ln8NPAw+YozjpKvrR7EgVnGzFhgp4I64v
thDPftqfxj35srSelpM38aoY1kFV77tCgY1BRInWias8vYVzCSphgXVyOyqP378657epn8Y++Tys
EvK4J0oG6zTeNILJk1xecXOwht6r8mOQvnT+r6HcJ8m950sX3qn5wv6YqD8NfvqNmLFpmBUXPlRr
leK750fuhes7u1X9NMTJt6GXWgYwgCHErbnFmERrtHGDdbRtL63H80T/3cWcfB9548dd0fP20JFd
TRtvI63GpbeYD+GXd/x/fha6Lkqw40hPlS08nl8n4yCRAXnRkjpGper2mCzrEImOf4jCC5f151f/
daCT5U1WS1VT4Wwfc11cNHOcE0EpZKN8/5j+fBG+jnLy5bWCSXB3XJlHr/wVFcfYuEALn+/912fz
9e8/+cIEBUtDpRrGMcu0qwE6jtwXtqhhFunbNanBoqxcmEz+3IN8HfHku4JqlOLaycxj5ZluF8qb
Su2OZSBtu6J4KnCefH8D53SEb6/w5FPqAyWaWp3nNG7nfZmy1iN6XAsYFZ1I82El3foP8hJdGkpC
3BcHACmY3dnDSS+YN5xLRb1LD/TkszPkWAtChQdKH8uUwXQ+XbjeP7+2r/f35GvDhAMGUKLTB1tr
ge1jB+wxfgw4bx6KHRnfhRtv2n3msiKtu18wsbBTksV4YVN06TM8WZ1ULzArSR5ojREAafaVTcMO
lJTvitqFN/jC+3R6kilajKVKPxrHHoGh18HAQrWdtg+oQJCTdheu68LjOz3TaMEQG+WALC/TCWFS
NmXbLS88wD8n5vkBYoVDg4cASj/5QGJazaZRcbqeawiC5kp78ReN6qCxsXcFDurX1Rx4uihvEm2h
CnZ+T1rZpULCmU3t119x8tn4iuDXrYryItr46xjx7WLaF9Txi3saReMBGn+wNOzWkVxMgA4/Z3oc
UfXCuhMW3lW4DC58x+cf8993Zf7zT5vsSARNo1mpcWxQEsgQLU24v51hoQKsr8bBuPv+KZwpi3+9
/pPPKNaaXqgFSvx+rIK679ONRzhdJRHLJCbkJQsE1+dOTRSs1WVONUJiU+Y2j1hemC/Pzl+U6OhM
WaYinaY5KH7W9yIIpKOHnSkGxQTcejGwX79wwWdXAkXR556NLGnKyQ1O+7gHrSjozJPas4TTJl8I
T/Gr+AgVxa5cxJiE4mYLCBZgl/4Pcju2lTrWUHAgmoG35uTxKvLQ9XmtH33txdKew4vbufkvOF3o
Pg9wstBZpYDQtm4YIFkgXLkLbHj3jg6xmSpu7uCMcS7c0EsjnnzHmqDl3jAy4vSzc8J1SenDgO34
bNyi7kbgZ2aXRjzzqhgohQkPMqmRqads/xgNS+xrnX6U5lRfAHp6FANKAUSAtSwu45tSv2shMpre
1tfeJqIcqoCgHgjmRXzh8H9mnuSnWIqhkoitEdDz9XlmAXbbHHP5MaYfDx1/1V/Uo515YQ2JzBvC
DGRkhKcWg9FQ0wLB2xxBKtsZspfGfJVDP7DLpFymnWLDuNh8/0zPDokMTMLTIEuKenJVOjaskchZ
6RiSECKLrQ29lURNUjgj7xACIAcZ734/5JlziG4Aw57jn0ye22m0jyFOxF9kGdIpoV1iQb7RlQg+
T75V4mYJsjOJn2RBHQAlhteoHopsujAzzEv1yZdjaQpvFOVXaqyn3Ra597qxHrSRi9au8ybae0i3
807YRSp42FFO15KRbiVmwQtXfuZuW/Q9dTTATEni6Va+DDMTm5o3HQ3tZ50mtqm2H01QPeXgyKPu
I5fwjIAE0fwHLuemUAbbCI+aMM2ZLMA2wkMoSpu8ya6//11nViLmKFlU5wcChfVka4MzPE0nIxCP
6Yx9TuB7APZPPkT/MVPMC9uNs/f+77FONcKkN8djriFqU6vGCcESE5RNeCCXVXYQNfo9hJndzLP6
ty7RODlEqZFVw25i2GGEwSB8dD7pFvG7Kk6uyTP/fjDp7A3lvcKyRDcPt9DXuUIjFq3rLJi3SSwu
cgnNWl7fIXBZCjC+J2G8I4R4E+rettX3lfnsURbTPE+FaT0sS7VayGXuCHF+YQa79Kvmt/PThqMt
wBl69TQdx/x90AAGANFub5VZ/EEezL95C07eqUxRO8D04XTUB+1aTlMnNYol2rCdRm5qPKckVU81
hIeqgS0ZwSg2ge7B3ogJF+mij5h8EqG4sLE+s5pAF/3nY/nd6/p0A2qM1HlVJNPR929r/14VavZ2
l1bJM+vE77A5Grk6G4/T2Y1dh5VFZSGyLD81/U2SVBfeLvXsLMJ79dcIJxtZIid0fCiheFSL+kAk
pFuo8gI971UOis0gpjwnLq0tvYNghVeG3jzDbSAlFXXQnIPShvh4hWllxqgSxXYd5Skefog2YAci
oqTQ2TpBCcA5QphGLEDYkSY86ptKRxsaETAmJDcynGB1vCu859iXHiYgw0LpuZNMhNaIqsNM1gRo
rvQaUR7Cxcymv/aaNkW7oLAI2OU9E9bfv25nn+ynW3LywdWK5oHR4W0z1F+q98tKtln8818fQhcV
YneovmmmefJCA130spIM6aMSZehQe0DnNxKqre9HOfeNsjIaJCNKpvE7T/HzN6opSVRiKBqJgXgX
opcR6WgSPsHVs/2L3+i5mzYvwBRBLZkN6slNI3+YzT+gyGMYfVjqa5Q9BbV64XrOnJrJZlJY82Q0
6Gwyvs45g0AMiaVWw5FOwRKjF9A/ttxK8IvT88P3t+7s5cg6OV/zneMmfh1K91IF3LU1HLv40QtJ
GLmuogsz6NmJnZLxX2OcHs2By4dBLMoIWzsSoSM4SGOBSXmwwfO9inK3VE35Vg/1tTxG4BGBZsS3
YajCtznWYJrqgSjy6YIN5uwr8+k3ndziotcHcL3mcJRQjE/5qxK8GNmVxycNGPz/9Dj/vn755B4P
flmGXswy+t+knVlznDq3hn8RVQxCwC1TT25PbePhhkoch3kSAgG//rzkVH1p497N2d+p1K7sq6gl
pKWlNbyPAeJf8SJCy9Uz4Wh9seInfJ/V3LNLCN4wCkHN3WJzogk3s9KKDkHXPxOL2AXEdFI82KDx
j5rTzPu3e+fraIurMSkzEoej1Ac86YDXQ3wJQhY8D1ciIRdc36/jLPYoKak50Cgfg0KHZmKPd3it
iz10QpBigzJ7AyUFwMVVCHvIt1BOPaRJuVXMbGVt/+FngDSEtwbomvJ8lM4uwrwqoaLURyPyyZOv
uLnLX0IfZRxoBs43ykoJyeUv+XewxXWlJb1lljX2jF60zjD+NpVPOquVWXsBQvB/8x3/jrXYNdA/
VdqGGrAB5LEbjgVIzdKKmfl+++ITqtCXNfBEI4grfF27qJ4snesKTEBdPsjG+DQZvxJCDzEER1rW
PaDPb2VS320oRkScRJ8vHxVVml9H5BbrySzOGSRh/65DhiPvx4ME2GUhr5UZrg21OAdS3Wngf8h9
oEPlXs+gAjvKgPal+9SAHtL1b3WhBfnrvBaHAfo2GU27ckAWRd7LToKg3NzO1qPGx46cAs1Xa6Hq
yxv/71IuSxqZ0kELCGobgTLL5seFH/XvA4ALCZNdJgHowpHJqSC2n8EbHVDXC5W4lVnP5vjr4/PL
rJfVjjrenRCoQW8Epa0zJdBFRfiR8syPB3RhjydLTTcMXW8G+kBXNtL3G/Lr0Avr3RmoXumh4hxA
tMdtihempHszfViZ4PyvXJug9nW7JrJkVgkgQ4E09EEKdVF7iqJjRLVdrCO12cagy0D0ZZjuwkpD
gmLuDerWekMvGp2zDz176WcWrkYLsBTpI04ps0BHHTYDQo42OrrdfFC8tKker8965eAsvf6uZ+gJ
k+shyDLiGOEO9cDAa75Wydv1cS6UIH39hgtrmoVKyShthkDFx8srlDVE0oR+aa3aGZH8lEShXyH3
0bfFzMeCgR30ahPJvSc6tEAhwOFmdby2py+uNgUiCDErpNOXgStao2EM3e3w8lAApriNY0ClN/NQ
tQ7h7FHMR9qV9uIEvfcm8YtsbcvNW+rblvs7/lLeAvUSuWZSjD981DvqAIeA5nf0Gdj1jwj1UVDm
+vevPHwGA3WH+ux5QfLv6/5qi3pE7TS+dwTCB4QEhTSsLOqFNN/XIRYXTQ/lTwBgwy6wwBOxSTlA
6q6x4HJGCCIASrCryeAnMvfbJD7q9UsKVeEYLJldE2d3pJLepIntpDFBhwjySKOgL5OBd1umFwE6
3bbREIjJ9KENv83j/PX6Np1N97cPYs7N0khc48/CtHfQ62kjquC384cE0i6OiOlNwUaHaJB95s0J
0gteGkHF6Pq4Fzfi33GX0SU9qzMx6XEfhCDJCaVEMyRSHG3o1i0en9gQ14dTLxlzqhENvoBmUXX5
KARzIpfUaOgCDuxJBnxZoqIhMpWkm6plkatXBTA7BeLiLXqgFMMCODtUX0NlOCq8f4UaL/jDUbQB
teWOmlDO68rnEgkRxrvfmjx8XP+1l2zU2Y+15jTdmU2MCWWZpuZ9QLvazWPkDID3YcVthZf99ZF0
9cL3p5D5UCCZA9WDZdy+IiNqeCqDB5XS7yspek+sHu087HYi3C0T8aMy5S2oG75cNw3qe1AQPkK8
WJX1B+j/Uies69vaFKoNxNWPJmZuZ5ZHGQxAjQ0ogDDZJxoWD2Qyjgw64kJNnqY6ejYUPffqXOwZ
ugVbtCfl8juHtFQDBhZgXVtJt+46y3znQ+NFJj8kFI1oDRpARzZBEDneVKH1JIeVJ2eo3WrMxzqt
7yI0AqaQyquzxvAbc3y+vlQXDfr5Ui1cLmSPpBCdWKgYUPtXrYQoKqAXqMDa9FH9Ho3MqfvBBdvj
Q62F10INOgLIFD1vBlTpY5fl1vH6D/pjrJdnl0IlZRZVglzLMlsLUS0I5HZMoB1z33M8okGh0R5N
8JMbCJoQZfiQuNgyNPAV3ehZsuxO4W097sw+94zmhznbmPaUc7RvI1ld92+hfgBP4NQ0v+ry52ji
MoB8uoXA4+/rv1y5aDIpBKJ0iJmb2HwLs6O3WTkliTwGGos91pQ22pFzpfIFNe+1KEGz/eSrAINK
Tez1IQSA+2ZXq+nWCgXMJ0ApQnKNbm64TV0KH4lr6EBspz0TkAUwFbelrTfS8CYzIRZiofkxYS+x
lfrgPTozVUwewQQxug6CrloDLRuB9lHuZJLf0tQlFXpyWf/eaIZPh+mmMDeRroMYBC1CSYNs3RFy
3U5jHUcO8TcEzYh+T9UgSlVHrSAvr1obkMwdAaG8rGpOUn9b6R9myD6S/o5NxWbsH7PmCAw9N0FR
F3ecguz+0PWp283x1YRvZYT9ErHRAAIH9wSVIuX03CUfknXTgdoWolokQ2P/JKFGi98rEMKEZMCD
Uf/Ux8esSqFaJT2UMjAKzWB8tI31qfSal7e/gIzwGwU8Qq77CRvedYMPNmXMq8ZHA32H/LMycycB
eQ1wR1sk430aEdfC/8eFduogG8nBNctUBCvFnZoLO+5fkmGErGR6izi6y1vFRnxlZZ9fuirO9srS
Z2B5rkmjRrtggFhMD5qoLv+k8u9+eqLNtPLUId8rIAwIkVnQI0McDJnv+cecmd5wGntNISUPgFqk
finzEKqhJHFkNL7Cmu3AvH3qKUc/hZ7LSHCKW6sKQ3vgwwnURjcs2/sBVjrXLH9I78DdLhzVgqBY
C6wemHGWVKOvNgZtMXOMUv8hgE0MTQxUxU7MrZ9WF3pRAbkFom5lJb4B0vsVcmo/VNZCZTzpKeg9
4q2UiNPmkPa7fiwvvTrO574wcPiCeZeSVATJ8A40W9jthFgrKfgTePtmtM4WeHHy0w4ST3XV9kGm
WDuIG285QH4peoSTUn+sa2VrjpLbM/KQypJ3fX4Xr9W/Qy/flBACrnVwprtgMtGFTzdAQHgk3FRy
trKLLu1YQ4aiqo5tpFGymGMus0pq5KENuljxiTYdSw0qwmpzrOXppySJ3fV5kcvjIeyggC2Ai3yx
abVODkuKnGRgTMSHNIRTEgEmj36wIIsv4G2mevkYGfVNBQ1F3LUNGBfPxfDGmqfKQkDLYCAvIFGg
yT4bUGbSQgAzAzQrnegvMskbzju/MkDAlcMTtMB2uU7svgNwF5Y4U2OAPfXbgupb0hkPLYlR+xWH
m8SQwOFFIQC4Oqa2Ixr1ofT+U4GqAhuhEy1ApOq6ndWuVeV/+8yQLLNMy4CkNODN+nL1wa7teM3q
DHVSg2tkwERWUCjtD4m+Ypjm8/BlK88DWRpKDaA2iLaa+Yec2QpugvLJsioLuk46VEx3tPA+RbRH
SRKsY49k6VpUV7t0RGGg/vOlF0fUakoodERtG4yJ6XetdQfNf8hvNR+i7vwxSzzNGN67bLrVR8Vn
4WhAmSTE1PFBpTT+XZmq34eRU6vSbZsNRyjPELsrpkdWaaewp0iz9Wir6sDzY3coMN2AWeVowECP
bblXdaiboMNsi37n27FqbtsKyt0TW5vk9+8nIxFhQCQS5Q7I+s9rcLasKcTqY1DweFA2D0Ys2ZWE
oroeKqEQjVg5ON8+IEbSke7Aq4Cgx31+rZ6NBCIh6njNnge59T4NHyltVwzBn7vp6xb5OsLi9TlC
+XgShuDBJE2PQ1UBXK8CCTVBPp/c4B7lIJyjpR6q6Iqd0gPQngcLGu3Q4e4tdNmPaNYwIRJFH4rp
00peJgrc3NsYQgzCyiFFuYvR1h+x0mtzaLHW6DeP6xWj+b0aDUUQKmohENQ00PT652V1tkhJG0Uh
pAZ4IGf1gTKxaVCepcYIp8bQpgCAZszeKXgHKum2SumRYdjrcDBWPtW3jY8YrmJaRDMRtdDoNxOX
Zwkz8agO4g4rhUxl3xqARa4VPawMs0w8k9BsaTnqbdCGp0l64xBgm5K16J7y3XAgIC3D9YXzTmRI
FXzdd0gupHWjajmi+r1r+OD61afIMyCWLGzlHbAohELid4JHKhp5Xoyn67v+220Bs4VxsdOQs6HG
0sWBoG8hj8UAs5WpQOu8j3Jv5/0niQVkxfna9vl+mjGaCulPvLt15PsWc426mFX61GeBdlI+2BP/
pb+gczJ6BlgUyo3tDrzno/wzfBze/otZno27sJQ58PKM1WMW0PjVYPWmyUC/KH+g+3/X52IlrnV5
ksg34rbHDbwszsJ9KEI9yrMAUj0gr6Tg4QDAGT+YawE0czYYXw3KvJx/R1rcOUjQTHKoGlUABRBv
IreagMw8DBgEweChZghuMWDQx6g4pBOie7y6gcoVVB6ggsV3bZztqfI2qLrLq2TPgLUDCey2GWuH
x6mngYSlFo1HoARSlrmfFhCQUZ6kabQj4GVT2R0g7tiOt5gqtizZZM3BtH6lY7hFfhpewmDnQDTw
4qAgiJDFANcR6wRS5a6SQg+nGrA+NK73Bt6m4KNy7lXqPW+Uh1hlfgecA1hjAEnseRf5lgqmd3Jq
LQhw9eQeKtWO9Ct8qF1gavL6ZzdDgKFNSVMS0Jp6Ep6QfSZumLA8YUgIXpc38GZtwAN2hdkekglx
+rUuw+9JioWnsbDuva72el+NKQQJRo/fVw8xsiL6Q7wdiF06a735l87tuV8z264zQywbYE0mKssC
pv2qOIqfJcRCZtEjpTmagmyun59LW/p8tMVGi6UqTvvaSoNM3XMyQsETypC0cRQpdq+PdOGG+eqw
LUxErAvZaFXwJYQzuOzeegEwE5KFAMS6kAeIVltRv7cBLr7bwja0k1F2oGJnAbRZN8ygTg5iMRr2
vJgpJ8DhnmXyu0K4a+jTmeWbrBQnrJ3hxXz7pir4aBUZ4sX3UvzyX9SmzBb+zEgs5oeYQTLmsZYF
EfqDLESlQCh1cnSFZmNrs1Vhju/X2dfhls+dNEHqejSyIJTQNVC9DgJOSWzaRkrtARC8EAfy+pa5
uDnhtCmo2SPytz6FgcIYpSafj4LTlCcNkT/c3PYQPl4f5/trdd4pZwMtToEGAp/UMjMLFASaUOOz
0Yvc39Q6+kaVdy5GN65+lGnmrwyrXrDy58Mudwi6eQfFmO8Tld6IpPSpKfDhhK8aEsqMLIer1o4r
SDCDZMigV2gl0dqpnMdY3jTnv2GxiUawVGOJiQq9IOam+y282OneZy2b1ld+g/k7eLoTe61sr2Vs
vvtgX9d8sZ16rkYCsb08MIrOlaAQyz8TsRrouT67Zf7BivIaL08d5g3v3Kp9NQA2XPmI30JJf/bO
n1wbKrfIsq8AalyojayTLGi56TZ65HJZbGMB+TcE2EA2BjR62pVthqBkubKBLi/h36EXF5Oox3pu
osmCCj0TQP7g0j6kylqp7h9v+PsW+TvM4kbSU1DkAHmBHf2Q7rRoIx7HZyjyQHn/eXL0fb0vdpNH
Dv0P6FxSZ11T4JLhObujlqVHlTUqTUNh50BYQ1kkdCTgQqfcrkbi5cDAMe10/ZtestznAy7ORIFo
idmA9w0tUfA7U2Q9ks//3wiLzZ9ObdlGIe5CgG3ACPnoEYu+PsJF23kWHlkkl4y0FSE2fRrgDLh5
9AFIlKeVH1G84oCvrNWyoDDMOgYbAudISR5DctLUlRrh7ym9xS0+G9Ezf4g3EhhHipkGc9WABV3I
gki2pCluylNHa7vjCFStWvebyOgOTfGGUgJimo7aomecA79MwIrLw1tDz45qrW9CdSaqr0kdfNe0
X/zKRYzBgKReNMp4h2gNHGcK7Sa0iyjdeAQN5j3rTa/ITxkEcweEywh6zIEPj6snRbltchS+NCkE
ND8qtUM5HaQE+9TWZ3irAQ35MnmTANcrEOTK8h+iVT3TOiZpt0M1L6oMIH8vSlT67iQIfyYy9cDV
duD0oN4YK8XE9vqu+t6nP8/zLBi2uLJSPQeCSIg0GJnNdu1j/Jq9S94sfpL8Urxxp27zbb1Ze6//
eVl9M0Fnwy5OpEQtI4sBiAlE/psNlm/w7ihwKSJluSsSGZS9CkLcYw9uQFdty0zgTVC3vyM86isK
fqJe4jUjfWRtvitK6E6FCOrXwysTSjCI8Qic+l6GLG9H9FNhgnZE3k3UNbbCcuH02ODf3XaAkCO1
5JrgrUNV2QYp2h7K5E4S1oOejmB8V4cIydteG3+UffgsQK7Xubl228z76NpCLAyHBGVFsw3hMghT
OUzRbWseGjk7Wlaxa0cKWiBxBigzTgDGDlXnCf2HjN10fRN8T+t93QTLqtuwUSoOtm0WgAD0wpJp
FwEbyVNor+ifDLK0mikQCy+g2zz6JgRmxx6yw+roZKzzCGj0JOLOUI3OFGmAFA3+jMbUULBuMvaL
W/eiIvZQr8UbL16Wf7fQsq+24IDdWSzKggIdAEXVIZmDAqSSOtcXZ22YpblSS4SQlRiXZddtkSHf
GzG/14tif32Yi+b9bDYLe4PrGL0ciLsHQw3AdRa7wvqsQUtgIMtfH2ltQgsng0wTk5EwAtvTgoAp
XhYl9INSsXKNqBf90LMJzT/jzMzXIQgrkoIbUT/F98qHca+7zGU3o0ccRAL9EKrGdn0YoCPnIk3n
G7e9k99SnzlEcYz7ds3OfSskQafdnNpBb4GqI6S1WF9oScQTG2iKwhV+Uw2dg5YwL0dStWcFAM/S
VoNmu2z8tiAZX2jyytPxwpp/GX2x5lqeGShSgZW1jJ+Cl3Zbv4l0ZcXXxlgsuNk0tQZ9Ljg5ZbsR
k+EYSBoRZOqub5/ZIC0M1pepzBv57LtGuhyxnuERnkKaQ9uCUe1LG75ZE2FQ1sZZXEyUx1IvpQhA
xilgfQbbFRPiJlnpDXLsFkDDRLQ7GuKTDMomSnI3Q2wKcR1XNsO3EqyRJu1ukKP00vKDgAJ5fREu
nNYvi7C4vgTvhGoCqRfwHJLsheKGMZqBSmDPx931kS5d0F+GmtfpfL0lVdDQgCOiFOZOR6Q+pMhi
Ryi7a8KNPswZ0cqeMu6myuuUvZfVY6EDywkxqDJB3SdfMYcrM6cLNzQaJdYNLaLQ0sg8ItGdWk+7
OjS8KVqxiPq8iFd2Gp2P9NnMEyIr6GOXUvQcJa+oY/Zpb9q5XiHtEopnqLZsTGD/FGUCGSFCkLNl
HoRBkGlBh5alRjtFUe5A6Z7LHOy4ou8NUKfDpB4j/cU0flABqfdKMrbWiJJowZ7Tmr5A3NweNGBx
4dnRrrkbTGuvderNoBobfURrFcrN4DhAVbt0uuhGEQw/CM94vYUnq+3qfHRlrXlp/6DIRuBooYfN
HnpyW4OqZ5UxSqJ3Mg3dWdq5lnQAnC1nWHVeL7jw6DU1FWqiZFMHIezrwvGMU6IXchKMw49OnIbo
dH1PXtoDFGklyOWoMjX+uBNnH6bOqrGKui4JiubACBAlbCtFT9ogb66Pc+mhir6pvwMtbE2JJarN
rsUx+1802FN6T/YTdOAhOQzN7w356GJX2mhec0deUoBin67/gO/tSHN/9tkPWBihtlOs1Mo5VnIf
PjS39b12CHfmE7El3Vac1E698Da7i/y1Ovq1FV58wd7MmVblmHgrIq/FWxKKcaCA3ujh5/UZXro0
zie4sC5caVQGPF4SlNFPSet8NAx43Ehfro/yvRPh6+27FPYrsJXoEOMoQ5cfLGlIKbAMjGHb8vRj
77VPMUoAAdZYC72v3CF0cenLWazRPp+vRPBi8yh77OMIOt+KEwOirQMiKlrpKKrJvz7di/v2zNmg
y+t+EuOoyWEC8aVX1t/HahD2iLqlz735SwbkojF6u4DtMoB64N1Oa97GGU2Mwkg65J45AXjX9/ch
FKIA33L/nz9u4SeMuQzRpoinAfchJhrZ0mvt813sjJ/99kP40T0YZY/RW+OzY75Z02T5Xo252AmL
I61PSHUnFbxP4yQ83W8iu9mAZvBG7WpXPva3tVM+W7+uT/nSJj//HItTTAoFDl6FiF5XnPLhlwSG
QrIyxOoOX5zYrje51Sfw8Cad+GH3DMydbYAnkOiDAwDzBll3pwdquSR80xZPqWqcRlxphpBXLui1
yS5OtCSXZYT8YRbICEIQ6E5zbLZGfF5f0ksG6mxJl3FYyTRCEYs+DVj23LPKNYodj6Q5y+RdH2hl
Ot91BSDLMWVdClGdYlPpT1k/bEz1fmWQeQdccTWMxSMvFyogdQQPYM2ELH/SHSn4LlZIEcSObpGL
DxJWvLc9QlD92G1ZjiUldD47db7jEPBoesXvQMIp4/ReG4w7g0XOQMCm0OIHbqh7PZSeZF19UE0k
/jpSR6hj51AT0wKrRagIMh2Z1tzqHH0Eudwy16wLh0jj3tTHF8YKv+CSQxGw4OwH2t9tGSnUCb2N
IoP6mrEJW6DAWbEdh/IGfpJL6CdrdAwMwFEOR5EdBRLAsY5qfZTPXV+6S+G8c//UWNhYHbE4Ercl
3nmoeEHEbF/EJoJVEvqOKtvirR9FpmeB2hKS90pGhjoNOhWdNfUriGc7Gst22TETOSDU9TeJ/oay
TCSrU7a9/jvNtU+8sMlJ0RjxhBBjAOUQlxPmUZLuRGs+JKj/FAJVO2AzSRz1OMl9q8O37UuvCWPE
MkpEX15pfQ+8YNrLXmn+rCME9GTEkSbqGVT1xySy5dF0Q0XamKL18giFeFRzSNfZkxX5VRa5CF0d
ioKgsC78lVOIqFE4EOhnBHERDxvJlJxo0jYVSOw9Se57PHQMxg9FxO2Epu/JVKHmGVBrLRObekqc
CtjrkU87FNh6QM/+mPCI7xNzn8XENeJkM0XGPtHvi37aCURNQeQ6IAB+ksfek2PlppLZJiuLI6oM
B78ooeeqdLbUADMGnEOP0Bv4TpNEDqxifoUUv0KjT5kkntL2ULRUmW0VpQu2iS0l8S1T1sJil049
6i/R2aIos7LZYlMRHL2esxL+T/s5Vcgqo77ZaFYi0ReyhCqqFyBXAXYxKG7LQvy+Y5kYUikK0Hfi
Tbm0Nad3nvOdOkGMd+a4F6mOIKQKHEixIjO79rxdkjo0VdPlcWzn5DnK3F/7p/g1RPO+k57oTvij
2x8VD2R3fjvcstXH9WXrTQgqiSxL1Za1YS0xBi5yDWdWaRy1Hhy1fyGo7GmkcMXbWBtpYVjTWK3j
fELYJYJ1zHPhhnkIgod5U+Rr+cd/cC3+zmqxaaacaILz+VGOB4lGPmMJvKzf6Obyrbrelsb7AByV
SrnDumoDrZZdXKgHKRw2cr6mPn/x4SBrf3/LwtpUQ5tTljcIsh2tE/k93BCH3RUPEEbb8H0d5JDA
t5tT+bz2cPgH1/PvwPPJOnubtaKgldARR2Tu6IxI/iZozwJIR3oefVQC39RO5I4brINjuGJrrUgl
rM574d5NCR7foVqkIHgy1eY7y59Qb/wAK2/eDPv4cTpWjYfwhI9W3BUL/w8u2N+pL9y8sRtUInLc
L+YxvUd7Wu5L3qw3OLqNn9yD+Oq2a6d43r7f/Ya/Qy68vlBT5SFKseXS3eS2drIffiIdZE+/qT9u
pzUd1PlfuzbawrXr8eLvTeg7BZEoIIyhP87qEJpa2tYkIwXSuMANrpzfS4b4bB8vmziAulNyRNSS
wDQLdMZ8VrlpW6s59/k0XJnYTLk/37SGqJMm4RU2bXPX9W9ZN6zE61CVvjLEwhBVZRwKEuaIwI6W
m6EYNYHKvGY4EALFf6mDenAguYxyx5T2lWrRrjf0E1Pbp2wy7wau3zSoKZVL5kZomElxbde5/qhX
yl4HdKHkMio+89CxCoAz+3ZrmIPfqqWbQvIzVeAkwPuP0TZnRB8dpH8SA12mePN26J2ra+Q2lVe5
Cu1RP0FAyS612NVRGiOJ29FonbJ4j7POKepio8TcbvhHNdzlenTs+NFCeghiRLYVmy50GWylhH9S
v4LZbkvKM8q0bZ4D1zLKTjf1h6GRfCnPfRVtofpwz7nxM4HufQeXsaaKV76UOCpaENWjR/UPKInd
J7LuULQ9hZFNLXaUSLkbwuqmSohnqk0N8SEUBaKueEhMpPBx4gUy+hPP920Bb73/CMc3Ip7A7vMp
LZwWUgcymOR91rihATpeMd2XJLGLpHC5dMNLNI6X2U1cty5cAycGvzrVgEksuJcnmRcXwCxS1dZQ
9zhQVOuVhocewqybNqrBsXq1bbIPLj0SIz3o/JcUngZDsasK0jC/1ek30+StCS3DaVCdengzAYaF
/hLKFD/0dG4sLbZ62CLXldvhfFEwwxZo+u0+5AJMViQiFWnb9iBs4EO2rL7l9EjywW6NzFfNrrHL
Es0Z4DAY3aPVffK2cdBO4RophtA66dcUU2gmUQ8k840CTSlFKUpbHwGgtBKnQRetha3SxA5ia26r
ao5qokIJy212PpkAl2zNbSN+8gbhzHhrRvuQN09jBpon19DARf12Ej6ruUfH3A21+GBUYOVhBOis
hnVjx0rim8roMKQxGwkATYgvjFCtGlT4jMbg1SUwgjlx0C3nxhnQF9UpNVB5Boc1RNBEBgqy6UqH
W9BWK8Lbivd2V/dbPU29Un6B/CEc3l+8vSUEomvl6I/afZ1WH1OX7vqp2LO2csIIJ0jVexcsvkMo
D4ckvVXnk8CbTZegwabCGwlqvFajumhN9aqIHfUhvIngv6J0bE8zDbD2N606NTEKvZ8VBpeCC3R7
MVcrwM2plY3ZSZAGKj09NO2ml1xNqzaEl15KCkcx8FYFRshuZ3smyJ6it7uTMGIVkYeq7TwDnYrV
CZ2Y3mDh83f5TYPdMHQMrXlYxyyXdt3wK583vJDvh+LNIsahI+azKFunpSB7Ajrf49mV5kEtZ5uW
bnI5fQih+ldPPbqQUzeHn10NwNPDnNTIBPXo0utLKPXpAN0VKCxMG2Sun5Sx2iW031MRucPc+UhG
CNXoCYxV3/6QZSuxWQNsM4oSKJT26vLJGKFzk+LWR4tazcp7DQIJlQyRIkwOTyxoi5W9D/XNbYRG
U4WpuxZNJR15stAPmOXqHvKVTlbnUMpIbvh0SszQmULhUK46fIi3pQZIJjU2RtccZVn3mVQ+p1l4
GxumYyDMrP+ENJTNy9HO4oMlddsCb1ltMlxDigOZ6XtNGjxD+mizNy2s943FDx0kY0FFdJT4PaP9
q6lljYdFPIgqvxXQNchDgBDCcqda6C5GqN0rzMZvJvlJrbjlSuy2pmhZ6uMNBJLu4kGgV5PO5rA/
IKbpJ5JAvrpEk1o2xfZg3YThTDilDwrk2KL+jePvThpQfaL9hmIDKBpQhreNqfJ4Hm0ZGfcIWgKl
qu/U7CdeuA50oI5KOB1rMFihnOnXxYBRI0eBXHWm5I+KEjtqaLoRivHFlD+QLNtxHcoFeCUlafwj
0625eccXafgUKS2eevFdRqVjlU53yHWseGJrF/fCGQbsuNNKdBkFxaR5CTiPtcCjkVrO9Wf1mtOl
LRzdtMpC0iUYp9vXN+HG2CaDbTz2e9lXXf5c7iPQiK4PuXaTLzxc0WgUPBrUU8dJV9hIEu5Z1bsm
uJ4tEgPXx/qH7Nt/HLw/bsWZO12h10m0CdxpgSIjW/NR+edHe1WzUSLr0W28LVzoEtytaWlfaDWZ
09V/x134sqjaTkZlQvacbMDkTA66tWtMlzo6t4etAbUPVKxAmsT43bXgxjhku/oL5g1yzSdbuLZT
TUbCMoTE5mYXhLr6O8CZHXKKHyMHHU+fa8+3y/GZvzNeOLdJRluFVphxav2cGz8SotiAi9sJrAQr
1jTdVo7Hn37is+8q1URLlDDGC3i65cUxagC2Da7vnUsVEOffcFlJZ2lQQsoihITLkXpmlziaWe4Z
Or+4SKkzoH690FCZbIE5jE/Ya48SVVwOswrxLo2NR7kO3XCmeEq8xt1MGSi3LeqRUAlkqS80KraZ
9R6SyO9wQWvay8rPX3nbkIXHrNNEFHD40iAJJp8G6nM2oG7Zz/1hOz30kMR2Z0nqGQT8lG7rh3Sy
VXs9VPGdHvknYfCffUEWhkwR0J1pS8j09uoNz++UFOE2E2WAEIkeJt2OTGmjxpoXxrVfNifWoMSb
JZ6kah6v8WqBqAJCaa0+3siq5iJm68TK/0G3cOUFQxZmsERFYwTofBrEkEMqUIg0jIXLkieOUrbS
bI8xglhkluysUjcFv7yl75Ha7+MW2PHr3+0fIkt/F2xhHy2SxsjQoo92JlLIHrzBvbrX/NZpjuQe
pQMP+aMW5F7sGfdrT/CLqzBLCs4oFUhsLs5wmOVjnggLiWHz0NbPfPjXre7zZvg7wPI5WmjcMIpw
fuLPS6xw25hBBnL0X5n9s3EWD1I4N+kwyjQJGrhuaRc6EWql8jHdouDwNoRvacWQYU2s15IJn8cn
3oH43KBYE615Y6RvyqTwVj7rRXt89pMWx7ExVPQ7jFjb+bP2uIaA3vJ6kCEVWP/4fS2CtfIpl1Xw
vaJNaaaRNJAl3TH0EcWq1spOvWjxz2a0ODNdybO44FhkdZBsPIHV8FeWto4hBTmUtK4v39pYi0PR
EpLWgE/DmGUMGwfROH6ftMkGXqndg6t+fbRLrVFf9ukiDGZEap13czm4fqqRWm0c817eIfj5x0Su
t5jN5+rbXX22kvPsz24zHAZcASFml+6SbXs0PH1j+qjaXduDFwNQZ+MsfAKkN4lBenPeg9mP/iY6
iGfrkDwYj7ntCRcwQvWm/4xczV5L5F+O7Z6NvLAsqpXGWdGpSAjA7ofjY6G226F+mzXeh6HxRaL5
BHGWDGGIuJgcRBSQoYgetDmqkvz7puYvVmjpPPTh/7B3XrtxZFm6fpVG3UdNeHMw3cAJk57JpBNF
3QQokgrvfTz9+ZJSlcgURznTc3sKqCoIKXLn9muv9ZsJgRCdhQuC0lajCBzshYZB35lF9GGg+xPG
I57cfHo7zaNQkhUbsNvKMHq34xsceVZHS2rJ8+/jq+4rRZvF75v9eOP/DR4ST3al4euDXPmMdFAd
KlC14Vk1hI+D2zcdO9mMkE0zUYxpQlxOTssyUnbiXbXsV3Djl6FuY7rp1ZvkJnDl6/9d5072JcK6
oZYq3B95+RBh1Brp6ZmD5tzwnW7FvJ2EMSBcMSl4IOEgW2eeP8fB+XWv/5yfkz3YyZ3Q+Qrgrqjn
TS91bgVpXynOKYx9RJJ9CyI7VXuWyr4sjFGimvK53rXr7qK4SO87agjIIt1oZwrwHx8sf3fqFIA+
yENRGqSo8P4oL4SBYrd/LcX38rBHQYe09njz+3VwZhBPsePdUd4hlkCwDWRUTLNy0zhbDoZ55h44
sxhex/jNuVwNkxpPA9UQiNROPMy2PpwZuHMdOTkjMmOc4k6PuWhAOMnq1dRZdpjf/360Pn7k/9yw
r5+/6YciRVUb4o0CfCvScRDgSpO2sDXESzZr6EqNLb1Ei3Nejh9xcN4uwddL4U2znTqDqJnmCO/Z
wS7HfYxuSawpx2xX1yGPPZQI7EcoPXzJM8PWIsNWsPIQtHwpJomrHzN2Jo7hfb0thHHdFvNdVV3P
0m0XwqvXC6eFLN9U/pda1160dtrmI4Arv9/H0ej5KHyYfrkIKsWV43JpzYWtBRqoY14+Vfvv4MPf
DPDJuQQFpB4FgfVvCJsyfDCn7Vlp9Y9jhJ9b7ORg6ny/VUST28QkFStVq1bdQ8a11w16VALeEEPw
8PtV83oNvj+p5FcBEnQ8FcsErfs+KtHRbGj7KQg/jeaFrt/OeBtEU7+Wfe2lmwovy9Ir3YyX+qS7
kgABsYLaE6Ile7y+a4eXk1uatQvrzYn1z+lAjgfNZDFJ7c7iyggwv24eu6ZamLG4DEJEm2enzb6q
2rUid0jpzQehNR5GgaqImS8lNoaUqojEHTJB8c509ZdtSOyI6wxuJLIhwmw+6aosCnmJO25/l5OU
zVqQL20re1jlXmvZqKDDW65jX7zN0+alRR7MyoRDXTfXc1jvpJhsfKEUC1Rt3F4dnUK5M7VPSQR2
eDb6m6QIt2Kq7YQg2JrxcFv09V4dctNWp/lyrIrRVjEuYgWRoCp3NX55avgUJiEZfyidTXPIIeqY
HYUB6gY4IN0hTrlEit0k1aAsNa0853f38VioqqJB8j7iK95Pe5YKuTkOQX83kpITQlysBYT/wuff
D/kvwdHriP/dyikATdKyLmrJ497xH6dpsiPpUhhYG+PL7xv65Qw/aehkaotKSwG40ZBaFQ4ngtOU
0Rmk+6/n60kb8vshk0O8oOXjkCmi/CgrLVgkXnWoa4Qj4pvWNQa2C3PInWnGlBgjQRUBS7/ySi3/
n3ODT77KyYVCfEQtQxW6u3RnfBZhIq7LS0SdhX2+Go+2Z4uktMvN+Cneytvyxd+fY1b8ckydtH+c
jjdn/sQprqoTO6n0x5uxhopI7hpZnMWoY2pPWI8T3BKs2+8n+dxqOq7pN61avtp3XU+riSGuqyYE
KOdTtSvdTjunyn48Z9+diicdPDnqy14azSajKW0sqIThklQcdEtzQ9GgGHQm3v1wLxo8yhTU7fn/
yWx20hwaBjTUu3Gy7Dy9GurSnsMzO+TD5Ys6Jp5jNCH9suONyUp0NObaOx+lRQwCcjvy65toBnhj
KYrjpwYgsnZc+ma86sVyYaLsbGeZZKHN212Vpub+fjalVwb5ySBLhioigQV5QJdPg9d4StIcvXDt
buwpmie2TuAllK6sfmkqywkmlHEIIEjQriR9+tbkkdsm4yrqjL1YllBvRbvCprnzYxs5ImrWy1mT
yL1XQHrjhdTchwF8VPU5qx+rPnJCrq6UY8gHBYC4/XIWtmJ5rDndFiX8jgDkXjBQl1cve0X5HDWj
06BcHpDA1BSgh8lhij4PxrIvJLzRtAv0/FazYawoZ0aTq6cz6m0LoUJN1Qy8Uk7ceOYBOD3DBzpa
74ZUQbL4okhHh/w5nQv2WX4PQcOZrKWQ4UekEKShwzM+V2JNOdBfHK3i5VB0JXMM0CGT7LqA+B/d
9nG86/Urkpn2mOgO0oBTYUJvrj1yqovKGJwacy9xEevLSv8apNJFIuhfO0Rcq8rkFUwtQk/sXCSj
nbYwsDA9Us3dHMNzjr8ksAykHB2yYTkZSwkG1zh3zpFJic6uN5Uk1zrZLlI1t7HQ7nzk1vOV3kkO
TEJ3ktdS1zy1ZuUkVXWHS+I6UCtEjfXhppqaNdaFW7nbjclhkCZ3CBDC7uvl75fVB0cTiwrXHlya
IdAYpxFUJTaIIM3aXbxu18qqXWnLcPV3xvs/nsb/E7wUh+/LtPnXf/Lnp6KcavwF25M//usieqqL
pvjW/ufxx/7+a+9/6F+X5Ut+09YvL+3FY3n6N9/9IL//R/vuY/v47g9e3kbtdNW91NP1S9Ol7Wsj
fNPj3/zvfviPl9ffcjuVL//846kgdXf8bUFU5H/8+Gj9/M8/uNb+4+1v//HR/jHjp/4vvyHoHv/x
mD//w36sv3bPjyc/+/LYtP/8gyLIn5xlaP9x4BBkaEdZzeHl+0fynzghybLJDB19yI5p+Lyo2/Cf
f0jGnwZi6UfVYtxFsJjkqGyK7vUj/U+crVAMxL4Vw3pF/uOvL/lusn5O3j/yLjsUUd42//zj/YmL
dxWMK0R8FB2TSRCsp5jSEVfEZI6VwZWHLyXxtWLeWPXdm4H50ebbNuT3z+XvjYAQPRrfYbOIBuL7
62ognlTRmkfz3/hqUfGYlf4yggWtSslypPxsUBqc9XK0xUraNPIumLFNiB3qOZ4YFW4hKUtw4nZU
XEokELA7c43pKOMVrAig8wQ9MM4Mo74LldsadOjvv/37C/CXL6+dMAipzPjg3PnyZh4gVVqC4YBB
5wtOHuAZa9aL3zf30YS8GSvtJH6Lh7LqykEdXGLJZZeT0KoUD1fXM3mfk6TWX93Sj8J8ZOKZmfdz
UmVdOGeWRmVWsq2nsHeqjXTfLVFxeybRxDWAqorkUIqCbZh454riHzeP5y93oSipv7jiSR2KIwGn
oSusOk92pB3ox+v2MsWJF/i0Hd0iVjw6iGq45yK2E8zn957zdoU7oGkIb56ei2UkEhJgs+Q2XrsL
HZyfry3Tpgbn1Z70TfnUX1SHfjmspPXvZxZA1rtY6kfLOCAcS0ISL7CTuZ0KQe/ngE7LmHoaVCBT
49qKA1cd7oAdOyX67nlsm9jmWdllCT4PoAIAOorK1ejqcb0cM16F8mWifjJ4SBEz2JqSOJb0VVL2
McYqqpI6g6h5eZ67SiquY413qzyuC5IfUCt2WV/cHxFtxiSt0Yxe+3PloSWIJnTujsno9XXu6v5N
EN40qJ2n8kFJrox4cFPL9EoBamrU7Yqy8BQg93O7L/Jp2cYV+MBwBYjXyySD54Z0jXvopuv1fZQH
Xhz2Sy3g+Tfkm9ISFmbTfdL1ud72KohCWem+arN/iJTI1YC+jJtRG7dNnTpFjfYfy9KSno84iT4q
V+K8E4sa0b3ITXLZjhplE+ehS8bFbcpgoQtEaUFhG227NodkgSLgojEYRBO4AVJ5dReEtgJsXGMG
arNc51z4moX0W9HapVXtJThQetTbURohU986PFeOsDZTgD7Q3PbyN0171NMbgc1Ym63royZJQr3t
F4aouXimruO0WejyiyR9nSTNK9XYG5XapTYFohtHRgw7RkkiwLsorNssFBd+LiwFaDMxcCffDBeV
bto5Urithk5cYi0jgI9z2dsGur/4Ug7WxUhBOEaAH1+ENErhreDJOOdeCnxYRTWvlx8DZMKnRnMn
WEGdUDno0i5b8QHb3mWHeZElvcSVvNAbvC4lfWkh/SrLlRfXgtMGX8vorictZZGi1UQoxIbsRWJ9
Ay4JQNeX1MSVXdyqhI5sXxtrPdRIcM6WeoLFBx49+zgDmZeZrA3VVvLUiZGjyvQrAxLlNF4WQrPF
ewT46aoIdc5xPCD9ixhm0cR0ifIN2tVgulDXyZHTvJlQPaiD55zPSTrYnfQlI+9TiRndpKiiV3ZX
PPX5VQrBvvCfe0ToBF+ye0VEVtL3mv5m1intqKLb5RmUMsPtxxcDceF4KD5P+PT1NcQnkjmAJeu5
cKzZuEXs0TXTfSAPtlW2Kx+AZagWBJ6mGzIxJuAOE9cSXCycZECljP0yZYSR1uyWoBKl/kEP70gY
TUVu6+WDj3HuOAPJK5uD2Eg29XPHQj5I6r7Jue6qwtoa5/th4FKZYzubfI4CLFjicj+W98oRLKtV
dmaWS/g2DKixNAlhs7XWo3kpCy6sficeiZGR5kcPBYyG6WaZidRy49bwgHQrQsoeO9uymI5Oi92q
r/0N4N9tKqrYeQ1ubPReKaabujevrTl080BehcFBlLallLs9qMZpkN2o2pVagwmH7JUW0LgUU51Q
v620cEv1fi/VNznae0VXLYLsoBkRAy0suHfsdoxI99w3Ubycops2+zJHu1DXnXn2HwpzcvPwkMdY
ACB4YFn9WuMlO6LR3uSqExUKFLAC0lnmxa8g4GTZ+/6ibkmbgmFF/tQzxMsh2hIdgKfdVobpDXLh
6uF+DqpdBE6wLhVHEy7NGZGemQ2oPen+5zS9T6s7pK83czo4vgwlDUM9XdmRj1pkI88IEWCsLLkW
ixeUtdPnwUpoWyfXkL6eFn17FWS8GGRxG/rSUyokqLvr+8zklKjxVyrn6rIJnlt/oQnSXo8RKYQC
2A/gAtVLQnK7ZcOKSBjWuelk5udGAkvLGayEOzW7UbP1qHK0F5fJnNglfrgNRqpi7jTkFWd/adaD
U+F73iBH0gbzXu32oGdts1RYsKjc9OaCpNwS3V1nSNvL2IoWcjJtoqTZGL7q1izANNir1ZfZv1LF
q4o884zSycMAhyjs5yU8m00oDhwy86LFgQ3vkSCsB4RqfHy4xc10zElWmm2J2C7qJZSx3IlkybGK
YqXO93Hq2201enI72E1VuaIgLwtzPoh148WMbzlC6ovy1aw/jAOAZSYxhl1YlbeNpMAevjfC0c7y
BnwpoPK5dPNEcqogWhvFcGXhjoaEdfAVi1pXGLLFUDF55RaNRjLEmXvU0pTUAjERUquFUeI39Vzn
sBxHaSWYoG+DhnMs0DkqcbeAiEbdm7dkFDvqOC+0UXQtYxs203qaJwfVptTOwos63bLWPV9bdeyu
KVcBpiaA2yQuZ31ljsq2baPrVimdzNoq6kKWjYWZftGKxBYxWlBMoOvXVju6RayC/lGdTApXiT55
gfUSRZMt5taFmF2n4rTIlXKh9MJuUD4l1cQDeFjpVrYKoEyKYKx6LViNJCsAMG5QLHJbBRWoQXKN
4Tqd02vSQJ5WjDxp44VBIdTPL1Q5XshqzTH8IHOKNs2ygbXY5Rc5ap0AuVGUAodsNtpaK7J1aQqH
CdReqMjLsJx2Zj+BPZ+8oa0ufY4XOxmBkFsyhjPxcvDb1Ug2HBFFr0bRQ1XXwTezu6/FL0Eau6Pp
L0pdX4+48/R6vtI61R2M8GbQ+ku/ARHcQhRoOycZRR7ylV0pF2qSugIXn4WspyRv8vyriBhmIimu
AN7i6BgSJLdBvg1NmZLRA7qVXjrEGAYI14mWbiv1QKae6xJGJz5CCjUR7AlsXS6QKZa81MBoQvAi
7ei/hK+gcB2LvS3KV910W4xPMpbF9SSuxDhd91HPlCsrMbltpkst/xobwEk48Sf8hkSS2PJlPBOH
5ZYT5/tSgiyNRprGNRNwsmkbrbgZEML3w6eqnA5iuyxH8UKTslvsXGyyALZPgtma7viKpBDirV6k
XyuluSzLJ63vnjvERpNZ8HRJ3GBgYUeckeh4tWEKUSBy60qEwhvt0e74GlgtofoEN0ooPSkslkqd
eoo1OdLQucOMhac4HTLloS2uNcQEhm1S4QyX5Tt1FPdSb3mxBra6NNwxzFdcBcsYYoFWxddq1jpR
ALlk1DdqIlGbsmxZPtTS6JTdF0Hrr0Xcayslcac2deRJ8yaDmz6DWoJOf4fATDyodjhlXkm0OZPD
Shp10fJNOzLELToYPnFDWSGN0a4HZd6N3D26Ml1DQLH9ZCAYAISMYx14+8s0lC50mouzPTJffpNd
4qnlJnK1afGgtHRzXYcBAZ0PtMoKF8xZj9bKXM7EQC9zpgJXFFd1iUEDV2Sq74KudVHqWcQVxWix
8jo2foQZYNPdZMpGr3WQ3JexOFzP+f2kzJ40HZk2sVOo812uaQtfzK4UcQawEe+KQLAzSj1N7bvd
6K+pfDh+8pJwS3byF7/yH2sJ7o4K/gEz4JL0VVx+pvjh6bFo62yuPFQohFxIXQX/RDzSDXlbPivZ
wSjA1j+Lvb8u20UfozLp77S6XdTh3TxWyzyHq4DzVclRbDbwD3aS8XVKPhtNcmFixfT7p8sJQOj7
y0UTzaO+qErZ6BU7+ibhnGld1M2JPxCkH7l4QIReMoe4xvHJrkeL8Izlxdn2TlEDolXnRfzaXrRX
HS4hz38uPQvtlMQNFtn97/v3PlX2vXs66WDSM6Ji8CJ9/xhGZjOaKf+M7muqbGtCaVUX6vYsSPn4
e37meX+0c3QLOZqg4Up7fPy/GUZJaeY6TgWwR1N/EalbrZ63ZbXnNvTL5BAhRdflGKU01vEaOYOw
//Ddq79p/CSTPwh+3FLYp/GNONnhMwBxHKzs4g6YtI2XFMK7R0yUvj3/5v4oAfS26ZNkQ1rGU1rC
cOC4MF2ZM3/yDRB6O7/N3EpHplY7V6J6XyH5daRPFtAsatCuEH0A3IUKISJuaBO6FqJtRwCi6GJ8
4OXOOZnIj3I3b7t5kucyErkwtIxuttXVPO9U3mvlmQrJCc7lR8dU8n6gVkVdPi2RDNipkb2IR7d1
Rxf0nENptd6OSNLlHtCn6szO+LBLqg7xnPD0yG9/v2IV5LN0qQ1GKkudV1sKp127Fv3b3++/ExDw
X7362Qyp17cbw1TCuYL/QeI8Tw8y4gXWJG4S3NGl5LHtK95oV5KVbtuEQ32WoOyRSuc2HlWqinXk
xDzxgxYrPFFxFf1/OQQnRSmrtSBehdHoqsGFWD1mSW4b5zbnuWE+KSNapjwMVA5HOnpt9Z+6YDue
q639FyuHrJcl6/hknBaZEGqGS1pwyImbbD+70so/JE6ylrz6S+6cI3Z/3KG/GztFSFVW1kQzRSp3
RAlKGzNXL4xFW5450044C3+tm5/NnCzPdIyKFmEM5mbJLenmh/hZd8gcAfKxg1XqYtu37tfVlXAN
fsBDdBXS4T4rbUJwN7qRz8Bi5HO9PlnGlEenUIQ05eoXVLX26lLCatAW4WHxFrXz52mfbfpt9nn6
DOQC7uWUOdaneFNek6DA//LMLSofV80v180xqf99xl9v2TfXjTYaokl6b3SPGOx6TYIoPjBItzOy
lpKLRKFXLBF598gHWaAYrQoki1tdklj4d+KH1/LCj29ysr7jrrB8mKXHU4vK4kOGXLiju6MTXmuP
R4q/9nzmQDluyl+6TlFDscgwq+ZpyaEO26zya3QLXrt+6JaRF7q9LW2sDUmG8zfcK73kNw2elgk6
aAQdiiWcyZix+eRc5El2EeO4wylx2/ahlxIZ+1BUC4LXCEfiWnnRGoJTpV0bIi/4ot21dbdXsCwt
qs7L8GgsKGtkaoCAiu/meJS2jXZQZp52xohtb0V1M3Px67XFYYcMiNG9dCZKLkYG6xvIWBDOVzmG
HRq1XVNXMaCLvbQPlmdG+sObFhMtiWIVVpvm6aVnwJsNIReSTsfJq5s9EqD3OumqC1i1ZAOccql8
MnDcOIvvPkYNvwz5z5atk8qMXpIgkHzmuNXbrZHWHgB9CsGUOKNN3JRn6kCv8L1fm6OIRzrXtH6R
ZK3GTAsLlRe2dGN0OE84UD29o1PBoDkmms5ksxepF10qD2dG+Hhq/K7hk80z1pmeJG1+HOFsn/Hw
2FL7d4xlmoNvgTN8brN+eGyAjcDTjrqjqB3H/c2x0fdyIZg6x0a3CWFFrqmQLJvFsPBX/qWxaR15
dU499cP4+02LJ9HaaP11NalLRL2X3+Pv8818fAW+aedkrQbJlGJCz4rpF+amv+QYEpynzpWc/ipN
7HO9OmFj/ridfjannyxQJfeLcYyZuH5BpQl7BAfLGa9fdQseMg6CB6iqnBcrf0UD/7Je3jR7cinK
cplL8sT8iViBSgNlfwh30wAWCskegRC/LSc70yHiAckuOD/+nfX6pv3jen6zfoTaasaqp/3GE53Z
RQkhtJ+kpbDMFtGNsv59ax+HAG9aOw3P5jxp4+TY2ysITbtyrbjNUtpK9vGZWu+CFQxYDx0EuOJg
Yhzz3rePkH1ciqv/zj3w0V59821O9mqjokInynybLNvOVO+C/tPv+/vhMcS9LfIvoku/qECJY2YW
yTHR13jSIlkp2+Qi3doNi5gDaDtsv0lnMNsnulPfl/HbFk8ejt2s5gCUabFWn6pa3InkUsxEwB0b
H26B4RS/1oJon2ekfnS1vG345CAyAOO21DHIac7l0WbyCrCQ5485Zf9dohkbX603VdqvesBRWL0v
NAPskXJ8UpNnkWJQ+fqWZLAHxsEpqR3leuBaWA03eDI0ylocjH0QodXqp2fi0o+HDNsxHmpUtH4B
2HZ9GpqlyZCJG5Lom2g5LMJViTfJOdD5h9gKw1Iskhao52Kt/n6z4ZKOD1MF5Ch4FFObS+l5WGZU
0v01ihdus5s9ZZkczF2z6OBzcRs7vletikW+LCCsnHsBn9Bfv6+Vow8f30jhS50W1+vc1/Komb8H
eo3dHo7Jm+oF+fRDdYHjNAh8yQmcISHokw7RTXQpXp/ZIPoHywZojClbOMObhn5aZtcnBLWKsoXw
mwT7cO4g/UqHdgRfP88ajlvFUqRqIKsZHMiVgHyyUsV3SaAf5iS8mGbLqanQkJ0xBNWNGsItWUOR
4t5IyVNPw5XamCQZ9VtD9b3EUF1dLe+FsicXOKI5MQSXVjc8pbmxEeX6hlLEgorkxshgvRgg2yz9
ojImj0Lwos7UReObkS0kyqYNlG2HXL+lZ0tBax3V8O/IjlJgU9Z1DPguYU5lAd5malgUOLN9FAu3
aTc4ITq4oti5Y3/MVSLzV8nqNu8xeez0vPDmbn4QfAMbUHHdJwgwGcG3wpJvylrxCp8Xd3sbRF+6
tsfAVmUzx/LRWtATtA6hR2FXxdS1wttKlpd9inDmdCmVl21AYdHv1E1SK0915Tf7wBq35tSLdqAo
Wy2CAoYyxTwSLERAz9R2mfeIFxW6bYSwCpOnRMA7B554achsyXo5tFDFGt2dNXFwyf6q9qAqX9Jc
xXEnQvkwa/wrKynuikz3MF0Z7cmv2OxJuYkjSgN9IT+0Mlj7OS2uzCz21Fa7m2aqprrUKTaITxSQ
supabKPINfUod/Na+VT47UbxZTwiSCV0yI4hre3rmeFouli4oUxxJDWHLXbpX46InKRoFmV3J+n3
PQR4iVBbzoFa5oBIVfWyi6mnlIoMpj3dBmF1iGOkDZvphTz2wajVl0LRnnJd+OaXDQX0yLrFcdyz
wuDxzPo/Dd8sjCFNqgMibsESCLGTC9EcRb2IwnJ0rRt9OXnFproI3co1ltkz4YZzns75S8BBi6ge
ypKpShootlMIfRiYluzLDTWuKrInHrWTbl1Wwy3LRwfFQvoI5hdADV/CQbY6F5d/0F+AcDKVJxA1
inbaOjxLbehl7Oe0m+YxJ4WJswbPy6c4tav1dEv5q3Pnc3fi6dvjtcs/Gz3F8/PMzYQmH5AYIOJo
aptyHZpX1xQ+XME7Ln3DDW7nT/Kqu8dh6cwMH2fwbYB32vhJgNd2XR1iz3A8ZLtv1T5351V73zuI
wQvL2pG3Z18gZ4bYOInoOt2o+35miFs32aPkieH1QrKLF8RgU1Q9hqNi3SWFxt/38+NWSV7wCtEQ
1Ty5/kspAUaFgC5WAYnT4E7f3v87DVhYp4MDO8oDv787xbDVsrmZmMR5a7Q+Z0Dq/r6FX5Lur1Ol
0AP+kU3Mpt830XX6ZE0hTdSka6GJR55/8HcsSK7lEWXB0rHW4v58PuKXCsprw0dba0x4LYPd8b5h
a6jnbO5lEiCbZB+tpFXiPOmXo6c4NWHIuXv/w6n62dpp9mPqU9GaK1qLlZdeg3Khnkmt/fKWoj9c
5aS8gTSroDNOBlIg5BDrtpow8+m3JMFdaptOAm9Oij83PDD6SV6EcXBpgLRKql0AQLMR52uq+jdW
otiD8EPb4f/jnv+QCaj+a+AzkPaoj7iUvmOoX4HS/MAPtLNm/InlM8QyiegXj+KjwNJfaGfrT+oH
ugHYU3+dQk6RH2hngY/0Y8x4NKvWkLc9Tv8PuLMgy3+CjZZ18pgKNQ+FV/3/BPCsvg8PdRUrdtYP
OrpH/puBgen7nWEOfS0PwFI9BHVHAIqiYeLC5IcgQi7yIJK5t4DMELKlg6DYIlYcWDgUkjp91aZW
/RoE2Id8aaU2xurAEoTWAVw9xXZr5a1OHWYqlC8t18NXf2jGdgFBA7UDu42BE9ki/lnQBax4FDBe
Q4LdmccSnq1WKxoYK2SkDRB7gWrWVx1/eC5DAzsxv6+1AtOIMFKN2hGzoM8Woo9i8pcQdRFrhfTR
Uc9QFZuo93QcsmHeIYacLSZB0BFbzHKNN4/ZarmDmcdQrnpM1KpVqrQWDNUh8Ot6FypBo9/h+Abl
wW7RSQRgiSmJJj6raYvzR9BmYAVaaty5vJ9KfZAu2rYTootcHLJk3Tc4Ojt1LBQawKQ+NGJLdZVe
MqfuwmzVUD8YU2uZhRc3sojCYNBVY9Q8RUUP1nGFc15jyYdQDYQB6aahFaVo09RaSYKrSVNSJIqO
BGGr1I11MAtRqoFbdrK1reewwJ9Bi+ISjCCTbUtx1CAM13KEOAoOVZKjR23f2V2QGE3jFVipCc0n
JZn6xpU7n7i6wCcz2iR+nODEm84Nuv5SIpPAbfL5KOXXVMI4r8Sh4hVgAuSxVZ/fPVRBvVAm/SKM
/KrZDaWVV5dJmGiIYxfJBPInrPyV1EvhvKynbsgOoWHVvR0A6MfGapDayW7UzFTBHaDCHt8y1B0w
CUVuIsccUEq1xVHXSs9MBnMZdIp0/NnJv0w6k88GJeFShNpc8yH+RgBwJrkgu9QjS2oXVt1lcEzz
8bapEuxk/XFIBEcO+s50OsVU0QOfKsWq7nkYZNFaCAV8QnOd37kei1kRnLFSZxjmAkjLwrTnzJyi
yiNUVsl1KmHUVOlGGfUSrz9VOwqv2AkpgughKNUIZ/KuUsIlN2483fZFJZc24vsl2mNllyTbufDD
+yJCcn3ZUKJFHQofzcrTc71+qLIBKxo4Z/0XbYgtCOgjDyXUhyL1otcm0PBa4wsPpRrIkQdMYSL5
auX6ddPKYQBuLDfMba21o4JKpiL37jRG7bqyknRcQsid0oe87udwKVpKES4yw2ooFglNUbqxME5f
Q6r2sROl+dxwnaQYNaVd54OUwwHyCqs5824qu6B+DOeoFo6k2O4xSroegM9k+ABCFXM0l/k4hC8x
fqzXyFiWmYtARSvafT3Khmf6kiouY0MbHmcRDXoCVF1jvjW9Q7XbmDPg54KCiuE04reIkChz5Az+
rFmLUtZ4FEb6ZHKW+JAnFh2By22Ti6m6NLS2kx2hn+Z+F/tW/tioFSBhKx0tA6jwqBtuXrAICYyp
/JuzaFyKtYKR4NhOteWik8grdygT6gh9lgLWRroUazw/s8x22YWoAy7UPkyftSCOAidQ0RKBr1FT
bpbEsbVWk9CENyh/JYI9i1LzaJalldzooayP63QyEXwtJK0FFtqrkr+ERhXX3+IMspELHr4iI6ob
CF/l1pgYTmbkDSjWINAa6O8tzth6HqIeJ4hCNDkWQbeCdKlRIV47BJqxxF4LQpkScYRu+kytZs8C
nyiv5kAEfR42PgeHzOb17TAZgKT6mmYJ7iz7QrKIe/CeqGhOvrgCwIX/mECQmDsl6rvlQtDCKVwV
dYqaLE9j4abJZf0evehAgmrfjKZr6JP+zZeSlqRKhHHLsZt6cJkkfhKuB3+CMDIBKxHW46w26tKK
fOawHKa4XtSxPpUbX5Pz2QNx1VoLRRCSyGniokffXBmO0r1+n3/t5IAd2CcZtSI5mpLZzgAi+psa
xYvCRQ8+gS3RpAXSgnWWRbtZEM1wG1BOrvZ6m2aVp0Gvea6mbm4vKrWUhQ2DDsauiSp93AyZqXeb
dkpCpGcygYW3DcY+QNFCk83iMMxWVC6bcqzrtYpVBwesLlWGl6Km+//YO5Mlt7EsTb9KW+2ZBhDz
sjFzppP0cQNzd8kxg5inp+8PyswuSRHVqt7XJixMkjtBAPfec/7zD7Gp9d16smOUCgv7Nxy+QsJe
KcXWbZ85Ig6fUFcJQYfxVWKW4Yilyq1MEwmmWaC1TcvGAt3drKKGIj8NqvE0xvP6FqoERPR1fT/l
EK0vCu974hjdKt/HjToKTinmUoeBdC1LUMXHXiC5NFwlFrm8GmBKgU3991EJw8yKia74Bq8Kwizc
6HzwYYWFVmYQbsARsm7xcao5OaW50kR7muokOsR5PsEaF6OpuAkllExIBUJEfNbaGCZLGApEAmWe
43g7Dn0kO3UUc0sViF/xfizX3Ng2D/JmP7Z60H3PuKL0sSzWQokn4iA2Vi2NbX5dlV2u7xHA5vl7
w+2dTG1kV8IqqFPGWxoPWf0+ceviXcI2Xdp1NGKNmvXr4WEtCtF0lOTgntlhWUJcXK+CMiRoVsFO
N9Fy+X4CARPa7SDm4vdazQeosZMaGg40v6byWkO8d52jC0EzHzC0MKIBhn9awnuf5VgTzjFOup3F
pCvobJnQhPahqGLOHyw5saotVQ0779zojHq3aodZt9iloC0T4i2lOEeXmmYneVcU17gyVtipp32N
CqKIBOk9qeMs4iaiqrXytrgLD+Nd60q4hbUUmFmpLL7InAHjgYM0Hrex1BfpYZXUQrIL8RL/atGR
MUbNlfHaoraWd3q2aFvqNVbFbn3Hk8KR8dTDMxdtStaYHdt2RdZnIaluMGksUWmVVTSwERWMkzag
zwxoc6M9tF1RriHOli1U2j7UnqP0XuDIrBAe58bZeoY4LcJEfinCyOjcOUxJgF4VXShbQnsvqpuI
sXrkJczpwtnshqzMcB+pp1TbJwbMSCuSg9EVYnXhcqIv4OtOSpcLJnHd+nAJ84l6oaGcW3/qZZU0
btyrzZokuDkodBcyUD8eIDSV4RV6H2a8cXGHBJMuICglodYUrKN7zzaXUQw2p3AF/ozTbd/NT9Gs
icZXIYUZO2V7z8Evq1kq6pd6kMcvcQh6/FEMlS2vmataPd7LOYkuzSADxTVZKeDbpmQMlGX+gySh
auvaGZpATADXG7nzsqSJX3i7Z1MIJJwWk0rMNHwL5ajH7HhMs0+5FfLSCSR0GXY6VXLr6PdSCNbm
jMc2TmqaQSBNkYmjeNan+/LlO7wnMiuj48uOpTyOCg4n2oCd+Dilol8YawU6PPJQDAObNtU8w1Db
YLfKJzn4psozVIc8NORFTxEgPpFlmOamHsqS8WSI43ryRf2uoBEZ4jTria4ZMCyd27FrX7Ra7xYq
rwxuuRYjvXOSYdBjd+RczDNbSEOtehrqAfyZnJUWRIzaUtDUp3uu5Zyo5ZDN+zDLhO4qNBU/WHYk
qTANqABpsIEgTDQQmnCTqi0e5qCYaQ+ZX4Lv2g/qD772WnoeVvyApRJ8xdpg41rjy9yKhpURpIgP
TDNL+b+MoP6nnf2PZYL2X7ez/7sIuzjLfulnl5/4t3p3/Q9jEeiiVOQ/4A/gDv/uZ6V/YBnJu4l9
pMQLp9FI/lu9q/9DMRR0/ICimkA/S6v7b/Wu/o+lM1aAgzSmNfr/VzPLb6JZ/RUKXPAxRUIsLIh0
1r81s+JKyJtOZaY1WPjw06BBdxT1Dz10y+olGXdF4FVFbKK3MpsWWLTdD33AcPIq8F5TNlEi3811
6yJrb9EYFPrXWBU0EGdsK+4ZP2etMpbyMZcean1jCE+y7OJnL8kOjW9KZFeubIm4UvC+H4YRKYiT
BpbqRY0tZ4wYNogCc6pfX5NsI+LayADd3b05N5OXPPXT8b2GmpM7grKNS2fydSv+4tXGO2dLfcHM
hIYFkuNDckis3iCSkhwELNhgr5mVl/tr/qL+jN//GR5iuN028xJyy6FmVJfVi4ZBAaEik4ertrXM
MzKz/mbwU7i8DO8p/LDQWVkxvNfxYbTkl2AzveLmc8vgU87OdKvs9HbfE7107j6DmEblSItViygi
PMyBmtEkKHplcaIV8EwfhGGnf5tbc1i7sbGv+lNGqusjyMC8W33onkq0iW5TvrPgyS14Xa1PvSW8
TDb2nBg1Bak7y5sh9bAG7IW9WPvIj6bwlYYN3o8f+o2XUgFKWH+5irpdGR6dk99iI7VBkJZNVtB6
yC+HT+mrP/ZfzIWamkbfVK+DXR5jya5LW7cHd3SaW1lD9DKLa/ioP1UPiSsXDORcBJwCHrmGXfZO
i7KDOO3Cy5rd6jtGRe8Brs2xtyLqu9gSi4W5QWO1qQWBzNiJ6VcKtQ2dJAMe2crsyE4tQuOly/TY
PSA6vOSD1aG82OjuRJiTiAP8F+GmVlwf5MhrCRqzSy8Jt63oR+z3worpj6Mne9zkKapvaGlyT43t
ufQwLB2Z2+2r2leLRw7lmGjknnqcZtzuEYWvztIbfI7CidY3GZ49jky5q1CJh7lL9mfUwtGp8b/A
50HF4taiFoi9pLxM6iaJfehvd78eLQl/MEz9vLub+LjIUBKZ6Ut8Mrxpk59mS7LKB/EJ5sTQW/VD
8V3erzb3k7zDfOsHr9DYMHV4aG7tbJGsMeEn9CbWpvTQ7O/7PrnWslsYdrqHkpDfQkayrFZbOtea
LTr30/ikX1W3fVwHFh4rdzs5YtK+ryRLPd8H1ICb4FPEDtcgLo9FAXX7e0WogDdLRzHf9+UjOboN
FCHiof6Axy+Q8e97DY4+isJQWzDwM/gVOKuGbAL2W0mw5JfXsfUXlvz/NZT4xU/iF7uAZXzxl88R
QcsFFdRX/52NP+F5Qu4t0zNMzK+NamI8/XA/FLvUU46rp4iuGSN+e73c6lPyKJ0TbP//BDf/FdBW
DKQO2DPIuoSNxm9j9VBJmFoNsWwXe9GVWWkxPEnRel2bgmn/N0ZoC3z9l++MI5cKLqGKfyGXhXqV
T73B5wHXr5EQMclfJkmozZirfhKv8UfO1V/IUBxZjD7+8yOXW/ATTUfp+3zulo8kDEi9aO7sy+QH
mL0j4lE3/3c+EUD3b74mM3mJkF/sbojZ+O0zZbGtlKRCQ+gByON8GtyPKdvqfAjv24VPVxevqjfb
RCjEF7xZRldyCVIunKWXnodrHjiR5pTyeXZGL3JCe+0t59dx9S35njjpjdrdLbbtofeE3crGQmKL
XAUMr/CgCPMUEXpeB5a7iZBXEs7rxmUcPZMCoO6M+E0KH1fZJZte8uFbLr1H4w3WAOfOpe+fo8y+
I38NfRJEmvv5JesnuE2IqJ8bWAI0RNLDgLlzev/e3b+N9YsoPAkRPJn+aU68xWCttoJ6I86QH+7Z
aW24iKFiO4CeSVawghKudUMVHREgyy4prCjABUjOtx35BAMR0jLV8Hh/FZO3EMl1n5+aYa/IXEJx
WRGuopvNgtr4YBqVifi7dtejM1dkag25sw4PgEwj2UAErAywjtEMgQKou0Tz7Tl0sJszkn0eW2r9
USgonEkEiWXAnb4y7+VZMK6jjPnPWJGt05EZjnNQZMDBx4hPbND6djbEhlR/0KttijK1Ze5v3fPD
it3NDSUEF7DPCrNbI7gQYX+svhRiYwL0Tlb/1Frjd8rm+q0iK9vrtjM73BeAURRdkvlovKpOb3cV
ASB+1vgCtn80Pt5Ib1scpc6J6pd22Eo9snK32qUmXIvVey/tO9GbUj9eyyanPucQkpptWoHrWIL8
9i0Y9+X9Eq52cuY0pdW740kl+8QcJlMm2YdBXe6oaARtOX0mKL1tt0AVCe3GVi+fO6srnyanuRjl
IRW81i7gcH/Sk4iYA4lmG/NH+M8/1vCrO291Wb+iPHFzP/YNmBm76NC76XHlk0QtISF0s++6hQvy
Jf+6vxsSnAM04tvBGfcdOxylD9lVjSNjTYGs7lmxR3fuTTR58E7ju9WwVhQXvuRreUNnPF/5aMLV
b+I1egAqpXgqTWgkefchjI+ZsZ2ZFUh7rfMEZziAY6BMc8oNPc+n4Gg7qdsC+iu6N+zQTFr9Pnij
BCFMwW8/MS8szZpItssyx1SaTfA4EW7jrTHwMDWgdMpLK7u2aySclxl+s88Ck625P64gABEJEDnr
3KarrIb9mkMN6oRPoA8UHY0QVoaSffGJ8wJTUcOqWhyqoAs3fraR0n0s8RTzu0uuRH6ZDjCdShxD
hAOiZGTKjV+m9v01dUFozPalkR4zyDEWJSkjwvVlfp3Ib4Mki0I4uqiHjAS7JSCClWsBqLXJO4SN
auWQbwfdNXf61jMEW+FtIgYOGryKocV0IkcHVTDPRm1M5RvQkyDaQepP/aMMtvUiENVuokpZHgHb
Sn0Tq1MoON36MGk7cpVqAfGuOzkBbiqCA/VIKk/66llNnkfNiyNMK177zpc7t9f2KyKQ8BmL3BGI
3qojW6s2LGkdGBjvhdf6Cf5KTcWAt4K1JkPIZRtl8caaLU9m9VUFTrHaTgL6fItflX6gXechBhSL
sWLPt/S9+oov400TePlM/AcVdO6fiIKTW34sCX0yqemS6BXvQEJK8A7lfUK6PVJFPSluyW/cldA7
cqdCCJjs1cJGii+xy3JDNFcrrPQaOEQGpaKnCpYEBGT1n93X5JR4dCB2VkwMPEJAHrrb1R6skwIm
Jo4LNYBwGIqdXJyLu2RlwXua4NzK3jWb+G3Kxbf6hfyioX/HaAzPnXByemg9JHJ3J8pk7B0gQ8LG
xjvgQebo1PxBtXmbBas5ps6KOLDXDhszjlO8e3Ay+BolKxKOgrRdV4yLWTPdkQ3eqnfGo7zmolzS
tor+mLXgCKYWesmteuJLtXtS8xzY7ZrsY5SxQrwJuTSiMoVoa67fFtcia5G82tqux/1z2/g4veie
5LZnpJ1R6A0pNiiHTnHXlvyE4J/wsGA+DQ0XzoMnyQy5O4O05TBQ3zPSENHhK04SX7LYzNDrceNy
7uAxUA4qQIPs606duk18ymGhrFYXSTpinDC583QWiS1Mtymlvjq8tXYY1zyXE50e9FSdvFbRlDXr
Pti2Hm94LIwHEQ8g9i0t1lbMUASs3+40k0HngCFJYmPDiY0cNbULG8ooTviayNxGe8BobrWL5+2c
nICIi9csuTTdJSOZbglR8oQ3RaLXfEtGa3wDK5dY+5LqtLbuaS4EKfKqgPyzbcj2RCbVnogwPd01
nIuZi5sIQkXBAVGHa9/s8juDjhfc5WZbwdtO+UpqZyZRAL1PbYpkOLmZ7ZaplddWgchZdrroBFOA
97j/NpHajfkK2urAuQPm7jTbgIJF2bOLnMSTYUsN73rmq0/YAkQ0w6a0JzxLdqJX5JIoxDeMT7g9
MfOhzQwWXpjZt9KNvg1HGHKA98d50zzgEGNNrwagLZkLThxtg1e8DJw1/GsDfiD5N0Rc4gJLgX9p
09vq7i+NuV95vLHoMgP7rp4l45YQ09Nc9XJfZV6hX+qQvugor85zdQCYH2t/DSAM3P2NUwdyIkeD
8Rli9ouu3pkgxA7xoTY2HCMKCiwi0NbiDX7d4GiNP0ynRtlRPUjDsoXgsqNNbmA8d06VX1Exi7k7
Bgw7r0bndfm2wT1ZR6TJK1JD1vMStsFe5+SZ3noi0spvPcIaWyv9hgTBkGVnAw+wE6k1SKcdtzAK
gB1Zs2aUeKto19pJs8nXr2FMc546Re3l/WZKvBIXJjxLuY+p064tSi859dc/lJs5NnzsClhrmwOF
X4s7tUc4FHB0VTj5vImH96TztAyrP+AP/BOxAcLOtboovuRCu1ngAskdN0lHJ1kisDEDBA33zXxJ
4eRgK2TKFL6UAHRa0ZNqB5vOVe3sCQeB5KS/gmJHdu2PuyyxSoemjuc5uKLFNOc44DG+estv0Gsj
B8DcxazCU3Sr2axNeUcTaWVejTgztZFqbFI3C832Pb0tdrkXfZPths/alyGkj09A/u7sxBAi8XAM
zORCm3eRlo/j8igMamv4JlA4+kSv7dgk/eIycEBsh5fRwUTNWR3AaXjP8bFitmoLbuMSc85fDBJW
qIi83GptNjfeCEvb3u3WC67NpvyihXeKr/Vm0h+BWjye6BnRPK+kZHEnO6t8JjGg8bEViBHsbhnQ
aMHzYpEE0ivRqpxl4Vw3rFvspx7TluLQzmlPgR4k657sDU5bjeEbIzKucu0y9eR2d5mlFy6I0fQY
bleSJ42pyWyWI4ndrUQqETkC2TMFsgHhEKkKO0SKUZMFw/uOB4u4JVxPeWjWX3ghkT9umM3n+DE/
rBunbBYHXyZm2944ahJph9dKOqYUoaP+kOAFa7jD5BF2jhV31joS3gXZlgKel+cOXeP7IhPTUMlR
7VYM7jb3zAJ/sldYUG1WeCM5a2w/CBq0oufhO/hRY0bCJtY2eHCDWOVWEViyqSIA5iAEj2mcgsuA
h21h15GHudXO/vq1sZXt6PcWsJmomh1HtuoPAy7RkWWuOHFWkz/ev+v3w1De5uGxwSapRRq2A3wp
RUsHYGb4UF/hB2fzZ7T+aD/u3wHEvRYPTu1jDT5FbmAcX7Tu3aDoD9vKHiFmhMJIPMyjhBKxODF3
ARu3NMGLkmeNDmE12S1niLJdss2l1V7Ha96eMQT05L1QHQiCvBOoqaZva23Tg7ZMAET+zDCIY2GZ
5TldsB2TbT2dWg5vYSoshTy9w4xHkd1aqtud60O5Td3AbPbdiSMCszegG7bL8cM46jeN32+NxTkc
rwFfgncbk576SZ5+rDTMUeQ9nYlKldhf9OtsNb21aK0FbFkxjUPeeWZJ80Tf8t5USKUkcCYBF9kZ
1v0Fm6ctzuHS22wVx3jT/EAQTOY4GG+aKg12wmDL1H3BTragb48AU27vpXbmEZnXsip7WhJTJRbl
vteO+hmHd2Un+mxRtnRBYBc64lHxuJxRcbM7VOmtghObjVNoPdoMzYg+tWf2Q7ohBf0JK4P0T/Gr
swniA3GbLEVwFsPi4RpvqNox/uqdCnt3Zx3YGEhNZ7nyZXCfZBtY2r54uz9LiT3hbjp/zOFmSh/W
q109bhMFQVEZB67GKdYidp/snO54kzPOMrvkgjkY/gngiiZf8YtNwZz8eLbxkcpIgsS3J3qPfBWj
uR4CvK9rD2J6DO8PknxLmZ2HxmBJdNOYIqF3pE/8SIVzoOA6iwrdNmCe1AX46EMmvU7jcyc7wmf/
xI5Ug32RU5g7ITWE5GjKLtXZ39RdWXpa7c4AYPqmw1EWi64vXdsUzaUS95DGyU2caGbSK2YQ3H8O
K/KNMOQyO4q8O1tco1NI7BQOvRVlmFWwV7II3eE5MRjOWaADHL3iDhh7xgbAWhffG/ExrJ/b6As3
9mhF2GxBd3sLVExkvivtRw06riTPUe0aHHKRpQ4exWCO20U1ujGOhHQ7tL0gChaH1mInEL/KJJoG
1r2zS2mzypyi8gA5jdZljv9ixP56uA6qX4XvYk0AFAE07bYD6sveW8XMBD/1aIG2k9s+SdTUu8rm
xd6s2L22weeg+bL6IV7K58HNOMHNBiem3q9WQOomcHRRu6snEGYGklJg5ckOYD3q6RzIvlttVpUL
q37GEqvztcDRB6+Gb24FhpeAv68cyB31+jSWVy1+KEsnle2OYE/je3O/TTqWP99KfPjY7YaUcyDd
L+GYuOYy9vI6W7Bz3iP92El2p/sLfFs9c8DfaycNP3IB9HYWtnW43qUsYzlCXAwnunQ4vBcjBu2i
nkQLU198v9gtcQBDPeFE77j6WixnW/GUbYZT1o4Ka3yGyWmvxC1nsxXjFccnA9MipI1M/O2KMaY/
lq2p4+lDxWF9k5Prxt+kmq2CcXzkGlbvaFsUCxyW/C+oPE2WYqZbNmP+qerO4OHkxDkEwgH9ftXT
G0dfbs2PjbRPO+9+I4Z2v5adQtyqMKxbsoOxZRstCqvIGry7xyNg5xSMLSMYzh6jsLMT6wRLxxwR
jmC31IVsqQsgMuy4/TrvRq9bSyQjaImjfyQBF9bhQ8fyTB4bWpGb5KHM99Cc4OX0znyhRy5NSOx5
7SNiuhm2/sGJZq2+L2K25f4T0H5eYSlcPOlmYAr0W4g5CgsPLvdugxKxBhF/eIPxuKgAiJBvcHAB
W9Q3CDPel4Ce0unpxJVH/PTEtwwIZXal1A/LUxzuVmDNfLmQArA8AmGJtPRWeAbVXt/67fQyO+0l
clbnJvQkDjS6SrBz4J7ZYtN7EHBFdqSY/Xfx+vuUM++nkd35nzjpL5DxAsf+Dp/+jCv+BteuMKzW
pfYug94gOdyvtz0J9ktDt4RZEdTjhg+Gg6d4Q03mzluVtCkNA4DmOf9T9JPyd8gxSqw1MzkdXuLv
xOtZIkiiL4A4gS8hLIGXHbGOtiM4dY7idgcsxnj/dfzRuDSRGKHizKu+SBOLN2wCrMlfesjhCYR0
h0TTWuTqJ7ANAFFIG8c1f1h7otftOzc5Shx7nNr8blbNn76K+ndA/E9fRflNv4onB7GaHV+loETd
rh/KTR/tmDzRazmUiZt5N7uLvityZTs4LbOAwI3cFGMgHCF3silslleWdvYHYDGelU246R2FiiDg
T5exx/oEVMGXb632kXectaB+DL62r3k8sGb/DLT/LQD9n09HWb7yT6B3ma1aJD0/AOgFWe59yfvv
zDB+85jHdgBwHUmeyFgYjF3Sf3shSxHh2JjUywyDSpOvaJOvTTnFmN9hH+hOE83nHxbB3715P3/m
Qnz+6bvJQlT1wgKuL6LDLrSM9ooY5r6lle3Pd46Z1sFa5E5dSBgsZEIX6lMUbQvafJXr+ZM0UfmV
aP2ve7BWRE1jZISw7TfViN6X+BFgdWDLh+oLPBBjM8nNHYkO6pk6nrc+Sv3oqWB7mm3pWd/IGKTh
J4hzmIvZpgw6+kXXEd6S99Wh2uQulcFLm5+MK7ZnEkfHpiEdfTAFT/tM9rK/slWAEgKdTSZnb8oN
bu1qbYEg3Z+Zpf1pdTDI/5tNh8kQBICFuA6j/Nf7HdzT+4C54aInJdMUfNgpP8fX/nPNXic5BVXK
ZK5Oy4AhcoInaRegwqp3zDE20m40QbUIc/9Y1Ga7dLKNDwFDO/ESJNTuDhkrMojNfn2rBvKJwQWG
Fyhn1V7FEj+u8ao3oR9RdBe74p1GTegYUuee5uPX61cHsrqXk165wCVtHsWPwSME1R/36dZw5OvC
jjzmh/yhSK0VzQSZ4akDVcYm6zU+J0fqK+WBUhYh17Ch2OZQSJZRi5049DQbwb+jKmVQvMk/BKrl
I9aANOcbSq6B+rn2+nBbkETksgF2k0WMATRIb2Ri4Ehb/n7xkw6uxKD6wXHlBSdOzgErvjtbAvJB
jH3wDbW4Y5Zw1OzoMXZT17CHB+WV0CTStg6Rv1wHNIMiPwkQAMpP8g8SL7zKkz2//r/XlPR3W+BP
z/h3nRdMWyjVMc9Y9oYnwVId+UHaMBM2V3Zqxl+Lvr0BWxucFfs5T239Sn4QfIYQMAGTGZezep89
/vHd+9uljvgbSQSe8n8xEptgqDVtvpZBfTL8WQGP9OXlepLtpb4ZD6Sl/ml30f5uRKn99Jm/bS9a
IGIS2omyHbHGnlSnA9qMNvV+2Grnux/qlnEdHImZ01e7qT+XNiPEghPPY+rR2hpxpp7M4HJ3FNkZ
YDVo9oIPLYDdMurMzozyHZDY4DacJ1IR7PLpzhSUV/NhOvS35DN9A2mjY9Sv7RNtvubkHdQNnPoy
+K8myJNLHa2YODDv5TOLJz+kD/I53I7SRrrb4259xuo5OTfH0sVl+DtNHMi7x2jG6tzwhlmLJHrF
BTKhxAIavMGZ7eph3MHMSGxpv/h8pPzL7KgcptfGDa7qXn2dN9puwTDF53rXvS+EjMbFRD/blYhY
Xd0NzwZZE6HXb+n6QZpUzDO30kfPgYft9EP7TL0+Hyd3AaE2CmjPUg2C2Bw4Fe3eV5d+XHDbCwbA
e+Bd1YFDfSi8Etlf+pTCYGUjrwky9gOHVufc7eT4xxt3dzNPPAeBs3LLI07ZrAshsMjqYuSosvMe
4fraBVSZ2sDQy76TSyx6lNUuwG+3J3vJxb+Qy32Z9mDoH/BktfNCiDC2Nb+BDOD0FNIeoyF38ifp
ZPgDwBaA3+H+FD4Fh+zWOfjRngEMdsYGX1tP3oZfqCaogAZ24zvD7Pik2dCOjsWe1Yv//1LCAmUf
/mjC8Xevra4oyMYUZLHEHfy6S89Ieaoq0tmlqcLwFSYSjfeG4BFm+bFN7z2Yf9gz5L87+H7+yN9W
CmLDvGoHPrKvXwrFShFLpK4WbDPZMmD7WaOvfwN2mUp3krDgvgbF9zp9XE+HYhJt0RVt/GvW1jA7
ZHBxfzkz4/dghD1V3rTKVrf0XI/tTopsJCmBgA2QNdztdWsyHN/MOCTijiuaEsPI1xW8fqe9jd/W
T9LLREsSH8B27hM4tJltaZCRDXn4BhhudIVe+JSdap8hEOuwA/CF0FnsIIEy0NvRTS8vh0N8KCgz
JCsQZmd6jz+QEEkqgwK0vm8tWLIJrBu1nvymH5b7zVjM5rdLe+HpfmEGiCP0+IJxBaM/7NpTMwKV
2uVbVitTD1+aFoSvjjfIY2aLI2yaXEgvAjos0WRYVmKowQFxnCq7RFhstqyzFdQfp1Oc+7k+RuwI
AHi1WX4U1+lxuHOvW1yfZN035hNOGWwhyTN9Sa/a/N6W1UPzM3srdBYakMdRkJ9Xikd7p/g8r01+
XOFXfoPQ9gq1KcZW+Lhs9NBBvHiPPehgsYJjuHcCwxlnXTtZCQrm41GdzXCnN/C1CqhZe7aV7hMB
WPIVa073WX1S/99BFdmnitVOI/oGZ1gyleimtBzVi8sfyBJDjA07IW7lNSwGjnusSRF0xqawBrkh
Ujp7gz4FpwBcV/lam/kpeutH86gaXpXu6YgXpozwrTmsjvkLsxcm53j5wwcDPIG9T9/3XMAZjKz1
Jw7Oua28MzRRmS2mH3hEbyO68GV2Gn1vU5AsT6wYBeEUx3zpxnSv54oY9G+W6mBl5/u121pENvnh
8/jUe0pyFPBZ5GA/CS5cHVe/iMzaqnF/H7jZxHMl9t2HsHWujiE9WmiXgF26m7DLPxrfloJCOgFl
NMmpD3253M66kxvumDqgGoT8dKZ+AqxzwtOfrOukhTP5ezOpq9BwVEVQpb/4R6AvW2tDhvkD5oKb
FQ3MTv+aX0jsfUS9a48bEoA22Pj7ocMXcWvCl5AXIIOm13exVKc8Mbgw7f1+pXuH2UCVZbeJ/YNE
8Iet5q87DXpYHYopmn808D/O7J9K/rYujXyd8OqMn7oXbA032C7tWOlA1XNmD6Co8i5MdL8GuwPg
uH8u2ABOTosRyCG3B18HTzOYTtd25GkYTfxhLxT/dIFLIfPTBfZBMiZJBWdMwRjAlGB2BtvGC+ya
FcLrzG2THLCjjz9WSEtz8etDVAnIWYvs+sJaJu3j1w/OKqqjMuTOaNfworiir9v9Vn75p/z5T6/M
X0yIFlu7nz5N+q1TzvVYmCD5s+O72GNu1QuW2rQoCOWb2Qy5x5w7K8d4N1jq7vg+ctArsGs5g6mj
lj73T1e0kI//5vsvpGDeDMIefzuD4lSboKrD7pqvxlX5XFV2cmZ0OXwxd4ZB27sD1I3P3p1daATt
hnrdGTe1q3qM+sEpcNC+UmRcUMWXt+qycFnCt9KHKfvUudQdxnbRecIPOCLvW8FYXD0QLzI9L5S1
FfyiEgLtgtMFtPnwM0F7F6rjDc0FdcJ8Va68eFvQpMW2FM6A9afs7x+N/G/P38CRQkMZgSXrXwh8
aVTMg1RyBscQluEDy4Kz8pmlk0SvEPvxfMcRUDsqvrIn+IOXo7Lbp3ErfhnO4BWnyGVjJG7S0U+Y
G1BUG7jZzVsGdxu6o4lmUz8q0D+tw3hONvfnwa+0PyydH849f/kGWK9i5UGAF/LoX9/gQhvntFIx
7V8ghMrRvsVfLZwg6Tx+BpdoU27mTYuvGL3dfmE5t6dxV3l00D9mVc8qZVyLQXNs3ff54wBGv1Mu
IisP0jGV3HN6wJfLpdp9YEyXliCTlGZI6/aYdNnyhcQzJpbFdwDgS3jNd3/Yt9Z/7Z11HfY8dFKD
SmktLVXbT/uCKndqFaoVA+lt58z7gQyTve51d28xs6jBDakjgEkowrtLqfsJLhvQQElEcAMM4jSA
JygWbvNW3wi1cHO61FvzqMAYWqrOwJuO3XvFPGAD4ubIb6EL4WirH3pbcBpwTVN6WdEyROf1Vtxj
Q7+0ccZu0HYZ2OgN6s5BegFJCIH6A6/yYq+81jZDLzf0cye9LKs5v4S2xPB8/bD0firVUrLphNPC
RnTSxTcPFrruyWB8M5Q3q7fUDYRxiEI8QbusHB33zZpirzj350DYlDbPNodPCJsrgbRlR6/yl35g
vjHbSzQQI/yn9EJd4PzYShg7LeDV7C/Pc+lNSl97mJ35kdInPJdHxqvhNvS0hcVdPgdX0goEd+Vp
wNtvmteGbtBZcCs8VENrt96OD5imOChaUo8i43PpICv2AWJJqMJmp7oSiBA60EKtbi8dysJpd0iA
bPEpZuQtWYYXWhlz9uVcbKzkpfIWwxkoBWZ5Wdz1RsOSGlexyreisxemhQih8UN7nFysmGtPep8g
jVjaZvFPXNlQmXaNDTYO2wi/LNknZ8cbt4YHN2tT3eTdvQVXnGxUTNi4MZn3FyLo9KE78MLIctgj
BY4fx233GLnSMbhSJWQUWqb+wq6kR84yLtfd7K1gq2OGAN/VUTq73VGi2fE51z1GCLElHrTSZWnU
x/6wsjEIyiEaJVZrTz5JPKzI6fkXN53/EeL8hwxh/L8W4ljvU/5e/K9NkxGp1/xsL7H83L/kOJpB
LN6ybRg/tDjAq/+HvfPYjhzZrui/aI5eAAJ2mt4wSSY9OcFiOXjv8fXaYL1WZ4Eppp401ei91dXV
kQgAgYh7z9nnv+w4loIdR8avqBhj7dUYy5F/23H4W3CBRra7RdIZ0vV/7Dj2XwRuWgAmiN00WGjN
fwsuMUrgT9ZsDRARkHxWbMBvMtLxSXnZ6AOSM7xCXrVyv7dpfyeC6iu1YG8GqPXGbJMHP22B/QYR
aQrVm9UHu9gjKjdNExn5mtSvbCcmDDyz3HtlGG7cQaOEh9hXknxBJoRX3EgutV05iw5VMYo2bHdW
WHQCGuqeqt2hzxAJxcNy3qOcKNlyowC35kmtQi7I6pR/bD8NvecugXwm88pAjKu2ijYXtt9QUpPN
WVVGxspQ63anl9Wj3moV4DA8/oHj4UqpbsOu2g7lLffpASfiolaNuWT264RhoqDYnjwEt7/n7rS1
Mx7PJzOKAUvVMDiNoW3KOOMnHwoJ/3GhEPi90rNgkUVigRUZx2W0+noY48yds/kWyQjwTXo3U76M
azYAg11JXjU1wsnE4lzXGsM7TtbxBs0hMhwsn8NShffSbIMXTSA61P1Dq9RLtza3aQ96SpKbFR7w
n5VFVaZok62X91fyIOzrLGuRtFvaUTKkRaehp+sT6c0I+yfNKxYEJB5NNUFJyclbInlyRqDZukHu
JobmxRHFnRNRrvHgd1rQ0IhsiX6oGsoULJA/GzeBB1Kxolc+hzSrIRyjQS3Tq9KNXHsrTw4AbjiC
VjV20zonpQlDGXVxY2eY8kOlIlqplCabNSnsBvV7F7LtyZyt4SNNadF/GSh2B0LkIgJMv551W51U
Z3hhYKmNZ6zRU0LCxGSTo+qS0cL2EStFoJYXolx3/pgdZr77tf7Sei1T78b+0fHJ/unC4RgNYidh
BHIaFSmy3Nw5lv6uosJU1PhVOJpKKrGvzqw8fBQN/wf2yLsqtxtJNu/7Fq58M7fyAY1GtC7xFHjh
NUy4BbyMFaaFe6lTn4cRy2xmztprjFcgyiuRpzLyIL1aiUG1Z5lQ3+MxB6Srb6JQISW9YFAjuK0d
AHRpYt27YPe6wX7ldx7MIlxjQHzxwSpUHaWVLNlHdbMF8HBNJHCyBEy1HtJoZURg/H26vHJ6EG3Z
LFOFnx/nClvoQad/QS9cxk0U6aT2xp0yLhn+OkKJGUnpuq7DG8IliOvC3uSUGyNEVZ37y7ID8xD1
eUa8rwPhzjVRxpc0DE12s22fLnTfYQMvKCYQeIvFbO0poxiXDrl67zXKQQ7Zr3fNziycQ5ihExg2
UfOuVKs0kq6aJHuqA/PI9O0HQAQwJHYNvvueLGAZMWYOo0zDKT1rTKSX/SY3pLfBLa8i+1FGS5gG
xKNchdjWe/wIkVjLoE2SeOuJdtlm3ojUg0UTXI8wk/J+kLzruPkRDv4m1g7q0G71OkdncTWStSEl
uNKVY4JQ0Q5ZJy3kAd1bbazw1a/kPN1Z6VEJjmBsqJitDemnbQZzKxhLzjos3F+R7K5l3d7jBZqL
sKbkaWxsI7wXUrVPm2yNUfeuROIvqmStEvnbF2Lma4+kHS/w0Cw891CjMtWxIjnAVcwUqx2ZOZlO
njFvZxRLs87QFlJEVg8VukZ3d3WmbzWXE5n3U07itQXzO4rR7hkID6SUx8JZtlGKZ4EqnaxuC6KR
AyNHHqhuEq1f6yneBGc1phAZePB9ud77GrvD6r1EFWEW5ryW84UkSRDCLeJ4omfFkLdodCAxsheS
kdFWKuUUxNBNO1e6+7plL9Sj8TTiXWEU97VHVBcttDqCNMlxUSx7NHqWjhcPyQM1wyz8ZUebVEXa
y6xGxsLz+A+H1MMwzLM6jhywLl9B1Jk5tP51sRoQ94WI4U1lGyCXNlnn6mrbV2iq6UFZ9gYWC/o0
mnvxTuaf1ijqfIdXBRMHpSDX2Tq+Mktzm3aamz2b0VXUf+uv0/6b1O8bftKwJUF35ub71KRwzs8l
X2Vw6DHQfRwqVrABrTmi92oTUphX+L8NscgFggU2mxYpYfy7Br+qsDcxP9DDsuqjTRwH5T/WirXP
9zTjn/IvhAzR0pwf1Ns2kWZ9+6xbzV7pnINQODU5xkztX0SP9NjkplvFrnWyn4PynA3ofH2+3j70
CrdeuOp75FVLr33UyhLF3E51ItbjmSw/lgjbswr1s39Iew4fIp+XCnowoJheyosgze3stpFikq62
QXUkuHpRquHMZPePzR//EHfN34icpF34PtBnrm0FcaHdwtEs0qdW/yH0a1Ui0suTX2xeBC95ylGh
9N2+7o9kQkmQFMua/MX2YeiX+fDDcfYifyoo6HZswaGRZtaxMoxloQa3srhVFKrHmEN0e1MaAeQd
Gg6ZjjTqxXTtfdl6S0getQuFzkr2tkvIYmkTcHtjI2JElq9bz1lKTSo3ZgEPjxaKTUiI+CzrqfTW
yQbYxazB0qHdFJQM8/qhM/UNX+1ZGxvrKjfWbUP7B42vyQru9a+hO7x5eHicHzJK6TLcev13Xfqe
OY9Ebhntd89DAYeBdLBlUAlUBCKTRkiCkUOaZeUuQwiY81CiYPMgkoAKWTTJmx8UO8WJ16rzFjX2
Js/XAymgjZqDmH1SBI2o7s4Rv9IOFklOghkQD+bwHiWiJ/lzfwTOhN0axjo4QG0ROTaxfsfCRCne
qGRP3pdFv1d0NhVtvPGwlkbXYf9NdV/U+JuptBh3ETlhzMhwTSWYpwPYK01IUD0PdU4AvNt5OGf5
iiRLp37zfXfhWfvWQxeYYhhCf6h6wSzL7FlhIAcgTtRQn+g5xxJ1b045Y3ibXUVwXsu5pW9TF5Ua
ugU2LZZikrG4tzl0sQVehVby5PbbPPupjs6ERuEMzDGRQ5R91RKNSPnWyWde9ayPZAozXynFrZRb
j63ZzH2aFiabiiRjjYEKNi8svMqAoeadNnd6D8mUl84TjT7d8NKkt0Qm8cQTOAiBxZKXdsGWV95D
qUEmjZJtdBSPuzUK/fFVCuvFUxYuj41SHyEC0SgnR6zE157SiuTG4mgayUst14yPJWx37VDcy/kv
if1UqF9V1rMr77yun9nhsx8++DrlO/lguWgkRUrkWzcTyLpU8sVknUCF7NDSo+86HNYriPkxZd6Y
T0BmkOGABkDOVgnULvEa9wHCs2MU7fsOoEq96tu7jre0AaYUFC+ZaW1aNiSqL73HBZoeqXrV0+hH
Pbwl+V1MI4hvix5QNk1uBufQ05NL4h9dva+QMGXWzwzMhRliy1ckigsVJkmihIVC8KZBm8nd+6U0
j9HhxeG7x+W7vJoiuFUETUs2HSpG91DbVMIgwuyo5LjYNAlr5Z2HEVvCXxy5yDAxTohiqQt1WbGa
u7L2YtHrtgPOMyjPVOdB9iSyh6lxEE84jBhck+jMhghIHEeNvgwHjjf2g88z39XYwUxKaYPgdnDM
LiXMj+sY3XeKwlmk5kapvlUVuKMYbTkBpxlbIh/4UwDzo24OrYWuXNvYDcLF4rbMOz7f95IxbBST
A5N+G5vqbQZUZlBUOB7ySrEeYPHvQlnblWF1ZQ+sMQVyvPxXwrunFphzzAelfVe0Ky2gk0whrYmf
UvZkxGvK7rORs9iJbh52TxKJyF618Lq7jHuSqBjR6h0BimpWzjJufYGKWzQtzodhblTXZY+nkZ9p
oLqVDeK3sp2lJfSvxEzXskPjPZrskNoY85TJHl3X8WFeU7kcOAToW0HiYy602dCjXeS9G6SXlCdG
RQBet/eeOIT9UafBBIHFfJO6m37gMSEyXEgPkkW1Ur8vWyQnnXtvDsE1uJP5kNdzlWglOfwhZegg
wROntfRQtflSs5aGuvZ1Z9FiQXbN24SXlw1UbfpL31il7k2bPUa6tejz25J/yzOeRFWvCC8bUThL
1b5OvfshklZGfN+b+Tt/neCfV9u47yJ5loDa7kwiPMk/QAqb+MN28LWX0nxLbO9VsuJFLKM4bX1F
QhDM0jCE7Oz8/qXWKNCM3LpFVeY3RP68GAhJlZK+dSVhhc2JlS6cjTCa74pcoBMxPc5mIIzGDS4u
2r3SBE+B16FDSfkyJCVy+QGcRG6bN1HWHoBW3VuQARTFPuQJJh92jOh5Blqnw0tWXMsx0b3uy2DQ
J6dxKYubUDoE5WOCgbk1yRNDaU27lbxTRSJTsKReqeW/1LDBNO7FNxZLtMzSnZYvofRqDu2q7vOd
VSpbT8M5FQwzK4oZJHzScmALRsTUCw35XMxmywysrUWHMe7vep/nFg9kdaU24tEus53elY+gbdaG
jhVMVKzaSGSt9FbObiO5fRS1t5Bt6ox9teftrWZRXmPu0TGH0Wk046W2S1J1q6R4eiJa+WZ7z/25
UOuddIB+n/AA9VJegdAMxvfPA3xuSbYmIGWtjMJd9TmKQAAYCkp/l0Pb18fJS0NNmk1JnwYp5C4U
nl5yDPBiZjm7dOldLYML5YLxWPpnVYJjK9EouoEEB57ppM4jEtnPsyLQqKPWc2n40Us/PEEtFSeU
qY+Rr3y+2DF9fXnKpKfzeypPRh17Xie1kC6LDMlPGFXeYUvDMIlbEPHYOl/kxHhhkaWtl95W69G5
emHoz2WY8YIFTEW6KdzIyTkdTpkjqQCZ2VFi2WidK6iECAGCGz8kdrv0boWONASD6KA24wZuryjB
NjBR38dsgdpL7a1zd1qh30lBSDE0xIV/zoSlhH3levDzu5RamFjXY6AAivng4evrHp+Y6X0+Gcee
9PVsxyRaRIu0lTJqvev3pH/9eoBz83o6wPRBsjOJOFguRBJ3bX7lKQ9ddIFlcWGu7MlTQxVJqoOK
azDFU+f764HVms3gWh3uvr6Wcy/F6bVM3nT2AZ1N5hv9NilZhANpBDa4Qs8Cx9bHGAZqnRdEXnKw
+XrcKev64704HXjy3ruDDPDLZRLpWfz6LYbDqguuY1Qb0m+Yfz3epXs2/vnJa6h0vCGUJQhvwDTV
OvVeYLH22+rCMOfvm6FAQAGkbOiTymcW96lVarQvcdqqgNOG8o4t+qJMtl9fztkanCJoxckUyMfg
jj+vJ+htq1Uypo8u5CbFiF/dlTEanwBDbZnRlCO7O9r1tK9sZeca73asL/yuv1I6joog5TT7yibA
LkduCqcGW7d6lJsLD/Hn8iyLrAb/2URqq2lT9kzcEpbg5/zGmm+uh7Uaf5qkvOkZIuLhQnjo2ft7
MtaEqTWw7vSlYKwof8jiY4ZWRlUvPLNn35WTMcY/P3mGEqeqU4PTyao2Msqe6cKOD056iDCuCvGS
Jw/lpbdzmrH5+y3RDJMFnHm0PvrNJ0PKcaxpok9hD13p98iw+IQoC6zYW6T8980uvUrxmCJecRcU
pp4v6vAmHd/fw+umbCoWXZaPHszpFUOO5XUpap6ydXQLaWHzHYP/rbYpN18/zlMk2u+Bxq/zyPY2
hJi8N3IzBLFwKz5Vc2XV3PgffdB6WzxeGkkdV85PXwemUxMWGhOYSH/eRM+l6G+At16573jVV+EO
ITQuMzbCyRJD9CZ/dLZ4nFf4B82njNrTtYxS8+vLPbtK/PMbPmbj5K42EDZF0PEbUs7epjE8ux3d
c8kbmz1PXw919r04GWryraKFAD47wA5HucZoXxwfgoSrLL4e5OwX92SQydeq1oKUnJDxeihJS/ox
1t+/HuD8cncywmS5S5GhuZHBCKhPxu76HL38gXPvNrxCR7VHWHzVPUVLeY/xd2cc7Y0vz4rV1z/i
o231xaMzBSFxdqkkDmLjQ+ocyw3xpVuxGa3HGMPorou1tG4AHF1ScSuX7uH45yePS6nYipuZXLxG
CWpBKWiUtJlLaHbb7pf1kgLVGpE0X1/tpWd0/PPTQaPBtRSXi1XhPOmIgKFAV8guCOy5+XqkKdTq
Xy//f72S03ZhanleVKUf80qdZw85DmMDQjMMaPviUF4420xtPp+Gm3wqOknzMmKftFUojqJFRCJX
1wmy6ebaAZ6U1BzshSbNahnLU+M+KQ5FC9df5fWPr6/73AwbY6a4iuYJ19Hk1UyrVusTWF6rytxS
N2xTTC8ZIt3g+PU4Z7dapg7BkioP557p4up5QnR0Odjj7fw7dz9KT76DJRzNG6Pi/+K549wSezre
ZILtIQoTy+64sNEuYK5GSkY5SmARLQFU+N9s7U6Hm6zokM57r4VHvzI9H9H2Q5zGm6p/+HoSzy1x
J4Nok0OF1waZmUlc06BJc0/P5p594aMwzsp0dTkdYfI4hJgQPUNhhFA8NM6vqvBWkTBnRvua+tlG
0fPZ11d0blU5HW+yaIdD0Bdux3gGPl0PEXBSro329utBzh5/T0eZLNxF1elKKPH90W9GZXl5VL5V
G+XorsHXbEd0pY+QEJoBVuSvR750eeMNPVm/2k7riqHiqTAa1D9qT6tU34SEOn89zNn9xOkFThbn
1vNsQzhMI0q1GokR1zhv9pSHdhIOLW9BIEI3V+bqwn0pr/Jb9Hlrffv1bzh/qZqNAIItjSxPnpwh
86LCGy/VtLaBeCwBhGj3H0P8v8DpPwyeyP9e4LRIYz/xv7+fSpvGv/E3aVj5iwlXQUWbFDVAIzL1
f5OGkTaZROBgKCZjmSAs7trf0iadUB2yQG2UrjJ/hw/D36Bh/a/xPwaheDzVGcL6t5RN0w8rf53R
kfSoJGpTc/msbGqsXuvbfOE//dZT+/hGEASOil57YV/axE/Oex/DodpVZMPUbS5u8q4TmBJnUoDN
oz22O8nZmZi9NmN2rkN+zhFhRAXh25mhKfzfBNqNF3s6+uSF95XaUWKiKRD60RvhLczBj46yWfKl
FifPwO3vRflU33RuYpF4YJOFM6qrn4TqmlAcWiV2vvC29IrZjg4b49bH6jkK4427r0ebvN7jtJKw
pJKmpAqes6ns1jIKu/UHh7vokllHLdxsH1Pr+PUgk+/bp0EmsycXbhkkCCaIA/zuW6gibOXCSvlb
vn3yhfsYA3G/QbDZuX1IoMmS2lvcIeQmO1VGGEqpt8nCTW2wW6cjJTxAY30ICkzMXCnneXlUhufc
RNMKfL29cxRaME2Mcu1H6AXLJiUz0vupyrcJtJIIwpXVIbyR8KE09a5Uqu9Cc19rLX+xdWMpJ7ta
2asgqnNagZECT66ulnlZ3ZKDdGUW9qMBY9nt/HsNDhgKtnkEQTga89G8FHnKNy95D8QP9sC7ygTU
1gH51DDs+S1RA/FWyxAngAHVh5u0sIg1yzYDrYA2ezeUg54dQ3wlhH/qeryIyjd96w/vmBkV9dtg
EFupKQu9uCEUDhXbk2S8DQqsTFPe1Wqx9RVIdFb6IqCt2EADAhcXq/miN9pW8a517adZ3PT1VQge
E3pFBKlP6Qh/agDtxcFhcKNFHa1DsMs1/Yk0+FHnPzUxAP9UkIPYJMao8yB+02W008W9WcED5bJ1
ZW5K+SZPvnUBWQJhubBglmVKMS+MJ7l2ad7Q+sHjrKTQ77qXjCgor5zLDjiY8sEbsA5geMpESP80
JKbDXAaW8hx5ylMta9/lJFsolTs3XefZlsIlwvKxO25AXsyXsmPdKAHZRmNCkmjmboZoN7vXSgKA
3QOxS1GGajEu43Wve3fEgqxNu4OJzpBUYtyYXLC2X0KAn/UK4grcyTk00Ai3G1190iaOJmLBxlau
g8blwXrKQkKlA0JOCuTmPjAmXEQddFQnpV9KhVwLnntacDSm1jUddno9tN/2Rb2r+9sECBVaHADf
6Pt+BaXOMR5fQoiMHXBcASAlVYKNg0zKt7+F7YNP4H1CxkkkA09DVCPDQFLpnDX40GFbh8NIAy0p
GwIw6sNZ09HNuyn9TVvsZTqvuvPaq+WsID/CA5rjwWlpAoWb+ij5r/5w64j7PsgOXqADsmuhltOZ
y50FKaqrgN9TBwAqrNdQ/2F5KuVxIEuqflBdbFKDv6x66UYK3XlgfStSea7Q/WvkH0qMZN9T73p6
6VndrMyGWFIDzkuNBSU/NmKr+vcpWjClvc3dlI6pvjPDKyJqHs2eG2fEW9ycs2ScNQm5SPKSpAgu
YaRa1j19tE0UbhNuRKIhq8v3lTAXcvStysqHKA7nFhNLosOsLL5H6h3lRHqtD6n9KywFeiUkRsZb
FN2VePf04c5mvSdFOhfkgIXwFYmVLcRtZRAg1L5lPSpNxd7oGfY2oJd0iZAXJSstzZe13NIEhoml
YAULgHSm98Jcx/H30mpmNjJ0F3459zwFVpZe6+VzhJREPHRE2rrSc2HwPy01o9bb4F9ayOov008o
evLzqmEdF/VGSO4xd0iaSA5AzaBwFg80ZjaWEHijPYJxpR+9ni0k6IOpIkO0/VmWNxVvpMCXVL71
5c8+RE4TFksAFau+AtvGS5olAP8k/IUinKVIhYeixntJfUSGh6RuB4yhhTlTdHJ9qnxXe+BxM+VK
dpx1Eak/XUBduebe+Zq1EPo4sbxEdcE6S0aeH0BsxFqADMOTXvL+UDTxzKaN3nVrV1zL5VPTPI3M
4Qpds9FB+MKgYWvwWFsYAsm70ry71eOQ4GcGjObfqQhgHfeXFeDMg7Pn2c+GDO6A3DrD2/vdnQcY
eKie+74H2IMUesDBKShhK85BbqIF+iUUe2sVmUIq3w4ZgJuHnskq+I0k9MwSfVvVRIM0RMpBTYrQ
GRqdui6c9eAeHNHyAJiz3P1lsJZ1tIn50O5UZrHxoNdJ24CHM5Geh+E4mCMh35uXbbaUBwXCLFJC
dVikYbNpm2IMEJ7HrYzN9rlsYL7UAV+Nu3JYy+Fbim3ML6Cj5nDcBlefBVqBiBJcCRxDC2tHCZhQ
P/jUcF3nyUJ94wFQUJEUIFS+9nO4iiRquVW09jLc4UgYNMoBsURPhokuki0aCNavaBYVgPRViBkd
wrMWCqdyLxq+mMS6ut2hHn1c1oPELwlbGQNpAFLop9ZtvPDY9c+1/eQzdNd+V134IWCqbYdAxYSF
TUDLxMjSa0Rn9/cyXz9oemMKnqD/nkmrJjUXVnGj5/aug5hnpeisSEsLNZmYqBRiVIj6cSBODGAZ
7yzBYQuPVSIp7oTzzS6gD1p4YlWFZfx7iOGDNOil3D2H7VXVkl0gF0e7erbzHw3kab00N0aucHcB
XsnRs8FI8wRmE/XjJV8Y4qIlqUAW2DpYXgt1oZTRcdRRNKa6SmOJO0YcdQ+wyn6KnGsPLoZwMfKl
NNK0AuNKnu1lr+G+syMl1QUyZw3F3d+pZA70wl7lKfTIcf50e8b6TXgQ6opI9rA7h3OtQHTRxr+8
Hp51Uz3IAzagMNpGgYxaO3oISfUTybNRmN/zXnlWG3uRSslOD8ixMw9JWN+0Kt2XssWy5WIR8FVm
0rnOfPB8WrpsAl5kkvU6YL3hVVD3O1ZursbZuhKftYIUp0a7D4hOdLVvMsDPQQdfl3wr0MRJxmOv
d0slRHaqAP7w2QbbT5LlberChjrVdohmlEcSuJcxdDG5yx9tPz0QRvkLlRyPZmIv3aS9yTV9Q37N
Qg47yI4VqsYyVFC8/HC9aBmIaNsU6GE9jMQ1324nkQ4dMhrNyF47gek8bMDrio6tW51pV5XubeRR
Is89O2qN9tBI7E7Uhw7veC15x1Bor3UThMQQNRstIbpRzl7ZsuwK1cRRHhLUidma7ZXKcxqZEJRc
D927JqG1ZcvHPO/b0H4YBBroCrWQFrvXw/Ci1dxgw5KOzoAyZ8jKR9FaN5rSb8MK87pIrhodB11v
hmALUSv7g/mzUchsz3tYKul1DDGwCKBzK9pPqzbvKvixlr5X22rnVtIcqSusOfut0ov7JKqOxF8t
TBdu4qjKkoMbteOo03x3qmw2ON7KD8RdpQbPdq3hbBuyC1WAzzt43HlCCFws2Cdtc9JCITnL9skG
BfaFuKyvgJ0lh6/PCJ8MgGgE/xhiUthreLDyLCeGbWwH6Tfjwce7JRP+3lnAdYUnFn4Hg4FznJbJ
vF9/Pfq0/M7xwbJ0srGwxlLj4ATxZ0Un4ZQdeGZRkH0w4uF7jLrGXOz9nbeI9sOuW0Ybypk3lwrh
0/Lpp3EnlXBJawYl1Bl39LeTPrdUNmBAcWTTjTheJnhNy/2fxpvcSHQcFAcsxgNyv2i2ZOYc1Ntm
Vy8MqDrGNUCR1aUSqjj38OiGKSAjKZwwp1KR0KvsqLKa8RrbJdFX6+Qx/da8ZFiI4d3esPTuBfS+
awBtK/aTS4q5JRxOmCgEnbQrti23FY557W5khVyqK4z1qz/Pjdz4f37c1KhdhFmoNwY/jp1ztiUS
Yu99q19grIw6gQtP2dmJoOFpUS4BJjDtWeeFYxqoA2kzOXyYXsvi9cJTPJZVP12MrWBv5llW7Gn/
0ep6S0o0BpA2Y7Ewu/dWDSAZbwN//nIpflJU/v0s/TPatNOold4gNQIURYtf1t/ga8vf0EwfMBTD
oIfR2D2NULf2G+q77hJU5fwbezL6eGNParB1kDTEbHGtUCarkSICeG6FPF2CequvTTJ/OLbvmrW/
utTmPVOh4Zn5SKDWiCA3xsLc6dBumgtpCMAMNytrN2yDDxBQeDvaPy93IKZF4H9NMxUa+/do400/
udChi9kc5ozWzns4Hb8UjClLf8nX6dn7pR/5Ts+9nXctHSk4PCA2Bb1y6RU+++CeXPCk+OYOvRbJ
ET/BcoeFVD+i8l1ceHTPvYcEfiNGUEEn4Oj88yrpk+G0aVXejV0FUKObsREaOaDby3lC077Bx4za
MigP/QOGMHpGT2fU6uVUdUa/EbI5woSso1jpV/oz+A5gBeHWemF3ys1cm7fR/OvL/PhPT99QCm6I
HpDxgImbXKZvqdgnEw1g27L8hb+9nEUL4DEbcOUPfPZWwEVhJlbL+Fa7Kp68vRGtOK0cg7dLPATl
3IRT1YeBhMJH/qSKiP1Uskl+ZNP8Vi2qbXsonoOnBJSnjJ/566s+98L8Bk+wgR47hZOvTm7nXdQ7
ZMABtB1DJPLdyIuk2LjmxFHBGfkY7/8bCv+hqLya/31HYfcev08aCh9/42+ztP4XDEqZF0lwI069
0qb1F55L0gJ5Dug5ICb+p6FAdCHFaN5IxVKFKWTelr87CsZftmYIRZY/9oa2ofw7XmmGOP14aaxu
H75PXgHLGnsef76VkVHnjl7icotteVUUyPHb+sLrN+2KT4eYLKVZRAV2sHqHWkW0I8R818d3XXPT
kFp0Mu1niviTsvrHtdCa0RQxusg/vVytbOIlCbmWJpE2DfDsKrDxW13CZlwaZrJn1kTriFIBLB+4
t02CmN5VsDu+fX0t0z3qeDHmyEljZyxkWdcmo3Qlst3Clb2VtE+2xY+xxZ/scbOBkuP7Dpj16/Gm
J4GP8T42MApKavVT3JshGidSMNWtMBk+mQRMoZ2CEy6xp1DWoPxAUDRPcCxGiqy7SGErXugmqGee
E763cJTGjRqtsskqLalSTno3TfJgWy3EKgO4BoTk2zAjeuxpRGNyIlnlW/MdOjLBCfhYAdhVa2mh
XlA5nrnBf/yQ8Z05+fbHLXSBzsq9VZ5/BHjgrjPxnHw94Z9EK+O+4vRyx19xOkoTdSTOcrna2t1A
wT6QrUGICmrZeOEdqUY8SlcXhrx0YdNzT2O1CTsob2UgWtfmFA7a63RtbAkZm1d3xh4ny2Wt02R7
PD5YrHuqrPPVQzw67SFKpq8kZGJ7aKz+JfQCBW3OgaLAGrwkBZru28bRgFKMmYWsjjZr2p+zKkm6
6BwrZv+5DK/pGY55QmtM4WN2BAgusQ5vZdRVyTq8qR+sjb+6pIk/s6DS62VDRffEUsmW/fMHlJxD
eg/T+CrLH+r2WIkLR/Yz95DuLy54Q+DTB6n1538/TsO+qQMSjUN5ZN5hp3qHd3HhXTw7CNGA9Jqp
mtMQ/XOQpBjUTCIIERpR8xpK0lLO0FvElnpB4/t5sugpstDxZPC1+0TpttvCrKKQnCU5l6D+sNCM
yXdfP/VnxuBDKmQTfBOdXT6Xf7xnmabYlujIdPY9e6+GMZB43ewuDDLdbPHcIRmxoZpo3BNChycz
lkaRHrh4hlfmDT7eMXx1VewxD9Gtzh69C0faz7dnHAyaGDcIoPNUk06/KrQln76BZ38vsFqXvMbN
z6+n7fNqzNdAoa37UXz69Bx3ItU7VXeCVd694VfDAX1viV9hZVyYuXEXerI3/5g4roDzuaZpvDOT
Vb+jQjskRkvUVsb+v/yWd1TIg7cgvbfCh68v6cw3lWsyNbY6QiFVVJ+MVVaVhT+IschGgwq15BSA
fW8+Eh2JpVv1GyzEF4Y89/Sxh/sAkaPZmG7CbR+v3BAbAasf6XZoGFB6bolCn9nrEYKXgJT9P444
WQF1tTeTImDEfqeO8c3B6wj/JONljstUXiS7/8Eab5+5iadXOf75ybdMQ+mGG9oMVpEs6DPpxjPm
P1IgMmzP3UDeCg0It0r3vQkKomhWgUruZkhPeSHXEPdD8o3SpHmI4N9GoQYv27yzS48Ayq/n5sLN
+CT582q/sDumxoEV2fjPln5J+HruzeQsLQiPHVeEcdt+OhEmC4RnJ0xEtbC8OWGAykL6BogMcW96
hVrsobLZvF0qcZ17VynxGQZrAtawaQXKNwjrzTveVQfghAcRj/WBMIJu2bre4uspPPOBNXWE9hD9
dFkF8DRZTtHGpXzMpfEKsytx719XK+fNfPFAzHor5wrDtrsmKnKHXaNb0npeXqYqqufWjNPf8Gmx
1WDw+FzvGIE8pkoy22s0D9kIoF6MWeLlVXtFjwRgzCagGgdXrZ+ZO3eeHCXc1hceq7Pryunvmawr
4EzqIG75PdWLdXRJ75KW0b752K2mH0Dlr+/B2cf45BaMf37ytiGa7zUj4ha4eQR/hj4OZJyvhzj7
PTu9pMmD3Ot55A/9xxRbuwTcn7tFvE2BBmX6/GJBfrxh04/A6WiTjanqKpir0yT81x4xWcDEJ4KU
eC5jE94ARPj66i5N4KQyAk+lim3c7KtcOaTek1RcOrxxRrtwRZNVGPu/pmiB4PNZgtUXVkN0eqyG
+yQZw5+y9koE+iNWMA5aHu3HdqDF1cEFVmv6rFYbJEinSHurOuJHO3+fD87CaGtEAPA3aFJpWvpi
hy4EZUEBLRlQIAB0L8AGh75PwZ4uN6yk4WddubvMSA5JRQKa3hVEDtdbZAjNnI3SLSSugtZkcZMA
aVr4JvACz2oPeW+sk9R6U3Svnwd+t4nV4j4yIabYWfAsx911O9hvndcd9Q4CUhnTgjcTb+XGKcTq
pNhyOt7IpT6XCn8zKB6ElTJYDL2YpeiVSj28NTMDevnIiK4AeUJq6+epZyEbroBbJVL5ohfisciV
+6BG/DQExbdYa6S5IaKnSifpNzaerDxbydLwEnqOtACeEiFLgqpiWYQc1e6v1qbDnqspdTUzVhet
XR6NiqAjV4/JT1EpAdaWtmk8damn7Y3qtcqq1P+TtDNbbhzLzvWrOHwPB+bhhH0uSIKTSM1SSrpB
KDNVmOcZT38+ZJ7qpkBa6Kp2OBxR3S5t7o09rvWv76eaH2YJdKg6vg5bbZ9HeIp1phfDREFdCQcI
763DoAHGNtw7OTJWqSHriJGgUeQhGeOA0v3BGd6CMKEOV4l3Uep95wY3ilF6ceV0g7O0SvQwpN3G
hCqByFbgWe+4D4IrPEFb+pBc+Ufpi/qIFVm2ggHGIQH3EhubLOntvsHwXpWwxEQo1koAlkr0NFLq
HC0M+ZS42mmBX2/CIIWT0Yh7yUBcVBW6t1FAmWEcj+Vk9T0csTpRlxyGWLyJLEAlsdHdORkkDo98
Lwcyp3jgdHgjCSXVhS0ona7PrYMXWk+lLHFRS5tjoeSvGuCqpWPgYuUFFrzZ+q6Lqz8S0XvVfWdM
IHfbRIxUCI+WgzAHLUYXEl6AFHJl9Um0LlL1sfAtINSqs45ldCSSvwkSquDUSl7VmnctecGw7jx8
wM2mOoayhMLB+J4F8NF7qXmIhwoHzAAGCm4MBb5L6ktYhc/EPSU7Bqq14e0Zbi2v3Za1+kdjkYSL
LVywfKcTIDTogEkMH2vShkT8sEGmuO8H8VVMsz8GnZtoKorbtuYjxJab7uRE3LSlYlwVbnYt8J8v
ytHao8T7WMEbTu5+6AEum4KqYOoX5xvR5J5R+AL+Ki4Z9CpoHrUh/OkW/hrEGUYGJQyJNCtB4ffB
PWqtF0+MckCd4VMAZiFy8LLrtac2xPqLe+SOHuYbPgmlHpX4o2zgNqemnGxqvcVIS9Z3QyoOT5XX
fUSpAWdazBBOhZKgLw2D8qnI97GfynTMGOnXTVzxsKulmnXi839qr5C3JIQ5u3rcE4oIq24N/snC
17tkPdSS8JS6Zr8oxHRY96NiSU/aV6mq5V00hOE2q4x9EgC8ULoiX/adnG+yUsTp0E3LTR0ZWIiG
AuhbXdtbXZwfPRUCeSoK75ULg6kC2chWyOktIUF0KsnbJhH8KTG4LmoAyLLz2mZsDspQP/U57LGi
3ZuF+toX1WvskXwKJXzDhxadSdKTgpOwiRbND09BjFYb4DfcHPmnKzx0ev8go/DYl2aGXHGEwanq
uDEI/rHTkHR6VtCtdVHy94XkiWt3yHFuzgIAyqbjHHozpd5OtUbi1rPjZSmTiMttkEQYGzsCJhUt
NmNFqMU7vx+1hV4pg39DayUSGlj0YTZgQNtm2zyqtq0YHts2OviJtTXrDphbgYyFojv0SWKWv+la
YGtJ+x6axh8ZutM8ym1BDo6+Mz76FGUntChOsy7/aLzgYPTCNy0NN6VTIs3m+wwGtgex7nAhCigJ
jpXvKnkt6LeVSNEX1mOB7kJFZ19ZlHGxcaPuSQyzK6kcbswB6zl1uClS4xjoJt4QUnX0cPGWOryJ
Bc2/T0PrGEj1FiXzvajXd7mEVTFmlKHgfo8G8baLwgf2IkDN/dFwy63Yqg5HRZ+urSx91Wr3JjY7
GPnDKhvM6ybHl7r1JIjy2r0f4oOcuNQ0C2FOLZ4CSlMJ9Zesl7slkoxN0Uhvbew8mVn8qhXtVo+S
rSVEiDJc1I5SiSmjX4bGEnLEdSI6ezmLn4oiNBY+RoqDRxLYKh4jSbtzzOLWcsOb3IOMh872Qc1a
Wy67J7UblVnROKfy8lC6+HtjblZzkIX8zk7YDWHwPYnKvRxDyKqyG7W2VkoEGkwHSAg2KOMm2pa7
JtL2buI9BL12oxU8MGs8DooA3wfDCx2wah3lvkZZvXpKd69bZHPL2CsfSxWVVRuKw82gCNGVqiJR
1kIlXqua62GRmQlQkYvbyoPqgrXTOiy4JXGz2Huaiely3X23HNwxM61ZtTLOkOlQYpSbWvXSy3BO
9ABoBTKMX1++88Tuusr0O0YOWKmPEUTb+dIi1WCxeVbzlPbSc9tma1/HR0kR1f7OC5kwWVygBfbX
RtnZsa7Z8FQoWocGJHMZhlnTbVhZ6zpNv5G9xB0yOuZehE9DY257QX4BS7jtDYDemtJseqA3i6Jq
96oZ7DtdeQLe+r1ni7JzCWV0q6b3YYUtsRnBpwvM7kkuUXB2gD9WTsVLxw1wBg5Cd+vJ8Y2S4TdK
gX6MByRyMrhC5W0rdJiA5nFmezlyR1OidlavN55ToM6q2cajAR1iF3XBNmuTatma4qMWWFe9mTw2
luOsAtCilakfB9+5kYT+B0u+OzpGjetDufKEHs1XNCpFt3IE95r7+aKWcL+WSHlyu8l+OrlAsl6O
f0YaDMjSx789Uv2d68vPnplvUlnvMNrSnpH87NQcdHRP6aDmijWuTYO7Usf3XGKZz6LuvBdNeU0c
t7HLFMMa/nqyKMoUKCYbIm6atT888DY6WCUP0Dxo7opBQSfbkHDUBu7TAVgfwyqUTQdSZd+lnBCq
UNwXSnWris6joVf1rqyyl9jQ90ViPFpGHq9y2fmmQ9tcEFj51km4Cmdlwu2nH/Z47HHY1WZ9kzdY
G6YtGZEmtu7SRn8UXfVnKEQaKmeoVVFibWK94GXY3qRDoHNdUJyV44Kh7tHqraSka22HXSrXIT+L
TZ9trLomTuLHLE65ZeBcvK0rI3W3AYDGDe/QW1Fv7uRWtlvduvVgkSyGgdNEDJqNNE48R8U70ZI5
wAlKHBLdf9F1vEsglX6UfnrnKq55EPpoY2Tlz4Fw2ML0itsyllaNgBGpHpYbBTaWix7b4jQMomsI
DdrSVMUYDqOAyFkJLHyYyr58qsI2wzAdEaCV9ABoWvmp0p0jp1y2F3X/OR03KBSdyJlFl2OKgCFQ
2kbcekLrX7tdAbutEx7kysDRcsBGNnj9NY5ZeRBD890Js1XYoaN0C01eiibdDiWkO0G4833vsUzi
uy50n5Dd+vCDEV9qqa2G4vd+NGt1JbyEHNjGngKS2BCqe9foo2WgpNW6LuJ2ZQ7OLTfsOxWltkEN
q+1k6Q01nzDa/ehWDIvrqspxJzEGHFE6+L9ODoBdoNRPTISVM6C/r6U2WhpR8Sb62ByIRfneuxTD
N0WEzyXc3t6SIeoFHLdi+ujk9U01FDe1GT7F8FyXRcYVRDcwxct9bgK1FR78QF87ZfFcqN5dnLcN
YcHuIXGx4Em48BKQxMaSy0xBEUaj42vBvUKgAkHJdW4azhUQ430UaHd+r2yHiiPExdGt7osj0spj
0GEZGhUAHZU9cOeDJ4TfHUMc600MXhKlcSsoAPV83dszD9mUiqNbpLteGNb6oL4VMJ3gYlFP3A9W
sBAj/HkHbFkrsZTJoJbHrjSWMZdkhOFwfU1Bfle84ab2vKuyc9qFKoXcdobyoTTVXVZ1qHHhuC2b
rDsoeXCoEv0m9LFfaQSmTG+BuIJkHwvGcojS56xWMBdsIoSRqQknegQfakERLhKnGxmSfKfebfBM
8ZNtqwXrYcAdrKqfnMassOWTiyVIso9BAsInpVdhTQ2F5FYV8LdOfhosWd2Vvf7A7mItqxw5u9AX
b/zEq6xGbqQ4T0OVPVYNF0Mnqa9Ik6lL1VFwHAsVGQq+gZpXE1P2NgSmYgtTvq9gaxladAwpNBvP
02bVm8abLnSIdhHq204PAUzWjeGQR91bbfbCNlKG2zgbPWSDXF7HRoFCQja/FZ5mfZMFGaZ+GPCw
bYhwGW9cuQy7c3ClDQTUtYa2DHQHC64gpJClKItd4iD0zhsZnyNqKeRY0TdoU2GfteEWMtLDCEVm
e5ajwyBWa6DDh74frvQMHLcncp/m4BJQPUF/i3Z53TXb3sviHVTRp8CqV03s3+iOjDwoNnF6iamk
8YtXv4nfPQ/BeWAWOR9Pvpdc2I/qkItb0QExGEb1D72PefQmQ80vVj/qzLfrKDsGcfqSyJadZ4IE
tzS1SwFmZ90M6lKP+24Dq1DcuH3if2sq6mRyA+dc2QViS8H4VlAIOsQxXyUAw7yJE72kCoNSrCzN
pYWjcuzUaRw9U6H1IBTtnViIxsbVVHUrKu02s/wbRYLsKIRpdJSl2lwGYwQg78VbrjjBkjni74JY
z49mVMCc1YrXWq8odMgtk+udQMlR4kQrS4txpLUUZz1okfGYRpm6TTP9KpU4jFwTRtFSFN36utFd
SvWzELJazoEipb3xowg6Zcuq5Y4dtPozJ1bPe4fnUlGJ8SYU+VNxE9Zrjy1uI+dBvdY7DRu2VsPm
KYKa02EaoVcCtgWho3DKC38UKp4QRYwKXnWPhevDBkv6IzLnYhF3+TsIVWhuXZfOBEunmqdfyQ2A
eFS+jVnQs6pCX1XcQBWIojXrZiXgP5M+5RjvuE9jhDLBR856TddIXGfln6NC5UJE7R8tTxWWg0/E
p6xpWXqwauydlLWMfI3sPsWi7QEWww5G9FbDhF15c25k9L08UE0sWX6rgn50/8f9SC9oMi5mBv45
AsokXFwQyXBEj98xZrnLTbj5JbKdjYBfDsEil0BlQzqPBOnnmKjCe1RweLqNgfcCgxBisNeaDf/6
JX/8V+Rsl8ZXpR1JkTCGQdfzuT3XCUwqIcYUnFJsy4BvG8szUcoLCgFylidtjFHTkzivA0WDFxRR
0WA3eCuo82QVEUHgTIinz+2o8vwXtMqXQrEoT9huZeSs6jSXUHquzoObD1baPWA7/Bx7zE24wlMH
G1cL7fGvh2JPmpvKWYk7BooT01xGLY3uXw/Gy7/XwORDxQJPFl9hYhhUm2FUalozn+lSyue0B5Ov
1NbEJtwxUl4BJDV1LibeS+X/+Pd6MZneDfudMOg0kmTZQtZ4g2ozuoKLK+i0H+OMP5ltYj0UcayM
TRz8e+kQMNd+JUZLgv44ws4qmS8lrU7bm2QYhnDcG3OyGJr/psrfjARjGIMoib7+eujOiFtjIu60
oUlyIbEsYEwSHVMEmBX6pjl4y9AWrourhbpiMW2GFp90dU2qCu/LmcbH6TXNbJw2Pkk1GHLKjcun
l8kBe8RNvKkR2Y95lGw5p5C+tCWdNjVJObhDF7lBS1NtHBwch4BfAtF5ZrZfzL2dtjJJ9WaWzE2r
YD0JW+tGDrfN6B37FjgLCMJ7Z/XtG7TdNSbiG+s6XOoRrkQm5Hk8p3EXF1bKz6/Hd2YS/VK1nUxa
teoqzR+HV63atR4Qb5Pc1QAaXpzRhM01NNlGiGFmjdPQUJO/yLxdI/Wm04ictjPtXMyvnozvVEiC
bYDjmCmzNVJtYmIOjn12wtACucY1E1uEDdx2ZGIDRrQ1orwRrjh6yH49rrM/Y7LhOLHqm1znWJ2I
h72fI2MI66ljtegxmHJ24RIvio24qqBjuWvjYB7nLg4z2+qvC87Jl40MV5UKQGfrRo+2avfSxNsk
k2b0Rxc0h5/2hl/K8ZNWYitwpUIcR3tnFavSTrfo/ZfNodipS8qLvRVmHP5iZBEYi3h3kOzA7hfi
Ny5KAKHnyw7mZtlkq7IyOUit8SwZDywHq5OszPdiEu0rYa706+Lt4nSiTXamWJBy0xxvZtWPUevJ
98VXYgdzm0mHT6CHfaI+sxvOfdPJDlWHZZHX4ylmUNAmSs1acDC9oYhzZvJOIYe/d3xU12NZg8H/
fD7KmjxN1FClnRC/uZB6WCwgDzWW0+MSIleqbXLeMItyl0D1WUd7Qrdz2+TlzfifP2HSVV4qRhYP
/IQrb2cBShK4vIn2KDnyVtBDV87iOrK9xUI4kvPF9s9FxfD1KEyrznh8mNQkQaWBXAqqc6rUyCRf
zepK/J1Ur0bjvg4MG+lUirz0dbOJ18lSvZ9p9LzfXPbx4BQl9Fzn10fV63yXR2a4LlbDWlpFq+Bm
FC6X+M+5S6xYN3Nq7PFbfj5gKWAc7cTGEkk0KZOBJvrtF6bmRWvyV7iWbGPrOZQPfflYK+9f9+38
KUOXZPSl8qiIZFg/z6rAJMPrq2XEU6baRfj+tWtv+y8UypyvEmrjyKkYyAkRqU1VaqYBTIXUVrSO
DtlLsDM32ZoN4R6/TNxSfj+fSJXn2697d+H+N5bkUSgCWAiQ5hTmjCVJZzYCpS9jwSChSmU7uoiS
NgAuNHwIs/e/S900IJKLuobeG5H75+HECc2I0Degy2xcu82x5ukyKs7dv7EMdLqkgFohm0DHPrcz
iHoYV+O1qFvnz71d3OAaiUJoWJaPmC6iZ/nLlVvjygMDKNGaqKIFmz4OO9d1DSNs43XM/Uh9hyP7
9bc6n4nWOGwW60sHKjX9+6XhKSF2FwkEcnebrMONtPG28fr/V/T8r2/3abUS/SA0LpqKCU0HUeu0
PrfN65CsrkMLzyPqLT9SMM0FQF/L3+YkbBe6NCozmX8MGkt5nC0nB3Gq47WX13Ww1kseARJSE7W6
bgxi4clDJ5dbX9dWYfTy9TieH7f0j02SDZIPdj6OZiyS42s4/YtH8kZIIsiv+rEtCzMNnW9SY0OA
tKhrAC6mTi7NqWGmOSLHYF3I/kbS8bfRD4TVIMWSHpNmFKBnC4vVC56MRUVdMfGDcYs+GcoikSvP
pZB+nRoiTvCA6avgvhac1deDd6EZCtmoa1JFxMgUEX5uRgN/YNWJl68t5aeRpqtIT1aOFM0cpGfz
wqSFk1YmqzcVAsKWvZb9I35U2ONU/8tvJ5NOUGvD+SFrIrvF587IQP0DVZNxIoExIoQfomL+8fVw
nR/HNAG2Xx0xcKM55mS8QtJfQWEECYEVE0/7YYVH69oBW2NbG6pZrnL8Dpdz9/jzW97YKvmoUbOp
6mcybl8S+wSFU8J5/IvWCGWIYl329VV622yiTWoru7/T0ZMmJ5fYAu5rnkXNuDvpf2Dua/t761p4
Hgs+xK16paPYnCu6OFtf9HIsGTJEfXSLn17jRZ+0eJAMlNEHcgywiFLSOKiKRWGY9QKI3FEf8m9f
d/PsosMBLWNZSkwdARea2M8zptBJp9Wdl0GRPcg1hPLvX//9X5GvTxcbGuD0p9aPM4tTZLJnSJVF
kUtJA8HO2VBkvS0pfhpdJebKYy8s5NOGjMlBnPllKfoORRh9fp0M38v4AEHt686cDxbGAJJKZR41
r+pZlSHVHWYV+Vq61kJtlZvHKpi7cF8YLoou0dlTf6+O7rPTB/pQ5yWJRO74O0RwV+ZOvRmLtItN
PvNhzoeLGk4KMnlaUL6lTR8XehZT/WOw7znZcyLel0TP9d+xuL9USnuTfSQPVfHxUR3fs/8e/9Uf
adYXvutV//fzP5a//5l4/Oq9ev/0DzYElqq/qz+K/v6jrCP+1d+n//j/+a/+l//x8euvPPbZx//8
54+0Tqrxr7l+mnxiaDJO/3uN7J/UzeQ/7j+y+ns0xj9//9ndz//5z/G0/5O/SU2szNVJBLHJA4KU
+z/4m4b8X+zMuB9wkePIVscV8Sd/0/qvsapatcY1yX1y3AD+LJc1oHbiKWzplBdx/lryXymXHUme
n58bMjdJcpiQQSlXUaZXIscKBNRxcmrDZwVyO1T6si1jOcaBQpTAq8lV9o4Iz3+Na4n0ZNE73TUm
l8k6MlJI7WqrNRt5LFNdF5I+CAsz9QcF97fEndmGx4Px0/bBDyXFzQaCDTIllZPto+KWoZNdB8nl
HUqiSE76A6/DZZyYr/yLxyKuZ9bF2R78ucHpNkKdn6dbOQ1G3pWa/hGTp+SGY/ZXWvWXQ9VjUzyM
qIqlY/Ty896b16mv+xlNafUioQSg3BTfR99weY0D81KeNTMYx+psLDUTaOf4v2f34MaV/FLMs8zu
yCwla4R7vPzA0W1PlsTt7z94CiE921nGbkE8lVRN49Cekkp0PUKwFfmZbejF1qJK2lACTKXkGVz6
eW9kLtg8mnVeXRov9c+jFyoDChxjGAHww8qIwWd0NQXM/iIJhlWC5Dsjj18H+txD7HzpfG5X/txu
LyiG4GYi7br2WN5bHt27PrhqFj+MDaTAdundUZeHpOyvXlTlMQ2qg2aBwcvte7ISEj1USx+Bgh0g
WrhiyQwvYlgV3wp0hR9ff8HzhC9tASmBuaMghTq7FOel3/qyLxf2mD0TkPAthEVxQEewhZG9Ca4H
u7yNtsHevZl7QJ0/1mSMQ1RDpdSWkk2IrJ+HF02tnPLBS1vdGC8gdbbV3toEW9Qes9ets+OculZx
rNbj8s9WPUWx5K5JCSKJLxTGyUrP+rfI82ceMefb1+cmJpMlDZ3Uj6oGc8wcY8AqFL8ZFoKcxmue
E88B4Z8ptqWaP2e+33hr+7zSgdnidM6ziZP9jJkhD2FFeiOq7WZNzvyQ3UAmWuU/hqW2JOALeHRu
cv4CLExbVLjdSSLhHsqGJ6uxNALBjOS65rMB7aTMfmuu/GNop5twiY3qrsa+l2AFsa2FfxOk2CIu
5/D+v67Hk99AJIYSTC60inEWKQwEJfCEIa3t0QbDPCIc2+M8BHF1nVCMsitfLdt4Q9B0CG8LgP+/
/ZzqbXKcs1E53wGZwCc/ZPLVTYqAqljkh1ghlrztjRmgqsnymZ1orpVxEpw8kL08TgZ57G5eRLdA
5TEezryVHGFVNzOdzre8sT8qbhBMJxblZE1mCQvIU/CUNgDt2cpK7jfpBymFXfg4xthHKfkD8dkr
Y2b1XGzXZEqx3XGSTKMpRd8XaY/my+7FzQD5sHqlAqQuZ3JVl8aRx/J4u+IqxGvl8zgWvE+EPGlr
uI3Ea1rSfnUEZbGy/8Yo8jBnQVrYThGs+dwO1duaZ4SAGa1q6by59+iC95j6rCiuwCx22EtLFB7o
hLfW49ctX+7gPxqeihOGFuWK4Ha1XVfwhSnhop4p1bSZJNR5rZ2MOggXD94vIOT1qXaldvo0ynsP
MRs1wspB+e7sqIzYjfXBUbeYu2Vc2LxpjXwApBRMzabHvysmTtF1YUNNP4ZIZbXI01lM2KX5d9rG
ZB2rqpZlaLLGHqXPKmwp5fBbu9Itu2ccu0dgfLudC3ZcODNQWRkMI5Apkg/j5zxZ1zwAa7WyUlTl
Jf7g7m1uaou8jZelqq67Vl0I4sxN6lxlxZejpBwXlvG8Pzvu5Q51njDOzOAwrK3FkfyzvOx2wZoN
M6CCMbP7dYT96LK/8hb6trqOKQeFpO3MpCbOX7+THzIOzUnXrZ7nhxDzQ37lJlYE1Tc44RJvmY0J
j4ttelYY47ThJQVpYxp79jBcd8tMrW1kIuVCaRYZNmKAYm6LK/3gckJTYw5XQ1rI34Xbequt/vqS
PG1+MrPSoulCpcSYO0QUXkjNqnDMRTCIM0fEeTZkHNCTbk72Njdk8lBmOB6J3cp1qQIkGSwsw127
GhCnb72Pudl7HqqbNDku3JNv6BJjpXyMJr1DtSIly5LBN9uyo4Wy97aD+i9ocGbbnCwZvwgFL3PG
4ezJ81ugMMslJTS/pT9Gv+je5m+Pl3bV06EdN4+TfqquFDbcLWtbd/rNAGVasJpF0t19PVEubXPm
SJyR4DyQ/py8EamJrepSNGpbC1EYe+8lLtRft3Bx8E6bmCy6us2CovDNmst+sutAp8ofjbaR7qlx
3dU3VrrGHH5WUDROvOn6O210chjKgteh32eWBDsKr+z8zn+zMA4bqY9U+IWLejvTy5kGzUl4EDBU
2VQGA1lh1CYdGijVu4E+5jvxsWAXp0D36xbPtScshJMuTrcYJWysqBYYV7xrf2Y/w21/PW5o+iF/
MW+UZXe9D7Zo0rbJpvwWjLX/9tc/4NI5ctr+ZI/xfU3sBap7bA0Tv4hLvyccB1O/MbOjMUCoaNSZ
Hl9aEacNTjYb0S07r9L5plK1b41mqbrvuRr+jZ3ztJHJ9kJoMfOTnkbiYWfCMa7QxPvFTFT84l3m
tJXJhlLVvTLkOmPnvCXFsXmUthYq3K46lEyW9GFudl5c5diPgNAjNsir+/NeEquRH1YqU4USZ8rV
SCJH2d8Zt5MmJuPm1DKQrtzilqvf58595h89bSY8fp4bGmf8SRuTUYsaqRaU0hmfncIPNPTFI1je
lWtTqrWsVxZ1ywSy56b5pafnp1YnG7FJBZKQC7Qqb9B4NZB4ZdLjAJjITK38j4KIhUBkJn8oH9uf
xT065M3XC+3SXeK025M92sOgW+kzvp7hDLaaK5u2sY6IObBMwVDC/Nl41q4PrZkPOjdnJtt2ZPI4
0gda9S2RcrF6oau7r/s118JkjxaTPo+9moH1gneRwjFVrv69Pkx1j2VkGoLi0AcHZwhXq5aW8Px1
Hy7uSbzqrDHSTehsEpdISZcOiimwJwlUFgU3ofEz02fm/Vwbk41WrKPcDA3acMRj01N85YSLMH75
uiOXj2nTIq5KiIW38GSWpbKrSZXiUjBptzY2LmuPMM4obVlRZWx7tnU7x7ce/+LZGX3S4mSGeVqh
ZXrHg45qQopty4Uv34TNLhEwuZnzjZ5razLXOhPWB8yPxs7kQ90fU9W9Jmm+8EVloVGRNjOWlx52
MMf+HEt9chlw3CBGoErP6nAf3f7inK2M66qn7nPZ39SrUeVLSoQSNMx7vm778mT5Z9OTCan7Uuc6
Gp8xim+8/Jtb7wT8db9u49K1nzc4cKMxaIL13qQRQTR8wai1xnaOzqbduHt1VdjmAjwicS+caLcz
7Y1/bzJTPrU3WQGDT87S8Wiv30uExNPNsFH2o95+Xlv6K9j0VVuTs9LywE36FW21Sz8EVS6tsqUF
tDzbxUSL1dX4coMEQq55jD0qd7x07Bx+2LVE9DOwneu/M5s+9X7cR09eAjDgpcGQ+EVCtVTvZLzQ
RqmzLdi4/yjHAhM2pPLlg3DrPX097hemMW9XWdZUkZTLOQguVj0dCkdlB2VwrTbmOlZxfqud98xK
5pbMOKyTYf/U1qSTKUMeZ7VXMezmJr63Qg5XznVbfgC5779gkRHO0ZsuLJVPTY7//cm4aqkfGm5L
k1TpLiTrztBG547mbyyWT81M7g/gvMMcrREx+nWyy24V1J4YG+x4I++Gp/5qLlR+IfeqgbbBWJc3
HSICcbJYagq1B9dtwZpBD3c22OmMUr5mb9n6ogTcje3LkrLPcu4Ljn/30xdERgyIl+QJ+lLyO5MD
xKjyXI6joiVH1aQaOdwk+14OfnuFk1Zum42rXXd9AHrEKgPvJlPhqTtwcbAEKb1uLVmCN/OLzqYv
P4gEODFRfXzhTrUOfduZvRy1rT20WNlgHz0QxusqjFGfv14n5/vhpKXJkHfmUMtCXCMILcUrJcMc
O+rWQjUsmrLjn7PXEkO2XCk+/Kq519P2ve30lSgm669/x9khxyLVATsj8+XQOtPCNLAXPCVtCKEP
fQonRN9wKzm6KkW6dX5MsTn6ur3zOwPBWEZXgopvIYqdCoriWO2FHsIVU20k5YZ2eWy+jQxFtFrr
4ujf5DOhxPMnwKTFyWJi8xE9efjV4ojJLRf5UznaZjfLjk2wf4DPMh9N0LWzA4hmiZmqMAuxrCZN
8XmrqJUikfoqam3BUigPl6xapBmnABxAxVm8Dg1yslFmyitLqWWIJaVsvCWpqz4IStvdmBHoiSEh
N0dFWmdWy0aE9XuXiV54rMs8utJRIuJw3nRlt5d0Qac4GiDwGvqZnizRDNSvcln0+qpvGr9e1a1h
vHpxgt2zIRgvhqD2T4kHQWHZFgFz3Y9KMmOOUD13ClgFK5QaO3C89qbMfX9LRNjakSWkbMYKu1Aj
raPI27z0fIhkkrYEiJ8/ApiIFoWjmPdR6+riquxr5RVJRwvpK+hhp3kS9Y8UvUfmz6Tv840TBkNn
AyMq8Ra0fM3uCTEDIoJACEs/ifurIe6hDRpeo+4brQWh3cYRcN6+9DxYb6EE1SVVE1RPFA5dR4kD
y8UU/c6WRdd/V9NYhi8QmvIRcHHxBy6sst1XcrZvldxfx7oBfKsXQJusQ3T1duJbRbUwJZg0R6GQ
pWuvzRRgMbFRxYvWd6lHdwfrXaiw20rdpAupcA5x+mvLWvpOhNwjNayqA1Qk8mzH2LO0hcLvfwid
BsZYoHTUIjTQchO6dsUgGiAcusYtuU0OcbIw1TZwljG3g0hfWpSl3HdtL/8QgsRZdTV2psQY4GVY
mfpdr6xmmUbqUjSqx0oXbD/JbgNB6yIb15r20Ct19j004kq0dcHzsNrIXfk+sRJvI6RYyunG2Bm5
KLcg9K1thsbnypAr5S5PavzY5GrQr0UXfNYiHKTmuU/7Ul+1CTJU9sbqCAXVoz4fBoAHyLBegm0T
dbsNKTrEX0/VcKQPdUdbtR2gvkWoOeVWC+Ig3nqt0eMDVgYbjC7xvAo1S9QWqefyPK8itT76hTcC
90LTg/8gtvIqB3NwFAaxfxIA0sSwWHLdve+CCKN5TeqVeC/AIrhv3VC7Kgshy6nDV9qDECa4XYKQ
WymNTh1K3PpPQTmED5GkDtc+FOtj6MQizHU5jceR5ajNzZTKd6ttq4WXedhtq75gO9SHbs1Sd151
p6ay3urTrSNVZJPDTqBg1G+KkeajJl62KtFFvnt5iK0ZtIzhvinaErKBo3TgFgdJpGRGcoyrBOnj
pnLS8CpyCgxUzUHapqXEbSVqxTRd+Kn7UXhdVy1lLRPfvD4zNl2tpVuhyeMd0qM+WhkeQRmYhKKd
QaQ94uSLC23gCm+5URYVMs2sXelDG5WrXteSXV/5+VZMARyUSRZjz9Z71dJoWxG2R8ZltWn1N7n0
nYWHo9nRxU4PLkAACwPfQ2WXppLxIQIgAHw3mLiGFZKLVriQeMGmjvHccI4eSsFKryrmT7BIysQf
NnKtkJLRsnSbaUH/rLYOloqiVq6zPvGOua5FD6IpxW8Vqo6DIxassSL24VP0PjbIQUFKF+ulF98x
9X0kpf5tl/qAwDw32qFPil1bzzSAhGFkPnpQ9ZZ6LUmLOu6wKhXEFC+7AGQeg9EMi1qoHN9utN6V
bKURGn+hpXrzw+X4BfmU5xnVOtwjH6vY4+IoVqF/m3UUvGSpCZ/GVb0nIS7cTVl4IedGJeDh1SXm
orMasjJdl1jXvVdmlOu5ifAity2cP5N1py3D0AMrBwUlfmoSzcASUSzqcinkfnFoXBwL116N+t5h
z1kPughrNBdU510zk+B+kIYflSrFa8ewHryAjKxi9hCAs/bD4dBZoMa5H+nbMHFSZZf9P+rOY0ly
a0nTLzRogxZbiFCpRckNrKrIgtYaTz8fktbDDETcRJO9GrvGy0WR9Dg4yo/7L9Q+d2TBLJ5kIQlv
6klIToqUwCjghHEK/CXrof+S9gpSOFlc3FuwdgHJt6R4M1+I8+KXVIivld5/Vc2x/M5B97p8H7uS
rc/o/92ZfdPsw0rDya3C2FYih7K7qoBrWyOIOUm47Ok5KlBh0T5MhZnYutxqdh1mf4Zl9SSoBYFz
HCSTIkhuaimrPGTG8r3SSzDfdbJoTJ1rWyiw6vRnNNhagYO0MGPgS6bQunQDoEsWRneTolUIqlZ8
zUQzPJK0lvvB8mMnFfOb2goj/vVG3AvVxLYGQ2gLOVIUuIHq7jhHn+l3qzg/trPBhYJmYz9jAyxU
Wt7a5ZKBSmHXPFq+Pu7DsJ0fw36ov6sxakBW3+q/m6q1XFxX6YEOnNjM2J+GIgWoHQvaXWAOf05x
w6k25LXdqHTPfF0R7KJGvaggOH6ufmEXRqm5bYR/hpqP060kYB2rhNG3NJN8V/Ij+J9qBbNutHBV
LuXwZKTIRGVh/z3TUxIIKzsl41LJbqRHsByK25pW9aMWRMSI5Bn7265DN6jLopdUs0oMSHPzvhEL
6ySo4SlCgrHl4JjFfVYZIboHkPif00kwj3Gf9Y9iybO0a3rJRbLzlxGYsj3UcnvA6EtCOykHZNXL
fMlqfDT6/mtVGuaDGYjpgfWC0NnQSYcmHWInERsS11gdnsi9Ukes0slCE0YKj1Ir507hB4qj1hAn
uILhK06UVCwzb5/SyvJv9TLBDTZIikd03xOnyPLqSVF74yRxTR7bdCwPet/92WSoFxYi8jqNaSEn
86XqYKFbnlW/KGr4NdOU8IfWieJNonXVThxDd4qazqHmLHwT8jDZC3E537X+UCFg2Uiv8oRRiy11
hfqEuaNgZ11j3PpIKIDg0/3fZTzplJsKOUZGMhoRTMzmeOI7RaTuXZS4soSsnqXAFd/pHMA0yEsd
+rtY4uqRdSQ0SON6eSIjXwf16NS1g3/UhHneowlU1rboAzNzgkn3X1q8dh0sb7Rjo8+5MwtT4/Zl
y7Ez+caxRCXIBdwOPUSsBadJzALX1F7fK3PQHnofE9UBVawbq/PLnaIUxVHsOLqzeZqOqhRWNyJ6
ljvUBjOPkgyt3rn9pOfdnb/8nqlAxW+evzdGi5y60Uin3Agt24hQgBGEBF1qoyVxhzfEygIjKsn8
qW5MrVu1SFLNHXhYU627+wC49aLT5NtVVw62nFH3RtENyAdCG6VIT1RQNSrRlUqJMm8PdRriw122
EW8cqz6aoWY8+mIvezByWM4Wmnp4NZquCoTSjkJgwng8i9jphvFOVsrWbhpTR52p1o5DlkQ4LCsW
8lBNhUBZWoh4LUfR7EWdpZfuYAaxshOkNiH75drcdaNp3Y6KWUpLxoaqn5yilRfJRnCSjWzGsrNX
QqdtY9LyKvCRFzUm/Zmfl/RoVY2iF0hTeRAooX0ySH1/dwiuOU1XCtVN0kdsay2qfnbMwA+ugpB/
nGoYLrj1cFdPjfQpaCbr2Mz5wpDJBv2lDvrFdTVa3MPFEA1TUUFSFVjVuI/UeLopiqT7FaUMVW6x
+plNqf3ZkHe5VWo2rliJfCZ1kO5CPc5ey9CfcR8z5Ox7bVX+i5EU3VfsoBPDjfkFkw3iQ/hkzLJ0
qHMfI/lGR1zMTYxefLRQOzpU8TC76HwYL1qdVK9mIUlPMZd2dKjUNET8p+p8uxaG/EWSpbn0sgVH
efg/g4T8a90KCv6Hw5MZ5gfRHLwMZrQdjkK28ay86AuAKqTTAz4FPg45/rpWGyaWwp0Ngb/ABF3G
zrzfgGRdil1QuVzcHklJSUvxbjh/z4ltVVahP6Fi+TQkp1pB5czOX2dKM+HOcFTrh/JUUs20Qage
5RvO8fnbx0/nK2M8+wGrclcJ9j0PxnnwROElkV9ShBU/DnClFnAWYPViHRNESnL8oL0GMa9dJWIk
UMU/2igBDaag/ybq1Qaa7rKpufqoq7d5GQ9sMJOP2gyuj+7CYuLAwzwlM3hTtdiiM10ru5yNcVVx
KipO9FYg4IhhaM618zN8WIR/AGyNTv79f8ATu1LjOou4almYtdKEhUHE1jV+yRgvcXzswmeFsjeb
3P3nU6hTbgDvSumBv58v0jIdCy3KpcHTSJ0cIVJCV0tRAyfv9yQoPCXX0caqubox3sdcDTAkzZqi
kpgzCbiXPYdOs0eEvNovWBdcM2eU00HaSk6xE47Kty3LFvnasn0ff7X3taJUSnMZs7hX90uFR/4k
q7byM00cmN2lh7b70ju5K3Y/Fhco385cegD78Lvwilrk1gq7tkthySy4TfwYtXVJM+m1akY+fvBy
I/gDye/90G41pi6K0EsP5V2I1Qc31FFUQgt5v2ASsH5/FAzf6afXj1fSJQLvLYqpIgKAHRIs29VS
glOpVs0ykNsWnH12kg5pi1SJ+Sh+G52usLudcq/tOfuhFyiP0xftyIsxvNsyubuyZQ1eE5SRgK6A
uX1bf+9q7mkVZEGIHAOdnPqo/7n07qNjft+9oaV5um15mbzx1s+r0mcB1y1gINt+IYwEDI/x63Dq
vDdG6cvi8Ni56g5cpzN9j/gZvyq+wjeI/F62E6iX3Sm2uje3Lp7LA4SfwwRg8YUCxEWJdjYrbZSn
VPI0kM7LfZPdcd/gV5cjEFNsVUuvRQOer9G7WThAaxBrHNRSniqDRE8XH/GEyhy6Gobjv/i/tE/b
pl5XboBFqAASPEwqY1lp58sMd6ckTBpL8oyH9FVBLAUr+RvxuBBX8u/hBr/pcudwMIrQCwGMU7Jc
t961OVasFjFpr80DR1NvmxmVqn4rGblScTbgL4oL712nrL6Gy0aFOKlkegpbx9/PR+Nn9qcU2PJR
YbdIXvGQo43/p/z88Ya9pKkoOKBBn4ShboCJX5OcKi0AfOGTUC/rRHYUl4zuoO31HQ/mje7qle9o
AswVZWQF2JVr9H0YjmpU+J0KmyB8aTQZB7ABieVsY+lfnuy0CMBS6xJnKXJCq7UhlFlY+WXEiJoK
r4XXaLijFGeP4ZOeb4zo8tgmFJbAHDCL7uC6Pa2mcUyemqme2ma3czJ/8rV8C42+tPDPzxUUJTAY
Bdurs7esVQYZTkMoWHGrekn7HMGli75HY+Oo0hd/fk1mxR2kZ5iO/+Ib4kS/FGQQW73ou6eBxbs0
UAja/SixdlAHy0sK0y7J6ibzH6eojNBEW5FVuHgFribMSmQQjbmseiX4YSOYvVkXjh8v88ulB+EM
LjqzBev0ghrRdeHY08xQPbNEL0oJHJw83bne8Jm5shxQiKEhgNUhQ1qfgkIMcxwdbha4VLhorLoL
5P7jgSyp7Wo1GJBu4algZsi5t7pf/aRvTB/Ktddbv9KBTn0+02eRb0Vd2oh0bTA0+AwNkiW6I2vO
Cn2ZJs0NX/WkANc8OfhhpFmykQVemRbYlYu8zeJEyXo7P8a7NsukGXynVwcUXKsfqTQ6pTn99cz7
R/Ttu+hXXTTF7/acq/3Gv/6byP3/G8lbWnyO/jPL+/AjaqP3xO63f/6/fZCl/+JGA/iNLSdzjBru
38xu7b/wEgP/SI/R4tB5Z4Qsi//FqoPrDa9fZzctp+t/M7tN/i3mckEQynhIGuY/YnZfphScPRKA
BsBuy85drY2K7lC/2KMuCRzyZ48qFLxpoHaPiWPhipuKN2+vnPOthYbAwvcBaYQqyPoVVNS4NkzN
JAGfmLG0lxH4K+4ANcSu6XY83N3AoX5Hcb//tHUzXkKswbxYGE6jiETaxt/PN4JUGxYijujmgyI/
TCOAIDs5LDkU3RdkGykwuRPOIk66x/JjcBR7cmCv81u2WA+Xu56PDj8doCFr4kLsyqoBMpZ5JQNf
+yxGvzpx4+3+liytvjIQIkNV8DKFQLEmV81JMxZz21Ki27dowC2Zm/pYfW0P02OJJ59IfjrcCAf9
Wd13jv4sbCAXrmSODBC2NZcAN9tFXozD0GxmPV+6/NqjAJfuZtFuSXgkL/q1DfK6ktQRziAXwQkQ
BYV1/WcWI3KEpIPH4Rm/ME5y+wdMAtxogRFnrKjFvHmLP3rJPiLvwXZXZCIxMgcycb6aOlWPfToD
sjd+jR+nu/YLPWMvDP42mf+PklSXB/hZJGuFP2yFQmrwHGN4uuJ041ea347i/353aD3+tTje8/C3
xmOtjoJZnpDMqYmCjTjKfd3ef+x2yaOM3/RGpMvckXyHw4br0jJhAa6+nGpWbThRCWS6RldyUVA6
Kgf/26LQ8ybt+T3fa654swX9vrpM3sVdizVMytBVuq/gm/GU3KvYkirwnE10CRMZsKPsLk8o6x8n
rwuDk42O4BZc57cX9LsXsh62AX5rpuwp040paG6HU/vHn/PqZn8fYjlt3oUQtcpUkbGTPetA2xcD
cQT5g72wANpffEZn7fMTrGVnQIywPE2bQhHXztWzMS7r990PGGsxE9uaH7DghuQfMa3J0W5flvbP
J6BhN9IeXqdXO9NBKhzjz+phUg/bG3JZNesz7/1nWNUr0QwfJmX5DAsbUDr8Jbq+LYtxmRueT+gq
NxzaWDQLC7hKFwVfsJ3I7DZt8ctI8OMTNqDiV+or58FW5aTK0IpKXMZU4/UZIfkRnJK9eITViZBl
h9Gn+/FaujI45CRZqUhL8VZYA6NQjcjMWc5VIAR3ZvhbCAa7N/jL+vPjONe24tu9pOBIjDPx+vCc
6kHGjOLtQcxrZIcVUnFHH+U+uzUoL9dO8CD8oWyWQ6/cu++jrg/SWoniYaSL6KXH6bO1WxgfAvA2
8AJefGgesDz7Kyn+jyf3tXTnLOLqUA2LUTaEsVSpMC8FooQuvM2DOftT8Bp3SXb0n+Wd9c3PNqfy
6lgXpCr4trdK/vmmnFJiqxkvWhEkzoRrFIXP47+ZRUjVVDXgcF8WAfpEVyqzpwjwkpJSSQfBSW+C
u/xmXJjc3nSA9bt1oF5ehjrAVBiOULkl5I1Whw1M9L6Y6lzxBOMPKwCKYtxNvrmxDy5RtwqKGOQS
lkqleLGeP/96VW3oo67Hf81b8az+KLAzFkAlWk8l6rm5Z/7c5ohe7j4KEAvrhP+Dyb1+qCVjoRKV
oJLym9RuX2PSFdNY1Y0tyP+Vj3gWaXkWvDux/RkfuLQhUoShqNbA18gtJyo2XupX0kAGROkQnvhC
LVhXVeZJxOVpCbMIw1SBnX1f+g7JUQfn5AjHrbT6UoiGVJeMc3lxIdFwUWYrywYYoJYss+Y/gUVz
Ka14hdNiS1ymdrP7i6pR7v374svGVrg2d1RlwUpLWIhdaCmOyogsnqIoXneasCAXUIZXvoy2+UeF
zSPqjenT8DO8UzcqSFfmUUU0jN3H12Wtri6jyS/nKBsp9gn9aKOeiwv5LjCt/ceDuzxK9LMoq1uI
jZDggUsUtXy08CUWWTD/IoKk6TxpRfAq+mocaSIoZtAPqjf0+Yta93utkDZcyq9MELyHv0OsBpHC
+kMAhRC+fjM2lWP2E13Tu3x4/Xgo1xahSg2bt72BcjJF3/O9xfLMgimr+Vpo2yxyl/Mxiw867S+g
O062V4zdNNyou6Uvcdi6wK9NFdxva1n9POvXR0jvi6BoVYIncuCC8MOmdqtUunyo8zxLR2lQoWhB
dYxcYT2+rCjDoppUDxhX8NzL9nhb/5E/9Dc1/JU9bfZ7HJqnVwuh/G3y5LUFj54oSQP1P46U1UIB
uB/RcuE+FXrL1cIOLzqMCM223lgtytVAlMyQPSR7h0p/PovNoAGRCPmQ6dyJj1x07V2GKIyt5nHw
udTD3PASHMix51Oz9NBV/exB1ZCHAxBFQXFD/ET3VSMEqjdnOH278iDOyiE2ClyT/chE6QfreuUu
rQQMlsVa0xswgqPhRtg2niwzVR6LjGaXW9YSHIvWr7W7ZFAn3ktlNnR2B6xWRDjaj+LFbTXJbbEM
5JuUyqsjY3cN2gkA0sbKXpKVs5nnzUbliae2pCBIuH7LJLls+EpQAgY/+ehzL+Kc3e1fYtJbr+vl
865DWRIFf/73JhJz/vlbEPc4pQ2ap4xfAL3YNAa8xWRRpnWeVruNgV2cDQzMQltPpQhPYeYi7dW0
MtesWfOGk3oyytfyNfP84/gsaDflD6wBFsBDtEsdaSOBulhkb3GpL5PSiNR/V1mGOk5pZyk5RqJq
w0J6UbIbrfn08eAutusSwzQomC8X44UKcyhmU6aLjG20Mt6C2exBC/0UK9VN0VZ7RRdgoKbyVoJx
7eonSRNpH5KmLYC48wlERE2bhZmhNTxJwdWhHK++przv9Z14wGHx40FefEgFld930ZYJfpfPtFrj
98mUal7YdofUL0FrDu7QbjVgLzbAWxjSXQ4GsEbramkTBbWKapFG8VLZaYfIkwwbsZInfVdiQPyP
t9sq2ipJCxJVA7pFtMERnf64eBOVh+JYoKazpYN/7drg2v1/A1stRMvoMEX22dlSfdQGfK/MLUbg
VoTlz9/NUNPQsxQaIuCZbkdatLdQSvh4EVxBuyyr4O9RrNacKSQoE7V8sMrTT281v1N+VNHpaQ/d
TtgvH3AhfEretqzAlZc6GRg1/L+oaSAfz8c3ld2Y52qsv613M3Cig4IIxLCLn7Nv5s//AS9wmZKz
E5IK+vuAqyUfBiLtV4OAb14135IbWKwo/A9uhFfWvzFaWsVbXYiSkgN4NYknRsPXWjE/tTTxN7bx
lUVyNqZVjoYOYVUqiHB6La6PXfpgWb8/XiIXB/0yiMWWkE7AFWm6NFfrpjEK3Qu78Q9g6/mUf0Vh
9ySMvbQxlitsurNYa6uHokNmqGtLndU4eFUDWCPw0p+UGqtXtIa8wJXvthAiV/BWNHF476NPueiC
r9MjZJrzXBirJWaT2iiu/6r2ppvvqnveYJ8s71fwGr0Gt+mP0VNv1UPkNqjwxZ/au+nwz3nOCiwt
Oqh0ghFd43o73xFxJUR+Ogp/HV+LtRDUAd8Foe5MbgwySfJKFMK2qqGXN4FlKDogO1oBTPG6Oywn
XTH2c6x5aMCmNmYbnqAJn9O63Hh5Xa6k8zirw7mj3lnqxRIHQtGx8IvxmFWA1LEPVuCaDfPnj1fu
lcNtCcivRsHW0N5agu8PUIHKlZhMieaVqTN+xea6uEeC7CG7SxvHvEX3+0H/ap2mY/WyrK2th6Zy
kUaAIl7cFeh0qHTG1y9NlWTM6DvGewN15LajcC/Y+ml8TV3m9BQfRQcJlfGYu4UT7srDopQ0n5JH
fTdSqYz+0CgIYRZux0/DZjftIldc/bTVqYHntjJiIMxCi7HHljB5VQFF09CbtINQ//nxPGwFW/Uu
jCSUOs5p8hrBsk7NGM1Oa1YNhk4+DEH08R/pySkbqcDluXj28dVVA0gUgkwXqoz0RgMmOVVejlP6
x+O6um+glxvgvRafn9X9hfnyrDdJoUGr65yhvBUg0Qfdl/9dkGVTvUsCjBngvRQSBIPyHYiFfQo8
0i+3QJhXLmO+17vBrI6efij7cTCIAyd9r7jJCV3CxElta9/u68q2jlseX1cn6F3A1RIcm6RSq5wJ
SvLP7QxNkwbIx59uK8Jq3fW9GclTRwS9+B31/V4Zt9rjGyvgrT/4bnLEtjQjteajWdWrNsW2UX+e
6pePR7EVY1UON6M0HSHFLVvV+hK31Zeo7Z6M0P83h/Pf0/H2OHk3lFo2pMzXCBN2e3V8HYIDu8fe
2JRXT8R3QZYE7V0QI6ynAPdkzUOe4Q6Y9Z1ZA6qqrZs0AUIutKONM8NGY3+Z5fOk72xhv+Uc72L2
FXu3rHlV8Zb91IvCU2E1953hn3qJwl/Q7LsAeHerNhtxr95278a6Oh2UWoHWqROXEsQuiw1HDDCV
EjAPSv+XB9FbZf7dEOfa7AR1ZqErUIAspTk2uc97JPT+xUokUzJVjTzlgpXSUwZoUoMRjVBwtKp1
TEAoo1ZtbNsr1UBm7O846101+nqXlRJxOLRvAa21t7iMdU/N98WVD8HbW91/kDzzMN7Fp62G95Uz
Y0FDoB9ByqBePFcrUxTg+S31mlTdR3X6K9Y2G3lX7sOzGKs8KIZ0rooFMRahRJT0XehQLY2SL+0h
ui1u2x+tkz/llR2Vp80H8tb4VjvQ7Ef0SRJid3D0HNnp9nHiiL3X2zBHpd/4oDhdi7/VRgV0K+zy
5+9WaF30hS4tYYt+dAyuFr/aUn/eCrHab1IuV+pc8pIti/yR3vKTUm+5gF45igEfQWinlIck8hp5
OGh1oWZQ9r1Rp4ja6JhySHYTbdRRr0WRaCWjqQbMlS7F+bcy1NyQmnTWvSwoj2IuQQgMb8wy2Djw
r/RZkWyjgGaZ6PPjqLZaCmg+iJNBCuNpD/JpcOCiAgHAZtPWufSFT7o9e5m77XT81gdcHchncVdr
AZ0BuRFl4i41muJed4KTgp4UQHma9RVdXvXF8kYn2Bvgy9PDcAtx2DFRTrZuYyf8bjrpLRzcbdWg
i0oVfXWTLoBEK5+0ff0MyvqsnofK1L3ZwqkYLA9yDVTnkU7wpk1Q38VqXQVbnQGi3AZN3mu6V9Dd
ntLbOdrCQSz/hbPPjLsRsGKsysCzgWlfJXRRM9ZFVcSml/Gsfol1X8DwaoY4/NkPa0rvg5GWxV7H
E/l2DAMT+QLfZEYyqUZjizeheV9oQrJJJri4FqmtAn4XaX4vFJh1/VabUsMqUHVh9kd3+CyAdj4u
nEPrPjr6v8zIlm/9L8PNP5aDXsLi17AASulMrCH+qpW3Zt9xAAn55A2F6IYWVcii8j6+Ii9ruMQB
KA7JSEeD6qK9byJ1FA1TQM0OXbi8tCXZKRMnbG3jSahtqbEnmURkI626ODGWoIuHJM5FXF1rCeNG
DDmsUOkEEe3fNGp+B23LLqR/DIpewkBaovAOApNuxvnBpChTQn+n4xtOL9F4asR7ddxImi5BLghV
wdWhCyfR0L9AQdIbrEexom/aePKJ6+n+L75OiLbc5C56d/l+6068xGItMSlCMlsghEEPnY9L7Ws5
z0ranPGtfOp7e/g9IqskfV3eQanb/1TEN3ml6jbBG0EFEZY/bWvSX/Jdll8BD26xjEJsbt0pCtGP
tRCjXvguM8Wn5KQfR2A2qF/st9CEF4fPKtTqBJ5GIZDSmlAdrGoaC0FhbeRwF0n3WwRKLiqXJYyD
1aOFZmdB7UMEGo3C79h/idMvxrjvwt4dxcLp0OtJx01nt4vXxSro6kydJkqVVUfQ+pfxUkZ29kP9
TRGxu2/2gld7AeQohChnpzpiK7DfaiNfFi9X4Vf3aaN0Uz+WhK88hAXwNKaF45pHHTih5Cif5cMW
/evyzb6KuJpHsaxjjmsimnfd52SmXIr8NT4XiYoQ4+Lns4UWuchcCUgXW8IfCQI+BcrznRI1QZvo
KYSYXpj93dCo8qNcmEjpaUA1464onKqV2t3HZ+q11aosXEE6YvDh1xtDz4WkjXONtdQK91WdjXae
NO3GEboVZPUppWKIE2nQVRj3D7P/aoY/Px7E1YPt/ShWWV1X0HjHa23Z3r3bH6cCbvgCOr2rvQWY
OB1igK4/txbllZuB3O7vb7eqHjVT5WfQepHyCsXAHvz8oTTCpyKAuLAxvqWedpZuLEvjXaTVISrk
2NRlFZHUSHL6frDVYr5Ngs/h0NvS9M2HGuYH+6TuN7Llq5sAwBllVlkmlV1jK8xoTOm/82HLr9UP
Y5djIy4fs8VfAsUiN3nZOjw3A66+KZRSvU1iAi75q5bcKu58kwi2UOOALbuo46T7cSOZu3ayvR/j
6uOmZcrdmy2rk5w4+zJ139L8FLXfO+13DSNjYyqv7oUFECZL7LYLtIqgF7nfwgkB1a7vtV2z778Y
9yE4jsURnkYgpVvjj49jXg25GLKIvK9AYK4OlkGyirAFk+0VkfjSiFboKFrx++MYy7xcrFDaAKAg
1eVtv/qIQ0BKg3cG6M46dcyh3fEYttEesoUtV6VrWSDNsr9DrWqbcTtEUZlBUUuPNTxrVHMXrowF
ZvCGTu6mcd213IEH6cLRhf20SHqcn8uDjJQHzUauHjlKjpUkCzdxJQ+mrVmQ/eo4sDIbspSU7/jV
6Z5DXH0s5sT4os1BtCU5fuWS4CxYAJm4ZeO2uboH1Qz5MwOtYsriKCimcb/XReHboOkPvYxq3DAH
WxiD5b+4mlkiLo1kVg9trHW2MQIllC3eFP2uhxxBZ0Gidr0gvlt0EeK7LaTNlVOVNwyALhCn2J2v
eddYdWYaJt28YVqSGX+u3Vbvbvqo3/J7oMd6MTS68/CR4LzyhLtwsEyleDK0ZuZjmjWKjBCIVQee
p7D3ZaWdDroWg7/p8Aa146Gq+tt2jpNbzJrEnaVF6lNjjvq+LXw2LZviqE/+dMoEU3dNIND3mt5X
TqAW5j5BhSFCtXKI7yu1H3ABl7RTXTXmbaOb8lHwNfO2nAz/0EUW7DPLbG7jDI7v2PvQUKqh/4nZ
7nRCCFTZW2Lr//RTTb2x2gwRpiqIQJsZysMwt/WpLYM/FaEj0TZG6EZGhARDojVuW1qvkZjXzjgL
KDx2af6gNZZ1mKKO/dPqsRMNaXgo07bZl8bYFDaaSPMfWZZOp2jgVb9v0lB/UpohMXfD3Azfqiar
H4eoLC1XRKxrsiMpjO6MRDFQ8uu0rtzhQ1oc43GwXgWjSj93bVo+o300fUrRwGbDiPKp6kLjZs6n
uLDNMVIpYCH2Ne0DqY/u5T6vHkRE4+9NOQ4PrELdqeXU+qbUgfnn7PsKtahBh3sAKb9xJrlT7ySp
Mp+seLQkROfiZLzHFyr/jMw0sqJqmUyvuhwia9m04ydFLVHTqyQR11Jr8kUnnroa1ZW57m6NIFje
IrmPREiY5t8tfxSxxFwUkgKa+HfSopqEoCmeJ9kMMWjRVPKzoXHjRWdJGVP/Z16P5g3fZdxLix5T
MqIL6Silqn8WzKzJnWbRbqIxg4wTguAoOi3aTvoQouAqvsk+9YsClDaN1c90UYVq3wSi5LSBKctI
Cxt7+TZ1uihOe1vWfP0598WxcooxDl4bBRExO8qS8CQt4lShNM9PkSyKbtuMlWRnVebf4q0U7GIz
TUvUQRFF3MXdonelB+ZEUQMRLOy70MOqmnrIHKjwwWleBLPMmXno4hYdv9SIdtIirBVlAwbmi9iW
v8huycUouMAYUeESEeUqktDAgiGXHVin1o1QoNvVlEb/LHQ95i6lIR3NEpEvS1aF2zAag31cldHP
akb4MKhx3jb9Nj6oi5ZYPHTlrb7oixWL0hgqjtKpXtTH8AYRvxPSHhrjGxf6Q0ES4SBg57tTEETH
WuvV/VwN5jFZfoi8KJ11YlrvZFngDSjHPDmxzDvIYayhdjfUB45ZwbE6odpJmGO4wqKm1msh3ilt
WbvC0CFHjwPnKY7bwE0yrgBe18OL9KbM1r6ptOmLYJvs5/4xgVJ7Qqczd81F2K3wR9X2RcTe8mQA
lNoihGvXuMFYu7TLE1RwpuAp1Hwk/Iw4HGqnetOTM5VK+D2JZubkHXJz8SI8Jy8SdMqbGp0xp9Cp
63Se74ICyTplEa8DVg/E1wi/KhE46cRk8MNgGr4rFL3h0qnWH/LQQIPUK4bmpERIImaWA8vnYAxh
8blVWtkW1GZypMhsnMinkz0B2dvFlYXNb9t3T70pIYXWjijGKdY8uVZX5KewHuPDFCC8O6k3UyWE
30UTgcm2k+22ErJD0fvSjj/ub+Z+GrN9W4XTk1z5wo0oTj1KIlnkTBylj31qxSejKPRjWZrNfdBl
ph2NdbuLE7FAqT6cmxut7tjvEHyPweQD6u+jRHnJEIn73aIsd9MXQ2GrcTE/ZzWg+6IKi505ztZ9
q3BuCLIWPCcT5leOkczFoTeEcK+Xbbbrjbn7WvdKfG8as3mT1Zb/jG6v7kiBNu71IWpRFi+mR9PP
TUcLcuVz45fdJ2UawLHA+/o5lXXbOVEZJjfI1sVPoeGjWVXk3VdNkAuHJyAauQ3TaQ1hvusna/qu
KiDZoxi5HoxXx5tZGPHtSVKkGLCygCagtiIqdKpsYxCcWjtVK7rEbqxQfG5ghc7Ps5EmkIdGOUHh
NjGO8dSb33Sxn2SbUuTwM5XMkMEX9dPE0fK1tvLgS4b+iNu2YX/XR3PfeuYAnNoeK0ZzstA2GG/N
Idc+QxqScnsWlPZBlzp5N8pR/AdoYfMhYxEHzpAkw8/OkKZ9L2QxFnz4cWIjQCpfuyRVsYSyfxVz
tYI4/k4/wTr1s68dsiBSPT3Wwt4GJWxgWtE0iFyKyXBIdXk+daXeCrY1BFbndCJCAaM+qPsUZXAE
ZXXroW1xZxtncaAYWODqO9St9BArQ0uPbgoR2omMov8iCI31YnWavBdTxPraiLuuRAA4CDtk/fyo
euwtS/g0sGPtGbD308x1v2+aHI37Fp3MIEBifhxL/zd3o3kfJ0FnB2msPSN/6++TjgsFkefgEyp+
s6saDc+jWcZFqAKFM/d9zJXSdwdJ6fP90NKV7aR6ckIViQXRN1BCBVvslnHY2cC/uyMCVcUjQCX/
OY/V2s6y+VeV85zVtFZzONUjbstp+B4aabuTkxBxn3q2HkdrRgsxMBSvj8L2ziyFZ3MQfCe2OuBl
tQxqG+U7rCw1tEU/Z5EWGHaq9/qtD+EeVvmsitRQR72j82KFxrFKLImMIDJvDL+vRketKuSPLbNg
qoRcHCSa2RHgcc1X5cg2+jp8MjsdTqfPLWCXqtCHjimk+k9BzfvYKY3ad3JF6z8hxcxBBRk3MZ02
kfvWCQWtfSXxLu8GtVwUrbu+cv0B9I8NY1fdc9IhQCt1OZqrse7GQ908momc3FJzVDxRFMQ9GtHj
rzzjIizGvFU8eUqLVxX9cMxdi0Q07HYS+9SdFH+cdrPeFS/63BWNXQ9D85utXX/KtBZFXlPuv/u+
XqFcDN5+N0sdx2mKACJ6RGhb4ijUH8Rs8CfXHH3pgPomuQhqyH2mxGhZxNJTQP0f7gsYN62qkRyv
bjTfp1aNmMvktoEZhG6m9cj6ILcaW3YlFqZwP+bVeMjDCrEVuRW73eBXzSHBgOE3enBh6CTowh0D
M4ufUKumXpu043eMO1THyLtpP9UjilJ1PdpiUOpua/Q/eyMuETg3qJOH/5e982iOXDvT9F/p0B4K
eLPQBiaRjt7XBsFikfDe49f3g6ueESvJqGxptrOQFDdKt04eHPeZ18i8zElCTzKJReyktKJ2+yCM
fyrqrG/CKi13xdKDEM04+o6UEuOqUZk+E0gmudMvBgIg8RhiI5+OKDELYZhsxLHIMGTNFOCXuZA8
avRBnNA045eqsBanyufCNua2RsNoDNGbLq3aLktz3vRa1Ts5NfytIdcp2WIq3HVlYeFauz4y6S6Y
V3Hij0LTt5JMiCIY8gucvvvZ8rNQHblqCZolpxdk/SJox0Xa6LGhVo4q1sGGUB0HdUMJmicrEIGB
jVJ1mY+srx2EY3bZL3F9pSk92mN6I93J3HI+b1G2GfR5dqNw0VX0f7PZadV28shNVH+IZQvzZ6Pp
vKoas83qh00oB8TQi8yM4Ec22t04qMYh5hrX7HQodAgUg4ILqGR2Oxgd+UNuVrXlSFqq6W4jWXzE
UbH8SFPaOy1Jux/dFGvOUldl6LMIGHdWlXRFIt9djcUwXc961/d4MlW6TwScHLlqhn0e1PIbtpFm
ZKfzKH+kVll0ThZF7ZnU/psEeK00rwQLHSCWaJ7knGWQFIu10JoILmCwOdIW/pq9aicg7777cxnh
L72037NNdDiwF6INgizeF6WbgrpJ2ZBA4IZWHfvHlcoTZDZ3EmGTD8zDsk1Q5+3G2IcOTosPxi59
+vNP+Fot0aElWGuDif8Qz/+e7gtV1A/BkNGHluMfoUw4FBah4v95kL/g1yfzpAhE1gmpmW7oacss
CQHMCmJOi/JD/sjxmdhrqHsIbzRrNyaQ1PY4u/VmcGbFWW61i/qIK5BnCHbmhGeKp98kwZ9/ySks
OJ9ydLY1fgkZlh3Or1b3UFbnatvnBjn5qFjEdos4MEicf/TDMW0lO9HPLNxXjqzOyv3rmyry7yuH
FnjLU8Ygsi+96R/kWk+xZ122m/E5vMa+74d8QGRk8+eV/Ha7fBr05HAkSmg2Q1ToXiHi/6bfh9k5
0urX0trv01p/wSd4BwZwJTc90zIfZie5Dz4Kl9tauEyRIu0eR/7LIaN6OleH+abl8vu465p+Grcw
pmycy3VjbAJfQgMHfx+/2y775rG9Hy6aiR7IuXbhV3jSX2sIpHclrq7N5N8HzaOlqRsRQDx66+4A
qjV3VxuWESnHwUbYnvNAsF/TgrH6VZrT+fNqnh3/pLio1klRhQvLifWY07hSida7s/aamsNaoU1u
VRfPhE1B5HBxDh71/SH519xP6rTYoXUZYQuUjeBOyu9XAFg8nbnMvx2DOj7yMIgg07L//fsqcU0E
JzI/XXyx5OukN93mHDri2w37aYz1zz9tnHpCLbucGYPWryeONxHy3lp8mJpz0Lzvt+inkU52ixRQ
ZZZqRhre5I94m95AGj8amStuZHfeBo7sn+NVr3/jl3v704gn+wODh17W2/X7pYQ50UGdEqcor438
Z2u053oF5z7kyYaYc3lY8v6v6SkbejCFXf6IrnS3dw0OIV4NLrrA74QnZw7B15IvJ/9fkzx9EjJD
FdRUY9z/sd1Wtrmv2tJ+QPo48aKbc0jfb7o+vw948jws+HOIyfpVs2P9WmCAilwKOhg5xQe/o518
7qR9bfn8Pt7JSyE0kji3AVebNZlOOX6kRG/5W1neV2XgBc25EvqZdfwLtPXpQFgojI2Jvq6jZbeH
VTrF2FDcmQ4Wk6QCw7sLCis+f5ut8/iyW601lEJNbSUO/34ShVJWqjiB8oPU7J4n10199QoXur/0
pM+Rfb49GsRNdK5FhPdPAyeF+nKupQw2NRx5vms+4GryIjYK5kdn+Zzrlvg6tX+NdrKECEbkoiwy
WnHMIROVvuqab+tnxAHgzHn47onXeYyQ+VBF44s6Wqo0Kv5Ck45PoSJfCEIyb8awPTfKN01sJNIk
fMDoGSN/p52881TJltFsR8NT7ow7/QHi72aVg5mLjXYxvq08yxF/nHMP3te9+fuoJw8Ci1YKqjgY
UBPopx2x+wpB5tToz63i+C6uefFLuUmvzjXPv58uTVB6PaDovsiVAQ9r8qaYDc/8EcxOIPlYKOHO
uhG8+VfcbsPmItoiF+2dG/ib0JsZy2vLZ9X/539+PxRZWMxSbDDjaCfu9T0T9MgqwETFsdNepqiu
m6vfm2d9GD6Kbc8Uadzw7byc8XdP8edtdbLeZhBIZokXuCfiPtGER73X7HZ+/PNd/u3eRXJHQ2bz
GxXjQRU7fgN4UCPNdmof+sEo3f0HQ0DzW6UyVPULUydKJWM2SR48PI+ecz3eUSF4/fMQ34ZlRIb/
d4x1F3+6QashVaO5Y4yRa8WlORjrdk+TOXeBku5WUf5icmNejNJWTKdCzfgsruvrQeEHfPoJJ7EG
xiqUyWJ+gpT8qM3nQr/ARgrvmaczU/12xdA0oPmJhOAXUYNc0PCOWHSymB/BjeQaTxiwbnVXvTJm
G2iVE+3PgS6+64OS3a8urMCugcmcnIhaDRY54Ubn65o+GL3sF75X8eUK1FsRgrEvHcTHktOxOBP9
s9iW7DK1h0O4G49auBFz+BDO8DoBB7vqc0fYm9vo8J/o9K0L8K/fqZ3QzhRBNBOg3dBxN+jlxU4W
2OUtTtKb1Gmfxbvx2fL1bbL4wu7cpfEN6OD3oU8ilKzCk21I+URThR1RR79TxWZxWj32JmybrtpZ
c5UYl4/svsHyrzxHV//+BHya+8l7l2utgJIxP2DYtI+mP3t6vlffI170wcF5R7f/Knxt9rEbXJ57
mr69qT6NfRJGzPgTDrQiSIry6EaLda+agl9RqG/PbP1z45zciFEDh0nMDB7aHYYpkss3NT9oCVyY
7pp8rX0P3S3vzhWdzg27/vmnywVBuUYI6X7SCUdaDpZuWl8lybkgcD1EpwHL5817coXxHmndUDO5
VXlNdeqb6n5wgUsjhkp/1+YGe0QbvXCaixDZxz9/2XMzPLm7lFZVk4xyuter9/oU0C0ng47OuS98
F1V/nuFJbqR16ZIHmHt5oNUWW9SyfZcku37CP62WDtVYHxu1OPO+fTczsEAU0lZWAbnz72tXVdFk
QOE0wH3zkAupU6n3S9Sc+X7f3f2fRzk5fFWWN8GoxoZXvDU4oQXiI45zaXaOon9uMifnrKqmcbEm
hjHr2U6GR60IabXkZ8LZ75YJb3VQ4AgXAQU/GQUTqkqa108m0tkGfS2n7W2lamjyhqaeU5+eu8Wu
5CS8lsZIrtw/b0V5/etPz8Hn4U8OuaQ0XQs6w0AdVPbjy9mjm++3Tn9rHNaTUOD86c6bGSnC1KVF
x1PiWW7888+/4rtHdtXAptgsIw5/GgOWWZqYS1MSa6e4quuiPWBj+echvltMTHUMyvSr3uFpJavR
aU4MTcNiAq7cdGx/ZzHM2htE5Vx09HV7Ei5Y8D5WfDtonJMV7YBxKEJcGbzfooPVq74frmond9A2
2LfHFLL7Gr/+B7UyAmkyvXUjEU+fIsPov4qZpTNDnSb0PtuFB/qIutPtanQsrQV9u3inP8uuKJCU
/fuck9/zlpM5F3KL3HFAFC9Nl2GC+oB1W1nmmTX87sN+ShVOCyE5ys6lKU3YxEs3gXwoaXR20c7q
b/68Vb6pXDMZJEDgpNEL+GIljvGwjB2byDj+spE21XX3C7daT/zVu7M7/NA3+mE+nK26yF9O4u+j
rn/+6d0z2qKzKmUxEIxGJvcvt6lgk4Pfz7zzld2vx+H3wU7Wa5EDNLQ0BivkyR7CEBhz5gAOO/Ml
zw1zcrsgvCbXS8eXjHar7vYqq26Xfuy3m8Grbie/viv8c65S58Zc//zTd4zNIc3rlqkFs+pO8y9t
CFylOnfIz42y7tVPo1ggsQU9ZpTRQcBKcdXFCRsn96ZDjXCrNT3Um+kivjs3uW+PwKeteRI6NP0w
4HPIsLqVuXF8R1PXBr1gx+mZpTs3v5PoYYgm7I9nzlo03ZXpe4a2XTKfOWjnxjhJdLRmThocJQ2v
C34o3Y2U1ACUfv55C377wVTIFNz7iAKeMkzLWQqEcWGMUS/9Xmn8XgC+2AnAmMTdvz8UKmMMRPBI
fe9kbUqjadIkYG0sCaTBeDPgvWS2IOn+bTYrmqmGZq76NcRZXwbKgcRNQxNb3E8Jrd9NukelfJP6
K/2melxh65mj7P4X7ZhvriiUPlGbp0iBaNzpDDu50xbLqCxvdga3upa2oYdTG63n/5U48rnRTrYg
qJcEgGhtUQub3OZXf9FtQdz60yv6z+7Zq2pdnd8DIfwQuO4RgIIHAGX19wOdKEHZWyOjtV7gG1SG
H8vLVQE6RTVLqZzlZqDRpG4BdJ0rf39TAiPmWcVNYSiT7395udthIdaTAq+ryyt1uO1FZacE9YUh
D24iFdciOFPQMdeCcG/Oxn6egkeRnjh2rbfNsgT2qEhuUAFcEksE9ATheQyqQ4k9eJfvJ0n0zV7+
0dTWP/mL/9/R5W+EUZ9Ovvvavf7Xe9HF3Xz5mr//428Xr00XF3Hdv/9m67L+S/9j66KLf0cywkAt
BynUVVWWrT2+t90//ibo0t/h7uC1Q5yLThIK0n/7r6Jsuugff5PUv1MugROCl5W8lp65L/+PrYv6
d2Dx/DuwRRX8zxTp/8XWBbFHfZVvBwNLvXeVXv59r5vZFMeZEBbuKmgZb5ctRWZ/8FZFhPOhxmlb
8MtoJ0+lNtez0kVR4bae+CEdV7eRYBP7q69k6JhP5zkiJ+/KOqCloPW8aj5SuD/tqo4YSHQSuEdX
MzNbB1NZgnsOz/blTm6ML8OczKvucsUKFIapnue98Ta+Lvct9jSQ6YNtGnnCjbEHW3gX/cg7+9N+
u/7nrfSbGcd6GX26rL4MffLUpGqYRy2m9e7oLJvxUfXCvbhboNCOu8KLN+fE2v7CavxpvJOrGMfw
kP87U/2rc3XfOqU/7YQNIGYrsRM/QS8fuqk7HKqfCTxet3Yhbz2HjuVMe0PD8LDcZH58ZyKG4Zz5
FCcP/D8/haqspkfs5S/BupqTpFstn6JzBzdoN9VmfZYEJ8SIMKUY5wWwivttuf3zuN8Oq5OzrrZc
PIrS70cIXLUlZTPDFplqD+Oyqea3Ns43umqcGQnTk283NL6wWJqJ4lcfyaEtkk7O1xMkdTRmQgfl
YLfJUoDeWLKDko2xDSkFuAdy6y093g8qBt/xg4XKUNR6g2IrFRbb9bXVXsnLlWQoFNWAcbSGbbaQ
h00MY+j39Mm8i3H01urY19PItoLoTjCQhADXn/aHooqvtcyi7vxcixEUDRj+RvqaiNjEJtKFJf0U
F4Y1OnuCl1IvNyJy41Uie4Y5uOkwgmiu3DpWDvJ0h+WzreBuy4z50d2tPIEoCeGLym9ZddUyeBMd
Ayl0R+0loMFgtljOiNZWx/0p0RN70T5S4dhMpT3rmTsOcwh6GKlaK9hEcbAP0hksu0494aFHOhlF
ZYgPxSaBv4J7uxNOr0U+2nP5jp/33SLcyMoLLKerIUcxOsmsfV0ZW5xgQJugxxiUzixMm1pULsu5
dbRKcVf/8Xz+pXC/DCbmx92z1mW7JNoZ8JHzZdpgBu9Epbyp6PXAwdtWou5EZn1oTc030+xHM+l8
vHkjGjWa0bMfh7WXBJFTM+g03qvtvZBYTjYHXj+UB6FBINdQN0h62pkI0WUobEUj9LJSvyprd7KM
H4kZ+pUoYF7b7jtw6LFsOimFxXHunFzVbQHX7yrdLEZv511vN3oIjHJy64Ydk5THuDDsKKy8MFkO
6FbfQv/w43hyp7F04dC4SVHaTT+5paLuu2I/db9SbdqaxbKLDKKPXLDHqHd1ymNh/mgICx7bsAAT
FEzUD71ZXF0NHFE17Cks98t811iN23dvbYsbqmx5g9w4lkHTLTacshmcmhpNnSq7Ptfd1ISCMPxS
wN/IhoGMVbAtgPQKAROQ+u3a0MZU3s2C+66bSYhojOiim6u9VyvmayNAlIBWVUTcyQCmsZwpqvdp
yY/Z1LjwqNxy+WnC4QVxIFTZRizSFHYS2I65PKyVDEsevC6TN8JouZbROEUXgpOWnGSBAJFjFjbC
v62eEQ5dIfU73YCXkM9uKV+DatguE+jh2rzowtrVGXAUA0cdtmEfkTRukQI79JXslimYg3GxJ1kB
3qhvlELeNEoNfthCD/5qSjp3lqM7pR7cpdqK02SryDoO/XXQxLZgImKkQETu7xaEmiNtuBZnppZc
R0D+lS7YjVphJ2Fu1z2MlCZyJkD6cIUus+RZyEHmUx6GxGlXweRGC1+VvDmTDEdR+12hhe4sZDby
+HzO7FjUP9WicLWVNaS8Dd2ApXm2H4XZzfVo09bpxppmW1WaH7qJt0Itgb01bM1o3LRErXzI3Rxy
wGp4lNKw6I3KDupbS2/tSFHsWKndPPwIBCaUabYwPanCroa/bVjdxTQkriw2rp7I+yRuvUo91ka5
abXcrUsa1P2Vqr3IQuIha3Nt9LeikdtCetcZd11kOm0YO6aaIL+eu1mX4aF5D0/sqM/YaIzHigtQ
aApba2e01LujCfMQRXBvFN4W9DRrKfMXYXDDaLRDvXXR8fUVqXHM5qdg7ut6Ooai7lYIxi7GL51r
GNUUR1BiO4oHG79nV5gCX5h+akG/4xZxSqG2e27tAuBgGIUehCF/MXTXaoUNHzgNCenDnFKa5ZPm
udgSIM+lbkcYg1AznCj+MY3Pddj5I8Kt3UOovYiUH/jojoyz5pDkm0LQbs32LgPpv6SQQ6N0y9mf
It1fxI8kGLxW7tyslTfLrIHFbpzYEN1xnrxZfKqHmg+M61bVuWkWbKpw9YP0kUqwRxPccw8pDgN7
QYXFN6FWFFUXyRBs9Qzd1jA5BmLqSGK8FWvD7yuEPsmY5liBGI+xeHjHzexmvexIwqFsmmcjlbZI
6HjBeKcXy7Hq7pPyJaiO4yDC/BocUe7sqCk9QVy8prwOyayDVHalaXETBGP1anqdNNUVksDuCmBR
kuRknbIztWMOG1hXJ3Kg3O8DuFu66ASqZufam9a/L1bkmyaAsRlD31D2lb5zEO5yUOu3jaDeGmkL
P0v0WgNRaBD3Sr6bjGg/zY1XziY0tl2CYlJl1DtVyTdG+6zKC14DyBLrELsmxE+XhfbjLF0KOVjh
tQyQtJuyCZ8L1XArM38I4O1rVgI9BA7vyoWQLlBwJaeDT2BobstlNQFyMYfHoK+2AiVjC6MeJiHJ
+BKyewag5nKg+FPMrjLoviczdLHbkhBh0GKvASSSKNcws95z7m6lfQ8VW0x8WeUW7FLHsp5yS7xK
hcwLF8xFrW2RCTutMS+FRt7k5kgJw7B7OfZqKdlW3GNxt++BLZDzcKPW9lB/9EHpDnV2QXC9NSTh
0qyGfaikXkArmPKEiY1saip+lfbkqISBOSaKYehbVu2gXmTn+kvQWlR/EkcQw81Kt+jV23qq3cyi
Tg1taYKopJW/Rir21lWszY4VL1dh/xNwPIyQzBV0X+ombxIMRzARkA0SAgZhDz3OjufcyeCnhXGz
DYWczZ8d2nSrzaojVDBchdsYOQGllZ3QQmgn7x2pQL1IfDdC/SWWbrRIdfPxZxtkh7ht/NwQDot1
W+imsyRAfqPcF5vBNYM7tf2QynTTBvFWr3Yw+1xlSf0sfhz0J1FRt3BuvalPbJmEXMpVhITA0HcU
idSNucRX+DA5aLe6SvkwGvpWaZpdmcGel3GkYRGKLIGbZuJBZ2x1eZ8BW1P6ydb7n9VcO3UmO4Ik
H9pY5ZKMt3kVurX2Ulj6HvmfbQgcMrc4g3Fj1xO2ENJ4kWvzxtARO53MrRgQQ4jUs+XiYhysYx4m
h7EOtmYbwIBDrirpXRmt0kJ/N4LYl0u0ChqmJ+77ctkEy10v0QwyGz8aOYzF8m6Fr6Va3egS/ACx
oJqX2JkJsSm5qeeW4u/DkmKa2f6qI+7KBsh0k297Vl7QMQQ+FBr+8BkhTvkqdV4SHgPNcENENRYU
ArVpcLpJssOpd1twx0ZQ2Mil8KixgQdlW4c/V4G3YXqzsG6xhBeNv7pB24itFI3ZtTbEIHl/5OP7
WKAsPTzVBYyFyriczTehjQ+ypm2nVnvuleumeK6bYQ8JxZFNAhoDs8/WXjIaKdkOfKszW7Hd1IuT
m/lr16t3fCuekeZqhhw3S8nGaKSdJb8MLXaP2Q3Bo6tl1Gi5W5r6Osve5qiH2Nb9nAhwy9bYKzBQ
s0olpG42iBs46qS4ZjzeGjPM3izQd3DT/NnqiK2GLX7T8EogeifBLhmI0PTHfn4wzZGAKrGnYVMy
sbgTbbHpvcU0tk2Gpu0oEOL3vEgZV8vyOkAKQ6nwZxon+5booxzhD00VT/B7JyBIZ1ScIHVyipAX
PXgp6sEWxQ9lGR05rhw9e+0Dv4fVZw4a/lPlvYGL01xW7hx3TqdBCBXzA+5idgZhUatkf8qlVwzA
H3pZ5C9/TnGnR+jVVsO3TIVMJhwQyuJm7e0y+6WjhNlc1PjHWMKhhjImw0jv2HhWIDtFFh0yXKnE
edyZubwTteKy68ptnBdvepzdJuKltqh+27VeEqkOrGi+9FVvHtBNuJIiyW0g/0s1X2cEMWMR3dS/
1PRS1gs/TpJ7UZc9WYj3rVja7XBAqcPvTQTGmmlflqKXGz0XDh2MSPF7vcezcA6vBdm4MMf0WV36
Q96ur+JdoBZMWb6JeXHZXLdNpL9G9bLFdxZqcqNv5Sz1FKV67GsojlLmpLxWhTRuaCjiCiXTdsr8
2XyVJmObqJ2bZ4JdqPVT0dT7KAwPIcGwXmWhbRp0Fq3pEvk5iP76JsqMj1iYj0U25lymFe9945bk
dpD+76vRegqlWwFNkLTXdpUuHUwlgbQ4vVY8W4Faun2OfJR+M48Sxyh0DXLNJJEwuZXux+K1iJ6K
HjafnHljU7GCcJRDqPhvYRDbKJVq01Eoby0p9JK59Eekr8TsShC6TVejZ2++LQZBkWr0l0ZQ3YvB
uFUtfqFSufLQ+kuITLh2a/VhaItd5TfhfLDE+dFU66NhtbdQoQKoqALoxBLmbkakWrXNgS94a0aE
KOl0W43dU9kWhPbiJi/DrSyoW1EgIV0qmSCl+KmnGgl77KZhfCPreQW9TJmgeb5RyGk4glw5PZK1
ljkc5NogcNJTNCJr0p1bzLscszZn8pzFlvKXnh8hELtnQ8rma7ZZruy0TH6JrOIi4t6xgvl1qg0v
7yobnrItyg/miD8PIiz9MDqZlF730CWnVPCbqiKnGp2A/Z0OUKaVjxwerjESHqapr6mt2+uFXeU/
xfxHz8k1EqgX/XuX8WjFz3V+ZaqTV3cf3HE/6Uo7Uwn2bkhxTF68wYSWuBh32ig6VdFDVDM3Ct7u
Y4CogBTsO0oFpZr+HOf4diS/MSroohkKE8/q8CrIPQGsCF3ScIpCsU2QaC1g4sgyryIDCqMqUGcQ
d7I43FvEBEH+PPaHVFRQu6iOiTJ4M+kGZkhB+jRNd6Nxb6QlnMrYtjjXCxUk8alEPyGxQrsAzJeF
W5E3VDxo46GcX/MEzup90l8okKIFdCTSgkIL+2NoZn8pb5d6ZwbpRitLl3cDxiA84LbxZiS2K+1S
0GASQktBeb0KHhHZPS46ka6MqF/9yyiOIsGyodyQtpbBQ9zf6FlX2DkuaQFO00Zn+slCct4miAC9
ygS3wdFI0JYxNUfuHqrsQRX9pbmuSWsiCiy02/v7DLVFMxvZFKo7yublJAoX86JvG0U/WDwaYVN7
a+UlVXJ7bsqQCLBw6uBaSELKMcropSklkharbfXd6JFcKu8J9Z4649gZqZ3z5C116mr6k17ux5Kk
SuvsvN9U/OApYbtmhd/2xz65bqfFlvk7Q8bIOgmt6cCPFgqu3E9GM3sC2JyA17O07tHjsLUemudM
JaiOHIlqzdyHsZ3yOvXW/cwqmful+dFo3IlB6Cx83oZtXCS/iHbdSHkOcY/Xs40WRBu5YtMOd5qw
baLB1cWjLHlyDcSdl0pQVMo6sHqv2lC0x5nlVbm/9G7aCGRekvBrRJk3LsdNDjPUloJfMlRSqb+P
5kNRPpjlbMvRVVHftnXjBG3nh9lFLj7GC2a2K6eUrcVOtsvoWkcfmgKAob4sMhYXlCNkSM5ici2P
T2SZdsn9mQcpJz6lP/fQLVQ2x31hqnbabpeafO4hDF7mPqMig6YOus8QwRflJhR/ifrtIqdbQcIr
hmJOt2Bja94jAcNJz71GKRGMGDq7VrtdN5VekehH9Ik8GSmBII0eGkOy46XZxwSQHTExVikHw6R0
Kokslrg1KGm1VLBq7Qfsb0cdhaPICndiv7XMC02mRg/xLP7Qg6dm+qWRQcp97KH64MKTPCaB5cxR
REUnuBiaaypbLX4vrSI4PVtk5rkTAnJmubg3hWdkPeH2HqyRtU8xddekizxRHL2cDoHa2h21sBTM
H8IMrpzqB9VqEdAp7Ik4JGiMC7kjW1euzVqnWgD9EwDBzKvZD5f1gkt0JezlGbk+5MIyNmGRXYdh
eDVR52qWdJMGy67TKycpqBvzJpYyp7B+7lGJ1eLeMUvDL7TW5jYG9l4iNaNcTWPgAHxBjdvc5IA+
9OTVLOI9Kjg3Rq/cGkK5o9ASRPphME07IKSMDRCz2hMSw2QB2N6Q+XTSSyXVx4oUr2z17TInntZR
JEve9PB2UPdNR1HVCh0Vh5l47rw2xMZMgJYsvIoUhTpdOFSNaDfTXb0kTp+PuzjzsWGisHRPecsz
jBamOVFdGthyTEEyLr2myNjnzVaOOd8R+giIwher0YtuuRCK7VTYSWLlItkuSo9aa26RPROlEbJ9
5YamvJHSFA2Q2hMyjX8mhgRtHWkl0hDdLq5Kry3ri0J9bczifuogBDfhdkDHIlle8+BdNQJ71cux
8JDN9fwyEl4M4RXoNNOMfC0nYbkNZwSESnsZaxIq6IVR+BCmSJPU1WUTIx4TUqMdAj8brhqJaqzl
Kv0umlFfzA9Z2WyjbNcLqVsie1cW1d1CG59UXuVab7PrcQw9CWjePOpuMcSIDAFohjnYJrddjP0r
aW7O8Zqbt6RvN4gt2VpyL8e38/SeVdd1WO5S80pcnpTYQjdGRpdBPAoVpplmzH1SOR27ckSaejAX
Cro5FeWU3qdheqpIn39odxQcKAnzQhWeNiY85heqEdroqVwrCWDW8mIgEw3r+974USGRVIrvgnWZ
40ybtB8IGJAnlbuZKLIenuJmdpEw0aLY64ngq6zc5tThsq46DMneqhPOX33XzIpXdPVVSfowZLHT
Kf1F1Sn7KhXWS+lCnpfDMCxHy/RoIrjJcJu2giuD/2TlPMQ5KLUAV8iuzFx9EbLBEWKufR7beBm3
ab+qvSz7ZJBfWoR9BG45mYvMMqEry7IbKMkB4dpdKyKNKcj3g95CFo2pLWO5nYf7gKDLiszrri2f
urzZjWlGtTHb6611FaQWtWlUxZrejZfUG+bFx0jSDRCvCpRNMwg3iLngUixKrZtl/T5sZbsUAhdG
9tWsg0Ev0MCJ6vQiS48NZXaBd1mjJxKD6NMU3Ec7YavolS1QVa/al0Z9l63HsiCPqrB9IRcN2pSe
DfIN3eR0dX5HYXAbQC8viocl/FjfsUgCWs0yVtNgl8VNR/04AiZsId5srnEBsd6g+QNyRMa8rLUq
N6u3Kp5iq1JUqgQbgdKHLOY2EphuHr+PSuA2zb2m/JIIviz4tLNbWbthor+h3oVZ5I1UbisK4bWp
4Aa65pxEvNlVJxRO2MVO3XzEKTcfkG+S+pjZQVFPxLequrOKd9q5Tkr+UBuSt0xACfrIHwjTu/ye
eqg3qO+DcCt3R3JRJxdbW+hLpHUegv61lC9knEGJ7uQ1GpichRwx4VTqFjVoHglzSLjk4MTq3Kh5
gFDo4OaCvC9BTMuW7KjFvid7lIPxhoeEZM4tBMx8aRjJKLnl0Q9F+AjSI2cYOTk7onQ1iYdOA87U
bcfqiM72rlFfR9ErpRIx2Ri5CtVWYpic1mVQEuZd6zSACgsACoY2eX5RNi91dCEM96jeUf2JudvJ
HyccP3XLLqbeswZ0N7rkMoPFlI2KO3eHXntO9Z6Yitr3LDlN0Xoq/lPibqKmoRAXaoM3tgNcks1/
c3dey7EjV7p+Fb0AdOBNxIm5KFShHItu098gSG4S3vt6+vOBrR6RYA3Rrbk7oQupY6v3qjTIXLnW
b7SUunzQLZr0ssgvs4BHiczDuJTtOhxWtRktj+ZtGiApg598egmEHPGao92qv2MFyyPeN1YWOAoJ
fFhB8KElrCYPhn+0Dc4cP35Eh8ggtxKMddivdPXap2tjDY2Nj2ZZLL0yW/AGUvzANrxdXux1Cx2c
PrqJEQZzDc9ROtOx/HzpRvEGoZeI2yZxjlnmDEm7tLQB+11q81S4lEj+3SXVFu1nO2DX1H28ijV/
VZrUhMzYLrm0vPi99/vbRIockTWsqLuYyJV04Mwql4z7eIl6x6Kp7o9xeKmSt5nuCyinhcB3RA3n
Kqv4P+aIJsXKjTz41LQpFcrsE0pRArU6Kb0uhEcBTFcTXwnKo06jtKKFllLyVcNmVVFikAQILl3l
KIVCEdKF5U0dxmKtwnRdDJ2jdwbXf2ELMcmO1636kPHhZlxQ1smV2tZpNLHjFnmWrQIkoiBh8HS6
xp6b4oy2qI2nAanw3Hfv6wyBFvp7eWowdZThq2a4SnNWppGuOuEpJbMovGdVJP9sa//Sa03bTaFq
8n7rOm2Ro6unu+Gvvq7ucjGmOKwsGuEgce1qwXvK01SN8hV6XY5WVy9tKF4dI4gLXOOihbt8fI4A
xVlJ66Rw2xmY4KnGLXhj4MbIHY6ucl+7xKCouhhBGWDcurKj17mVh31dzcnCjr3maXf+c5QJyjIS
QoR7OnrROvxxAILoX113ZLmIClFaNGm39I5MUSzmBZdG0hyVYvzrfwo/QZNIR2Au7tgKD7fmrrHs
5mnsv5PE3+hcx6vSFjfczT+33+cmdoq9gP5iNQEd8ah6VfL7ZthH1t9DQH4AC0CkIyYBuAAPmEmH
nxpqpZJepazdKwpennmbhY8/j2LKuvwWY4TAfUKRVkJydEFt0aa7+ANvxsexsg7tLt1LO7SUNtLj
31TI+COkYWL5isLmaGj7NWRRRYaAul66bANhU8WeraTuzOJ8INy/7YhPMSZwkSI7VnmNshjwlH4p
AwypMhvTF/touwsU6OpZCN1UFOfbqCZQUkWw9KRF6w6MEXBctJ8AC1agtQvS/r02A/Qc/7IfhqdN
iG/IfWVJcyTYoBfwAAFKDC+KJ9l52VB/JZ3xIipOzernzTJO2reogE2wV5Zk7Msm+1E5mmpLMx+V
ul45Hwx0Dkl+BgmEfyLv6P8oygzO9OQwPwWcbM4yb3Ox4Tzmu65hAregL6ttvZ4DvsvfoTTIGKkj
oefDk/HD2vDTRyC0YSdldUIrydEeJAfR12LRo2o0kh3lrbstlqAJ6NHaw8WoJOFfxXa26bg7lrxi
6J79PM0nNi8/B/aGieIROrvTD0SwStFo6xx+N9gqFbWRxP+gIHN12/Uhzp05wueUTMjmNQAJivhh
IgcN/2SyskIgCmpeHFnZTt9qg+WkFtl6RNIsNkvF18hawoUWNWtFgw1HNi7VMpV8/0YLLB51kW3G
1YVVvcrJzEafMiG+/bLJFrCodAxtyS/TLoZkiUJ2BqME4f318ODf0UYPr/u7Edo1JwJ+akt8npHJ
valVYezl2TgjY2ar0/jwyR50JG9oss+s93cY3zj7qoTRhzkKao2fwaftl2SSKLvqwBgX2qt6FT17
m9Tp7wWbpwV1dQwNmOwVMtpzG208Jr5+0F8CT72/TJcMRahEjhHe0xkdwihFYI26qJc8RlnLO0d8
HKxNo81IGM0M+OMs/Tzg0LeqPCVu1z31mk5OXtgqtbem3PWAX2amd9wiP41ysoVwwDHNrGcpA17q
+fAgtpSw/UVO/uwCfsry94ouY4OSJz0kO2/N9cwP+J4qMM2Gaoxn5ogQnFx4TRfAJa6V8TLqVuFv
ekLL4tC+5Pv+yr1wGztzPEc1nJmoJxfXlDQLXyISu6njlKhnWqN2RNWU6KL29xF6i7qAUGf9poF1
i8F3aOjxVSBkZiJ/vycY76fIk2xQUmPPUxILqzW4S8P7sIKTfxkri1HJDD29jg3t2c0liukWYrcz
yz3Fsv9xYqDgreMmL4nfdCSObtJ7Lt00LuKjY8jUUxfyCk+mi2RFfyB7k/aJ/TpCf6N8QV28R8uQ
/453VD4v5yhx3xPTcSb++7dYk3vaawxPDI78lpwdlneNE9Kh/Hm2T062xbk9IrlRsJhsLr2oc1DA
SMcKFOHUI4KBFDWrAhEZuj7tdZzN7KtTQ5KxllchlwMSnzIlqyA7itGReKK5V0DjsNQz++fU0SvD
INRpaCk4pU1G5JmVVqeeSWbtXYkir3tFPY9dYweuZGbuTo7lU6RJlog5bkgt1UiXBcBUN1tE4dzZ
rpz6CmUFXf5R1g9j78k9Uoq55dOrSlEOu4j1AuQbnWRaLFkV04myDmEPpTV7cencNnQPhqi+MDM6
/sFVoEVbjyIsbygQdmeil+yy/lwq3zzjpdWqrSlcKbxu/Sq6yTUTgjzsWQWFfGXmsD65HJ9GME7i
p8MaJeekC1u+5qJGINzXFy6t4IZKb1LN5JdzkcZz9FOkyssQ6i1dEM3tfRXLiyZLQO7mOyV7+fmb
OXUgyyqmGgo8h+8eVEID+Gow/WyZ5jdde4aUAZzfcGZzTYnNHwfR5yiT3SUOCPjSJs+W8lreWYto
ky7jC6SbdbzQnNApX8go6k3jDI6w1p3E8ctbNoM3r/o0N9xJfpEriorGPT/kQ75rn96oNoVyO31B
/lqy0xX1UX8xl1R/z90NUREhk+gowCiaMQ0KwbNUYnJ3dV1vq3W07hzVGXHwPy/leBhML3fc5DUL
DglCzNO7NeULSTOxyMDIoY4XvR0p1obaLsX2GpDXzJKemkhF1iz6UliaIAj6dYPqjVH0SRHxTmge
suhuAJPjCnMHunQqX1F480MbUaHYTeVV08pAgTr1xuXqVvUlIv52uscMxnb3w2buMT71Y/vYpZSF
uCIU5HRwpv86pobWZCeXFbv0Ctkl9A3H9ERDH3mRnHlnkNGw86IVOxIoqhfePP4KVNespNaJOgTb
xUByBpGu0Xpq8jMKK866wBTGp167rd7abbTyVgEvdhASAeqOOYw7wEU/b56TrwvFQKUIOqEswn37
OvhMlbDiBtkADclcH5fFVfIEffbNJU3hvj4X6N1fuqs5qvqpTwPxMHj5iDDhITi5EyogrzqdiHGs
7i6FNgkrf1uuq79fFgPNgwKACfYGc7jpnA5e55VlwMnd+bAlvU2ywwVAhBAjP2CWsT5eWts5dvAJ
qtXXmOPm/nSGs8kqrciJebQW5Vm0UfaZPerXFnQbtyO9K1jOPWNOHQGfhzmZzkHLyqrPeU1oDY0S
dQQ+PwiyuKzklyHRZ5KTqZHrx/fCvYFaPRVVmJKT7OTYVXUO+zWD7QPvot4qG4BqKX0hRIdGC8H0
WrPbW0rtbbGYE6aZDT65UjStPnaWSjYRK2cFoGATgQXDOJBUOK2pLKpa21W6/FoW5yhZrzxP32F+
cejDdwNaRGOC3qZx9vM3NF7/0wNYVTT2GJmagrDY1wVHjD6L1H6cfTNfR0DmcjAMP4c4eSLCOuRM
pPLEYT9ZYWyVPBizx4yUHh0geRXsLFtZh+cQjf+CINzpcGOGy7DAx06ZVbnnKzF2BdkyeVev9F2z
bjfmmbct79BrX8+u6fjjv00gnF+IgqO+tDFO8KcvZjSNKrQ0zJbmYSw9ATlG67Jxsq28CNFdmNNu
OlGo5Av9FG+yYIaKj4arcfroh3LbrPt9ZL8e7eFsvq427sbpyGi9jQ5g1AsRNv86sjqQ3KKWucgG
iaZYvUgNGfpAvkqzV4ydIU2Ih5mNcuqC5npWDRyqEA1XJ2Mjhw+STGOjwJYqZYjpyardZK/HnbQL
buhSjZ6mf+HyOpW4fg47/vmnJcQ2SpV7l89Sf9Kvunfhgsah5owG6qzkQ8r/PB/O5vXPToXVJRim
MmRxCICToyjpWrcLVOa378AS30uqspDT0JbUuV7HqVR2THtkaXyRWdZ0JWMhl5raCsYCKa/5J/CG
q+Qtvh8uzC3vsyfRAaS5GvZAlWEHLo2ltek22pzE54nhfvkRk6slaYKhV3I+lHrAQCUDAnQpAyhT
uuufd9GpCgKBFHTvMBY2uUC/LieIUr1WK8rBBTID0TV0Exe51OqZC3tpLj3sJBfxwlv72H+2K39j
XelOe4ioyvZzCcqJ/TwWBKHkqxaiB9ZkhSOhjwOl7LhNu/PM+y15Tt2KM6frieuTGGRfBOFJpE2+
UoUKhUg3gbWFjeMJYPkycJ2XhYqKH045P8/t6QH9O9hkDbVeGThZx4QLdPCQX1sqXCX38ecgpwro
X4Y0uS9UtYvbRiSnHfWPvH38i4qPtkareJGv/4KZ8PijJ+ccnx/+u7jHYauoT8I1iKm5ecHn72/z
Ld4cq2Sdr0Y/dXWT2nMlpRMzyFGqQM4fVwy9iK+bcxCMXPEbHnMNt1P4Vra3XTw3fyeKFl9iTFYp
EbUGCyvqIrX0ZsCeUvJiiYEIlKLEpvVkS1KFDZy8igPZnlm68ed/m8tPw5vMZdeJap57Iu+5dXw5
ank2TnMGkm0RLIu5/PjEgUJzhUmkOjMe35OpVOTSCHlp4dm4bFZ4LuTWbXBcjR6cic1tdVcCkVN5
9wyz/btTzx1yct7FY8MJha7pEZNmJvIAFAOLFaHPNUcHgVZQDqhGhd3urL7mPL0HEPExvX9LMeMi
f0t/1eXbW314zv/v+K++ZvlQBp5f/9fXf6z++GfvLRsVKL78A/gx1CiumrdyuH6rmph/lb/oX//P
v/qH/9K0uBlyNC1esyatx7/Nw/Lqs6wFvPpPe+ibFsavZwjh/zhrXoPnb//WJzEMUlNeW9BzFRXl
ms9iGKJh8co2SMAMqo7skX+LYXC34jpJLjFas+ocnH+KYSj/HKU1kItDNoW/lz/6c/yXf2xmpu6P
+fjXP3/WUqAc/G3TK2O/j5IqfT/lW5Ew6kN0jsKKd3dlQkTz71S9WWXqLoJTLW39RFo2ZeJgtnOh
pf4qzI/LxNRWcSmi8qP1MCEj/bLuo7WMv13Qwy2rEu9eEowLL5acI5jUpgFmKb3LyAiiKr3RTHPZ
KQLYUh5pxchgruG1C7ujD9dQfpCVyFHpkeemsOTTX4UWsJdI2+qB4NSy9aCD1U1i8VwJi7WvCnYe
vBbHN4WeswrISaXwXLVglsZMT7IAlwP/aSu4MzCFMPORDN8xM1hiIfSJXsXizt+5I43BMNYiIq6m
Jyw7SXOG8tzo4LKbmKfm4NarRW9iOdSEa00PFml7dzzeFUm8btP2Goql08XVolWfsTEExKYDf348
9toyIili0hcKCqw4Z2Kag3yujypedF2Apqpv4u7J1O+x5PylJd4vFTrzwCGAwxRqWuc4ea2PId6G
OEMNyQCKDh86y7VjHbxkdF8U1L9hIJYwfRMg3kac2np+bTYo5AJGrMJwLSALi67ggV+5yCpEK7CF
rTTtLIqAHGnPlkoqTPXxiI0caZscBJcVv1jpim0J0zQFNnQc7YNc81BF3qqmQ3ZEdE4JlYUGMSqt
4cMPySoG4Znkl67a7LMI0ox+CAXUmGqIGGG3gPtbS8AcX7ROwDbLXUTqZatECw0IU+7dHbOcR+Rr
RdNbA+iLksNSUmJHSPr9IO8LD2cqaE7C4G0MM120tLwV8wrHL9YdbW4fcqPZ3xUgGgd2gAI73Ejs
oE+hiGI12DXsOACXcrOqoxvkop/d6jFjqK6Z7NquQjiiXpXV8NAXJf3Vx6ioX11Q6Y3vXeaCemkO
yaMS5GhiqxeW113Qq3fqejvAnBQyZJhC2MlivKpry3FL4bah1NEE+drXAzsIH5ohtFv9NQtqRCkQ
Z3bhmUsi00XamG2tqoTvv4sMbWswHcfW3MQxwhMC0PzktbGKC19LIBnEB+N4l5iiHQHjlLQ3D1JN
XvGpHYHkIX1Wm7KdYYiSecrK67V9LfhbrzxCaeZqwe+rio2Fq2VnZm5eFcVtSWmkM8Il6neHIu4v
a7lZQ0myO1Qy4spc+AkCbqW+LpR0k5kGaH7Qf8Af+/LAjloIiWJ3lDc0QMRNuI+t9dC06zZ7OA4X
GWj1IRgWSdjcJMWlJsEdCt/YTQuDEsXQvgTeW8BKCfGhUn6HcQGEo1se/WeB8QfFq1nvy3LTxsNK
tq5D4MNF8FRG7qWLpHOi9tuheBPjYBV42mXsg7T3spXYXFfVPg2Dna8+6/h0trA943IZFNo1QJ+1
If+SOCOSNrdFfdhLRrDUA99O4svcKzeNtEmKp8GrFkqd4ZuOp0u/G6TcKSNpcWQlnNiMEFgsGYCw
0v2dol01CmjkIXYMjMQaoV9JQ7pLhfaWJ5CMEkEmZ4CjmYP8NRfRA1eFyyO3BwxB7yGODyY4PwOK
k5BcWiEbE0e1pN8kIoLCA/++vyyhYvjacTfU7aJWb/XjikLtbhAQE1AVXDRfck0GDRCCf70ln71S
lI033AbGtjd9UPs5SMItymF2fYxXCr6rfvAsGI9aai3Q9maSr7v07Fg8+n2y1mGJDVK7MEFaRBCZ
egmVeeM8KXo7oDEqF9itoZwgpCnslV9umF36cb7NwHZa+OCE4a/Uv7GO2qocKLD1ly0gYY8TlZLM
IorAD5slfzRw9rH2PJhGNlHjjnDx5JAGIVD+h6rFQdF/7lyYVCxAJGHREMBGwCFudJU1klsjPnQ1
jm3aOkO9YDB+Z2a/UqTkuklTfJBd+PKxsUxd1JJlCfyyCKlK5YhtbACwCwMcp67cZJVv5/prqG2P
nmgbzXGZRw9VhVaLdQvm9axufEDkv10P8YChW3S1iNYApLmh22VeAoAZalqvwD3ugCgAkS12lgbS
qd7kLioRKV5EwbmVX8gKup/qvV9yEyGgpng551wNPeCs8PGmbaQnVJs2IIY3pavZ7AzYmZDBJHhq
7ovKMWiZuZO6v7IsRt7wQtLu5QR9AZHFrutk6bXuTuT4rEVa5/VtIzS2DAVKgqeMqy8QYWgkJZ6w
uItqC1WhWRfL71URLiW8YSwuAdcvL8UsvhAbLlTwySbXSJt3T14PTky14IkGDiCllQWRPqH+lKoi
UHWk9GCSKzLJaFauckO/1tvgMszUpVeF+PiqW08PHUsoF6Uk234lraKmfw6EGmERbVz0ixCxjLqE
wt2ikBHykJVF+FlgoS1rnVfRroPN3MXY+moWAj/FcoChmgvK0orvlMxfiOpT0UT4okCh9KydqT2U
ZWVXzREYLi40xwvcblJXstUhWglA5EeJYoyled/152nQ2X47rEOQ0HF/EwvJSqjyV4nrWISEIbIu
IvoE+JzSX7xQUW5J0FkIIxwqIzgZEP8kmFQh8OY4X0vANVL1EUviRZpZl94gHswAOhhUMCW99pN7
TaxsMwXlwcS5+kE6QmfUVbBqwnmOIaEM6Rt3VLRLxHVfG4tC2JtAxHNLs7lwBUN6gFQ3xE+V6FO4
0XTQu7+Ox4deic/bzAGLthAUvs4tRqRrMRMXwM5rH+hKDOW5DG3ftd7q5qlHy0VHgCGWH3KxtS3I
dIN857UXngdXvuaEqh+b6qkcukMnxauy0WwW2m7NhyPtsso7ryuL1m61CUpIdbJ71qYmjLthH5jH
C2wM7b601mKHOI93XHuqe4nr85UHGwKpNT6f7MBoVeVoixBLWxPtIei7dd2tNL9YiIm5LeVtbd37
NDwr1MLQe+LEim0ZOR5NtbaDWsNKfh9MLhzhXQfdVpjXSKbsBLdddKV2Fg+IyigNOkoSN6pe/sIr
91A2xq0Kl9pz4Z4nUg7DRnKwnb4IgImnHE9Y+HHlaoeRgqV16s5N0lUbYUtbk1lVWN3U1oMroJVl
Ypg6iJibG/CujmulsC4Ng9R1GM4qqz6PkIBSOwRrEHLJIecuWxy81SE8IDIH172M7qqMW9mVVkPn
dQshpPimoQ2RQNx21ZcwCfZ+MDg5YiRq3TiyKa1bL1ybrX7ldcl1WEaO4bNHLURWIvwkOE2ZjcAy
l+kgOlon3/tkpEmP5EO+j9EI8eXqBafVKxofSx3pnyFObiBp22ED/kW3dj6mrLHXXVpcBxkMMSUo
t0OfH/LBteuB/ckqdf3v3qTT5J0FSFsYRemo7pkUYi2m3MkNOVJ/dJroKmGeAq4IZCi4bN+jJLNd
P4YtznGH84Dn+3eBp4AWHCxED8rHAWmJxk9XRwNX9Wyd6tq6F6vXuvhdwGSNRajnpbBJWhwdJBi1
SbI0BQlEbge7Fe94RAdEpJ4qNX/99EA78eCRv/cMFCSix+oaQBKq0ZOHt+SpXKVmDSp31WMgSTtj
q1yqa2+j7QGfxXuElPYoBAk2pGWnRqEPyD43e7q2/lCQ/B+fXifaVbwL8ZsZm4Ay9eLJOzw+RpQ6
4m78JckzXjdOsAP2thBfg5v8HFrEWtr+PPYTzYUvEfUJJCjAQhlb+o+IeDZgntlu0g1uuk69Rt7p
ZibaWC75Wk4hGh1V9GeR9/zWVhXZnWYhSTHF/poOIN4YS+36uNbWCKyAOpMu/5fxJpUjKZQznJmJ
N/auj8t4iTACL6D23cK3a7zj0Xpa/Rzze/2SISomWCS62BgyTZaQXn1ieOPjOZGGTShANEXcBczQ
QldCFBjmqtDf629fwk0xk1kjoWxZEU704NM2w6JR3kVf+KNQ8z9vzHGivi0cNkiqhMgutb7JqARf
G6qsQpVH3KXUwaJ1uYK/gcUpjfB55fZT20TFaMqSNdpsyrSJh2qeDvdOgQTsBNf4K6I6mwKQsxFp
WWeOHy3d/2DRPgccKyKfOiZDkDdiLxBQkyJbQGyvC2C9k3Gb+kXVuP/JRwf+UpRNCjmUWiZVRRkf
YLEXNTSOdlzBi7F7wTNAXWRb0/GvqPT/vCVPfuSqCe6L4iLaOFNQXhvKcay4xKtWxZ28KtblfXoP
F+1Zdzj5ZzfL96Ip9eBP4SZtYcsUhhz7PjTytgio2dV6bDxp63AT7oyZoZ3a/p9DTfZlo1W4UgQI
HwUZQBFcnd3wOpNv/3fzNz0k6a+7CSgJtgcmuKPfJ4+VHdzmtbLyd3Nkio9i6/RbU8cGNn00aoRT
tVYxE+B5KYwJ9cdleyPhqkgNDe0DpDyLW975ZHi2/uAicuek6zkdz1MzqtP5VSD6jGf0pMeD2xpI
tLaE4i7duD3vcgpd3typdaLrCzZKRHAXaVpR+nZKJjkMYlUYlSqBgvRnqBLtxcsBMoN6P8smODUi
JKy5d9C+NU1xsh0Dd1BSM+KFGmeL/kFkAY199hbZ4TsmXRgX10/z5hMncExIbmkgEWjaM5HTA1OX
8R1zS8zAgjv3AFcyeW7PEF38hTv0Pjgjde9RPMAIdDiL0adtFoAYheUs1vx7ZvPlV0xvh6YMqzDz
iuTj/gsfBxD8H59icGki3R38AsS/+tvfCiFN7aO0Dcxu2pstIWAXVkM6HJ+NU63s3W1kH3c0Li7+
Apbwe6n6a7TJBd9Joaj5LdHcpzF1M+DIULSzK2YWeJ89AKSe73mdOE/HqCZQKUWykFiYnDpVJEIB
aRv0lBfdCoY391O7H8+DFPfRYvMxo/9/N0nGQ+v//Nl0+NYkuSmRC//9/Psfz+nvf9xkL89e9qVZ
Mv7b/26WYA5qWAZX5egh8O9WifzPkaVCiwQ0J20Pk8/6z1aJ9E9cACCZAppBNnyE2f3ZKRH/OULQ
KCQg+C2Sg/492fBveQodGR2sOy9ZMr5vH7nUswlI4y1b3Hn6wnBGqesUCC0ioMv+HEvGmY/r227/
Gm/6OYMbtBS/Ip7JI760TCeUbv3M2kju26flOPUkOhlJlvH3A+IEW3dyC8Cpl7xA1yx0uBbJPt32
Z+Jz/Hs4+I8f5jmrFtmzhfqqPXXL/JpSy0W74i5cVRu0LuZAfKzx19xzHPWn3zI5vw0ewmo78Fvq
9KYp4qUV/I7c3v55xN9boEQBcYnaPPuJq2IyYlQFglw+GpatPymv+k7mMRQ75lZbDa/NUrrr1zy/
Z5bz4yz8ctNPYk5GFsk+yogDMRsKhXReZVteKU52Z70ez4yPvi+DHuwQhXiYXtv+kPaIi/888I/+
5XR+gblitYDpsIp09+T527d52JdxiChU1L9pYXumyKgRRaa8i8r44A/VlWlZz00+mIvSpNUuH5Xz
QJHfvbqOziKpaegT0TKw9OMa5jolfvTS4qPeLH1TfmiH6q70Qek0wS/U/FaNDG2+MYwQc532qT2m
UG8iAbxi2lMeGQz4/4iayBbagnVa3cYeas5SxV/mxeiD0gENl3Vi3WLeC4M/65eioIPviYaDUJkH
RRY2oiU51qA9qpVOlczcNrzUC79+CTjJbd4UOSXbEBVIEYk01zLDRXts6BLW5m3VMBRaW3tLTtZp
nJ4XSqVDuIO7HxfqXtcjtJnBHtlhq16j6npQs+beg+LSHn2QRpV5ETbZuyqG76T2+1y3HutIuPLd
8nehl+BNqUkugBK8GnrhVJLoNI217VXl3RTdV0GNN4Pq3fthtTb0xlESBIR04Zc/xP2iMLuLosj4
cVlLt0AOD70ROMlQ7aWIrSGFhyirH7oUDTZPW+MQct4Wo5SNeUcqjv6VgO2VkF7JFm0nIbwv47H4
XqAOouPqtJDQDdfMwVr6EiK6ebC3mmGt5qKMAFJMBTnNfIouyKqYYSZRzwUFEDTNsq6GtTnAV4Jm
5jkRtVUhUhGXCZ9SbdhKcoGfs+mhy6KcFzQZlaxDAFCoURaqdqYBZqnt9YskLd/CMtm6Rv9bNjhg
SpRvo+gcs08UP634HktLRBjiawkhTi+VrzrXROxVhDtmygl8BSN+UuKopLCYX4a6Ti3VsFC665au
ltyrfuKEZrJVa/Xa0qDXKftYT9DPovwtIwWACYOyFDscwppiwBABibKaVLeI+m1SiaumxDAzU+nm
qbGT+9nay6tr1EIhq8X4ifHfciXKNszjN8VoHqKWZouooR6nJxRjjQI1QkWInhEZKhH+qV7Qpb2R
3MEJBel3IDZ3khSs5LTe+nXorbQKXdMsSn4PsYqVjBJoy0BXrqWwvq+0mP64eoQK34o3yMnyoFIQ
dC0Tf85Q7HteDqB1PGwtHbsIUZxy/EsvLehd5a49YsHHd763HWm+JTilOeTnxztmcvrxTOR2lyTw
ZDxMvz66xaIwot6k3Swf+th+AKtbP6pX3vmYUCkv7b5chdflCuD/rWHT4Yx2ouNvxH14mHvyfMuS
GTR+SMClZICL32zIj0XZtgbi0rbb3Xbuaw2/4Ocz9juhmQjgaYHwYbwEcm5yxDLXyhERPkqscIbL
bXmJpm26MpzROVe+iLbmq7VT7rBTBHb/R/r4N0o3k9iTFFk8JqnpDsTGbcTkETmilfudaWHqToK8
n3uRy9/QWiynBsqW7ECS8Q+aJMdemlPzKD3XHsGZZr8019IZ0icjFK05AFJc+ZzX8BmCbb9StTN4
jjM1ge94u/EXUMelwKiJJGaTXxAj0GkYRswmPkP21x77cY/55rhr78BQO82efsDM+o5zONnKnyN+
S8wkq68CnYgZRbg1Wr9rpGBHmj7a5hfpQZirE5+MNz6dwQKNWe5khNyHuax6xBufz38UyNoNctrb
dp2u5zg5p+fz39Gm8g40tptUcCP8CtajJWzqZLcCTibJGVXUdXc/G+9E8gl2UYIDREpGCXXytbhW
MpSGl42jC87hy7q7aEOl4DZZG3ayRcqzvdI38y4536vvHAOf406+lEYye0MPiMuXYour3Ikv9G09
lnlsqsU7YztHFTk1s0REl2k8FRjxJOmU6hhXuYbjduw80HnXNu62RRXEWlvvNdwUZa4gfmLjfAk4
yTi9wZPz5o+AEvfkWqGQRcZGy83pz+X52ss4gMmHwQPNNHlygRv+dsY3AxqeflwxQE73hlRvM+4f
39FW+X1/5T8rXPPVojxPV9Hsa+l7X2dcT75LDaidQd1nso+ovBq11/ElyldCvRaHhddcIxQmvGqv
7q78pT5atnXICzuqV7q3Dkk9DRSDOJqOcBAR9dvOnBInnos6fHtmAeM9CDuT1Ya8rIdt22B4cWXi
bXaGy7KdrHFTO3IUQhIAqT4T8dRyf444WW7BMuRjHSBWBQ7Jv0S7k3jeGTzLMd5f+IJOfbmf403O
pQZ9wH7A/AAvmIUMuO9BXVHctuVLeuvxu+hId8dbYYty59yBeOIKBwKpIZJP3ZSy6WSpC6tMLbnD
UqV13DWEZV4HFZdNvom2w7K8Dh5CDFJ+z8zuiYcp9rk8fsCJycY3HpCRpG3duYprI51rI4+5Ckm0
H9Vt5bChHGR4hYX2OMfW+14elniTM8rxfOQ/H2fKp15FRU+JTMJwbe/OAxoUfJSgtD06AuvIBkGH
69WF8cR7/IPdNrelTo0Z/D9NBKoC/I/JCmcI28emjIKwgmdPvVdFkDrC9c8TezKGoZoWFhqAWaft
kaC0otRqiOE1L1a61YsbV5gBW5/aL2hg/HeI8c8/TaIZGUeUvgVCiBdl9d5hLvDzGOYCTJJbzeyP
5lFnDL4WOl5VrRv5+ecIJ741A1kLuEXYT0L9m6yE2hqBW+ceeFcEcgQLZYkW8UyhWQ2R9Z8MxpIB
A9NMpC036VcpyMSgzEKouvIOguU9+WLz6+fRnHp5mACeYRBQLyfQ5AvWBbHnjcuKhFtQQ/ZxM7rO
G2sETudT4hMH8ZdY47H5afXlOPCbcIzVO+pOWo4pqfnb4N4FXuGEt//Jrfsl3mT+VK/xLMKN6T/X
/JIb5w1kBjz7cu0tk/ufZ/LEvvgSbLK1hz4NkMNkcBVy3mJ/7ckPMeWWRL/7Oc6p5OVLoMkW1+GZ
lQicujYOGGhLwkHaSJvggC63rsJDKtfF/dw5f+Kr+hJyHPunhXN7QYSXTUiZx3XQ4D3mvf08qlMR
xj1Iuwh2J8nDJIJgllnf+FiCC+6lhaFJkHjrn0OcWqDPISaXcoiaVozB/ShBDZCq0YGYu8C78lUz
zBykpwdD5q5Jo//5aK35ebrqLG/LHqsEZFbBG0qBnUozahynXnvmqKvwZ4jJJrBQkA8qMeQUyuSt
7ll7r8RaLo2RGnavhLJ4P8raS5O6e3/AjRBgoNq3j6XF5VRbd2Ua2FmVH2INKGcnb/Ms2UD0mJnv
73RBStgoCuhc1dQZNHGypnVExcXsMo6vZffujXIBdgc6EbZpctBW+MYeV/X+410KZbraFhdjKXuu
znrygIPtIVFUh1CE3ODXxcjVNpcwkhP4XAy6ufTFDyXpie6Im7k3vzxuoUnabeL2SbGBWxpNkcnC
J7FRqWnGiPW4OhgF9gJ1X1xZvvXMwXsOMvQmlHtH7Px1FeXCUo+TfRg1OWU0faU3Q4VBgv+g9lAl
8MHw8MeTqe7pTilWK7/KMWIymtgpxKOIYYl66xrBxaC4m9gYrkRI3j9/Lt+7bePyfRrMZIuV2pBk
VVGAjj2zXke2tXmmXXVLzY6W8+WLU6UaGDEgeEbyi/ot+VDTwsB8gakbve7dd2k5Kj9o1+G9dCV9
CD8Iy2yZ2+518jIzznEb/j/qzmQ5biTbtr/yfgBl6JspEIiWDDZBkRInMIqS0Pc9vv4uMMsqSTCK
cavu6JmlZQ6UJg8ADof7OXuvvXxodNwpEaKwsZisHyfIJEqdVJo4Pbrv5qa78konPGDiW0v35Urb
lDt51V0roTM7O/9vIy+5ULnlJ3o7MPIgJLONguL5uNOD4kjyyybspbspbdFyEqBWAX6yk1QjOSpy
UVa+yqL4GqAEj4tsF8ho1S/8tDPVJFRH/7op1nJbYCmtgReDmwK8C9AP5ndlgyHt8qZg/uh/uv0a
yBHKRlQlP21yWHiUxm8F56+mLmz/Ox3whrjO3P5wyex39g2lQiZzGCSila7Tx4ddp4D84ojRBqFE
46sibcp0sI6TeutZMKLxb/8IzWJr6tkWZeW1V6qbIPL2vZHu+P1XTSm2G2vsHzPB/CME2Ya8lOzK
y/z7wejvUDzsiJOgRjw1j1QfX6q8+y1K6eBYseBceETnFhvOtbRoSZPTKPl9vJRKCHw5NTocSi/W
1XzzrO+ym+7BH5s/Gk7THKyrI7LJn5ejlGkiLZ8a2BudgwhPjH99korRBEgVvaMSVtQJct0i957K
GM15OMianXlVHzlGpfkbzwdsDsGpIMfL7F9apX1Vu6pG8owoQmkJFKGXIRKaJmBrsgpqTJ04HKZQ
IgQxlvBT5TpJAoKEpkFRuh99mT0buYG7qEtpWfhBh/s0HPdFPmenxdM3qSxSd/QqwlByk/jIGE+W
N0rlydTpXfK/QYH1hm3b1VD6/chyVQuPQmDqg1uH3etAzpyTkwG1oRUSb+VImGiM1YhnZaLkMCBs
GqtM7joxwtlWiQRP9GZvBy3uJbNUkx0xBI3bBdpzpXsYFzJjtisB0CZ1hKRbSu18LtdhBGh68LRd
QoetIwaF0EaxEyWE/kRBNJV6o/jBD132Yd1MdJubuCluKqFHBl/TMHJiwA6YI0rS3zqk/WLTPBaj
jFAWvT8+A3fychHskYSJyJhkcVdKhYq11EyMR8VL1pWFJdrKo1uMOD8SsxvBgfODQLq9RF17A8P9
Kpxwnw2dktwKUjA7D0SlV1dhllgN8YaNvrZayssNOXWxhPh6yP3I0fGaYA22mr2Xjfo2pW3veErT
3tZCaFIArzxcKilcR8xOhoN5jyaPr5LC1rY89bgjvLWLy21N8EHXhb/TCEdjXBsi8bRAuyPzoIK1
26XxcJWr6i+E9q++PtzjJB83wlT+0mZD04Ca2Q5NHTNW2QarcaTpSUwxIalBBoyFVLYmpGxgkUtQ
lo6ilLtaof+AV/GJ5qRrtspRK5OTJZf+2hBEYecPxcnoxO/xkB31KDtqc3RMqpJjUZTyYIPUrhyy
aqyVxjHKttT+tva772WqH33FX6mCdwqS7mdiBfwstWbG0u/L8X+leXTEcAddVSqAzHqRusaieOjl
/lEOjFvTDF/oAkKqaKKHsEkIOuxpwDGNjprcBjiEeD+KIaLmUMmnyFKf0pQASnO4ldUaz2jlk+HY
vrAF9eyqnyj701ujDErODQkpqSc+6EW4Mypegi5SZ+a98Rjk+k2kcTYaI3/lN/pTkXe0ZPPeMeOi
sRWDwAJzJK9mZqWgRbckd1CHxvUNDlhdpmS3WfaLM+x4RzJwM0c+PVcRIwYCHqZJ4zITPJSupaQY
J4ndxYPZ3wQE5qkar1c03mc5BqdA7q/FwTv2jXU/qHP0odFsOw0pvIblRsm0m3pUf8SJT6c4AgSv
KQ/W2NGlV7ojjqitmhC8Y1TVr1zMyQbxiPfjlVcnYByqt+cvOUpkMyaB9xIz+7CZUb8JxavYl1w9
yzaUM0mPkCKiIsPbXMdPpce7aug2dSVdB1P0R1Dj6xAuBNbAnuTSVHiRrVomEDh9NCOkwFFNl5nM
pjmVoz9VIylEeuYTnUoUTGTV1l72cNsKqfoKI59WuqBexUFGozKueuJ8K8k2rOmYUGm7FrPScpUw
23r9eDWM1pM0yPep4p06f0KM4d30hepGSfsQS3JLYGhBXFlX7eOh3Fj99FIF7a9KG+5Idv4RkR61
qvrmVJBjooRkUgthv0ZEQ7BL65Hf0LMaT5X+mE5VYptNvBH9ZN2mFbGlJNPUpnXSwv6YetGxsgps
VPJWn4IruYNVGLGbu84F8wiFg/BV/SomEkjIqFEp5lPaGwH+nZCs5WycVpIwHHnrQCNN7bjWATsT
R8byT3YOTlo5VhwhqlhPiUbDwpL8kaWG7J+ufRIafFF+LuvrMjTXodytMosAkkD6Y5Q4MrumfKl8
bI7EyeIF8QQI8MmY7D1ygmgf64prlEQDREX5ouGW2laNeOeF4k1qkGts1dhQCOvyy8Qxukne1bqC
JS0ni8BS6tLp2h7xQgWWT+TjYkty5F/HQqdg5Mt/8jGyp1J+8gzjqir0TapNsl1X5jauyas0hvpH
0I8uYV5u0hrrpBl/4S+6AYF2oxoEvBnKdFtWOklhOA9pTieckLKdN0ZrqcJG5jdoDCZiRtownPaT
ZNx2qc9urJZ5k6PxViXuPK/D51YEHCDlw31VjRQ/Q/PHkFg7Xyt56QLjsTebfezlMJPyFvKNmNyR
2QWbpiT2hWQjLIQ5wT5zrKRl4c9UpRef2X0orSCTKWdoWMRapbOxGPTX1eh314lC8FU29dJpxDO4
qg1Sr0ZSi0jXSNZ1z0qseDFJfJFxKhVq0poHMamZwie5zjxyY/Jpa5J/uEnlaovFyJHV7Hdo9r+K
yt8LUvaYJPGedNFd67dXsVqvWyu7MeuJG2OAu8r7Eg2C39b51hjRHuAPy5zGJA1RbJ71LlUOZsBa
q4gESgWhL9tCReZbGIzFdTlEpOGKmOKsDLWJpNff1Ka6JaNnfMpNz8LkRh3FUnnz5aDz3a+3bPPm
8sNWl16TCCKEt5cnTC/i445tIvHbF1N0ZHT5N7Cdkaxp+8ssqU/lh3kYiUHoboF9exMAvKvWGBhZ
qolyosNtt4tJchUi2L++ks+n6sUYi4rQqLZSGM1jzJz7WWvu7cIrYUMe4+GSDu1zf3Ax1qKOEBJR
OFBfQJO1og96xIHr8Fl3coAgPs268HRJIHbx6halosKXBhbItwcVbo1DsOJ0wkkQvNH+0onk/NWh
xZBhl4nUKBYnEr8DhJiyzebqJELl6UX2/t5/8+Zg9XwCwIC2T/0nAuTfyxM+HfDmm4pfACUtrEVR
WZZF+ilhqdHR3RWUsIUIf1+103CZtfj1J4lYZ6k+zoFWQn0pJuTT2WEx9KJKEhpyKrIxt+gzG3Zx
m6y8VbmfbA4ANq/dOjpk+3GrXWrBXhp1Uc7I6yn0Y6x4jgrFadoppv0XmYv630rY9Lv61JU2vKoL
J+mz7zxtAoI7DI3ixuKU1nR4XBudi52NbfGelGl3BqBerCWcfenfjbNYWxQzVtrMZBx5kz/S7F0R
N1jYqGJXOJXvwpW1+6dA+t9OoTN5CfMU+vvSFlMIqOXYFSBVHPPa/Ebud2VrHBXW2RqF1i2ave/S
pqCdAG7bXNWrdBeyGbWna9z7O+H24or06Tj8Nqv+/jWLWRWNdVsGCr+mWVVXzS5Zx9c10oVRsQnI
Cx1w48SYpDMJwaFfeYnH9KmINI8O5RZVNFYHdFUfl/ZQjnjIjUDqIbVGp0+ldWGW2y4QX3o/BEFi
3n29AJ993H+Pt9SGZFk5TqlBymKUPQQF2cLm49cDzK/Dp2/VuwEW81YuhLAuFQbwQTCPJWCO2z6/
UGL8NAZFBLpOM7ZXVaVPwJuxkWItSgf6M/Fzqt/KPVHNp68v4wzblQfz7pu7uI4oFHK9Z/dIUpOx
FTTs5FjkERuWPeF7Yf4nLXt3tFKnntNO/YjIwkl4mczw0FdCyNkalM0gTrecry99Qs8uSO/u8OKN
NdqcnKeAHsTcnSKPOPoxPESshSTHuSBqqmO/y9fhRfXz+TvybtzFa6vIk9wJI1NVs8myP5BIvm43
ERkneCXt+CHYEux7WaPwuRvw8Q3RFu9n2JZQYCIuFxI0Umc7+zV3G/VVu+oeG1eAl6ajsl6rK1JP
f9SFXZ7im1q0L7Wy3j5sX03sxXcgGWXqNhoTu3bNje7WKL/LvXHlH71NdavtaG5FzggwbsL7iAZS
OzbMgL1W2cLGXFd38q/EnteS9ia8aIf8XJ18u0dURhCX4axYohwbMv2o+3OPKjx8QJirHbF21Q4s
R3jsrjowSFtli5f1VaVF2zyGim38kR6JH+tepD81qFCY/xc69p/e0cVPWmyFYimMJWWepYP5E8as
0hlUMrZfv6T/Zm7MIDT+obu+eCZjVgd9GjPIvJvMJzs/6gjzDWmVHwPHd82VehJbRH0V8jcdW789
XhV34vbSR/TcoorKA3cRcVTUiBdvxsT3I5uqANkOspWy6e3M/I8FM9zO90Ms3oLEk72hkbhS8xrS
hr8l+dMBhMVb0BMOyAUK/w34/eOYi7urGk0ZjS0v/Hx3SaPUttHaW1Fz/O59J2F2G5+i60ubg7Nb
aPTFswANMton0VUaR0BCStwNs5uSk789beWdsaGHs7k41rm97PuxFnM0sRRPrXTGEvfhtmTCkAu0
nj/3Fym9n5oV8+PD+KppKGxhvy9uZdGTE5jPksxoF9zOelOOmfs5mKdw/hd+t7Pz8d1o8xfk3UHO
TES+juabABQgWTjZsyNbcF4bVGXHGUlYXF/UTJzbyEj0RgARm7r8SeYEByFqhgHZsnUyN6KrusoW
CJg7fxtgsD9OjzNrOT9csky+HUqXy/L7cRcvRjRRcBfnccd9evShiLnDunf9AwiYtXIkptzfkKO2
Vh4DF4PHJtns49vEFS5rQ8/ddMSvrAHkMGmfTs/RVI9RJFCkrF1vU4BMepz1+BT0ZkH+8ByvIpBu
FxbAzy4o5hVqNuQCSHA+AxpI7i1BvHL1s3S6vu83c0jOtCGLeieuvEO8slYX35rzF/r3mIv9h15X
dRPKs0AdLvxsdJZWBFKwAcHobG7GFY5/99Iu/dxpSCVhDE0Tu7JPh91BqNKICs28CfC3f8dBXFrI
zx6qZ1wCuBeFMshyJS+KwjL7Wfg/AyiUdbdTDuG1yodbwDs+L7KXPpOfVTk8QagJs9FAZju79LFl
LYlRkpUj0GO96zrUruFh2houGJrB9SlEuf+sUvxHBtXr8LWCF/in+YjsfHOA/s3z/P+O9TkXQb6w
sbZVXL95WJ2X8DWv/9+uTnC01h+9rPwV//SyGtI/qKHQpwRchWCG//zLzWrI/2B9neWOBCf90+j6
TzerLP0Dj7EqQ4TlVCdSy/qXnZU/4oPG6qiiQ5VnK8B/Av5c6qXhLc8ibTg4TB/jjO6es4ighI3h
Cgosv+nBB1rWtY3jIehN/Hoz1pDuqoep3PZlss3Ch6HChtq/TiRC6xDvFOWhram/Tf7Wg8npWcWq
nn6X3aMSXHyx5i3Qu2X6029dLBoChARTymvDFffkOxtrfz/nHURHa++jCwHg5Lx7srd//c3vqajL
9+rTgIs9GbdLy5OSAWvXeu2RCrrR+u3QUEMbT1eZc0lpu3SH/jUiPhYeBt+cT0d5JApSl9a94TZk
otvin+Z78FCRXWPl7JlqUsv6XX9D8vnRe6VytuKG/1fX/PcvWB7uoVBh0rI6w03T0J3gZjYU/Xv9
YagfVG/bNPqqK68aEuuJgTLCaJOK+X/1E5jdJHVQlPyEExjqPK58JF2uVu2BfZBcbDgAWGu7HqDN
EnDs583TVEFPUK37WL8ex0Kzhb6+UIVY7EbengVtBWz/yPdR6Cz2W2KlA6LXJ16NRFzT6XHVTAXF
yUk9TO24H1YXZtul8RY7LlGgITdiR3ab9bQWXWqxtGWeQ6JZZo+PQHz7Cufqtb+69MznC1m+V5Jq
wTagFvsZvTNWCCWCRDNctfw1pj977U+lnr6+uMW39697+W6IxbUJoYygxdcN16q/W7m4STNItpDy
eqiLUf1bjSiCdMn660HfGC2fLgwkkwi2frYKLN7fSUrIicN47FZdu01oQ9YlPj9lbJ4TdZYAAFis
q+dyat0hM904EHdZclMnT0pVbuRQdSqixGstXNceeNr8wesfhkF9FCbcysCpQxv+oIGAoW2duuFE
pdXpqzpWO8HUnV5Vv3XN6yR560mmFlpiwFPXJqdpUarcJEp34vhEo7vvh73UlxW0NPNQdTSMQkm5
78fqVpxiwZan7mYShGfRwAguFC9CENz1qrlFj+DGpWl3fbxtY//U+8GfUCM2vFHNCyXzs2sS+xgJ
WjhH00+i87BviHAvZcMtzenYl7Ebm8/ZqPGLGzeIhV0/eYSaq1i8g5siHF04yduuT2+wG++iSlVh
yTwYYXMXo3gp5ftYpqtALvvXz/qtVbF81jKz9w2uPcc6fzyvUAL10c2zVpdy4ZRNbPsQfmu53uqw
WlV6xW18a/niZHv5sYAd2ch/pAl7kPKadpmdSs8q5ENx0kAbnnKuQmrGfd1M60GucAYPhyRsv3UA
87rSW/sqSoXO/voKzr3+RAZglERaq8n6YrkJLDUWaqk1MEOfpP6X1FzrJj8I+zxI56+HWm5R317H
92MtXscETGittYzVvYr7igAh/JnOCCv1unPllYjv1/95Ycj5r1w+H7RiczWUQyyMnMXz6UOkQzKz
iP62su436mYA3gKe+fdcVom1twJEcX1p06DNm4LP49IA0dlR0f2cV6Z351hJGoYmwJwFFrlat9FN
ifZXDlnEp3DbjtQa2eUSpdRBBYiLb1J0j8X1qlL1vVk/ewOUVTFywwpGngrBuB6v+klxJ9GblbTf
lECxJfjCEFrDsViFgbWZehPNBKdlksJao4Chmrq6+E2ZxIMMeZwGV+tQcRLsLCTNoBfztR7I12ZR
2GiO/kyAk0NWkiAH09tKiY3bdf7UHPSU/INhan82onTp/HfmDuGBxgAuzjh58n8+3qFA7UerVSTP
naMq5moJKj64wzN3bRXfBJcCchYFk3nuMRxIe0yJgOaX9Ta0EG2gtJPn6qSqxYq+KazcCUMscaJ2
iqSHqAjuLKM9CFp3oQD2VuZdzIUPQy+mfZMqKVl9gYXqPtqrVnJvTBkbCcjqVtjdWeOfNDZ+mEPz
4LX5sQrynVFE2yQId97wwnZoqxSZk0GFbhs8lLA4h8Y6mKK48ZJsm0zEiqnGdoI779faLkT73o0g
vUFqWOhd+hspHndTkm7aBGKthN5czX+NKv0APykcoUMupCi+Y+bUIE2zuA4qZes1ACmbbp9GyUYb
mGWJgcKtWiXVfdY+9sKNXm8GULcX3tUzX2t53nnh+SJ84JMqWRkCE5yB6LmyXjsBodeSkrmD1W7k
sXISuUEnoW7VoCPaC8aFdxJF1GKmYOcwEIQ+dxUy4GVvctHXXMX5f9ohf5tBSAygEor0jzFsfJyw
gmy2ViMTHuBnuVP6ICU0SGkarFVdQQk0bMspv1HL8dga14iXLxSlzyxkhPr+PfpiEuWxRze9ZXS+
IPngxsVzFdxlwoW3clEg+esaORrOXVukwsueHnhWCPWB7rleWNyV5u++u9QAO/eQEe7OrS80tCg2
Pt7FGNtXE6Wq6c7lEGX7v03HXJaX3q7k/Tjz8vNuAe4LSN6+2XkuvFw7fIKs/73WyGLooexWoHHz
32JbOlULEfhKlIZ1NHaHon2F8HdhWp/Z5rLGYWNUqPN/PlvlViwVjTDRBZd0p/V+iUFr1+Xm63fn
zFf8/SDL45MSFmouoUTFM2GsglS00wBOMfje8KXp/os5MtfrZnQHhQB98WnzhqGgBMVrmkT3WfZd
Sy5lPy0Lo389u79HMOa1/N2zS4uB6N3A55atKNGRkwSuhD2pw52bi8FzUau5z3c4aZzicXLlLU2z
8FfjiLYWXXQ2n3slZENnujJbP1upS0notJwtmItlYj1L6vL4wlZ3aTt5u15l3oYg0zdBWSzeiSZL
QXSWmcWnsDTpkMxVQv1EBNVMA7gsZT83I98Pt3g12k6cdHBIlhsnxN8JwrZC6C1L7frrOXluGBZy
jtNAeDkJLT7wSFRrwUo7Pns8wrh+roWfaLcuvF2SeGkY8+NkaeU5P3WsLDfMalvQrifxKOrdCaPJ
iYb3HYRAR/ZQR2tPZVetBzSyVTTZigrJR0/WfdpvNBXwE06kIEpWJt/TJJeuC9laz8EZafg9mVMP
4vLJ6PtDp2UkqjRehE4yeypScY3P3nDErt94da7RQWvuxlYhzNgwX3Uk/DJGbUN/UqTyJqQFhrac
II75JBp0To+n1gbLcNUNEqEKmuaIvmRniUiKwvSkICmUIKZKxLoUHdlvARmCCiz+wj9UVrLT9Vdx
/D72+VojG47NonAyDMhhWuDikkCQXawar0KIkpGQThzF2NI7kHw6jRqoZyVxulA6xoHmlAVBTBkC
lbg7lEi6xVG4KYbgSLYqukr/aiqkjVCrWxSJ6yrXqcOl+VEZ1N8B2nUqSgCDtqH6W/BeTYnzj0ZS
yACWHiFzYXA5TbJT5ZiQm+mCvOncmjfTQzm3ABQDb/vxwVdNUfepP3K6M+u7CFFkX3OUYEpXJNG0
1enr2Xzuu8WSxFkUXtHMVvg4mpcVNUuswgrrsT9uYO+XsR30v/wiWkXTpreepu7H10OendlIJhV6
b9Rr35bJd8tgQEGqFo3AczPjNTSehuQUcGb8eoylCe1t7YFbocNABls613U/rLW54lNPLfhyhGJU
Y0XVfvgazuFmtCUIYArbTl2EHkys62B5gO3Hh3jEDYe2PdX/NNLeyH6Ghcjjji4oZc5+wcF6Snw7
EXVy7z/+MllJG8BtLUHM9HD9Q7ptc2d6wmGKe1pxxp2CjhWh04Ub8pZZt9ytIxWZecks+J9sPp1Z
NlJXi5brGZrjUzDCAnJf+wg+UROrcq3YQVm+Ah27TVL+IKNyXZbxKlMgkJY076StktSrKnqBwM85
TLrOmmJt+a9mVhJIAKy+kWxJDIF2a9tQY2dvWW7WpYmt9K0r+HCFIZOFZXFXw8hPkPhKonfV9g2V
Kt8uw+SbZhV/JoBeYXvT8r924U2KKcm09p7e7zNSHfJaWYVq5qrFKWSFocBki9WdUBT7ygjdhgCa
oec0mUo7JVW3efNQa3RwCCe7dCt5QIs7SWWEKj8qh5m+tZhaqVRBwtI1NpPSc1KBL7OqvVBUpGlN
Fz418xq/GAn45VsHUxNh/S5GmixERUxZy02Mb2nwvVPpJnYmCUFEbySvga9cuLJzi4FhmDQxOKbw
78V4HFtNvZiXnl4tbNnKtmEufJvEh0mpnVFX74dJ3ymCcGEJOrcTYRfJ8kN4HiLDxYKnR0Rgqn5t
odunntfwttLD/Ho5eOsSLu8kwbUzVJ4PN37Bjy9d1kYhfg7G6FSMkN5dW2LCjJ87detFGHvqp6jY
kjRLpFjMXFZnUmI5CTVR5f1NtSPri5CdigiQARu4npuKK5V/CBXhExzsUr89tDrRvpVha+29lI3r
LmsRUfZM0OC5ZdvaG5Q3Q8X5+qpotZ6ZIJxp5iozLA7wNx8vKy7VSg5ryXKHUPwWCcX12MW/p84j
1yTXvlmRctdPU7OuhvqJMqtl15No3qDyyO3JDw6ZAlaoKrHAhHCO7ag3V5KXbcwJ6risnwDAur31
nGfxN6x1x6SvVzGM8EgeOeXEtbkxWj9GVEi4mokvvMx++ckO38uhhrLoZr5+aqdbvzd3nunBiOxX
QRe6+hhfkRv4u5aGk9mgGDN60IfxWhzkTaL3K77ij0NWIHrNpT3WQleMfuberm5hLXp3cmNu9WyY
bVMtVihv0kjwaI5hNF2lYezWpZ6uuqQvXDUlVzrGkpQb/GryP7A1rXzBWlUzm14xJmJkrrLueVDk
VeTJqa2nfO8MWHJ1tkE0vorUcC1P5Tr0uAnGtE/kfjdptR2wyZqq6lClrSMGPdYt4o/k9jQqkyvk
TJ2Bg7Mfq2uhrq5DQSaHBi/Wzx4Evl/TuiZ9byxU25xeIsiPA9NQjtFCYezqxYpKRW83yV0RItas
R9sj100u+9rOsqNMhore1QoxbpWwKVXjlnSek+CH5M15c4SR7+RtemuEAt4PNOBJ99jn2V1YVE9A
A1ont26G1nxqpgBBVE8fKDGyYyi3jyOJ3+tGaAlW7cfv2pxH48fyL7jQz7nJAaWa5oQsQvGSVjtC
q0nsUSdRRBJBduqSdqg8tkOtpH/vpHSdyvUzdilvWxtUwMruRuyjhzJP1nqdJHYg8l1rKm1V4ipd
yQk1mNzwZHaOdeYMrXbd1pJTJNFN6qmkttQ73F1rnzhAdRi/N8ZwNymoZdjWGkPKntS8xh5x5bXW
EWPuJgv9bRFna7Vq9rUeXne6coVKgUTOzDpECmw3a7iTpPauyqvHQJd+SH1yGwr9GuMgaWWGTBTV
OKROprT7KQ5+mEYSrcvGv3AqOrfG0qM253UIC4qyOD5UXlWoHqFTrn+cVeTVoUffpB4u6VCUc4XB
9+Mszg9EK3dSVDFOW3DIVO6KTPkjxS13gC96GcX0Q7H6QFHdDKa3L5trs33Qq/yprJsnSfYP3aDc
x81wL3XybeePK1U9kbh0H4/W81RY7BX9gpTG7EedZsyIBvbm6KsQT2VjHZNgeGEBn788i/VboUwE
h4F8V+OTni+IFKvABcT6Hdyr+Pr7/igpx6+X07NjkLpFZRsPyifooaCMpVIPAwWAIbpW+3prsFNK
jPZCZ/LM547AEc1gJN2gPrx4MLWZhlM5GKab4qtqtXtOMxdu1lIXPG9+Pwyx+CzoUSkgwhRMt1sj
4mdlj9bdjVza+UZddW7q2S05ct9SvKinS93PM9P7/dDmosbhZ0OCpqD3+BpmTp1987uWj2rW/ciG
7FumeXuNlCCZKL3/4zUvC3BNZaWDmlONNsqtHDijOyugeJu3Pe81DshXfYaUoDaT77+eNheepyl/
/AZreUq4ZkblT8ZIOFVXdfv09QDn6igf7ulig1SUBvCoNKfikFbOpOpumPwylTlS8LU2WO6DdW/u
w6HfdSnGzv7CJvTi8PMNeHdeGwVTG6AFcXK4bnbWIb4L1jHsJXzObDMuykTe6s2fXvW/349lRyMs
lKTFOuq5Evl9WVEQFpidJk1a1aa4rfzbcMKGwm7fVTLKAFJDS4+Wsaamh3CKb1P2BVrn3YRkaI06
NRK+LEHa3IlCa3tN/j2dojswdzd6eB/78jaWs51UJVtizm7MPjlIw1NpmY5oxrfqEL9Gk4GLso1E
vvsnrfVvKwOEClwEy7LsUE7wn3TQA4yVQcLjhac+P9Wv7sOiMq5rgjRqrWK6jTqsM+nnVMKKUWAS
lKQlJPux1de66NlDSJO1vmm8Y91IF5aq8yviv5Yqc/GtktTY19L5UcS5tKmKgt2zt06TSxzj88PM
9AlZxUOy7ECoUlPQJKFw1+DBH9RNbcG7EP58fT/n2/XpdqrkiJB0oIEwX7xEVWN6ZlUPlitWkhtA
LyqVyjVwBBTDpW/vW4/v81hoymYgMsXxxfpbt3ow9APfXvnaOM00W98thS2kEoekTVf6Mwuskk3t
25dqR+dH1ueTFLJXWE2LxchsqzHsqca62o23mVM1wmtpRRw5LWmCgFtHcnyHWlgJR+HCfD17f81Z
+MYnfv6GflwlDCEbmjanxTLl2XGqNoRxrq3uxyClFwY6ux5R0iG7AhkKmtDF3TX9PPBKfB8uyIzV
xAuiqL99HfKEXru9MjrWgBs7wv4oPinpT8n6/fVE+utUtXy8737Aso6vqKM51b3CDyCYu+aUOKbG
wyRLV0ph0hEH5pYBGA+1Z8Gna5kcwnZyixayi1DeodSmriYd60G/Tkb1GxXIg69o60g2d1mj3EjZ
sPctQBiEa+uIZoBe34R6eNIn+VpS4puygbgRf8tibdX0wi5h/R+x2ENusDVFPNAJdrKuewBaeiUk
D3U4nfqwOSqJtUKsC3tee5267LmzbsdYvcOz7vgNILjMSklcLVYmIcdBxya4ClXFSYsHi2RHQwf7
kMXNL/KqmdXlKrSANHepWNs6LJxRwRWf6TEFnprDgLQlkXYjJONd15DgUSXfg0Yn0nBceyo0j7RA
AG5o0k8PEgS4QrznOGRa9RSPryI+mVYbriu93spFvho1Ds+F047lvs693smK/CjJjSs2HWGVuB1k
dM7BqS1eBbKEWcI3mlhdTSMxn8gi+k5bqWl0J/k7T94PXH1vVa4kxptMJH48Tu8mSzhOgXbCBUia
aHlK62beLierIbpNengmAmyKprqOiZscaCkElWMEFoHR/JFJnnDl3YjNeOfh6m1Sw24E0PedB80g
t7CkZTEtZ9ULttBiFCpmOfDYEmgtrArYRZx+rsLwKsK6LjTpbVLnJysfyav9oYzqLkqtP1Uj0xon
8S7VToGp2eQJrEpxvK1z6VsTjaSOT2RWTt9MuaVRpK75WNyZhv8TveMhM81NnAXrxiPzoCz4NRAv
bvD6Y4+VWL/z1tjXAuSbRjJPTZ9G+zwHr1M04k8tyugEg1Aef4qp/10Kh8JWuuwqiHa951+n8a9E
/j22PTkUgz0Ku3AO2Ex0N5s0Ww9vhfF3GSIpzN1yKh3dKxyKyXHP7CAiNwoORSfs8zLagk0BrTZG
dp2Vp6klGkALEDJFm6ge3UTmCclKMXc6VpMUrfraPA6hj8bMu+0188UsHgoyAXwp3huR7PgEE2vA
+fzxVyXQzULrX3XBs1BsmNiHVHkin+MqLmPHi19KjF+CukF0YgshwhHt4BWim8vNKs0xYkQvgDOu
wrTR3KzUvhtB8wPsz5GEZVfQ6WQE+LlLQrZU3Zb0dicUpzzjFquvfVztk7g4cIR/6krhNx2Xb0LQ
OywsV0X1WMB5EGQd2kd2W5JnntUZwRjTN43Ih8z3H6hBuP/D3nksR45lafpVynqPNmixmA0cDld0
ahXcwIIMBrTWePr5EJlWSYLe9O6e7Vgt0soiM44DuOKIX+ha8xZzZAhxdC3xOhE+pehG/knTjwgi
QF7Ty7WZaJtaqe2JerqJXaFX9rVZrCRcPoZ8uFKyezEBuYYgyEPQi24u1XYRoeDhuQUjjNaLcWTF
fFe7hzVekq/WcEKtYDMO+t2gTXeVP96OI0J/WY6idonxhW/Ih8FTd7EeOgBf3JT3WMbPfS29YClz
1MZuNWi0zbPpepodZRWYrAj+KJF1DURy1xjxUzlFa2rKtaxFh370bkTZv6CK4/sV+MTGgcMKvGib
5ocflbfoTWz0APamVOp2EsXPpZBskATZR163jiNEvLhkUmFiNsoMQQmyay2sbtJS2wsNswskka4a
U30YhLe+jg8ofaWO4pf7cpSeksp/0qvoMhL8G6lVNmbaO12kXSN7fKUM3SqognUqWXdx9TqidWGI
/b2eCO9dqFxHqrqW4pec0Vii0z4LdY+umZbbnnFs/Ogx1/qNr+SXWjBdM/RwK71zI0WyO0E/xFb+
S8fWvQrqrWU8DEkLCrejLG8EYye0s5HLC+TVNzOhlI7ph5HgFsoBi1PHV1Bz6afdNHdsSsAfY4mU
mt9u9cbb6j2nbyseJy34BRttBywQ1ZraTnKgl31mV61hD7luB8N4YI5RCQPzQdnuYmB7ZeioVuUq
Y7L2ERqRopehoAFlmQ3ox3QXm/eyb7JDqRWHilkapFZG74XMzqqKO1HKtqr1HJXeQTZnjKJ6I/jR
c1i/ZUZ102QyelbSTqtfu7S8CzJhpwThCh0om5TdESIErnL/R5dw80SZ7hiZ6KDCsgbItPZFaosk
YqwXsBkZWA4KOlW/JJLeUmfV1966TFVeA1OTvvzhKfGFNMQPcyOt8nK3bn4yFd0H3oOeoDs/YX0t
jm7QmdSgqGmDVPPg5xb6XRZxfDQQkiwYUYbn+LLy1M6+4cXo1DGCZmGx40B3wr48htlDXDzXGIYE
MhAkdLuaqV4nJdvi2PkIG42KI4kFS2naZ4p5l8fDOzt1SpVtaCmulyq3EW739vd5yKm6E+Iakm2q
Mg+4FgmtVwk5NuCqsE71e3p14znVyBO9ZeXj378o+8w6942po+r0+tuyAd9bs9i9R2NM131xDoV0
qgT4GGz+8w81piAmvhHFPExgUsXeV9OVfg6OcO59LeqpHtPkdPRAGkXo6LV3dXuuHf8lwB+zBcOc
kX8zrGKRl+KPM8atQABNw9xBKVZacCb1/DrV/BzCWnRXOBh6OU8J0XWl3ZXGwRfRXRP8dh3DLEkU
8idJQB4KvU2dTa0rdkHdXvgvOq7vaUvbIJXvql5/VAXhXMH6hxf1KS1e/LjFjIWMUR1Uxq4cB/lb
1Eb3mtgna48M1mmEXNgmncKQXanvqVBWDelQYQwPXje4cZqtcsnbaom0K7ziCE3AlkYR0NteBMYu
Rd1Bq00MzROuMhPUOFSR6SVAP6gV0X5rrhoL61KTv7S4mErNDtPeTqnTpx96fNmU0woi9jHEKt6f
7qIYsQBJsw32dYdpjoqxionMfKeF+MHVP61Snt1VZmP43wqqccKA57oRoDsBnx5BqX4/QyWCxncL
pXcymmpN9diTcEx9u1VpRJQyany/5CSwhWZndCt/4MwZujU3x3qq803eG04HNLMUXdnAt0INy100
YWJbF441xBvmZFeihQlY3+PC6ONwI6iuXKO2FZSA+xW0EQdwsZ0dJMY6qAY8W0lDJHH9PzxdqMRn
6xlDBjxtfEFDieWoSkk0ny7xnando7t4poxb6h7TyQURpMMetADlfR37ddYYmWJksF1s0EESGR1y
wsAwctW2VsU6vfBhVcMLki9yf4NG40ZwkjO/4cSOBakLOZQJ2gkOIyp2Mu6enu/OQJVEuh+k7n8e
Ye43oM0DFgE2/KKDosSTKFcqEQyROXqb7ZW8cL7/Uie7vagOMZOePTXlZcu1bwsl5G5kHt0+CEL6
MPj6JTZtNkrftMJUkDaXahet8yJ/oeu98kadzlgFSDhmnJ9tYXOc+0Un5tZwBv75RYuTIDNL2epb
Wtzl7+Ceog7R1U1/9NcpGLdmHV2mP/oL72p0zgtmnbxHAGFq1twDAX79+R7pND+wAoP+h1TVNOVi
Wymf1Hg881X/yHt9OuposAOV/XeYRbMj65UKVUxaED5Z4h92tfHU7RCJNhA8wLFjn+IjkaVOfp8N
TvUo2ySrZzulX2+Dxa9QPj9slup6kXpA+CjHtSvmsa50sCj17saWzne8QvufElJbzzrP3trMzxwR
S2GAP2OGj29h3l4fLm0D/HThRWQI435ucg3bWfVJ2wP9d8611E6Nsz698fnDf4iV5YmErR2xBi/J
V5KRlkdp6J8wELzv/OtkVoY0UNBr25dIGXaFlLwUovRsZaDv5b7tndagqpDGlcpsAJHRe7kqd5YZ
BnaMlZamF1tfGx/KvL6T0ua+iKJHtR1ss1MvA6WrbTkKzu2Rcyt1kY5oidgZ1cjHE7Y+AqI2qe82
Q8zBc8er9ML4LXPinRU9mL/Il3ULbwNLEPhpIAY+v8VO94Sp7amftNhCnWM7+cU+s4p25k9cBcj3
NaV8aMODxkXshwfVfxVr9dGHUHXmzJqX5qcfgkjQx3NxMQRDT94ciobJhbrR9+qqu8uumu2sp9Vs
yh/nbXy+TKUW4RapWa7lo95rYeBGO1wJgaEqm/+OdNeXlPlzmD8Mug+LVM59hsYxT2WNWDWJgbLW
8t7F7/AJEodjpZV75jV+GfIuAi6OuzpRikQZuV7C1trIYu+YfNBuKI76hDaPpm0MNbxohLcECsH3
ob+spEXkxQloJForWx2Pavr9qpUvY+v1+wB/GvJflojMxazQ5YWzvbg6DaON9T6JAxf72rUfXOGD
urIqy41nbE3+Y/KU9ZBepL62Fr2GxuPoJmp0bpeeXKcgCIFhUWhZ4mKX9iMiwlbLYypXSFvbwXO5
mYHa00r4ne2xQTjzVr8cCvNb/RBu8cxi1YJq8AkHcdXWzAzgx1PQaWeuL+nUsgG2jzII4CGmFPPH
/bBOEQuluWYSpum0i0zFFbaoV3leH2o/XIv6XVCV8A8b8vbeP7NkT60byMbwHnlMppqLJ7RyZO4F
tRGANb+b0hX/ypmH+zNcWa4bDdu7WdkF/MkSxJbV2OMYoe+7XF12Uwhrs3kR0LeWyAbEqDuqobKx
cB4PuvaCnAhgosIVkCfNlZcm0zZu0pVSN5tGAI0P0M5MgB5ZQbMuG2+X+1Qrnm6X1i/Rvwz96Rbd
EZxSxz2p8hFunKvRwiyYF5b48Iriz6J76YOfrfm7blKMPZBKnnrQl/FjHBdreZhrER/+kXnwzckZ
6CWohv/C3O8MTezkW5cRpqS/g9fR0s9xaBR8YYEIIdjarLTyQm1/ndmtZyL8WXIflpTW621QtERg
GJGSAvlr9YfuKDeto6xkW976V9Lu+5Cn9oqG4IOoKXCRvxjjdUi+FMEgUT/QJJ86XLzUeGeVxZn1
9HWkxp78GGdxBGSjVEiTyHrSbHlvBGtxHa+ng4+lqmpHl90jANWn6KbfnvNU/TrnWgRebJW0sXS/
yyKatYq2bXoTKut4DLsEYTM669m71iYbUYDirMN48ICK52f26rk3vLikrSAPI0kOfVcFKj1Bpo6S
wvGa9++/49KObS4EP73gxeXcdpXs92pAjaR3D0EsbkqrcYuwdkSDMRO97Kx57LQJ5+gO/5T0Viyz
XdJeSVpPB0FbaaOwaSj+jehVrc46ac732JfT5J9VtmQgSUGSFcrI15815qpfBjLbKNz17rSm4Z5f
nc3Q5o/6JR40QQN80An7YMTcEV0eEt9Fwd7FgOZ3FPJC4vTZGM1jOaHDWVVbyvXcztLfaffcyP4G
+fU1PddDkaFzEYNo7OP777/RyZVAFwAJDQpMc8mmLgM1COuK3S01AGYT24vcxPv9fYyv4inzOvgQ
ZLHRfMB9sdkNLLdNjHDRrGSEdNS9/p44wmUJcGnmUmsbCfKQuM1u0fHDmHB/nkeEWu+pj/Dhlyx2
XquNfZvotNlgvDMFlI/IZTy2VfCC1/w6rrILQ8idsr3tE/HCNwRzNQzRbc2Ur+waV1FhrUSYUJR3
9ZRvBR0++Oi/BWZzbMdbI37vAdCLY74yW/3oDR4nZtC5gijfhWiEpFn4I6sm0K5hK+C6kBx0+CvV
mN4aaWA3PVrTmuh0eEToSrhPpMKeBESfTK66hslsc1mk6TqDsG/V+qYVIjdA1rzO61WG/clkeZdj
l7r0Y1ZiTQccrdO1jsmZz79UCsPWqI1sVeAQH+NXFJrSMakUWEIwRFZmI+L3JE35GnhxjJqNWW5w
bLhLavThE6OxYx299zJh0uIXv+ohBJkbOR1gN8dSjMSpQKtXk2uG40bJ+Uvz3F/VQ27R0guCe0No
7iWpuUlbAD+ThdYAhiIryygekyiAN3RTNPomKIuf/KDMHqeuwWfeeI1NQ3DSCauW3LiymuQyL7vr
QRghjUsVdOgcApS+FcVhE0fdBUCqbee/w7tZp4H8rhn+KhGqS8kS9krCWzJSJ5xeC1i44OMdFURv
3sb0LrMVpIInKdN+REm99hMLEgkNOjXKGxvK8VoBHKvpyUUk+uuc01hi6FsW+dZPxXcV9EzdArvz
GJ43P4swfM173R1QxxAi3QmC5NmqXmdc7BQyIJV/RIa0URPtRS18x5ILGqmpXUeKramJUwA8b4fy
2Ka3KV+79oZN2rTQoE2s5Ucw1P2OYa9ttuXR8LR1E3dHQ4AEBlGtl+tNUb6llnaT8lMafMPoleyH
2l/TpGJ6ql8PeXEXZ4obqJKtDRroPSxToqEP7VGyNuT6ttFgIRVV6yEpX1NvgHN+p4Lk09NnYTBs
r/s1ei1jHmHjpUDjBUakINF11dyBd7yWynydz5Izg3BFZ/AgB+NRqqzSHgv0EqFR6VONqi/HWUCP
VhNj14+VWw/sIjOZuxqepFiGK88Y37JuYhbaDvcW3C8gL64IcHWll5icN+Kq9vzfsgTDOhIeVWF6
gxP4w2Q6UwE0RvHLmRLF0YRX2Rr3Rinis1ozyEvdQhcOfS5vZTNywfO5MDpWiYT4r7ZHrzwOo62H
qslY5XeKIlyMvX6lWeVq8ANX1ApntExSPkhnKVqiuWcX8rgrdNktpAjLxwn4ubxPgwF53Gxb1ALN
xtIW88lJm2PZoxQQD5e4XTppKm1EFatBVk0y/m7h4BXByAYKqAb8bRroB5U5aq3cF0p1b3T5c62k
F3KqP0Arfa6t9E4o211QwmgLMajV0m1CRh8nZL/FZI8xMwKoMmnMXKDOV5wmz3H9LA0hg3q0ljt/
l5Q9A3sMYmRKcdwKpFpYGSWHA5xBBDXcSWHDtj1uJr8L9VdYJI9yolwgbbUXabyj/mPrXbya+Hgt
Q5CpYeLYDnDLenwPcoax0Ybb5S0y+VQAHlKoA1N9i/gxMBk8enwRj4/hVdXwLRF4Qw3sNy8D4dhg
Fyag1Npr6yh4N5RkHyt0wMvEVfuHQJLxXTHXYhE6o5DfdEO17lLzaBXMHJroUgM2U5Q3LZ3+xlfA
DlvGxspM1CSmQFzlYB0ivdr1TbfpBPQhhHxfRp3bdaMrR/VNEFtXSS0ek+HKyEEVJaW2niqgNPrg
BLUJkJZzCK7I7QCMzQaDetGKEyD25kwy9rXbhsSyOCvHQJT5808urQ8ZdgPX0gKNMeehneMfyqOJ
vvBs70mDfv39VXwimf8UalHcY/UjK6VB7Wf41zXCL2ZUOt9H+KqZsniaufD+8DRjPMhZGfA03kMW
4vheuIxd1sKDsOZ4WcsXsXuuhXgqkf/0VPNTfwwpJLEWdpLvTtF0ExXtvjPf1XC4VLMEQAMaNcJW
LMbHbnzrBYR4I9/H7dG4iCT4gka+HjQwr8Y5ytWpWvzTr5pTrw+/qq3Hys8aXkS/b5COidxm27vC
Ptmf1TU8UfV/irTIr4JOSFrL6yiMqVd72XQq5m6Np6LVLIPXIJepK8AKY7gHX3KmWJv/7kVa+yn2
IqPKm3SeN/GUivIoQgq0+AxSVq4L7p7vV9aJVPVTpEXRIgIlrbCO4SktLKWF26z45Wln0eZzY+3r
82Bbben4Yn4Zj8W1Gg/awLus1+MaUamnYsuEfKdve/bkmb1yejf+O9YSbhhqKctyYDfm1TW21SsP
3Nf37+zE10E7Ed8NSPrAHZcMvKGIG/opRBg0IBYwpaL4JvNohXtnDrFTifXceBYx+7ZQLloudtgv
nO18nNrSEPQRgW4Kz6b0y8jLda0px6iyznQ+lJPP9iHk/Ocf9hdJ6TgO6hwy89GNSV/VLLjOlR9+
48WOLnaXng/NWSy3ceW5pjDve+FaAIUY+cpKFN/DpBK2qgTuJX7Ulei6FatfKvThWgXbWSY3mlk7
Q6o89qJ2Oegq3Oljb6Wu14CZ9KaV1rSHBp3ZCQOXPJdvOkM7o8Nz6gRR0biC10vNOPN7Pz9hVNae
YUU84Ri195mfOdRQe9/Hoj5/jPq3hJzMG8G+yf2ZdzsX5otNoJrAHSQRYqX2RVWlNrq6yCUCx/Eu
xWuk1i+gpfYw4kT5vdEvBTHYfr9QT2wFSuNZrgJwtfXFL75TI6Px5/UzTgNit4/jua7zqdXyMcDi
jogiyRSSaWKl6MZGulfUZ8iQemaeOaROvbmPYRb7II9kIAt/jkMxeRM6yRHqY22GmyZ8MtvwqZOK
FXZm37+7pST9nz7Lx6CLnaD1Mdh7n2fzguKhL4VflY5XlifZRSX97PR0P4EkHTIDICQmqQIyM/aE
H15TNJcVDdHJj7ZKScUT9o/6BEKiaup1F1170uiOMqJTWn6NUK+rYJqpVHvAVPtQevv+Gb6OAekR
fHyGxT0iKCBBrYEFUFjduu1+oyu4yYVuGyoCImFTawcAHKcALGR2aSWDLRggptEXMPZyEDsGmjm+
fsPEe6WZjxaJh7YSekS/kRHrZR+rK0hfpnndKjHgZ9Bw6FOg8O5+/xDnFvHihuorHQfFkWeooz0V
OoaAlvN9hBN34Ke3tOioDQJXVlxx2+YeAhoc6SCLc/n1+yDyfK4stj837T/30mL4pEVhkg8Rt4a4
F577y/wlc8MXJVppr5Zhx2h8Ay5f1XfeoVqNT6Lpyq/ZjfC/GZnos9ymqYky8jzLiX+LQKEPhZ4R
WHAU1CvU3cLu+vsn/SrZoMIY/xBjkQ8HquUJSk7Kom5GeT8Kd5kTuYVhMwi4iHBmrd155n1+HHQq
S/4UeHG049RXJsq83Ee93g95stNGeHvRbz0e3TSwnrUxgwBUZnbt/QhkdCzi/EZUk63IeXLmHZxY
tZ9+yvJkRMhHTApOD3DXXrrBLjJYSVumKxeF4YT1Diu+VX84Ryc8kTB8iro4KM3M0IwqJ2o5zSac
xUWC7WYwgkYtuQHGsdogYnSObHqq1GJypAA4wG9GUpfjktzvxMqv56hA0Z1plz9Q025q2K2PxeZc
evdVa3NeXf9EW45OBC3ER3WOZtRUAD6osjQ74Fn2Bv/l2QDOj/wPoMjpBnIlaNzcodTPTG0fQ2GX
tGDv7bte+slYatXQL8i88T4vs7mWXQ1pejWW4U9otZaDl+zlEKH9K1bOiPHrmfVx4sz59BSL0wDr
TGVQ5vURPnqb4V5+17N14qabbiUaqMXaQmkHL5aj/DoT90RVQ1wADWhHKF/lmIKuiLAjpFc7hTg3
eDqnv0KTCjIClJRUa5xSjdxZCVIHiPd97JNbQjdEOliWRia0eOQ8igCXWbIPvtjbZsZlrkjr/7cI
i4NnHAyo+2jZuEaJXi4GpGq4+j7CiYQHkto/z7A4YcpJaYMw5Bn6Mdo0U7MtemMVFePK1F++j3Rq
nvUp1OIEwd9Wh05BKO8Y/8TdYxNuAoTHwfZF62Rzzmvw5Mcx0EdFjAWw1hJ5h9C4PJgTrw40nGY+
xb135uufXPAsuVkHDBban3bDh8Iii3IV50TVdwHx14ia1emLF585dWntfL1k+av/ibJIFiLUjEfQ
xuTYulasS91wytiwM6HCiVRbqVa8NrEkaMSfOUS7wBjeu4o5wTQNRwu5HrIMyiy3NPBwi+7qTrgV
NByOiwc/eDFi64h6yMWAmHJSChg+/05gCCTdrST8CmvTgeNHH/O99sIr3xSvi7FA4jWa3XBXZqG7
qtJfJPTMV1C83/l1v7zkGVATtNjwyoysKyMVDlPerdTK305ZDO0gc6es3vr6T6mS14RmaD4c09QM
HKMI06segQlnCtPEyYKA//xK6a21OXmuhs6Zmin3ZYQ8vgnqVfnV+QnMsYSXINhhXuyw/VyNRnDo
A3TJ5AIJAsGuZIAi4atYXIwlvA6xutSaJ7FS7bj6GWmGTWv8VvWjHfX1qqu6NVCPS83DfSkxoV9g
m4iqAeD3Yavo0IYiBU9aJXruBPMGPZWdh/V0YsUywF4tWnue9jTEOXwvdR2Pvu7gA7nyW/EhrFFd
SZufYz7RZVLiF6m6kHvJljv5cqiDfJ1Y+nMbRoqb8pf9GKbht6gU+jqQsUKGK4O/mWDuAGQ8KrV/
pYXNIbOE216T5RV5AQ7ZbwbayYXR2RaauY15J3c9zX6CVu21UUnXBu7qNRC2GF6OEfVbaxh2pYb2
G0btyJoFh1n1ZjTLdB0gRCKm4hYbVbqs5U8vTV+hIl0MurKTE/lmMK/h7b9oI9ZUprxRje7ehJUy
0u5sJXOreTSSRsDMHRIybbn1NP0SppOTV/VaiJOLsriLau8lieEtda++OTiiDyEWp9ZUxMwof/Rr
RORwmFtpBjqxxTz3GK9q1E/i+sKKr6wgcjM+wtjWayPsNu0Qrnt5OiSk0FMWHBlWO5WKUTq1iIm2
vD9kF0Mv3owm1BGlPOj5g5KmqylIturUYNaO2lAZMCjLD8UY7rLCckxKGW3yV30S7jCYc4PJu/T6
p5QdVky3vugdJvEYqNMqlK5bA/fJ6GqEGaMj8dI3GPWi5DCgUpwPRQFEfJYm7lYNqkE1EiXaZB4a
/8JqdlXMU2T5sVJCJ9fhDEaifmxURhraTyV/iiRvI8bVzVCGbhNhw2h4h3os7ZrRN9ing5yXV70Y
13aXi5Kt6DhOZ8EztoXaqtCHrSYNTg05poFI02X3qBCtC8wcdbAlmqBdV23IqkH3xzNnSQjtWsCN
XK0mXLDRKJKKN6br9PFxOdc1wJxw/Izg0hBeaZozZSyZHWhPhSDaWb+PGK8VYv0yWvAIDfESAPRK
ZmAHR2joU1eVvAvDf6x9wRmz60ZTd5X/1kDD1Op6FU+hiBg8RHrxaZ4aiE1pVzgheL7dBP0+V7dF
+9OPejsh3Qzxn9fxCRbRCqS/8hTkTCI79o5c1y5AR6fsN3Jwj/pBOdyKYbgbepqaJM84nl6INcOP
oLFlS3uNfW4bsdtHWMPJZrFjjI1wDRJILWrVwl4INLeJfY4q3pHejCs9VhwlAvUfFHZvbdVUf4mV
AjWky7IdVhKDVy1W3AkZm++vylOl1adTf1HAdZ0gZH0Bri/ZNbtiJzntMXD1e38dSJirInzWukgl
OXR1wC+lrn/XYmPVPp1LTdUTaAS0AcFLI2hGJrxsDFa+HGRGSeEjQkv0jPxIcezrWPkpV1PxXKWA
bwZxizmY4weBo0vSYWSIVJbmRd7xfcvfBZMUUb9SQ8ltDVaikj2EPiT0CrU7Eb9W8YGpnw0ojGHp
jVLcGJHxFpWaDsIA8pXh6UCqc766l2uPXoJP+9C26T73mjWa2Beljt5zJ6HkhKKVKpTXIponZmHa
njzasTSd+Sx/8JuLiheJ5LlRSr5OWrGoRlqQxEOsACNVR4ufWbpTP+h2U3K7Vt6FKh/b9rpL8fkr
UK+UkKkKGKOJZubEals4pPJX06iJb1AiA8evgO8ouX9UCvGAxPJKUe+QLt7GNA+1aiuI/iw2hn8B
8muXtypTt2hjSKiWFcZ922pHleGvJQ+7Hk3mlZxqGXbmwv0oBPbswF622U8YVXY+/TIFZvPGPsVm
A7wCxGcYXZMeo+BuiE4iRb8kKQy3A9cP7U7u96SpXGxBkN+GrJw8/VnZ/9/p6D9kldTsv3Y6uvsZ
Zs2/HsPs7Z1/4nH0ryZ4/9emes9+/gLqWH9yPJr/qr8dj3QMimaFf3YfHi6zu+q/HY/4o9kYCzsO
dDNkiRbwf/zrb8cjSflPZKj5L2brMx28DoVDnbdN8H/+Q5L/E+Ql/92sX0jXmEX8x2PKf8+v/1rr
9eL/fzL1mSuQD1uCnjMQTexckPHUoHwsWYh015MuEqrIyXQ8oCXxqckpUCedFIFOjOBvG7jPo7pv
+mSXC/mmt6zNh/f490/69BMWh9RfP2F+IgC6dL+X2n5pY/iRVbeRYx67i3h9HyNg6rypV8JxdB60
VbWxHHkj/TgTdS6Mvjy4qhsAdvFJovrkzz+k/5GKxHxL/8tB+m4tr5Gm3KebEF0cZFle/bNkj5MP
iaUmBoxAShHv/xwObfy2qc0RKjxpS+hHV02Fmocguuofrlr5Pytu/nqnH8LNZcmHp2s9vYCNTrix
uCwhvJk50rdYmn//Ehcl1Jco80N/iDL1upb5cxR0srACkVYWUxM5OneNLWqoL2EWNVSMW06dwMNz
crhIIu2iBi8IUwuRSKjW3z/R6VDMtyA3QEEy5lXz4Yn0qC7GDF6Zk4S5K9XBgVQTY2d5L4q/vo80
r68v648AnAwmmvZLGWq19IwsnRfEX/57HVPjYPu/ciNng3+Is3h50SDAYRN5eamYXsVBsbZSlJ8o
u4y8cHslv28Qo/dCceszllRS3cnNG1CM60k/x69dNhD++o44D5GLgO3+Mj300q43Cl/E2PCouOhB
HZutcZRWlZ3dJJtzejZL/sHf0VRZ5H90l5djtSoy0wg1S7Bw+XWxmx1C0UC4gAQdYx657ndoUp9Z
PMs+85eQiw6JVkUdYiez3gVeh5a2/otTpdxYxxJH4GF2ZTucoxz8F2/1n+dcnCxiIkODIg9gISmu
CZ8U7lhyMDaQV9r/hg3cyXVr/BNucbI0XWJacUe4aDcbJZi7eCds5K22+357LHu4X97l4myJE3QA
hJE44t5wSYECzDAHBJalh/jqnC3OuWda7JEAUR7NnJeKuPe30t/mD6l7Dhx8OoyhI+DMrOMLwRxy
Y9OZ4p8vBRZsH2+mPenlWWtcZdE6++vVAayf+6mkDkv5qnTIEasxiBN0yougvhsNrWU45kYh3iay
vreU+DAUWFWF+aZIfnRNdADz9mLUxbYRqCzTDg2mcd1YsWvRRykHYz/qb1oMl7fEy8ssD35gXMsS
Ga5Rb+pYcCamSKmgriwKr17UcUm5LyzxzG2zJMr+/Vwq6l+WhlKJtFgSKe2W1qNb44SP7RqNJOB7
d9I2cOmrIfcLvB2iH8Cj7Bi/fr8Y/xzGy8Oa94i2MR4wc6ry+VqQBMR5Ao83Oso3rSXZuQiycoxw
58D5iHM0CYJXdE9RzXiPjBJZJW3lJfEm8KgAEnF4FWDJa7h81W210fMLE/hrQlMMcOuq8OKVoL6F
9ChyPKeKWN7lw6vXmojYFBdylF9rXcyhXbw1Jbx5v1nJKHXLwBI6E8cO+VFQzPu2750oCdaGXtJr
Eo+mN7vVaFt/CGatVjtQwDabuCnp3Y1hBMca9RwVJ8OKEeqkPfnULDRJdvrIPsuRO0OZytfMC6Md
t1Ks8jnpMoa2L1r3Jr43Stzxxgu7MoU70w/vA1ChU0DPLJKcsJtsqxfPVG5LjMSfT//hAyxnLMBd
hY5FETlToaws8Vr0992UuAa8p17/YQztlYxLgiqr5wKfShP/MLosmDekqIsZQVpPnRSoENN6JClR
KXCBQsrX6FDBimnefeesUup81iyWGicEjBjMWUCDLCE2spF3Td8Q0Js1W9hjqnmYmGtH1r0CkyyG
KPP94l42K+Z3C4UMg03OHh0K+iLnkSxPz4yeiPJGuGp1VFZshL76EA1i23iOt+XRu5A2KGp3cJBR
IALbu81/zebTuFaduUJPHF2ffsviBs3MYKoRSWCjKa2tevC/4zMqsacjzKLsFgLpMEM+b2Ux8TI5
THQyPPlxjNFWLc8NFk7dyDzEPyHkzyESX5IyaQ6hbryNuorX6dFza0fbq9vkqJy7KE+s0E/RFp+v
UCRBC+Zo4qZzRHKO8t1/KB2aKHZ9Jfw4ezGfSJE/xVt8InNMkjbA451yDTFruxKd4cB4dT88Wi8y
TrCxI+zip7Q5s0xPFFCfwi7SnAGUQFT2hJ0wuTACzroqdD2PNqqebdLkzOBmSWb5a1NoJhoB5I6U
5ou3mqBLmsOPxyRzfdTeOlfalYfZhhycxA1a1WjX2elDgb09Qxon/wUN+yjffr8x/3ApvxwF80mA
UDE8yGX3LtCtusHNk0emvBKCQ1X+GE3s4NP4npmiE0XxFQXLXgO3KG6gIABW+51I4zbRKkcP7lJG
LWXf7rpavG2CjmZ5ZIe05rqyXbVgNwMq0ciXbMGDUFkgAp0hLEmbFvg5OXN32yCrEvnNRmziVREi
j+B7zvdPOH+zrw+IGSHq3KRDy8o/FqYqoafLS1ZvOoww2/7Ql9OZIKe342x5+HeUxXbspCbBos6M
HP2m2mkHfz3b+Y1ucTkfYedQyvLJdfoh2mLhhF1ViGPGM+nlY9c/aows+lamwdjQAsQzSjcRz9ry
jjdVlOL3Ze0LkEsikP4hGBzQevAhf0KZ3kbR/6XsPJYjx7I0/SptvUcZtDCbngWEwzWdTs0NjEEB
rTWevj/PmpqO9OQkpxaZZpnBINyBi3vPOb+y/BCnsUR/hcMm4okzVokzRYErq89iJv3wfn1XcGPN
/T+36eq9HrpwzkpiGN2GgUge2pcC1Tq0G4zIfva+uHaP+ef79dvVrl5nWQ7KRdB4KD1hxb0dn4uP
6S5dD/v8kiq9uZDIATXEzEETvxoxtPR/Kvq/69aIQLBwsNE1URWvRXGylgdSGfCFg9fRizHpd2NP
cFq33y9b/OSwruEhOP/2isfvi9wRqi8EgtfbSjjokZX1beouBowGwJSQLFYx/sng5Js1r1wU1BeW
LqHpf4kFMipBL9UpyujSug3ujaEHBGMrW8kDHvqZ6PTXFxmuDdvzJVBFggZwtehVtilJCqmP++yu
AWlSMhwTtB9W6F8roz9f5GqByliTW4JODThG/RmGuD1loOjpq0zVlzaab7KD/LtPiyuSPX4hIFCM
XdcKnYokOpS4YkRasqAQgWyiDIc4/PeXYSD8l40QiwL1YveP8Tua/qvORgwVeZpbmSmsavj6YG6L
obur8nRt5MpmRsGVDLWjgUwMGuJJmqzwgkp22aHu7zMFp2yarQDldk/QmNIttwsA5sUzdtHwsEIx
NmXMdIGoBd1Vp3pdY9xXwxUpm6el/tKT+6UEeTiW7ehgPe+WsKhDw1hZdetogUxIyoeaP/Yqytk4
8wp4yK0qumo1OnJ5pxI/0hAzUZgUxEAmDe5ePYggkLI/F6YzKJ+jSKhYUPnhWGHljkok+6rwzrfw
7oQAsSNOCYA0A5Td1ciAgrAjTR2rwUzD+VtyNWtYm3LtJrLui9YrrjZ2m/buaJ5rk/Ae7W2ZHooW
OkAAb6mtvqxyuScui2RQ3BWlX42K82RYkwlTHKw0+AjybjVXpTeTqNgPmq9GJJZay7pjdduVUP3q
wayymF0pOCEb8aOI5DUBA55W2sxt7i6L/mgOESAxJs2L4P2wFC5vyp+PRFaCxjxeRMbI0OpqJYTy
OAWDQAFcPY/0G/gQR7bpYufqNJxX4u6nXfC7lwqSE5sRicAKANSfa1WGkF0zd/TUl8ZKq/FulX7N
sbaKJWJZSREKp/mngvWvJyQ7H1k4uqr8YRh+1Ux3SygEo8pmEZeWDwvmRsxTLxbOuCG6cYDdu8rd
7iK3CmtXQb7XNjd9UfmzAt+/eO/Kws0q7Yf7frnm9W2/vONEvms6jebVZyrrILeskNs+9vsKDC5Z
ntIOR/bYNkORVvprqh/+/kl/M1O43IZ/XRKe09Wdl4mqZXqTuIoiuYaF63StbSDrr2UO33Z5J7W1
lDHjA0Av+9ixwtJJmvXQ3ZbJvGs01SHWDtFFvpWUwa3gvNThk5lybNYA36LqWqloGw2kgrh3hfBj
kUDpx8AVe+Opys7QU9wWc2gYVrssQIG/bFSDDCXrpqtkUrsWRkCNW4dv6hzdtabmx0brtQaCflDH
lBzuOMh3ZSOvmDNtjd5c4bSP/2/3pKqQI4B1g7y5jcTsXkAMGvR3DMQcJTacqZj9CgoJnTvevaaj
FLkfiag+Y0xhDYxZsREdtZUUqA5zc7/UyAlo5x823O+2299v/VUPaORL3TUqtx5ylh1xu8Pih/7h
+ytQciIvujDYLgfmbziCXISxXBesJ0LZHKTLUfLT2XTtHkYFdVk//3OJq0Fsv+CeMht8ic41Yd8R
lUb31ySrdIvuHe42edLJTraz1585239tAbm0goYDs5sLTnL1tkyxPLXjpTkqDTRa8V2HFV2gfarS
29+/Iz9c51o5VaRoEUadBqiaj9pM7hMkwL6vV4An67+/Eny/b3aACxSowg4AVr3+Tl1O+i/e2alb
sw1NIVG1suCjAGIHRPjeds+x0O3VUPbMmhi99rPENTwyGDpKmj0Gz6H2jPGxLaO2FFNz16rPuYAr
5TI7eSY5IpO9RWW6XHZIFXO/bwJX6naS/p4mlZuThhTh6q0W2uoizMgz+oV6xXh3G8a3PSybAKlG
WC9eUaFpvLRyWrkvrdrt8THQQtHt+19LVdiqDmdYhDYTtq48VYT/fahC6qVae+yTcSUtHF/YKdcx
zGhyciSts0NsC4wnxXjvhefJOGfV3SDNmwlDzhET6NCUkPo1XjThAlAM8IvqY8gcUSSaW5kIXnsR
2syZwch6AMYJyX+lkNAgwgzFzH+5MBw16ErZsDZ6fHuzQcbZOsSriP+rWl8D8YVwjt8rRdjxoXwN
JWeUSKtAg8MjF+tl7h5LGaufuFyLdbJSlxdmdNjXjscJm58w7tZtEzmWtY/RDociRggBhCtR86KS
uNWocipVdfUEE04UIsYUnSpZ2bT4IjRmWdtJmcA6Kbw0ih8MQz1lXYDQeBdPz205uqF27rBXCGFR
9rgqaLO+6RPBnsfIRfXuiK1ih6EKTSrcNrmJ6XHnhl2yDVFdy0jQ1dafuEvFJbl5CvptZHxk7VM6
Y5t9cVTV8uX575fwd1vObwv4+mUR8lEaZCnHu097nos30/rpFfmuVPj9Ale7Zt+Ho2LFXAAhtmYx
I3TwgE1Oits6ud8liDVXeuOad6N7MSwUXPPf7p0ue/b/fUONqz5+UYG5gonrW8VNC48JC125/2E6
+AeGcF0I/H6Rq3rIFMfYkgou0oSgIWLrFpOGYAEWPLYSekycWreRurNKWSaFqZ83D5OBCSxnNTG0
kyy7xk/Z59/1cvQGSDuhX6CPuZ6SjMM4TnXLR8q0T6G90UksTBI/zzG3TvcAA25SfQXqtmSD7OIf
7od6ual/uR+/Xfzqpve1LmWalaVuNMnrbpHszqyPmYIJVj2TSUbsBIjRJPKO5BFZAo0rdoUrCpHX
6/NqlEg1Rs4zWKovhsuxiOHxctwq8PmKvl+TXWgbdbQpisbJa0hoU7xtRt2NDYntx1qR0rzqVMPJ
cSyYpl/VWhVU5MfUNVijZmrnS0PlJPFB/pFW/93LBM4Ezmlhe4wx65/P71Gq47TsGkRBJY7yGvBG
/8Nq/uEK169riZExBzhXUDCHqLKZf379/YZwqTGuH52GOdMFa5TIwLj6Dpkkj0UUUCDoJXGJgmln
ekVlV/7wRb7BD6Dn/891ri2WFC0ySwjFl4EwPpiqo75dsh1R0mpOvh3W6KzIfN90RwAxEW7qvjp0
D/2+Y/j27xNF+CR8WT6NBePxOm+1xyYOoStIhiKRIxm/FW25jqHCzfoP5d333/m3K10XX4k+TxGB
DO68nZ2w9DkbY2J4/T8iAX9VJCtapKSb6+Kxfdf3nRfYHAWvAUfBTyKWb3csoAwcmLEO1v6CKst6
2xKBVKYgVAGyDz/caXtCw91mDfh7CG6WR82R14Vvffz98vquAKW2pXe0LppOmCx/fkdaLaulNOLC
+oNF8fLVMjIUzlSE82iT5vOFgYkr2vO6F209t3/iPajaN28Q5pImCmY+AMrBy5//VmOrFQWqPuLw
I1mdZyrd2tRwPQyedetk6o0v1PeQsew0vOmlFpckGMXYYUtGa2tV7F/qokC1nCkRnbgrtnFaOCkN
VZXJToWFudQLVCjtlkIR8tSjJE1eKAz20pMS0pILK1dMD9pdEGQ70hUvRHaESzhfk1/UyuFWEAM/
qEKPcFxg6RdFK+67ccITXLGTzlfnAD/y+kmWy9M0lNuh0nHyqexp2I24UV1C09R5wWtQ8UW6MKnV
NlHyasTvak91FxDcLHWlbWA6BJiFl1HtNvikMHK0S6O+mYKtkQdbVWy9SU8OdSY8TGV4VLTctYTe
sdTgS2TElKTyqpQJbAmb26CZ0fzW+lqSUhJQmk00Q8BVcOxcYuMN6eCpEOuPDrgEBKG711L5cxmt
r1aw4GDzlbO63wXthDsvTI3QqG6yTPmK5uzTqguvigzXjOOdxL2TzZNaEiBUooSjoQ2Sr0YtyX1R
gXEkZ+Z/D1PtDIZuW1pOF74rpo8l/KWN2LEvOOCY1NO8aMTHQtA33UrYdRoU9670QkT6Sdt5VPe4
3tTE98a2opxC6WZEJGC2zca0QBjy/iCaNHzVsjFaznCjOkZygn3jY4gmU1GY1gePi1w5mRq7kfYw
420eRO8xCedjqCGUUE4pLNxS67yCJCQ1PVkV3AfpU+/HzdibdleOWCYldlThgh4St0uBagr6SVAB
i/W9Oqo4zlALDzhBEHN/rrBDXUrrtszNj5zCsUlpwqV9iJtUHFNKpQrO38zPps9Gf5bJbJLycNV1
X2oCUjNmr3HKQ8HY4Jiz/GBwjNYJB6JDILcsINM8h4noxwWcykXCaUhafL1Ghzbt1bJyxrh2UxEv
pS7bDlqwSi43jeSYtZ4vx7wf9i3senB2W55Uj+Q9QpE4qVUR5rjEkO9ryZmrdduRwrvrz7O0C9QZ
ZcydyFruZoSQNDSx2bgtZ7vBsKeS9U1GSxEueOhH90p9VvJhjXksncHLfEkTSULPjPapWWF2Bb2I
QWTaEOIT44lAqHFiObXmp0qBH5PkFuMbXhd2Ou0mMswv4QktLvdW3vmyrtvFPHpiM2KTPsC5Rr1M
QFfaDI6QXqRSHwlnVGg8qsbByHfJLDrJyEWqfhME43aeE2+yCBmIb+UZJ+nHiw4LuccKsZNdYAWs
T7KtFBaCrWMXGG6z6OuwuSunYBcttUeQ1gpxkk3Q0wIze4RCY3Afk3cJzWtswWKKvzLah5I9wmgg
jeCBt8zEF5uQxjCq0M9KVN4K+GQ36dfCRKTASi9iGFe1hlvp1vliFRdCKTFJch66t06uMeDaSvVn
hrffYBSu3rPLKVgmvQXgGMs7tZK3I3EG5xYCXNQRTzhdcHJo7FrwbuCfYdw3zTEMNcak7KfGo2gQ
Dg/sos4T09HALRgtLPSxcPJFIMIGoWqVv49KdIiGwQ7jxhbyM8oWmq+eV/dJLHbVSEStdBbLl0re
J2q/UyoyZGJzI3fPgAXYag32PD+m890SvQv9Xh/uZr3y0nFyY/wTF07VZLhHHeDIii8bL7g38fSR
TDNnQvm0YP+Ra+tJZayl3UiIRUFJEZ9QBBN4EoaJ12YzCp4bYrxcq6pWuvgiRDlU/dhO1WLTQe3O
YSyZp0gxHUzFyNRhoS/vgVA+NmJlWxB0jFL25C7eYZ7pTkZ00wqQpFlzffnVIlkPZJaAlm0BRB6i
+G5MqOYoFiF0P8tx70d4dk0pqdDqR9N9RV2wH0iRWYz0hwrsG+iO+HUZCMukYAXzuZo2NVYaLzBk
M8DqwVWd3Eu3oT+TS1ze9D91gd9UlX+61lXl04GLN33OtWh3dTteZyvTjZ602u9f8CJcNX5LeBKj
Sv/vq41vRkEc8QBaoCRAMsZVMZsmspigCGJxZq0jDtjFRSql830kpT98w+++4G9XMq/mssSeTW1x
uZKebheOWEO5RzP099/m2ycm6gzcRYPC3LoOSSWySdaicU6hiOSxo6yt4/vilPf96Wc7zG+vRSKy
RFGM9Yp8Dc6F+jD0ZhFn7sV4bNjUDmCghw+n1xx+ekrfjPaV3y91VZIl0YRgqOJSDLiwrykgBJ4r
QXWzlPNK+KEI/wObuGpwmI2LrHxThWEuXw0kYl3vYsyFmXh4cMG0Vet36/598IBWMS1eY8H3zxft
31K/3FSfxR2bw2d3eKv+1+WvvpfV3MRh1P3vP/8nOoz/85vdt+7tT/+Bg2fczbf9ZzOfP9s+46/y
i5BwXH7y//cP/wMlCr/lfq4+/+s/38v+gtScPykMij+JUS792P9b12I3cRe3EcqWJoyL/9i0GdqW
9i+/4F9qFvUfsOCYQciUUQR0XDqs8bPt/us/BV39BxYeEMiAduC3Ghew9F9qFvMfhmqRTYKm5dIx
XP7oX2oW8x8wWLADAqXG/QOb+H9HzQKyfdXzWiSXAqUYFlxNPN+vO8C5brNiHHI00pIOItjZsXUc
OZ2oorPniTxF5rWTrzPa1GuG8khF612QHSX9pjG3KSXTSCKPaDzp2l3doLLeZtVWFL7Q0NE5I8qV
nmVSUSBrNMOExeEvA8cS/ZSA3jTpCJ/zvbceK/WG0hr7vbUYxd6E4je23MniLJgeUySmZEquLmpK
hU2MyMvhM58ofgBxe+LKMT4okJLW8lNiHrNkK2lboLF+3i7WbdPdSclNQtp9nfYO2gFHyImzLJ5N
V/P09qbINyCiACp95+fyvs8cgaiz9DAjLmBe/Bl/lrNPUiiJaBe7H7fDhNA6xq/RKuuc6RdW7pXo
Ssu+uZGS1Sa6qTVXpwsa7XcyUvnNHIq1u2yVQ+yzlDumzzako/hBFdZByMf81CPDVvPczo1HgpbQ
H9u5tIupPSvtUC6ti40XEHrlChW6Ip2IT5OWyLyZnJ4kEKpzPO1xr5QJl/rs21vV+DUyQ6jA3DWJ
4Xbo69lrOx9rM2N0q69mUQGuRob8QkHzZBzTDm6UBn9Zw/Oy+KoApBhO/0GwWIT1UKyD2Fcaa6dH
AOUUJ2b6K2p2cv1aC7hr0VDV9StaPL0evSKHZkugoCw+JuqhSQ+p4ANzVxhqCl5nHjXrLiZkrsKB
/pKS2cKwZZQVg28jAHKxyLf18AFIu1fPdfpaCE8iJpRMm4vuRFwRsMA5pBQbMstWLLcgxk/cFiYU
XK8kR3G+0+DWt25VoAVMH2KSIQY/aDfg0mEP2+tYP+PM6jRn9bnwCPAU/MQb5q2MO32g3lTl2Qxf
suRU4ZQLdYaKSrKcUtgFiMjNZcZv5gM31YwFZ2l3AoFwwTmvtpX6FMaRm5SLja1xVfy6iAeMQ8Vb
Et9J421q3S/pMdQIXfGU2hY2FfCh2y2nMfeVWPDoZDN0B9q7FWxlEupn+b6oD7L23KjnPiGf24tL
zmu3iU9jdzJnd95ZDMpbZ8h/4f1UPOdf4CKU/7roxaTtwGdQfbhg4rDSzdtReJmXvYxJn0YSzoWg
BAci9UpeHY+wxMvWn75ZL6k9ArdsG8tX7sTiWFuntng0u4eo2eARXI13I+xdsTl31meBTDhnVC90
UJaPpXUfYf+WrTMOj60Z36jyTWCdZCIH0ngzRNt+rShnVdvl42tuvGjlg5zc6NO7tpnV17EmquMk
UZcKwYdRnNvkhvA0QnxL8a0bbseFxlTaacop6rAx3hi9M4uqbebHKliX/cNSaxgEbyO8bKPgo+GA
Vryc+zz5kJ8csVnldtD+qoe3YrwT0wM4RdgdQ6aoc/G4WGfBeAyHj1F9zkZiE8+lThDkQ+C0ljsu
h6i8kfVbEJVZvQnHz7nZiXjQhM1TLD0MKRZsPemGHQOPyZHJQJthl7CcxPVkPRaCYsfd6KTAVy3S
FQI713OY7vU6PvVLfkYrXAr3BR8yTpxK8OtI96zR1+AcagcmKbaVvmOkZ3eVQEuIRaiY2jFThVl6
M5jQGU2PxEheifWEwOD82xF2+mcJ8LukkBPnm3PAIgdOhjBnAhlclQYjkZ6VFOECTZO0HYK3cbmp
Ip+40AYFerFS8R73xOySBcC0+oHBSeDj1z5ikOsKgZ3BLvEIlHflO+EI22WBG8YWnCUvKK3snBgT
B+aIMbvB4PQhTFQQydtC8qVkTaRpxI5R3/WIFJJdHK3zcS1Hj+ZIQ/YGCM4LVrarnl+Z7dvHaLOs
VNk3kr3otbeXYQ4jLB+rYH5AWTdr9hA9eRS0tdrvzWWtDHgQeEz5iMge6E/gawzu4kaQBwXKujLZ
TYmERO4e64fGeumTY1Gsw2RfBM5A94osif28o7L12uoM62wabI1teFstR36L09AT6izT3cwSKlYJ
WdSjG98vHiF6BBHjiyxgTDA5wsdywrN6RvA338Yq4xUEVjpufhsrc81novFK6YiZ8VQ/SuFBgjz+
0jYe5sD1Q+iiRGCjIslJ9BJqNexAJgYma3o5vbAX/Snx06+xWOuzixdnmt0q0xYDC7PdzfEq7G3x
vvMWL37nqAkukay35AK2jT+OK5V8wax/Bcsv9ON6fIJ/AL0TBb7q6Iujjm8dozTM9/EmxmREcdUC
zwt2Jk6x8TZPbiqg2AB9HMcGdyC/Dd2f3LD+UrFeyhOKfRlCHrE4xKf8eWTZ60omd5NpMqvVfWnV
SLbU2cox3xDLe4Mp5bj+8ZLfvgm/XfKqJK+7ZcwVpqhuss91G4vqtbyN151pI/AnCudD87l2ZMfo
zycX19ofuqk/es/fi/Trr3xpt36b0haqHio5jQmTcqV3FrdkyrORVuYbfuQlI/PZNl+1U/duvddH
0+lc4b3eYX1lfZgP5WP/lu7yY/EROeUtAY/9LQNCI7CbG7Cig37H2PDC7CLOR3k0vPwhR7wVuLVr
+eK9BBGeCbxd32t+4DL5c4HPd83okgvDaAeg/EBEetvgJw5+b0cNbAngnlXp9R5x7pvi1doI9/1W
uKlv1CfaMu/iEUew7Ta9YZzu/DTPVi5b0t/dqKvGOkCxkOFaYNI7rbJ78PYd7iSPuhNvjTNVI+Ld
wlUYpbMt7yfHoHyAdOdE+G5saXjG5+CGU3eTu8kr882feKvX5pPK9WO8FN6/PcYQu8ukbvh0wt2I
c5z8AH7e7bRf4WcaOhF7w2ewT0nOky9CrHnf3jAlwnUFiuBrX7rkx6wI8v6l/RiFpP8FofznJzNR
14OBgP5cLbBakqRsrtjqZYkU9NPUbgd0ao5a+OXs1Jar1j5MqG7Fzt8au5zPX+10vLchUeWOVLuc
sAyp6yMuM055CI/aaCPqwfwltqNbCyG4dQfdTMUMjUezGu7DybUklwFXEmwlkhB1F29Espd6yePv
MTmWGQjGRzXfXLiaDMbw/kcteeHGup3qWWsj9uXKWwQ7vBsO/f10iFeRf3HVYTTmBFvi69ecl4SN
qUxJOx822ih53arPuagnUHTarU4urI375Fq7002nOqnn2Wn2/Blg/Ffe2uLXcsfRewRsc8QnEoqe
IQE5nLjMxAcnx2JWdghmmdYVPOuMUGs7hZK8nsJ9Pm1Kogc7rFGGFScEIa2qvApOgmNy1tUb3W4j
r8LPqVwNAY40jpTdF1C+IvN1qTZ6+th1TyP2ijggDagGCZRYt/WxjTonHRunxPiTxIt8nyI5uNR/
yeSiFiQ9g38F1nPHqokRkME8IwKjOjUEGvzC2HRD3JVtPubwx/RNAKMqCBi0Q5zewG+ub0l3Eii2
caPpb1PYKdZx5oA0gi2uSCGqN9Nppp04e1iSJEQbRas4PfSirxAJDrIs4lxPeZp7WboybqZ9Izvt
2YLPIsM9N5yRnmRDqgIUF0d+I8JALr6EcVcFhwIGQmk6fXqn6bguPbSSp9BIzccZCzbNkZSjiedg
P+0t+ZiMzmT4zGyXJGHuDw9uJYuOJWzY95+TLUedjtWXHT+qX9keCi36jvRYH1m0mQgoIsEA3lBo
4pVDvW0+hBJmIntmuQs5D8oaGrsTNztDesJHK3lJLajs8WRXuCu5JNkO94bkKr3fS2tJfWhVTk7O
Gs2lB1QlkmCcJFnn+8ELFcxoLnQxOqQyXlnCWiqd4XYaXTTTRDOM2qkdN2rzUOT3lEv54hvtIaz8
YPFLY1dZG7nwKxwU1BXne+Cna5ghmks3BnKT+Ktq2MnNKZVes/BY8XJI0mmMDpKwTYTtZKzTdG2R
KKp49YBR1NPIhNiTQi8oYIOeLgCHvi3CMzVm4k+G18YrgxaFQfuHohxn875Id3J232t+hq5dcOSn
wkkcgL/I0Qc3Cw56eFDlF6IE7ZHXSD+HKcnqkTfOVMZvSBAGYRVJLsGq2Bv1sqdb97qxFePVBTh8
CT57dcUzrEU7ezAQsKMXGMmWIesAjxYvovUx38yGRtnTMxe4U7FFYb9AhyhPMh2EBI9KJo7dbQ4f
iZMho8vd0HC1z/Amc5LSrthfhK0orikQb9N+33wUoCY21DcANZ0tArMy1J8R7jgfZnZn9NNWbVYp
IFaCAhIkxzqKYFb4LZVO/RTtew/lp5h7EDYWESaZVwSHknmmsSmEFVuWIO7owcmTUJAzYsGLOdMv
EUPUlgPZY15SS54cry6ZRMS5fMZuv6btu+HeYVdFASWmm2DZkBzfr3snkl3w3/GX7g2WLVgIVgLq
Niis8KXZ+0Ckq5MVvpm4gKGbVE5TAURQwGXGeq9zuhf5ydyRukGzE79F7Xp5SWAR+bVOU0fV3POO
YSFGOU7LR3pFXzmDKzzTmbQRSWyetALgl2xSMZz3ZMb4DPenM4Svda6vLokrlOs5AQBrnm2qrcK1
thYvbLtVnqxNamxbW06i05G74kBY56kmp4UYY0eyzZeJr7utVsGLYdnTO6eK09rtoZS3S7sRC58e
mA8G0YmIENcAZ3n5p4dstI/4KrlbtJt+cSQ+XLBJGct4yuyag1f80h9bivVhJzj1uw4gwzzbNl6X
ATqqi/2ch7nQoYOANq8Syefv9YxfCJBOW4/ADDh88+DnvVdLNkLtJt0oF9qb3SDYTtay4qYxjeWu
k1gqEPPdrobnt+nPGEA470BPX1LgSBWEhd6eZvyDPMYEzGkBC0NApLXEM8VwDi5/bqfYprbNepSP
S3Ec5smJjmXkpuGuy9Zx75mal6b7PvIQBiwIQkXfEvapZXfAvapuT+FBXI5R/WjkfgpDtXS5Tpr6
nX4YGT/ldln4Ktw+R6jc6mNR0KT5vCaoGAa3nVBaH1hiXXRutVWEcro+xjshd0RMzfLDojxUaLhe
Bn1bK6QfIkq/MRvLpuIDr8+js3KQT/F+fs4adnGfnARWIpKDynSsgyFvLjqIZ3FB/zZBTVFLCJ62
8QauTuYTkbKGX/ma27ymz7nEvnziLAKGSiqn5GQEaFpsSIGAaKJljyfh1ezxH7RHVyTfqtc3qYuQ
TgrXsDIcSXNEnF77VYOqttMJdL5djhoG6+3LNFMdbMr4yO4IH0rjZ4gTNI/LUWYbHg4MhAAFc2Gz
NLtBvxUJRSEa/R5Te2u9POaNi789OTpq4kv9ik7v3TjoTMELT+zWaeAL2qoU+eTbej4ait8U6xrN
dHarDgeNht1cdXaN8ywGr7objP78EiS2uMG7payfNdGfkrtAWJU8t9wVcpoih5+uEtweTGinL82u
YEijO3SqmKbC0JpXuWzzTWO3JkWlZxR6mQ0SwTEesCW0cL+wNrSmHTtO6wa9K8le9HHpf8z1xQCu
3BXhTlJhsNwM6BDYjV28c3MnWVaT6hCJJmsrlW7hIUbIVH/CDTNfjHXsBZti1wd0p/o6bfCddMI9
7mrIykad8A+biKEbjn073epvgslxlK3iw6VfiCiBvGUL7/NhDokE23Rgf7SH/LvHZCJPCK6z5Rde
CwBq8c5qEEQwGrV1ljBctPIRZLsgxaY4LwRQcrnupqnAYu1F9pDut7fhEddMGMv79iGkZzEQ9jst
cxiig8gCWpC5UcywsUEPlx1lz/AFA0p1Q5uGXTBlJg9FX9fvk+XWBsM1aPZMtvy4e1B1fIZdad1I
jubJqtcp24Z+WIYD7IAhk4Fk94nN679Y7rtROeSrVkw7nnlZHLV3LsZtFMfv7XO1tpzhiWxWvX6d
25e4oXXH4dHWXpuv6VH/ZT4Tg4n+MFac4i3FEPFo6C4DlGPxpfYbtXsxijU7SMREEcrKF7fSEfHr
tMtnwXvv3eg8ndNwXSbe2ENLd/r4HQ7F1B8Nr9xwGyqPHY4ie43FwAvKLdi2iDJlV3c7j1w4ilR7
8jj7mHTidZl6pJwHx/bUfEZ+tgmwoMOQzr6kd2j3/S+GmRfLJuUuKZ2vxfCaeEdOEgNFRT2Z0z5I
HKg9IN6dDDEXSMTp241APdCuIXNnFJ/U0rpfQEiBNC0imXA0bZW2bqxQ/XqknXbw6RmDiK+C4U6S
D6oe4hMZ+YbpJClvqB3uzRdksl/C7CEoN9fQsfhe46/k1YLwyxflMD/LB+WUveL5XXIsP4SyIxDl
TiKhcoqTNzWwpS/Dw8DlfNlv5F3GPijhEumMdwxXH4H2dcnlLWvxeayd/tRZTnshPXkcAxMenthb
h7Z8x08ENqTmVf+rSexGsAk+4oyFJUJIByn20PW5FzhAtpfRiyONayYoobjS++0su4V0KLBDr45B
7wtfeDQy9GlDvwZVxkxGPzdsTDiw3i0PIBVlcWhCRwZyP2vhrcLz4Tu2m0KiPx1dlkVKWny7mjig
GteYb9gUmmxLOSlUjlUcUywb1dU4PokfAscBcyWarT+e+bgHoRm2ReLI2HO96DfZxNKrKajs5bZg
sQTM3e7CCLGXi6F23bnslpG1gnUIxcufUtoJHjI7MgxVuEPSgmGFK1143+xm7ti40UJ2rYNPsgpF
7IEcLh8dyuPA0uN8XWvucNulbtW7RNnlIvKaXZ6vFAq28tiFB0Z9l6ehnMEwZtWLLvwBl9gM5dxD
Xi/IusISkVNgC8CbvPSP2Z4dn/PSFp5pf9gDg8HrOluYXeERDP1UL0dYMR3lQeORVCTzzIq18KBc
WBXuUCA3oIrb9GD6z/O7/s4uhSSQmxmaGyLr2OPD5YSo26L2J3iRqkVxol16k+FK6lbSSoOpzsvV
nWLO9Zx6UdgRay2UqyLcmDBwif1LaUWIznL+m7Dz3I3cytr1FRFgDn8Zi5WVwx9CUkuMxZyKV/89
7AHOsdUNCxgY4/G4JZXIvdd6ozId6skjoj2IDlKYvdavHdlo12Ce2QP649oI0Dqpqz1YnT+Kp/5Y
gcXcdhASkV255StSq+qp8SYv6jCb317e1Jv5JNZPd3l8NnL6HLhYg+vecoYj3hhXS+/nrbKNu4NQ
UL1DSqdwqpUbKbrLLRZfR5veeJCSt4GF+2P5GpmFnpdbNHD8UdaxeOKnek7PGIXRl7LJKp65o/mp
4FZ8H55Wp+FWLZxurznjIeJ/3LW3czAA/l1vtMbmdscS4RH0W1rPCbWE+l164IL3IFRs/b1TvNTt
ngo6EAzsUTb/mRTyNziQqhcST+KH1lu+rJVrhsaXHKJyNZS83IKlY7KXyL7AS/kLuElhGGYqke08
Qv7KVwZsa2/RAV1Vp5FdkwsBmJUkgeg5fZaR0CrOXpRcKKreISJUhtJaUYmUjYloPCaV1t6bd0ps
JzkqLMdyog16OWK01gXb5bktZF/lX6q97AF8SH8YXf3repOwy+Vng3sv8/4bbwe8/Bt4RaHLmmxE
4tBvkeo/4CFz1gSybgBhWEQjDGtPODtmpmaXsN1r6RJNC6ShXjwDfZfutsyMnGCtU96LlA+kkJH4
UW2a3GI0PqAwMw18IOImImLRFzYDb4vXM9PAW5HDeUydKry8oFnEJ2JJDqSO5WWUBdoK/Q629Tah
eWbqzjw8btb64V7vM8gJGz+rinbTChlT4nsicBJOQTsipBgOws5fV5yQ2mff2pYeb7HX4Vb5JSye
7Msog1x+B0TxyKmLO66GXmYcoE3F7hCVxc5ISXXAIA8AB3Ixhe1PXebydyk+QJfBx6tq6F+QvGrf
wONLbFld1gPBAczoNizp/TDDQ/t4c1TT63mviRDiTezfKncBneNbVUNl9Gi55LXUf3AG/C889htg
+a/v5xuyPHSKeUHFCJRm8Uk6FGGnpbewf9yAg2UhM5+RuCjCcSrTFrgp1FOhnfLoS+9fksFX5yDV
jkviJ7VLpjwoHJmvlsGzmvyS3MJNaM9ldj1X0KwtWkv3Kp4yGRWjje9seGe2RKF68dRLEH1akh+D
8imbIT/EIOr6JQREcSU+hm1J9ErrSB1jpgNqggoFu6W4Tc5rMAvbIt6ldCLg+nD5bMBSjiB2KAHm
cL7L3BlOPjTSp2E5p/K+TUND3bEN5Xw5THezj+xwFYV121zfQALp+WsG9Tm5EQrRLrldpKC5B9oa
PiZXZUT3GhW28mzy2HGVJBvzXYwp60E16yj5XRVtmYheeKoM1RekmzmlzZGRDqgrHnZghHOwmIc8
v8tQllmnqHD5NnYTlhCvPCQbeqTdwiFCHA+lwGjvaZnNDlPfaNOdAhYwk7RA/aMXZQfYyYFs9/km
LQ+EgpfqjpogkB7o4ii7yfNnBMVcVnVkL2f5YmN+ufi5aa/1mB5R1Ky6DXcP5yX8DCpGEkRcOvZM
p4HIZvDqf9L5rNquPx40TBimoms0NXw3Y1yXVia/mAc/2Zf7KMAdmrq1rzHnh0rQQJjJdgnUOR6E
8/Ck/sAlYrP525cnf0XT9FWy9T26k+JbvYza9Wy7bjKAAx5yojstuySMTvysgRzb90bzTemeT72d
fQ24BLRw2TTM3RhbAVO98ZdO5lpxg7Z2HXTlE02VxRerymj6EsJnTrA3li02PPkXhppF8lBaA6TP
vq6jF3a0cmPA+uZHqqwW+Z2H3o8RokyHcvLb+awIjqAF/d1k7KYAHTZcK1WvSr1F3z0CdzwSM9/5
0Bzp+crOam3ZNkuW2Vg758NBgvtz472G3rHmjMXqZrPK2gBftMlGi1/Q3W0XKx+GJS/eAgxN7MWF
7jQgcpVvqgFQ2BoBPR7By5oJE6NHTk0v+VZPxxpcm69obiMTZI6pG4pzXxj+Ov2q9gX0ZHZit3q3
0mD4yef7PfB5ZS0MKiT+36/uG6dSUMJNCTq/OjZ0d3gDj2v3uuABywxf+itXkj4T285sysJJM/zk
gp1XIPDCkcpfJT/MO04TEs+P4l32TqB42/rdc5ftZUA05MYoi9fIufnrKvgCYlN4KEeTNlnpLg/y
O4AuHcIklTIwiaY9Pa0LQMEK9twQ1aPx67F/uIatv14RGslWEjcx6qhvV0S0RJEwTJHpSifoC2TZ
kj+vJ4L2HL2CSKWP6Lunt1z0jLX+pwDU5lzgik4AkjQWV2etR2qcFEb6xHkuADvvOSv3yT1ENdfr
yUR8sQJerQtwAvp1m7JUk8OHqtC6rQKdXqULf0+cAD88wzyBcB6VDibkwhiyuyP9P847y7tSF8on
u4dO8Em98NMbHtnqQXWFw2UfbaStdtNedtqr8aD8LzhdP6dh8n6m4CInpOJROCCxN/eLw6oT2zX+
Z4gOu7y1ApCZ6KO8BczYDe/JJnmyDpf7mIGB1E8H1czxen8JO1c5ErxSs/KCuVc0P5Jb5V+f6iA7
ULXlC6G8Q6GMRtLcQJP+NjRCJvqZd/m4nLOWo9IWN8ps0wkeMlqEjceqEhhhdMwT2zjXjr6bNjwU
p3UeFkLYkG0WUBUg0w3cM5k4zeb69FNlivS9iuh/z7tBnOwq9tS17/yyMIyqaogxNT0Asl9QYIAp
Fs4F7CacGy9AZVdMisyb2u1ovTUb4QWuituwB+8LZU8wbRQBbcF4msI4ReCgTdD+QjV3nR/IIqDo
GZ5F+AAPLc76G2qx+mx8cHpMNlqlgo24g5udCnsVM4iaC3rt4Ac5Yzjgj6T4nXdtnZiWtzl2mvsW
26KbcFDQRF57l97l2Ct4NYS9ECyHrPaNCgHCJn6Zsw2rIMrywVU5qdah+HrPEJ2/ZO9XMCSgmsQD
kQP7fbPeQADZo4T+DXArbp8l0REMBkTtxroZt9G9HF7rw7KiIKSAdM22j+/U7omXNX+Haijjzage
Ywv1+0HsHMs17n94SX/Pwt+vM4mXU5eRa4v69zDJJOrRBRdwNNme5BV3Dv3qqKkAJ296Qe3eAXlI
0W9VtCQsDYNflcd2uGn6o2B4kSO+Vpi4Y+/CzTKzDcS/JEaUBugLG7lL9URahJPB9s6Hz3KMQEWH
c4QxoPyvdhhG5gvUybGLbpNuRwVGqW66OKQ9+vKcXnC6cKm7rRpWWcBoRkgY9irkgYhexpAzosHP
7MYZ2KdfvMMHJh72KYq+XZnV4457GOiMTgtkxh4n45rc3SM4WWziXPQES4W3cF5OvsHcepuVQcwr
uAO0YMe5J19wYFy8uLMcaG/dKX1Rn3WfZQ1Gw7o39t2mfK1zuzj8pJCQ/7K7oBSiHcFERmyiLef+
/8fusliVqekCaTmMPHvxNrNseduG8kPGpeqUu/WMycPpRWWwY/WDctIexZ/zbv/GsP/r21iFHP/4
Noyr2YmFyWNBDCMUolf7mY+XnquKqLCEkKoKoQtQKc+t5pX5XvqIHxEMLQTibRqmftT3Tn1ihTHs
3lshglfgyIsDjs/FVcm42OzphS1Bjx1tt7IBYhgzp/uCB9SJSUfTViqiezFZfj/jV3BNogJ0XPK0
SNvWA2Ix2cXni51GPffv10PmowfVbRPAnx0YuY/NC9qBPLzBFwMwcI7wiTE7pB/Zrb4rAolMIoia
3laR7nROfTRPV1dmK0885ReEYasAD9j19mpHDJrKMwwF/p288dJ6o7EJ0ukBC83IBFLx+9+87po7
znnGfKd/U4gIG34Qr8jfXQfr/PDPR+Ob66CYmrqWDR4N4hfEzfQ2gPp8GSMLDVos+FpG7NvOT+/1
u9GztpVfBOw5G+Grg+t7X/nHH86Ov93vLH46MVsyrVLfw0HHgVqJtucZKfcLvBLDaBAHI7gHr3b4
k5tWW5UTfxxU//hq36Ynra8vqVLy1WjKYeAHisKya9nRtn1Z16fpdi55OoonCfCLqzV2JGx8Qe9V
Ads0xAIuUMAbBqytdew+wXwIpdQcwr65/jXugt3FGQncVx4viLf2mXfdQeI7i6+F4LmIWMaX//74
/rpB//Pj+/amt00cpTR2rj/Q5da6Gx6nW+jF+n464q6Xzwwq8ot8hzqI51x7UEERPbEJktz76aP9
7e7+46NFssI9YIkWlQD/ftmzNMom5cqDVSjONSEkC0sjqhHbeo5Uv151f64Oz51YB7VFRWP3bna/
0o+Fi7UGU61E9oZd6rbKe+HW7/2C5ctFGGF90MlMpUwcavi9X8QvycXvsZrPCPG1CzAMyM7INTxQ
IEgDJ/qQmHhZhT/Uj8WzYlZke/wibVJnRrDFxFubbCkXdwpKo6wbKl8i64eHWv4j/Wx9y2Sd0H3K
LEjHM7+9ZY3RS3gyBdOtCi4sd0Wr1rh2ChJG1+JwIF20Qq/Jd4ZIDWWMBTtLwlCMcQYihJjcVUSC
SQ1BSpm6xFCn1KrkR3ARNhyAwepe3ZFfjfcNfMkHPgAUy96Ux+ILZfz1F5+n8VprQVyc1eIREFL9
TJ5hO69FIJs7qz0s6aoXUIfbvHlEQDj3AVa0MfPkoMV4nEGFb7T4LQcncgrRl/grh6q5lz/M8/WE
31NQfK3xG1puHWmrMtscBWKyIWkgDV+MW9Qwn7nDq/NlZExiG7CFAXw4IoKCk1xMkc86g7UZ5aDj
7WK47nziZEQWCaYYZGmz2xqu8Dnzy1QS52IF6MiTcjMNmVPh3sPZxzGdYc0CLAxUjm/YNG6x5IE0
8NzV7u/qPJAKliJ/eVN7T7747ZGUXyLeuNkjhG8EthTmQxRQy4ZY5z4LRxcVK6pK8GlfD2Qnv6xg
wYRQ+ZMrGmRAQPP7Hjnx++C4g6e0mNLkh4XLCrldhL3yIA6PzXCUqttYfSvzj6i7m6m+SrbVPYx1
HIKj9Q4WRFHdpOwg5Lg4OpDqHHA55xgs3P8+GPAL/eWoA1MjMh0NmfxHFmQcNRmFYDyCqDRQCVtY
pFCZWw5RZLgg+hF8G/RPr241HXUpgpzKjjfYxznoFPOXCLXcL0DPeBN2qfxcw/xJ+RWdt8jM5Jnj
ZhmdTD7qg3gcjCNlaPK8IdOrBUkpf2Gk29T8w4th46h3Sdlr+bwh02poSDkOFMzOF6rGrpAfic9h
y752C+B4wIJRZcdKuJ0gDcvuruEXVGOgwAFpR9J2BcDSrUjEcQ00j6AQiuiR6aBeJwIvltyVaCs8
appCBKDrHWew4r00F3t8Jfnd7bYIegSE3464ST6bM+g1TDBubyJmF8MBNEU31ie22GEZsPHTwukL
VZgzeoOLQi5lvlkcIStXYFUMSZi93ONXiUmbN1EAm49C8gL6pnK8DoiOVybFunryuCJKoAbUp028
waIbN+sjQQIPMgVAQ8GZ8yCtw6y65QC1q98tVGZLHtG2/ywL3AN+1N4s1U7mosJ/UJ6j5jlDPIca
GHdF5mWo10CFgZfjXzHpn1g9CgdzRi+BYdppiJMfMw6iOWAXKDhc9NsZqw2Zv7mngPMbPtbTYj1t
YHtEaZcPJ4sdKAL/8y4o2hUbD2gF/LccphiuKYzZWerXiM8z8hT+xfEjFfxZvGH1zRzjAuluj4Pf
oESoID5J5yQ3QbRzEjIqZ4YtcA0a1WrP+JWmPpallhAaw4EwGflEzWDAIBFcjTDnjubhaMX7pL6b
pm15lwfaAU6oKR/icdPqW33eXhW7/Or2MkIcMaiaQ94cas6k8W40/PUOX69nzAesGqNBJp9DHrAT
I2BDGTaopwouNvHVaquxIjVepZ2iy0Ff3J59H0EZlF/PgIBAb4XTeThiwgQ0V+k9td/ryEFU30pd
tN39Ap2M5n5lcVUkR/NJpcIRq2XPm/d5qZA9kmIUkJIw1rxIflqGHd+b4pfb5TOuQgmxYrpNXcRL
/ScIl09gLfQBQKS2AXOWRicCWJA2mgiKf321lnNuYJfYZDpKcLt1M4AwUiCbc0wv50KCPJYdr5+D
FfEKViFSdFP/yihEg6rISKrBkHxjcnfWtrgV35A48UUSBxnTcIMIn1BIU7qZIloNXXwrxNPICCIq
koBs6iXX1ELS/oNknzE3XjzQGLhgOB0qfRGLWqo3oakodwgyf40ySj+3Jj4p9fVXDO0AMFjTTZJ3
mI4kpygeBQRiLL4I61JKC52ZX9jodRivDfUO2G1ib2rKCo6KiCpddKv+/tpu1RrutuiuJKfaqYGn
zV+atxyZH8P5C3lgNIchNkFMnTtG9KjMN/W8IewgqwJNOIvtJksHv2MLQkMzBAhGWZQuZ1jAyh+u
X50ecOneJ+DOV19chwa/nLckDdYPI2mhHJAj+dROJ97IhcfnzArm1un5hxP8b7MqWT2/M3swEyrf
kC/ZbAvCJzDaSYono/tF20dEELpufmeH5uIqHDxfCVinBNMUtkirui0iOTeG2M1tcTqw91orR0XE
Ey1uYELRXXNvqDZNCTO6+Q4WwS3Gh3Ub5KxB1filgQjD+c0vyvAbE/vvn0hZfcbfR0QGI34mg2wC
svn/PSLOmlmpacb0PfoDRhWyUslWuNrCXX9f3+dew8GAAGbcLU+4+VDy2zG5cLRdLw6IGKHNwzn3
C4RIv6zzT3uIqv0NkieplkpITV8zhr+NbAv540WSMb9Gr6j6mV35fLV+m7Kx14tjyHvUprTRvOm6
ExPjLIYSgRKXlSmaUdaRFNPaPY+uZQNQKd1zBpEx3LbxeUieM8Tkh1WLZl8/IwY/SULrK7yM0gdl
vVy4L2jIivZJF1hWx/CS1vusR5I9dXY8vVjKm1CGw+DKRLvdKfoWYKktQ2vaIwBLrh5w3+xBEaN/
kLyLb77LTxomK6jULcmzt9DkyZZDBtnPS4nkuj0I0wOV9OjuRmkrs/sMzmUMqtYdoTvMQPywSrfK
/Y5XVtjE+3FXtHeqdtbGrxUigbnZaPtlk7LwwtETDGGjYgdqM3Z9+Zw/wPwmMvyWlp5kDXSMKSPa
TMuzGVGf6ccpCgEvbu9NoMviDsBKaXB8etISTtOuoak1P5RKeBE2V762vCvJyI73Yu23g92jXq6I
MSU4FmlqfjspPndUOT8iytKnQJU/aYJarPNF8hFNdZx4s19R6JA/CDMWpc8B1SRfPmAPYACTdF+i
salyCkc6C+y2iNwbB0Mn+QcGVwuqGrqrOOmJ7eNIYaK4uLwuAxc66ttnC/8huLOLFQPp4X7YpF96
QBJNx1THEn0HxCT7OtfCizz6/DGgRQrOPP7PBNuYiAS9iiODKwmpCp+WYFv0j+BKa7dloB9rd/FR
irX7PnmEbyiuQYcQ5DQRHYOka0urferDe3N3ZZdbQ706Amch8gk/732iGDCAaR/XbeSh/Nn3vhks
rrFb3DacvNFn6XDzLX/tKVjk8iIQwm7P414PcCN+1Xs00I+Vh33FR9g9ceU46Z0sAlWE8JPvioKu
d1UOYk96Hh9hFKB1QpQeE0gHlRBMG1owvqWBeV6NuEtgHaCq9wwBK6Gi7ta+LkwCLF387Wzsjftk
b5zkr8orH5KDsBs/mkfCUio3W3MfZtfgQ6d7Bj/XqlVFDILDd75FAikchj0nBNOg4Rn4fSYXv+Tn
eNYDaMjQCpOweZzdta3K8vUtAhQEwDtu1cYxb6RTeqvd1eFKAQz4IvCZ2tqp2tBIEhoQmXxP2kdy
eOx9wMRDwmW8ar+RslRucdN/SW/o3dod6QYEKDGzNrV7xc2AIsNdSQm+W/0m4XVVA676zrRjLhqn
+UIhHTV3E+xLj3NZ9kZu/MUuClemmw8s9Ar5t3xI09pqR55HG2jXQLf8y5mQvh4YOigUECYsC3p5
6OtbAcjyp0NQ+usZyM5KXChFSywO/z6g5bS2liHh0VSD+kIjri2+mW/9SdosG1SuYNU9dIvDr3zf
Yh/4EUNQ/spuKVwNuqWCJEt/oP1WbxqXC73Hnad1norLwXevTp3vI/kl1lB9Ow3qQt7AVcLpN5dt
hAbMOFcFDvYwjo6ysxbaUFN08TBqkAlDooqwquYgC5g7GVYVT4WZwZ6GADlxFuzKZmDcEcwdv0ET
ldZHH+/0iezokY5eTp3FZygqWQnxysvtQ4HfBBAVRpv8cRLJcD4Mrra4gJQXu3gEOsxaG38p3uyF
io1436WbVvT7+pTS61S8TRjb+42q+Eb0rjOJJf2hmLloBkeITtKCStLLahsZehFtyxDnbNBkRwmS
p3fakfBwP+Nuck3sGr7CXi82iD2wBdE1HR9WfTw5KZdAS54QXLWcRSR6cTmNm1w7jr8KV2GLXYq9
qhNvOV453J7jFP+MRYoNYGbv5TKP3F1t2ddoZ8CGtz40CrFELlIELjU+B+y/dvYhHmcOEovF+yYK
+BRNe0Vfs+wGEkz3QWFr4IKkpLm1g9BCtysnbpeckVCu2m5n8TIWti/ZtzSX1vOc73NEipiHlCNE
TJwFevHrxP2vXR26mhriE6Hjjh2vPwHoJwONoivl/AyQBMUWxcw656M8WvV8+OIF9V63PlrnCs7q
6lDKaOY9ZT5Quwyayd6zMmOzeszwipCGuTDsWRK2AHwRoVHvUuSH1UmLjqr1RnJXDAvX1hhe8Pmc
i8rLr0cko4BJTkqaI8vrjGo4xKnAj5O/L58XEty7O3IGsu0obDThNjVuRrJ6khckdyOgSQRFfJqI
HtLFx1bzoft6HywKp46KJtijnHHmQRWGzYLzQiI7mvUIRn0v6ZsUWLp3f4u2ETr06ZagroQ5ztW6
vdo/5+KdagUsFXGLJARzzf2KRk+Cm+rehN0fDrBaT807ajiIhrPNgfhd5HReiebQka/+UmxTiqst
X9ZPdY6U5W7YQLYBfxDNKUIqc9WihPeSDaeXWYYlxrkrHmrUoyjS2iCZQkDOUid2nagv17w4CUcs
KPbu2gTwJqWBYno9Ry/lD7j2n4UDK+T2z6Pjm3bHki5mJU0cHTgVjqtB1jHeIYzYJVG9vDdLkOV+
c6s+4tZMzDBL4RYyPw0M5iPBKT5gyD3hLUHFijgbLXbBto6m2qEvAILhJXVyxG57hVEHq4K3Pu4r
0Ku+kLI08hvFm+QYwFHuygV67OzADMonjBHjmY4hC27BdJXDilqhK+xvkOnwNKL1GyzecNCLW4Yx
CDOXYrvYNfuvZXLW5ad2B8tP0WSCIQwEVNkgKdphcLsLJnU7Y/tw8R8Ph9VIFXLrDLwW6xu/8lO0
nMcvLZ91kC6IWHmMXOP8k8nzt1Tl+1CvqDqZP8o6OH/XcEWaNOi5UcL9ESbylR9XGEn/5KTGQWMG
9ZmqDkDg4sDpQ1ENwC6xuvekZ6j9qcmPorxruztjIoyMc0+CKqn2XUZrbfLWwLeItvpSvk/+iupw
C6JVE/vdBD9dHtiUC4zs7H/LZ4VL/3OMnRnl0QVDCIxO9JHWNtnMFVHS6sawHhfMQaZfZIDJJ96j
wSIO+QdZj/wXwysUxv//LL49g0mcdKLc8QwCD27NB+tUh9jvgApLWCwO2X37NvjKEa+AM923wU9t
nepv4c4fvwzyamSLygUipb7tjP1iVEJnsjPyy+jdXPdjg5kdDM0nCK3AgMcwcnEj8aU0vRknKxpQ
l+W/TsDiHEDRHJ/r5TBYN/UV1KD3IbDdgXHSOKjJcyU6BO3lHVEWYclU2W1VY9VwleOhUwpH0zEW
+gyrbUZUrmtis/IvmKSRjpCsQZA4wd5TUONhcaQBi4DII3GZnV5w23a1CAnOZHjiyIMOcFweUo+F
h0kP2UUj/24BBRrnnJyAO1hgr77BZQH0X+1VNcif4Py5+2ukb6KX9GGMvaNI3DF2gVahOxB7wbYh
eFbdTNjwTSO5ALlFR+Ij2wQOkQ+X9sjSloOBrXig31EbZ4PUwh9fsMHSYYRZ1U6QmgK3TOimZSZ5
6gjdOD6s02oGqLxDb1GRkbhpSwSgfgnmU/HVKapdIT/g+mR6swTv8gwBIXkEuaFvu8Lkk8PtDW/J
cw3ikGGH5Z3G98kNCG4Lk1EGZonIN1Bmf6TjsmTZD67apg4Y0GN2qH7FgDIKRDjIFix3pETi/iZS
BLqTk1DAtzhvuHD60SFITz1OGk7Xw0XZLuwggZzcycknX1ryG2IkRf4/wIJIt9f0mQSpt7CP0Wm3
hxGZUewRGuhMKMxDBPrcz/zXzHrhYpi1C2fnYbicivS+lh4IaxgpFUHRj019qg4GaSTxNgMJz51J
cXEaNKR1FdtLdJA5wlpyOU/E0lSovwc/E8gedUqe2dpjFZy7J0P8qK97CBX9XcAgs/D78ZTFMZub
RdsJ14M07RExXrOPWQJzVUMySJdym10OHOvcxKYzq8ESIGqvdzPVI8hnTkKGzRPh/Ubujku11+Yb
qdhJ0xv2B6hXpy4ekb1pW0HiifCuVwIyiPN0Rf0Q+xgecQlmnnl1ueS7MkxGMuK9viFH0dMR00R0
WTgETMyNz8KoKdtGODEyylTY3n5YGks1Jl4wWnNj5E9Wdayiw9j6puIJLF+0f46HFguDCm0SXvJg
bDzj3eAeZV1stnXkJiMv7xgOfvEmeULtK9OGFJuEQUkPeixxw74oWBrxevShaoUqBmd0PMTRd9wk
nkACEzOXWvgN+S1xQFYmMu5VbcmED4ZR77WY2DujPyXZx9QfZ2ClPmAUzDq3Gl1OgNx0TMNPZa8F
oOeewTeNy4P/YAsh3DD8b+Dor0ICguUkKpdWivi3SOgfQoJhmVNC9GA5uysiIBbZg3VKDrwfN/QK
WM9M6Jkff07Af2/rTr68ojd5Um7MD9VvTgRcDrufViXlb+gcrbeUTIoWwqTv6BzESjtg08fM9GU8
m5xuW9XpT9AUEG2P8JUYApOIiCcWQWAYPEcTNQer1j7t3Kz3V5sM9inYPBwo5EK8Cy/tAyfkVG1w
6iJ0/eme/r06/XE1/OMb/nY3KXU/NUJGjhjgkJNupgP7CGyiRqsy8PvPBVrS3z4hVdZEKtiIOPxD
QB93+mDpRY9gxr2Q0DYE0pPB/PKY3otMpeWnSY27/VNc31+Z139+1W+aE7GcVG1S+arxY78fQwzN
AIpxgMfyC8XndlX6/ffD+Udo9Dp4qvSaIrOVTR2s999Ls3QRs1FNmSe4Ml85Q2+NkxlAfd+lr4AV
N1gbIDxj0Gs7Pf3EukvqHyMHFYCaoqk6+gm+/vean8tMeW/W6uvIUeJ16jAeYnjTblszTPO7iCYo
ZFKc0ZwXuElmH0oOgz3IO7eUMNzEeDy5qH5BcOB7x+h1W79HWdBW2wH4DLuB8KvJzi3u2/xZJmZu
OAj9eSCZhHikCSwoYEQbZqCC7W+IDuLBrvGTDKu2YnaR3kGHrZkmHnser0Ai4RylFdgvj+pGwDjv
cG06T1eed58O9w+itWtPtDFLEV/m8m8fEVRN4y5tOfjAKZmdtcf6tcrvp0370JysL2jFPNpGzaav
HWN4LKMdQ7JuF0cGUOq1YeIyV4NqkDfKvXqLaDXV9pRs9N2HePH1ya9ln+KxgXJjNyfzCwcrdr0s
EOYtm2QEEkLoxUoHu6ADKEWGyBu2067NA7ac8oYTcFIDjHn//UzJ4h+ymN+/Vqr8QE8l+ufWl+sf
J16Tx/oi9xKEyiuDGYrXIaDAAxX7sGYW2HowQ9dom/SW9ZgKZeKKsM2i1NyCidKONEwe/ssau99l
SxQIEryUPbxDDuFeb6ndxSHMWI7eoqX5yJaiU9FtOi45mNjWy6YtKXbkbCvNJuFRpjEJ6W3cQd8/
L3iTeCow0V3Z7VzQ++YImEkCF15qfCvnnPQmDV2srhwV7nG4X4QzAMGJTwt0WAUxftfKgbNcb+HJ
XzU2lwdzrxJAi+TdtOVnFkeAYVwsi2ab2h4yM1/OiXgQLse223cutZE9yZ/m3bxs5Bg1weucf2Vw
bdb4US4QU2QkuO2j8YqfV+LDw6QAwEL+RdCd+cMWxm8h0E/48wj2QoVmoeN8UWXgSLdKH2rcdtUZ
xN8iJ0P7MN3CpuJBuIZWdB6vmPe2ioE32u8ZyggVz8OrwRW+yWHD7fETBWdFmyUiNA6C1Z6FMUfb
ysrBwERNiiH1wmBQ8105OGrtKMRXE+QA54XXAHSFGboA6QmiZnBw7yMehwQmhGXiDMVjKr+pO9SG
HUinf3m/viulw4SJNv+/Hz7FWs/If10V68OnybqKlEdXwQH//fANlyytKKbFMxdeOuLYCszIu2mS
XTDMfMIZ/C4Du6CJxy1gR/d4HItTe1KLHTGLG/NFdxt3er76mP2yL7IW8xgTWeMVk18SxogOYvXv
ujxr0yUEXVCV5wgeMurJBvBr9RiNPo0O2G6nO9x38CPWfQ2eZ1X7YsJt8FCphx6L5EmDFit3uBOb
FRiWcWaHieJNRaAz2ixoSd+uyUFPHTb8Qt0oTw2dbKLsT3MgXvYXlpfpqTYIXHZEzqCJVRuKJNmI
85aYbknm3WAxeZEvd2UcGHjQxEcOUKp47IFB35YqW/FRm/siqQGcMKOvvfcnGZfrkyV5yIgjHF2V
Nx2iCQ743KnHSvZbsGikB/hF553+aFgw5vY4/moZLeWQ2MRRPyBHwQuYBvr9bO0YijV1hxtU1s8q
sZEontAeI+OZt3AdZNAvRHtUD9oNe4kU0m+v574wnQxe7TmQe8fk+eWoJeuER+xKLxhHbMu06rRD
YjdMr6x318fMDfkSydOA5pXn0Nhb/FPxPPSNXe4U4wZfPy69TWOGg+RW5Z7MA3m+h9DijEaRPgWi
4ggBAlgjP+bP9QW+wtba/SV9BSpTlsP8tXhjsFyDjImWnvdhbX/zkiLUwWAjLkqw2vomNQOs1ykb
kysPiI6ceSDnZTOTXxmOPGtIcZRuLw0PTfZaAmulx4kfJfdX5xLTerlJiXZJqKR3SGK/INoVDoDy
l6NQ3Q4cM7NNZVLfPLY9huKVbg6B9pYE/9XbhPIQSmUICdLUiuBK/bB4kyN2kFcD/uzVFlDL7UBK
AfCFHMQf5BfQP5GcSG5yZMDgxOH7nHDYsiGS2p5kdqdtOSLFAfiUxTuE9C95x/1Nl/icm33L9bM1
LS8mpodVIPpMRv6ALQdEPJPaGlgGEXuIxobRsLPiQdZ3VuSL+r0R+WZ3vnKsXs8KPIwyvIjTL2EM
FXOf3Sg9Lj+INYzNJicwJZcuYmZcrwISi9CEpiZ3qeKDwuuA5Iv7rGKxpQN+1j1Vcw0EH7KDRrb8
VXc3yl7/TGfPYPHQD+TAAIdd7tqzsuPWA1sbeKfu5+fxYwGsEh1+2NHaSr+If7al9fIMstc5dTpz
M9zHlp223lWD10SuQsj9NaNkWnmoZgBbRNZ1E0ZGf5M2dz+aB/Q/xK4cZLqui/C6xPT+0XZa5cJQ
LmIWuUW7GX5Hx1wi+vn2urGer8rgXVnpBWKwirsBXMEgwCTaKKf1ULXhmUG1mdzhyJKwDhcFccaj
hDpgudGrfVlvuHZFAaExtRtoOyAPd5f/o+48luPGsjT8RJiAN5tZZCaA9EkmPTcIkqLgvcfTz3dV
3dEqlkaKWU5Eq6NKUST8vef85zdYSMEdqd2quyOuWhO0WhmDb6IF4m2KhRJWjNDZ3KHcQhCH8mez
zboAgYQQ6rtMtOfghDs8kJDMM+dN13gMYgoFh2as3TniqyGy3vS6T2cWGjvmm2HyirHKDNTRrBph
+rrRN7I34vBJzMF2pn4RbHaPNFHAHvu5WeGfAAaNmdhKZjTlfCNzAtsPwk3x7hD8Cj5e0mYwYnsE
5sbn4jFxM986Alur/CyFY4wVJ5MwQ+C4XXLA4JZdD7I/JNPegS51o8ErhvuB0mHeoegP54O60QgC
kLY1jRqX0kFMZGKndlsLzOhQY7HLVq/CQog3s+3F2hbX1Jm1df7D1qb86YUQZddPZVWuy3jWl2A8
E7PodYE/wWaCQKJj5gQ9aJUdUNv75UZK0Z8RqrL6/c6q/tg5v+6sJsMt2gTZJLL1S69gm22hBwPH
109c8rTBgOQoZlakhSIJRoGn3AUMaZM1GOeKMHjmX4BRno6DH4viAxo4wazzluPod0cciSDtsRPF
B4rkff0m7wMMRVznYjCZitwM2iOrSHMT3PL2USkWXrqF77cl3Oeue4K44DH4XuMksje2mHaCdZN4
dDMv62HX7PAiodZYQ5iBWu+40aN2RgJxndbXeD+e41vrfTqwl6Mttr2ehN07TFJ2VFTCr8C4rbb5
LkT/vQgmt9+/C/B8QtDia9f0+BHdUZqvdQ/DFYib4GKUNdBQPAhSOcAEUNmTfRMAmu2oEcXfSO74
ELMfXSJIZbhFyLt8h4fMk+EasHe0dek5t2jSBwS0L/bOWRdPiJl9xtN7/SJ+rbUHHKZIlTfR6jPB
QpHoca+8yQF6Op8RLaV8dlLxr5zPJ9gBlf9iHp1TukN1vhUSOKyP/AKpxidn/CJvpW9dsZY21mbc
h5f0vXbTMwZQm+LW2cGVErmVEFW9eQsLI8SWZlzP1+Xl9++S4vwS7EUUpdB7EvjN0Pbry1zNmRIP
ziZtvIJ8FT4Y1rXct+NdAV0FSbcjPw7FZSCIVd0ksrSpui0JB8z3xsqHvZSAM6ikevTt+9LX2Hk9
Nv3a6HyYL1J9a7Gfja4mir7i3siwztrMLhaU5/IRixMJq1NUWBsLi2J4c48UH8xT6ldm47C8eLMp
kXfAhLfLhrE1/8VrD8MgCw/gmNPzOK/j7xmAEaQHuXkCqMLoCxSF4/P/OoRPCdNDwEb7ssApkJo9
50RnoWycTtDqkltHWJ4GnM5b/pZ/h+YlSG7QtdL6zBTTRvXYImNAuMXAsn2kf0Oy2l7nV8C8xcX+
tvXxKt+0CACd+mRF1/ScfWuOxp1KYMi8IrR9m7D2YsNwVlrMzhAHYGexG30J8nPo6uZB3vesXX3t
tsehwngR+wQ+WeNRt7fQL9/bd3ttnqQdt3i62Ff9Cup8s1yELa8CAv6NAuxFOCxNt/oHIUstCZcr
GTfyB9w+4Smu4YPcU3HDfTLyDTXqNvFptsEZ8S5B24I4dZ9f6i1UA8y0c2guEG43MFDEfPy7aR3U
7903mvFA5He5yxMQWbRBbgytPGZJPnQ3jgkqDFNvFe/tXW65yV1nvDWBDw2GJw3HxqkAM7cTw1GV
eVeNu3faeqTfgNHTBjC8apkafCKYAOmn7oGrCNd9AwkcweU+8vsnQWOZH8WWxkSHqqHwSjzToc3x
hVDBw0FmdtyfbMGPj25g9EPug0fo4qaFf1u8mynDEEcxL4K3fXT2qRAq3SykkpADMturCgoOk3Gm
YAXtOO4XL2jwBDYLW+MMA26vngtmpuNH0ftD69J8yTKEyKcSphZPBUcT7vWBioQ5vMatR8X4HjFx
9pDIYRXcEgh8w7B6M90xaijnFRxAurTZEiQeglEbeunIg9fYSFsV8TFW9zAd+WnmTvDpMAb/gLuD
sAkCOlabDOyg62zmjfI2mqRjDMhNlH3npDQS8I4Yy+DfaT+Mh8RlqouDNYpjd/J6eRsop1BheEWX
YazQuG7CPeKkW9prnH5ARZg8EqdOM97d0MlsME7guwVE9FDqwqvT7ju8y8Jt62P1hMlbAVOVMImr
MKcT38Iae8yuPUAX/uGiBVHZp0VAwnzDqO0Gswtm7Svq2HV2a0JM2WyRN8te28K+bpG/AOZt+3Jn
lUgMH635jitmu/rE1Z8YWJcVG80Js68S4xnIQVj1rxnS3QjHqhSryHX9YO8y6DxcwTcU559zRxTn
cuwwK462bfmGSTX9XH12vqlgHrAyEGgjBIRchnJJu5vXjvYYIydj/WJHTbO7Ot1mrFQwyYXPnSYK
KucR1+y1xDTCFgzx5UyVlHKFdugvMd1IgclG5bVwnaGi4mKIzZ+LX0fNu/rduhP2DYIBEfgFpAed
MRlilZ0GU6pBSTC/R0xnhNKPTMcrpPX4leKn8nP8EWD5A/CswAA8a0OGW1hvWTH2XednLQ9p2Yzx
VrL3DJhTlAgjlEg5O9A4IhyO31uE2dWj+p7mp2BCEPIGZop4E+XMoDHUoxHNHw0JsyTfaFCzYPZb
HcmapWxZyby0obrlNbWQpAue/Xqo4XmgOWCUX7Kp8yUNeIyhTGVVZXMYpIeW1RCpO6Waa0IF2yxw
2LRD8MxihrBXQRWtnKEiCcj/2DmuWm0QGBU7FW7SOz51jKqAlAblYALpbEasHcWvjkufgdYINaqv
vsMHSZ+Uz+ZkwXCoKUpxuQy92e8xi+DGD98lIr4VAtq7g/ikhs8l/gj0A00TMzIELhDRaIbXJSEP
6kORurhlzfgXoP2u2fGaXYNOeq+uKX88CbJZLRzEjeA2NVbJS6nte+mGSV4v5i6rytqhxcvnbfqU
DfcAmWtm7Kq1j9Wrqlxj9n28chzO8ggG84TSmdoB3vvBLJgnurK9fm3zbT9cI3oha53CAmq5hhsS
4KEkx9YmhZdJP8FK4BNd+8oOjJ9mg5fdZYR/12juFN7gCMhHj995Ox6Hh+FKfAAgbgYducevV32R
hFk5SY88Jg+Hw55hDpKEo1leRu34g7ospXsVfge8jNwvtcO0Jb4N86P2KCqaKNtgnRS2265w8XMh
Ty4oV1gIfsL8ohY6RoNH2qupr9RsNyweXE4mltBeeV52fzbCbZT4sq+/CvB4xx57SHbymm2V282u
e4pYZQkyOIulPD03992xuOnwxOObVw7DtkRvynQ11O7jbeG1nwv9ieAoDkcIlgXbPS24H+4t9oin
aWtBpSjOCcnUwCt33RtqT99yEeS8Sc2Jk9libb+H/TzjUGmfo/5SjbezuhMSMi3ie2F+J61yPk2g
ZzoJknyBwvFhfcxRwLMiiiQtmh1DAyAHvLxBbaxwj2/F6o7SZzFcXPlGGXm010S+hiyDjD0+9d6X
421uPVV0SCXmngbrylnx0LlAJIy/q0yUCbS4LOoJNBPybY//qMcMDJJO8AaHU+dZpw9T6OPUu3xw
Zy3wDwaSeOrUHm610yBIdvC2DLCkFH7agGOBOzJH6132B405t7QWGrCFGAuoxodW8ubyAlGUygqK
vhvyXmD5oG2mfDcPu5RLYuPDdtNNr3Cwys3HtE6uOHIwgk++5YAj2+p9Vl/j4BhozMBHdomaB8KL
Olzl+mwYMOTWjUoNgs55j9Psgh1UbB6YJI8ajg/tdaASg533AZEqpeZ5N4i7AxPDls484XH5iCn6
PdY1LAbGLrxMoF6VN0y4LjMPu2sqjNorOMIoZDO/+TD7t7D41NHHjccRWh0XAmGtLH0HiB46W/2p
Ws9BdKIomF4EhQY6TQT4gt81QP06l58xDHEo3pnCo6FnzEHLoj0tKBtmahikNPi/3OSkS1LtxDji
rUm4lLAcX3wVIlAGpSB2bTLOiJuTHufkQJxMBF8KVugbxgLGSCEK5bl8Ty7LFv5DxsdA2bnJDupH
R7SA3770G2tvfkuxJSYBvVNEy8TcnhWG8DBM9bAXBX7ulQMqfiKO5+cppcuqMjwbtZ5qW3ngxpRn
cgLYyftbtOxK+9YjkpyeUg3tIDEATzizOf5CyAQ0n5l9a9449XmOMVbDDWdN8MYKtLQjB9Bfwk9D
Anv/PqR7NNKcByC44So2xPK1SofX7QsHM+DO8YbZAI55ibArqn2GOjq+crX0OdJ5ls8J5l24AVGc
Mzz5rLD7dRFbD/BmGGOhpIsKNKQ7XPog0OnVNl48QmEkSogAM6N5l8k+95/SkTS/bHrsE5pQsk3W
IVKXFZxz6IBWQtAIjpE7Oz6Y1oUtzSAdBava8TFbvslUCy0mP4fMQ3TTxoepuis/4pB+Cp2eVbxa
BNHGbgunKnYxqFQQ9W1ghuMYNh1/aHRhNDPrg6I4R8cgg4D52Kkgu2dhaEsDYUDp7445SqYKudBa
KTfEoeIwkO7SAaIcHkDauMaSuCsKQUxIGX1ppKpvhBQAbXbh2hkZ0etY8aSa8lY4KU3qxVbPEaxN
cm8o3VCFM2Ir91KwcfiQ07V05twpE14Rz/l8l8rOBPG31zNUjQ/kRdA0seZDLmwzeSD9yLVBJ2ZI
FrvFOYzB1khuFxkgbrjXi3sJtU+H5x9ntKHnToSt4i73LeHNtICZ7zBnC6GlWFgePHXvbfswkhfQ
0eOznQ635DAVNt56nrNeZPTW0VZqD5gVACgzsUG6VG41Yz/sIlJduVkCpsKSkcTEVcCACASRwuts
XcGjoEE/hr2rN/4AAwEbBKpJtDbPOUMYlP7aUeFmLR7gbwDoX5DIArI/ex3u6DiPrs2LkOwMbtMh
uNxM2caZjovhEzWFRpZ9AUoQxWZE1fEIXXEkfJmDx7uRnojxMZ+WWkADnzg3pDh8RS+0F2W5j1Hk
F8GWogYxrfGs3+JVkq7jp6K4WpY7doeUMZIpgsbXNjBUdq5QgNrXEva+Jb8m0rnAQ944lHhnILJK
QL/9mjcBsXC/iytGhhSEkfHK14PF0nnGxCWEpsJBk9yVArfUNlZ2QwkfDRe23YanMnqj2IV9e/Bt
aU+AUhXcKepLkTwFBm4k3g8crlKeNbj5+IOmBiKEA2zwUbnBfYe5VbmWpT1e1Y9tf7DGlzC/xUVg
oSSi0PkUxAtq9KZZtdtKiMGB4Y/R0RHyc5WwMIST6WuMg6vMkrMKbvXb8InKRT33e/OWSpAzBwEk
W4TZEsG32e1k3Omj1xAgaVuf1XC05bNJPlQr7QfzkGK5Z7JYd2qxsdvnub5Fm+ncQbQxzV3TnkOs
gXFvVqgvT5YfR74p32jd1WxOunSSmpsa1W7sEcHTl88VbC8oXUB/WCVYN7gw4vBEyBfkpVfYXCSu
uyHrsRpcevS6+HxXHvRGR6bf9UdhHg1ByKvxWgZS5DUxvVyherkNnV0HSXy+dK2nVecMEpuzzunN
Sz/4GL73QoISL2dcZovgXGrfg/KFUTLpWnPxMjL6GHs87TdUE/ody9oIuxWZKSosxjCAtW7eP8u0
vy3fwi11Wh3zgVIp25+F85TJt2GKpCN5zhO/D/f5eEqC+5L2YsBPl1IevkVgXO35Sb+Hq1MSucz1
RzbJW0eHqxOPbduF/N473dp17TVR7vPUU3s3Z546uvN0b6NTQ09ywn4ZTBUUteQhz8kxTo7OKMG9
XaWAuFDguqOYc2BbkXlWccOQBe0bPpZm57NI3BedTvO7ZQuzNry4UFwlnyeBNIaafQRQ9uG34NeG
G3Fxxo+FzoVaauheEvNoYsgRKg8V47dtB8W9hNm4wnYu3lS+chM+WXcypIIseYVaAisTbA0zD6FB
CWlo9y24ORqaZJ9p5wiCAc+LBK78wOuFSwKIXpEfSJqFUiyc4UIaySOCDeORngxmW2G8W+WtiDiQ
3FY+qfD7ZUh2+FIxkx6OhkcqW1o9In50OHhwEuBUf6L0d+LXGVPvb3ZHNYc1Kyody/LDNyDWtcok
OnlqxqcCk9CGZ3sNang6biPW+F1X3dLwhzAUGKEIryg0XIm0Gtibx8NwLa5wS26SE7X4BRk72o4H
7jquu1SOJIUA3mZe6fbv1KHLg4Irt/1KFpmYfpN3vBkrEpFF+1XgzwgJy0jRDg9eNd5HGEDFH2hJ
+vAPYLRi/4NjIIgrJn9IutctVf4ix4vVZegDHbUHHmLdXmp2SobD2SZsYY0eYvN56tcgCAzexnLj
gCxA1kAmQSlurQuTRAfSd/aG/TjRzfffovbCJFqGEMjUo3Y2ZnWHxFKzTy0oTV4Cd2wqJGVkBX6f
RXaVFMPXaKmTgrcwfJ7LG7xA4Y7DbdCeVTeQHkO3gHtNKMUKJMW8kMkiubJC9fds7HEao1sWpJEw
Rw6Gf5L1aYewN7yFCAFqLQy8meZq3yKELOzu/HO/EcKy4opzfqN7Crg6HJX+ZPjxt6yHFePGfkBz
QRgu8UVw8i+pz9Es0HdXeaB5xlKh/QBGkc9yeswWWN3OhQi8yvDw+EFWqvb7SIwzQQFRkUL6XJd7
oHnVrW+7pwm1HP4GxRpekrRsINJIEdJjD7XfoLqpeeaEZeo4rC/uTD6UTePCY8P2FTk+vRCx09am
gDe6eA3KXAoxgoQr3+GzR94KexzVvLBnFC6svEo1bS++vwyd7mak3i7z4/d2l3tY+XkGV7tZ9A2E
0d/j0dqvxJ0/v03ibft5tDKbnSRPvE3dpjYPJm0YkqvF1R9ncJpjdtcc8qNxTu6KJ2zKgmN9gnfo
4n1VfF/mFf3HangACIDErQYb7Q9guWb+8l3HkwNqtGzwun/h0zhdGia1IKMN9Qaqq/aNjvwGDvJD
+QpJCfYyA1f2wPTJhruxjh9p8tCbKO/ZS2G4sH2JuakxMOFWXrMTASnMa5CvMs8TgvItjS8NEmQY
tHg2vdxL+arhjKa/2BatuHTnEPvRQkLHXmcH9BgmhJauQuYNjBmvUA2I9EQ4alNPMqSMbshesHf4
ylrNs6z4hIqNvsaeb+0nw3emD705K92d0hLmjlk42zCJNBxn2VrDIzO+9DERnVKGSgp4tANZnld9
j6skUGlAC2CsdduXiGGYNsl3IdJkNAsH6IdZbAg5FNbsRlWJ/d6wz/yA7xmDosBZM4AJSk+ddrzh
+kUuPMhgF9C2zURBgOxqYK6bbDCVAhhHNnTiq7HJuF9rn0DYsGtMTOpG6iJOCMsBfMq3wLiJp0Mt
RdLPv0VCY5TYXkpluGA1WZDWQ2WORiWEzao969lHlb1UbQes8bpgQM0+Wh6sYc+TKnfDlkvD4YC1
P8KYEWW3a2jbPL7Br7KAhwRTIMGzlILZ7bXNAl8hY6okOJBZAuDTLQ9pfE2kpz4mKufM6g28g8QN
uL2MsKB2G9gnKMh36ONRi47CtisLtjZaU+ZTjJH7VcVQyHJhgKPTxN578OUDsNXwWewJOtkVt/ZZ
f0o+ww/9UEGPJsedua76bsTr4F3BNx9u27p5oCGEYbNa7iiMqCGxqYehKzYKlNvVGVsOxPGDGApo
4AywVFw5EkzeSH5BIIIulUAI+rLkDaovv4AoJfUWx2hUWdsSacS6eSV+l4YRfbME9c7E6TdZ1Twn
3uwZmC69bRD1gImM4kJCBBiMCZhgK2tN8trie9JSQkLxy4TlY0PlHe4jNBzqIekvqvrQz8csguwM
5rKuis0sUdeZ3KhwbevbAscZXB5WuKLkDRkbDJbSm5BCsD7i261O1CXKA7IiUnDoVftqJ2x8hPm1
PxMMwTxF8Chzr/LttbQFZv/9Cmb9ajhsKFAsNZjGuqZ+EU/o8VTKuko+ASYm0Ltzeh/cvrBQGhEO
F4yhqugqV49I6unCYkYwoPyUxIGxWj6QzdLf2puBoea3qDvH9Bv6eU6xSik9/Sb0YapNFY3S2i5C
JgEq39JO4gYJqy/dK3eGD1rXwVbyZ/I8yDxXkFty1Q9mvQEOWSusGEKpbx706mRi3RyEm1yot1dz
iQsJxchBMem8yJhldkbv7Ye25nW4CZJl8vsb9c/CQfDDqCdsEYGsyOaXwsHMJ7ONs0WoNAPrDOTc
OPtZ3jMHikS40409r/HnJSvphBOygPhKTnRnXUfiWwqEhTepxA5MrbaeIPkf8L78tM4ybiHSKrkT
wqry2G0/isf5SIZFvLOfw3Y3ts9O/yZRFdIUwvVb16furvQFcjg8AqifhEslNCe0wtRwa+2bee6f
mOALTyDI63goxMVNizDmZB0z6uT1N0KeaI6Ko97+wUf6n5uNuD9MZR3sEB1T+Xp/ZC2ZDaszBNUa
jyuS/hiiUJ6LfnsVfWMAsJmO2UeCPgSBi2d9CGe8iQk9BmjbBsHN2/iQXyeKcSwGsdxdt36l72bx
QlBz02qW8LXhq62QqIF0Uo97TJ1uCFlwQYbQn5yHW9xmNMBopIuv4x1KMYbaS/7OZ/l/Zj9/udYv
2/6IJaSh5Fxrv4/PLBRHm6okc7UneCfki2GViayNiy8Qb6GmNv9wr//J9xbH1/7Df/4yBJebcYgX
uBYcn2SthinbAW+rM3eHtjDH2hl++4yI8fj7b0D/R0Hx5bhfeOZRmnZOI0HawwACOtWs3NvWGnws
M7fAS9nO8kTqkbwz3lWX3A4kkZhCvg5P9l7bqtKW3VO6IgVvPBAlxTfMW4rUCa/k5+kNcJfsz9rB
qHgzvqPxUb79OPl/RbOjdp7DsiCr/eck9y//+t+n+KMp2/J79/eE97//0H///4uG5zn979HwD3e/
TYXnZz/f/h39bpi6geZEhznm2DpqiX+nwhv/Rai7bqE2RWhnKyql5H9S4dk8HMXRdZt8UjT0/0mF
t/7LRCUgO4ZDqyVy5v9PqfDU0v+hEZFJQOa2jN6S196G12Z8eeklW1XHsKBQdtLBU2PUYHbwh0Ve
/IrfHeLL+22yATjayCEmwn/tMvJMzPAhRw+QJ+NoPPz0GP71Qv4cb/x3xvG/LwgOCz5l8KLULztK
Jw1p2MkyDPMZgmFxKfX8WJZI0PCZKpN7qex3vz/gF9XGX0eENINbIRZpOhKev7crjlE2tbwgXLKH
4YC5FZPX0mYopcibOpgB+0ALySYuETfrUbqP8/nczTpaZ20rbvYMo7PBGU6WzLvfn9mvboVimbJi
Y/LNGX6pQpREV7JymQIUctK10rJtNIratT+E4lk3BCVm058W0b8vZv+6GT8dk7f9595NV8PZlGXY
PCk6tsXA3iN7s1CMQrSt0MdX1CVE3K0L/PekhCn+5PxpOf3F2/bzRX9pzzo7NY2m5qIr2PuJHO0j
Pd3+/r5+EUD9dZFEFaPRkS1897++Y4k1D6UddjzxgAmgXLwWlKQSx0qTszPMOzPXT4PZH1oUyk5X
3oB3LFbh/+EsxJV8/a4wcBdu5irE1K+fbqMbvZqmjIrMAeIm40dYzwtI5dxmDA+dY1VH5Dhh1hbv
E8PhBUDMMT/Wuf0Qtd3l9yej/V089NctAQLSsAhWVLJmxXvxU8/uBLMdakNOw423DL1hNuUkpzKm
R0MkmYDyQuMDzRUzy4eCQUNJYKGMtkSd9b2DQURXTzg3T2dbhUTEwLlXArdAvBDCJEn4ZuUkO/YV
YLsD7s+QWWeaCYHBQH0/9H8kd4q39B+3VucJQ7w2+LK/LCJ1UxWmHkHq6XQcb6AUdC3KBMHWglGe
14NfRSXSVoYEQe9iUnVS+bpm5yWib/z9jRWLx9czQbdDuIPqoAc3BVby033NA4sPeCxgx9UbGaly
PM6+0+Q3VQm0CQlII3Ag+sP7/aUi+eth2rIN6ZS0GrahL5uCFtpK0HSQnVP5PsEgxSCZcRlj9D/w
Z5aRbFMxwXpW6NvkxNgjWmMeRkxJKh3FipZAJnZm6ajOzrEXzvp96ImPf0GGI8WAAVZ4a6bEIDmX
csG/O17PmnmnzTPD7cm3k5BxMzOTqr5UId6ty0wXCyZSQwMhQt1Yepfzmo0/kby1H8ay/7jZFkIp
3bJklFRfHvsS2XYqdRaQIyQ4Rc83lbNfsnxra6/qhH1V3sFvuDGRL2WBiaAXAn6HAygMxgIqfTz1
aIXxRVLyY5e+9Yy/nDzZJxo81jJ+mSZsBnSslAh3HadLzYs9SejMQWf1AM537RwtBYOgZAStybeF
NXhZQzQnFK9lSa5zk26HBlU32jIL5VtWYXYIVUm1su2kDu6kwdQhjKzIye/meYkbLtOctNi8zB1o
K+jDCEMzQtPRyskexNSdakZDHYOJ0ittWIXOeNYi6Ux+DtL5+jKE41m2p635Et43UXWYSXbAqXYn
d93KiSRXTwiynLW9gVIsTdSTCbSUDgzzw/zoMNcJ+BrKmMsQGVmAquLUTNwi+zH0R4fvGXylL/BD
UfcJuA1rdmdmL/XcIVfBZEOlVRNIQTv5NWmKMzl0y6QyBGVsbndM/m5kTd2KO98REVJiHjmHo6fq
8X5qQnz4kHZoA7pkfS/xq1iUoKXCYk5P6C9PdjgT7gjhClJnRwZG2Wb+mIcYAuI0j/56aoHbJdhw
VTOd1ZEL04lYVkhPTbuL1YbXAD2hfl9XrZebOMAv0b6tBgKMo9umyG5CPBUtXIEcWmYpjNw+7C62
TdaBcAuZkMBYN3aRYd9OOHAYu1k18E5r20By4Eg+GJq+NU0b9I0d0uC8Zwe1FxPclYncDZqWRm6k
DUUqcMV6WZrfI56u2ITEE6+zSwtHTitcvX6djeA+i5ptRYRZTE6AeEUixH1TiJDJFHaqPcYzrMfL
tE1WOX6VRswXLN/LCH/EQrxyoAKJokHCVy3Dm7MppKM4XDksfri0F4ffZkUwIslI1OHUZvZdGoIw
05yLg1mYTy0ZfG+z82LuxBByp9gMUthpeM6v677YxcxerexoGt1ukhaYqSel6XcdEIeE6YYEnFFh
blqozjGBhllNEHexuxVrshTLfhoYRNev7SzyVa6oToxtmIbopaNrxligKfKtLMHPgyXTk//N9FRK
b1Hcqwm0CoVCLEfWYg8e4/pCuhN/Yww8bx7J1PaIqQLPFv6WhvnQZhHDePxQBomwdAZhNlzjiFI2
ycHnsT8Tp1T1xiq3MN2E7dvWkEvYDQtezmmJ11LHC4qYArW2aXCqOZ0mxhn8lFbiEgXjS+ZZLDzE
DIJmPM9gHg6EGHq+kRBMjeuHkxpObqCLA2UbcUdt3rFSx4MJHVyIm2MxUmsBv9oZ2yXGBjl/KpNV
xpxJcRxIM8cHiInXKJP8CN20lKGmSJwcf/qW7ZjfF3FhsTlvErbuzFh8aYCxrMM4gxNJ3BBSSMmb
BgraECOJCMi4xRVYwY83Ih1VtvZN+J1uaJ/O9J0th5oiX7zMnRnvDRajMc9vGhR0jKJqziQDIbbU
EKEL2WcZhYHO+6/e2woCXyXZGwqjPp6uqCFSZu9KE7+01Aw6g/cYzFsPmHuCCuT5dhw5SDozQ4Hq
LQGCGi+/349/VXQ5AokwZYIonK9F19LUZmZ3qoMMpblYNvhxQWqeof5hC/4yA/lrC3bw+7Zg65u2
Yn4pY5NAz6oajTZsaWOfJ8wuucIGTkGYkXfJ2laSliLjIxHPOe7XMGsbuAJ479a8FTBWbUrPgM9v
aXHOm1CCEOQuG8GTNqSvoXLfMY4OquYSsLDY3ZM1ZcdABpKmhPz9/fpiBPfvC8HI3cKm0zS0L01I
pyVRkQfYmoZx8hKMF6OGPW9gXzg599QRp1RHvWno20TVGEpQRmMsExYvismEU1PRtvDhJ/rWVpiz
QhT7w9n9qtBD7qD+KKIV80cl9FN5pRrZmGkZmM88slpI3a4tMV0ulvepW/wO6sPiQEhjtGHZLXEr
9VtsdevaAoDWJff35/LLN+unU/lyo6Yhl/LW4lQMbTpbNRKAqKzekta6//1xfoDPX6ocS1Z0jbAw
S+EN+1LdDVkdS2oH3rSMjEBk/WRakls2OsP0YjPaKfeaBm3AsteaNz1rU77AYFCHw4wy15E8sW04
QbOTZAwpHecYlpeSVPq8Z4mI+j+081+8H368P9Ri6NYtk09B/dGL/fSEzHBuMqtRQOVg2UlYjkTg
mq3EBvPAk8MXGyWiwYyI13/IcsKqeFeW9FYsijn1xu/v3S+gDAsJoGGx68qGpny5dVJiaVE9yc4m
V14nqESl3B9EFxNT8WbFn5CFX/TvpCBoimIoOuW49vVolW6VacYEXIU220OmTtDekF9VqTOZQJQ1
3evvL0+Tf9G+c0jHsS3wJcuwvryEmdlMeRdzyEqnImFT7PlU7Sb0YuwPsH9PMpiDARVoTeAR/4kA
NeIFVoKaH8PK2AdjuhWvTJsyB93rtYGpNjQTnddjUbfGnFHXZMfRYdCdYpiIvVJaUBzKgbvEk1eV
st9DbanHwR3rcr3g7cqP59PgUnL5TRiebDM/DiYcxvcQOkmVS3dTija1bsnPJXfAdo5xqp3syNh3
uBzGobFP23jf5lSrTXKbw+q0BmOrlhDkg3TXWP2h7xmEE6XO+iNn9bFBoOH0GzFu4fXqJur5JHK7
SkNpixMXOTOaYI9xUIFfiA1dfBOiAu/5uwJGlVjhqoxWoQhPEmNIRnxK3130mTeUHmBe9L0iL75N
Jye+vN5hG26bi0RNJVWMWh3yZpGZi5qXfa9FXETNLGO2GOoYzpf0xV2yD6P0+8C3qgHj6P10ld5B
Fi81ZdLADTTixU8TSNUVTUPc7hSF8F7qZ6XGzBYPyWFwiyHbBhTxkSxdbeaChsIUfQz3El7dnYUH
jdodTJiCVXIQ283c6PsAti+2HhkeQAiHUunQOthOydzu0jm2HVvIYB81FMLZdJrajHibgbERukLC
eQOKiwxIqAIRkyGrx+39TOwScNp6ZhcTlWIgOIXU0NHwJqV3ZgarnB6lpl2ysHJqO+c4M7jMmmg/
4lMlnsTQ1Rc5D6/OjMYkw1WRboFfEC9oaPKDwJk0587ogQgm7TS2r5qRbQ0az9wKfSenlUgjf+Jx
RMN7MlZQLe+bgZ01Zq7t0FXI8Tqm7lFTPOOsdp+bH2bxyv8SCi1jCfHRIq+YIJ+mQ3mA/arSZ65k
7VpqKr07KPXsx6xXjqx8oJKngNdOrTShXbEeArrjwKGRKOazOE0Ue2s9pQhKeI14fiFsU2ehAMUV
1DCns5FfWvNe68tj0tDita9YT6/rEZ9xik87oPDFD02ptP1IFFU1R3ttNlYCu4hiZHMz5P0SWAbI
pTTS2wIYRqC9WFLTWJ4Kgmsa2dhKDY+BX9XXDKxjKcDue05fqPv1yWulmcH5dBbvrTnNJIfBwh+x
rOSbEwVI7rS4V6THmWpDl3Mil0ZgkW5nsoN0AZ8PfBSVni62qTFG+M1S75pIZAroQTKGblbJbUZy
psU8INojBc3pNN7P0XmRuz+4of8TvTNlA5clR8NgR3VoWP8OqRB0kfTcHzot+BSia8n1iSlxf1ho
BMSrJuqNOA3vLIsz1rFMZi7baM7194vt32fEbGycBpi/CeiuqazvojT5aWMr5VpuZI0ZcZvxdtPr
BKGYAIMj5d0fyhztS0znj4NZOAppKtJ102Z1//vBlMKRikIK7Y1uJHtJMPGjuWtwkIquOZMmoPJe
rd8Eotbq6a1kRG7NJhNpMzPZbyONZ29gslhH17m079OBlUtT97JzP/UsMBEjpgxoZxrfTR0wx+l3
kYmKUbHHwwQZPeFwef+glcnrPKD4k0zpmMChH+d2ZyA5Kmco+jaTcNGJWQAHVcXHFRtbZaYhxG3e
Vkd/NKG4gxYvJpzN0Z59a15gtOtEa+fpNgj6g0PDUVraqUyBJIAiWiu+0qNcWz7PvBnPjqDqFyDt
5YjlTTeu1FZ+dVKkt+mdFEnbMguLTRyZBBFAzO6j8CmxySoxzeVcKFi1dizQcT4cKhhr/0PdmWw3
bmXb9ldy3D48UBeN2yFIsKYokhIldTBUoq5r/NH7jvdjb0JhZ0bITutl4zbuyGzYjpBAojjYZ++1
5orgTWrWWR5pvqSs7WOyU0uYG118qYAgKcGtEGXHukzwNFJ9a7X0qisTd4PnRQCJnmzqilse8s8g
uwxok/m0g+vzJzHSZ2knELjQEkombKAiTN2NmJ1pIJnnus2e5MRnxfY3ejiudBb0QYxXqlq/CKX/
PvQ6ahWTttFwrgUgDjo9KRYQgRZd5Qknra6eE0q5vEtWQuueM51KXEH46RXCLom8a00mcmDRSIhW
oY8OrCtciE7tgtVp0913ObvnINy4JhYdjdRwjTf81E6Q0+zY0ftS+BxT467yvFNRiw7vICWaUpbN
nSBb54iPQc+aDPPamd5ohcgesSycAWuSSbcoFkjB4yaoUJQopO/1Ejtg7rSBppeiU5kisu29xwZI
Ct6PTR52YEg81CYU6LlxJ3XEl9eNLcXpzrcAQkKFUnNh/nkoK1x5qPSDVN3EtBwN8B0acqfpXWL5
yTzScBojG9Qr8rUaNuhTETAIt1MPRAf66cLIjiO+fhXvjO5N9MV1FDIOD3lfCuMp6cwXgYc3TtuX
BgMI7gZ4op2qXzIh3n3GyZofbodOxeqWlkuw4JSDo7r0TgygC8FdjQjHjUN0jgNc52nneolN9RyK
O6n2boKyOSgxtkkWx8JKEAjOp7ZSyOtp2vBpZXmTi/WLSuPC75o7FalHmwYPOqpW1a+QdVjJcxDh
VpHzJV7v27o27gsFI0GPG0/GVKx5aJXDRdC5j4MsK5xG46KbyVEFkJQCt2pN0nXV1dQb6LiJ3cp8
6w16BlP7iNe5jF9WIOIld72FjuKlyXBVdmAjSRFNMvqj2OQq3VhmkrKxmic9sCCqMKrIbkqhfgny
8FaFvaXgNJhK6elvMTHcTLt6+p67qiKW00fz7b1OZUpQlM+mVN6UjXBvqj2li7Txk6NihrQFYIrK
U0ig1NpTf9xL0+dRLp0wUXAzalSvKiEGbN5CZEl/v6D/aXPAUi4CFYSVKlE+f50D1jSwk6ESjblp
dRTG5GVTHk090UpNd1M76e8PJ01r9i/7OF1m5MiOUFFUnPtfk5/FQPd7pQaX25IK4cnRYio4fS6Q
qE+FlQDOCG19hsFe/uZ9Iv353TWhE6GgWKbOmOSrLGUw+W+6ipgxNweSTUDV0Oih+7CaujgRNhC6
pDhaoidFfPa1cMeuchf4CRwIgg3oFHncu59n439AiHDJEv7/t1qFf6tomD7Oa5YPJX21Gh3E7x9v
/lw///IvlOBBPdw27+Vweq+auP4UQ3jv2fQ3/3//8B/vn7/lMuTv//1fr1mT1tNv84IsRVzw+Ufr
t//+L3nao/17nYLdlM+vz9mffuIPdYL5m44oAfmVahoKqcjMn/5QJ1i/SboMtstU2HrCj+Mm+EOd
IP9Gmi5zRxrsRNJ9IitpKdf+f/+XJP1mMRNFAi5zaxKya/wn6oSvmhyaFNQqIvPNHxPOr7v/vOhK
nXtcZpyMynLMz3UMqz5L24cg644SKWixHMxVKifPRSsT6ZDASL9TR+VDa4EU/XTqjj+erV+0Bdav
z5z5+XmUH10T4zN95tc6yrSKMPBGPKFtoMDuUREk8wR4WfZqJdZdCNCcAdJO8uoHfUTTHwbbHOBR
wiQxKQu2ff1ZpTXdYrY0qYakHsN91s8DDXkekB6jqJaFC75KbHdVKjh1zDi5sEUgoELiE963rdCq
Zm5AyIpFUgWd8Xk70AuJQ2AZQpOdZfVoZhjRtWrAeBgBDAmObQevROnYwZv1mDli0D4pSvBEDxuf
ZuRkqI7FvlsLjbDJFWtnUrMARhPKOy+st4IOzQNobRh+eA1NdvE1QqjYQdlyd2GANE8kcqz/8HBC
i8mT2+MxwEBYQ/2lMVuqH7n6nKElDwNgdweJQJsKmF1qPrYizmXr6Gf7BKdMDXPBI0GJpis5ppiM
rK1HNqAb4QwuEURWVBoiZkjtWsXrmGJBBlSSi8YCPFUzTYtjDiZ4TurdF+41Ti8jgMcey1OhTwaz
TQJqRAA1IQpYW5gaD1c3gPRozlLce6IQbSvMfy1GW5mMctBrMVq4kv2g4vQBfkAvxWUNEAY1pA7y
X8rwpCFFlXQEk3oPoEgHYRF4G4mXUhUMq9Q75PqwziIPO1RYz7TsTTDfulBYCiPldidou5JMaKu6
LUNjKRX38nhr9dNJS4h09KwejgUjLE0I1z44RgXxsg7m1QcCPwb3WcA9oDB7HEmy0+Rbn+wZn8zY
QbtgfNQLcnD9sqpmVpmfcjW+lmbW2ZYgMx8blWfCifZigf41V6tjrva3cRU9BgKaWEsDp1VSNszq
AEhGh2w8GXPFVtVrVkAyqUZ2iGHFzRR1PQZeuYcw27DwK2F0rktIIgbBtlkpPo15wmTfc/FQxJdO
PPDfbM5lKgOKiLFck3KBd3Q2CuNGdc2bOi8XqfZRNI+1BnAvI1kKvnUDoTJSsHKfXICdUfwSTh6P
rll2UrJ2K4aqJkgHPkf3ogyvvnbqYE4biO49UC1iPTg9AVRdhaRWZFhYgxhiqzHEytIF0NlAK9Fw
iZOTETeunZPcbZnPdbUvxurYaxAfiOvIuF7RjjnOfZJ0t3LyqrrquongbuXpTBnJAgMkQcM24OT3
6XgTGaRTd02N0tvXd5kl7auSwOwpeQGbYfAcqeSpNmclAVEvvHQx59SoXrzyJKfYmNyNafo3hpyR
W3oJFWtZ8o8SMAgPx5YymJdk4KG4uNa5l4xVpL+mtFAQ+Na3BiWo7E03wVFVNkYCzXv6Uf0j4C4v
gBiLV6Oyto3sv3XyDoa3ysBX4gZ0padAUI5hIz+J6a7LRVuqR8xN8sKqJtaDuZ+K8Cjf1z4p2N1M
JcNH0CVydPj8sVd+SnlaBby7YZ7bCYiuu3dBK7yEaY96nGJXgQKmmzvXPClYHJThTvQAv3nupia4
RA3Vuxbjm8go0M3PelNdShktiw+ciidnDFEdJ/2jlbd7PyyQisBZGA8mrY3BBCZU3kcIClpm1V3t
LuOIhtAotQdTwO5ShvWLNg4LlzQQjW5jm73UrXLOFKmemaF/p+vDmz8A+yF+Dao6EovltDgl5rMG
20Mz3iz9LvQtZrc9soarpzo+aRy6lM9jFWo7PIJIy/DgvyXmALgiOKih6FhWtXUxDnuxRbsKm2D1
nKkvCedLEnn41DfXZVkJFIKpDlZVrlu1I6chZ+BgBk6OXsjMu608MRvUPHiSkYxLOXZsIxovlaTu
ZAOwRCvdDKW1zYNgm9bDLPPKZ0GFhE4Z2McM9/weAEUwgsES2SofO1TMsX7g9YobMb1vqmYZNwYx
Rd5WpIomgn1hdpjraoF4og5/mZG/mJ0FWZ1GUJCS92mRyjGC5Tf7U6/62zAIXkxMCX0g3sYl2/Gh
fteH4ECi5zJDYZ9Xu5RbKSnmaioy1ax5uS2F8q0yxF0usp4Horr2ukSfq32KS0aNV2UY3Wo0wBJi
XPublDw+veBRDST1UCP7NQxCMRjgu3BBdO50zctPVuPemdzneQLoKOI39iSYxGa+lROdxtmb2SGQ
aKxN8Klc3uTlRVVGwrEiSGYXt2uwQ2FvRWMrMKzNkQL0zWuMAb2lVZa7p6wJ5tWgLquaVhYOdEHV
10ZN/Eq/08LUESEj5bUHY91fjsUpKF7ERiBKxYLeoSmwcWMNTb6PUxkHRVqFTCfq7jQQ127hXWtz
gDG835hfMKQcigilWoD7JLEllUhLtpiK4dsmlXLkAsyjvEhkRN30+Dxyq/LSVvGJs++67ftzkz3n
0PrzvICI0cxU2SBbJSYE7U6VgdfXcFomr3aPaACzjEHcWglMcrLSE5BK0kGnrXu1coqM4D+qeMqf
edcKuyKoF62O1NtiMepPLmtRwEgoK9apryxNhf8UeMQtDAtfANk4vAUlb6osnvVsQRvtwaLD6JcQ
1aX3tjrJWUbfEePT1PRm5WwJswp5XIYQzzqeCI1nsoe90faPOk2gvGnoEWTo/s9+tTblZ0YSKGXk
uyF4DEaijdhaFi0ZnfVjggZGGxlhKpOtELqC8FJn8dIa7qo8cSTxJuiTZYi9VTTXujocUo/Vnruy
5NlUGFLUH4V5snxe0IhX6H0J1TUxSZHlXAUJnlL67bL0FFuEz0Wkngag7kvU70jQtITp4H0UssEJ
ZxLwgJg8AFSg2O3vtPaqYK6pChlWJWQIExBtAOiGGxBpRdHepHrJxthd+GA8+DlbUIg10rRL1pd3
GYtT3AGXoCTMe1ZPQVhHLDmqwNhULHeyd9eIiNFLI3ogFViQd410yoRjguVl9LBDafmdUByz9i4w
Hc9d9+Ed0S3MO66qBynFI8FOCMV1YLyNU54JO33R0ldacES2+UYnacYunSE7cQmj8BGqb7KH8QHz
aaQjMg8zXjCwl6wR91MXzCXZQscA+qTZeKTAidGNVdYzQXZG3qe5Uh5Kb3T6jitiXNugB+9N8TJS
i3pLL7CwV1drQzKWTQP7Dz++GxurvBUcTy4Q2vmrIK6WKe9WynpHp6opW0JdCw+kkXwUMGQ0bXRg
q0YxyA2ENaskqrYAm2IoOMCNPeNaKhl5j415Pp39arwrhhuT4Kqy5W70t70AbJjIwQH+bYDfhKef
mgxaZ877XJjM0C9WJSxbCoDaoJMU9zcW3PO0pqmHZ6jNYDvIxUaNQFwHwUJTPeRQ9268MSMgZiak
pxFzSSDvKvVJZEWKJnHTyhJuBMyWSfNSFWcX1ZyVAqkFijeOBDRQ7ecKQUodccYgeCQAcjU5GtSj
BW4hM5bBqCmO24h7NRFtFyuRLnn2qONSbs9G+qIrr5GSOhpxP2FTO03Ad66WgXyvywED0QpOTjAP
gXIm2psyhts+3ERgzkX4gg3INDKokLiFywxaDLPdlcVPWcLkMo9B7Ba+J5L4KjpyzPxhrNO1pjb7
xIePNqBEy2noh+G0HUIoWbkrpLC2NeDaYkY1wAS35ORUCMmbKzxptfBh5tI50uqjm5LFklSKTKFb
gI4jBOnvt22/aih/37RNGgoE4Ygxv3YrItHLmePIDE/XHgghKDNLzOnL5hvNxq8D/B+HURVFIrhI
nESEX9SDcqVHgiGBWtF5KWGtgmNccx3//rt8dxD51w1om9Rupw8cRMnhyarPVgJdTPtGzfs5x/5X
a+nPX+XLGFiq4Q1lKUwbjZAM86O4DZ4s212J1oRmZUOCD8bAJuO/G/+RevvPB/4yFOklwdNzyn5a
4aQHXyxWhr8/f9J0gv701SyJnaSp08ikP/HL2KUxa6saA0/BcTbFKSGhUkEQsiouE6e7KsdvDvdX
9x5gzX8ebprx/zTlSbVMRLcm0DCA+IYNEJAPei/sfaDG5wYpX7DdQBzCrwCsYo/fHf4vb5efDj99
vJ8OHzQ64zuDwwsr4xMYlt2SiWTOo3W7wYfJwjFlhP3oxdH7ooP1F22SL5qN36/iv46qTl2Un44q
dqKCAIBz3BEjHKxCJxtJlZ03cx17mV5toV0VFdRT97u+5DcX96tuO0vUselqDjwR4/DATdhlSLLG
Ml0MW239zbWdnoKvt5ImSujD6XjBPvjywBuBOLZjHCpMWWcDeFPYRPD3bBR163hRvyMt+ObmnQxB
f3vE6fv/dGI7r4/dNuHxgBZyQRO21h4Mp7sHf71QXrw7dQ0Twi6OyqKBaqss41NKbqHnZN+Jcn7t
//64wD9/8y/rg1zrKC0qvjm1brWa4MMwos0ZhN8FgWnQi2CQPbLCXse3b875X13hn4/8ZYFw+7Zv
hYYjC1uEWU6zdOfSoXEYM9vTmvT3R/vua06X46fTzQgpYLXnYH23Nal0Y+DCbvii6e3y7w/0l33O
n7/W9El+OlJeM8VRci4srv61dS0mmMvcJbuEoORFhK98E5oL7Zuv9+1Rv6yFel3FfTW9sfDbSiTM
KXOP7eDMVNi9cCORe6KCjpbCb27jv1yDf/62XxbFVlSZFZocd8KLghNasAbrE1eTNVgTZt8uC3+1
CGvE2CkiG11D/zqZUbVIrRshYT1CUSNCcCFDbAsW9JYojHW4tUBsUhQtkzOhWN9d2a+LhCoiFBUp
PPDrUcSLX1bgNPOUsOxKyCMPtFdILvTP1sLaF/Ci4bGevlsipGnR+XlR+nK8z6nRT3eSGzW0dCSO
xwvnPlmwT5kRqnNUV8BzvruOX5ejz2NJimlIyOFkvCK/3rVyrXWiVbTTdZSc7JQ6UM2u6fWVOIdZ
eaiX+N/D7+7Zrx34z2OivOXVrSFV++rRMJM4qCNx4EnZ6ZtuGe0rJzzhM5pX35Rzf3o6piOpCH2R
HzLPwMP567cTGK81KnLAee+QTV5eaDlZTv3igvHGPA9T8U5Y99/5faZb/+vlww+qGXidEWpYXx7J
cFTLoXI7aAhtT0sqp4XGxh2ssCi+Q6rS0/DH1/wfGJz9b3PwSgovj38/GdsGqUda2D9O7+8fP4/H
Pn/s9/EYA7DfpvtMY1uLh1eaXsi/j8c+/8hS8PPqoqpaRF3/czym/8Y2gFtUZ42TNAunxj/Nu/pv
JL1JIiMy/IPTwO0/Go8Zvz7sGoMxZlGMxgyVWRsf78vbUMnDrJQlGGvV6N02ZnIOx+DWm2jmKsQO
kf1mFK8SD4JjayytzocXmXoDQxUfGUyZMyPSkRrahj9gQd3IVGl03kikjbSnMsT/P5r+LYGMGu03
3AFOJaJ3Bw82SflDAoy7VgEMgw4NbiBikDCItwUBrnYUhathG0jt1SozvH0xEyA/fA/Y2Y4dtKy2
cwSZLIcGZRwRgL1C8gzArvLgR2RZEjlgaiAcWrhfY3oXGrAwQqKpDIRikUW1BZZMZ1Mt3Fj9KnAf
5QA8eyp9IPujF3d2R1JwR43eiKD9jz0r/7smyNw2//45OT+/PP/8fMgGf/2P8bHym0z1izWR8EJT
Rhr9z+dD5480UyVP4Pf5MX/0x/gYB7vGrcu4mR/RpckT8Mf4mD+SCN3DRYpV/nOy/Mfo/PhjmfxB
H/g3G5Hp/v9pNf0cUuOeIDiQ46jiV/NBWet9jD1v2vm74GnHGXXpvpgn64D6uA1s7T04f1c0auaX
Nfz3ozIeNvgOeGG/VMeDXI29n1nEUVj7tlgPzZt7FzV34Dv8KVUAtiy+Pd3MDkFzKuWdhgHcz/dy
eiiyAyEIJJdtsVrts0VwaGSUpTMyETbunXSsFtV9+shgiv7kh3gaGNc56U7c0NWYe7ewxjcg4HE8
OYp/IotGTc6MxCRC8E71Gp+btoOgvI7uS7IM4TqtJQAxs1P7ol2VnU/ZJy8x2eLdss3mZRqiWQxD
rVkK4wqGVDal10SHhJjxJTTZdbylJew7xK8OT/2UBbCot+Cys3u9nEVkOAgz+X045BcJjsYitByd
qot8tx4I8qK4G+u1Br1bQs8+Qf+RvhblWY4XWbjGdjkQOnqJgQntvas2mwh5c/pj/E+199ZMX9B3
cqKNBPy/d0h8YffTrwrY0qJtOEa5T+fZPmpu0AEQQ9S/MEAkxNafNXfNvc/AFpfUKV6DqL3PL8Qd
rNNV80hsOeQ/GLFMexGzO+46fPEYhK7YLUtTz2jdjVPdCEu6ZzRh60dwaf2iH1ZJTdqSg2a7sOuX
/lSbtsKA3y5gt04ApUY5u5jvkQYG2HRs8P9QPtyl+c449IFZNqA75dI9p2f1I1pNqSlhZXfLfEck
6qK+ViTeof/magk2NLY9uGxqV8GYaa/9nGurwMe6redw0eJjvIbo275aOxrLT/KqeCmX5Ipc3FNy
jZcxWPVkWRBl4s8IM552q/qGmZDdz7mCSwbEzXO0vSEA1Sl3gqMu6bmrH6rtZnYBrD48SyuSZubD
vtjHjveUOsqOdqJd3/SrfIEfgw+ewO0y58RcbNKb6QowuJ7K+rUSL/KrfDOhNGfV3LsY++4ZSNfS
WtA59nbJmvABuLo2+izvCHZvUS91/ICvivSIljHEUgzSjZHYBaCxDDlC2hkngwq6gmBJ43WXPKmP
3q38JpxaJLRQJabUMF4BSJaxTZtcT/UYwk4Dk0wasm2uiC5bIz9byTf6BSSwusbxup6SPWMLq+SM
mLX0CuEMX1mJ6QRqZ8m8Fnw147gYVd0quFNO1mmyYD3A8yTZUn0k7UzvbA2mE9g9KV+0Ky3bePtM
WGlTdNgDOYpknKnxSyovBNu4y7UZwQhe9liCWIbblNvEBxKSVDE/cwZzZYXrMWVSx0QFpS73VQeC
euF6JzpwSPolBr0lmk9sf4vPDEEyykjLspt3QVswzTNA5li0Xhk+OUqCL4YX6FpKUdiTBgEHlSCB
8Jike6149uWbMdkk8U4AiqUgMwCZtmGGGZ6CbspYG8Zzaz5U8rFTd2kNX9d6HcUnOX8MemnWQ8Q1
pH0drVP1Vq8ukYi/2JoCj/fq1nTyk/ug7sgm7i1iwXYBGZDxMicCCoktkMZVqjsD83f8x9FE6wM6
lUAPI4CnXWGCzgjYzOcKcSJwCwjayLzHUFjFRJCESNm3xB7shFUaLqb5TXuYgqoAS0LiZGxa6ztU
lGa6UvplVR3rZm9VN2q/wJSrRM4I/shw0DLkWTOTiHpRTrhNO2PKoqqEh8935X9UXv9vK5y1adP4
dwVBkNb/mD2Xtf9//0/8ngw/VwefP/tHdSD/NunGINvoACGokymR/xCXyb9Z/FXLwoVmwH/ReEf+
qzoAJCrKFnBFUQJvQ839r+oAORiqQ9GSKK9NQ/tPxGVfu2nTe5rfRoFCmW5SdHzZazXGGPiIVGW6
WERgPWs3LikyxbLdpWzTkZOxj52Ql8KT+koCt9OtkjO4TQKZfjp7v1ctP6vKvhgSzB+fw8JQxi6T
k/SV0yKqFXv2ppbn1nlC2xZP/TZ8UYnDAuU5Y6jyXbKx/KWJ9qcDftk2IFiU487ngLWTr4ntumXA
KB8hrKGvu8oXjOkWwQlTfJl8hfBZs9IyI/Vn0cs33/yLO/TPX/3LHjtl+4QHk08C1tJB0uDAOF72
W+0QYRJHEjYTFzinHUhmtxM6MlsWe9i/N95W2aID5BW5gmK4jhb4lmx1MfKfk70FLwsNPr0sfR7t
fad8sZ7hmL7ka22erjHZrMpdv1a25lqD0+6tuzlM9XdpMeXToAOfwz/opzTMGRlFm/JASMY2W4zP
GKv37qmGyDvTjtF8WFVbUocAQ+Lagrdlkyk01w/ZubvCU11bG/jaS/FBdrzX9o5XGX5tQhQtBrKE
rzDzXbHefgvi/XU/+OfT+aWNKObJIEcKp1NdoopfNMvoDv6jnbzRP/yusfXDofKlujYkUSR8DkAJ
T/iX1haYai0WYp4f4iJv8rlJXUgAq026yHJYgIgmxAnVGO+Dm6YHBEkK7Sxfq3b2NDbL9D22xaW5
1O+RwfdvKUj4c3WXMWiG5qcC9Fuqi2pvrPSNufefTHAjM2RVQEobyg0eifl0Bfs3D5Qi86iHvpxi
W8whRSG0Ni5KRGqqEy+9q+go9nSZyFMR/AOu5wn3ziUEpWkXV/0Fm60hPVAohYsG1uCw8V79J/XF
dKC92b4+J2pQlGxjrtwQVlE8U9QTfcGwlHDEjYvGdDYytpwbkH6t1zJYIHocDsOA/JuwM0RNG/1q
LDlBOmJ0IoXQEcxCcBaLqe0p84gTDhK/jeoUqGy+Q/dQnGJTbILTdNt7t5G0B53ApvdcJYucqUmN
C+1DK4E4LVJy57K5RqMIOIBum5P6wTae02fKHoANJLLYq8G1x5vRkckfofQLzg0Vs0ZELvrKiTUJ
rCGUHeXd+HBhwZcTWhM5ZOLN86dqTbxjhBkC7MYsfLLmiGBuZEa9UADju2qT0T2diye0AgzC03cF
IPrZeow+w4SGYWaC1dxCu1i08+oZO4D2ED1jxiXLZNlgs0aZuupumSSu66P0Kp4CJkHmfnS6A2hr
1iN7JFawuG+ddi4urC2c58EmyNCWNUdcKCvrpL9PAWHYDw7DoXlmiuc663EmHEjYKLkPiQeqL9xX
VW+Tkqv4O7D4gGnB1ZBYP8zEJTIJQozm/jl1cpZYFF/WrAUE8ia8kJ5Qn917cANJYKPQI74kmZoP
K99bSvJHGj3p3Vz0obbOg3BNscE/qDpGwBojLKreY17sLQZPO5DxvCpKHAgLbhNtlSZgD85yN7fW
aC3PNRk0UzTUeOxslZN9MYebiZptESaTPpBqJ/QOcgWSXBm8W2+WRCX3ghlXhWyGy//R+IBq+9S9
QAc4kj7gzeVDILCwIJWlpjoqj4zSCaPE5HL0100KnGEGzQSwMOYiFwotpeXFWwlXtCa9v/Nacsjm
lWEjxYxIxy4XBskynOTA9l/5KwQ0+6RSt/iEkHAyXCMYyZkmqLodJzZnygVk9uFvQIfsKN0CoiAO
/Zvwaj7nA6Ll6USie2aH6dvGFQGUdcAWNs9X7Zrl/eqBtn3rBXqexL+QMzUDoK4PhIlTgsNQRnJx
fGJbyZ3BnsFRHDweixKoO1u/qp174lJasb9TXkxeYyORdACEr81h2oQgRGJDNa2BHbW/9K7dJpd2
hCA1sU559jsEedm2ompWPkJhgQq2ThBazS1Qm2z/OE/sDtjbgfZ49uwBUcU2ffIewOT77GYu5Sm6
8PcMEmANFB1r6NwxehUQHvFtQ0xJP5PaZR1CAZ7VUCzHBXton82oMuV4dJ7N2mUWM63TZxr7yWvx
PolrECa9j1egDCfCOA7P/TMh9y1ZjAhShimjJ7toNrrXDHGSvkQkUkrraW9iN8eYDDZYn8kSfQtp
GIfwvjvqF0gQbIrE8NDzobKTaC6UGhmNLd+FJBsciTjLnuUpLxYwXDkT6cclToDoa448Dcmhvyu2
BfFxPcE46LRmibdWiIBljI32pCd81bPxuyA4ZdeGUJdNisCjtuRrqJcfY6QPhNjpPZIockKQsysE
ShB7XaEy32nSKj4F8sz/MOR11dkeAu3HXr3BpItwTdbm6jsvDvWjNclXY41lgfSGeQuqXcZ7ssYQ
j1/Okmc1KVa4taGwmAQxAXHespMTQ+r5GTnu6rGgfDBMhxfNI8rfgZ8JZvEr9FP1PTmFRAlMSgAS
dQkEm4sPkq2xm69mhA2hHUaCqZdzAsuutErIfK5t/QI31sQaCPOEpCto8vIM02z9IVCwHD3MlMB2
CNtFBvOYvXcnbkrVJp6Zd2QKk7b9UEH+sWcmv0cCB0xCELzqLYl08sgaM5Hel0T00e+Y4u7ix2bp
LaaU0/gwEUnpU2CK5N6mbzE30AcRs2tOIec/okzKZbCnsdUR6EI4Dh0MEqbm6UFcw8QuYdWDQdyX
pK+AhCGIT1EcAKF+4UQG3VRUh6TgYHomBXuRyPOO8gYlGPWQuEra5cBrg3+pRVTpc4nfkE35gjxO
uTk3x0McreiNZPKOMAzyYmoJR/IEzPeVm14k2/pK3sqob8psFWjz8EbkpYVA6806h8fuQzjLS6Jo
2CvS7KHRS/VHyPqQkmwIgolA+5m70i8leMUpp2KJOpLUjfSex6CaN0f5VYWEewuZ/8CuV+GkFLZ0
z4RNPBAtGRQX37R78rZ4LBBS5TOtQRFMo+YdnXL22N5L2RbtLA9ORYorUY3VBk0UhDVp2+0xM6F2
nS4Koqn3YO/tprt81i/H9+EmvNee4A8LmAu6fqOiJlbJROmg6cO7cTJe87BXzYVMQnd5n2w7228x
3c7q14eUusGxyM6bQdcwN+15wJ+xJhfAshmr74k4BUZCyJZ43+zF+2lF6/ZTMOMcY1m7VdfwgcRX
iTfJLSb9W5LKw/uG9zvZ5rDTSRygKqhsObOxW86I+UhJusxXPsh6lh9ijRB7kl35IDg+SbMECtyS
wWq88lYAm0625+v0fMyT/bBvV/WmWpq3xakBlM7+2Q5f86O5oVTnptS7Wc2NZ21hDEo8F/59fm/F
S1c9ee6+UGYEL6TWhW7uq18sUqJnYHkXqwZR8mOxoUFnHcRnpXPIjsvf5HGTeKDRZtoLFhOeX5TY
5AUfuBvoIDLsI6dwPUxpRKRnstyXM7kBIMqI+s7dNThvLul2quZ10lRQgMCbw0WgP1j8pqpeysUK
jGAnbtNso6UrazyFoNRf3HApVTYv/Y5O1zuSPbuEkE5fqaMMUS9IVh5qSieGgE/9ezAng5Wcb8wl
rMYNy3K6pXHDyiZTAFzp6raWk8kIhEEYXZkWWiIyPlS/s4oIRF5j2o4rMjEZP1cmFLZCabfq3vU2
pKpaDbe53VJhiotaW6D4lUD+GJtCZ6G3yXWA/cWutKdJ+aGtpqVBfaXRhLyG3xJesXx2HhkIrMnc
CC0SG2yYg8MSPDDVn+EVufLwGkRrx1NNfNDgW8cOyspyGS9xn4PhMeZ9syDIBHYDVK48xuaJf4WI
OGTJP4KP6bIukw/hUnfkUeHHnkcPxHAbni0GMzgLSrMrPDzfdk/n01iNB4hNkKgATePVsWwuNCk7
0/MM8QtKBZ2ijgCraZ4aosiMZzI93wfR8bfyAzqE8Eytk8x4qeYfUzlOO4r+Ea+bebZIlzAwbur7
KUmcjK3+Rr2lWJws5NCPZtGVjrIA+v+OwC1nmny3TvVBAz5nNER/r5kjzCOYsGywE2OoWrIjkGsI
+N2KbGYGX+mBV5RuzjC7AJ53r6nNb+X1xYcg1VV8MV1bP2Uf7YEmK5eECwk87WW8qY2FxHuamliY
eWfmaVZ6CsxZItiU0uGsWhOldbFoLa5U2vLXCG5zbPO5pso0XgaP6tZ6HB+1TeYE8+I6fXiZBA8L
8rS8BZe/ccWZe0hujHW515i6Ew86V1fJnN1MMSMJnkkB28rllKXIA0LPIn8yD8a5O4urZjUFrGbz
cCO+WDV72Ww7nRk+uj8lTY82iLyFMK+2wmqoieuJFwEJBxh+4PnTUbOTm24VXD/zqwlInnay2jy3
U5uKaU6Q6DgTt9qjuo+egU7YE797ivIbCM4VVhF5IdFHsRLm/nJKtM7nwhE5+xP7wXKd3afcjQ5A
rUvCu/sc3Ou08dg5OOkalh2il6SyMVtNGzE+/VLks7AzSe+KY05Jwj3lr7Lz1DUergbVgyM7QLHm
zQo0+3zSBVi8qg81W4mpRTobTtq629JndA/xXoObz76dtB2240jWwYrnjt/bnWA3DEjMmX7u5spy
yq5rgb5hJaHo3xgLtOu7esktaMu3ZXyg/IaK8i5cfI195DGwLhP3zdKPxU4B1b8z1vJtN2X8rUVi
GqKzX9yztsxyeTOeaDOs07W4kGbJ08CEoYHdkW/cW7Ig7HErULpqS0AiubER6x1JZouxPRrssX+k
31rKja+shWEljbS1lX7mngF1EGwAy2aO9cPgdKW3Ar4p/SrJ24YSm2sKkyRzkvDGB8HJBjG4ekRI
c8NZmi3kdzID22hLq4RVjZXKljc+75J5vosOxYno5j44ysqqADHQA61kU8HStOwu6oO0yDc5VWhN
virF15x2rDlDqU7KwnAD986RVzy5K5Js56VTrMiW6S5cSbInCSNDK9KxIccJ4b932boxZxF80Vll
bKJ0zQL0/7g7syVHsWxNv0pfdl/omJjhVsygeXK538h8BCQhECCQePrzbc8+VhGqOOHdfdlWZplV
lRli3nutf/1DP6cSs9aWT9FMvUnubBppc45jrInyrnDOsJUVHTCpV5f1/l1cDopzKlQWjw3TY6C0
YG/f5sUT5ndjNC1cHVgPULiyOUqwnA4TwT66BjGhTnzLpLQXrsk7Zcalj6rCz3mvzfE5oiTqRgqv
DZEvzFIgU97iPTlSLgZh5ZQ74QwigiWAN0jyELwiZT4Ik6/qJZuhDAdBEksKBat9Jmx7dN7RTR3f
IOnBZ1HzUTbnvkVWWDqAAdeg8cgoDRmtpyyvhEr/hDx+m4z8O4SDlBWaggSV4QEC7crB4Fq2QDiq
b+zaNc88+SpJMKpt0uifIL74KBbcgYeBc5gvk14kwOnu3q2j/YsVaLsCKJ51LHsT0IwMIa9e9DEx
N3RxVxAcMeW50NrTpAWMCCONycg7UrEwfc/cW5wtFWdIEhxJzhkxzwzOSHBzaQcKf0AitOITJ2kT
b8PMhFZ2d4I5RZs1rsfEztoimXYYsBgwZzGDFiqtTtL2SN/Vc72nrbebBQ4MInfl76ClIjDJf7tn
uKgIBpKF+v4Bs1QKE31POxSYZe/hsRSRbKd4g5nB3dJtKcgjcnRewB9Fsc4HjDeRn4QFhK/OM6LG
sg9xv2G91iLWWFa0v5/eI/n2G9yVfjm9h0d6RsTRDGr6I2t1+iCj0bGWwA/+foTAwZXcCsKv9BPN
+IEo+W/HFBPxX0hnutqqmllzS64s5edQ4vpPK9wnbW2CmZHdT9rJ2T8+/XCl4kr+9iAe8EdF7/Nj
eudKO7sMa7cKc3Dgi90GbdS6tSN7hFM7gpfyw2cj//FyLUX/Zvor+qM5o1Ernd6hgHdIFN8cxu0O
i7OeICKP/vni4457y0dMDXZMkEmFeyWm9OYqBGOSEoTHbUHR8xMV7785JdhAOEFgwP3IdLghM7la
e/K3B0E+JRl0kSyJip+33JPcZ1Yf6rPruIFHetpQEFJTmNQHYAXhT5Tz76nJvz0V+Bv/dSYPw4V9
ag2PicKZ5ERf9WvcKG2kHaK/tjxI757qDOElkp3oHKNigrViS9qek/FNd+/aF0DGAsrEexGaHmXX
hXwtLaIwCQeUCBcPO/fNaXy3dbfmw8ZWY6SEmXNiibms+JZ+eNCPRNV/3utfruXhU8f+pztIqSre
sHTdhIJPXr5ZE4t97rj6f/tyfznaA3qfF01VQCwDLoZOKcooJLqiAjD8+/gwKv0Te8aPlyg+ksfH
JV5k1cABQsMV6/dP92wmSXI48+medsft4L16vlLh8smi45qCavuDDemUhk1YInXcSV0pP6wd6gOh
8/se/3oCD+/L8TpI9ylMN0d+EQXt4VlWR2eCj0QC0A0URAqsnUhQQ2WVLMq3w1e67W3ty5wN3xnB
e7eN+d7qI/oPEC2CbUeX1UC0AIyrpLDc/LT6f++If7tfD6/EudQQ5V7E6fqEY4O0BMZuiLB8W85J
Q940s3x5n9SflveNJwH0wTGOqfR4nLrslbPU0fHMGx3H5u4wpW1U58RoOvJOxzVipCy4JEebKIvh
TvXwAFQDo7BRzumDEa2Usejd4brZHIjTUkImCqjdMaHP6hgHH3Kwf6b4ooj5w/sBAxZ+o6po+HA+
LLI6Vvg5Xh9UCHcb3Lj1Kgj+AL+l04z1xW083IDUggzirKSPQDgrGfI4HvlEjkdYPdA+dtSqX3vM
Db3iFRAvm/bjdC5qAotAQo+JSBoq89Mk9TXke8MR9k3vZBCi947USTppJlRy31/Eja3WxNrCy6Le
Q1VCy3SYy64WZNQWDevZmN3HacNmDCxsE/8Enyb30QbbhKz6JLeN0PCt2QnH+1k2TqcG/38T0Vv5
pPNuqhiIbNwLbKIAYNEdnJPYMFFg0mjrLJmiKLzHCCpIj2xtNHBOsSmDfKJNK3hPgM1gdtQqa+LH
Z2f7GqTT69iKqE8WQuYjFluQTl+JYKmEeyRo1kI0aBXHMHei3BzgyBsUoA4gNVTG+/eMtjZIYDPh
fHFDIZkEeC4JDo1FVUUum+gdEJATEb2ir3FObj43fBVyWxKeX2Ui4/DxeAZQFRojhjsLIjcOL+g/
IbmPkX5yYWf3uGKJJc6AHO8ft0npgZ76zzjSMAwIeKQooLZ6+FYqI2uyGjspJ2XeRKRXO1KnNTp+
4qQFUE+zCtD3lQApUhDf0IOuKS+Zk9xuMQNEBjnJtHVOz+ka9M4DHr1v0zkms5R9A/o5mCgeE4mU
qcDeP8YVhk8YrWdi1FV+FJgTMHEMQK4JsiKnAZu40aAVWHG7YlgA9nS8jPrpYIph/WnbjUvWlUZs
P24W7h04gmLhhQ5AeB3W4GRZwwPQ6Kp6RPfj8/Qwxd4A4ayPt8DoGO49zdcpWPEhYau3G5Gnx+yh
AgK5ekfeiUPAnwiVAAV50Ma1dwP9aHiXrgyf7+Fhiq8iT9gfRMNYZNbKxMOQoUDEGyCXDZ4DHYln
DabL0OKY+elSekXEaVImZ67qqIwn8nfltVngMzllSjfwccjcO2TADgA/CniDKlU2OI7qwHKpmh9q
4m//wMdVEYNneBQ8bSjJD6uEpBWJ1hk6q+KCEDfJGmXL0pGXBTD0xFqZtAL5y3Fy32oVBQc+cf1H
uxuWNilVyNuXF3Ii9/PqSae1eGaAcnjTVzoUJNwij5+Hp4HqV8OR9EZhBdJ1fyb2rxoR/qc+obx/
O0+rJZ4HK/PtvCWgdZvtMGhX+VeZiFmRtBDoEkkOdv5D+amIjekv1/xt4f1L0Xs5Z33dXbjmhreF
cGt4TPYxPs1Yc0aQ2Zhfs/yIRv/m1h/y/P5Szq+v9+nJOW70lbU0NloySZ73b6zgek4fjUP9DwIN
9Vtd8niOpP/g1QXjViED6Pfd/ardYKmfmVoLfoW8bBzdP807F6rL4u52S92Xbch6yvg8ZvK8aObl
TFAM2yBZtqyi2K5M8I2L8WoElKd2KwNrKj1BuNhmb4xk1wcfw5kIRTu0inqkxBJyNOP5ACSkeKcS
7WjmmbZG3fCSbvavpKVKH/UT46jzTIx864i4uakMuD2YnsJrkMeEQcxkF9w3W0qOFJhhMR0yEahH
eVTOycAtQf7PbjJ0ISD2wNNNfMZ38joS85uzJ/6qxULei22DLZZSRujcf21ZGaN6t6cnJY5xxex5
I+bvBOy6lvveeeW292+QSBi+lWBtFwkWCl886+xpZkwvjhbxTxhIiBTh4QiNSzCYWqQFDp1yy+zn
lemjx+4MPoEziaO45y3n8CQEiLTRpAHrM5Jqb6Psk9UbzPcOEXGRruAMHCcqViVPhqsTb2pE2eTg
ZX4bDSbX9/uMoSJZzqHAOxR4SBV7FdMndC9wQWuxyttUEez5C4JESMFtU7v/Ml7ailJN9UzQTcFc
JCHhRfYY7zjYCOBDwcpU0gCSKzeM9dmN1SqC9OK1zG32oyFbZTe+jAeAf4m3/6xeasaKGD1wBZc1
1nxeziR1K05WcY0F2bGT0k9m1cHNt9o7mdvgfPmTeiLXwD+F1Ro3XBYfK5DHlW+6XSSwQVCtd0gY
uPS8Uh2QsoiJwEh+ZXys88mAhr83cD2NUUPGNQDgOF1bYwAloBEyD0NwFywxRIK1wBTvARyLfpVM
j1OyK99OLzKByPG1saVXi5JBH3U7AYCZcc9kCGbA6PSquMmzKBV3LVr3LxAg7/CZsuOPuWVvIDJw
fgR0Rsrj4mj5ReYgZ+y351eMWzLCVg9ReQFNLALIF6M0MpeAUB/EyvpaOERjyj2dKqt2Z4KoAwj/
VHsqf2p4MQLHYxDrP0n7/ue/rDjHvtSbNudrlicFhJCxNFYnp9AKBMDY8skdQnjXse5ngfF08AyD
rEQ7iXTnHJzetEUyIRWwhhZORYDdhnWx5Zjd/4Kf0Q/60O/l/t+WHbh7GP5Dr/u2qPsVD1DSvV7I
1z3d6AoPJjo1OEERzsSyDaPZWCrT5GW/vkwGdl/wIrE3z2+UeWa1EvRUokQWyaz4R7vx34qS/9hn
mL+c00OfoZvZra5bRu8NvHyGN6MWjwokj6Lak+E3Iw1wU3Z6dXaOb2shz9YpA/breke7Yes75gSz
bI2wlsetgvsnq+GL9nz6qeX8Qz+Ge6LBPRPyIUzvf1+x+5Nk9UXJaXYUsz3IDTWLd2Akh7GuWGMM
v8NwaNRuDmBfuIf+sJPLf6CQ/XZ8wR385R1rr7WVljXHl+92OhfizAHB47ijxTidyLML684pahdp
gFkoi3vzM4D1B3TltzN46EgPQ2ug99X3g0rXgmEyqG32f9UxWb+6meRCF3BN48fPS/rD5/XbgR/e
kHNX5cezuHSxLCXQjmT3vCqigweJ/QWTVucUHXeMcn5q/P/0Xf924Ic6OW/3rWJcOHC5q2D+5yKU
tUCngjmufwvErBWW0tCFUGKrc0WiPxecJVGhVl9MOy32CGoiG7SZOdPyWMdUhpNkySiLdfMbdPv/
ms8s7Fh5yX5iNE9gNGfn//E/ver1/P75v35lNf/vX/gXr9kyyDP5U6Sn8h+sy/hvW6pkfksG/8Vr
Nv8D/SAlGGpCONFCnPhftGbzP5BCoSNC7kmgH7/8f0Nr/hMALAjSIjUCZSAOsb9/wUZ1zJLkjEJW
qJ3pzEuPWY0zsMFyFtYXTWywd6Xwl/s1/2dp/5XD/KdX+LeDPiDAeH9X/TXnoIwxImmmM/YbzPpd
G7ZjRmpeQlmjz/BrnJ/erKVoqJHRRjTGXnWxcUXu+aiZrs+HPmzAV/H34u3vZ6iJj+hhT/rtDB9K
4T6tbnrRcobGbcrIEdUR/eeXMcuREojJ28FrYmQUqaMEksMoGyqA6YNkU8IZxEjf55l/e8IRjrSG
pZg+sAbDrUHPEpkBTBPI2kakbDTUWh7e+VLufE/APKS7TBwXf78Y4w9LFRcDqG6oiqpZ5sOKodY3
c1+e0SbjLR3Ktgz4jTppk7tE2EDdYIEopt10jy6I6XQxSmssGtTMpsh/NWY410k76/2Ue9Wz8VQv
boFlm4mD6iMLma1UBIKNcCGLepL/oD76KYrnclqPr5SI3pUQ7cEi/zB3WHFTmYIh+5igT+SYohEh
W3RwTSZ9YtZbfcoGCRmOOUVzEls/WMVIwz9AU7/dhAe8tNOl+jA4y+JF1/tQHvqahYLptq5f0lXn
N4ze4P3uoNcMLs4ZLpTZh9hr3hr7Cld0OEoCWjS/WYlCvfRgDbLJYofimh+wjWB0XpzkMwl7ECL5
3YioqmEeAWSfyFy/D0ZlrF4DLZ2hTqqCW3xk4oVr1BN2m297D9rFyAzOr5J7mg4WxFYXc+O131zS
URmRyoBPXj5vt6RsoEykOsKELvlSmLV/Qj+YDmNszNtN5xhfFw9/L/oweXR8xo7NOW1+wn+/JcKP
nwXro0T3rlm4Fj18FqRMFX135yamqXPKXqH/QVdRGK5RN2LLOTpPEQlK5RzJL484OCwGEfJEMYTH
cOMntwT1Tx8p8g6hnSSAUfl+5L9UH8N20Jb3QhPGIvVWj1SmiMcon3QTrXZuK9Ro2tMNdt7e3n9g
Kz+c64SDtA7qsui4Tmv2wOsYhhcAGTxP3Wv8asKElwoXa67hlemuiV3dlO5DvXj1k8Gnuf77h0ly
8R/KF3Kb/3UJD1WEId20RLgXUI9fwYWrt6SYD0G2tFg+BMp5liJltGadcfJ1rbQN8lHuucrcutsK
E9IBQBA6bqS1eD2+ZYV/lH3IWs3VB/oczCATKztoLlKNU9qIjhhG3lryhnYV7v0Z1PegP4+6CfaD
PmQ9CZBrCW52GxfTO2SoPf8yuebNuBkbM1jBdtaMiivh4DhvTU33UuBCyjDb7uHGE/tkjPafnF5Z
SVis8eru8q/i67Y7j6VdfYFmQi6Iq78gVdvtJwm8k9JudvtNe4XTjLLcWPMDRXyJuxEqSbDx+Ir2
Yp7cx+mnehsjmsgtjOkcBCakfMK/p6e6+EXvqBgEXVBP4NtzmF5Uhcv4uLhSEgzV2QAPPlYUtZBs
KkBEFR0S0H4/OR82e4WzYfgW5ZrpZY38gnU0qvPaVqrbq0XwnNLhNPdx36KeLV7JY4isWft+hWAi
/npxRb9Zx9vCVZ6tsHAhYIemCy9koT1nXzpzU0HnhsQ2UaeiNNdRItTRkalUPydSwzk+AY37jPFt
MZlKyoDwhDubwhVyua0xA7MxcgH0wN0SXV5KO8x5GLuOefrJFUyAzUU4QJVT7RNa/lJxG1hUX5Am
UI0Idsvp5TSpNnrhgBUVsGNKJgIM5kHK81iTRvyYRq89A4w/hSUTWN4yeIyjG8xU5w4ThC4bJ2dC
I3knYhzsLC97qZ6F/jW/jY4+4/igu40G3wqkcpUs6gmiSbxKppeNUbIL8l9zQNwRERkv35tlHR8I
ufaVuAfcgDjbB1I8KELG/+Niob3dN6cZR2QlaVfXSYraA2tnu1wDU6CmtXb3aAghGgJ2BIH8u+un
7wMdllA0H5dIG/3yOf3ArOW1gm2YMehYXpfYOCN2xsMK3+yYYhgf0icouy8SyiF4eC9VULF0Bsbm
juYA8YbbT2vBdnEQaFInu/mYORYgzKrZVu7tayg52GprXNeAXVJcpKeIfUG3DXghb3AyX7spwt1c
9hoGUJTZkHg2bSCrTlqDkjEk40yOm5Q7BSG39rkj1hIbPQvX/WO8P8ZEGg1xQ7khTtqfgt4iHAuU
yGU/Nss5wTvIEHhCyAAgyO5UQlkD+Us7edYeNQRhk0pFGCYq5u9e9b3/0LLpcGp9DMLSP79Imz1r
x7oOWyYN7cv94oJkCLa/MbpyKZlDQ8EbcFxKcE5ZvS9TAo3MIk5PY2Dz/VczFp4myk7+StrlMCob
txxEN0gYQyHr9DiLpQa396sz/Sq1yfkIoMcLnSrVzgxitZTNkiNM4jtJkfyuN7jOpTou+6VqjGtr
OyT0eUgjooJHRzfoeNndPmmz6xVHWKeQStza7QbhZjepZvAk06Gj9OPTwMny95Jt2XppFNcE3xlb
rHEQu/lQmO44OSLyw4rFFE7hZAjGKgRB+0m3zYLb6uacmQiJvXj4KrgnbVi84HoJfHeaQbfHFAew
3gUaieUtQ2nWwopbTxhIIe4wWPT5427xkvJeRIcZX4nyxquRbKQ3uJ1MhjLQPAk7WerAfVh8EtiK
DhyUjiVswSCAKvA0sIen6ZHzzEd5MJyYvXt/PS4NuCLj61TT0GE4TD+qBskSoVqe1ERMRnpY51ML
vhvSHA/SpfGROF142+jBbap6OZIRlHo+iwdUpDN1lQCcMuhMz6yrSW3LS+njBhd2e9sRr3PZwh5V
0Rq81whttyyevX0ef5vYmBNpd3fFZxNqQbnidZWxn0UE2KF6ZISyyn0jkF1Gri7TL2PZBwaMHRTU
8AP3awH8qXMxC8Y6DukcgAAH6kYWd1QlWOzgd+oohUwVFVHxUo+6V3NLPhqWr3w6t9K5vsgInMXH
LXb1bpq5Jb0tAa9Pp/eWeVy5kzDuLIOGodtLG1ZhIvsXIRYI+7GK/ugfQzekfMHpOduCHCP8l8bQ
vqb7qJwxLBcdsZj9kXJPZzFYiBK99jhdl+0CR6ulurrvoK77OFJ/yOEtkpSAh4l1NhNZGUIqW0o9
Q7VuqIRmktCFkh852jkevt+Qsze5a5oTC1FHxXqXzjD3DujVBWgkMdir1zDeZhLTa5cvd0uMC6KX
CqNGlM2OgelTPbp/HlCk92slQGsSJ5N6cgRuz3wMKZgKnoG8wZNnSFNgbOAJvDq/HuCvfRVjorU4
XLIhWJmhUeo1zIxxWl7xCFTH8I/+fZ58yiEX2XUkbIyy9Xkq5aN33O2fmas4qQT/Ys9kWVCA8tmZ
vX50QTDdBQwKm2aLSv01nUI13Jkr1WMsiVTPFZz71EOSF8KWG8KWY6wZozxjAaU6cVrZPyFL4BBr
Nb4cSjJI7NvmBrHxxTr6+BjDRk5gCTIdHpMAPeQHNwVKpSHhb376cg0KyF0T0Y1icIaTNClH7vG5
nl34JMdYTEP/GzzLVMpqfDVCuq+oCvQVyn4ozfgTR6gZrMQRjgqhBCU6LxAX0bcVDov3EVzxGp2d
errf8tqpWPval80+NB0eX3YcSUv9WWLBm4Oj9Nwfwze21/VxzoWSbJkA+tqVSSw52VXTgkE2Qo+X
c9wao3TGTGCJsOcwdOCjcaQsaqkKKJizDzwdMAHMacT4xeVha9iGm4clb99+RCVdjcgzuwDTf/dX
p9gsNuD/vcRZ92/H6OqX8yPLDnqXEUL7ACVyIPNSiLe5xlqhdtRQm4rfr2Hk3p4EKa63DwGdyPNt
SD+KVcW0hxjpGYyo98/ZJH+pX4gRWCb8duLuYbOXfLZQ6HwsJPYee1hZ8ZbxsPMLrBsLxHx1xjgA
FdBYOpG6jU2/nTwbEYIj9Gxnv92cXNjLMhVd/4xkn8HCvI+yOa2Laz2fF1BO8/cOEJcSJj4tm63C
uvHOKfYzoU86gD/jxXtBxBHo8SBKwbqS+TFzjnOdqF/mEwv1XYuuYQWDlxLP+EhD8ojHyYrB+4LY
Cug+r1mL22x8oyzWXC3SUmT9dZCi3bkhFNBOq+thcxo8ZbIDXfuCJlj1OorY4cWplaWRT5NBWJHf
qc6bKma4k8EsEc0+2O+qIQx9dF5p3sXX57fA4F7zHr8kG/FUEVcCEVA99UFnjEu0yN8ahWKBbrNx
h19XFG3tE3FuBPBc30+vBiIRoNuv09k9wBufyisCQ56FjAfJZUQpwcydtKrtsbXP6KVmNySiiENZ
+yvPRD5x5xsM2GWHA6a8tJjHsJyKN+Mw/Z7bUFcE0NitsT4c1QG+CJSgMMIpUpPhSNOcfVwu2wkR
6KN7nD/VM1IN7N4VfOh8fnKvax5QgGHDPAnvHv9tLPMfYRZ55muGZ0/m/MZ4lV4lAhpmJeNqgiL3
KwgH5y8YW6T/ITuYoWI6fB2eYLlBZT5sa8F2k+myHQIElFciDwF2NF9O3OarOpP6yN8H102yJtUk
wlm9W/ev2a7+KHHabtwrjiKWjxkGk+4irFFus3qzoQr2JCUDw3LLzsLmrUX1wDJpv7PiWlMyU4TM
YxCNx2Iuxso+Q40hXmBCFfkKM7F0leA1DM/vYwZ6qM4oqMUuSpa9p8cdpdQlgH4wJSsKPPu0KTfF
SszWzp/tFFvsdT6jVRlErErfEBVp1db0JpYGYZBIY+5d48M4Ofv56mSzsND7cPT4RsVfv5xsJvcQ
LJKw/Ww0J5uZvHEdhu5M6Q94ZSz4887go1idfOSju8uH9Am2zyQKT41Rhop1YvWuIs32OCQ319Jr
TxFcXUAYctQx4uFazvBaUjSYjtJCqKvCJkJGgVud3b0hdfhKPo7hgLFW42tbZMHJe320z+xvEIyH
T7Q3KNcHQZNHR32pQepX7H08HENnPuCPeBzz/NBKbdtyiuxwj1V7guYK5lUNsaWbDQMBOTfFNBkX
cHLvqov7CrW1coysFxY7JB3D2YBnkDqsMFlNGEPMtiMfPcCmU+6iYbJNMeaUIozlF+jtUKlvijhz
+gmnQmYJrADYmxM8/0eS5KlEHGjzwVpbJ/0S3/LU3n+aPuUebcu0j2m0mQq41wKXxZNHYAyDHhwX
yRVFbN/i28C6c/6W+J8/zbfO8srOPUyutupLV2jN3pB8YcBKNgXvFkueEao+aZSCt8j31/G+UKpT
iClQ4k/NjhE0v05+Xx3UbplSccL4H44G3UpMoXOUNE4WWLWbxO3VH3RrPfFRriJ4GWC3q/v3WPR0
ip9hrIanOUMl0E+/pqiDljnwby6vG2zNabnk/XCQikAgSeYMUgPCd5zLmiV10bpT8aDv1IjDQJVp
Mw+RMd+k287hsVL4C1I5hK2v/cGT8Sq4B4md7cQ7m8952VksMFwz+e1iVl2mCREd7dggl88i2Tkc
msFAhCDGPBZwqMYu+DH2ZMtFaZgzEhtA18ILCdGUHlJtwYIR+BnKv83eKWPzQ2GvpPHLJ6wcq26D
5leUPvUkC9iLIgrCvbKqntCQCqt8hpKrM9LzZ1JiWTXVOJ+fXcyC542QYX7rg7gcydVjZu4nl9Ya
PlqAwt+teLm5hKCZHAGdhc7frwNgjSHE9QYyYDyI8y90DNksf6Jz7haie+9cYhWti4N3PLGP29bj
rwF5Fn4/J+PYeL5GyHtQuORARNxCGWcdLAD444foMBGz7MHzMCA2BFEXavgmDXKyYrAZKNHwDH6Y
pUp/GMhZMg4lIgRLYXTwOBA8nJMkS3RhDUv+A5wMdiaXfDzG35cfZqR/4rv+dqyH4R8ZUbllZRyr
cXpPE14k2E2RfYEySTBv/46VyeLXHqFH7ONMZh8Sww/9AcTuBqlyOx4AsWtALQRj7h3WsmrjKxRo
bgKLhjbDJ+CHresSYgs0//F6/4Qg/3oGDwjy4XiQy1LvxRkMbeGiJvZ5SFmexTQfFdL071f8bb76
tyt+GM1Y+WBw7lOumDzs6dXP0QWgCAA1+okP/uORHuYxqWxlqUIMGhzpO01yH5xjjWu6xz+ZfSua
+Kl/uyjeTF5PEdFuPMxr89uxbm5ExZEZ7lbwW/JkgsuYtCsCvkWXvr2tHKhPtSe7RqxXnpYuu0PI
EAKsqqHdnNTbC2yGd+W5M7wecI+tDyXnfg57rDCYcBRDP0E9rS4Ng2hODDwujkE42jtmGG9MqQGP
npHsGA4OXDvyZgirTdDquaVTf30MnntIKpe3wZiCkZXZiDEmmcouRuwOEu0S12O8pHAJCPv3agxk
BmSFs/1x27l0z1e/ifUvadY66TUC2GxpCD6aMeIsv1sKiltJJNqLSbQBYKsnWO1QfA6gQozOBSNp
D4fgThFQjPbvVQwM5nVIAj05MqPBm+ExcnrTOCGhpVXD/EWf770ckJLIKnrZzJaewkJQAK0pT2+J
al0ssQb2BuAV+4U87WGJQ5Gk0ULjawP7oCM/RrcAm8O9X0wraOTaOt+e1sPXO4AmuM946KdrYSxY
uyrsK/a+VRdLIZYdCvSHBKc28Ufl7eAp9SxW9fLVlO37PhBMqb132SQL4Xx3s6c8BZLGIbwaG1gl
NEz72XGsRA31mHmPUq89RN17vxZl9f0w0mFOGBSvNAFhtgbBx8oOatzwe/e3KyYLt6+6DnJelBQq
qqNTgSbufb4PEyw06PPRd32AtBA26VqQCEd5RtoJ9aGgURar5ijmEYhbF7pXbQ4biAlxh1JyL9Rp
x3tcnghvJ2IH1wIGj8U6tzAdHIG+o50Xg5qBFmeGO8jjVNtVh+DUwY49nAI4nDA7iZcSpR+Kx1t0
RGGNdrlwtd41pXm3Lp7xECMZiukS5XLJxM0+i2zRkXr3/tGfHCaHpcZdQUPglFM2q8Cws0nvg459
F5R480X75U9jHeVPK5si40Bp4H+pozr/fQh8qLMi0TtWcoGoMib0qjXGEyQzuVAxpxbDruLzOGGZ
jYbhBfZT7rCHUkvAs3RvmzRomfOwzQ7CnzRn+p9W/V/P7HGPSZK07i/GP+bf3TQJ4AcxSODzWWYx
gGYkThEweclolW5V4W5hJ8Jgh56ADgz5FINaiZ5AZf74nmzM8Y1RVecRFzcWLkyUjMPYohlqdwWw
PsvCQl1WO4SoznV19Lq3nygzpvGnkY9K6isuoxZ2v9/T2l+mVvXBOBAMaSmOM9g1dEB+dZ5VN+9U
Q2kDezBasKOzdzk/nQmWvgyjg4I4RpBrOsyqNAsbpGOAz485qeD+KkCmHm50TGA06FvOPcEuIGnG
9f0l6V41GR9LMEmdXUpnqaLmJbB+1H3mgdfQgOHjsZ/fGrray5LgRFd7T2bqpFpkzLs6logUbipd
oGfMrwDxpp1vhRHP0M7q0Uu/03bKWENbQWzDkVffepIui1r4aipApvlr5WQ8L9Vvwt4jjsc5gGRj
k+XuIynOl4QT+YO5aasT6f0amTZLo89CX2J0UDkD078aDh4djGPTyjGEQ44UWq1bvCWlg9cf2PX1
MCuRouYQ1+ocx5IT7RGM7uC+vAR3YJ0DcmS+apQEjimKP5ym6rfm+YJtCdoYeRIMDi7t2NsB07bK
h0QIyY98HQinVlC8VfjsDG1tbo0vb4eXS3CaCPhLElT9IX0y3iYtEzF1cXVpB4b2tWQDwT5z2gU6
2ThPiISp2g9YSRUzFf8RUusmMhxQsq3GN5zC/N4HevtnRYKcuNQ1DJdHpMDMj09oHBjx3jhHCKJQ
zKnB5SjpR2wcXUdiqdgkWZS3HAhmJkAY2lFU6bb8tsckiwL0TZy2sNtpwnIM3CVu+iU4TIY0i1Mi
hdj6TmG6QSVaBMpKxeCGpuf5+MS9i3nS4E92EcjHCfZPcGVbHt9+YoxZ0viDNw/1hdtMbr7wbezi
vStanD3GibzISngaS17HEy8CaadTP8jByb/N0GIM+bh0n4RP6uFk2+4q3Cl8ky9N4dUiuzkqw+H3
WyB5YuYDfO3C3I/uX4Q/Ul1C7Loze7t5BYXQKRS9t8CmLeSDiOT4ej2AaptARri6jK+Ydr1VwP/K
mOHabM8gDl0yixP+SpSMV19BCLGwrnY5vxhxFuCeFVn0/L3JgnEHIo4aExrKuVq1b+lM4LWdMxXd
LlHqpp9rLphrg4vK6nQnw9rNsk3GxAZpjTlTpacbe4t8Wg6RbWjRxXBTYyEpYVW6xw1saAA4hib0
OxfHJNjP5X/cscP//PY7CK+ZbJvHt55t/4IYRQY/TFwcgjCK4H8C2OKzpD4pSpAXyxIDAHNc6/aN
Xj4NBmqIb0SvhUccNXBE2sr6qMDVpbcxo7051y9qqJZSff9JBJdwK3LkY8QU8KN4Kx1YNNeRUKa+
W+/G7jSnmm88ZLeLbpPunzVcZjG8QNSORBtbDnRmwicme25fob2G7Zf8DgBN0D3OVO7x84JERnVh
dEv0HhU+LzjuYo2FW+t9lG7Z/dWZ7vTRfqZMBSbZMWYrY4GLg/7Hpdu44NnY6wpS9sC9PutzTHAg
l4cqFjT0ztBwmcr15H9TcKjv953hQrnzAaJXxUei8rUASOrYY+gjgE3v9JrNhQ3DfmlF18rpxkBG
RnTmTHlMPPOlFHXhWYg7Jlr0JId4gyRzZSLvJGRAY2NR7IyJOivC89d9d9Bi6NwUPxirzK+MSQws
N4TDB5ZF2CtjjwDZQKcoNcZZ+2xmW2xOGEmTki7FabWSLn6aPjP0yW8+U8DjRplidgGdZo497RFJ
coghBKNkDNTmexDFK3Md1sVxTcKoixl0hpdw81YGxkRbNl+1dwmPYRML70eEoiPwWMfYKDyQ2jtu
BAtJVCIdLkKjMoDd/s1S793TV+dhHgtnR14Nn5VJ44KJIhZ5zaE5Qc9RItxKak9Zptv3PhBDkoYG
mOoJNhNCxrmBqw60TjOGroA/hQAIsBG4MS0l842TAJ4ITZgrpD9GbB6nSfa239va+hrApYhOvnLE
LMjO8anYFnO5WqupO+heq1cdt4g5nPjk43KDLeOzViqRpMcUbwTMXrTl+auCVsk4EQhAmg/kyMJa
6PRUTu/h7WanC5p2BCyUj8zvNtcGP1q3F34d96X+kjIKu+LohBKfBwQ9vMJ6ShtB8IAkXgOGY171
3MM4q2wL1f8gxitgwITs5hcxsrnaGCmsKSSS2z0wlryxnrk0VsqCp1sC7W5koT6tjj5I0QD2OiiM
dxEvIbstFhOsH+ev9uyqCPNbG83h/BrcPtldpXn+NhxiDDHAIOPv7aOg4jw2Wip6DUtXDEUbqg+N
liFXWlVYpoJYvwoZoYEf/Z/kmP2xd/z1OA8MFvN+V3opo5wROz1Gm2BOli8MFJQfWIPmnwunf13R
AwLQpm1XXglX+u6HiYePdibOLppjviQ1PABrp+yq/+TuzJYUx7I1/SphfdV9QbYmhGTW3WYloRmB
mB1uMCaXECCEEONDnJfqF+tve0bW8fCMiui6PVUZGR4Z7mja2nvtf/1DUHUOG5yQmTLfSlos1wnG
11VA6eO3ojJoCEYCRKHSPca7MN1KCe2vV3joHt5NV44MurJ0l+aHdyEoEnUuXgvIvzxCWUORl4RY
JECr3Kss6G6yc4LgVqGzfTjYfPnnoYSi4DXHHzKhzwqGOLkGwPJ/4i7/pUm1IvjC5B9BUofvBKGV
4fivKbb/9z8O22+b7bfD8lt3eVteLttv//P7V8tvweWwLDbf/juNv/JabzffltV2+W08/EfD/0cw
Cv7HZyruT4/7nZjbav4hkcdFWr2uK7gLq0AV3w2HxV8pJhkAMhxbZM6CEPyX4bDxhyZTuKMxlv7y
Iv5PZq5q8kHU9WT48NP6v8PMVTTx5nx6gz9umUIOoYJQDv/ij13bp42CfLm9UkOXF47Z6j2QCdKz
v1PUlKaXQ3IQ/KUy2eGMiE1OWQFD6N2dYIWV4BZIQ6Hw+rif98ydI2DKc1vEELfaZ8Bc/HZ20WOt
9F9DaFAmQkLrSPIaMF5bguq4kP3KpELKd8RJsguJW5dAXgS3x926qmGzMX40Rqo21rNQohWHK5HO
EnVathb9vSOf/HQxadD5uuSTnTkggrh9BQyXMDLRzPfXDpe/iC7bM1tXV7jr9B+Lp1+DTp7newSQ
Nrw8vNjL++ZejI95dGeT5rHM1rndoirCzU+i42if8eNG/Kv7l8IGWTYu3qvVr2XcAcQuPWU6J7O8
hfLzEORZ8IKs8KBobG0qo4N/C7KcwyBd63T6Y/E1TnZWgepH2N8gN1TgS82pyYmfAxdQBi8lOqOJ
bRFXDgHz3vQMeDV0oS9DiTjQnXvqNWa35tQYlONzr4LvWCDSFM4ZrQB/8gPsr93s2fSa97gcHEEr
PiypzjAcAPIVIO/2OaLTjZJJR/E0LBqTU47Rax8rqUbDao5TAohxHDNHR+ZW/76qYrodZXyaKjt3
jzn7DEOmGyEETj1uJI8ZxS+Uxcam3BoY6JzIRrSOoyYyjGt0ivQYM9OFUEPfN8cyPFWemrch8MGh
bOgdTe2xj7hzqTC3+ubsgO3V5nsc3H/p6QvIGVEkL6FOfJ9hgGqCxf7r6at7qt5Ph/33merzfPTT
D/pzPsL2/A/TNITukrQgphGmgz+no4+/wTO52QIJURDNsvB9n40aisEPaegEQPsVxSRa6J9CgYZi
/iGjCyJNDFhHTEjyvzUf/QgSfT9zQla4fEKKNOMLFPN8PIj3XRS76Y1ECGE4jL1VJCxjxG6ACvI+
Y44R6kN4tKlQDbNJoyL+dCOTP2e/z9KBLw2Ov90/80sRUJet0lw0jrvpvlvUFmRfGB4uwD/eR+zS
c+c3h/uxivr74b5g/ml2PS/MI4cjOcUrXWYoT98QqrFsdNNw4RZOGQO5GMIejL6v++ujf+l5/P3o
XzoAubLfNR5KtpvmwVsRVAqCXHOdojgo2A/CeMUU2ckmyPN7zffaVqbvhf2bM/hxDfr7GXzpDJSN
4/VmnnjoWLp2MPBrH2KkuGA4SO3bje5xu2jnKynAIg/WysG/4quysG+zX5+F/KOA4e9nIZ7Sp5VQ
N7N9Q6t4CnUHpGDDDi2sowr3yvkFazUJdCZd7XrC9O43B/7pmP/na69Lwo7k04G1jJBsQ893090k
m0nbRcJwa2zTzh2aDdxjeKa0E7+rpv6l+FCIez4t/H9ervmRlPeRJqZ8eeyHZ6k/jMZ9N23ia53N
9hOU6129L9nHwRG1AvTURWB2B4AH3cJvxnL/6uK7j+hgn0DG2nvltpU0Rr/r3ZhfbIO+nxdaUvL0
WqbUVL/cjZO8S3n3OC+MGBx1fTpFjfUZ/6ALCjTW6COK5FakwS6HsV65i7ksUgAurujcBFgkh6kD
h1COmj6m+75OJ/tFnb73SToqrDyzTiT0YcNBMqAcvZDDx+YAlQF4EGU8IvR0IGTjMJOYcIgACblk
eh0Z1il3D+6Wl8HzfHVa7AGufYqOZZHUCYxa8J6l9K5QJLHZQ6j3aFPXsNy263Wzl6OAw0IEMu/Z
O/DpB0b1pUs3B7Ap93DWSeAigS3tBsrBunZVV24b7xUfORFHEllC13iHEBQOFep3weBaJDrUOQOz
6K0ksEEPVmn3MELjjv8GLHDATWh3tC8rHAfURJ+mkMKvIFNAWDC/rUsX177pNYYNDUfg7TjAdq9/
wRUGG0UvRZVfhTe613kfjv3exbbApZsFfhepltrbDYh27RF2ijleM8wxzwwlv9oeKAwqlO3CpLNJ
D+s5Aa7bE2lwGly7h4Qb1XsEreDRk/A0puRILozqiw027p8v6MNPGPTBU0TDicU3vDtltRuaOE7K
9Ly1qdQxgf9bs0Ofbl6SO43NvW8O73axVntauMPrZJmN9HA/QF2GFBn+jWmVneNSYMAAypw6SCR+
CGoPZrrUNQatthbf1llnMb9PoJtf4ucSw8OxkqjdGrcu2GglLFOzuwsbXbosMSNohkDbPfpXQGfD
biVmW1BlaJRS6Sy6BfetgfhZRAJgGXieMJ66pYtp/Pg0fkz1hIUEm9Wdc6UwZoYd7peniBIyj6HF
zLUBHp9D6PuTZ8xbD4dDqCPuvJc6EqhBvVHBV0YG+MKZ95NUdg/Mr/b3YwgeqaPMrmslIEgPL3rJ
gUogRht21WJ3yC9M/gBOXaquA3Bn99HbTx64HKDRwHIAVN7D286hS3i9EjstIZjC2/AIYnRaN4hR
7wEISr0XfbQLfadrez8oEvi5PWiKsPTHl5NbRPmTb9dmkK6lRJtJ8aJfQHYaXiaPwOjc7BqAFJ7g
oUfzMaHIPkRqPx3BCtLfoHh1a0eNKx5bz+xjb3qix3fo4geMPv5Er2UGsRN5uL4xB3t04sLQDynJ
q41th8uw4t0VZnwFjhDWzSFeAysdmoRn0Sl8gYnL77mbL9rq4BDpHeC4Dhx85rQ+wN1iaM45jmw1
ixBKYayPXi3LSBbJeZu7Wc9IWoPjOA1ha8vTvHf2yP4o6DROD50swOEBkcAL+pujeRC1m+DPPFfe
0Ds9WbqBHkjmPhztmVh6p/c7cKibBUaf0To34vJuXWBJze4DgqsiBdU0BukMTq/VbwB0DxfDvFt0
j8kpaU6W0H2jRnzosf8xYTdn0+ZAHuxGGKxg0vpuDHeJiYKy0+JfkNv6aYde9ABOxoi5o38I7hN1
dervcRtvDKQEZpaUGKN0jCM66gktuUHk28E+1rh7NwenTbiwiUBHYSmNmGF2/dN2N5a7+trwFR//
/lMPcskI9tVx9JrU3SoURj7PEdRJX+pgWpsPQC96aQclVHAaF7374BQza66gJ43K0YU20EFwugfN
gUo7iVNShs0+JLu8iz9oXPSliFSIVQrc3JP7z43GqCjpOz+dNU7l5A+H+tt5+KD4Y+bYD5fVhBHa
XszUAQa/vDIkmdDb3Y9AZ/FVRvx3HvJ02fZEaOXbl6mcYIg+2MOdTLQBFBsg5SEWOQL0vc0WaP15
pUH8uJE0+p7gajIkMfh6uC0N7m8VNJeXc3bVLSYOQ9GlFAw8CFc+qpcULzjaWNsm3N59hOvvsOzX
Y5pD2TYdAu2RS3Fh8O+tBZIdE4PWFLL7B+epmBwmjxje5G1wqBD1Z2No+L2G20yAlCPQvDI89tTk
Hmr903LhFcner0fpIJUCpgfmDVvBAAKYzwDrEzqkQR1rHS0q5+WYtEom5sX0xM9zcL+KkWrEz+AC
vFpTRme+vibKayl8ONi126CHD9Q98qOdDR4QRq080iIlgp6m2JpP+6ra3rH9bDFxNTqVq16FL0Zk
bq5+SugUFuYYsMIUxFqKnD+YSVwTrMKHBcWvuOPThWilzdcHciF+U0b9tKBRUBc3labCPupL/bZT
7rlxP15208VWetq4H2KrD3tWfVmXNWL0FF46a/nvDG3UH8lQf9Urfx0WyObH6k3aX0AMaW5PIQx5
x4G6YHWF3zLJSZ8bEagYAS3Pj+MSBKOzO+LaANsVtDDM+zfh7zpqvCv+frhz9cGv7wch0j+r8JqG
gJbkFns6ccM+1ZWlfjhKZ42C9i3otayd9TaMVxN31z0jOPEVQduiub0K4lXLitAAWTI1D6JnZ5iU
1tNKaGId7R66FdQNRysqAvQTJwhCI0tGYDCAAu53GnYPhjOfF0ytFru0m9U7WkAPw6PVI5ARPmLE
Lo2aR7ViciSsixVHseZEJ2/e31u9lwUp0nJbGLhqjJT+A2rNw40ht1Ad2Ys2/Aw/Ue311k1mgzXL
BFNW08VqzWqvOC16yycrAvoIe3zoHEccip67BVnHiicxRx1NMP611sha7B7H1wOKjZM1Olhu9EZm
pPVGqiLIT7Q6Wm8i5ypr9+Bn8rEva9ubU2xa/VN74odPaxPPX1xCGyqoE7jWsoP1HbVO292EE2ou
K+Zy3pdPP/Q3IvGNiAK7tPxx2Tbbkzd+zcmFhYOTNIlCSdv+5MUfepjMomqjBl1ZKETg4z8smMZ2
wwqaVj8eAsPFQW2NvKONs+08sjdYWPOfCLd88lQ0nC7mwtE0Q6TRm8tYVnKLbfdoexBO3VtUW6QS
Hm3mbrQcrFRtzHRcPr+28GpjjhJfJE7TcWC02Y9wlltDJ+ximecFa/dhzfzxwh6qtnduBxcrAerC
nc6bdofIJ7tWQkOttjp+aLLmlY4ddkJn0DGs0Gy/na0IO9Fh5RBn1eGb7GbAaovr6vvSwHQQsT3N
OMuDgmBd2tZwTbntG9a4sOOr1S0sx6dpwpPFHMnuDhXLd8YbuH/cTjVcZ22vdp7wepial1Z3/BTz
lDWnvHd17puzxbWstIYpjy23JiZVKzIHO4NU421bthOW3it2QtnmvJztyXYZosI8rxF3O93Qoitd
2jFPyHl3fNvbJhh1uc6GLjX8A9Mad0mytB4DVgDvQVfRcM9OfA37TxvvwAvRQjSmbZhPfry3Iig4
4SRGssHWJWbI3toU309K8vEk5qs3H04B/9HwarfLTqFlTeKoX1rYOWPs52BkjmF6dHV6k32bcvhd
tYZv/XhnOZnNyGQn7vjjie0kDM6D3fVm47R9tN4j/41evcgNI6elUyGPCmepPXvi7hZijkQEIXwl
7O/xUyLKIGJ6527xLFiJcLKHde4bfmal7VDwPI7WlX83YaFzQmNnzNnVTniwh/231d2aIC/nnkDg
YO+EfizoRXAUEOFSHLf7lHxDyKd+2c2ZAsLfbZo/Okv/iVt/n3Y/TW5i8vs0uWkNQ99pZyY3Ydn0
psRvr/YqhkLEXSzbvK2DzCa2g1NEuLIaMWaOwbpzpZs5NSx6lixLYhlnfFu/nna/5Md9PzFy0mlE
qIapKl9oTtLz+So0eZFNTT/vPEOM5y4TaByeEdSnNrV0LpOWIpPiloXagChR6TfroCrAqb/dmU8n
8GXaL7KzLNUZ4SZiAygsQa8xN4EBSOv9ScV/HwC/yxG8OSYX0TBnkafd5NZbhKPQh3OKISwaxjjW
W2LX+Ov7o//YYPv7/RFoyKcHl53L265V7cSDwzQXap7FluI00JY16Xm42Rrt7QN7zrEx24XU7bE+
MzZI01ZG8NJiSXarSEa5gm09hddzShnogP9RZIE8O8ZY6qqB9KESh21CiAiw2bNNNplPL3p03eQD
+OnWPXpaS9EFTpZ3ZppfX2Dzp8vup/v/ZWQ+q0puPBZc4CTtamE22+E5ntF2fwxu1gjvHnggBrwx
7Pkikq3gH8hWK5ItMk0gY+KI1S9W03AtDUXcwYEYBnaviMGnGRpeEjvEdU5boxa5ITDI79Fvabpi
ePxt+AADf/Cfdbxffnw+pZy1ng9JyaYwaKgFJUEepZ61qmU2P65yWDu/vl+aQPf+dkCDgG3JUDUF
D5sfD1if7je9PsuE8bRb6wyufBbsyRiC5vOCn5IpNgQwF9kufR9INAKUJGCBkUv3W1kbMp3Vqyvo
5wWsDZRDk6erv5UDGjFtZKt336C0ALT1aLafSbQKfn328k+H86ez/4Jdao1j1Uy1VzbVPfKpwV9U
t2J/jCLYreBY1pN6WZo21ue/8xr5ad0J6o7tjyTc176AxlKW7656JW4bGo7OKyJFfK0PL51DSGDG
bzDiLwY+Hy8tla2qAPATHk5H88dntMuM4tDK62wqr4sPk4fTnL3VFPLza0DisAlxDXrzBY/jza/v
r4JN/N/Hxw/H/jKfPdMqP0otM5tGKZqdZZV6e5UovTbT2e2VwN87IDxZm/Kwnil5eBid1X7jSnmG
zmmHLrYNRPIiiCS1r+xx92TFOfsI4ilJChR4knBskMl5iGBEHi0dO2FoKh/BkEe4JxAd8de+W/Lw
CSWRf0RT0T58GArvBznZygekG2iz0W0SCEIJjfWH/QzJFGG/x4YLb/AxTJco9+W79dqcISeRWMe9
4xsxWmhE+RhtLrgXTT4iWAhfY0U+uk/mxsMofysTyc4C+m+IDRptnXlLKLpE9AHeE/Z+IAEUNSCV
ljELCzod3Aq9ck6KCn6V/MA1kqCeknRjGex65ypMb25MSc6bVQEeVsKIB/OZpnW7W5WLbHp0D29v
TJuUTE1x9nFOAYDxAOWacBtjl8g/5RJ2k5DEPbB6FXHQenK5I8w9Uv4RLmpLcBlwpojPvplZtPfw
UHzRnc3iBf1Vdqz2ESjRxSUQbFMsz9gl5G21CwJVrg4EC1lGeHFgSI5egkL/uFqPRBrAqrkxEXKu
BP7Q0N11MEmAMpRiuQwdMahOoXwUaT1w3JI793EDoi0qpZbuAHvtFlFr8xBYaxPPY+yABq2sm0E1
nGndR5NMMFK6XTmPMAl6YKMoKY40LeI8JilqZfpqD5oyzpQ820dQ9+hlT4+RNIDDs7lGZ1QMY2kK
NML+UvC+PSM6Jxh8eGW0gDC8C49gLle8e9h4SDNOG5eBDwURgAV+yxl7ChYxRP3s45Nz+zBBdrp/
M6HvMG/h8zd4YOsE1ah0NKZhzH7eT0W3pWBdYMNJVWBsSrZREe3VVqHK39povLJccBl37ONvto6n
NDAgaPPFuSOofDkvpiPYVHggHoYnaPcYhhZ4XdNke0M4KuPPQbHwcloA57vB9WXrgKWYE7ZJbAdu
sOo2zGA9VoNG+8l+7AwOWr4JcaCN5yXiNS2zW+s8gPureWQltQ+B4rV6NWjUmblY8EKbWHDmDeR4
zjG3VcK+8hwQ5QS7TbVetLhGLaJ6BOv0GhXsJrPYcA5vO8lqBRjDVKmAXwMEHXf8ssR7CdG2yUvR
3Bh2SuMQlOyN7aRdU52rFmCtwwYgJn4HCS8tNOy+dbigWSI2UXBXcV60yUZqBuhAhF/JM2yyiSVz
xedNm4HuQLF9uOcMTwPepjx+8jqbAW/YFdgHqSJpZZxpsX6GjwDl9TTlh2NzCofR7N5Yw3CCsLU5
3CWh8qqxk71gkchuyC2REcLP/TBl1exGrxoLiN742IOIHhimybVuk1/JO6hF1x6xUmwnuXaxSQX7
bGDgIix9sFEevBI9vodGH/4Fj2wpjHJTB5VjVEY7u5rsbYNGGu286IEhZ91mblNQa1TtRR8Lgw6/
XOx3Rvw0e19gTJiCcRXdZ8jhXWG7CyYd0zzBw4M2it1s8Pt9KSwgy+hQga9c2vpaSqDFjxtIOh38
FbKyjbMaE8nweg8OZn/XfzTQWtqwMQh6rIkgi7TxMRUuMPeDTwUI65CUlrNdQt0M8xEjTQmx5621
gZq2sTA9E246vD1cLS7GBk2NGrQudXc9s62qltJF2e8JYaLWFVqSdAjoDd07dbVuA36uCZpYj4vw
4AtLelgRjv6OGkaIq1qYE90gvp/oxGQBS4wa1DE8iczRfP8uiN04AUDpRE8pHPOfDjNAB/YlLUps
SilDC1+Gn4jCnIGGwMcxe7n3GlKU9nnw93e4laJDXTLhP9m7VZhR0L5CkSzcerwLs4rb7OmYq2jM
Lbp3oukPWqKPryE/iYeq8H3ENA/3OrHBFAzkXT9N7cYgjUmgWdehNKNLgee8SeGBWVjE8HfrDu+f
y3SRrnACQGvO2mQizQHtR2xYUVcaqTWEQOiVwRnt0T0mHnKA86r96NfTF2NGhoT2QfdMjrYxusd1
sLps8SeOwE06lGGZtYIPw7td8AGiM6aiLiXNbAi1hjlCqChIMOdVkexndLBTXJO5QMBmArMxgRy/
OhI3gVWBH9j5+ygVPydbRH/eOnyU9SJSg3s/PQ21Prb79n17Cl98g+ke+6dQBf7nVcL2/4U0TxhQ
PN2SFZAuSe/uNVcnW5j9cE00XFQUsxmLo5CDcvfJtuTcGMfJ8x072vAeUgDMztDWITBPsAI5YIJi
4TcjPWFwWkf8QTbXueoX2Pjgjyy7eY+QzlthXRRhi3mep7SWHLqM9/l9y+inz3PJHSVQHOKHJkyF
WDSv7rGmC7p1P1+TLgsgqE4f/j48jxH4CwklVm+J5GgYiGMfwpqI5tY9EbvYIcWROwMZfUA6I/Ku
juHtugQcaX0tVlADW83evitG8pnOZmt0Q44Asnfzmk1badm6MawuQd6KX5CRyT1EM3sgJY+5901r
+QZ0pB7VW7aiB2KA5RURdbUyYyGm+WOznCLliBXiC2Em7oTt611Y1+zifcM6rY8dEFUE2TTlT+zc
6MhDAkpdGLr9fCAsHS60Tq9rjb6NhAHHkCGKuwGWR4OPBqn7SEhqJaCJPbtnoKYXbtIPbFxOvbML
GE3nVVA+dCJYrbSz1YZ67xCZYhoaQs3FJ38li9/OmjDN15MXaByIoNgJiFmv0ZWEvRKLJlqXrpKw
6HI5RlBFdYSZyiOqhyTqFdZ5i7t7u8aqgtgEPUljGXmyMKrWKXgeXvPSzVYmqi/aU9XqFr3IhQnO
6wuTLCP3nbZXhZaQ1hX9nLOI2LnObi1L2wyq0rmI+wj+rG04zmVtooBA/LubaCjz2ntcYFgzMBDq
ZIXPdpaaq+Xx58vBftJaEryDYkoVuz5QXuEWLcFsa5twQ7mvs1YRUvmwL7vJjlFarY+L0x/ejes4
e5enh7UIOeco1jTEz8qu23IOKAApRYgwRXJehqk21LDuBQdghuY28EaerScsNUjVhaVhIMhQf1h1
o308OAx7jkKE6HMLpC6z9WIzRmTY3TFXam1h5YVU54G+cueSYZC/tXYMlD1Ntg5GMsSlY2I2qQOx
t2/hmXB5OQRu9ziP6+y85lZLJxfPmCK6rBe9y9Hejdf4H1vg5SkvNw1NwjcY/QQvh7y65G+pla8w
6yZGLm4B8u6diCJ4ds4zc0wLE0eWREkY1mytPXQcI6QeGGjdkWxgH4x1Fd5eaM6YxzsEqDLOUUv4
PN8Fnu24UNo6/oJdvFas/YLRZauTg7OgBXJMcFlCm+dqQbbyyqk5YHac8So75/GBXvzsyBtDGB6r
f7a50fMUzS6MwmihBGu0Ha5hSard6iu9wsedESya9ZTFr9ws3lGKwK0010WPW40JEGXBjA7suSGs
0ZhpceTxiB0dGFQLL8xWsFuhocW54gZlmwRsrOAJjqFI2PoSx7SbT/XXnqJAIJThPIJB3H6Su8F7
bElBsaotCASulqDjDLIhqSjU98zKZOyROXFvP8I7Hz4Ut3+1CCW08glUZwGkMR6wSSFa1z4F5eRC
AJBh7Te6tW52qX0DY4M5EW3BOQmgBEtIs1YXBSlzPg8T9M30XnjHXzuFdXUxmunUfgtAhJZxhvKY
XiOvKD3JPQ1XEyL8xeZiUe4yP64oKmykt3agTvdjbdbs8rrpd9YqbG1sY/biAPh3EUlDedK+jJni
fQZeaK6KNkuRS383QiYKNaGrJ2uZdYihwfuLCc4AIYhfRyVxmFiOMrCD56i1RcKPY6qGvSBL1wPe
9b29D3ad/F0xrbXSww2KjmkV3awp+FTXHLfiFKuDGBKBl/e4B60uJvc1mxlmEkf11swR2J2/Z6s0
SBuWOqjDBqFwNEjRZbz6avfSlmbb2yofGqHJDuphi7eofR7TMkAthtO8SOouKOSZDVE0UEUM9oE5
p82KPQ0Plw0tBsI6m90xzU6OZLy9QmD8ThGpcyKPBxd328SJkpB1rhy/Hai8DikFiImkoPKlQLO2
h1W5sFsDAn80lv00LqMmVolb3o89c7eMmejdU6cnYl+sU92+lnwQaw9+THS5rGth08M+t018aNMx
M50RpB5N5YAA38HaCGTDfU0XydF7TTF3tdFW2vdBARCpT04sryixjq40YR+D0cWIdBgW8LtgytCo
2uL41JYHsldefcVoV5typoybU7K6kMGwAWR/wUxJVCDHxlX+/QZZBnPZhnNYggSxG+zeIUc04hdT
9bvsNR2ltNbFFEvd1FrrAbOOC57BNnJLTz1mRgIjAMUATpzRFVYI+F4WzmNbs7yarmh8HkUbF1gR
aGDPmmOxaSbI9H1BWI3VEj4nui+AUyj97vgcICLsQsXtY6JRkVmNkdFEZXm2sN2k4fOc4QSICebD
AosmwWtCvggGEiwyrsSjpe/fCoUN1hm8mNlnovHCnVmIkdfwWzrbrfHTzsacTda5BqqzUGBM7FEi
3uLc3xOH3m2SngwvNwPY13wFMTGtBYx4au/m6Uxq114R5uF+fTv4KesIbrymg9kKxkeB7NwmSH28
I7omDfwfUbKFXIk6C6OHilioV3f7FALoqYlDES/1jJXq8C4omhpiNfbCdmOJh+s9uZEZI4v4EZbN
x3vZBY+YchtpmINLpJLFBl8dsr0q3sSFsMCwXztbCovaZsHg40IVT4mvERsBq4lSPKfH4FxDISS8
UVCGunt2b10gfVd1MOLwr5DVMTSJ8eLqGDRiiL1M/fLkPjVQRMyDkt0r3tcDiEzdolPTrGPJXV2m
t35VtKsBMzK3H3Ms1JTWImpujWhpbnU+W8VznycsSn3dNRGVnqyqq7TLkNc7rPu79ccjg11O0gUb
ghIchMzczQFZXPCaQ3DCphjWgDDeDXP/3iHE7IF2gzgH1EcMWoMq+SiMddMNjZkBMA1bYXX0xLiL
7QOt9FMPk7PXUgU5Xjc9jRWAsZTkzAH46GDE0qf46zxRjHCsUdm9xfC84W1AOXd3I+Yu4w3jJMvg
CwtSScH/oWMhYWMXwybKAubKAyMmv4G/kRjFR1KaeAPGuXNlxOisYKfOTHTucutd78oBLU5Sge69
0+yxLK3ThpzL4IyAjqJEMOMxaDJ62UBZw7GhMKCkazqEmdi7jjG8stNdVtbsFCyssRa1AnVjYmtS
eHylWcKUeGt0xV7//PE4FB/tLbGoFcvy0X14S5pVtBMr3g7hELUb3tnc45/Cdm1WIS0+sVfWfGOK
WDe8Ql/yq/nTurNaubf+NQD5Ckoc+JbloBhQ/2xzh9AQlH3nRnv54tWBiG/tEwUd7WjfdI4jRgPa
MfS1nWuiOlpHd29LDNOg2zCtPJzdqBnytcFW7O35JrLTDOaB3RvTcytsvIOZoVKcEBPwwGoQ0F5Z
FWwWyzGMkR7+jjRdKMXIssPpqhovLjZTFWwUk6x5ke4RV3Fh19gP8bMgAtArlL0Q9wtzrPNwafiv
Ccc5oIdSQ4pdLIiGalhx1rg5s7FIzgHj04H2MdpPq7U0x9ZuaIBuIaiLQAkN6xbLzjmoJy+0itlU
ne/tBXHbOCoQwNxh6sGiS4wVvSsNLuApz7BygX3u/jlCBgpMU9rLR8wTwRztXRKpgILikvlUjL19
IpGQKFmHuQT7LVh0DYy67Ob7aaMu07fH9ok+WiQNXVVfdc69EqEAxzoQZgG6o3jPPvLdsdIH88TC
ySvC1vYWKyxPGMYfezlWb+u6e+8ggA1OCYgCpnCg7UttfelIVSC97YPHJBtcAnx5eoo/rjxmZiKm
OUXMIhoxY7Yj8aiboXg56CMgPOX3SzCVUfHzHnbM+BYKv5ddcHgvmBbqbYuMF+wKcOl5OPnBKicV
q+4DPy3CyyiTARa52r0nlokR2W/rOxQi9pFCDFxc2lVyGrBxdbE/8wu8T0pwZ966PuM9NgYn6JUp
LQ5WfIcs1k4aCTQI8Ij78eipQdbJ7R3z5BVcAJmzJwmJ+RSHpyCnws6wc3BWlwlbUl6GCrZZBf7V
AtcVKdy4Ble2mmTbA2HlwkEox+KF/XW3NXv0yjX1yvrEEz2v0AUnp5W685pW5gFYg1LcXNzq7n15
Y24AsZ/TaksYDTjJE59S5t/nqgHcPYPhxsKbnIF+UHU0we5AnVGyI/HvyIlAvEx0auDMbazYBJ6K
264W7yYgLoKfkXWeNMLV5OLTsmGrinMUunNeclaj5SUYE6VNqGbmgaT5FWs/ShsxT9VbIoCGEJli
hUUVzs+IBDmgIAZVNgdqGmo+5isZaI7OSiOEpDIRzkNUkv6SvkBczxthw2OzkCDNZssCnD45vz1d
+d18z1ni1+r2NNQxb2IvC3toow4hd4L/Y/V1L2i+1WgCa7dyG0lp3zdSh/wiaBx2K5bnr/CB/z7Z
IO3dGvbVXEbPt1S30KGKMafXpJnO4J9DFM6Qt0K9OlHiuRT8XnN28Q9jCM3MSvW4lWTOwT6u7kzj
rvL6Xb/6J+3KH9orX/qxlWq+zIN+z6bVm7w28fmcUeCJLSWb0RFGR+P96rLivfx1X0f+SZvxh8N+
6ZK+jPvh2FJv9M0qkdWoLSkj2AbyTnFgsbQyU2Jg9bv2vPKTthmsd0lVaZxBPpe/XO6iWRnXx+GZ
TZGyeYgd2Kxe+hinjS8e+njn6tYOZQ6o3PKSKFHllV7++E2H+KfX/vkcvlz741FdsjTnlt/DdEDR
TxoG6UNua3Ie6UDLv7nTgvf2pb/6wxV/EbPociXhX8EVHzp7gimr0dF/wUSzLvNiuI/lUGFDCaV/
YVDG5GHa+/Xhf0ZH+OHwX/qU5eXylAr1kU1FDHBKL8M6wwv3F+HzZekPYQGuBQj+QhCfoDE4daA6
bhSqTRd7Sf8c36JrwMqXN9uEECAuawVmsv/NOf6siWvKTYnMWYSQpBV/oQ6eD7XavDbP2dSYv0yr
SrT2uYukd4GxtPVMKGyPI2xSnqxJiAl+0+GUf9bf/HRw5UvDXTlcnwvF5ODPvj6/96VBycQ3aq1P
72xwrm9QRrIJ0c0bafNYMgd9PJ5/Syj3j+ulrpYkKRTfrCsy1+u30/u3Yb0kCbPerS//S3zY+lQ+
q12a1f/nxz9e/vxzuj21l/Xyhz84Rb2rn/3rtnoOtpfrgR/9U50ivvP/9y+/bT8+ZfQst//7v61P
16IWn5buTsVnxZsQt/xrpRzUhNfu8PX7vwt00a8J1R2C2ibxNKre4qP+EuiqfyBdlxTSTFrI4whW
/6ckrvmHgoZONYmWNJs4jGlMI98Fug1V/QPNLj+gmCRmqQynf0cR94XNo+mywnGEI5yuYmRGEM+3
z3SZo1y8qruUzrJzkd/cB8q9gayZzWN4KfXb7zgFYqh9nio4jormmP/pTbz9PibPT9ycV7rPD88n
y6/0vKFe0QwsjZvSwTNKjaiK0z1bPm8XNnIv9sgaIQHNx0vqf3o0yZ8H+6y9+zpbmUiiuaEwuxRi
i/6UB306hdKUTtf8AOW50JuGfTvhcnDcNzLnWSuH6ClXVVtvnuS+Uev14HrZNX5z+C+3uykOj4ix
hdmARPq08uV2l3llmM8DNYdW73Z2riqVf2zdWl1+pvrz1fuXCqyvejNxqJbRJOBEN5h9mgy8z092
n8rmszzXXOk5b4Dl5qqBP5B+qmaX16nYNPW60IN7wzw+f3Pgv60/sNKY6DT0mgbpT9zuH48sZ/fH
/mUoT5yyZYO+b4ZUN3vsguJ8BH+vrrJH3lkWpXWDDtFrL/VyVT6PbjcdyUze1J1fP/GvDBruA5wS
wSvRNCKdv47wPJVf+5aqYpV3N2+9nSQTG3xNQfBU9i+SRgPj18f7WvDgitXi+k1FGEqIjJkfr35f
kGSY7nDzONcpvKb/x9l5NdeNA9v6F7GKCSD4urOyrGCFF5aDhplgTr/+fvQ9p461pdKumbEfPGOP
QZCNRofVa8XxgNaea9T7r5c5dut/llkYCMGi4wqOYU2lm4ukSCt0mVB5epsZ5d20s+dcurlGRnlI
5unMGE2myYPqFBT+wxlyUDhEYZVRXhwHW3y/wygQKhsNbwTrIpQR09EfIaNeVFf170yWjnkVlkZQ
bCah+/EwTaMRoTpRohLx9Sv4YOE8h7BNHzYGZXKkjuys0lNuaelS0Kw1I3atcaXn61ibOePfA0we
OJvD1ytaH5eEyACRMelAAIHW4xFQyXPN2IujmBF/z2uclTdJSm8yNBIov9wQVRArt2poM7oYRMoQ
1RL8TpJOQF3slIBEBPYUY3S5g2yutlW4j4wufTajrpwuDa9CaiuoZHj39VN/cDqgRBmgtoXLq2Lo
8SgCkGUwS44/2QtX0d6I8vwlLgyG20I9lSe+yQfbUKblctp8FN8W2ziyfu16RpHXtIOCxEk3U5FT
gXJnn4xqUBIiZhsycXNqbgIHDZuyMPoTULKjY8F0hvBcRrtZ211s9Cj+LgynsIYcQae5LCi4BqH3
3R/b6AqKB9psrpHss7Rxb5Vb+6fC7qPbTYItwyBMH14NgIYg2d4fC6+y/c6aqEKGos/Srddn5K8l
x/RHGXkRWj95YjLJVbT2ohHiZT/mTEcPTdYg6fSvPviflwDekYhTmRipe5QAhKIRaZ6Gw8rup/nV
DwLvLPEN+gBBr094u2Nn/z9rOSizeZ7rArJ8v+tmchqry4FhVdPQXSoZetQpdNBsqlmKOzvQtP8y
BctfY1Y7NWpr66muuI4L+jyzik89z5GtQzsAc8kSVSnhIgfoHtk6J6AdRxHEa7sMXXSJ5FDQeEgq
YHdBMcX9ie0f+QNpM/uygCQdqewlfDpyQWbmaqGDpfebNv5VXcfnSTIUv+LeAy+ZTy59SkHz7+vP
e3TD/Hnl0lVLNCXQULSOnFBZy9TzO6TdLUNaZ0k3qks/1t7D16t8eJOcJMI0prcRN/cscbS1cAiG
cY4ZTutDmqlZl8Ng1rtyW6lx2H691Ccb4szApctmFtYI+70NJXM8j7Gi/Vl4uWVvXb+cAaOF4eRf
fb3QUSywvDn085Rv2g4pkamODsacy3z08MSr0pB5dVv5YqJ3OjutezUZYRL+suKcluHXi37yIv2F
esNGm5IU0D/KUIN0DmwdAM30ukmtDbtCQmYqjS0T6vMJ73dsjsv+LDgylFAMuCOF+f5FIkcvvDAg
oVRxlG0Z3DKf9RwxHCAYOYxF0BxGu5f7r/f3mQvgBv5D04FCKIHP+1VF7Ua+nxZs0KA2ZkdvokvP
g6Z+rGLrPE6YLq+Sp75kYtX0+m1qAfFy27o68RgfjQg0OceR9EQuDE1Hey9jM5XdnFAxJ3248cs2
v5jHbjixyp/D9VcOgwnx0xXYjySwtv5Amf9OIOqpVnVIT22q/IJ7phtiC0BR1kfM3eoxAv3Xz4+h
n0WkMM13PyUMWXlBP7hwgRqFOuGAllP41+Mo24bIxPegFIfPReGO3r/7aWz6apQmc5M1hPsVsCrj
e3pRUPaoO7+8Dlsf1kLlGq9ff/PPlvVMvrXJ6yA5OfrkbpEWSStAdDTWQ9hX1UUdV/6m4R+G7otx
kysquHaEypPv2uUJd/HnHR9v2iP4c12HEhscV+83HeRqnmItKq7UOqGLi6zg1WSZ+t53U305CMf4
IXNPPxuRZpLXLcw7d2rKm06aVG+TEg3CYKRf2eX+VZX5xYlwazG0/3s65XADEZOSJEN3Y4kPOZ4K
hzGKpIHoRc3dHzqxg6BJYc7dprIjIM9BNugTb+S97f9ZkruAr68g5ZWExO9fSJtMjWFKNHo6M63F
tprK8ldTxWr8VzfP/1/HJfSFPIgTL72jF+/LqBZexEFurKS9TVvTevD9sj8RZb93mH9WsaEsg7kM
UjNTLFRBf2euXiTMQDsOuukK/q6f1uR25Vs2WCq7t6N8km9f2/InyzkOs1Tm8r2IGI8iGO2WZqVD
/HNVYkn7SSUQFkt7CqEWbfuyPbG7PyXg/7MP8mFB1raEio7LsqY4eonK6Nq6aLm+h1lAEe/XIBPm
SO4j1wTf5kf5VvZwwVd6bFaJ6uSGbKKljzp0waHTNYhl2RQnLo73BvS/zwQLE3E7k77OUdgs0s5I
Q02Q6hoI/Uyt11z1cfEvE5E/O+fDEiwy6uEoceSifeG2Se2OINMq+M1dPdYPZexRGFbO+PL1R/14
KS2BIFUtJqVMkv/jpGfOiqzUnaDIYhlrbmcSKxRGinZ41JVczcV8N08LRCqZvkVS7NIIHyrl+M/X
j/HethbzJSjkTOIILHiv5JF7rjOjtcN55vJtevl76MLwzLcy5LjyEOrer9f6cDX9WYzMlPvJ9LwP
jqeqfZ3VPShPy0/8s6hrzXI9too6WlmiJzNXkB0XttyW0gzPXNtkQtc24zNlMgDw9aMcmxOeyCb7
kPyw2bZ5ZOKd7aS1YxL6Z7qNbqiPwkee1Pbj16scRzt/VrGok9qwmnEPHq3SDlbCLBzgkHSu79vR
oL+ckvxXdRFsq6H+JaouuP96yfe+ffmeMEAuh1eSZHJ+jxxtKnMlKmnS2PaMYNNATrqidgVki3/2
RZeUp7RQPiSVy4LuctOSyzBmf7THWHXm7FcsaDg2IqDTS61ba1N60aU2ULdqWoaM5mDbW1AfRvaJ
cHnxfH97KnZL1RoXTOkAyrbjM5RWdhvlxDSrGavbBUH6MEb5LyOPzpqgqDdtShI9Z+r263f88cy8
X/UovelsWxdJQTdkGBNal77dSEjyPYEwW5+mm68X++SD0pJZXB6F2aVS+P6uqVvVxl41M22houpJ
jQx0zdWIIpuPkpqagVp/vd6HV4pHwi9ZPK7tKOL19+sJ39Fd7qUMHsgaqqXKLhBg1cbWUdlbpkxI
O3RlbHU0/8ty8J/qBB+RvVKkkt5xOTivSt9wfbD6Qg2Q0+RtN/6cfe7xdaKN8mcelMjBDSk+8t9u
GN8nCNWomi2GdHRiQpKrXngFo2E0SZBnLbMREZg8aN2bqiXp29rKniGi8aoJbKMDo7E48QQf7In6
KB/Y9Sxe++KN3r/yLBnGsTcr2FFmOsB20xVPjZ+qy8h3uxPH9bOlqLPhjRaGQ8rA75fqAydr42zZ
bF2qX1YJ/Em6rYadYzplSMvBf3c2FTfLclMvdIueOK67VLMxpKPtL6MCeXlTmc7wrUsn/1RD++OO
FBcKMSWdIoocztGVXY1m40mzz1etTupzs5Q50IKihpR9cJFx/dpWPhxGaCmXxHWpVdIm+pC+lrqw
47EB/aMa6yVMMuuwJGH3tu6jn4HZZycs49P14PE1PYsfhIDvP1c7VUkc9382FwJEdWpi+1Vb2ma5
SSgV3OW8/+jEHj98N65Gy1xqkzh1AhP7/ZqdTtte+QAg2mES0PMH0ODpoH/++k1++Gys4tJC5G06
zqKJ8n4Vr7br0bJiuMRNMxUbag5IJARTDKOlokQ5/4dNuTblL4xeUog/spLSFbLv8hTAr+8x9dEn
8rokKDqxymf3PRPcKMkLsZSLju7CoqTzogwI0m2dlt9jD80AelggpPIueXBi2SFAPFXq8T+8Sk6Y
S0mZlFMduY9OqdQJJriUhswBTorKTHSWtSNgQApH2Ynr6NMtEirCqiM9ulVHFins2EhJ3DkBLoTk
a9cI0CHLpxTuuLAHR+43mhnimcJO82/PwmIxROg072gomceBRhubcVXRUlqRcDN+mpbZQ+wLSIkJ
2dtXt6eFvfsPL9Yn3+Jp6Y8fV/2qvInobzEPEmo73DnxUG6r1oXKIMuSE0tZH8KoPwEpU+yEUxTH
nKOYwop0Xk4dptMpv37pzd5FIB1a594c621QFyiwFVZzZgSaS3kaH5M0Hs6/3u7H8Jxn4KNyMxAV
kxQcnfwqdh2cWcm3rXNJeYYBcyIFWEAZQGyKZIdUGhw+3jooixFB1HE6WGYoT0TmnzkG6ZO6Cxc6
BPc4+aRFldN2aPNVTD3uMGhr3nSSYCOF7+RE9PghBVvic4zYBp9jEy8L570TssNmTPPIYc4rryyE
gRqXKXOjJ/2zGgDjlTdvG6+Gtzs3muIwGbNZPI8JbULh6nbX903+bxsjf54Ix8FX8Anhj7tDXtxX
fSgXYL9ehA+6EfGcagSROnbZf3jR3sKxzsFY8tAjiwucAS0qw82hD0APpeM6eUvoTx+iMqhP4So+
3GPLi4bV2eU+ga0BRMi7gomVDSrVkwko1K8ROLUCs95OUcl4/FQZdGMFqhBJ44vbaDQHsZJV3KIb
5Af2NjKm5DdZjwP5pde6KNpm1PIm27khLI5PZqiLib8LWhYgAmE2fsZWLlCo9w+ajHnbdCUqwKkB
y3luO/WVcKPuNksqhkdz45mPhvBaM1mrYjYhGLAauaEgY++KSg0vJw7kx6ehUkdISvMYLUbqZ++f
pp0dLw0nsJK2n8w3Xe1W36es8HZ9XqDVlfdQBboRgkeU8Z5mb9JXs3k12pxa3u/+xLN8ci7h24fk
mn4dqJ/jW8YGxNZYIbjegRPyaJpZeZBOm+49K1f7WdRow9pJuOFab88KMTB6O8opBNuRMcI9uBIo
Sx/QWqOE5Aytv/368T57OiBCvCbqveaHci+13UpaPXeg4/fOesjRAhqyyt7WbR+ccNWLCbw3EQyY
4Jm6wVJGlUcfJfNbWQV2wyUvmVqMBsYf3QSYtBdcRp5pwwafP7UpHbevd/jJsqSAVJOBBrn4x6Nb
vlJxZmQDl1EXWD5j+mKU8aZy2x7EatWMr2PUCcRpVFA+DZSmixPLL/f60a45vfQQl6jQwTe9N8Uk
FamfpoCbuS3brYgzqCtkALN9l9Onbzpz24x5cjBrCamDMLK7r3d/FJSqBf9lw4cu+BU38p/r86+m
Rhr2gcg1QyJe4c/Mqwi/MHZqdsdT8c0nhsT1J+nU4LAI5I48le9hNdqu6ZEP5UxhbsDG++cioppu
I25j1vmJQ360s6VBizU5FjUoujXeAqT7u5ZcRSCR6gIeEuFnAkR8ZHbjWeA2g/z3CwEuAvBAXdxx
hXkUcWdz6XGEmV+s485sGRB1smbdW5NpnnAVH18h6cPSeAJAR8R9nFC3YQF0rXQxlWRAgbSwoq3Q
UbkvBrs4+9osPlrlUl1DRYQSEG0W/8hdp6Xhd3lD1FT2bYFQJXfL0mVDeCue6+sa8Bj6RVJuo9lF
2Dk3TyLJPtkr3TyC4aVMjmM8MhdZx0T62cKs3c02coehLN1N1HdIyiWZmKlxjs15G5rNtB7KMEC2
LJuv+qjTUHIXfncHwA5uhMqdpvOuy/NvQQAi7kRW8skzko14dFZpCuJCjrKSuk+llTRUIQs/6s7S
eui2gT8E3/IOWdh//T0QQfIEkI6l2XPcqWj73qsjTVmVToYDt0ma7lIimkM6pTiIasj3hhGVaLZK
xsvybj4h5vsxOaFp/tfyi7n85SUClUxjm7NT16ys5zYqve+DlaMf3k4142RjpgwmqPKAEOPrfX88
xCxMJRl/Ydncjvb7hVNHRLJXZLNJUkZil9VBEu4sBxzjiYU+3gLLQujfCBN8JiHy0ULz0NZDSR7r
TV7xj9260CT6afQ94aWvMwt1ytgy64MowIt/vcXPVl6KHoq2PdmBOLp/+lI2AcCyYhW0AbK3qZmZ
h3kasl082tbejJeBTYBD8ImI5AQ8/dOlCRyxKyovqIO833QfJnbcTGR+sXKj71kZjoc58bJDb7SM
aBlD8lDKMTnLh0mfuHY+XRkmQ5eiAT/tI5/Z1XE7jCZhheEFtIH8hILWOp9t+9UKpvHVjvzin1hZ
1bfKFvSm/sMbJx4lEwCVgTt9v+1cOmloS3yLUwm5m3WSM36uREYLroVjXpthsg27ON8BXHr4eunP
DpJYWmCehxQJiI33Szc8lS7nJcbxcm+topEJ2CIASbByukLpx7YLx3JNMUp7JzzIZytTCgZzTnEI
+OaRmemhyKxqYtNtmUJQ0Gp4CmijfEsdPa0dw4fVSI3m9uvtfnZ8F7i6ZWNcBDjL7//lN2SkKUUJ
uEsGr5MX3P/hXdn2xuHrVT4zJgq9yKpTIqI/feQkhrKqY1kSwSVBw1BZreL90Huw1QwNgIgqFLvK
jMXdKPry8euVrY8b5Oh6SwnRXICxx3Y86CSpYlvBMBAxwz07hnWwg/anEjF9hYCBYysbX+vYvgjc
YV82LuXFNKkPmTPG60j4oASRS/z6mT59JDqfy+ABqc0xNrZWxSATQZmRAmAPLdDS09oi2ptFJ2KE
jxZlg7NbqkbCIWA/bmgoMylUX2JRo9NRS8myiO5mF5ZgQxKX31tZUqM+3TdTeSpp+myPS32TAjg1
Rwp07+2qcGZtKAfH5ZRB/iMiqpYbkaVJc+JdflK5YY9/LXRkWlHWtk6aw00zTJBspLoNXos+iu4S
hitl2m+bIAmemmTh3c6pba9KkzDFYhzw62/6x47eZwmLdRGrLxBHOttHwWzhlzpOCg6S3ceHWUIf
Aq73MnVslK6hHvGyHnoZPzFXkRkdml7/DlT3bOflVVbQQsuU9bNs6l86t7+X/lwQSEGSFscTTGKd
CZWEhnbdzn1oU10UHfrZsjaTIeEbnPqbPDJOVC0+ntdlMwgxUXIECnE8JVDYs1t0DptJs8lGRVI4
4XVQRfG9o+ZxywAGXXprpYNw2n/9Ghdo2lE9cIkh0PFb5rHIZhes8nvT8eu6LSO6Xduy9W7ixrOr
DpRo4mKveuyIR3fAOnuwvGoMPROli0b3VGXrzpioX/V1CGJiPWS2VnuvS5x+ldaBx+VdeJXuV346
qPx56sIGhbUAWKDrAWfUUZxv+plgDSnUojHqFkXa2hxvbSqA4tHMhJWl62Iae+bwuYMo26xVEDaa
6XmVzQk68bOjkYsXTQfMfM3FoiHn7OuiqJYv5RZOtO+GOrBvC+k20KL45qB3pRyaAPadWaVQn4WD
Oe4iNxy3RlwmZwldyIuptCPyFmkk50U1O+eVaOVlYYZobtgZvHd0LO9EZi9D9a2uGMZN8/hqzP35
zi7QTgjqKr6kb4dWxjD413XtV7u5sCG/s8A7qgpNiJkL77zOKgeOGRMO0biDOpgodR/yEOuk1MFZ
1Zv5LpJjvw7mAB77zK7P3dKeUN71jLOGzu02plB7abThuGstp4aM0RcXgr4D3WFjkG+GLVJUSNL5
htmf/DzsHMkbazRiA5H10jgmdIumpV7GcUhhrBrHHTB243EGcwrTH837YUOzq7wzeiN+GCvPek2K
Fo55QIVbA2AfgJWmQ5e17szNrMzhKg+9dqsakd9DMRv/NDJN0WaMx4eI7t8unn3yW2+AY1dkCF30
rfkYBzMDRpaRzTDtJAWDCrlGdNCpwvMJpsm4uVgmpNCGGfoW5qMp7X84Q7aw2VnBvPeLFr7BAQvo
q/MaHqdUd+rVmTpQCJ5ZhZuMtHtT14bez45CwKxBXba33PQmz8vquxjBgwVlHV+SECEgGLftdcc4
TL2KWiv/xyjN5LuMwhASyKFpL5LMKKeNNBiVkYYaN6bBnHIGNHflpFl+mWWeXosEMKuwRvsVeHd5
JYMOVow08O6njO62nwcIQphTtRmmCLBJpMvdWM9zz/xvBBJeG+IQzbP7Mltht1UeFGQq8Bngrrxo
040jsoL1bK2Z3sHKnLqPdoYI1dYeVDutE/DBe92Kb21bwCqStHKji6g9DLTVzn0/2Q2R2M5lA71Z
o2a0rkavgImzS63xqSha+SsfE4YzZhPt6wLlm6CyBuqjdmyBUq2qXT7aLWGSFfXlngqQdRdM0IFM
Y3pruQkVi+6f3EofwdVu+zn+NWf+odLNIemyiyIpH8usYm7R+E0iJ9YG3biDP+egb6OCps4Ep8xo
w0JhONWDIdpH7TERFo8zqgRygnGkcuwrt4WoskEHpbaYqReN/92IAFaaKj3T7nCVGM69GZXD1im9
ajv61rieKtO9TYL8JsvicV02+ZZK1VKsg1qpYDVzFhsUyJ51Fz/K2H7ugSzDwxmma6M1KC0GDbLb
/SXlbPiJ0vkVZ/fodnBChBZD9JMnmV+JUuesIl5sTSApto3Aokze5ry4iVUMW6IONFEktItU8aeV
G+XRQftzuB4qE5sE3VCIYm8b0tnRYIGJooh/0ugo1xFJ/ipkUGzDwAiYWrCkyZSDgwgM9ymw3A0d
/PR8niHkSjsxXJZ9f4tJXzWOzYK1zRg/KIONM7aof3bWeTvD7zLjthyR37WRtVe871UFWAuvweih
IXJ3Fwwy3PZyhvhuSBjVyKe62fidZCbGyWBVmPwIvWQFrUaqIMLJkBUFPm39TqMUFodKoZBpFbsu
TKHVLt34NpAq2iSq4U4tAkFQlyXlHlljUuPcCeqN5RT1tTU5422eVASmNCzn27EP/ZvKSHvYrlQK
hZl6m4zows/9m9FCXVw6z/gRbJte3IqJu7shVAfl0bHJquGKCaPbhnGcdQUUad+i2r6m9L5nvHLV
JVATBO7WNtOb0HfOSxFsggD6SPg8uwj4XThICglEKpCpaGa5iuFXVCHtNDfpnq7AQxImL50cz2c3
omUg0ktvUvuE+ixZ0XxZz+OjUzdXpV1+Y6ZTb2KTvy6jAFCNhkKeOrvIJueiarJNT+E0Bl4DB214
0yfxPg2Dt7GCLcpxFcSsuQ5XgK23fj/d5jViTjQo47U2UC7NCaB7O4d2WJoz1MY2ZJPGVTWL53zI
X7OZw9RAiqSrb7pEeKKEu8JIHUyJXC5rp2e/1ociQQ4mMzeWR3xWRuMjgCa+ZlhBhCznt7CUeuMm
/rYvzbce8bBetXpNnWkdMC8ZdtOl6HP7qorkvRVnz1rOw0ZLxiJGP75r8hS69yre+U58yJCJx90j
PRsdRNmcG5MDzs/HlpW50A253g+viC8nwyHLIjJYzWb0y4zmre31bBc4zmw6ez0a3Tbt0mu/dK+6
rkm6FSihdtpLKyz9jewMqKlk65Q3ZuPrX1kXh79D6ecXdg/dgBHZT3U9M/Iy1/Cy8CfW2N5l26ht
3xvnc5mS0sdj/5q5E+zwQ4RyVzztYsHpQnSvxkCSEH0fiu+HboY1LjSGZld3En44o0YKXDX52rfC
iwp/xr+F1xZ/KLX03mmDmzx18nMCmLXUEfq+6bZMbMxYY2I2tWx3Oug0ZxSMihnXT3Y9tPYO+PBV
PcRrr6jvJrenQmtdZ2Z+6xWyIhYLs40wGxTN2wCG7Qap3zJy0BywIGw1k2hvMGlDV9yHldi+tTQd
rSxOrqPQhy24ic8b8vmuurD86tBoCP8LuKyF4i8GRmvrvlknfdKjf5udz3546aYK8jYPzgY7i5/M
nEG+qqfmabi7aAZpk9XPTSd3g+fvfJkR4GTiVwjxZcxF6c3OUxE3+HkED5T5YpnTLhuiR8cAE+8n
yTYRELb3864LCsjnptc2SRf6NePbJOUub+SDr21ugpAifGwfQjvcN3phg0k3bjfsXMO9LtIAUw6q
38g//AyF/V2YIwQsVh1vohKKzQEuP29EYazznixnvm4TODVF7O6ctrlPB+uOjjsVQizVCR89Pb3k
NsMKKC0bza3KIO6hZbcWVnmWqPKykgmMhsJ/bdL+24DAfde6m3BEWmB2VmNiH5SNjFeZXBB7QbEy
MUYcm+H9aGYvlPSh/jbfdGA/9ROtdp0FL+FU3M7WfGaEYh3Yw7fchy4mHFElG8Z1NNivSaLgE9Ov
fqOQPnfggQ+L+FbUwRszZARfk/2qLMgyqsjfxLVxW8Ce6pj1gl9lEqqyfvCb+4K0sxhfRDhsqsB1
N0rkl8KZH+eoPjOWhmirx2sdwqRMVGR0v8Ohx4JRUPYI9BhTTWxe9YSj6AKDUQGWYFy7XKfcKX1U
b0MEzFzt3haV3vm5OPhu8I8U5h643rBh4hk6KSN9y834Z+VzsJnSeszM4ikMJmg2c/uGMd03YTfz
OsnrQ6rVxtfdRtW8UZFDx5g2CR/ekrAY0WYsDMtYZVa8HwcYEqsB8kGDGMt1Uc8Q7rmd2Mkudc2r
Opku7MRVh9rwr6c0Z6YUyby8W17zvTH3e6cX56PdbOi6b4Wc90MFSdc0wzeq6jezEQGeNdq5sb4X
2kQ9qs4Pfhb/Lg0i9yp09dbI0UL0qnPtJHfCSf5x5uFbOrvrrIx2lQENOUECGTojgD/BGxNpyXs9
GK+hVZ6PBPlBUR44O2d1hKRGEx+6EPr2FKm/pNhaTZPAToYUngkNM/dXNkE06lnwceYStIA4awe5
dapu63rVax7IdOXJ9G4SznbMrIuod7cigIUvg7UTHEUJnpLpa9q0brp2Z7w4cyr1im78ru/ijTam
JzUtK5kSkh144IpAwnJeQ7A7nIkOop5R/m6rAGJzALVlx3jPo8/V1WbmN3N27sbRtzd2kXr7SUNN
ByqV+6J+aiXnoZnP8ySH2kXoNcO+98CYUiaR22/A2q46RulWMByMK9FLWpoO5HeWg+fgFcAEkOmH
qHHvKsdbmfAmNmH9nDqw+w3ZJpp86kohwVK9F4V4KBy9cfgz3NdlpzZdGm5Cv75m6vvMLeJtqJpr
Z/Q20xRvRkhHy/yNA7DtHajP4UOJ7OoyMRRfGy3RGCa7uNzRMEEyPL01GCBhQGUU83mUp/cCblZd
zCsDPZfIR6zbq+ERfZDIC7TO/DC6z8bwQ1v3ZTbsgZB+b1tEIAnAOki/tP9dlK9m87NJUl6eWIPu
wR7dxxjBcDaZSTgMx5cgvYzH7Lszq/M2Rp+jUqspQwZTX+vh2tAPfqSwmGkztLD09sWmKH/h7vaO
M5+Zg7kS06PRh4fASG8AT0MWaViXxDowuwebvjY3ffPmJubagzWwQJ3ccW6NgnDBzK5dDQk55Ljm
j442NiHjmmFsqMTH6wat+rTqNjUKiiaTulHfr1T1nGXB1gnt8wpO5s5/CwENDrLZhuVdXHuXg13e
GO33ILjNIFDLm+A6RtteFd91xDxa3m69kGqGG+9GMW0yt95khk1agBQObNyZfnGa9IomykpBwFJY
31yu5dQkjszzsyY8m1oYEw3jgrHmXdj9mrlC05ncJJs5cf2FaXLX+cFuDNL9xH9TBYzgPmqBQAMU
2VuSFlvqDOeJ881tdwZ4HCfsN451p40zK3ns4peMWVzlQ31YRbuJBAcC3knuLCJqI/ydT+VGzP3O
cM90eW1lV24Kjyj/Q+1uMgdqQL/SG98x1qN67WE1bSA2nFLmwDJrV4YQo94gAH5XtE8tNKyuvUnh
dytfavLIJlKUHVx1NpncA50Lz1nU/JLyW05u2whj340Ogba+rjNzJ0I4tuLqPOmvTbBZlUPqk3sX
tetdGgVUWuMIEaJuH7zJX0/yKYA9um7onrz0XXsdZM33Rv2EBYIyR7yNkwDinag7L3D7zpRv0/zR
r6azQMbfROHeT6G5C5LiybKJePxqy8D/dgiR04AwUqpu3bXGubuA0qHlK0QHZz23RpYeFjhuqq6G
6mw22q3OET8apjPBSORqsvvtaD/0DfPP4YMa3ian2ObufSmeZ9PdOKgey9uwO5/VvPFTg5KivDLi
vXSRJ2emoS5xoSgwGDRLmK5moJDyk4h2jirPdQV3agaLt6nOPVFf2HyEIMrDTezeC9U/dj1PnQ80
S8NtmP0s8huvgzMziC8djDld9EyGQ0TPkgGoN2lTj3GSnSAEjzNYg2vEGsLhQkbWQ1NCGl/lu6pv
LnXmrXMaFsLf0kb7TdC/0EGPt8DMf/RSoMThVLexVf7ITDjpqpEcnyp0WZYr2zCytT8ld7ESP/AF
hyEzUJEL2m8u6NR6coj245AMSxOTpvE/0aRx4DZVD4YsH7TFHzaDCqp6R17ZgTwolV3ya8KmzLiK
CjSMzSuKToeGUnxBdlDl+rYGS+SS6HXSW/koFMK5a3nbdITCgbtsXQtxsLrxGpjnTgvrMaljbhhv
7y6aEIu+RYEuUZacx3F5WZMxU0XpN4XsN6J8SYvbIIwfuqL/OcJh3ajo4JvwL5fNluuVjPkfZ4Ro
0nzuoczOArggK4kGul1edAFBLgY5uMTM9Zlb5leZb1+2k7hL1bArMnjLSumvzGrs1jm8cK18aSx5
Ec0xgTU4xUxyEXT/2EjMRMabIec7w8+2GTe8NY3/j6LzWG4ch6LoF7GKOWwlKss59wbV7bHBHEAQ
DF8/R8tJ7rFEAu/duBMTm8Xk7aTxDmxom8ovrl3LXWqxeBHbXP5XcFgoTYIx/8WCmLsZg2et5rNl
EWwZf/cusaprfpdMj6GhTK5KO5qMu4kAZOspqpl7/ZFv3Y3HVBR0a7TZfoTFKxruicDzD7OeX4wk
Gd6NX+dInRnAXwLvvSQiuS/lOTJJOtvUICQvK4uz2zi7sDl6fKNrZ3YRh5rVTnet6d9BmvZV46GT
fssD/lVH94++N17G2gUuTdJa+H9l6L6GPQASvtO8VAQ/wn14srxEeXLHbHH03O4zsJlLvSxFiPng
yldV0luQZKeaGLhEJRs/2IEUbqZk2nYRefMJTH5Ew1fe7MKy3yMrIIn22+2CgxXzkefA/SG1EtGL
stvd4ECnuaembf9zmp0njqXdpqP4V+QVedOrPiaTc3JiMmSpRwnyYjNY6ojFftPgrtehSCNrTOvg
ityiAsSfmBWbY8ujHxYf/khmOxHAI+eNv/6xhJeKqb42HRUIYUYWFjgFYdYxHSN8Z33ecnsQiOm9
J/khL+RWymPG30SJSKUNFZEsP4P7H/b6jc1Z5bH0s3afhdt84hwDJVg+ccocZPyGWx7rmv1tZfqM
eXUfke3siXe75wxd10tPTXEzz6exKT9b3m+ANJJnvPHozDEHusvWmzfhJ5KV+6K3rmUPgjYn+j8x
ZKSQD2qnkoWK6NF97pfhN+spUl7s8h6iutoULMcwx/8Vtv/u+d0zSQ4vUvCbLtH00EFKh0707Hn1
fdwl/6zOeaYolVtjfhuzfW30PonupT2+jOGzH+pUNg9u9Flxh6jhKyBjnsyGVDgUH0iuNS9hFy+x
Kl+S9X7AK0i/3Z09L2kw0L6cJXtZV8dF/Y4iSfuQdgKijANMV8CSISH6UfXdmnVXY+uN+EufcMqJ
yyCmIsD/lwk6i4Kv0UzHMCbnqUhXbrOco9OKfjWfZcnmgOY15NINsz6Ny56SbHGopXcuFUdWf4QQ
YPsfz0loHdpePcviITDZX0GMYUnAaWTx1HTFUVfE3amxPobhstyjvgU1AozijErmRx7iU7euaZBY
+3I6TkTvz+tXTr1VYY97s34khHBmQX1gwT+FfXIM5WeUkKJXjZeCeoti7DcY+rZLHB2K8h8GVfgS
d1tk0bFm87bmDuIzmF/qbH1dnfJskFV6xTlzm0cfs0iQvVrCuYThY45jTZmfVTwkM/cY4xJ88FYu
e9nrY1FwqNgVjRBVuk7jMS5AY70nl9m5dJEMN3fD/BJJi0H7ryDxOsKAX5v3jMoXZV5ydvWWDzbP
zx71uEn5xOO8yVdyVxcbmxxnVf9Ru3qr4mugvXQcWVfoHsqOlXW8ie6bls1/+am8Vx+UR+TzBdxi
o11+gPpp7G4Trr9NOx8AdK/NWv/VAalSdZQWPlJVLXdVTZNV6aEjSNRptoOj8R6b6rGOXqeKBHwD
lKk2PRzCkNw3wVvQAmm0oPniEFnJnymiOKZyditgeKeCTdGzxIIv1cElNu9u3d8v5PXLuErrmkKn
BEVERMO0O9HHQCMwE3MOvZzn5L9TECCKYgShnfa6j5/FNBBHwjXSxkSbV9m+CcsTutiXSgdHt2iO
ZWg9i5D6XRc2OhumO1U3z1ON2YccSRvTVHZQ9sBZ51B2EoAWrs7OsiGhms6/YDc7Fl1TcnmP5O17
sEOZmsrUNPK77Huy1eRHoftnnC+XcAl3rpXsOlcel1meZ9v5a7rocQWNOdZZ/BpULJOJXeXgVNSF
NOVCIGoQ/FZGgdi1sf429mROXcyMXJhMb8tCnhF5HOaa5TyxRuLTofcOsTU8OB4ztQswPeWd3JcK
TFqp/pk8A5q0knxFT5mx/o1+xVAWHP05O64BGfkCGymiYHHExvpqdOduzJS8df4EvtKs/Tbpq/1c
U4Wh1GfthA++ZtwYwodWsKetGd9I6/FCWmH5r4lzCIOGP8CBcGqrnGQ7OdjA2KGzh5Lj3qObRE/X
2KsO7uoGW8ACNnlxErcnkrQCytya5t5d5mlbF9Bealr+VqX71SUR4F0y5A9OSc6CcdxrHy37fvRO
ayvJukWSkZqiRl+v3e7kJFm+Hz3zpwuJ5praQF8m1f7H0hZvh47vtoVy2iZigMju70U0P9sqCp4y
uzkj9ntJAnLRgd7xfQUW+yE0NFMEkeZgZ9RBVDH1c0IngGNeAGHi1SHxb43ICOBv9eS8RPbSvKmk
KxN0ctP47gvgxLeST5qH3HXViYehRNLW0ZcFW1FcGCWm5FUFc6QxwGsbrkcBWgeUkk+J7P4lgbgF
Z8ZZd7SyInivo9q3rus4dlRpREDD//LZU/F3a7Wq2Ps6pG/D5524zsHg3fUxj9Wi2uTODidU3Tb8
RKa1/Tkg8U1dHbOYslbsoFiyMyxn++WOvjjmRpmdJEjlORxz0W4GUc34CNv6rsw9aC6p1k1VT8OT
lTkhbQwrr24dcfLXM18ISPPVXjFfuUVNr0cx+sCeXl/sEY/WaTyNzyNb7SmXLItJU3mPjmopGrFB
3HaW4/bbNeyi7VIZiyWgnH6mpC+23USQbks/QYHt+RKC8VxXxTlQCXiJsVryXaWqYNrXbqxPwEpk
dSNtv0A2Y42v4+o1muEzeadoYDOUjLB7ZU+FM9vRziJ8aE3jaM6uU+YlHPhIaRnt+GlLW4TdZjRN
efISKvoWI+0nvzO0vZVu/2KJqXng+XVT23jk74sAui9zJLiID7/TOvV0mGZyr6KmMSzi0XAsRah2
7ZqIayLCaOuHGXtcLChwW4R0P5bbI0qmr+YPCClddoriMalu59xM6EzpYvRvPMucuz6iu8CrChZ9
6SzLpXOG7L4u15HawCwZaP/LOW783qlPNoDgru6y7CBcW/wToQfTitp/eJPNos9JnjnpTciyWwhx
YqSaASAW24U4solFz3R9VWPjHHxjKJReEsR5ASnDMguTc2MB6hKIxYUSD5HYWHAUl9byPbo8CH1Y
ZEK9UNzMu7HIo90ix/oylbeVBLx5361NufMME3CDVPA9COo/QTlFGz0qc6gC17pBh85rEBi1dYUC
zCxN+e5qciXSrCHgEkILEmdVbb2zGlM9+wiEf/PINFunGuR2IBlhb3dTvXV7IEtdaHNd2pGLXkvn
paobFKWeqTt1INNg4pod3b5yPpYGHhAXYUyY2ds6OA+6bIIzH3eZ3SWWLEOS2Z2gLOHLss7LmtTN
ZpNcO2WXGJs8wPlOAhlWWXXxKs/WfxPbQp73RlZKIcdNQGKDYsiwalN99E1t+38xD63zsPf9Vev+
JINlrSCOoqb/WK1VtI9dYanodU1UyH+IMU9XjDt8EeYjimov+PVdHcyQLaXlwOLFq46XM3afuHwq
teUm5yKZfPJ4Eb83+yXifryOyqpu7FCOFp/O3DXJrTjtSpQLMGoEZlVfTofR6Uf6iGz/tZaM5v9W
0v9YE7w2WaCdQhSNjMHCM0NOU11X+vovYMeo7sywKtGnTjAzrW2WWFvrY976dXJ2wn5q8dUm7dx9
2GUXSrHBQ+MGgDx+oiQPkZoKarD6xk/A9oDgRP1VomIH+ODgycYfK4I6Y1PP7MH+j4ctAiVGW8L/
0qaLct1/jVXfjE+hb+bkZPmFrz6EcIbkVEXSFb8Rj/7ysLRiXj69wB+8cxG2Qm8HHUkc8f7YBEfZ
GBXyNnY5Ofdh2djvbQJndwl9losdzsmYarJl8NUeqoO3xrOnqP0Kht4dnqvIzB2DwIy9px4RyqMX
CyN5JAzP8e+HvldUefSE4u3yYRSU7faxjA6uXKyvxW3jr8GPI7aXwO5FvivcdcigwjPfx2NaSyep
7RMZRx3wofbbZpgOorNiRginssvxl1+5Dyn9qCOIOYI+fkd7HM2PmhOroCveSKO+apQGDJP+HNk1
2INYdf5m2aMhmwXUgq/D7rrwM0448IHp8nyl0kDPNiN4EQar99p6bfbfELtzf5kbf37G/zd6h6UL
NZ09oXLrXd2Cg4P6eZ6llm2HE6OONk2+OFDN7iANlC6IcTekspWi/fIN5Q9LDwTNowo0wzK8abvO
pkKAwACZzvizHDZwGS0X0Uo3epGcgjWZFMb+way96Gd8XG5+0H3i9eephJv7XbCJEdlQVDQl9iGS
TLEZIjOQtEMqUc6S5hpr28nR8fZ+NDB8K+MuxSVeOodWGX9srf5fV8dNvm9tUrAuVh+oIFXzqtzf
3rTRnHpK2MF7Iu1VfHuqNHeRghuhQSmfvAgWR/K7HZY1z8G8CIChIEOR2UTbbl511g85ZXH8Htrz
TP+ltED2/7W6W+0XeJpV3Ge2GbNrxUuVHR1ZjMQmrLm7pONaGf135Z9an1FTcHxuqtUIRQ6nXdO+
SuZu/yuGIClfEHWt+TEOUdgibEM+mSsER1XXAJdNlT0+DFXA8Je1UZF/jB1c8Kecozk4CKG96Bqj
UzavQbuE3S4r9eiHm4IIqu6Pk08Rkf0Eg23zUffDduYr+a9yskEe+LEBXYpTSQ2pL0BsVmHP336Z
ZDcDpvPZDCqZ9oObuce5yib/lKg4vqyFHM6uVwm6PmSPJKoY1nl6rESLm0WIJr7PYEfvOSgRtba9
+5nk8NNkCimxhbPL3s2sqFWRzKpVPAbtbhoWku+coQcAqjKLrNF4bH2kayaP7xGsMc4kwr5EtoOq
zV/KnA6Msu7+FUPsfar2xkdYQxT9dE487htexaeg8MtnD+/hn6zEsKYsBWBbxqZkXjHsyriGB1gU
2xf3zmyW4YR3Gmh+GeP5pbMTy2cfiWnRXhJYgO2IvoWSqawEs25yOXy75FFMOKJaio3CWlBFOtNm
mItluO/7MSfKtKzip1B3Zn3VlWrRY2bNDzL1XKfa+AVVrHG7DqiPHO9cz0P2QPJk/5A5ltpZQnz6
cvxi/HrvoqHfDoOH+K7vJHVP+AqcabrKdTg44fge1CuaP0LtmEoov621F2/rwPqwZ0i2UIYfeRKN
V9Us9V66iOxaEz1WKJXZJ+fmLEP9tx5Us7fbNXoTgVbfQM6SL7KadnnY/oVOfrAatkIrmdbHKGqz
C4mx64F7sLkGwlN/WCsyRv3+LCrf2Q5FZ6VBIUCoDL2Qa9H6Bykc573XajiqbrIeC+4Be2sX9lTd
R6Vw7hAv8fFV+ASLJcsZ5C04MmNOke9UTwEo3b/Fqqf3vl/q/tmzS383BcI4p1jzVm29ua/v0BEg
7Kl5HlHZzn3yvFiud9bh6I10Y2Ht3KBvGdJMesMHYhIKylraM3QbpuvQQeOYlbY83/k1TWftiyQh
nj9uwVWR4N8YtWHfdA01cHywpzkciMiP1TUD0gpruhrmnvXIcgClFrIFfQK0+OMGtIhOIKxt28X1
Vi8m2TnC/wiUgmlvvOAusgME2Fyjj10GdjF5/bvbA27aUbtelCvks+7X/DYHmk3jene6ci92UrGi
kIm57WqPerkspF2yT55Wp78y1KAPEBEnWDKv7+MYowUpFnrhhLNvR5qDozmilBW7yEb4rG/OzCc+
utnjuuYBL1rgI4pTD74qg00b3lzgN5nGXKE3RVMXInWLeuy6cZB2Y+RezBg8Moj8tSrmIwnbyGNZ
UxQwSjyCZcf0FzHKG/S1myBY2TBsh0+1YHDzppBU9SImIKGR595451G2CIiGkhIgO9kKU9Xg06g0
eLE3TlzSYdvY9nlu13AfdLToCDPSeGeBGZBzSHMVV8d24jW9JxY6gs4ts23NBYSs8mnGM8hnxMtr
lbfTHbboZOu83IczMQW4fC+Qk/Qbrw7F3F697rDKJSmGns9Ea/BKBtddHDfttsr67wnOoGui+WqV
/qs/RAM08fA+hqu3Hews2KIVnnc4eCjfIdY15abRaSk7fcjLJbgQO20dEARMb5F/swJYmvbpObp0
ZmLiaIhi7EvO0GzotorreNv1E6VmnnvCsk+dowqOfQbpMbdoB4u6fJRZDjOpxzSX7AbaFHzPlvF2
a+j8UQPJrujiYa0aPmAsreu29KvqBK7uIBMoYTUkI0ldVgdkHLAGubnGSQDxBXINE6uuvhhgGMvA
O/FUUYZcMx6VWfHhGjQN/u2qlutrNpdd6lf60tbWS+TCoXfRZ+EBfkONH3GJUncdZY8IvN5GH3Ri
nbpn0fqfGbP7TaXgbqXfmyfZ9gjfvNo8Fkkx7auR9jRbOamY63k7Jc0Hh623a3MO6LzEKpmgY8QJ
CqFiS0214OJCVfP3iBGRHQWHpQ9ywl5U33jhail/RscO05KwlS2BP16a6ehbuOODky9f6G4/u67/
UqN6cFV8n2fUTSfRvmEY3mhSc8PGst5z6TzUUQN1GDcLgcEx6ND47ijxnCnb20er8+CYBbwsH+bf
dsIY7QU5uONc2wU/himFzO2ystmdhuLkKxfAww3XLYRTfZpr8NlNGxTyLvJLjQTH5rGICdEatRfs
F13YO024CDjDkD+Djw3wCl51KYihfQRqMM82MuX3JhnWN+X75hl3g7c3iWnuujjRhxaP1HU2bhZB
mrdooGC1AqrmpqJfnuxu4KUMJyef0yRsevRh0ZuDNIes5AX3OfthqNtUrI0DNNTVHNG9PdwNgXeQ
nk2RkCmRJDi+vi/n3nrXdrjs49weUj7Ib2nTvlhFij2SHMGTYelC4TetZ233y7bMWT9bwJ1dyyKQ
hsFIGsFNAhUulD2RoAZZqOlfZfN2j0kiL7NoP8kToMMSUelHrWBBpmrpT6zDdDvaobqUNYt9WWZp
jp5ln481bIy6L4PZTwO9qhtLsDxG2Ot2wnKmPZjOUa4dCK9DTauQ6D9ADIqYOtqMXeKwNBEtaV6t
j6i4abpM6r8wUuv9OErOtW5AHLGarb3GFDyBk55toq3vhpKPhU/VIYosKyGShuBNKrwXTQFd6rrZ
Q1aO96CTiLqtgvfOKAQPMnvy17k5JNKvboGA/MDwiuiPTRsb8XbuJ/T0xC0iSZ+9tOHr+qnGAVB8
nV/WxBvB9SKFdsVXJ6fKkJtoexfdQM/WAaJWbVdwz5X3jOAgThOrV0D8qpi6YzCTMCL0qbTNij0g
/jNo890NC8wuA/MBRQY6oEz+6Dy7peWeuqo7qUrtPaspr6QmPqw1TEzQ4wuPOOqB4pHwgH6z8Niz
3OnpdnqiZQrWiRyjJNkqr3x2E3nmjE7HzP0uhu6jMoDa1bA+jpjAt10wsgT07VdUd/6+bIMfZ84p
hYv87ybjEVrH3t5mMwd0MPYnt/LwmkIymZuAREyvUmTJjnWHJIJA0duVZdlHoF1K02/5MtT8Vu9d
4Lw4cY16rExQKy7LNTLlRzkNx9plH19G+3uyy13cVgY9XS/fQ8EBjYijSAOZAEzo6qjn6kIGgnW2
DQdDdpOoTH6lrnEBb4Ld94kr9qLltGybUl9xoJ4bjym3WTqECQrqzR3EucqBseL4D0/01kTVnbss
22WOH+xCvDvLRAHtfHR9iO4lc+g/pGmtnUrIJLxMe4JgsjTqKC0pCtq3/KwgZnCiEbhumwRd7EjB
o8l48htUTbljQqQu1FnZYRbhbEG5EUQ6epsjSTHYGAr/zFxNMHuCVGBU/V1fxgOtem2OYRlJaOZG
1zpyDnNm5anqSI4FPUHoX5bvIJOo0eIBnqVefXQpNzUofqDtyr3tFDVr03oBXOqQJS8Pc2Z+c/em
RWwRW+IqoPxrYnkS3fIgmFm37uQ8kd3n7YLKSXtAYZQY818lqzElVRBnkTP+iKSLHsgVIQ9BmL9L
o/+UNWSNi3J/KzWrqOppzzPek6zUIROYwOwpecntAiwjiH+w36FMiXS1zdEfbMdxonBXa8aWfPic
WSXzgfCRzKewG57o1CsxczW6/R4am5rWwUV6WfU7E3XBfkrqM/nO+hxb6Kk94VCXiGnnojvaVVXl
/2KBR4QWu29d63v8drBoWfPbuMXBKYK7DkYdewVwppDZcVyyM3voQzfLh0EyCA3g6kU0/Ykz8axY
F3drn//XMKYDbDYntZovd60E5YhJzRHnjBtHyScLqVhsNfeDia6+6/zOZImQk279RV934hxELhD4
+6oAXs6oqyaVPtqOCw5pzPqyV/9kjB7ekMzZrp56jlaf6Nnk28vyZAsLT0dA63+QyPToVeXdnBh5
GXL9lee3+vTE+SwAyqBIWOTDdv3CSmH4VOKjQDf/ZJZp3o8Y0Ld2jD++zq8Tu8QTZh/vLmb9Be2l
QjScL7ptFmwTUOgS9C+R1YYMyj1h7Ac1km3F0cTn0nj/2W67w5JsHTLgSzqsw8W/VLP9XxENX3Jt
kEp29esqs8fWWz7tBpuFbSuINUs/Wfx7W3vMD4VbnaK5uOi1uRCCNmzxAdiPsk5OjaVd+L0clZZh
5uimBLTYUJJrg3rtTI9Yp+zo65v0yW8dN61q/LnE0j1nouX2d+MfUU4vrOwHjsYH4VgzPof5l4Cl
W42Q6x2HAAyO3yecEDBwV+280vxwDd83sEBU5DIbTjK595wYcZb1HEpnTKu2eYo0lfZVj4B2IFHU
iD/RLX1s5IFksmw5QaeTY1CAWn1xDOkIgPtpj6tU9oY4jXjbW8JN61X/ZH0uU2fu/2hr2mHbe8cJ
hm7MfbDE+M6ccxf14T/CQ9mHp7LdKQuZCiCZdW0mEmH8PjtoUcO7dnha4YnwqkB1mzijnLTXw900
rAnjVnFX2jSdSRcB0fTtzN6nbFiaxSDgBfh/QXlTbCVg603c6m4VWzkHJwCWuTXyAQMhm0eqUi7g
iJ1bvhaZ/2SE8+SKjhZln/bfyuHxjZYArUfhbTIGs5sKum6C/JQVsYY75vTxa9Y+qd8zPzrCxqFx
k9WJFJu3xGovlvKPkUYKoNxTIERa1jGjbxYcVFeiaqtjroY2dSuNyWENv6AVPpNloLOj4JXMTksO
wI4dzaCeWPcAIWGKgOUlDgvKbhshU6WYN+zpmLcu5HRiXSSjwLb1ECqMiCG0Cq5zGNzsJAv4YfHd
tk64oRXk1KhabQjCtU+4CA7lOE1brpjiLq6sHz+k4dEah1cgnX4zk10lrPAyIEU1vYdFEB2dNyDs
mK68ArvAs3cq/Cey7snVXZro+bvy+osVa145935w62cDsJtoc+jc9TNP5A5obDc3KzT5sLw0o5V6
Fada4Y5/Aldk22jKz5M/pknt2wcW6idC7g6gUoe+LZBQiC1k6s4q3c2K0HOCC89JiuvDiKg/jlYv
P1fLT0LtCfo1LGdcva9tPH86YtJbMwcvOhgPg02uTE7R8foxDstdqymoWy0qutGBFH2NRWH+xVmC
tREOeiuL9a0plo8ldl+CDuFAMAQXn9y4w9Q2zwtP0ZYCnGNL44cG8cO9ETyEeQQrVt8NEtVEnGEM
0v6fuIn+BTr4XNww3AY+Dwvewx2JuEfXQ8XWAgwDGtv1Uef1SdUA4VqpvduFv4tT80oP5xr6q/Dt
Y7NGm16Zt7hqjsXkXwDU7yB9eUjr+zxp0lqHB+q8SqS14bnPiDl1HAvVm4y3gdU8OqPf7IREvZHk
00Oy0GHtNKdCBFfvZuhEEoOsKFR/AiReyDDPjQTir+Z74LkBdc+wL3hiLY08psna56ZR751nHoWj
JRn1N+eSINxuwqo8esWhHmekfi1jS/wWIBvo3PtoNccqRn/U0rZ+MxLnVn8KvfyqbHMSOR7NPoZU
j548XaR5Yu3GWT4yONd8lPFT1o0Hy+22Mkb1SMZDtWEJaDdWE7xb8809luMqwCO+bev5fk7m/TKL
PQAu1eoGDcJK0HHKwf9QSpyWdlIDfRTf0cBDdZOUoAhMBqT1THpiqIiQdi6yNP91pf2HCKqr59fv
lm2eg3VediaOrNSR7WmNphdKD/fDLefLrz+tsk9B83fYn5jRdQYp6LBRO553rOkoU93NimV2S+gj
y8HmYMfi0esxQa5dfizr8N6I6e+aTK9guWzE9aVz6zPkzllpXJZL/GuzxdGf6PubQQmUUuZek5a2
bero3o7sXeiFHJvyj+X6v7PRLyGGoY1nwg/QymDr2fnvmnNEqtiB73aXKpXoCskpN7t28C5qQNdN
9P3Z00G/qz3/1M/uvovK/bIGcJPlFqfaMbPxFvjmSwbilOv8nHHI1D2AYRABXYNaxAv6KDX/tTvv
7M5iy/Oxz63116mHlE3/6jBRqJKi3dx7kC77wxSavcnNubCXXxjFYBPFxR2JGJA+aAPlv+mmI6tb
dK5an0Q9PS/uC/GJH75tM1bHaYgh8iY3d9H1B8MabIdJ/Ol6uq7b6SJz+l4J3OUcHV4JHHoCp4M6
LMazv1a7rAbPmWZAKSGRB8OCRFsEFEjjBCouMY1DakR9Av76V4hypxS5lElbvPiUa3bWMO0jsT4m
xnmfMsqBmrU7ytn6zykaWkBk85zY4hrblZvqXr4FJRtgvVR7nXVpuIYMcia8i5f17xIGj0kJSAJA
gayLt69DgbSZpxV9m+MARjT+OXLMCVUhe0pzcBu98RAWGbeqwfmAJpqwAylvGOn7lNHwmdj3NEM6
YPKJwzy4y1b3byedf7JFU5rovZz17Qk+5CGaWq2Iwxpt/1BCSg0x1eNzAgXL+163D1VI+Cgv5zWK
qnhXySHVhfnOuvoZX+p9gTUO+0B/ml2RFm2UDvPw3rr1iUIWxQua2YjHenJg9Xycx/6fav2bH8g7
4rayUWXhWHWHe3tsrjH+ak8/m4EWALm6pyxcLkkRPFl1/mdCT9MncKRF/BDQeV0Tyy26S40Nw7v9
oqG/J2rrMtT+se1jTHDWC+liZ6ubjwS63eGFzjYhFuDO+M9uZKeZrxh6YzqfI0Zo/Nwaix2KHKe2
y/2AMFiv7xoy1KnFJZadt5vq6jcv49fQxqbZYNpII1MsezfGCspa0GzbFkQs6H5Ityk3aGngehrm
txDSBfRWbecC9NAVywtuZ2zf+AXypsTn5MMl9KL8ibv4fk3gS9YI/TpnTFU6T5NILtHa/YxR8eU1
5dl2Gt5BeFePPlPTf9gjUdO9eexHKgX5hRCiT7n7VYwD1IUh978y9S6KcRzjjoctvPnGkAazDqAU
K6z1xXKGx8FpU7SwCAlG8WtPyMTmnghklKDYoZM4eOPF39XZRyepynbjY+7zNMVsU/l0AJHcYvJE
7Vk5dKFpADMW2br453pozTo3HbwYc104QUyIALOi3aRy8nXqNVN2P6wRcSUz+CwCgxDSkoXN8Q0P
rSPmB5Nh5klCzRzWRO1dL3MNtu8ul37R1ImHw7DviVB/GjqclRiYv40MO2SWjdw6PQBhZdvN3whv
JTnchMlXyi1SG33Pne2qClkX6BP9G58qkwgGarmjr+63stozg96Rw3kXTf/mbiLQJDyYZv1RBdXs
oBmyPsAWnxS8DwHjI4YJFBNYFTm/nf85OrPlRpEgin4REVAsBa8CoV2W5a3tF8Ir+77z9XOYt5mY
jmlbgqrMm/eelBWlBhtREsEqe5YE1Qy9UfLQzC9RB1ijDHu3ncQeK9ihIluRphRARYZRKmjanZlV
vqN1V/Z3bQgCbyLyhuZQbk0588CqtwJ6RcD7HuTVZQ3DW7r0ekpt3e5v6v/t53DpInRXA+hFWngp
maUiZY22NraekmQHPEGbRMe3FLLgXQ1248DCEZOEJjmbXFgbJYufi5F2sIuSs5m0/5zCuvByEObT
NwGMDVkSjSH5oYfHsItPIW5qm4ZL+R5GlUPXcJVQu/BhsRhZ7CuDgCytAT77vQ1rPrb1tzw0vh2t
vhRJvUX7oMy3ysRDxUm/i7HsXcbOid9M7TYVjp8MArNaw/eleZa0fBpbN2tyLLrxmeXPHuGnxyK8
8VP5xcT8Yh6NPyXRDlik3K7rLwZWxiDkB1OC1zpkpIbcI9vUG8nymtMuzdCPEH8cK3hNFAsL40s5
Ppfjt5NghJfohG3G8hcUrTqHuzz9S63B7YvfNpbPYW2xpEQ+aFP3YiWdHyzjb9gNvo6D3Bzi7dAT
OGZW/jEFMcNYYiXIDMMaRYjvVlnsei3f610GtgZnaqGxbb7hIa769zi8FGq867lZ2qn/tsruQjDU
y0JqBQbZePhL010KdSfxc63blxabhsKRR+Ykhz7td4P9wu/tlel8HwjmrkCHuf/s5bzteJDrPj7Z
TXWVZX4qQzq0PH4qlvDi9NOxG/UTmMFzucwXgrKOHlEqInWjYnbpfDKkes7Dkq9z1I9UfA9qGG8n
2/bUilFHND2RdyXWlhwrh/tSGR4iY4bzYF7w62g4S+VlMpC6leUULPZXFlqbEECiQ05TIcXaTupz
G2mnQPtTl+wgFuvUU1dXiIDpDOSjBmSxaSuOQDl88BL8OqZCEZr4FEgP2XzorRuzzKdI5Jegbi8J
DLOqmG/ELJgwHx2EE5vtB/M6YAzELmZGMDuocGOlM61Vdo1sb3qjvwhJn7QKpfYov9ip/F1lAdk3
0ypQA4pDbmrntM+/Mrt65mDypqz3S3j+8/8bbjSYlfa2jdXPdVDaB9lJS6KnOZ4JPyHZWmP2zyqz
N5Hamosh6pIFOEg75cmJQfXGfDHz4lc9NxigR3+dq2BWajdUJFgbwxPgBAJK1pVZKr1HudMYlaRp
eSpBq5tV6tltj1jHHIk9tC0BbL6eG4/POZvmv8zKDKZcJBJq9bUA6SO15i/EBbFRlha2QvQhKHTi
rH8a0efZrbDvQlyko1yeA5N7KxJsrbOCt3qV88z2GYQrYz4C3HW7j/FmYdAQu8qEjJgTuIvR4/HJ
3PtWedTr6cYqhG1iaI/S+RiMhWx76aqd+WrF9hovxwuT0jXoJqcrUUBAqPxHz6Hr78bOaxPCAGMb
vdLMHHLyInlzD/r0s0pwZlePo6rzbmRHDQWlhe6rNrOnBM22wnCfE9fPmbpawehbVXTSMWr39rFP
NNqXOrhONQ6tod1LvXhJE/04E4aYYy4Vp/cV/KjBQtoNGoTOPLgxX+pgfGikUmFQ6OzNEKg+A9Ja
U35IyLjIIiTF4t/JMG5TMp7V+m2A4x+mIV9ifFPb7EhEck9HeVXUZb8M+XUgHubMOilkVkdisKDp
wC7DgIemwcngL4UUvwlC8NAiO6fZ9wBNDVm8PvTMEHq9/abMO+YG9QUbnQiAGG+6Nuwa0WGoVx5V
sRzqqHi1ugmSCRE6/LtKsZ3wNolaPspm2pPnwgJ2IKBjclKGnCeQB5rlb8lyuC2L33TTtirY2LRQ
zGancnrlojhySfwFgEZExb4v9SW2HfyieARnegiiaE7tvNhcXDTOXuLM3dZKxGs6Dbuo0PaJ3h2s
PvWVNnW1iVuCebZN9aGReGILYhSbXjrYjwbyx2QwhW8+k2rx4sDhibYv1C8Hsw02YTBsjTz+pBbb
GK3i6rhtDQy1FaJZTSWYFopXTOnWrDQ/wjKtYt3VZtq8agI7rjovnaL+4gzZZTkFsgWhdQO+/SQy
x49CpPN6vOFqO3cmoo6JyYalY/tCN7YcfF4TS8LnBL/LRTmXhvPWYa7to5JgiPUzlYTr+8VDnj4k
CktIiIWiI7PpZDGPacqcsVG3kXNTRuOfHmP+tXtCnkRPpOJL0bgzCIgydHxmHR4JMFTiX7oC7u9i
p7X639AHpwbJU1FebAgjnqjGm5HPRwN7RInUVmAP3eAYvY5yOHdW9dgkxjbq0nNSYrso9Z91FAJo
8TYa2tukFXugqjtR6rul7RnWA9WCFGVN7SEbHbKCxTbBWr2Y4ZF1kcc2+Aym9MoFx5gPIEVVUDSa
j46mYcEutvzab7oR3xEt32EpNptQIqSRfkHwN7YZ7X895b4MWzDOLzOBvMmEb2AuODDGhHyCsWVJ
70nUMaAMgTFtMCg4mhB3Hfgd7KUpVrpwMRgK96zX/bCZhOaMY+JEf53YsrJhCMzwmMcueK8KItv9
w+pvagj0zIJX2HqG/YTXShUu5uKtg1Ag8l1hNjuHirRHa/MC+yKYCrTdRZ8vafpZt39qXbi6/afD
PzI4l/Sg/BQTPdDYat6iJUdCdR/R6BwAaTP/SsaHvNX/lYpFSYejARAvoaL5XCa2K61TrgjfbG89
wQxD/QF/dG0zYzvM8q8k88CuU7gyjNIgVxRNdx6NLyMhZ59O2wQmwxwEGz3666sZi3THLPSPHo7A
bvMdJ4RZA3m24LsrbeflbY0AFl0yinEb3zdtf1ToVL4grshnnUE17tF4gTJy5HVpewxor2zZ7NLk
EKiRh6GBA5wXyxSnuf3XNbmnNKTyAGM9M9ZjvWM8XYdM/7IaruWlL6+Uwe8hhuuZo4ATgcSrbVDB
WnX/mZnNzWBFYF3VrmlLCBrBl1XgVTOjmrLIKt1+6F3HxO2X8VGrUe6GfUJqsX+cuvQlhz/aN6ta
nUKGwO6ixRCk2uit5q9mFfzDnFfnkA90FFiwibVjaEHS4DBrpE20+R4GX1X8zsXkGusAz7SZ+Rt4
nDhb+oWfa+nnnZlH64c6v02x9hGhvG9YDfFr1iqWWbliMQi9RyHVVFd9FirBeiFutVm/x5r9Yfav
yNbqVszBLkhUPzejN0S3j8h+mIr0r5vnlyLftdzrJCyAp7xDJPMFjVAVPwEHe1fH4uxorReU2mcX
Oz9tUHGKnVgt7TZZ8Kuo+r4AuWXKRuzUDjyRBYbHdVi76ZFk52bLoUak5zCgGiuU+UriLL7b0xx8
NOsjmebdSxzrNi5C5oQ4xmbkYRFv7cwuH7tKyT2mGrPHdtgIi45QyVu29smsbOMgqg4iB/SpbZfq
J1xNgeBViHh9IS7uCwKEXm10MDQkvT1ucbgSOqCPVHYk6bM6PM2qWWPv72p30nSyJIoxY9u1P/HD
fy5zygjHqT6k4MvLtVXRFuU9r8vUD+T8OZoaMT+HQaAykWUuJmls4jl86WuLf1N6lvWK+rJMVr+r
DRTQNulgjOnTKeqV/mAquH9QGNjCsMKcuhqUL6rdbdQYe8s+y9ywYD5hUVAOZuxjHOB/kzPIwv/4
MMz23R5iiYqa61Ri9TYQhA2jXos3yVyInR0tZwvhkIOWdG5fDruhtT4x3rcUnACxZcguBAPrXCtD
pMHiSwoLeoHGb2AAXSXgnDNv2ohQu4nUeRxMtGvT2qcVI65kIkLdWUzV7f7JLvp9pfJXoKmyW8G3
7MabuuIAzunTRieRyCFJG9wUhcnpvOZ9ev3sNP06t1KeM+rJpZYe4+8Wgaj7wsPIDGlwo0yg6pCp
Moor/2tM7HymYaDHm74yyad0y1c68cI0SzRtl5zWdtSAp0R2zrBvaggEqjdD2Ae+nh+wVBbJS+VQ
WNnjCAZqkPMjMlmxbSSQK90k9o/JA3E1rXxTZGdZoosx1XweMTea6fQWt+gNCc5DdzIyXHJ2f8jj
xWEQW1EPOtZXMyzWLc9LZK+gKdmWIUMXpIy3cBzFQMJYNHayVYrWNmp/4CWT7qOFdhcje9a69JeN
y5cka4kmdvdeqE+qXf4Yy7zeQshi7JogPDZU35auYJwvogOxAq9qjI/AJn1hmOTfnYQhVVwbeITz
Xy22NGyChBTaksKgLFCUDayERWORUyTEYTnLQUQz/gF25xymuH6orOiCp/1nMTRxpCv94nP9Biet
slKO6LUmbtjkPlZtq1yrEhakID81blQDZtAMgrez1ABXMuoYGzvYgDYd3DEaIzdKxg+tW95acmjT
snyma/K7Dnq/FgacoCC4lmV6ETHHHE1MvBnyGEhQv6SYKkMfVmKHBwGGYaVNiS8S8BMap7Jr8Gpt
kq787ALxtPByF7zYfItAqDrByxhBrz70OlrwiGOfUSDet8KAwMF63t8cw/p2bgm7cFe+OlUrN9jI
cAkmgGTod7edQLlOoaprMwE0fPW/cYHLph5lDZ6NjJesIWnl+CsAn+/bfPpFABj3TSvIYSXDI/tb
9gy66Y7Sg4I5EaTa6LWrxGlkCto8thAIM0fmXp+ZYW8r/oFoH86VcaL6NBTmFNl8iWRO4l0DThIM
KpX3OtIfhXY2gS55SzGMHAqCeC+Ns0w4cPVU8Rnu+NGgcjtn5ikxw24XzNVzOWWftkOuNa+0XQZQ
eZNM1JdDeNVrGjiYy5sRJoobajktXzr4VhC8LLP10BXWd9E7XFKll2XFbWiqj7rD+lgqTCGhj3tx
QosjxFOFowyATmF4Y2tCL44CBf9+earz4Ir7/txM4pQ02l43eomy/M6+eNXPZusJ5NzLYOO7wPlz
L+b+O+2jh7lnsUYiL0mCwpPjdqds2RuRdmOzscpfl+3iqn/oNOOjzcO3ZRxetVq8IetThqr6iUGp
r3YKErPzIzDbHqKxnbxZoPLGidbvFxsrfLbs9Ej9ZaK1ScyV50hgm6gz0U1zM7OCljg/zMGpDQED
JNQ1HJaB0R/aik0f2AXfacJ0Qkbk/iy9/qxSZk9qwjnJUOw6jfk9SdbqcMF9qgr4fEnDw5GYzUOR
2rnvMICMRaF6qeTGUTAYqHZyTenENjIHQy26GCe2abBmsRj/AdZJNsQn30VI4n6B4GF2bb5hSQz5
ITlIP2zq3J1Lvd420XjgOTVcBvRPtbDxPaClmsSFtunAA1gGM690R7SH7HU4hzcOomObiC+7Tc9T
ShIABBHwo8wZtkFdBH5U4XtWBd4dMZ1idtFodvW3qGjzs6ROBc+JaR1eywE27KXlvw8tY49WPwSV
Ne+Vge1G0oTtpddgT9dh2pLAsqoTZHWl6E4zEEsvNtuH0eqOOiyohTceL84OBEbMAHI45bqVb+GW
EdZJGvYcMBU3FfuelOIH6jwbqtgOiW6tUIYGq/TEqGDfWdzR5cA5O6cdh1MB/AfdNd72prxHEecM
4Ih94vBMtkx8Agw/WKaoDadhG7XOe6uYbxKGTRAHF8JLexmrj04eH02FIUOpZExz2Ve0obW7Q4o/
jZBKN8NMo1pZmZd1JUQGgaJTIwaRL8IkFX/U2C8WGm4lDL/UAcrQJDixULfxYYoDVTiD2KmPnzob
qkgmi39FjihKNm3b86vnq0d37ge0mgwZlu4wsWYi7fOQ+GzZ0t0obLt960DyJKLTnEN1oAOvMOYM
Ep+YOQbyhjdc7pugOrMv+1EIQ/O1wnpxElslHg00beksaISCOEsZg6kcilr1utxIMH/T20t1qSCb
BH9OD6OH2tzFbZv6iYYETMATW2O9AhEQQSuTk2ZsFE6y7t5UI81z+Jqg4lSJ9VGxRnRjsCGBlRC+
gVnB1bP8UmTpKz4qvpqV5x8BvFCOvUZ3pGMTiDjzsYEvc7fvpPK82OI2SOOVRWYbk7G/vaj/ZrhV
aRlDEBbyos5w1LvCH5t0uwy9N+fs57CS1b2+7vrUATvWZfXSgserGmKQZqR+dNV4YBvZQa/lv3qc
39mXooJQ6RnKK8ZLngIiNRKh7WP2EeBGCVdY7MxIRNOHrT0KqCVOdR5gP1uhXNe/l+/MGq4D2vAm
ZMwH7099SiMKxMoyX5ayfWqpCoyiPSgSpke77NfeMynjZyVSrkS1X1hafgkchfa+OxmRfhbNg5wR
oOhyVq6Aq1XlSVMAQAzmjkzpsqkQbd0WqhGAPt9opotVEJqL8+kzZBV70ryA5d4zyD322XIvypZO
B7pGytY1S0HwRY3LO2RLyqw+ki88U4074kQVJM+Qu4LbYs7/7LYYCQ2af2YNhzakB1PRXBlLwFBO
LDp8w+XRDk94HOvVpP0yZOHDnAaniDFhD4gFePWGS8mTvXiB7v+TzpEfqPm1Q0bo+s+0my8GjKgk
td9QhB66zMG1ysila/d9/8kAeBNXKnUc3aKxnIOsHFZC5FeJkOspQnlAp8Mum7xh+3Cz4mOW8K5m
7cVk7B6r47msu2MjCfbA/toUPWYOrNWEw85lq34FKjYZm0vY0LvnvrSgKMNpBEkQjhSkTvuHCN0M
5gGD5SZwTF/I1isX7GdTJk8Kh2lFihkP1zUcstM8xufcKXYRiPKmJOiqNgYAlyB/Dar+TVesY4a9
JhqUN1B6MDbNh5GCBTnX5l21KQ/yHstS0UJ6bJrICwyVu7+fzV1n0s4W3S7SEQSa5C3A5cC+k2Pk
dB6CCTps5SpBtVtGGwbhB6ve7uTL9mRLP4LVcoRN/pCgAUhwv44yPRs4/IziU0VM0ypMxBh0Wm2B
n2HphBxwMefhPht4UuaQPz96BmZyZQnRRIp/srw53LhhGHqGASKh+y6JplICVxjZl/ht6IxPBBqE
4an7omp4IkbqgUHekdK7t9LellLe6kz+EL6A6DEfq0H5pWzd9gGqmmbfRyCCQ9/5ueXwhReeGUxu
zjFMiHfZWotxsJAPaS2pm7A6hemfSIlozzHeUmSMJR2PkvVqazP4UtNHcZf7mjXsNDs5BgaRLanc
DIzDGdujqXrwbKpPQ6GvijAnBKAJjWUcfoIeAe/MZFlAMJ47g2KznO1Lx0R/KNVHSJ2EWo2UsfFy
lpz0zM5Tr0544vkhdkMGSqTUYQYuFGJLO350tbUzlIVKUVn+kQhBqRV7pVHOBKAfR4wQIQEyhrFz
5IH03GMkPs2yc+ekeQsnzGNqTvMx/OnUA641YR+o63wfVcFFw0xGROxUOuWpcUC0BnlHL66ZkrlF
n7AhGoBxmrMuSwq5NwNtb+skjtma10Hj7VytyVxlIoPGKAQYV8PTXBAurYQCtqg4TZApPTF3/8Ky
eYuyniNnosJhnfBOybgWrbw/RyI51FTmLHtH44SoZ3MtSx2nu4bOCKc53aKtv+YsLtpY0nRHB8pD
ns5im0VCnOhan03NIJOP/4ybh0BT6kak+11nwTxfDh9GUd5GOePlbja9La7YVNuNKEDtRXXzWMXO
x5w7kzskwXNsQdGpaAWc6FKtXHLC7nuO7xdEaS+Q7GCX87EdjDtlA827wrGqbJx8vJagAEnRSQ3i
LObLURlPBp4xenWvZF42VqCQrS8TskiVwwDB/7JQ3ZXY+lIQGfaTmr/AgOAtswntN6eiodlnfKni
8IrSN8I3gJEQtAGxgTIq6ZZytdwPS3uyre7JwQ23rhdHy56bG9JOAiUoomMD0zVRT6HFWg63rZOX
dwRPVldjAZ2j5FREMz5MviIUA7KBlfkWKPBvS/BgnSYhZUUvFKuu1ulbFmG9a9S6OC852XSH5M5Q
K/MB6+Euxui+ya2IpIwJQifqnMeQhImVKm9Vkt8hJo8UmuKR1TugHqzvWYsPQ8O8TYKEZdA9Uorh
/ohGK9vZdrPtq35lNDJ3mbTdmCqxm8tfwOacXpwyBrdplabHvqBaEB/MJrdtk6AO/sDU97hg3CBT
z1MNM49dvewRWXna8hKYCfJ1ozwsoIo2Dv4UL4im0lNF/2ZK/WHpcecE0rg5lUMjbilUZ0lwNBkw
99h1vU6zfWesOX8XukLrSRXRE+uFGW02LVQRC3DhrFZUaJPxZU3czHiSPVAgPNiLSiVsNDG1YnlX
bR1HtvbdoNLr9rgllMp0lNjSRPS8qclnp8a1Yu/GTgnsezYX4ZZS9BZl9k7tsV4xNvgJa+JnwPSf
GyW1oS80KVubIqg0qfowDvFjYJpXTPi7JIqpHvCBoa61OyOlpuk7+ra4gvvSDQgj+fxSCue3mkt6
AUSnFq9RGTHBDU1+shK2F0Z1MyRMDJauNB8tZFu3TNFOpNFju4ieyYl9R1nmNxDEusp4Erl8cWgy
NkKP4D41ewC1D3Id2NJicjpn746iPc9S/+pV+zorE6VlcFpIlaGKkHIfCWlYFTsVAlTtzoQcnAhW
fo3DeIt785kxH8ODiLRAbv1a05XgBfjghtxGJSNE5iD5Z03mY13qlyBODuQuvcLCZcicyBhGbPv8
DKr2NsTaPuOgDrt1qNE2NG58OIJiOWg58Exlm9mGr44WWAOYQPO8cC7hRCm8Jdeeq4W4gQzaHZl8
6vvAi0zaCcDC6ti84wSZeLTeNSNw7dbeM/c0dkIgGA1heI4WjQsxRNJmGPNWcBXGWgSUbz5mQY56
L+7SKHmAVJqehtplspcL2H0wrNZDa3TnvsZp5bBLoGQinvXTb8O7XCwJvipN5fZU31qdqwDt4Z+5
sOJCdMqVXtILVAXrfNa5E9HrWb3no3AROMrVx+Qq4+CNXGoJPuEgGi52rJ+N0dnjhPA0A+KRkLfA
UHizLY7mlOk5svswoNlgL4xRv2N0ARoLbR/gOYvK3rf1e4ThPxwghAhBLRtI/ZU47gMyWXImTVae
nNb5MSd9T5r+SAaQ7GGQEpnAgWd96/W8mwJ45EOiH8Y6oSRIb/BQfjF+cM0rwb/BwClJJGVxu7h5
64P2vgT/6pj5RjK9hdl415qk8KUAlMHG6VvSTlsR4rNLdepmpuCjqp6sZsrR01IQMqXtGnBERY5T
nSyBF8zF4s0LySnVeWyWYktQZjsZku9ujLf5PDyxcT32qqJhnmSwukVv8z/d6u9tqAW7OpioJDDD
EsXKsUxjy0fmqnEdLxY1q3UP5/pbjbkN0Ono0p3I2uC89k29OId2+xUKHGWOXbptKHPaEH5/Rt/O
0L3XvZbBixRbGve9qmmsB8LhWOX5BxEwisWaepIn9BH1+84n4cJKOfZr9aEzN7O7vdSc0+rCHQvh
GxZuFcfcCqf4ULDHql1/GNv67HTxJ6rZIS4bFBGGXSzuiTxdGXdzW13hWh/Y+IdoYN6xX2quSgCY
Cbyi+mgPvzVWDHb6lFSw1a7Xtb2Bf7Jg1Kk0DH1LZ9LgibSf/XQoBLkVbeGlDVlmEo5wfYaDZZZv
2RyteBC89DPbUVIG/ojG+FNACiey8eva3quVb4TEa8W3FuAX5Dcy94hCtqs0JjQrqK/zqOBfgFjZ
G0/TiFe8y69hADctaZ6Z9OGtA9RLslYLssdhmh8X3XzCabtTZHqQIUo/XuqeZ8XJ5vM8UpiZsf5L
nBfD8PjQBzSknPR+wqOqNjgD1wovMXvHFTO3Lt84CQpTKalWo61aLFwGLGixm0GBeZ7wA7EHAUnc
ItlokzJf6k/2buUuCyJWHnDLBVcVfHIMqQXVLSiXjcPglKkA6LWc4zwu2l+Tc5kxhHgXGoSMNrg7
XfhC/7bvFvNhifSLQloJcL7CDU+ppZDVcbVi+NesjSmOmzerwAFEzOo9HpBZtOypcvgmrZIZjhw2
mMioVX5Zdeq3SWju4pDk06S4QU4cSVfkWzmzFAXY3VdbdtsxHr0sCLh7h5i1FUpJ7h37DhjB7TgB
CxtI+0Y19qzoKxfYDBMF6j5TwI67WJOqG0qNmq/aSj1heSpjkHnpGE/j+jM7B0BwwxQs5bJVq+Q8
hgSFqmQ+Z3O2XYyArowbuEn5kkdxAelwMADEiIhdPHEK8jGo01On4BScDUpDnd0p6GL2Z01KqDeG
ExajCvdID44+Wp3eRcHWWqDK9mg+5YNz1yqO4TDCEswyAuXGZhKHOqE5A586m+T/yrE59jqRArXG
efODlu0qKgp3qn3QqOPLUojxgF++T6L7LpqyIVQMasIMlX/2ZD3l1Ujp05rbech8Er9Y5woM7Im1
cyg6N+TOaaQG+UMC+KVcgtdca7/nAE0MheUo+u9GRwg20mi3MKEPyEiKAZtFHFus1BDjX1G8KwvB
BNt+KuhAWIa4yxfzpI9PueSe0nCPDzEtMdupz/yBe9BRw2NbuVnq+NFn9iu5TxxFwEd2ZjzxHMbq
vyTVHoZJXux2+ItYgMMpbZdHMzCfK7v6nlQC6dU6/tL5dMMA1EIUnfKRoKXl7G2ajT4ht9gwmyk7
3Y8K8Zqp1S8p22OqX01i/oVzAhj0r0BXEJ38CWLlWvAhN9N0tBLjbao4tZv0EAi+AIlEBOK0DdWb
DNEhlPwSjwxcKWMXu/UAJfMAInDFjacuLxaDdVXTd0aHfK+c5uih5rfTcDwm1FAs/cQcvQd9tB55
5CClq2PFTMqaH/2agaCcGT2WmFJzXLFLtieuQ6Rs8lvi9mM0HFj97IUtXRq+5kHjyFrqrVCzZ2c1
yXDIaXRuC8m4DFGZVbOQpTseyKZz+9B4VJHwiyzZ4tcaw89hDW6VL4LypMG6jtJ8r9mg0gFR5IF5
VafkuKxGQiXfpRY+fH0Kz338aSZMhnmtatYUoL32lbKXU86NZ+9Ks7gYi3GxjR/CGHzzySYj3Drr
dDCy2DTyNWF2YJnY5sIfe3FckFXPc2Z9Moq3w2z10oORZOfKfmil3zWkzO0OSU58MYX2kqnbpagc
avhVrFBzZ/SinDF39zygPs3cgKUi92lsItSktCbBLtV53gvqKlV8WtwyLN7hR4tIHDLIQFV6hV9x
KYrKn6PPuS19U0p/gkq72rwxukMdyLctul9uMMmUzsoj3Uxo4fYgXNET7a3zo8KAImuaQ82Yv1wp
vqGJvqQcBvZtNUhsvX1OcK1r+Ps6B7UEYtfIsJ0ZHo4VegNqo6r4KnT8DSFpTASjMPBx4xFGDXeN
0h+F+m4WGAQWfVPCTYp1vJHtu6KfgZvy9cMAGJ5ngjADhyEBcsrPQzmDiSUhCh8PlDanM1d8q7W7
GuAmONVrX77mCplpNlV7UXRuGwNnrf5Tz1x7XCtVjiCv0HAzyJ2fRH/Oxqdi3Kvk2pxxv/SHZKo9
UwFiUQSoOVw7MtslQ7otw28bfSIFO2Iud5Za+KpC37DS0q0jDJKrbRS+hVnBicIPWw3Pc6H/GSDI
Zwd0s6IVbi96L+xDOKXas5mXqMiNw8YFieOpH35YBrcJ8SOpQ7ZlXRznejf7eY1wPwmSuQ2rEWhC
Q9KB1RFeyZkl4jczn2mgUgKl5U/TzA/tdFEg7ZhDcBKWsp1ixRUwx2JmuNPc7FruXmN8ol9I9C97
ihht7Se0uWo0qMK07QjSjh4b1gz17FgTx0TkznmxGeYuqw7Usrqi6g/IkYw/2OqIT1Is1RmEZWeM
mzQEzqhonk3cqFxyygq5X7rPzkH4NJ3DOD7GHTA3XE0p4XQKJvT1pfY13iK7zc8tEVHjGkbg/Gp6
fK2TjwSu2Ynw0NXHQX0WvIta7BmKz4GDSv+ZhGCOtbemPCgR+3fGx5HyIrxN7UuRXjtDsDFhnVt8
Y2DaVIyDbG0brkMD29hqHQY38zVhOkMi0pyyvRgZ07OnEWaMF/fGZpJr08kuibLz29DYLpBiBS7y
HH+8CuYsZIABnIjX5dsYoIilJJVXnHQ0s7NcvRsFOw7kWZU+XdIKq9eir6V5q2iIwgWpjhpyivh0
E0hYBNcUrFb1weaC0PHwj7q/6p9a/oG5LqvP1fxZYKOuiHgt4Z/9EVQkPeNrQXeKFGzjWtS4BCEG
wA5yTdgU1lZOH7EKYfuB6Yo1+UynUc4I0u3GZgfHMawvciWGwwNLwJVBNbRoEs3Kz+3nNnu2Gm/A
f2y1sHJjjvz2bIa/Brk/nXVk7eINChYY52qLZduF09HEEaMYZOTT4lhyU3S5w9aCBs1x2jZs5ml0
h3OCFA+ZxFAn4sMwFkFzW0fc9dSf7OmjiDuwvMYJfiyTdXnpVTj6brIVN0fDsJlfz+bq8mWn35Kf
DefAO4fwTPi/RggkGyCsNyeCxCrSPS7fYxuDe7bS3zJh7VrZ/PaKCXhQxQMw1R0ePvLjea7dV82a
nR4RzVgUwWlYxi8jhGNfAiZlXRgZ4pVInyUvjsCAZMrkxjwfpAAUGzAaMTGQcpJ7Vsp5OXIBZZ+n
x/Ruts82tGh+7IIRtvKzUeHKI4jwH0fntdwqtkXRL6KKHF4lQDlZlmyfF8qRnMMGvr4H/dZ17+m2
jwR7rzDnmEOxmtV7BqWykRMPYDWmfyCTvbmPWm0tN93VopJkC/FWGhQF7ESLKN7l8sWWQTm+dsY1
HE5MpVYqbbE0E1Uz/xvZSPW6dErLj0HBCYE0EFNWbsRv7cTZXsFqM6uDMdylRPJsZJAAB90utvYm
kkZwZbRNrjDeZYwECFHAGK1ymjRmLXq5zc13SOBWgBm5cQsmnUX50UlvLXoRJW49S5oR02AfBNsb
EkAlL28Z90V4r6KnIb/L5qEJzoMImVeeJ/DNHa69ii2Ym0DtU6Y99appsb9jOqx/E4K5W1YcoDFZ
4L3m1cRSIN21g+OrKe8uCTg5tleDEJ5Mf+3nje68lMQeaTSjJX47FQP3oH8r9Yj39awnoIE25Nic
nPlDYGhFguQBDnNj6NU9DTgDz8I4Tygd44dl7zLlbpfvEEwN0twFkEfT3ibB3eQBNJLdrPjIdRhD
IOqwlXfiMJldoC9hr7pf5IeLxleE22EEhEsC1iN2ziYLdcwsTp+5Y+8zdjMSX0PPq7HyjPHydi8B
uUsGQlInO0Y1mRJeS1IMT6jAPhsIy8d+dKy4UEFGLHf1KoO2QKoeMzvDV5LpxSl7CcQzlDFT4/Ky
Q/udMYIgSYH3h3FkEONcRpaLsdZ5zNpwk6FhKgNDOqnb9026rwV+lepS5iV9+51N/R5y/jWHYROV
8nqM5zUsHwYK1Spi/6mkzr8cQaZFBQz1kQG+5erTiUUgvF2FfAS+hxZUZtz4Bsl9jAq05lnDq2p3
LZFZs3QV+jGsX0V7GXFDZpsiK3xbzb7jiAdV6srDKGHJgvTHZnetob0MMm0DHvffRP4N8Wmmn8rp
pkBfbyGbdwbEioly7PL0z8Yl0RriRmG3l8i2aXCvc82zjVK2BXsywXQ8zI5NJfZDS4iKxGBuCSvW
pw4McY1dalzz39l18o9uy64cmxCxKIKq6WfW5JehGJ6zHZ+Udt6YEgO1oebULbWv0MIJDOdrzo2V
LkG2Zs2ORQVMcMD5YhGHI4IZeVqiYqP7DaXq2k+ewpii+xjZ9ZrOKlbBABCxyCJl2mU1XpJHUFEv
TW431RdtHOHA3ZZmGX7NNpgSj/wegiG3cy4+CUBEdoLmuS08yRr2KXkEYZe/2fK0FgoplNukHThe
xaop+mubwKrmbT0B/GOSlstM/mS3Re3JwvQ9l9D7a8amlwGo6r9DdZipsq38NM/qxmSoY09HSam8
ob6EMGOERAgW3gZ210MiI2VtzxnmJlILAhVq7F4K/JKmMJ20I0rWragu2OQ5UYiZ6hBHzcgDYkPc
UZK7AylRdccoLpWviik2Q1c/wJwdDVRgSovQ33rgj8yWpEpaXBUFhqFJt8qRnnrPUouCLFCjbQoO
rBBXjCk/uuRcy2qkRMzhkhCjRwqxZgHxmnhYQbdQMQEXQcQWuBTHL+xRwQIsRKBoo8Vgphp9xwzf
I4CIDMi/nqFk1L7LVBAjFie0Yk6016X3gt1NI32Lsdip8o8JGzgT5DUwkWiq01A9AeTzclPm68Fe
xOZRZVGMtXYzCbjoTNwHmzOT+WUs1o6l+sWCfIeRXfDHojmBkDH5tY7Yre+2+Yjjuol2xFK9Jnrw
Enenvpp9NfzhBEIBjuVCIAOc6apMKu+Me0Y6Grq+y8Hn9MOt45KQ70Vj7Xj3ZftbphjMu/e2eZYG
3122S5tHhDc+pv5MApw8dfgaoP7N0OAikfBSQ6Ad7/+KBY0gIkooQL5UtwieMujiTaYDQ/Uc+nKz
qpi3DsQsmG6t4bQSHxg4I3XfhApXkbTDsjRWjEnReuvV2xQ955BUoJBeJKIvzK9kh/EjNK/ma4a3
eek71Agzqnp739LBxLjaYg1fY/qCb46vJ/MC/JPDwCclRrIiCUxSnJfRcKfk0am7oZho1G9SSXuq
SBsopx5aKkvqTnmEljendTe0t4CPGh1oUXzZ1s2G5VejYSjKy8ha0Mmebf3RqrPbmjzZ47tI9i2K
qooYOJYN/DbTLypyfAUGJ4i1Xe5cO2m2RCcvPRdVi8Ld3Y6NOwmkzUKsDJBprGTXsgNxCjdWPLV+
BW+4m9j2YSAlvBGH3kzEj7pdIk8CqfQTVOa0+rRScAjs8pDa1aZqzE2AW1/W5BNCyFduCehxEnvi
Cd1XvBO95qVpsO5rpi1Rsy6wYy2rKzwlLn0oet6T1Ru3GO62gvrHNsZtzgtecgLNgO5mSSUdRt/j
VttCXjkiMNzJAWVXlT7xH91jogEB9K5HsmzryQEHw+AXUFZEZFbUdCuiVb04w4zB21apTDBNXK28
9uXwI1PucrmgL2qDHWx6t0P8k8x4C1JlC7p4N+TOTXb+GUl8iUhJCIW0rQxg4g0lrga2gBt+0nN6
TxmkrOzmmAu1JIYsFeBGnNw6tO+JxdkYQ2UJkg2O8SPm1J2J2XptIb+6zAHbYKVA1ULZZcbJ+2Ba
jDgsuoV6IgqDdVW46uwMOmGW/tZwZ4sezuEQn1J1fMwIq1KrIGezvqh4LfM+2+i99ikl+H2KZ2PM
r1n22xQhYi3xNgoCiRXtHOIOr7XkIEfhRYh21xnOXzg6bxE72qaS+U6W6+MKTs0L05c257g05B/2
J7+dMri2qXj9JEj3q/bA9MEV1UgPa2QAz6JEXugs01Gboq2doXxb86ZJew8Fhmvr+WEY+nPZ1c9m
ahg7HVMdqjGSAQdilmH6kOYlaQDaUuxt5kpROd0jJmnklW8sS771BIPOFK6tPDD31V5w1WxAsDHC
fq/y62Cy9nf2HNjonSbFg1Tum0J4+jjsOU++0pjfkYMXctwvLINLGuHFxFuvazzpzB4Sfg+bEiUb
im1v66dUWVyFJ0U4Ay4nlRoZzp30FeGK4r2yPmYk7Z36SQWUEblg5T8TgtsskdxozB4dh0mkJB8A
OjkE8ZTIobWKYcuZ/CcT9Q25EAOO385gZWxlNJIxvZhh7vv5CU/v/4ZnGvEeKuk5Cjz0vr8hH73o
5bXBJYa7HX4ItbVlJJsGn1UJRqUsFBjy30P2OpJpNpi1r+JoE4GJZJHEAZ2Nlm2exqm8NGXmJrWJ
lRDDbdns57aFlanDqSQ1Y+yeA/axQg7OYq48hVkqd9IR5rBrNczXquiqMtKwc+mXUebTSB+J8xPX
j0SCbhoYBJsBvlYEtW7r6vNlqgx8bB3EIoB0uvxZadxnKVp1Q8E9wNs+g/k0GB8UiDOsqXFLq/Br
iwAVJ9lyg7hiJi0wHY5xrO7TDmeduCFm2OnRY0nsIGKSjzamPks9BEmXOENQ3pMv07zHMkSBfiT1
rQPbsAx/wqMU916dOuh41FuY1luV0fyCIQoGOqMJWgUeYVXaC5vqodf2RswiNovgXDl01FRoety+
aMSedjT9kH0NhbKpsH2Tm04iKpHkuD+o+LxklZdlJvklc4xzfJ/2SNxJFarL0DNCTDJw0k59ZuCU
Tz2n0sBvhj6CmbY3gF4wsyWnesxvTL5e0qDDL2C9mtlyCLHz5CfWCNhaY28w11Mdc6PM8occLJAZ
gw0gjBapo8tP0PKl/AqdhJY575WbbGR7ue9/07kFbzR8pdj6qKZBGUUjsoYxBymcaqm5GvrpG5jg
zRn7s+C3XOdzhngD3+eikKegl+YFGwELJ88Nv7GaiQ8hzV5RxLWXYpqCS1SXD1sntlvRPZK+uerz
+p4BwiLpqPvXa/AXCKXjiCgCpHqp9jpF4Q++t6cUpb/AQJ6MIX7HOaL2Vjg9awEhJiZvzrNq6tek
Ur5EP9IWaCyHykn0nlYLzMtibmGYp8YGttphgoUd8FVXTY8k2mgqOvcy2zgG9oN4vJhR0uINkX40
Lb2ScBNv5nhkuRW85HQvbssHuxZ6WWHwCMGtpPpDFRy+k8C7CtdT2TgTMQ/GoprWioCAHP7OxEET
7Kg4PQYjDoi6Vf+qFE9bmGmoVwZxtnDVM7e0sHTIprQeSsVBn17dZSbWy1ToqgJoWwOa5FExjI8w
njZ2Glz7IvPDudx3jbyNVE7fQn21KSmVQtuoo3XG1W+5igLHxkzRiusvjcb4njCulS7qv1KGRh6q
zxDEK3b6CLA0tlFDlvZRU7y2FL2rXAMbgV9PE+JNTlLgPen00OT4kTe66Ra9yVUOmjAG3pAq/QGv
KHDTDh2jtSmWgPHUCi+GjbrIsWDbsjAtZXaCRi4xFLdwfKTHgVTbeBJHsxn2LGy2sKzLTZLPb3GJ
OxzePc43yx1CushB8hGmvYiM0WNQoT82Pm1RXzGUeVriXOWRodGIIASOepCOHyhSjlXZMoFBzMtI
Uoss0tuaJ8EIp6xrboZCQ4rnEg+6bB3VcWbpqPojydnNgpXiiGMe8hCM3HG+vJR6By1BVrZ1Y26F
zraBGQX3WV3xCff53Q7D2xAjNWlU+1C22VcUMzhuiWLqGQFE8x+7kH96Tbay6N1Oq94Gg7wrUniQ
nRr3Upvv08iqDN4GMRRmepQCThwicR1TU6i/gjeCyW6aMjGUTi9mnj+HLDqJLvxc0EqaGI8N409S
NnZhOVe+1vd+oDIKqNn2FrLXEh6mxcq5UsM/5q7guMadIeu7FukoVtDcFaNWrdqOkiKn0Il6iVGg
fE4V21NJDdASRqphhX0B/VnFHUvcbdPYu4RtbS6Ne6hW2yZqXRgqiAM76lQ2CciYjpIEEiAzH7XN
AkJNMTYtrUxFI5dP1mVSU9qveNMCGCA/kOQNk1VtsQsmZU88h29XGah14EkOSEcWQGx+5PRlVgO/
qKBiDN91TFCd2KJL8MYK3x83IAmEq8zO1pAfhob6F0UiM4wTcvMNOUm70lYvptG9wn/ajUN+I93Z
Nag0wz73e0W6ZvVvjMRsMFCC48/ZLIjhKChu9pRdOJ22atwfRhnqBisZqbSefSptm/Juze8GhhG5
f5VlySeJ4J8tLSGF1otQr0CLz6EGlGBIDoJtn0hwWNIWIMRfz5N1q7XUi8wcwB4pkSbShxmVUGJX
e2uakP+Wa8c5LiQrwqJdvD9uZ2E4oBYsnHijShbFITkQdc8dryPlM49h/KUuozqp3msYyBDitM5X
MRFc1IFcYwERRZpnTRRZvJAFuMPEYW/m8PswMNFf5pBeie1e6bzJrIgb5gYMonmmCSCX9X0XBKfC
1kj5go7CTdqb1UZWsTgEv3nv+GOm+7UmbYhr2pJl4RUWhm1dZXCEVd1hFp4yvVv6o5KbkpqfL+1P
q8rPTEKL1U82MtyTbJEpgk8QZlQwp9swYD6dTrzc1R/1465RHmpebAmsWLUmAojIq7P02EB5l9PP
tHhWrbKWJv1DG48TbswQ85OROG6K8p9ApHUhKKNrhpHoi7hefOh1uGpeY6DhBZrZWCbanvVL12JN
SOCGlBq9IKNjiIyVCq8ra/oXFYGVrIBAz8a9M0U4KMa1IuV0bg1iAkTPQJxs7WjnHzZTdYJ/mIIW
HvSFMLspc7aRae20hVi2pIZkgllJSZ0GCLEEjzFS6Rat6i9ym0ZwiOOjmICvdN/m8FCWea95X8ZN
vU2CI7FwoeEcydbYarK0np3o0FD7l1hJQrK+gv67Vg6pMNwW+Z4xfxNHuQ5l5Ucls36VzIwN2bDV
AdvlDtKImbuTEn4pafSiGMIr4uQYz/UpnwHmjdz3TbArnNyzQ8ze8R+yq0RUN3NovqWQBCnhUBEk
rHPxqjCeIiriYNtkG+PZwiu4syttM6DeG627DnEIhgERHRay9NEPUG05ZP0gpfct3mIrBT1UffbR
W24TnMOMRUHYq4KJiJbKZVqoAozCB8pUHY8eZByUAEdJl/dhhOd74Gidpn8cYy63+LFuw6PMmrqf
L6H27sieJN6AnrLuA2Erh/7YWs86GT8L0yK2ssJzrT2VyfzjhNxDUgbiIJ9EDlSJrZWa3xTxZ6JZ
CWlnAGXisV70DU57cjAvWNNdptoql6+1LLfFFHjIQL3MeCVraS1eaikkcOuUMxA3ebm6CsYtEDmE
dKryGKXiGTTyl9LVmKnxwaCn5G/a1+ByZrgbeGB7B8YHHxbcnO2oNn9CUr8BaUzJyHoqYqBKcgOH
BZO1JCW2ad63+KaZyWTSxVqyYhEqC/RhNQPIVsKRwnmdy8iq2mw7z8vWZzwUEOsnDRgI2/EOl3ai
5ScZ6ZmNUGqoG2xIjUueJdphhdRaUDPA9P8S3UEZXu9t9iE86R2PYE66dI/JiVQbHvVnOuMN5quN
WXSLOl6cQE9ybHgtmXDj3CPjmyzLGqJDthkAFDj6o81e8MILcaI+tFEtS4cq3MbdMUHzC8NidrYp
nQ46WLLf6+lUIbwLE6+Tt4wv227HZS1AdVxM8CvOu1o/zPk9HxDWod+d9fdc+zVYj9h707hapeIx
MeH8irN1xzwU75fQrkAhZwlwF4yvTwXfneljJWVRCI0EdrbC7W6BAsh4/ZABoKqhpGuXhK7RbzgV
NXyExlc+vWdMUNpf0DRzsmEWoFzT/qgNZJV4vEsLib791sG0w8RkfTfRF5rTA5QA2QP32YBxBcg2
OwQ6ljbqzU3Oxi42o40In+NAGRKdLBheBtDvu619jQkqB1dxzsj9tq31D7UDJlwVSFru9LtQnQ3P
yt7t4tFxYRI75cUQydiiGVgBxk0YHrR800t7Buikf3tlUtEQbnTwgIM9ESX1SvW11iNkcxL6GNbc
/6TmZsZ/5XirDUiX8NjgxJ3rfqXnqzoDQ7qq2h8JW3v7ZuYbSz5RGubzt50tWkrwSwBDSMvSjqJg
eFm9knKf5DdUAomElUU8RYUw2SuMnzimLzoaUF1IfEO+l27iNyAotg3SaZEM1QfA+o2xI20ms119
8NX6gw5WBuYY1EAWIXsQD92UTyALVvliSQkMbXqXHSBTcAgItHKUanDEgLx7BSbH8c9SvPFa0VdZ
9TkDlqPcC/tzEbRb1mlq2AG/ZyhCZeGppd/bl0x9dkvo5AO8y4yhByHOLE5gGKv8U16SMiYvZsuv
AuDGNhHSKIDKlrHtb7LYPuVDuDOl65D7pYKZJdSvjFK5a9YBDO9VAybGufYjoGbiDjF5ktQVU1lt
CvPfqBNkGAJtK/cRk4qMP9QxH5JY6iSdsXa0kAxqdhQ3ZXxHINS1uz66k+vBq4Uxr/kqhDtgphw2
fY2vDRwGzPXhYpYPTPtclyXqZYwUIWt+MnhRY/P2dIzt36u3gqAeg5P1m0YHC9V5QmESoMDTyHrH
0crk5bVNrzwpFq4aR7sweE4qGGhLLIqf0ewY1G0ClB922ZIIIobokac2Bzl/U/nt0uiWlr894AOq
DelqVIDikbJEuR+pu0TsuvYmxisevT2+rlrfsEwZuMSjARH/D7DP2Npq0IoB9zOHPuICewVQry6m
x1EcNL50hwYgbReHLZ7OmFgC5FQ53BVAejKfVYKPytW+IQtJ4R7IjjKfR/shDQRAuKiMoouECiwD
cM6Lg3O2Jg2uB1CzFZJNAOWpnW4aEzCFvqFJ5+coecFyrGF9rvITXkikmBsD34jTu8NnOP+QlRJH
f6xPbGnwZPwVRCziPQ8JC7pO7TZn0gtEfXmyUAy4Yjn3qqeDvq1RqAvVv1YN3WhC4IZuJKTel0c2
D6/4DIbpnya9CdQ0pf6rzTvkHE3sF5ZXkE4+2a5NFdaGJ6XfAYlJUQSSb6vxgKT2VQkPSnnPMUR1
kJum76Q4NuoRFh4NwwneYmV9T0zcLV7o6J4JHycrPz0yL7bzDDNfwoTJqFT8pbz/xIX1dwcEqrw1
WWr3xxxJFIWWo50RUreWWHAegPnhPlAqoZqdTpP1jAk9VzgJ/WIAOQFXZF8Yn1n7YVX+EF7S5MPQ
/Dig6QYzd8dEhgexyT8nnkx9w/9Vzi6RkrcAp729iwqWLbmb6vskOg448CR9OyJZmJV3KAydwzIX
KhMhOPYO0rvVY7Jmriarky8t6ldiE1VMRGik5mcBwLCTv2UMge1hMk4ErJMsOk0/IvrqiDbg7oRe
UDqbSV0jPosE1TleTVIMFkf6P2biZrbGOFzSK1FKcv4ZFxu7BZEpNP73IT7U/ZaIQD2hK2KUwcSK
GEGL42/Oroy1hvnY6260rJW/k65jnLqeP8YajdmWlzMc1rnmMbYCqYrQ2gxZliMP7KVLHj7z6r2K
mC2zsRny+Yy1vW5x1jI35IB2wn+R+iU7r0UG4GC5jQ4pu1Ln4WivM5BKy1t4T1IEHjP2s/ylmd9D
FlOWNBzVOHLD5LbED8Ul183w1dKahW6a7abkZIZbO9tA4/eH/h07Larpjwz4vPwTa595jaaDTq0N
37rqA48y5hIA6lnBdBftjzeGO7XdjOG73L5Jary3VXmN+4/HzmHpP2qPFClno/O3GPhAytfohyV5
+5KMYm8P+D2nVTsc8/KLEsg1jM85fddZriIwyr+TKHAZl8D3vDTQDVXI4DV1FrD1wLiMpuqzTTQB
iCMX7V4jKDfKuHjePsLhwxgGb5xHt8twiUWMT5B6G1gQICt182vBwYUvE74ipzJJSjUKLPaDgtQ1
iwJC9UKo/iV6TosmqinQKBrw2c+Avma0K1m5FS+ZqV5YXZTSpTB8SUGBpT3MeFpZ+omthfZuyd8J
z2GGI6/QYAqhwIXD/IhsD2vsypa+LGRAIGDU5NXMt22667Orkzz04IKfCHVGBgJIeZita3cH1OYO
a6GB45JDkR2/jHjJCzl5YwBMjeEXzkvfA7vR/hS+GoY6cEMPanuXkTsWxh1+I5rbzTw6q1qM+qoz
/vjwouSiE3ukmx6JAlRUH/zc+NgTNIkAyAnOQX4LnIes3TpjpyhnYV6b6i0XYH39MH/X51MDHF8l
xZzokJDjEPYCegYa9Ko8SuAbGjIEiAyWuZy36uRW1qOoPhSKztCRXRu+pcTMkQ2ySmYzUpSOOxiS
1iqy9kNHJHmzS7o/afgcwxtACwRWLkRvcP09vB1vMDwUPyl2STxaJPyu+TFTdtNjT3aOsfGm94Qi
EWMeUyqRs4k27a9lIQz/i8cJDVbNt9jsJCrpsrXO6cRAF4heuZaW5KrhIUs3dkBOcVmErgGj7WXp
cCvAncWycdJsHeIyZqBNolCC/coI+LJ/vQUDit3c/KWIT4ftd2RoG7M72NWbyQhF9sjHqzGX0YBR
EOLRYwSjQ9xMRqiR0qbAklPizMGO0iC+Ti5BQrw2a2gINrCl9E3ErTEzb7530bv6BndEN9lWEHhh
qMA2sUK+Vi17+e53zu8gKrps3yCPY94TEdSSgOavcAP/TMlGdCfb/DK4lNqrmL5Yqq+j6V2fdnbg
ZQ5lKPcEa1RpesYR6xwazrWQgHcwVrIBjhEquLXUXT8eZFT6iXZAieCMfwVUA8T1LWkTrNICST7F
BGswrUZI5tLrQKadHKgj25rZf8xmXUF7jyYzbM4SouZJxho2rXvtiaIsjrZLRMXIjLokvbtc9jxN
RW+AzVVsJ8UPzEeofOT0r+goejQ4Iv3Lm68ZC6higaMBJ8Kil1lyL8EyHpg0nfTqqkBRjkyqBR6L
mbmJ26k/I5xIIwdbk/wTzFVqdVNzOoFSNuDyJtukfrV7bGHVQam4NQUVjL6zOJ/EGy6CiWSs+Y2x
AHjVPc8ea89Cu0VM7OqtWf8zAfI5zHrBCn0oCgaW5Z8AoKTbLtnHMi9GwbCo2jT1Z5oQ8nSedH8W
WNqHDzwKi7wML6sHPjgkEKrtjqReMN0e1zXwr4AqvivAl/6UaPX75NgzAW18hBqriceghRuYpucy
+Euo+5Q08y3dt6qrhjYKejbHhsm/bHgi5GwHpI0VkD36W5dAHn0Qujr1SGq1p118qDS1SPai+tVS
/tTq2jrA4KvVklNd1rhb1i1ScvUtYN6BFYEtHwEv+c0k0sXhn1jqFvxnqrOAQrxAutAoz3g1OUM/
yJrW49JlfRnL4CUxNVQcllk8rTOo4wQiNNa2sJ/ExzMvNPno4+ahjd85hEnrC00BJqyb/QHTzAz9
Ojs3829YUwmQNm+v4+Jfhqi16p5hxPXNb0HT78yC+jF0Ja5wV4nu7cB8A9OLP7xUPAGNWyMC6Q0M
kfvQQMoQA6hzzfZPb4n62inqe4un2HBQEbbnwnLHM9bE9aLgVEDxA9AMueqBh/XGYeRoDGgRGFmE
+SEGsTCLH2UmPNqVpmNCvBEdDuhL0Pki/k0iHtm/sviukLEQ0bVL9V97/hd9GygkVGmXaf+wcvlG
npBjtBF8bc3yWL8h+bSlF6nC32txo7BI7u7J8G9AUKQ7KLywTJ+m6UJgFknKBr4kKyDizZeRO4NX
5lhR5D/WJ5l0CqR9LZGFeKcNGdhUN/O5T3CdZeShg/U1om1fVxsnITgWEomJt4PuQFF+TZLA+DOY
1Nhfo9y9mNjTMDbb08YM8YQ9NYbQhaV7Jsc9P4pzFNyaM//LsGY11Y8eHQblKPrAlalK4syN8Sbn
0XAiklzmL5SmhxSi3nwCsteLg1Nd5fAQsNAInsYL6rlOvJsS87ZHBpnOmPwiouliU/upo4qykceZ
ZFB16b3+IX8OjkU0/JR4CZn3gAE8hYhcoaWqT/qRHnCCubUD5qJrkIf5sPBRVqP8TzF/k4pGmDXN
2hieVvXTGK9asgMguDb7fcVrqUIGvBvzGVK8kzDhPSmsBQKdMmT5ijXu3rs1fCbxJ1kbEdZgbfCN
0kd2BoqIV55FsjU+RQajYCdHHOueYq8ryxf5yRjX7JNbBn3Gjkt8NvGcQBxBDJhymPJ0TOWOfhUP
4OS4ffti2NOqHv/N3E98ejIHdXqCFd2ikE1ZyJp3WjzSVlIG6+rAWG1PJKsP5hH13MqJ/LS6IU5l
omvmhzk+B9JbVH5Ig88kTU/vUY5Rqvg3ZKwg7rKM1nFDOgHMSAv1aqP7gX619fOgeJCZ4uzWTi+s
xYYYT3n3myKwGzBgTou3iQMyGWJSVbZU4oZ6Ttvj1P0qVbptuN3Be7kzqaLl53IApjmG+piBXv0s
F3s6I0ytXoaeNLb5Pyv6qpR0b1ZfNiNW7G32wApiXVrXguYFIxiZimzVuaCQYzS+ZB/rnnnfNhen
pCcknDQHottIZkRp3H9CYEBZtkvy3/+Ltodiv0b4BnXG126OMbPlzHU4mkwU1GC4ei7uoaRXT566
hpnpvEDnBV9PFOGqXUVLPsY3UeAoi07E/Wr51imvrXQZOKZJVRk4aKajSnIwIQK2wXG/V02i4/ax
sScUU/xA7+mr31kFLAMvD/AGukYw4agRUAGnz4mtRPQzTz8WwoCeYjKvj6qGKHUknImdZ88ylVeW
p3LTlleLDjMxfkJm1XKCZfA5pde0vYti2ypIIreBdisclBAYx0ttJSXQlLgFU7SuoBzQAJXuMKI2
JVOxQ9yA3azBbPnbh3hc70Y48NuDI1haPKYaEqQruZXJZghPMFdixu84wZx5OClPtkspL1+/Xwi0
qFjofHComqh2WSoUua//LvsKzY79hak5zOiBwKG8piYmybWeHlgkCEjlnM79u9GeANpH844wu8p+
Zv0ezjUKJkBVNZ1yPgJS11byFfcXz4V9ZVfZd0cwVBMpWVp/HqQ/SzvHTynAVYPVqUEawzo0AaaQ
sTavWu6aM4wushI8HGg0VnbLdbdaEIq2BvhwVb6SSgszLl6nCrucpcMj5hSVQceGZ0UJZjdblqk4
NBGpLH+gVZ9Vfi/lxdmHw8HrpA9zJD5oE9n0GTDjJx6a2SUTrEBgwD0J4U0KEW//1oYXjoewjVDj
jtwznmIS9YEB/B6kNi4ksNqfunavxs3EngBjoM7gGssS6imUgjJZFSXvBcqk1XRK7FdSS6ghXIJX
9fqBgodsjzb7V2KLginUwupP/TmjA4FTvtEclN0aHcK5p2U9h6nfDTcwIVQzJ6JkK16g4oU9nTQa
8LZpQ9hLK34c7Spen2g6Rta/RPuM9Ld2/h6lF0d8qdWWOW6PIpvNptPDH9ctdq2cEc0/Rb1HXcCA
ac0agIEf4lu/rQ+mYeDEgFZ30dmSGfG+wM2L2ccgLdjGu2ypd4cdeFztGGAQvAolhv/hm/JKXrIB
0C1j59+k8V6etXuPQlJRFpJ7s8Jks1KVQw7TJvspMeXKPqW2gn58b90txD9Cn7bRtzyc6u5csgEM
6l8N++/AgJQmXGaDrCEU3oT6UwQrytZc/+Hj2vS8Tqb9DXcimbEBiwr1+I1LBPv+rBxE/0h6nPF8
AWj7oI10H+1n2lzj/Dyml2L+0hE4aGy6Kiwr+4jhinUw6tvkYBjlNk7YCaF2GQ4tOhVGHxo2w2ul
v9g2pVmzVY191XoBHJGObe6wDavrEH0NAIPrGcBlP3gQtDY2BPZC/BjpFufGYJPMLR8TNFkwwQjz
YoIBEruIXzsyfLP8Tx8PtXyMMj4t56Oedl1so6nH13+Rq/e2rDwgHKjoZZsbYxfzzpViS5o7dJVr
mmxGhCOZAuKC/E9+BSc7S6AF6Xz0nU2GMu1Y9jIpGGiMi/6TKCUKzps87IeZAMX8kJPmFVS8cceU
DYW8y2eicLiORvUmlCv9XJVeY5xcjNHXJh2UetYC3049K9VIjxJryXnF0I1VCzJeSRXOnTx7Ekdi
hbmDlEIqpghQSN49S04ZpJl5/acKD3GaSgc+ccj3beuRPr3qcAAlpPvo0RoVdUfqVs7fjQ6B8PMK
XXD6RtEks7cN/r/lPd6/XmPTp3BdcIu1y/S/Yk3WGrfccDvZPkTjZw7zYQA+XFJL9ij9WtTdj2F8
BdvhOwS86PI6NTyAqaAPf+ThyzBec+tmolxF+ka9xGyseQNeqdVXViTDwkdbs4/uCSYlbmM2Y5fA
902eMqhAb/EfR+ex47iSBdEvIkAmk25bkijvSyqzIbocvff8+nf4gFkMZtpUS2TmNREnag8OZXDE
07SJSQs2w/SfVx2M5J6An2LMXHH+US1+oF/BTh5Co8FGZpNWRz1Ub5h2d4CmuS78PxP3pRPgiPYZ
nx0JqyFZxZq+aoYVibfXuj/5Y41nzXRNsapTPAx8Kr/wb0dglkm8jlAdj1eKP51hi3w1q0Md87Sv
zY41/tmsNpre45peNZnYAiOh5XT9CFMfMu68ijcOnMh6ql7RJYEtGEN9yY04EAYY1Vx/VYijlrN8
XETZvybaz4VIkFKv99pLJnZ99Bll64g2kNOHAJxRPsnTNGa1244fr6ZsM+RWRQm3JYazhgSg24fh
nYwgQ184xoH9kNd92ckFiI1hgX6K7rF91oonyzvEstI89yoALzRj9Bh8BXsnvVTdTeTE3bmsj4pE
X9ndhQG3bu/5iL3wZhu3CuFrgPl1anaWelHUU8etj/iH3Y3NtE7E372GoQK1GOpxvzj2PlDtCPBq
ezbrU8yQXavPYXscgXx1DBrIoFLnM4nsVoZo8x370oRbxsymTTWD4AN+nUYQmfEhjIKhGyAP9h5V
/KaBQY3NbxaVaMbIJ9ySeehiqWBxSHIVsbj73Ia18WzaI557WFYsYd4LWNrQp16kwVd7VfSLY+FN
YwSVy4vZXY3k6lMlCHGX76XxmPp/5BwJwinpYfJbkLzOi1kPa6b8kf7aa1ZB/hVq3iYzgCAXb+Xw
DLJbT2AeSYcmDeS2Ke+jxxO+Khyy6XosyS9TgLmBrF+aYZbUCgpiVFD9xWOgna2mlkUm2oJk6zF9
ta+xtlfGY+9woD1qKd0ZTlkBhkwo+n8im7GL5ibZb6Lqx8Zg7sX4H0X8IdLn6Jp+pU3w+nFZepLW
2c7RQeZuTXlYSkiQf/NYRYwbAg6wPSV8DpwdycXqb5G2HNVLKM+FdgAXRjEXEePLciXVkTSSDtEs
Iv0DZbSnL8sOyM9varspQ19KmhZ1uGSkU/Doa8UbEZ1QWbd1cMiorQPQBVUdvkjv1TRW9rSo0UHW
4bvDqTOOVyP7waNu9O6E3I3tKKp6UZxZ+5d5gLj8meYkDq09aiTO55prY3bvnDLtC0YD3ku/hUZ0
7H4mbXxxzGknC8LJZ+/vk/9lU0NCqKE/mOgmMtQSeL7xwNtMssMP9Ck8/8A6be8ROHuVL4jbIoDD
Ef0V8xHFW15Fv2n+yYfKXjjzPxvGcNBV7FlLUAApTA/id8zZyHIToR/V0XaqLJsfJt2oJ9h2sWLA
ucTkYWfxhkmmaVcootbIcYUfSvnHkxkPa4JKLLzG5cYxbwoDy0rsy3Kt8tLV+FZzscHHF2OAjMjM
iOdR6GHyfilEwEkzJFro+aaM0TUuUWOPCrcfg2cfSELblRu9p316WMW3XpuECvyozDcGRhH9P942
qBa6/GPnUKZ7O0PqgEiDN3XP4MqJQLt+oBuhX4OVmzH3y0mL2DmsQ/CmxQK1NsNV4mN0gBv3Gicz
0GDNObctw+mOGC5uwm7F7kE8g7rZO86nljxmulmigfu1o8V4CoJzQb+tpA6zshLccruq1HNYtcuh
+G0RDGhL3dpGcJAn7S1DWUjK8UKZnpH5jIYLVBencjNQMvWziSgf82vQMISNd6EEwlp8qqwnMmI5
zKY5NFgOI+NQWbuiCFkr3auYMF2dhkW9W+yOo6cevOKltlWW7KdaiZeWei4m9FM3pAFOhev14hlu
O/cZ4gJZlIr3oIavA0eTbdJ/DCtZjGt2gjaMsZyuCOktLe9baD0F07gReCJhA2O/sqI31T852G7K
8rciGIZPgDmBt4cvwO8ybQ4eOJYt9SdDuHwBBX8TRrcAn1zavVvsZzzkLubTRquIjBg7JRdsTLET
fyr+VZQnWT7t4RqPbmFv+1OUHmlgQIT0oTtxP+V/GVqqPN7iZ2TK2adLMV3ThrK8Xak4eMApxzvW
W0m9EQ90Z7q5mcx1k9/ksEo1mv3VoLMqqBk8I7XMu38pihQ/u5OTiqv9mpln1lSMKjtWHLtsAIi7
9IcrRAUxbGX72refAlB58E/EJy/Z6Eyu/fLRGw7T4mnBRbEyZL015WUwX1VAEKrzL48xJtzilGJi
WBkj42s8LwtJeCjlWvU3UtwW9iMpTjHBD8NWH35SbzObU4zRXGrhZhx+Hbx3KYJQ/gb8NsYpG0Ce
cTYTrSPwSsf+F8oLIhgGE4HRmvJXcRB+9zc9QfJO6CTuH73eZsEXStjQusVze7MGWODJ00BhzQcc
RX9V94W+Ks6285zTT48DgBGmRoHlFgP9Nx5T/KJdcs7sV7W/eny2KUJ+iRx/hZaV7Q4bnm7r9y4e
GI/oWuPYsJqLmClX0O8xwn82tKYB1oeO6FoFHEiQXEKU/tBVZf5uQzJOV2D+7H6N4r6Nbpa/x/oX
Fl+K9W2wxEYwyKpfclzX4Toghj5cyGgj5H2cKBwb9AOvMsTy67YfBfEN4jKgI25QlqjzzdYSjOT2
/rWEo41RTv/RYzxWqFkZgKMfoUFsk3sdHLuWI8RZqt6dGYa0SjJUbynqnAL7l5uGG9yOQ33pGm/p
ZKfR1LHu/6GFWtd9gYqrXrTS2cBhX3aM+qf4Zs8y9fpTzn6pT72cx7YEyMWMrz3JHf5Ttc/CBg5t
8/PTyrKseRkpwHUKmJgqKuWnaVT1Tm7tcMgqcgYZln348UdPyVGGF8Vii0reYw40kMFjQO9caB/V
TfgshZ/1PYnQJJMfwUtKz8nlJ1tXUQ/t8Kko+YYrgGJe5VBp1jTNUEYq71cwRbIWjX4yJ57vTWXC
pHDHr3DaiIASf/qEqaKwt++HL2k+AvBKRBcQ4fViW2dFOdjDcw5MGddht1IMd4TLjVtE3qd8z4x0
lJuaf4j+HfbfHciSOQY86fe9/EijrTa+e/BHann0NZK+LzRCCj6pHlsQyjH7mSOkLM+zETv9qz/K
bFhUKMBYYIn2rqMOKXgEabqScDWZR2meRn0XW+8p2c75Bk03cgX9wYzWyyB5L3FvUMQCb3qx0JVP
vJf2nLf6zNiSWtz2k72aeF7NDAIWOysYKIqFuYCpwFtcvUqLIdy/KQEB4f3p6UE19hJhApboDhVh
8MAXpg9Poe+zhFqUR4AAB5rpqoLbfTR4MWLTteev80fPD/U8j6v3OCmT4KZjBRMULgMVTsxicfRv
Q3kvYoMC9p+dnrWcJNt5zLqO2x0SEwzAKYzk1t8N+qfWwzRMl+aXirAZzkozniMMjHnyHmRfkXM1
8p1895uFA7OSCTKMNomblnGAlqJ3RmQo+DwpLKsheAGb4Js3tZnJWei0Ei5oOmNP7Psu2HXg5CLO
WsJpNASJs7p+9iw2frts1c2ouwpUs/yZo7cc5dXAFxCh+hfZKs32Cg4tyA1yIb6E2Gi0cYl3jpH/
ZsqZvjFFqa3MsLLvsl2y8x4z6gJEfKwazg4Ysp7IUwJUyQR/h8FkfTbBNZlU0sCAbqLjArNEBFXb
p649dgt/2k/qQet+SuVGInEoDnysKLDbcY3r46X6p8z7jw7tLIM/RpstD4KNbc0Il3b5nXors6fC
8X+VYdXLH4bHiecaQBx0jZ6LDifQvovSeTGR3LQMIOR7LBZlwFzhkXBFID93MRFoR5kBBXuMOhqa
4mkpbx2YhcS/2fUFqxiDSKN7hVFc+8/Yshhw0kC0mwFlg9ZDasAJ5ztLnz8ZmeB8Bq4U3Nyd/s+q
71nLj54cu/gIHqzHPZ54O738w9Vpql/2uJSk6eLyEq2rKQRxTx7f5M/QnsE1dt2zA007OK8DZZki
PkNRrM3kOmK2a1DlBvwohEUsYkZb2kzhm+WK7DGdCEfPUvXXeZStVPFovM3Mh7JWcnofmWXW6BZb
qtf8kA2uY2DxSM8Croy1kdWO4DNO8L0V7wN5Ym+Ej++rJEps0lkTE/UyaRc6QFMe8/bYE5yd7uJi
qZgrH/+vusdvKPPPmkFmbD8C4263f4AdCusy5HfkiRwGZXrgSq4iXuPVWFE+X9qS38OmFcIPmbfw
X5d1ucmCQ8l7XqfpMhA3ibYczuB8ERXBZmzuWXNHrw6o81CW2+Yf1yrnUEGCUfLwA7qal0SDwrxE
G5Jat264MsS3J+D1t1QcuaL6D1Og2nsDQ7Uo76yYWWmwwgy5w3IyMzhtCE7Act5sED1JQlnErcvv
2mca35q2WzRvGZtOlU+VNJAPzeZubUk+VOOVRmwXxzEq+zC8oyDK+fcyymE/jr7Xvhv0ZnPmQ41Q
O8bRKlCXJ5CPMkffY7/jwf4wD6qzzspzi2w+9O9eu/W0ZWbtk6a5gC1bhkyMQh8mIlxhcsBadNyC
xfAau3YpGUhN7qzLH5+V5SO1vuFnVhPKHjeuVlxIRbsKH53d3WGnLhnNZBPbtegEBhf2nNf9wn6o
K9JRQnSDZGzpR2W6Gi2AsfSmttcB9qa3N5KvGOhJMvzmxiUuuKMZJVWujYAGKC+hphUL0e4SBx/e
+N4gYedAeg+D30oiMrX3wO0KEoudYVkWzlqh9FM+KBHs+arE5gs1NaVwUVnsUAriqc+R2GCIZeOd
dq9+v02eQYgmVkogZVfURzTHCpJZ9GED3FfUNpXxNsLu6FD2Os7vkO0mthi299Or70KMKx9CvNl+
0CiPBZhNG3kJhKgALYZkCJWEnKvRTjFW3cOES4qXO9jhEmJoWyRLLvcCih2KX41pvk3s7qqfvhjX
G92PhqJiIH+bSesh1naZeSgpDwfj0cf7UdkMfEFihA6msQHJjS3HzGTE1zhjDK4tePfAxev864Lm
rSfxr2koaC1IUHepHwvWVdVVmY4gjRY01RhLOAWzwDXBt8BUIu7bU1cdn8EslparCFxxXRx55DL2
hox9cus3pcxiigDdqDa5Qvqv2joPyUkS1tVGBUc3CTpAjsW/0YKDwvi9QTGXHkXxYlF5jahhkSaU
ax5wGZ0MdevT+5NNSVMOQaF8YeZTm5/aI4y+0XUr6ioyFqr/rlcfZfQrASKr5NJO8wJQNM+i3Dkw
XYtXwY2Mwb/Zy+HClwxVQTqnmXbSs68ncZyGv2QElzIdrn4KHV7nXiAYAWbubMwaPSdiwU0HDgvu
obr3DLL2UKPVywY1FKc984VZcoHun/Ol4D1IBqQH3ROLyrKK77E5uWZHWsjQPIT5hZnNnQwcSaBh
/YUibxIdtMybl1EByj8gZePXZkKy/eevY14eph6i6vzdQsxAftKltItFDse6Ix+d5JvWUNdS3NPq
PVKqrdE88WdX4YeXGdxZqE2ta2d9tCEuTmZSencfmccmlNGtp60n5AJadGrrP8INVzWiOkFhgEpw
8MeNHkm02MGlJMC84uN3GByCJw3qhQKookCYKCnPYuMzTrdtfqmqo4/1IIROrEfZI8H+72DAKzVX
8S4J+kc9XYUU4A6cnZG07kSYzJVmeTOjFvkcQKyTdLnogcoReb8MGvEiYau0HUmIbsneTSUwFh1p
Bw0JW5g7eX8j+WrBPwciHKtCNrb1oSFYK6nvKRETPqeibbiD70bMbAECv/SsG3E8wEwiRgf9is0e
eopM9lgshjD/9STiAvakf9gQK7XtJlKqvJVNmELJBCNqOMPocfA2LWSPjoIxi04ellPG61H+hKZJ
2SHQv6BbHN1qZFViTjhfmLgscVdmbPnkGKJaxOWPdYoR6gBHwcQH61D9CGikwNd5hI7YyFYR8q5s
eCM4ZjNFtyFkr8rFEaP/wWCAuBrrmDAWQsOaTyaatNpX+KBnZGY7qTsIMBP0rfWX5sE8qOr4hXVF
FG1TQlBGx61nY/7DH39b+4rBCofl1as4B9ncwieT2dVRPhTvX2ofYC0uhvHReddE+5DlRwU4j+5g
OmXZKYg+hbgWBFj6vHAVt944sIJkuUI5AqVghJEVcP4wMyxFypX7hm96EWmvanKXzecUvWvOsWaN
NtpPFbUOK8+IVbdRegsfzOeLYE4tOB8D7i0yI9kfMnKZJvuUDuU6YOoV1sfZg1+oqLiq3ziy7+Os
kg1IZkzDb6egZoRRmNFVQ0x4qbSzSgCNfe2T9qXv5xsMtAeIzrg5B3axJ3bUCd4jxPJCR3eoENEU
8CdQG3RptEmYGXb4xMiEW6QMGgXqPhP7RWHowEXmL7R/qvj6nY57RuSrQVFW7BXAdLOKNhsmmPQt
pdwQ6sCFoSEX/+4qVmR143Ni64e8L1ncln8NoDmLpwJUGRc1UHU9BGFVrsq22kDxXoUIFYeOoib0
kGZujOrYR5LgtviuVd8RyY4JiURV9VY2PlFAN+JCjGbTDzsvK86hjPHq2C8qy6lSp3ntxhVh1Ixz
PvP5R58/jLpdjY7JXZCxCzcdFKtzWwW4JWSAIXaFMPgiGqCwTfeX6tGpNrRfBTVT0P8vUFm0zC4V
+1U3z+QXgKPhgoEZYugNwtMBL3W7TFAjMDU1HWx0Ltde0OC+Y/ERAY4S4Q/OCMCa1EwB+vStNPaC
zQGSVE9ePevd7g4y4rjt17JO9uW7oLaZWCTnGF8by1j48afV/W/WIs5bAd1zJLa7RELY1TogY9Ja
4sgNqdx6JXjxaHom4ABOjSmxv6cxF8QmZZpm2uwLJ2KQJMUfa81Drc294VWal7B32BkDx4Ok168d
NDRdukjld57/TGqM+3+CQehWbJbr4gs140mJ3gPU58qHTUlHfVbZbovGF/1n6CMsYim61Soes33R
gATSd2pDdpI4qv4/lX11gUpFXTCkuxS6cR6N9JmxqqMRkdmuBX+fIMebNLJE44MRyDkXYaGiCbSx
7Vj5t1WMbjv8gZmJMUdUCNQYx7DXn0Hz+kmR607d2aa+jzMLw1VP5a7zZc90MMAB1GR2BbFyuGnm
NzFtE/IemPb4X+rmS0d3Q7gtq/od4Bad0eHQ3yMxY1hfGp3hm0Gu78ZncRfg/VnyEhDyE3xb44UC
WShvkY2RiBGIjSom6R5FCe1BfeRxBGyMWgtW7pzwxATASw9p/+qIGGMepTlCFLHMeZpqvgQtfC9t
rhMSz/sMoawNLdSNki/Ez35764qrLIH38W9OFjZyACxyL42FHR6ttmRjzjxyqWug9pe9846cIMr0
pc5GdO17D1sBGiiWKue3YncurO2XiOEWHJWAZQVHVmwvM0hUwTbWtoFhgj1+Dh7iMyidbK1Yx/xI
nvUSP0Ju1a6BRZKUTv6mEYg/k78hvjsm3WfPp3VH/Vrx30pvI9WLOu7Tajf8pSD77FFZlMhF5l6W
LZtWX8iwRP1B/NUhz9CgX6YJSQd7NQ9JzYmmKeo2GoahjsHfEDI1aE5x/yONEhgxxoG9JciR1vhp
v/OCvfTMLUuoWHu3Yqgl0wFM3BKEJGYoy7BefMxTiTqtLLtbxxr1FFHCKZxB1JT1agSv72EPmEki
nbFB/pYiDfTVfGuJR4h0f0jy5fynpAxT8gYfU3RvoAT667I5ju1OsZknbdNHpry1/tfsMeA/JYIu
fVV5uxRmVg0aZnpVQhcpp8/uR+cRuOLTsYubFaKdhGteEeuozStAsFo6oCuBlWNEjkQW3xVz59FD
rZKz/xgZR8d0vJlfnqZ4XujCM61H1UUN5QbY7hO8B0Ta/RtpApqu3TZOglOdWZPGMDZItrxT5HMa
TCrLi5+3a0SXCY+GT8TeninuKNdzRgEAOZKpeiA6Z0xLge5m5HeoLgFfTrxNhpWZXBJSFP0DDQRB
D7MQGaO4T8Bnx7wddyNBrDaaTGaYw9JgcN8A1nxtizXMFyNeQ2zCNjKygCk2o3CFjm7jqeB0v4vy
nItFgbcnI1XGi2K4PXeu0HZCFfHF39PV0YfK9tVX3YFFCztgfC8oMxxSoGv9K8dFWjRns91W2b1B
EzD81tTaVcllVL8R6PZCt0j8QGLMCRrfHRP2oZq4LUjuaPJjwiK/5sBWrf/xoqP+MannumZPIdbC
dw5000zoJGfFFKylDJdlNa3Rq+Nu0AcFhcxT0ALF0dsYdW5eXf2ELZK/LcjZitnOQutNVW89GFQO
Z19g2++5SgamOnhdm5vK2lkSW8wHKPjAJNmdbMZTxsWPovubQNzWMMJxvBOTc+qGVWPcS0T+jf20
1Yry+xL7hyY8WtSBQnEosA+Bfnaai2GxXlH3TvYcrGQ50kmbxYeuQVlVCd3G3IoTsszBKya+O4NX
huSY6tdK/wtYSyjas5hx9v3OwfJopP9kmzKDyxBwH4ltJgI70unE+BU1SVjFv7QguA0uA+XSyVav
CSlt2LfDtzzekGbEFAYh72aMih1TOs275OghEuxUivXjcEiMNJNVfa9aVwctjAMEmDmKG8hiIBxf
I8tta3+ZBfE9J8tNuwzhMZg+EA2EzjxRb4yKfDK59C2SS533drz6xqmkCocj707ZBh4LZibdwKGH
VHVW6Hn41lOy5d8mZhwtLx4zdbzUPvmq8UoxGxf1ZgeJIGQK7mUUx3i3UJlpAskHLGvxp4GniXob
9+ZaK7ZhwHbe93dqeAn67xjVvygEJUW0tg02CMpbw0GuYWk1/dnLiRRgZlCz+Wijs5pQ+Lo4zbZd
eJq8m13dLSIhzAzVz+Bq+ZmBGeRkFJ60sw0r7i9fznMkuOlIPH5DsUyISvLezP7YZUiHEAQZDlAx
lOqRvCnvjmMuHf8jIsqz5F2RygKdFhFtpsS2uShZ+GVsKYJNau0syLu5Jva+wgLboLHg3Y6utvYa
g2yApOM2ykTYc+MmNeCuSmOGDGQSAZ7FYFbTq3UZVazYfmwaIVz6LxaiBb7ruMGDygde4SrBzMCd
hOZ2BWzHRKNqfkgQPuGw9cxd6b0Nw16Wyi/783tWZ6yiTXz2XCJEP6hko/ocBQSsbUzb43yBAJYj
g1f4Rwv82uo2iH+08KNlhTZY47btd1nV04R2LoGb606wl6CWD/Fd9AwGC1In8hQqd5vWn5ESYn5y
lkl4KRwb4qBhIU1nQqWZ3cYWznZ+eovPmtkAyeVolQumY9NDtWm81Y7Y6vRtYjcs4n8twpoCC0+K
CkZm1BtIMRIPxVvh/NrdMRpatoSY2LSAFY6zQtz5L2QM52nBodHRlfkM+Dzov1V3nJoRZQlQfibi
LcYK3yDDDDiN53BT6UO9783/u1XyAOnFfM9cWvSDLblaSlYhrsdHUw/1ukR/Ygp86ty8HXteyq5Y
1u8Z3CT8AcPWJhpNaBIsAY6OgR9jMl8SWa2L6Wky56Vc9l8nZDEOCUGagHVNiYi8MWKOrwtccDxp
iV7vEMAsrdrchBNMJOh2ZWOhl55nI49wAtUdWCvfIFIU/7folpV6N4ZgRUghrfxz4PEXTAc7ouII
RGvMXwgMwDrCYxaTiR6xrUmz/g8THOO02mO5RXa0tNwxT7CfWKPrm/qngaM1YRNl35WcmWyy7rGa
phweMYp7z4ePidOnGZg/gjjWEfyHNq+2taUdozpn7YpxxeNjxgy3sBqOorp6V9CkVVjDW29ntV/c
Wz7ilxwDQ5KR4Gapz5D9F2A0XBXWaiIIHq25R5atIotrNumES5dvOGvTsfkuTej+Qw7NIMeeRM4g
osg49JZK829UAW1I/eDzdmb2rB72twkHTW6kdIaYHnhky7J3g4b5PLuKiOu846HJKzzi/rZhht43
/9L2QnjQmWTxBbHYLxambweZlVGNp8x8zpAF1Tkk6Aj6ycO02y7sBKFbE8N7cgiYkEg9fCc4mWw3
rPKbX3htc32rTp9djqGT+VSVug3pdE4+PjAasNbJZprxKkRo5GmMLHEix5Wzt9O9CsLMLJ11m4Tn
smPWliqfdjWKlw5orfUvYD3q48VMGWBF+kIHW6tEiOqz3I0xpTvdxswOHYqKId3qUbu0eZXVaeOj
2x7zo4J0xGF4J0A5Z/13Qec+orHROpzeAMK5zPm3y1UrzvD33KnC4EsSgwXxuUrAX+f3BoWEN3+8
A39FjDLdGBFwjC3y8VOBIJ0o85fIUXeRmpIkEy0yke6SiekKWlH0U3n74GPYkncH54rLBHWBrvlr
JT0QfMN4DZZ5UU5YYmYqZ7sME+1QVsG5GnH/YJNpIXWaZrPReqa/RkbJW10IidyI2c4rkltqDZsC
g4hE1JizuBXNzeR6dDSa3Y7uvgwKIscUkur/0jEZX6q2O4cBiZhw5BzVoYVbwy1aOnW6pLNYKzpV
Ep2ox76I2qprWY8FVJLGw8Na6NWcoqHdLbVSP9D/v8YB03obssOxhU5NEbV0ED9kbbHQaVMVLAUp
+TdjC70Wrpupg4Vt7KWiw23HcAV4qYVxrevKVqHzbTlAnnq/boXz1dOkejzLkdT+JnZj3B1sW+XC
FsaSnTnmm4WKhTvXaQ/0+D0yimdAk6mx2G1SwcyicxusOCgvX7ru14LhN5UUzkEJLYK5vm+etT5a
Dsi+E4Q6UJzd2ZnNHM/V/Z7dJ/WDtm7SXZubKyN6tRjrK6QwJuOPEULn1b/HEt3HP8MGR9NCvdaj
o4OqWbGSx2AOH6NyRNg3CLSPdkK6GxTJbp2pxZNUEWTtfY+TUfrf+RjvO9+Z9bHLrCheTeu1yQ3I
ODVw7NyHhAHjp7k61cOyj5aeI9/6dCoisQY8hz6s7sa+Fk1/NRB7e1zZNfewjtaufdZorAhEieFd
p4/esvah72xSvUYWwKmWjudAcX7GMoSehzR5QBJTBTgX762DWTOn7gXuRDiwMJBLitlKdc87hdm2
sQsba9NHHpt0lA0l+DiSHjDvosxvcOqFtD3yB17rIo9oXWdRA9cjLGppRHS470J/j5lOifirtRi1
R8Yv+bJ0TxpgG5adPqa+sN7EI3l6TUAka0T/cNZ47tsW+ALujtz/NyHm9fx2ZENT4S8HjRQUN5Fh
uVGMJYoR/PxZ9s2sfCjJi0x/Ksf+dsJZwkVoi9YvJctEVgXsa51VznBtxMLW1yiqcaCZrULQyLm1
Kr7rjYLaV+fl0RlT5H12S+a8T49yjay9rn8WHJVlxxl8Zo2psn4L9DtY+dI5FAaVS/VwcAdFdC/B
Xm8RxhAIkEvmzx8R9nDd94ggoQ9m+x22Puuwo2PNW+1ZX9Sjev4dy69KglX1L2mMGLjHCsx5PUdj
5COo6hY8CGFAGpO6wXJh3dPuR3S+QDTK0F71Qr8r8DEmBFRwupcd29oUv5rJveylYD29cDOxzQ7m
5S8PRs13VoH1U0P14WEKaIUKWb1H2Cs3EdFjSmkdpjDawSwkWGx+ucn3Bv16TmvCPzyOyghNvcSx
5ztgzrhKHL9ztVliiyiHPbv+W+vtC47R0qlWU25/dPGQMs6y1lR+hMHFLFmhdxKDZsKaRqPqGNch
YFjA4HeyUAXxMAqMskNwq9mu8xt5Lr9In9qGDSxwnmsmshjmdzYEoqoBcq6+S/rCWix71N5GSX52
BjvnXpFFUmM1LDAilU0H+9J6KbKvycDVyni31h3cbiSjFbVr4l2wUgj79i7CgaixHhrS0q3wRKtp
tR2NiJY1XCkstguxT8ar5zf7mkjltFKPOvYMmSeL1Dh6SboJiUmHzvepd80utXUgGC3xqLt4zqIz
boUqWAWiS2VAI7r0T2GrGKsKNw9E9HROF97XvGelgcgLOZLAEdMzdgxjuen9bFt16Of1cZ0imSQ3
ZhVT75lIGoUdrosaslZVfo6d9ZaYIyKt75wJpAa81vLEImo+0lw/RgbrZw6rxGluRJYvdbbebSVY
e04ngG4vIQOKUoWF0OenWRUfA9nLGTiArLtB/CAI59U2aJIbtomNtuQyJThY3wu7dcEKVPllEO2c
O/Iz5ycP1LOVehui9qJR82STRVHXrCvH3JLI/SKT8tEEPX3FG9498KvJyqJqyctypcluO1KcOI0H
Oe05S80UqkKbyEVBdddhW4sLf9ub416q9rrosnU5dz0w6yjnSYkhQ8Dm7WBHTkJxBGY9i9V3ui1U
KaobISxU+/A19J9+qp0NBxkwM71mJGXpmqAFKKkP0/HmqUTl4KHC57p1FHBnnF0jB1qE6y/zxFNg
s2U/Ebbkf7IvE8TBEvDnZnHuev8zQ40VRS8vereWBQoLjwjdKT9HDLZktbJ5xQrlX5tepBkBjmZL
RcZpHwIGwRk4qqeyZhxYpX9DPLkFzVKjeXsnCNd2kp37KtuVwBlsPm6fA6IAc5RV7yhO6QaaGx9+
hEZKIprr2ukm80MnKUHskN01RZUChcyuqRUz59T43tGz4rPV2stkoG8jFbHE7Mq2J4qr9VDqbkRq
YSIiVyJadWLVFZq180MwarTBKgMBjZsEE7yliiPA2bx+lRQSziMKsY96JhIishwKmp6KH/OHZY4t
wkWPD79GtsUKcTGU+bnHqekD5Mk8EhvYGnqS1QBFscV2Y2uyPCiKAa0g/n3addVSiSzJ11m9s9Gz
JpisCphZBm53IB+QjtceXBrTgseSvQU0qGEVc9UzKuJ+yop4b5NMZVX+kUISRZ13CjG7yC5bBSH7
KsXfaKO1qZtiVVCXA9tHrlvfGk95VLhvG7YCAwboiVHJmHIWe+2KRX/fMQtRAzhz2sqDn6JmPe8w
W9mVzv9DLNjC0pNNIJmr9N6uIO/INCE18UOZEivZ02zIcED6yWcQa7wj+O4KdOQ2ZlT57ZWfZAh6
0ZvGxCHz1aUDiiEDLuXkGyqjdehNb45JvlXQc3fSB2H1NvSvClBYwDa/V1/TbBmr6PzgE3ayXPQT
xaFnXiZDYURANI0B/AcFx6wVsUaGXBk4Lh0YsdO7LYNXr/M/GtI24xRdY1rxKiB1hg3hAf+oEFYg
N9jICSF7QimGX0dGyd4wnR9dfsU5VbWv3B3dPPbasO71AXO6thop/YdAeVUcgima5th4f+34k4bL
hssx8uf6SNtbjgID7bM2HtHkrHz1tzd/FcO7qfQX87y+Lv90s1/4/3F0HkuSIlsQ/SLMAg3bSq0r
RckNVqrRMoAAvn4Os5tnM6+6OhMirnA/jkxiyATzWHNfe/Q5WbMCwbc0cZoI5gQ5f1XDvBqwyYec
zTHtZMoRgY1XY4cL1Q3IXocuTkIgZt+H9ceqAWsiTWqmLc3Qw4l8DGFYd5kSSz+jkw+WqQRa4anp
3UXu1GMa7fT4NOKEqaJhE2kMNmtrr5vtrsqig81edWheLHnuBjY/gjFgEFg4slmjYndwIA3hsTrj
wNvqQkO64V9hBcLZxlxJKY6iYZtb/TFkd+yleBZijLOGh5moICMl2LloPXSBZLQr+D9lctVkzdc0
DjuXyYrX1xtnQpPmdlwXfNoj2QqAEACiH8e+fnW9bJ940zU0mKG58c7CBl5CYe4F88opPvTopsVI
3KoDksFJN7CYN8PwFnrjg6KPCalYpT7EWhMphFXCgYjtAv1ChgPd2/uwZgTm9xALZheQn1E2YBYH
BkEhqlSWswiSjVQHfC9vo3Pu6JkzknpFUPyTkNOfysS8hiz5OsJLJJPObKo3RSWeUyQOnW8Qi/oT
hy9syTeuhl0CsqOsG9S/8+4B1kzvQJMzDw3/tSaxjoITY815aFm5WJwRCpGvGqCsRDqS8vQsq/jB
S38ep+jNs1PuCcMpFoP+qjOVN+pXhk1btwS+iiCqYkeVI9bS6t+S0B8CnbfAe//GagODex0h8ova
DzpBqtfwiUIfYxEy04uKKLVNB0VMAcoITy0uowzifeIeSv2nDncNdyPP3MEevYdOInsDIDof+ATm
OEO6hGCaDr0//LYpA3vsbSn5LBG5lHrIKQnCd6Ru8ezPtoo3JZvhscTZOrBY0p/mSBzpchuh54uS
+rcYyO90aLoyma1HfAeCIXUfUY9w/HjA5HTnn2J8pI3hKYCL0EA6qGL9LvSZ4klLDTTOtu7IcvGU
pgsD1Hzb0Z2iJbDRByfi10bwFQqB1bLG2gF/1TKfB9Fs5ilsYTjdhszb2Y0Fti6EffEY2jeBtzaG
BxSMe72m3hVc9hXsFjabx4g3ta7tV9JBXhBxXoMWb46Tz4d2DE0vPtLoPLsJLDwWf625dClUNYJ7
WJE96YK5lcHIoGC4GUTmRmj6aeA8jkcwkcr9FxfzCpcfZmOBsFg7A8v4CJkJDAj7Ght9O+SdUVsP
eXmrfeZL0bhLWL/6mHjzpNiHFpu5tmHXnC9a4sEkjgPNqXe5TjofHtNR0VtH7o9RqNeG4ybXDAou
C/2b6b5mNQJH6usyDWfWCwuw+mCGtwLOSRH2z9lkrTwZvYdAHb0yOwy5vPVsDMSY7bSGp23OgKjR
y5jpCz/mLt2vehpOUeMyEKoWQPZXpeJVbYmdgsdnDONKsf03ZoOQ671ZEY3rUO0LQBF1hjzF9P/a
zI7RrHbAdtwbMYQxnjY9yF8bjhviCBCUx9PRSsH68RmWoSD8q1hVyj91eMXE1D8iCu9pxDeVgv+p
gOSVa16ZnTuE+BbaaUN8PQU702/dEWthvrYWFZwe4j/IeCAciV7OaMRb0lwxmvmps6tUiV6dkjDT
swtJDs+W+q6yV9VPh9rifKzto28K7p7vOdDFBspXWUt9wPIH2lm0/mEaxp1b1cDkfH2lWsZKEZb9
sPfJC0CnKFqoRPm5hbLgZz62B8rmur4bBYKWIt4IYvZkijTCY37adgfTdbhCQtJMOgo1mgYbxWrQ
F49qdLaOQPDrACCq7X2Uv4oAKcqcJEIcQuf69xJcUq1GPATzoq/BgshECgVXaNrr1DipyXkNm3Yr
TfPcx97GZOdoF9FCF9W+doe11bSHvC2RASExY2T5rw7yg6p5DudLUEm8w9naItjKHFmIuM5aVc2r
Sr/C/HtqgZvU5RrIN8cQW6aiX5tTuM+F2sXp9BxU1cpH98wWiMl3urAmbF84m83paDIDCzp3xcWM
vimHbUTUpf7Z+uSr+0sPOmkt3LMh2ZOkYtshV8mzUxxwmYQ9Gb6/PBQYekjQg2I8TLRQ0BlJeOcO
ts9hAqYSmnsf2jvlw1JkCVNCDKl1F20OY8MxNThj1c1j56/IZ4nieGOQt4RZwnLnrmF2uTp7ErCA
gLMSYQEYkWgrSoW7zD+BpGn78hogHuSuvY+yW6oCO4Edshuh9G0ABk3ad05XaiDDtML6mEXeJkmc
n1Ch2RByq1sTB+LKS+5zD5II+U6/xRohY9nWoST5rFDGDYi9J6H2VdwgMf4LWxT5Ll7NWYrQon3R
q/6SC+wpuriYrrexmwon17AfbLD7aUQaBNtvzdVPjR/sAtNd2b28abqDcQ5yBxNVdwwxpJ0d0sEn
b9PpYO0+Cr1fZRWHKUrFjIlhr2OpLbehRAlLyW3XzXeuPhsk0oX/ZTPahj378CfW2265IUCOJOcs
+0y5kaN4xJQzRIdIMaBN2m/Hie4V6/dl5nRYfAIW8JauZhtSigFa2K9uf/Gq4hT66WLI7+5sqceU
6MVHUWf7HIdwzwYICAITNt41pTgfnftMOing/KXJtqzfsyk5uO3VgiATp+MJs8emxtPgO8MlSyYs
nTgBEI2blsL0LRfJQPk3gwWU91EhGTA79RjH/OAq424QtSXC6tWKmJENzqpFD/Q0CniCQF0dhRqS
wjKw89nxP92iaAKmkd90t0bLWP1pdcCyTzEnSn50WVL+KR66rrPB5iTDOyo7EpFC5kIy9hh2WE1A
FFWwSWLClEi0dIFXlFW6EWhRpvpcj8XV1Mm5Qn1SJPmzb8AhcE9pGIOvkjkReKlGMWIdq/g3LFy6
WUR9EVua2s7WTPD2Aw7JvgTkUutvUc4Uc5Sz2hgIBsRbK80JwkDKP/x2FtN0aHUrEXR7MTpMf6pN
OoYY4gGBt8aplviF/HIZqNBAR0OVNvmnqOhvFhLghKNNE+059JxrlcZnV4xrI7W3qui4PzscFi4R
Nhe7fJmCZ22knBncS+vpWP9xEeTVNSnNwxjJnYd7a0JjLA3tWfNcrJIMhom7NPvukkKcbiK4/P7k
78YQWaMJ2HqeOZO/kGpYMOmmtKY7hZCV45kWCCQPYjQXdX5IB7Fo+nc/azehzRUJPU65zaIlGTHm
GOLPY8mEiDvKDrMRva4EZF9jQ30+I751jq5wk3b5ztbss8ZlrcKQp564czBScQ5Qkpwge6AznPXq
XPKJiZ5XMJhEKzFMFHiRvZD5rCVHO2cmjBdbzOwc4Hq4q8XvSHCEwV4tS8TOh4KSAiyGP0OCt7nr
jHFba/zI3MBkgf7Mhn8RuAB7xwj0l7pGrhdeS9n9Q4S3lbH9EtWxZLpAL4YpF32qQuEItbczyldv
jvZOEGt2yKiSuQ/GvdT66kLlh9YCc5ntc3bxsX5l9Glydrto7DUy3fo0tPbYB8FDK+UfR8llbOzz
mJT/LBdVUIE2U9ArOhMEqZS9aUlOfO/5BoMeg2FlR9+Yc0OAUgVt607c215s8kJ33+UswJY59kcj
cA5dWgHY9XAuRnX0wiB5GZYh3ixgwU/caU9dhXEo/uz192a819W06YOUPR1hqarczfFN9JRPphmt
XXf8a8OGU49StW5qYj2housF1TH3SQ8JHRI5GhhJDziRZpAm+U6vskfjvhkmT0xD8WBaLkBl+EgB
VCYXicggSalVdK6axzY8brxbqgHKM5J9z1k1wnZwVXiwMvOcE7oDpslCzc5vHgPi68P6Y6yMV8sn
Ept2X8vdXdZaIEhgVwa6vck9bcsAc0GNvbWhUiWe2GgUwoz31spQj6Qw5vUeDgYMXZy4Wib3cTKy
wHAYNhXLNmSfmbV3yYJvHfHmF0qtR47SEOnBKK2zBIjfuuVX16q97tBq5/ZyyqpTDjfPZPlbaP+C
8pESh8d4Fp82Jh2jIOp3QuBD9BHNFwND3PwWak+tBduIm7NIcHRWyaMjy8cuSwJbi30aqa1Xfyvq
/E5Oi76/O9Q2dCs4yxG+temtwr+FJxUQzatXDu/lhBZIEXtu3+l6P0o8fbFubEysyVpWMe2RcI9x
94RwJbmvtRmoQIfVx8ewRUqWzMKPpQLUGVhkgjntUYbVLU3U3Sn0m1ZAHZ5MoCTgHoXzGDL1ZYfd
thq3HvbIutGWVUcNaJPAoQUflXQWE7tZj4GDUJg9GVMlo44sYeSbbnWmDdlvrHlEI80+ARH/EkZ+
60f8553uvaiq/5Rwy54iOQPS9QMsTlqlEK7RVJg3hLM3N0ESrw04+mxKFB29WmU64Ks83Fvis8Yh
nfEB5vhhS32A+TbhwamrZ+mke52EI8MNfiDAH1nEw/0Nbz7mkM7i2yzUtTbd59okcoVcIwNRNQqR
KxfDwCSLiZaG8jXOL7ld3nTmeskoNSblwcZqyoNdkPhZ0R6WSKORmdia/9mYaKuFeGitfvJMHGwq
bAk5ijcmmpjJtM5W4W3CKNlIHykRch1bUWklxgOIPyQj2GRMbM6DYLJZOBwOXcTuQ8TUEDBvDNnc
k9pa68J7KWsamzYd1k0XUiNaqMrIW8ntTx9FAN6uv5jyhAiSq9NFDibaEfczzPU80W1qBSQsoUbg
ewCgOpyzh7pYzOnb0EashK1FEzYvugyfLb+/K5pQBpqgFw3AcEOJjB1yGp/9RgJpahnc0QtfcoQg
Io2YYsqjz1ddafn0NPiE4nlhSXeYbfS2XTnUtDLRrkwtiAnsYQtjBRzVWynpmTGG9zT4sdEDWaLs
S20OxTaJ6FnUG73mHx0qPiEUZnXFcKyGmI9CnskjM3rXeq1ZV2T4LrNB/ho9u0+DHJV6WgwZSvJw
OBrsOjX4xXw4NMv5boyGtVP4K2HZeAzdVeR7hFMDq4Ayq9OuIJJeThAAtM5YOnh/XCivFlIVh3FX
F7t31Wf9MvfmaDC0KpX/XprgAik7HCnZPzVf3LDOIo+8XafX9Bc4xePBT/Cvz0hq2uIZpC1Dce8z
NLuVc8aJRwBugJ+sBIzxT3Ywsor3oq0o2cxjY40HWTmHSk7nKs+ueZ9ughzumNFYu9h8RLCAzBYh
rMPgAgm6xTZ2MTYGAgXXcLZMRp5lZC7Kec7oVycW3n9ZBQbXBbtVxqTD5VN3QsmJxj5PznUEQr0g
ACDTPPZUCF9Lzs7VJK27yzkbBSWyygrPKJZkDHd5AqGqRA2duM1Ba9prX8ozYXfrilICaJT5XmXI
JaqkY0OvpYuy8fDjOvA1jFXZ1/SpZnF3FNNWVV2Yip3xu2AU0F8boxNosjjW3Y7eqUwcesn8qzWd
iowLj32tqPe21r+VY/HtJ2o5Fc6hNeMbI25mSuBZSJkE7huucb//9D5r+7YmkFHyGmLW5h9ciAi2
W74b1bQPu/SvCHMCzbRDijbdrhwehfhq9Uj/+ZcsL5hItTJY6y6jojw82JREiYcssdZYQEQM3yW+
RA5IYkYMqG4TecEyZeEksKSFESWtRylW4srW6+C7y4sj+v5tQ45BaCKHNaI/karnygD8W2rTRk9R
MPuj9Yg846u3wWcmyLlGyrSod1EpUkmDGh8b5jFkSbmT4z8NHZPOAlZMYXfJ0hPTTpmKGGpMZbZk
0eDDJ8bPE2BVq9vibATVyRnyf6nbk/cNPrYMq1VqtIT72fW6UESMack+J5qY66bcU6fiakD6oXu7
gp7GaT4ytIFyCi+NgG/tQsJivqVnJNdn/sJyk0edig1hvxT40J4tErtr2TxYHa4MGN4ELOFKisRz
zi5xsrqlpiMP0p2zIagvyxFLiVHv+PAQkWkrNTuj0k6uGS8d1GScgxi5DAVrU/QnQ5j3MubAz4tT
lPrrvBD/Ug1dT40ayHMIWjdkiCu8WvvQDJHc4BXV2a1RoygPHZGLRpVploGILbvaCMueRvahucui
jWkeAkS899P0GFzIgTLUMOILbz1RXQ8IpfQkPrgu66iUzZ/QawTFwz1u2nPi33Uj24WiP8Sx9UNm
2Kp0kkMluJBrcTJaVt8mYVYu+jjglGEVLAav+oj86FGHI6o0+5j67OlHFupE36I5AVCAONwq3nN3
eswfVamAv4lyzWuAPRZrD2urlNFlGA4YbcN/TQBoodLKS6f1lwiTpeZzRSTmyYbinPTTJol8OhgD
00v0ry/BbRuWaWLwG6jZ0OJE5XnQ7Idkj6V1LEsMnIWDB3kEDcVTmWXMuj36pN5Aj0ChBXrNOIy6
2JgdiqGREDiLmyRq7Ws3plxTwFIGcSOo96no7SV7862TkdRGnfxUENdZ6B3AdKoYFOR9p78FPgJ9
9snEVPt47XArQRrOneYsbAYbJWa3wKa/HajTMV0Tp9jay6jCjDLG+VEKjNCtjTqv7TFCFrMAVkb7
yXNf8oRQOyyas8cJkcpO4vBphP5e68Ojc2blShlshD+tetV/uo7Gnx1tXDc6Z/B20S3qywZXF7ye
m9axfJeOdS+CettO8Lf0cO908jrxuZc2qpQcGHRkRUg0fjwb9FU83m3To+4yChZ72UtXMXJ1fEo2
dcl8yQlYXDt6NQcwnBkU9y5MHsKJ9mM3veSTxiIK/02V3nOwCaUF/ILVNVsYRspg6wTAeyLnsHMC
YMA6osId4YQ0uLBk0Gf1Nxu7P13X2gtnqnu59RJ7ZarsZBMcbfhA80Tnf3r0IBqHfNTZPgQ4VJqD
+pHeG2fGux50d91jQExAiK3frclZxCVduNJuHVCkkdLUdpqrh4PJKYx3Z/SfI0ZuOcHgNV0KCoCd
0VzBzGKfaFam9ZKCT+HqgVPFughtoDFq52lATNHzxFS5+xKzPHKwpjhW/YdE6y1yE3ybL7Yyrrh0
/kxO4jK+s60+14m9swe4/vGHnfF+IgcpbW7eGnKwpY56jv4lLuRBN4cTQYa4S18sPWPDGaMvS53u
mLhzzAsq8TAmT4D0Ml8wbLcQgZbjdx2wAcLbakJr0TAFsgF+HkYeKtdZDOWrZktcdxm9NLi42tj1
RrALtd8SPmDbltvRAYpudJJiFQrEJPl2W1htvfdSl+9DykcUjq9xjzqaKakOiKXMSFHGXDpYDLbK
iJwRgptGbvFuwlHn59CJ4IWkBSAMUNHzrmH6iBPkHoHzZ+uclQUAqxRUIKGCgNE9CzeY+GrohhUe
91SNRE93xzIFNd76JwyP50A5nybXQqWMd68unho4DspLXkbdIrH9RzXlixsCuFYtrEzkwOyK9KLf
aPic3PioTz0OJKxkpo8CIs1KZqbZvtQ1RlT+TBdbVQRjeRmBIA7hMENySgTICK0RW83pQC2yyogJ
Cx0CSFATlSpc6kvSoEazvfiqQnm2QySkemeTkNwRz8kOnh0MqpaNEctDjLvWtX6medniOBd8G9Rn
3/Xg/KZee5nKeUyNwiCLbJ+OCK9TzTxFqZ8RcfPkEnMea9a18hq26eMygAxhsiaBMS3ZvZp4g9o6
/pVVgVSSr9zvxjOpG+sBuRrT/t2I9LqNSU7gERGt9wYq/l1ryMXCF1Yi78xtf05e1J4KyX2Rj85x
6tHatgV7+rbYoJ4Sy2ZkdZKwiS4QcT81Zlng3wAzneYx52EB8gZ2u6Z9Z+GI9NAPtu7YbUXcHnzB
wWxoJEjn03DRhgzckaRSy380zxHHomJj5ijMwGWBXjQNyQ/sfUnmYIV1Q8jpvRXmrcnkrupw0BoU
uI38h2njFlWsWZm5E/Tko+XJmp4YhtJHztJvsITimcqMP2vEsDa62meDIp4S0Mmf5ofDo89B8YBs
YQAmUvQMN3WT+QHH5G0qJLGB7hFRCf6DKL40M1JMr9mACXW2+upmdozaGQuAdmgPaoAconJjz21D
nzIiolYOewZlpGegYy4ACdDtUz59a2V1MQrvViUM5uua3xn13zXJq6MRFlurIuDalVfLjvYaeep2
m75KkAwKK1FO1BrSAP/DZhrWULJLpQH8iumTPQsycOY4WM1w3pPtN0c16DDfzJbPPamhA4yi2k0Z
InTNLZHlm6dY5Hc/rL98VPLKFZgiTDx1YLgcAF7EaTkm+cFZTJOhZ79giJdT+s+TfKWatwdQdhtU
8cX04JkgiG2ScTn3yQ9MJHPduRZyM8B+7JAYbXOf+Cwq4szeJVzeT8r/soA025AKGkxarl39Opb+
3qXTnknk1R6qTdhGj8qb1r4xkKqqMe8Kew97WrhPM0FFpOFUB1FFmMgiSNqHXcu7aeeXugRCSbWK
KoXgYpRjyUQcO6aAAb2Hz/WZGtZn0ofLOrPvSYPyeaRSGMFCJalCWYcyddDJzvPIPtSxiHpG/TBi
/yUzoFN7lf+whPlCxMOfYtQxSA9yKrQIN9oB8Tg6Yw/HzOv2jS12Ay9/mOXHsGpOrKZWnsDn6mpn
FXgLT8d9LtptEMO9Szi/KayxpNJGO9Z7ZgE7aUdsrqNaBjHNXG9j5EZzpzsxRLwE27QJATGoyGTX
gm1aRgdDpJfR0N/Sgng4qa+JP4BINeMQwbiaLlNgB5lB1Tdnv8OoCj4w1pOlci86PMSB+Y9tzEEM
orl2frnhyl9Hg7NrzL2ybR3QSGadHB1iWxE9Ex89LnqyqtqiWxtDRqYWU02UqfqIBs1GgauGhkyJ
MVmPpk0AjVwNWX00U9be/DVJaY2euwyWZWCKFebPlAgvGJfGQOcQKhDaUzdjuwhBy5kxTwoMTC0Y
fFKvjAjOx1J7mCh8Rj05NhJscREittCoBSvykW06wKUxQu9LtWnfN/rNTqZdoZO8M+qobWTaEJNp
//Sdd26b7jHoIFhlIT4Mab57OX1gPUPCFcpSp8Tz5cuUI7VC8T3E5VYW07opWdgacb4NMBMOeWit
VeNMyzyKXlrPwPHGMW/AaQiGl2TMXkxJngi7eg4hT5tpM5xSsux2dmR+qoSeDOTvJaYqX+vKX08c
RI5mUQVAdGIuUa5K/AVPUk+/y9D5+X/Kb0zvsUlubDhp/0LfeVTCl6tSw1pKDObOy4YDMX2nNJ6+
PBEgcpm8Fy/Hq9420Z581c0AmZSbDxPUAOWsjNy3zhs/qym8MuPbZKRG1qrbRvRqCCu7O6SjAIxp
sOyKYoBFD/NIYFouzepmOfmLlvc6asT+k2luvp3T5vtGCVRXahc2HKbKm3vrBGlHOzDTglzM5oVR
bp7mmBRFhWZuptcV06IyglVrqUeZJ5jHE1gRfcveySowFEa5eaMmnnPmqnvu2OxtkTNJ8xAr760f
sTgGaarmaDXOtla/N7LlC4xgiVVhcXJS72xlyl5QUBDVMSiWFSM+GdCaQrChdXu6iGQ2wdamfov8
ojkqD8g4f/KPMtnt1p7z6vTsJ3VF/drS6T9pfvmaw6DwFUQBOfAhCE1r1jrprH6aEYis2l8tx46t
cMAA6AFk43X1NyqRRyxGa6nVAxRH46b16rNIKjRgOv22FUbbUKUMk4pDEyG7iFG5T2QU5pcuqH8s
ixImNXB++6U6Sd3+4EH9psqVLH5q0Ej8arQUfK2DN+JAsIEMVjHTP0gIj9jq3LONFB7/VKZx/Wfg
0NwkQFUWA3UyMheCcyd6oS65HlG7D0HE7pAxepyDSymKTcG0N47Tfz2oOY08r7zryGIgNwhQpqhY
MLkQnz3yuE9h+Ury48r2/L3svxumFwGDW+y0cUD9l3wCsWfblLCk/AQxcw3J5vYL+teJo1eje+86
yRKn4DEJw3VRYWHOypPoxi+XBLTUrQDMd+zpLr4uzoNUa9GVFy3BvYL+KOQL4+fcfdk+i9p+gpRf
yXEhe/06jv3BcRWU6S/IWUsxSzdYYk+G+2WF+ZH44E2FKb4nW0AhvF3apE3sZaTnmxotHamj7Xcj
6z+KYhx+JpksPX6yVRfDqpSRLPZD7bAeBcjk+V19GHBzPvc6AhNLgidjpoQAArh4Uznj3m2z5FY7
dYWBuESTlZFfGj6nE3hccP5txbSWUAKH8NhuhncMHDAtrhWHhjMS/k0UAR7g0viXT+y8UtgeDWQU
IFd4jsabieQMpRarVT7S40A3452rWXL/yekj8k0OcKZ5d9Syq8/tdNbbWX5CE2FvE8LPU1RKC7B6
fbJxM20FyXSR9HeQ/hGbdINtSv0yuTtbvpveri6JXcjLldcUy6D8KkP4o9raAKA9kATlhltgk0s9
zVeBhA/gLxEOK6zAJPx07rOnrh0qBfmJK5NdCVufp0q9YkplABm3a/hoVXcCaWWWIN63E+u4OTpj
Zv/zDCF43Rp4BFidRsXdHFmgolKdUxLOeb+hacfzm6IKKcK3EBp24KDHvg1y5XVw0GD3TIAW4PmU
GZ5ZZJzxmYIxo9837dNYfcV4q6LAp938pwGfJFCAcdBfiJeo7/NFgr7OMeMLo01eWbp+TlOXPZ/P
42uGySJpWJNrXBMt767WnjNkfw6Ow5g/M8YmABIFNRtDX7CbXz27LdIJ26PZQCsud7XP5wF9+jMy
9632xqaeSDAtOJhXjKNLttfM38leZXW/MNxNDvHUiqACYwoMdyVIcxg48dvoONuhQYj2ZHzy9eg1
AcjeqkRwSQuHFv4wMBm3uERZ8dFplfFlXv7X9WtFckDEZpotY0lkb0l9SFgGoHd2bbusWMUW6iTq
FRpv3C1cOv08eF4UqHxF/grTWeddILLMaz6iaM9j3LUbJickn9n9fujXaH6eGjZo0ZNGrVRUf/Nn
Kw9VcbT1GaZVVh9FsjPbZwklpMO+ETPhWtQD65Fq4RanPnuO9GGBBkv/axjogj4wzAshF6L7HiY0
H2epriloW2Njh4KEsg1NxpP+69LEOwyFdXdbNuseHU8yb3mQKKdnt7jhc/MBCtLSRnBfCwIvJD/6
LUXP0Mb7eU+PeRX5bGG/1u1trP+qFDPJ8FeReuDRWPjMe4gWa/gK02rXJmc6swZbQuAjPAClD/qy
KJ4s5i/0O8hO8kMyqpsOh7GMtb1DU4BDhmsQc8LB4zea7nV2KHykpLQMwINq/h7wCVz8ws4bZvrJ
ujUejINXiQ1SW1X+Tut2TfvTZZdJ3ibzgP0DeShvRUj1dgP2RJxCzsxNq5f6yBkcwB6dYCZmD4MA
ClAfLBCZHmH8cYFbfGFukNErFfE8B5+2ylrF4XIoEXxvp3YzhFQyPersJ1WJJ0wqdKno3TezMIut
R+ZwN/D0FTFzZeSLxtKQzPJvMCBM6OX9V5DcHfeQ6wZ+RWtbzMgMq8AF0608Npfy3CcfWpZtphnK
r3dPBHWglTHk/7bWOZaX7jvXThUcqNo/NfPjxzzFWerlP1Nc4/Imhg88kjmOVZQIwNg2HOqEfKTR
V1pva/OFuaDNQTJYPEsgAtJn/tfScfG/lAgdaeCwdqQnEUOIbY55QP76UrBWquiUnd5b+xI1ykpH
Yap92X1wz41NZ/MDsPiNFoBrqg5cdyyenuLxPLKUog1byQgRXQ8uvbrjt13WAgeGxRIpJmvKJcNx
Yw8fkEjWAAMWHu630KaAceglnxv7Wsar0N8kQBgm42oOu56pxzQntcmXAJVsOzXcn1tHm5ceH1y8
UfoVeet6gC9YvUrrtUTgpT3ydKZJ4HFY5F71VIcObfA3NLS4XyeAP5324HDHzEQzYmXRO5hbCB/k
1xjayoAPZgCJoHccYzAr8Pm9bVueY+MtZp5gwJZJszNrMRQme22CZSouHRfy0JF0ZS379gdcqNUe
hujEAjstUSmtOoUAPmY5s2h5QvNrhO6a69Hwf5vhGI2/0vwCmVqjzS2ZtKTDMStvShkoa7fJ7IQd
9vUIbC86D11zDatjpaYFiW6bNAGmD4sxOLXxWxj9+ngahuQj5LXi2OqBTYjq2BkbYAN99IKex7ok
9jMpNz5/cyBAfrnW8ReGfD6N+Wbq/wSVzLT0zXdaWMtcu8ZBDBfIkmgO8mE9ZnhknhWKQMVxxCtG
tOWYvhkh40KS34Znt6Cm5RNJdzVtFakimYRg89bMFwaTX2ajTynPdxmsqfF2NlFD0bZCojOea/Wi
M463vzUMWlFHbukdAv6T2czwggxgQ+VfQ/lcjGubij0AXAc/2HyXxDexIG8MlJ6IyO09Lpe8OTYo
ADUAgMBIu3abYU3OJ59jfR/ph9b+abRPV9v1xGEk5NvZFpuXlf4pccYI1I1yp8e/OhiZLr9q8nXS
TNxPgGtsLg/cLuxeC94Ki+DMqN1J8mE1zX9LR8I2gGUm09Z1wEYzpKV0jsKlbr0mJRyCfePJlTJf
M81AXLYrnPdWPldklYj3AolNQHveEL6GJq0nSmeceRDHAREkbvnCIMHlZsfp0oRu6QR7jZcXVhCN
2tLkgsm6c2CgiWLYxdGSrw2/2cgCkD1PXHybpRU8nkZoYkzYziypDo4jY0Ds6ZVC0ozXAdBxvq/p
yY3og3i1Mtu7ADmT5Jb4L5WOiku8GP08smJ6G/lErlwFiAfW6PALtuyROHg/bZEB0zJR8Z+a+DHk
767/2jWshbYmSzmPg8xW3Lvq02aSnoPex9pBt1NRVJ6crEKA1C0JhVu3XrNAjMjJANVyPHZjzzam
2rQp29C18MOdNMf1yOSWrpRW/73kOWyGLcj2zSTzjSrOloV52Dx7hb2VGhBwc9taCHeAzSdby32f
efsJ9Dr0Y437rqfxCvniQqKGxY07Eabolewsux/dO9tYYJCnM3BCNY/Fl/sPh1QD9AAMWufdtfCr
NXBsYcT0YwgcAw7gBkAhzutZDOWoVxeOk4rcrVHWt/84O5PmyHU0y/6VtFwXrQkQJIC2rl5I7nKN
IYVijg0tRs7zzF/fh5GLDrlkLntVizSrfJkJOQli+L57z61E/DUkMcc0ksmzGc3QNqEjEEjGjSEE
iV5wWFX44+VZN9g7upzEW8zXTuO860cK5RY3R775NZIguYJ7cYhJnhMJymIgKRB5v6DY5epXwAd1
S/C2Veizdvs7n96GSwx8zNaTT/m+DTZTGtFXc+DWd1VbSeiUIXoWm71HHwKIFxhU4crzRNvLfpMX
lXH8Ds0yfVO0Hl6CA9bqwwKnAd95d+P6QOnmjXvg0DA+b0Lv4If6kJuQQLMw/YW+67GumECmz6Or
wW/eLw1SN0tV+GHwu/BKxnCBl8gSaF/Pxc5JhvpT2jcYthbo7IhbF85adki+z/ZPBQT6SLPY28nq
q9mrN/7hisHa5wvwFF90TX5E568xNPjBv4pK50HrKLsMi6G5HjSitaUrEZL67l3VBJ+MEDPIIqbc
VNSU2KJAsIrDL4c40L0x/Lln2RR8IiqZJqOe1EUw++FHZA40FrwehOpMTxYCIvUbfb0WUP3RSXKe
W+c31sGwU9Se3p7mw1Sp4cZ1ouZcK+Kn9ISNPpDiDUVe7lPrXY7XwXotp41puUk46OWFxCxj7j1L
ITHmaHUuW/zUNBYva6zEfep+8zxclAP7B8IBbqj1udvKYFc0NGoquh+F4pOVyTBRyIcuMgD9CwhP
ATOQVct1acB0Lv4P46BTB5bJNtvjFe8a7zBL37tEdnI5J1s0UXrt+xoQkZ2xVih+T1OMb2Yv+5RQ
PMHra65WLjsLAv1FNPTwcIYtG/WQrbajQ14ZwJPtsGUZZDSpaiiNbhCQY0EuAQYpg2llARofxulv
1LikApPiOviPkiROJ4XEnPQgzEpS1hYE5f5A8aT6kijzOKL9i7Eg7LpxPPS1/lWu2Y+ooT/C30ZH
Z4Z+0jnf5hh7n6JJUPbut77f7OHOT5lGv2LP+VD54FAsR3vPucvJ/RrQCnSyBXhX3aUquepj3rhT
vClMvKvnmDRK1rjVu+o52OfKfES8g/TRlnf0tyQddhw9fXGF4/Bi1FzLTXSZggdOUvzUJLOpoMPU
2V17ujt4rvuxmNBKIv9BfJbs0hawY4+BYg3wlgTlGy7HEOGC9G3RkmCe9e+TjvtSZ2GsQBx0Oi4w
8mseOj1oFIEbvQ+1R2Kw0NAK5GE0y+T+gkkzY9Dwu9KfvrteooJvUYYs9acYh2agtwb633NJxspd
gh8nDA2QPD0nz2hFlNVYcuiqgqrM5EXUqoqdpHeaFcwS2zOt2dircxpcnQWlRDGDoBXyEjXHR7x+
UVw78j6ujA8UuC9C0IXnXllaRb5kB1mD/VS3NVpY8uZbyllsaVVO8WstNhF2K3ltZwDvWiKPscu2
ipbmSm/6+5Jw0fntorwkxEGvnSRASjljOH4O+e9upQErokE/NqMuYHUVaU7PCu1vOHBocIqlNl/i
MEDIQBFMx809d90Rjmhluoy1QQOh2po8A69K7TLl9Fz4gYtyaejpSVATWVdBOYiqkmRfqUYalDdT
Voxlvmt04U8cPSIO+nedR/Q3qDY9evV5F0SkVEyxVdd+NqUFu9BEj2LXGa+ARYeDLiazGHFtyZU0
Q86Yf+0sJeblvHTjivJYhnwp/B769COKPWY6RS0/IWuYnakYknzQuyifw44wIj9EngvsIyIsoIrD
1W8QCo6Tdwl2suI+oMOafI1zbegKFkw85J0wFXoLCLZe5ur32kghv3rorUDuGGY31/tWIssFNtfE
fkWSqt9N4ccB/Il5H5UmqmFChgH1tTWYkasRu+z4HK5UXgXDb6j9FTEc3SBHeNpFbzIgLWVZi3d9
1baUhd2syacPWY9gCbUcjTdkdsj0f9oMrCj5nl3cy1+RkM0MvnhMh+GToPokD4J5tTqbsrEB42XG
rJTpHjDoQk5jq7KBi7yaC9d8X9NADilnDlFBoS2csHTFdR66pvidl5Nr1M4dNacEZZpZZrRuZEsl
12WSB5vQ36kJcVNClOYuG6bevEeLH2m0pP0aGHuIlyy3HoWT3ofz7StTWQC+1lvm+4ldDt1z2bOd
TYkXzhd5E0uC6aelVz7pD4UOKQNPUUB/6yz2ZxN+7sc0wXJn+nZJfibapJhRO/bW4UeAphKrGatH
f7WMzrK5WTvbClpqXcTpcK9jDB3xRNw97UmNY5IqoRzHrEOwQb80kZd9iaF8utbSqcjRWuJU008e
nCABwVjAY8kk/HjPeiTDuJ0UzsVg62r+6GPowEybqjQL+j2S0opqazZ2AT1a0Yf0n+Qyr1mLErzM
wxHyUNSPCKc7+jNIE4NaxHv+ttZcymZt6LT0gePd+AKS4OWcRiFv2TQR2iqYPEPZch/F81NxYuz7
dgSq1yLDpyWkpV0+FqaLOuem7Ia0nPedM0Wmu3M9Py+C3RBHbYdTJ/c2Imi45Kr+NpohWhNYT12j
vkj+aFSuwnULl+IwdMFM7fjYImog6Ar60exl0ibyXSfDMAfKKjJV529tV7udv3dwBgy/BYX9oXhX
BjQby1+qcyKktmlW2xWevpuUlBP6ODH5NxWqTNxFWawaSryVXyINmxoM0OBvRKVw+S+OLuwW5tsF
w8cwmzK5HLJ2knZGKdLECI85MYyUy2r8fopF2amD+9C2Sl67RVMSoih5h+9nb6y4zWI740drVLe0
EaMuYhYUSRo1nxEIKf7DDdrA8S5E+IL0rM8uoLzo95Hrk440K1qgb2M3JsNiWXUJcH+UAJJZPhEt
2cVup8t4oPSHcKy4KQeD4B2FnRl/SZX7xHxqgmbnT0s314T02n6R3I+GtWnFbz7oaL3jtzEV0jXK
krcAHit16/liKxgAHmHvTt10zQ5xngjv1p9bdvSGFRyLYRpwFWp6rld7SosmvXOU2YqAbWud25GG
7HoF3bgHZMh/eXm39kn+yCtO0pvEtv74XQs5r1duleTAuWKBVwnIeRC+XagpaKQQvSgvvXUoLEyR
vrTDQUW5CzAtd7jb6rVIgC3WfRxQap1T0zziI3MAHJqqdBPqYGvbjJdoIm0PljbFM4RLnh7Hx64v
OyylDpJHu6dWquKd6tvVuOwhOOO+2rWmcMoU9igvSA+hN8WIZU1/a78oJsxPSZS075AEFxQRl9Ah
OCqSmWk+T51KOEjzjhzKIG20Tlgl8zBEwBKV0ZTQMkKicFnMRJvjHq9W5g4lzE1ap/uKswxJbn6e
MkK4Vvl4nQGmCQVxriPFMbjOURfSns/dYL7TljL2NR9FHdC2GFsMvJyukfRxsFr85YfTjATAR9b5
2CLaQ5+XpsOqbxxVZorGQ1bmKdQkO0fImed5gXEPjgF02z5KwobmaA3+hym97BXNO0CWEXQ/k69c
GCu71EmMYMREFs5IQyJFNWsVdoSqKwdea9EmQ4I+pBpzSER5EGeHWRha34XPKnbhEcKlDwYnh/N9
Zh+gADfRNT/0JQGBt05c4cL3CvaJnYkSxJumrGFYavgV4a1jFS1z1zVD/MNiEB/ovMRjeGicSC43
6LHG7gMpIhm+rjYrgerhYpyRSHkyZPFw2JkflqxQUJcEGaDUraqsxIVWy4yc67j/6TGh72TXVOJn
XHYth6zWlwV1G88f3AFek6mKi0a5+MCcFIEJHTluYHerhTjw0I2dETf15EysF8zZ5qr0mkbdNNEa
1hQ4ItEvv8Kw1fll4q0L1Ziyj2g4G4cvqg37DoFh1quWhJCeY6yj1jL9ELdF2X/gU63S86lj5waR
IYbpDSv2kl6joQiRXM7+vN72Pd+4mHUd7bpe43jFoTK8L1sF1Ccz2SzJ4jGwyGYTJGQP0vwhEneI
K+aeA9fVr6+neSL3taAVFd/SFx16vIIV4HIEi+hygsxPpmvP55B4NvtKx3du2dChmahWjvt2pKF/
oULX/ZlmHj2Xlqxm9SDCMLNvBSVW1ru1AV2n67wnrZ1IrHjfu0Wrv62JzDB8lHoa31J/ze2hUFoj
YtW6Z21qM4OgrXLslF8BbxvU3udjUeeZX7MsTrNX+UzDCmZiI1sJ8n7JMs5stpc/4qAdf4626tlj
Y484ALGMFpxLOYk3/Jj0XkkVNyRBscjvnH6iZbJoZHakr7VOijRjyqijZ2CHKBWuDpU51YMfXtDs
kxQUW4J7JYKtMz2tuGNzV6MDXKiOLmc2qHyUG73X4C6r6slstdEgfaN0MfvnNTxoUjz7oP+edUrR
5YMNtcVymCKnDiRSezDNgBzNoS0uHmUiZyQKQWbV45qsNFiFQDV1n8FfuZd1mH7BKgJXxevTCCh9
UyyIOSQJMj6y8a9N0C5vdWjwW4kui651qCl0RywoqNWQ5VPi9ZqKQKVIE7jeVJC4Q2y136tOZvn5
LKuSf13G5SeqeE2PGdV9dpHiyfviytD/ZsWMZ5+eMlG7WTMluEoiFiqIBHL4Do/MwNAoYrSkCzWk
zwsd1UfAiM2PJK/J1/HrMsZO1yYVCjPshbD1VTqA1EHsSVavCmJCNtHJJpeeUCA5HaslmEkgCu9a
N1hJresx1AFEAja3HdeZBY7vqZzCpIHF6LSTs+wWVhn+h7upgJLjZT36gM5W1BhZx5f9PAiSSXp8
7OVuijRRwlHrSjYkx2BeZPAy2pccMO1ZIq0PYx4fhbvH2gledYkTWjLdlJJFHwCDwOSo3XKkhNf2
72cHtdS+KDRIagw+vnPBah6Y23S07nSe+lFpr+LI73/C6h9LEr+xmeE4XHxuRcwrh51aIUV1YgQL
MKrK67owGj40XF2QcVMWxI8cXhQYm3z0QANXkrTlSPkwWhA7aVIqsxgEIaZEzja+S3n0Yhlzt/kA
WqnsL3puYNlnJmTZ3WMvKpOdVY6L8Deei/bSOJPTfguqifhUs3RT/LUdBjyzAoZ48jOPYP1dVINA
sgPqbJElURmQurIHCzONOb8i2VWG48qIiUVkQWMuwa0u+UeL/ipj36qD8banazVdzaFbpT/YPnMm
ybpAqEH1Nsb0SjkROOHtmASICM4m7ngjx8IWahoFHSR/IwWyjcotlvVh5sSOjihZlxkKbscpfgx8
Wb81rdYeCQN2RtpumwFdeoZwbj6v4B7RlmmL2OVwraFJM9Hj7jKE1ZP8rEVXckBoEofcgLgm6Muq
BOl8VhhU/325ciNNRyd/nMbaQVO2VALNmjSzf0+4hJ4PkM+Kx2wMpH5UXo84Ftx19I0D4druR7oa
6jIfVRB9iCCFkmnTu25NXyduStaFeQ7TEKiYqqbkMCKsgwo5tAG0BptPd341Dsle1XFVvEHVSlE0
wSB51eazqPnMNQVzf/Dh6Y5NkWU3zdTq/pAgSJku3bnMYgS/UYElLdoWrnWoSnBmKzcdh2ZLVtnz
vPWmcF+zycWfNJpAi4VPFfRmM8fWwwd0KB3n9ghvBy2YuV161KRKiwsqcQpUrvJobv5XmCSYLWu0
mzi3dqygdHZ/NPqd6jZ65HDORZGzmAEgjRcrw1rVbmd8H2FGnKNT6Hsq+W3DzZaWuFvN0KAp2qzZ
x4bveEC/lcfo5VA7WDWf//tf/+v//p8f8/+OflUPVb5EVfmvcigesOn03X//2//3v+r//LtXP//7
34E2vjTa42v0BS8HCQv//Me3x6SM+A+L/2qjuU7J5PTOQ3dJnPfJrLFTtpw36u8TdPzl1z8dDsCP
dbXn+tK3rpBPh3O0Lz2ArGglJ3KGI8DG6E7a4Twpp/jx9FDBs1/msWt6rjWB9QJPmqdDdeAUxFTH
G8g6nS/qBWdV5/ecJ+YMT78e8tvT4+mn4xmJRZ7sel/y9q3rSvfpeMrLfR2M1OvCwXcUQoJh+Aa7
ZPVx09UWE5ANNteqq8PglXf40sja9QJpPOJkuHk+HTnOyqBOPeqZXSuGH+nUivdstd4BWCNSAVX9
tJSPPv3jXyutK6nLSCl0IMTTMYvAzStHUyebiQlKb1o3DwtixyBTnYP7K0EwEqEzrSXI/P/BwJ4W
StqA+WPU04FVw7etJANXHunfqzd/lm31SAos1iXycLUU4eH0iGJ7c399I9ubZTAVeK72XSO9o2+k
lLkTLArRQ0o5BSplGMGExLeFb3lpSvGwot36HXPqFTRZslSds3cPxYGaMGvG6b/l6HPlT1HaSmUC
1/C+qfM9/fVlOM85XjP8lu7k3fdrIT4N1CXOYh3M708PdfT9bL/aA9qAflYo6wb2aFb5akZb78cE
1QjE+sQjBll3ngtf9BwrlfhVFi0e59Njbi/v6El7HjNKsy0KL3CPXq7TFQ6aHgIpp2JAjJNldqgO
sfZwXJ4eaPv4nw6kXN9XgQ2sH/A6jj7WNhn5hpe0hDNeyVu0pQ9RyFlaScndt07DrzavfTAaYAtP
D/z8FzIwoX8U41gIjfGevkCJrcntFq4U+eCm72I6EHsHX/n306O8MGWpATJXAl6coKxw9CAzsExJ
1G2oC7Auh5yS9ltpGnhtKb6LMe/qg05G57LuO5+MWVmCg07XV77UF36qYE202w92gbge/Q0Aloa8
jvkbcmjLwL98ESe7Igt775VZE7zwVUhFj8YEVFk9dTxVDTfgqLXcmkQwdbt2cJyL2gnh8JSG3PGY
NCrqPRvAKSOkj3YOzVh5rmfrXeVqzC5iXZMazNZPrVx9NByFHjghUGqZ4EhY4afXA0LpqKz0HnNB
gZODCNhgACLraH1PWeSGBvyHplfvnJqyIRRj7AbA+CnC/B7LlFKSRrVZZg5FnGzcGKwfiyQgvcKh
jpiVgkoovuU1icbreltmaJdymJ2z7+lQv0ur6bvQQJIptuCMImfCwwmfz96HcY5R1gbgBvqHxCt+
dbm9yMoMiV9DxqoPJiNJ3bdD3D5knf+Jwyc5ml73eHqmvfjoWRg9EzDN3OBol10kHh0bU1URYQnT
pJmTZg9ycIbAn0Xxu9ODPV+SFCcUl0Vfesbl9vH04yn6GfhdzhZbu8mGA+7du9pz0wMhUOUNHNnx
6vR4L/04bRVrkbHasuQ+HW9R2IyyEZWzK5Zyr2vXP+PoS/GCWtkrm8zLQxnPaMMOrvyjn1Z7hjqV
oZMlxx4i4wJ2HgDB/DYeUDGc/lXihcWPo4LULA/CFc8WB7pnnIU9Phc6w/1NnMJ384gSuMg3kK9N
svmABhrH1bp81jEdeNva/uBvwj3XR3ew0v1CZgo3H7RicD2p5XcSRwCVbB28cqZ6YQmRxqdbbEH/
cS48egHr5FIB9Nnu3LYbr1RVDMgqgvSVafXn1Hm0G0hjXOPzLDwj9Tbv/joE91HQIQlEx0ILcCHz
o+IYcMd/GK7QOnDlPGudph4hLequPWT1is5nDOZuCxBMSLqq0waFpgIu9soy/tJ8N1b522bIMq6O
Pi67uikoB7ZDIhXJng5xs1hYGpCOKeGOA8nOp2fGS48bnYPwlFbB88vAYMMkDbhMolJBFn4+lkVC
s4kK5bA7PdALs13jRApkILTra08+feAWLQa9EUQpooFiS4bUe4dm125KtX9xeqQXHiFfrmtcLhuQ
4I/PbuMcadeh6InEdGx/OW0Fp6yjnFuOoYtEoInenx7vhUdotinL+mQs16rtn/81leyQUtDpGY+J
tHS7OE9RzcqlH7pX1iZh+V86mrTG4yFqD6Cy0e7R5Ehtjkaqdpm045pk55Tr8HRCtev39IqRM3iy
eDNPld7pOI0vs2H+gzxp3q9j2R/qyndQvCdYPsKVln4aefljZosBCV/IZZyFynvIq7pYXtmrtwPq
s7/aCKN8z0fMpo6ej8xxiKzNhHo3BXMHNax8l9LW2DWFtPfoYmjwOK68Pv1S/JdGVa5kagtOllRC
nr4VDrgB2DEcI/FCgRzn6PK569XnbsZlVMuUEDi6h5+6gtO9UxeP29ZF53W2eyr4SOHoJp9JKie7
0DPz9XZ4BMFrxz0XvXk/mMpcVD4mucjPGwIfiN5pmhKAeaO/0p2n80jjBbIHaIAhnT6LMYkxfUfX
ahb+Vn4IzkoPGkbu1kA6cwHsNRbnvhvfZM4AMc77VduQHAFzN7T2d2MydzdQ07ipZWFuoI1+rsds
U7A2AIYwJETu4p/PrizuSprAh05l13aB+iBdQqHd1RfnTUep8fQDfmEF5SDNa+VM++dednQdbNqk
6RyybLgOjstyBj7rOzZK8JbtgFk+4t/xFS5tuhdnQbjM70GBUNmAcXweibV55Rt8YXXhbki9zbgU
NVjPn77tmvRJswQoxKtlCq/iiW8HhVtafxw7H1PV6Z/+fIHxXUGVSXqBZXk5vkms/ZR7leaXTxkk
RcJbhhUDBlEigDbyhNKgqf3V7E4P+ud6/fQz8jnZ6+1wLyVt/KONMeq42/SsoOwMMQs1DR+cuJxi
Lrfr1RVW4+SSaAWES8LrqeLFTLlVyjg+H/BNvvLHPH/c3ENpSHM/FoFQfxaqv5a8TtSgDTWlcphd
2S0dIursyDEvMqRbr6zmz4fixuYFWrMjUtg5PujXqu3auKbfP+igx9LSxPB6BISqFBl/ELw5/ZSf
n5MYLeDkQblKBFy4n86j1o6wGtHnoxjrULY0DW68paCTmXKgB3q3DBcF7+C+HbBUnR76+YK1HXc4
TzOyZ/i/p0OrYDHrGJGKkHLRJyVdhsNujseYYGw2hDdQl1bxsZms/+H0uC89YM2uLJhSLoeAo3tx
4iRtbBqHE0Ajk4s87zYTMK3JVDv15emhtpX+6RTmJ1JY4eJAeV4elzK8ZQTDmyDYL8Dm3sZlMu2E
Hc0r7/D5KNp1WQRY/YOA6uLRO3RaBCF5BPGjkslyGzkZNnd4Ezenf8vzx8YoXOil4TSj1PEtqKMV
PboVt8UkBCU/gCm8rAs6DEXY5a98bS8stUwMzqkeeGRWLnG0uvkyX9wqDDGPzOHPMp1/hLzOPZeX
R+s477bO6GKKO29GN5PH4sNaoUEO2lcO5s/mJx+Fy10lsIpTuTj+I9gzYfwKku1FwJkBlVeA8o8m
pROCfaRtQ1Zf8upCc3TioVYNf5WDqfW0z5Krt3/+10Jj2y7thgHFfzLE3Y1XxFgj46jGMVnBGhlI
GrQxLIMxxcQPuE8+nH7JRyv9n+HRyWvLesB5XB3tcanPKX+qpQApHQN8j50puR/RX9wi7M1vsRov
P04PeDSrtgG3cyv3NC4BHJSP3nRUgVxHLUEY1Vg3FxXdo2svs8lemldrNc+H4szqcw7iWO7RDDj6
THSd5GgM04qWUhe/LSoCienuBpdtrJxPp3/V0arKrzIUYVlehBFS8yqfvkX4Qn7tD3kD8hkTLj1U
q8Ffxchzhx99o2EIj2UYR+eES6r6Kz5LcBan/4JnLzKgPB+gNTf8XimPd5FAVSgPWQR2tbepIXVM
SNauR+TE6S3Jl+Sy6HGKvTLosye8DcrZU2wFZN+ao9kzjCEyc8KjMDc0IrixS0Z4QxoZUPjwEqLg
lRXppd+4nUbkn8KF9I7mTt0HI8w6QlBznDoEe7upAexUFRQ3CQOqcup+zljhLDv9aJ+9XH4lyAJO
gVyRjfxTqfvrE3WGicJZxLAZUud7iYiQN4t+GRaqe1OM0v4GRhndOnpIv//zkQPGpbQqLAXkoxns
+H60UL1N4TuFkEWIp7tJlh7x4hpO2dsCctTV0GTIbKc+9vX56cFferl/D370tKVekGKVFNimdoQU
PGRQINKh9NH253H4yg6w/Y/9tXGy6LqsCVawnxnp4uV++gHFwbQ6zaTSncomeUA2070bDEw3Hfbk
p/s1Ght/1NP/YFRufVTfqBnx5R59ttUSTxWHUfa0aSROb+MtxEWKNnBcgrs59n/IlfCd049VvPRc
t6uiVq6yil7l05+K8Kie6GyhyKTX48Ey260zavQaMM85AEisMwgeb3rp6Afr6OlWoVdEIefjKnAM
nEW63m+HzWXfm1q/MtVf+sIMK6URnNTIZz16IGR1QbBtE8Lp2hZkuufly90CiuZWDj0pHckIePv0
4zg6y2wvnnIqR1HLRYuj9tHToKwMHbbvCyjwHUz2RhVv8KMjxz49zAsPnfsC3WDUFbRGgqP5FUIx
As42kFmTFCRvizbECBJLqBTh+vMfD8UT5MbIj9FKHL/fQdVe3o9Ij9puy/fTyzRcAzCogcOmry3A
Lzw9bCFb2dMlX5hl/+lcqmXcEpnCWFHau7eImvTlyDL9ymfywsOjzcudTAZMClrBT0excSchuhg+
TqELyPSbG97P+2tNReCVJf75OkBzjt4rVRTJe/KOzuqjqOY5MtgNehCvbJvTjCB2t3YrOZfnoil7
jN5JRzd43jkjmphX1ryj4f/0uyWLvGIxYFEwR8MHgJ3KslioWItQfXWzKLxsuTBhIjLLF5nO8m1m
QSu9Mjmff3X8aJ/PQPEBcAk8uhglnjsgIIjI2WKZH688usDzV3fb5fEXLo4nARjK7LXF76VRedZQ
HthRt+vK07c6iSjKJqS+IPI92dwp6rLxF+Ia1+hNPiRFemjHSst/dnXhc+emKznkB2a77x5/HGvk
4zaBibUrRiwO56i2pisBxyB75ZE+/zC2YuV2xsTihnHqaCFzCopmXjeSl04/+SNut+ECTU/1yo3h
+YdByZCL9J++Da/v6MXlde000GXYP+Bfk8rmhKAAQsDIqHhfmZlHQ/2ZmTQ9OYhQGeX+fLRO5khe
nKYHrhq2fnsVZX5/a7m1HZIuWN6eXsCOJsZ/PgLlcXvlWOuzQD+dGKvE41jiwSUWtF0OnprlLgmJ
znTCYbgnfcTu/yfjUZTgYcrtsz8aL3Q2hcDGmASugxsywDTDOrCOhIlWiPITsI2nR3zpYUqCwbYb
11Y/357AXye6BEGhnToe5pAV2U0ZQcxf9FhfRYuuX1k7X+haexws/v9YR8coZ5Cm6LcXt91+fzFl
K7AeiKRqmuaUYoU9dNGc7Wa50dV1JcurDIbMK4/4hdoaf0Xg0oqjBaK52D/9xXzKU5x7LXltBJqf
eWH/u/JyaIQ1OHfkcj9acI2/Q5fc1zIS7mXaESRVIZd+ZRaLo+/yP3PLYP8gS2YrsB19MROkGini
GfsNacBBHNInCWDoC3/mbtbd6BmAixA7ULYSM6XdwY8mXsDMpPrG440w/7zVyy5DwcGjLEQb9lhT
MALlAbpEa0MWuA2rMa1vLDy/Ty7/9tfTk+6lzwoBA7+bzZQT7tEXPC6Nj9Ab1YlyOvOFKhQ89F5p
D6cA2Yv4qxzPhhenx3xpP2Mn5ZzpMbQ81p6kIl4iOGiofJoMN0Uv8jHad+6MrqrKqrYHLKEa9M5F
h+ns9NDen3rJX2d63jVFHaYd9zWkqpxTns45As8QubbU3Tofsy0E38PidBA9zzlr8/+TNl4Vn8r6
c+GR2tX/xKR0NhNo70SkGmv4IQSvoaRbl/M8u+fvPnNaCTFgNxpAFhMa5gRzw/sWsMa6EkYPajX6
iuqXJox7PkQAyPPHYX0wlXvRzsDNy2yPfwC5Q464sr7ywCpCoAAUDz2xofoiLrDGu8klFoXzInjT
ixkYUUI8hn9riGKP7K0DmNtid/J3ZcztLyBtDiv1Fp4A0g3aoNk8MtA9WyIP6gDK4wz+OjT57TSk
zXURz18c+tMReeT2Kk/aTcNHo+VrxAfZhjORorgYBv8TEShTf6HjS5ry9MnFn4PPbYYlTdybAfhL
qHYrDhni2M8reBnAm9XyPjQkCXyIsaDTGFj8j/gLYMx8UCP+XxKeCkT273NCSSlC1PJxGFCa6+uJ
iOSp8c6a9Z7sFRwCZ1q8yYjrqDCtzR9IPajiFnAQ4mlSszS3vhjjsQl/rITmesFvUudW7w0pTCvh
rjFdkQxmAg2atf7hs6Vn/bdsQMa2t9DEiww5K0novUuOefmpt821ssBnsuwe+duZAMK1ZncjcXBD
cVHi9EBhqvQerQ9OheuMiFr7pfPNGa8Wtg0wRZJonQHoibyUHvVJ56Dyi2wQGCpvG4LswWOEb+Kw
ezPnhwl8QNbebQGDKT0FhN5V9AG8KClKYr2f3HdTc4Nz37XfK9Bg2QEKISCT4Tom26Afb9AgR6Tu
AVQW1eOs4DWND+F4iGy/x5pGIsCDAupdxSDlnC9yJbPzo2zhwWXvkukb8UAkRoBuEACWpl/R+qHq
byWKXNSviCL66yB7JMrFz9/K7GIkJ72mmddBauyarzN9kDb93rJuNz2RE0lC5sLVCCuHIB8E3msN
ftdi1VvBdW9q5je1utJ5dh5jBIV0TLcmACAFQ6b/6g9vANcX8EASjIPz8mW1v6qRRuW7HGlvlpVX
cFpEeG/yrz544LokHA83r+87H8qygt2Dkhcysp/N14AaL2sAlH1wFqZErgzpRR1cj/ZtjGeeTAWM
b6AZFoUQnlS/fLgEDbrHj7lvB3eXo3vrg4eM5LKxMHdIdflH9PlKdZGOvKVgb8N7We3QzmMQhfH6
XYbzAz7qvWgv0RVlWMACuGCnV6ujGs9/1iokMYICD/vjsa4Lx0Q0FYK1youi+qq1c3qp+xlaZV62
33BuY1Vp0xGIvUcGxumhhcc6+Gyd5AKwaZVZLo9bMrOfRh1xdwgHZv9WxTlyeDLOVXdXKY/MVN1n
+wCn408T+tFt3HVw8MkKXanNno0ZmeGn/5zn2xTYPlSStD25lj87Kbg46XRIaN6ZGoD7x4Oa3q2p
FzzMM/nVHcWnV5788xMB9wHKIRaJEIWf49OmScJuXiuocSAKcbvFy2xvYXza1wTFz898jBMgr926
T5uE8OluJL1paLFYbJa9HMrd3KdvRWhSUCJh+spPer7rUgzmfsbdgxoKdsmnQyFyVX67ruDVC3G7
xtg34dTU625O4MMQZVTe4tfuX7nxvNRDkVxqhKIWwGQ6LhZ6VSCha7iEpJBTbY18G094LUQX3Ogt
TXVugEmu39emCfd+BYWQLaSB5XF69ry06fNXcL5x0aagXzz67avfFlMZ8durdomuk6FZr2ZdEhQ2
t8QxU0Rmpeu6g22ylrwvRSydG2aPgs4wxhEbsd8FastOgxOwjixvzQL6PSBg6p+/I66gkj9xOxih
pnn6jogoCziBQQws6XSD9p1n98uExOODa2bYrngqiUQr2jh2X3lPL8x3PiqqnbwoT3L/fjqwj/iO
fHqcmbOJy0sRtnj32ii6Ov0eXljPuGrzOMGsUaC3R68BE6kdiJZueKZ5/yHOY3k3+qKjngqUijjf
6eL/UXZmy3ErWZb9lbJ8RzYAx2jWVQ8BxMwgGZxE8gUmURTm2TF+fS8os8rEkEzservXJAoMBOB+
/Jy99yIEONpAe/ysmfHZlZf38JezFYHXIrFCriwWQ2iTj9F1HcA4wj4pdkkEURDbmb0LWnjof//M
f3jtyOh0bZNZ2jK6vzhboIhCqSQFZUarOfdFNRu3+TgucKBwPNZ2i06DxrX5ydFqWTcuVu9lHIGG
XnNxnVyu3slcWXhqQhp9Zv6Ib/0ENuZLR63vN4Q0m4r9gjLI9ivDuPn7x10elI8X5hyF3BHhPI4Q
Ti8fb3Slz6llxYCrluXuVYqw29G5ZUqpzSIpiO9Zokf/fsk/HCMRzjN31mh6LOeli4cXQVGpRh31
R2VVNlncZI6JlZIH6q0R5PWd2WjyW1lpCVkQAcgKEjGLFLAMIfjQmt3E/eT3+W1NZxhDS+TnAdti
onhxC7Bz8xSLCYxrjIAAibTh08Ez1kk4yk/Wi9/uNqN2g1eWzAvWTgRXH+92p8atKm23wY8iZrKz
DBV5TDI1gFQSs2AtHeco+qRZ9vsD7QC1F2xaGODY9C8e6I4kx5h6paYclBRn9aiybhKtOoVyqxKk
2/rJKEET/v1L/v0F/njVi43S6dxIiWv4HHIO1KOzpHEFzbWjEI6H9La7GdsOypOws09epD9sYA79
T4MJplAtbClLnfTLykGqlpKUtqxXWUrfUcSkNrtaHR0I5gZshVluPZhZ/CryfvLo9TtMUw347KPd
+uUgi09+nT/dfFZQnX0Mq4hrXtyGhrxXBGAqvw0xKb4a1Nla1iptZwxxNIIfws6qP9k8f9saUD3h
xkCAwIDc4Wv/eAPsLsTG35AF32DlC9ddZiV3XVb02fbv3/Cfr0N7kIcZw8ilApmX1NYQ2JE5T9mp
nQmeUIDrEltXf6K9/b35xScibBqrGk1YxuMXT3CIQdGxBgK7EzVoN+1UNpDL+vSttERyTC3CATsz
JkJymgDrWWSlDgWBeH//tL8vWssvQTOCWgw3m3WphHaTpUVrcFtrrR1IUBIDDtSCCNZ5NHY54j6C
M3vDQ+UBLWBeMCxWj5J0oC35SW395/vBtmwspjYVTcLHb5iCW28dTEYMbC0BOnRWYFhjng5lJNZl
T3wTid2wgQCt75j7GE/5yHH0k/vx23mDdqTFacOk7NF4zi6+lLrqujlgoLMKAv3JrMfkqq309q45
dtU07AlZEnQgPTvVmzXxUhqhePQB02jKgZZ9qi3+0y3B5LJMQ7FjMXe56P5y65XWriyChMmQNTxH
DHdp0T8ayRzhzLWc27Ca0Foy1svOfBZiS7WRxIzdz5vyfz54RtufHtK3spqaGPTYxf/+1031XtzL
5v1dnr5W/3f50f/5qx9/8L9O8VtTtuUPefm3PvwQ//6/r+9/lV8//M+6QK44nbv3Zrp7b7tM/re7
dfmb/79/+B/vP/+Vh6l6/89/vJVdQWLR3XuIzf4f//6jxQ5rsJP9j3l2+ef//WfXX3N+zMPc/n75
19+/tvI//6FY1j9ZIRDMMaWmL8/R+B//Mbz//CPKrH8alJaUsDSVmeNwkYJ+YcSPafY/+RPhLiJu
tCiLwgcIwc8/Mq1/8nddvm7scBz5VOsf//3Bb/9V2vzrO/mzzXd5Tn8pgCyDLjJ6F7qL4FjoaV+8
THYS6mY92LQXpsj6EnVB5ayKVC0AdeFoyf04MmF5UYCuZQHa5ZNtcvnXf736UgXwYdiVbUp55Hgf
X2VjTMwkIzhpHzBo2qdBpK9r3MX3WtTan72xy8L/8VpYztgX2R7x/f72SVuzE2Y1y26fD2VkXgfE
s97ObFtEwgaWlXvqZCUPJWO+7pDAHp92algTD1Spedp8Ugfx7V3+KjpDYBRaKhNuBmwfP7aLiRr2
TtEvqX24aALSyuPBjd752MKPK9C0GPudT3rJl0u4xfOEYpR1i/Go7SIR+XjVVGZWjBUetB+rIs0u
uxh/hL1D8alNEueK5lQxhJEpuWXcsuBotaF87UycERvYIbTafnlHbv915381mP88xV58IWAlf8rL
TPyA6sWi1VpSzr3ajXubhr8DEyaOrxupFETwBI2S2b5ocBAvmJn82GSELlwvW25Hf9RIp7MRS3nt
jJFoINABCiFSdjCeK/T6xYvJWddT+45BVFg5ffCNSixIb2N9Igoj1Kv4FkClVqxrKxxdDCCkQfiw
ZEMIDanZxb5ZJ1G/1itSiPOmJM+jqWdoqtkSz+OnQe1kZI4ipeGIbTBZ74cipyEfaXTTE2Jevkfd
VGZbxhTRc1fqBpEQuZv/MCtyHIuUpmqezTuEbjeGPd0RAd9mK8qJdEdEkButetmH+k0SkY1Hggjn
2z0JIQaRrHQZtTxJ5sUwSa6Ds9BXbwjTKbtNzBSSnJg5U9O1cOvgASkUCcS23uSZD7hRNe7//uVd
PMGsZ+y+dCgEVlWE9OKizJz0GaBmByZS0XPayEbVk+XHNIBklmhrKRHZ5ynTzv/VRX8+wIvEk5cX
RT0L4McHWNZ1PLvNPO5NrRFPmLOwFbYQZJM4IU7NHsVhrmrnk8f0coHkrTFJEsQXh4ZskfR8vCiJ
h+StpFLdl2Q55RtmvY4B5z7uAy8THIRDtRaYbLSZBhXxVMbb3z/z7ysklQ4qGIeClpH15QF1DqMZ
nArwoF4J+kPed9F9q2nx/TjJwPv7pS7PDsv9NW0ErFyRpg5KvY8fVbEMmN6WMe/1ykn1lT64FpgW
p32cMhbHPTz18lCzjtbUOiBfkFkVgRdN2MBWVVk5NsknUVGt//5b/en+I3TAMvVzn/jZ+P3lQCNy
Gs5D1sx7NLHyLKbK3Y3g2k1iiTvx7sowylZirAZnjYgveP/7xY1lTbxYo3Ci8azT7MTGeqmWpK5j
R1HNeQ9eVsB/kzN4oszFI71qtXlp8CpDEXmiGoIfuaQrB21KCcifnuLkscYBS1h+1JGuLE0MFp5B
XpRCN3qholV14LyI0XTe61wQTJ60GpxZSGQUaq7e2wB6lJx8ShlDZlvLWCjEk5LVh0MKQzCkrTKY
D1BTiG4kQC3ET1Ja/Ldm111OUKYSBOuu0enVFsQYgqrriYDO9cIBqaqoKfGnU2xdE7AlGSWRLPdI
vEy9hJqjkPzkFfrTg7U4VzkscXpBALrc5V+/Q4KrSA7uuj3c7dg5CkCrWKpt9lhJCptcczB31ZVw
RxZQxptGCsGmzdpoSWTrH5RCm7E39Pq3v3+5F02n5XFnWoAHHesLv92lbJuJC1F3ITF6Q0s6z0rV
cnvT9ru4cogVHe8U6QKA1L62AO8/ufJlvf7z0s5i9KftxGZ82XMZo2rK08ju97mtmTszN+rvNDSB
6+aoaEvM0j3ZSTSXTfM6qxLcYEtlo5FiZ4hg9/e7oC+r5i+P+KJ6Q+OCYFQTpopH/uKtr7Kc7IrM
znd1Ul/BPd8TsXNnBIsbTm3Ap4zDkV2y9WXqMng0q4c2Ca7VtPFLtdvSdGHKqbb7DhyttMle1UnQ
L5L5KgzrbVu5hylUSy+Wny0L7sW68K9fm23MQG+wNOovnikDbqHMAj3fEQe6J3j0CmnsPaGIBErZ
NiB4qWADIp9WachXw+noxXhIvNpoD1nJvI1AugV4aR5am8SqVJJ6q42roVZnJKWps1KU8irS5p1m
hjs3A1mVWEcR298mVzyGgSBt2DR2rplfdZVyxQWPgzUcEtNUDwOAGKtQNgPxzd4E8xrsByezUZcI
qaZumQBaG9vK4CvmuzDXb80GuFNWZ6VXsfhCuQYjnWk5iWPiRxRoxnVlsqLYc2jA1BZPJCqRQDA5
9/hJz1jDz2qlopsaU/dKj8cbfO9fqCPrrTHguNATUGhzbv8gNP226sjVjQieXolJB4NX7ItA3mHl
3EX6EO+k29Z8eIKw06Qnx8RxmJ+Ow7fGDa6iZnqpgexkc/ki2sq3S4Ki2/HYi+IUGugEgvxUigh5
E7GymHdAm7g3TW2eY1V7tvVk62ThJw/u8lx+eG7pRXDkpTGrLyb8yyEJKaNgu6hD9l2Bu3EaIuuu
r9t208n8s/Hab8/axaUuXpEutIoKFmp8SITR7NpqoX+R5eVZtdlihlYjYCLUeo3JbPnvb+dvH/Jf
IyBi/tAT0x2/GEGottqzLRYLQ74Jb3ghsVyxfDYwi0RH/t3fr/bb5+RqmAFRa2PAXt6sj+u0VTkY
lC07PlgYU1eV07223QBiapGPJ0Vz1tRBeUTmon35+3UvVmL864xy6FqiyFsSFS4FRHGR9BoHDWfv
mq0BXE2nm5U7xoa0//a6CPIELEVOEkvj1Kg2CrH9++X/cJN1hHosoWzwTP+W2/LL9iRNqyQDJQwP
DivYddRUBMK3Q1VcW2aftJ/c4z981l8vdmkLdVpiRyqC+A5kHYftKskyYNSTQ5wy7f4UJrQ1hQ0d
0rFpn9yoF29zllZ3f//Al9Py5YbTdWDiQtgWWrZLSVMd5zbWwjg7hAmO8NKS2U4fx3yTBdNrPRmk
lNCb8HJlGL1gJmUtSwprJj1UUW57wu02ml5nn5yJaXZ8fJ3RfxIrhJSW0wg11/Lnv3wJkBTLgfw8
dz/HvfucZM6dNWn9c20HjTcXDDH/fgv+ZSf6sH4sF2QYQYdl8fzYF4V90ccM14Y8OqjgLhEaaeNI
OLnSrYeMlXmdm9WIAGNuwpVkFAetwOjxYWc0LLhNREo7rQMhphwD4wc5My5m/pF0S3KijZdMNYOj
WTXKqlU1Sr1eTNpraJndLdaPeDthFxzWfRNWO8OpumNgWmkDBFAaP9yenReSZAr1Gtj8lHgt6eRP
glzu26EDDeqYlXKIkkA5twjW7hxjNsE24rKFDWKzuZlB22y6NkJGNUOovm2bujhSmWqk6fXZ5M88
Fd9GqXWPThP1rTdVXH2FJTt75y0nx6Yw7Ye6Zv+AGC0AQMrA3EjVjNVtqTWj1/a1+DYKp10w70ZA
Zz8JpoNCuTsQnj0hOKHpiOQsGJA6rMbCXvY22IRojkCTMM1PnOHFyQMUifrYON+t3kAG1RkTqB/I
nLE/ORx25iKDx25b0ePcBcGxl5HmWxhN/NKtYTpqDulTQbCoD9zGuWeNar/HLWSPzVjn8qFsg+lM
n48o+NFUXMuv4MvB9Mm1dr9MDqAYlsTN+fRmkvepaxrgRuCA/Yjo/9sibfIXpxPuRtc7KLVYLlXw
TVL4yc8U9D4rulXQE7Hvu/YcW1uHrPtkNVr9XHqjleVPRHL3+2nSLPXJqfTgviyJ2+ysqn6QiRHt
7abuboVbBc/5ADWNj2vsEyPrzzRxnT31BWwUqdsHQFbObVlBubBiA7xKjFEJ4wWbm9I7Bm5G4Llf
9UKO+Tl2y74C5VekcjNEcfPQjZIMDcygRPuq5DnOqy5eBkBRE/B9BPMYbyFYBFcOucCVP035uK5l
Vp+LNteQPBSyXNOeYkRHhUOxREp7/qUd2PjR/rnkTpK83F4VATPS7SgaCmXbDIl/7JOZAAezgisV
KqZ7EylRtbPGfD7YVhggmUVNsa9NdYmFTLPXug6bO2XuAKwbbnYAKIuSgVf9uynG+Y5eeX8lIi2k
gMryEf5TNqraWllyPbeE1kZndyjQR5W1asuV47D7rmhBWPuQNM7Wb0ktX09xrB3RBJv2bTl1gG8r
DifrieSe5Iojpzwt+kowF2JQOEThKoyMOUITbve7nif/y5LeMKH9CyIHu34kr43C1s5uLrTYM5tQ
PZnIbV4hSOjZHUOaikirJqFpCJ0ifxzahlxTMyI7nalQf92MTO/XxpwMGrESAhFdFlLOR6kO/YRG
Rmk+VLoDyKJQe6iSGHbt6D7oqmAf58zQGCZEw4+GM6WPpHswvKiKbJg3gzrfz3ktHibXyQ4pkfZE
J9AQ6ap0BE6f68nRxleJQLFEnNm0FccJTJ3mmr7XkgMWEJjrUOEftJwYoz52pjXh6zMPoZQ00Zzs
kY6kZPU3daC7ejA8KJ0W3mHRrmffzjJtpwgCGwi3JRk2GgmyzESev0RFqSNcc6wcYCdUlC6FMcr0
qJ8eIAS0Hg9S/7UInPiGCyGanMYIzV1QJyVJI1HzGgYT8mkWvvkxrwEJlTaaGG90cEfu2DnDY2MD
LnNqVXBMDLspP3eTGYH2JDPritamtnfVPj3p9PgODqK0o2t01WOY9mJPv0Xu0ZDoQJrc7DkYq2od
R0Z6b3Pav7EC2zkxYrR2oTao8VbpihmWl00SWKdoG6QuyI9hU+hfuxw5MKmkz4COi03IxCeHu5L0
NFRLYV+Bqoh3NJSsU18AGjOHelpb9pT5lUQ7Qv9CGA/CtYiljxIduIoMyY7HuJaURw4kHoZxX5i4
96oWzENpkx2GQFiPtmalZQdMRGRzYsjqd4U7OI5f5nqveUGXy4Mreq3ysFkb9k5JoEVA3COzehV3
MxxQo5HWkRyIdmNDqrkZpaLusqGJr/PCtg9AXoNnOhZsCp0RsoN1RqyiwlQBptLfQBQKiMDxnRi4
OsVLWnuWMmc0MFF3PNTEnx/nTDF9ja7rqVO1YouWhdtHFbttO6c+N47MH0NGzVc2GJgfTMCtR8kB
6UadS+tsBJOrAR6z9W+ZIGdctSvFK8mXfVKsHlbLkAQ4cvNaAQUTdonzMNfNuM2Rs+xGzQnvKB3C
woNh0MORdET0v6/GaXVSopBOsAgmLjrWxlwlDhHD7n5Y6lhUT/r0rUta937Ic/n+9wLlD0UpJTg+
aEyVS6TlRVFKVlyUR12k7oYM6Hpjlu41HWZrV7nEIH9SDF06CpZ6kHn5zygtLITklnwsvjKzIcRd
TWh4pCTgk8AMS4f4etZdf0qG1t5l4HTulQFEvWc3AJS9cDRqY5+XTW9sIVMU96EDy9VulOLIlJr0
7b/fjaUYuyjWGLG7SwQkDj0SGj/+ggxYBbla1rRL9Lq6cqRoHgrF0h8UARgQN1l+F8R4+D65KhEl
F2P+n5Uy9cTS7EYORZfo44V718qaqBkyAvhmn8CLM42OF07Wbz1nsBl+CdOU6kTP/nFJgqPV86Ro
VA16eVDS6Ky4qTfo4wk/mKfp5ano1XfKshtARY9dmB+G3N0Gdvd9MHAe65UOJjBw3yEavE62dWUU
3Z4h1BdYQDeTpsPfzGJQL1WGtcR9Ge3Iy7rpNahDsVajhiQhsplXkN2OUzmvi6GnOCPSWs/YQOLi
Jg2Vh1YE0IeBoQv3vmnVoz6hfy+yzhdWNvpt238hdf4Mp4XyN/IqFhlYadLvkvJEd/Q6AMLh6sxK
Gqiguu6nyQJ+Mhzfhv8eKupVXtoPSdV/F3Z3WEJAC9e8YnALCBPd8lz9cKv6IEh2zsv4NndJqRFm
9BKUAMFKMz2bcOztVt9P9vSm1tO9m4yHtLWfa3d+b7P0rVZSlTSd5gYqRe0llrmHKCBX9ENuWEG9
tqvu8GqsJ4RyU0obiowPWEygCV17OiBJOGqt+jijguyUdh3JXPfSKcEKqcijULRd3kZXVg97YCg3
U2ec8rrbByN+aSmcq6F2fEUw5kjaCmJPm9/1uJ7kRGqj2s0skCNVuGj4reYtkd2bYqz3nVtoiyfq
rtUyvyn1tTo0aOHRt2v0oGiv9dxnAezNrJ97+TQscnA3uK84LXtBooKcSK2VbKjVFGOHhuF1Br04
uQZrvXrbkeu/0kHgQdQofJM43UKt36ZBWyddqAAixB5gFuoV498M6LomKFpRXul99tQOJjYxhYiO
eRtQB3ocyU5VTLybJDtWCaZtFTaJ5zT5dSrjrxwVXXjSWboewQ9NRDMFHIdGiTTNUVtoK7Zxtoml
8ShsDrJO9mDraoib+WOq8k+l6QGxfb7KrM4PMvbcJoM8FLaPMSnvIkCKYGhAT7va6+3uHGnZVTQo
r7HR/+ht63sYKdtWLb9PheIVY3aqR8zz6NyfujJYW7n5qhbTvnOmAwGTV4IPPtqLU8dA+wTfzTPK
+DRH5TE3wN+Uw3Qo8yX4CUgoVHlOd+kJKa/fdeHO0MZ92xsPWQ0NcBwOyDeA2xe3eL6+A+B5Qoty
kL14oZV8yzxkPXTNm6skGw2SolCrXW2GCWQHFR6Geh5wRVt6RvaQsgldc2/3iVy7ykjclcBUQPIb
BuAtI3Ff6ZpN4kQQOFjlGaX4rpJeNRRudT7cB9G0dZxwPzrtVtfzgykB/5mq35KklSTLfjt6k+Ic
er1FWzY/TN3PSfpaNgxjUnvYWTSpnI4McVZ0byqMN8VKbgpVPruOPIS1/lgrvJxmP3tLOgBkjmbb
tzgdwvLKIAvMKuQL2YiHWh/fB9L40z48BiLd6Pn8EnSYW9Ppe19x8HNT39Xy9ywqbhXDfWMT9xqA
FkyTUG2rCXZ8U7xPgGHg229doM4wfm7ruKQ/WV0HpMASQDY9tCCtVnGk3+h2tJl40VY5esgpVa4j
QFWYXyZ0mvDmhFH6ZpRfmwol9Fif7J5zd53cVW1zIEf31QlcL0mtY837pZD9v9JalKVF8xCU1cYZ
m2uz7K7zOH6IA+0QxQNuIX0jTOVO2vmmBPk7klCTiWRV99m6nSu+Rkx0w7AO5LDW1fKH3Y67QCi7
SLLGOln+RUDj5YRzjadgl0/GQnS+TV3gC0l7TmWCtjLo8YuUgtAkczvYSbGrpwK4e3JTVc06D8a1
UIddHgKx7jV51LvsMVg0CU61b2ew1eDLcC1w643Y1PYQ4NMVayksxvImzjgMhnFnIdmdIByqEH3U
jmwUu0h9ttOjJsu7OE/3SsnsKnCBvTUjstORcOxa9ftQJZMAo1ScPasQCIkn/EblSunep/AWCYyN
uq0u2vUkIApSd/Elb5V8vE40fa2NzdasMVqM+lWyvJmFSYK7yDbzUNyM0wT6qdOAkxXRapL93rXr
c9K4a7VMN3Os+lQygxfI6i0zpluGFBsnyg965xzNLrwJ0bqPoCe8Can1qmnz+wpxsle6xg4+53aU
4bfa7N6CvjhHhvWNknulaA29KqsgiV9uSke76+ecxlZ4S0d6y462SYXu12VxMwXxfd/aG+nKc9BX
T67abrKy+DpxGk6CeQfQ5SpurMdUwSRVyXJTzAXmH3dY146yVVritjAzgc4RRDh2h1F1oPCM8SF0
OBeK5KXhyyeot+y9ZjYH1qvsHKbi3axUFhsC9zxjBusgx+oRtTWptVb0nOTJLsZnp2bF9bIeNY24
IkZ9O3WtX6nwlbplrQdi76lVcJcs9AVDe5ihO6cD3wzgH7xabGnRCLEjEHtgZPtWs58TNbovarqq
7MHgFUZvAEc9ZbrcCL2m+jeQhaXKtKrr6nVgNbbmcZ3Zzbk3w6PM+ZDqeBQtEflZCfu8P1VTtDNF
uuch9nU0DIGFfKHqoJEix9uXrJ6zS1ZDoNJP6q4Fo+RVb/SPdiK2DaAqbxjkG92WfUWIKFgteYpC
8RKk6W0d9c8ci+HM5P0X8jdT/APBRgvMa/KzLE/lOBAlySGygLFoWr9VpbkjeDVmSAiTsJim3gvL
2lknhQSugwyT8O4T5JD1PIzYusggUfKY40jpQSI4WnP7lONhC1r1ByCE9SjdYwOhbzU0vMZCvSl7
58XRpps2R0AYNizQuvFkDgtsJt61nb0um3wPOmjXx3KPRRMorKnQowv9meU0zSBax+K+LZQjfTX2
2sIBAjrLI9EjO2XWN3aqkszQfOH+cfFgDUDkWGakJGj9OTDC96Zx8HS1h5azMak2m1Dt70FKbKBK
PuldhAUzbU8ay2nZjuvRLK+Nudvxi99WdXocnfk1qngautl574Pqcbbka00nTTGnH7zAvtpWEiJj
sddGtV+JFEKeMt2mkhxsJLsrx1V2hOpmBEV3e4I40MWkDxaEw12DW7OnFlOIxl4H2jAhNE7Wjpvd
Z2P/LKzpLnWiYVVl42vjIJpQnBO7xFqbwYBzml6ZIsNaKbp9aQ1kaFNDjfSk8OsFKphrLIGSJZBW
yFEy0Z8asZ5MJD+ajsWiNJmmB6I8J4k7XhU1B//BEeHGldPrINPr1rZf0lTbtJpyrTQhWqA6WzE3
tv2EhM5wLNdQNJ7aBoB0qoz7ODCfDBG9obrzVS3cQtmMV3VX+CWjqpbiVRLZuIJOss5qBp1Gexup
IMab7tBr4hTC17hBERf5llJgte4AJKtj7+Uy+YpLAz96f1JCqvMufndT92Uq2fytmVRCaCDnwikc
P+PbDKTlazW7iE1md+IUIQ2EZk0rBXDh+FaGiqd37hd7WUA5Lu9lOgrm5Lm20pToqXJxfJEU8aNv
090UmDuVcwR52yarJPk3qyayI+xTznlWwNY6SXnbhOJsmcnZ1pqVibJrlevlDjJdu87jni9ApniB
4xMpUCVcYQdSNp1wKo/XuK2/VEW5NU1xC6wK0ZQ+7IRoNcaVw7mn/vfL2Vx3Q8dUtbSv5TS8VSPJ
nmBs8KOp0J3H5mZ0zWMxmvsyr0/uMDyNQMTgRfhW4Wz7Jr2CGE5ToRI+L/zsRZrp92V5r6bVY4sf
3Ist1TdqFA3o1h+gA+/rNPJ0Te6MMb1tk2jPGe3YQdc6jFJ80Sn11pONfyN1y0M6xeeAkPQ18KYH
4klOyRAekoUCCiTPr5XM8J3U2Wcgz1a1ql2TsU1TMTHgrRmbsjVucrd6KOYE/GBIbWV1x1k1vjJj
ebDs8EEM1kpPXJuZuMg8J+30GwzzD7LqSW6tgW30s35t58zKXVCRnmkzUx/oGueWyUQZ7lVetyEc
29pcOTyaWqWe2rRRvFYdfEPar5OWbjo8hT7Iqr0Z91cB0Fd6rV8znd3YEe2rIeoHpDnjzuCdaafw
LmsAB04kIcmququn4KbHVFvlLYasSXN9osVucW75ZsIbWMRi0xESQx5gAuUsL57tXGsOVsR2xfa5
5hB8KiEx12VyGvXGWM1N8UPh90uNxMFZrOYrw0IS0xfKGtvqjjnzNike0rh6itX0i1FjSp3Kem1Y
JoRBQS2He/KkJ7BcjSkyPTux06+NUe1jxVmVEJ3YvBEOR+qNEopmY0ki6/XOvjL72l9AGvQrq9sU
rg8n02RTKyjxtKy6UZECjY0JlZdlgc1AYx+KDc/IrZsqYc1TAo6XoNjNfCO08jWrLA6gOvOYUJEb
Kw2QyunDnWKmRGqW9VvvDNtOEJqgyINCTooXSvkVbmm3xjrbwDpikJ7rcU7jLuYfC2+GcLxVlemd
WZ4fGdnOsLutaLqN7J0HewYlDyEbpZ8N8kAJ7us5PCWleoXsP/cIVbzqNd0vzZgPlfZfgBjVfBM4
VdoOrhcqu5KBjkXsEjyTCiLrKtdYtWUiT8k03RDDtEUnU24ikR8THo4p4aQZly+lwjhB1W7ylnah
TvBPJtUvnIxuOgCTb7Vl3DJ4jT2Rc6olLRHjkwnqKYFDYc/Ntg7ma87ZvjCS6AqV3ZpUqAPelnUd
R5xGG6zLxWvSdLu0AdsW55HCGCvCfqhQLyfbgJayT1g5Uw6ajEUjr8vROUaWQaVjIdHoTZ+10SdO
f++20ZdCKFDFneSts9lbi5lThNKG+6zkZ/uaI6h8LhXtzeglDVFIC2M0n7swOoVjfWOik4jgDKAA
RBQVHlRnukbSrK3MenoOtOpKL5qtIQW1CwF3eL3F3EQ7lJ88UZPTXbkzWcmO+d0MIJtn4xSs7NBd
iA4WXEL1hd4z1WvvdYQqZLzsmQuqlHPuFdOQb3EgbAZ/8ZYl07d69TCn+jmJp34zNe4qxXA881At
8ZMPHOspfbTpQeNphw+Iu8txcNL3gpasSaBEnew0RXlw4Bb0DloKQKivTacd6d895UQFUoLXs0c2
9FFX4qOsg3AtzfRgO902GcOrHFYJk4UrPe9+tFKXiGGMx9iE0Z07B4W1UI7G9zJmpooga10UPEei
mK4JXd/IJu+xxGc7gt6R8ORxdAIRDvExnNmAp/E0KNGzrpjvptF/M1uOVaJUTzR6d13jphsBGW1u
IVnBbG0j5Qzi8JzoVb8ahbOJzQq0ld74szLdYWanI+P6tVF2eyHLhyTR79mNwMwTBEA84LzKjfGE
he7K6MZN2dTezEzQcpkPJFH5phHw4oWG/QQY8OAU9hVbAssznqdekoYLPVp9LWjde12jRdTPlBcx
eXgO6G+/NsthFWaUXM24ATbuCYCuNDg2vDMEHYg3VPAsZgmI5iR6RyHBz+YgwPXIfFEasbEYyVhS
W0EenbxWorTD4veDjB+v0XW2LoXEl2C8IZSblBg01UU/fsHzRi0b1IQOlM9iKE1PcZwTLno/6Jio
jVpxtrNZ2emF7vhjGnxXY/tLuGTtdmpVr5NZFVSAhANYoXjvKUJWMtIPLf1vxivRq0KiIqS+imoK
mzSZMBxKKiQpxSQnuGZp7hdLN19rkl2vD6eRpcfVq+k0NtJcGYPF69dCj7MGcNwzdUKhUCkVlvug
TFm3CQy6lq4WryxwrKu4rso1p6/jFA8bAQ5uFVfyjVPbaXY0YhCCAZy2c23IkYp3LB86nOhrzSzO
rDrGKhbl10AnirrrmbLTyV3FTZWsTK27Iid3/7NJaJp+S9X9/zg6rx1XkS0MPxESoUi3xoCz3bl3
36CO5AxFePr5PBdHGh3N7N1tQ9Vaf5xiude5nTlWbVJWeE8yGlBJIH7ploH9lxKCrGbmpuLwkdTO
IwpHkJbRerTLnkcayKC3jAcejh99SY+NNWzFyGqhl7o/RuVJCHkilhbzdL6t5BKqiX1DAHZV5+51
MpIA1faDNlR7p05f5rJ4s+9SjbVN31XNvOgrcAIx+bteEz5lnRfMw8/YCd/rtmdb55ljBPYdNd1G
UOPVYKL1XPUwtYfnCeAMC8irzd9LXjWcbWcTOTI+xn3+kyZkSETZ+ouGfDfirUoJnujVBIaFZMPS
uWSGiWpf941cpTO7ih5ytT2iGo3Jr6A1rnWetPZfZhezl0MuF9xpwA78PTHrEP5OSo2hh+lC8NpW
fyor5To30PhGwpHTdt+lXBeiSai5sBFc+tlC1oi9GsWmWHsNog9yGpo84L+JN9a41pjd7N9o7anD
jRo0YwLKVoCzGioR+vQyygkw2p6eifl8Vhql8Fq9ODmS1kslPS+pRqvIdDQjRtRag9FIpLJv1OGQ
N87Vcdp/OEi9WSyPyVg8J6u9rUabHON7eoiLB988Vbp2HFHpW3q+J2ZXCyyNNcBNDrJUXxYBnJg1
JUi8Jj7bjGBwkU37poCnzOT/AoD6EyAeSs8kB0Sk78VEMnPXchOnlkEXuvn/MCC8xaAJWCw4Y/qw
kem4SUoR2FPEvFdYoT7bx8Ll/80N+2YM/YAh3W4201S+Nla210GVLcXe2en0EK/Z49C4e8PNj3rn
HuYOrYFpXlO1fopE96fr0WtpN8e6RvBXLtdynIHVza3NqzpFzglTHRKPeNrC6+4sok0obHpTifRs
DAokI3G34+1mffxrrYn9a53fMnWibNc2n+NIZa8lBSxuzQy/7XjEdQEd17+gBdwpYiEXtI5XZJux
DgFPvg6+AU4fC5bSqtM3/CmHMVnXjVBRLHZoA+dmDJNmhowgsGRCBFfrxgxJGTNfMJBT/smQJirE
mLqqoGlQWHkJF0qtZFcp3bET4qKNwP+p4MMgrkqNe8aX4V8JIk3sI9KjxbggcN7bLr90J7d1FvnF
Qh8gJqufHL/BwSwIO6HA86h1axg7DJd32ZgbVRx1NvIa14D8TuRDkgznZVw2om6viQH4Kxtz0+TK
t+riZqSf5qD0ykujND+AWBfam71JUh7dgPHIjvB8qevXnNc2a9Z93a9gIdMxWTRt42BXh/liIG1D
dRle4MhjjyAjQU8Y6EBZX5eFsbkzfgYVBLDqm30yuzuG5TCTOi2TmvOsKRFgVv2GQuslmiHm59p8
LDMrpCkvdFLTt3Fyytr9G43sq4BcaiMErysabkrKaKI00z3N9t9Cry5qFKueKPJn+i+JYU3lVz4y
N2rrhzQRN4uZmVYERDGc61T6JeZgWj3f6jR5oLQ5kJLgqEyQsKZWxYfTZ39kb7xaJKtuCgDnOkI/
ZDOCUQDc9ka4KjFV6wt9tczt6i/KnDBCO7tJlyX3K6lvqV94KdMqLMek3SS9eUeuik9TUQ7cZI2X
uciL1djcu7Xjbpj/buioVA/7+EYd1NjrknrxZd8cqoRIC1rJXjRqrYm0PK4s+HIEmy8tqrUTRXyQ
UFhS3JUe4E2ucmgCnF1UDgz9XpmFu1EL+TPM1olWWJWO+BVthtjTwnxNKBYPsga6y9TAkNwt6PY1
p90rrigpTqknnY1gnbVDp8eOF4n1JBrHH8s6mCrDX7U2NGVKF26yHLWGsvpM8dyemCTxOljaQ6uy
/yzdzqqQ5Et7t8TlV6fIXanrfiZsT5rud5fRh260NsIpG5TMda80Ul9SMX7Dub9OymfjaMBKHKp8
aEf4fGPDu5Hflfv2xuxtv+qNU45UhDuAmtTaIXPXZWTlxdJn8Ye78CFOq13TAxxiH/GGsngmIueC
ijPIXBetAU2/jpudkUKcdVFxiSkwSfapTJJXNFWBHJatEplvajedW6agmiG/z6cfFoV/zuRcCF7f
2M6d2xpCatZmpD+K2NCV5tVKElTZdEQ1Sq11+a1J+dWT8TjXObliMcrwovL4cNUNmeX/LF6BXLP2
KKafufQ2mPZDrSv8yl1vkb0EXFEBiiOMzdpNwpEguz0lOhKVkUvS6bb0vm6NOAusOQmM3vYUHauE
RKzWZ99mTZp2OqEUSb+SwjmM6/w5lD8N9qSNq4hXlZgHAXzEOpK+ygKHi15cXEacCPClWfMtaVpH
E9QrjgjQN6KzMU1bves8tR/9GnYWCXSQpHrQp9N5Ra9BSfvrShF4qkxbV0jfTevG6+po2CSr8Wh1
NkFiCAMRO3LNRDSvMzQZlbkDseEiJ6s4whyBT8Pw2wT+1R6zozVRxlfz8w6Mtyu4wZpp545LWnVL
z47HN1Np9sNS7XV0dlaqPkXx/Id7hOMw9/pM34zLe9XEZ2yY2gYzmT8t2mVa9cc6Xc/YMJqNpuqh
qsch+oZgspPjpNoXA1LZh3LcO5kSFoP7lixI6it2CtE/9PlXVCkXcICon/CGiqfc1k5R8ltN+lHP
SnpxWE/1QXkYleWysBhCaH2Y6gtwxHybDE6ajkg7w8532FiMriy91a3380AZEUwpax3EyvTOIJly
BbKcju3wT8myNkBt1G+oA79QNRCOsAqxk//NZMAVaRUdqjoLcG7cIb8DHSeeuYizWxKVJfrH1lDO
ulVwvAzVrYiGS5zVv20OELLIsDAR49oTCE0jv5NV3STueLVbJzBt8xAVNaqwf/USbbtW+oY03xWT
/o+Zld1dZuIkzPHZ7sU3QD1Q2ryXi3NIl/QxvgciKgoL1sjZVGy14bVWDO5LB1xDbWyvVRmDO2V4
0h0i69ToPbXi81qWQSKa2+y4T+ukPCpTvJNOfuo1I+gnGO5a2S2k0fRJ/CJc92YAietGczL16Xlk
EG8buqab7mqsFpUkTr7pGLdGa7kicj2sFDrHJog3eI/adk+0TvtAKOlWN/+1UXUjdolaRDrcqCXO
6/4lX4cXVc8f18bxDGkfAH6hQpqnJYsBQuIXeBMMS/X4b7AavxJ9sDR03CMjIksw2fVx8wTFxfGm
5g8cgr4ywRvPhs6br2gN0YRUsCODHCL3TauKOhQJZ9hCMNcJw/EWNewh6dqN6FzzC0mnpQIypYpf
OiR4Yad3zjX5U4ANTB5RZk5HKkHvIkJ2ozwp+WIBkSHogNaW4wKeuBQMGoCbTt9/9Y79syjukUHV
p7LVRC+p5lxGyclu9G0klc98JU27dqwdE/nnOGIansEMotHrejIUcXkuYVlaPBKgxXpjnjFudtvS
rR5Xw92VU/6IQ8Uj42XcqH1+yNpy14nUAz4NiWTvUR80yYZq9G0ydI80vd3USiPesT7Z07ghs8mz
yabBiVI9FWnmW4356M7ARNF4AeIOEcMbD2jV0EOZNbyBy3nQkAN+wLJJ7siCoUqYx55QwSqvIAKU
TWuRDFWj1ynldpLVo73EDBqG3zUDiVr5U0SCut7OWzMdbjGJGZusjo8VETS+akz+VHLa1y1pIV1N
sPFUjIiWmzR1j6VpNg+6s4pnmRfEMiIpDFUHsoNPdM22mjZjtdXc19UYiX6Rc/noOH1gOD2wTskX
NTXB1GXIK2D/UnAA8nmVQgkxqdivqE1g+VlrRcFn3Nb0l1EdD/vZLsOXq9HchlQ5LpuAfAptkxdc
GiIKZC4PwDdnJ5n3gw6FMYkw5h0uvxWh7KnfDLoO9YShv3WiXbaqaN+1uIfyYErq4RWwNl77ojop
XbLBj+YV/Ss5UEHlRm8L1jsOGN/mah4GuVmb5qYgN0tc/aaTIxMNbSBoonRpdF8JElt7KzRSbV/Y
tnefoftmfBgHDjRtTBhijZvVTr4Wf2A+pcgPRqCLwwX1FRKhi6uU8H6oFRKgTq2g+ntMnjMzZCeC
9ip52JQ89vWp8uOm3qplASpAxqL4InoG5JEMRyO/zprNCi5PjVD3gpg4Yl8e8pabpzXooKEzhmxI
mT9SrWRskJkdZnnvpK7IsLwLD7HukagLs+wJink2uW7ehnm99qa7VyXpgtMa8AuMm9qtgsa2CDXS
0TU7R3p96KCJbwsyglEpqF2VFyrWEw5kMOnGycjDYUwtkc6U+Rlqe91qRsVyzKKK8fotzZVncjN8
h7WhyNIjMnOu6Fr9UBy5iWxm+hUPoztaJJ9CMcZactVzgRW7ucTuEsR5f1udAY6L9MfJdnfu2nlL
DZGrz6yxrLYGa/GM5EXmzHCL4TeO4qJ+pwwiL+dfbgR22qEqxV8XS7snL91lQqb0Pv4pI0X8AXOW
v1Ra5Z+G281nEp07wLppyd+npCIsMl4i+7fHcrITVoQcroDE7D7k6PDPyrS0qldVWnMpmSHPNok9
crtWmMKO3YoUa2MrynrQZKMftEJhlJLER9RhOjkz/KEAP1uLqnqVsSQb0v113E9juZEVRb29vhNR
9Nu4r0WXbhvg9rV09vYEw2bGAwv1JL1hGS7WynTSjWL2yoQPYZZ/APg/Vj1S9H7nOrvhyAB1zof2
VUWfjWgYZCfBdJos16oyPZUCP24VDASWBkZor1rQNrOfubzzpdjabXLp5zFsLblFMO7bdyvc6j5q
IL6aGHhxDDXgtR43SwyItKwwhHXnua36ZYMJkUdqU07G5ZYNVy3p0Ma603EUIx28NnhPuxvIeEb9
phPtOXXnWFW+YEN6L7KN7Wwh1HDzcOScxkxabOi3u+Fhe1JAFsgz8+GFXZD+8lNb1H+t2wUE23iA
/aWHnvW7m+UtU4vvJNZKPxnNI5AtOFP8R2oUf+24IZmPTE5yd0nCRf7MtykIuV23baNsdDe62Aln
vEPxF4PRqZP9tV3ZjiJWSQrQPADnAFHrtoWzRr0LCW+wWS2hglqEPfs5jtdLpxlvxBDs6tI9Kmrs
a1XzqaXdx1J1ftEVF96gnw4hNKSy4fgI7TeOnYfREj0Us/ISD91hSTh5aDnpaFrPLlNKYCPsT9s5
n7OiB1aa7q2cTc7WnhNHeTVEzMASP/Jb7ZR09JJCxzWger2ogmnNPTMbvotq9ZXFOk3g3tzg3HnF
DaWjAZxCQmHTYgzRNuWUhE4VbUY3a4koLLatW11cswmxgYRDpjzNDVdPn8XHqWbqJnuL0zCUCwoF
0nHihb+iBNsf26veWlsuv+wST7zABet2Usutjk9Tn+RWkyBwJqMGCT3npVJ/jdhhDocDr7ovDF6X
UmkDlxdg0dptC/EOHbqdnPJlYZ/NZb+3+kZs7IGPgqDSwkDiJ1DpC7hlo9Ze2gFzR+qkrFGiO2Zr
j1Ill2ACkbgg/wyKkeMH5Sn6ffeQod/pV5TtxehZKpqeMvrgt3qt5hIpCITlap8AhZ6LodsDMN+W
PvVyG911i7iPEtBDGyUpwA7qDLwrpxEFg7u6D44R/cu1fJvGnR+RKC6t6Hcs8EJM9eJlbbdX8+JM
fIbnUghcLA+LcFADKh75oPt4cqntHn1E23AqABLUBwfloh/z1diWvBIeQhHnRNnPzqrth6npjsTF
n1IDl+qE2rDovkRWvBC+sUB49JXfx/h/mzurlVaBWMutyPJ9CoFEjQ23FTmv4CgP/ex8qmUVIk7y
NGN64P4IMMNuJaqPe68Ppz1qqXkqN4u8RoAD0jn3SnWT0vEJjefldegdJ7S40CzQFe3NKTjZo0zx
l3X1LRbfwYwuorH8ySjPdkd8cPnc1FnMc1G9MeDfZVAImmhybAeGXHoSpqBpTJRLRBxbYIA6ThVY
tqsrm+cYjc/GSnpPm2EPI/ehnbj3xtn0hoQ7SDplQOc2q617jZR3XJFhHaWoctodG2i6pR0w6Jbl
eUIusw5wXrGrTgUrdgab1oos3dsKdopuKUJ1yq8DX3Qaq7vSasnIAijCvbpuLG5vACL+hzVZS7SD
OTsfqas9GKOyRaF4GEdEgNHoZ30hvVVP33LUaU0md2iRtvMY30Rt+IjRv9oWBb2LKnBQGKiGdkeP
K45nw5+Nf46OYaGM+RNmPdtCLlzkDCeCrnvbGTN4YnTlNqEru+OUUDfznO4bcwm6yQlbABtu4e2M
gyhW5xdbm6Cpm/4LxisUsudsbd/WScecAwVmMi9IcuXcOCOltN9Xc3RYGOxaqbyLTDyBToU2Jq7I
LUKX8VLopif59M0o+YenlQcgSz1rrHfJXUJXMiG7sj1B4CCAHb/LDgndmC23xUmDMcu3saifC9bC
jezEMZs6JDLT2W1rT+26azGUj+u84wVLQznT5tJUDcGGhgoI+dyNxoepzV9ODEUiAWDUvkQCnD5r
ZntpMaIgy6TrNjXslS86vriNcssW84/43sZrlGpGJbVcWjrfWWJ5ayar2qujdawbEcrUJkta+yEz
bPDyu/D1rhCNZBwWrk78NDIQ4uguBfQOdKy+KQYa1dTmocmUt0of/LytDl3W79N79xnPOZ7fCzaA
YNDMDdDDT5YaIdco3XZsEku2m1Ky9Gy3IQ5tgb6tnOLojs5Nj+6iWmYfORwmMfQbw5BPi4z/2ZmE
o7T2QHcHjWHk7vKtlHaESlGAt3T3rTXFrUrqS95HINXjMcVLWDTjpy4s/iKMdKbCyxwPKPsm3uh5
FFt64ZCb6PlXjiTIm+ICiiDL001dMxA4BBkAczTbcXKeU63ax3q0s0B6+amfIX++pAXkbvf0Z44a
QzRC+85V0IYZzyXIqWcq3XvqJMfKmG8Z2e3gdgzlOs57ecItw1JiJoCEDW1TjRN5eoFvs9JItR/y
f6PpQs/Ex14HNADpfkzvPh6te3B6Sm/N8YE6DrZNorbLCPFFEkdQ29JzqhU6fAYiEkgeA7sb1V1y
V/sNiXIUmCDEiuqp74W6afU2wSYfPxn0wJCEn3TbpsYvLQ2xhFFjhqQD0gxMJ0TR/hXw2gRhE7y/
jKWnteKYCGTc7dzDU3PKMyMeKFWXnkkamNeh/jBl/bNm6p89PVouAg5kffwe9rNZ6E/MP6dY5H91
NV0o79vg4/PdXrKIi7+s5hXnlLhGiAnSOkMuiByu05bGb1HTCVkddb0bApnSZeB2v0ml3XtpBy6L
2IypeSbJvYm2MT8a/87yYi1D72MPP8m5ellyixBzUO4B3JW7Cw+xMg/3qf6h0qerieSoqa0Yem06
iNgqwka3j26ygE06Z+hjTykVRlC+27IBohCGzD1jyA/TgFR4HahJzqJjxx0DXXTROckirK9sUjN+
wCrQ8+iiRepHHotqi84qnPvxdZYOMKj7Qd6GP/XGQRYpI+WKVISdcVuM/Q8ACSxiER9kZV1qbaU3
Pa13VqOhnE+ju4wM/WpXuVgXybGY76xYuk5YudwwsZv3xShf7Q5es6j1x4wZt2jyF0GtnMTrwSe5
r0oD2/T6VI0mQQ1WqQY5WU2VW28J29kbNcEvMLKeMhR3w1IXKsV0/9YN1MY4yCRE9+Q+ZfoovDYB
gUzKL4M7HAWWn7Il5QhhXVv7TsrpPGpTQB7jo+RPUeGvx3UIFL17nrTsd0i6vRm35yhfrnbUXy3y
kZHdPNwr7xBtcdNqFmMxwZj5+NPI5Y94vLCf8ku1ZI9Ti0pe2M2bDY9WaGBtKpS0zmfN0XVOYG5G
lM/DtDxjQgmqfgoWLcaJRYAIHjb1q7NI/k/LB0jM7bDkD0Zc8G3VB+I/QkhSwDn1uGb2W+6YEcD8
uitFfLxvQNFiXDuU+W2n/rsXNjWYhG0pXixuB2edznVjfmqd8hyB5qmD8xehC7utAvq1iL9nTe5X
wMdCdpc54TdTySpTicfClJsh/FtM+m8IyW4BUlzZnWiInvalygOCnkvfpPX4Mk1t7esCvD/nKCCS
65IItH59+Rvz4/iE5BzqKgmVqDlavXXJHYWmQvWUtQrSCLPd63H9r11cCO0135lCf5CxPaFagNdc
GxdyU5WfAz+mevdAWmV9JJKVYNbG+SsLuYM0+ezV+ZY45aeyTit7Zq4Cb831nsilxdM7zv61JVRj
zRFZDeIdb9i0GRTb2o6sriRTB0KN/3Dpnea8+K2zMdpiHH6pNLwvCuRXpmq3iVyhqcJmbbQRcVkS
MUeDaNJcv1hYXypRPyVqrW+VfrpFhvKzLOK1GGcmodwMB0jLZen/iH4gbUgVb42B0BqYyOpq7J8d
FvSqfY4q9O3L8FT2rPg4cx7toR38NclznFJi9gnatok2sr5lKa+Va7zHdqXu1BxiKenWd1GOpFxP
4ZTVb3Wp+MWcf+Et4ctThiyo1fLXqdznHFchh3W6lf16jowuXNXyEJkdSYXayyiL77G3kRJEe7Ky
ZLBmpi9R8jxpDXdSj2wHmqcNOseVe3KtHb+Z5W4GrzD1qvJTEsvJnqspecH1MDmOsu2yClmjTQPo
mjq4Gmpx0MXwmFJhrk2zjftH87uo4Pjq/tZpCltp60i8cbc7kmVPAZxbD02CosbmYGABpy/aihJ+
ghYpaGfuRGFv1NbYmkv3tNrxW+9kvdfkHMTdKEO9loHSuByvmEr1ruKPnHYp9zyw5GstqjasOlY9
BHc7/pt552CDC8mqwdBh5H/tTC8Q4g30KOg4m3nQOdSH976PjyoWZTjx7pCNuT/FJhbN9TygP490
qL46AdxakP8WsERCU38y9Fq0C19KiJCpk2+iYc4cCSjYRHN1mKL8rM0y5PbPtyVqHKob/bhqf7O7
IMieAhtdftkYDSsO1zXHmu1AOlhRs6KS6fMjys53s3YueZL9qOZCl8tiH8ommrd67LZH9LB+qrKy
JYj/09q+o20a97mlH7VyelvK4aYPRpgZ42Oey22VFxerXHgnZpC/4skuZ6+Igc1Tov0sRFFOxPSa
wYU4cQ9TpzGhNgayTUPZpCrKHSzab0KPAoK5TgZFNKRW7IHgAh1hJkSws8+T5NGO9SbIVEo2kWHo
uH0Lji9OHvICfd73cTsK44TTYcea3AfVvThWs2j7SNCxbZd2OOcZkN9gZ/P2/g+VzsI3RLuaJQ1a
PTsWSHI2qd3+kEBwsO4tLkqya/XMZAg2dp2G2CBN5AEhnBuks9yocnpRrfbB5ineiBRSVE3j78xw
toua7MT9YAP0+HBB/vSB6OVEstbaVbXDRDhtTFpJ0fLmn86S3BzVoZUEpT7u3/UaudNj3ShXsQD3
KKvFsecebbWp0RNOPuGCyWZO10thC5pn6EHKsKYL9RrH2tFRQSxcwhrSZqVDV59br0kE+1rPiNNa
F3eeNjNb1pwn1xpzQZdDH6OWF2O1q9F4zmn1UhXKhgwg+k+6UCvmY2d0b/0AV0aK3dHW5zvevWsV
XCxmd+nHKFBFx1ciQ5nkt8pyMKGgIvKSuMdKtIIcG/o1RVPAw52/Wisc0TqZb6JDdoyt4FYvzIA6
UY68uflX5kaZZ1iEdRsJE2zXJ0GrzVtjYDuU6Uuv1Ri1LfVJWs39m0NwtWBYkV2YtUTUyXaAPxeE
eNjxp23VtPQVO7lCCeckJHIPHeRg3MOpAol01FjGR0JS422Rx68sjNfKbk4kHjIoJspJmsUffETh
zStOzQYng+SSJbfAnhxKD1txd35Wu5LGt9KRj45rDPdSaPd+MgXcn2FDamAz9IhPKb/YI9zg3VXr
JMAvoADlQL8Tv7rLI34JRjYevYTmGqsyT3yWe7PTQjMfnp1hHvwScYjTV4dGX1iL9BPylh+h9u/G
Av6tN7h18l59N4qIn5PDlqAbnxaoZ/KpF8w8LaphLbRNNllXs4MS6nSV7OeG+LBQeqZq/2DJWt/I
ktYkCCEZ3wG9aZg8d+gIG0ZNHUVrMGuIaWM1Jt/uXnaF7mvaKIAnnRzPVauQXkbqx3bAM8rJOyOs
WmmLJRehumV180ucEgmCEIMeReGWF+fLEtJhZnqWkP9Mrt/NAEszajY6YlfhaOiuJW9JHXOZg3i+
S2E/VcnKEDi+rwMTweR4uT7e4rsjtouHC+7QcatOpa/lOQUOzrlhccMiCg2Y9a9V5eAekocoml+N
0Q5ysHdbDqiU9OKfnShXJRs8iVTO0ueTOaffY5WehmXZRfhV0eOfF8zhm8ExD7F6/zzsMqzjfg30
uPwosj5US+VUw2iECaMA0j35oqIH99qOsFcyjb7MTNu1FdbXZHnPKPYaXSn9PiOovU2y12WYz5WK
wFHk1DQr5V2oZ3+SF/kTxTVCs3H5NWfjjdHvI9YXQnKm9Cw7kvMy7UmuwMdzPf1Ag4349+Y/itLw
homX1maanrAyARM25xbPDc644yITjA8KFlr77ipXOxaV8v7ARtOl16UfSe1tIMdhUJsw7uW1yevZ
yxY1Q6+qREhLWFuiRuik3AtUPG3QmgtaKfmpIggs4YZMLm+/raJbpvOEpFqHKdRWoHgmVD6tSF6K
xnimleI909UQDDmc+em04q6wS5rIY/bAFbJqr4mRzRsdcyR8Uiim4gR7BKuZKOwdd1kVJRJXBCeA
GHO4Cu0qTSLBS7Xb9og9wf2PWqQ/qi6b6thrTCG1dXCr/HkScGJyaR7XPglpiLys5RQmJeq0rrEQ
DUEYmQs1xbnzgAvpkMgZoMqOj7SUh5ZmfMx6ZfuuiUYJBTWyVAAKdyLku/lNamgzkk7+GQmu5Q6x
MCuvmbleZ64AHfmvK6pyq9bqY4RZ2stHwQVVox25N366d0UL3RfbLmLStHqQczEC42Y3g70H7gqZ
lZO7O6CfwzK5z0tVvekWzGWUb21iJxaVayZrKlgOFUKna947puNE0w9mr2xmVdyslWwIF4CbvuhJ
al+LKI/0rPiFMD6M3trVQvtZ7PJ1TtW/NiLCopKXPstOSrm+V8544/l6Urg6yOo9qe4EIqT4KzaH
3B1vfc9luyrJZR6173Yy+U77nabDc1fRv8SEk9fU9dahw9mQWfkXp5wFbOtsGEfUb2imVbjrcQcD
cEh7zkPXdYGTkditDaxM7vc1ZmXM3Ju+dLdKp30bMj5HkLfz9DVy3Ot1cWaUfLGd8qakBu9cX0OX
uU/joFwHnAoW5VRsh4BSoJLmOr5HRcVgUO7oV6au0b7F1q9bl1fpNjttBIVa+fRpnvSSFpexM8m3
WtduHXtKGWFunquPNB7OOtZqHJg9OkzIqx44hmBy04tLrLLd8JHZlZ9U1nOUyhBK/gxmE9/PwHMT
LU9Gazy3bt1u4qy9KcvyxIw+e+k9JZE4DnAPvKPCam6Grd+qYvpyIBtVkV2jSAuI9ICrtnExFetQ
eBPS6nyEQu76kzHYV54Vwga1MNat9OhEkgyBdBqDdi5fSm4DO29CQyc7osm81c79IWl/orXjG4+m
J0sMzC5x91OimDUceZa6xAIIE+lozWGe0Kg38mIhJ/MnziUGYYADNGBaM5+KpN9aEU9KSUZwnFA1
aLrEQQJGd/qjIQg7dWY89QKqOLGQ+1ivGv5R4CX3LNVY38T2ekgG/DwEM3xS3b4rzAbMV0dnXUBz
6TlNgtwA8TJ5cYTos0xPWDE8QlXQU+AqSVFq1KvzKZX6UMuWBhIm+1bOvqsNXyPdcPjBZqIXKCIp
4+RqO/215jCwlvqPbMaaJ2zAjapNJ2uUz8RfbASSrEHDIjoYR2fU/S4DpYqtHJ9ou8OrjtORcNmk
fepYAvgTTkRjYlfUP8zBDBIjPuN39g0m4s2EtcHJ7nETBfasoWOQzaqv/g5vcC2hq0p2c06cRey+
u1P6NpfKtYhWH0vgfjFSCHQ4n2i5oLN6h/c8qvZ0GByAiLtgKOY8b0c/hvKjYvIB2BgCOTP2RSK+
/6PsTXbcRrpo63e5458AGQw2MbgT9VL2fTonhJ222fdNkHz6u+jBD1uVyMQ3KaBQZVOiyIgT5+y9
dm0VO7OXe5qOtw5DP7Ox1NrRyw1I0007JKfU0ptkiA5pEmDkc24ai819aluw1l6IIFbujMi5T7P+
BTPfC+7vIwj1aoNj/xpn0sHKvU3tjgfOfftU4D735fDcOsF6qHl+84y+qFrxDL+atfGrh3ERtdGW
5xIupjfgwvI4WU31sQ7qHYv3vaiwgFQj7fqJx2bKTxM9aAq4jdfRdTVLa6/y6siFv6mRUIWmRlYv
lkjO+pCon4k3/fbMmLlaeNUCes8M7LXefDEK83XMJYHmPlol+xDAROpKlLzReJEknOaqNEcg5nx3
LX63mU/uFREABdNHkqGpsapenBQeMpGjxkphGCE7Rqjd+sjSfM3HN7rLwQaMRhk3+4TB86lD5sBy
iG9Kx2WNMljH1XrSw/aPOrA1p3XFvNQT5d1UCI65HFibdtgEjIntJrqukv4lDby73g4futTeGwyD
LLBm89AhLi9ZcfKfE8PHskz32ejdQoQ5TrPmfGzkP0EHOC+80dFzQCaGEOOTT9G6CtvMwpY83tY1
j6rHjMZX1dbidBgmzFfjilePkpontxhQJpivHAqhGpjXi0EB/MgxbEzki2LjqHFjuhHuc1OzgsJz
rdW3PssekylkTMW+Ztbkn9EOW1EdXpfxqxyrQ0JErtMH2Hrm28KY92M1fZ+G6agWDzLeeeQMHW7u
on+JLcnBWq6bQr5+jrX5AAYJ9BJ8Kb5Jm5CXMwYhHmrPb2LDPaqEA7/sfPrGCP1g8ffYlKYWbaU1
0MTBl2Bdq4Ap1efX/wD4+ff1z4nfeavSgVl8fCIKW99kOHfXSR+xX9WMU2QoObXn+BXzBPfG51f+
4Ju7PtktSpFfznc/i+lJAlo1NOppvth4hVd5H+flpmAEfDn5DW7XzPVZ8UJ7GvtjXeaD3CCaSewv
PsVH399dcic8z7KJpjrDCgF9z8beoQUX8sBSKxqadq2VePGEgG0yfwddw4y+NYw2WQ+oz/T287sg
PrgNjge8WdgSmC0Epn/xQpE3jjJDrXDioGX9wuARnAj+6jiSNhxGpjxuGBL3ChmSmxtJvqo9xkyB
yqMfwm+nH7ndzyd36PHBOp2X3VY2ItK1iklRIEdCRNHG9YbxZzbMwwOCLb9coyDrf/l2mmOtV5P3
khek36FlxSO48mxOLkAUevdktVWNDMuhBv6CMv8B1wqevpQ21hxp+0uyyt+cz0rpqGq7Iju5sVUV
26qL4jfwS7zwOpnL75/f3/PfF9ef57mmtCwTU79jnl1sUlPa4kJl4A9idt1UPlKqPjO2KdavPefw
aQdKMdu1dTI9fn7lc2DV2ZXFQt1+/34fF2H7f/+P9f8ltHv8BsbdgV4oIh0BzFFejYUcmdfygqPl
RZv4AmbOEPvPr3wOF/f+XNrzHGX6RKxZ3tmigrYhL4kHD09QvEbcuQi27Yp5setV0V1gIFu2507v
IKV4xOWyYOuU8fMXH2Ihhv0N7Fo+BD+uzY33mLlYyy/z1/dXvMNN5CCDxKw5BWswTtk3us+YhEvm
t089E26ebG2hR+KRGH9kIkfmGethem8oK/635Ig/t8SH2OZzKCPGQZ2tNl2Y0go1BuNgylRsw5D2
Wklj796eq3IXtEH6LDM0d5/fg/Mn/c8t+OuiZw8firNauM3ocYivy9uyHUguqBAmyrowTp9f6pxS
dn6ps5/csWNMzY6Z4dCOumc6aLRty3i0v/pK1scXWvIoBBRMlq5/f1YAixUEUhhPcWJoeE5TswwA
lZ4NhkdZHlx3yITDDTv1hL50JE3oFntFpu8nShVz5/TkOTsj+wmSSs8YdrTnquF/3NSWm8GK6guC
M3jw3LObMfDsy1hhCImnxcCjh2EE0tDkN7Nth7Q7Goxvy5sJbaD54if/8N0jtEnSRBSO6f2h1v/1
2BsE6dQy9aIjbZ/xOFopM/KEE3CNw2dTVFTcatIaeVhePyURMiPHDqf3zx+Gjz6EbxLICsxasPad
p/T2piMdENMc0MrsOiTEi/pQyuLVLl33rZ/qdsa6XA93Nfo592AH1dbMv4pbWh7us/ffNwlrMU0J
zxtT4b8PSpSpvpoT/E5+FC92qmocj32Zqr32QUT0bup9FZP3waPp2+zijCQtnzzL5b//desLR2et
rKQ6iDnpPZDaE/ZJPbTq2WwHhvhsru5rF5ANCIR4ZL42Gm1+A02xQmFaNolHC6GHlVY4du2uhWdg
Mvvih1l28/ObgrJd0gFxyVgyz3b7xg7gS1uNWqIWBKPB0Pw2JardmhaO/TCLy2MX5jEGc9PHztdi
yxjd6KYtcuvYDXhmP/84H6xPvs3wRpl0mnlkz5boJuq80ee4cvAo0g8mc+0rsxprOrJKfrEdLK/c
f774/38p55wv2RfVQHe18Q+ko/yq2tw9kXku1hKHy2KZgyvgld7D51/vP0+gTcuPmAgbMhvgRvts
+XVtMfpBVCVHRpvVeprcJyZIasOuNa2HofmKDXpeybGXkavle6ZQFDZiyXn7+/GjgJyF1L53sGcR
GbSrJMqkJkibR6dMMclqs3B+4/3Fou36gN4ZAYRgmD//zv+5z8uH4LcUgpLHcuXyk//1Dtg55wSh
PeOQA+2Ezudn6ONJj7UsI7wfsgQBGv/84sf94EbzUDuYEUwiCtT5etvB8qa+Bp/flDrYh53EwQMC
rMhZ6GhffJUm89HlHGil6NHBQhOQ9+93RNEVzJFt+gfSH/wrb9SotUSeXFtVzoipAzT0+T394Hoc
UcRyTCO8xnXOXtpSBsYwWDhu5BAg0SqK7spw4vCJdJbhpHIsyZ9f7z+v5fIbSqL9oPlaPEdnzy0Z
qUNa0P8/Bv7IOaQruxj4gesgi6YFrb5clP5TqXE9V+CJpSpfqLZn99ProDpCrElOnH3uiDRlt+xF
GE7rWGth7wwjKIC04ebakTWUPhjgMXEMeEZzZ5b57eff/aN77ZOgRf+Td4jN49/fVkYMAkc/VwdU
JHQh1DxfDhyIr8ZEBPfQKKwvftsP7jXf2nRBTCoolubyPv31vmhM9DQfbIYxmCH2fUuiTb34XVrh
ys3nX+2DS7EtebYgcMD1+Oe/lyokOpeio5NAAjECcaeiw7UB9FWOOPakUR4/v9x/KzV+1r+vd7Ye
DVbspkVRdcey6QJsnSJwIfHVunpD0I8qr28bLBJao7iy/DSEJzY7+FtxcAb1lmym/tnUBSwugcBY
g66x1ePnn3D5wv/sCUvQGIZDh88pIeye3RC4wjpJmcydxCiMDWNXDq5GbYODzALm6thritH+qu3w
wa+AydHxqE14yDx19jIXiPaVCNvkRKsPMIrdTtdh4yNDzdyv1o2PfgGupQQFmGuyVp09zEFYT3GD
E+KkCeVlhoKMEqqPvFA+7XKrQPxKxPhj2+SEb6ZoZJBpoUjAsoAmdPlXzOpB0UCP+J/vu7McDF3F
km3L8+Va5t0s7Raag0iGYpeBzd8Fto2cyKPJUQeLbSSjMv/8on86See/tk/rDJC1oKNw/vjnGh3M
FMgAP50GahQTaME0I89VvTYIat6PIme0qoIGVKFdOQP8LN3PYD2pVFd215HWWJpJSyD8CA1kL7oa
GXvVwEwBIDnSPLP8GMcw9VKcHCvd+rduVKFVLSNsEXKe/BurrbOTM5FyhChaRl9VU97y6Jx9Q8lT
zDGTjZCz0dnPDd4+ck2XgIecPsYSnOobEBzLxnuno+UDMly+CXUn+IA4Ce9hs03HNrSmu7IDHNYi
e2W4GYHlC1NhvfkVVMPDvCCFNfNKMJ25+1RnEgWFph90Bxtc3HAnk/dwIAPk0AJJd2mpdkZ2TA17
7p8r3RFtasfOVWHPhG/7orqeGaEycHK76LLO5+8oc8Es5sjY+BGYlXauaI5G2ATbgKbFooutDrpN
Z0xaKKe30s6bI2QBQfQhmYsHq0I8Ojt9DgNstKOLuXaQuKaA7ukbWzZzYGUiZmH4u8BbjezSNkfr
0hyy+gjDHudszFwNEX3OzCtPYCULtNjfAL3k117W+d8mURh75fbNheFXxgtQacz3SRvZV7oW0bcQ
2zfPhuE3eODsPjG/eFGsD35RsmikySmK8HKaUP8u2cyK5TgjUz2VSDUBHDhPrqOHlRY+QlH0E1vL
jgVE1zS5Ikyp37StZTHkKbKtMrvkq0/zwT7tmKwmlsPuQYLc8mn/2qsUDkoKXj869dOQM6xHuTgg
sp9sZLSs5Th9c/JKYkkvR6qA7NAex7iOhqfP3+T/ni5txecg85x1bXnYz55zK475xkFqHMcpJ8hi
yv1tSbt4ZQccdgc7HDdx6+Xr3F1Q3Azzlpmlf/H5h/jPWY/PwCHWxWWxhMM6Z5ubawVW4IZpRrqc
LN848Q/0ih3wd9vPr/Mnx/Tvl5oOFimnlGLcXGFSA/5704XtRpGm1obZldi/BLLO5xmcxYTu0kSB
MfZx9wsTItJKFYbemxxq6FWkwvrMNzNvuEgrhSBnGGhCr3u3a6/jjhzH5Zfr3iKSS8R1VEZte4g7
UsSYaeaY/6LEaZt1ZE/+e2oPPmuYLs0fdoJ/m1+lA1AeDqjZgfLFIIrznPA9BWNMMYxGlxcI5Pii
iP7HDpp0JdulskgXJzKKQ+O/NyKPwsZADjcfR5cnPRlBaYdGlu2JC0q2Rd0CZg/hvH1++8/LQS5q
wrQjfNOSnOv/dM//euTpWBcqhoYOFxC8fTiCQm2cNNvl9HDxdkXmFz2E8+pguR5bNuMI6kGalmcl
iXQSx+oGny9pIA4cQmu4Kkkm2hRmLr7YEM+Pi8uleIvJYcYywQXP7mfY2Jg6OsxaOYREpnyJVfW7
UJSp2NBaCh5o7gRvsec2HSBOJ4n2mcRt98X9/VPb//t4g6FcwuXk8iH888ebWWJhTAZysJHGnN6O
hTUc7HqyYG7VVkWYqenAok/n2ENs6Kqk2RXC64qtG0dVuiGp1IdE7LclND1/vP38xz9/x7lDBIJZ
lkd5SJ2izs4lYSvhh9auBeS/iEnJppJEPjYN/uvn1+GAvLzFZ7dBLCcfn4Wejsh5VZjkxpy4goki
MLcU8rWuMcz2TaZRelRPg0ePnFgZjEtBbhPTNLvryjKQhQt07xq21ynLYcKNRdjsKtSSpAFQruAl
Hvc8b8N2pDNwM6s021t+cg8G3cGOHy/MAA1fwrdrtU8TDUuvsCSqbgjxjZ6K72MfqBNjnWBl9IY4
9GHVXiVtae4H0/Ff8tFH09frKWRvTYc7uFvPbiapnjywbd3gwv8xrA1IHfzNNfO7IrTteC2cTB4N
jEZ3E14V6uxmvh0rrY5AuARy/mG4C6WeDqAq/YtJ6P40JgRDDbb9GpQaD36T1P4hr0Vx41tZsVHY
7jEW2FMNAS9sLpHq1NUmRRQPv2civCUvjR+I8aMdoj6Az6HrbnQvxVM3mxqH0+zi0CwZQTk9X140
WHJF2IXvFi4PwNQm+B/auCNPpWffRTb2qTXeRZN8LY+EK7cYiv04ed6OII8eZ7vWj3WpqCRzwqSu
ettAyDwOpkIzO8w0BQPhvRVVJh/nuEdcFswBHlJCCPB29v428h0J/4P0jFJ6xV1sj8apJuD4x+Ah
eQ0N+JrAL8d7mcfZVR9Zh6CMyNiMzfEmJ6LqoPJE3ds2VF6BWItq1k3ZpQNs5xB6l+zNGot7HqBv
a0H+o/6R+QO/93QylHot0mn45Y3CujFstFzrNq1ACXjOjDawyyxs55H3Q3vKOLaj86vRwEsl/Jqi
CLvfOqqda94l8znCq7S1wMdchZWTVvCLw/7dMjTQYlP+7m2rfm6RSwUgb9t47zizZlzgVE+BLTVQ
KU5deY04y0EktJkI3YDwl8WRWhlUQugIlEe9mLu/J3Q/KwnAgnA7mtkYC6CThUi2nJYhfZggu4cI
OnxrdKG24CHJsiCMEH2Q6W2g3ycrq6LolZkdPxBqgnY1FjeGW6eveb30x4ug9b5rq3v0hD2hv4sB
D2WR9176NciMGpQtBAsqA9TDbfIrHERFvSGxNQV02uowmy5gsQo8KKOzMj10U6Mxqm8u4p0EoRI7
ZGHn/ogfJzYfC3SXcA5sWJXbzhuqYZN6vocTpKZBiVCGxJEAaUE9TchC4HUvfq+CULxsgnFWDo25
bzPEsAI9+FMiQ+KXMi85kgX2DbFs8ERc5aVjiHZtmgBmQ+Vdx03/lEAuCZvMQ06Wh5dTxefUqMpe
cmKBV4WAkwhEGotVxRtHFw8sFifHxRsJTCLPMKwU8OPWTgxtEPljO+9jtEvPIIyCyzJpHMhFkajB
nQBKkrlvvFg19yoUTrMe0ln8aE2LmSQuq4MB5HqtR/LMAdrh82USjyZYlGhqsjr+TjhY8opbZwiQ
2boMo2MvnF5VENpEyjkJZNrS7rNt4iPRpJJ210MLdXWdzEsFSEv+1hUGKhyYvbhL+WuISXFhDF1g
R3JveQLB2aWUDSjKWkj6dv3NbzySRzsxbPIFQ5rhJcWT3bmHUZJakg+I1j0aqhe9wg7A4qJOPtKb
lbDi6T3S+h1na3TA6YWhbyqbN2QjCYRHtD1+6envg2mNpGJDPIgt8iywt/irqOHm5+Ni5R8aqql1
gGp6NySTe5OFaB39HkpW26TcUysZ13RxXL2z5gYArYMDAjJRlIQ7LUvr1qqCxF0ZTlVfMxW1ro1e
YnSCT9keCHHHyO0PDmm+1TOgnzduF9K70e2/M0mbL6aF8Z9gt96qsPS2PTRfTPoa973ljDuXuuz7
RHj3CXPrt9wqw5cJYggo9rnE1RYGNYRrf2bEBCRV476mbIhHC9fVXK5SIx0vJ8CQt51homyW9Nbc
wpqOUgEu6XMHbbE3QK1nF6PvMPY8BQYxG6K4kkWIOs4oCN/DmO+T8XAsskEDBwrAaoXcFN23l2O0
UJpCKJ15QRBaQs+34VtwLLHRENKw3SUs91tzcrrNyJHzwHCkQ6eKIY/JrISZlqKJVNLFwT0ViPVQ
o6zbLAT039fWJnJg9zYqdzjed+j+seVd80RyikyRq3qEHeYrAi/9rUwsj9geTXixQx+4T/DlGwWJ
h2xNt72NDz0l0W8vCsKOKq+MfzN19i4jcskuNT4GzITyFrXjnTdgD0B4ZW3yyOu33STALWt7fjNz
zsKNR/ZIGtbqzWZ6shl9UtJyQ4B9c2H/uS2gZ1ZogsyxTnY9vwS2v2ClMkwEBn5mnTnf50q8mZP3
242Mcmt7zU+3q2y6QwMqiECfaIESrNYhPvnREOq56mX1rXYRnqJwgExkgZNfZDmDod6dwEmv2sqx
71xB0ygPTWc32FhVQr88tJMqL0rP+E2IY3096u63w0sOdIvKRmDL2New59dGFr2xSwdvJG+Aphp1
M3ATy+xHoucWWpvvbCPhkKJpGR0uE4cQz85vSVaBH5spoE9qSO+EKchQDYEeYHx47XwcOTpG7hg7
j0ntAGLPxIkg32IbyHEACmLm1nWWZvd5wOoc4APc1fBELzrp5UcrNsML5FiPbsHOM2kC7HxTcG9t
RFhepfLXKHe9Yz125p0YyaD0rShYBwOpQ+nkGHgw9LTMee4dMdwXVf0Cl7damQH/KSbvaAVCTR0d
q7mYaGUjDIsjHjTH9lDdg0Broh7LtOZE6fOWEw0AMzRzjFdcsBNEuuyOitrFS4S0m7AiEquyEkyN
K3IoVLwKZoWWDWBAXEHgAB3MVtPcoeFrLyYkd9vOcfkoyWj/sJLQXgNyMimpnO+QorEX9I5NTQfA
oKU9TKBTEm2jXBGWYPfYSSvzPWR1R5jqXtTKOszW8NuGMrZq2GEvsJe9psPMk4YN1OiKX3ROQISU
5GKUsRjuGqs8Cl3Af/FNQOglqvd+st6RxlmLcxeXU1Z3657W3bHOqoOiGNiyfmFxD2Y6S2ECINWI
KfVBr1zJ3nuuhlyyY3JidV18iY6X+wTeIGT23N4+JiqFfAx0rvXLNzdX+V5Eut5FYvwh6T+t21K1
RH2QWBZjzbjuB3Sj7RQMO6Qh2XInMLVAJOtl0e45ihBTUIy/Ks3SwiIaPVgmEEFQiVs3RfNfCKZP
2iBXRc9XrldXOC0kxsFufsiDmT+CKFIkLd6XrMX+2mAKAZd6rWbrUdOehjhiLPJMIjlz0e5nQdQ6
NLp4E6vRIJYhPpYSvqlv1dO6Njnsj6jCYErVaxH7GaxPVsxIBzG0Fi5ttVNzETuyXFudIhetwdIb
98YPPJO0q9whvA2IOMFp4rtcU5j3KYdg/l4j2GRz/1AZtgc8b4FHQ8hegxJ8YG4u1rbpndoRVUGT
opRuS21fRM1gbCPN/kSM67ekYA3pLSje88j66XAa+B5yGDolMQ4syOAcBKqJvygsbZ4GXiiGmeKN
QCR15A2BD1knT9jgh2vZp6St+QQbNHN0Z6rqJWdzXje4GKquB6pXwvyxetFsvbq49eBdogERGDFm
HBOx7O67NoBmpVHT1lYHoKzyLvRYkrbaAyrTjGs3oYFpfO7w3HeGouh2wdMOjhFthxJNdOgb/oOE
OYzvefYOuoLL1+bwnfqB43iSx8SCNzVfFHXVEY//LzcUv7qKzdadPAZHbhVuZB801yRb129M9iZz
YwW9/VKN04kIkxGY/Pw7R8uCcajC3xKAVNkmNfxfiCRsMaoIYKCPg/WAGqk4pGMPvjHHWI1Pr0fQ
jFwZ6wFlHSqChOibalIb1ChgJ5tKyV2h0ZA6qOoEP0MKnY8T9G877QAFt1wjSMP+Msy915EjXRM7
5VU252AAMOkQJ8/fjLC85wujrfGzXl6nMit2E/ZrGS82Wg5pB8fiFArVqLzkKEaaUhT5WN2JEq7j
bOfNcG9B+q3itBcEVXfkVLfOe6FIgqjZTwh5fvGrmjarNH7CA8TFBVEUDSZYwVa/5UnfPtKsv2p6
eKlSOiHABRdIeJlCDwrIxrumnQ8eK7KbjW0Gp9hCt9kkaLmirLvzRU+mON20jW/SNTYLmqR1nlRr
S84kAcvuAbrVU2rl12LkTJbDCn5o25rzTJeRT+SqwLpcmvm07bFezaTNN1WzB0auv9eediBihNEF
b4/cjuRguxsiA/01Gm/sK4qPBsk4JZQH8BOgKxI5kHit+9qt926G/d0laAV7pT2tTTuz9o1wDNjx
zrhCFwgn0RDl3ve7lyCICd1Ss4dAm8p5buEP8KP4COaxVolSXQiKQ2onyO+SjN11OBsAm3yz39Yg
py96r7oyTSu/EZyvm0ikxFXazc3AAG6lpYGnMEJuzTGHooiSb/TK5xyl7qbz7TdoIyxUttVfx6Xc
2pXrPmU6HNatG+jFGxjTfV+KT1jHPWTKONvEZuRTdnktjblarf0IJ7UnGDrMRvAoAyDyHIkJbWiq
fqvKRBEF5rCkQ7jcWTYHGHSRwd4NnLcqidRaV9zKNsYcPSDVuJs7aKzdhBuJuVmIE2lWhEzVB6HT
33ScgdcA+ZLsfVghWK9skCEcSWzAtVR+lGQeJw16rBvI7zidBoLwxlEDzYkkOUMTDgrTGJqjgHO2
Dd0FLVlj4VQ96Cw2G2+idEpnuK5m6b4R8lbiEWP79d2BRaN1s3XmF86GnkS5YT3+bZS9CYxTgdLw
27u8z3GPsIw5XoO/wgguC7f+OYSpc1GnMXZKqOSusutrMCPEYBdg4j0X8JpngAQyXL0eg1lv0QMB
p6ITxOAEvhjVBbHpvboXIUkVAYFBZgsudFbBD6MU+AVNwsoFJU+oK2fHVc1tLREdya6uQXk5DBwB
lARORiNXZd2m9CLWexdJ6NABM5nIDdwRWQUJkbMdYeXG2i5T5xhmDhbDFiJv18+CzBGrvKm94rK0
nW6PpPDaq+ts1wh81X4DGh1W0spu25dIJpdFFD+zGvuXhB3OCDAp4J2uv6vm5oV5nVpZIkrZz/ia
PcoNMuFNqtTiZq4qlthGKNILFC4xV67HcPyWjylkNY2bOzZi6ARGkJ5SEGxHOw84cxc98pPCBtqx
xAKWrhNvyzR80S7bZTQ2P9BRextREmNAbU3aTGPdtfS29pEkNCJsyDdWDkidxNbHNC6D+36Z7PiD
to5U1BxDiZh7MqYRDULS3I1sxy89LR9ixSfnrht4DHsJUovco1ADmvIvWt+gSupPrfLEruyAn6T4
VGAEzwDfwOtTr8DEuhrbdDkpyYKDhz1fesh3NrFQb9EUjiSmlyXnhA6MTg97x3AWQU/sLM89aXMD
iNZChQ/jwhUELNEwqGtv4Xa+j4lPkCIrPg/ZY6/qFLyPD3Yo4MDuRt8Ks8Cihae3J7tzgxx+WpbY
8oTsK1wFeYcR2u+vTAJ/4LAnRKpWA+9MCzoG3uNT37MzdSaxu3MIl1SXuflg20a1DqN82gjLaLZV
H6ld4FOlErlmXvqaXZWcZBw/LebMoLoatQJMtJg4ddjB6NPzS9aNxpWEeYhulXYQQYtiPaFrYN+0
OcxCC1578Tzs+0zZt1kkHqQESTdJd4NY/3sRFd8Il1SrLBBvVmxlqymzf+QIXuBZ0GJyBrDEnMxp
hqUV3QNnJKwqB8lWR6K9CmODU8Ii0c3Ud9Noh1U25Qeofnd2HsZYp6dw2zjjz8EtX7smjdnWuruh
WpqPGjbybCTuvZVPxi5uRL53kX9yzpPl1hmwAJkIHgqPJy1ryhFHPemQAWESQa8JGuyS2ywD5w1p
0dzOPL8P7pS9pkx1VqOofgrtmS6tC+wxdTTc9HHxisYvXZv+cCNoX65CDTqlz4aTn1IkFlE7gaOx
AL0m1h1cNjhfogCXVZfXfWe9t9PyoSRRMwMdbd6/5CVpa/5aVIExP866jd1nZbgXoVM8sYX8pMN1
bRgUFbXnoqlWiPNDi1FyODj90QNUtJlnS56MihJ2aCwIK9Y3v27AO6HzWA1uDpwwI0NiPxaNfgq9
Nr5hqyExJSuS9djin/UdEBFNLpJtjT7ktulkclriRYDgDKvWJGepLyZxdOeAaPFmJmxV9tfaI23Q
7Ar3Emc7FbYBG7XggE1U0Ia8Ydz+OVRuSR96VMUP/FDRRhM0sgosSkNzAAjOv903EdPLtG6bjZXO
l4bs5HumStoxHVkaMFmbHW7qYJ0rbXEwaGDo6TbBGTc++EWtgR1m8Ddi/0dKtt4KNvK+VDnH6+om
mfNnvB9qlbh1dc0p5bIriWODXAxay9DU5y35KkkFExig01735cSfNe+6ePo9RlQV0EeoDOivEynS
j4e6cxnHOxIquow7wHb1sNeO91hktNOYFN83uuERT0g8VyNJQapNak6WJWUsrevNOEGnITf1pnaK
N7L8CIMiW3o12lRBbsARVTkp7Z+Z8KU0n29D7D7aBcvRG7G8jKYcr1uWcQtMAOuNbwW8R8GNUVcE
1mr7VS1qsQFZCVEZ9tuYRc2estdfKycgMbgU4oBad97mSVduJj96nQs2x7hOxvvJC8EpenZ/G8mU
jhxghaOqh+lSTeV0LdAosJDKao0v3qek9DDuG8Ezy893D60CcIP4yYkdMEJz/QTOwzxq7syKGDHv
4OSKtbgekhL7P0wFoxn1pXQ12HLdMYeAbxvYrkE3Yn41rHG+nmHBr0vOo5Sj7nfqkgerrAOqbDiY
BFtMW89foCqcznB70RjIEwibeANL4kRmAmMDMohj4Y1sq8PehlO1Br/XbFwI+4AnnVvQ9Yu1TF96
9VQjJqno1NrXNekEu4Q6Y2foBESJSLJ5L+MkeknxKdGD8zukhilxu7rhKuaEXGONcmF8aGm0XnRG
WB2KgrjpJu2ixzKkc8UJNnvI48B/MaGbQMqKx3VpNsVhRrq+dl2QcUBvcGYXcXagcx/cNCDJOXHK
iK9RV/XabrHT8vPRfbMqoNlVZyc37IMO5dXg4TU28S01DKa2pe+IX0kqiyvhzvKZJpfJ/6Prq1KN
vy2IqteRU77UwL/AFwu63XMF0oqKhA2LnlQPyXweRXwfqPoXc0JzHXm6XMcx/BtpG/ZGVgmO10GR
cbVCx9uOp6QVyX6MJuhuzMTeQ6S1r5q3bBdCu32dadS4qyYamHoPgdn+iBt5JT3CjjgORtgWo/ai
KiCMqh6+jTK84IXAAAAFdjHOd6MEstboWdxDzVNEHTIGPORjSC3ej9lbR2DZKaSHsCqJ336EFtRe
o7zxtxmh9RuLvtYhaALiFY2k3IS6bm9kXA3fYgmPNK/H/iSyIjioBK+qo8t+B6ghPbHKzFsskjTJ
c+O3FWOpRIZmbEwRR/sA4Uu+AtVb7cKSmkZXRkpG6mDsulHRKIzqmBgGs3/UadTRv4iw51M5H3tt
Z5cjW1WuDLF1asMGokTJn87UH8jDJBD6IQY6gEgmyyYAYWEUdPdW6T7R3TaOSNiqVeXm7MR+CZdf
OfGpGBzSoODsPJrMOuhAyRonrw81YqRDTKDUkVz16aCbJltHMfPJzKh/RX1rb3HC4sg1DZoOdmGt
48B9tEqzpWqjRU5x+lNWsJoRwvXrqqeQdwmLRFlbmQdi7sU+df+EPQJBLrw4O6nRAZfXNe7GIcgI
3gyuYisgR4+OgcAprcvN3KBFqt15ho2oCFG2YQYYM/QUN/SWjG0on42CuwO+J762ahf9Xy71uuuh
7cRMWZ7zvodEZwr6IkYVIIzwS+zh/MG9CdiVo5yKoT8RYRPa2uQR5yOkcPGeQ2EQUkp/jfNPt9x4
VdzKVgBHNbJkVQ6aRTknJVlp/51qqF7NDnMuf+ktR7lsb4UYzMMiqzpZKem3apgTgF11+jhjXgAy
UtS7RCzVXeDMTwUd3q2RxuFhnBv3slN1tSZjMvpCL/CBNEH6tKKUS9WA92aZlv8lhYh0GqZjk5nH
rP5/nJ3ZcpzKtkW/iAiSJEl4rb5KktXbsl8I27Lp+56vvwPf+2CVFarY9+XE2aF9TgIF2aw155gA
Q1gtYygGOSV/e8Oez75goflH5EPzHekTgkOkeos9cbmcv4Yzy6SkUtATNQ0O8cTHggCFFOP17PsV
ZEah7liS9ZZN7GYwOTa1NdiPj/vy5/pQLkEr20agiOiJ4taZzmgsCj4EEcjjKANzN1DaP4wcJj/Z
qMrWwCo4I5Mpvfl40HdkGehJXGlhTfTQYJ+JrJzebee2i+3jqGV/k9fo4ZI+BHc5zy3dirJ2sx+2
H0QR80QIEAS2TRkcPr6G9x6+h4LfQRnLJaA6evvwC7IQVINu+VjVMUMX02xm20JqkP5ubIBPUCy0
NAycR/rJubHu2LQ62xrpgX/hcZz/BvSWkMEofExII1BhnD2OSThJMXOnJ4Dk/l7o8ieiBKZGROko
j2DmAGe6JBU9F/0sY6KgRGKkkc6a52PiYQBVJefg2I6ye/BNo7s2jUz/SrUVPHWw08sLL9p7A2rk
j6xs2ETE+adFbV3D9+lgfWAmW3sV8aBZSsARRQXvStHNHy4MeP4tL3eImhCVEWIjtp9nH1caGawT
VOoPQ5cXcoUzlLmJVkd7V1Cwe/34bXrv7jwbURODLu/02cRRl/QazawgZ2rS0U/XqMz51DjBWBPk
Tvdw61DvzC+8Nlg9zxQ13CJuS0bzHP7D+fP3v+aPoM9DBIQqPqmyb37I0nU/mdPAqjdSIx0cBVFq
qVSYlLn2sojQawRMrYoZnl1a8nmu9I0b0bVVyCNukIHBcpxgkgkb7xqOYdCNGjKJVVDRm2v8CIY3
31NaIvjMA2ZRuY0gQ6K5FTr9ahb276Fr65VwRiSpYPw2QVa76FApJoXKIo4epAU9ld+UpMOvfapf
jDG+dzpNOFJoviYONSBCTqwF1DIfS1nMHHIIxnWKX9xjQsZw8TsV7aMFJSjNlxBPOd81diDWGkTm
o9H2P50elF0XNqem6bnYwP2V2OqX6OsWzkP60+6mfVTUkJM5aG8GnyOyUH23siwYSu4kvzeRGg9+
Kfo97Qzg7ZXVbnA4ItHwXSBdrfk9rpOA45P4OZIBd19GFFeXbI05Cx8nGvV/+vZXXqkqOucpWSR+
8urjVljnTbxze+j4frTIsnX7qlG7rvqG51IaSx4XKTyC3INVNBpXjQG2OXZECAkckPOkk+F6bIPf
g62sPYR2Dsu296Jb0gtXaS3kPqlSug5e6LBtc0h6MdKMxTsd1qHZPJhh7GGCs8HAW3h3Gm13V2D0
IF0QyptDLmetjVxSSByyUub8Zs79X0Wa3cCC+YzK9l4qJPVOTkyAKn90I6fj0S2fTWGQYO9MOaV0
MuDmuYD4keQ3wqwxIqJWQwsNTHPjB8E1m2HiDjUYe0x2+RbrBjWQlqOC44yv4cxRZHJJKzb1lKx7
4E+fBOFwe6IcnqtA80IsRQFk6d87iu3rnFKF8gfSFCS79TbxnlQSICN0s3vQA/61aIF/DvDP87Ur
h+BlLCjktKLVa1b8alFS/ZiZeLZ05fy1GKzbvki/kKtBucbx6yPpmkRoov1cJaaNRUNSww5QZ38u
hvGLmST0X6omhGAGh4zCFhmpeWobayfool1UtjfNMMOvhO+2ki6LNSsXyQNTQ0NGjRSDwvDakyi/
qb4nW28YvpIQQMXTsr6oys34qZf+f+O9GgqokZfKR1EKDtmCjF5CjvCNqK/K9J8Vuis+Scp4wWzf
zCFEmoFO8Ya+9KHrfPMuazVtM9Md15Xun4XAJccJ5ZWq/a+iScWWSkP9SIGOA/VMZgfl8YTyuPE5
Gimywi149szukZxqoGyR+anq83QD4uSO7doJlS0OBiPBVcymLvXLJ7oOP7Iy/j21LF9D5m2ryTF3
aZk/VqV1xXbCpsseDjtkl+XRAqsw0o5KSorK41UWMPWwr6u/h3ZnnWw09VvZ8m9QXqbMYLg2+gMO
da0ffTa84Jsmsy2I/MfWAcXip71JjMtcLgpAa2WU1BHMCKISke5gqhfZieU8cfIKr8K+epk9ld5W
7HAytqifOJ0DboufqDcu9QxxHfXGQ9Abt8JHai9rY1+BbaIpnX8dPWT2s9bJN7eW0VU1BkDDpFme
Zk3mPdAgAnUrGCqDnl6rIr+zev3QhujjODFesQFB5cP+f5uk8lR2U3Dya0QyDjcTpi+05zWLRPtE
1OBDNUgBLAwYVph0n9MxTYkqDy1rX09A+tFFoLji/3bW5rMLr5uY23CPi+pZ+yYxN8vc4uvK2EiP
PpWDEHHHwSpY5yVbfVk1a8TNC/eG4KiyJ1uTCZ8kmYXPXPnNfd7YL0U2VlTUOeeo4caV4jYagqvZ
NZH3qZyq8/JtRZSpTj3n+p3JRe6qwPuVwZjYyCR6BpB+y2/+DRDhjZrlXVlUV4kwGjCyY0Lp37up
7Cnfcy5uN7BsX9qSbB/PMb5pFacPkRqe24xjWqD6/go/aYBUxyVRaSKgya2CZxiMJAlI6xNvGh+5
a5041IAmBMO8Qqxdr4WJGKehAd5k84IK5rOZsmNm2CdRQ57NWKFotBsmKgtMlDK1KAynxA5Gdb8d
quB7VjrpFTl9xTqpTIJbjeRzDqVn6ybzvu9q8Tg49XWtssPY8Z2Uif/c2iDNpGhuBtDOT37jAAss
RA+pubXDLWK0r4oVYo2u5CshM4gPQv8YeOw3qywpr50JIZqnl/j0OhgI60JVh1yQz7IwAioM1lcQ
2pDhZPAMUbWDt4/ElNrKvh7C11hUgGtm/dWToSZPAjkUJfWxp5hK9Wg4ekbg37RW/KzisjtOBC1u
goTIBEpV/k3V1j9yWUWYnzwuwZweymnCphUzj2M9yK8tkzghBQxlKKMnOSGIMNv0O+Ma5Nb4N0NR
XZujfxemCTI8rnZFuu31WLnGdmxYXjGZ5A+pPQR3bV/JFdPDk4e+k+YO/PuP917vbJ+lhbnQ5Bwl
TeyobzfyfhUQgkxxCGJZjLWuxpUBnRG384wQr9UF4qsIBOXHg54fYZatl7W0PxcHsIvT7e2gEz4I
fEpmdKL6R4CSr4jZm1vLfgJaCvDKmptZ3qeDpISctML/SlWMvc3H1/DPEWa5CMn21nH5bwIUwtuL
sBpj8aCYyRHaSwSW2HFzKOmwKju0Ez7ST1KV3RcuCAtDh5BTPDglfbBnQoy94MKv8M52Wy5HKeWC
I5GYGN5eS5LVSE8LhGxVjlC4IY6EL3RyylOQZvGFne97Y1G7c5HFUyV11bIb/2vfa2SKNYiOzjFo
u5qOfmPqT65D126vgV5MF+7snb29EhxbMORgrod083a0CB8f/pzBOHa+Gl7noXQSgDpBeEQjZXzG
CsKW6+Mf9p03mlOLo0z3D7TIXP7+1/0F6RgLu/b9o+lIY1eS67jnwzTuS434sDSQXbq1ry4M+s5D
ZVDPw5XhACuQZy+TDtnpjjyFA+ll000SOPYpzJHoTnP6/b/fHmxqzkncoItb7+3tUVuaG5KA4GGl
RXOEZoyMf+ydr0hfUfiQO7cf4ZbsPx70ndtTHK0t/M4ePrrzs5Ks7aqM0nI84nMgqghU4C6O3C9z
6tfX/3kkbDT4j3F9CCzjZ++LETYu8n/kTJgNrWPrxuVdaHgY+bw0/vLfh6Jqw+9Gc19r86yGMYhg
GCzEvwC44+5nPZKptLbJQHiGulJdcvUuP8vf/g3mGAfrhs12m09BnCMBCtkLv00BntiSb2A1hJH1
Clguefz4nt753ByLs6y7sF2oEJ1VQ/Ar9Lhlw/aYTuHXyGr1Li8GhdmhtB+0CS3y4+HeeS+Yxk1m
LsdyqQSdPUIDSYuiCGscRDugffYtX32NULrZiE0Y8sKUfTYaM5bGGcMwvBmUQs5nbJwVpQGChFJ4
Z2RXSR7jYS3MqaevbEf5f1uj/hlsuZi/ppGWANXEIYD5pHWZuKC+7Z5OCC6wbt1340I/RKPbr4Pc
EMzVlQtNPcwkR+ePn/AfxMlfLw6bXEQ1FjUuTbFRc+p4ex1IGoamI3j5YNi+WR+MLJgKpu4mjrAP
u0X5LdATupQqrEX9mkIpvTNchZaNLL0ljRDqxVqOTXroLDVYBw8WZkFXJPPVFRqGxrznX7D2xmyD
su6ypF4kEwDc2x/pBFVhY+Y+bdJJ0uyf/FQfG6fLrG00S6clXCFFqmkhQ+cIaJJpNHWvI8ryhGYM
jfSDH1acQuCRpPm+cczya46D6VXawJXWViOjeR2BqPyVKFpTW+EOOYX03O23wH9wE0c66ocNyOEG
UwN0IMxwt3VoO6eicY8GCJo597pV7N9ooGE4obKda2dPcyi2ZTmfVPyN3f8ASITY3VUJSxrMaY8d
lm0NGdRV35XbQVcBmYZZHJVXve3UGpy6i3+FbNB7DUCKkoZtveBMdp6Cfg5fWxJ3QIEZGWlCDUJq
VH02fM+Ia8Rt0dugILWo6JBQ6rTWOq5sTTpziDoin6PguqlzihxuoCvyKBqypMh0qG51QhLx0ba7
6nFuxmxaGa7s5ZpvG3YrGIDpeaTFfIPCGSFRmcjJuPCC/fNRMdM6oAXZiFGzx3T/9v1iZ2uQAWfa
O0eWxZb8tnEjQnLrksZOLyyS51surpE9wFLBZOvBAv0HR/DXN+W2lkJ1WYB9M4n/AK6Z7UZKf+yD
q2jfGV1xYqpvCU0kuagmZWSVihoP2sdfFP7Ft3Pxn08bmNCyxAChku5iY/7rMkZryckAln0aKoHG
IQqmvWfReht83RwpYY8bQ8fzvpCy/4V1u9+0ov8aY9R5qotsPtrUDlZyINo0wUe/UolAaBV3HpII
J2+pXVDeOBaz536qi7q5TaQDbtV00htLBNEj2G6armFi8y36wzZUyXzKl1DAOHXFdmim6SrzSH+M
RlRpTTZ9ixPeYt37nxQEhw164pMNUHrT1aONZjNuN5nZInydeuI3MEZ9RY1obERdW5u6IXJAgKfd
jO3kH+us6Q+0mznizlV133VjVIJmnejvO+5AmHymwe4uJtqVRnL6XLhY9YKFmRwgvopWFk2rX7MC
yo81mKQ2f4m7pdqNUUp1NHpKffIJTidrR/e0tBFxaopIz9Zo5M8+9ZwfCrR4Q9RpP51wqEChL8M6
340qpaNPxrm5gT8SwXRR7qPuG6washnEp5Bqx/OA14jMDxKRWgxRBAwM0zHw8+rZKGJxAzCMEbFz
HKOyRlHuE3J0MIuUyF3T/x0AdCaL1RCHbNL+g6xcTt/aGvCRUTV80L2cfw8urfahtqwbpJJke8QK
Vq7BbAKxPyhI1HCyR2scq8fOtIgel2L8Pg0ELBMn0H0eqOr+IDk94vhgl7uCrvhJVrwamOvadRHW
GfyUpDly2hs22KLSjWlm7bU5FMVj28zo84fIH1clk8ge3565nxPMX9SbVXSnAbJtaxmnnPRhgXcy
Ca61gd1G9Lm7V5yTT0nUdA/k3ifrtIKHi6z7Nz1pcXTHUB19J8tO4aj9PWkG18aQwlNXoI5tX3nr
PjOJYxNT/qOsm/ola3nmVYFNTtt4TN2MeTdUbQntwtUrCrbZFhgprg9cNQ+ejwEAaFpYHhyU/J20
QJazrGBe4zqjyY+2Xj6UdwFH2GPfG+5PaShipmfiMzvYMt1wHUi7f0bNMG04C3j3qaa5ihtAOyRA
udU2Cf2BkC67OjlNOVKjQ/btTpG/FW39fTJhlBX1Utip4/jY1aiDC5fsxzmhL2OnI2rqLqFKrLP8
ls+wp7TRYQsxTSJFCBs79JWb31JZGm9rP2Ru1TPUYr6I4rYfldzm/dTuGocms5X6pN1Efr81vUa1
5AsvOdwLDDoyzPZX31fxOgmG+TNLc72WU9eQg0wtHJpidIJy+b1xm592Y3R7JyTaS43liPHEMnYa
StSdDGzzkxi7n2Hsfg6TIt8DG4uOadl0uy4Q2a5lIqhIdyCOxIDWcrJn6opFTr5FkpvBT6JCoY6X
vt50ft5uOWp9K1XePAQp8OxVYtcIexT1yZwi4pXta433a7bAIVB0SNCEA3IR1IwEM13YoRydKVVz
bN6SPEQGZ1B+J+wClXbikv7V2ANa0DjsrmPfE8xAeXooWguOBGf5Z+q53nHuKtrjhiQvJZ78T14c
Dz8c+NwjcXFUN4y+pZwlpmEXxeQ5uuCqNnkdwpVOYodIuzq6Gw2QR2j46HONQQNXGMTwjnTAXzbF
iDsb4TcaaqvDRia/1C4RgnOe+LchMpaVNExx5bhLZlsf6xc9NCNBj+nLYLsQ8zvpY9Oa5IqqCz52
Q6gbB38I0xpGry5CQTx4UXX0JbLdnNihteEl5XZSwfjgF2V8O4so2QdVnWytJlyk9yBJt02fNKde
j+KhE/1wyge/BgYNDtsrCsmuoA3WSUTIh8IRxj/iwJlikpSIW47W0F7uNeRRUpQCa22Y4QOUaKsm
Td1o8QQFattgTHl1414+dJq3E7tSeXQ1cS+VYdhbykXylMrlMxS+q79xnEEEHHbeNYixFteiTRQe
W+lDLoaSFm1OBFvVia3Kh+cib3DHFmYU7nTLdt0JZ+tg5gg4syisd93oxbtscKKNJN7+0Dddu2lm
374aO14SG77EqRRs7qTn21saETOiJKwrpmyjQ5Za8lB2hE4YyWSeMOUVN5Ms0mvEhsRhE0B9rNve
38ykYx1kJgb+cfzB57z8RrxW81g3+1IhRwYlBn9WEtCDErmg7FjADk9T89EeDHSnRTmzS5yah7wD
Sl1XEuG/m8UHpxw19k5VP0o3KzfWRLJgFAUxgVeAwTauUWIUKZmqDxIT2Brzcr+rMNTvhgLrKGFr
kn5VRNeFUMPhk4tYfjUaHoLuks1XinBpqxEGbLI+zAlJYvdvkEx0asKY7bWg+qy09VvNoAlyhM08
QAIr1mKR3eiprZ/7GP+lCEh0WWRTu4rEsVWNtYpQWBvWopjES917GRlDw6No+/yaHIzPvOLR3Rwk
pNvIJjqaJVowJxudu1rkBX61OSUbkAZQhUIRTc3o3gtKftcRuHqc4KJ5aXNR4amIppMAyuWvKOGi
0VRBWYKWx82RD2a0F2E+0v/yE5ZWZqquaPSpcGT+QknFekGJQL11kD62BZB24V1EZvcXwGABJtN6
2nAAZJ4oM9CqqEC2ZJfUe8zmqkEmN/oEILTWCjf1hP7JHY+u6J9CO6xuomLColXy9rgsslfjnPeb
EvAwitCaHJ6AWxuhbB0G6YEG9AcaeNECJ64sZV8hhbBe7VHkp86EFOVP1bgPitz+guzH3klhgg/o
wGbZJLQeiSJHHO1hvYzLZKDZMTbEdncVVpJVFXp01MijoGWjsa5wR/deYybPbA7FnRHXVPIDPNZO
FwCk8gLc5i7tO1Z57AqpIejmzeVVTB/p2OqkPYaNOdzRU2SXgk9vM3L4YG6tEMXrBs82XI8HFDju
jlhQ49Ak/nRwrSY7ZBbyQZPm80KDXRorzDONk8nbYQzyGwOJ7B2CLSJsF0bSjMVr48hOrkx7plAf
OfaVli5piIEilqcz4yO54ISGocVa5wLyA4Aj6zpprfFLuQRTIijIjpBgrU/1yPan7B1vU1DiQles
uDScO3cVgLSt63bVPhrbeaMw4WKfmL+0FrtzjGFmtJrGwtnGU2augzhrb+3BDracYyFYA6EhP0KA
dR4j6zRXpbNx0yFlaw9ngjmgfalLm0SdqlQro7banWem9r1PcX9TV0X52JMKtk2B0e0quaiuODOu
q96BfAoWe6PTOiAzrKBD5xriKqsoqUCQ4IjWBuVwi8uPbOdxLpFj5i5twhKNaLYEJfR1Il/6njCb
OE4LHM2pM1xlA74+EAHhiXYMjb2OxmcyoqCtteJ0nTKHi94rHuvCaW8qsxxucHyFV8wB+El4/bfF
0OCJrIjqTL0++E6AOXsrK7X9mz8IUW03z41nhiCqvMzfl8NcXalozDEAWG5H17Mi0SWSaKWyubOe
epxtt7y6iHcnt7wesQPd0iBzTx2ihi0gHmgjfUn+Czm3dFiKMPhC6G/ER2OqPd2TahW3uPqFiQE2
HHNzm1ohZAhHIWiY3YidTpfk4My5S0/FNB4JeLhBkW7fqo7YXx1o1vK5McFE5d5X5k1/3sBlxy2L
pgBAGr46xDzpYXKhc3EEJkTKSgdyN9lbhKoO9kYWOwdhzO6DkaX2io0Wul7T854TwI1YNVNeNVqo
1xUtiSs1jExP9jS7x5D0+XWpnAHVbUhzNVSxeRtZPCeIE92TsOjUr22PHMFK180pSdp5DQ+SRME6
MQ6urNPvhTEsJqRW7UW7JJAbRIoXU1psWuUhkFcFaCQoRo+j6gHf+VW90yRt4l0tCQ71888wFu1l
5+ReuUv1fVJTvlOB6e+TOQankGtSp/qsISm37U6uUvHW6UOTpB95XbES3Rpl6B4w8XbfHVn4m6Gf
7J0f+iS/zD6d8qhGbD3XbXOYqpqIt6T5VWSes3e71iciK1TbrKBbPTAzbCD8Bls59O13vInRKVsm
LK8t5ifWYeupAh3yZchYyNO+G+7oghm3obbrcDObHPp6M79r58WYgc1y7xSlvjHaKXsOeqLqJqdm
qbYyn9Obj052cMp7ozUcFkHy3qbEpEvvYN/JC7TYRRPDjEukvCsSDFMR7XtYOx3RgCl4s8AP+qsy
LsuNaDgSFgi+fnJK8tbzFPLBCMIvwx5TbLSQBsjVIQGYsIY9XlhRr2biijHMmC8JLvv5oHNcuGFI
2NrskbqF6FFvPz7+/9EFnhXUwIx4lkRDJyhsnJXqe1j7dVHK7FTYipZ3YWcctNOydbOVVH47XwdT
NcWbwqr6b3nWhdFq4bne0AclO1wD/1CEpzv5b4rE+c3Ud069QfxeVBtAK0hPIW3wfqPP21HjtosN
EYrOpxJU0HeCVUlxsnTm/QZH7z5YOnYvILDOqsz/W9mgvKJp76Ao/1OA+auy0WYN/YHGmQ9djVV6
FeE4RKSdR8V/bFj930D0O5YKClX6s6qkIRAilKZXHGpIoYcW2R2KpXHazjSsdx//YGcl7WUoy0Ff
tlRAJeuX9bZak3VTHSgRZafUCrqjKQkOrejBrfKCag2RSOJC4VecUez+t+JK1RBxn1LUtM/uLRko
USW+PRyc3sm2yC0JlJvbuDyo0MheaBk6x4kN8k1TIVSm9JHuUlk33zIrzO8+vvV/fs6l9kvnjz6p
AptwntBgiKR01SyGA4pCGxmBY3anoSw5XX08zp8QkbNvwmLD60JaglcM1OrtMw5njYRSRJBfmw5x
cB7b2bjSRYs0wPfj8D5DxXANnELc0kthRik8p3k1VT5/jjjN//LIz71H/6vvMoKAdxbyjgtXuDzz
NxcIC5QfhJYxEHAE8mclO+SIFmozDtQU3f16H0xm3l6FrGk3cIiImJIqL77DkgherZkiz4WS4b+F
S6wlwoWUSqlU0So/K5JqArAcsXCNJuq+4bZOXf9rZZJ+zJdupcewbQk+R30T/+79hn14IFMU5+VI
VevC2/nP10AJmm8AuSsHA3rSZy9nTWl1cHvCrUI3/922KtliKyPJq8kVDj7fP1x4M5bZ8O2DX6J/
9FKvRekKYfLtm+HXdSEDzuWnMq0Q0iOxx4ZVoCqOFMtTb5dbKfdzEZ9ojkMBSYDNfHwFZze8HKU8
h44WGG1aIUDgzi5gniO7QiAA1dOsn+3RHJ4bu65AfxIUipGWXuQlquZZffjPkNqysDXKhTh3nk4S
zipqXZ04tB8niQvPXEgiKU2LDpyjM0JCaOJLsQz/jkk/HmQ4sbVw7mi2vr3Nmo+nrdNEHGOjDk7t
EFJ0dDC9+iugI/m0ciPHAjBA6UT9P3p4vErg0ZfxOU6/HTkce4kezIlPdeYQ2haSiGhgNPhRZ0Fz
4eU9132gF39zk8tv/dfyFJSy7My8EMceicnOCtPwKut5e8eeitXgUeqHRazZZ3n5tkHud2ESee8Z
WxaqbeDlSwt2+ftfwyeYYKu2rOTRDMv0AE0l3sp8WPStUfutVmK8ilz85h+/v2f9FV4mGrF8r/AB
UbrAU3w7qDvTJND1KI+zKTnC4Zh7tqc0veM4LF8+HurfT4Wh0I/wKzq0c+yzx1unMwf+upFHelnj
Pf+aIulvJGZ2jAzSUOJs//F4Z8vTn1tbOvWuduhue2r5+1/PcyYxwUqzzqQ/Z/okTXaa7HIw6EZ+
YaD33hseIDolFwQ6be23AxFMDZq6Ckz6fhxO7LSZ7st8Ihx8sr173F/ZNl3c3Owf6oOKdXvhC3nn
PimXsNOxMczy+pwNb8yJAxNViyPGYpzmsOZGzA6+g/n54wf6zguKk4FpHR08fdHzqC3Kb5rprrGP
MvasYRdEdVkcLDbuu6bIOGdERscZOgKC0174Mt+5RbC9lOYXivAyB719wvNsdzGJyoqf0u4JcPbT
7KfV29nXj2/wvWFYuDxBFcFhZj2bzK2galVQ1/JIUwxCrQupbjqUI1kpF+7n30+B8DXoFYB3yblh
h/r2flxpto4uLOdo16oFyIBPG1gRg3rrJGfzuprcUVzqb743KMRym+0wywfSsreDOtReytkq9HFU
VnWVpn39lIauDR1C98mDMbTWpW3R+YeBtErZzGjoA+ilOdbZjMZOxWmhAsTHEPd3c8I+YFPpZYv0
6lhQpeLFGl9s7RynEmWPvjBOhsxZRz7+Vc+3RxrtIJAeRFfkXShEJ2dLyCgr0dXKS07dHxU6cV47
yxh+axxy9Aoj+yruumg7NLQgsnpFxOMFKO7FC7DePnlljGgklZoOsdQL723nxFnxmvWExYqE8W2c
w4BSJ3iKqWXc5sq5FNNw/tsvj2BZPdlFa9ZS72zunQsb+GBD4mzWMDNRahBRyFnQ7L6TCRjDU5g4
8n782N8ZEs8oiiy+W5Rg5wfZOvJMA7yGeUiJBt+C8IFwzbGbTekYyQDCa0hCxsdDnk9Q3CXHEBYz
Dgq0EM/Pl95s0AOegNQXGTpFguQIdsak8AWFSEGQs6IXXIhLiTHnK+ifQQkjAiCIkpA7ffvjdrFk
O810cXBkM6LWZIqEnSXJBsVUduFNeu+ZWi5HDM6bLluEsyUNHAPWW6Swpww79UMkgrg7UkgEE9DT
vPsOh8GsLzzT94bEZ8UOFyHVorJ7e3tYcReAapydNEhdYGV1+smalXmDO7Q6VEBuL3yt53Pw8jgd
XhzeVuYNxn07XgCTegjdPjhqWHIGJqc51bvWzYNLKQ7v/G5IypbZF3UY3emzZ2nHmVtlne+Qd2r/
sLx0uJ6VNe58Vtj7j1/Ldx4hEy4zIKJPtDXW8ve/NiIQ0Owo08V4gAs8P3W6C1+IXaC0aarq+yii
7tPH473zCKG68pJw2kI6c/6WSPwE8xgnw6HxnXgXzH0PBtQ0jNePh3nvAVoEd3OZ0mHJPPulILW1
TRL0yalgxf6ZUJlFPm4rKB521IhLp55/1xJmQeXyUjCjMJGdrSUVSMMJrgkIvbSi3d6ZasR0APYi
n8fqyezi8ioSKJ9Jtcu+9YNN6f/j231ncgFWodmXL7pwfX7scrqEV7GjWiitItwmNLDu6fY0t1Tl
XtKMmnVH0vuFOfSP5Oiv8+2ydC3HPA44yymX7+/tq9ME+MhVZZmHGpIEfv0GQs7XrMAVse6xQRm7
pI51t+HOa+BPODcIjDLHKF4InS3ksKEdaqpQafk0dMr7LqxytC5MEP+GPLD5pFDJ7kTgxbT12eYs
QHCe5m2NynLooK2SW1E8+iIUn+IGdBz+7/gV/pIrVqi4CZpIpsglP6wg7GMFRNcNd01b0u/6+Nd6
76rYUPOe8IKy9zj/vCdzmipwSuEJb99jaBXNOktxPHhiwtPQAIJvjMx+jJ3O/xXGbXlU4xAcIkQP
Kwc106WXR0h+qLc/5FIiokpITYTa3Z+YhL/mgKmqAhCEiX8skqRs93Eb63gVW9lEtxKmOe0FdMTd
NaGv0F+UyKl856ljVWsTPRBl26CXXzwrzmmupRGSg4+f1vKpvr06jg4UkVi+MLla5wWk3HMiTQlR
HLqmx1oQpSN7pAYrP6uYIFqdVBvUf+iwnOJplobvXvi13ptKFp82EjFEb+J8xkptXl0YH/4BAXf6
xXH6fJMWvfrcufmlaf+9yVEvvwWFsndEfkRmTjPphdHJKEoCs4cI0dHOBdNSX/h2/50vlMeqqTGL
LAru8+kRAcI4WbINjgqJbgavPrPVKqhM5xYHqwqP2gozsUnKSJabj3/Nd1425OIAUz0Oadzk+fGi
NgZdC5JST1Nh6sNsO7ToRoxIIoCa02MKHiap97GpPtPCH1fJBJ7UL5C5jTZFlRjI1eePr2iZpt6+
X4qKIApAd0ms4pD6dhobqgLbblCPR29Sett60jjUg5UBXYyDTUyf6OXj8f59nwgKIhrZxgJvMi8t
L8FfX1td4FQMstanU+4Ga4rG8SF2G+YmaXsXglTemaI59zPrLTG9AgH02Vip4ydqmuLwVIEJvFa9
Nx5sKtO7Gu/stxHD1Goq8aERKBsg3KltWsaoay1V0Zqa6+gY9oGzyxf4539+BiCD+ap5CmwDzk35
2DmruLcAjUzeHOztWkT3ECW/AKmzLrR13nsEFvFvtD+I12GPuEx+fz1uwF1IkzvcA4Wvv5gYeA9x
mkIIz8mmshy0Sov0iY2q/Y28pEfy+borsilK0gkk8k27MJOrpbh+4QP8k5D89q1zLLIrl/M8s5o4
L1qa0hdVV6O3o2jZWbSAyzlfT6bjEnUTT/IqDRO2yzGQy/xg0BseAN/D1t4N3TR8C+FCujtvyrxo
NVtRTn+256+rRRNgwwvP+J8GRQdmaep7+M8f/3j/zlL02Ii4o6IPt4Pf8O0TDWmPuYi33IN2Cq1Q
fSD22lmdyi/uMMS/G6tlKBwZjqK0QoX37VCdOeVTMVoQKqq0vhrRRuxTo4ENGVfDIlXtIET2w2KK
TcN1VBQAyB1z4eXGKDs8OHl1SfBzWMX6Z6iRkORsdlfFXEOzHAoT/EMhcMUn4ykMEIDVjRmgTIRw
2VJ5hF9blpgZ2/Jkxgps/exV+zBIX1Mooxtftc5KywLuVBPrLXDJeD/QtT05/JKnXE6gH8KuDD9V
yH62flKE961v9jtESiTcgPBMIej3OfBpA2VnnILxAm+VBpsJ3suGAKavU4B7zgjJM038InjMzN4B
vWZPu5505nXiJWDAqVGsY+RjXGbhfLYD9DJ4O5IrWWbWXRwRFk3ewiZWiDjAYMNcbb14Y7bg5mJs
BIc4CP+Hs/PajRzZsugXEaAJBslXunQyKZVc1QtRlt57fv2s7JmHllSQ0IMLNC4a1cVMJhlx4py9
17aAPXXqro3gKVZdv/mFVSc+eQLlaZtj8aQ31XOtW13oJKvtV8kC90A1t30GrdBbRQPesJBx+jVF
KnClTZbt8qu0+0kfq3s91aYMbbQaheivEo+I7uLcZtRhS3khysTFRC6ApTRhqczNlTkbqAItJK5I
Ze3vKjsR6lYJlyAH0JQo1sgMOdGDrW5LmNZioB0yRIwWknU/WVI5d2udvRixwiaSpRcVMoW2gWiE
tjwgr/qIABg0Nm5suKrr749five7CF1jh/GxpdHR/V/h/L+WGXBvnVFYA3DMaKlPvMxTA7zNLNr9
kjpRGSzAHjb/42v+5UW89BIuQdiccJy3ebDNwhpRbSrOuWTEjmhQXeNfJ4v+M1jPP6fAN6sVqzRF
Poyiyzaiv34PqzGFFMPkfD/xTPCSjXp5jWoELl60LGW1r8nCvle7AuFHWs+gdPKeOS8/lwpGiBhM
UnOWaQ37aFRn5A+W9c0AjgInorSpGp12UguvrUaHcyecS3nCGRMrbm0axJ3k/WhiXdkGeMkrGtaH
upHbA45s57PUpr/szMytOcgwvL6YEd8sbBsIxA3Lc3yI4FyIAM0YRLxmGylpM6ge8pNN8H0RJimF
aAgx5KDu+GeY/q9HJnfmiYjuUtnXlqr4rNbo4QYCULK4vTVmwT7QVIePn5i/PKXUHNblUKTxsJpv
NkMtS5ZaiIaR5FxOD2ladsEwpZFKGdC2x1g6Xz++3j/T73cPDhsc3VS0FTw8rx8cqaTSLhczPWS4
dRC94rfcNzg9hAsvte9I15iWs9ajV9rBqpTtDdrm2Hxy8mmJQnOca/Pa6YQ4l7N+wWaYVQWoSETA
Q5oW6kWUDLnmacmGa6jIxDi4VYka7DBE2tgc4H0oEMhrK/+kqHj/4vHD0SxhJMWok5bX629lpqqK
D2pSDkNqDEcbmnSCG6SmQfvx7Xv/c3Edi+Yo/CLBafttadobyaQ1enaslpRImshGLZhqUdCnk75v
Rzl+VpX8/Q3QLz5c7LGE4r3+YqttpRqndmcfN0V5T/s38aZWr/0kiqqHcVxvRL5ShCejDZB4MtDw
6laIVXLZNXN8YUAuBzQWGng12X7y6L675wbeO1qo2K85pbLEvv5o28TygtSSc0MzaXfSnO3rQc7/
+WB0uQo3nRES2hGGjq+vMrMbF/M6K/txHcbUizpV3ytEY2H/gDZuEpv1hYm7EX78O78VkdBGeXXZ
tyZ2Su8213MrPywFKBOEwPrtMDCiJ7Mu8ePNmIjFmtWg0rbyKlkcCHElVVAaa6bXTeOvUmbZo5yc
4tZErBp8/OHePYSvPpv99nzkABRyskVJj2pjWXdxO9XXdZ5azx1cCs9JRPXJzXi3LHI6FPzS9CEE
Kti3bSUY8+2AXNPeE1zVA64gj+UhFQswylQO5iOajYuzJI4YQX/8Rd+PQrgykG9kExIZAfXm6x8f
JsbqQJYvj6i5oef04EOFQstwW6cVy0eJzbJYdJOAQptAxBxHR7Wq0Scu7r885//6EO/mBF3n6A0x
bsmxh1VTIsFfi7uYsDrD/+/f9kJF4/hPa0OwQr/+thhAkrIpKnsf48m6ShLQ4PmUZztkx+Rj9VGN
74GDEuUr+VltnAFqb7pfH3+Id70d5nqcvqE3MDBggXvzuk0EAFll3HDQjKvyqQAk6i1WanMw21pA
SAoQfSxxQdPNxifLyV+eMoARJrGffAJobW++fbvVay6GgZz5RYOWJmNHPqU6bqadSj47GVcw4nT4
zU6cf7bIXlbtV3siX5oxp5CqcHSYAG9W9RQZbo2XszzOljbdjYPS7aKhtDD2dkWo9yOWF8gZkKI1
8ieEbd5h+fjMyfn+paYnQNsDBiP9W47Gr3980jMQHve2vjeVvqGrKM1nMbWSwM90vBs3YX3SiXj/
Q9OJ1xk08E+Ni77ZWFSJTK4j4feoqnEt9041EupMLkJ1tnVzPA/6Fr3kCxEhrjVq1vnjp+xvLza2
fkrky+ycVsibOz7W9gIVCgcYuo5k87BnZ/CmR3HNyVAlz6lLbzH6bKY7rpBwsxkZMJTs4fsnH+Py
JV//8KTqsKkixGAZhWXw+qYbCbD0SutoRWhVFjTzpAWSmdI+dzQistO63FlbDcWuuaw0emQDVNZr
nFGQXml4duWXjz/PX58Bmve0oXGOU4u+/jiwhGcmn0tydOo1JXPbouLOa3IL1Hq4ipz4Pw8j0WNa
FwQGcx8ToMmbZ44auEDy4sDcXC/JI/0kEkKWMHVuntPrXel9/PX+8shRUzNtvah1Li2W11/PEqSS
cV4m9GTNCWJcZoFPiHhGjziF/nGzqNwy00oIw5b9J3XbuzIKIxC/Mq837zmv15taBR0I4SnCWvdd
jgAWZO92HU2ZHUaI0D8R2Pz1Ug5DrsueRQ/zzY8Y9TUGu409K5qa7Yr/BwpAzuu+hajwyQ19cynU
xPB1DMAilF9Q0N7+fkOhy6KZq/S4KFE3uCtOXK/YjOxGpMVnbKW3r+zlYozTbE7T8G94RN/8esmC
/lpTkvQYxTqsY04R+xWsk2uOE5BeG8JfJbHlrMmEbL4dc19bUQ18/ARdHsh/va+XzwBTiEGsuOjB
KcRfP0E2zutl0pXiGGUQ8R2LHw/6j0NyjDK6Ra6vflJY5ilqhXE3oof8f1yeru0/khhO3m/xArhV
B63BGUa2xZDtBeGQESazrSUZp6sJslk785pITECy+PA/ufabKoSvjqgRw8ulSUtv4W3XtEC+bfTV
Vh23RhRpoE62Xbl4QjCLf3yP37ylXIgdiLKLi9AMZ4z/+h4T/TU7vUDKRKA2Nk8kOcfMwKPrMgLZ
HvSk0Y7OYJMd0KI7/PjS75/nyzGfr8g9Zg73thHPzz5msEDyYzsv2QkJCPaEBn/zT3BS+qcCp8uL
+PphMtEOXBQgqDHQp71ZE1KDcBhbkcUR66mdeuOQX+5orQ9FIJlvgP1eE3sIZzan1s+6LruENqzr
tSgb07mxqzT+BfxtujOiLtu8xjCXp4xTUhSWoB8tTiq2ecpq0o08K0m/9R1uFj+pdYPcAdIvbSCR
xKS56TgkRLvX5n1SaE1BipWAM75E+QQLKaWd6XL3J2KGeyf+oTC4VSF7z931pGxDBEISf/VQ2GmM
ewjiwLeqKqp9SzZJsofKrd5I0RkGoxwK7RCfs3JeDaEA3J10WOcxsbJ9iI5BO07xXH9tiX5Z3Gh0
UM0VdPBvhxwV9iU+Cyg7vgU8YJuVl3udJPpnZTXQ0rOSDkAb6Ka685Rt4ccPxJsN8fIsUulwoBcO
/Qqex9fPIn5sBp210h0YjOQ0VzUjiK1m2HeRcRFEABb7+HriTRF6ueBlQ2QLtllUedNfX7BUWKTh
KPGLKIt2C74PZU4Hz2AI6kHD/wR2SyM40ogaBhZ2oX4v63Z9KLUS9w/hxol+UNK4viOKyf5Z51om
CEirxp9RNg/3fZJUDDfI+7xTIMwgLe3PKNC2neQHX+U6A/y0Rv1qaJ1nm8njn1Roy+z2FkmLuNvK
mizALLVO1USL7gY8S6Puo0JW86EelguepdqiAk+JKJpTNC50HidhdmmwEs9Y+kPUWujreww1HjOZ
qDrhi1vEVUMaSe+KLIeY2xAtoT8WiZDL4eMb+37hxlKA5wBpH/8Tb7WSvdFeYtna8tgvRfxFtdPo
vBRjc4spkqsniTUeqtLRD9HWwaWnk9F8Jrt9v7bQomDXoo+AvhfjxetfVgHNUDRMHPemZle0oyJg
vWS6keybGZ8cGN+voPKib7gMyLGhYPl5fSmmIGmU9sNwWFvpfJlUmCStTHArDtqw3aumo2JUI67I
K1lXP7nRl/2Qv/71uvbq8v9oHf7VxaSSV4kuKHAsbgQ7TdUyuAz29nC3aWnWJ7A1N40K6aSK1NyV
i3mKt/oBh58/l32g686h79dQJTOtdr4WmQTozFAE4O7RwLB8szTAZQ2JlVc1H+P4SWj5CyEN2LOS
vVC2YJLW6sZq/WIJOK/E6hHZ9adxaiKDlJrSviR/MTeJWiP9uf9lLwQi9CRSGRV9qvJqIbuvNjpC
Fu2fZqd+M0WFnACHLHbWkVy4bvtCjG9DVCVW3rLIT81aju40Zz9GtU6DRe0eRFwEcW/eaUa6K8vi
j5JsKGQrRnrkVBekZKxXSe4ci7W6o8XH3EIbrlcoSAtJZEtZXplpFSCmOEakcjl1/7IN1l0Rm6HQ
u5A5WwncwEoA5RCtXOktUJkI+LK1NRXhQRwV1gJ1rBobwQYMslos+p/1F6DId6uRf+vxIA11fZjM
LTDM8jCAC6nMl8Qu9knaQfontwEywXO8LNcyVu/SaDxX5oVBiofSZm12Bu3J6vsxSKP5Rto9Qtjs
MS6br8bWBTkpzoNT7sGaQEm1VPozGYF2gkVJTf1sTQxcX+KZOTAJK7UBdUDfAkh4RI90nDl6JZwN
9YYsyjYolqlhiDHds5y03lpY95Na09qqsimsKmhACcHipInfaaqy7uyKM1wh8EaXFZu3YBqEbiLE
WDTsaismys+an/oleRkV86QmYKFHslEOOrFS7lCRSYnidD7n3fBNs9MXskHIhtK+rN18U9VbdFgz
BbRHLvEBa+mNKQl2npk6QVPa1yMzs00J+rzAsFNVPNBNjK8qiV21kn3YRADMDb2AlUXYV6rDVtCa
8s+WTF3AYfuJHvgLER1XaVHvS7sDIWSqf7bJ8ld9/op17nFgHn2JKNqAXyAYA1RN5FTnHLHT1V7R
4kvULincidNwz6KAUHkZpPUWyrV7LIz4fgEH7afoYdwY5IzLlowXuNrWXdmvZBYPy42BPc+lzILL
vBSkosru2Zwvbu96B49gup9FG4d1hQ6Y8fLP2Zl1riJSdnMCY3m5wRzZ2a5rVd0DUX3T9fkZpO2R
hbR4KO3te2yVRDNmhKKZxNX6aqwHjkGyDvhhuMkDU0ZycIioIdigj5TA6gBwE88Fb82yD4uTTB7j
o7tkS5ygtHA2R8MATQKkBx+aXxT6k6eOY3tlEDW2b7eo9CHrq6dI6eSNtumWq5KATsKm6scc+0IO
KdvebAZMqQI1eYxJ2IVF0fs0hYow1RWicFWYVGvXDV5nrT/U+hKaPfLwW/Z81sr0pRbaLZXZ0dRK
H8ReAsWGf6H0DG3x8BmxPwD1ccGtP5nZ1oZrsfYMJ4BBV4p1pwmE03McXWIR7fy3asePptmm/mKv
DcyO+ItQLN+e5SHjE4t2+VOkyR3BML7ODMoTlfGz0fWDaM1LsKR2AWkQx0NczyGpGj0A0A+r3Shs
CEfpgyg04bczkTZ5o57HLGr21qxOHvm6200P+xfMXBmOtXZX1tmBzfMPrX3gElnmalr5q7t4vcvk
bqtJL821E+di6RGDJzzkmZhTtum0UqkBbSetoqg8/OOKu+Y0ycvsql7r662MM69p5UgIi3GTykJ1
i9Yi+HUghHBWuXNV3+xZg39WTf5PVNZzb1ovddPfRb3x4Cz0YtDSehePNfnWJJPDTS+5OPSW6SbR
2tJvOgJ+jdjePESUxO1mHHwq9g5REORt5rV9Lc1mD4XOAzwfZD2oz6icAs2ZwyGxTkWZ/CzIWJxI
XDTaKffx+v4aiJKa1RlaQDp6Vk7IoWOPyaEtW+aNSv2jjzI2jWhXyOLQA9V0SYv36iHO7toERaMT
XVcrxUy00KZsz2SW/ch0e99v05m6ByF7M34Xkqm9tSl+HU0/6AQ8ONn0pYu29tjbFqOjSYKxVvoH
wsbjXW6DloYdc1iFRfiTkZyaXLkrovRgyu2bNqu2b5ksasMWnbYl/m61zbHK4v5YWeK5ukQRrChC
YLNE4DairHa1CrIJ3AN9z7j+nJY1gZr5VRo7zyVpWQkLKYf9w8LD4cJi/W5M4KgcrT0n6RoYXf0F
Rv6e7WDfSf0MzvTZVJSzGNYbXsoXGjdfJ0t7AHafuRznr7q0u4636n6oNTQ0JgZfMz3NjX5W++l5
HPtgUHrIFA3WeCmB0jeL4TJ1JcNs0kNdn3cXkRZIfMAY+qqm4WJV92nZh11h/UoY/IEDivcQ/nq3
ntf7pXeWcJzmHbl84IsGZDOd7Y2zsD2tg2+0qk+j0G+Q7bYuWpLFz2z5oubiQanjDpoSr/k2WsRC
LQNVaSNYHKDq+U6nOQeaO4YHEp1A1iFNXkD/GGTjFItnTCs9B+Lo3Lokx9tJGosUA2f0LsPjm6xZ
CPslYpAZpWHpkwc8zEQxuKJzyqM4zNtlCkvS2b7qJanIZmZHQMaqqxFFfbjMqeYir5jgn2kPmpU0
gJ6oyrsZeoFdQT0R0LddhCPQGXX7V0HeH9AjQrqNiRBVBib+JtM9zAnTNSF/ncCaDa4VNWsFRptM
PEdfyKFo7NETg33WqsEOSQ98IholJnNAPKBFfdKJhiLskBZP6/CwGF35nFrLrd43d4WSg5jJldus
J1OpI4HNi4xed4kRRAhUof5Y2hj3rlINXmJnwpdi0K47JLjIl5LToCpXRqM+08+GNK9rVzXKXx+H
wgZFhz8nc5gq4qZtzTOhiS+tvV3LTTlNSnLbx8NNrBKTCKhBNs2ZfYwMZU1/GAE9+omcgl6IH+RD
hyzlOwneH7aGzgo0ETvRj9WtqGJsk6QTTgxXdkCRQoQnu2jsyIkr+idZRr+obrQgVs3vrVHfm1l3
ZdnZ8wiyf5qbW2SYX2WkH9JO+w2/A3Rc8btzKIOUvneLWO6hxe2aOA5lYV/nldmjqhuBcHfdV9aj
3wanXTgc61MheKJsbYS1Ug1HEjSkt2na08aHQl2D4nYg+2iL+EMc8RMW7/lbLNofawIAwdzsME+y
HWFRv0eFOARdyxbM05H0NKv0bBaU3IaOsDinCCxZBUUuyOdEvdEvmXyRGL8m9shDoCZlMCbLdTzi
MmrX5IXoAc1l0B62CUAZQ8ic2BDJZkQyeSPH/UqxPKGDnosFZhP4AE4zWAdXtDfYmbfhoFaE3Dvp
r7ad78mIxeTcxdKvUu1xGh0yC3lgXZvoH7dfQWYBzrwyiOCFrwB1r5+YPsDOy31Kyq/RmMN0N5qr
OenvDFPcd6t90yrdZdGwvqkXeRBnIBK8ivnQbC19dEIC/RLVZmmsRzoeEQQ964Dn6MAs+d5Cf+XL
LorhBmd7dVsOmTPz6JIuBWzNaUNrBSXJUlTtYiLmPFOJfhKRwE2KVttbq/wJsM5ZlsmBhTyEUXPT
L9qfdCXU0WFE4EqWgOvE0n4BmHP2TTqSEUuaOvBsw/bNrWdkiPtxy2smhjGcXwPogauDr/TnPoba
k8AYaYsn06om1BET886md9xhMODvCag0uaHcdDL9Vpv28xCbX5T4Iroxxx1yNjwGLJxD1GmH1lif
o2XqbpCvwOkipo26qL4mdhWzt5lfqqIHjp6GSwuHNRRKmkmlQ1Js/VxrcOOjSY4hvZHSYyObbiVJ
Ah7sE203GPpv0PJ9CIxL7qB13G6yynwKUu0aCkfrDkb3bFh16ZqVs+Pu9e4wK+Q71g5FejK+gNqB
8HORt6dyfqxoHlFnbTEZy/GXPlf/yEq561bH8eKJUInEGIhjJ2AFLPEKKnDYz0vxKIvpdzsSDL30
thoinNdcUcprYscXonMrKGhkuVjKYLswfSo/4ok2RHoX4/rwC1PZXELM1KBWKxLPFGnxc3MUqNM5
eYHHUoCNE719Y8i1DPoVMd9ChXqF5t4uaPXa0TP2fe1s4wD10j6Jj+tix3tbtfJjNIj2m9HMqn6l
sPuQdQvibxcvUvdJnTJQ8ui/t9z6Bb4lD9MyqnZDlBs3juiU51hpdH+bR/VOS+f5BQnAvCuyXN+h
/NyCDPIUE0Dd2hmyX4IxW6dT5JQQg/RS0wj2xZfsCs2eIBFxvLjtHBOllIVkjiDzxfaTYZy/JoPe
tl7WjkBzFsUwUcUVw3WTRPZebabpbpK9Ud8ucqEgL4jFO2uk4NxC0493oxb/Nvk7vLwYtkeyPtNb
qUzJF9PsCy/mFP7NyBTOglHEXlVw8PaKqM096MXZjiTAea/bwxDWCuy1dEzqJ/Qr4BmRHu9o65KY
ImJ536WEPhqk3BEtjodL2JHqAbWTR2i/mg+SxwkTZyZQUQwP5hrn1PFRE0x6nB41eKh/DHqnN7Ic
pwetuhCbIUfm+2YhEnJ11jnoqs45qSAgCZ40lOUag7TppThSgmlwXkyIfQH8v+XYqLUeUNU6N1Fq
OgRb1NEDrN0mNBJAP+64KVWgJ0O311s1CnQ1RjStG+p+LRXN60ujPLCLgtGwoA6uiTSDbhi1HVqC
MRh71kzF0migr853CG4pjFxn9KE1xpxHc1A9ekMadst5kIOw9GA4Z+DwbJNz3mbcb33buEVPWC4G
mzY003LivTek3wuETcXo2Du1EemOJdx4WhFUhSOV9LnHa3OoaMIGULKmQwG82Bcsdket1Ru/qwuL
9EZZPwMuFNQ6cr2zK6W+A1TLh9kkHQi9t4yDghnjbFlEn8h2Gk5jahvhAPfwalxicXDmpr98VXne
tM6GbKo2m7dUtBi2YST8nXKZ8042tl+3NBEhFrTsOrWnYse4BHDAprGQs1BExJsuWJYMGKw9sFS/
qfqK8iqrxuNSUbwA+E2+OlGW41UoxQFlL/jPXumfZm2Jv6VDi6WxJ+QoKJOxDPNZW09ji9U8ibKj
6ArfXBTNHdKNgqmN7ljO0JQKH7LV1aasX7KhPMwkWrsyn28pD37YevtY5/IZPRz1fHHDlZ/lvP1p
zfGuXzXykCP7SdnaP4Vin3DOXqSBnET6cnrGE/i4VCiFy3K+1yzxVNnOQCcdLOgsw3pW7jhYQObl
RU+r5KB3iu72vFC+Co9ETqy/qRGaUfabOcFDrahPMLPIj4EDK9Nro4ezv9bBXLTntXd8S6XgywbO
WENfV36zNEYwFfWjvjFKZhxoK/o578tQ0hEmzdAJogz/e25UoUUp6k1kChVl5KvzRG5qo11xlrmd
4uproSFZztuDnJXblFdLHWD6jvz1LgxAliCeVmVpXb1d4A2KvZWtO51etddulu4j9ntUNr11O0AV
USSPqywf5FAHSJlJrl6Ww1hHJ9HpA6VMuicb6LelchTBJeHOfPB206EUb+b3zq5u1s3xt1SxSeWp
sBrBo6Pg7AEz2IDrgH9lQ/L9Qghs6Od0C4KNkVPz6KAdVK/jjo5gRD4teLTnorSAmTrzvVjy7bAB
EVSNct+mwMPicYdN66qbTdBcOrY8bZ6P2mo9TGXyZBlEwxsjbZR4IWjFulb1+cqK6yDt++/apOGb
SSn9q5XnNbbkb3ubT0Y9Y3jjMEEcDIR9oTRulGv3dVOHDKsfO3v45ZTGAYD0NejSMN/EOeEw6FoT
2V404De3sgukT+RIcIJJf0oYYifEhqTeieqBOTdUoWzsDo1oKvKlo82rhJVD87W/gVvEMr5k4McJ
ox5bDrdKOJl0pZr6XC9YBYBo6t5cK9dImdGcE1qTtNaxM8RRmcw9e/BzifDWI7DFBUbt553uyZGz
hYixqul4DthLaEZGJQn1jjUF+QR2cdPCJF/8oSyujaE96jGBiqWiukuknRreDIr12V0WTgXL5rwQ
0QuCbw5tI33uZvUh7pKvcEipFy4QWbMPkpXiQTHyXUUHH0MD7vsxqYg1cvq7odR9xvYc6TjQDml1
pSxSEMZVc+ok1Ww07zaqgrFug5ENpC/bYBBkGpdJSij9ZrDo6NMLva9blMtBCZMxIbnKq6X10zbz
L5HTP1iK3APJD+SsPevW+Etd1OOIgxnC/s2mmRze4nu0JOEEIcBNcGvweecvZjb/zgokYhnRxhbz
Ej+ftCrspaCzrAK0lca3OF7PSryd1Exc1akeTGNxNtToum/UR4WlJCu0uyVavBVdo5nU31s120GR
xtVsrhpLFnpgKUoiey97UmyXz5duyep0e9hKwgPu4Y1O87PL7dBI9ds1sn5oEaDBlEhcyKrX5ImX
uwKztN8UDozGybltSgxXdswzvpSbB/r3jBlnQ5SD7aWe8quh42VHp8/4aHuh53Y9NMrI4g5KOnaK
u8aZqwAwQuJKdf4lFLxMXSrOOuxS30anv+8Bsvu0cJmZU6TX6w8mPS9EoYy+GBk+lVneEwEB/YxY
KHnTVnGxz9f4lnnws+0o3ylbg6VUABUrz0VUhKMDXl+mFOwD7cSqta/JT5Ruq5m/UYBgzyBI2pdF
9w0y+mE2stjbuso5JTyLHr0+QVd4hWChWCyHxigpSbWKJ7gnk8uG9DzmRljHIN9Qrt6rgi9asNga
zLYS6dqK+ienYeyag3Wld82faq7DeOofQWKHjYMp0plPCcTUshq+K6AaoqQ+Y4XsXHsg95nOXUDf
/zZVkjVokBKk1iUierQ8MiKwc8THQmh/9NLgjLRu4KLSW50QaxlFP6Mm7yEwbufUTrG1K0ezjUK7
S8ow5lgFI5bEYPndiUFMVlTeOXDVDQQviNMBiU2jLM/5UJ4cwPNIBgK9tk9VqyBxEs2t5kSUW61H
0kMIpoY3TPhID/fkC+wBJAQoQfjDxkmPOIaANgzAqUFeZc+K6dsI5TA15qGE+jnpdWgaQ8A87peZ
kHvfVisN/HI3DpW/0OUeu5shHs9ZqV3p8fQ7qdbfiVr7pUbyIFEyYaOO+8qIifw0Sb1mqf6mmGlg
V8XPxJzn3aabx1FPMoSwJiYDNtuiVlDsqTAz5W1NzBRdYvmAW4CjYbRd4aK9XhdlB4Qt6KyeRd1M
X0il5DCuMhGJk+lPbze73shPQHGDjMPIUOenVDQjkNpZByNKHPdCILYjymuldjCNN/VVDjxWa0mh
XpuxDzHWxfuCEEkOTCNhQot9JYvNjzW7IQE8v02Ger9huuNW68+RwSunUp00GGuLsf0yW9m1tkZP
tNxDTqs/4qw7kqrosO4Wv0Wf3uQcptinfbowgaNoVylIWn7ay0w29jHz04COniIk8VYsGE/Bfi+X
H5N+CdVsFGoNyEyFscuEcSvS6Fa1uivHrK7lIrV78uoAcAOl7p8hqV6JlIE9idiW+UXtlEc1l4R2
rsdVz4GfcHKtGVolTR5MtfVctcADlyK77YuEZ4ZZgGP4aPX3GbWf044ByfPuEmdAuMaXkQwulvr7
Bs51iWR5AWavWRZzYlW8iJb/uroAj+PHiEVLle1Dv6r3qQV5pU3inXo5A5LBvunrntTQQ5Ut9+y2
91GxfjWd6EAXMYRdekzS7HEQDbkscl9WzAktbadhhllyToRT8Ynw/6+zVvSDZHHQ/WN0+nrWCh55
nVu9xAejVtW6XyqxLXtHUkfDpaZ71RX4Ftx8nOVMeEFVtMHHg+0310czKnHtcrbUGSsjzTFeX19s
MsriJpIHh2N3WEI6vlrof/haCeOQaiC+TlcUZ9zq4TOX+PtLX2TxGicbTJTvWWdK3E66QxrCoYGy
S2hflbO361GEjUuFweGWA1WcVyaVuImmJJ0/0Qm9GenzzZFgaahlwRvgWTbfaLEEMYciWSWUpY2E
3tiJXramMH+Yq3Jbw0rdY1FTw8yeGnye1Kcf3/Y30/x3F7/cm3/NuNt+1ckDNwHpzcl6QZpPXCIj
faf0RyIGkk++619uNWM8g9Rq+yKBf2t1iARq6Aw1xWEUmX6XLkQO+QT1piBfu2zMQmup+y9bVeYq
ryoTz/+o1b3cao2OLxblCwPqrS7KjiX0gTYzD2Q4DoI43bJQvRKbpuEhmBT3vbqUxnEbY5J4+2TR
z//9ZhNMj/4eXo3GGfP1zXYs/NjFyoRGKNP0PZZqutJDp8Kl6MSM9YkM/o0E55+fFhX05b26vM//
6BD/9dMmmUakor2YRLxsxX42mUmQagRHOVZFUCfgvvP0M2HfG3Hd/13TQa4BMszCRfT6G9rMZokn
iky4dlYRcS5VqHmnstzyT5aLv3054ByGhub6nwXj9YWKro4j2XAhs5+okCqS5cEcGfHtXOaMlpZW
e1i1Nn/5+Af826tqoXPGGMUzzLv6+qrdio+vnFTelil9StRMJSylJIGzwt2qzW3z0PVV6pPgMnop
oY2f/KCsSW+kdpf7q0MhYplGf4N69M0qmZFRCGrSMDhiG33IRj7up4nUiFQts5/OyApHqNCYmwx2
kFMpWlzeVVW5HS0UehzF7EtLQUykK6eIrHbTYmzsTQaFY1JZ+QksByD9mhge1xhGpChk8Z5Wy2lf
xkwv+qCNiqe8S81rtc8czyIWxS0lfQ+LcaSrL+pyVXQzMyd1zdYniA/D4i0yEvD/6jlvcCW6FrDj
R3qL/GaisivhZUabz4GtK8O3TE5MNRDz2SEyEsWPlOmHunXrOS6jOqX0QmLjVrLS7XDTFDI62KnI
/RgQcHYUoW0KnibjOBGCtOCg3rTIOfYj7UTTmyYHTHMuYiGZcUZUIw5YxMZtCQ046bk5R+5cSegI
41omblflULU3PUuDplhbUoxqRT5vsW5ypNJWE5+SaTtYeSNiOuZYUam8rHH+spVLZvh9102r/z8c
nddyo0gUhp+IKnK4FShbsuQghxvK40ATm9zA0++nvZyt2RmPBN3n/NE1ISGCPo93g1BEXZSZD5KW
CZWcsbEyp0696LJtg2xvZuDNljOsgwYBofKHpZkmd0vnFiUKBVFJw8YeuvQL5Lx5TinrBnsYczOU
k+BjFJ5DfQTRKd2KOvQA9ICXDqx9McuXEQQSHY2PRMs3pzis0N1+k/uAE6Alovc2aUV/XpzYfSnH
sqB1LJ+bFcoc/ceYcvGYj4788uzOviaVzNKHefDMPXoXTuth1FI2IJ2OECMRjFEtqpClYMmismVY
5XGjbWzQ45thks2YUlw28JJOxdr07oiiOfYM3TLw1k4cBPHa9uvqaeIRQdIpIFyidDAWyHELPIIR
rdH8HYB4+WnOcMoIw9m66KsJFVjAaqEG4K1D9Lhvcjd+lGAw8OiCLvgp9cCQUcYTdgD+QjO763+L
JbcvXuH5LI2G8J6FSNytoDsQ3BRCjquvhV+j74ng/bKG23CkVyn4HmUMWxXU8AKT7qTfnDuluXW6
WQTnmS0OCEdrl3bTJy71DIltZftUD6pfnivrCh2bP3oq9+kBKzKEARKfGVqSyX63qrJFDtplCQ3F
WOV5e8aCSs067tnuOqXA+IXlL9ZWFV51w5A+EABQ041O7rtvhjPN2SzsVusRcd8UlxQT4dWe4+AT
4NH+rvx89hju2fipCrybzc1yZOV09IQdoCMemFdjNSjGah6y9pduArLzi7wS2Up1dnmgOMl8M0xK
wtgI07MWB/k18wWip6l26enSNfmR0/AedbqrXdPMRYbS3bu//YA01x7P5VoDJ98YtRZv0o7ibho0
HDdiIFJPWnqfr6RB2mvnM+s86mzkV7UMxKcv/ZzOu36qlyNcGsISgkXya9cZaWiiKIiCQQdUQcKV
4RnMFC0ETHEwm5OR5G/kjRK1TJGB2R0m383fiyyj39q36Q1khZ9X1hAEh5h0vpCoNQ6vpgdnqGlU
sA9JWlF5zcZ8EF7uhfmsia2fpu3aYuMGqS+pKGscRUm2QcIHPB7bvWGX30anK+MQm1nwm0y6vSIK
+t4aHJvBE2Z9D6mwUwYrUzq5g0PEGt8kgaz7ksKefVD1vyUuBNqp9Owf0Rh0quhpHuyZznzW+9iN
tEaXLOT6J+S4kKEAQLgtprKOlmEFiJ2d4ahPntgZRipvFlXuG3I4squviCzw65wiD0zI9Eq4RFWv
2kBoCvSMYnM07FhhBfGQXA9ZGRUi6d+cIPG2owWTWyVkfzWWQF/NiflQ8XBGsq6dHSh2uydtvrZX
XWzjM6nVnD3TaJXsqYzt1nIed0ubiwdRjPEO4r+JQxSVyRHs0udISO1yS0jJWKzwGLDfD0V6TofB
fAy0prnKacyOqUepDHR8vS4xSq/UkCzUdqBMkYhQKaQc4aIsiiXjeIZeoZKJFbHXIGA5oxVaEcJ4
UFO6VZh6Y70Z81g9+90SPMd1ZV1rhKsPHI00ArMu71qt4JfVFH9rop42YxDrW4dd5+QXA61a1I2Y
NH80y9YoW+crn1tOpCar1b2tst5z0Y6ne0vtSjdrfU1F5BgGi55+GsXgvQiOOGJa0YvvEMKb5xJa
NDQKxb/GGlCzBpA6AXIbQ3sqbQRXJZ0aD8RudOdCX/iaAGRpOErljjvZ22i6o16SQTcOmczcz3GR
gfloiHr0Dp5oqp956vRtDzd5nyr15AkzaLBtRTPt59R2d6AMZ2o4iKzQzXjbZMSKr2D5yrVZIkcL
Ytd/nifEcCFvbbGuJ6AlMkkEo07cieAXrc1yUJTFhR4WN2QtS/O5FMFghr2iYXCICSBBDxC/eikF
FVHnotxdq/Yeis//QKuDknHwlcP/8dobvtpnpjRDJCHGe5ZA+w98N3aYqxLqp62wW/uLOC+0RWWr
vtBk2FJDGUryFvPVhPuJ+y+p4Fg8SqmqdnHBTYLmDS/1EOEVoEjPdY0bCz/lujT1WKC/bVKt+9Ru
t5h8seTNnvpeSJhDNup6v3Xh6ZEvg/RZ6LljhmA+C8ioPFHNyVwRO5UPG6Y6c6Ohsr4wzxvDarb6
Cuy997b1XAA6UXIHqqTnwOtEB2TcUkv2MsAuYkKbE/eqi452toUQEOSKfmY84CmkH5QojCzSiBT4
S3V6uHP2kZVvZX85qxIqlGR5NShFozyeWBH8E06y8sX/OJuTcBYa8W3UG3eMxqWpILO5E0YDpAgm
GIVaOxmS29RZ/gGE6jsTfmNNo5aIfHwVyP7qDCkQZYHX1JXi1RjiZN1I1JRJpr3WHohw6LRZS2oB
UqhJ5d0XuTgfuRfMYaMWa615U/5DwZHHlFYsZIbX5DItLqAToZL35nZf9vvFyvGAEKUdHA3qDV/N
ymH+M2MSErY4CPy7Q28J0e1r52S2FhLlacJYZw2NR11CEWW3gKUbSeM9qyDhexgLo3njiDIE2CnF
oR2SSbQ/8N/ViqGiCqc5kxDggtbmXOcIXFW65jzRomjSc0LJDcLWHvVYHVgbUeadiDrTdlAJuCX6
/q6hfnRPC4h2ICyHUs/CsX8UaOluuos7hWOmiBqQCfZOHazGGamvbS3Gmlwfyto85Kv7JTXLRx/q
/WDTBB4JgziqmXUhYshc2LfdMg3hd/C3BQG63CHXmrWJthA9veyu+PGfip7GXb+On9u5u+A0SW8k
heOdnxfSrldLWhHM09K6XZcDjUZqkPPGoCLtkgXTS43q9xv6whK7mPQo1GCFzSirBFktnmK0XZSy
z3Wp5et+ntGiV1mRE5ntJ9BOOW3RkbKxL8osRxcY162rhXMyWSem/IzbNH3tJivf29LAQaVOsO1a
BEJSHsuCz9/s3Ry2feH6Q022tfSGMj9Ne0nq5CloE4IvjGd0gCbOIIXMrNZy7v/0C/HizjbJWAGW
eEKvz708ALqmdPNkdIpXwPnRXKMrYcvvz8088wBPen+Zbet5Ms2I+cqm0xAJQ5W+Upx64blDUjSS
jLTAkCvpsW5b70PtoC3xyivv/XXKbSi01Po1bPXhGdoX8lX6i6epexhGm69lRKU5ZfbNyPVg1ZRF
+8RkIwgcx9uEsdmUjzGRciHpwSly0mFmGEFGTDO55CCs/mJN3VtIFxctlmphCI0Py8h+SUyqtnU8
vmuW+8ciizAmyNZw1fSB1u6+SZdibUlxUpkadxP5zZrsb46yxm2XTl9F7oPjKutij0HurVyLhl64
vKXZlxrc0GSRZcT5wiGDE8sbrC3tU5RV99mastkxmsvpGw/pC4PRM6PcpemTnl5FsV5G9B9jlx0x
NX8wkB0ZF9A6+iYGvcDyIhQttMji0DohBIGPKdMMRQIsTUIj86qTdOTl9Xx27yWwU+9siBi4V+U9
Z2phjDELPAfFt7NUJPrMKqV0L2vg89j69NwXXH7oRtTUfugEVyEThvqAr95lrvFWD87Z6uqtSkde
j4CvrPHiGQZ8WnZdOnCF5e47O+0X0XafJA63K6NotgvsyUVpMMmQh2qXYwreKns+ZQNGoLau8khC
hfAtoT1ZLIDOgbkrbQg7CVx502OEoCR00XbKZDHY4tk3Ui2McbutYNGqQ6P3bqQ3hg6U21F85kv3
wUOqzO/VN71rBAdfH9ujUZkGw7puMevJY5LZf9L2DyM55Mc+rZk6BQIpjb7FQy4D+c8zzfjZ6TL6
PNEZ7MBOgvWUlJ+VVv3ij2JcJqnoUuFwWo0ZPWZlyfvZe8SzZ6oKFz0OLl1XoXvUWINkpMzq7y4S
duDD0aUH+6FW3w2ZXsgIOgH74D8iNECwMJG/ITnQVA9pW1rM7XcyIixJ60Bbqb34y8j1Wpn2sSuN
Q9epc2dXH72R9KveHJt1jMMhjIn6ftNUnN9a2l/4kvxX24pZKmPxkiiKSe3yq/M8K5xb/ipW02vp
LE/K7EBvRnfdloaJgL55SAZPrvu6KnexhWzPL4ua0k4SltxM50f0AjS2aKIZxO1r0+SYcib/KW5I
4kqC7i3FabilQ7d+bBaUUzjyCmgaZNzG8lkWdyGRsn69OUVNWcyU/fn+CSmGt5u0+lVz2RMAKdut
lJ1NbaeehuDf7qrXFzucY/+tSVCwdRaNgaPhvCssGZHq6UzVbHv5rBPEUYagiS1GXbjC3rSW6fKo
cvmQzd6RITSC6b/2C9qsSuY/Nc8rkrlsa48IKJgwdYjJWN+YRtc+psYkH0uDqx4BX7YP6nrceawe
m3io+kfLrUsIAmWsMjS/e5Rcw0/VMk1NwV0U6MYB/kstxfKXZTgkyuSzLRlYe6Yomgu2S4l6IajS
SybhcrBe/tjLYrxhlGxDYkqsVUcl5g4Qaqty402W6T9WrX5voBhA3rHHIwx5VBDhtmAZbns4Xnn/
8hJxrUvGWZERgoz6rNi6yvoisI0isRaRXpI/pXpV/mh580PfnR1S9Irsmzz0qA244V0vU3c87zrH
1Vroy6vWLAV0X7atCx5MrS7XmrT5RfIxavEDtfCogKUzAhMsOG2sfsaYYpAqE1C6TUsM5DLMxSpw
KCbFd3wQmnaoRbPVmvLm9u4jgsFLG5SR5zEhgNf8VXLKAMmQK+/Scbz5mneEgaLRWxXH1g32mpjO
GCj4C+f4X51ZB6/k6aXhN3sVkhdSS9KXucguY4eCU9zjVTwdTwqa6y3WKybHQZFDW59iYhF2yhC3
gecdSRSHKC2eUdFpB9NvnKjOtGfpa5dKOrvFybKNK8uwkeVLTqduqPGM4NKJsSmY+7oJ3n2NQkl9
DBiDnU8Z5xe4jm1Z11vPnYgfiQ+TGk+cXf/IZogY0A8kBB3azD02nnpDkDAiIEP55ceR7S9Po+/t
cHNMoY3eqUmhXNLEIUdVeXQilrfcUqdCz/EiFOlxJMQqFdq36TXG2Z66LVUK6aZtspM3JFvDqQ+2
Kf+AtGTYUep9Fl73YIrlT09VF2kWI/Mc12fTyv+oIg/5x70YBcSnaZtiS7xYFnkptcTi/ty2wXKs
NYQabc3natv5UQb122D2WkjX0tpK008QYxRq/pXMiTVtuSlkBiuqsu1PKShT1PPkVKX9yW0Qu6EP
f8JMx5wbFJs4BbvzRg0BqHYsCP1bjQE1roktN4GX/Ot9jAmVM8MK+sNDL4ForJnxoAXIybIgMsty
IvKheEp6TiE3LR7E3XSKYPksvXZnj3ziabc3nZ5Vo6RV2792RXwa4+a23JlPu5WXGfAy1+IjLrVL
E7snfRkPHqmwdZ6/NF1xxpZ6SZ3xdZgNxG7IKNwBcCdtsjcJI4kV7A05zY01SmdcsOUxSJefZXYO
2URRpdfnXz1O43wINgsNlataxmvHb264PO/gwF4ZLpWvg/2PHtrNTGfxoe+La2Natxj4gHSTuw3C
2RZ6/SRJOEByIvcAcl8EUd6dp/ovd/CLa+QnwiGBOi0RGY7GtWSat6Fsd5x0/7pRUbZaodHXJnPD
gapWTRN/IiJDTIyCLgQdscJAc37Mpnqhm2adxe6rYA/w8fysJh9BfhXXnCmiC8LOQX9jDzYlwrog
1ws1lxUfzcTQQq+aHjvT/4z1Uh65jqsPP48fYgyPRp7vGPQZYxRntodSAKPK65Bq5yVN/GODvvIW
S2Z/sgZxJ47JeuxGj2uIiSEh/7t3RHw0WLK4ApL+WJvyNS01b6eqMeCOLPB9cNxMnqXWXkvw3Ny/
55r5jMTsRSIpwNMjeI+oFLqrPT7KkSyS2csJsCUKalZ7Ija7i8RiuJ0Sf6MJ97FPUTa6U7AJFI+J
offTpkXUuwoIl/QT/c1lGCI9SmzdmnZOt7+KJmA7So2ZNCfrvdfog9WpQ1mRusKg5aVFqEzI7qFG
9WHSZRBqRVs+jWiQnaAsIrvGxSGUfbOlz00peZjGoH6IPZJX1aCzQqDPCz2OMEC05EG/N4KzZodO
2vSR69W/4DJmmFbOsbWmYzuOa+mae9SAA92ey3TJKjm/t56jbQFpG6Qs2rgmg7DFCRlvlIeoiOcP
gr+dq8u4aNcklssn3hfUlyRf7hLHI9TItJRmYTpIxGMdSztCLUdJL6Pzs6as9DJOZLzwehcBeiCi
I0Mx1zGqptLZVPi/8fy39zp5c3lBw0BgTl0Fa3cmj9TvdPPVGlo6nN1EBlAGRHRYtTGH3jz8q0Ve
nUxqxxnW0R4aY/5kd/FTwvGlT4IuZoP3rOl8wAlsCcuJHPnkhZwqGiL9ecPSdlVFhdgomyLANOKv
67NfKHdNoXy11XmI0R+jNPD1JnL0mg0y8+65Bl0bkVY9brMu3gAn/oACohTRnDmkkfDOmRYisgn2
fbljciFlB0h2TdVGdVqdaTpPmfSwzzp2fLDj/siajTCq1q8YaPJ13SdHIi4/xi6+5nUMtqryHWGK
b5MJZIC2CgIDpSvKEO2cAy1GTut+Zk59daf8MaOSYnNPEMbdxDRU6yfgFwgGm92kBdSfv0gDetMs
0t2LzLzQevXYA3NETmMcTJK54Emp6PbVR12DhVWDdppzXu5y9nVcsOI9a/0lyixqTOT8oINkrkQ5
jzzb5nupuWdp9xuric8wqoe4dZ6aRSGXG3acDdPOd51uS7lNfuxniJQVpasG8fcxWsQBkx253IA0
JAtv7WKct1buo2gSxj/6g5/batgYWQu43ebIfEQZaay4bam9MCj/zWb/WpFGi5YS3QquWxLurUcn
WTbOnK/9fNjq+G09s8CNO8UPPiCspc1ndtRPTLZQZmbcXNvKzUPDlNzQ1lMJqE34SRmcEn+gHTt9
sEFUIr319XWjT8iSLP6xNVezmcZrK2+eW6mv54QDGc5sX2guqIT0zkWqfufSO8clyQr1eBxaE5U7
gfyHaSjpE08JnE1UxW7GsGNFbYsiaZBlveltXT4shZ5dGtK9ecHdz4Fs2/eB1mMMQJb1lPYkZ2Q1
Iq8pTbtzS3g0srR4emPewvqMhi4EycT/3VKw4fX6PW/KLtay07WNDvAaiZovLsuxaZRKPHsZa2WJ
0zBEPvkNoMTZPooJaYx6IqabWTozMtDu5E2kC6ffop259QWCLiSCfs5TF/tYaMCRgGuWbDub3BWr
1rDdx2lQ3Wsy3IfkVuujESCU7xlgm5wh8h0HRgXRY0D1gDQiCnjtLb6xB32oiyhfpvGizFFjvJD2
Riez6wOjPJkRBr4BJqGEBDlU8IVR6AfHHo0NPZzZe+9My6nQguIw3D0ylQ2A0nhWxWg2YT0asJ1b
MBgnyTb8bDb4FgrG8rVhssAusVcEa5LSna8FqwAdkihcQT9vWIn/Mu7ixmsFF0Shk95MpGnmLXy3
BReV5hUJDrosoWMa/5QcXZzMef4JFQEVXmrstEHdOTvdp2R38C3WKQLpQmeGqMOMyeFdV89pkhfr
uMs9rkXtNpK1ey6lSF8GOWnP7tDivPVRryPkoG1bV1BomhRhkXRMNgOgY2g65bytXFwROWz42r73
TQz40VbxzLBF77J2yQrHf6evpNuNiZM94SwqUBdLi2DmdoyQSX70xOSg/QUZcxq+lKQnvL3rvOHs
TIRwiwK9FqoYLjBaerlZ9e94zMUmb2vr0Lh6D1INaz271c00Z4wn+iA3sStBTcVixRto52MHmJ6v
FvzEGGSTVGHXzUYShnRvjcjUXNUlfZWTcQ9ujs0yTPOevuFZ+20Yo/YOOdyRch2w/9TNLiJx2CDc
5KPXbe+xhOVeGXBV4B0YfAPPQry5DFtNj99dS1s2ahx3JIoXcGzaS0uPZ9SaM+4q9Bg3HDtdFWlx
nz5kaMlXo1YxxqijNLqDKDI/amx302vOg7uUWNJsLKY2xjtD3euH2/7RK13s79XZqPijXVhdwjLX
xFPTOz+Rp54uyHstLOBBGiyRr8uDqsuETprxuORmFVb8vYQ9APCoOrJGq8RrFreo7gm6ccYxicxg
4ZFUFuNPD5fiTsM7rMW48uvg37KMUdM634srbrkpp7XnjifdzR7aGM+NlAuZD+on7Sz8Ev10nI28
R5+oiyiwUiR8ZbLnlsFWA7G8EjbAWCPuSEvxIK345DhyrzW4uKYMoFObIEVmF2d4YR/jmlghToxr
iYCzdSqeaAegvR/xpTHSd/P94amZ1Tsj2+d214VYlSfmfrvdVOjgOdSnK5hm823iY051rC1pTw23
1fa/jQErzcdOF9SP3qCjDLodKQsb0TP/B4t9IgCaBbJ8EmRMgT0IPTR6c52nd7dG8cR48ey4OUID
IrzJx9CO1sLPphfFmioKFQ6qfWCz895tFXucMdi1CoPZNvWKu0Mf/WCrEJ/mFE1lqpuiRNZXzI+X
ArGp7dUvVQ3oFwc7otZOBIb1DDTNeUAYhoiz2me9+xbHztrWx62Oez6U7Bjh4rWkXlTle2pYP3qu
9hrrvVNyxNL/6CCh8PFfgE53nkbQSHYD0tjHearD3MgLnKOxarLm05iGc+Hma89Th0Vv/90DTjft
4HkrDrWtlbAnFV1lQYFLpAcCJ1tN6NUq9qyFeFc8Xzz4p4TRYk1UQboaXMwDbdceC1++LcIe157N
QnLnJ6qyJhFZ2878mH3V3d26HWaQ4anRRiTRJdBJYtzoa3l2iuwJERep6+WfNgHJxC2WzS4F3c/7
h8xnSgvSu7bXI7HB1uscPwF3gaiqrzFp9pVJPiia2rUVe+268o1iXbrdp9VaX6h8eCYRxKMtqXQM
O9TX5srcNw1W0aqAlB0TPl0a60Xn9/sSc5fZ+jIsVTCF7WJbXDh5t0ra4UzGWOQt6p5qpfpdR+3d
CkPPrefMSZRPvjPrLn6i5qGbloMhupfayF5oOg7dTO0TXkGjCTZ1l9v8JlglfvcGn/qJlVYirUGl
PrULILokC4OKJL+UX61rPORW8TC3i3lIeplGMY7vevTPkyGuKeJrpt1NMVrs95BEtcFZgnEVKNut
kegXj13GL5gaf8mHA4YaWQ8mJNS+yeYm24MEVUIZt17m++fjWI9pmj6W4P+cXiRjJc5O86uvsiiO
7AJgBzjYh7Y+BVB2KNrjK/jRV9OMj1XpY+5iSNEmYp+cf3hPv7y5fGzuG2CeiZ0wzE0MqwszFrwu
atyblXnwK+/A0fqFB1WEHTMPQuzHuHKNu+ZoiQY/eUsGDUBkuEuLrGPv9giafDOyYu27iLu3wDIY
rAA1kpTxvkiHk+DfrSZOp6U1YcX6SUcz3b+36AOlP/zlCfR4MbTyPOOnXWOngTHGdaNKcTcvNFfh
oFQR9EAtRr7Nk+TQkd18MVG3PMyyfgz6pHz0xvatycnzwTo24K4d9gKCJdD8i7Wwj80u6owkPuqI
GMxE/eopKvclV6cgdzZtPVFHUe7aTurhnLpXYfbkJTDSikDczKbdLJpCEF8JZ63KgOSH3qemwRm/
oLfAFghqSEfjPRAEBS3+3GybHooJn+78wjuC8cPXntpkYPQmJYGXCobPGr5rmWzU/aGuESE5c/Ua
dMFnlZrNus0sIjM6OpIAdd3N7LFGu139qrvDn97Vty7NN2j7S/Z87zSV6kaV3ZsnMxQbLrD+rOEt
ZINkO+aD58NjPbaOTcOV6HnO44xCmzGg+nBtIwhHO39Ck3ExY/0n8Oaz4bmn1quT0Pb8m2aTU2At
nJ2VhrDFUQ3SkvhVd3q+3d5/1kdGTgq5ED0kQfAegKaePZYBOPrg3kr14tTugz81JgBdm4ZBjpor
hczr+/m3c9oHFJm/jWsOq7Irb6lPfoOte+bKccbtIKuj3iR8lyh0cEQOxpfryE83Yy7qfAQLLSgq
rhYrSmpYo9iMh6hgCbB7tXcbfn5rkvvcmt+Gxviy2aIdT0d/keuswqnxmdNQVLt2HYLXfFgjL4Qk
2m1VtxzHuVZUa00nPLuRhlqRos6P5OZHyrgOht3tjQXcpivqfSebHyzTF6+CZ2y1YTflTRAS/1+u
88n8zWxg+WK8zwMYCDmWZ8Bq3QOisw96IzZpr3HYmdQU9d5zOjurpm8+bDoxfEq0toLoGNzCSIfi
GFYRlWYXwn73EC1eCg/OUDFL9aUF8szW92nI4dvUkncKfSisCDBKa7j/Nk0DC+tmDsORN2zttPos
yE1dUmQywaDY2Wz0aPgYSRQSR9fBYz4PZrN1YufgtjyokvxnRonpLS2Ec5LdsuXCb0N04m3ot8MJ
cOZWDM6fG4wHN5/DMin/egNt4JxnRsjoGDWZvw/EouPMmHZV73wMabEGJzEOhTV9OTAV60y0O8RE
J14i4LFUPPWG5d6NNnv2pFMi3B9/Tm9TQE9cTI6GP2hf/aJ6/A0xKIi7IwExxz809JF0UdTrYo0L
gugSAgMl99Dii0PhzThe5oSMr4DbHAAGxwXw95hkn2wXRyREe9w9JyyoSyQ7mBMXWEUf5pcJBUQa
YIrUtXadEnhDRCLGDX2wSCYwXAO0L8+imuiCRefOZRdJt8DsG/b6b66bXUAeeFg2gC5J670lNjy0
5WLgq+2XwkjmVeZgJweuf6o5gQ/IRLgsIDNXkoK7qLRZizQYY+AQ/WQKr3qkqOM6d2O3Y5Ta2UX2
rMzkqeiIL9A5O/ZTM2+57//qhJempcFkaepmw43zOMOzrJpgOsSu+UYV9gf3LzbAadxas/U5xfI8
psVT1RY4M3rs00Xg0AfiPy9WkR5kXvE2cZPquq7+dzuGBpNeludPRZX+cUeSLlTc9HQxSIryvlQO
/l9VFA/VIojkpI4Zf8yq57JTBoFAXNP/TKlj7xmREc2QKYSlo2+sl0/o+HLtpgJ+eoLwJWr6XPTA
WAgo/2Q6xpHBV47s7O7S9UWks96zoz+BoQC4YeNEOs3+ydUDwJqCp01vTetW28ImRaK7/9Azez06
VgJTYM6Js0EOpE8X5aZXHMUopLBfWFm5TUod3UYLDaa1b1XdcmjG8ZmsbY00FDa+0Rn/6lrf58BS
/mBdFlOc7GwworSszK02gX8ZM4yjE3+UhFXv9AppieflZ/x9hPNnzp/EpR1XpXsYlLDRA7tcd3in
QxPZGK8n/yaBjpiahIeEzDmjTY7zIj5NfyDMw/VAtxrrnj+iXuPYww6nmeNDM6GkiTnpLCPRkNhN
BBq0HRhuDIZkBxNaVD+UCjI697NdXQc08wIeAr8E0WSrNTnW85bIp/lgNFocuo5zDBqcNTN8Ys6h
TpnLLpn9N165gzORF2w57sWsu29c8ufGNnZcXcHOm5xoqpGGYIQ6Y05c4DY4THTpbT0TdwdE36ay
7cfMGsjCZVDSSC0A07srUgDyB3cOaXmMWm8YgQCdDzPO4pXm9sgLZUrf4ZSA2Mw2aQeOsc+mCgyg
k2AFGs+8NYgt9gcwwJnOzKk9GIu+NobhBbppy8x6j/bix66HxzT3aPGSRXAStbZczWa5Nk6ihXoT
bzEOXGpBlZx9F42W7nddxoRLoCdfCSVeg0UQWgAAlDboYYX7Uo3WmgRSsbcWHUuU6PZ9RYOssOdv
ojbZtoigy8pPD8iTYIfhSdhQGCYaDdUNB6a44v/8OwyytyEgWM02+JPxejbD83BvrUi1XZ/Sn2wY
j+2iGIrGHxO7KuXD943Q+hythAE4nshXLShdxvWrD5tCaah/CpChgYOpr6YL5MK1GNARDB4dV7nL
98kPVjP9huwKZ7N0ySeu54OUxl9rmOcWeTwBY2JrmPln0JNxN0IP8Iw0K8njTRY9fhYZ7MQ9oSSF
orEmjxnWwvTW3QlDjo7mFLd5Hqm2Ho6EmzNAuMTjFqgQtVnDzmUN28SCOCQLc+OWphUxbmxHX3zF
Oi63FL0OewXqxOCn9cETpUJpAV27FWxOIYHSxSvBFXPYN+a2B4YYSgNedkn+kXr6UNmNCt2gR7IW
e1vW6I1u5Av5UP43unxCk0zyFkTJf6kmJJXY3JJEfSWjandThtJJi21jP1OQHNqdXA/K+6va+jHX
m1NQ5bvB0Q9lz2lgjvaHqaqcACZZbzrLKJD3VKCVBDA8WsRfwPXXn/CK67j0r7VjkALSWs85N93J
nLQ/hG/PJg5lGrMfVOYjhi9q44lq7Yuv+huiT57AgDnRdieOu1n/InXyMlpEUIABHJQb/0faeSy3
rbRh+opQBaAbQPdWJMUgyZLl7A3KETlnXP088L8YCWKRdWYWZ6U6bqLjF96wn0oU1xJm0UWC5K4U
4SdwgP1NEPQpkhfZQCff2Bqliu7HgsNCUzYHHRz8ySS0RDs1JchjGItpW1OyQCNsV81ENEFa//H6
GOJQO5N1+TL62SIec+s7VXFIa/s+o4AEQA6oSTYh6Yb1KPCPJweZVmpI884w5L7xkfCrqoKwwsEV
teVhzQUhTxkUe4rE9U08VN/iGfmhpqV6aZigCCfQ2nTNk73lgwMBLX3fem68qZJmKeDoIdpFKtx0
rf4IOl5jNG4128BM0QhwYRLGCNweEiy8brRPaA92BtEB9bGQ0Q+7LW6rmP8FCYBPTgHqwc+8RbFo
isB3KKoxaUFvVcnHQVjvTJyBQRyY26Vcx1a59afRO+H0Wh7IhuD0s7kCeGtgEXyqkWb2mBu82509
PNsI6QGzGad92lp7LyRSdex8kbYbPiWN+YymGp3z1hcb2dPhpIm0abwQ6IUh7iuVjJvIIBy05vLP
GCXPfW780QOI3iKBjaDoft5mhJilsP6WIGCScPg2mO3PoU4/QQ0KbyYwXHNgAjqzfnaCLm5g61+g
8wKIC/kh7NtbbTCxVjl977NZgDrN9W2kDMyjtEfnHFziqfJZ1p6098a3ym+zrEmbouJ35KiPwhu/
0oVh89FN7DtC53DkKnfM6btA1LeHQn5ThuUPu9A0kMou+D2DarhxRvmXClh5cKbqR9XHR6D832RU
/Y4EDF3khhrbPcgkulOB/UxiYe9nSmjLO3mAAEP+P5WfAG+Q9Pjik4yagLB0MO/9Fs0crU4Dty1Z
WnGMhPGMdt62bc3+ZtIUJVVf/PKn5KdgTrNCAi3qh1vXMJ9V5x5gqyFxWo03mUP9oqq9g6VjUH3G
tsGnjBss+R0job6J8/i2KQhsXQyZt9EY/4ySzN40scruU3gqN41M6JCKAthaWnGlKPJd38gQZlqg
x0ZtpSBro3HfV+U7FFFnYBjWre5HMpXMf0x7AACzSX5pgFCYAJVt+pL2cpn+Hii8zX7xASElwBmq
ebRIDPDc/BZVxanVRDX0f48zUNFHu0u+UP3ZGC7xWznG3WZsgWf0Gmkmv2/uzK7fW7NFaaVGissb
XdRnBCJJ47Dxdb2Nc/tHi/BGbahHTXZ+gyLaAe0D8ibtLuV5tTEtv9w00opvnKq6q1FxcW3A0Ba1
+W1cIj+zlB6TGsARtl4PMjVJyD2AFHM6/ShpMMowexCO8UDsjZiWpBxMcWOfT3QEOhnweMC/rncU
WjsQilxoaYqYL5nh8MuOxmHv20nwsdVBv6mdJAZDbj/XzfhuiMaawNIfdc9VyXthqBJZq56a8dzW
ycNo1MNTXVs62YQR34XTx3Qa5dhtKvQ9bktXN2gcIiy38WDLsC/M8ndcS+82tOC4e2hl/wqqzHtA
FRpjK1QYQJkGH1LKEAeympr+tl3vhWehuUpT7eg7GpXTOhyfdRIl92DSWr0dGoqYkF5juhZWl9e7
sRDmLpAVyb3ZcZnPQNJxz4AdRR8u3oY1Va6AVufR8erhE3XRcItPp/iCiXN8Sp0CUGYNVC+07eob
kqdI0XRtf2wiUonKbtpN0eWIIKS+c2chOoyMVdcXwDZRAQeT3SR3LmnIoruXJr9qFJUAQAU0Ocu4
+DEnNeKnvYDtVbfNPnSa6lfhg9dGeKezEbISaE2EXviUIBv7GNmt3EBNQQW/ArdNguXCJRO82xsO
L6jHcKmd4ZQAUGH0dsgC9rctAqUP1eT81IsApwopp6RodrCTg+od2H3qZI37Xcm8vUWKUiCKbDUA
SgUepvjDtBuZIdKywUh5PEyW+OnoHBmSCttJc6ha9lUzNptBLirltKnGbVO0+b5uJmTzWn6GL9zi
nlIA3kCUuY8UJWtCddRjudZqiCPO+CGlIbOTvIdbAaHsQOko28dZlJgUYAWNm7mB19FU7ROimz6x
NFpwWVTK5wRWyy2i0SjwumjQQyNbujVd9BtPIsAOQ2+0vB4hV5NDk20bSPB5lJ/k8zA3zV01zvX7
PBJqIyQ8Q5Sdgnfw9sU+8cOAyhGk8BsvTQGVOCk4YCxL302xP7/z+vH3GJvpvScKtaAsiPnCdKbr
6FDWtGX9NDjB8CgTAxHLys/yG2rkCwsZcSB6O6Co/zWsTkhkBcTS2uzanTFb6mRSE93C7yq4Dfvx
p5GWFCESqptyUfvIZTfdimGesXFDTuxb78QgwZE2jveGog1spnH9x0jc+hMivsFt2CUfvJIeBFIf
CCiVlf9hWpTikazg9F6mkVo2PNEXyuLeQuNUFDuw33DxZFvTOEtJHJOGlXt0meeK6nPn7206DwS4
oyiaR0AO/f1kW+a7xqq7A7dZ85GoTn+247p4GMgBrCs/6QwPfPFt9iQAedzIxYqajDWckbkEyceq
GOc7ZJJktHMtTx5l1M7BFSLrue8X1ISU41muLVnn1zza0gX5gbaTOsaw/VlpGYRfG1QyIu7jvnC+
o6tVve88Y0CmBj3hG6OhX5PjM/OhTYKSJH7SSIpdXpSVRcKyJhx7CPh4R0pHmMuavaBL5wZ5p9N0
Codwk6qwqYf3ZWshENLHDWEEnBesGS4P+WbSEbDRDjQXSOGLNdxKc6HCMojWdxSfxl4Y8IsUFY2b
PDb1TwcuqfXfR3NMuCSLtbFi363Iy9YU9SbMDHWEl0YTqU9relnUnMyk8T5f/jDbeUNU9jRGyi6j
2FIoYa6Iynhgt1APempblD8eOszGSK4SbRD31vg4z7I/RckQf86gW9xbiQcBQRjQiOkoj+mPMWjl
vreG/r1yatPfoIprKm4BaFyjrY2jihvj2c6MAHJfUnwpnWnpLhhWdogtEfwVIBA+AiIfyKYkyng6
BmfMP/lnEK61p8y3ODeMzY8mi6xboqrqp+25HpVQFPU+RFIEm4TiyE0Ii+7JKapqH2PwcCJlR6TE
S1zjpmkb2Ma9zs07Gsvz3g6DH+VcW3cSJC67E/TBXFfVoxpke9fT2n0nJrc5OCqs1AbyIBt9Qtnv
A8+d+5g2WQmctkLNvvWKz8lc19sa/sFXN5/i77WH+FFkTvigQD95iCGIHUCVYyMjw7Lfdogw3jpZ
josOWIL7YaSzlA3wG5rc91D6nAequba1VWoGyIu05CHpy/J+jjOYSZmwQsplPFfU0sqE3nOS/vHB
6X4wU7BM29izQvq0tgv4Y2pMCRzPpHy6o/hafDKiwkCbQlr3gKnsP9PQSPTeKPqjZUlJZC/qgeyh
qGRyUl3mfC9l1SFuOU/znp4HWudhL26rrhF7A1mG9xRu4/eTKsEm+S666OwGSUJtY98VlTO+jJX/
UZtILA2lYz6kdY4Q16LxBMuzqurPuvAEzT3Z6h+DUfRf3anE1DKD75025fjbRLoW7VUoX0cfPUiY
IpihW3MPhDIsqNLDb98FrvL+Jh6ChXUKUHAIs/iDg+hqsekpnnINGJjnlYE3P8hknD4UozO8G2QN
McGI0m+k89YdKIoKdfxh4OGKFR3hsQ+eGjtx7/MSmYYNWDyA+hX0JbHJ4iY/+qgcH0zguhhgUrRq
7aQxEAtDMGmDX3q3sOTn9k5ifDsgpJZSkK0zYmY1N6DxDA70zwAiBbL0mL4DXK3yjY+aCbBONz2Q
oNLZgip58F1odFs8M4avdWN09xHsxk0izfjWctH/bynzHDPlTOCLS3dyN9CZ22bXBXEJ5Qthdc9K
3Y8dpOJHg9zwiP+IOnZ9Nf+qc9vd9sbYQelGBwnYxWw++j3Y/WzUMxR16E8mEbeg4A3JhOryjHwB
pCstk5paVUcqYgwStafZuStyPTxkJajqYgLYYych/hGRnriLC6oIC6IGr2YM4+YZcfsNrTZ84aPS
Bm3idbqlYwF3Hspy5EH6yqYvuG/gtFi6NEg6N/Q2Ac3Dd8RmiDGhQexQYTXSbkAfs9O/QFGED0nV
5rdEx4rt0iXHrHQk3lTB8C5KnPELWHQb7JhjfpvhH3Tgs+mp6rBtf8EWoEbFGz4dPAF5dJpHD1AF
gtqwL0iv4OUA+kUhG4ooUgVsmfGvbVH3PVy+dd9oYnDnCptWke1K2yS4eP2CZUVWBJzK6CQyFR/J
eoCU9/RunZESQSDqLXdXd2XMN/6uchlUm1q5lpTAWxbJjBfP5lxJz3JaIz71wHSrfUPjE2+ILKYF
vnMhUX5Rsg1+2KZFzaNOAANtBZyRx2CY0jsKEfYvwMlANmrsGQFugCtG9p6uzBWDwjMvLeuMIonp
WFopd6VLgitKV5EHR6d2huZ2APJnf6qblkowQS4h++WFeBNKMCe8fbSHnMWjby0zY5fG4GU2uSFl
UMTjhsyVT6kpmCM/tmjx06T9fxhQm669hBEA41exC1VA4QYYfp2EbujmOWFq5rcgevs/nCxwJZ5P
levKR56dUiFAhxO8eLZYjdmTxTQ+dlWnEID0yR87ihnuTHMUeGv37vL3LTv3VbxMCu8SLHmuEIKm
22pngwIqJ9V6wakyMAtEgKGUCDgiBNFdiZHe6BMtAwGGtk3bxuhQrPdJj6wKFdvoNE3xb1QT+s3U
llStKsw17wsIzHCdomCXDSBJLn+itURE629ECErSo0JdxjKXn/biIAHCdVtN/eZEOFD+gBXnK2hT
RSrokM7ie1QHRboNmz6hUjeO/V9AOtPPSMbxB3s2U96WKigeuxo5/isLfe6IExsTplvaWtzOV7Pf
T0OPw5HCqzsXyZ7+ewfZyzoNTgcNr8oAh9hRfodafIA3EpdOaZj5TS+zz8IJ1Q1q6dSlZJsAJLm6
XmdOGiGmwh5yCd7JKF5PWpXr0SJdjwnOAGGa4P9Oc0wy5YomhjuA+dHlVXojAMT+gPKkiaKVI7W9
uu3oyQ1oJ/vGMR0BUfgFsHs6D9B+R3BZaYv56kTF/w4Ll3EHCiz8fHn4c+cAlAFt7SVF8azV8BG2
BOiPpQGeSoEHJDhflBHDkY7U5XHOHQPN9aWZUgkOaJWYuN7Mi1dwXdZhPu5HJY19rWjTB2jYwZiG
a4dxq7ELsqH+e3nkf3fj6hh4HALbwQwDLQpzlYgaYtbZiObQETJYCoQd3QUZj2DYyDaIu9vmF3W9
6lMAbuMUW+AR+hLpcG5xwFaVDDZNj9K8VY/lFTfSMyvvmRo0qKCyzkFYXXeh7umnO1l88huv/FwH
6a9xBkCgrBF6eZFmnyGMY0MjBw+021wdLk/LmYX3UKiTJt7GiwLU6l6q03j0S66fk2m6yZOLLPGP
Ej7lw38bxbEcZbPqNphYihNqNfcQ/mYHzI9xEJNnOBujy4thE3Ydac7lgd6ssiNcJJJYX9cEKmi7
K2e3Js0RM4h675jnMBA2qgX1k0o33c21S8UyqLsN5gg0hWOwfBgItBud5tlOoRmxKUf/Z5Cqet+m
o3p/+YetNz6/S9lK4tKuJMaZ3mqVVd40jl9FCoeaDuuOqQ/8P5rdOMBenvvvnlnAFvMjw8df0oNC
eEWE8d86vtz9y/iIdNmUN7UwieFe32e0+qoAzQxAxzL2+nwRFvbB2JRO9tQAsgix7QkxqhLwg22k
WgQty1JHU7UrjNz9XQYiQFNVJ+FXy+zdZgdBG/GtFFUBWK5tXztb37aBo1CTQt02m4ZgwhDRQ5ao
Di0SYDmDUr6xnKobP0pRBfcVQBJqY06yqAnnwN0Re7HoGY5DieS/lyxy6FXLpb/zoQDWqN0Y2kM4
KIVITv8qz53fzRCJL24cuih+5LYNAaAw0Muc+6i1ALfNiCv0lDy+ogUE888HXnRCe43OlZn06TVH
wXMbD+YH8RAFHupda/dXYccIkiWVc4zQNP8gDA2mJ0u+9WbufXcyu9i2UVIdjIYaaaxwworq7g9S
oFiIylZ8Di2n3jfa7v9jfLMsOyqDLl07zSH/9wK/fPu7YCyCObSO5DEQls22hgoDxCbcXd7e6wxh
GefF168LTnVnqjglOEQ4P1lwBsSj22RSaD3lVfF+iBts5uzJfb486vqRXo+62tR0kWU0Y7OK0s7Y
nTp0OyjAAxZNGy+CHkiP6P9vvFVQgHtyVgLp6440k8RtHM/0YVD1fARN+syLp/eXh3OWS2F9aF/M
6voyS9yAurEInCOdlJJ+Tyjy935VU/0waI8D9TG0Oz3VVHyzexSTxOfUaIbw3nQyaEQoqnpYhggL
lDLl2QULB3gx248yt+w7cODzfUhHINrpcmoe8J4ypm2LXoTaZCUcsa9dA9ADbFfabAASlX8CQepx
45hZAh6M6l7R+ZjZFkFJZ2EOcHvFqQ/xvligqHtfoArHAQhq+rBG5mTvaeu5zYNReiWs4rIt/3oI
on0taVsjdYgjxscenzABmj4bAVU7Ye5uM13hjTo3khJV4AXm9Kmkr/DdmPI4P8Sce7UQspPlLe/M
/vby3J/bWggxAm7kPWF6VktNfyECzB7KY0HkTEVBhRirNWYaGLSLxx4igh9m4ZVBzz0SROpUUV0U
TCGsvb6kA2WqOmNlj/MsIjqyrdoWoIQfR4PWRmGGCASSBlMrkMWVnb0OQpaT9C+1pK6mCDdWDzQi
FVR7Qukdo3psnlBuTD9EOFdnKMVjoETTNlBHCsdwRGr4iMcma5Ivlyd8nfUtv8AzlywFEVVbrmWC
S8D6ovVb49gq81M42dCkUS8Kbzt+0N//PpQmueSydylXr/VLo9Kn5F5Z8gg6Bz+RxqdYg8ST+2UY
XPvKFXXmswjsFl9dzcxSQXm9pEM/SIycI/fYynjYqH4uEbKZQ7i/QAX/62d5Si36oQTxSNGubcFh
xSDAOLThiZIM2j+Vdt/FqCJsafgmV7bL269CqJSSv6sIHT3EnV9/lYVW0FBHyMk0XqpOMST/vRMj
YYI4dnzFqvdfpvX6EvS0Br3IubAsYFKrGURoqNSdURhHaRrzyY3qYach20PeQbwey1PoHGVebIPK
+tpA0cUYB5BEN/YfW0ykb3NjgpZM4L93/ci/m3Joen4DjDeEKXklufmn0vr6pyqTZFbSgjKZ//Ur
mCaxMyfCTk4AuDMUPWW8jQ38hKfoZ2C2d7AnYLfV40MZNfdTluCvm1O7N6Y7cMF/U39mOr1260io
elXRHGZ4wJQx/ach7ifQuAnu0KXCW6PEf5BdDAfTobt6eRetEwJHsKYUKojTNeJo6100tkDD2jFK
sQXz6SFLq0NNTMJlra6E6svj/GKySK1NWpWA37SNhqa9HiifK0fXHa6R0Dqck3Iw+hnnTn3IfdTK
wwwYGPXMK2HwWuZ2GVQQhpMY2CYbWKxuWHeKJSAXqQ7I+uvn2q5LCy0Zlx7ZCAbzu287+j1vUIc3
BV2DUdhPeROpK1N85suXdMjk+Ejateu3xUgt7Nn7wT9WgG32JGXDDp208cZycVawqLHBdqnbK9O9
etD+fTkBIDcrlwMW9asvxzizU4PjGIeQrsypmWCsu0YcADqMo6d8zrort9HZqZZk26ZlCS53c/lB
L0JPXXsZlCWqF7YjTboeZgnrSOl0+JxStnfR6Imcr/RBp2eLd3YCkBvTXEcjLbN2l7f06rb636cr
z5JL3i9tsbqt+qZu8brNjCOYkcAEQ9Ol7jGaa3wpq7qs+s//fTjXoU7OdymS0VUthZBbT5abKPjt
pXf0oeAj1iGMxeC4314eavVsL1+2yOqDEtWcWp6Z13NMxqkHzx7jo1HgBFz15g1StBYdJpmj7xRl
D9kE7MmTRvA9BYh5efDVTbEeXK9iBoBsYdU2RnbKQ1pw27ZD9evG9mZtXjkvZ7autCxn2bie67j2
6isHAJNFFDfeIcWEda9GAZNf91+qOKDnST/xcPm77OWHr24mibYpTym5sgSx8npWI56zpkzs9AjK
c0GtxYiUTsKHhjimKS6cVVhg4+SPYSfuB+FjfGgUKazgonSdZG+jofFztKpwK4IJxbHMfayaOpr3
CBom5cYowy7YhWXtpTsS08TfeVairEPZmPaVytKZfb9EUnyDchAFs1cnMImJc4BbJKfCG9G9maLO
QRwRXsWNB5NiurJK6zrzv/3gLhEcoBf2vmu/nrYupeecF7aBaKkdqtswHrX1KZQf58Cpv+tBLM6c
XY6lEMUAy8GQN5BgutMwHnboiE0nkXbBl9am+3nll53ZPw4xhINWPTG1NpeN/OIm6gJquR1WgkcS
xOHOn8cUVzETQwoHXLw7Rj8u759VFP+/eRBLS0HzXFiueD1cmDQjPacR87Vy0QOgczHdDHE+bRX1
FFrUiPXVM928plXXqnnnVtxTVJEB/0hKEasvncfYSgtwDId4MIFSVrlxKJPWfWeig/7z8leeGYpq
h005y1MCdMNqc3lmjLFCXgVH3zJR9XFM/JggMz6i5aiuhIBn14/ExFxeEdPyVudxqA2d68AJT0PP
21hYVGw5g0l7QGyTo6SRBLn8bWcGZPFAGLCWlGTlakDRJXpsurY6wrKB+juOwnrASwIKE0/XxnXz
5krkeOYqdWk1wG7mxqEVuVo3yoXCL7WFiFjt19mCFR/eS7OlWX/5w84sGumsTWBHxVnwarzemtjD
BqWAwn0EUYnEDDHP1oBD9RV+xrVL2z4T5eAQgaGAKUyXG2h1azfcrGE0iv7YCdSYH8EAQpvgiRr1
Q5QGsn3nGROG0nEc5REqK9QJUZ8bMSpB8QyD9wJtpeAxrytVQtUIxhH6t5NH74GyuPauSk39ZQir
mnDZj1O1W8S0iYWzEBQXJdTJicWd2VRLfB0pEz5aAsgFcOgwjJ9ooiJV0nXohF7Zqav5XaBe1PG5
ZFhNLGfWuYpJYJOWWaiPAjODP3G+CGRWfn6PFdm3yytpv8FBLUMpolkeKExmzWX6X1xqrREJE3k2
hdtQ5DQ3CGn4S02mRrulKMrhOXGzOMVhBmFocOlh8Cu35/wv0NIqfBfDoFr0KHto8BFg1086g3h0
A8qYKip5TQWTkzTnQxGW6g6vSXVI0yb+fvkL1nNFw49LedmMdLveggpmDJWHWsfZMc0mUK0mZAfc
IyACwhfNp+Lv5dFWR3pZGa50auDL8pBELr/mxXSBh5V+bzWsTD9Yj66ZobqFo+C+q2it2XiQXXlz
1l+3jGfTQKSvA3f4DRBxRpDHRMJVHcP/EX7msduD0UKWsPOdX5e/bR1q/2/bkfhzOWI/A3jy9cdV
CIaRzY2UaOwqfqY4iZ9SGzfonYXJjmBlRtQc8cGtFGV4h9YI4FPitCtfvH7//02x4xA58c2UcNbv
v0mSyM1p6mMu7QTDDmV96l2CJpdG7UHwKm3cKS1u3bEanuYFMq1gR98YKFAfoDHkd/z3/+BUwyVH
ZEw0J942mKvQRZ+ri/RRVZ37leK9esRRGHEqGTSHNAtxOxztcnd5Of596Iv4cZkI3gwuAfr8dNTW
jlMqdFHAnKiYgbrK5Q3BB47xkI+/CDKc901EeolMTYvkf1pFd+aMBuUuSCdxH8uxfkR9XNSHoRqj
+6DS5nvyfhdP60K4z7qNre9OGAQ/QjzfXUSxLPMj1nBZdks1w8MNPbJM5/04Jb6guOVQGx0p6xlf
dDohNpUFUVpvArYmtbW6BNg+4X/53aSz+UDXCn1dyyQph8dnD8fQFPgC4j+IyDDkFpzHaIK7D2Vc
Rx6RTOT5tzLyqocW34nHib7TY5yyBW9KnKSnm1J1ZX/T4dNpnhrsaftNmTnmEz7l7fNUe3RXXdDb
vHSwXeT7RgLj5nWPpaRj16DjA46zBnU3VtE73/Dr352YqQi7bW3317btmYtUE6sRNDlL+WyNqQla
q+NFNPTR4i446DGCAUd9B02ZGaZTY/lPtbbSh3oC0okrvbHzZyu60h89c1swvKmpgrj/MBqvDzCa
76zZAOlBJZGH9rlDD3OjqQmMp4DOoXHlm889Hhq0Cz0JB2AIrd/X44HOrLDbICIeQre7A/8g/1AK
CbHNgBi/aT1f7TrD4ex2MnGZikqY2UbMXbMoArrzUymqAtpdiJbZoaW71W8C3tSvlLKAuAZT7/o3
phH2sN8nr90PLOM1zPEqyP53xpgrjJpobWHpsQrR8rrGRdpu9bEOkNnaRKYXfE206iHGVvlQbagi
SUQJ68L9DkoeFcfLZ/zs8KC+yPAB1fCIvZ5A1U5lk8MMPtqUQW8si7c3IvYgNhzMXYpp9RP6EOku
6KS8MvIqrOLDFTUsi0TLkQp4tP16ZOQAQ5CYSh9bK52haQYhbHKpiuZ+aMAV3zYG7GfcNQQ8jMvf
fHZkx6ZaB/LMBhbzemQ9zhXT2fvHGvWBO9a6wHy4ROmpFt3O9Xv5vhUoK10e9O27TYwDApBaytLZ
X9durGpUXZ41/hE0CdIfYe+p93MKtD8PFU6YMr9SIXy7sIRSXAaeY5HZADV//ZHoSiethHeKRKLf
/zD6wv2FXwVSqkjMmcjD9+GM3sWgv9sAPq8VBt9eA8qW1AMJlonuqJ29HrxEZXeMY/aw7PsCuvMQ
PMPN1yeviPwr0dd6Xom+yIjZSwAkaTatvQGtzEmLpIkm8AB++HsSKBQAhSsQ9onVO/L77Mo6volR
CEtM+s88xXAzbLXuREeIwLixwKq9zDL3vddn/m1lQJftHQr0JWX9nZEOBCXtWE4/XA/4dQi69cqv
WE/w8iMs7jxgGAuVaJ2aF63bpPwFdH+MQvxNGM/Gr1hHgDXT6s/ljbs+LctQNqtpesslBfDl9Vp2
evYaHQrjiByQvYdihYMGflm3djr6X8d51B/nYsqfLw967vuEA4BL8pARfawqnW5UDD7S2eRTGDxu
dQGm2LHQsbHKuHt/eahz30es59H2F7ye/9K/FwG102NHXWABdYwsOmmubViYY8TuEd7T+MWk9/y+
CS3jeHnQ9elcJpWSFimIdDz1piuLsJijAuIDxDzaAPsnmhJFBZ16sKwQIE8x7eoW3fWgiq+BUt+e
F0bma+kIs5pAfV8vp5jBChHu5EeFy1u4QekZUh48T2MRhx6yv+gd5tecS8+t5v8dEz/C12OSxsR2
AoH5hLRI8jTHVf3Qecn0WOjxGn7jH8rsZcz6b2Y1GESCINv21nhHVMGMzF/wh2g+xielVLKFso2t
faHgArrVM9za5AeaR9StUpW8MxAG/tjXlrk3vFo9XV7m5WysfgybRpsEnWzlN5nEPEQgAnTpH4DI
uj+wDYaBQRVNwgUIvaPqp/oYpNA6biq78u9qNlpw5aI4s9GoONtU8TXnyF2/dZ2ZwekfJ/+Q5hpP
pVDKeJ+OcH8lnXnspmJ/G02x82ek/rG9/PFvULEshcXtzHVJyspGt18ve5mhL53lZgrKxO5QGfRs
Izo5JqztImi6H3QvZY3D2Jh3z1U2q0+6goq4bcd+0LhBlBL5qWrGuDmuB3xhEIJ0cYqPS+/2yu9c
fsdqlbhhuM4X2CBl1dX2zIDDwtfog1PseNltWrvfzDmZdiQfzSlrrHEfZaO/HRsru2lm9PKiRGMv
JizIpRziK5WtM1uGewGwBhpJTN4awEqmZQ22g2RP6iT3cRHOoELQuKQAZd8vohx3mT16H0uf1as9
7ISuzMWZ25BDg40PE3Im0UyoO/SlysOj7bpGv5krenk7aclyvG+oM+BRRaRmY39naEglXgJDR/lu
3m5mUvbP1O6d+GmqZoi2xegP3b5Fh8/f+DyZ5WbmBXFxeomN+uvln332V3Pa6VUvvfx1GlC4rY8F
5mTg7aZ0SVnOSPptO88BZXG0VusddGvxt8H04sPlgc8cL2o+9OMAuTDsGvOKSDlitoWRnGLFDscW
rCdjLNpbBEvtDbcbfh8KwrpP3L+/PPK6uUNcR7gPnwFAIGUZop/XpyuaE2L3qpqOaM7Z4TahTjo9
VZU0/XvXofvwRZj+7GzmMRLRycXsRe+KTOZIi0wtSqXeJJ4nvxPILNLf0DfmtIiAqKqpmlvhcSfc
m6Xd7QtXT6iXqc761mYojj+qlkTlv76GQpADUC4mkCEd8FZvUhVWM/xtOzhpG/g4IEhDl0cc0Z27
2WmaeJOOaCpvQdUE9x6/O70ylW92D8NzQVFG5lWmu7q6pzo7yKZCqOwU206FBJgb1uHdrJ36WIgR
1b0k9PvPVWa15pUb8s27KARZF0Vsj2o5Ad1qCUf0OP22cBYuRQISKpAqwOohHdIvHhIy+srZfrNX
GQ3YMo0ACpYAeFejueAnPX+Ah1RW0Bknf0IttI1+29DS0Y8KMFGKQKKNCnuhy1v1TcjBwARYBFms
MACY5cp7EWGpSk11adAUUIY9fRSVRFbPRnACUVQXgR3ENC+Pd2Y9X473r773Yryq7XrVYu12VLMh
dqPhGe9KJyyPc9l3t0U6fhmJ3P/rDfT6G/8VKl6MSWWYHlXSJKeyG796w9zBQ5wi9Kc8LATDNrnD
cci9sm/fxjoMSkROFrtwct6E5nlpDqMdgyjq/K78WBoy9pGVaTqYeEruMi2CDwhb2VsFSeYxNS3j
EcPG4ik2q+E3DoC+vPKSvt1hCCByGVENV0S16z4tgrZ1WApqGV1Z+iCDZp64LUw79IjrrEDcJ8qV
/75aBAM40718vrzub4dnOsA5LsMr4s1V0pC5fVQUY4I0jelM5a2HIozGv0jZn3FUL5uDkKC90ICv
509IM8jpytefO83E1NRpPTSl7HXP0rcMA1b5bBwMXVsnshtjPzoI2qGC5Fw5yueG4s4gnOM8kT6s
6uTDGCAjGLZQGJEpg70o0iP4AfTykyjaXZ7UM4eXx4mEl74FQZxa/v5iYwdznxktumoIetcVsuAw
GTdNYpo3urAd1MNS88flAd+U3x1Bv5n+ITUhVvNNHXOUiOdOoxkdO0/nxX5CbKjYphrFVxTeC4UE
km5xhZNGvY9GE1+ULpdeuwERF9gHmyZPuS38MvqVxkirXblazkw88HMBooy8lAbMauLLxKWOw5gn
UWqVbmtnLPelUdT4BbuBF195H95eZETNqE0guuBQFlLL31/MfaN9Pbe6Tk+NO0UbD0+BU1ThLR2F
48+mo3kbOX56BV71ZkxJXEHFiE4D/BbqR6/HjLIWx+Guik7kgYvVudnCN22aDEWf1Ojsn4OeO/tm
asKrfZfV8YVTQsWYwjUFKyi67vr41piHWxl+w3s5Is6aYfi0cWYEBVjj8AmSx/jLUYWC/5IFh8tb
7tw38zTRugG+p2hHvv5muCPjhAkhGo1moPeg1ZFvjMUnEcQufpPeDwOm18fLQ74tIzHPHGGHG1Ny
X+jVTuprBKAdO05O6BGFx7Fx6GMSmFOFnsu90+PibQPl3ZjFaON0GXenCp/zK3HX6ruXGaeGBZeT
z3Y55auzneEzFAzzoBHw1+1zCUB5kxTlTwu9JkBeUX8yMuPa1bXM5YtkaxkTsAVpFqEeLOz1CQpK
B623AU7/gH7gR6VaHOtHj8ZvXKfmLg6y6jFQaExCkcRJtkn1lbrom3b+v20GeRRgKH3NNwTWuvcd
t/0/nJ3Xbt1K1m6fiABzuCVXVrRkBfuGkBNzZhXD0/+D2gcHFiVowQ000OjdG6rFYnHWDF9IBjQX
EEmzaHSPCqPESSBHLpCMMsGJ7xD9tK6LAU68j5NMoT9YdUSNozdddOymOdlGqEPudZwkAzJbFKT6
qUOPZ8wqHUWpVOLNWKTVzrQ1tI5ily2F7c93a8GsRgvV2VVz1z2gGW9fYk4Ytf92E/33JXEXavS4
XdrcSxT7K24YCBojMKVg/GgY6E6MufeUKG3+VExJfwaatboeXpdaIoZBFsvbXKvilKJu1ajLcHD1
pvigNvlwcp2y2+aoqB0F0uVnPtU1Pem/BXVTp6tBCkv+/PbZbAFia/DC7CTHSfdtvOR2WmTLrezR
CU11BMtGAJgk7VFd7xTLTo8TYuG/dMZ7kMJKIESgfXzEo/QzV8MHH9OC9///P2z1QeN5m4SKGlWn
GtE6xDB6ZIkmDN9Qd0DpJN8MoyZzbEPt+vlMKDHWnxSlA6UTWT3HmWbpElj/et1l2UZzNKbFqY/i
8lLMNA6zxGt3ZsRgclIzNB5aqV6pdaUeBnWxI8EWPVlkoe2gExFfgonJ1+c/6t1nThKGUhLkD+4u
mgarYgPzwc4BKOMc6sFKvkpRJddxbMW3bYE5mR9NbXRt2gnKWDOCLpacETT8/Ae8ex1syjK4hpvr
EOPWqJ2IYT1Gv2qOrpiCQgrp3nYom+YeDaniOLnSvsK781xb/t1Ts6hjkrXor12B9TCitsFbJZMU
B0x3m7sW0t5N1ObWYseeX4P2cjcDVjC0CObuoj0P93oN2G+CK+uz2WgqAGlDVWHZlL9OAvpfs+qK
eDg4FtKjUaWX8hmECKoooZTiMiN3fUJWE/VMcL9M8UtIS41ovOc+cXCaozg0TnFd7Iy+g8hPcxB5
1EYkzbm+6CqNIr1gfkLblzY0eY2xrtAkmiUYwWmcPDbqnqii73LWeegiiDL/eg4WRj71DvMSiMn2
6uMwXQ/DaMPKT/TzMTDqFXODspaxnzIXbcOFQEGDZjxz+JY/+vY9vFl0TZI1ywJriCm0DkId8aTA
e/AY2QXC7hPS44XEZXgSPSNOa0aJ8fPnXReF/29vPfoYPC6todUZSLxGzjQ50xPinO5WLfrffHjV
Y1ypN1w9nl9oSIPqqERgL4TCeqrrT0NXIVKTnJ15fvSaueap+0mW0QJYhUSEyi0rQQPz5FZleGkm
KrLKsWbjLqiEZ17zB0stXZzliwesB1L47clPkOTLqV/QWh5REaqRz0bHWGr3ZYvi5uc7/D6yWHBK
lp46aAvoHKul3NkoM6BJ+alW+v5i4H89gZXDRcMe1Qd1xEJbQbJn//miyx/960S9TstdJnrgogyX
R1y91U42sTIQ6Y5NP7rfUxzwioPeIn3/b/u4rAM/yab5vIBv6du83UdPb+gf6BlwhLIZv+NTa/tm
VsCSXBzQHj5/pnctzGWxhSUIxX3BF3v628WmmVilxJV37KDZZoEYp/x6QJegVbSNEnfiZyI0NFNC
OiAPnrBxVu2y/kcj4wFZ9HSosw0yNdVPOcQWfuKxN/3GRkKcCjhKw51iRd6dlhcNPrS2jaPEjPLL
3edPsDp1r7vFOIvOHfGM/Vo9gINS5WTFIMUS1ZA/KMm1eNEiGZ7DIrbbM1/2Kqj8txijfGaUKOGB
V367W7mGatYCkT/ibiarU1V0oIxCe1AOCNbPPzWki+KgwRdOgkaqxT8je6jEiaDLtF1HBWEVR2Gd
Y0brggiN7Si7YlLCKmDxoN5bxvSPZG9SdIoRU+fA0zgDxfD2SYe0UPj2dJP2xmh+m2eSa0RS+ubc
jq7vS7aU1pluWLQlF5T0q0bfX/elh6QY+iilfXQylMX3PUAYy0e8OZSbNsUiLNCayHzEGLtug8xo
9MDVu/x2MAZH+Tqmr+3SxDCo3MJFbq4YdQe3sUKbg17N5u7n54ft/fvnx/LagRzAj4TS+3ZXGs5v
aEvTOtro+sCxx1yuTBUB03VQdtKscSindtnrmTFvPl/5XbFKuOMShp9D7ba8/SUD/WufQpni4qJH
9tF0+97GfME2XmpV6SBklzEGG6q5mGiOueuJg4PHKE6cRZEzrhuh1nz9/MesKg7oAPwWxgUcDlDt
76SjSkMWhWWKEPtZrXc2Re6ml10/1EjTtnX+gP5JeWaK+8pjexN8WZJikYk9Q3Oul/Xjo+znMSSx
j2gp64sjAc16xXCPGZGx3ahaUV0n2IOVezEUBvOLfGqabV0brbEDyYvQTVlHRefLRujOD9AwUntU
eql8t9oB+gSmfVQyhtqP6g+NHsCMLWGVjohphyjMFnWGOHSDhZyWIbJh24CGrpXRxSnM4tkd7L+Y
iQa9LrR7Z3TD5GBEnpp8QckYpkbbikndAO9VFNrtRRwGZphp1ncQvSLbEXvjn61I1HGTlRZSulpS
d02AEYx1k5imkexMJbHqjapXk9h7I/fAZtSsrvrDBTRp54g3q4uViZYKYghysff6da/nsIOeDiIx
C/WA0HYYKJHnXiXo2D10cYt7dC3mY8UDnylg1yF8WZQuDHAwBmoUK8tx++toqx0IUEwz3UOKXeVN
TjnBmKKcvjilem6p9/cd54hvl6UgTMIkWNWuZjbF5ji14ZG7Cwn81knm29ISyO81oYu3kle58VWH
wOChDMX8pMdF98saBXkZrj3VE1NNTArysfzt4Df+4CaR/dTSBb5zmky/d80RCEFSzPwdTxbdV7Si
vfDMHUT9xH6svwWCwBIIlgxhHQowqUGU1MBBTMnU8DruJ/fUmfDlxqEbkB/0sJ8NGtlmv9q8QQxF
1+KadFPXMa5Xe7u2N+Vk6NdpppW/0ji1vymDNtsbE31JLTD6yEQXUoXuFZC4Ny/2IN2b1EVyB+19
pcOnNHQgghPLvcl3i3jAAFoVRXqhOL12XbSLq0ynxDOqmpUZIsOMjkQSLGKUe8RUsq+powvjkKuY
fPkgm8MGp5naG8Dsj3bv45RbHUc9lkhkRUqfflErA/Of1Ggd9O9VTd6iS9NuDDzWja2rej2+WHWh
/+6rGrKCGXnNN10TE5oOmGbHgdE1pvAZiIdYzekVaJ40m3eqIPvdjqlpTHu+pHradDUK21fZTE55
0+RYXs1qqv426kK7Kq3OWVy8G+dnxTzUoFXWd1eim714o7yKaGpZKFqkaou5ClBfFV/bqUd93JyY
5PoNmmD7uhDzRVbEhbNZGFzd0RTI4EnDnKqtwfzoRk2hlQdhmiInPrRG2wckEq8MSGv6oxihVyEr
3vMoamjov/gtxUU2mkCvhYN4vphl9qefdHPeluhH34LAC3+PIZQOtMlBmwSznRZyi3tLl2+7JsP2
T+R68VTFsr0qFbNPAxugyGK2PqrF1kwVZCbLDHdORrJVvotSJUdwR2RuFqDZl9+jYTvgpWBgMo+8
aRfX+DaXNZ6wXQpVsTUGiR8mc5Fy40rpnVQkq+1FPqn7aRs1TaBUMYbnz6+kd8k53zU8tSVvBp3P
6OltDLFdWMgud/GRZMw2j6OdK9FuTHo0Qz5f6B2kZrn8SAFo0IMrImFeJZy5mBlApGp4LHNlcH1L
ejkCAnx54lsc6qMHRjhHfV2fEy3zBzcvkfp2XInwRSbHYbvULt8sfOSxdzMdGqz0KiLA6yB+yzM/
9aM48UpSYVSCnvK6pz6GvZgj4S2y4aOyy2kUwYdqu53QDONfaxZUJDVI8EtSREK3HpNgRrNQ5D1z
Z7qx4jtVHz8gqZz9MQxFDT5/Ae+TDzCQtCxorVAnQUt++6bZuWIW7hSdLD3G/ynSkE42q8u8wS4+
mzGy/ffl4EVDQyHzeA/pF9zSBB/8z0DrpDgVxvFzPlcotTY1wD1oBV1yBk77/rVxwkjyOWaUmt5a
P8WCJhANNC1OjWFV8K+N6jAkDiMgRx+Mc0fko91kUMrDLZLqKHq93c0yxzmpsWrgKTXtWfRhs+zX
QhxY5GiZVnNhGFAwoHXgJNGJHNyRXRT02WU4WYz3lqEY+RFTC3p9ztesd8NoW8IOTgNAKgCB4YMQ
Kpw+yRuM3TrlgtkV8mhu5ggFqOU8PcftCJU11RdsWWhZM45zvWnBNYokWr89rtKAX+IZzaGaHKze
Nn013IyFTGOMXJLhYUZ+DGKQPZffTUxoMa1D5Qj7FiOtEOKfQ2w6UOdu2wuTh+CfYMQS7kQcFy9R
mMBUq2RYHjuvxD8jRrrXwRnGlfvCNop+kwylXgUwjJMkcOdmsHkqtb11pqG4s0voRtuZK+ZcTfQ+
ljHnBe9LAQagAFbe23eS516jC11EJ7ure1JRvAR4EaqeWNvPz/YHJ402AyEMCPMycVwlQ31a9dY0
9tFJH81u56Vh/OjgEReMM3TJz5f66Jyho0+RR18UwO2qqVFoWa1qbc0ztV64U6IGwefJ+KalSb7R
RnSRzhzsD+olWkP8h6kaGFuym7ebWEiQi+HI0Hyo2om5Q9bG38quqL5ONI+fRW9pX2TZjV8kVgIl
ibmOV2kFYCA9s8frjHqRtCHXfAU2LtPV1R47ocAmYHSVo5z7KgjFpPh9B6APicRuh2xFs+0s88/n
m/3Re0UFlTEMIzZ0HVYhMp24tvURR10ZFyoOx3VvmScPxh5q5Iko/l3YlyYyPg+0knRjWXS11WUc
KbM3JyevgSvWhzpZhakgN5NP3n1pGWeqz1dM1tv813EXytFCHYHHsYYaaopahAmkuJNX6uImo1MX
+0pJCwQWBPp9NH6DZjFYK9GnDRp9VHHonvB4HrrizOWwGjZQCEPOA4tAsYSeMa2Zt0+e8U9yVMyT
k3Bb3FDTIgxaI8Z1W+2TrV7r3ZHpmPsbx2sMmTUr+0egwLI8UAhgNi5dfM7Y2+VTXJIqsKDusckT
/JhC07rtZGLsyjpsX6q66Xc9xOh/PtAsCldoqcSBsa2Fdr04K8qiz9CNDrM02/Tok+wR5XlKPGHs
TGDcT2l3lln3/kRT6CzRg9rfov+6vIi/SkRTjogJlTHAOXoSR8tu9AOzo4Q2Nj5Vn3887z/YN0ut
MXr6zNhsmeWdkr7KnkL8XS5bb7Sw/+vqWWOEZpcj9oJJ0p/Z2PchkoWXa5gmmAvaZPWMUYEUm5N2
0SkZRvWEvN58KmTW4RJWOrtcKZ0zidR6jvt6ev9acM1jTscRWXstz04wCfttNaRAaNBOC0TBlUYP
1NnaRipxSbVNHJEd058XmqXrYWpgNm2ME0WJIywWvbv/4Q0sbVTSvEVdYBUyR63ukMZNyEniJtvi
GPmg9yisTpYocTFO7Bu7l9a5zVj+6JugQjuArtYiSQ9uTF8D57zGaxAUJGbOBab1KEnXOOV20cZr
EbQ1ZQaKLvNejNEo9kY7Fk+6F57jNb2795eOxML0BgXD97VWOaK9ogFq6PLTVGrJ90izZByMoBzO
1QXvTjina5mdEDkJo/r6Y5piPiYtbo3D7NnFbvTwGtAZ4O8QxriLm3jA63Yc95+/0/dlE4sy0VyK
Jmj6MH3efsGwixNOil7wcOhDmbOtB4qpA+QfELIxZykQgHeCsbubCoblUGHy8XII0YEJ3MLBI7uK
qT49ry/PvPh3kYXfBZbMIXobKtjF1WFDJH3EfsERBzwfPdt3Y8cpfU3R+95XQolu+Of78O4jZznK
FoIZR0zjHnu7DbhdAp42m/nQTkyx/REN8Ce3Mocdrsfzt7HNw3OYyPU0EmYTS4JvQqSQc0Wj8e2S
ZQW5FPVU55BINLL9aDSrLLBaSRcH3AugMuF1jdzYTqVW/hilEsdYeLK7UQLEipP2moFfdqbGWdb8
+2uj5bccc3RMGUpSGi5H9K94HlVKFwPlGA6lMJNoz+3p0ZTQtPl7XzRpshMeJoQbZTai3gchVZ95
6e9TCEAskF5xoADeiK7WKsXOFCm7WZlzSAN2ciRxjRA0AIJv1vEXt0nCr33Sf9HN0tzT5k3u8Ex2
L0tp3n5+GD44e4iHkztR6sEHW0u1jFaeTwibYd479+qLFWXgOgH+7aYitc+oiXwQW0iYmPItYo6Y
XawOgd6meDfanTyg5dj9sLy4vIaQU5+J3B88EOqvjIuAANMjWUcw0WFUW4FpOSLsmW5jp8OMpdDd
q2jy9K+f791HD7SobywMV9Z6vdz+OkFt4SjRlI/e0a4ng/ZYr9fhfgxj78/n67xL8ZZpDzwcPiLK
f0qXtyfVq5oW2+06O+kxcCJw3A6dRxgtmNtmbp/ewp8W93SO2ycjNIcvYzQOZ0Zx65CxfCtkrrw0
0gM+mFXIyKsZniDJ48lBoncbzYYKqClm/NEIcYkXj779/InflU6vC5LLIwjDp+GuB9Dku6OWOzOO
X3omL0YAgD72Kv02zm3xMGZ2+HOSdXzfad5TayHNAL/oHAXrg7dLyFrqRSqmJc19u+uSUsM1IyPk
uPYkGdAHVYeubxOdedYPrkJkQClfsAjBcWU95gQTQSda0eRBq4bxMRVSw/4IJ0ohOjzBC1N9HAc7
ffh8g9cvdBk7wAREQp3+IVjbVfADoSgL7CbNwxzl9eC3U+k+WEYkMCmONNgvRiuLb58vuZzSv+Pt
oplEd3Rh2PFf1nrsUbXGZHZ0dE9xk5uAUAb3OZ90h5a5DXv7zB33bqa7HKAlrpFHYbrD9fr27U1V
gf7aZEKtBRZ+7Tn1HjeZbKvjlfwdeYFhr40DKh4SD0wDgYNDL6dyq6spav4J/wf9p3RbdL1zXS5a
EVqbnku1392Jr79w0VSjK0nBqi779Vf0GIYOybjGzk9DGN4ZnZHjsJZjShYP+Y8pUpSDW+TJnVbI
P/ilKs+N6dIAqnL7Cqfysx3ljy5D2gSgn4Fc84kbb39Mbhpzr+tyQF+t2Q8TIHv03UOshqvboUAm
WVH0bTFbm2m2b0wnvWpqkiV3aA65q53wjlV2CF49k1e9VPSOLoXIfnx+etYHdtktZs5LD4PsFCjf
2x/oFCh3jF5oH2j1uScA8Z3fDan5pPbKdCAU/DtZ+W12sMrJ0Nc004oJ5Cm18SlXkeR9dvtBuU5E
X5zDib1LBSwwitBF6ORzNdo84tuHC5WmUcMwTk5Mj3JafvEQdl9GW4zNZY8e/rDNxnB+VFCrQFTM
ytT6O2lBpuPxh5fRptGAGp8p699vN/ZYi+4yBgJAw9eKyM6gl5pTzf2xKJz2uaxgvfleg6yppydG
YJTJOf79OjqwBQBooP0xVERj1Ft9DZ2g2AtLGMpwelLnEqnVzNsNbWwsYihNck7xeR10X5eje0+B
p5FJrnNg6SQNCKtkAc0UjAcsfcZ/KkvA4wfArnTa+APaCtsxYjR1JvEjr+d1/h0JXxdHUg3ZCOof
+IZvX7djyrzuPSxSAMTaG2OcbmlT/+F/HOfQ3LfDKI68ermpEvU+jPoL0BaaP3ewyXpN+8H4CbXl
dA/9eDtp/V4rlb1ezN9sDc8ZOpuNH8Y9JOHpQuAM68O7wynJOVaa68vKxRNPDbep1h5qxU43RWvb
QdK1e+kM27BV710MQ/zBgOQ8h9N9UQ+HtqH6A+1+oQt5RID1azdqRxtnRi8XW2TWb+MMnaS5LXdt
5z10YX0xNNYB4Y99G03OYjGzH/CK8I1ovBhgdEZl9TNK8W+fp+igi+Jyroo/c8YQdozvirF6ILZM
1/yNL8DFcC0san7C/DjP9hfXLbd5Y2yyCIEEv5XGSZTeLUiN+jClHuYMUttoOU56biayoDdxbXaa
33riPpT6wEC8gDXTJt5zuqhkxc0QYdquDb6ORK+jiZOLaACMtPDR7ayLFAviWTPvGqs5dIot/NGB
FWKONsQuJQ+cerw3aA8eBmfEeL5Q8jLADXE65h0GjK1SXLeRe+HBrqN5nj6kGdmSl3QL2nKnjhZi
D+VJ8/AItJoLr1CPsSnKDcqsuq/m3R0swt3gThcYq96Qx7p+b6tfR9QJND55v2+nZ0Wdd1HcMd0s
9rUbXQtH3YHyuPWq+mgVwEw6Ldv1pX2AuLufHVrcqYUQiz15vpw7jKbG5qm1u11CSezrsQM1r8YE
MKpPkeIGYppTX4mMC5npaCTlinoZxcYPNZIbta/ta7BZO4uBNUYCXJiTjI+Zl/gNQ3+1ix+YhGcH
z6iO2Rhd6l56KPXiIjenK8yykUkb0pcw5cgYmvw5Zxq+LVNWHJOYa4ZR13XUWN9hiJd+qMutE3ob
S9qbQSmvwVWDZLFfmj6/got/ozPL3DCq3ibSdnxnjvt9a0UHaCUt+1WeRNFeyMrDjFx/lDinbmRr
B1h0nTrhBHaZYQeavbhF3T4i0rp0qKNLABkBgpM7yGclnrvR0yCqizAx79IwRSCKDzMpzGdpKb9Q
Ldpr0WMTznclsqR9HH4xyWv2Ra6liD/n3VHk5otuxbtwMLdRL9NjU3vXCjKQDNGqZFM6400Ck154
xS91tnmp7hwIw9mYMCjGSPQBAyI0ZUQeMPK6bHMhN+7kbQQ9ezcZgz4sN63dVkhMQy4A7AAzuo/A
VSBCF09Nvlu0jFyJXafmbOdoDlqZH83xZY6rL51tHPkXN7D8byOkfNW8/gMEH2frIj1kQ/MbSYqD
KsXXuTWvmC5v7bl+6cfm3k3mp1Q3Hqoo/m5aI03t9C6b7Xu7t37oU7WxY/vC6NTnNLO3VRlPTNyV
ndP3eweogqo0X2xo5mjiGLsK903MardWnxx7uuU1Y71Zy38UbT1sqJx/q3Ozy0cxb9WwOMaRdVFW
1S0M/H01Ny9VZ1yOrX4SlXD8qut2KqJmPgO5Z8nIcA8VT7sIx/kGwbnvDbaJsC/b2ylTbmRi3hYd
5j8g8yX8tey7ZoiHMomfB5l9A7GCBr+rBUMn913mfBnKfssUeCMxNwXg+BV2Ie7qRXtjDghVDPoV
GkDFZhTxrdnaF/aExWbjpl/tZFYwPVMDzZ15QeVA5HbQ9+hhoprJ1PqqPVzkClgMxtgbCXI0xPYy
sFLxNNuLmVinbRvNvFVyJ8C3c58qMFsIMENu/tS66hIb8Mov6uJ32fcnvW5P9TDyDprAVJMbK5Yv
s4zu07q7sMYxhlDeXKSeuE0U9xR7zd7VMVAoZXPoHf2n2nv3dM0Atli+Xvetb+YOipVCvci0KlC6
8g64yq0RJvtpUPbSlbsOSwB/LsfFQ9HPw/JBDvPBdhd7IifB988ebnA22DMjfVInNfcVM452oRte
RFqys+PhJaqKGy2rrkK7u9Wj7gvOqwGOdweha5eZalwhav+z95y9J7pDiGFf3zrbCjd3hA83kNOD
SC1vcn1wAs1ovtMHvcQSUARIgW6FcANnsEIfauodkpDHalIfCw3JaqR2NiAmDu4Y3scK+5HLr+Pk
/USNboul8LehCL9BkLiprOmL6jTXhRe9tNV8lRfaQ4uqvRmj4+l2ogpGY9C3WQutC5lNGPMhBunl
U2lXIP7mGPAWQ2Eltzj+KIZM8wHw0e8qElFg6NEX1H12UAEDTD4FI2F98Gtg1r7lIlCYtpu61LYG
jgVAK9Nf8Fh3sOQ2lmsCi5G99PMqvS7L/ACQ+UJbaAWtOLWDPFpDFVRJhARHubOtcmvI5ELEs6/o
xNbIiDeVJh+hfqGqCiK9jVSkUUUSgC7WfIlE6baX9n1V6ffE7b1XjIdBDKcQkYCjNTebKPUuIF9i
4WYpvpWJUyoBnmIqcGEo4ZYr8Gc6a4+hmn9ze6P2CREGJmDuS9wUj1WtbhCauOu86iGv7cciNq56
TJ+nnFA+WcYFGHqUvJdYjD20Xw99oA6NgkuKckqV4Y4pxXU2qc9mZd9MJqK5Zml8Gzqj8oel+9Dj
4IONYL4NO1yzXdjeoJ72oUtB23AJROGzK4CLC+emGeJtFJnbOhI3VjluR1lhBsPQHqqhtQeX8ohD
y1bPQ4jaDZ5qjbHXuDMVWzq+Shnto7Qv+ZKtS1sWJ/CUUGnQDnKKea+p/Ptdf+qreZu5+lFL69sW
66aKI5yaxU9PnS+72HP90Bgyv1PHm5mxxpzi+ls1N07UfvccbGKGELyAEsx0/9RCD32tGzYYcpv4
OcQvqFleUCKASp5p0MFa3yCCf6RIvPSU8aKq48xv8nlTarKE9OOYN7NhXbW5Vh5REyRnd+9VbGQd
Gq2xyalN+Fawg3yeUs1n6Py7UNshmJw2gEl9LYhbphJel9jy2pGxYcaGACYvZR40M5CN/lV01S89
UwMFW52sHpmiI4Rj6iDS+otGc79qbXvZRNNeoGOhQ68KbECwPrCMk2kmv0JFP4oCfTYDG6+wNwLh
zru+qC8TN7kHp+qnTvKokR+0lax9dYB+rKa4RXtecdJMeaYp+WHdAQ4TFiGW7+/EuGUfm1XRWihl
Jl1z8KKkHwKn1Kyd5ySRc6Yr8WFV9ddiS2Hwd8mPz0uvtZZyhEUfn6a2UR+RwRi2TSiyLd2Yc/rN
H65HkxuBBRhhcCverud23KYmIHTYXFNU+6DiyNLcech/yyQRd24quzPb+b6PgH4SPCt01Fwa/Wuz
CKMI0ebH1o5KBvtqUSTZ3nGUDEyn/d3Oi3BrRUazM6qpOH7eH3htAKyLKmY69CZNRli0ft4+61A3
XtLYYOIIUa0vJktCbwK6IkMj9HPqje1Uwm+kvMGlVm/Dr40EkcaAWtkOndoEyVxm+89/00eb4S7u
jYugJwCQVU3r4eOt1MpE5hcpaN4mnVn+zhZ/P7uo4rtcs+vtXET1CwqVzf/wHtBY0R16bfA11sqA
yQTuJGuh1qUSR+cAp4Dx0p6VKtm1Wtf80eIwvaWDMAxBXzri6fPnfl9cc8bBYixyep7J+1i9Cs8Q
buKkOYSeujvhNKZvJD7BcALKZKMIbMAYMVRnBhkfbDYzHDR06GaSsKyBCJYEKGp4VYTRD44/i8ar
M+2Kxmox2x1LnCuiaHhIzFb/aXaGdY6Y9Qr+Xx0/xLEXgB42a5T2q0/N6TNXZYrnHlMUyGnRNWhf
oc1kwgkwteK+sCeT8b3EeHKrlEmo+W5t5k8w7os7I9LjhsKkAv9P8dHdxNM0xH6cUe9ko2z/JLkx
YowumsYvoPP5Ua2aD1kOiKb0LiRqRUHixsUODcHrrlSq61iYg/WURWWtAflA/vjSzUXt/MZ5JIa8
Uivgo2tjzF6mKnLHjQAOrG69wcs5KB5+5MiwDilJAmXyo7Bz/WvLyLj0vbJ3oK5KZCECHQHy4Qpv
3/L3mDvC9vPWib9lD+kc7QxB5pINY7tJzHHG4KSuLBr0dXkfL/thGVl+mMlhMt/TkB3cZoo2/UAa
0CRp6vvYDUKzbWGccmmAxjY1/K/CeM6uQ+yd631hpG28K8MoQoKNes3cKIM+Ov5cFyo3m1JBbpz0
uKRoqYf20RiGkdKo1PMXzDzY28qT15U9d7dWM1EHjlNE4iHVwrmajZFr+/NP4YPrBRkLejyWpkPF
9VZty1HOSe9WTnus9Qq3LATQSOa62Z33OZlreqa19H5sAucYchbxHooSxL3VKYzzugZp309HhBfo
Z8jJ2JYQbHfoOnq7Zg6dK2WgFYNPqb0LjXh8QPzBfPj8kd93M/kRDE7pHCJLZnrrRn/EFNcCVon9
F2OVSy4aQ/qjjLpfzWi7AYDv5jJ3535fuvoP05EdcHNEmT2Y84fPf8m7zSfuIV5uEnkN7iJ71Wcz
Wr1leItm6YiN5DUSg+mLrVZiBxlY3/zzUjo4LFBQ3LZAJ1cbj1kMF3DsmcfScWt3g33p+KvqFkDf
5HbwGD9f7aP3jGYDtAuWAqSyjrAqftZqL4rpiMyc8sU0egeXy+Guwdf7EGWDsY8qTCXB6yR4BFP/
Sz6IMyf7Xbxlc7nbGK5w3y840bdBvm6Z8fR9bR3DsCd8DDU0pqNWJuNTUo7ZRMUdjXDEis62d1C4
qHc+34Pl778JuKyPFwH9Yo0tgKn6dn3VgZoK4U4s8vzFzdSHIFUs4drDrrFNcVMmTATPkB8/XJI8
EcEWYAP0698u6Zi10o7UCEdVz+UfUC39N+C8IT1TEV05Ux7/o3ELmRvPCHRzoUACxF5nU3jYW5ml
WPOx9+CuFIkDyyE29FMees+Kq7fnwscSjd7tKYPeV9NK5tmri7uPZB8SdDHsnJA+P+G0WJ6w2xXf
BjWV34jo4Z3jdM7J9nL7BvWI5o65kf0k1Tm5zY1u+OmmnvzxP7znv37TKomCQkJ+VcXq0auBce/a
zK6823iMPOtotX3ZBp5bJc+fr/kK4P9sI1Zvuh4jW6GKnrFV66vxyhsKrwCDTZed10GTAyh61mCN
PGXxqebisnxJbw7M1pAZP2Fv0BXNcn6YX4quyE/cDJoVdIOu0M2sNK5DXRpCPygIg6ADoUUgVTUt
E95Wsb2iOKlozt9H0tIeiCDERlBN/Zd06mZzYyiWWwd8mDienHnoJRx+9tCrkSkFUNj1SW0eofk4
cDoZ7l+qYVnMgUxDyDvR4m1xPWp9/RsTmg6/bLUVxcHShv4yh2ALjt2xRLVjm7zwIEDJVRdqGil3
Dqf3N47Vs3KJFY7m+DjRWtOtoqrKbZs553g4H0SmxajklUvAZHsNu9amLnTsWoUk72gXuhJpO8+G
cpJNQmxSMQGg6HpjExb/Chjga2XCTUBGwh9Y21qTRiBTxigkZd2iiUdfdsL9Nsn0LPtuFYaQYVlo
ytBcwB4vIner99TEXdkLg9EkgILqqbblb6ucR7+xQz4JbzoH3lrdov8tByYUfVMKZNCvb6NeBW7Z
UBURHRWzUYN8cutLNWHClHL1nimYPlwKOBYzaEAfZPJvlwoNOTOlqMuTm7T6RWnJcUOjTtu5GCGc
yQ1Wh+T1qQDBEVwBeDB1XM13q05gO6p3ED57d8Zg1Q6NCw8iRZDNYt6XveVdiCLGsHgxmvn8Q1u/
P8IrUBHN8VTUzXBwXL2/aRhSN0XC+FgrhoODKmK/116jKTtFDsWW+uL/KDuT5kiRdIv+IsxwZrZA
DBpDc0raYJmSksmZcRz49e9E9qZL3dZprxZlVoOlpBC4f8O95/4tOO/P/vjf3my0HvwVMihEqoS7
9XsjupHdA39GyUvPzYPXJgdlNazm4CPEk8PdOBnmCZeW4z2G3ZiahzTMO+MYjgsz0LLvp5hT3ScL
nfSqOgYb6/01a8f659Hz5xuE9sbCjL+fhfz//MU3KzrFuTTEkUmuOe08BpZ+rLOVUorpeZXHvjWZ
6XHeJgbflWEhhV7KftwQQa99ExsyRUkoSMzSf/ldfX8iz58cABX2tH8mGt8pH5NYus418/C4Khk+
ZJsYvopx2663Uq9/0SP+t8cCAxtvDY4bVCvfHn46GTeoqMwvs2pe2ff23sSqKGQngJdRfzjbWH79
7wfxW5/+51OnmGFYg0eDN+Hbdd8SvRHURKbDqirSZ8kqfIcOrXjUY+nvTavOkrpt178UGeen+/uz
eFZynFEwkB2/R43Ifurt9VyUr2JMK6absm6xxvSWd2eMoXWbjc6Yx6OzrlCmqyWX1w3Jin+Dw/4R
tPzHt3EGaJy5d0igzufDv43ilJrKOeDivTDrxXwRPTR21zEUi7xleSODyFtwnDHv3xWu1/1aLLO9
HLclvy5Kjo5kCGV6V5UBvCoUaQROMBJDrGukDWbgBWdPlNLddYndGaTGVN02PeRpwVxamAj5Emvb
6r8pGr4faOcnlY+VzxQ7BpSCb48Pc8xxOFvLL8em0Idc+etuBLf6OPY2UqK5JdZe578QPJn/z0P7
X1+Ytic8j0+5+P75SY7zylthEb5zXqmR1OVNgq09dGE+JvzTf6lSzs/k998bLhP8LoyxueLPz/S/
/d78sqgZaOCFzGSD6bV0cN1iMTbU38hh/+3NZ4J2znLmJuLg/OcXyibX3ObUKS8C9JZe3Faz3z/M
A1jddlaW9xf+wPfx5fld/DMxc3kxeBP9bz/XIHl2jIxksUmwu45oNu06QjJTlvs5E/aQEBYY6cz0
76Yms+YrsULwSgJYzv45jpeURSgqxi9oU+XL/z4lvqcr/fnWYGJi8kGafkYN//OTmG13Vo2w5CWb
K6bHz31gT1cDS8+dQwAaaqXmA6IF5ghEhWQ9mllS1CyotWtWP5ztsYV4KOPQpR+1toT0r4wtDgYl
A0LiXx6O76q/P98q5dd5DAymA+rhP7/VEWTrmGHmPFZ5xxXBYnk5bMzAT8bU+XaMaqDapUWfsmlj
hOZ18OeqfjmEUxdG2DKM2K6r4j7TQ3VjrR3Ys2yqHff4vz/Q//KmgtpECXmWsfHSfCuoJDws7TiC
LFOfyKOUfO6nopHBIWg84JFdse3X2V3iBtDi32SR3x7qMzWFspGvzKjCQvD97Z6V2jbyBnrJhTem
tvE+pUE3fmjoARebma+P//vn/Ha98MUQs+LpPA+DySf/HhkjDUyGDUPnCwtgStSbksK/zvJdW+ox
JilNJ8Tk/A1m+u3D/dcX5b3Fdsgo5j9U9RyvqhapAZgCc8HezM/LvM5u7lBVWbuVwKMdgosltrTx
1yLmzxH7b2fTn69NmQy45Fwv8Db88+mb1zKA+LARhE5yQ7p3MRb4V0w+3OKuR3n/0olN4ArOlFSs
xDbHiy05YSgSWd3k4BZWu4zknKUkHXLyNUm1ygGDxCL0y0q4/OdsDcgeC8/anpTuexiX2Il/mwtD
GNvrHZbPQF96pElmcCkgUj053mA1ST4Xukx0a2gz0r45Z7heJO5ovY61TjZnS2+K2ZjHpLDr7atv
c3HtWh0GDRByvk6craimJBQD7itvzs3ySoxWeTOW1vKznlBlx6tYGGurtjPySHiNU7C/zgO80aMY
CDlZG+9uUp449VQzkXS7mX220eRIuoe5qOKmXcFW1MzV36AFTP2uESZOsz4vZx6bQCxvnJh9ekFC
qPewEbi6JZvuxaOXmeY5mK3yOkAfm1f/yjIyPBJmktaT6609vGj6tdPYalQYbbAt4riupnorMgw3
MZyKoT2UTGTJG7drd9zlperYpKeFDz8kXzkOsjpIT307O6+VLPVLWhhTcJ0Wk1PvSUMlZHZumoYA
eB04F2WeFVQyZhr8BMdg3AewgibWuO6C2GcW673kh8YH2pqh3sHBENWxFmMuI2FtHW52OTvVM1v6
zo2GilJwj9IqfPNy9y9TrO9Xzb8eU8iE5xsH3/X3Q7JDwMFlYuaXIHHKty3zvCc0I4AEHJH6X2Tq
uofSN1Om7tLISxIQDecHZ2Z2peHnXOpJz1FWDeX/02LAaQFKDxIcZtazKPrbBTg6trM5JSbltRNG
YrKNiyZrgc2CKcI7lXba/u3K/T7vOH9FZsN8QZKROSn+o/z1TX8q2b1bVqPRYQ5mvyKzCYz3obWs
675WRn1oDN155ywKCUIA26mxwzm13AoxeH9jrH8/uphV4KDHFsek77ws+PYJzAMjbEJtq8uF5PH3
gnf3y2+lHVn9kLEtL7Mz9c87QBbI/tLlfG8Q/zwS9N1A++Hmc1J/+ygmwp427fg5QVt6euZv9qPw
NWixMZPeZ85jb+xDscynuc2Hn/U2BBd8TsYnLXr+ma+p+O3JynmDEmP+7VgFAxqer+1vBysLXVyC
Fn4pNOrfSkxZwqwSHrmnFuoiheDZlwcCTVAGhFW5XopcKRWbU7ocmroyE2UgGVnshciD0tkiL7Wg
oxTQhPoZY12rhTiOytSRGVSUkPhon9sScb3v1uLgrVl2m/GgX89FMDxOW9+d1eb9/dhI5gRbiDUQ
YKYzRrlhtb9HWSG47aRqP0XaVZxrROLCL0V8MpM6kfYyjbfK6vauN5RvMzCAU664kGLOik4lee0w
hkJd5Rw8tvHQI4bUiA2rSZdk7Qr92GiR3nYN8VRROlXpzzksq9uxz9HqqVKjSZrTrsPHwAp63fft
mF+tnZPfFP0Gu25OpxvWkeKotiK7DKaAyA20b+19V3icSetgHIRVbDuQSiEhBYF82kbnq8zT6qpI
SaE0LWKZUREt65UD/uIRnpGO3aLNLpqpLmJK1u78j83ehzyzL3oz30NDqm5LTzU7hvaPxpaGR0Um
SMzo0P+yiSu4GKpt+qhCwkibrRqSEF4VgkC29c0MzMyAU/DplK7zsja+e88xYP/sy3m9CbbKu8cx
0e0Qo+pDWeSSYNezECVkLH8s8VccpWXMjyo1yitGj8vHaPrzBVPcAXHMNrS/nX40TqbViicCEddo
mOrgOkcA8JimPeWqDNA8y+lrbl0/URnx2tuMD9GbvfCQtmMbN73hXjfacq+c1favZ6sTmBXBTSVl
14U74j3wkvgaLROhq8ewtrMTE+s21lsXxni1ZcIufnlkMdKdEP/Zt45dGj9yJ91ierYlknkrmkNa
qA3BtnKeZlOoH8bSaQQ+VX+3SZnvh8VW0ThbfbwYDIqbUD2NhZVdOL4eVuThS580tQYqVulzoG1d
3md97SZqIQlpWbYgwUbIQzOq4Xa2zGVvNwgBwGUIAyUPLop4WLz+VK2D2LXDIHcVf07ipyUa3bBv
d0jwvIecWiCLdFWvUTE4iErDgJWiV1c7dsDlszA7+24dpbf3oW1EeT3nqNAE6s2VPc6VK4rihcqj
+XTPmS/eMg5JCwLsQF+XxWVBu9CtLii6CTFvRIvuH/LU7Z+bdrOfCVcYIhex5G3Gx3vnLr54m2ek
LTXuwsvGXOY66sJmi3WfdqwUAU8NqD7QMKGuK3UVxo3yt58jeV7gw6iEhEZ7vTVoVco6NKLaH0Mz
9het25veQS2+lC49zGgiSwtiGoIhJgThrho76FLMwwlDsIIjgjP/yCtQRWU4dscFP0dUWjQ9nsS9
XbbuYzrm75UpZNzWQQ4VcQuQT7d7GurHDhlh1PedE9XjmO7I2Zivt1RlR5IQqmRbrQzsSxNcYnnk
U5cgrXacfOE7lZdzW9glcUSghNVDGGjnbU773L5wyjF4WP3GeC4K1/io7HYpdo1q7CfYjELHysyt
27oIqYqWlaCgWIRzsFtr38V3EDqIo2EZEn6AnrEHK1UgQUYnUNbJOgxTtg+mXI/JTCMnIz6uASGb
UXzqphtvSmf9Wa/QKM3BnfYMyQIAfumwqxV5XHnt5Q7ILuSad2a5oiYGuqlv2oYlx/WCu8f83JY+
PPeJvbZvSrtlbBvNxmJa5YXKwnVq+Ebczttp6WcnRqbmidkcHnhzytefTgckjSWMEXPOsXKevBAE
WuZY2aEcey+qmO/smomKM7Kn3LzJJLkXu0Zrl3IsrNShXIaVQWPmfzD/VE/EJy8wPZR80k7nfk3D
PN63ZetEKuhbvl/plXEwyG2/rcKOBogndzlT1qeW5cNe+unyWFii309hp3YyD9rLOcRDjuOx/zmI
taErdhojaR1Rfkg9yxhjEc70SRPiMviqiBqyaZEK0T/a2AsM9zA2aQEzXUK38jzUNda0zojufV0k
Wy3N6yDLayYirEZOnpFuG2IR1b6V1eRdIJ8fL5G/D5ewpu3IaOfqGDBARddnTU9550DcKUUnEbUu
Bg1h01+uRVa/onr3eZbDBQ2GRVVwqqx1fE6VcRsoq0bC6okMtacoKYXNgdDpbZLhL0ODKDxrUui4
teUdznqxE3G34TtqJ/uSyp+xWcXbV1YwehPQ7N2lozOi7My+f5BVKG+Cqalu3DC1jl1m2z9KTHln
TSDS7MVQKbGq9kiDn5lbS8qQs72UpbVdoDMhuXcUY5JmVnO3cX89DQF3DpBW42poff8yX4LlOUPe
eFxWP3geFdkikT0v1bGswGmSyKAynbjjwL+WixFcz2FeUMor4+AOcn0QhnAivgN1sTQiP5ZlU3Il
ZO1ThxMiGZtW7113SAlgbUpwJKOxc5u2vLS8tLgEzRYcl9Ho1h3o0vyAJYXQ1o1qao+FFhNJqtCc
kj9RBvsurMIEVWlxssVq3OejA6o/d6f1Z8hBbCK38dD583CI19wvHWwkuoEZ0GTjc5am9cEnPQfy
VCW7fcpbe73R6kGfqeuj3UleA4IAhM6ya2wr1okIUErcFhttinEgsTKy+kqhvQtZAwPkwygSL22f
bKkNUtEt77moV/s4l735I1/LYT8460janmwfxgk/fdC17cPEsPJHBziUdMk6vZlnXtNOoYEivHqI
RT2V14h83D2sWf0A6yR7yKT8yHS1nVCV+Q9Bypk1rtrZa8gXj27XDa8MGvGQLAiah6p3H0ur3Q6E
G1tcn5X5q/WI3yXlrrvQQk1HU6z2hcG2AilC5TfB0e4hma5rY+3DjNZOjaQQtgi546opgxtXpQE0
1/z8Lml2P0iwIqWzIF7aubjpZNs8VUr+DpuwjMOiDY/G7DIAy6om2XAlPJlL6hLa5k87q6omZg5M
uNBSGYee8OG72lw7Svg039G2D3d+U9RxZeqRBIqm/got2e6WWnWkQnvOfrIn94AWX/5MKW0iQUTM
Dp6kFVlNhrR9Y+m3Kq8izLR36ki4w3IZjDo72IVLgafHYjkxxF4PvcWF01Pb7WYI8Vd2a31VbFtx
LJnG0e1c9+A0lnnlmYN4b2FCULwhZe4hr/WMC0x6UlNA1+nXkXdcaGl0TdToyfMO4JVYRY9Glb77
05NhfwXEBnSzdHYtyYHJrLPy4I2bxJGFLAAzHZcdgl88v3ViVfI8xOjpqrTdGg+zJ/K7KqtDxO5K
RtrItt3U1eMudXr3Og1YBDnK9z/m0pc35jBNcT1Y2V02pykDEhcltrs0JmN81SdVO1TXwBf9eKOu
uW2nZdgv3uhfzQ1Z3tHq+MOXw5VIDbE2zZ0l5u2DdLLtiefWew4W2V65BrPlrVrUbSVVYEWj1Rdv
9ELltbS68Sd71/aicJv+V+VyIEaZ9lgoT40VcBIjLXMjJxfFS9iaZRGtg+vxTeIBW48WV+M1TQD3
qpPSB0aqDivU1LXlcYou2c3ozVpGlQiKnVcRgmh1bvVWBnJ7tSyyI5hWmC9GVhO7bCz2R+8tfC2j
sJ29SbBJGWniW49hawQnMoymKpqtqb5x08nf8V+4uMi/fM9qx7sIVZpdSOxPOw+c0bXwS+vkr4Z9
5NF2jmvjOm9GAd15yCrvDYnyOu4n4qbuBDfeo5em6hQMG0o9w7KPgzkMN/2oxWWvBD5F42yFU7Bt
nqvM6G7Lbdh+2ap3i2gYe+LVpeEfslwvU9SrZfywc3++JzumSNJi4WcwhyXYogazdhZNehzuNrtt
rgC/mjcTlngzVqvQ7+s4VnnUee4M27bsd9TyZlzMnXmX+R0aoALIcdU1TSx4YO86MiyeisE2Dula
WW8oZ8x4Hqd5iTDZrrsKddONSn2LjV6LUL23nJ95NpwpofP0Q/Yt7Z50DH0x+h1xNks1vNthgTi9
cTsLYK/iXDeMzi6idiW+kTIRQIOddv2uJN3oduEhPtbk1yZiy5rrDT71lyT46MGddPhAsJDeD74s
ftRzOzO38pB9kpI7Y0soe7XHg+/eiNbX9wIGAXBWK+RocVdXvEzlglUEq/XTmQ3JeeOFwxLVHMwe
TM9hAleQtz+bKp/hDFZFMrrleOW1W3nPJt+9ztBz3puOKo4rGJJfuWKxsLP8zk6EkzL5ycLQ4Mwh
tJfF3EQ4BvfJi2X14bEZfB4IfEEHR43pZV/U+pRjPMG/opRM+jw76z5FWb8XrAxq6pW5H+JMNa4f
5Wbm7sQwt9tRI15cY+o8yWhwwjFnMoWu4xxY4hZJaZW/t8BBD2vU6/YBy7O6gCVkuQRWypGeVE48
+KLPmXNu9XjUExTbbNW+jwpiLq4h6YZR46fzCXRvh3pqWn9kZlb9MLxeXxgkiVGInWEdKx7UXcau
5Xqqx5Xzo7Z2fdDIpFULRndiA2KRFdZnlVuYIRZr+Biatr5aAds95QUyd1JCp8TKNzBnneTacDHm
ooVxTtDf8l1tr5+MFHEXVs0wc+t5sL1JtbvLRuA2bCT0jjFQehRSbzSfOMtJ6lmyIeZ3Hn6An/Kc
8wihjZniUVVtww53Kz5b6ZHUKp3bboR+21k+8KR6+SDleYrTvrE5cE2r/4IcmV25YyMwgxq1+Wqn
dnPgkHWw0tUDl51vHLdtHHZp3q6/ttlubobQtmGDq/oSyD/PsOE6uyEdfoXppFlp5vYHQ5Dh0DeZ
kQhKq0So1UvwM5ZJep5njBmKcuSt98TjuQe9Bc1Vu1IEt2FjP4vZ+CXCIbu3qr57InSmejEGK3ia
5SY+NrKN4mqmO8r4YWPh5CrK6iL/UWY5Q8l6xvs6heNVxuYii1xz3XY+vWwi/HwrYojrBS9978PC
ZUytA35c3FL6opz88n3Ez3ycKThfhA6HdxRs6gFFfnfTS6/m8HZHEg1bOT07ht/4ybKJ6iuAGntt
zIZ7X5iG894qhsx22PtJuQKEoSB31I2TWhM+PHfBegg9/IReRcYEHbu0lbwFUlf4xWpfljsYJ/7O
Dsl0y11bf3D8rvty6q2rzdqcJ7z8iD9sY6HfXEfrvk8b/keG97ctQ+bEpkNJRhi9O+WtK243W+dY
tPqBw9sqXs3ctxNQhOl1ndLup7V4IdyoilrSXQ4k12YYpedX3AbBbvCYNSx5+9Y17qM5u+i4x/Ha
oYCNelf/CJg4xeHsAFhVwMaQHnrJgo5tP6izkLUs7+jquFoq8S4tRaJVxv4bq+BlULW349bcZzL7
qBXjY4owH8J5FAziwQr0SZv2FlPRkP7cL1ipM9gSjrLcBKJWn/h+rncGDzapUEGUz+OBkGDFjma1
40HKG3sNsQaTzLfTnrvR42H3G5jeR/3ZRlzbRkNbv50KF4d8WAbvAVXesQuHcE+27nAIN7k3m+1R
tnWZWH6e0//hdcq24QqJ66Mt+ueitF/KDPe4m8Kcnxd+zxyYx7QM3lQz/M671I+rumq4L1g3c7s8
ZSGftW6+CFq2E89QV+wSj92yvHfeGcvjbFXkQ/re+Zn7PA2OwleppqgwcYjqLR/3buB9sGiwmSDM
H91Q3XbI4okLq7ClSetQlwL/wDZakdbVa+hlc7x0jdwxBSbWi4Po0KtcJavdva2tfKa+TcAE8QcE
OozRe1wsqxtleYqpyvztZUsa55jfOYerlwHzTUwpiT9LYGTvhdAHnZefVdHR0GmsyNYM6Ryp+mky
NkGeg+kllXL9OLOYUlWqmSK/WzFKywapG4HxxjL/msfspvfyPFZDFRzRyAw7f4bqloPyiUSBaTVc
wlc/MCZmfKZ3MbQlx5av3OEXAp/1qIJWvI5r1X3BuWqIR+jUsfB4zSO/mRyQE5Y3P7e+0zJ7NKq9
14cONHiakfsiLcQpr5p2l2rJQqfF9xpYermwLcn6KVSefbVhSjwNpZ7KaJTBhI/VA/CvAjMpgxxQ
OZSVeE4389rNS9rarvHlHWAMkZxFeAn4nf6zs0wqM3yoP8K111fNFhJKH3rF+LRm/nTs6MeuczW1
O3eW6nE2iorc9EVOJ0s5aWxrRO4RI94z0y1sjMvNUhaOKBu40Wo4rzz4rAYN31OxEKW40F4Pks7s
jWOzbvlB48xFVM6vC958vav63iNNbVlvixqId4/49FbNXHxkz4DDZDi7U65e7lVWsG7t7fDBD9YA
eyV8apNMmudAdeabO+VcsDMxFGy5NhktqeV8ZqUZ7EbDGDCbq/wiwB8aiy24XMxUJ0aD+9AtxD2F
0C9I+jdV0B7b1K8ucGnQTaRXdsN6TY14HGaDbgG3Zp/XoARquHZTIB7wgTFjIagnsrXz2zeCr9kB
NOa4TJrw56l4WtUbOzksW4H3Wria6UPTZmi+HBXXYHtsDC0RcgdWiJPznOUkU5ZZ82NdZAVjPpAX
dlq9LfO67GHNi5utJp/C8rWNhaQUsEGL61UZDJuD7dJ0+vwAFv289UeUgPzplAY4rp2pe/Mn/zMP
hnrfaefZ7PP7oaYcNXLG9MWIDgMtmr8dyxHF5dRf5kF5tHzBD1zph0DwltSBlRjCNiJ0+I9w3t58
MT1OhX0yJznEg1HcTE54g7fxfvGmNbJb767m0It13cxJ2ONI40QOCfLJCq5hs8332PE/K9m/irFj
SGz0Hp3p8FRb09tEswIBP9+vQTkmKJOGJK/wTBuSGpGsVLIUCM2BZ6esh82SgiKt/+pXncbQvXWc
l+bDBnnw4JAPZg1Uta1Y97kvrX3OuwzMurOpTkyCHm5oO/1bozWc64DW4s2STXqnht5JtiH0IydU
zn2mem9HZG3FpCbw4i6dnpw6H/aN3dc3xrgREFM3D6ll5pHbzlM0meGe2+Z9mtIf0I3Y+5KmAKkk
O1FB31krJBJjWw7SZ+ZYpXSDRcnaYXSZ7Y2DCvgoRvqJbWqWz8IHV5DD+numdQtimCXmBSsXl+CV
aXlqvbW9mlplXBFz6j4yrRI3ckVkGOUTshkG2n73aJXdz4JAmYj+Md0zvMr2atFdnOby0ixKYDQy
ey3m/qJXK5OSpWAB7SKhSMMvKK0igtI+xEiTxWGz1ksn5eCvbOlyGVMitbm//rCCJryoiQVA8U0z
m9vdVU1UJhmWVhObKz6rusBE5cxQmu2SVCH+X47S+laza0vG3rhyi5paeiSf1Ca+0OMPNuArJq5b
yYOszMshMG7WFpGL21uviDuBo5g2kec5fQXxLsOuGhuHzrz8NU2NuReeZnWkg5vNHUcYl8Z+tXB/
TY6B2zfVRzlb1Np194juEeBA+y7ds6gGezIihXVvjarepZ1GsejM/NmNyJLK8dmEB6T4deOk+PCy
l3SVJ4tZHEs3/VD33oU38W7bZphd9V5xNYspj0uLrjRoM/AgXfYcDsQWGFSDlxCojGtycfL9kjMR
LvN8O2ZG89YA/7ia5brErSe/oMWA5IDJd8xdPPWqqe7x2hKRoNeDRfOOni88uGqSV8OcM0j1BrWv
eFhi19GPVYa1bdRuFa2dSbxNptxdr4eQZ2P4BPneP8O7m/au0WXkZs6XyoCkXYQ5e77VhPzCjI0y
2ryviu1VL9UT1oBrb2AR40vNrWpwe6L5ZAbU9kf06e+hN13TDh8JkPsaYRQxKPWeVnj1yZYXNV1M
Q5ySr186MhliSAAixv5+O6+Wug6BX7zxS3HjTeY/0YHIiIH+IxFkBDMtY5ksLTN+YWxFIuZ+l2EQ
jRm+rpx5+oaSwIn8ub0JpyxkCamfhGuwgZybUy75VLy8PMeZiC9DGOA9wgJTvrUGB47fKso2zcuS
VdfbILNdmooTrSYvrvc5j5Z37ZMqGolVvjBsvHdMUpm0YX3ggAWaih4pMmdn3zPyBdViSJaoTRed
24H9lvm/lxFOz8hAOshYzAprGU8sfN8rtzbw+pW33gDIfyqymQqlcPeOCpZo5OagLey9RKAnIwnF
uLH8JThKeu24XMUjTSwUGcKVKTC2pHRZH6jQu7bY9CeIK5akyOglrB66v4QYAYF9fO7Xtt116nzY
Fyryx5axmzavF18+s4co4oXMWc9TwJImxYByBrDSiXWI9cQNVreu2Au98TbbuognrW5V1b8CjwWl
0XXvqcvQRuSy2GtpPUtSsQhnCdXOkd1NVwHgmTy2c8HQursJc93Or7Z3QkNf+vOwO3e306qgKbVj
0MRZ3z/CXSwPgUfdqKyljCtMUPti4wSZ0vX3PHlXqSbkdu6LC3eZOMHZoVz7TvVqM02hnFRo3tQy
EH6DwDpT4p0e/IEG/qcJFGinFOCoteVTYj3A91mfm8uh+GU606FKc965wP6wnenRU7CYBBKCiAXi
pXLsz83uuTU4VPfVRNnh5z3fZrtdFrDt+WRamAYCD+nsIXMWhZ3jQeaINYbtRKVVMrekVHImp9/l
Zj8wMbXkjkZsVxf4f9IQ/7az5Y9UdFdt4JOrWZlQiTxzNyzGQ1FbJaAZf4jKvn1k7V0fi6D9DJUP
Y2RKSzYn5xbDgzqhu/FN+fIpN6q30YcA7DG9YgJkL0fXplNwhvEK3w54FyG/inrw92E1IB8Iwtdw
8cyYB/F8VecvXeacfLMdD4XRPRglj2vE0mdA3VPKuPFbVnllkx+zNSNPW6W0ezXlTcqBFzh5uq+z
7TKdQhUVjSeionS7y6Dr3R1m6Zqr2Mt3XI0syisawKKAh2tuIB0K88GRUuxNI3vu4YEz6GVT0882
lX6on0guSmM/K56NQH4tyEgIUW/L2HDpYZy1u5EW5jwt9P3WcH5Is7rz0BfErPTojqDMRmZGu0La
EOwiz0qTPC9ODhliOUr7OM8yEbk19Y7h8bSNggnP5FKyIO9ZLp2VvWWDPSbRs/OmLGvZZ+fDRqGq
BG7EnMnQ6ZXneVk8TyFVQF1pOEEINYacTgME1sHrxc8+XC8qoyctA81EUctj5Q/eToxWdd36o4xY
vwA0q84dq8PFJsf5VKz+S/CnjSqauxEZA89o/545NusH+VYhpVWFvC+afDxgn+kPDKS/usV9CYap
29ODZ/vCXvdrWruRLbuGf2KeCHew2ecjq7i1Ne8phfeoN697fP075LK/DL/eLY66Be2JDpkNIycw
uMDg0XGBn62sksHqqMtirh6aoPr0nR6HuKZgauXbNMqXImUGnnX8+kPixrK52nXO8mrVPmvfjDtW
6fbDt1HEaz5JxAguOSPW2TRtbWPChcuszpVO7JfVa5p1Ba0371Pqjiw4ZioUd5MbuYTkXpZUx0fC
I61E+oI3H41GtAWFnWxoKZK5w6Dpt//H0XktOYpkYfiJiMAmcCtAXlUqb26Ico2HJPE8/Xyau93Y
jZ5pAZnn/JZoIgtKd1PTbIyyXT5N2Uq0jkbcukG61baPpyrwS453i1ajUfDQ4rboN6iHL63B3UNS
x6PlxcDHxupHRHwXUV7qMswNC8aaEyfu+9dlJjzEzJPnJFO8rp7RoQ+JDz2ey3BaQNLt1YfSQLqo
x8bztMaUGEFqZEvx2tJGzArDHrPQsBw0/LGuL7+b3NSCtCHDDytxDGd869OYKSYcUZAHZYnUsklE
vFvxydPemKWEUrmK+yl7WiHlvBlr/UpcxEYp51EarInKaH8B7RjaXFNEotXKcKFcnKnG++diad9M
bZMFhDijE6PbI8Zyv5/4je8JcGENX+u3eYXOQHv2z+6dr7gpHh3UGYTA2Ke1gXnHWkt0lccRMdu9
H45gYIKXd5MvNW1ZqkDTGI+0lpkjU2vVqO1YWi3frnOsrDmGnxHQYAm9WZQE+pt2dj+Srmy2qzU9
KIqGa717r3MiXEqdfIBipFh1zJJnz2atbI0roTmATQY/P1xUTyoNaEoKSBOadN5v+hxaJbE4E/Na
1FQQJnZY5w6q6fYe/F5tXHPwA6pKIjKlSBJEyRPaqfPWwofhZzK4Qbs2Q4nR/asUGYS9biBLNRET
ilw9JwkhM7Oav2ld+5CcxAZ9YJsmI4NHLoSAD8YZl2mHunVtuaH4I+ExRg6XEcq77i5rjc2A+LSF
SzAxfpSRkCUIzKJcwnqyYnlp0sxAZDHMELLWS1xoJ1taz6sUPy6Rg3QBJygv1KERIEpEz58HrJUb
qdZTr5E70DU863I1vw0JfFfY6NkTI0vvx4WssarRj3arLaxwdBLFlIhFgEN7a0pOmctlNI8IOaZB
qbtedgxYrgnCYrtzZGhTi0/phuK3Ja1w7ThB5Xnf1KJUYWqtgOFIoizDrrc+pUOPVoWbuq8JaOrL
aBoXan68etq4XOn8MOULmt5ps6b1S6IspvH5b1id5dQ4/UcrjS4SFW2OZlYTXZvbzwm5tht/ETdN
y5ebZ4SC5WvRBbJjO+5NYBpPy8uNadDboWePVOddXCRJsFvo4wa0ELm1HsRo7fWWxs+heSoLxkQx
6J/aQpZg2493htV0CG7mZqMTKQx1XXCHpAsTdJwq4EvJQTi3eXttc3I1y6zk3R4YKq4OWrQn3li1
lTZJU5QKcqtOvd7Dv/MpQzci87O6IT1P6e1g7qZuD++T55xt6oWRU77expyD0zrDeW7W9bqUjnpT
adpuzbg27hjXgduGtv2Zi4EwdbSc73mH9iu2jPokK388msOUP5qqLH508aCRtYia0K/ba+JXDovM
Ui1RSSj6qZeLeHOcOHmIZ2IGN8Q9IbVCQ/fpNp48FcUC1zqMN7QS+0YwzZO6N1ehv+FErCLXXIt7
MxfuAYbSeACDKYBBiHr/bqayprqlt/ftkuaXxtSdbeHM47VdiuEOzNA9gZDkaTjbLSCxSDTE1EDi
n3lldkdZ2wBV3iDCyiMY3IlZdDc6U8ZboQ3zYbFvLHzpFebZaXnUQ5cnx4J62ntlO90/umLEY6Xl
rDLFnHl3Palhrw6ZT0Blg+uQCeg7txXDi5szuPL4pcfSH1k5DfnRk5l0dLCffGKCKgOiJJPD2Ojr
lV6q8lkMqx62XZbuW3uuw8rQhntL7xcU5S1KllqptNrwM1YHNWraI5xF/VWVI7/44shl30sl9xOK
2buyr3jBxmK691WeYEbv8ldnqJrj3Bnreeyy4q8TWg5Xg6Sh4iJFeL5pNY2VZYk9shNbrb/XYVso
BjK0e69O8Wtzsn2rzlruLQ+318YYrfwxrmuYzTmdH6x6JWetrkcGeziQSjfEpRom83GohfOE4MoC
ByPuSjXDescpBAtom0kIxdgfBL6hwyRt67jGJRz46o/yo5YOr4UP9AC4kQ3jWcV5fdTY817rVcTH
GkvXk95p41uDgpOJ2DIhHVS/g+kyntrRgLSes1aBwTXigys13XrTOD2qcZ14pqixtutoZ0xJng9x
UmZfPsQqc4rTnwxQOm2e9G2s9eYOoYjETO9VgKy580h7zS03vpIv7B3lHw9T7glS7B5M5gJ08CtB
JZwRSXvGaW1fF9/tj+0kqicUeBlA2lDYWAz6tAnJwGm3PPhsn8ibtqjpx/SpBnWPGn2g17SXQ7vs
eI0p7WVm2wNVuw/GqPwfWi5qEmsJE2T3NDkEUqg7MzOSo1GW6qNb9ObkYypiO3OziLqsIiIDjf0e
knjYuoTvPXm1BAZyXKd/bBZvPQ2l0L5Ky1y+My7qo3QL41B7WIuzwgbhcO2c1Gg/P42mVWzdfM0j
ti73DzPOdJGZo++0ojMeVYZOIKQ/C0GG2c8fg97S95sK92ybKr3WwNcnVGMWp2SW22AKk/ediMo8
cggyo7k3gYbSrfJx9mqUmnFskX2V+Z+ybZrTQuPJxZoZ+iXT0ldR2BYZdZLnbsT505C30+vSFt3r
VKbynvTAnOjW3qvffGvRvwsQCGJO25S7Vp/XY9J1/bvhtcmucdFULcvwTQDk9I6zNt5rU94ntAUW
1ishodlBDUgkY1BjwiHLjr5Yw2FWMiuR7fQBifimtTtOC0WD2UZfMjt00pnQx4KYsZ3ejclFqrb5
WVFBOtADGZ4TM6HItLKnfAKti9WuGyb/aMwOMbI2TyrE2gYhkQlz3ueN54WmdavVtlICSxEp3Tmr
2byxn2uh8EfzpU+cW3VDU74P5QxyF2fLV43cDTs92t9pLvGBrHMT9XTj/TJMAT7liVGy5pn12bcq
7cFEa/cuyjY7zj1SvKDWHM4dN9auMVkoEfmYyXYyrHFvucTQAd7re39s67sRrnnPINtect9PArJN
/INC//BZ5Vb7QCHz8KUR4cv2b+nHtcrnsDbB1qpbV3i7WkuoA8rtCeMlexWmIQBDsi9D1au7rCc2
mXxnn9NQDafMZNGuWlKe5dRNO2nIaju40ju5bGvbhsKRs8c1ESqv8Hg0hlWS5DMxqgnpjMfS061t
p7r6QqunZW/GzvP3edI5kasX4of61BXLkSmvwrXVxbXj8orFNjm5cNOM/mXJ7z7I+J0txCL9NfO3
lbfUtNbPyYjjgvV819nk9HlEfj+STguvGeM7VIEA+72S1YhJoazggDkYHnv0yPDRVj/tZg0qD45+
hNgu6xQS05+fOulol7QrxktvUGjo4OiXAfgyLYv+RPphOi23bE3ykNhAXHRyNTEaG9MzlnO5avnF
hVqOJFDrLp4Sde2X2aNvXmNiBSO4uuRHzOw1V6P2/Z2oaniAUfNe9co231D7inNSi+pkeWmdswnV
y3ecifbE39cPJ2gAmh1tT+ODqb2nZkSaKnLh9wH5HOMuVfV0io1h+mrauWdo1ZsXuRTWExIt4Iyx
QMREB5MJ4rCoHWMC+cJ9Q2SlRMaGKjQ52y7opD0pklu6STe5HXMkMo5u+VElY/OgdRr63dKbI82Z
UPRpqtZPa5fRZhGXlvNtp3l/WXxPPi70UR8bgi8IXR5re5s06FXyoiFeojD65pGwb4ZYEGfASANR
ApDHHOqzWR2MsTQebh/ry7wW9aUiUH6PTrYnwB+33N3UaeuJWqTksiI2fxIrPpSNs8bJTyM6HWWG
Je1/t+5EFtJ2zKOpGQ2T6mJX7TWj0M5NRfAxm/jKAJgAYn3lqXsjeyrtPA+0G4q8Lv4wYHenTNPl
piXobJc7iR9yfbToDCCJAjszPHKml1zbK6Rie9Wn4tqZk82hw+VwpUuQSOtUVd7GK2ZJ3XNHsObc
E+iU6PCaZtc4/1pHH9DH2exBQd3TrEmIO/2vhCU3j6tbWydM5fNZVtqwg4cYHtzc8ZjUenfs71wn
9j7cuKdBb+HShirLwbIpaT/0Vd+Q8wk1SQH6UL7YdDoSL1cVyyFrjeU4u8p8N4nP/Yp1raTcwuft
btuVjb6up+o3HoC/oKam4a1QcQkgP6BKBxxLx2MvMIsHkii3OqjGOTUunaXnVsgImizbQuFnO3Sd
zPKNWeQZcJ4t4rOJ3urXnaTkLJjMjtCZm8g2IGcmHsJB9+rsZN46vI5GxqdyIpiptr9jc1nQltoF
L1RYCKdzty18dnpdF2t+FLOR1pGbgjc+1j6RKRGqH7weuCbUupV5tzxPYpztsER+DD8ke0vQIoxu
hoXUc7BGqEmROF2u3kDo2zh3W6t22+SQ6F4O8Jy7fY/UpC0EagnfY9lT0FncBIlmvdhOX33TDEKM
feL4o3VZ3NYdtiDjE+Gj/PDTmW+1zUKg4/h55mOw973ZKYuq3Uyl4TDkzYx8gp7lCzomJFRQn/Et
gGZSdTQiphzCpBKxItLdXT8nzr3uPFmwPTeRGYrEdJim6dxIScJEQmLjHKEEYINzB59Mm4R4+qs0
xJxGS89CvWMZx3rZZ2veBXnTIDVFStKXG0bX1HiRo97Y2yodCLnzyqKWJ9Q0NKATElxUJ0G+woot
oEbl5JUmnkNAyaEjgZ917kQgo10HSsncIykfGf22k4TtnqvO9Mp9Po4yvu8mzwNfrHQ9DRGVgI9N
KdsYvZeGke3nWsvjKGPWsyItrgBO8AABz2bWgLiQzW2wNtPYFRTkFni+XqghV48xGm4XRGxSEK6M
EHc6RZrqn76krhGg0AbK3iwt8u6omAzlB3JsuIccJ2F9NtCAzrs4F0JtynWFEketovSj1pjEAJNs
CL1Bwc26WYxsMbYIIWo0sHXXJLsl7qiSSH0XVk2kVvpZZQKBbKbR+75ncsr96NYdD7aLjJCG1hq1
DeZdAvwC8tqJytXzkmuuFw6a/HUpxcQykXfGNqce8kMlCklUjD69qIMuy2XzQhF4QTjz0AJAsnx7
g8W/hZHELaNtyWLnMgsSZMgh575b6dS+d+XUofoxMb3cbiZpoF7pYKdit6nPdTKZr4OsCBZdc60h
gC3vq3SXKdl2qENqV98rKKzxdocyHGeAoRy4Tbf8IwZK5Zzn5aTjOuk/C5PDhbT7prThBEXTPugD
DqKIsobcuDNRMNnzYb6JPqbAdJeWtQb1I+nJSE6d3lr1oNaJFRSB40peIRpk5roB5UrHJByaqjF3
7oz/HcCblO7Ask3rLVbmkG5L6fs9d0av+OlEL4zI9yVWFifOQVR9zVDrvkfPcSIZskq3g5it+mla
SfXeY/crPECQeBCnFIX+EAoZS+g9VmYcpxvmqELTNvbkrzpWma5zyf7WkoEK+JxShG29NHEOrDpp
yzti4lgcvLn2EAmbXuPE2I4yKHWdn899bdYaXsmZ4pptA61eTCQMWHewOtKNf9e0ZKcldxbFl047
NEGWDHzWEZEwrcuQk2wFPnIxGJUWN/OpWjPPJ5k271UmggUxIlVvyHQTj2/fqGWEGoPVHceV7SPH
bWmhApw05a9erCAYPnXrdtas/mEa84aA7MKd1pcZoyzA7SxVE+FMLtPHnkwM4+BZMbAHmsBMbPM1
1t61tZn/8ZuZ7Tu6Wx2/gZWUQ8WpKB2BHmdcrQfUvDJ9wxHeAXWJPBWRSRBbzj8qtRDGaVpOmUK3
gnX5pd7ZPMAGJumvEEu/BKOr0uZuaUhS+ugdx2GBs+iI2RZN0nQRamPrBi4C8GzcHM3nLhWjMf1Y
69Rhze5YacHoeh+r1xFD6DSeNZ1SFFRqMSoHPc6N0NQ1RRGZZzEABEY9+N73wuN7JuKLOEKaGxsf
0R2BKxiaY8v7jXvSgjyGPf3THxv3Rc/7fjqgqM30KLHjpd713VB/YbZx8mMs0gI4STNERYKDr9tH
Y5IafHLBLhu1/LwUu5e2k3/2OFKrKO/Xxr8yXMFzFjcjYKBpnkEbWCVaqKZOa1P9b2lSswyn2Zmc
IEV/3Z5nsBQDrYYFBO6qWyhtIZ3K3FtmZbmnCYrfO+lT4k9HyKq03k1J2dxnrpaqXdnmt2DLDpU4
Hsmagbtp0P5tW2uaBXKzmz3P9+vROxCp4/zKVcCJG1M22Nu18I1/wwrzf14hqIqQ6WZuP6SVNM4O
83yzsHZN9jcKXFmEqB7zZm9ynMiPau4c4t7o5DHrFwombJogzHbV76A8FQR96fvp2V9z0Z6tIsaG
VRpuMTxVyhfaE8g0B6yShfzOFJP31gDJyR/Ae1D59x5E8qbt2kER0TyzBbMnYX+0us6+a+mc/Um8
2ia41J9qA7RqIjlgCkngIAncLGXW73wx0haKn3MeQmewlyXKxW1jSdYEfDxNtXq8g2vqYrDyhiTS
Ntcs52hZ5lQ+lLnbiYD9uPmZHJ8wfBD4Wo9yECzsBC2ioWAs2Qd5S2fhXvwWGmc7WWuMBaNVrodY
vzCKE32ZqbcVrjZYHBzIGQJcuWYWJl0xDAeE4YwxUMrYx6LJoMourAbghmaSXEWqrHwd8S9ybOBS
X4euKAYjj8bOHvOQLI6bnA4zAdORnvDStMh/soik+T472WTWov2r/aW4poYTLw+db/Jq1qs+IjnJ
1LeiNpdai2RmVVLI3q1grLI2Cae+lOOHVTYUuMC2kUcf64bqQnRy3RyMpEnLqHHyZf7UOmLTw9Fg
ho66qrDbrT5kksG/sURDIcCoIYZ1CvkvXYT9OpTAFyH8sKiO5qyEFxauNY+RT1gkzrvKweAGdMpx
ig5HLw4g7M4YYKEWTuhrq1P8lkCY2p/okjz7Rm+icv6vQDTTQ61VrPEL2Cj8ayO7bL2MLQ1ROz6c
znoonQy2wJcrqKjCSVBsy35N/zzTxOKUjSQ97eqSSCcwxcqGjBybSX33baJGJClxskQ2HfA+3eQG
0tF8iGGL3TGuny1vMj66hFjxfZlYku6c/0X+k6/5b2IYvJFEv+7mMsUL851DSqGXcep+vuBmjA0y
VMjrDIViEtqNlZ5ACFV1jBipZnpDKlXBRM7dQO4KGWla/ML+5MoDzWf6O8aZ3vxcaOT0I3b/wt2v
RldpR3J6IItQq+tPJYlohyzRumdNIJUnimd66mzd+p4qx/3lSu6ePFugXpNVNiwbgTmKkCR/Qj/R
IbWvaQLh48NtIXGDCON9KCAEhzSb55C60xUGqEtulfC2k/yLV5ODTfjUi+ADWqe9Ij8fhU8zXk1S
mF9ztrIt3c3ixprfFDukSRbUjnTObHPzlri8loX7dZlUjBnFSJywKfqYXIzJwp9Rz7PKAhd9AX4F
zBg4BioNAhOextY3RPiSq+F7zLAHy5fuGPE+3egN6nSZh2mW4obi0os9cSncnkV+XIG5+NettTj0
/QUZQ+XzxwmnTa7NmFcAT4QdWRBgQ/9d5nH5Bmru1fcYPhC8rb4JGKEbdn908Kasu8Gu9V8CxZLX
3nNJ1lUISo+4hKx7agzE1kvNjhFtkQtvqK295q3od23f6kdyQwgyIbdD7/ArrVC8GOJjdaDy1N9p
A02AAFiDdl2dUj4iTS5D0HHdxPNhiKhukJutPonljO9etoXnVdvSmIwDqH1xpLVQ/RYxNVy2PWnb
Dm7ti/8UzJRVWt02b9eNDSWEl//eZAwAyjqt88Vx0XuggrspOdTy0JdiwwpGufUX3pHNUjc4iF45
ufeJOFfoStN7B5KxYsEoJ/OcjvNRXy5j0tzFlKV1hQFTkT+tSbbN+LpM1b07aIEd/1UMcqdotkbe
kQXZeuoIDidOI3QIDWimX8cuDuBf266V22xml0YxofotqdwfRV+cZYt2q6Q2BfEYIYkVXTB+Y+0g
EN5z52pr0IMZynHR0n2qfhpSQjcoJ/6kDbWQpB/eQDOE8F/zmBIqbz6007uyGO6KJfIG7b4rzac8
HreJoterLB5442lhXsK+nDMcvvSuxe7biGhTSXwk67UscStJd6t1YLUU14i5fxpSLarSPKi0P8+v
oXpi3Ac5tLK/0RYfrRmBHRlRbX13L9i5qLa6Q/x0NFv7sffnV9ITvi2GZTwltD4PRrSIzxr/wNik
137+Kpha8syglek3tl78XiDXs6rzqMf8k/pgdYtA5gO4T7tNh5cO7NfVLrSkbzKDvXxqtCYgrw+p
90hegTgsfvVYt+a4mfop0NeeR25iCmmqUKHlAyjcQLhshsQN8Pyc2ZlzJuhbd0HCl7kl8Kayr4qu
5i6/w6UWIjOl7yNj5aD3yqJyEYk1uekTybT6+mCN74aBVLwgRmUieQtKxHUA28o9Z/xOYJrAB4/V
JPLc5tu3U/4rJVliRJ5M/ae1tePXBlyrpY8kRNYFaqVjOyMOJciSJ4H2KGOG9Ge+CVSxbuBM07Zc
9rGdhX2lXc0p/+46D6OfZR382+9wE4CPCA3UQGoFhS8IeLEzIeSc3Cc9fXcGvAW3UII6+5yVc8xq
94Se61rb06P072fawMxjM/9OpFBYOmTLirzVDGOd/Mz92DIEHLNuJPYABxseUx73MmysDHkCWuu5
uDNkfvUoNm3ZbFiRKay11QmXfJx80kpNzkDxwoEKZkvYp8UdNlocfj2BBzyl5NT3B+M75RLr/JbE
CflvzE8rgAKFJhIBm1ZvW3+XZOfieSncEOmrZT4IWFVN/WnFlxZ/WGKn4vtU30r+d4eZFZnMci9h
5Pynks5B0iPQD+SCkpONAYqgR5ImGNiT+STLHazPah1a2LPqezWDXDtr7dUWe9UFbRyZxqEtiWO6
NhkVfVwuySOXhGHdN/4F+aqI/1YEe24wZOCxH42xow+oz1+b5dWR12WmUy+gJ69I7vgGfLRHbSTy
iO6T2dmTMYKm5q2U9035Ck+junPdBVhdo+yTsA9Y32QJeAaZfWo57x37n+deb40pBKGHGYxvJsna
uDgU2aUsHlpPqkIRjQsmvk5Gjh0m4Ji4kWs/FM2Wk89y9kWGqpCkk7LL7gbT4JbOPpb5BzegLo/r
vV3vlofM5FV/sE10ebYdtZRI82CxhHCejlsWFwqs6Gf3tOzTuXRV/wtVutEMxC2Z2++k/pgm8C2x
rePtKC4lgjXZ8jelj/JaM4smjdop/s9+21KzHD+myiUZLY6I/7hDKGRon82KzTchiq8v9431AwQI
FDSzq8v3DJSc2yW0Mwz3SxtvJlIIOIK+5Wy8pTkjUZmclfYrXRGt2V1XOPi6ktDUxA6dbeDG0EJt
YDXlds4RWdl6Qf17hgR8jHSA5pLv2ZDOrm3rraEnvzIb8djrIVvnXidNFiXSxk8FuR7xIZ1L7J3G
yfV+sJ+HCHA3RexG0ItbJtvHaZRnx8i3XWMGVa12zWBcewN1RioOema+kgFxm8UD0L5w4FIF+4Ho
45fvY1yBXTAvlJSuyJsNZDXJDq9h1OuggOZyMPgU0VUEnFZE/Z979GSAYTjT3zKQuVlnJM390GZY
5FrdGqiDHd8JbHvYzvCn6/BD1sJB6H/t9Jeqa1YlgSz1cd3rxYw+Il4MLlduhQJafi15ZxUiCsUF
zylDBe2cFg8zyq8kKprRNFB5zkSXOHrpeFdrWeflmZWcFGNfW2SFE2pJtAiioJi2nMeJ2iekb7Wf
fqZ1/3SrhwqRebI6Fxmvtbqr3VXOJ20ssSQ5LVYChIS5rZc/eNVlczCSpk0jzMWdtUsTN6n/UZFj
o6KtMQDTMcGKQeoJj7PSEN0nlG5spYdozh8RkbutjvaGapzJtLDcLdoPBQvPK+7RyRi52p2Qt+sp
s71tPtBK1vNyE48WuBDIG7GC0LTNlzFQzdRX+3pCVOSv7kvtUyuGNbFuJfWPpUEEDCVXtzmMObna
sOfoQbW2xq51u1v338ix1XoxUDIbwtijHZlxR3q4OAvf2gtPP5eJ3v5ovuIYie1fRafKppuzc2N6
j3Cop7zu7jORvM6ej4oKkZc08caluLZDr5NtMHhsQBPG8mTUcUBpz4lGg9ncP2iYcBwkx6yTOm5O
M+p08d4Xsg9XBIyBa91ESDOFIYuygma1z7NlsCNbCMp0q/v0suLToSIECSV+3UYYh4qmZOZk4+x4
/bcykRVKomEI/z661S0ibhRoK5MqDXzT6g61T0JPLfUrfX0vQ5a+lKb9Ts56jVMNfazntWdcUwU1
QjffMD1WIH5/tGCxdHoXncMNpsFAdmdVr5mLsMo2HBMpkDrAmvL80cTpcFNAE0+1ZYdICIjGQWOp
Fo/vEojgiOiBRVimd5UG72Gr+yxFaOPoKOjcO0b7fdOa+wGaa5NJdY2N/lPPCafE1tUY51RYeybX
z5RqC1hRbBXDT0JQmaW5kTt4b6TVbEDX8CA9ggt8Io5n2yIdwsYEQOtrqvv3Q5O98xUHE744Myfp
xo+3ibuGttdv8BVhp5/vwQol0Tz9IaGTz5CffjnuxyUGcnEe0ScFK+avG/HXk6/DuqUDTw56xkOY
T6bADjlnTbDwEDAIsNaL0BMd+OA1d/R7W/2Af5/tln+DKd2RORS59XInmviLRDB89KkdQm8Fjen8
GbyXEL5EzMYHCB2k+jJ004O+HIT7nqMT0ynR81Ab8gh6P19D4TKHYO1TMUV3wgj75V9lToFE9Yho
5ZEz7kar05/RRkQwk8KJLyd+x/+69QozcMS8zafnEetx647Hgr+o7QC6eyGtn7Z7LQq1jXWUiDZM
N4I/QQYiGoEkPwrTI9lrC7Uftf3WTWRQdztwu2BpHr3xu8PYj85QW5GF1e+E1LtmEUBHEN20TVCG
IOOoh8si3iUzHElfNKmdEp/wbnebJvuqU8HMCDkaReBVHB3dLq1v4uoPqszam705voIoBzfrqCXe
43FED3q0M2Ty5UVo+pHa+ZOm7CsBUIijDn6x7Oxpfl+RvMXael8bImTydHxGrIoMV9DlfHpzXHU3
AAlUNNfgj40ELvtktDFpjvvWzU8LNuvb37P/uGmU4zp9XMTy3PMmsG8RKcIfUjnP3UzkEo3GfNU7
V2tC1RrHxo3pImY2loTd5M+l+Vvh+zZgBulA0k0yF78b9ZkBbiwvVMEmIixZFj0vavGETfCPWkPB
F4ZSkVOWm63h1FacD2UkMaymw7OSZxLfLj6pmvP0YBJnM7DXTvLONA9pk33hh3zLTQIjS+vBbZpj
kcs7lvuRCKql5XNNL8WtVTZnwSjf4dXd7jVr9ov34w4EpQ8A+/6fIM4qTu9nKh28btrW+Gcsifyd
wa5b72UD9+nGG4dgiEqirEQwUVendPSOg/FmMUGjvopIt4kKHQawuEsRQsGGUeQTKT3o170vz3iM
4FhrfDlpWNF8bB0645r1H8l6l+Rt2C7E1iQOAaSr+6gk6Zkow3TzcUTch2Qfy3ekCRa5u8SKsOcQ
N9KHnS+pcPlusxcifNeyOva0SXr21wR51BF87MzID4qj41Ubhj+C3YbyQay/U/Oh1odasltw2Q/c
GUjn3/LibKKzmJ8cOOQSWXG+hS/U211qPqXuKQHRpKQ3fq0BklMOzaBtHpGszMYAxhWqPiLLyGui
qo5uwQ4GMWznrjo5dE8U7F5AlOeZ+CaXSlwtlO+TSzkt3zqGAK7i/n7tjn5xgE5L9VOOgi45u7jM
svy+yq+14tdIf+35rc/+5a/dFEw4Jc0wvwnm3q3uFzK+d04s8VtPWMee22VCh/jQFQ+aHY3Ta5UQ
A7IrCOc1vscel3qESooG2S3Kmiq7l8I8kPbiWeo4Y5yx3yqezfJTWxdQjrIFXNzFyT5HLO59TOux
STDXE3534fvVtZ0meGw8ZlQZL635Ssdz2kEHYoqOzJwbe2c7V7PYLUCHt8z7yGewFG+NebIpEuPS
sTn15QfddmcgMWSd1yY+VtkX+a0bXe00fe/2n15xV1WvCLmooQ3KPEBbGKELmRUuQ32JlvQllp/5
9Af8QEkSiNpl5gAhlpTzFrPdKLSdZNyU8qoPkWHQ64b031q3IOhBWvyLUcllu1n+yWU35wfTfnUY
gbPRIL5s4Z/3rwZjdoprXR5a2w9E8ZUg4+jQtELwnPxZQ458MeKoVCfsRcySt7wWMmQVms/py1jM
kG1F+ThxTrbL2KHdZ93B+o+j81pyFFui6BcRgTevgEDISyWVeyHKdOG95+tnaZ7mTkzc6i4Jzsnc
uffKwiffrltfHYOsBFT8sNWWT43uqhqPAp6zpT8nteZgj9tM1q2ogGIRXE/EPTZXWAN5jxN2ORvG
NR9+u7r3RIOFhdSsS3zCtuUouYfo7GJ7QCg45MpbZxn8sEsPAzUjq2ulXAcLau90jOdd0xzFuzr9
4Q7PCF1+WOGGmqWZT5Dr+nx1erLjLVMFuRW9nETYXPSPGqe1mr4bkZe3Gj6raNPlbHnRyGTRN/NJ
2LOSugPQLmNcN2X5J418wrCBs3GbK/VRKe66sfgCFKSpUQmS/jPnzJeXdGNiBTGLeMN4wDVq+khy
KUJ7kNUAx7wtzghKUBclHJ6FQJ0Vf8XiyoAEMG5HFC495QkrUjtyH5XEhFErfFOLiJTUiEwsno/W
Q1K23rSELaeb8JfyRYsNkYLyI1LNu5J8ElS18VntrX7w+phh+0LMozS2Cz5SQiSEhQjHxa6yqFuT
RaWJxJPNYtMsP0gIZuAy+vRNsN7DQrCTWdl2z1oJl9XaTv+ygW08U+/F8/KyKDmgDnIQRDSCVu+c
hUaUlJtbNTe9MTmR6V0ieY81jNMF84P4ggGL/c8krbF261mzWcyvFpM0TTcTQP5iuHIJ+dIoAd/Q
Cc9mGC1C8ldVQP5vFxOfV4zQIyjta2PhhdItT+Inypk5KRhZAojYcpi/cqU38k5tueUKnY+/8vLI
OpYKy4RPlhT0AM8YL/GzzjisZ9QxS3OZADqs+LVNtbOfKTmxyOnMdwYLYdfUH61tZDQuiaGrYF4l
cf1SsSV0uLWtcxjfIgWM17xw3ARJt4O7Qen9OSXvxfSoKk+ceLGAlcgna/qn4O42o9nWBpIUAoOx
8C4t7xIywjpkO7GpHhWMkXW2PkwjhWTxr9X+Im2yieQCrvYzwfJUNd4qervNsvRsRjQKEnclhIeZ
nq7h8BzoG1RtdqN02pDhsNEQXZJn1J1v8tP8PiKHEPQa48XucCA3+6n6yoq3BSW3EM+CvI2e9vvq
HCHlPCkWIH3sdhDwRS1BaoaXmpfzGTIPoUSLNYUIkcm+ZLsP6SoDvHWK/ymcTb/VX7sZuUThLDWb
TUJsqaNY7H8YLgfKbN4jQ7M16zyqOXnU3jaXxtdDeGGMvcTlESKEVdScC1VMmWVs4QrdBp24ygyH
4airDIOXF+2GjsKpRdWBD1XyFLUWaR452VvTcmpZrKhyUigpdlg2zvdYTig+TDLebD7OhdRbxSvj
HkcoLtVyn4Hn6aHgKmPmz8oSRGjK5CZRP3U/WS69gGL0kar8cR2fbvwmtYe6W/1Vh12dzbYiyI4h
yvsCqClDrK00v1rzzaR06Xpw39mOlsqFhgNeT9pWjGGbkKa7IdwXADXalsZ4rNq3rtuSG8SAzFZ2
Tij6BfHZWiIHDmznmJmH0UYCA7JLjFljstVALRmEG9DEKuW7lj8KNbDAEU7Rpzkd2iTgwGDaC1mE
zUjPWZGAg5RpGNyQXHfifKbMNyjBq064iJK8rfhjMoJTBcEmEIm6Xfbdvje6o1wa1whufy3rjzjR
ZMSILnXE+BkEk/vrXPauISSeEqOKGyT9wdwYNsjrCwFyrIBmhcpMJzK0i+rWxOAoQ+XURmM/zQO9
lrH+i/uIdS/RC1HiD9ywZFAE4z16ZnNwPYAlWUN/XnTIlJPqC1qxmysEUalQfQ31DGzzJl61myrK
IWu6og/Ww/YwDLiLtCE+tU+Wtl6gt7KnEvzXspOekc+1IVSo4KYSyMmSnuY9HHpRgz2ljFAngExl
iCu2kUw4iUQGC4Ksp/D9zHMdW92WPCPPPTbvjdG2n1X2VOO7FWVo8qpU/JOQzwZpvqdzuX022OEi
7tI5unR1ehUjMBosALIB+5UEGhgOmXRtnYzfw8KQwka4Da5VlRm+fk3T5Kqm8Ijgzm60ZsABMEn+
2GYXclOpJ6F0s38IZLxiXYocRVk262uYEmztCoVxkF4Q/SDancn5q1xhwiksRHJZscqgi8fXGMFs
o7Km0cV0pXraUqEbVLxXbc7BPaxNsamFbhtF8r3rcH00ivkok8yNZ+uWSNPXUJZfeYN7LwrTc5U9
w3WUBb3YXbSGAzxUqh18+O/SHKASUe9WEvFtXl0Z2nKv0rRZ9YeZKn9aDy0yHb4hm4EFSeQ/dmuf
tbay+B7phfLmR6JbbQXkCsiCXN/yt4ZsVLXTY10YsxSy/B0hdzlLPD2wV3riahLqGN/qsDjhufmX
qoa6G2dOJR20Wxirs9PLDI0T4oFYhtN/NQhmkaQ+tupbnYi/YZVcVsMKZtnYgeU6YfkjqZX9wh87
kxLDrNtfqdBbROUaTvmEloftCseaqGLuG00Pd8W+KdkYkj0JDBg2dQfXT2KH4H2tQfTHeX2rG+tb
fc6D8wWBBGmkaLZxO2deJ9Qvs4QsIDYawixUnm4YdjXy7rQiUGcG+WFhDml+YfQRH+1PLMljB820
7teiPhmpwoDzaRnokyxg/g+RyOwexsqRFCv4zGdtt8A73EgWRFmQPm/pqnnxZG7q2jgB+QpkwXrF
0xfoAg+KxYQi5RElFL8BfEuRk9TvaZu+dRGqvSB1H0k8b6FcntaJ46qWnrMS7V0v2UgwZOQm6J31
g7bI8HzlDVTxPwmL4TiTvceFscmzTnEkLfJxhif2aFEEZWn5Bwg1MGrLxwv+V6bqpVaHO3YNmvdo
vkoVKTngbrT+RO/ijiy8VR4HjKaDKp8X3GXkzKQdL/c9ks0NsOfRVmmaHSGRH1kPUhQ4cORgwUIK
7eavpFNfo6W8C2r4aOuu2zXpsFfX9SPs290Y9b5ZyB67GBI7Xp9Kf+jLifk5qmZtlwvMkhbwlVWT
ntc0bxzbPYSQTVukP3BeD/GEoYnZWQrq0pLrLxLeDJpU8a9BTnNS2He2nGPY0/TYQiITaMgAvdmQ
C9+YZXOKddPBSOpX5tH/0lT4Msrh1i2gA/vWbN6ETs2oWHkzlKjz1lh6L1tphxdAO5rZQGgG64XT
6dWDv6dTSgpif4KgMISSyyrau5yqj0Vv9vEqPLpmfTAyv2Cwr9xwWf15xjVZYqO0o2p+y8vuIhkr
xQwHs6Qn/3o6Fdtk0KJEc1BL8DJLIsA0D0gPsFQIOSbJNUlZqoW3NcBe8Y6tiKhrL98YkUKP6i6A
Rg7TJD8WWff0HO42hOzaiPZ6On5nHWU1GGmG3sOjnXV3oEqBmY7LeBb3kiontlEIQQwxGwgZ+3oM
/vqCQJFZbueqB0ROlYUvfJNa1l4ehUDXhd9mhcug0foW/cjfYqGRiCvbtLR9oUy6nZhITejMxkYf
1Rv7ckoXawuqztzd1SceOySLwq1QXyVj3ipdfK2SmkaHcN4yyqsjWOOxG7WXQcZz0Y5Aq7G4JE6p
Cvsuwn9bqKOt6PGeeBbJE+F7jXjkG9m6TJYpE4RuCO4S0yVo9w5s6L23mvdB4mKZGHYKnYG/v5h2
Q4wek2lbjRVsuDtqpk0CdwprrhZ4r4SH+4tc1G9D/jyZenXXV8sZzzzmf8tXVV7kMOM3MXBlkC2/
h8jwjLysn3bE8iFnX2ZPaTPXX0WU3AXT2JW9edRnEsaF1JvIXHyFxaj8K5bxg3sKQRuJkglN7ykG
PXzE7tu6/ZYQMfqoJGFRBAuD00oTAyykL0qfLnaZVHuzqRdvFX4A0KE1AIWQGL4gwyEEkwWfg65M
t4wzQjLY6XyV6c471TgM5OpTrl5BE9xI74JWKLamDt62CZHxABYlqkNYCT48yfmy3oUECbVE+Zmb
LvXCeHGfqiE0VjtKaVwHhPgEIrQy/GDC9oQ6DsFK5QsSqnVKmvKqLxa1svFPqB7Eze2I6jlZw01t
GB6pAicBRjfnPyF+35WuUhhlHjgMQ7mAmfoPG7CbJK0/ZwxKSt6fqCR2o80M8o+4qE4EF94sRilm
BDWuMY+JxtIeUIkNA+T0wapCZD68Tn6vAgZkxfdNX5/pocHnppwcHSuvIRauRFUcIa5ETFJsUJE4
rm5SrAVz2+7b0jMbtoykqwd12AWsisbC6Ey+w7Pn0vwQjF8gjW5vKRdWfb8oAuquLnvRqvsGS+yB
Un4bpuQaTb6r1YJRYHcpB9JTjQuNLeep4QbiRM4j+GmG9lCKv7Uy7F75QFW/mtOrzLbYfqUrGTgG
kWUxw3u93nHMNQ12aWUTm/lbOnnQBOGnLujrXNApkmk3P5ehc1RAcWEXBxyEermknAsTgxDcLyki
RT521CmxaywMHOU/af2r4aGhoGOiWfSvWTzp6eCUw3tVgcrRH2sKiPdTUDyhZNJZ1Iepme0Us1tT
Vn6IjSfitU/lAp0Zm9r0MgzSXmzpgykB4PM7gojymDT4g7sjxGfUEM0LjfY40naLYXWS1ARDRUkJ
2ZQ7q4zf8iLCYagYGCzz9WvJF7yZyXlVcf1G1ivkmO8ExVoc2j0o7pc8mf0k6q6jIu96mUuWgatY
nnozYsidOEvK1LQ31INAmreEC5nCHhjULaxI3dRdmTshHwiqWm4VIVWqBSsU5s9i/mR/0CZlJDnr
v6HhDQOnXZz5NV73oSP8nkBNiXM3gd/VVea2C9FRVQ1eUhQkJm7t+myQh84EfY/dE6hI5w8DpyZf
WjUVXjFV7ogLkDszqPlF2S5/NSJWf8/4xKTUTcbxtx8AzZKSdxNDu0S54qqd6sNt2RH2hOx9hRKN
GQzyvrWChCr9KhkCwi+bUkRjWCbzUc3icS5VTInmmfc0iEy2iVdZeMW9/5SrnCq/JAD6rDy99Nb0
FaE2hOnNxH7AiAWT1z++QZ2GaMiPRMlOU2I81OVepy9Z8R2qnyW5gh79aELliUt8QBPEixFFsJCO
Wcb7Ig1f1J4eve1enI9x9rqww6NgFG5Peb0Ny3an6JBYm3Nrvi75TQajXBcXcVTcJdLpeDNfYsCS
YUSITX2rVdpVYyJBP5mPR6v94Tpx09jCf6ew7fAnmt/aob8PtXi12mchGQJyfLRjss+kS27hTxON
8guN/wxVeonjrblqzORF7LTCsqNMv8FgYzZCFsPIM1cPa4+oCwXPFwFlbfoWGT1ya2wapfxkHQpK
cbzFy+zTUAGqim+pUW0zBZFy1Wl8MzzgPcxtU2B8hpGZhP0Tr4RTG696Imm9kw/wNw0Ol025SFwJ
PC1i+ZIU/8p12I5TicyC1qjP17WX2bP1k04c6erk5hBX5tbHmfxvNPLrggOgHmKXGFCE6BtHoq3M
07aPKTZwU4zMXiTxzUCbwKdqC/VfaiYB6ZxRETeMvlDsug1yCh4kpCQWjOCVhx41OExLiV9Ba8cQ
rh+AZuKaBYwTpHnnlvGuj7+sfg9YiluJmRRidz7tzLTcyMzG2uLVAJ8nW9LGUPFNSCnrq3xYKQw8
Y0pKwu4jJiGV3iLk4U8ih6vNKZmSTAPD/xLuDsyiYsbfUTOwYr8mA8RG+mB2zw96SwWZPtjYp9Uj
ZStGZ6mAHubpzTT43UeaUaYPW2hR9zxtd0MfuqFJ+igRZQfMj1fps+okGYgpYEewrrYCrY2a7mpN
9ZTuZcleUmJhQn6NmfGHX3p7Ts2r3tVeOv6zSu0gioi+6kNt300JB6g/qduWHhd02waOI8ohSR8T
PNii80Hon7ypShK+yuHiklULVuuHVCAfptF8WELmWm21q3OgQBnleVWgZRGKuJcj6IWqEsfdXMDR
LJvhtLKyzdb6Jgir5zGwuEkGO0JufmWNUaXxMuV/7XTsZQJ5pNahudbf4VLYcc8MI973ymbg12Z3
zw/icAnz9VPGjpJxA1oda7KAdBFXcmZjxoCMh0jYA4wkDhGIuUt5AjWCcCyOVbjn2uRHpa/3myzG
pFtKuzapOJkpUc7z+4iPbd2u83aa/oE4s0t1k0f7ub7TUKEsdMb3yP5bRivsSjZOjCFNNNfU0bpD
r36OpR/jb1u89kp3ZAORtSf1q2u+BcUBTTeOHEMcw7VTRB5Z9xzcveB32V2bT2BaGQQOdwutUlNf
TCXA4rqwwDFx0nCXtsdWQfW+DpM3jYGufcvzzmSsNXq19NWb2E/JWJiowuBwIulUpWeoliPzmqjc
Jyahz8i3xo8aFxYDMgIQrUz+1+tb8CvCn764VvkBDWYtfLDMs3oR0oMhwOB0wx5JUJK9koZl3C11
wAoYbihPVHwg+pPp0Z9ILaSGC34jGFo54jijcuECtaQGbYYVumdsp7Hv57NirEbYyJenr1o6saLk
NNeuMDoKb2LaXtPioWJ2MbCm7KQGcT6QWNdYATnGuUyQpBkeTMbaeg4i+YiUG64HlXNh2BTpGfAv
pIRkOIvPDSiSUy9fIUGF+sxz6Ag0oMJHLB/0+ZtAGiAjpinzk/q0kfW/vkGS53BBmmw1v2aHBnJR
LzZPM21Q1hjU+MWGO545W5Wbvd4LAUSPzZJP5zyTrrHwIsLpTvSH1b3JHI/Q8WGXyBvUddL/tVDB
xxO9sfizlM9W9eT5rZbeIx5508IEQDQeAOReay+FtlGBIUt+hYVivTXgY5XtNHuSvEO5GfXM1xLu
kREFT7lxW9+IkFsrr+ChyD8lNvtwXPY35CB53lM50Vp30qlhCIDiXWzFwYd+qJOJD4Aa8dBuZiyo
FqQdO6zJfuyqFicIKScnrQOND7s/6kyi+HIAvTxj2/7CfgoYDUwWWmBBjDTSqzl7oHhja9POzIl3
iXwy4gOo2trCUupF0LgyZ+kIb2+N8rC0R7mCJ/LMErOZETTpK/NDzfABbdjDwBzInVNvGY71Ymck
DtN7rx615GOSX0ze7ypQuw2z+Sn70eHGcqItMIInvgcn7e9YB6Ry06l2rh516TXu/4wvBcM+AVZT
h7L/SwT5uWI8uxeVlypHhF+7YailbFB+mRbK0YYgRN9tDY6Wm8LAm7yKxlzLk9l0w9Lw5YdDk3Jh
GpycqVbyTzLvMQPN9kYwPcnu8uckunnx3cm3tPI18/BEUHA8jQgh6DRbU96PKYf2Dqc0Vm73/zkp
NARGSZjmXW0+GOEFrApzZe5Vznt2HOzEiAjqvlE25R/FNoFPpdvXBqUrewz8HM4k4e7Wr5OABklq
91GBsXQ+SIgVeYiYtWuhOuC0WzZC+tPV7GbxLXMTJX7R3Iz+JMNsx2cJVjtyhie0n6zHgEHPvNZF
oE5vCww18aPQcS1uyErEJAcqxBysSpQCXLukPMOdUtya9SCZTv/0uR052bN1XxrvlXllsZ8k7Jpx
s6rbXONPxAV7mLsrr3SBE1Y6DyWjpU2texryUu0s5RHoxiB5VEPAprUkKAVgZ2D6j3FCXQ0wk9YF
I/6JRlRZLsqEysUwy27BNmGnHSlMHY2pRc/kzdbMN6EJxMjr5m04bHXZDxWWk7FNxyaMiVHfdGJ4
W7h6cTF391bFrgongyWx7hNmMu/SfqOZxN0QQX3IFCz3ga1LPcfewu30fIvoRcm44R/i7CjRTv4w
qD1zJU7brB6y0oqbD1BMewj1eUPthRvlPVKPS8+CqD8RnC2FTU9wUEWKox+3o/69VE6ydTMNbrsg
nI8i2L9p8Bi7O2BwUz4LyNlEFSRfkDNyJFlx6tVHD7p6BXEnxsoB5va2X9c9kDxHS4O833bgYUNs
9j0TyEzU3FxSTqk8fOndsA0r9qqAt1PEhZVdxQaJ8Fj1rCYj23yYavNGZfQ8cupftYAPrkv1zoil
1oeCwcDf5OMRo/XR9XT1ljT9DZXgTUCcbE3pamd6EtDDNn7mLlglnxArM+PRz2c4fMqCN7UKFiwp
1nM4OUNaMrVfk2Ispcpc0pJu7jhaiWeAFmrPXWOyQKAGynbV+4ZuCXQexKJ0/o2HS1Ow0KaAW3aI
hbenwDGbrvrkE7BiyEvzHZBwQXixFjROgN4ZV6TwsJS9lLyrT8IoTCXHwDDRBLj3RcUhYsylezDr
o6j+KvHRaH9V4VE2NOWl23PJLH/R/G8uv3FCsB1jFWwsnhhFKj5f+h1K3N08Oa2zbpBE35+8jMnF
6wV3HuBUOHshfq9om9xbBqWpg8dZ/EZG4XFip4WWvGDdDctr/EQ4ntfXpGdG7MmF05hYaDCvedQ3
IfwfPrBy02Mr+yFxpbHk9oiFFqByZdcb/aNcHAR9nfTPn7hPvg38zpgDHyZCEXhTFBNj3yJFvo5X
njt+HK6q9pP11sp8pfhEOSjBCrAdojk8ywEDHoZbPwRPr4Ko39NSMJdIiNfvI4jV0VbAgLSfoy3F
kIS45yu0P2kQYyUBiFd7wz8OBbwXrNRjTzkDICi6TcDa4OVp/IbEIB7TF/x2sFwoMZdb8YeFzUBf
hdzGS98hZcHVx1rkpHfhNzyKpbvo3rSr6QWFFwoZGavHIT3QH61c9h1uFhvuFLjK1I5O8ye7bHzw
Hia/EtSwIJLQUdhUeann09ByCxOj35rf80f+iqdWd7Bdf3W4zEo79addgj2jscvPAts09EyUicbW
j0uQPwZ+Z+Nrio/sK6RlYe68rNs84TjcljhymKyw8+REmCwO8gtYKECgPW759/Sf3B7IPCRloFTk
YZmAewtZd8ttJDeXt9KODZLalh1/6Wsi0DD5jG/Rn7TqMvvWBTy+TLn8TYpkJOv9kEyvxzyLiqrQ
YyHP3ObBYyAOmQ1pzW2gxEBWDBIWMZ+zu+7yeVlv1lb+Iyzc/BFPWFfgrLv+jC8al9BEjPVCgYDj
VnopP0PKlHRD5RCU3xFd9W/8gr+BtcPaMfrFEQOrmX8fZ9fEUcdc8YJbYxEvo8+sS63t8GzBaPuZ
TwanLYhEvFGmzX4GulNFeWt3ve6sFOPGHvOGjGcFBo5kL3ciCKN2Sff4DSWsdkgLcQBnGJshWXSc
RRMkZWgBBx7eTgNrdjfqjZm8tglRuH2cX9fhVIBse22/+UeEv6l91WaHkrp+lSe/u8CHKDwZT7fu
T91+ZMbuZOq5YhTF8nQWKIKs4lKxn6Tqm4rnze+94mRtmVjjCuYFEQSbYBvGoL2+6f0YLDw8l00H
qmCyjffu2/jHVJGJ98v/m509TrUCyj8OG1CREsb1bdo8xiukSKnyEMZYoxFnG4vz+MaQPVnO1k9u
fWW3bDw/10EXNltRSL0AYXZQjv644Smryg0j39LYUTk0nwjQ1ncuOQXCebQjn4okaa/vhJ2E6K9J
vHrZCV7zOj/bRTz/trqfZz8aL4OGEd2Jt0XuJd2x46dFgX5ifrhYCd6HfYW5NKh+EwFfmpPhMr1z
Q5v35F7ui1/5vf2GDEgsQP7RiTDgUH9MkhfzqgcIyB0ZC3B7jBBY7bnqNMpOkcsudHabfVhTuteK
9yb7TtSFU0vzWC4NZr2HTcvhSaAtMf9EGTySdjIV5mU600Feiq7bYN81F0jN8ytaFEfuqYw9BZEJ
aLs1/NZchhM+evbCtMbnk+Eplt8khajtfIK5INZe65A5IPItiratZ4c0Yz9gioLWB0ZJpP1iJHcG
hHV5LNlMOfOw/yjdSan5hpTqlLOmqy18LTwI5gv/w+j+ia1pJxzLSfGllhAOcbr0FtUlTRsvt0R7
4iIClPJOaj36L5aWfLSiyH4OrdqYtfZmQVnua/Nbnf/y+LfEhiIoL5oKKKD40th5l/qqdBL6+6p4
SREIjCufaypQf9RdqNVHMADUNT/DFi8KQQZOTtx0tA5jhiRcPKuv5lUd4IyU/7A7wrG6lziUe9ia
nBBlFrkkKDGM7heMfcxPgB6m2l7obhmClfoJYa7XScNM7EKNfjT6cdZA+nErbYiWL8XeJKy34oZa
aKpG6zXvoEWb/Wutu8k554Oh/wHbeWfjMGP2Zy0ae2P/iPFrTaQecsRvsD+dshXn7dwS/8J3IUi0
kL4gYN+Gb6aw/GM5MZNquWz5zyo+w3zmeKPRMy5juVNXn8A4W1rEbUn/CioOS3rOctr2no7raX7i
+bv6PZbyAwtORzocWateWiHdQJh0RBXzL7g/iZmxoqLwW8Um1z/zSHLBPToj2Oe146cmqWdKV3U+
9KLw2smUs1NyTGTZCdU9EAemA90WSgtdfbEPZZ54KKMBqXh3HldStQB+RXAwUwr/3eR9Y6FhiN2N
22849CidLP6klsyPma7u1l64NV2L944ziCyJ24QptnexHvj/6h8q+UqrpqhjFK/DK7RjhdEjtQs2
L5+IvQjiZ/0EtNKzR1ILxlGG5r9qJwXadoyTy+ibl5RWrxJEZwHWoI5QWXv2toD6BGaFiIUfCsaI
SBgoZpaH57zlIJb187B8q1wxQoq/DgadIeLYI9UqEgwz2CY2oP8inVIDMepQBgpzYyretQjSJQ+W
JP0OLX+soOq4oaffzqSqSQXqqd56i9IPHWTzWCfbetKPgjVQSBNMT9edNan5JraEe5V0d1aKvUKn
dyKiuQRZePuYoVYCN2wIQiLuiYr1EtH/nPQxZvOyEYnSAuYxf7HZI2s+3YqJdGyrhJAHb6DY+W3R
7iKr2WiA39dM2ffsfBAFbHe8sG2vYQNaUODKX5MbJDERe83Qm4bEMVMm8fTz2RpfADKocIOaO/SF
oGVFEEdsQaTBgqIyrjtTMHfmmu5EZX6oMly+UD32YRdYSr7VjXprzTJ4Sek0l527gpAvRIOkGXYZ
chBdVb1jMXRhQFJTUADUzesaLt6cSYybaM8xnTJ9AXZN1RzuDOVFZ8Ug0JTM7GnnrEPXFz/ReMyz
t9xq4aXeogJLTp0dYOkB+UfcZhkCQ155OlUqZVaiMkzDYZgkqsARGs2+pgCEHxQF2IFKIxTH6Vmr
YynI2KBhL/L4WoS9myM2W+J8HQeyie1MZcbukBlOKWTBdYAMwU+1zs+FUjI2fNN8LeR/nAJeFxlu
FjNsLZgRvxGfgU9d7pSh2DKRt4FVviVYeBSWR2UVbc1yipZrI1/TSACdiI1w1QfeZYk5JVFxVoye
sFdQ9tUVoP2TheCYNuwMIHQwDBodNPu9eFtqNt7MHVuDTaBJdtHgfCcxz0peVufZUhf5xti+hXOx
E6VlXz+zA1qE7DxZMhkt3SRbVT6G0vphC1SQ5Jmf5586v2+nSb7Cq5qXyC+6J5B+mnJpOy0sn+pF
LD8llp/hKaj10qFOWI+pzTrnalf/JJJgkbtdfSVKNAeQx2eBTOMTpZW9NpsCo1BvAEI6eoidWu/h
FWj0iCZYiYmYnoDQ1UcjgRthbxUDScEV+/j426X6tVPYn90Pm45aUpBVN2w7bBnmJmYfh23KnEzD
yqakcGh2If2WmRhHKRGCvFOPap8cw6g4TnzexmsY9UfGdcjfOKb4LRmqnHuItwCKX8EtPjRwFUPx
Vxazw+YYbjfTJrcRduGTne3AONlEdfeTAAFzoLL/q+LJqxscI7jfd9haLyYIQVZC3CUAei3YGAPU
oYQtuZExmq+dI0rKphn004ISjNmcugI7HMkxuneYAvpXWIakrvHSaD9gW9qJ1pvZi4YgKRQGFltr
X2t3WkA2aPBq9gvAUWkkwzlq7D1QmSrqJQJ/68rYh1kceJ6WwpchV3cTyzmK+BDJ1H9sF3M7vfBH
PX6ZIMVgmHjVizRgX/kv5Ge+GNbQ8n0JIyp2h95WzsM7hPbtaK63FrN8bmAXJgPLCsOzzBy0RW/u
WGq0xNVLKZH2hVQkgNsGuy/U8w/Pxy6X6LxKSGzdVeimnso5OwsCSFVGMCZUtIp88BKDdEf5ZiJq
clos852tj5sBf2hY+YucIF3LHrsrqM4Vii+LQ0YgGEBuzJpOEEv8xhT8jOzP3Ic21OG6zVjvpBJy
o7qLXxNSiVq1H5IPfWBsWnxYJCDZ6lbMX6J5mqdvoTiwAZ1XSdrm5G5ABfslvTR2vW1tInMwXcHt
6KgMu8yx8uJR36XqGwCsJWZVoFwRTeGjxvlESxjhkodUZceRQLvOEcF+cQxyFE5chYlJlJ1sQshd
Y2pvOvICF9sur9ot157b1BetqF1ChG45LdjpQlLwWLczca+j9WSQGzI5+04H3Oj1oF4hoT7fhM0E
VlHXLH+JFTfSelvJTBBudXJjdS3MV1L3dkXVBT8cHxDAgZl4XU09LhUkbpP2oBA2A6Z10ozOjZv6
JPKZpBaGe45CBiC2hcBI+hCbSHbTWXalAW6erfJaYcHQrKf9JHXKdfYSMdk/C8jwNwPaw3xjGsqB
xRo0GFq2ghH4R+B3m1rKjiJu38gsTpPXzRg/tXeZsT13bsawibtUX47YkjcTA7JsWdjEiLmSHWg6
S9dicZcPqKySYe06NBK9mwJ8CX6GWTEmjzhVskeZTppnYZgxdv+e00QGLG5jHRODo4tBT6kzna7y
l3wR9opUHfvGesua9JW9JcE89m4rpecayXxMp6OOEqiJYG8GaKTktrM1fxiS+T0mFOtm/zCB2Mg0
FlPCsgYl3ptGfY3q4sZ+v8BAQdXTaZeHWVDO3FZx72Ryr7kFVgVWofhpyAFoNtTjnRlgRNl1fe1m
jM/4W3gakghlFyu6XwH17tMkxxE+bhMWyYqcL0s5BDFDXLIVBxgDELWMi/4fR+ex3LoRBdEvQtUA
GKStmDMpKlEblKQnDXLOX+8DL7xw2fWeRCLc6dt92ugfFsgXwqL9iaXFbCDzY/9hawVG4jg52J3B
0kele1qYGbHi9i2NsGUTdSwpZ5iLaMD94Z1/qFlkL+rfgvHOQ2D7fwkyLoY02HaBv1CNvgNqACgT
SS+GpYsHw46M/TSDLCbA385PXfOdxtALOEyp5ktg7Y/bf5Pi7p24QLBVEMAbvUfFCXKukR9LdvA5
TlFgz8FLPaf+JgA2oHaw96zTibQhPXk4vZ7m1bwxIP+jJdOGxB+LLmQXm5b2O78fvuq2oDsm2gQN
tXx8grIJdpr03IXb1UsDVSBMcVJ5JZOjPLuzWeGKD28xlsXD9xHiXFCZhA1Dc5fW9lIWv7H+naLx
6GRODKaTNgiuncKsZ3nBCmsQ42Fu4aslo+50Ka1ANIVgpPyOZjFbmhXhsubc+6QzWTQ6PR0LRnlq
sK2TpbUOYROebavijMy/SAAdRsDt2alqrZA2n8pRoq4b3yn8o1/j/x4ii82e2XffRQfCNWOfkFgZ
dLRQbQDdXcgK39w2ZX5PPlxteMH0O8IBopcgLjgEFMMzNFOwTJHx2gby5npcDLJ/KzXzGlv2bC/h
nmPg0fxvaFqY+4HD97EPl63TfICXEEaKKnhjNmKPqzBUWM1rX9GgbAfOjmK7R205w20w/HmKYZzJ
icz1QnJyCdrfwbTLZWAgvam+otGx9T75TQjAVR5qatpdbc/OUCnZDdO5g1ZXdZhYkb19ZUJbUe6l
sm02RPE2qWlei+pt3aoda2zg0bMdRyM0uwj9+K80wlUT63uwgU9NfjPLKaBLBBeeO/cS5rIm0gWX
CwzN+GobIdj7Ad29qgHZu0WDOQM7EHTVjjI5LpiInThsIArTKtwnQxG+dy4KCPwbNIGED96ojYtF
bnyV2pO9rQVmodjB2RhpsvtMCvaCodfA+MiMx5SNFxm4n5GvqS1Pgx1cpZvRoLnVSmu2CuCM7c2h
rwKDVqczPHp6yNGgy+1rLBFJ1NChtdeHIcdiak034RCugq1MsdWOOpIln45YB6m9FHK6gIR69wTx
cDiOTK/ATh0PM0tnOvWG+ePUifjLdwmCpMRHk6q5QSf1Nr1RrIwqZefQpO+dzThACwXmcnpmtSYg
WGxcrcJgV8Cqw3W9Lw6gsBVV9uhLmqDqVnyzsQ8WtozuSeaekMyxj3k8a81t3DtIkUQhIeVfE6t/
BWX7UnXsspqWHX06ngpwTwxD1c/gsITqHB1cJ00c4zjsnMBiFaawGif1bgiAchbu8OFBhITgweKa
xQrBfxaH4m0qok/D5s3GlxieQHov4xAhKwnsN+L260RWt8ybKlrUWmxUeOCGNH6tOW+XtbNTKRZZ
Q7HhkomCZ4JzjSXvP6ex1pXWHygYWsgmOugaMhJRRMdyPyudqc6ehQ8r24YzV8jI3qbYGi+ph9V8
4MNse5QmzwyRgKX/ydeXnHpZufuimNghGRnKc6L7y4yOOtQkVfL054MbTNYmStLwDvIAAcwmxNzr
eF04Avt5TmMaP6vMMML6wT1WOgnbkdnSn8sVvfyL2f4gnOHHLuq1J+0998zzxEtspUvvTNFyvwgl
mD94Ajt9RgO7kXqfEhaHZp28xkIcOlIBlIMcTOw8XZmgP2tnWTSntPMPSVSv/QI5QG+gA/HSn2jH
GtL1GLl7wt0kGxQGnEy6x3xMPvTeeXZEso8sG600SNaxjsrtAi6hkGAFJOC9blobSD1Xi41Yk1nB
3ddThEMSpa7yP7SCPZY+lbuYZawnmX9DzXo0KQJba7qkOCUGzWjVCrx26BmosU087l2j+fQH46PU
Ch02k37xB/v/zs3nOCXup1oHcbSm/kWiqGct8SBzzoeFAScrm9dIXmezb5oAV72OsTcais7SQkEV
aq/pSBqHmAowM2xlxfDXt/o5EOD483FjegnFfW32DWuQKcpHZoapPa2hSmjkbHUHTb1+oACkTyAm
2ntket3cAi7Ols6wGzBd6BCIV1aT/EnD54iorM+M6Ycg1LC1OnnLmr5YUTm1z4RzBv730/dhutBi
VW/jdPhuqEB9CgggC82o1q5X/kiLc0Kb/g5twwESiNYiCO3fEFrjismO1FkSP1Lcr6BQm4D8Uq3v
h7GMcYJ631zpH17oUQcy1f7GknAuNe6ZSZCTqOGtPVmjTxDboP3bMmhc84rbkPr3Jmb21IvDjDYT
+EynKVokdU4yGOBo5b2GRnTuZbiqjPFUYsNZSXN+a1CRsKjYEXv4qwfD5Rncm/nTFHoP6LxQiYPy
gwKPZ0ynAdEuOJCi3Ld5d2jddBPEOYRCc3y3yxTuSqnhQdOzdaG4V5lxni1Gw6G1xm09izY4yIpl
Q3VNK9Irj6jzFAUXQNRI3zZMbmIqff9ik/8oLRYGjn5JuFPTfDzzIFp6TgfOEX2DBpdlyavFddq9
kpa1L7w8/wby6h4FLjyNS14N4aYRbNoq7wHNGokkXYWeidzLCMkCgvzDXtZq7+ZfXTLQ0zaw3/gI
qlMuvgzvFgQ5hpUcFwT+ofGrD9+8TDw1Wrn1xbV1Pies5X2zSwKxM8RRpKgBQB/RmWblHMdxE3LO
AujPg32dBDlwMpgVHnV9ifk00ZfoWi++tkPZPHH6gOaMMGqN3YanzjKr5c3zDPgy3qErBaUUiPjl
PizFWlNzXkJL/wW1XAqwNqXJaoqr0MjGrUw4x2WXzrfWEEpXTZ5uiko79Alp4G5lKrRJ2ex80uQt
rR2a0CeqisHx6ePSx/o4cThv4mHpJc7ZtyCPur08Gdwu8zk9JMvXkC/qTfECWvE3glEBngB9yG4Z
QvkvCl8eMQQikRQZLMqu/IUPze6xSpZm5L3iTz1oVnGvkbaDulnHBKa7DrOpzVUyyr3sm72w1LEy
TLbefIBdZcHuQmQMDVgO5PztYLzB+cTN/K0FbBXzmOUVxIzyrW3GW6Hr+FcQIzuPcsYxgUsTKhYw
WMkYqphT0kzupPLvlGKSoG055zjsoEqyblF0LHz97lfY+PQE52MZjV+Jod2JL0XLANDnE3Zq1v3p
3kmycS+oogBdwmoJ6z8oZu0IUhrBiTVohdi8pojwOADo4jBTPskGFXoEWnHtIXkz0WkrlbGRa0Ki
y0FhInfo34l0N3YeAKfyj+hzXwZ9VpWdwrHwlhKUXqDjHCvTC6y/qxnYUCV6sdL65i67AMIh0eim
oAG1VX9RpPvrgqYlw7CpvWPb6CeYQ/1OPWu5ogtXBfD9kgnlJQFt5DPF0Qi6R3LGh0DfrknRyqLI
mcRLCYGwsuiVbC0UBRw2SWdTX5rIQz1hMaS9eRcW8b/IDtea3iHdJ8+d7X7SsfHck2G4JYj4pRWc
YEaP1GC1Dvhx85D6GhkTLbQO9MwWq0EfuLhskv1ljiDiyva7DyQKM7ValdH8eJF5LAYONdSdmfit
CHESG8BSEpO4MDTx0rtZs68kh2KX5x/lSBO+UP5UjqzuV18iCCSOwg7TK0xbMRaWxIPuHmjjqW0b
nbKq6TYV3okKcf5P+kOZKFAVPNu5dzB1yaE7By+nd11QuLNshv6fMSgyHGGD+0en9SzLH+Po/+gp
SwjIoi+iLSBVacweVu/W7PI5SqWiPZrUU7eqvniatU8immijcq8cwrIJn2VCgtTq5lHNwWNSRQCZ
gnlUNosCY7fHLnAI0ImbUl+3If62se0gmpgayXkmvscoEeL1mPWrqPrPwYcx4dkj7yrHSDd2wP1Q
txQOd4rlvOzDjTZaJ/AcEG/7s4FVnLY45KH2YAjzEnrTnzs54Lgq46hEZ6Pi5fiWDA3OTFh/Stva
yoyVuR0yOYSmN0Jj4fewnAxbbDB67A0xKiLycoqYP8B64jU1ajhP4SyNcKaf+qh9DGZ4tIHSM1+3
uHU7i3+lDI59HkPH4CVXwJNrBck1DH1MMBBpBOdPOOvyXE3yzlGGnnUt+2vHmUFsT8tKsIZ3+uSa
evovlmPEUhimT53s4h3X9B5g+CFmR2YwsvAD3+mwobBAvdpdfO0jmjU6vjd9zroJo7xjov1UifgZ
CvtuFs5b70OXEjWOew/hq9Y/J52dlGRLwZOYLZrjYUszov4Hev9FaupoeeoWWBq+cD6DLuvCJy2y
jnHtM+oZ5PwKtOYyiK5x4HOosdmZ9VbzzDx0LTDGLn2OLn7o9dCikCxTpTeLok0fpnI+fOh8iZMH
oCSsAf89Z6gAKNaTcsbfsSUqVxXemr4B3BdurdGq2W68oEXFiCa19M3mRXdstsgjljev1N4T+kep
NtBPjWhZo5hqq9sK0E/P8DhqYHIxuXc6oB23RRPqY9y/MZWC/ETDU6njKWvN8EE9wx9dSilIS+jZ
o/ygAWdi4SDV2tOBsUkLAq6rk00JZHmszeBbFPWmxx6oO/peT0HKCNv551VYI2pivCtH8ysSCZBs
Sg9TjnApuqBLN9jalXgwEE3EBLv3GiHGDWaHT+vu+SsOVo7rNEBboZCQ80EkWyS3/CtMXApM6SkA
GYxQqFkmPerNM6HLD0GvzuQ01Fp4L4Fh61uYqXhT9H6TMh1xdJ2K5WRBwZ5wHzhuEG7rQmxzummO
XakEef6sxIjqXMy0hFyo/oCFU+PKJUDTduptzG60Dm4XwWPg6JP0+e/UTw0vhOIOB8naTH2bHOmy
puiv50YhTMdSrPPfvByJW/f1cqmPk/HVOZmHa2IATRio+SE8wUj0wWqFLk6BtIEBnjYceuj0JP7A
V2OIlHNDCdXUyz67LhKkO23wVznQc4v7btukFt5WTzuX9Kwdo9H8pi3nC04gRqO4PfmTdU+TaVXk
9gsNZJ+WJce9ahG/+wjihC66bi8tr19NVkMGanJpkiC91WrOhmCBxiUbbLWccIZEJcFiYHkrM4EJ
YJGHPnqiwydnwzkcRUWQyv6pHNyiY6N/GXqAaMNj2o49KOSq+2pziaJqgFRTTfZcsO00kW+fUNE6
njcGGEurcYjMDvFLk2HVMyf4Zzr4vUSDqBF65JwH4bz0SbcpyFYjR9HTGBAsNvv8yLLkmDKAGyAj
hKxeiPM2hB5oTGPDla1FqohhBNc0mI4kC68k8L4YwR6Gnf7TYIEv2FtRS5jgKXALHOLUoKh1V9A2
SC0AgVo/vWuBTBnonc04BF+DljAFJxci44s+NXijFvssGc7sJi90XFxRHW9txyoCQJPtiEs2kref
rEse8Yysy10l+pehaVYDSyJy78W2DY0PyyLdOvH80VuN81qN8bBcZYAF0aiWtk60yqKJFpllTf/t
fhrMF0om3P1g+r/AFhaQxbeDh60vMfIdC4SVaTp/8dCyK3SQC9TnRJcjSzvm99HadqbiyjY5Y1t6
wpoExxYYATr1Wpa6OoVFpNz9GTZhQqnFkaVtG44WbJrOTi8vsndOScDW1cQtIRqoGSKts61mEn/F
wL+kBepQGT+5GjdC9y4wIK5pE99AuLFnc9Yh5KMsc3+4+L6NtAT0JhnPUjQiBZgIl5tdDEetrU6B
MfvvFUO+FWwkb6fGZVwPbJKgdGQPWXqn2fudv2ZFfexSrxDPGoVXtfeWpFp+B09bDWyFAqb9zMex
SEVgWplzWvxYa9o3R5gVygcPUHN8CRHhRRZT51kUf8Y4PRt19Q++OQVC2p08L/E/z4Fczyuayfyv
8LXPqvK2s+TrYw6tqpLfK9+k0tz1JNJ7F4O5FYDEKmQ9XYtyhMGV2NihUlscBh7dFWG/1UirG+YB
DC4u8l47AW5yR/FtUq/RddJZu8oioTNoiy7QED35y60cPc4TnLULgrAt3QNPdI8fjCG8uhNLlyg3
iDNogEuGXcxtw03bpUszmaJTOAE04QPJQAMEbE7s8HWobPynYjywIEQrcbWL70YDva1jdJv0mJ29
MxfKCVxPPZVvhrWuaVcSs2GDBBmm918O3eCm5Fsy5+JDlpbQvs7g6M4ITSaez+nZsrXPvqnBBOvD
nxFYx5EisYxGmjpyX5V02Nkk4iWoNSz2BZ+abDEFBsbwnXeZvkloPAP61owY+DyycU7v/MnWwhgb
xHsZkL1NNetmRsFeMoLWrXfgaHb0tTli29yk1r2PtrG3kVWo/Hh3LDte9EX058ko2uIeIGyAGoBM
dhF2/0yv43PfNphQ7elhVuyUQgP4bEO1kmt7txYsEaO/VSELDzAPtPq7M4ozBfUXy3DwdsjhE6bF
55SWNKZPzw1HMjs0aN9jqClgF3paBY6ExP5AVh40hDxlCqigGA0H2GC/cibvGuuNubX5EaHnb/LE
WPHV/qVaeLL76HPiPLqySuvgGfqzZhlvts/ACxTbWEkbL2xh87hACgmanlcgQVVzdGZA6GTiPoR0
1vE+AkAYvapesVYYngPwWqGv7n2v8BHpzwhADeLW4J0MQzxPiO4Cnz7Xpg0LfJeQEtpKGcer1J/G
fdqq79zrrrHXs6d2YJ7VpXXtK6dZsMcFTwZtt9WCiMTasKfUCZK/86ebDSVeJYzI2qH7DNPnUH1W
I+BpmyNAqXNQN90Rz1PTpvemQ/XRXe9H8WutFWe4lZANRwbX3Bepx2YSPvO6FqTiAp+tfVrHO0/m
Gz3Of1TKwQCNGFW5K8x1McXBSYw950IaGdjwzb+U1jHgz9ANqyvAfRh75MYX0y7es8AjU2Jlj8BM
1JpTHpBPZKDWwSIGqzS5lRFenTbReEYbxrhQKcojB/japc7Udc9d7rEaxIMrJm4aeySU0mYhDtUa
ZmoRxJ/C9mh/T4xiGeaIblnYv7iiBgErhEOZqwsxOA5Y9mnqw6qtl1IT/8YaxyRQQuxi6QC4cS4r
Zc7lpZQEap3mZ8OhIYLICJXmhMvewU4fkekpYuFE4uXMcO4hHMsdCfpx1QTjpY7zvc5uSJoRzlS6
B8LUPjZN9WITka7dN89sv8ZJuyjM4d1grrF5XK1p3CRWzK+Uk5eeos8unLCm5pvayc5z3Udv0RJX
xZyc6ELfoBNsFWKVYQz/gzIvfT69dozG/CCcLMhFgkjV7Zd0LNddFHya3NWgxF84YhWcA2uxpoZ1
qcoaUoK+aBuUted0YnFERZMnefDXxmocsM7oza9LCMYUtwGhOff/zW+BWkHPJNbCZh5YH7U8Kz39
F0Hn9hz4vdUjK+5xkx0yrSYX8ADXuvB1mzQnNtfhF7feuQ/+BhMD61gs3ZQ8bEqbtpMfyE2ePOPU
4A3lfKOxB9eRZUZeEowTx7wlB/8GepM4EUSBpdV8p+amKDbmYJ6D9A1fbyTVp2H9tPKroeg+MT/p
GlhQgIW7hlZpLX6P4B1rLdu2HiXH9r51NqI+nq0xc66VsJjCrl64qjtmzRI/jbkt6rfKqjehL9Bb
GZox9w/EQkV79ZKDgasicSwUA466Q/I65KjfpTzPZfR5ah4nzuMp4IIGFhNg6EVpg7Dj1uCpvRs5
2DHwMNhyFIRNL0ro3AIUqd5uLCT1vMK92F59winDgfYy/iDoX+4uMHYwkeZ6qIuy7qPO/DmzpCrY
Udr8q+EjL/YFPL8pPvOCBmFAQvktbx0SPTwxjO+69YmEtUeeFTgA6L8xp5Vvy41f6gtzNtwg7DN1
UF2xRV1mI+yQAAdQORFnhQemQD/TfLUoyZv5tFS2LXEH7deZVpVOgnzjdvfY20+mCcjtX+xxoCgC
LhE4yMOdgmN+5/yJw8Yyxq9B/RTz7WOu5soAYRi1zlkYwg5vIMypqf/VT2/AEg5gWkH1E+aRxSO3
w88KC1KXqJ2ktHaiSof8QsrXc0G0WdNZvabEG/T09+AQ6qdSOWJV79j7Jrv49cXpWe/GDqnnHEsT
83WyCcXVYX/AAW9oXvrxRJcJ9v67z+hkMMY0U78reA456SfPuqVhuQc7h2s/blrtnR6XZVydNQ5s
Nf51kf04iiwvOmQEEljmzWESHEusL61gNLeTtUf92+Bqp0lyiAcAkD+AJLbuvUFUiJlmyvGbLqV1
kpOUkX8Cpd3GiNBRBNTNMRvAnJyODlOM7zBl1QwF3bZ4e+Ln9e2HDvs0BfhlcgE6LVKkTkVzcAAa
979HgdYOkPo/tpufc4H5zICinc5p8SfUlXXURB9NVZBJ6j5jp14kDsq0WFfh0SKFAiBTN+uNG3Jp
UzFnQKuzWtIRgyTE1e+n8d/QvpnOvjCxUyj71AufKDiQKRtMcYWtlOdvXDP/y3aLn4hnD1FR2s1r
+9qkwCD4njT7Xzq8IFPjBb1LgzPcdEs7PMHyAdAcjatf9l37HNc8BOCxc9Ogpn0YPJfKiF8DQZd1
TNufXRAhuvNbmc62EjFZsZbABWn6CmN1zsKoaZYCp8TUkcLDGx+WmMl6sjRyX7qSxm2KP3SkA5+H
Yn7UhVypoH6K9GHDyWBH6xOK6bhseeOxJ3sKMT/rCXXtzXvAZrYf/oYIH0UdvLF2Z6zTQD3Ny7jX
ON058t5T2uWocs/yFk+DtYoytWRT0OM9kkG2wq1MxwBnW4RQiyBoqV1yCu9V5Nw63s9ufgrruwO1
uHCvTdFvKBx4Ui42BA2qdM7Kl3iePf5r+xFQIXEIPXwV875yCjjA+KjFLBn9R9vrC1TAW+W6C0OU
61h668lRe8hBlHvDHyy0Hc0pz4nTEvD2dkB6Vj43Z2xywrA+QiM9CW0GyBOkr0k11D8Wf3/iYEoV
H75XbZsS6YGHX6R+MeBuTWBjsVHvGue1giscV4hr/QvlxE+p+4txW9d5QWXbEnFVVmQ/rzTO1s7d
QFxJIb30+pOHJ0FZOwhzfnSMu4MfnxLzQG1kK3dJvokx/MtLk/7ro4cwroq4gFcceutUdqTij8JB
uk5BOkD9DG+D/1uEd0v9G2o6wKtlZn6b8hOOi6fIymCGwbnjjN+jgfnf/ErA4JQU/12j6DEaZCxf
TesYYC0xR67EveuS8eZh5wx/Dg3jE9ahVZuf25JjPObeg5Iv+PnNeF+4Wx1ToXufhnd2OKGPbZ+v
ugB/BUUb4Ohzoz7a5gOs0ZMq723fvZjuOfd/OT1XyJnjuFW8MoiDUDQJQWpibV1754zG9PGbk07Y
v5PONlMN6OAGO89YvhT+v5mIWxBoiShUinfluIxJDPZdtWrVsC41F9dgdm7hZLTjptAtniPkbgOm
x/Gz6N8MXcA5eA7r5ZBbq5LJngqNFJyAb2+z7Lsel11/qdt13V09i3mZGbjfs8p5Aiwyh7BzfKUy
KJ6C+pXl69Lyhu2IssdzrJ1H3QVEHJ1tNhSzdDXqhNNIlh28iJDjLfF/dXpg6C3pxU4228rF2AFx
YFlap04CfLhqztVw1y1tzsWWS000cOMgCLCAoE/RS16l9uMkXwLLvL9qILLU5xT2QhPzRuJ4XSLP
xv1ZiJeEnEDsvmjw5nVi30ZOgArWsijvnv5W5fG2oGNGpB+Sso74ojOHjFvmQiTEp1AdQ2DxVXKw
MJtOzSaMfwx92w6/gQOYM+VPoi5DD8xHRy4ljei1LXmalEW4zD1UGqsod31JsBOM4MHKWCbFHctk
/BKwiKp8WfQx1TIk2mLl7Zh12Y9lkIyd9j4oJAVf0Kf1P1kv5OCGx2ytsBaEjVhKJI2wKddJFF7x
3qzCzN007sXo8BoTHNK7nu0y23CNCGrIAUpMfMVOafI9E99l3UT4IPI/A8fbFOjuY8XYjNKDV5sq
6AjLPIyPhmwcB6S9VhA2ri244WTehXvp0VVc645fFbHpR9nTLXJ7hHx9pXzBkgvTeWBvwzDZC05O
niOv0xicuqEjlYiJmEPS0nB/rOlBUx58HLUHCv2SkoDQ9XFj12JDT/i2w8fIYQjTfAcxogvXpXIX
NUhg1Y30p6YL4bN4TA8CCrAbHgwOglo2LQGBL3g2UQVTY6ZZCWGx8rfp7AzW/ZTfvOCLXjL+0t+y
F2cXkwWBQB/hy+RM/cTPAIKHM30XfQCtXAhDriWimyB5HOr1R8yQ5rbv1uSRNpou2Itei0g/wsl5
Mtr8SwiskpZHfTBZXa3XgmUd87HJvvoIBNev0S4xJLBWfAzc4ZVRrjmuvXhADVFCl+Xg0MVR13gK
/U0iDYrBp0WKrhGaGx8ebpK+MULRmdg9lXG1TQd7QVM1QvprahRrPwNAQNDDAPRF5Jh2BiZPs770
fnmuc/ts4Y8TvKNsIoxots9NeI80/tE50FavfIer+bZwm78JGIUWjM9wy/ZGUawm3lN+7mwso9yy
0h5YiZnvZmQfaHZdluJD8bmNLkJWVO3l+EdhMyV+iyJtbi13ibKMX0GoiyoYQN+skSBoLt2IqBHr
Awz6q1Yfd7Z+bkls5zmYQelvbAv9m62BTkRRcIrWctxHTXgsCGqhvyi+ppAoBUZ4xM844pFW9PdZ
BZcRx1ZpYjtNnmq3WVFjiSrnd9R8l+xY1aZqjfeBDJNAOMZ1TFyRJZvLKNFqDx3IDwGrva0ihjrS
9kq9JoSAfE9bzh0QvKq2fICLsLPPLhBbGRDF7+hXkxx3abOj5ZR+6gPNuE8VFYE2+lAF0H446xY3
KKJgzxrT/7NicsHTq4Oege96HSCJpIDiHX9i26owgrVb1qsE8J4lD5SOGayi+yL1K/SQ57Frt0bN
OblJP0DbsE1hZAILOtabguN+TDkT7tqnNvzBJeX51RmLHTa2I6vlsiGnyYzuQkXnmbGah/qqrxnc
3kbfg55xmB2CCIuLQcV8x4QGfeppuKAzV6zMiBHI/CjCEIAr27jQIvNd7ZK02YDiZjku3kXhrqJC
25Q4KGgVXWS9WpvkVKmvNLZejjdFGLicXcj5Pjm+0jmbJUDvEUN1UPmn0JbHAJcIch2vOF4qnsI9
82jIhUHxMylqEqDiloWZH3Iveaam9tqN7pbNJKZvH+GjuCV1DAKlQkZFoRBPhkHVmMuGcELXDeUf
hixeHoOBxNLn/5KACvBbiQho8xD3ioS+XCaquMaq6DzjMlp7uQTNlG0UyB/lKh4fhLAhEAzHQP4N
7aEnfDuQqksuFtsFhHT0efqTgq0ZvNYazTc9yIPw1MiXuLhLrIMkdGtvW7GKd0ngVNhbepyd4qPI
fgNztui0p9RGL8zrU5rbl9ENqa9a+bxoo0od7RESTE2ZWnIx+GncRGwoPFiZZAUbEZ9HJVeuux/b
PwMRyRk/M4mDRzefsw6KkO1uYpotCWbHMwNZjXtTjqc01CAdR/yacyOZ+lcRZdPx7IH2lNjSupjR
wgnwLZcYxi9ZdeiCW+G7y4odYDkww+auFqF2k8eL/6Vp+ICntgogoVisrHAofxpa/Nbn6hZ71gZY
9A4/O69k52G01SJPw4WdmCe3IxnTfBN/ogAUAK0OMWY4RHGxwsywt4uerfXBrve+oPlyap7LEGI8
Eo1od4rdVS6Qdu2BBCLtC3lV3ux+5PhCWQropBT9N6S82mhIs+k3H+5FVkRHPwfWF/oP3/QvuoDC
4vrLoTJ3rsjWaTM9g3kjKRWtyWBuBoAvNscnj3AGPS1N2zKrEAFNSHWpuyv0VVN/DGTqDfhNPndy
iIt8Cl5b2+U4DkKDomi68lZJ8eXA/uo5ASjn0jJdJr4GWfeS1+8sPDoKtqz3ni4Tny3jwFu/JGTl
J4+8vdjJe80HJx2O6O7ajT577yMFV67jNtQWHqDMoj5jNOvYFhYOiUbrJTZeKamGWv5RxBq8nveR
wahu+aQsEF4ayqC3yPHpjl9eCGvquxr3XmssWImTsGQn8DnUlxDYoJP/iviqakWM7CbJcCQn5d9K
/UqXMzgQGldI3JOnwgexmLT3yL34znNtkMXSke1auSx89hzORefOrDosXvoXXYpL2igp4uV42cWL
gBoxKn+wHVgwI3EEkjxvsQj6/MT99A5iYDHY/RMhqqLZDg5tUvJPda+c8jp0b4iDUGLJ4rh/lKh0
7ip2mHvMh43XThO/ikQC9x0z/a2hJFLtyUg+aZy0zUlumLjQDtmWZD42Tz4Y2937YQF+n9EuUj7l
FbTUYDt9a+cSH/KR8aHWfnzaeBVWXAqcQPuFP1lxs7RrHZ8UZpxq2E0iJ+kGnw/K+MiBKbbYYVn0
fnDwQ3Mzh2d3bpko+6XOPpDKBdPd060R2hjF9lAI5Ux6iRbj0K3b9jh0VzW6FHXzYAJlToJw0eDU
UvO8Ru1G5tjLpiYbg73Pc96yYPbhPtv4Aca5D7MLsHWjMANEbbemuyQOllZsodhxtat26CcN+41W
p5hZlHUAdxt9zWvuPwc+KAqA0810ViM7B5MBqoXtiPNWUnKqltE0c14NBrdT05Il5X03NNugycLn
2oLci48g+NOV4yLPZ334L3PCEcp2QmgHUSxSmzZ0tl5r/logYtJhBud091bdEmLehf0t530fFWA2
OlneiZ1KfoQLa3yojjxy2Ev5bKYxnat6RxczEZR2N/Fez+RIopT6RIaLPv6RoMMMknweRx6dbyIt
2oNgD5aZezmri5m8xvTyxhb8n+w1HDzi8znVe8M65TtLxZw1cVcaiWuoHNgDB6qzJ7YpoDVJZ/og
1m22trXJV8Fc1HHJa91njSU9ib66uNrE8tRZ766kvjMEZmFeLaNZauM2iQfyms2pyX5bQQw++xMt
NzIlp5BX8W8gw7XWs0OdhknSuJdzI7jOuvM/js5juVkkjKJPRBXQxK0klJMtWbK9oZx+MjQ5PP0c
Zjc1NeMgQ/cX7j03Re1qoIrreC85Kl0KLyAIYRpzxeWLfvjFzzuGLH1c+2Tnby55OAWDkokQD4Xn
fjQwOj9TB14oQTO+OKkY7drp12DEXjpzoc4vX7ymWAgKJK1FQE5eju0Hynmfeg0LiIntd/bk4ivq
+tDUPXju8BCY04ICGbfUb8vsimhgrl7OYKr8TJqPNrUOI6q40VgSeICb4sWm+zaNZ52ZL5V0WEy9
COPOPg1xhoXA4t5YSKBUPu/wJKlJI84O34AVAr917H8t60+Tj7j5o1JMWbb2hJhJlSBsFkAhd5uc
+6SPVvzrbeUo2IwPxc0iAs2C8CCIXfcRDdrVl4XbQ+IQZpsis1sHvNxX3BUBIn5ur0dW801aElx3
MuOfJIBZNsM4xqNdvWTKj2SJEJibjEq8ocbArWdBDcNvZAsCoRJPLV46zldJgdhQjbYfiLP3SIvv
U3eRylVpmyeX/cLiAes4wXUgew0/Q/oIMxX91ZzeiJzSVd/j0efGYVir3uroExPKYjKg8MAS8AX9
w5wKAOZSem7N2iIiv89nBLZt+xN075QVq/5U3bNhuFhvAMdSxxJxkk+TF8W0yQ4wyMI5m4xkdKgW
7lhex7jHTNhj4umZ1ot5e7yQA5NFCoHZQBUHD1gyHvQdh4HImF1abK1ufs0czDkGEDBIEmUVICBP
4eMsEyfkTkTakWqfFWwdQthecv8uiVp3WHBpfA08OtWQbhxSEzGMMN3etSZ/3GzdNHABBoYiBNmO
/T/4x8yDv0LR/uubaq0o+s4M2D2MjEhwiVa4VnFRLjX5N+vcCvfTlg+FG4WrfD8YR4EzDIj4IjN2
vf7hph9pCE7Xsetl0DZH7KusQ47N9N7pf5VDozR/DsSzUQousxGGV/FacWNX2PljEltT1t+18PnP
ivlP76W2fimm9Gg2SA/7zqsDgZDoYerVM2WuIyd7Q8YvxTXWMKKJtTF+si1j0zB4mGXXZjFcJrIn
TaoiO35ow3S0u49BnX78CuZCrYIA+0vsj6r9hBZ+0INvJeCNDQ9sIBX5iusGm/5bwI2X1INXwXgo
sF0VSBytwjoN4pFWyECL14AxhOL6uzgrPQM1bs0eRI2MdQ0WP6bulN12GPsPlVfCVB2ioH4DV3gp
RChD/c6YZbnoawW3uAz2Qvybn3St+WijZmWMhTeY6OjRRugKotw+3cadyR+PDVRnoDsJmGZ9TsaR
V4TMkVMrtyW2X5Qyh4FZUYWTsyaOIp4gBETfE8uIDHJL7ARnu2mQo8JoNu8GA6Zg3gE3oiFExIam
UdHY1XX+GZUKmDvWVmR2mBV9Y1tb2HnFppyHCFZBZk7Y4wbGaZzHv24NEW3QLnqsvAPZ3SoRqz/L
Da+jiDvU4oQyd792G3uJvyEnhH4OUD4YxbLStrN1C3q8S5kRT0zmeRE7YzhjWFmqtFSZMW4cPVjb
IdLHEYp2nD9zfVo7xmc23lRUJtKXG835ZIS861iwFM1ZhdCS0uNnfCZYIpXughmY5f1OEHCghxgk
8uShTHjuMo30ZypOJfdGGuQxvTfuqxYR28UOPWw+quK3wPg8yH7X1webGGu6P/SG5H1JxDIVsKCw
EMxuMTUZMCA0nUAYazcB1ssytNw4pTPp/BR1jJW8uQvE1esEvRMZVRO3QOG+aHW61ZxZfczEQDT1
/xUIRX3SbcwyPbuhf4xFtrZTwGJ0hSz/saT3AtLUmLBqtpWQT3I4iZYTVit1wDFT+acW+tUt8Zh3
tqrQ+pZHy0RLlWdctiGMswFNFTG16GjxipfP0SgOXTfpnNi44Vo1EURh5hCSbGA7VTfoCzhjFz8p
vMiWO/y+50B1GThHvw1+H6eYt2nkS2tqcY/6bB9JKKyZzT2vnoU92DgL1X/JhM+kZF+kV/EBDQuO
zMAHLezfO3gvnBw21IDwn4pFcuV2mOeMaU+WJbF07qmI0WIoSFXrIeCEFyP6k4Yklso/WDL5GR3A
HbobYz2tfxMFz2cBnt/Si2/Taj9rizvUGUmVShGvKT7NW8d+OXQZDQKYJHwNmTqZeNe0wqGWY4FA
Y7HKwuJggcNcDSlsNxssgJ+TtVrkV/YBXNOlol9w5LK84P6l7Ta2isISxM9IU42Ha5D1TBVzBRJZ
SddvZsypJQw/jRCPSrnENdWloAZccw8rq1yL7lJjzVrrzaUZyM8hz6lGqWaQ/5bYFrq37GQY4jlO
2UgQ+HAoh3HdtPauFy2K/2E/quo/tRp+pki/WPjHM8s5GADQU4YTmi8/ssp/r1qCxFvnIAR3jKE2
uHe1S1INH1ElbgaqTvRGEC0qNTzkiblpkUL6ZXQyVHlHuH3gJ911LnnPPP/5TDZjZDKSpG1ZX2mA
3r8zPaeXOGnqiJIcOBKyMsxlXFjos3hl0uQvF1TwOMzYYuc4LoOhOfYj01HpJlutI4MyHs2HqwQl
42F9LWEaTe0AtVFZpYgoSbnTD02VvUdxDNuGRAfeQ5Kui8EmXM4/upDNTXpjkY+Yb3NbblSQZa5b
b1sH4XaHehkdeFOWe1JVXBymGUV/9tCYdaZahNJxcK61xrVhsG9ScpetfpqhIRacVyh1lybaKs2x
iW2tK2CVkn2m2vrPwUq9IrqVvNR+3UDqSrt3FA1v2qhutcS9AF5eS+GsSxWAXzRj1kkEm4X/av8h
cuZbMxIN/5qDc0RnuU8fjjrV9fKggbqXrOT/PVzM9WGB94sM+HtptDIK9X1iXUqKB7e0OaDEqGpp
rBrpfvkzm6NgMg2Kv/b0LN+jTSOv0+H+QGCajcYhClHOshYmw096zUzK5wZcRHXwLxdU3nrJhMpw
T6Eqfwtkho/IpeaBkgIVosuvUc8e0Zm7nDJ3/ww9/QnRLODGfQ/SYleE+Qml9IpfiLV9Ff90YzZ4
k91edIIZRHsuG3djxw7eemNVtzm9iIYWEc1kaXXsiImtMjAMrfPCIh7Zp/8iWsvA9cSS24WFBMht
YKKj82x4/ZyfyXye2i9XdS8TKH0Ebp5IEQB0/Xc5OTnPX+KVoQbna1z7LrQz1XqrbfeRqdNB5+85
hHQ4SQ3QrgO/4I7fWeuuMaHCWnLWE6nkbf5CzJ86uWtah73asz9BzMkFN1/KxILXAAfkNcXL4Ey3
UM/WITe/2Xdw/H5skg9KE+85UpRWUY+li+fdvASa/QqsdY/67Waw7W/SFrsBUhf6pFbYhKpUSxxa
yyDSjvO2A/9QRAgasL62cKm6plVXPwKbzkDjmR61NydG4BNuBlZhioEHJHlTexfGTU4YX8eXTlYj
PhRG41sZfxulzzZlgHDvb+FdrBU32gThm1RZApiw1SeV15fZ3kQMhonsOwLBdZ9FA3OgZLxNYqaR
aHBKkl5jkrmac1odZxIO3d5aB52SjwnAzG2kk8j6lytiO9s7rAAFoK5egD0iLUA4QFEyqxqDOQ80
CvBNX0pGPjXasXmDH66Z8w6wnkeYWYX/7dZY1wX7re6P3GiUVQsVQNAEEr5me+JycXY92Y/KV28w
T2WrGNbmpTdm7wZ5ZB6i6djYVfoza6M1oUFI6BFYpr91+caKJUkORrXXO3VvJvjP2HxnyUdEUpgP
rsq2of9BLhEBaHmfWjyrNlGKOcEl6IrNZj79hB8KwqLqKmdkcZIFKwmORRaHweR623f1erTpcOo7
VryWHFt856l2Cs21GIh3smHDAl3Wbkw7kRHDqtmETFLRPLikHDMZrN/1dtvQeRniB9CA6+y7Lr/0
9aeCnKGS00rJoBlbBPhMXCEjGWaU4oPYa8m/BsdCNW1imvUSYC37hmUrP2pgtxWck9LEoNOn+k4P
VFx3t8YcVxmzGh/jtESQGOAzxRLv9TLdF0msrCsqjDWfS7MaVVdfNjGRSl1HuSUMB5Cxbz+Q1Ceg
osziwyxhTdRo/9dG0v/YObC3YTSh1+WIEoLI2ZkGU5l4AFyZ66EKHMbkS0cPJ46+I7V/ELhs8IdM
DlVjezoTd60QiJjcYjmERHxUZJZiCs/ZIpjO8CInmO8OqqFF1+iEViocmL7fEqoJfKIfe/zNMbJW
DdpEEIPTrNs7wbTlxpk4ffyMylPMMbejDo4rYoRiNolFClAcbvuJU2lsW4bFxbHp/MELI0Q0OQI8
MPn2SjAo7pXiWykHDAY0BoNKMvTEXhLFT2juYbksA4v7fkKKyUodqIKXq9Ev+r1j6DPDhbnM8GqB
HnlWNe5zRtaDAu0nQfHhuyaCMQqwTNvLppzY5FpT0Xmm8JHTZSk+BIp9urg90xRS5lS/jpyV4yRT
t9a0mJG11ujuH5YZBho47ONrARHG02wlHvcmM1USJmRKVsjgDP3DclsuCazemfmTJFjONzBYLYW1
mDT8Az8wbmh8GucsLr9ZpI7czdhsBqcGJGor9lodQEuPRfXaGl0DpY1Q2b3slLtmkQYPzK4RnzLO
9ftQYAaUuYj+stTUvygYs2s4dN0GRSVhay1ExjSEMFnXDCAE8qgw5kNqRcvQxmKKlWMeW+sxgciu
NfyLJuawUp9P+N50uIwFcV4at0AXx/0R5Mohw1Z8sXJMwobGPRJhsAG6yEIXAenEnZCwhUgDlx+J
BW/TqSa6Ac3ydMA5ZzWPfkxftxYyEXNcSkbXj5kERHtaP92UEi+x4FejhCvgeLXZV54oYpmnGSgl
t282Q64bh9bHIubYtBx6FLJ+rXmBP41pwIwoFBtKLNK1sY+sXRFjtRIafwWnF9NyGKzmFeJg8VUa
Ijj6tjXj+TWiZ5Ii3GGeqLgxYnS7kV+Ce1e7hybCF7cTr63ebtTZshuiprVtIt9tTJ90xfdpyC8K
wV2El2oHIERvIIKXjdHsU2YseQ9PU+/L2+Rox8lODCw9+CqjIfw1cI0CC3H40NsUQEH3TJOSYY+i
EE7iHySplTVA8rog+ZKbbjVW7nsdD9tBYc8/28ApZCaQ3PE50vxNM86EO8mgeApd0KXQeDN92OUQ
04Iq/mhmot7QrxrNuZUC6H09fuTz3dTPvN54FlSEQNHEbJmgmlrEUpudlv3CmtKLFnVPXyEvqo2j
faeraACIIATqb9OyExiQEYDSdkW+r7B4L4QcEFeTWODow1rXCvzlApOvpGhtMavVhfosfUF1G9L1
i2Y6dmbZrRqTyVKujvuEH2WwzaPu5/vaCr5Zt48sVLNr0OA4lAXgnIqyuM8zFTGtsZ1ICU4z5Wb6
KTmLCumAPfTJIgf9PEkvlMbdVbrdGI9vbGI2PvdGZdirxgI/wYj4ENjmt7CzbWuRxmelP3UiSNDj
8k8i60jIIKIWqnnD2nU1kdeVJOQx3UeivgM62SVpeRAF4JuY/auiomQPk+Yl07Vdz+jNjFi6OPCg
kbhMnX1q4pQBdPpnNRkThGk7DM2GoxyDTvJilIrXlP22LdNb3jsS3jgubDdxJ5biCGZT5qkZU86l
69r3RhjNwsUjx1IvZKs3Yz+IgtDNnrrL7Lr1ZLL/NVVqiTgyq10wxKcATC91NqRkkupYGvB7M2Gz
Vzmu/iQfj6jeMT1x1QfweKBgXNyakgAKDoxTFd1O5ANM4P3HXAB+rrWsXcJ/sFIb15NgZAwEso6E
PaYm8Wfclt9xM9663p2I1cppgqK5QIEX7wkYVYlP3dGoRrnHMcEM2WWU4ioEyJCDStIsMz0jsfI9
B9inPZATUTJro/ygWUp0uodJ9z+bzIr3pVSy3ShdduABE3rDNohj8olMBVDGpLt9Vg0/EVo7bqSx
T1cM/3/a1lFWlWXYO6KvcMCl1cwpYpKtJsT1cFRhJMfvx260M9FSO24LntTBWiA6dZhjjO5D1J9s
UQ1Ls8BB3snQpEKUrMbm7QlDWwaCn5VFVqhpMQ3gNk7NZt0M1uuokdnqlv7a6SqdqbxF1LZ9nYiv
TkqTiCb6Yj0FnqSTBknFFgX6Lhqdi9kNW4J09+2k7qssO4ZuHi/6aTw4Ufo3GO20tBscDPxrfAvk
Q7M03bJTfCmRXbIp7d+nntVKpZ5MQQNRyHYXm7hjyICFn5dCEiRtrDJtzqNgV6ZIC1t7/Fas8aUe
hyMSrxBZDUPgmknc7F5DCBr2H5qeXEx4rRW/5bUMzPhsAvKUodzS8Ow0F0RoEos5Ol13WCNJbC6m
8QZ2htVvjWdWzbT3FiAaHo3oh0oKC6VEOZOFr0xBTdYatBBThPuy4p5tehZJfWrW3kTPxoSeAW4c
IinzTaSfccVZ1FcorHrzHo/ZoxUNjGYO5Epz94Ty/SWd/17X+A39mu8Yx3+5ln7gZDpXtXaYSsqt
qMyQVo4VkXp6k6H/GL2iauka0nlMsyMR8dXmbJkFTmAEAHxuwP5Z8y7/l+/2bmbOTTTMvKB/mar7
J9icErq8bEN0uKZ71gcqW63hD9QAb1oUtrYZu+ISDfUuUfH/x8C63GH8M4SJYYxGMxUk7NWq19fx
prJx5I5KuqnnYb2SkoHF/gCg2x+uIHAS+j2Bdt+Y4Q6R8WpsAtSI8T9muWjC7XuYEL2sEAaKtuVU
B8OnNrQ0K1r4optIGy1SHVpoizp+lijIBUKOZtvpBfZCXIDgN+k1+Xh4j4MGOLFl7/RO2cDD/CL/
9SNBFw4kDF61T/UrBkpbO8nOE6o2Wze/Vb1+FjNDvmR9O07BB4FSmymV6wE3LitZ6KxTQIY00Y7s
ngiW+mwQ3ky2unNbGN1G022yYMArOoX8qLQuDV1STDNlUYK1rB8qyqAt03oozi5q5NzvzjEjRL9R
93mF1qYs4Z4ievKv2TSWTHhja6v5KTsWJ1ChYvrk18wqPIRw7BB4R5dWqb7ZZFVm7KwsyHpdnmy6
DGxIaRoXyzZNL3CDP5UKktXOpmnmSODwmBnVdjD9tYrQOXCt2zwVMyf1bwy0e67QNZR/VhTS97Wv
ckiv6gBXR3NQgPMprVWU2OqUfpiRu8lRR8/OrnokOSUkcCWCS/wXKiq7bBveGhKqvtwVbK1ci7iM
idopddY5qm+Jd8wYOefV/N7Rd065sZVRgxU3eVixf58s0wdp4Z55hYgqIl4ekbQRqpeUtQZrb3Ep
M5XBB5OclCluVNVfigKWZgy9nk6gT7OPwkbILwDi8bxd09bcl4MBNiBjrMSMOh1hLliIPnL5pYw1
hk8UvG3t7otYEKDih8ewYAtmJOskpjxmuc6OBIUmHarxlxOUYKI+lXelRecNDq7DB6wZn13a38pw
vOXK8MoghIeiMO9m6awrQ3/YMR2lguum526uWmuFddJTOnxQjd+86a15rzET+cY4O+4hAgiPVcyP
w+knVPK1DGvl4I+1XRR5gTrstBRTI2F8Tj3u0O+hsq93qWNgqiItqOB6kol7UtJ6L2tzVZndPgTP
WWbtHrLucaCHG5CONqgF8EPxVV1vcNpviaRpjJAysioiDIymF+2Go3G6Bu52Mhn+2dI6uS2HHhCF
VcqyTtVAnea6trUUYkQKbRf4KCFKZ2U6/qtF5qc3RrgWUlOuLPQ2vWYetZhKeOSuibJpa/A+NCSH
D6n90EOIxRM+BJJvoSqvcMARuoHcF9mfFZQfOKSXXLqbzqzBT7ieHfzFydMv+IsT6NKaXwC3eIMy
z8eroAUcwzqjfywITC9WvVQBMQTd06ybl44FrYqlJQcrWhQDHF66CFYV+5a9iUNgUh/1PGNgtwIV
Nw+YtF0fs2Xp1R8sxeugxF7iBhxT+baThadrjPaGa4R4z2cUOAGBnYB1VMocSGRt3AqzRhUQxIXQ
pSJ1jpXG4ERYtmz1j+kjbSt+QggPyj7SoZQPSfSHa/hZWrlBtLqueG2SftSZEnhFEj38GHzAACnG
ZKPAGLJHxGAL91WFlsUmGsNNSUpOSB6um/dffZ6H18xmmx6X3A8jEX+4sVEhY+IfqomYO/ertCu4
Z4OXT+NHBnJpHgD57Cz5ORkQKIvSL09hrO6UVH/t5Diu+rFAPU21I2zu7QIYwyIslfIVMB+UP3Yi
Y4wJIPwcu4R0rIxtA1zSlUhqqA8KEl+lwOvmx8zjwpzplDSUF830r5BENnkMvg9n2AJcob1QIaBn
CXklypAPxy4CM1ogx0yjKt/ilt65LsBlV5CLikZZUWVDzwOSH1+IdHDBttZOwwSzrEghGvIUNVSX
XCqeu7WmsEPsYtpyLW2jPb34vyxEXuO3ebCp+wTCRFAi7LTTn7jrXpgGUzMmLCtKgd0cEJiFlL8D
+ZbCWZ78jooxS8iY78ydRAi2KgBrLiyerYUukDdgjirZLEiHcoMtD4QMo+4xrFAa1xTTc0mBAjKs
70bSbKlyBd4vIXeZelJoXrNHU54CsZmY+fWY/+3sTZKTW9KFFBT4fYsIY047OY/MA6kpZ0Bti3Vh
jP+VDH9Ag/pJw4zlpwoPcJsXoChajJ/1bPrlzjZfAT9Dhrq69YtAV0da+crBDNho3wme+3541euX
EMA7Ax9p7ex6D/i0G5+EUkt5IcOZHnTErJp+Dv0a6D+EQpKOQpM7UG4s/yJVpPXvie6l4U+nnBDP
lM5ChSPjyHNQvSnp/E9bpX8jTNrUiMkCX1BiMXpCRsa7iVHiaOOMSYOQ3yWUq1RFrAs8u7wUN3ad
CGjUFBn9SiEtE4Y/GLeAgh9NnCfCaywYgDBNADgCnQg7wPgyHvAxJZznb2O5McZdRjAHNEpzS1Jj
kG5KlsnVurM8Pvl2ZxYotr2yOvbhNv7lf2xI4x03EzlqcDfkG7IQOGLgpV1ta0oYO+vGPsTqPsD5
b2/7Y4QHCB+4voRQTOE++zwXjBHqcEUCDIVu5777oElN6AEYW6st0DIYf6yjwvxjzpdTMMbEp75i
cninvIwZVLu/Vnw3W1TqZ6vBVx6d4ewajAjZTJIRm96MiyCMkMoUzRQAKE5Xly3+Sg+X6RUSNWFn
bXQFcmtP3/W419hW6esUjZW+IsAWvxm/vl1Rzx3JWLGB2OjDq0UIesKMjBaodi9j9K0ZGxYebb4Q
nQfUaDnP2a1TXH02D+OmhZdQfdHBElyZzQ5vBMLwmnPBVFsFZ0XEtXUMESKyVMy8CTvksJ7kmmyS
zHwfogX7iYRpQZV5TvTEOZ8mx3I6NVeBLQbeZ/lMODO6v8S6wWhYNtJauqJCEsZij296b8vPLH/V
rIsK/qaMfgaYUoU8+TFH78qOEDlRPnr5sJoUBnZLc/QslE+sl3FVRq9giZ9WcTJ+oDWhhgJzgYSo
ZOAL83ukJXzm9kJjUM8U6clGEgwKZm11o8qf8YHvjishyxCFsrNcTTNTYtXcm2flrgTgT4aDv+3J
4horlojpTJ7rXd5t2bgB0FW7FX898lJAXLBoEsg317yN6r+aoAqMd8OqtvHlkhi5hi+NL3iCy48+
WcGGRyW/7CpuH4++vs7XCurm1fDjvhdYZ2iejZMDkJaPHnrCr33hHen+5vfwITDwI1PcoLfW3EX7
6iN4Am+IrW4J6Ec0cNEWMHRcZyOu5O9MoIt8pAv8OaGC7bJP+D8Wsn5EIwCrb8l3meysv/yJI9DJ
LvF5vtk5BxEw8SUJJAfe869+g+gFogoKbP4vjAjhWPrRStz5Y6HSq5uVfKAab+s9XkIWrTfgBcyy
epuLmcd53yMCfCgomaD0tKSYeg1CTRRJNmpc5umwpRbNt4scDK0Tr8gFN6BCehuC7t6LCeTpGd0j
1zyEX8ROWkCl7BXZdtTZxrhObwpTiyfYSHgKFbp3ZcUU0xiWZbBmusvs1X9jI94w22Kt4lWgt19C
fxUdK6y96oEHXqm/onBPm1xBAoB4fGS/XHgG1g9ikYp96XM7f44vAzuiiHhIb07tAlKpYh+ZHw9K
JVXZhjHKe9wNtOcHhFMULjG5BFRN+XZEhQNjeVogl/10P4JwPSfi1bBC1jFjdMRxr8ScoboZ37Aj
It+fA5Uyr3NXmccTN92Ngnebp4x5J36rdaOv+n5rqWvYIBbZtjkmmyfzEfFU3pqCX2EPC9qEpwGY
hN8uPhILlh7bc+oy8N2o9aXuj3ryYo4b+dPPoUrHAlYvS5hirxNaZ6E0RnC1SI/d/J11eVT3sYR5
DO114RBSND8eSn8nk5LtAC99cBi+jdxrfThQHJUYyZCuLZQjgjaEtl28yn9y/WB8wqVOAMlaa42n
J4Q6t0LpGn2X02p656uDdx+wucKR/WFeA2emekOqWJu7gq0evo5vMu/B9E2/mdybJTzKM5I0pgd8
x4SHZZyLb0p6hohHq94ax0RZSkr3Z/6OCY9dGFJvgxuJq6Y8UmzMLqd6F3YXo+HpEKSAGpuhK5dG
+R0RyWAhroQH5njOi33nRTHFmSyLxYg9xeg/beW3QDbNPgvNT3YEgJ4Z2A3ngByEKGyFY9NjtGZf
238oeWHiojQy0n+9vtPgOVT+v1QGG7N9UdBZz+XXWdKwVVhN8B4+s3Jrf5TC9oiozyyGNYuO9HP1
JMq7xius0ntdhbw6T4Gim5Wt5qkhdx7KPwCVrKQ03plVNsfaMJbctP3Gv5BpPmeWFtsmJugMARKa
WR79F/aJ8CK8iCboowYjZh2zYa9k+9L0ZHocaRZNFGo8018aHmJ7z+cTfxrpHx443GsgsJcJ71hX
MtP/1TBN0QJFxpZnVCH4WxrXwIYuzXGlvpokfoNCFrtB88J2kY17RjnnKNpGzPaF8aVxXJrd1YoP
Y3RWuLma8bsW9YK9T+MIxklztJ1HcqrteyIhzfiQn/r9nCJ4E+KnBIGlLE32PviFs4X2zrAxe6hv
VBAWryeJOqfgX4JhT+F13fMwyH9Qs2RwMn4ZieUMBBsIQExuFyp+E6otplRvBpK5XzJuy35thHuG
rKQM4sqe10H06yP7kYVkvJ+tqtf+6f5T4HPWl8Bd2zf/XGcs+o7Rs6jXuYIheRFdXecciAVAKvw2
PAR4fJr8iIxUNpu8fJl2gA0TY6dPl2SGrrzhUVWb1w661iPxd7XDE7mB4i0klue1cugIJEbjBpIi
84JvZlvjDoNoThH71o5r7aFZB4stQnyY2yx9GxWPlvAc0jt/o2nLq5rjqRnXhIVOPF4mkNJT0u7Z
ODjmKdeORXWoP/ANst2cIFywZwgI3FoCkWj0R9F/qs4ND0jY7EeK3uZTf598rqfkprt7adIRHeKW
R/TGfnYMH1X3qN/5WUy269mhUP9l186Yj+5q2iGG6CvP5Cpfo29PFvh8mcCy1JveAvOEgZiBf8Pq
Q78XmFAvCJYpkOwvTFHiy/ZfbTJRLyZJ5spTtnsg7nq1048TxI0GiMsJb6bym6b80H+1vebx6CkL
FFyUVJKBvlenU8a8TehngwfOmF4Hgq7k04heMnRjDrlg+y45CQ7Yhl8h+yqcS+S8VefxG4gAdiCq
LH42fuoWLxM7yBHmF2Hy/bf/V04WjNGtwbY5PZTNTirVQns4c1fBfPmY2z+sALlZQn87xEdHP9rG
Hm9qVBQ4Bwhy2VfdSeNwoNFPCHqoLi16jnzNxJgZ/Dgj1pZ6uybtJuKRsT6K8n2w9gPRkbE3QMgI
9gBDhH7HspZyG4HDhQoSMP8Z3vJwSd0EmUR2q1myot8dVrXRIwA1Ya9clHzgKMZ1CL/D+MXjr2tr
lp3cTthoqmTbfXXumYoZFx22hx5L9oRUdUHkAhLjDCG4i2vkAhESF4xmXAvzoBNpgJeAWUVQ/8gm
Q2bAcpqk1Kl7D3F/6vFuCCAs4dBj9t68F0xGxkuMbLH9YuPM/LVinbLGi+47m0rbx/oWLTB2p0jo
V61qFtJdygfOcuplpMGsQsiJ+rTtbxKaOtqsZm8yW1FLzoHkZM49yEaIW47wUvza+llKfCGrlH9J
qaIfKcFr1jnFVx1eDTLbCC20R3iNNBhIC3TxcB+2vaxQFRdc0tvoxoPV4dEmoIjbRW9qpoSLqPts
gm/WmuDarLNLMTi5N1u7D/KMYc78swGF4JnbcVp1U8LxeDT+sZgt6AGJiMJXxmqdV8mid2yyTfpa
xmtUGhhT2PNy0WjRJucNR1k93ErIMgPyIj4tRPnrgbNMYdSsbHPnHxEd/cR3uCaTZ3PJ/RT2C851
HTNLc9SIHiRHVT+OZC/ORq/NJB8Y7wlwRLNHcWietJG6TP+ittXtDdWKM66D91z5N6lrwtkq7rdy
XdypFvT4osVnw+c3AMXHAHG4DMEPSBpQuLX2aN1X1z9aM42LBzHmPjzV3V3HGO4TruAXb2r4KKin
ivzNLhOv1rRlLe/UgcI+lOOZ8KQEjbs2fs9DsjgiwInwuhT5cEXUL9PJV3aboqKLOhDfJ2Bk+O8F
7q3Ri9SV0NbAQqkLlTeSmKEzM9DBfd5TpLGs24wfXXzngDLCQ0/JG4U8Je2i8E+Z/xnEb+ixXHuV
1udO7AKb7dl7z43Ls0dOoklpBnSnPCnGfvzRK4IqD4myH6g5emZfK1Ahzo0mYmrOA/cksgfzhtIn
4gNWv3E+N5zZ1cuQbAscZ4F2SN2VzED6rqI7Sc7O8FQZKavaEXQ+pXkQvTJx6YJ3VTuT4diJC3F6
tUabm38yp2J8vUlocTKG+laL91tNt0iFFy2zWK9+MkLSaxffGmQhiLVtRLQFhXh7UWfpCYtrA3e0
zJ8Ds82iYpwqQgpTWNvjaYi2BmT8Cdnx1PyrSY/PupMkBS65sd6+oek4y+o6KFtb3rWsJWYXjH2/
6Xu2Sa1cJ/lHFW4rqpbGFRutaxY9cSaz1L2vK0+ZgJ1IRB0c+rmwlyWvSmmXy7xsjilR9k59B10H
GgEg88R9QQxXdqgRfCCwz1+guud+dBFavg00sZLMJx3iuPBYly9jPHyhwEqMLxs117yEVuV/HJ3X
buPYFkS/iABzeJVIkVQOli37hbDsNnPO/PpZmpcLXKBnpi1Th/vUrlol4DrJDnoHeeCVaFfIkjdk
R3+1AEzB/Bomr3q3GyWVn/iskqGNSSVTTwEEPSXWtECHCAtCi9K70fR/IWzLjG4B6buG35dgOuVe
sPjCkPsZY4/FOtc6lr0XGiR56UodZbsSScTH4p8QLXzLgp8s7109MRyLpnG5Sq/VfKoUelcCg0bf
Ei+rBNUUr5zyodew8/rxbc444dqkeepZz9p4vpCE5pnnql31PZ7whgWUWOe/Q1T5kEgzLt/aRxKn
WJaijNtDHduSrn8Bon+HRsZ1NH2fyFvguFHdtpL9BQLRYOKYjwJOc/hYXbPPzBdtIXpni0kV70jW
epbVT3j4Z6EMNv3UYcbqJ3Gt9CUqCFJbXVU/Yr+c+h4skmVSFDyOirxhaSe/97jusqQjBkIlLcuA
IvoJAMsP/MbM1rMYGwPmSCJP6Sql5CKTXzzA5SyMA+hrTJ0NZjQTciieihC5Xux2PU+x9sQTs+Ic
Dpk+tZ8xOuRixdcudUi91bwlO968cPIbemG2hbY1SRGRE8+aYjUhtmd56sWv7MFe77a8u0DOOAHG
9lm8RIYdPENJhP5okf1ho2IbyKetX6muNZwo4JQkZExoIct6pOV37r6TSXMWyB0ytCu7Kb57NivE
S7VzIR6F8WYMd134HIVTJrhFSi/phd19rZ8ic5cNTo8P6kVR8rhsVOV9mc/lDExtEydgSNu3NgDN
p3LMU6z0TfEvpqWtTKaw2fb6VimvKffAUh/8UrIoLGO9iomBPl0WKUJ6jrmO0VUBF4eA2KNF1p7o
NdjlrFm1k6Lt4GPzPe6Zil8/mDuxZVJiutVus3Vr+muWDF6h3hpktMlVgC/Ou9b8brsPmIHAiWKB
X+6OEqdYdBJTBODxD94CA4EX9Qi4/8a9RmQAK5f4Y2EEN32xJCwB92zcjNVmGdYW/98CwKf1WyPx
KS7JsQNjE9zU39NGurHCjFbiUf+q/4AEXasHOyBKg/RDXbnC6KoXvLgIMD7EqD/9IG6nk74dr5q4
4t7+lSTryhk3ZO+nbfkOmjbzqVD4mC/arfKlPTriGQqb3X8yN/E91j/paX0Eb+WO+Iq5rp/ZPwNj
I//UaNrpjj6mZ3pgvXOD6vRRrkdX3FEe5ZR/eIpsZhasFafx3VDWMgPwGi9R+xe1TsRwR+tu7sCu
L//QTtB1F3Kta+wSX7CbVTrXr/FBUil7oKZkNzx1ZL+N+ZN8Kweyn+vRLq65TWmeY7ymxXIvXDpH
OfR2fK6u2de44564IVXiJLfgLfWUHWapbf9OOEo4mSie2/qAFnxXf2tbmYkT8VJcrumeR8I2rrVt
rpCF9vNB2seOsKa1FmIm5srV7KqUDE+74hlj9HxDXzbf2OBQKYYgET7zJxTfDaDTs/HbPApeAb74
j7oWjkdtDZ/BJxR20zw0pI/kQnISJ+ixs0OPhoBqy+xFmtOgh2U1Bzf+mgxKwTdj7y5H2qhW81k9
AcJtN9qF8Y8mEWygXNnGn/DN+GILuobdcI9upt0WJ8zA29yHTvgXvsXzZn7Im8blS7YpD6JfObRD
5dUb4iYSbXCqz+N+3NCnwkihb6zt+Dsd0LjhRHMuuN2h/IyJTOAy3I2RI8yrgjftSt+U2/aAerSG
sFEd6zNZnDNozrReY6z0jR39lZrT7IUbMxm/1nKdriXctivxh09be8mvwc188JrfdwfzpzouIMSo
nVzRd25b9+QosYFEP1gF7GMc7TBv5JPwhaqgUQ1O7eYFkRLd5RVL3zd0K0FIh7+Cd8Fe+KhcArNO
t1ds3JmRTbJ1bW36e+4txap2i4/aRm4kWF3uRfxz3BKO8/vCXI0oyghut8f4Sumqw3D5Xv/oiB8b
FLQPc939LA86LdzRiT71v/m7XdcHVhFsvaqd8C4cQkf/mk5IMM78FTuxF/3UK9NdbExnG0ZzaVv7
+i47lLuaPNmKD2QLlW1rHEsvfx/8zObl6zJM8ZOuqWd1uW4hzSVPvqPHyMttcKKJjZ9f9kJe0fvw
TXIavJ3raDX6+NTZrrNd+TfxgTvZb38tt6IjI5DW38tj2oNZY2n5Zdo/5klxMXx6LxeaszjWRXmX
Nwq7AdxDN2IbiByrmmvqGke36mvXyDcvuPyWB4tvyIAP5aHcwiOPaX2FmQDlXPFiFyYuYG9lo9jS
ju8GptVtckz9xplWmo1JAPPRpthQq2KnXnuJnciO/pi42C2yydsKbviWv2Xv/Ieu4tbkYNI2cNTP
s9t6VAjtiH8+jH3hI3ccuk/rl8McFXE21tpK2lS/CPB2c5v86pavzbfQgbkSoI7vXje2u+kbTvL3
aqpbx47l0KxND/c63yAWkSVz+Qo3q/LYnOpr7AQ2kyJTNlZGjBC9Pf6MZ8sZPMOBXPRbemToHtUb
DxYacr+azhIy3T7z0yNJso32BKq1Q070Ah+jFM79Fcqn7tAH8drPei22beqQSOz6CwksnmOJeP9h
kh3B4XNiEYrd75F9NatzcdOENSZal1mDGgckwupMQmrcQ/3m+vNLbimpOKV5nnnTM6myI/oy+OMQ
byJHLXaVX9abl2q1BQ0+HIzhnY5pFF7E9uANrSPeTrv4X+kS2/8KDwS8YdVfGZ5NWzwhy3PV4g9+
Zs9up/qGsWp22O0xeNnGQbggD3NxpveQsAK7hTVdH5CNV9o/edzIMottsuk4vy4il5cnGW8jdiY+
jyNrjyPsVz7027KJvdoVnAoZkmF/p/uBD3c3dGmQ5rWCmb/14FQtW2AH7Xsqu7wcjAevU25sE6QY
/F6aze6uv/d80QQHE5SsOupW3IJdoBER2xbHUH/MyZyHaLD+sNOuPGvFLvQl/F2bV14ArBb3O4Sk
Pz5OgCQhYN8/Gm2c4Z+AWjx4IzKxtM5cVOOXX8nGYm4TLng1/DqQ15485GtebKvhaa2hQGff5ZvZ
c/JO7+3Z2NIwFFtYX9bpVWmdym+4BGMiWucm5qqDbjjlnbK/dI1llyNPfhvs0oPFDyO5PrwkQN4e
rIfVddfagGQiHl7EW0e+KRRDrljAbRYPz3J6R1ZGGGVWdsNvDkUE70d5rM7Trf3SKT3kt2Q6Mn8G
NDGizkH2Kf0jcYaB/Vl8SLvkNiIbr2nwABi0nn0yN59csfthDdfB+ut/uTQCRKDVDDAX7iTkd5sX
Q0uLo8vFN8ZSA6XBxzvk1ooH93pKnMylLWsmV0DfsG1sm8tw5JWBfujDVf7iusQ3dbpVZ2IQ6rcm
sQRbyUwU/Tc5iNnBhUp1wbu6DcMNzoYEiyZpkffo9R+90iGcq1vItlxf0dZWxalUV/VhvJdrnHP3
QFlpx+IUnfRze88P7NxYK+Z39l3YX6ba5TxF5hPP8d7IbO591+46OeEa5Qo4totu84l9xa/3uIIJ
i7niBv+PZs9efi5YMq8tn0d8A4QdP+kGmP8wrSt3clPRFj96oMkYUF7HKE2WTAT3bNv75dtw4ar7
1vM6XMExdLt3yfngTXNdNtVeOUXsjTYSx+bijcyO65THYmG5Iq8KtNlf6wNmTxBtZ2xZl5weAnJP
nCF2e+ElDwjqhAy46hg65oNMEhORJVxz73XRTJc9pzPa0A/D2lrwSFcELqtn3ivlodLd16tbQWm4
M984iDoceYLL92GrueYPlLd9gIxEnPNtOpq/RBTxbc1wPffGNXpyOGiO6rCdT3fCkzrdXbaBqIOP
hin3C8LlRtly/ZJNZg5Yjizfz5Wb2ypWZI8HYbkjDQBvgj7J5oxyybfYpyHX4y4d2yR3OY93FtPK
ulQcFIEcDR2+zMqi+nlV70SXUMGGN2HkCufuDhYBnxoGCoINQCglNuor+lCkj/A1cnCU+YTcPckL
APnjO1+lnHwUmOV3wEyr0ebf37ugjC7RevyeX6/O5kTUdweACk8kMwbsuxUPIRA3PqPN5HGAECuh
pAFSRGOzXUWMCn5oN8U5KUl++xs/isVVn7CgBA6FJXsGSIYvgCvbUIy/+UWc+deyfk937H+N0BMM
Bx3TYGJHo2929AdFGFBEtgb2MLmTsUe4BhQ98Fb9yCJfSR22iCyc4h6znQ0Gr7pDude95oha3BXu
yJz6oHoxZA0PR/5P+iv5Pr9hSgSvA6yCoEPFycuFbP3KBSRrbAhCdF5QtflqSGyPVpztfbqmhfYq
yiv9wdhZJ/uO1xCKubK2Ltj/eR0N3wHzN/GgB6TwuNqSAnthGAzlBshBDYw1hFjDfIitH2OQjrjP
KxmTdb7lgW4Q1uag3PawQxQJRmfOa1KmlNmc4MCjU7G/0ipjhXpeXCPrgDZSjmjVRDhYoMCh0iYS
RDKVsMexuAajy//N4udQ/OCTn000sz8pYpos7YX3jnwwVGKWK/7RGWNsrbxDLiXFvE+yc9we2+kY
z5dyeaDtrDNa9IS/VMNk5gACFgYdc4r7aipM2bNhCWeRU38Q6mIFZrLl6xxatTVzo7HRlubqZ+n6
+wCsIm9vAcKwGmI0yEDJSLmbAmKr55Bs0N/L4VJb8y2cdDB20ioHYzewQsSnhpyqPiL6s8TlLDMT
td7YcN0iq9MdBxaClMK6pdh8irSjr6wUHr2mZDriFQERZcTnSGHVzywaNBlVX5YCSn1BsKMnDr8S
zsNcGkKb8NEuEtutQmOc/JJNcciEch6tZ9PwFbPaazP6aWstbAOHRcMngcnEEqqj0oLbnFN8mmKv
/IpkrLbGpAgbWTOvULXW7SS7oMb4ksa9cExF6ACZwp9OsupYQKjN6+lXEMFpCjFpgih4mFX7UYjB
NRJo+Qvmwmk18saRXALDkYCV5MM+0YJ9RUturOBw1bQGv2Ksfxs5K9/SHN0Sh9dqUhe4YHPHi87E
5aCMudMD9gmiyPjWG7Zi4pz2Nh3WhV0P+i2QKZsVuP5M9YSW0jGS9aRAZlK7aqs9hbF9KaASpk8q
ZePxnPHZw3lwLGXciqJwSXTeUtZoef1McKtZZhwnAa9jM6AeBZ/rVJrbpTMvqZo9cxk1JEiVryGs
bCHpLlo17xZoVnoSIv5pAUZQfZ6wSnIGlEIFAjzSq52pR9ATh7ZZpzFrK8vaplRnB435TIiDSzTh
TdLwT1XGj1Qa4H6LiLmJcKMHZGu1KDM5jKAXEWrCYvT6/g3YrUOWTyF+j2ypIXyiY0dfrUamfAE3
3YmSP1HKwMfUxn8DFXMqL3Shf1FJ0Py1W9llTs5wpzfdiYrCVVSCa6XCTeOhStiMpZ2G9nKeNe7v
urTKZFoc4i8lpKKurrzBIpqofvb0TMfaU1RTt5ssb5w0jK0QPIDCxQuXDHadoXhWhK/c5FXYCVsR
pFPaWtgiA7gINTmB38REJiASMbPpSFs2W/WLOEycTONXCSxhlk14aybfS/A4msHXo3TxYa8ibigC
clDVl4QDubcZkP6BVOAVv86sJzFG4vRHAUbFwQZmAUxX8VgaDZnVhKp1I1xnqaeH/6qMIzwROIXr
G2V5jDzHvDa9edmV0kZi+12JOJHQDCo/IZMhsjsOg4+GI0Vmi5KwPRFyNCztG27VvQ5ejEILBmJQ
/ylmwoewkD2Qy9qt6v5kpICG6lgp11iYH3WWsBUxT5xth3aavWYWDmPA8jOMk30u1CdFF+xO7nZJ
264laizlCdMoL8uQVus8jx6zJr/jisQ6MX1UUv9Fwpyjm9kiMz+6mpB/YWK16dk28A5A7r5kaooX
FUrHVKGLEZFqC9ENDSL20y6dgWaafsBMEkCoDHqNoWhXNEe402rxtsCWt4Zso8KJxU2kh78zdyLh
dUrgOc0i69sw62+DL2Bv/ITEhDQAIZS1H2MVGBuTDbZFapYPUsD3f0idvmOAjOpjVp9r/gKZdmtq
kGBzwaUY1LGqnUlO5R3GFVbaqfA5kSsCnEt8xtdTfofspRd1OQ8v8jIs5IXh2PJkJFgikpRorarI
WBtCzD6wphodVazkhpy8ek1xpOheqBPfA86pFYeGPB53jqJ/hyi4KSsFkJMfcLkJlN8gt3Y6pgNR
P0hcRDLWbUtvs/LNSmLnnALl+wuY1XBtS6dh/equoGKGE5jpvDmKmPTiAQ+I9Jnwau0a3r05Upv1
0m3De6W8XotXyFFCoth1/qWwGmASy+9EdQXmiRhpUB/YuJ7EAS9FbYdoKNbwqUVQAbq7yNbAyDNK
7XliI3+g1y4wobueZm4ZxX7k1qYgRfP1lSNWorlCRdenxHtOwJEsKduc1VWmvycpFg3OlnT8J+uA
trXTazFb4TbFyC5p65i7blijTGSIK91bSkREYLgVjP5LhiwrjPlakRgkMmjl7DumWxFts6l8kxTN
DSzZS0aMBSW/FoV1CYiIbQnCrE2+JdRDpDA5+hFBLBvJZWRkmLQBv/1BQIMCzoEW7ivc6oyyObVA
OqewIAAHKZRF41Se5yEhK/SUF1fCFieEn7EC17I7mh1ok/4AytcRa/Bz5iObQptgAkQVje/djGCV
UpBXd4s/icTi1FqAUIGoWr12JsHgdM3i9MPi1wZvHJaJ/S1PmvM440MlEFKF0ZepMj4J+oes9mTW
KswVWnxImR+HXiYLR17qSKU5p5EAWvJl6w/Jl6V2N0os+YsRUJMc7suKCw9RZby5cbIrJ1p80/Fd
kq1P6BJuTKHtysqp5yxzJJUI+1gRv6dqARCPOCaAd5aShDy8hDKXVH7UI00hmuE2wCqzat5Dbbmp
xfzTx9VT1RRfKjibobivwH7ujGoQ7dHqCNSTXCPKpob1R5Q2zzHgOilr8UZkvixh3HTcFpbxK8X1
wHaYvKLJ49tR7SEWraNlTGTIR5BdMHE0Z7gTq0V/s3AGEdq9dsDTqgjFNWljrLh7i0xtN78iQTr8
S0kBv/rDDahRuNM1MdUFAK0IzR6HhcC78NSiv0ZRDwnr3QqogjVppF4Zw2hj6KpPmMVY02obtgX3
YnvkJcKZVfAQBQkdFJ5Bz1tm/ixQy0Tlbcowi3acVtw4anwfZB+7q8oHGG7mbotdg3SHjIHP3Hb9
pjIvS3/TlWsc/Iv0DWNmDF+VZasGv4FCFUo4WO/DgsCYBTVSYqPDuo/6HRt4ONz5ftqmlquFfoD9
CNkrOdWkgbWHCNIBWwpotZYJbmKkxS26nMC08JlCWguGgqmLpUHytpjHRD2FKM5MTPIEYfw0s0da
rA+wVYECuWpF2kbK7HF6K0PYFbnF/EH1GHTYcx2TakvtocKWvG2DfWG5dHKQoSjZNeK1nd4KDt2C
daS6zR86zanCx1jtUwtUMXWulHM9G/13ebV4rUVu9Zsa+RCHhIx4/I23oIu23FgM+X0CQ6mthXqj
aqeUnQD7BN1V4Q2ZEM/4Zum6K/BzhqFtKr8xPQx4TCWXpaHa05CROmm/D5R9SiuAIVNzd6e0gqZ1
KiisnSp8NOo1nQn5e1JHZ9oO1vDY/smIuEWeAvPDKqDjfAWtVfD4sHABV0ZHLXVP4PXSF7PYek2r
Ab8bbS1Nu0H4InT5wnPPm5EPkQNzxourjR7mo4W5smboYUUXsTrgEK9+aoya3CgXbgmlx0WmBbuX
BbldlCeJ1UG6jyNP5vKUw6YYpg3ZboI13y1sywbd1eoJ3Kp2wk2UwNhqbI5tpq65MrFTFqZ/Y8To
HxxjYAjGayLBfCPoT51nAXTLtAkXJ5ffcoC9u5a/BoM6dzuIObTzrhQfpyHPdD/zzUPyax1hOo7a
zhh3dGwD8oOazVSTvyu++Jd8ReDaLriA1QjPDSg5X91Gh+UR4w46EuexUtJTRzId8xG0k4xCjasC
G2TtpYsHk0n3SFHV3KGR4HMQXGi/fDz8tVV3OWM1Tl1Mjv0WMzajpWGbf/m2+CDUoSx7XHwQABJn
qK7jU7NTHYucY7ReJ73z98EDhNmU00FmivgiO23GLh17RBhMSry4rfwWmF5sbrK6yx9BSDP5GFFe
Iawufgvgjtw0GSE6vlaN5QbVOqfnCwDnZ3DI6JggI96u58/w3B+ln+Zk/gLwZ5F8jw/8doRLidmw
OFGVedH/qh4YOfpv9A8DE4SSPZ5MzBHLCfJL5+cXhdesS+zIciR3eoBI1mzpLIE1RaPYY/lGEp4X
LPNf7LyXxh+YdorsSxBOuWmruVP1jqa5SXJaMPGXTvQ3UlchfhbpVpb3WckYuDLE7Qtsxri8mg4y
Oba1xb6GDrEcHKHL6jy0FywE6CmIxl+BJ1efmAY7wZlP6OGs3V72gcmGmS8J33lBawBv7VVhM+TT
jcghG+ZeCbbZTrecpi9G7faVbD82oD9xlzrlIxKcON0X4eFVUJ9uk8IVhHMjnvoYwz5x5zXXFKxa
gOE6dr/QM96nz9eEwsou86E4ytxJaJPvr7ieCFfj7SzpwjBd80vRrgqH4lGccaesNPbXuAM8qbEZ
KBPqR1z9LwpdvicsUIAcs4yIztqthn68phrElR4v4/cP+x/z3/CU9oJf2WhIGUlrRHQEpfCRnuK/
4MKdq/1j2jfx4qs0nKzFZVW6CN6QOfhVj8mq/Ydxk5sa7aoEBXVf2XZPhaJ7QI8J3exruiabO8cI
/hIBSttP/86JmVLCuZGeNeMLjXrXhRk6tWFh+c1n/Y+3o4Z8/4y++1vkYqq6RPecLoe/yIsu9ab9
7emoZDW9Fc7iNTjBKgaafMQ9gUhXf86e4pvY95wId/Ul8YoDlDv+NoaT+zFjMXGx0OFqpF1Gv7gP
3+Zu9Pi34VDD/IMRkHOFeqIOc/tTP7V+eCBhwOhqLh6PQ32U+NwOLOqsq3I279ELbMk+QLqkBErX
oad4/AM4YOqXaEp/LmgchlkuYq58Uh5AAN9RVvivL3vJW64Y7MyP8q055P9GXl2uRhAC9d606x/w
jfdi1zlc8TwSxuNheYYs3Apg/eOqc/govqZ76AoH6TA+dctOvviNSjfrDeS7XvpwAfZ8VYNzu2Gu
iHfLbrowhUTf3ZX7lKWv+48J/ZUjYblnbD1nwj2O6gUYSZVdejd4t3Jx5wHgWVQP6nbiqkaIguSy
w8idcYDafEeHH5xo6Aw0r4CoDFhueirdF1vzPMZ7bVnrJzSvrXEOvJ71Vb1t3qpTfuBn37ExaDk4
8LmeeDoTyBnlihAOpyh+VFzdp9EX/PgZvROCfVlPg0+WOTLO7+28j0+sEIR1RLu03f6EwYpyh0P3
rT8FjKC8Lj5zEphe9URSxsalNBvJLb7HB+niCItx7ZSX5vfF8d5apM2InZynVyhwhQE7PmQhr1sU
9UP0W22MY3cyz0IKE23NNqydNxOrgIRpDyvwZjFsIX5TmNLQqn7HZ8rBxVGL3k7JyT3Cq7/q+zV5
NHZSBv7qAmMnzJoYdrG5RTtFbdWRGSuXQVWZ7bC84seqirf89eAgcayq+dqlXBM9CBX0ru/p2qrn
PVSaeDRXCqo/BDsi+L10yYZ1Q7YmojRtULBVu5blYfBNratOl2nzM8YbNhRhvRFxINwDzGuRylG8
Tc17Xv0DbhhUE7kJuGtgnj4XKsYpTR7iH4DGSb3RRn7dmR0Eziu9hhLDIje1NdJJ/VGP/g0vtwpw
269w8dXo9IJGDwJmupdv2tXbgzZdigJHKaMV8rn1Jg43RboD6VfzQ5C5ffaQCs4IDsPo0IJiBzI4
+Ll+ikkJ9Lw1p+Za9wnjiC0hWqOQrShndKZeRGoircYuiP0NTcJL8Afg2TXq2iaNPZVsoQZGR6Tc
Kj2Tlg1Z7MkSpVY0pGPOE1kDZtdAqJiGDqrxAf0BC+dBsK5Nnxz7Cth2d5eUN6iEKdpoUSB/oE10
pDoUbmVCEOHTcIbwBzBLMe0MsbVzZbRLCk3GBnfxzC1bqckjSNW6/8e1zMjcmdtc42o1UW4/7lyK
qqYPWid454ZMa7i5CeY4qNrx0ywxgz1MyRNaMPmOPDsNQuar6oLvgP4tam8FQebA7ZnE27OaeFim
MpE3en7rL8Mz1T0G8Ul0YlZYbN26CVAjPVgsIsJDUO8sXsYmbC/pIi1YTVn4vZh8ZPB0hdOzhNeP
XTtm5QW1nlbsaOboK4LfhXKQSM3tkR+UuDhnJYupJHWWKtnm7acCTJ8WwypeHNoD3M7kHm4UHjyv
3UJDcIZ/oaueYbOt0G37o6CeFYgQ2Hybwg5+XrmLnznfoO39kEeFd8/bWvO5FQaS235Ne/JAQOEJ
ymHNKHM8JW53sd4w2AdoZy/FxFUwVce24Dcbke6ed1bXfOHqP+FBA0dxKchmQTAwb0yp2Zel23zp
Z5ZVXBjPmB4J2/AXT/yIxw419x9fcbY5t4nW5Dt3FUAqaJPElmgQegW1VuGh3VPCu03uIYk8xrgd
sxQ2sNrv3N5DYowVwGaQ6P12JgUM0QFHhfE+fRA/yX3hqiCIk/W5h7JtfYVEEi+vfblXuUzh01H0
NFu9kD0chBWvNDAW5CpdfVvu1C2LFmILTq+5IhVIx34TPAYXn+YEbOoW7lh1YVIsmCBJNrx8vuwN
FgaBYscKClroNnwvP/Arpc+KtA+ksOkfLgKC/pINoIdbRrBCMErjtXjJ95jM2h/2dvmnymbk3L0P
bnZ4NdxhWUOiMVf06gUOLjEMuj3bhJ157H4GELBH01FdWfRwdbekflfJnX4UXhsUg7W89r9rl6A9
AaETWjPr0oY0+ryuzvhqfGrSlXfOuIVn/UK1LBinBB+6q9OiyjuOphp123rFHk5C++R5MFz1pv/k
h1dAElgglcKO/OT6l6gb61AUzvhACgBUd1E+KfC48txvONHjgdAVmYfXOgf/3rZEV3Hkw+DGOO5W
Ib5bEPv2+KAKAUuwG+zM0s72wj55mw8hLelkxpxuWgd3Rv5LBbri1B2DTXgGJ8pF0m+PJsyNdX1T
Dynv/2d1jPE8r+ML68F0r21pGyRgSW7xNABx+KQQBgrRhlWV4NVs5lfyH9twWir9wMZ8c0nOEsC+
m3gmxd7vCSMK9/Tw/4fwKXOzZvRYPiY/OvVkDJ1uG/0gRbE+Vy+ZNyOBr9vtMsLEXbdEN5BK0jPT
Z3fXaKCCOM7Ic0+UHcgOoOhKRUjB7U1Wy5voTo4z+TdcsmPm4c9FJoAsVvM1HOaLUmrnTqUiEqkn
YjTUAEeWtXk0l8VNCYcnZBni8FOHZzPW6p5iYycwJVdJp3utHuLg0lbCJn794Zpto8b9MA42MncO
o0z3ArwqM8RIrkC1xLln9u8yzNC59GWi3AM0jo7RcRpYoA4hgz7g5FFpjqZsvJthtgkqrBQp11no
aOUmi3ixrppzzRUKWNZr+ambToX0iI8j2o7kKQEykyk0pIyNwKee0PXCQwdNT8Rsu495MEZnhEyH
pyh/RKUXasc+M8gkcEByrWrppbH7q2G6snpJMGdFOe3eIvrAu2WduESmuRNzO9J4vdlzEW7S6r1s
kH6rbdNuRYHL0Q4alNL6Ue+I7Z34fSWvNfQ5uCgCj1Nlm7VAPh5Gt5fGWyIDo4aSfRVVcA3Ulpzo
CjcrWm2GY1RvJxGhYjvrhPSgpK/lOwZrpu6XdVVaA+xo6DTg7qju8skvX/C0S4yvCxMjvPtg4rpk
+NSzQ+x0qmD76gZqQxzFLtZqgAMz8g4rAO66aLRtwa4Acy4p6jXIiixwi2VDoH5DFS1g10cwI2MC
xnxdpAjyITzIDEgWNat7LM5q+kq1LDpuL7bxpnVsF8DbKy38DqULoZ6aZWue06uyUxngLXdCccBo
g0oyNs8s2QsKmUDiVUp9IbRfgXMYx3uKg46+klTfxKJn0TVsJtRheAaU5E1vIQdJCu5SJZV/e2um
TKSzYxMWdBGpbvqqwWCbACxfwBxDJTIP9IGKlXWPxTqwWOtMucJ+JRZM6lG6SI1+GknX7ECSWc+A
QI7BGUi1zg+q1t9x1sk04LbdTz8u1bMRaFsIhdD6zWimeFpB2fjjyLciGa30XMotfSqpeg+bOfaH
PjS3hhGCL9DbALcsy945qf4l86wSah80YFBqCJV8ZjI3tJCiuFrVCHpVefmgRSlwxYmSuKaca2JN
YGQd6q6tTURbx62dWEDGVSP9TnnfnPCoU3EoMSD2ojps5LDGAhMT4cpSkTJCozffum4mcF+CEpHq
uDtPecl5lwt9iJ7Z0RoiybK6N/IxHFexgbsa8rzlD3VJT8JSRpQQWBhtFIPrVzDxLGidkl2sWJwX
tvEc/728CO95Lr3UrRKSGyKgQfQ666NHmgw5TZxj+94ljcidcTbMjUKVn2OMmXlKai2HnJQZxMZV
WgRaw/yK24y3jKFWoh/ndF5GeoyQVxUSpFZTa5lFYXwm5q7rSzQyrZRPjd5hWIKBjUyLWsV71ERk
kqf4kgRWds4UemR0SREAZ8K7Y+vVqp7EptxL+pBI80TZ0xhTWTAlUnET8wHlYESQC3sytN0LHSmn
3exXVgTFSZvvsLSnmJfaAKAiz8u3fooNLmQSd6k5RdqgEaPeRZ0i8pfqi/IhZymEZC1tyckr6oBb
sJivpVTh8BehSiNUF8WPEPJIYi6YIv4F4ou6NGlCW7ulahnPeJqzczh2pG7mCli4nKTMJJVoMV3P
RnLr9IxrVqXQAAPEQ6y/Gk14hSJVw2spHrBKkSlBqiyGhkzhfsL/kDxJu5xzt65HEo5B74NCMUmq
s4Z6b8NaQHjMgOXJZk/YdyHnSDe9fpiLNr4vIUWh2ZT+BuL4M9csT0O1U24UhqHON2ViK2V/VaJB
3i2B2QvkKas6tylSGvGWJ5wWRaq/KH70534WKuu1RaLXuUk6wAyTwM/KeJiUojfLUt1uYzor9pAl
Oa2SpE0pf+vSGQFBLjPHNE1epaqC+Be17KngGspnQauCS1FW6H31Us/XiCfZacWOPtmOJHKwAEZi
XwtwcGS1CK38g98dGxkR6rmfCUBOUI+VDe22gd2a/3F0HsuR61gQ/SJG0IAksFV5K283DEmtB3oD
en79nJrNbJ66p1VFAtdknizTh7hWEdmxOfinctYkMA4/jWCjAj8wvjNh1x9nr6C1aR2CGeZhPtVA
bSby8V7spDPfWUScAC+CAbdyS7f0W/s6zG1ybzRYh7CCB+xD1dovguAf1qTmqyJXbBtIFw0WzBUy
lkgBPVtAtLdiaijvXCNZvQX+iLqldcofJ9LzSjoBszdsKSQ5N/VNVa3yfE8qFZdkMCBe7i0SBG2O
i4dgivQ1tPPxMqahcywIS8BiihVPJO24s6KmRZXJS+f5cjzWAQGCbSCHk2es/koWY/ciW69CvZK4
4UmpsUd9P+MshIaF/oWKNXJJ42N+54OrASRFRCDoOi+qXUaCIvqYHdBJ9uQwhgjprJ0wk0TTBbef
IUzrB60CVAVe70eHMMiVOwKFIEyLwdqoSOJMZg8xJYkt5tCynF8T2pg/qS6ZnmHItYorsucxMshI
6qqibOjTm2Gnjt3DQJw92j2yzkO3rZ66utJXe0FBE7EfXk/s0Z64B5zd0JMPYJcWMTT94BwGN0F9
BZRWHPMgGbc6G8SlrCfxPQkXEacKcVePi96UxTz+pGbm2a7iKGR6bQbEeJ6k+qzC5WnwFnMJ+hmu
7FyilMr8jOaqd/aya6VErIEaxG/a4trkFYT7WUNxqPOb3WwsMK46lskvxTgxZ8JTCVQGdGS6LxoE
e8sI5TERgmyN2oYhlgj9WVQzw9TJ/YinPNpkJL5tZntGyxINmHjzOGmwCiOfHzwBL2OAGtGZFhqf
dvWRA5RxYjnDXLprOp3hjV5SaFDWQKmoQFlE7i1zMqs9lIaxeqhiq6Z5SYrxqfE1+rVRcH52OZmg
Y0beHVcF5aBhcDvMkURoF1cJUHiiPQAu1gztmty69+ohYHPfAXfMOsQI6EjmSed/pkuqbAtqa9zH
QQH5oyLwz6+r+NGyA5S9ARGDoYgmGp4OAgwXiQaABQr8HbLRDU4TSGZCXVpPG3eIs8sUxAptTc7C
d1J1AGSacaVrqvyeSoYdZkv69OD6bEWCDCKaHnzWkdnostahauofZsfOQ6IG2nan4rbbtrmNd7CA
D1AM5IGuCAGAOxDObCzvwDjR61kZ8JshTmmYYf+ikc4sBDaJCRAKRm6zGz0MuL0B94XAoQJPwEwm
RW11jozmFR+13o3ZUO8aA5+XtAmLs2pG9OdOLFJVxlupc4xGY73gQEfIkjBwK2R8kXCdN8XoEVrv
Tv5ZpLY5JyibDk5YN+d2Ib0ZhPdof+dV9ASFK3v1olD8Ci/tPkgHiA+2RaBD7FOFawqDXeSgQGrs
ntfak6wO7bBIwECLBdBO1yqUa0kW4pYftTgMQnvv42Knr8YNmzeTlj4WmHhsTo5R8Zsb6f9GFFG3
Ig2nYp6j92wUizSdjJ+d8GdrF3ojPXvAKmUmAirHux8wMNP6J+2TcqvTNNk5RBNt01AyK04NjC7X
HtQrOV7qaDzzJf1OnYmi1XsxxMNZBAmOrF6xNmE2EujoNWkWyQBGKuJqO09ia5sKVAbD6LhrZzI3
zaNSfNpVNw9nr06Hf27L+7pqnJzMowllyB9yq3Sj6vArjf1m3Y8jEDV78OmrOWKuXrKoah9BRcIT
mBFe2g3sf2zASWmMt6uj1RBrdF9ceVQhrApd3Ip9XxfnaLnFmdWV/VBVUOhY8yX5zlVkli4aFm8u
c1afxURMySoyjrtLY9afbhvLA8O2UJAI6CDj1H4+HNrJx05TIy6v0qK/n1Aj3QU1saI84uMj2GH3
sXG7fhfqMj2Gw8hQIx1pSky8vNZ1XfByFOmIjWuc11ODxLOvOkKDVZYQppJGG1v4ahPAHQf/51rn
SIElKdMo3rd+KB/SktUYHKxqO4GX3vLd33YJWfflBFMPJkP7+yVhZOJKf2SfU1qnRUCvCOaKD34O
gl+Sy6o3kVeQsspJ/CfSxruS51bs0O/kX+3EbCgXerhwVbs7pwVtJfNsWNejKY5qbPPd0o7dS5DP
yI/jqVv5AFFRPE3qYodOdixEm52cmvVq2I8McEiybynDJwD12oVXjFHzPRhx7EVkGa54PIbnxRm/
G3/E7mT3zg/01vQYeL5z9M2t4RH8XgDjwh/LZzLYuBLR6BK4mhh21W60IZ6rcUHOGAtQhpeJZj36
bkBQUXNrClwiy1E4rtLKcgCKjdE9RwhylBS1MsZXdBEpkZ1Tmlmv9uQpVGxt/j5kZFJmjrROk5uV
jwtswBWRJ88aecyps+MYt3Sm99kcWiebvN9tO7s0100eiPdexfEHOcDTS45cbWdJGf7EyUy2vFbR
nlcSQq1X81UNE3rcbirmvarn6A+6o3MfmNu6W5U9SKEmO0oEsiD1h5BZe03fz4DgpTQ+QZOuN7J8
cHvBk9xME1cLO/25TLnU43oQP0qnwX25+LzmMVtywl/pgTE3WveqAvGfqwIa4FJIxKvowmxroY0M
4L4CRmnZ+Ng6zlk5GmM9lX5qmB2UWbhpFTNBFDXjaerdGQiuf4NQehOqCpzLym+6U9ygUE39JDoG
Vvs2x3N9GXUyMQAIlxDqdjwcyhyYWhwDsrQdMW6hurtEnuaUUvNY/lYuPAZm2mYq90b3D8TNjbvB
JEDT+2aSj8TfzRApyn9DaazNGC7yX1bmemcDGT2ZeHSOTE+eg8jKn6zen/ZDXtEQO9zqj0mnip8x
zTpmpgp1VU3r2jDP7f5M3MVId0OqQKetkg8TplAYaIm/OVvAkNhReY3ox955dJZ1yFeK3UGMaMzE
zUAjiuFIYml9TrMEQgztyoeXV+FpqhKW+pT4M/LeGqCRmnGs1sNtQSKd25Cvp4JiAxIED43fpC8x
zVfPs7j1uyTGA+1EL1GKQ8ISkSCo2a3vF8dyD1Nf6KuoFYsrbiBwRjZsj0kvp2hxmGyR8AqwIy3e
pbAXn02oPT3FXTV9BJKGJfCWajc2eOB6cUOrzJ7DxE0QFhUExCUNDWvtgeoori0WZYmDIDJymbk1
rdiCYMOiJANnb0RFwpxjx386SoiVS1qAQJ7p/uNr92i74Fc1xmMRGPY5U5gmw/uuGEc3ZJ+sYukT
tRsIjSStbD5Ea2X71F4Eie2aK7P2l1/LKeeXtmFZWno1OHO/Wh7LAII/jutu8JGq2iBlpmVgMRpU
4LucqJ2f88INj3Wv3AciGq5u7U//yayILhJ6LlPy2UbNS+nizT0igClDIr6lPsi3jLnIn00cLPOo
yPMnnrEWqfzyN+XIvkD6YlldCI5xlxi7BELac5Wo+SmQBctIu4yJSALbMfRReImGRHwU01ie0tGJ
L6E9OPu0qhFspsUtpoDqwF/LmZjf0WNsGPahOdlezyHQof/0Kn5D48/mU05NCrb1Jib2owivsgfS
lxOZAcIMDYTZvyVD93cYe/3CiRm8q85X932nwfncxNtlOzRvFFr+rm0GvHwq9BWJVaJ69aRIrraH
XKuPNczSMjbb0fTxtsnsZa88H1sNlN66WltDDYxJpnn1Ice2RohUet+c54xemto9NBkukSbHZgFm
ggFz53DhogTGBi5w78aL+FfSEq7mnFjJdBqDg5kj/Hql+c10Jdf91AAm1N34YwmSbLOUOp/jF25a
C0ooqiVPtVrYgQbIlNqOFbRbz9TYYX4CXK2IR4n9V0u5/SmSxmB1gY9BOByRqHzLUHECZmy2Y3nn
XOkC62s+weq48ULBe3esvzzy+upO/aaZ750YRoQHEh6wuEpFhkZ7P6j4ufCHPy8x/+zF4dEg1K82
2QhXDwXNUqEPvQWRB5neFZ29qsJ+OxnuxzAndxTg9Z09aNxj3pZqfZVDv5q87L1YQlb3NtGC8ChJ
3kXswdm0lfbyQu4DhYSZzoGZgeXU/WNp9d+VQvNSBdtQ4zFcYu+xynv4cyO1BWVUsxnGlLS0sc02
AesahwmbaKNrkOhzm2UvPvEAK69DQTSX0X2XlL+Ri7yVB7H3l2eXZKTA4TCzJGwa+5hDLeYrnM5W
PJ+BLMCrE3uS6DYRVg7fIP30LSpBeZCBeFhSXJmuu3XC5oCD4SXSyaFTjMlq570PcKAu6mBdJ0SL
2oKF4bUIKh2CH5BNuHKXWM4lW3qunvE8hIg+W5YPc24knUH1NPsdjRDLrhg2YjQ8RHXx1FAb65kl
HMs2wVq55h31eu+x68S+tJuTleMbDA1DdgXjEwEF6UKJg3kI+AmhVNdg4nj3Yvdk18trJnzUhekq
CvwfdIo7GpuVWrrn6tamSfZXIcaSeN72yH8FVjZmN1t0DP13GMsVVOADQzAq2JtCJBrvO/wDXt7d
F3F/pBF8djzzF/j6IUNiYOeYyaf8yV20xmcaYRQVmHLV1xi3+AxS3EYdeFTHvl9uqzT158U3SF5z
6HOCldyHtPN2BHviXmbQunWBV+m431nomWpIxgh8XabgAzRSbwiOwbRKA/FKJFNsPwCUbDFvWEF3
sdHmqWA5hB7bTVI7hhdGFtA1BG+AWk+oJ5YPx39v7Z+gJLcKseIRXo1VnDu5gXkBPXPfS3zQyz6g
rxjCDTYS1l0EpWIccZg2FNPfZP4Z6GrhY16+go601EkS4UAKdqzhjgr5ZdAVCRRNXeN9xqyN7VLB
RFnu8g58JOmrdrbsVNdsC/srkSSrfrops+jgcSlgjK1te9/pDWFXd0H+TQGNXuy+dl5cFgUps+h8
g7nKtZ8qIj2oXYlKrH8rAKfJb1N/BwsXxHSf1lgtbrLu2kG+ASn4J3PZYQ01++N0v9jFpwtjlCJ+
05sIAbjYpQjwNC5fBuDUJCT4rfyR6YBidTUV/1lJt2FnamvIlujIGdUcld+fnQixIAvk6jPWe6hs
mgcwH58qEClUP847B/1dQpJzPdUUzywEQNZNPilDzY/rjBeDe37S6AtHRpJLuAvQdzPwSl1EZ+PN
29b0+6SgBr7tOlC7Cn2NJwBwP2DAdxhy1g4wxiFCn3G7z/Ibn/pbouCILJbTQtyn8W844jJCAyHv
b5CLWyhAN94I8lDxqbZ0+e0t7rEECKLZ48oq2rlF5u3svmEXrraUJLzKes+pVHAQMcpsTfm3NOI6
J4B/cBZdNF+nH/SHBAZxIMfvBOpClLrryGLNieAu7BMWrQkZtLzDYYT5gOC3mEFGxjXE4JoWuuea
i4DFCXIeVMToAKkM9thpxs/j+sdClYfQHa+KEn5cvHVhowUPe2r8Yv7wMGZNUjKzdi9kYH4ujntR
iTwpG29suwyHXo3bLmZwMPOnXf1VKId/Q+Z/0hk/LDfYHzcpUiXm3j3S/RUFureRdSBOugZfFozy
raM1OKZ+B3yH8hlbuPiMWyBFWS5oSBYOSqexMIay2wAYu9TYLvNoORFyfZsa023Hq6jDMytLANdJ
cHFDyVUZuC/CuelEgwFpFffj4HvhnTVHBsmZfwq6ljW2b65jTuakHuTdMFBzFaLYdzJk39wYZJXE
GtxCiDj2JnBqSQ4MRDYLHN/ge7bTvaRhKT2s0LH/aE16V88kvWlmRwlZWriGXhtMhXLkeI1DnxFt
rKB30j1FgyT6rGxgpXePUQX9zXQfwwgUd8rmtzL0Ll7dHSMiKGk+IfF7Uddye/gbTqbfyknvlZYP
3Rw/9ao9DT6RU8xF9i3I4KRjG2d73oObWodUZZuYZp2KYe9bzZVZw9kLEVclxHoT1RpWDSLPGitm
HemfCLrqCPPH9tLPXBQvevDeUiI27qay2wV2vfc6jEvRtA9Ecibib818bR2QQWKL8nOkvOA5rR4E
uMIZ60Gd4SwKynxPBPYhHEDeUketRrSbTTisM2++DAM6c6xCHc8O94lCeppJ4IBcSmqIth73bs7u
M73pWtwQdRLhpYxNCNvOXyaNz7mqn2OCNKkBggPbgL3ksbqzhuVHLhWflvdSuUzIIxLibe2VTGN9
5ojR2p1IS6Ht5Y32ivofqh2k1p7esoXZErv6svT1kcb8caklLD7kyWICOow/MwUqHLj+82QH58zH
I+KQL1qrK3HVO29ID0MKD8tU59ZHUlDHu6IALUeFQX91CIry0GaE7ZSQZ9rlFgd9Ywe0ESsv8xor
RrIzuppmYYBcu19DEl6o/LYMz76ZS69yz/2lgtoH7fwa5XqvFMtOJkCbNs9/PI4v32vWKnKOJkah
ELGSaQG5U9dXoHY9c0Pv9t2fVNmzD5BvimwE4Mtj7fKDkmue3NWj9qrNSMDTMRNAOBWTRG61+t6V
qEVjRiuyrH6TmSBJazDPDmo2GqF4Pczejc9Z7fs8/rB8PC+prY6uj9yPpPeJsKy7VlJq5/aGinBD
rXKyrPGQa+KlS56UjMQ3Ov5v1yJKqV3mA5mT1DyOi/K0eSRGh4LIRjkATZsFG9NB/ZOPWKxwpHGX
FdW60sW/PF2udKivRdg/1W2EE9uCVzbiiQgTlM8xA4q8JhuN+Lh9nDl3dfugZqyveoQi5InHhYK+
9iu4DRxknvvhO/N/S1k+5BlaX/Ix9lVaTgAozY873PZLs3ckbvkoW/Pqp5G41AYGiGAPuIp9JiKm
Z5Cqo7jejZwkfCDzJrP5jjyGSVj8GCS0fUofaU6umi5dItaVh8AknN19MydUJVL+keWVE3/F4c+q
DJEH3ow2sZm4OPd+Zw+bcfGvWZzS2bJJn26tr29/KgUxSmlozInP9Ra6NzW/F0J5rE5OmLMJrMfH
qWBobifWsW8qlB8OeCONxFTC125TNsAG+0Aq4NxHhbVTCwdyU7kbFw4QiUWXhAEFp0+rn+hlnJ9x
6bkyW37dMmOlGkJQgWyU6WRg8lXf50Pwkob2DnMqi4dh/GbCdz85CreYtuI1rQ93d1J3q9JO3zH4
rpwEhpX2N7NWGz+sfwJev0C7WwJ7P1JEXsIenyQuoFXsTfm2ZgQEAHXsLoHCiZ9infY7/rY0ZPCC
XYNtveRVXaaTtBGSiub2dc7+ZbRuJucRE1cM1GFMp3eT2ta6CJKHKQdZlcUX2o9fUSQfjpiz1VCh
DG6o9DNBNA3/ZfDS38It/5taoxgBD7+dbB88H0eC4KtvKiFJe6gpaG+Ybne8HyLSfmf84ISXAmBC
T0txDf1gMc9MDi5zO1p3RcgI6AYDLecRn8yyPPqejeS/++7roNsz03L4A8N9nqP+yGaPPfu8j0aQ
a4JJV0TSJH3OdZq4xYWTfJZwFy0L9YZoLjyw9zpz3qqsgaHtWldHLw6dznIhcbH8sTpka2Q3HNgZ
rQG5bSsEmsZIpCfBchpc7JmtrxZQeMMum+xj5zonB3OiDTKYpvvFs8BXRRzhrkEZnlRywAtc/BSW
/uEDQ5eKptOo5WxZ+T7CUdoGeCcpZWY/29mWRuVs5j8mUhvPX7YikQ639G0UO6VMeyyBYUhkj5S+
xwbzS74E/4i0vW8rBvkxIKggphLKw5ute8Y7UEnwCfTOAEZAkmRx766tiRWjcdLv2qElthxb3quF
0UQGZ5wd23c01CDdWvGc+vEphFS3MlQ42TTuQgIQmCFDWSX3lOquffNDBJ6LGF5LwmZMeyP9Nz6u
DA9LA+NUYkpxvg8y3C6JPVx468O1lujS0jbepAavhoG1Clwxd8Zk4wdIj9ulNaeqbA+CjWHTR6Bw
MutUuAA0fVX85VHwYDG93XUi+kyR+RAD/hAt3at1O4qquXsnMPsgkXPwxN2zYOAoUMkb1k2wHbZK
HgmX+MXiBnkJg3s7IJMvujMhmdBFSE6sFsJ1CvU4xeoYmfFDdOWPubnaO3rXsm5PyAAeFtiqcNym
s517x4RS1a/Ze7s1JiD7GmX5DxuZU9sx3zHMLSAQxgmQvzYy6wQpc1bh5DTzPYfZzZHvwDQW+aPm
AL8LsJ45Wp9tdTMVNsh9avfVKPmsJrLMiAxw0egtHfLK2qoxOXTIS6u9aruTaez3dPR/8zY5WBH0
yDl9zwvYP9LigC7cXxsDVY3hspP+1SJFl7XwvhvHY5RP+7APvvCQb0xlfdVBW90HXZih1en0R+sA
bHbgut6l4W2tDHVqIvAi6zdF50BWJGQzddFVw/lQASP1phRbpk8oHbsePyOmtnhQP8Fg/llKzITh
8W8PGtDstKSsqhDIwQwQK8v3wD4yfu8lamK5iE3LPjvMm5da+a+UPvBkupE+30yQgXLUdWQW3Hkk
FQpVnmTRn9gWOXcxwaWwAp4qE1xlsNznBhnjWOjfAn2hmWxYcQA58V/VlAWIIGh78AaxdT0p7LNO
oV99dIK2xHuYuh9SUMPn8c1e4zC5Uii1R+ZfqW+tm5SAIpIFksBjk2Se0h7SPeF+RccJnmKWxKns
fGt8mnmqUb/KldeTQmPktfKLb4KTvion3DFq/BVjCLxRfpWpc52XfrNQxCQ1yiwZX6UPwtTUj57V
vHr6LZMuOFMMTNL5SXoY7zO3W189dyTDhfYcEro17e22O9pqPNUo+irQhRE558QZH6qieQzym4MM
Y6bAgL1MTBGG5imx5keF1McQbICuZEMWyyoFMjOjUBpUu3bp5QwPTuwlW9rSHdM2XtT46tr1Z5f7
Z0JIdwvuTV0LYuask2nnd8arH+GEZyyjp6URRJdhETQ2xhevElhXcjg0SXi1iUeMCKlp6fxrbVbL
hDnRah5TM3nIRa1DZrLvOYl+W481cJIAnwjUXdp3bwsA7aKs9sNAEewMtMRljUWoGU+W51zo+/CG
DOoRL/O4GrHnFqZm5esLYgPt5+yWhFHpcz+5l3y0jyJBnWtDKIv1YaRKZ63xEg04zUuEIasEK8PQ
tg8OZ0bhxq8zHqjJpixRt217YHNeBphQbCckGMTgx3FAArU3O13NNuvAmmiDVojfj6d7cuZmS8p3
slNQ9cs8g3aN5cers7eUGY7tUxFOPCgIjnA8jmRpl10Y8zGk8RNrmfSQd1678zp5sX1oWE2QNx8p
/3oPQ9RIZtkp6OH5zTbWinrRhyXlnxk36O597DH1wImUTaVA203jrxz/jxsiOeYCgH+ZzKfE6w59
jTyYmM6cIYV1+8ytZ/o9Mia0PRy7UNwZtz4vXoM5Ew0SFF9fk0Khqo0RNj1NzNzn/+IiIcrnsMOZ
nTv1KXSoI7s0+7YIyhHTgB8shPITeoBxW/oGn1j1jHvK9OXz0NKviSc0eozAeoRW/UzBzXTwIJL0
00MfkSQZqA1MGBGMGSyxNOQ15dTSzpfZMjuifVBCcKUo7rVp7L76fnwlBWVPMDTZ6+MhYCAxzl70
nIT5Pl/mv6kZ8SFK5ixppxj7VIhBuw6B+01hb8+vk3QNI+Xg3ZExAI1Bn1HmXP1y8q5NyMY+xbzM
ctwBpjSDPlm0hSQ4fU0NwsyicY95g5VJOjg65/Crr/yrFw77ZK7OOfYUKbMzly6k+xQoSwLNRcfL
vzhVxYqoL/86TsD0eAeOuemTTV7i4yuVtdcT/MHOz8+uDV7HLfPrgqgKwMNO2+x5GSreVYKhFxO/
Nsi/REcWcyud45T7T9zz9wHr/12JUmBrGWUdU5kTNqygLXZO8cayrz7EIiCMe3HZweN9R/B0SQnv
IZZy12fLZ4wGiIMYm4Nr3HatPGxj+aSmrW9ZK2UHAJw6A/o+eKrNvC7JZhGegmzTOhuvweleMz+N
J/9adOJdOf2rwr6rWR1sEwSWLRpHHUQnij2KwoFSyxixj0ME1GEfQ9520LLDXMVmPuMyoI02hqzb
vqAvrEgLq+2TVGXzhfxl7fh4r0h5XrldnT+wLgl2ED0OETbiEC/QrJpHbowv6rXPydHUAOq55Kel
FRaHRkly4x3W0Q4hmZztrER9/sdj0Y33KCH1ydOPeaURPVq13MZ1XuNKRs02EB7O1tOuVuwLqNPm
pzbrxlOTBM3WuOY983B4ZVaMJwfxOxnUfw09BuAg0oWIVidctyTpaaRxjhrSyZukYpoEimM7IVEG
mYztKN+isN3YLWqAHpxzGD43DTVnNlT+Pm7VmwnwqsUK3Qj0hIM325tmSP+ylh1Lq0cQwsWjyNki
UPpgmMDZWrvPKRIxeoRmXTfQZIQ3cBjWeIeDmRe4aFM+aQSkj3qM+KuJn1xC8ygzAnHS7LB4w6u0
sYU1ufttOrQUWblFeojbVlivYRa+VwDe+oLkDFl1r65fHyCOzGthxqNbtzaztyLfGLcr14FXX0LV
P1Q925rplnqfZZTixvgvUza+SF+T35QHMYRR5ywDZlmha0OIDIN6XSzyq1g49+aKw3to5XNiB8+l
le4stg2JZtZBe0rvNs77MpSotUd0u1MffXCgbWLm7LgySCc2/KaIVrrH3Hbu43G4Bsy+CJXyzn1v
d8QtFdOJFkiBrmlDsnXL71K6B+MythdcCvw23rVU2NFLIiSU8Tb8v5oDi2j3gurp21fTh3ZdGNjR
siP+PdyE7IjXTkylvAznAPcPCdk2Q6R6RBHKMXRYrMGi7KxhzPPuO4tR2yVY/luSj2pWDznAmCSY
WKgsTPAlIbFoXRiK+L69H1OOj3jqjz5jA9Ow5CyxXVeF/KgX7NGpTj8dSlA7TiRX/PBCl7j3c+Da
cwt0TvnLJru5v+J41PeF32a70LJBuS1wHYtYeoAxxGmB7ixho1Mi2PeUXbuF4xZwOamFTGHYsKG1
piBJd3AjOOvIAKmyYKPKAKREVRSrSiCyTQs8LEwpKdU14tnYec8t8eK0/av5/6Dd0W/TnJxkJF5b
J1U7OzGHNINCGZ2XCqonowOt0nlNa93+JwGvi7J+HnKsiUp4TNHaa+NJKEToy+9yxcGqQusvDAeM
w2T7RKZmnM1Ov00Rp2kkjBedBNQMEVOeqXQi4NyiY13mBgiX+QOqZ/3pCfev44u4c6Poq64A+ikM
hUlw7fsMcDf2Q+On71bldEglALIVN44iEX+7LFi+Cbd9SaeQh4MLK1Z861P1GZbYWvwYl7K53aej
CDlSCRmIY2ZaggWBv+hjfMsTjwrEdhjq5uHZb/Q+NuW+VfFX3bGUYc37MMYTYn1nZGFoCdjZ7rmW
+r1gF7crLHTuTVYxcgyb10GWkiSGxNl087hvbiddiLS0HGEbIrBb1b5C4+tu7dCCXYUkXYt258bh
zULRu+TExUwFSrPsZ77YNMsAzMxQ7tr2eejGS4JFxa+KZ6+0+J6L166d78swJPyvxMKYpOzooZnf
5aRzQy10jp2YCY2HDhVBYpn8jzT378sbB0hiyDDQ/6pmeOBMP9UCDohHOJSWIxpfXHnh7O2zSurH
2RHggcVLRsoi3zWcRH85ShJ9MnorLTE9OnF5Gvoi3DYm3y4Of5P9MJMJaRU/ljUDAmcH7aLWXle5
Tu6EqwjIkNNThpCxn6vN7LWEh0XgUrMBiaDpo2RF/vhvKps3ZGQ/fOposrJ9loItAHadKf2a9mHH
MgZhHfrhIireW+JEupGYvzp8nVkZ4e4RYn/rFfps2qUmPVhTm3MYedc+sx/dil+x7F2KDI4/BrDI
hJktZqhkgS0Ec52tXeAwTyXzs/XQBU9O+3+cNwmGM5SGqoZ3SvFAebD3SSQuNcUTY6QH6cx0iTRy
0smPMfjvwF9wxLm7CPFMrP13hh4f6Ocy4FzWmvxjEm6UV66QeiMgGzHL4zLzgQkhxNoGgq5MinQd
Tfzw0sY/S2FAhrKl0sAu2nHctJ69ChXbGAO5wQnNVtXjX5n/a0EwCDfc1oM5NBZQ004/dAznhTRr
2fMGL7AqhHqgusaMagsKNR7XDrUQuRX2qWd9lMzdIfLw543J8BFm+bWfUSmW1B3MN/Su0ct/jR62
AmH64GrCHgkUTRv9PTgx3u+mzDepRZpDMzAyqXvGkE1ec56xqAwRHnPNQlP8Vxre2abEuy1aeJPG
gaU/4PKt+nZTypAgMdygPfyMaFCXCpm45dzGULFzdEMqzMxchMsAzrMhGUvBjMtpHLg0fnuckui6
uNarqHmdZ7kuJya3BVCCcCK/eWK5Hn41wynRZML2eVHjeBRgPI4e7IGxfOySeY0ayox4pfsLPThm
MKpbAK3D8O3MU/2vjiv5i1pHkBE6WtsRbR9TFtP/5YjjnpC80tjqKNMkwPkV9FmcJqDacjk858hs
NtkYWW9tWc0/uUyx+dqF1Z6LyLK/UjQDJ39apsPEqXZ1h6R7ndwJzPHSNiurLiCLDJ6LDdSxcV+J
aiDDuXOqjZNEcKJ9TOHKjqIDvCTujBh7buWzH5I5CI0hGfqHBTPO5n8cncdypEgURb+IiAQSty1D
eSNvNoTUkvCQePP1c5jdRExPa1QFmc/ce25SozPvvOJPWDLdssycMPm20b+itHCalSgMmy6H09zq
BLVE3VuTg8HVxm3s4ilJIqIsC/Kx11LzgMP1NVaqqSzvfUOtEHY1uim4b4YG6WRg1MzwPxy9t3hM
3lvkc+fErbFlaxPNKY4ZtpqQNNj1xXs+EJvFM592g1KceyxCktw14XTq5llAwUjItS1xLGVLqHMR
ww8pc+omw4KJFxKFzRmjoBsmqkX/UTFSc/kPV7lHJKBdWyYP4VARsUgwT9dZTDJZ6tO46Yt0IMri
LZ/Pr2W5810MuhmdbXP5uzvNo6OG/+ekHpT9UgvhfwotTqd1O8zTNZRcpQiqoftQCLkQ9hgh2MnC
vBQa/SICOJJw204gWRAfGqd0HlAnThrj2mpZobQOlUnNFER1DMR1129IwN6lBSN/mcziQ43UEcw8
yuuU649xY7bbtHVu8aA+DaTxWW8evNa59kA7+47RfFo6//Dw4PORTL3UHB0QUD4HOQELISaJ0Rzu
Zd6XPt0J1I+aTLsYU3bn5njd5YeFZGASSmf9nN/pIv5NLrsUq4aWbyryra00vMbWeAhiCJyd8ZTN
wdMsk08v6SiC230UZk+xi3iPqPPU19t+X/cRF3Sx5ZaJdwKFaSQMn/7orHDK1a56LVyIIo57MVIC
WHq2jdNQ3mYEnuhq33PTuAu9+LURQGE5qh5kW9FnVZz37lM1M3pPdOM1SCXSKuNaF0CHUoMiYYjZ
DzTdA7u4+a30moMZu2h0jOClQetGVBVEahAesdeAjJ/MaVtQoG0C6T1omhbsHOU8DTo7Vfq61zQc
t31jvA09kTBx81RQRq06E/ezyDjxk5AkuRjJ7NlihsTFxB5/jnHoxMo10CX0apUGqEiG4pF7ZBWw
rtHJea6tEvGJwWrXWN6wMkgYwmLZKXpK0MHaOqR+1Srni5ZnLe08alxtjQL2J3TFN0eJu2xzDT8i
7DTqYNga/YNm1sB0RMxmTBfdU2p1sKGi5EUDQDIidhfs/+hTE+yoDno7jASbbObJ1GMd/S3pS3nX
ja9p6jB5bySQed04OmHp7PhM9qnX/5FfXJ0rp30cCHZk7Nhs0HjBVKh96Jx7JQkqwIa2SaBMykJj
NpQAA9N4pLy4ZarSH2LD3WRKfoghuqJHpdwo7EObZv0V5ekaD6HH0pgQzaWDKwRau9DjB2a93DQm
49Awca647hCXa0W0E2XyO4WcBFE7AO7qcL+2Zrh2ZwgaGS4EZ6IkKtGDDbb4lF3910lqbU68+tTr
wd9kybsbMgHBEYklc14s+GZubiyhIPQCuZh7+R7b/K1mcbHcHqd8WK7idtxong4AxNDfPR0liW2g
ZSalJXf4cQS4tjqHfxa+dFZLkzIcogxAthddgkVRCoJ1G2SAvavUfmiT2DfHcss0/mNQIyyhCmf0
YFe0FY0ajhT/2x4h+ZxhcxASv13JjEwTmr2vwkIwi2nFkx5oqJjKorsZDW99JhZLhN5cEw6uit3A
kM/riMeU9JQVVdRW1MbaIGXGKtsnywKB4SL+kjwFHXMUljBrXaTnGomV0sNvK5nORaDYnOl+EpvQ
QD9cuButua+C7rd0q2RtsjkoGdpyc98zDKi8X0ADve8UYUsr7sYMLZ1UrblILhLVqSs/S0qqJAQ9
5bkgV6wl5hIIC2BwVpQE4r5PWAIRgR8KiV8e1t/kVjc0YVvKom3bQksI7FVi637r/LUawYfGv1rJ
Z4mGKLG/2MEsh25owwSQx0LZPlTEazlgQ4Y2ouHW0I0RoimiGLaAXUCSBwFpGCO4DaByj1DlwVBN
BdBrazy3OTgsCdiBp0iVHAcdcVRmew7riI1+tYkjprQYPCMoAwzFPII9TU8/V4iYguHLIa2PimNl
UAhHNrhZ/ljZB1/OVHCL4lm3MD23KPo8BLJGVW9q2W8npZMwIL8HjXLf4w4V5rYv63sDpICn1c/x
cqRVu+qTfG0ZNSjgR35ndsGbEss5oq+m+zHAbGF/XGTkfgU3C5vPynGFHxUbVO5wogBV0iWgekd/
JI52SkBSbx8aexe7z+zC2IdNvlNYDHDGbQYBvH1xLDYY6qWy0PobiEnmDYY2iuWLKNRLNK3jmsfU
ILQImAyrdY+RgHHMI+wH4Q0xb4bG2gCtgfDD4jsAdbZ1UDKr+bkaPhUxXhL/+jSjUufHoc71zUwj
6VR7C6zyLYRfFC4EGk6tsLHXABD9gDqAdeeOEG509hg1AVi0me673gdWuf2SzW2X2petzrCHNS6P
iR1YKO2rRBGWwgmZ8Xlm0oDvC8+QxUOJIJQkKJht1trM25ujkaVUvUiyB9kplaTKhjOf6Jxei1bA
4bS/uJ13uXO1psPknnT4cibKVruDu5WTsrh3sDd7pAcnw7XK00NSz+w0GMJEh9b81GfwKXN+SObu
1EyC0Qm6qveAxYtFCpNz1DpG7xsP3UY6PWe8ndBCbCwMhjq28EDd53q+unA+HIK7MwiuyFHs6lrV
Yl2xC5XDh5e8qqLj+lkn6kXH6OGwUya/0tnNwDZS8T1Bi+LxWzBF4AZC8oG8CgfDI6eM6JfNJYFk
fb1rFlMrCV/6qy4LWNCnEECmLB9K+EyoHdriJyO7jy8sW57hAHgZ5Om/Xn+MqDhxiVLFMb1pDnX3
HES0OSCyam0R94I95/TrKuiSvwi5Vui1VnM+sMReYBXFzoVvXgPhMiAZYdnDwx+ui1GnxututiMe
PGVdxr479WN3iuLfmeahSebNGMPG4jLC7UYmbniPEe5p+BvwFe/67HG0ySxMWOZb1zDkKaKxQ8PA
M47EjvDS1O0YueJrBgVniYcYsjCvciZ/E0ALkzxL2MzCqLcKHYVH22dMzg73F+yz6dHrvEOjcbk3
j6GKydWCthqz8gQsnBMErWXaZzF6e5U/Ua9f6hakDrPqFlJF1LNHfc2SHxXqKPktSYBwQnFmeq+T
C84LSdCutbmpgD8jPW0PrKiOczi8Dyr/zRu5xRMNTja8OAFYzPF5igktw/SkoWFDSnKZh/85iXGg
mMTDhGEUGU4gwuxfipHVqH7LWF+ZDXMofVhPUfRdN6avRelvOJRnaYKO5iOhDVqht7sIG2g7cpd5
HO5jwvTDqtbo6RmA/PbmcK7it7r51WZ5SlFKjOh2V6FFwKnYj+jq8ig8Taa7tWv2jvFPpaFHG/DP
mvk1dImEiSlUvObbbaPTAD63ZxRjdsnPnEy+JCbZzT/1toU9lm7s9uBl/V6DIWGJRcwMI8rQXz2o
f23/SQlzmiNvb1JiRIkipyzYGhiQ+bX4vxCLYtOm6I1MrLAPSku2RvI4ARdzmH7XA3ac7lex2DYK
21fWz2h9Z1z/khPCmu+MOh/hH6vwMYvEbiwvVCRcHOyp3ZcOwXbWvxf5FbPYaBIsuilav2LuzMN/
NcyLnaG3gF3baw8a6BrZzqs5XXCu44mhOGSLcjW7f3P9Ispbmn3VEX5HcunMeBONgHAfcvYNxAXV
lK0Z7H6boVTJfNKLzi786hjeICQO9TxDd3I9trjIkE17i7VsnVYXHZZ3HhNbrpAYB2Tn6rtOsH5y
PUBfsHZD5MbAIiDwIuJz1yN+jpWsGfAFXQK5G9IkjRXa933lZqzvK3YV5sGi+Jyprtd4ESDPA76I
qLS9AV4g2x8qbzf8cUF1d+2DoPmnUVihX3Eo0a2vJPzK468iY6Qbq5XFnLpIwLTsSu8cQClurCXj
Fb7H1FNjjWiFGutW4clFV6JY7Hh81Sm2M8B5ITgX0mHb+rMNwJ6IdCdT70GvWRdGSf0vIuNkstPb
YuXmHaqsaYP5C1ccCwnK8BJyxEq18T5xUZKxSa/xVc8wAkqYNtHsPZqm7yTf7OngeOZ3pYQPFGHr
MseQXn9caNNC/9DHv4hYGBMPNtJcdzyEQF0q84gRdoMvdI93hKOIV76H5UwmGjM0v8mRKPf6OhCd
P6CBkEAUNNwAiiGfHryFIaRr6RHciJuK3g1bis5WlGo1eetsth95DRKtr/fkVzJdMwMix+yYvZLi
TyvkLq1tsNDP5yfHm2ggkw/Zk7aLdsQYaTANN19H5IzybW2j8VeK4KdGe1TxCVjiH2mIEKaec/Ml
61B/g1DQomtqm6s86A9jflPVaY5fPQ6yCEBN4cKWS6GlUnlhgW/6ccWcsJjoSp57A2q1AbKNb5mu
ZD0ySHISRnTQS73avgDlyVtwd/q+xJ/akkJfL7ZGvf3sa/gDnklIisB3R05uGlyGtrk1+UeNeGZW
zVknV3oMn1SZvOTa4CMTB8C3c7npsOz6SZXiUyKwQWqIRZmtxXvsQuxzTT+1oh+NiXwvUYIIb6dZ
bBndfMtZkoBQNL6UEZfQrfroqYGwYIb5U2HnlxYnn8PwyxbJk9vdG4ME5AIwJf4j9ICXAP0PtrGz
Eu+dC0M5NB5UV18S8TyaPyZFeFO91QI3rXtvkneMbIxHt5k6yTa+d8QcW4m206W1s1pMkbQQMdGE
6ZJrZGnnPiQakO9iIjdYS+S7XvLWJM2/oIl9JnukAmTey4A6mAZ/B9QE1D51ZMishGgLE6d2cVXz
04zIqB/Lm0YUW1Pp29zti1XAmKzvo40e38PurQj+EOO1xqkQZKwlBGpiMeudxqfs3/Rey6d8M+UT
RBhe++EQl+1WoJLvbW0Ppt6Xub6TzrTpWXKgdSjJJzm3KNRrN3ibEs0XszhYTDHL6neqvlDgbFPM
Zo0xHetUsLV4b8MnJz8v5W6IqG4eCOMlzhD9psYLDjlTSvTybXzKQ9qzGuprzUs306hIj7oPyR+M
kpWEzKDCfwjgN2yW8FkmiFmZvA+PY49UjDFcbp5bMqmk9TPN/+DpH2RPxhPSjjZ6bcgnyRBPOqwy
bIwE8cxesGm44wEoNKKmf0D/79T8L5MO1F0cWETFEqXjxrvU6W6JDTF2zMqDGT7NcNFqvrupooIT
LwpYVS6+WuL9cLo4DzNzQJOhpQ9PI51+8xQQafsqHBBO06chbv14oRI6DkN+tLnniuSMQaRM9joG
CidwV3pZb+yR8R8fUsZvWs7JPkV8EOt/DDt9QjI7/YEkj1D6Qr2SuBVYfKZbzXlFP7QrxsX3Qn74
2U0+Ww/2HBpYBa+KS6vq/K75Fo3PZhGSTBRG3C6UScGVS1z1b/QkLUMENIwQASZEvCfUaoIFJcpV
KNf8M8MWj50DHqwKbLzCZyAw/0QpYtvR3jFyAycA/hetbGvz4NPcMH1bR1ArHYa3vUYcUW7vC/47
LOC4/+hJgvQugE/o4t6Ei8g6QkAU+alNkwDr3Wq+aTXr6F6pO9bHbUUktwBHJfySt0DxF9vFc2jd
0JEB2m3AQnEHh8Py5Z0sF4kBYCT+vNTOZEBYxkkqAMOT9HseO4SwCa9JcjVHoC5G6hfadmZaDgps
KBB0noLmqU2PfbnFMmEVZxsxMtoimMiPNBGbdtqNIt+ZzQMDfpl/6XwwEWL0gR8r0WVJnRBtxKcT
OxPShNcNlak2vGblNa0pa9p+g9r9kORLTiujf+MrmOkc5Mxi821sC9+rjjN44JmZSFQQ0OdgixmI
2vX4BfnwsgL5N3ezlSHHV8R5nUhtYfMGg4VdZuZxjJXrDu1qhACRSADd6X+z6CRE6ffshCdE8VkK
DADTAMw13SXFIx3Z2ScmcQDhubIeVXloCcmpYwC8hXxo8xwHGHFLVMYZFPpAHgTClNHKARNNd13r
sMW2qDfHSzht0sUlILDOfLWjd8A57Bvcs8ROxpq3sQK+0CCEGDzDt+qeoQJttRiZsnS5j53hShm8
Mi3uZYKnxL4JLbbMz1P1jkCKdeKqAn0qrHETmRipYRZk8MSFiR8HE5EgjwdfAddrvR7G+dMhe3bK
iVtieREk3i22Lmnw8j/BpwVmPlckEMutod7MGRkBJWvgnHIG6kbIZzt214TWupBAbG6FusFYMUiq
IZYSEeDRJkfAw1aaYMZh77lD8bdhVsgjeLZg5kMEsHr7wl0O+ja7MJcnIim9GdajDKGLzdDuRhlA
NvX8oujIrzDQZY1+HVbf4azxAR2RLQh4OPWYkzyFoAvnABj1ZOANsy62bUUbnBAeE/TwbHsZs/Ks
aq5jES+xJkN9rTONEKs0+wXc8xEHSb/Nl9znKEcwpyFiXMMEQM0wMBVDb4IV1uR0jOTCjRfPbWXd
xwGOkQqINPEA/jXsY5wmQvKG+qPFkqq3Yoe+dVnRuycxBh+Yrwl9ZBHSZuauM+OjJcNDgijB6wgD
BScDPdEjr05E+Q2tHS9cfOycbie9gSpQLmDZub2N88SbVGMY9eoJTL+NarKP51NiZTgw8opYP0MV
2y7XPpnH7EuLwey0bPAnmwCw0KE+JCtc2CzrW2HiDFM5XiwoLAzBjOCQL62gZpwM3TpGxvSlTQys
HFKwO1N+OVhSUbVRKTH7yrln8XGMuEQyBSXVOBolJ1aebiL51YNY1vtgY6JALmlJsfOQDqrMO/vF
m1F67+MYsmpBLZOZIkJBHoHH1VDtzsv+eZj+uYwX8RdYkz94wz/moK+e634H0dQiB0JX6S7WrBn5
W4oicx16DILRCFwxE9zo0PRvHgbiyjPivsK6+aw6G6gF7jCvIgxzQB/idikhZa23FDNYBGoEFKx+
sxmEeCqbjZDaawXMnZ1KXDmXMhL/2GruGppPB+FSIQ1IKsof4vi5sjVuCLwX5JRIneEKppUxsA4R
Ym/TAeqAyDVxb0IDSVi4LyMpXUjJsVIgF4TbEwnSojVqpDm8Wrk8df09xmggFS/s4urRe8Fhh+q9
HaunMUBMj8PJYfWh/UQEYWt2tmc2/tXWAvQmnDEEnu4jnDuDqVy7c10T6GCycWyeTHcg1s1p34PA
8XuAb2iZDXaGKGqBKDrEOZhJgo55uveW82gAyo9y66JltLOMqaPsBYfEYUgBPGg9BR5KV3O80glt
4ro5GdazAImBOJMIBDISEKrE9N0Y6yggTPZH9EneZ1qVh0xGu3JSrxaOugzzxLjswht5gKmDw4xZ
OBTLhK6taZztoDAIZQGhXxEiVmOTLyZWb2Qo80QUEgVctzHCeJ+SykJHR6ExnDte2rJi1GJvNb4N
13C2U/Pat49t+AIEwMNMTDcXFDdrPE3x3WguNTToDDJUyYCRrKHJBqPPrpXNqA9SYVehDk+R1ejM
B8d8YEwPSB4ZcgKc1gYFbTGT6uWXAmJRveqI2QK72SLQ2VZDdpmp8TLtewE3ughD6uGUMLhmL74y
cjj2CA+bYthNZLXQtp9U/TVo7dYOvuyGYwF/LSC2OaamSwLoxnud6QnRD/QwiB86UHoRIoTcmj5n
Zr6SEMxu8WdgmCpK3tXaj+uUfBoooe0y7lmU+HiomhbvT0TTwvy10Hw98B4hJfHsztFbJtpbjtln
eaOLGZvhQu5xiwNP4qEW3XOB19liiZs7wx6V+cmdfhQQ7776Q+W+skHOzgo8S0XeKCvcBiNz2pFg
jFJVVxxDYtwS+bKOC14aY68jkq8M50F5i89kVndZ7ab2e4rfqgFjdutetRg/4s3lUYsbG7W1PI/d
ZxrfIgDW6ChXidVsvbDlh42+bvf7PBHQjNuNhSvPZG8B/wWfQLfuLO81bJZIO1mYfMopZHR3+KlN
gpvHsoHaG4YnKdUubM3fIckQNopz4sSvjSISNMNVmAacbZXRzZtuzHejIRkNVzp4CqrGcqJc4ixl
/DUcIWY8tcq+KEQJEbOoBH6612V7OSZ/DnBLDnLnMQvGuwskLgxaYx3hcNBQByFNFpeo0jFVmhpn
gNgKzOAR41SRlax7+u1sgUWLJtKtFxuEeTYthbtZ+/IApzDKofSJ40pAqchO8B6pnOJ4x2KIHUFa
HFONPa2BgnUFIANUctZdcNZaazsVPR4nIFZSKOC/xE14ozz2y9XqGsjoU6X9hPqwl21LVH26hVvk
IrhlexJX0RsexG8VyIXi8Wkbi/pudt4ykJrrXncDUqyAe1gsF2GsBZx/Bq5aor1qtKCty6x5wvyw
t4r6s7JAXpoTfyYLn+0R/U8e/KlwONadhWiaM3cglicOp30Ds70rzFcrD29VhPUysL9bs8VMVr6k
Zf8F8W48dG1ATK2obqX60pjFltbAV44mEaunzdvPvKsE9j4YtyIldkyHcBxO13nKn0r0OVZGALsy
fEdF62YcH0O+fLyHmyChiBQuhF21AOx1pGi6mexY4PhRq3wluTMz/cFwmw4HDoP3LEIwkFXFp5EB
DWjkqR7JAEii4VExR0K7E94s23yOtfikgwgyw+LSV2qZ1rEbAyEhmIaXASabxLi3nY1hQ9uyaztq
YfnXEojgudBmeNETxI9M25nCRQELbR5lbd0hGmezBhHSycndrvA/2hVubzf/ne3uS8HtjNOBDLVg
VlDZgSpXbIK6Nv4QJqjomhPaS8Dyeuwis3ncWnoGTMAaHqoejb5oSSDKE7M6aEbn5+nERrEr3yKT
2y2p/RIj6roUi+fJAmerloI+a7sPFGXo9dCd0v4k52rwsLmm34EGsz5CmjWnJKma9excspjeS6pm
F2pkDmiBvE8B5NtgSS8ifNCfJ3AsjknOYVndml4f6dmMib8VqWYTUYhXtr7BH4uFHGDSpGm0gJLh
Ls9d0p6LOv+cZHTA8s76ZHj32AEGYfOWpcSga2j5sCMdrTzpGet7nE3arnaI7AxCDO6da/7ZlnmL
zfqOlEC+8Rc8OhlnwJCrR32ExRXhtGRMCh/YzPWMIAP8yX2VbgujL/a9Xn8T4njJVP5jROpkhMbF
1Ce5yTw93bkILpM2f8PWcmwdZxm2Ldd+/4dqzQ9t48MeNRQD9rlsWbCMKvCx2vs43jYzq1LbtU6j
0k9jDWhYK6/5bP2J3nlo+uDYGNWHa1D9alFjQHCnzRoG7Y2zY+fWA1yo6BgAFpcif63dhgcAKODs
xFcRx19mPjHbtDc6uRVaYh/6rNllggGdE6B2tJL3qecTzAqJIN01oUeG1Q+rZcy+y7JEv9d6V1+d
Kr54nb1zhPEJDyTHPZR8Ih06jqHaaFJfqM2rPsAXE764PZmYHtrOqkx2yHU2TZ/uY8jMXolWn3zT
spo+EENt8iB4Ncwl78A9kpOJAVpCdUgCtgA545Sg1jZRZJxJ0HuC/Gis7drb5IqImY6TEELvHbnf
hahI1iTUeb2Cj5CU8z7z6N9KHWw8xYKZpKfGywZ47/nj2LTXCZS5Zi/+swKsrtc0fjkidcPOlHME
iz+nZSKh2PBhRcCfpgkyCXTg2fAQEcXanMjKho8fwlfOpsdphPbSxSelkqe4TC5T1Byd3lmGsaBS
bJYyzuRdo0i+QD4gwLzTn/Kov3YCHLqU21JG+86xqT7UWvfiSy1IGhpCwQoDlBUlafxpOTWKIK6+
OGFiaCr7Ua8mHYlBikNl1q/toC5ZEGcbXIAQkjyTkt9w4w2KThI8TDkdZ0f70Tq3hqjQ3gfP4X/D
AJuG5ynpYz6HsjrLmF7XmIny6PHWIxp+qq3h1RwIkCjBE69R731hd7uA+7vYSbvEfHbfUmdDmjXz
a2pX7wVb5zIiyAIuyEMsY5Qt+qZVLNozwz51XqlvdU5VQG3o2Uc3QdmYpP+ERbiHZQ7bUGGvSkV+
0doOWSPLKMQAeBxkYRlbmG60A9X7gPSLQTT7NW36FyrnGBOgsI/tqWYta6b+kC3BpnQTSWG/IDat
tjXzAIQ3KTNq8QUtlhwCK2xfEOX3a6Te/B6YbZC5sF6aOqKsyhozmKa9R3nNCTTNZ9WgEeUVWxUg
5NbY5jhVzKje8S68xIq6SWfkwDYivY1yvFcjtVdpIRG3zf4g6gizl7bn4Du4bv0wB2TGuWxj4TEt
yTd8XAc7xdmTok3cWhku6xrvoN8B8uAGaE/1RLS3OW505N9re7KOtZaG22ZOxAav0pIYEz6OAUH3
rdYxumRjZKKm2CKQBLzDu2bZNSpcj9yVtn2OYoea3AEnQHOWhAN8Ast6NAg5tjTasYat8arNw107
sMXGjEIhaVN+hfyMKGSEqQcMcYm7NVdiYKcdl8OLNSBd5ie+WzULNjQOu0AQSRV108TWpxGXJMyJ
pEqEfJrNiHSiZW7FwCi4I6Wmgol/a3rE1DVhGqsL9wDx4zEkQXNuQAnA+Cv4aUZSZH7pacVCE3xP
5qblFyze3IhNVixJdvaMOd/Zwcg8MfTAWQ22sepF/yrLmZu/J08h7FmrUtsPGTQ5cQ66fO/qncM6
nBY2sEAtsm9LcA2X7i0ei8X+PqjHsNd2Mh5gNc3Djx4bX3MEaSSfE84TPhh9GJ9GDq6mckIQGlyr
hkouCiXHK4QcjvPB4UGUM/+ONIMQtTpq7eTFEubLCNCCzRpyP0vP/8YExooOyI2XihVbqDHV94aq
W3NT0IBXlAl1T5R0ycZCcB2trD4n91z/qD0SaZwcjONYu2+e274UpZP4WEjObZnDIpjyN8wDp1kO
O90qnh293mVZ8Jza07Ms5mvYl489NiMJMhYo7Qd0uFtlWb4WElitD+zFHc3dVjaU0aDCYum4D2ET
7Nui9AsRPU1ywZukSBoT91pjTs49aioA4f4w1hxH3HkVfR4OgT/Ap9oaLf5NEc8d9FzNw5zuO1tH
IDMwjk/dA1DaU6HDt2BnzOWSJX5ULeuNxXE8hpqDPd9j1Ecq7cSH76VEi/WLMaQzryg/7542/Kuj
vGDiYN1E6aADpXsE3pH+IxWUZpWxQ9XpJwdOl4uhAvbwzNAs8McO9LCkOTE5dzCg/8XcNFhB8m/s
SPckCD7MgeRBt0k4hJ3fxq1vUEFf4JdTlsmzHWBljQtGm6G6pSmIkN69jxNRWzDniRI0kMrz7GFw
QTWgw48c45r5uSE5/3IT9YAa8CuELBsDgWzU1Xjlm0YxoUx32PKpX5IeWVMesaTI6ADNyduzkD1Y
U3Sps/5Rdy2MWVTmbA/WeUQgD0K6h0qmJ1lm+V5mZHfa/XRBYlsQSiqeQBjsbKM/QOO/F/P0ryqm
d0pmPhmUPyzPh4AYihzGZjGtTT3STorjhvrU0oa7wOr7Dmo3fOrg+u7rBe/vVQzz43guKadJR/ZH
HVw1wOX8bOrp05SbybWI03pddux3WheIVQRNGbrjbeo6ubUZo3Ds0PONgsmO5nHjzBp+SJK3d0Ej
XmKRf1kYqLAAN7T7SvyiTt+NjdUeymZgbDfWe8uyyqeeXGWsehiYVUKIYtdnLbM/QVxno+qDp9z3
IRKQxTIksyBU93ZFK8Qkc91UrCQ73XtKGoxEMfqQVZqN52oeFoN+hlTU+/Aih3vGZkWB7CVrYPrM
y9lMcDjbHPfNMJ37vBxamv7DHOqu3AmQSeQR614P/IS4f8Tsfkq04TEoxCmQ1pUx/Wc4iheKOk42
/FqdwSJuBvsWYP9eqYlJ5DRb33NLggbw1Avojh8Mtq91QQmSkwQ11PobzBECqENSO9yg+SsyJmMr
KI4RsKVUHqe+/44c19pySXV7tMmbgVRJ3tKR2Kpu2mqAtPqwczhs2WZxLzSrUEfj3xgtM/TBROBB
ZkOy0VrF6kVW56IqTrEHu8FiWkp1Cx6jmORnTne2bYDLMONPaGBoq6pqxkBhI4Dt3ekzyMnt5N9j
sSN6xrV2tYcoDXDiB7fNe8JvDrnlBbDBVQK/0wxj2I8FVy1ke39IGEdGvELdxO0+utACihd9TslY
A4eXK+dqWzTHKHhpIJ+DoOOIJUolrp+hV+AnM5j6hNq9o89LjO4iMvdTx9rPPgjKPlCkjQz0R7MQ
D8qUxEtMahtQebNnrO92SqDMIH7nKWTKIBDWAqvR2dbNIfl5qX1wGsmWZHrJGL9T+TJ8Sebp5jjy
aeiW1AEt+GUyxuwfW6Ld2p9uO2z5DHapCxtHuneOgFVcGLj9Kj30QaW0ZwTQD2PFDm5E4rBlJk1q
VR1rp65ltOG5OE4rBkh+a6CoYrundvk8P6e8fZmHXKFL8PeF9nRjfmXBJgNoldZoh8wcdZJtinYl
NDXtgGpjG/CCt0QDdVJ4yC9anofAtjFrGNnOJmR2wcNwhR3qtN71Gqj3WZ+/3ME5SffRiiidi9j+
7CFzb1xel70EUkghtRx8CpqgKMnItWNitmAihMkxwE9IicXIDV8ySzfBzRJls3aE0AfrBORyhodt
dGCERRHmYMzx4tTKynluo3pEsMVx2yN/oQZVgklmjqbeML31KFCWaMOS/FWzWMG1zZO1LDC9f4Vl
BmsNyaCh5BkH4Hutixz9dP3LWhofGlb8MkWDFoennIdhHZlMdJsOx70BgcTk/cbvmay1kIY0yOyP
lDzpNbTRQwTmk4wyPjQLHROvOUkbcWj5BiokPka1pohBGYCoY4OS19q2dWoeW8S5mWh+7CT6ETJb
0PJPdUhgN3/Wl3XnJ8xX6phEtGbJXOiH7aRz+Kbmkz6jgh1U8GNkFLJatsDN3GDnjizyocVihNMQ
CrjxsteVmDyiYQkEaiQyYIRgkvu4tWe0aRqspJGQQdbOCwNpwc4on0BmpH7FApcyxsfZI9NotJ6T
CRaJEfAWJsDnwIqBOi32sTTvUR1v1WA8Fp36h8T4CNgViZcqPptGTMvj95fUbEwiolvI1JtTb1/0
JINGrl7sVZO+juV/HJ3XVuxIFkS/SGvJZEqp1/IWKAp7X7SABnmb8l8/W/M4c7u5dJWU5kTEjvnk
1+176Iy/XcebnUr/DoP/MR+ovY/jCAdKM69l/3+mIUc8XZcvlDpwf2x3EoV1jFFbCRYAcFHlDrXy
T1OqzO/IPZlmoZijrEltHsD5A8lgGgXYh7fBUP0U7PbrGAH+Oc/HS4z+DH6Lah0oCD8QtF+IJf5B
rfnuBh1QUecca9MFAe1TtZJUV38oD1FS7LiMcw1t5UNhesAh/La61jJoblFkXqFXPeZRA4QzbI7s
Uhsnbhie8bNJ/dzbFtPtFMcL2/4nto1gWyrn6OFaRs8weeKV/s/n2jmN+AzdDnG+GLmwU+vVtNRh
Ym9b4kTvXnjtBvvMGIcDusl/Q0ABODj+6pAN7kIJ8c+MOu2jCiianroGGHyay0sqRlZ/z39OIBcQ
WGYNGgkVaXhID4Zb1HtH4sJ0LOtNefVtSifG4DR9g5bj0ZjR42hLEj+G8J+hnO/aXpwgbjAXxwx2
WCJHM6PtXR4gD/o4EEUJGDBOmYjYYM3gWtk5vfaz9T41zj/V42TKavmoDOOzMujSGIEg7VJEjFWc
lF+g32PUjBQPJhnScHg2xvTNi6ZVXamjw6F6JoRLOC+4J2H9Est5L83uKxb210SPA+qxZJ4vfpIx
esaz80zVxHtV9GfoFFQ5R+ZapTAfE8pyp3nbkglL+bGRiSFnlns/jzd1xTE/60nyNH383EmbdGEB
80NutVmfi3HCy4DqYPcTU3JShb4nH5uh/Gr7CEJayN1oHtDwIEp1yfymRvsUWCO+k9j+mIGq5U6w
jXJ/n8bzWxKkz15EOVXxrQx8wtI7z2nyODHGHDxKdDowq6N7D6E0ArCiPs9jc6RAMZtx7fp7zRsa
VO0/s+NFtOmRMzhMIg7ib6EMqmKLRGhOJg9pESdR2CLY/5jDF6kqjpzt0dBEPaHckhs5sXlQYllS
Td9dy3x6TCabKWr1PseMxXO2HwT2uswPlaNpF+/+KZVc/Dl9ruiZCjx5krG5bSk+z9Li3NEewEHj
mNGv0dT2e4oKq2kWMpkG0yWrf+P5NwV9jZJ28xnrVgnlY3T1TosgnWYUnKGd7Stl7cqCa5ut3OfO
wiNg0185GdFjMIfvUdkdcpboOqfgV5NJrZxT0nPIN4n1K8fEy/hnlV8lpNEyTK9Dim1L1wlvIE/q
tiy9q+/Zu6SzfqZp3Hmc3ZTH/ba2Gso7A0pruMHq7K9T4lBGKeOsZcT/xk1j1VbiOcNLVaJPxPPN
Z3AS1BTx8oCSRniqdbdzVX8o23GrS5eY7YQHVKzrwX6dynFT5X22MTriFktfuNO+0qb2HsfToxX7
r2UYXwOc2Sy/Dz5d2ki+AGYMsB/JScXVti6nexD5sAoWYAZrMr1nGdUDVUtrqOysx66ZxkOS0xXo
jPu+icDL2nJn9chflp4fDBu1xqQXe4zm75wmOBsjCvQkPJVN1KyDuP5mjX2YfcYTeuRz8LzpL8nG
Xxl5GVQuA3pRQoV1HeOPz8EXhWCqry0awtEhP0jEIfPPnk+yvx7LG2Nkf5f2/dWQ6t9c5c2ayM6z
ygkN29gFg6y8TSU2+ZAOUA6Tgn0TScVwfLytgL29EOLlrOcPHoevDkgAJQs7blbYuieyivAeqc5J
BDhXM9khOuzGPNm6CVYvoORXOrTijdFARagYpHlR98iVYdWZ1cnHiycRjzo3PydkyVWQH8Een52S
0jYIUXYHscIBPkubBTmagnKURFYbAPK4eclkxCDFV3UUfsBEZls1XZthucE/KVDkRQpiCDs1U2oT
OATDhoC6iAnYuk83RmvVhFEg5aXkqF+WVXhmermyXbCRYuLwMjmKaOX4anPWaSwckHN+4gLwuMzL
Eo902EiZR9zqHWeKkzYACSF+tQ62raSGek0flLlJRsZ4qebf4CDWbkRWQbgEnY97KTBpDbYa+5qO
XJ8a5i21Q/dThpfSYCcneyHPzZIwLswA9xV3Tyx8fXypbOsczgOfMH3LY3F0uXWMxnyxm6XiXLxa
k/sauPY509gFZh8ddcbqhW0AHcvp931KGyyOAoRMWVPn5pb9wWmbP9K0UAcLPAm1yW5o78CwXfq6
f8gl4IaONoe5WVIQ6Fuxaz82rXePZsSgoJ6PCBmHEVo388IdIxNaIJxzn8zFVrk+GpOd/4KpWHcu
4mIyvZn4OVojCjcCh0zcwKzHb4SyuvYCaPvxvIPKd50D/eRR1euJ+QtR6mCp8g08d0cYuDnaQ/LS
qvYXChVWbTOgZRwDKo8TOzhuQ/dMIdS2NbvvbOQIXnXOPZ3hAo/O3xBFnz4GcTeXe853dMenTb4x
J5+dgzLzoD9pByZk6b40JopQ139YLpAKoe3XcB4vjhMDNPKOSxVY63XNSlMcgcHPuuqiUfwai5/M
ocovro1HU3U45MPyM0idn1BHi2a7FBFW3jMTn2CtLb0nO8eFIwW/6sxPjlk8Q1z7Lkv+s2pGKlu3
xz7DFeLue+Wt1Wm+Gwr3uYdhgEZQhI8h9TyOw3LsxYDTCD4IEROJo7MJvbT4nprs1/D5/ROf9Dp0
XZJ+i4xYJnpTuNE+1dMWBQYCVnqXDE+MDMfqGNJNmpMd+NPLbUj4zYdEbnWj6Wzm9b3VnAa5A98E
4LAW4rNtG0C+U6JX6XSok35HDOGk3foBe/K9ENhRIq6m+FiQCuYtnVfMTap9BfqBszHuyDwvEHyy
TQq/b+QUvu4aULaRs/aQoZK+PumIVY5Q2WGMypNXzs+VsD4Sq78K/qHRR8atxWfNd1m6PsJqcEvS
/DEiCTMPw795pDmpkwUXTzEJTAL+jbvq55Bha2wxF04NpoMOdT6xxd1cknxSv3eNu800cW+6DnFe
kNNyUg6+9jm2HTyNTIOjUDwg7L7ZYfnkKPlBtxsgM8rRR6aAOJ3TYNwDd/7JBv9Eov/JCiNycvXF
sLPXOeGYFxjPJWZXb0JYGPMTQ+eDK4envuifA9kcgIKeHMpiqpCVA8/N2NJwYYT5cRqGY8LAyu9s
9gkKBAf7LkWB2aNjmNCeukrQaBKdjAjfhNk8a6AbRW58Uer0WTF0MKkAcGE8IlsHy/6P2ijTTw4t
96rPnqwhvKcDmJBO5E9tUWyitFzXuA6T0vxtfaCxUjsAszy6vSwTzCJbg8XUDIOxS4XdRNcvMy08
JC0AWy/9JI9DrrJveZswEoA2K5Nh3/Dg5LN7CWmijoLpyXGJREnvL8z8nw6pA7ld3twevYhGBYHx
JBWctojy+ea1LuEmloCeIRY9mEN4QQRcqqv/M6rxZmFbpyPkPHf8BvMQbkqccnU4Lt2L2yglT0D/
IcbrCJRrFVwy/k4RBmh74w0S9b4m0V4oBiN9sJ/T8S4CBIReV8eh9a5dIa4QF78S9Defe3bpxGfD
0Ze08o2lmwZLyXBxw+jg9ZBLVbUPUuPFMXlkQgpsY0JbcEZWA7PGVcomFXKNwWtPJVCS0HlebmVr
wC+bpx60e/CCXVnurRCAUbqQvKx6dqlbjI4jtoGAEvuG4DKJNq1OpAdjJhb52+yhqPs+1Sc48A2W
ICwHWy9IGd4AkapFZyFo0EzQG/M78ul5KhlFJQMq2HipBmc3ZdP7aIp3NSZPTHU2UTxcpmbYmgV0
LaoQqVprdxzFrt4Uc3PnwoexFtyqolAPollKBQD6jXiT7TJXiPEX+fA3t2UmIWP2jII2ZS7iR0Be
1UJbBP6eyPgT4kC5mdTUPOKxCClowrjg2PghXSzrZw/cwNrEbf00g+i4MKJYMlpj8om3Vv3YJf7v
mXX7l2I7GynZJp6Sub3ahEMyfSqX2JbdKRaPylsStLmjgWLMrbOdBQu8rEjeexBTLkWq5AlmmPs4
mJ75HooooAm+sRW5tQkqQIiBqoITgpuKtyCUFomCfrq7Beo9HeOuZKxNAgZ77wTmj5P9zO3JJ3rG
/Vw7jH4aYw0kb12n4xtxiV2NbzQiE2+27aOKbxaF251rPprYR2enOpo+acXhIyuRHrqF1YvhRyzF
RgC9+f/GADzPUK/8GD0GYDT0CHagYDXAntREVLm6YRnz9ScXGvzY4kAaGL3f3s01L2zLBAIDRp67
UITzld+bqy5nzOc7G0oIHwsKwV2TfsAqfzPC5EwS7iSy/NgHkI95hztj4Nwlz4k7/ssHmE9aPPW8
YaH3WqnwFNfIdgPrJWBYGv52U/un03lbQHRAP0OLoMiQqVQb0D3df7OGHyTHWM0+mel/Et9C5r+B
ndyZwFk86bxiydpov/2drelSifwWVsTo5nhLDdadArnNMiwjqH+QXcfkP7zWw19lxgdttfA/xrXV
XLGvrOVMD0RJt3npc5pEKF9hDjtPNCJj0lypYKCGBwB05a5Vcgc6wqSPitCq3DoxeTjpX/BirhGc
sJqN6dU28ldZa3kKejYUw/SSM+nrXZJMHykc2tc+o121qszF4ELij7QBE2Ryvu00Xe1yvgqnPicx
NIABUyvPo5PcKxd7sJO9C+wA50SnCRWgUX7FF9Xtg8g0eXpCrnrIFZjJRn1TOO0YtGffQ5z9+vCD
IOeMCNA2B35y06thpBwN9IRxT+qu/577PEKe789DER9nV0znJrW7LZ7NR67xvK3LR+JGTgIPt3lp
onr4UqX+snX/Y4/evWkgxkYdWscUkjzDIusO4pcxJzmsHtKBZVIE53LLtUoyyp7XZi91mNV7uwci
FdEbsUTZVNDfkVCOngTg3agW56VSbv/gG370ghvE+KeGwT2ZXf5WOzL9UAaOErbe8hxlNCHNhQ3/
1HbhFrLoO2ZSb/Kock9tW/7QQvVsGxVeEyWzYxKP7iua9i8o7f8yM/PhbibAKf2AKmPKyXRJZp+A
U3FiEjycG47hxyovCoDnxHoQf9x/xtCnjFRD8N3zAgVmm0wwwxPTr6YRYnQlR8aaAex5fAzfZUx1
OziAM/tmtQZ89wcI3H3nHsFPz0p16dT8k8XjX1wSM1bVa+HQJ8XygD1t5DzLq7g3sO4d8rEzPuc6
kgc3rjUNWGl7VbUebk3k02rc2fG6bJjZJzZbY1lOeMtC/wfoHdmu2OMuwqFiYpxNM0DmQg8sBYEe
15TNU6F0++jAUl7nJde7qITWU/VjfKWOJd6HLsgfkZ7qcmbmUC9cMLewpq9cFb9mZcnHtGuaS+IP
t8ERDvaDNP9TzsBqNVoNgqGDc7/u0eSckLCEa2HnnBOefCmxoMx1uMQs8OGUtYU7Y6AKEjAx46my
PLt8bWyHqGXlzIrhlZBo4CfpHbVdHVKZj1ZqJfUOO7dNmNvSr+gs7raLZnj9dcOw2PfziLRlKB7n
WlAs6/hHK7CqbQH48jlp7e7o+XSuMeS9x4mgIiKEgMCf8UbW0aueh8/OJ0PTBrb1JE2SfQKCB8fR
vtsmvu6IjYnu3CQ5PA5L59M1hCW8i6boTAYaRwpICGjs3XxVlWg32GS/PENmD5NnwrKNqHVUvox5
vNqE9jj7vV6w393cTB/NnDVg8VguoQvgTQpmWhxJD3GADOarpXGRZSZX98nBoDr6PEBVBGtbBmdH
5zbA+4wYbue8gN5F5qwFMLaclmw3nPVXWyQcOSYmC5MXOC9qJsQFKHNmwOg/R+0i9vhgNU2qnY7W
jLIjRi51ljF5a3xHy5JJXKJm/NPYWFNooocbAN10H5Gz2jQF7bLuoC0CGzDvG2u4m/hJqKhUXftf
4OGGAfhTLMnlhiy+Xb+EHA0PhRFVW9oYv+Gh+3SU1EB6Us6/nVd728jO4xUR5YlhHZdGGSouRnHk
7NvKya/VpKKdsrTED1f+C8HFgpxXNCPNPUtylHNE95v+0a0ZEs5SkwVKs/DuA0jcWiNFlrGBW1ZR
MrDiq92krvRXjdl+um3x6BcM8AqbODtske7g2YMDzFK4Zyuz8n1q4YoLPJvofK2w5sQJGPIaFSIe
4aD2qfzXUt95SPRcf+Rz0eFVbj49V+xAapz7PEP/SnkzLf/SD/Wn4TDuz0I0wdIgNJyCcDoqi/pG
beJE6YEErhiuPRpFgqTll3/eDOx7gDW2Qn62Htyqe2mxFx2yKjni3+J6RIYcFhhYEBV2z8OMo5hB
1C+ew4+qbj4cQ71wVb0jGNirktkO5ngoTv1EAbiZunA2STwNzsLv7cLmB1BmzpgvBpzXLSiCZpo3
mc2ZVBcjZZ89xEBgfPVOwB9hNGE4O8HPgzbEjbejTtFURG2biPBJn6lTLzJ6DpfjM47yVZk38UXg
xF5xFZTfduAAwJk0Uf+Zah7gVvYWGxVCqtUiP4zvfErXysFK2tv47P1cEBoqc5ygQvv/uQatuYG1
bIqKmfw8yfrktzNulTSJT641/WPZCFZmzW8HbM740OzJ5NCLtTNGhLuqck1n0R0l5K2G3LFWPNsw
A6ZPLoCIv8X02Rqluw0nxioxY6hTGHH/sB1uvflSMJgxpfaZt6zFCCRjiimbNYHPbudC3ZhpmruQ
dgyeSIF22TjH0nPyrTGy8TClcnGDWZyyS+qHIqwE9A6RRVHqrY+H+eAIceQMxlPSTg9YLSoixkAm
Kz2j4JXQx3X3hPvpEnM83+N47w5tgv9TuWHDUyGMXZBzmqOwgrNoMuSwrzkp+WZs7Vgz5IWm9GHX
al/BBphDcSzKoLykYW/vy7HzaK/IsBZU1QSRG1POMYvJ3CamjdPP4A+80UNiGyL3rSOPT7RT+gcm
bSNVYy7ymA+6CfuVV+48SQitKXNCJTgrdr0vg5M3l/M2NBMkYss8e8qnedMfQ7I6EdYB3OzWMjf+
lsPiJw/THytDMWON6rdWkzs7qfS0B7/MVy4CBo2pg82VdAbPRtzpZ0OSOrQZ7GTe+OSSVwG8UyDA
dTl0r9QU4iFTjvytZF4f8b62axIrBLXSOd9wbSUPMQ4Cz5KfHedqip+tYP6v6hKgArhFX4Z+jm6u
WbMxNctVK+oCk9UClzDgxnhfc9Pi1E+qojZMzuk+1Vhe7GKs8Yb+Q4yU8ZZ1QbVG2Mk/R7Q/lp1E
+0QHYGboYFlRggyOE2QalxtLIb4m2dnxgaRkBf8ziXEyUVLVbCeVMrGz0yE6pZpSVbfOxa4C0rVK
KGfZEqmIX91KQ1RMJKE6y3+LIofOKVgNNte4xRg0ZcHeSCHbgwmnzYKVhEKynZmDsI3ZLbg8Ju+6
K0GQlz2RvgJvZ2Q4n31tUt9tePK1txUqtG8yEebSt1JeFXNCg07Vwfqbg/qLdjZuhnVL5MEN8f0D
Ft+6tVNu4GjSitaX3cka/E+3Cvovp4K2rmz3P4mUTGeHvJuh+pigLq04wb1iT5awxwBlOmPKloKB
/Ep3KyM0KoBWY0ckGlXbOZBuMx7bsP61FlhzLlVy5O+6dWF8o8wR5Uag+tmk3+9cQ/XOzaIDRXLf
SjFO63uYFoljwQ/MIl4UQrBhb2V/cR6OR1EEd8nIFsYQooGAF0+V1TTcKeeEWQtz6ZgHIzFsBf+g
AvuNw9d+6HX7UZgW8K8eDk8BcYKH5NuNB1QmLrA4+QRoeKovNti439Q8AkON6wFvhYM5dUTJp6Gt
AfZgL+tZEr5OvjoxUhuwhCXVockpSit9FgavdB9GNvi8IKMyjcQYyqaOWI2xUGCzQerOut2UhrfU
934C+kTxIcxAh9OAlbS2yGe5aleKoj4wSS+3XNQhjgra0No+eJbKChiEUGA4Nl7BjjbQkGNPw0dr
6SfaUCUTPaGO40zxUJqTyKpJBW4ajyBe5lTYjUfOgqUKjG0hRxiNjm68TxXPjGrzNLxA9uWdhRf3
VsqmpbJIvc5DLVbT2ECDLQpezbBoPtIB4Diy93iq+OY+bRxKMyIrG18QotC3JSdMsyvLeylBlNAf
iaNpDM/w9ARrUoEw3wTYKp3gDBz1JFHd32es2bAXNNcf+R9xN9rFW/OBBYNODkFWLcMSqdlXOU0x
6aT6d/JfzIArYwan/ggWFiBBRIElbNjiFIn425yy9DbOZI7tprtj2AZS1JlMw5z8Je0rzh72AIJn
CExEjij+5zhDsGMggeC0xHTTKvPJY8JBSd0oe/MYxNGqNWwma7hyAfy2AgT0mF0PFs4yI+hHUjjV
GJzyIitJR7mPSZb+CIejjTfWDPWSCOFIh42NqztiKlBWFbdrk63LAC62thPp/YD2+NcoC0fl9MzY
rzkIJxs3dC2Ag2WZe6gH/V1n0WfeTeEtKlrKaqzumiftTyLtlyKO/symoK0HSFtAfGfttx1Jn/g/
q3XvbWbezLykd6jPHzh4L45zvjCEqcccc8uRWS+PmOnuEMoRhPLap6+4kic3dH/YeMI9WXEschzG
NoEP7kFn41vHJN2P5ifbs67w8glOD2AsSvlW9d5H4UGrmTL4x4N3db0BNzW251U74c5uPI8iACMA
wRZkxVcaEeCNECripnZ/7V4MtK8PgkKpkS5rNhIIBEsDk0zsmxFm/b6YigZ0mAm7Qub0/5jxcrtF
dWHi0lSHwGohdmdjWZwAKLhHA1j+YZorOnKNOSW5GmDnJiqZ7id85gljqnVrFBA2bJuQszUym7EI
N4jKH09WOX6WpfuPmcVfbNO6uFBVbDsyHntOtrJdGKwJZge2NZvAPtcXSkT3hsTZITMUljBxC5LJ
5I/MvvtIc6KbRLyGyb+pST3ULpHcRmBkw9/xn1/q0/85trFVPru0q+HW8aCaxPoLI0q0HpuW2sSm
v5Wp959X0NphOyEJsamunwyzQQ+1maxklbwbSyNn3Egs4vTJHXFoW898y1xkbBkdKBs6RCD21z1l
GRjvE3zhttmtp9Ked8U4jvcQVw4yu4jXmM2ZbCjjJpRv7rpRl3Q68R6UWf2FDal8jecCLzd+FyY2
FHzaYQ8+VPn1McbGW68AEsdvZtopsMSGOBFUtr78FNyNVCVbu/Km137A1LSyqDfchK4enwNyISsj
R5ngroq+aULBEsJleRoX/K3twjN1XaM7jBntYYxrnTsGDnsryWBtFnTfxoCjTCYDawloNtTAgMUl
NnIshtFUyyem2zfSWyOOc7LbfoQ7u0AfWzWlaf/O+L0ekkGT/AFviypXO0D8RC9SPocqMGCBUxnk
O4YBNoTB3s8U6r3spPwyrGrkbdZPTUsOhmmmRvNxlwo0Vjmt8Ib4SRmzqnTFzD4lNYNjHjT+HCpQ
4U33lMsokUwcshEWfprniv5eNzMZwbrAoNmEfB8itftbSDEQimN2jRqa9swpNO94Q+m3CA2QM1NJ
mHRMjGe3o4E5sfKKziUUy2yOgE0Q0tmhH6NndB4BNloA1kj9L5rahK1ju4CFHO47ogXVb8QQ+kAB
N3tmGMa27HsWlho7i48eobGeYR/0Hyc/PRSOPgvTe2uLFsafxo9ri1ntExMCAahFPrkYbIKWYGy4
f3Nbbsp0Myz49Hy5d+cu9ohGjkB6ZH3UtA3wmtKEmohL53TBnkm7tcfu9sAVP3+Oub1vhhx2ZB5M
r6OnakyAVKvw9m6cIHUPg2vnJ1styw0RbKJKJaNcCbl1pXz3P8+lm6UvlyG5hdmn9rHYp2o4e6Qh
aAXARFZ7SYh8DW1T2uKXLk/3AtKaIhN6hEAqW1epzWBf1UK8MB/l/RRiNzs4B0syqieySfMtjrtP
w47fC4OshSJdwpyeRYHpj/FED+64ywVjhYzR1yqHhY/oaoNgtjsKXkPCIbZktxvqaN6EurYpOSI1
RDgmgboe/hkuRRSOZ3gXXn9qBiJwjF7ifyhGzIgs1KYwHlFXDdyXWCJ/Q+nM70mAfsS3iIttCrtL
hgbCUKT4b6zUcyCce1clJmOmPCO5nhhnGYaMOezWwLntx3h+vOo82e3XYEkXHxFMcz7YDhBw9J3V
BO+bsP2J6rTa6GCkvhRN7alz6/LiKH8hTIjiHDmuPpipCX1UYkhJDatFEHFgXhnI3/2cdvuuroVk
2inN89Ca+U7ZOT2/sph2lTHVL5o85lYzpVgXBdfIqoOam2Dpi50JjpHfkqWvsGgYXU6b0jjkZ5G1
R3pDmgT/UexcbNsD3RAJYd+qvrMgwJSMCt2UAzAJze4zsJr2Jgu3XJoz/G3tQMMowrJHNw+zg1m6
3ocwJGkauzEfy8zQJ3y3xWFMdXssIAoR7xvUOudIi5sB31oXS/+xiXIFnLH07klidC+eKfJjQIHp
HnUk3Dq1q6j+zKJXDpDdnt2YowqueROnQtu1H5MDUi7FNQlLJKCTd9R4FIQu90FpoeoS2Tl0dbxs
PDVGCEbZ25bWscDNaPudm99CR8aucYGXTCEjSsPm4x6Xkyq5bvWUNOMyyuJJ4xKcX6ZKjNhvSGba
FBVviib8aGtIQqkk8cWvII5MR8BGFASjsnwmnhiXL4Ufqm08zW+9Wz4lmVEBzJEBIAJNXSD6GEkP
m1FAX0xbdES5KQaaqaqWUWBOgHXy8JROWb1RRhvg7gQGD8/yeVLyqx8wc01LvMMnZAjop7/1ozpO
fvdjxkqvW0c9NhUXkUFVG2C/6VvTGv4t8IgAhe2AAVRpzYIGNbVlaL03TGvBg2Ig4clHKzV1/Z31
2HqgrzNKspJ0F7J3AE8iiEfQqdtlQ2xsW6WjXc69ecEExSBYgvqiZ7u8u72cHlpKAyS+Gi78xFQN
WC2jIxxaJu3qIVWhf89otOB0GCrnH1UmnClc6loIQeDV/iNZ2/ywR8IUVHh8dmFP5QwZbEu+qCHG
7xWQGzO2PdCbFibuNDPcMfzsBTtohFKqyQtRJUuIE3xo1b3O1IHtHaJIhyAYX0Q4O/Ce5+Ju2zqF
FUO3z75sjP8nSpwDO8mwdasqPHNdkyBLjOBq2ljKYj+Vm7TrH2sSf+sKaeCEFyU9BGM/s4H09BbG
5GQDxs0rqzXLNy0aUnOG1/Ht4xZwDb4xCl+Y62DofMzcINjmJvRfr4AabySMYWXLCSEsDTIwkrfX
t110OgN5P7Zhp1pBY20rS5g3Y0DFpgIiPqhkgPvGbuH80gzTvbWt81coxdPaxd15NJJl3sGQWvm6
3+jUs9c1n+jOMQKaffOcdjnIEAyEojbf26FXPRJFIhPcYoTlcJ0QmKojoq5OdKyoIdiYBRsgP/U9
jqIMLcPtzgLqKgGt6op9I1gZKjJPtpuC2pKWtwssdl1tttTaJsyjfN97GUV/EcrpfnPDix7zyVWv
WudALg1twVXJqJXFGRhh24KZQ8aa7uB4DKNtyAgP/hPr/b7qWQsJWbl7RrURSEj3gcY6d5c1VGAY
3HCvUaUtKC6tcxYNAbA49YF2BNmtFw7pdFp2cMCF676KX7Do3knRoXqCJqApI4v5qgyTAsJGzZew
svVKyOY3Hqs/26/CC1Xy1wnq/x3X5LTmoJttPUjgADm6Q5jqhyAkeCzQZremFlidpjRGwJrV1hb+
RCWoSdDXwkiVMZ/bIP/Xh2wEXW+hA25m+Mk3CvqMZWht5TCezPYUyYSrQWefxjZ4RZaAMJImHmYf
igr5XG742b9twbQhac30GIfpc5Xa7juXCdz9C72mEWF1bPPeWmkEWI6L/s7QsKgDWqVYD7xgOzfq
G5Q+bdqO2I5IKe9MhKK98LTeE7kiRecxaleEektvSbQ1hf70hWPQSW445zTy/gqrTnaszBe6hX/S
3LMO/tzBhwTf81fJ4JfHlDupuFJMEO2tgVp3t8m+6oDhOZcbk/jW3O2zKBkOfC7V3mH8SD+cLA48
rAPzHzRccFZq7fk+GqlmKcUVNG0c+hM2uQtjQk8wswVwbenUO/hF1d4YgnYz0pb95sQdjVc9TvDB
VAa5bm0+J40gw8A+hgFZ58VT7fdPWRHwErA8E7AoDrUEwWJY2VfbJv8AV2ak8FhcEGf0piwkbUxU
67z2lcQt0NflKZ4aca7DRlL2Bg8rc6Heg//49SIp91XMFJU6nuY0TnW3yRmQL3ejdlNr3DE9rcEX
ST5wX4a8lsnCl+3GSN0TZy45nTtfFY6Ao50SB2gywLWDmXMeNMXecvPsbKjYBLAF2T2ciIMV6p16
VtI2Y0ZiZyqss6RWazMFyjuXQ4SKF9bUe/vYZ5Nq6CG75Fu35WUzXabVHEuBalfuxWUcT+jbOxRh
++y4QY9TM/t0JxIOQ19VGwJbz6EfiI0quLZOWfaWKQ232au+R1F+Nb4D9wbCipQNoIWMCatcaDbJ
D8SJbq0iyLT9SC2WTMXv4Md/tgHUD2XvMa4D+Fzw15+Nmnno3BCNA9kV7lNY0FDcger1c0OhDaUl
9ByMH5wDXwBcfYqhU/sYvytiH1SShIkLigAyRcygjlmDaHYCIOLRwde8olmXOb/PsL/z/HPqLj54
1OtDGWDrM+cKA2DWBg9lk5DJimC+mHUd7rSOoUBDaTAKrjG5c7Mjm5GrHWOZ1c57iuffFjh7AQ5h
q8hJx4/Ut5Ht/WLqjxuSeciQK1jdjQdBUTd7UBQP1Th8k6MCMAIZmt5FVKqibH/qTvKRouNgfu6P
eZptpe2/ekUtToEU/F09Y8tW4LR3aQIUwWIIuzJWF4dGLEZ87Xv/4+i8lmNFtiD6RURQFFDUa3sj
dcu3pBdC7uC95+tnMa8Tc+dK6qaonTtz5caf+TTzMX0L0R0/vCko2c1i6FfE69Zzpx+C1tIMU6n1
k8zySdPo9MLtwrvR4aN2do8oP1EptMW50nBm0rg9KP8+9rJmA46FtofAfmMvRP7QKvWGsQBfRpPq
l9mVt4CQx8oOKBwXA2aapEqyc9QypVa64hvHDubOlNgvY5MT05Jdfmcnw5V+CS4M6EouJzT+Sg+3
IqyTuWz/ct1WR4+FyU4nNZA812S6boxP7BQL3RcWBFokTpsEzprP95lwJDFl36SPt8Mq1DvzXeQF
2H5iuF2u89pRyG1YzXCRJlKFb0Y07VrdK7SlmxdL0B+a/yYT9rybtT/eue0Cv4V4sEvyqV1Rx/Hd
W/lD6CSAiQquBJXtDofM8IjTVbi8rRmiLh0RVaROykEuxbIf7+bC/6YCmg0lFwNmDQxwxciK2+Cq
vK4q7vsMvvwZiiF74daKhBGRtUvG+kQZS3RquugGyPa3MGDkCNN+os3HfOLeQVCfJgSQ/1BrBNZk
2TbTk7bd34wbFfUjvNsm31pqlav+oxyRdYMuQoWNKYyifcvi6+4SoK7d+LNIyI8Q/sAMExuoW0lm
bDmR2d47rfnsuSReRsMoK97T9bDJPW4R+EXSh8oGExnMvYTsWAMpMh+SGh0bdMZ2GPpbXYQHGThP
DDJUdE+pPI8JQbi+zZONIoJyddPqz5kwvCircNeGoVn0y5+m4EpvmzRsNCwynMR7NdvAAuvtEM9J
medTrRSxwTJYJzkwmjm/88lf4OjLHqalLig3ygHXVtmzmEPhqpR3Tov6WLtptEOO2OV9Y2xZDWY7
YMnjKmyBxllLu6iXhicrysEfRhVErgRRAfPFberybwAr20wp/8FR5Wc9zhicArSZk6dimh0jROhJ
Y7aoxjg/2iUggLnq5kOpAwBieszrB4Z8dpltnNEgYQ7fgw6be0EPOGZku/6qbZR0TvT8c67RetMA
GDGTENYeHf/rsRTBtgEplaZFu/Fo2eExy5tDTL5mR4Un94Ks0GcG9P5g13V9FJC6KJnDMpzn4t3k
hkPvYf6vi4oQTg0+x8wMxdtoT/57xFpqPWUEQVpZp4fBauSFEZ2ew4zmiDLEzZcFkQGXTxnsTBvz
MY4tjKNmF3xI1noiqF6kWpDiNeV/YQ3tdTSmGrAbQ9aIlHsAP0Lzdd3EW6R7Z1OF1iWU3buM8+cU
nWttYek+D1VABi4evcNIGmibRHDwIjtW55afbTNaWlDv6wAI5tQBbPFnoE1sWDnmB02n/bn02ELn
Ie+6pPM/uo4iGRmZOL8TOs+zlAYZPgfh1VQWmiwfM/LoKwp67GtPNwlEm1ocrLj9KubEOUU4wQh6
OBe7aXLkGbN4ZY92Fuwzuc618bOMvPGSCC7QYavDQxbaBXYf8sfCYhfZ2lruorEh6BXLq8yj4RxM
jbcf1RRS26K+eIBhPfqoly25oN6XV0uFBxT4Lzl6T5i0n5QV/NYGwb1qtnLkWMA/5kxh2zL4py0x
CCvzv8eOtpgwqcR1gJZ2NNX4xAD9w7w6buQU49l35JZeFeMoME9tw7k9mDq8RCHHDtp0fGe4yd/M
V2ZnWgWs8DzrThhz8OQlDTl2JCe80HhTB1DjIbzSW+da8hoaEbVfzHFtELebwE71NWb9zfkgkqdm
cckhN2KREeTSAy7tldW31CoFoJ96KB73FBryUg2h3VY123gyHTQdxK/CMR/twH5IsPhvYY84q2Lw
j6MF6daDsgVkhX1o4ErjwEaQgmavubMq+2WOh5vvcVA1wxwdcdhhOwS4zRt33Jfa5jvjS25QFbeO
rC23o86f6Z6nBgQD8bJ3RdmyeD8NyzW5TNW3V/iKNXl4onFv6QcjatsFePZN1rdl1dLFi2VE++LF
bv2zm4ynomT936ZUECCMpavGx8gxBOT/BRVQWnmUBEaeOhme166tobpixhJoE9OedebdgIBFiyKx
72Zon6VO7O0ALGGdO9F7b9bPblJMd6rS0GNU82sVBjmJxbCKzhnv8xlJri3bf0XPhmkyLdAErI4R
ZyFIF/i31+2k6d/xw/E6uMO+GaPprgimx3iSHxgEUT99PAbKBRaY5B2PbgwnPAAUjmzbsrJ3nhy3
eI2V+RQWGKo57GBAduqZbwz2ClWWV2ZhRgwuaui7uEHAxJqENgf+GWCDjWg8rnG1+oSaemcgrq+T
ctqOfcWAWpbD2jcKeejkdDTJza4ip0VTxCp8TkpCweOIFRMH0rIwZKEfmAyOtXyvWHLyaxY3AdVk
wY9E66ky1CGpOZ5zKAMr5niKd1CpV+zcFgXQPo6J/Zq0NdS6jCtXbcELioApbXSK2uouZoa0/Cgg
GSDWWswNUfMIlRuZgDCZ5gvJ2mImIE1Ofp8uhiAVyx/bEVhm+hqYhOm8d3X+I8hrr1ObY8aTwb7s
qid2Gu+unPFOz6m5jp38DJ+eXNAwbdoUq+GcKwswO8Yinzi4dMeEUhy0IVcb96PdfBepvrAbwVEr
6rt6HnAXJuO18Nrs4haUgFLiwSaNtTWFj5+Dn30UvriWArSMnD0O4SQ7GT4QURIf1pYVP8JVS76T
AAyw8rnje+R5f6NVX4Ik4p8E4J76EHxpL8d9Ftg5KZLq4HA1oVSDVg2n/pEqeYlZ99DhLv76VqJt
im82q6QeZ4fXYAduzK+ZNaQZvJWmjRvPoEcps2pWDvPwBqbsnkrrj8YjH1WNbA8Xa1Q/Be6hdsvX
GToRIiA3gSykF9mmIMSlAdEN22rbTd6BZgx4uxZHYhPpLYnLhzrEvA7k/VSG4mWujOoeaRqKIK1l
gm8kD+bZU+Zn3pFxzILhGhFncNwJlDDmNqKScFah52ADUmw48FmMdZcyHgKJ5nEu9qGgjQfDg6Cu
gHtaaQ7X0gg/oqF+q90AImSEJyAeu39l2t1cJZ69YH4BgvZG0vmOvEG2ASr3bMyYYnsPLXEuJueQ
CY/NhR/Jo+F0lzpy97UVfuku5zlUVXuUYUvVlLBegsV/hbETbaiO/iFS0rlhOFhquJX/mZyPPGwZ
ewXXC7ho2AFBDLO7D5vmp6yjG+fs12BxUZ+LDGkaZHpC+YuN6nuIQljpHPWET3iAupj/Z4EbkHwX
Hci9eWNa8jdxlXZUh/TUhqequMRRYOB5of0yZI98DJCfTxX5pg3xL/qmEzYaqm4nTNjiglx2X9vd
lzlFzzhgKY/o1DZx3Xmb1YHYatJAa4y4W89TRy+2o4fCNt2ThPu0J48DZl+zdcxxA1Nvmeg9u4IG
w3nHEGNNNwDG/0QHo0gUx6kJjP0Msv1A3MhdizlERUKKtPvljIcdevJjRVS4cDuWqM6v2TdIIY77
WmOYZ5xu443r6c8S5era58Zrjv9mkwzityM9jtUnfe5wDV+1xP9gZwAf58l+b0OEGvyx060N4zcw
YSiASebCxof/J0kjlH589nE+bvhtsQ+GxE7YB3NuJR7qejjqZpUWTvEX4DGijYZF3xzex2Kyz8LL
7yv0e76z7al0B3n0WCUzrVHCNrR4NVQ3dm92lB2mDBZT5MvToCRVW0vL4PIRWqNQ6741IYCEzZZd
Ju2IYHHdST3bbfVNJSC1Y2FdPsxlhbbSUoSJ8YVVsynvTGvcRT0tTqND5dlAFHplNCFsjsFx70qv
az64SB10G5c/TdrV9M6H42MvFA4/u5A3a+4ovJJqPkU43/fYivUHZya+wKYe8udZGOkeFgH7rbrC
AxTRKpC3BPvc2Ab0nkHMDPCz7KCiAOQv6+oFHY0mOiyJqHOZjb/e5TMrazntUulR/y5a75YAQriH
sa5o7sWMYFg0wFi6+RnLDhkvia3i0x2FtU1G8TNkZr2pEovMb0kLajq69qsb+slRD3b5VyfYW+l+
eKFN0jzVSCQrhuf5D/0Aw8XI4qZkEQApwsHGX6eh++Fklrrjug/4lr/TuPEnoJxOVf7QU7zYLiFV
MiBC8SwoCRxs4r7hNL0EaZGcFVuEO8OR3iP+bqCvRkEIrjBFhPEnSL7EyFYiLCSI/ArkRWZ1+mqH
fNlXljMijLFKRyFUoYkrr2u6Pze1yF/4fV0MJyZBbquy/407qZ7zmHGsH0YX2w/NwkUXzTi+yEzF
cOHQmdgJdUS2UJvpiuWLKUChYRRzY27BI8S2ehFyA5lYGHMxh4iopEGirHnW1WIJtzOLcuV0eqSj
MPjkBaJw27IAy2mDTCTVNIr97s6kpS8sWIfZZlADocqJPtrGhlUqpO+oRm4zHiWr/gdr6brt1USV
ZlkevEwtuTkjhFiRdc59PZn4G4Oly90U/2SD+SK3HQ8r0LTznPqKJcVa6dlgbh/IBqyykmmAUXEm
0dmJblfTqLhhnPGWFskMuCoBiV0Rgq3STcTgrnHTcPee4vDa5AbDaRjNWztIxxXv74I/L2KfhkJG
cImkOpka3uovBqTIQGYkpFGbzknAToHzxQAhlierSU6s3zP9GijdfU1Tzm0l4rY3h8tOuIpOUzm/
tcT6iR0fc0+j1wcaXXCuP3JqVnFbV/eFl93qwPWOvg71RxcI5hyboMADbbR47NB8OYJFGP3Khlij
TFqfnXedHKEIMjVA+aFX0SkMEiPyF1wlhk7HwrQ6pKuhoZSvCf2fxunapxGvMF1FVPSuRTNmBxOu
WPeVgsSECjsVMKNVlQ3FPtcSoGCHX+y5raeQy0n1kICB42bbZpuy4wSG7kFUc6YTYMjGeNu3tD/m
TaLxD6b3unWtDeiSfR0GMFhDcsFs+um4CaxL4bmge2t48XYLQ1QWzr0Z2fAUMwO5P7qmNvPHUEJ6
rC35aoUmduwwCQ1eu/SYYL4Dx2axvuPq27COri3SgNi1xo6XSdrcsqhlym2QJsEPlDUzRheS9gSu
1/ApQfx3GhYlrQuZ13armthnk3xD4bgDRooM7JriiY3O9DLWfoed0f3uTX0jYIMJUjM2sYDsFvLD
QICSjbjNNgVgr+luoC7UyM32u10OxzzHvVZ51XNloVN2fBI8kFlzED0MRmLeAzlporqVxHMy29jd
7IHlYcDfGtCNJq2XMjzDNNBqCSNBM3daet/ZpjTE1NAHwkPA98QwQ7Kfemo2AeIDQhEwAQ+f4bYr
K4CBRJfg0fvlruvSlzpqrwBoJjpzibn6zM6USfASJRD12PvcMrxFtJnKFBfpMHCFsPEPNQbbBE6u
EvYXidX4GMzimho90QZ8X01KFC5piu9C1NT4KPWUc86CBz7nqUtHczzwLbOLZqkvWpZS8XfHdLz2
yvKPrZ7YhBYv1Zr2hNCa+uswpF9Jmv7DyLTthMvtCes3ZtKom612DeU4x6NlSkpuy7kiZIa2OX9Z
UR1rwLDWDDmhdJgHxoSoFDND5T0njMb2VscZrkTdYN3d4nibniGvIOJWMrPvUUwoNuKELW9u3FEA
5dmtxhmFT7x5mM2sBiOTmsM7truGsC+wyRi3UjxgFsz5gsdaUjiQUcgGZ8FOJ3Zr+M7WfcXBVYnw
2Qw79SCc6HeU8rUc2weGGIcXr+1g1+EVbZW410udwoz1ftuIdUev7PSLwAHOnjZ9k7k3rEtDZGdz
spcbGibYYBkU7YZlRYrssp7hY1+cyhnfNBehI0AAnFwt0zXqJUJS7hvfudmTEpBk6fajRTaM8HIB
nI1V5pGQRkBZEdXOKFCjQZv7QFUJGyHF3pb6qvrq1uwcydXGmw6q4YqIAM2KEc5TvJXRO6Dh9Eta
1G/jrTSJ6OLy8HAfrLIYg1+kcW84inxzLMv0yUpzyApFZX+yD0todev4xX3K9qRvAzRzCg5+FBuG
MKNM4Z8Glr9yWOvvuK/FwKuz4l7yF/jlNij+VN2oPS3R845WpOAvke70M/g6eBAjbo3UoVKYvbiz
9yqP/A7SCE3eLKx42gZXb2USpPcRbsCPlhDLI6JO9ewMol3bYcaWVxUqp8oEu9ywE8zXr54101WI
6FjvPErgAQ+Hbv2YZ2XzMoU6v3osAvFDDMShnLZInnyOmBufYH01ZbS8gxoEhSoxnF0ZWjiaCjOj
7cFXvHDKmJtF1c6g4rtUWNfZbfGmldT8WqvMAqwwt3PVb8RC9swsbZ3AXdAvPM4A+DPHYG9UQ+kO
k+Y0EzJYdZ3BUZR6IXY12I1Oj+Gp7AabUb4Ozh5/RLhzTK/+oIOdAz921ebRR9GXsFkWGHuQLXz1
ZZByuzFdhwnMorwz1VlVsN2iAUE5jopuL4V3LwjfICci588iZsLI5etQUngas4yTad/hOUYA6uqe
jJTELx6hj5ZuSCdBiJAY9wz5aTzqlTdyyCmDawCgwQVtjttiCMtj5QLAkAuxLxP2QHkMNu/6/1HS
Tb1/Jh7/jVMEj4D0KdALkht0ChrfYlqeoqjgkmws9EaWpRGpkpmHgFV3mK0ht0OJnYqGfoOoRBtu
H7t80pgZBnZyio0m/ew4x/2SUnU109CtI1u/0OGWf+bL4ipfqjnUmHxP+fTiNewPu/wtzoaUNEvL
n8cxlphl/ZObyABoMgE5WO7XWWiAEjZ4OJRKHzjG32u3OcUzMV9vCpGLmx4Tu5U9u17+NmclKfMo
aLd4KYc7nQIIVh0PpXDavWhDY60TrJ+MX+GrZXVvQ0DNKGrDehTixm294+UokuCUFoQdWFAm2VEY
PhvzjsF6z4CeXrS3kLga9Iq4Lbxdl1iAgdO+vgPRMK47g3ObB7P8zLDcUxrL4TBY2a9dBPBkp+HR
J0qHn7X78n2kpWy29QNwyuiRPuFq04/xS5zDEWO9BLVwieoOzDiH0B78vVnxq3vR4ssvRuRwV/X7
AObDOgz5WYXBHogxhN14IVimTtYDRpnnWbeU1NRzvac3Wa962f4VufGbOzBsXAWfM4j4rnEH4pqV
+mffm2i/6k6Z4h6vMigw8WB94ZpA6E2zzyoiLlibk7Uu/fk2jA5WueqFxQ4EEjv41yN9A0HP6Eof
euvixC2SGVjfrVcZx6JzjZ1lGC+ej3928NhdjnLBK1tWtJ11eQmUs0CeEzosLHoYeg7BFn+qY0En
HsP+16WCEsgimU5Xk9WMGiZHc7BefXZXbPeGN3/MXqiFcvjcWAw7Sfkvm5v7ykf38rz0EStIzdBJ
9ybdufu+meheG5mzbOx09IUN9AfhTO2U+BK2rg4TvnGS2+FPLgoA7kK44NvyN3CB9V54zUDMCo/4
oGnuqwKC/aWPaMXbgqla0RCvkKXwNJM2LWrx2aqIqWm8pzDgX+JLXPu43U7YIGEW++A5hGNcHLu4
tjEp/9xzweNJRPQF0GyT4k88GvuMyYc3ypIdQ4+lYWxOR7dIgmOtgn9p1wNTKzq4oeA/HwujB+vt
2zFD/zAc2gqqVTYjY4VRGp/7dIoPUYcuDIgUmIZfdtA+4EyuW1PxEYhcHwjun3TgjyuAxBYHce3h
/MrenaqlIqGqrD3rPoFeT9Q1qx/mwMkvqlU/c80zkPVy4RVoZODqn5cwT+HVfY/86iFsLPNuCjOX
O1TF3ccu8UmvDLfHa1h39Se3I8LjruX8klZQnwFQSQLoLNeLoRq2+ESmEw3x2EGZj6mVTfQDUybq
OtMq2UQhWWIJdUpQX3d5VZibKV9KU2KyDtFioQ0bfSunYLFWougS3g4ubsQAVBNoIGLk3vD7JZc2
KvuHeOjSu8GOnj3Fh5Fiqzl6ZvXRD3nHylWh2vlhuh4inV5zV1bYtqmUJ25tflUhDTWWa7mPkRo/
jLzH/1Gxi6raQ8cpw3aWnxgGHK0dPMqBVOGmLUyENUcPzOg9Ui034nmfBLxk0nag874M3Qc9hGSK
aIk9mIZhvbmUfR9cfAKrLCp/h2FhzOaOOvY6+ymoglhDA34sifgntf522E5tuW5xTmcS9TiZsMuk
3tq16z9slrg+7Rpud59Wd1mCTVqPwMkQ1upiKVNa5ppx6q01PpMQpXXGM1OBsAPeZCxh5XnjlBys
YsreLDkcUPQDwCd99hgalvvBTF1s+qqeDhbZ1Ed7bP61JRZdXVXVvpYBi8Sw9EAG0kLQcWE1E6JU
RmKHa26o34wnzcoZ3d+pojA84pu3jaTxXqsoOrrS/bLZYwIF8Oaj4ru7HTFPbEZXf9FV9dMGEX0r
CrVS4YZCZSvf3DqWd5njDVunW+7XDVnQOpDDSbZe9En6bmsFLfZ7PdeboS6HvZ9O3yE7KMJmQXXU
Ta6ubBzO0Etpe1KGv+98pKvGDQVe80md08QwVrZkyJdD8O11DmZeZ3jHIv7oVJ46VDxcez4xBfAr
Fyc/CLECYR7HRfrd9943CjS7kon+Ht20xUUJhx2R4b1rhK4rq/f2GBkVBLAu9P9COxwurmrwrgxD
u+F27a4p2e65/vQhXIGB7puMHUZEuGE3TN6dbAWPuEvnQoSDjDnVyF2yeTSM9JuIHxF8OpJJmVtk
lS1bgMOcTwBBD5I+VoL5Z2mNj7nh3LQu3ORoaFcsJdiD7B74Elz1pPcxniQK4WAlTeGznS3MY2Of
UlpoG+GLWcirSNxiE1AjN0TQ0IXFmdMVxjXkvb3KRiDEMO3HYX5CUkTOx7YZRm8WdSpuXvBis8k9
eLhXHTD5S9AAFnkToiFMERwBF0CDr9mGNFn/tBAsSnjqIMYCNGihn5I5/PRm6yQX1PGMjFDx4Kct
Bba5+PUSHkUYBusihYoNXdedzW0Q9w9OGX2KhKRVWL9wpWMrlo+v1FIdxoxFHKYwjuFiO1MIK4HF
4v61T45jbpMifNdd+/U/ewaXHPmzvqO00Q+AmPJiY+4Mv7rJbTB0KGKY8OkcbV56dlVQNTy6LqV5
8dLibsayvsFvjfaIE2+9WGJ/8tFn4Aj7s+Oy5gx4wa4wimA15M6yb/qSgHKOYfATGZJO7GaCXOvE
D9SFX1tqn3tA+AgC5qos23Gv+gEjhGTX+84u+F/tJocs4j43z90HAex90cpTqZOPvO5frDw7JCwt
FPw5IEHBm0VMNhEMtVmmjpnpH4fee7PKDFSyCQyoH1J4GEk8bl08uwdev1wiuACshDkZD6LwHzG2
X2en+5kooDsQbYvpLBs5w7uXxlSSz5U8Iwj7B6fOxMqRrJMgJv+D7AxNkCjY3m5sc+UANl+zedrj
cxGbyYmqLUnleDdE5ROJOP6l6Fsl2SsNXf4OBxW/4MyNtnwICsIZNElB309IghUxEbqJDvENZTk0
BrST+xOAzrlxQp8xbl2xZ4aAYd1PlEjzzoOEnMnx10Wpt9OyJJtGSZNCoTNRBr1eHebU+oj6+d3p
IaH0OEMMZfy5mYd46Zb/zDLwtwipcGA7/iaGmOATR/VjVwf/6jh46TLFmlzfTCqA1wtbTvrLG4Qn
bWVT+RwPuDI0VrONNNljIuSR6Z9J8hn5D6GIbDP1jMWJGJ6zmOUyf8Fn8GgGT4i5N+mlridmEG4E
b0FQk8qrv4KIYDeBaH52H+vowC14bYbN2bS7n7JV7ork4z+jIyLgVPHLGPFmtrvF3hlBAZu6myOm
ZOc4I5xPxs4NVHE8KISuQpQhogjxPYb3HOoNV1qqjB+LaSSOkGE5EbbF2mpYfpzEfiZOCyC72XXp
cnF2imYfRQiqfmk724k10xPZWjgXOn03CS8GXoFSI+a14dS3QtgXYTs7x61LwmL9lRjsfdQwc8F4
ppvPYYNZcerEwiav6eeUa0zEO4pWHVVXbXXbM/eY8M/aCxaNZ0mulKzHe2g529TwTsKxuLBWA5oy
h1yoFrtcObI1tMwr+87LNBtPXZdvLa5j5NP5+cZXw4cz0vu8zDiNP8kY9E/2xJIRozB7m07zy3fG
VhksAEVrgToUKQnbvD5JUV6mAaHUHs+VBH4y5K8k+Z7dLtskhl0Cca3xsELmsGb/QGdgtwmcpDk3
In7yCwuLXzXynucuLLr5zitzuR6S+o7XGT7GgljbEF467gOGgjijFgpUHMxfVQ1DzDP83dAAOMiS
8iEyo6daW4/sAhGqsThl6P32ED7RtLBVeDdXVtc/+7H3k3WSDyj5pXbxN2rajwy4QhPKB7JG10bz
8tAg6h1N561BjqymvK3md5UTqixXZhwJ+doTCf0U+mzCtuA7enFCjNppGl9IGi/GQVYuU2ree0y2
ezqsNwP8860i49bM3tWl1pKWr23oG89zLLx96DZ85YufsvPaVaUxR80me2prOsvQPmc5KfqIQcSP
hn2axf/cGSBhp5+5qN1cV72a7vRHUmVH+ba1xgEyr+cRRKHpF++yaHGz1fWPtp3ma1YR1zhQi/wy
wT6thDxI2OWbSrL1aMsgvCCmyqMc+jewcLs+xdPRCB5Vywyukrmc91oFtzzOXnpEdqcizNAP4ZLG
cu/ogQw2HdtfIC36HMjmSRkpK3MZHWv04HWpNA3yobrwuwGGLOofK6ABIB7/1MRWD+Rvva0a9WeS
OyGp9BQ7/I/t8eaM4NdxIx1wouyL3txTHPttGg6hifSHZ+NuHGkbnvjsMoTItSz0Y2eGySFpw21d
yb1BwIoo0+vs+m9VVX9HgfYoDUxe207fqVDc3IEQoqWV5k1h/bOmlr2CWcNwq8qtJfrXaU6+IR5e
fdIKS6cNop5UZyAhD2k1Ddxe47eIIQanTHRJiR1MAbpIbnU3Hj56G7zhUpsF89sUPoStQ0sKJy8d
Kp8xsgnm/vCYFOOlorvXyzs0M7N/Ml32N37SfQpQ2mvGgc9ROv+UhtyrYSiffWJzjokPMJ3LU2dm
VHXxfVpVdnybW5qsuSJuQ9PzVrDGBqSnAsMXtQIBF8UGaHtzMlxsc21OBDpyAwSKkGXIeLFbg7VY
pD/44LOVifc5wvyuvPKh59qAiWOkDhjrhIKj4FkGvDW3fAdRQJcesaa8NHgthNZ93PO3ReCk9AFg
GNCOR1D/axlFAEMtqLj5KajHL1/SpOi45sPUDefQkg9jx8IjbA9Az38XGZRWsBaniVNcBiPeZk1/
5BKzESL9Drj58oHnBolwnCHaoj4DNAaXWVql0BaCY2+O1JfUzXMwCsj3A66JrrqLJ/2TFBE3JEno
Vr9HkuW0nJ6VR/mdNehD4MV7vh3jddRmfHBraayDJvLXADa/53Hx9dlRtcv4MHbgd5yVRkZfizTL
8PlCLZtUu6uSDlcUl99hxoIX5/dm4d18Ue0aGBKMIFx8mUI34LY3suOPWvnzxsapvMWwsQva/K1K
i9fMENE60fmrZyLNOkV4Ehq6URXfsDthoQocmAmIXUk17ya/gJZD7Yk95TvCyeW2hGMHQueCUfSr
cYr1OFEt6k3GnSx58OK+vwCmQ+9Rir9dhL1ZEDfQaUfnAzR+QBhXH3G57TEip1V5BhScrn3Pkecq
C8726KBApvOedPBX0WKFwHdF/YOX/gY62fajvFmZ2LBN9dcDBrLVRCMU6d4u3qlavJLZx92U83m2
3l0i7EMJXAjXfHyyqzy8DzTNaDyFcICzDogG/3NDAT5BVYWGNe9UoTcKUK+K+AW6jIVImnW3IUi3
/pTyDnPpjC88zqnUaR45hem1WMq3G2IUm6GXZwlNZ+VKATao8hglF7w0oY60+I1HaORe85FE4ZFg
3Fk6PSBzj1KlFlMvPijKq7TpJmBTcbJF1GFPDmvHlfQmDs3kawjn13DqiJVwCVrFS9+BL6yzbwgS
pN4LvbXHuVHhcQIM3Y7++4wxBvB05+/wT2BvbamEQGbeJFF28hrxL2l4lef+sc2NW1pUkpZCLLTJ
go7pYo8fE1z12LtXVzNlw0PWbvUEwOaoDfcdb+6Zneyjwgmxzvv5VTRqgj8VvwjoHjk3WqKbJxQ+
HAJCsenKi82I10XmoQLu2r+AXCLJPBn3Quij3TrVRrQ9Mnh4jNnpZxOVEqFmCItSB1d55Z1xPF3s
Uvxpy7raRfHdziS2fUKFWdbY68FwD7zI7uySmSYbXmbfF4f5/4s98Ka57L7wKNB06U3YV/lXIeWS
k6fvtbpUcul+wcqKkGRu6Jd4rNKcBH325zMgDTHCTEPuMw/i595zP4DZ4H7tg6chDs9DyL1Md/Wr
17Q7VM+nCC/ftm7ZjeF5/eUbw64XQKwr5Unk6aspYpYMinukFdcAEOl/nbrI3HtzCU8ab4whMQmx
+c5X1Kkd5j69UyVdzhrFUTF79ujATA3+0wyonQYX3ggtXxj+joc59v7wm76VMrnzDefUsLLgcocP
yCoZCCEFYohoo7eyx/08DdT2gvBAqa4Jy2D4ZgulEQaFOFBj/iPTgE1qwqJw4EqKddQmiLlhnwg9
Jb/TQjxm3vQdOOWFVoW/ks0d82q0ibB5W+DXhe/c42zC7p1nvzAlytVEvszNrefYq2hg7jQFJ4sp
GgBXO8Bs5ZJ3HvviTsTOnaAEYs4ZD50YO2tUHcuYHuCp7p+5Zj8OnjhUpXoM7Aw2HDeIBIDDEGNO
TfivFsFIXalHJUYdhd+1VsfECp+cpD8paGR7Wt2YDuf4KxAFP0Ikz3gZ/+PszHbkVrIs+yuFfC6i
jTTSjCx09UP47B7zLL0QCg2c55lf34u30WjJFYhA9ksmbuqm6E4nzY6ds/faB2HjQK0Dp1qNkJRX
I6CrxJvK77XHYS40aW/TrDgh7umvQpPkl1T1b2bFBDZYAIVVVsqdVyeIZuvuxIzk59jnL1Cv8FgU
vUulEh5lozRII/saaLm7sqPpl04b/5Rpe2cnzSMmf5DyCeEKNNKNI6PYcEW3klA8g1KpncajE5F+
GXonmz52m1t0e0kuiGAEXhjz+Nia7Q1NcFabJt7bRgGg02h/CTRMrZ9s4XnsaUs8Aw+vL2IDdR7n
ly9RIa6tBeRvLqOWONSbWcqvDfLTLsSyi2wwcJpbw2ifGMzdlMq47PSSM0DoYt01b1Baf1atjXzJ
7gmrxosPsGXPczCthOE9CNcft8Q3s7lG9rXPLNZM61+mQI3rkTl+MZTVjScmcWGRpxZ5HHXzOL3q
4gWzDjw/i45Dk7/1juuuLFF6BywlNZKokC3PWfFrPyNJ2Q6d/bNzs3SrusLfwm29SzNVI83FPxdg
NOTcT088gtW+wjpKvrHfQu2rWHx1ed+H9RPKQUgOQ1CQT1I4iFPpvzBfWA+2w6PLCkCcwbyj0Zuj
m4NbLNG8b8fU3PmZB62WWG6Z5UeNsd4zDdwEhBsxrlizgq5G1f7oEpVsWoZHW4bG8JVgue0q4aPY
0eD2obizUwMGKv9piC17kn3TleFD4efXDXHMrZQ7OYstYQn1OvFG0AriuyVZycNB/EhMJii69wA5
dvWOo+lNs8DGDX0g93JmdIJ3eIiDnW6Qj4RmtBmtFi4BrsuNQCu5AvM5rPoIN002+8F2cDCZWLxn
ZUAY41THe/r8T1GTkDE5xtteWFsaMK+F55xEkK6baXieE5JEC/POCrInz5p+srE+edP0liQWstDe
dnazhMRswgPtfPuyD9ON6/yz/ub5BodOhzYW+Y3fU7jG5SOvF3VI2+J3cjEHdScdlFCUK5w3CYwL
y/oS55DuEPZc40nfpplPfUcCV5jkl4mjv+QieXAtER7R+lP15eFtmsgb5hF3rQ0Zks1q07K5Xsyu
sU1He+e3xVejpSK1wl+hcq6S0GZn7Hdznl2OiQBPg2kFAID+1qdk8eHjMwuqPpneIV1ek/50IKjj
XvQeCirrZyPZ9ccUycqiGzBVerRM/epPw34wixsn7Us2VianghzfLMvaPUSWdVEhonbwxyZ1++j5
9Q1K0B1MMskMK2FCmADECWl5rVw0sLdm1e0SVC5FLG5FC23Iak9dWHwzmurWGR10nPjmiOUkHxAB
8ZBd0nD+RV7Wuvfjy6GFG6NV8FA3ZnmhZ/HFr0gBX8JA6ay+pghm51G99rFZ3vS82/iVaSNxMKUk
x6KNz4w0hdSk8WkxM6CPoZ2vFkJlvsGGKMBDb4U/GgIcV5FdJiudVDczXW50aWxRrFUnncldF9Zv
U6cQPioTylRWOnQYOMsFIDfYjcZVb1mPIQ05qww3LCDhrlVwr4k6cBjQMbjQt4i8/fUgcOhiWgAn
X6VylXaEQHSx36CdmVIayViEXG8+pkI5iMfqLWckALv0H303fFNVuWM8P0MXq/qraeqvkagbZKdy
xLA8115ch88itsXW62Gqlp11JxgHHhzfhW0JueOxUtFJNPLNGOXJyCZSfHPwFPnEYhyW4Mh0VjOv
QUM61ZeUVTRrw7XC3qemeesYaOiktWO49zbV4U/iVGIUXqwcMbgTF7v8RU9LGSzpc1yU48Gr3Rt4
J+Sjc53EmvZhNdGYHoL7LhFQDbC/UuqSy6uaJdgZ7nrsQ2rwC+OUG/4hGmdsBopMI7q58E/DWw6d
967tHTyXGLK2SE8+lf6qnrGmAcR7CSdaJ3Vv3SfQ59Ni+ur6803UWV/ROu8zPEwX5BXGq8lsHobE
eDFsGtR2xy9KhC9oG4Wj0Q/8N8G4Cl05zNSgXRJZgXehxev2NQjKDSZddn5M8QwekJRWBWGaqUlK
yOC/6dhS5HEuZi2FDWz2AfDV2vqCRplclMC6QrW/hShSrIqFHo4Pa+Rs1jAUqdtm3Rf2wwQxY10b
pA8hqHYRe6KwLx84DwOx4NY1o1pw6irYjaV6AlX7FUUEZ0/1imv6zTbzn+4cYF7lX6+o3GX9haEs
zUviT/3Su+/T4OucIVTpiLlTy6Nc+O0j4RNPHl1WcpTIjmo0ZHvsG+tkBgxVjyVJDLa/7Y2WNqL3
q3IZzk0hOguP86Pb0PZsGDsGbnIJnrHFGc0IRfITWaIdsV20R38kA76hxdDnLoPgcjjqhjmhlCl7
fP0TyQ26nJ69a+44DJV6xD5dtQNYebjsAzlLrlHd5SN73Ria8ZowinUlKvJe/RhXlFMilELXuYGA
tUnr4lnJjg6qrjaDmn6Ipn8Zs3G4yGFsUoIuAoIaJnclWAwQqpgrJBoCkZhJy0AWO5mMv0wpgWMQ
dRKBKrcm9RZMmObjkTN01/tohtyINA3Cy1ZjiYZkFulXIxSHxgf0DDtnytvnoQtBNPb5jqb0TeGI
a9tuKUjFdOPYmnZ/Qd9XEQpBe//KHywah7hC6D1zNOpu7UrSlog7Hh3iB+N2eJkiiZe9Z3wnW+Or
qhkiQmNc0+HZVRYEAi875uBb8dx6ZBHm9rHqxZHo8E1WzVccD576PGSuz46JSHveWRgA0K/e5ZUD
cb4Bkxng9ppT+1c5WkfE/xN9ifmKiR3AIO1cxLl+QWyNUib0XoMgv5pp6xJLgQBI6MvKrYMdpPyv
kipmMrN4pVrxZBaoLk0shi6ySXJugiNclv04+y9J0dDtIjRDm3RO3WMHkfOiG/xgLb1mDZYOj1ZC
mJ5fkTnSbinCfmD+mlhROaIbWbAZCr2rNY5TtyXctk7VQ4j0lEEjn4d+7MUMiwfSAR14eqg1PyEz
6ZpOb9OLZ8+uvjvx1N/7Eam/ZeddITYEBAnzWokvmNm3UzfuXcVZszX8o1dJGMZMY2CbxqgZplNQ
z6eCPA1kTAR4OTOg36gr1z5avQs3TX7mpXtvpD0hdd1wFTTyl269LZlXe/IZrm1mMW2GEbljDjr0
BaHfHTkduTk/k7ArudHmDzNpHuyuHy9t2mwXrTDKi1pN8rGJiue25g45vcs5A9ACxVO14oR/p2oa
+gnUXEd3P4ji/jLD2MHFbzH7RNIleK6tlpUoHBI4WI1zCwH74JHy5Gm87Wbn/gwypvr+TEQokHzD
8V9Go7+NCCWid4pAY6wOhFU/0NwL11VqXko3eUGMi0R7Kr66lfnAXybhGzbfYiIyAovECeIgTgM7
RqSmW9thrFvpOYJQn71YXv9Tgt/EJTkCKZULBCZ3voNFxtWUndrKNI6tg+QDuVy1Gc3kTYSciiYL
/kLM5BqpYHIIJprl5YDOOhgahkxu+lJn8au2ouHexlO5bbzI3zcVIied8+pZOR3mYILSaA3kti7S
sMuMXsQ+HNhzjTJ/gY5/CxrmZogSukxRNe2EFXicFVt3X892+9XokBMunXRTNxXHW5GegoYb0pgw
T8Emf6dSx5EfAVeIPBkQv9A1G2jSBgyR0tzVDUCfKTYP3QDZo8C4ek2rs9g2kk9rxB3fa0S6qAgB
ugwYDmzRtoAjn/LqW2j7Icoe8UR3W16Blqh2NkmmI/C1+bEtTYOZqMR0XmSmtU8nRzIGJyXzQPZJ
9mzGLf3IWb81uNLAtzhH+GU+x/th2ITIsF8hUVsnsHnTXntt/Vo6Q3NX89vfE1rakaVpVg92P+e7
3iGkNh4avGRefB3TvoKTRtoAyoYHm7HzTdbnJQFHLuNUnNWcpgHk8nyaBh6+HJlX1t90BRVlOpH8
5nlNtu85SnPH9DOGoe7e7bpfMHm/D+Bkdr2twoMfc5Jk4GIcrdkorggV8ze5bHe+M/0kVh2tQNy9
yEoSqcrZiCTw8AVXA07SEjv0DJGcZFB60ZWTPnWwOhFm57go68eS7greGUCOPWi8Ta2xpBRQX8yI
dStq10kqX9NmKnZt5wQrwjJ2MF+ZA462uegTK71uVSPzlYqCHyRNNkfEFkRo2YKmneX5qFw6u77v
K6obN8SGF6a5vLSxdG98C7KZ6fjtIXFycU+Qebl2dQP5mXHMcxF6M+1U8oEHkmAo7dmp6zKe7404
ARyWFs8CqM+FypRH001xgCOtqabdFz7783jTx/LRJ/+LhDsaroj4iUGUNe2S1kDCK00HNlRMDeQp
xG8OLUC7Lr5D0GYs0/Qjm5fLvjD6D+zj8DVaJBVtRM94Tob8sitV/ORgUkYo0lPxSOMmyShqwk6Y
oCuyV/h9bPeiOhkTVDMQjyGWUiIfENjxKGT0wzmVfq+dATEFYEy6lp1/NeZsw0k+tLtpooRLk4Dp
aJvC6PXMgzXFQBGa7tibtEaqIfExWvU7s2eYNNcGihQ1f8VPBwCnj64hBpApZDpvvgQTMnpyPkrG
+lh3RBLtSugKVyrtcBq7T4mInLVGtbwbfHrwvjEyksuHYZvN/XChg5BD6WxbVPiKxCq3fFKFPAmM
7Jsybx7SJvuKaXW+AoH3XOJeWluzBmBvwzFLTZE8yWistqPbRrcA+cRmqOFalLjJ9inNzJ2OPJDE
Po4H27HfHFDUG22B8pC97f+ANejtjAD2fsN8tgLhcK1t6EANLTXaATQ1RgYx7Ojc6i4lOjzkH1EX
HPEXv4qseSym+VHL4impnH5n1FlF9zbuyPjk1G/nyqMLQRxHkIz3TS2qdajktaV789rsBBlIkYn/
3SACrSnSg1HrZC8aakCPlAXc3xSInZ7YubIBAiJC6RjpYz3sUNT4K4tpDp0QWUKPpKxIfChPYTiB
2u7uMyQjLlkGWYBeW8WRgcCebQ8NVEZurYL9EJaPQeBA4japhTHHd3eNdO7ZtJMNCUE52uzqhs+7
GDOpKObhvizTfQq6cSXj+CD8fKIQYqjng/E+uaDTVq0DfsYr6Z0oJZBDmWjZ9tLu5cYRrc8/9ncZ
kKxNJhfMdpcSaaO6F7qn09UQF/M+KtJ+VUb+49i4hMUK0j+mRUY/x+2y2DAezCuc/nVMpDE7p7tm
k2tx7rW8nx0RtBuEPQt8JzZeRnY0qnizuJxkzawTsT6FExFac3kPK7U+iR7fCZbyB0J5ORPXpn1B
64OovkxCHdTYhym4GLZ1LEGK8zaCt5E0Q9SlDHPrYw9gbOWF7U8IvcW+qIJ8Vfnxd7Ppq73hGRZc
Nre9tqQtVq2VE/ztRA8yANAW+GSnKrfov6ba+IKh0TnBeEr2BrMq0sksxD9ulAE9HWgsI5Tknzsj
RorpGjj0WFzqItBP5kQdk8HyHhM1r2g3L7GxRXU5hz2JlDHkBKdizMnqTOYcJfPYPESogF+1qk0i
7AXG+jyfLiXEpTXLY7opPKjJQzxbTxhT7Dfa+/oVqPCvkvPInqosOuBdEAezh8eByri6aSPCmiCb
QzTKLMSgOLyxhyD77L/EA+ehHVAMfdlThX4HENRXKE4tDAB5VRMH4CaSA6fi4VOB439lJmg+Kh9f
HdWrDnscBByq0eWYLzIHVo1+3L/qvJ4pQGJItOCBIjSs18YhmaPmivmkx9zDc+H5dJ4iDtqmDRcr
Uz5wLBl+mAAn79wg5Ue3ADFwuI2BznWNenXrlingINtvpRtPTLPr5Hnsae2Hom3vjCJRx2qubVRR
GtdvPPoOB37BhLHNJYfw2ErrozamH1ZkmwciplqwZxPJew04KjzixfC9qCEmlYzhcaG0RMCRDq9v
vWZEsSS9+rXPXP52aUJ/IEobA6xRUvvJJhuoWQHJ2fbSRAtJzGuWAoJQCMoe8MorC/DhZVZxlHbA
k1y7kfqFd87dhqVNdIBQnBtcixNizeATjQNpXVQTQQyeS1F7rofZcDZVGP3sxvKng/X2EEoXI2Xb
93dmY1zRYOvuIkF3SOXMruDKZFuZUM5iL/teTtAcwtxj/OIxDvIJClp5VT9+mYtAvvDAQc90gnkn
cG/t6SEFe16iPti2glgPymBqePjTW4bU9cYcUmcL18Tfl1mgtjZ4E/SSkh5s4je0X0fndUJd/gW3
SHaFHYdTr+EVEFDwLRzSwY0ObQ23U9VRtK9HIiFY5oMFDg5S+NVNauPUk7t6N7QlwwQ4dZBMWFIA
e3E14r/CsbylmadgvlrTbmCMf+cYlbr2eYKuHbqTqw7EDj/0cOrLrj+Vjg7fGJYjP6sQDKZdM93M
HRem5ZSKY6t70t9mIYFeIS9bUn3pwRbFzKpVdByf3XTOb5tCcfieHKpPF49JqxxO2QU5SsAR1WEM
G5h+UxB8x24ZHQYZPI2EOR8U+b33Tejwf5g5NiHT5RaKiUBBS4+XxhBQ6fUjvY20yMIdjwD9Licw
KXUauqVWPJmLLn84ZXZV3yxWXnBumPU0xwSNfvqGIS/hTpauw02iZ2K0mjpBSuDhwvDtwDmVPIWs
tYYzHrsppaqFmHyM3ai/6lrrTuHjXM2DVXL8xQZhAh6mCsHCPArL3jgWoqLQFoz76O9idW4xc1RS
Q5DvyOBdmTLrT3Cdoguf+h8lpdMyu8ozFLkDJhq/nCyeKcNVJyV66wTQk+0kENT6WZZCVAhFwKmn
FWNFvslsimso8vD9DWTyJ5PM+1UnIacLOpaUsrH9wsTTv7VaM6Lj0+L38WmWEI9rJ6uGSorpCepo
ZAud2NcYl/t1n+JhvSCHRLk7TqU2EVmoDXhFG3J10Z1BTmx422KEFRd4z9FvsKETtAgkozkVU4oy
fcR0WuFsdKDIQkfKk72q8AywKRZGu6OMGLf/Sf5hWwyQ6hHmZgCG5uKpQkg+wqsrAByv+7j5WRv5
S+MMV1HJGjEnZJjkpEITaZmYRyLGWTNC3Ve072erv/vXf/yP//U/v4//Ffwsbot0ouPwH3mX3RZR
3jb//S9T/+s/yv/zPx9+/Pe/lLa1NpW9WNeoPoRpuvz592/3EWsw//Z/5kOnTHeUxsEL6v5YhdTM
ZUuWRZ5zuPCDdNq3ype7EJ7WOi46pBJtKJjOULXDBM+uUzi4azM1GKcuyXckLkZR/MmHXD7D2We0
hbDQ9AkT8LXj/fkZsSpkRlsmHunVKr5tkCCujJJIrqSkxwHtf1s3YjhZ5Cjcfnx3lr/4zwsr13TB
yHiSgbYSZzfHg13LGdwPjrJw5boVpbzUs0mc3yA5hxWYmZ2xXLVByWjaIUv846urv66u6TS7tlT8
t2Bb+PNrJ7mVznQg8Yg4nEeHWpAAaKHXAuGCPj/75Lvaf19NmhasMpM9Wtr67CYDuPDqYFiAeVjg
EEXgg8Lc4FlzffHx13rniZM8btrhOp7wrOWD/PbE+fCnnHkkTy9wWzQDcR2ubQN3FQ9+te0tEjuI
+5SHjy/6zr3846LLn/920XKiFk1rZDxzlls7QH36kSe/ODpd0256MuBeP76eab5zO10N+kF6jqW1
tfz57xfExaWo3owDjYfqkqUfBweESUhE/SM9BUQJdmxtAcLQbB2L7qpOUnYZ7Pif3O333h1HaFMu
rzlP0fJr/PY5wGyLpE+N4NgtuTJlrOiBp8M3ZTCqN2erXKWRydClgNL3798BR9iS8pAoQBte6J9X
rvO+DZPUBo42GeoaKQsb31A/IgdoT35W/OrahLOpl/Vb8gOOfkkzuIkQJX78Md75/swycQRYQknh
irPvD/G9wRKJ612MfjBAYmAVp/NlLSHkrSFuBkt52xkn+VPszySCfnx1c3lHf19BHBYspZXFfy6v
8fnS1U1GCUe2C4+eLdtiw3h5OtldRstvgscUrqm9c071DRzBXiUVLIJAFdWqnZFZf/xRzt8AxzSF
VNLSpvaE453/HJElqJp8FUGxkTFKP+giiMoUVnJvydQ0EyYqH1/RlH99eVM4yIaZ3uFMYBn98wnQ
Q6PxGFikqVQB8ehNXZmosws63oRo0xk7krU9RquWLhkFIwCBdudR7hzoYzBvZgVCGp1MurysDR/Z
1sefzvnrwwl6CrwYli1MS6nlw//2YhQ2QovBg/HYy8a47vwevnElO/HNSFLxyZ345Fr67Fp0Nmmo
uHZ0JHde3A5UIfuJmdOVC231k03j3UuZmt0Ch6BW6mx1JQQX5FVoEeEydYIGdVNsY8MKTonROA8f
38G/nyjhLbsxHR7bdYU4W+KYI8DfMgZy4zOdHKaO4BqLGS9GsCm8UoWXPH58vfNXmXcJfZPlstt5
ylbu8nl++8XScdRJGWD5NCsuy6hRc64qiGUO96RtevdBA2F16bJJOCfV2FSfvczna/r5Bzhb0dCC
cqwGGEHoNYFvJO5h33VoNewnOg8ADeCDmCrMdhBzRlD8AFQamgVbchTbTx7ed28FnQbF8+vBcDp7
oLB6FEgtJANJZ0p+UojWd2yftDUszo8MwA2reR26gnjPImkIqfn4h3jnGfM8KSRoKJdtRS6f7rcf
wqqYYTlB7O4FQ2OwEzowfjl2DazWxq0VfbaCL1/mzzXUBC1vg8owl+XUtP68XDfNI+PulPioNJhf
yRZFjYxfmQtNcExtGNklPsERhzlrDEe65q4I8kLfhjNzfHBXNfQU/CxMtGnEO3IVEd0ZHHs7F3Bd
6+ZuCY3COU/zClcC3iT6uab0vTXeY2DQhm2jHITqKw8cHuJHPw7Gu1DaWP1U4wsQeC2TbjOfUMqZ
es5fmUNiF5FoSojJbGoSNdpeARr9p+0EbNbexTJSj8nMlk9qDI3kVRaCqV5lHBPELpinoSTcxEe9
oovSI7NphkB+FKnNeXsyY+CXId0EHKmOI8dDM7b52xSlj5kf6Td6sEG27lUKC6MZSZNVbZo/DJPB
Tq+G3KByTg25fB8vRInpzCluypzmEXS0wHmsOUXtLDo5Gfb6frr0kV9EYEtc0kBapd+Yf0wEMWuc
qQ8j0Xb1s3ZcdVXYRItvijAC/tljgb3UwrUZlsWFhw6LdoPaataK6SbWw703Jwg9C6v9ZJH9ezli
t7FYz5XDwu66Z8uR3ZpW11k+I9w6sX7KJp6f/dSiEyOm4XujC7v95DU4L2SXHZVvh5+PQwkr4dn2
lso07RucjaCvYe/HfZRsBi/rvnT0TDHplzTQWK+ePn733t1UFWW6RVnp0l87u6rs3FiAQecsgNa6
XxUgfGBR6s6/CXQe6NXkWhgZokpWG9oV0aOolrzVtsB+ySTDDAQikpynJ3KqwPnkJ1g2l7M3lcre
saV0l7rXPluWuNHLuHrw985sN+WmJkx9McRahCZ+chf+rqs4si7HQZYESXl5tgSZg1JFjEcXfOc8
XcWUFhzDwupEshbHZxOlwxWZ0yQDqFhsiC7RR9604JNPcf4AcEjSlA7Ulp60HOf8yDSNqLLTqYiP
zMKijVvoieIqrVYoaHh/OrJRpjAQu4+/+vlj/s9F8WZ5yrWo5Lyzx5zOsy7yDlQr5nmMZEBZA9jf
qFgGZLC1dTU4nKY+2fn++l3ZaTj/cgK22e31+ZFN2UYsEOuifrJasUPKEf8AdZN++fibnW8r59/s
rHRh2CadMnPjo4d9/a5rPYDWHtzaRDMW+vhS5vk3Wq7Fc0PLg9m8NN2zrdzAZEBCZJ0cm9bxHjoj
6mH9GAyjwTthMK38LkRIYuueXlyfFvQWIYT39GnBAV/44AePvRC6WJXh7L6Ekv7U4eNP+M7NcFk7
KU6x4Ampz24GnTtnwAy+/MxWcjUtOb4nBCtOjkgrDqJ/8wdeboetuQ+KToPQ9tkWK0jKhd8ukmOK
DuvJqyub1Kk5JZXt3/5W2qYWk2zojm1ZZ7edJh+hYdDMjopsBGqT2r6eQ7/YTZayTx9f6p8l4PfF
6J/v9P+uJc8WyqzrepHBUj82QbAkmscuoqWOkPHyQpb99Ih0S79ECcdzZoAD6jMj7HiJYkKQ0fLZ
wc8FwwMMCYUKrg6CkS5QWw0/xlIikLcV29xFYRjZyUFahUha4C6lOSgeXfLNCZloO6xiSR321zqM
6SsnORCDKxvqArGHtYQIpJOR1McWUNR90bjRlY2DHFsL7PkdHryGPzIq4zka497DYpVB70PTEPAQ
+nmDKZM4GMRGmYL33aHGx0YQKy4c44CqtoB3K2A8gLG+YXmNb2U61Hcf3+D3FiLtKVPR5cB3rM/u
b9cDaRgSJzoGthkSLmzGbr6LJAXohTlV3XMtxvDh40u+89Z6rEOmx4maLd45eynCeAKGm8HAM0PK
0ws7Ksx0k80j5puPL3ReX9uuMNnSWfKorU1bnF3ITQqiw0G57zVdIwzDblMcrFLNW9WQ8zpaUF81
CsMjpITPNpV3bquHUoSdhTcRLcFZw8JGmZU6lhUfOQh5FNQjbM6IOSgEBm9FP+GzA+M7m5jHQkNh
TZAYqrmzVx9u+Qj3Q+jDLMz5m/SqAsEOPkCEUEn/UEKOuk0sBWHp4zv8Vx3D68lewtFROJrru/LP
qr6sQsOzaYQcy7iJ1UXPzBytZe6RBumYHWb9Kp2u3MgdyCrpi/k5rNF+mDJPX0SdzcQzWJj0t7nV
1tknO+y7Hw0vvrXUWA4rz9lHMzsn8WIrj46JkZn7nijj6xHP7Lpu+27d9lJdVJblXnYhs+VBYlx2
InIAgNgwq2tmZuZt/Mm6uayLv69ljgnogFkKoeySw+X5ujkhRmdCTfMGmuF00wZju2orfDXYW1mr
4AGh7vHBeNspQZQmbIBPfqy/yy2uTwlgufxmDk/nnz9WRZ8PBmAdHRy78WaSluCrrQwyEF6cJMwt
TDFxwCwqTvgQToTX5sKMF7lkRKD4908+y9+ncMezTI83U2uFM/Ts19HdVBhFOURHtKdMo72rMehC
dCdRuhbtnEIrvKiFsSah9RWpf9QPn/wW5y/M8luYljS1cpaunrns3L+dfiOikFRfB/wWXuofhCWb
zRjhFMud2b/x63wkLany1h9/6/Ny4J+LSubpPAUUf+bZD+B7ZeOM3N8Drcw0XeqiMcMRoUlgrewm
+Pbx1c6Xv+VqOEiYAyib4ZU+r65nEgva2DYOjGWCtQd38OAi5Dg48QCmEG3gj3gA8JGJqbn6+Mrv
fk++IpfWmkXp7HsiYS9mGwLR0VdWf9Or2PqWZGG25WwzP/z/XIpMS5fi3WbM8ufvKHVQs6sT0V7k
3vgYG5hhCYvgO8fQqT6+1F/l5j83lDKO0SvrnWufPTNSosPymD0fIhJ/tolFb8olsAsWrQ02KG8h
YKqwX6cVLeHGNJvNXOOEhOpW75zQ0HcF/J+t1bnhJx/svR/alrRgOcSaitHPn/cg810vgCWbHMqe
3K0tJIaEtBmocEtulBTzzdChELooNDalJwusk/PJc/3eB+DQrnGqah5v+2yjjTDMYSOX2QE5CIwK
agrAzbHdHXN/ZEAOP3G+bAAsXXeAlD758u+9yJpBlGbyyT6rlz//7UU2LdedY/I6jywzj1WEqhtr
d3+wstDbTSNsCLOHCvvxk/Du96U9Idng1bKm/3nNsaTjnuVOd6iMpKdJG0aOB4Ms1l/jPoQ32rpi
vIsLS34LTc/8ZGNb/vLzXWTpjfzfi589hX3tlR2aq/rQ6wHkjmNFilwlJ2/KTzb39y6kXe4fB3MO
x+LssQqjqVGKbIZjEXB/LxLbMfptXZSBvPz3bye30WRKymBDnRdLjVXYQRwMaNkkmLkw8cejW8ph
uMhMXa77nvr8wg9hqEjyEz6+9HvfkcmO5BjuMS9VZ2uka3iNKTInO7jAuxaDg+EQEeMKX33yyCy/
yvmvxpHbpiCUgiHW8kF+e0zHhsCfUajs4HkTvb0WaiwBzzg0OQ6MmBU+/lp/vxQYp1kIcIU6msbW
WTlYdx32dMz+h9GbYXJLq6xPsVkgxMddOoybzCQDqPUn+/DxdZeF/c9vyXXp6LDv8EZS+f75Le2w
z+IZQ9OxKom1K0Z6GM4cdRiiqq54KcDZXBj4RyCeNi9D1Yyf/Jr/DOL+ur7Lq8Hmw2n7fIM1gwQF
nPL8Q6y6ADw8ZxqunTldfEIen76BMKMhy8QaHTTSqSk8GCbxbTsgWzj+4FjS8tN+fix9d75Sganf
YCdibHVMREIXmEvnmZg1ntf1oNoh2hhpt4wQwh66f9qqyYBUozl/EzA1rOw+9oBtgGvDVwRPeO1X
E1TSKpP4lp2qtIc13Xak7p0x25fBUPpbofvIwQ+Im/aCzuz80MLmleiUU0CrqGEhJarRocM9uOAp
AiTxvwCTdK9pGeaQnNtIr52Gaf82Qxj16ENFwniTTGiwYSv3xVbhEtLoPuLy3o/z+gbntIKxIkZC
Yat8KJNNFaviheWr/RV2qCifPn4+3nsu0SZY/yzXFimAfz4fcYf61JuX44KW/sEQxJwRgF5pdKWV
dd21srvHxkzK3seX/Xu99uiyOdqi1Uiz9fyy4K7w4XEeONaj6cMOQtIJ27p0HCiPduzeSCvDpkWj
PfnCJDnMPrn83+8+ezOdGdQSlA58/T+/tY2eHO4H0+s+6bMr4hH83djjbdUWHY2Pvyn9079fQapZ
VALsxMvZ56z2sp0pltLuUpxEE5FfjR/a+JE4/lL/1Q+VQmPYwGNCtBBFT7Y/42jCb4AuDR3T9Zg6
wzqLGOfmlP4bfKYI0USf3Iy151y1XZWe2C5mbG1z/tWLmhimr0sBlBTp3uWYcBJRUgHzlj858Xrb
Sqr4VCcBzI/G1pdhkcNTVG6L6RREfCb9Zq+ymUP5oshP7FZTHWmPtABdNEfPgl5Gil1IUEQWiBVy
dBlewLJmTanoYjb9UF4gJnOOhGnZb3FJ3gGHPHvXWGG2SR1MpqWXq0vIYT3TadRyI/50Mi2yeHoI
rTi+DkUK1g+lLBHOFn6UfM6aW9ErIs5MPa6iifVhxjlV7mrEO2ujSmBjVWW0nqwpuCwYA1+Sb8Yb
XVs4AsVQbLOwTJDWki9ZDZPJ/9nsj2mY/yrAUWNYa/bIl3+GkIgX3EZyjOpMXNYLnMYVnbUzBA7d
vgwlWehMAbsGFKfBE31hjil+jso2NtXojSisKyK8xjI/IEPnXXcwMiGeAA8SqHZnhGO0p9oCyDO5
gvAdNMvdctb0Z+Hs+4hsABNezx5OU3Mth9C+EAj5cUJ5ci3o3B7o2RBX1nbCuYtBSl8PMDnWLq4f
MmESG4R/1kbXTh3wnoh+FHCWGVJzm11d71Ja+qv/zdmZLbeNLFv0ixCBwoxXTiIpWYNtybJfEJ6E
GSgUZnz9XfDDPSbIEMPd/djnqAighqzMnWsPbmtJ4FYx6XtrpGMKJxaYI+DnyIQ45pbia3OP0Ve9
DsHX03Olxv6mI1NkQJu1bXrjHIvGW5/7oDEhFtQHna/RAaceJ917dUOUD5NsWrzkaYBD9ncrKmda
TUM9c6oE2jf6oSjEud7uyuo6v0GjIftzcUVRRiZvuZJxPWTdKPrFzOgln8lLVkk/DOwD6x4fgoEG
TWBQLnqiD/aEg6Srk6J8/zdc2ExMVjabmMspS+LldDNJ4Is6Vew5B8+hbyMtvfLFqMPiYBfst1d2
k0tjOd58izOJNimPnI6lRtppPZLsh8gpJUDYmo7UXiBHpt0iCf7DYNT7LPRWlnBoMDwdDAMBYEQi
9SCR+hx2VSEPqUnLgeOlyZWs8gVBD8Y9s2jFJPOAkGYRjQVhZXVK09iCazEeXAOrDDVAJQLEioAa
4+ZtyZVzbWVlvB/MvH2N66G9EsdfeLmkJFFt4lRCAVJfvtysQLkkxon7uFk+OLCHNr0YQBqFVX0l
yftHp7aIi8g7MZqDLN0l0F682zHIXSjS2RF8C1UtHj54dgLkqJu88rTkgznUIGqpC++mTMu+uwkK
ZFq4ffWbrCyODfTwTNpGa5PpDSPc4LOVZeBt8nSsP7VeOn5O2twEuRtGWr3rJ0nqvasxG7gyQ85S
erbgbklCYxYtUJk0FzcSF+yNSKBhHRS2Kw/4yWF7gTsAeg0tv9HtHJuKBJk3Ovf44FpNemNjSrTN
GuGvOxAyH5WZDPfvL8c/VbPlqxWE2j5oLQ+pzvyZ/wrsHTfp7HKogoNJf9E3LS8pNJDH9z6nscFe
Lew2hKSNObazsWpb12GgYpm5LuohpWEGf1F693K8itIUB7e0ib/EKIu+eEKWd72jE0ZCJcKlJLDj
BtdtmPp0QQtkQD+0vohhEcgSu/Ss1a6kcC4tEYsqMJo/IJsOGs/T54KTMmlFwO09HqhcpEEnN4UX
GveE3ehl/OY33PMIPje2uzQ4+g9lE167xfwJjJbvdtYcUkOb1bvL39A3VQh+uAwOlgbspWJyz9z6
wrnpXWgVVI2SFRWRR8+unCPcCGKcoY6eRAi+KYFDfGUVzbPr7NcQNlASn29yy5RhV2a2P3nWeGia
1nvKutDFpjaBnkHFB7cGp7nyCc42CI4awySxzkz3fbhcp18g8UeaCzMrxCyuiPf48HCJKVxti3Xb
dGUvOv/apkeBEiUNajMSxMZiZWmW1sbU1tLjUKbWkUJocJCRH9+B9ukwhhMEquXUO5g192BY+tra
+G6vXVnfZy+YHzGXhfjShiX0pdoW5KdBwj6oD45VhdDUugIHy5UemT7m7J3dDEcoba68cmc9f83o
SdlYZm0tvlvLRy9yzOCIptMDUgSsZq1+AIKm+X2m72OqxfqVO+rZFZmH/Hu4RXzeti0w6dpPj16h
IXTrRQLWwarhKo/YtFQuwoeBbWKXJOyoHS7h/5qIMNFecZSTiqDsd3YZkYmOaZ5WhsccmcchGrSf
sdGkz6HUrN37W+OFF8tsctFNc/NCtrrYQdREo0HB/eOYV+NsewjNKZk5kgSa6sr8vfBSueABBIJG
4aACXbzUVDcKdhE2CvDj+W6q8E8HotpvRBTSPKqLcONyCTxoXVXutG6qrgx/8Un/N7y/SHu0U0gZ
Oo+Cfdvm2jdu89FvNeE/cMNp2l1LQ59dZv/UTJC7ohtxoA0unlXz6DjOgCrux6SBCRYl8vPQ1QIz
sty1g0072sCi2jbG6xuAlhVdSdZdelaSZdwsSTaTYVrsFHYUh0lFaeSA+Ym96xpQEKQ3VH1vTSK+
sgNe+qxzXp+8Nlfns3RShHF9XEgZHGxpGrjAFc1v0P+46I7KxnUs115rm5RagkifBiXpBlcEmhfG
J5FEdIZGS8wi49MdWAVGhEhKaHsVRO4n8CTgFnOfc7kGdiShhAhPUrEHv7DNvaK+8qYvjE49flZz
zFk8ZJOno/swMHJfdd4haQGZwN2wt9y37Ec30H1AVG2J0rkHcTnUBV6OWnllo7p0JlC++d9EW3xp
MYR4UI8EyVaQYIhVkz0kJURgOJkFL931aY6zM+1h6sG6cAfHwC0T5ZXt6k/K7uTU/TPdXSIR1MmC
GsPpW/BQTHQVHtIHxwMue4PUo8PjvMy/4E9kPnU4GSSQghXggsiqWmOdmmn74Fm59YV28zSmAdGV
PqGpHu0DcwKY74mY/oyaVBS8PdnRqOhkliM3WgQB5sqJdvkdzpEh1Ym5h2TxDttUmaa0fW2fWHV9
LyiA3fi8ww1clfyxD0R7iBvM0mlwiLZwzhPgfRB039+HXd7Q328QGQT6DrZiuBNcGJdJ0bzRvVKj
me+o9MgniCOBgVGctsJfalwng/pdCNVfe/A5ODkflJYJHW2WoIxw+tkCPXLrXtVsEwnRWGvYP6s2
lC9VCEO5HsQjd67yaHTt9BDGyQ9hRNNqyLzwyhxeLqH50bEj4e5DDdQRy74ZKrxTK3ojPZa6iTQX
2tUnK9StbTGoCliD8raNI9KNGQ3q6LXOtf1juVXPw5s0rliG86cBbP4yf90NCqOG/ohu8jj4YXtL
a7JPhzRCKS3EVldXVDhSATIxHGP1H745+QkLZb/tc8ldnL0Yatl0dVKqxLULy07UWVg5Jv1NleIM
RFIFz1Jrsq6s1UsTjaOB3nTdcue8wenjeqolOdA3+TE2AizZLEmLvK63217Ew36KpmBVgGg9vD+7
L31idgaPwI3YnFv96aAN9BCtqouM2Y1mPGqQTfh4cT4HSf41auQ3zUfdXZWzHUVEp+37g89PtJjl
LnEqAQ4iP97yYnCzs2k6wn/gaPQ4UEID0vXnKRLOU4TgFIAjiS7zysqa97vlkMJAzURVh1By+by9
ZolGSTs7evGQfVdiEk827aNX5s+lB0OmQqpv3nnRY5++1QlGkVCxNcFQ92cMCjY5gdtqTzptvvuW
mkly5bEuLJW5vYu4dFYRWcvY3zX7jNTqlB1HNZRPkgT9ukpqqHEtfW5DHuIrMDrFTWsnwe79b3g+
a3FUQSIEDdewOOYXx6zm0c+uKh9IaS819FJ6vQFDNRxQ8OTHiRzHFljT1/fHnP/m2Uf862kXu6Pj
0XydJWF+1D0FVZWUzVqrS/cJ3ldw8/5QF+cLmyBhFPc7e3l+ZrjWNHEm8iOg/rFbjzW2H6tek+3n
fx+HyxseVET6YGYXSyGIo1RO0xDsk9LDhQ5n13QNtcy/Nv8vvbo51J9zLeQlrMU4aKOkEydzkW0U
3l3RdNMuMXRAIgoH1/cf6XxmcJmwyffyL10CS23kIEMMPWWeHMeZJGyYpXNwKhgA+ejDhu/16Rdo
VePKezwLGWgEYlljaG9BHiL0XcwNIcyQmeiHR10OlVzHeFvlK7rq2Me7WId+1EckyoMkg+SpeSXM
LVmhwT3gMxTYV7Jb56uSLgAOUMJPliRr/XQbGCTA9oaS3YFORoeW3srLvqmo9d5MB0/uXez79nfR
g41HUwRL5f3Xf74HmfQLWSbAYZo+6aE+HRx4XadZThkfy9bKtuhnTRCQZjwj0tWayvnzvw9HanQO
lZClssOeDteaXlkmNbBijY50ENemDo4nJ5sfY4stgiq/crk4n12kkMgFoA43kRQtWxexuO6nckSB
5vSeQ0rPHjaWGRf7yqkcqh9ltfJceS0uON8NTj6osYgL4IZBRtGkBs8IP47eiMXjnI2/lrk7/3QM
w8ejvY86JH1+i3dZK6+xGoNGaT3FOqqTUB2nuI+fI72DGxTr7tUi64UhSRUi9WXrQcuxzBUKmp56
0+n9g1tXH9yyi3eSbth9amTBTvXulY93vgvREIs0hiSKN0v7F4sUijMAuzJIjjPMQCc3ZntPCkJO
s3L0Qb68PzP/3PT+Pi4IIcnM0ajAOWUSxy9WAiakpg9Uc4IfJddmMIXPtW6gxYlBMdJvPsmXUBJM
ahRHN7rdP5XOs8KZ/KYwK2TyBYSltDTtK79q+Qr+/Ciupfj/ILG2jMWPGqyqgdiRptQUJshaaa3e
2E3HL5pZ9K/vv4D5Ty2fHx2LOwuErFk9eTqd6rjva7N3+kMVNu2DspR+U2Mc8xk9xX0krGFvGuaw
z105XYlKzgAA80MiKoOKZdL3zR1uMbKtpUEWEJYkfll9BPmCYwsUp59p24Y3uRPH6QrCs4BmWsYG
5g6Fpc8t0mN0n0eYbl35OZdeucefY0c05nBzsR3TJZCPFtXeA8Cj6pAQEt8MFAQ3Tg7n/D+8ciSO
vDkDpbg/L7e/ri71gDFH6BEG4SyCrA0F4bhlh/SffaRM5U0/KfPRSWtSlqXMSnP7/uh/NtvlF2dO
kZUl94+sc34Tfw3vp5bKFPUT6O6xddBQJu8sJy03oynzR0vh/AdLpHOww9UkrlFRmb80ZdI+To10
3sgUK8C07G71WsM/8Er1cLnTzHMC7gUtBbSc08y8+G1GHGqaVcQpGQlyXvS2p/HtvPXcF7LVcEG0
4t37b+PagItvYaRVXGHZiY26ZnVrVRo/077RXlGx1JtCQCN+fzhjntTLl//XNFtGIJrWGhKEZ3Ss
7AzNJv39e8MA6+GXvrnFnje7bQNqVFHlB+gsaOSAApDt+rZ3vio6nUHKlOlzroziIIrS2feyJNMS
D+2Ojqtm6yg+DBgoGKFT7usYOkVVtWu9LHx6/zkurhaf/ZLiCQm05R3Yy/qcamiPH2iEgnAHKF8M
m7EeJjkTi/r0H8OVeVr8/dYWW4Xvam3V4FN9qIWXZvQslmiKbEzBjVWTVzhZpqBRiyuDnkWL86hU
TIiF0VUhL1psjegxSiev8YAxsI1FfmGL45DgpD6wi2wi28/gcvji1QyAFLpaVZKH76MrE+bC/PRp
cgGPQU2dJoLFtuT3IAUHd0gOpDPHdEsmPA/2bmkn3qYZpEDiPjmOduVec2mW+oI2CIebMHifZXgI
F7ExK2tIj0FF+mYTSLN4UazXcq0j+w2wVqe9egU6Xw9+kKV+BGpmfegivf1kDRpcZoype3eVl2H1
KU68EuWN2VeH3DLy9GgrO31pMp8+MDZ6H6JVHWC2JPSfUlOAlFrMfK9RRuYvtVh1PA843rkdgiL3
4jzNKFW3XEPHAwdH9ewWVhbgllwm18Y5WxakACnwoUHxUEzTnnS6tU4mVkgKtcNedaSdUD/6t3ac
0xcDuusfoySqx8zJP20WNHsQ5J4OVSh7Cr0hcPcRDvJyZeXFRK+zVLbalJ1WRVeOx7MwgbwB6S7u
auhVMGBZvEHsiVQ1ZUl2bKa+3gaDOz2NcDBvnQLYF0kHRE0p/kxgirIrqfqzFcDI9LSRSKCvQyfT
e/qgeI4mcozRVxg0RdyHeJbfDbTtEdHL1v4KGLe/1kt0cUQCQgps5Og5pE9HxJjekk4n6kM40Imv
S9f+zB0Rt4rRd70tbn76lUc8m56k9f6scMIw+B3LiNe260hB4wfwh5NAucl9iMyrsqvGZPuP2/Y8
ED17c7LiT2f26ZOlNlbFltT6gw1W9nMx4Xc92K561JrWuFJfurAUTAbhCEf8DYJjfsl/RRkiSksX
Ia1/wEfP28a4Zm2KSRU/fAxLryyFC9+LxmvaZs25eYRs5elQgQ5vFqJ7eKSdYLoLzVjb+W5r7IrA
NVeO3cEAfv81Lq+XrL0/fT8uj0Wr1xIJ18eem7eKvGjaAo7CHK4LK2yHlY8zuqa51HKGNHxA9Gk0
V0LH8zNpFo2QugC/THcjN6TTZy1DgDLcRfJjLg3c7/Kq35iydd5IHtUbo2zxVhkl3kaNX6ylFZW7
2MIA6f3Hv7AXQM/Bboyy/rwmF78hoyJJvjCNj0GbJzdS+iZNV2m0MzrYwWnaGFixZ+Zzk0F+eH/k
PyLAk42cx+dWj6Zrrj6wOk8fH/zmAPc0Egc1TAaNE1PNLr5K6qKa1iWFzmltjLL/IvC7gtAnE+2r
1mfuLoqgR6+E9HpYj6P4EMaTP+7DPmv8vVFM+J7Cls1fQv4EtMe2szFkAY7wKOupe61Lbo7rTK/y
vdn4022PN80XoQ9W8AHoZl8fYwEQFKxQ++i1YzBtPbiT/jpMZE7ZzjOjZFPjjHKfUlf86AGegVcd
9BhXZ7gKfI5dkChrUaXwMJXRGwR8Zf06ydL4nPkTDup6RM8GFMOk3FTU1/37JoWXcpz8Fu5wRH8S
ZMnOwDykoaipwWTUNQEOsU+yXVU44WsWoxpb5b6LTtkyi9hnvlrqBUWgVu/zJB6Gg+rm8L/FRmLt
mqGmrwtVhB9ru8ds0KjzerbZsIrftVDwf/XMGH8h+Q2MbSw7DMl9q4PwPVo1r9wtsFF2Vdq8sFkj
rRLjSBI2HhUGgkUR/zJ6LnYbBH/dL7xi5L6x0/GDVlAmXiElwMjNRH70ie0dD40B9i6lla615E3S
uv6dM0X9gzEMargyoS+uKt/SyXiysJhVi8NUCXxkNQTZxyYr2/YZIUT1QZuwS1mXPX19G9PLYduW
VeXCke49/7ssBG4TGl5d1wTt58Is3uVfv2Wpn8SrTmdLLZBC2YWFaphlLnM8B9MynSWE6odgn/nm
jaW7Gcs+vMFc3tuo0bVvM9vs//1kIsiYQ2B9RoksExFOo49UyMfwmKnU/CxBB1HbjM3mn6/EyOEI
NOmqRExtssRP13Wd0WZGuYV+tjkaWEeu178NokbV7Edx9dBNgf0FyzAXoR9w+msNRBc2NFrsOIEJ
3CiRGPNZ9tdZVRoGJ4Vj0drCdNzkyF3Wqsa5GHsNhNAkR+AOZor+b20MrxwlaDv444stzSbz4iE5
pqZJMup0cCNCl2RlMW6REzDWt3CKI2PVVjzsim3Q+p00AnutEM8GciA4mzfAjZrRR9MvZmvbrhqq
fTT29pvJ4oZukCXwaKcgZTUGFMgPGe1Kh0zT4w+xmxvA7BqwxVsDg9SHhgpfveqmIdfXmuPSZJkZ
dWmsgz7EtC7pg9+6qrqfcS8s9odg9jHCm1HRT63ZH3Jbuj+V1tYZl58wnlNmeLzlLWxMHH1zNWwl
rxzPZq93Hmqr1p59GemPlPEkvuYpLT44kgFDAB9igaEPAn167YigxdqBjpyBismrAUZ/+SBgAu/C
iu01K8YtmXi9eB1wsDP2yhdNvu7B6f4qGt/6UMhmeJpqLJhx2K6/56SS1DqiK/OXUePauo80yHI7
uoLzZ8dvJ3tTWZH1y08C1wJ/jmMNbRkOvUdwoPQXlXs4x+NPF35xOfCstYD1H94g0qwKmEn1CLE4
CqIWfG6qNUgVsT4lW9m57SekhFK/x7ZpLNCS642912SF89owDNprCTyKJnSnxF6Vbkd1I3Gh38JJ
WilQ3Edt3gL5zygeNoPhNp9NfDfqdW3HwkRSrPJPCndtMCx0hoZ3MACafFWUdIOs8izNMGpQBrbc
MXFtyuW4zrYS7jp+ATiI3GLnRHOIACGI2YQz1sEmb8bEWEde1mHb6sLN33GT5xiHMBzou7Z3mzuk
3tV0W5tV9N2xWvGE/sn80qP3uEY8+NOot1wKMHu4QtGPQF5wEeoLL04jFFbWYewEbuKp5TbTjbS8
HuB/qUhu69M0Vatael39Envq59COqY+wT8M9lG6LpFzlCLXCbYtvG3T8uDAHsCZN9jTm7D3kbBXO
iDYsl09ZX6Qfcx07mh9gcLTxQVD96rAB7fx87RBCaWsfv2asGRyiKux5Mverih0sNWo/Iz1ZYt7W
WVWe0aE84GlfGVr8GkryIlcivgvBLe2bdJl7AmUspe3T7YFSd65Ym97Bia36LmoKTF+G5slPaJjx
6z45vB9hXRyOoTgJXRKUy3bjDLUIoGQdIqXWDrPxb77HIVCDosR+YsTyGqzpLJSe5WdzGhRpA5Hk
squR7IUs08J2AUMTXhxQJGGjPAxR9ptIL35rbSQeN1UcTeGVq9DZg84Dzwlvbs8kc83lkT+FWuUa
rUMIZNv31Bj8lRGr7iEOyLv2du9c+Y5nZ8w8HrOac24edAlf6/quLseECzQuOcNX7JCoelL5w3qr
Ht2vQyIwAsxc3KUqf7hyP7r4jrkycL7SCozY73QKNbE31g1pXKpvUfaJELfYlSJNt+3k2Wvg8N/w
P6muhFR/ylCna3kuL5oelwRC9TMSjWxLHBBklh17x6eZ3+xDDG60UJkfaseUd7hFiGALyEP1u7Du
7NemTu27qVEONfupM3I6vwMcXNrIxWAwi2ilis1R+2hW42zpLIrqRYgmfUW5LX929oCNfGtV+r4H
X3ysVJoSi+PZuI0MH4C/Zk/ikDU5isJq6KYfWZZMmGDpIVTZtDSCB8x08m+UovCSqUIDbohSodjl
hSVnn/HI/4mo2uwf0syW/W2mYUEJG9hrDgO5pptq6iHQ4/KdPlIB7b/GfuJ5G753biDv0I3PHTCQ
32afklRHnlQ0tEOm05cwsvp65ZOi1Tae0SfYirpJgG4pt9QP5kv5kSa58mvVquol0MPhNyjcmv9v
orcVToE4SL+/9M8CkT8z9P+nybJ+2bpeoTsNM7TN8xKflp6Q1+pgtvGLPO/H+4P90RKczI/T0ZZp
HdTKrYdyqKD6U3k03ZpS0gscxMbtYIe9t8bZwn4wyQVKzMry5utoh+2XIKiT58a1u3IFZDL+EqZT
aK+iGIfJVVfGlrkuNC12V9wvAAgHfeN9JGwZPgoqUI9JBrh2NYf69jqG7tgwLWw6jI1mraL4W91M
9ZMoRyD8VdVnX7kETPTsdsq/x+3QOZJtLcJNmIb5bQJ5AXcSjX82Yek6tzFOC/HaHlCKrNE7Nne4
PXlX7r6XPw8ZOAJkouRlgw7C7gqTPd3dY2fq3pdF4N1YWRpgeW9Nv97/OJc3jP8NtYjGuZGWYSQU
7MBJhHuHR34M0yRbeWkH9FNNxR4AUfDw/qDnl7B5RpBOscm2k88xFjtyiHYefxK2qclTSgOpUbe3
RqgFyS7X6P1cac6YAnerM1zQmg76zIqcb8McxZjsym+5eDgA0EFpB2OFXpHTHdPnlo77siD/XY/d
Z9WFwUb6g7NLh9BcDR49oe8/+6XxaBjAl4u7J5C5ReBTE0vTesijx7hHfJdEQRF6ZCSIGLoM+Udq
buZ/ORP+etmLESu3wJzeivX9WGTDVyknMElWFCcv6WDMjFK3IK+ClEN9ff9JL85iugjIcyJ/Q/99
+mZTw0O1i4PoPhCBv+4lfkowKnI8Q7Ho+/eh/nqpy86BROR5P6D53bdFRr+H1SA2WHtlVL6aOPNd
2c/Ol8zcMoquiAwkqBRvccbarUWLS5vlR+rFAa7HfogJkiHd4U238VVbx32AcqvM26vJSIs3drqR
ot2mOoSScHaAWGpd7LgcoEsjR0XjrMRWLwLWJwq44hoc5XySejoKZy7ghGpM1kURzuqEGcWiGg7U
fbpbQ3k4ZQpL+2D1brBxMKK7kkG+Nt5iqmBEbgBPsJ1DjZhnH2ZdfMdh3q9okJQr3CqvdXKef0L6
tGg1ROICDRuSyOnUhDlPayH6ggO44myry+5TK/SIHv3MuvETyz2OhnUlvXLpEf8ecv62fyUe2M7N
SOP2ebDGyFW4LEl/JHEYqF+6KDgVswRc+JWMw4Ux6fsg2YHojIT5MvBNAgSYKuRCMbUOFPTS9bVP
g86dcE2RWcJmteS39xfieeiLuIRQmylKx91ZWxTtOrEV12CEdLB1H6SHcw7uQMkLOk37U4Yf5FvT
S/oGokEMV/QEF4cG6DOXT1mgS+kr+ToPQMngH/DxhVHKkQ6dlcgCz1Jl3Ejd6bdK4DjQd4NxZU+f
d9DFuvRouP7/oY3FtwXP5EM/TI5pin8QJH8BoMGMB3OT6pEtyEJUDamUGhfjm6lvx25Xq9Z9e//V
X/oRnKdgeGZ8E9jE0x8RjIW0FCSew6QM9w2TAQf/mYIO/jgRXwdYKjsgjT/SpIWT64NEeH/0882e
Mih7/Mw4mhs7Fyc67Z5J0MiWRgUCyH3VTtUumVS4mVR5rXPrT81l+brnpjvKk3QkQCI5fVKNDofB
pTx+LM3e0zYFMurf8Ees+9AwMe8WXn2L1QdZ+ELq0T1JmuwT4n4OntZpn4qQbdkoszIjmz22n5Uu
+vgRj0iLxHluv4om9K/1r1x4OTSZUVXlX/TDyyKSNnW50lvCbeyrvFtP4ghes9fsELlpj//8HUgh
ACyiPglYYXnoqjROiqRETKJlVnCP6tRA8tlp29KT7j8fuqw0cpnwWOYKjb2Y9Vhed0gWsYR1qVPt
2iwu927TNduCA/Hw/lO5F3ayWRIBYcqZB1zqqASvMLLbUj9wV5DpwdbE3EgPbYjMp0qNZ2Qw8c8G
S1jcAY3BfXLs1kVhjKHsDJ+26reCDbfGW5lYcqd8t1QbMg8VBvShl+PiTGNatCFM+kXO2vo66GZD
e1xrjv6qrmXwK0PtaW8HEFOQl4ppov0JQG61DYpW97EHysaPBla495oa5Q8VqfCnIYfgd2UPYbAV
euHO3BjgtStJpShbsV3r3wYMHn+6QT59CVJFBOZHmRywB03Tbo9BRbFNwR9+TO1pVLhfteaXVBn5
m6s6ieVUMlo0OeEyBiJvbOxmFWbN6G1ckKD3fhga2Z4hmm84lPYwROvMWWMt/Ag+6gsZTW/X+d50
HxuWEl8db7bBIU7DlbDQWgFh31dPDobF+WYSZsLLkVI+KD+cyrXRaFZ8W5P5KHnvpX2o8tgMN6Vb
jXKdmI2UV7aVCwc1hwnwdA4vzpRlrJVjxxJPRZDTuug7+1LvnJ0/my1O8bCJSJ/TrlgaV+b1BdUc
qQw4sERAs/h2GU2WYMVTK8RkpVSpi2Iud71N7OjaS0kh8iDCIdzWRa5ZK2Mwp5sEDwaSxGA4P+ml
8O/hr7f91sA9/jFiV7iWbblwzPmoROE3wAnkBy42v9qZxGDRJnmgP2AKdz12pnKPHUKTbOhEwVZS
eq37yqXOyDb4psfGy/tL8eyYAYVJ7QLVHh+E5o1FaDiouUvZDxxwmEX5K4hNZ6sCijct1dZ1J6fw
YOUgdTolu00eqn9mf84wBcirOj0LXLGX+mRPoAEzSOcfEtTn64wOm3XrN8Z+SGv/ypOe7drzUDOn
gJfNm1vOPfzDsyICvnaI6P74ROVYrH0hNUoT2T9DWxgK3BtFHgOoFyjV0xMt6kOXJoGKth0tNe9D
JNCUK5z2se997Uqs4p0tqXksVERESEQ/PNvpWE3qlfgupvnRDUya9iocQNQ+bSLnMwiSpt/1VpVO
h3pOjBA/hMY3ksQUqKiKeDgqOzFGyCkWjh+bgFa4dWkAeaPnkN6CVd9JPDxrcoHduvd69dNJ7O5z
TFvhD3xA0HTSX/pmGoWib9SqxBHakANY3g/tN5fay0Zp8+1CZRpJmyZnz5J9hZakxwz8mCMB+pKS
IL+LcBS9i53SeXOCNP3RqETDlJDFoB89LxW/UFG6uLW6Bi3FU+t/suKxx1ReJsCUYuQ+1SqvnEQ8
lqPrJVs5ZDSzNhnmsasJyPx3pHd+jBFYIOIVyd3i41RxpK7CUTf7FTJNuvH0xM2DrTFWfbTNbZp3
N6UKxq8RTbXJthlAcJNI0QSaVq2iFyrsx7xdTXhZp6uxKlCch5qZHQMhEkwjsW09dGXeDOuhyXTv
QwU0EaJsb+hreBz9iz1V+hvu9J7ch3rp2GB2KvsbHpTmgIMZVoRrWRTOL7MawI2pCHfQldOZcwbH
C6KP7699XLqYHCeh1wx3nAkPtOJyIC/PYQPVgsobHzBs43ek69K4pdbHq6brt1/ppavfdF6LrbSd
e7gF6EWDM3zu/qScXE3A2iM6QehGN76kSdEma9QMcu3VvneTqvxnpvW/9Tjpk1VtaBzWZvrDDIT8
HpZi3DZjI24SHLdXfly2X00IfCufIuGzaKviQ852fLCzjhYT9BXJykxLTCdtnBAHzCMOArHxGo3Q
z1wV09YtHGc3CLfaqbxNN4Pq60Pm+u2uqA1EinkpVnEwvrXhaB9NoaXuSgc53a6scWyeysL6VRqd
ede7Q7fD3FLbOQGyR1xyaDWxEDETMaDNqYRXbD2cR3eZaSZYcQPhWKeUW9aul9Zbw5TlDkdlfT3l
0CvhwqTrItL7Qx3lzga/lnaTpIC4ugzIVyWS+oW3XKxNPf2JAmpc+W0GYbON1K0JM2hT6dqbS20S
Dbc5PThuoD05nSHuzIamlJZIZlpF3UQpibVSjE1xUypjhtU58dYQZbpp+zRf53lS3WYyHHZBpgWb
2LPQmFRGvakG4y0EQrvzJgf5R4t9Nz1dHrlWmd1icFttweegyskjbx2g9Nwl6eQ8IIls0s1UVvlc
To2xFuq6tdCrdPabTQm38iG9M2YK28q0A7muu7C5GyK72EZp527QZdt3BbHlRrWd2CWKgIRberUK
8ohuCdiOWwubIhyVA2s7VVOC9LJIDtLBGNtQen6TOX1/o49yeO6HJv7olM145NWnH0fgc/dovZqb
bgycVZBx66+0PH0J7Kxd+x6GuLGt+XjIy26Fe8y47dJQp4aAq3EV69qudkpti7K7XEUZ4lgLeeaG
pddvcMrobkoyJXcqnnS0djFsBxzr166S4lEndbMpIxfTI7dp1jFpoo9ZJpztxFl272cGtDrN9bJN
rgv4fwEu4Q5F/pZPiEyfi51uDBvc57OD2XXDXWZ5XyfPRFzkB+bjlI4un6X3kg200vyVTU7uiqnE
3EanA4/H6qND0eCXWymEV+ucRb5PO6N6pI1Iv+tVpH3XFCYbmJZ2KMujIrKRIQWOLtA06eMxqZrm
OYcntxZTmK5iDbA5TTHDx46t7iayQudQTaN/n5sNfugQDbZTQyU9csP4YBROh8U3FdOYqxfKo2G8
1dJJR2xUaCuAhjjO6lq4D8NOUD9H21DnXfsahn7OGjIUUNEq+1alqqlWiS+/jCGgmSxOrR30F+zo
VYxjOkF994B/Hv9jqMI4TdHJaKd6vEuRzLhrEA322ocDunEZcCWiufOvCTEWvdGxEYlXJGxJ5w2y
d6K1yosuXLXYYhJn6e5ac11CaiWnQzHhndV4scnHDoNne+qHjTtaHJaD1+tfglDJD0g33ENB/P5Z
ySHcm+loPvvJ8JViPknsqVfJq1u1OJlLvc1eo1qvP0Z5nt/WcwA9gIv0V2WC8zESK06I3MOqMfR7
Gv71nBwGhIh+qllEdjZ9t9vU/V5P/vCW6LWkBxYv3Slo8DjOa7HKO33aFobs72Zm0Uvh+vXONiJ9
W7MqNwMGiZte6z5XMIlBAYo0JG1poMoAoMY9yup3Y1qVxzw3XnvReJup8MU6qYQ6qkLy9c3+/zg7
s+WolS0NP5EiNA+3qlJNtss2xgZ8owADmmellNLT9ydORx8sO1xB37Av2EGWlKnMXP/6h2EfpiLe
RFnBP6B0iuU7aaX+dOxCCTSoNsdCUY0vQyt/Ui2mwQR12dcHT3ke4ZPu9cJo9t4YZ9DxlPlo65l1
Z7mpe9eRHbKVaWXuhry1NpFpJzQUQzfAYoDdxJN1MCq6/ivFt9Lw58Grdy4V9sGoJ/XYpW11TaKj
9G0F3pzW9rncVgQPB7PsGTSxsq0umxibfPEcme38GOdiPhld+DwJz9hBgSmxXFerfZM34c6c887v
LC/2qaFVfzIUHs2IMIIcYeOrjere0TscznhDOAGij/DQ5v18qxD+dIdEMAwS4SiKbwPTxj7S7K/E
FFzqcHN9e3swA9EvPEmu3w626q9vdeRp12lD+tWxwe1v8Occg1IBTr0f03p86c25+2YuyL8felbz
UncOYd2Yo8kTWIH33aaJJTcxwpKUvdsYZEDSr+vujDHs7Y2qeNkNfCJZ7ELam5PfMNFfKVG7n3qO
52UnSIAh8ongTr917YIbwWSfZ4JFd64qWPHl1EUPla1jdTWaEkGMg9qHvYrKKVikjTW/1zV+VETI
bYxSbX7nLqEFFVadO5r1xBsWQ4dzae41pzyKROeHllHvAHF/JnqS3jVdJ18qzy6c7RzaYpNFsxrg
0Ew491SKk6k23RMengLWnIaB+zy61bYieicQBlEeSdra9HFr/cmux/ZKLaYJqE7lYE570IPcbviE
WhVEGkb1Vlax/RhVUQIhKE6+9n0vMXIR+eeWONNrjv/wTuu60g4cK+abmCYvvtK0UEHmM7TwK6qp
xQxgxGmgLQaUuFgbXJtx7TxB1xmvjcpM7xStCi2f19/tUNQN+96Y3aswS7sdNSFJG5WZ/arC/jdW
Mc6tK2P1yqZbeAWIkBF41ky+aRbTnnAf+Zw4SXiV99CC/JK/DhygiJhNj3/GyqBzbWuwi03VFfMJ
Imx/D7sq3Q8pKdZqns3PYJrlddu4OgLxmQ5V6Y7ABoqrnR04avs/nSSdzA+I86C8e+HURrG1x17g
vhhH+7CsjRdhxRMCHi9WyGj3sofKGnGh/fhe+k6lBupp4ZqAryjU8DW2LrVMSfopP2JY4+3CgqPU
z+tivjfwMPz+8Vhve5eGCXEJQGKp1TAiX8NeFEJ57EVk0mD1+bK4pXzRu9D4DXenPxGehd5EjZyw
PhSWqVBsoF5ug86x05ePf8g7D83vQBi81HGGai+F+l8NhWj2EmvMtHxx+FV2kVbGZ0WtifKt80K5
cPF/j6mKgBnGIs+70EtWD50u161GxbFVKkb1JG3xA/NemviyaXwrJ/8ca2/owVphQb12zE+kpmub
ElLWxmvxefI/fvQ//IRVGYITDLUrEuWlf7NCm5H2m7HWufKoN4X5mx1Z40TijlcT7RRtuGQnz2Zd
IDLNwvGk1Zn2uWujLt3m1kDZQJB79JCoVdtt6LlGx3So8wR0rzGvnA5dVzBnjfNYEEBtbNo8EcMF
OwDIQG93a6yMFno7lisgmsvf/zV3mRU1umEI92jUVK39/LPKjKdY9lul6D632KxnmnwM5fQUefqx
VDjsQQePJc5Zm2pwfzQRV8/Z4EKuxZ61qZOOC004a5/gb3l7c1S5ExauALssuNYMHnZm6XgWaggg
KCtflHAVO9R8WzOeA282ueuOkW5t86hWN7VlqAhu8NjpyuqWyoHNwCiP+sj+KfVPXlftjaI7TcMU
YxtZfcPYYDMR+gIHtPjkIROAl65gbtJmWzKB2quSni/vuSIoqHTv42EkqAu+gZzt+86WsHgaO5Bx
ET+zwyweKfZp1OkQ4UgKouDaAfzwaD922qYdTVBMkt8qApmkO/G/KNeVrZwN8dD37l4fnNqfaOFt
4io/d4SJl9y3hdpsza4/9kkUJGmIcXVZ/vKa+lfd9bdhb1zZCr6TqtUGNFeCWq/2kav85LycNxFG
9I1XNoFdhSelzMjiy+LHAjTU8GKwIPE4VGW/kVA2C69+8voq45j3Tp6aHrXYvZ+hD/qRJPZRrcct
rL9fg9sc6zTduTaW2B3Sg0lVHyx3+qTM7kNvy6BVzY1Hf8pVrK0+tfQ28rsujwM3Vo5aE8NIMPPH
bgaxHaYbXt25UaebvMsg+dLHJBKlVIyHuMXHzSrSLcLyG6PsJz+Nbds3Y/1z1KlXYixPc158VZwo
GLPyV5GXV+ViTtGTmKa1I979Bobk+V2ZqpiSF5KyG5rqROnZ9e0uJ0ENtOS6q+Ybwwi/O2b6JcsX
QX37VenDLclyN6Z0Hog6FRs1jn9Act5pY3RQXXRVXm//HDmK1Vj/3k5uHpRFdCBh7K4waPV6fR+o
HJbkzqJzs4ksMqOn0QYpcNvmHtv9O+xXvjsDSHek3jRcQfxBzhgimkq1STJt5uzzgnzQ8FWrzqMN
Yu2mmi8GebO06p2SdmRDtnyMx/NoZvshU54QjGzaKX9auJ/2KH/QEgbVqTbCjM7daB0oz7dq6Gwg
hH12FfemjVF/mtOnqu5Gv55y36Gf53Epx+pvPzj6DbSklrpdBkPCBbq3d3bRHwu34BsuvzZ2GaSK
twNf2xZjGJDYvJsJbU6L7t7InXMrvBtWCTGqyb639VOR59vZLW/4Nx4ScHefGNQDlfRZqYyXOJ8f
NUUEQ14GqhfCoJO3mMVvVJQZ3G1QcIqvkjZFUsbHGH+0oq62sSiuQqH8gGNQ+kXUndNa3GgsI9/q
LFoKCWQnAZNPnq1CO9XCCLySaGdNGZ45xHdumm97o7ub8mnjeGOAx8phhMg3D9FXHAU+T5G41mLS
IZV8IbFLG12Fx4fiKCcglPtukGiYxx0mRvuMc5HguMe8Us6OUj4Nbv5JS4AedW8nBoLF4ty6x6hp
O0Xq1qisKye1AlbJLwyVC1i48iGr5VUy5wczsR7t2t53JCP7EH0CJez3stfP5Gc8zmF619fjPg2x
CJP2hubPJwrYbVjVL6SDJhvOz28aUKbaNAes9b8oZjxuoEnOxCDjG9qHA4REAKHAY7dwZXKOvDb3
mwoLd4emsp5y38YX4iFWRmJy6CNR03PZMWJ9A2hxO47zt8Iufkhh38hafO+rAa+H1MUbpYdyYJg7
JB/Y/gN6Gm6g0acssuzQuiriIvkQOwMAUv2ptREpGJWLZcsYQzpPqXRpe8lhq7QRt2RIVGF+qFX3
dxSByhbdfigzoJ80gi2JDc5Gba1rUl9fhrokzGIYHs2ElA43nPg67CAvZtQBrjg6dnQu2mFjl95j
b9XnxNPvmfvrpuxwx3cx+wPkxS/Y1rfeND/Xg3mPPDxGq2HcjYkOHy9XnpO52SY5FYYxd4FVaycg
ETZAPTlMkatC31aJ8euo7OOj1ps3IGnbCL/5tB2vydzc0qU/1VF8g+Eo7rVATLnWwgBzqqMBALWp
0mT0MfI4mFq365wpJdUmPg5WfmQWKfT0BYc42ryrLXjpnVqUaL6Kttp6uTxhjXuK++rKiLvPmel+
daP6SDhPv7Ei+3oYzaAxop1djXsrLeCWE+PQRdu4HgE8sdUPq3tDa3nNAlst92QLLSjL9phZ7TPT
+5DFSuSXeK9XJksYa/fRVE40/vJt6LlX5Zw+64WuU+wAiAPHsZjV3y4q2kErfpEwSo5fO+wmmz00
mfzRGr7KEU5I1ypEl2CWkRvF9ZSxnU8aGSfzQJNlPIe1dZs101XizoTgANpvMjH/1Fys+IQFt8xW
66vUszdaD+u/Jqez661TOaUkrUSU9rjJ5aH9w5bNd8TpW0KnDqhyWt+b4gMWsahTkgaAy5gCR4yU
esOs7joVq/LK3cvJuxZp8QQDesO+8Jk4CqrlNt/gghxfmRkU3Hxob3JzfApdA8nDIA6dU/5Wc8Fu
U1kmF8aw36Lauwun4bZJaDMMTc0y764j9Tfg4s+xVH8YNbIHkkc2jd1dFYKoVNM89BKZimMFGlAI
iTDi3BeKB2Mw47Cb5bMQSNfHarqz1JrWaj5tCUkPEg0HUGLGBq478bfYMB6zKd5BlAhA+lRuMRhM
zlogbeXQj+zu6lx8AtW4153xRPH90OTx6A+2eyDY7g7XDTjLRbOdXOWsuwjXSvNXj7yjLMq7CRUN
Txn0jf17HrqrCZK51WV342AfuUn7kPuDDP+Zwbp18wQxsDtSI3VBOpfCdxSXTqvY6WG7R8D+yUim
nd45Z6qvreSbUXrjs9ItYYdmDPLdk7HX3WZaeNso05eUmA41zPZZnj21jXUv8/QuNN1d6kysQnE7
mWag2843j0BPMvv2naOd4f6fncm+sdDu0WXeibkFAIzz36AvP7MRWmQxXZtTeVuLGaGAZm4MLTpX
VDoOdmv+mCyhIOFnxyvuin4I0gzT9bzeFkV4OxhdhU9ayruc+fikX8TyqLXTufFUrkH9oUw5z71v
iV4/o7C7qSz7U+TltxhFfVUXVK+Yonu3y2iJx4+6BNQXQG1JGwVDOn7BXnzaUGA9igpc3fO+tP10
VcVFC9c91pAVhsK3RfkwC+M21sTXpNHpH4c6kDL7q1Iq+1moYIH9tHERtfuliRFLVAZeh9lhUW1s
Tugi444IrU/J6G3o4M8Sb5pBjNyRq96vi2yb1soO0jj6EfUnetDfrj6zCuL8k+f1NAL62GQ6x2uA
dmK5EvcX9SUXB6JaIu1sgjy5IxyKUr2KLSgKg9K+eLRtN9JTbxU9OkUDnglT/KUC2vRpyiByan4P
ffZ5rMeDI5xNWcnNlIe0A9CV+/SXcGaoz1WNsEOUT6WmnPq02+P7d7PcZSMtZtk68wH5RfBxWfZe
abzEMS627hYMxbWavk3KqaXQLY5K7CjtwXMzBa0qkn4yey1VKDvVgNsXuNJobmtKBecaNgLCT63I
kks+Iu/8GAABSnASrOgY08J9XWOFamb2KYQGYPMIqn1aNu0xV4EUDc1YUGSij6dahNA1Z+M0myT+
yT6OL5R6C/LwulC1VNpkMCntJdlgXeiRu2xGYJLiOHt6ubNEmx1kLqcLpJ+3XTlGQX6wNMUt4oBX
4J8lHXvAo0UcQ5hRN5wz5rbvDCz1ay0+kGOYBCRMXwy2WxrF62dbwAAsU3T8StfOITrh8rUsVQ81
Y0GwqBS5ddfUpj9Ojf2syAa98Mfr670BCSC2YL4i38Sk9PWMdg2UADd1cF1TFUpWE4JtiK/cMP/W
q0oXAN1mfIFU+N78gfcgvsS4j57n6s16SVxpceJYx5I16xKSI8wfmtDAgf/p0TB5NWHZWpTWzCMM
sVVTvlPjAdy/MHdRO4jrAa7drjCFuQED7a5Mr3UusFFXAMQyHtZ8mBssNin4MK0AFEslEgK+VXQC
cOQcllM10yS1w27vVIRvXGDxrCbOxRyCPDtkt8DT2mJq+3rizDocSOsmr0yBZXGFV0x3LchNuq9z
s/XxFLhkzv9mPNi9OhuRhb8rw65TAsvZilrdyqJTKbAY77IK67ZmJIG76GZq80Sju3MBgvwzQ399
De5CTOPIZ2CMCF0a5K+fEUltbJZh0++NkiZyn2ifTKP+Ppbi0cxku1EQwezN2b6SZhXkpnOwErFD
Br2janyJZuL0evzptgiX5IWltZ5qdmO4THw0gJWoCv+Ikv/CmqoBHM2J5XxVa5FmTr4ydmb2nCPk
Uh9J1iHK/eOlvMYK4fqzF6i0KPCNgCKkrdYWDLW0LRLIIjTrjcAw5pPM6JnpZH1SUU2fvVY5F8A2
cTReC/Suvivq01ChD/r4h/x5sr+nhMYcXAUX2R+osEOg9+spGa08R+lTeccW0WugeM65TnMgiLY5
Jt2dUOi46+XBNLKv/RBu20FFBZ7fcCwdM7vf4HSggSRpL4WSBSQMH+pYHpTK3DQyf1TM9tSb6jay
u3tbwlj4+KevFjDpdqoDcgyRGnRXw3Xr9S9vDA+X/m7IT2jgRtUPG4PKe2iFnxRD8TIWnOMfD/jm
BFkGhARL9AO0/zdmbJaalXOv9sqhIO24hsNRpfVGy5BMbzK7qX4og65P/ozt8CWbtOW7+GuS/jwq
VFUYw3w1LrSy1486x42hNy58GIc0LJ+VmlxzjLp3Q9jQqhE09TBYGvckpP8rfs4jg2kjPsbgm7FX
ats0j4pmwET20HGru6I0aDZpPkKKGGr78PHbXX2Cf54Rk6g/jD14XmvLg4qpC+Ea5ydoyV0OpcAr
X0jcSTeD5O72/xkLEv4CjEPv0l+/zxQYGEIDSydSIUpCzazTaGNbpbrxyi77t2Pkfx/s/wazVxt7
izeIS7wn8ePYoHC9MVIYmaPn7my9p8L8+MneMA+XCfuT1uGoiFvXxDW7InXHJFzyVHTAOEUeWbf4
f71oWU+rYRJzkEp32Fhizl6mIU8uPOp7o0ObYwNlI8UOfn2djMgLVdVCP6Qpt+zINiqKGSWa7Wo3
FWG9KKbhsvjTVCW4l+r6nF8TS0bv8OOX8N5S8uj2cLvGtQ13p9fTW+L2MNoOLrrkYQ2nbJDhZxXS
9baQJJ9feOFvhb0aMm2eFZqlRYtpzfCmhZggNJinQ+I1Bi4uyV1aQZhKW9L5mkTyR5xXt0Xnfqpk
/jD0IphIGZlUCUtiuBZkEuqN58fsGTHT5dtRHQyoiGbBJXGcN11lXBcT+jCvvtby4iHUp9tEWg9e
39J/LG68wtnI+duMDqldXicaTaRHBNEqt2XrnEwios38c6NGO0OKa6pNv1S7HyYMDIgVaIkUo8dQ
NDwT7brTG0lp9D2ik2HGytZqciq++naeSl8nrhYqI9EcgkDRmoAUEehLn6Rsx+IQms439PHZ7uN5
fGeHX+z2Fiavispqnf9CoLwnajtyDoaoUGY3OW4dQypOTu8I9MaqfmG8dyxYVYZC4Kg6xG2TJv96
4eD16VKNYIVkjOzkvTC8A3lCFs4Ls3OoMjwlnNj0HvSkibYlVd6um5R8V1USGsnHj/4Ov5qfoqMW
QSlCxbIuV5w5oUrskEMQODNeRTKLCc8VZnYM8Ucl080dXenrc2o89zQeDkj6gNzx81VuPIXI8L09
LWzNTIad5U/xYMcXLg7vzc3fv29VZ0xdS/o4d4aDGhrWzukTcchTF3INjBvwRfDlj1/Ie+NxVV3y
PXgdJH28nhp87WoADX0+tBNV62Ye5+HG6Nz63usdHKQy01TcC3Pw7pALixy9w+IAsRpy5mMRVZGq
B6EPEpsQs0i+p6bZejBUTe1lkOm/C1NUl53E0rCKwwfFWh232mAOwnCH+JhbUv0O1S/6HZnye5uF
xr9VG8uhxGnOrY+xFjbAaqduZgUgmtjeQ9K7A1rillv5odWA6fatPc5i04azuLSo37lAMSi6K7Ie
FgPR1QtFT6dVZjPEp0HoxnBF/0TDIsstjKceC0q8tUQcPeHxJr9+vHbe+5iw8Xd0tIUEM1vruoN+
Pb5grovZRDpjmipc/QZXMYkKrqQ9ldJnSNQFfOxJxRGFICN3SDyfgD8kh5Y7+GZpPZC2eOEWsi6H
/jMJnNIqMgELRtLqBssBXuC+lo+H2indW1GnSWDJOTzkSV1fjw2ZspU0zc3oWWfDzdNNXEjF1yII
N/igwue2FPvGrXWaLkpM6plUfn783t6eo5xoXFwogwGINGO1HHvRjik3fO9Y2TPRKg7upD265H0U
mpe2k/eGAn4CAaKDvHjovv68HW0WilL12dGbVAKORz0Mg5huVAdSTyzjBSnte6NZOISjRzTx+nb0
16Mldi0EDl4KRNioeJRuV257kqUSfypTcWEXeXt3h0vP14ZJGZjlGy37pCOotO0eCkqVePdaDXEe
OR1mZaXSP3adMgcQA7ttLaFwfTx9b3AZQF1zobpxIUOLspYbFlU4yiyfwgOm6lgYqV1Sz49JaEv3
ArT2dqNkIM5LnVIMLGENco2aQbRyy6XTjkb1xpy6jjS6GYVjhOeSag+X0hreCUJ9NeBa4OIQ5K25
VkqOot7YGfaKnQG5fMy70DdaHQ1DmtlJztCRMXJkzzBBYJi4He19S9+Xcf+otn3VI8opvXbjJnOX
+kqjpmoQYl5i3phunt1lfFkLm77mStVrQ4hUCCutW0GTRPrCope0t+12vnR5fW/WOAIMCIps0Kgn
Xq9NlCETiopU0sdDy7B09GgEwbUDBvl4eby3MAF9WZFocpe69vVA+MmAzYNGHT3ttw5F+6zms76t
wknCXu/a3VxM6T6DHfnxsG8PAbzt//vtuauTh0K1i526UI6p2tYHWmjKNm/M1J+x7d5bVCZHJi37
V4iZT+HvQZeX/he+40K6d5u6TE9JNDTGpsktyEBDE3cXxnl3Y0F3tSCUiG711cZSWYqhd16iHL0B
8zRvgCrvECT6qGfYdvz7e4TYBvJBUgO7y+o9jqNTe0QygU7WTuz4c4GCXBvkQHrSmI5EUFkDzA+9
Ui9BRu9NIJsmF3LI3lier57Ry9sxlOSsH1tR3pcS2qpP9BzERz2KzkTIQB4j0zW68LjvBFOwj/41
7OqwbPuS5lTTJifpFnlg1rGz6zrjJ+hHuC3J0b4mlFE/J4n9DLfxaVJU289drdsknjYQe9aKTd4A
Vo1K1m7/fSb+u8Nzv3i9uBKzrYY4KZVjqxKQnKrOArhPWoDYoD3QFi+ClGvjhcvDeysNmS3KO+pk
Ks/V2exkI4z4UJmOkhPG+dxDCpE3wohSeMvF8O3jJ3zbJ+L7oT+zBOaCTHNZef2Ihpb0QzSZBjLm
3mi3I0KtH1NKNuYJ9khc3Zs9NJqjk2RwYelt1SGGAp3VBaNbJOmF1/1Huv4aDXv1Y9aAihK6LYEo
kL0UN5rP2IdyMyu4y2qbei7Vs2qBBwa8DvdJT2LvmVamdDfezI7t99Kr8ORNSsgxgzK2pyrLscrC
da0HACL2JNvNqholTxoaoUc1UaYfTVmk0y4ZEv04OpCjfDtMYEfhvSl+hNj+ahsrdu1L3YB3phdA
GnQe0A8boLWuEkaTY5hYOp1IkBUZrfAu+q5babM3jDh7+Xh23xnLdRfzi8UxGh3xCi4x8klpQt2N
jk05aotXJecnEaNnL4v/saXCEzF1tkWoHHdujbin1+uomzICTGIjOyp2Pp96iRNFK/T8Pmyt8MId
771zFOIruDB/kAy02vKlUXEVmGzjqITCEtuuw2wJqjkxVv98oOEpDCyLBxX9A2qM1880hCMNvSxN
T8VAN2NPfEx5P8uouqmygr3QtaqhDTAUseWFD+HtRsy7ZG1Qz3CVpZ56PXDfIqkxuloevcY7o9Po
SYw1m2CqcL2UtpYf+ohYiI/XyrpxwQwug9LF4dKIdcLaEJG84TzUYO0fcDAkflGribe4TrIUOozT
1zdJZF2rwsZkxCc+PsWNiqwB3Z9Cry+XpgDSKTKEaPR//LPevgrQN7jXtM+cpYm22g1TUXRtqcn0
5PVTeQ2fEJVXWuXbyeima6IyCkCrMbvQ93x/0AWypnOOVe8KLRJyGLpI1XGOqTvvmhCeT7JDfFbN
8ndVjVNAz0O/YB3zltRNigKdQkujVU4qlLN60KRX1anPMuOYj7oMvxewIFDZ4WvSngcRJ5AfuJf8
6qBSRFvLCwlLKlIoogYmD4eSUMJdnRYofacaMW0wkick/REakPD1glM17iN84uouLa5aAztAv7DR
nl34MJdv/PX2jdcVhuncOZe4lDfu/k2rNUWmGscBGeTkkyqnlptZDFAtjAme9abv8bo8fLxA3qm1
lyBy6lnyUWlS26vJai0FUnWG6U4LBvBVjCBXnlfAfxmRm9W+paQZxhJ5BR47xSlKtzbPknOdl8XB
HIz4Np2w8w0QX83Od9tSEpiXNS5khkRffOEbeyduBJ07ygiaE+yXoPmrD7tXajshhutITCzMINUt
pi9divvKtp/HcUKnrcNyGjsQKuwDMulsiK23ngm+0B7qsLTQpdVTC9fF7oe7ojK7R6VSk9LPUC5S
D5kVOdqgnL2DAE72Xzvch3GRzd242MJKNTaigoF84aHemXU+T0AEegPIIddYB20BXa2nNDvVijYQ
4TVoLVIzbAf9WoMtvTGnHBzq40l/e7Dhi8FOZWp4OgB1rY4AD61UDIbmHoVp8IRyLDIzUMxRydGp
zqL+5ysZQ2HvQ/eeXQ1r09fThoQoKjHWx7RbHZrTqMGfjWXt3ZK+aV3Y+pczZfUNaSBpgOOYdC8N
69VQhYbfJaj00cLW8zA4jnrKmMZDnHpPOJbYYLEdGm5se31L9JcgjXcOgdcvdnWMY10qCg/F1HGW
RlaC/mYQW+MBepXu9sgp8Gcx1V1TKPNPU50VzJTItvqBoXCWB1imTyigdVm4F97/aom58HsWYyf+
INCSw3j1UsZGo+JR1OjU4fJ0k/MxB5FH674yC/Hd1fv7j1fXO8NxFSaMiKlePCJWXynx6AQmVAWJ
HmPpRBtC4qatBBXYsnVaW4/r+YUBV8t5eT5QYchL8LVwSPrjO/BXEVsYZeZNQ6HDg8vGreLE096w
xASNr9KPHz/b6mj7z1A0tchXBazFWeb1+hoIOBuKecCOwnMayO04ofm1m1l8pn0XGPBk96WI6wuj
rvsvf4Zd2mga3vpca9bHOMF4UktaKzl6OckKNfXd99QRxjYZDQ2LmbDaWjEP3Ejv11SP8KdrRWyG
cvB2Hz/+Hweov76v//yQZTFh1sUkry+PFSzzWG2x1FGgyPwEuDNnv1GWHl7TEFRsONF9VOTaAxcl
97MbOjiI2WXX/A5J2dyRYkYkQ2lqLcq2pI63OATRPuu6yl6o32V0n1STdqKVaFy7Wl1/qjphXCET
a58gNJRPbmGHnxpV9p+0MWweCz2cv9AqNo9ZbJNSV2U4yptJbB5CMgq3Wq8UAbgD9jJOr+U7s5+t
s4xD40XnzkuoRwMDc06L1PS1ikCQsmi027Kvpu8xdLfWTxUFyYma1wIUKMPQo58H93rGLfIWpxPN
XshjyPzb1hOHqQIP8GuncAb84UuCFvKC2tePIatmOy1Hu43vu2o9JkXafeKXyecmHHMLzxuUTiWn
gnpojD66llFpHuoxrK51U9hnWRQSpvmEIjuvkv2IWzKC0FicAaCLfWkZzolJxtp21kT5qXaN/sqW
NfykyOqMg216xhdV79zYTxslvOYu2N4lKYjuhWXxzhe/2CEuKbXUZJxYr78KUSIgRBwPzx3epPU1
krX9FCMh59EwVan3wsgQ6ny8FJdDY7UScVxd8iA5yNAOGK/HTAnO6okXhIHBFP9IZW7+xm4nCT4e
5Q/faD2MTvnH5Qh6FlD162FiZ2iRUArvIEkT2FVqnqKCjqeOBJQ6W6ju1mySpZO4xlMnleauk6WC
Y7duQnEfHPSFigFzu7bnxtwmphaVh5I0tGmjp32mHSJzvGR6tUIvly8UvBnDOP7r6lwkX//gRp+N
0i5iQQd7Cu/Gtou/SZTMGwhJ2mnSpPUNdx25qUMpLpy9f1qv63flYQ1kEnsEXW+98WtzZffaTBSW
wj3J8rMUvBLqdmKgSzCG6ZkAPBke5zwjvzk22ygmQ6CLc9o3RmtuEhzV3KAUGu7dFaqQYUNPasQg
zSaxKXdxIt8Ds5MDXOTcMm+drHdx4LRmeMyFRFDc45yByqLK6pceQ4S7RBcKjmwKbgR4gUcl0HSR
/CPa9OdtcycFbDRIHuRIeP22XSAVqLN5ePCQHTZbFdPwGHBnUHXfU0uvvHBxe+dDQ0hB9U7sPC2h
dZWT0t2KLK5Sx1Lvh51s03KrZ27ydQyxv+6cbriw/Nc37uX5cOqh7USW8IJrrp5Pbz08H+c+PxaW
EHHQKzOR4mVriHKDkZuR+ppVD8qun8Tw4pLkpfpuDP9g7+jCQTgT195dhlYoRQWid8qmaVP4FU6u
ShhbTmheD6k1ngw1nF6g91tPVmVgDeHA/292ZWzH/XWfNOmlTsJ7b5GKh+4TFvvcHFbblaJ0hdcm
iThama5eJ17UP7CxNcNh0hUFSx94HN6FK9g7VxQaePCqCGYgwnvtr0llwWoI0UlinoA5Dx7d56bF
ngtEMfp8Yct67/H+HmsFf2DD0Gl9GGfHQuuTB1wFJySK6bxtJiyBqqjGWNQisEnRcIxhuarbwswf
JHTMrSj0CQOEGjVZJdNdLxE5K1B8/63Q/bOowGZgLbBTULWvfqCK5bHwcEY6FOMYH1AwP5iF2mIu
kaSBbIxLFtZrhJzxuDaxfMGDyW8GH3j9kRJwgrQnkc1xbOL2YMdKvo1K4/uQsFMXhvIbDPELjfn2
pHrDFChykXzJQQQGbbuSpJa82pS5iI7IovVLavS3C+PPTZnrK+gfUvxlMv+6u1KwRlGregmatapZ
rg2Gnu+Gdh4FpmmKbC9sIKvhQKkI8l1SJTgdSLVYe8UhBm1xWlRcFNlYzTTDnEGz6sVw7UmMMC4M
9g4gzWi8eQpb+jDa+vBMx6abywRiqDRCs0R0U4t615m99cVQDZeIgkEbop1pKNGLl8MWO7ButRli
MTaWAUHPHKets7Uhd7rHjuiZYYt3BkZoqPfnZj/ivO6eYrDi0bcxK1pUBKQZAZY0wFwitsbf+aiN
Gozp1PxR6tJ22TKH/N/9w6mhbSwdHAv+Blvl6ymcEwUxQ9uEhxpaOZB0PpsdwUqD8ctRktC58FLf
m0FwYg6bhe7P6309mhfiu9nr0sOtPM6D0etNPmy1vp+H6dJQq43kz2JZmCGLgoHVue64qigilMRT
oqNn5HG1LXGN83wR5Uq5bzRV4vD3P6SdR2/cyNpwfxEB5rAl2c3OLStbG0KyPSzmXAy//j19V9ey
McL9vsUsBhgMRTZZ9dQTzrGnbPkiivgUv/znorwu9u2VuUEjPt1fCp2lg2GS7HXgVWd8dRWjx550
7/tUVM3GzAcbPspSypNaxAz1//vi+berkwZDY3arL/zRbmGNsUJzezeAE1LKgFGLLPTsRUKH6zvM
767YeZOcvjE+9pW/5y+lJEZFjFt75q0HiD/g9x+2nGy2WrNK9nXCqOPIAdSfMiWPqspSt50D4qgt
NDPExW2CsNGY8aqr/AufwV8SGPwRtzQknXU32c2nd9mgY8IV5PoODXVOn+ObgD6WMXWbJs/Ivzuo
SEwbGBAh4LnQw9qyZJ6lk+evrlebX00D/O0FvOXTuSqNNob1KfqwbOb6syop9gRw2c7FaxEhlXMy
lizQxFaRye2///x/veCt4YhjNh11n7u/DGKSpMVRvEPe2o6RFo9u5Re6ggOkqgVYAVAN61dU0tsz
/a+w+T9vPMfh21AN00JUSn7/4UEEzYjLRnHgHDI8jAkT074lYfd9sXL89ToWRwLjP2nyz92/ReZk
y2go7o4Rye5Jr1xx6l1r/SL5/5cviBwY7Zlwlg1mWj7djZO1Y1qbICrAK9dEeZjk9N5YIq3SxjAn
9RjSkSmibGL48H/+8RjWYGdzbqk/2vN/f46Id0sEs0AXNHqpJZuLi+wylWVePrrmgHm4bUoCmv+/
i36KZXqGtCsqh8yi59lCK+zanRuEINtxmMbdxKDUFz/ibRX49LJwk7dWds68nDo+LY+aus7OlKbU
JEGFhl5dzdiAuu7UkUMJGfIEaqcDelPUvguTePhqS/jrr8ssEKhrImdamn5/xlWsZuVcqP2+ddp1
2ABGVd6HVi/fbbvXsXqaDV0zyO62iSW19otn/bcl8iY/5NvkA73tEL9f3WIHN7y1TfYipfDr08qL
OHXiafe2OyMCHQv5Vg7nVe024/AE7Fi6XywQf/8TPNBBLEi3M99tBfmveK0SWJWYU6PMZ6p3aiZt
LNq6+9Sk6XT2sstiHTGugQQfruZofHH/fz58+9aqSWMDQQZtUJ9e8NShCxY4Zr4HHRDVlWFs6I/k
4AzCMWwoHmyImOYP2FWbf3/H/ww5bGj5t6w646gw8z89dlNOLYMJI+TI0VavsA1c2D1FFbmN13xx
qT/XKHpnAESrLBwUDT4fzZxF2O4kK3HIUYIxJU3MoZw7YOPaF23af7snjmFMY5Ao4UP6tEwBNe+0
0QCARZLyUFIluTNGujPUKRYv//vTI19MZZK6HoedTyuEyCuzKtM4PWhJor4NwvLeZ5h3vW8xbvPF
yepvb4h164wnxqep8vOGWVBNLwFvMOVS0BoVVXZsX+txzX4NuBlN34FG+G1QS0MLtWLG8/vvd/q3
H++/r278/m30Lv3Dlrt6+zRngaZn1FUeijnL/l9eEpu3kZ4bxlDJAv5+HbesYfDeIGq4EAZ3O6pw
i09JZ6rFFzf0t5fEYZljXIgfkGX39wvB9k2HVZ/EYYX5ci16ZdrBmZp35SzSLxrk/ow8GJnEZsVJ
grEy2lN/v1S5FE4eq7LYlcU6VD7WT+slHodKO+tu6ky73h6Ur+qpf7k9TD23QyeHFzbrT+FV2znG
6sQZofaS2MFqmMs3V5HVTq1S44uo4PMZnA2DsPb2e91a4zAnf1o3vWVh4CLDR961tXVGHg28m6gO
XSMyL+uDiiyyLNFUQ7PLVzo9gfRryQtTLeVVELKSwQbPtvWkMCpfKLFZg1rO1q86z/9Tv/h9e7U5
H99CP4Jwm+3k95+BLDnADTyhO3y5S31qVTqDE8tqT0tlpBuXUJg8YgPShEFQLztR4Et/WEXDYKhs
jDYN7QYmT2TUinaZZ5qbiUKSod2tRTUChpi0+snxIBoEA7d6X6vUurfagpwTAGG9QSEyniAcd2fF
1DjUNi1dn5sy7ciJTQyv5ztndeWxn+z4hGNJDncx4zpHdcgQmuaLZahfrMa3l+5fnob3KdjIEvCa
mjln+0ro+VWTDlQcdx1X1Lhzj7cAOyL9YulcFOJ///I42tLoyxbrsUZ/el1UiajY9pQYHwB4eF+V
avYIAauqgluK7n8P+2+FSjaRW3BBjPgpqhlheXguWiy6r8hkbmd31D9QZq/ngXls1e80kiZf3OAf
3zvz+uym0BBJGtMr+unRcpZxl2FO7b3XN/NmdcHAIYFgdSaF8KQyS/rFB/jHznC7Hv9A5WUlQzj0
+4s9Ni1UG9FQAy41WGm5k1TyUDpK/W505K8DL04BMXlL7j7aWaV8RV/4Y6lhmpSADcEPz/dWm//9
8q670hSVliAgF0sLrVjrfTJvyUWAv9j++y70R4R8u1PilVsP1s1y8WlnV0rV6NRqgb3MC/sww4n1
pVoga8kG+1sGnus4G3YamYRy0Uwvefjvl/9jE+ROuVWS33Q639pUfr9Tixp0IsmQM6qUdocCCULj
K/WsZ1+8QH98mwYiBgq/Om3OEAusT1+IntRiYXXkC2mJAdfVhCimeF5o0bsTAuSS91buirt/v7k/
B4ZuV6Ud8tbzSrn9c4lnUgU1h67X9/Ns6eu1EK63nBhEXnTfaOzlu6zWTtl1Pf2imT2xXChVkZj+
2mRad+msERqyvUq5RooOaHWrKpP28O9/4l/etNvwFrgCHj/P5/b7/FeAPue1dytRk1AFEhVYckwi
p1Trh6V30q820L+8arRq0Vrn8LJxyU+/tZLp/WoV3rynLjL76kHw4UaYIOsAlZICaDubUGTA81eH
tv0iYPjzg76N8Tp0cLJq6WS4f7/PxaC+pJUZZEdbB/0hh1m7SvDD18XNkwc37yAUtDXN8FE7G9Dl
/9enTB2DRlwmW2jxAzLw+9WVCpBVPxfxPtbz9sJm1d3LFX3TnDFF/e+X+suN3g4exM4UWslcfFop
M3e0UaDT8cvGHZ97imv7tG27bbcu4wEYBnYMfYG+b34Vzv75hfGE2RhQ4FErYmL693s02t4aUzLN
+1QSul36JXUh3/ec8HNB5slGo2HfO4OVf3E0gQV8u6ffNt5bJEizB9UKzprEg79fuhtMpYf1b+8H
ryO0WCa5GeIRRNnaeVtEnMVx9UgtAF5j+KZTzCONFwQHdXVwQVgPZqzt3DIxniGTOU/0/+XQCfQ5
IAkPw4/HFXZJs+sXGN26Nm5YnTgbMNSDmMoNLGspN/SO+I1QrEuNBnfTNfodXxMv1KBAWRvMPUc/
AV+UYeByLaM1hZFkuEyfyviy6Blo0kp+5FMFsISPrrk5yPHWZEGzwERczPWx0+yjocBl16frYhdd
KMrhWqtJqCr18ty7y04x5p3eoHNNKNftyp6SHC18d6XS7GMX5J/S//Kc9Oo2xIZOqoelPkT1UNCl
mEAttGIQWZ7n/MhhbFm+l7qNRe9vCXLPSrOdmdS0WSym/U9Z9LoMmtyGcNS3yDuEoZiU522waD4t
77i3GE8/ek7xOoyu8k0diXhmPU9+EqHgja7zvNto3WgnoSdVdD95y29lVc7W6aZ6pwmn5C4NwQxd
3yzp/ZK2Xb8BwGa3GxoXoJYSPh3aMc6Pcdb0m4KmljDrb2y1dB3oX8xl5MCoCldKqlGGoiuQilq9
zomtP6fxbATxbTwQYnX+NA3xm4EAISg4WAeFPd6b0/DiFMSb+pT+AlX1wlSCx0hX4zy0ANefKdlO
N/1Kbe86w5moDk6Q72jYgy6DZxXEINQdMxKz5W0g7NWHNhnFkTIanErFZNY7yfWf6pjIsKNYscf1
Q6WYYDfyNKW6MiLGrAk9K3pAw63jd+wnUaPRiDwMljzVVfu9bMfqUdAKfnDVtIgmmkiYJovTo712
2kFM01FvlF/L4opIgr6Ds5I7QOZb+MQ0Wtjh1Kwg/xKKS02mO9Kv2F0SXuh6Pk91+0tPDSPMRIHU
pcHqfFAoEmKbqP4RLGqbWZGu3zC3ETA6rYqg6h33Cs1Zf1QAIkTFIudtr+Tpd3Wqud5k/pjmGpPz
lIxBTBP4qxQt75buiK2TZoAESDidIRu7dw0YYBo9hPSNDrn33CxeQKlVC6QFFVLrh/osjeSNTN2y
dY2RUBqPknZNtUoC4xXLow1/7Lm30/hpNJyXpPOaPVoIG2Z2398DyWhPw+qoe6PQ3MhurPxeMeB1
JGzPoVNTtDSr1A4KnT+vSVXrJaMP/32ynP5Kvr4Dut0YW9F4znfkCDJaE13ArRTK0odOXE0unFd9
qna89DnD9St8A1+tR/WIW1s9FrbsA9NelCmosoXPuC5RP1hJbeCzyLyNQbmOmVvWIookVcD31WAJ
kforZyt9x6wR9GSNLGKwjJ0a2LoAd6eIPGyQ2zmbkk8uBdGXcu7S1bhD1O2aoLmhdjqFs561zl6v
jjI6EWTn6SFesZOMKCu+DR7QW9GrBinfQdnH64CfiSz1rqwa5WOuY/NdFVR3AIiaFHBmY95KAokP
8hXlk+xhWXe6kW1rZUqQWBvJfaIzeKrHcg1uzKkfsa1YR8IJ99SP2ox6hiYay8qWV0UD1W/d8tyj
Bi7S7D0nSlF6XLNmMsMmT3GcNcb7Oo7ZzkoSBZkH2YMcZvbFMHjB2WjtcLBJZzBc3f3MXMcaKEu3
8puEiry110GQWWz7EG+a813NsvnQ57xU3agBdc0axp/Horwfb7huTVZOEzCubrJKkylk9qziE5Td
gH6jqYDhzhSzZ2spwiIe1l9dlpa+MME56HOd7JqBxjj4YeIfu9YvzPsIKLzWbL4mriwuhqxBUZld
7/hDXoh/yB78I4qZgyHvzCadK9LOtpWi07HHrVTd5H5ezXI3JZ7SbJR0VFETEvlvGstq7hmEDKVi
T7/y3imFD4pxCKa4b6MqSZxT53qzGlLDRm7kdMRX3UI7UNF8WzrLehzSxttYWZX/h9kx+qVaQV/S
E4fPw3ORC+YLPVlQOnHfNE5MmXTRjeVH7M0JW6g14QiyZX3MYUptWezhouPbaw6FUJyDWucAmbLe
NVBq2d43cuDDDl7pzTpWaZaPL/JWABOAoHeaVO0dh65l6zDD/IQvZdDCIgWZEA5DOeC7GIZwTA0V
0OOinalciXPSS6PkL8YD4Jd15ui+2yXLnmNDEtprkwRKN+O7nqzhkJieEjody7IFP6b0q7Z0flqZ
2++S9dZCOUjJpiZmqZ9WK16/0wOrv00IX84OuZYUHmVKF7kN3DvASAg91YSxoihoxhRRgcHMHbHR
By0+WTreuN5xijLsmqQcWBAYjcgZ3pCBZ7Qax8UxzTc3o9h9t7TzKe2JRRSPnRFfQKZP+CZGFtd8
0V/tUUkV+M1ZFxrN2rvB1DbOQa+damdnuKJwXHBDVMv7hI9GJj9EIvLHNmZczFws4hA1IeIxx1Tb
TINZAqpP7lsMKYQWIHHp/YzmmcHmOP6VrGZ7YsAlUqs5v5+ZagIZP1F5SLrvsZmU0UhX8I/e69+0
MX/s9PjkiGoHyArg8irPVZYdzV4+Fo21FyOUVcwZoGRt6M3twHdV7EZwuTs9yb4BPE4DPGmZL7vu
1RjZbhnltnyFLKtPZM/qzWuf6LXpCxhQWmY+rUa7TwbeGgIAHkfawyShvus3DWj2vN6J2cRAxrwC
83csbaNqrluR5w+0yV3aUVkChM80oyYvCWfHgD3zqHUSGumyUZfpvZsTiC+tdcwSLQRw9SwkPyiU
kWcrdZ6mTnnOqgna6axfLGsw/GJ2U5CkSrm1zakMJHIx4i0QEwrCt3gwr1aiBYvo3t3CeHCMxKAZ
Xds3RrUFvRsqQpwMovvjgIRsSIwm0FXRhLErJSBrdbV8KZz4h4JDOKQBtrhg3XGeUUTFV1unCbYH
PW/4oy2bwBFtJLs5dEkxhBKggeKh8RJJWSKsAuuQ6rkTddL6nqkyyuM0Kpt5t3hOAFPkGyWHLez1
0+jGGlNMFISH/r1czTenUI6Tahh3elw0Wx2VSm5PR+G4S9TAQK2Fhy9rtJ+xVG0zI3mn3x7Fh621
l9ggnYhJrz3anXRZGNuHebgJdou62a2l/jhLOzJKedZGuO8je61s945W8htPkbQ7WjqBhrsVYjQN
3K1vOMuucWp7W1rOnSANESbOHNHdCLqWCTB+jRKdVfFqutN9KlmwcGP4zYQb0J6vXWpHqlMi0iqj
NjO+ybZ8MPV8S/PsA6vYz+ImumKlI+jX/XYtfzkWuF/X+WXMJu3OTXrX5LPf6B1yKcQsTRqzsc6B
gTDIYo6dyBadM8sOotHOd7M4Ksbyys1fc2pmipv+pJv9srh4Eop5C5Xqp1GMD8LSLrlCFNDEkSva
uypdHZ/+z3dZyH0zpZw5lc3oNa9t07ccSIAP83Z8Y/d9V+fp3p3HyR9ouNhqxnquIPMHMIqO5mgy
HVTky5ZD5GFKTGdLrFCgo68+3KUJjVW/st29olSbmOBOugstnlY0KdjiSulyx2JfT/aBTAIQEs28
tiI9DFUB6X3ezmiYBlsL49k7CSfdYC8PU5qrAsAI2PjWfglmUewKRBK08tpP3kDQ4Nnjg2YhtbFF
uYaexUtgLUvKPIytbZWqgW2Tms5uEMk+9uxfztptbIYbwOBwHJnOxP+bLnPbIKnq7zXkkdwSF7pY
jWBytW+TM0Ve7HyYDgu26cQo9+T00aNxE/q0FRyZZedekDy9rfq4XTtzz9b/bdAtpBP5aZwqEWgp
Ws+0oHvSXLOzsnhRns9hPLTR0osfc559iCG+ugMnpLm80GTQBwlJsgCJs9ysFEa3XgaJn+WZ5+Nx
XnDLfjdVzXdPxQbEeLIFQ7Jpw6Fa0iBrvHuxpKHT6Fags5n4uuTVgiR6cQnLEy17M7P+qaqzj0w6
b8w4brRaXzGCMN8Re+dGcUK6b8O6FvuuKDkFrWG8Nm40OExjNQzmkdUIoGr9QojWRx4iY781CstP
gYCXwtxUtbahRPdo1CkRoEl0V3oO8Em+ZgwjOrQtEIugSnzShw1s8AR7Ylft15j+PL3UvKDtocm7
+fBc3eTC0ipfsoYu+jQjzsP8zJm0kx9G6aloJW3d78iEgtBy3txh3Ge3j6XxQFGrSOWmOgbuUnqb
qQBHJpcEpzE6UjGD+K+V5RLXGL+Nvg0x2mdBIvq7oeCcIsrLbOZbL+dksjY/NXd8mICk+QYu96lO
so3RkaqRPYI5ozlbQ/G9N1iMiYt/IX+M2WkYfzBMiOFxZvhmSSQ9qeUTNP+jqQE3pMcvKvBnbQSq
gO0i2kfgZ/eNLZhgY7sCV1GvgVHIj5a+dr9blaPJSGOP7zmkjCXD1uoeqx7lxWLlJ+o9Q9Azsrrx
smEHPgcncH020y4cjIzacmGeB/4eKhkeQjKzhNHS7pEc3OlWnG1SuezxdPbMVi075Ch77uqsaaWv
9shIEBzQi9GKKpIotwjDAzOpfjqVtudYoZwbN50xAXIQbp3knK31xxLH6BRcflybVr3bwFQkcYbh
IATavjYee/N8imnN9NVJ1KR1VcxptUJdpjWQ69E0ibC1mzg7j2184jimXuTgraDrhbXX8+rcqSNS
lSkPmAe7y7R0v1Chydc1mPrqhVXan2ttW2QxaHg5v2YFZPvEdaeD1Md/qPx3+3JRNJJOKY3Ly2M3
o5hr7ZesS4bz1IMTtPBSgKDzqPJUzUG/RbYFTWQPcWmcknJBoFC3O2liWS06R0b4cdqgV8iTaH3L
iYNVPdTk+Nz23lY68POpl9UpEoWxfuzpONjlTav6CqMziAV7MHqNZeNrZSODhp36LSNQ6aqcJ0M/
EHDuDZzbdaKcVQJZTKFyQ0XdCsRQSkpWLIVla+6Ycuh9/v+7lZzTTtX4piaVEZjOnJ5Gr+f415lO
EY4xu4eppN8JUF7wxsyUEcy72WszBo4WO1Ls2/Ikh1M5LcwCSVatRcdP2V7SDkBTgW0IrSH0vpxR
2mLcrXkSdaWxo5/i2YXBXpbqOZej7/aM3SpWSv9dO25Sk3/tnWKLZbXiTU52RePsaUEKCzE+whp9
0vVlm3PGsAgumd+sCz/hW8btqZXbZunnQHMmZ0M2W9+lxNUMgx+FqLZuznMkdmRutEfipozful77
lcXJs6xvYYEWb5omfSW+D/Ek3Asg0ewbL8vM4QmvI36GVQ+I0a1wmuezVJYnScBY9cq9h1t03+uM
/a30Dko1YcPrLzOt80pP145uv7ertSUyixA7flvi5Vka4BesPI7GZeajHGferWkDJOKeumh6cmaR
hSSRsbKkCa5VWoCuqVc20CQYO6PF9qKs8BGx3NKhZ+bqRq9bjEz8mPGk/ONW6p45qRcDOhvHxszA
ft7s28n4qdnldKxIbzIitYRuDKNRVsck0a4oec9L3/yTZROJOvWy1BX/a028G04tQl1NftFcf+wb
ZHml4t45i7NdML4aS/N9GeKozYd7vMQg9lT3Q7IJy8L+UepVlK3pG0ZDb7sQMyCMGAJtHd6Skt5B
WjLwSVTEMnZpPzBWEAxrd58QKrnmYmJEy99kr9C1L1LSGm4/+GNt3yKZDszflJwdq4/DtUBUapBt
S+Rg7Sy4RJk2HAwbN4HtPqxxMu5zPXV9p+XnxPPI+WN9aa35J2GfHZYeRoLWnHm11ntz0Z/WEc/P
1J612cw22q0UWfbOU5Vh050b+SjtvLpIoPkqFplnQHgPCoszGafVDRq92i+JcZKxHa593x9KnRap
epojrTdeck/EQddbud85YJ97bz0hN3zDa3F2CdEFxKHR6NKQVqx9qcZeiMfUxhdihKPtbJgBi8wp
3ZalRD32CnX4sXVXwkvMgG1zldb0kjvWz8wofsb2cFURYB8bYzCxd63boRFbObaoXQliyOKTYyhl
y0boMJypcyxT5wun96s07TcjN4MZYkI9lHxvpnpsmfH113nYTPF01xoWuJBmjGo0vardh/bUkMGp
N3OKmGiwX8bOeHfFsncm70iDdtSCcu57lSTMkl1Y2eOgWAY9ypOKvFVlcMJJuruusP1aNQi4xG6N
SyVCunVxizrE9TwxnhDnvtXmVNOp16r5Zjaswe+ahXOVFSW52NuJqvn9aPvMI3VIbLLH2UijrOuP
XeYMKHySi6zILMBpPoOFjTqdI0gx6kz8xVHtUjyh2Xl1nEe7GCMnWfFdZeTbx5Jg0IOtgh0HcTx4
RcIJfccCcnKtboesdZs34MRadRbYQLzvWetG68oaoJWHuE42RVptpWlFsZKUKJHMfWHf0nMeci1v
ObCNU6/Jj6k5Eq4rG6M3kD504VxP27QuQw8kQK/w6IomOzqEGEjO7+JxIXEbM31pMxzokmJeI9PE
coOTo16GQ1Y4Z81uTrKKeaWXCDP5RvQm+Y85yHB3pMxFkkM+Ifxk6KANY6A0hTPUO8iqiMaSJjI8
dJJLX55RaEd1qXzQxmnfzm+BwPQGPejE9xsJ8pteXG+VJtko+FIqRiicWN2WnDLioj4IRf8w1zha
7eqsIk7VWB+XenitbTb1mn/JeuexI/NWZfW2insWXutcdvPBBj0+dvrGc73LoGMq46iC/zKqCnsn
BxX9i4KBR170YdiPmnrW1WyX1HVomAwl5fqxWhLNp4s+LOfqJGWFjrhqdtjbd23HgEwy3tq7H1R6
NXn7gjUpHup62UAK2hZE35lSYR2K9e6aVzlTNHN375glO0lxEE69WZ0EIvo4K9u1jc39mPCS5/q3
vO3PZbLQaBXfuYX6PinKsC1B7vp1O/6Q1ryLUQYJXE+Kuuyrqj+pN0RGZkW2MV4IFaZNoRZRnZnO
RjSGdrLa7qhMnk4doQ9ifsOLZOhwk+v2XVxwIG3V9drRUPtQe+WBil8epTaZLbDlqZtHzYBnt02f
mFCm2U3cNRoyYDOlYLKGcu6OVjFtFcXZ6LJO/LRQX+RNjODVobpYWEEILm+ycZpymDu2diR7NzT2
XupBUF/BZTJbO7XmcCzb76gy0F5p6qPNUlLN5Jnw7bo6gwJOSqqQBE2sLyULgPI4Z8uGWFQJCmGr
Gzvm9GR1xhnmY3zAGAvDUZhr4FbmyIEWzk8hY2pDCQYeckoP5pg3IegewgGmakljlC+Vym5bdOKE
pWjXq6xn1ErOGNrfO/yuncJYHtAD/oJGzTgWj3fW6N3buODI1+GTohupaLT72rqBqPnaqnw+mNVy
adzmkYyudmhl+ky6sj6x1JF604YyWIllJ+IXf1wdTp2K8k0W87uVFMdF5zjVti7jxuIt8VzSD0l1
zJdlW/fiinyTiVh95w1ZJEiMUdeaQvKd0VxxR9OM161VDlhJXwteDHJeK+AE2qaRZ+MhvDMSAjXX
HnR/psG6spfaj23r7I7pdrUsgm7tLTNuiQDKHrs5swn4jYVEbq4rb602lsGcE/d3XWwfYm3eKx5Z
GEe9tosO8mSqtqaFW4DFx0WUaJL0j7E0hTkBvy0XEo2FccloMyal2QUlPDw/V7prasrv0tB/dLK0
nsyqvWnF3SrohrniUZYETjbtTg2eSRWKHmWDvWuVxBfudunQwJX1Npkn6yg8+UoN3d1lqmmFjdGQ
qrOJZU0yo9+ktxwTcQsIxzqk2kPYRoo+5F3bFEn2qMrme78ODWlbxIM0gbzEjdgg7U1ojkgAlig7
0OakHxbF2ihr6hIVOttVo99MNZAEIekpPOV5MZubdcfayLnf4aGpoD1XmzlX9aCbVDtsCYxJqUBd
Zh/oy6kKDIuoN+2pu6YDkL6J5xy6M4X/lvy7ns8v8xhTZhpL3jNoUr7V0/yikudyyqoKyY5uDbvj
MOLMZxK0T2z4Q9gyURTabfWrMNclXPmCbApiAFiMnZ566OqoVrZN/D0x2jo0SXIFulfeSw/gb28p
m1J0DIeLqEqX10bSt5smJ3dGmEMEg9jqI11m0KjKx7SqV7VP9kubvXgNJ65MR7ZTxgYbbLEee336
sDLP248i3y66RwnK3NZrX5F90t/b2DPOMfO67yAHfuCSDQQZCYtZu2DU66szZ895UZzGdDmlhbHR
V4oMiV5yqltbRN8OGclFCUYn3dLNfQCJ9E+a52eLEtNB4KLkqPPL64wIT/lGNdsXDTBGmGQFdvNF
P6JnZ4pxOtdTvO2sYmMg8oPD+tYkt+AmzykhmXBdbnluQ5P/NHnxllrtm50pkaJN92XXPmj6dMzJ
x/V68TRMWLxGb+PFgsHdLr9LquQhTzKm//Qusqv0IBpExPk4k21KHpmmvI6yfKpbLkQqPgnctTku
DJFSJUCJrGYHp+ufM2xrvWcdzYzSTNnLh0qbXCaYlCVkQvOjrwkI3OzmsIhbHchu9S5G9Tvpvu7Y
TSwSk2P5hcJ35NjKrVD8C8cpAMU0DxMMd6yJCNAdBxoArlwS0VpxNNe23RTEabRSZlmg1+69K4oo
p+xfaMlmGtV53yjpg2xbnE7gcZTuTmncs9Bj7rC+1sMaast6nbOOYTreOKMycLnj6UXic5Bedccw
8M+GM5c1I2Ie1fzDWuV3MyY/1jAcH5WTu7KcxlvoMpsykbg3DW9LCzJjhmz1ciK7VILl8OkeencG
UhD2q7B7i+GyPJrd9VFxlg9voGY2D8leNcsftikLv5nXPnBNUuFCT968VsgwrvLVn2lHYlY1oc7K
zHnkqeOrYo1R72EzbK3L0MvkDcQCefJ47ynmIx2FYyhE1u6odZ7iASzDoMf3ljrBSnX3CZMxh555
81AZ1FcUneFcssJZJW0A9OAcREXWQUkEEK20/ZgoUGzXWDnnzvTcrSXnZZIfyAQeMtFe6abdyNKc
T3OlU4x3gC1Onn3EAhdK3fpZMkuV5uqR7SpEAX6acXSBR/GRrdfk3zCkuvN3NV2ittQfEExpERy/
Z2vx7lZ7pRelOpDFYpuEYqkCFveSZDsjiVm9OrJ7pcVIuGxla9nURJp7K56uDDHhsdP0sKdx1U+M
4W7h02YAWQmrpYjIQJ2Y9CKW8LRNPCZBL3S6TuPW9hXPzHeNa77qnTCinAwaCaFvfPibNhZnIfPL
tIgxSMzGeeU/JcrxrrnZbRmunjdwPwQQDTv1Y81+KBoOAGgDm01N+mTUNAIHTyS+U5d7YdVbMSuX
WprJjum7Z3a/1q/SfGsP61UO/Q+zju9GVXk16RyhjSz/vormkmTj/5F2Zs1xIl2Y/kVEAMl6W1B7
aV8s+YaQ3DYJyb7Dr5+n+mKiXVJI8c30bdumgCTznPNut72KbubRjwIyracVu/xvzAlfq9zeNJN+
u0BT2c1Dt1Ig/SN98VCUbVBMxm6J7Q0uyqvGOY8LFq0L3OWtIX0Hk4OruKyCvFgg1E0mlfd8D5c6
tCbm4+Xo8zkDixGgLNkq5Qvqond3ApXUAamfCQ1d171VhzURwhP+iKbV/bTr+NCw105F/49a5KGo
9d9TdP5SZ/seuQs0Z/8mbpp1LeiDEnTZ7D0Vf7WJAo6+HfMmAqUXb9v7xR9altumi04pfvuzr785
JgU5k0jUmRXimOqYZMnt7AlqIzH+YGY5ABJ7ezWABhuy+Mc5u4CWIAZdiyVCZIKsJeLVsFBo2Q0T
pki9jf54X3gVLSda8ZoIX7x1rtUsAlNE70M3/nC69pme8ljYKmwR09N+7ePU2Tt5/2gWTlB788GH
hrNKJ7Vt5go+kPPQliw1kR/wQb0eC5oOvMdth64miuYnKM6hUMO5+BPPUwLS4vYAFBaZqOOWNaYC
KYnYsf1Htsg16Oy+VfKqL/W39gxFdsr12PKHvTTah3ap7pEY72OZ7iIxh045nGLSqI2+/BkL+yAi
mj7X2aSVdVLIKv2uP9aDsR0HmjJtsPduSrUbtRbzyGQtrRYYgzytoPPrFzxy/+jwLUnbe5OmiydM
GZradCe6ZOdNwAVtfuoqY1M7xs4mpCppJAhodIJD+JR69hEvN2zFkooJqXSWYMrnGyxjN3min/yC
IRxrt8i6qwHTSYgOh6kX964/hW5tP8RdAoQ85atMd7ctWd/NUK6jRG2lHE70J0Rpqv0oO1YFSAn4
7ST1abWAVE19Tl+jtimjgMnWgkVG15VOqm2+PMSEGuo9E9u8JAfTTbQj0GtYTwQb5saTiCMShauD
NScbvW5uut6iQmV3aFo/1Cw283QuwjyLwlxjJFFDddE0a+PK9ql3ZwAQPrYGry2Cw48EMt5qC9UL
7Hs82pqakQBqlaHYmlKd6HMRiTs7XHSPBO0FXh0xyRpYzcU/edRRp07HfPHuYts5YM3GwGvuCRpi
wHweB3Y0uIzXD4U9PsHHONHR7YcE3Y1DKQNbPsAF9UYM2lXkpqdiXPYWMZarNh5+FxZz3rI48RL3
Prngdm9vs4G5stuyO0SpcdIY/GFEsS+95XYqYBfgsbLv84o8ACt6yBUsjEG3N9iKU0R70WOcqmEV
K+vO0Iu91Ig8AQW41qZpayrtT1XJn0xxabUz+GUKYlzW+d2JlOXNuBjA0TpALRNEDouNobXahuEO
CMm8TIfacu8Xm/RBYRannOYBM8UAFHPXpoJVptkptl58pZps9hMKz1nK+yyfMUE8s+9cwAgSO4fk
zlVklBgM7SvLoHeRz7oU+5TfGWF256W2t7LM8ror8Uuwet6dGn6VRhVi//E6LURa6Mk1yEQwZNHD
YuYBRfV2NgemqPJmGrRQT2TYeNopM82t1VrXeW4GGNi/mLAPMs0IssV+ruv51Jr5phnFJm6otiWm
VZxQcTCZ7kOemqu4je8GzeAnVKdkIih9WH61fRX2lTo5xuheq2k82hWaDEgpN3nWBAiTN2BfHHTp
rsmoCz36DbvVrmxy3RjNqEeRquvYhl9Y2tMqqkY3yChI6a7cA8DHEflsvwPlIfdbH5gXJvNT7tAJ
aZm9V8j9MPURv0qhk9bNNY5MDFZ+3T8LmWyjzl93gjCfCjpDqCXV02I512Jsr7yFJlcac9jrlR5g
80+6mXnKPLIU7EGIq0nn1F6ix1YAsHhac/JbuhqzHteNym7sHjp+x7rAzkMPKnLM6Ux3idYcRFJs
e8v/1ZrJ2m+0Gwe5OnrUdSUjemp/Zc7VqZC5BP0Wz1EzP+NhoFb1MBxxpX+MXXkdJe1xytVLz9zT
ZaAJeneHvRC+GI0kHDVrH2Dd7iF4rbOc0DIK2A1+i78n1znoZnuXxehXNF4dRyQTUBJ/o4peZRSr
OnPu64ZWilIIYgUxbdoTniL7NhlveUFw8kfzl9XKrbukRuDPGm3QuZsqrXxjVg1lVLYmpKjBfj6t
A51ecBtrkR4ki/U7wtU2aG24mo4M50ma51UNututOc62bWYG/dwtsDeL49yO9UMik42Z0qhPzrCP
l+ndgpkSDm72h2VjYrHZ31azHRquFgfuuMxAfdQitsV6gghmbpiJj88zG1toLV2yGhu19pJWW0GK
qVayGduVBrcDy4flRhvq27pgQOeLw9iJd4ewu3XhUIw5RrUpR7htFsF9N+QrHqSC+UFURXJIpb1d
dARQmsnIfPRSIFgUYWEDjMlnj8nPLO/1sn7xlDiphWHhBD6k+h9gWj97S7zn8M2uqTbInVf5JgFi
PQH1kO3e6r9QPa9Tr7slA+d56SA9lI7B7nbO756CKS1rig1jWk9FeT0wuqsqDBKdxLgG7ZcYWxX3
+UKvpjfGzkgSqEwzyXVaITdizA4mVgngLOktyeqrsW+TnTkOZlgRCElu4gZa1TPeGdY6dbJdg2Iq
IFX6xnfiq1irTu5IxjhTROCa2JupAQEvErL9OOoJNO5toTb2WE9rOafYs0zPk1b8MRvzTVcJO2d1
11jsg6ZFwG1P0rLT32XdtKuE/aNhIgwNIV5PC1SqQlvXhdpYTXbX+kwal94P/VH9NEYbQWv7VM5R
w+LtvTPP+roerACO6yby54fc/7eZIyI5kc4KvP3FK2hGJjBio07kVp/lXjMM5hD9PfHPwTSJY2Xy
3VWRs1mQRBRF8jSTMNU5r0QKKM7J+ClrepZ6a1dhqpm0hYUXb2r4x8EQC47yoX5iR1Cr3NPP6T1n
FNGqiiTUfL0i7yYxTyPh3ZhiaT2rrhvCyupeHFU+p56KQvgQxqp0y2TTDFW6aRCzilhtu7jK1v7c
e+FSMvFbBnvTInZtiPeAusPglNTwYo76Xe5Gd/QsNQxR/Q0q5MHs2acHDEgFdfzPaI7WI6mHaSN3
Rpv9I0CIVoun3KslgwBdRySoUz5vJUbIN9lwNouFpNEK+30a5u4emsdO5I3DmFg8NHzR3kg8YWHj
Tqy16qgtFIaNQ7RTPMhHlrl+7bX1vNe78gle01XHtr8C/b/pp/Fp8bo6ENFU0uCAqAn3YWrLdZL7
PZDJDH5e5rddvtySWHxVzkUZ9KIm3Hm5zqHvBLE2xEFMGpQbd4+ZNfNHvcelN+wwke0AZgDC5JRa
t8aKixlUkf+IlMnYw2h/CjtdO2V79BhnwulZ2aMcmX6iN2HM1UL0YBbsYK4PzotfEDgUzz/O7PiY
+epgd5AFq5RUB2A9uIKz/zh31i51PCYhTrKrNB1RvQcxpLLMN01WGFM1D0bfTmvkmweRAZ2aXatC
e0y8U9nA9SYt/Y4M3W09yhel04c5VDhpVryys9wPxWxfwQIM/DGVa9rBh6FImCFb+hh4HmgxzURQ
LgkxdACpIf6lKV0pk0RfFDNFmlp+gdqKlQ4n6zrpl3sB8bSnoItaMCJ9BL9QzvxEVs8P184PJdR6
WU0H+MqBPjfb2Oj1IANNJHh9naVOSBLmsHGhuWNZuU3yMeyl/zSNRXtwjfEZQ5ufWT7+SX0odWL0
D8sI/SelADBn/5nW66h5+Vkwx2QHhqvs/L1fmDB/27u0Gtal7HcyJZ/eMnFvzIebuTXhSDhrUeHl
Us06QXelq0I3r7B8lOmNnItNZXhHW8+35WS8Z7WB4zGTqTbIKuRUTM3D1EsgIUi92pomedSLJwys
u41nGRkIusdjiskhoB0kXC0GHJRquSc29G6aIhHgknEkfLsIUz3HfbEgD5zds950s0N0t721lwlK
RhcrYHFOp0FSMyaOfqqtHjaHtc1TWNGpNYRenj6kjfHDrIp1MeL56DlXbo94QbNMqGnLg9Zp0Yov
B7iL2uPAlMUJKGSZ1FMs+1D8WZhXes39NK3VB1AGslWv6SevARRwUrhYWKW3a5yz57D0gNWRIa5G
oWhpFqYsuk8qYeowy8mhhXY3bsYGqwgS3ClVcvCNHfP+ZSxC4fVvjRCbQuFK1JSBaOcwm+w/qcqP
kUtS09zS3k0l/hHxWAWlau9ngXi2E8auVuK346KT13R9xtnUL4NRRHjmxsqGWxVpIYdDGXa9MVwn
rgD7Lr2Vl0C+HlMmBucEApNKU7Xjq6yrX8z2R9630xPebTw4TcGm5oAsdo79e5gLqFAGX3LuuYxt
OlECKOsvspsfCzoVvYFtZ/tb/BUhyckTfoP/TKn6FXVl6Kb9Vohmk6FkgUnSrvWoHN6GtDu2fsy0
nhSqR0ys7hSgua4ZG6e3T03hmI9KVycz02+8goleypDuyNsxQ57+DgspzKsyJAlEDGJC7sSn2dYI
/4rv5JhduRzNDHlxUufkE3rZbYpqup7G6H2yxgfN1Y7pwBdDXCKhp35O01O+8rzWjeeRzqa85gCd
M0QXdhqUnQAgi2fKoidctG4mIlnozeXGFBajfEx7GS3I0IVvxUQs0h8NGyBV0L8x2Yxafjfvgb52
n7o1ZP2ufRCE0IeRleyKRTtoZIelOH8zSJ7ucRZ+Q4d51QNhQ07aVXZ3u4wJltYJfZd0VRZ0Tkmc
UE0TFPFqDZ+TreIw1VGSDS0RJb35ksc18yFcXHBpNRSQAuWWiuqdMaubCGhq3/XEMeozsUaRTE56
m+4Ux1li5jG6S0xSRfXTMbLfo10YBzWnJF6YU73B1PsPg61xq/piB1zys8/1vfKz+6SAKVEmNTb1
bsJoLn7tBp5R6e0AlQamf9p6cv0goTrh034xNeu1l5AjpUtm6RIbr/ZZ9h1l9QkuGUWREW2KPg+H
Ol3PBKrPrUVs3vw42DUObxoDSKyBtl6TP3VW95sW+UdnTMessx9Hwu6LeuxWmKEcISDuHQc6C6hL
2jYixOrj0UZSBh2QFVNpFMBSlPq6dp1b18IXS6Nk9DqnAUpHRUExexIJDM2u96+rBGQ+xrBxqPlb
YFcZNcuUJtZ6dCS4Ow1B2HfNs5MZYJWlzdbXA0rlfRL4Wfwci/xPapT3BQXZalDVPXPZrYhwfqmT
6ynpdog6FYJEyDjOUvxos5mozUrQLM7jT/Ql6apmdQG5xXD86B8K5FxqTvhDjbtNIeYU8XyUEQy/
CRGO1V3x/065ZwTtlAJX1EFfJeicorsBKZa3JMfak4wXk2rvViV2wX6En2A0BLVhviaO5mwg2poh
Z1FgZ8hOPEmj35JQPDr8f797N1I3XpXC3xL3/Do3ybWWsDf1jvXLQRgDYbR6c1071FLRHaYWEoWl
DUe0W2NA/OlLa0wkpDSYF+RgNpIuFbPRV79irFsaDrZR0P3dntM3Y3AOXXvWkx8cSqHdFpvE9YLU
dO7t2oXaXEKkSH3xasXy3Wl7uKcFXgKm2xoEnCq5SlD8BkyNnPUomjv8g7GqpOzdNDACgACN/eBH
j5k9njy34xGjJ8GqBaeB9Bi1Ea+u6nZTU4WyqW/LTP6sszJdyZmWcczrqw5WzUqv+pesXfx1Ckhk
8u+u2rz8gVQdlNCxSNHor3yP6fio4VigirdO1KEPzkI21h876h+tyXkgQmod4XdLaZHdabFx6/T9
KYucXWro28j2sJtP05VdILJTqAbgUGJMIujooBgP204QkmmJBTZB9FxN8aFXDOBdsz4ooU6qE7vJ
xhamgWvauuFAodQmMSzj4o9msQ0YMt61lnMrB3vgqc+cxSJs3OoAgPACcaFZsQx4v1BINEPCQBkP
TjHqu0RUr11rbZGh8pwzte86cWO6xtaoh3w9sYOWdn0QEDoNh8GlWPD55WwWAodmVHBiuabt2VSa
/Uc2Q8/HqTbMV24aqfMvueD2810Kwc+KmrdaWGt9NG+qeAn7BdMm1saNncAnmrIr8nbOBA9I4nl8
g7z0tHS1fqJBFVvp6cHsVrDIpp9+bh8bpd/1Bl+ActxjRNOVu/IHv+IZCf5pwlRzpU0eNYyY6akh
zxDGujeK6MZGsImUqtOOyjSGkyyjozlAd4jwG2sy4qqQfcRrkxH7EXJFDbgOf2mexHOjyR5+OqIh
IKebhnMxcMvyPsLKIExa0UMG9Kh3aL2vx5ESKjenhLdj/lmi/rDwVkJ3sNeqzc/EgZhavIMuW1No
x6NL3Ybv3aQ1KxisG2cy/oyYParOOMVTejXN3jNqezaQDtnLRKjKhp09hzklmwACwJtXO3sTEIkQ
s61uzddicRj4amFflE9dtdyJ2IBLkx1mAOYV38B6zsx5y3c2Mymg2ZpRIZzT0l+h7YeTFh/syLzX
EpchS9dc2agD701KJqhDhb6DLFuu3PZsDlEnqFFkuqkG2TNWScpVgq05ucIIz/3p4HvVTQc5tlP6
yUn0P5pb/nar6rcjuj9syvHW9HEWzDtgP7roxr5n6woaE6i7eocedmczTQdhPGXTFDrxu+ZGYVtq
a6lp4BB8GrncxaiT6JGPlpZTuRH95C2YASRdWNn5SdnVtSNBnFP/rVfebhoTsYoJhAohSzzSiN0A
xa1G4Df8wZMTpcMtZs3vPhDPqpAjbDGNtOpaB4roOiCTatBBB2Ff9/p2aYBunPhRE+qt8zVvvTTl
j0wxxxL5K/Sg66VsTmatr0uNbaZmUfS9/95U+I2qJEaTVhQQB3FGYaxUaS2ZzxpjsHzHrO1qiIAm
McSL8cXwrvEA185U7iuYvkExJO/RAPmxauHMqgPkgjWWQw8YFqxTnzltJbGWNp+iqjjBPJFU5HBl
cc0HQmQ0WlughySZgF3jU89hYMXLCfDglFYyZoBZbSfdOhRjeV/y3edVc9PXI5pjdecU9XpwJ6Cx
5gyjJoiXlk0xWU9MvObVXMp7O2Nx9pF/PVjlCeMgXCshVGXmm8IxyJ3Uq5bGV+agefQa7U8LWGjO
FRgvDCzVbuyie/Am7SVBh7VSMTB05gJZxd34s8+6X2M531uJdiW9aevlDBNVHJZKwB5H1rpSnfZb
byEuseCfFU15sMCtrxOeDwxfC5aR4BcjDyandJ7BXWdAzSl+wUT8VJXMJhNTv46N5Oj30bLtXfbm
voG55o4VnEhdQKhuxWuRsjvkuYLWbJfMFosUNZAOZNim493Sp8Mhm4b84KXmi18YT3WHpKEX+063
rmYBrZpMFUa7ifUzxhU+mGoIpdHcrj13WQMi3je0xdf0cs7aG503iVTkGwuUj84QiOqJvQJaAFLy
L2OLI0lalLJUfGBona2NaE4ecdFIg0nrnW88SD6agKAfxsQMyxXcJD/YZpfeWCQ5uymG+CMENSfL
7hLdH78xCvjEoACbde4HBxBu59LwkGUpFX7BdEwFnK8CpfR61vMUtr16mXJHrIg7+i7b6bM7+68b
w4UpQm/x4Wo2Z4kaJSnAdWoQEEeMn1l/Y3QozgYWFx4IWPcyCPVwRMUh58LHRap0kQ3OInvY1cNz
5jCbCs9Wu3HY2mLJN12pcJRMklbBl8eBiC6SVprRf+nC3h6WHMkDtkvXiHrs18yuzGeZg2zJ1vMB
3poqpZjCOGwK/FghKHNUljMoLXLvn16prsPyNIlNIKgUUWIyW/N74Qw53DGz6QUjhTnqVn62IBHS
VOGV3xitfLQHcs5mPYKAHpYPb/hvA4iK9DCvTroKq4sxWbeVg0S4TJAdN2V9b0bxvP3aZOOT14qX
COaCHgYvWHpc+Hlw0i5xPStYmcoRzB0Xn/4mK6fF/eYj/ORCpo7BlikcbLlxI/37xgY4RTZeWNG+
ysvlJe2xA+Rd1YDpX9/QR9cQfBJZNed4X7KT3Yt1mhcN/qZxne9RGiZI5MkdC1t9SmvQPw441GNt
0W+I3GqTE4eK+ObyH/caCmLbIReSgGjfuIyksecSzUHe+jtmlVDIMKxjcxT1xh0Bqr++04+WlAQC
/Odal6EAMeeiKfo82+t198uPnWhNVA6xLKk3BmDtMKDwCmCALIujA5d2t4hm+vH1b/jkdnnEnvAw
qHQZwV58q+ZEPY/7ak4RlfdWkPZx5AYUT7RPHUipWH99uY8bH3fs6SbuTvY5yFlcLKJYQ2kP7X8f
aW6/8RMyIKfek8yVQaQtyy6gf1NxfH3Rj2Y/54DGs2MX1tsGnoB/XxSEuRxN00v3g1M6IfYg0b4j
Co3jteeDIULrgOYKafJoeJRkufmdhda/xlV/b4g+GpWzbz6GyA5b/t8/wPNhgOQD3gZtrsvHAghl
pS16/ZzV8/RrMeis5ihFgxnR6Y5GQq5rnkxAKPgl4yY8P/3/PY6LX+NGdpV5c4wIysXhY1eKaLm1
vLoztpO0neqoNY1j7e0x9UGPU9D+lb/MEAS//hWfLn6scHkegiNXF5f7SdQlmtBqf4fbVX9bWune
qcFXpwUNQA0dN6sxJwF6pfdWt2lT2t986J+sCtdwdKoK32VlORdLER5YETG7iiBdFNUVYfR0qgSO
XVkNzrzM5fUVHWz1w1w67LT1ztj/7/ePmb+pmwCJtksX9PeicPJC4XLqFIfBxY+3rGBdp4VvrVTR
idtpcH4ytX/xMROCESj/5WQV37yCT759j4k3YTMmXqrupW+5M45YVtRJsi9bo3kE8kCvruXp9aDV
8+7ru/3sUmSf4LIv4Mo4+oXnVbLgqyaEIw9DgZ9agy6kCHKjJU0TBmv6zUn1yZv1z7dDQqqJAk1c
+E6JyYVqQMm6N+xC8SoR085G0awToyquNDSUgIYW7ahbozlNOucbK9ePFYCPBy5wgkXeOWbrl1vq
6OkLu0hyyOFbrCO7N9ctFLmVNi/JxlXWy9eP9pPzEsdYQXIQK4nd7aLgQK2rFsZQ7n5x8yuRhH5y
jRF+ykDGdALON+2agsf67pj89Cb/71Ut/eLr8WFfFS28x0M3YHB/QGYLql8yersV6HLLY1rQXn/z
xX7cMiz9nNdj8LXg28Yh8vcnU/me0mdsmQ4eRKr4xeu0Wt/Y5VJiWyNlaoDym2hptKk371EP9pSa
ibmUq7kq+uWbuss43+Hlpk6sFNF8lold4WXhlcW2jy5/KfB0LmBJS81KzXXTeTWx3Xh2RLHEFmnS
mRayxsm6RLqTGPhHLED+G4WUoGB0r2GgVXq8n28e1Sc+ZPiPnWMtMBPGi/TSZC4y4CrD+PX32YIn
ZNDCIRifKLbVQzTa3s/OwNBlNadzba+7rs+wGfOX5iCJaMBKJIFNvRvqBkymi/OrRMcOo2kJvgqM
tCZoxdennIZ0slA8amUz3UOCsg5GWQ7f5ZOdj+bLh+ydA/vwTDfx7r7YJEszZ0hrptEerGS+Q3EC
UZBzSfsu6PLT65DdQHFw9oC8DKcuF33xkmxMDu3Z7hbQCoB+0y+SAfjXX+uHjdA4R46w5QsbORcf
7N9LuBycKSrHwd+VFnYMbm9newdwag9j1l5/fakPG8P5Ui61NHExFO2XS2Acp7gHyy0OjBW0jVYv
gs+UkZ9PhPDa72CLemUDfSBxvznaPhR5Fxe+eGk9fIYKN7QY1Js0c02P8itEPnMIlgybA0egEMKR
9s33+GHTP18Ux1kimjxwFffiokNVFLkPbHYgKs+DvSBhS4yZuUcHn69LT3uLUPxsiVpZ1kXj69/E
b3zYDrk64bY+FhlELLqXftPWIAsfZo6262YUcmHRjebG7Fvnl43GzoWzPX2zjj4+Y1snkkono4ci
Aofyv9eRNS9pjFlcystNjJVeuO66md67fGJ+3wLmgQ03nHFfr6iPi9c2MKXUcek06W4v919Xh7JS
5GRkE3IWzbuYb9MPHAdgBLIXs8BvLvfhof6bReFhkUlp4DiXXooVOYxnUrO2W6xyuMvrKHExoyGY
G5pfJF+Zh3r65us7/OSxGobrmzqvE5Ny5+Lz9KJpxkCtNHZZZz7k0CtkiCip6zcxLKBDDIM+T74N
9f30oh57l+Ofu0FxcawNmMLpLjstRGwcD+ToHUUeuScl0Scq1Tt75S7RN8/241lq0I3oDk/27FWt
u+cf9R+3VS2zPCjcdDw2Jd/7bI7y1DbTOYbPUYE7+NjPNGBntdV6O+m73Rr/t+9Muz+a0p5/BIvX
Ogeb4Et78bhzFCttPuRyT51s79JcvmMLWoba4OOhreNzNOnAS3qv+8FSTdmb1XY/mhE3H69vjKOV
FG1YxTiKfL0IPlvmNg0hzbfHcr90eNZtaL9oH1FXtf7ZasntboYefCEap+Kb9fbppeiFTcJhGeBc
hlJwgmplr/FF4ctqQ62ol71hYOnO8Tx/M3P8uEHa55s5tzrcG8/77xfuW+gsjMJUexg3I3wO6ToM
xZHEGKsci9BuUxtM7oBtU/cdNxqje5yk1tjfbJSf3TApGBx81E5np9+/f4WQZd9gh+DvpswbUDuc
Hd+AWnU4CUO7ROM3z/djlcYKI1heF1RChFOY54P/P8uc6LBZMnTzdwgk0zWKfaTMvQN4nsKINAcT
F2bVTIGuRAFEjq3RoJVGUHbzn5adPMSLpflmGvHZE0AV8u+vYdTsXrRCNVLbjhCsaOcCJIL4pssd
vqz1BnXQd5knn13KY2SEUsvknV8a8M5OUURL33b7rIERh+ugtctIcCRtxPFO//s343ECM8z2HYMj
4u/n7MkByo0P12JpMiM0pdtsZvw4A0qBYfv1pT7UarxSvH2J+OLA9Smj/r5UFCX9yLggPxRVZr91
uo+80G+VXYZfX+ezp0dALTUhXt2efZkYLWVXaqCm3g4pu31V+HO61r3WCyOj+S7c77MTgHr9327i
PAs5l3L/WaURHlFLrY3Rbpk8GxdgG5dRiVMCVL4WBkgHYtcj8/r6/j47AnhRbAjnU8f17Ytzx8Rs
NVKej7qJEf27HeXrzI0gTmt2dHSdvvtT51J7YPALUOoBc50aa0GG9vWv+ORtmqZtcQZ4zOfsy9Tb
XM3g/6ah9jhsmr+LKZGbDu7O+9dX+VgL2wyUBUcsMxXdcy4fMGBlE1noLOrOmo4yRvqSWPjUeDYO
qFjd3cxq0QNVkF/99YU/O+JoDwFezub5FGwX52yWTt442423Y1Td0ix2jvrdRGkGgZoyK96m+jwQ
PBvleXLbcthaW2cet7PlacWmhyYPyXLM/4iotl6aDrHYN4//46kARIMTGunP9D5sFX+vPOmB77eE
2+/bFpqzmDK5zWTrbKICCi65wPNax+0/aBvj1fVjcf/10/n48rk6hz9gG9s02X1/X710SRRj1+BM
KrLoMGLUuq1jD1fRry/z8UvmMjY1DkGdvhDexaEz5TAnZnyhdipPagwHrMxD8TT59xi3pPKbJ/px
2suBY1o2/52Ha6y2v28Kyh27SiZQypdtlj6bhath29YuCeoDLOqMs045TjfYsfSvZy1Uvkbvj1op
S8v5ulU+wwDTH+FufP0QPn4CDu0RZfQ561LnKfz9s7oUXovZJHJv10CtvwvVGJiCpvYwBUmUIqSx
liyLty6Q4B9oVLWz/vr6xodynueik/5F3jg/BOv7v39AVVS8H/rfvU6cdH7Iyk54a11vR2/XxB6a
OuH35bhuYx/TzEn4Feugq7PBWc1zJ5znGv+icm32c1LceSNG4OsCwShqyLh041BErvEdtvbpq2TZ
nMOGofxSqf79kxufUHD4LOAF9og0tOtTnTleLLsGc0O7jqob6MLms+q7+DlpEdpvvD6fu5UnlHOz
pNHQZqtmdvr0m2f5yVfrE/WoMx+G7Kpfzo4NAgnxMTTdvVFiemDIklBgss13ztLXuxwKO5UOpatX
ErkK71H/pkD+ZCn5JhlcNmnlLPN/H9t/jqsxKepI1ELfy4F4Dt0kEHAA0QsyG4sFo8w4KDmg10QQ
aLuvF9HHg5IQRB3YjJqObevy26pSgaU/KUP7stCd3QgUvLHGCp80WoSbrlIIfwEwf/w/XNSjSWFo
Q4bG5cKNI/xvM9vWCMgbTbzenNfYLOhIcKVejSNqkQr/8e3X17yMr+dTAPwkw0AQFs6k0704nI2u
q3uWTnJgdJ7uSxd2xczFkJnjX4M2cAgMMIU1aUc/+tEecZoVkBClY4Yu/MzD1CRl4GitEYw27uXx
2bjGy+fvCpdP6mt+JhwGkmnIkjAuoa3IadjcnMbfl5kzIihCSCIVFpZZXZk3DtTOVYdPN1IAKJZN
NA47/FCNjQ/1eINZoxH0OUaKXz+6T3Z78D7sUxl8UlpcAsiFpRj0Nz27vemNGL2CnZcwd/z4F2mn
Uf3Ntvrpi3LAsc7Dd9ukpfl7j0hiHRdzrQNdHErcc/LWqfNVC1eVDjqZpvKw2C5esVNZN1upJ9oU
Dq0C1Wmqckanj7L8QFA1Sk2c5azo4JnS+YeiocVcwugREY1yGe3X//0RMRbUKfpowziO/v7NVhe3
stGwd0KfMpP8jmTpyZBwBqjX9ab45vg1P3sjzKJtVojgGV3GH7b92C+z5yV7nIYXEHy4rEXdsjXB
S9s1+vMMyPYjV30cHzB26PdVpjf1JlYVkq6uNfI7A2dODIQqRnvXFhYaPsK7Ys53kdmRXwE9y9iq
zmGHVnZnYWiVQqbd1vx590V42Kr3WcZGXJI9+c1+ZHx6a7x+WPY2nKHLWJ2oJMlOw/790A/qzRMi
DsYMEQRFPkIPpFdrDfMg/Cr/D2dn1hw3dmbbv+Kod7gBHIwdbT8g56Q4iKSo4QVBSRRm4GAefv1d
oH27lUgGs9V2uKLKkgoEcHCG79t7bUgPeQkSNbX1V5KVV2hqcadFI6IsChGeZU6XppA3NlcuCerk
09J403Rz/tF/m6WVugUkpVIRLcak/zplfg72a4DjfuH1vrUaIGJSKSZxcqGMcXodwtzKSYvo7QXA
RFZSlmLvAlWZxvsJeopNqshtlJTxw58PYSj/Do+eccV6d3pVWbai11vd53Sm1p8LUhPDz6mVOA9V
Yfva/fsXO3uUguouYp5XYc8cw3t6MTGglfUtHOl0xvsfbR3bNjo7fJGb969z9igNdMqUZtAOcVLR
lwd2uwaQ2TKfAj+AxJoZgXIlIgteqJqF/m2VaeCvcTjnGa02vbpUbz0by7TXTM4otjoXSrRlZSJm
W6ZLNl+HRBbDjSa7GkRfo++wm4oLs+Ybl2KTyRLO/6iy6osH2lJ+sYhoHg8cfBu5xqaUPQWjqtES
UTkRXRihr8e7kzYSWyXB9pcAWna/iO5O31+Mt2Jk80sc5CCrz01AaB+wXEO/ryCtfKfCy4W1SOtm
NkWDAFQNZIUJU7OccesXeXejuUWRYz7Npi+d8tHHOJh2uwATLbCnIVPSdQ98SdtEfmAg/VRLR3hR
b5emlw9+c+V0IehFn3iE1LEEAWpNE6sbpXKJf3Vaq5sR81UPrKNAbLx3MCaD4U0KqwIw1ljmpk8A
CqzplNfR2rHHWeYV9AivpLSKdB2asv5lgO9hJuwr3BhBTRDQyo+VFs9zTQ8tXZngIaGkk3gLbcid
tHXMuv0QaX5xqC1pfdMsM7txMgV+bEBOc7nKTBUc1DDGWbWtIXXJNfpv91OjBmhKaRGU0b5xQB/Q
1Y45R0PxRFQaonzDQ1xVKeAIJ8YfPLpz0EqPTuzCFvTsMMFYNWw2v3wsArLWYtIZ/LrNlGqqDmXc
Zp+AiPQbiYfN6xSSk7MCEvn7X+Y8nSxGEEoRCxWRQ2GYStfpCFLhdqsN3HCYHuYYwJ4YAV9oNgv+
MFXKz66tkcPBK58ubGZeP/nzC7PH4rKcQ5ZTgoqrDSVOPR7iMpPIbsFJueq0ERyeaNFmrDJ1cO/O
diH47pvCaHelAwz9/bt/63NFpco8y/dK53Ix2Sr2NOH1kuPBkNhj0hB3Cpz9Yd/pkX3hUudVKYPp
j/YS+2wHZaOx2E9ltEPbARnVYSpEtE99rfcgYWkP7ECrnQOv544GI2CNmOAJMBvGWoumSzI14+xt
awZLGRUbZgzC6Bb3W6mp5isSP6ZSZdI6KBkxiCtkHZV1YWY6f7Ac39A5ztpN8nDtxTBuYhiDupkW
h6wcrD3nquboBroJXEBpP73/Ds+/mNNLLZ6rWUW9Wg6DcxA1ygxX9nG/qro+2HdhLb6QGTL98d5o
DvklFJohQxWVw8zpN8MRdOytLiW5sjHFk6uydfAswqJ8CLOD0VxHeoJ1ryGk4IivirlKFkx/tpZo
E2YHFGr4MdT4pwhN5VOcm7PnvtPc4M9fAdI8FN+kqdnslhavwEdz3lk0t45OkLFNcuBg2QV2DkOf
9I/vv4K33jb6JxfhI7oMxEmnD4S4x8whq7rknoMYu3lefVGlohylgMD6/qXeetsmvf9ZYD7rGRZ3
Bc0mLZUihBylJM1d72su0A3HlM/8eD4LB3EO71/wfIKkskP9lh3ErDhYjmTmpAnGLVNE3ijjd8MJ
8g3r4JMCjmQ98oXhGBrdCy2tVyXX6eTIJ0MnicolyiB6HKcPVLLoF5i20+MQdFmxLqfSDmdYDrMC
+QvQHdM+y64SSpvVocGc9K0mi01bN3U3XonemFe7ppO3YZSpk9fFsmk3NhDBmaHWq7dDobQvCGLr
bMVYNgZoEmPyHSyxfgM0MTXgC7X2QdAwDr22aUlJqQEjQ3eN22MWk3+slmb3KcwsbBSRj7X1/Sf+
xtnbpAfP0J3rA8jNFmsSy11KuAMdPQVhe4QnNR6L3aBZLRD7yojIEaIeemtEkraujxfn0W5LKKL+
qBu3fZio1LAScqS8ztCb/0PZmzO4DUqcVuMsQzp9M5TLiAuigERd4Bf6AKIikn44QowZV7k0n4IU
Y49lt1jAjUh90lwgva0SVNs5ntJreye41vCJvf/Azj8/CmYaDQB22LOyfNEBtW1YcG1n2AdTGCkN
bVkp9drJSTzyqpa4iD+93GxX+e9HQKvq9BH0QQElj6nlEFUivs2MMog2qluBuGjawrx//97OvveT
i3HcO72Yq0Rkl1SKcugVFQKOVmYbPVCyn30bddfWENr/l5tDuPrahDMQsJ5eD/GfUdOcB7oYATQO
Sevbxg6A5FiZlAtT2fycTj7y+dYoGKPIsNjpLTUZKDfbhPkkxkiaE73AdjCHaSR+BZ20f/CAyRJL
sfj5JtB8TCDRhTs9m9i4PAmmDGVB98Bathv1qQ6pRbfOvg6lujfJkHlAcwCMwoxtr2gs8rhkKy9o
SM+G6nzRecM3Z4nOlz99vHj2WmtsCxB7vu98LHwr39DatzfjMGqXFsDzWZSL0aBiFSTnfT59nl6M
SBfVGHqO0o4e1y0Aoz7Rdi7JU8GmtKh171Lbkcx2UJzofmZ6tzNnLVWUlg3Mx77GPJn24X0AjGib
BSlsIL9x+n7nAJMZ0c9kxaNdCu1zTejgDW0I8jlMRaNCIzVwhQpW7Rwnc11991sNWf6QqMUV2GGf
yB9BfNQqiJXABzfJucUTZTBd1JXOi+FyhCEnZb/HKsJauZis2jhLDUR7/l7vZBStu0TRX7JBoXiP
IrEgtp7zMIAP3Whvwg6h6arLhbhVBfKQD2Q7mlikB4s000HmTn9BMPHW8KOHT/3GMdFyGvNI+a2K
o1a2nYkCuimmELkJ/F7eCplyVnRMwk5ttfOSbrjkmDjfhM9Dwib2m2Y+hX6x2D5wcITc1vn9wYW+
1AEPBNsY2oYk8SUrcuBJCqe8bezCi5pzQyaV+CFf3Jtu5djf3p/Z3nwAHIupH85bSXPxcrLeN5PS
DMNDYopW7Is6qF9UR8bhLlJBQHj49Dr7y1QWhf79/Su/UdrlKegs7birWGpfn9Jvz35ANt+ErvAP
FFu6DZiVIv4yBqB79ATsVZNJevVgQ0lBUNKdoRAJYVoDZNm4weBPrCML2VCtpRpEq0gDEobeqfv6
/s9ozB/ncuzObTWOw+LVNHU6PvzaqQs+NA6mpeH2204Qj+OkffCgD6BANqVMa2Ob126yG8FD/yQD
JZ68xtZThdJAGvzC5z19bVWfNK+ocbpvspNlv2dJL2KQF+b0ERV7gIQZNmK3KQnzOjipjJ7IrgIu
L4Bm9R7m5wHPSun4JA5R3/rehH5xK3UOF14RkRW4ju1+7nhKe/yluqUGvg+eceY1lTb16yaqSnMF
1d/9GKa24jzYQx4/F208PXaKkDapO3YZXtiuvjXBIvOzNWxP7J+W4g7SNssir6rgSLfdoNIePyF2
aD8rWTA8vv+Gzldme9Zo0rHSUbnxmhYvqG2LXAlQyutSimMowPmCE4MfU/ZD/JCQYnipKfPmFTlf
vG50bG3p64h7VZ1Q2ToE1uXGNVNTup8kDauczN01HdN69/4dnn+heOV0e1YZI5s8qw5AWamkACd0
zOq2VEipctt7TetlcCxVlR43J3V1xqX16YWl+bw4wvbfoOg+qxcwdy2XSTmmIlZLPz+C8M2P5CEo
wgPjoO7S2ld+OlGU214YkV1BJIlvfjP8xqxWRdqWHDaHtrHaS0feWbBw+jVSHmFc8SUKfiR3MVsD
8Owy183CY9VZAQnbLhiPwUp2pMZZ+zECNkLYIPE3VFlXdacQ4zm46oVT5luvH6k8lXgkb3Nd4XTA
WWlgRaRPBADHTXXXignURCMBQaydHqMIaOhBubDdf+uSnGcdh7/MZ7/FDkKpOg5pTWeDEU6tbU0J
9dE2E+wCgRluaLCXFw5+518vllcENbNsEpnF8nShZMqElz4fDpNqF/YHM+Xch1VO6cTGSSiuX5gs
znegNv9Bg8pGTGUnOt/+b+uA2Xc1CbcU/wy735BVdLTxhF+pcWFdTdWWM6/DMr3JNfnHLhuN67LL
pumMYIJe/+mFZ4YIkX99eGx0jk5eLH0ooOYkZo4SRKLGV5I//5a54jxRYdOif7q41RiUR6blQ3/I
dRvSjggr+tv0He4Gw6xoQbPWdxt7KAr/wjN+Q2vBvaJq0PEqCLotiysbZU1iAruNAxtE4DIpTIvU
HOS6HAm7AFowKLcuWW+3DWHTDQd7pVonVfvKs8/vAkePLm4Lz5fW338itA6nT78wC56PrzgHZhAi
fqIgXPV4KShHqhuCOSCKmTLbNR3ZHfjLAOpMKDjHoMgvrCDzCrGYVH57MmcftGm5dYk60D44ALMe
avIL67XQ5CQuvPu3rkNtW4WRjn+d5eP0flV3jIKRkPdD7XRg0/wAURI+ij8XrzDCtLnAygfFoW5x
GUzzoTWmY3ooxDB+acoiugtzkFN6DpaY7A24LYoLZju28i9+oWYXdnXzW1s+TQc2gW2w1Wd3tzha
QWvN9LbF6oOYYyKpTY3zTyYt/J8tgcwfpiHqLxV531gfqX+yg2SBRPm0bMSOCaYTJk2qyRoUSIgz
/bpK/RBwK7G8wteMvRGN/aXv6Y3RSy+PCZlbfP3v6dtsbYy+jR36BxjhDQUsi8QVLalWEx46zyUS
HB2WIbegRQi7cgQ2Ux9acpW5yuGPtgcUFI25uspRaW6T00k9/UHcoh7rwIcv4samWIFcx8Jlps2x
DWu5dhXdPDhWfUkotBjLc5EVdyJPm0sisl4+czKViiwf4b+1uQsWvBLVHcKB7sLZZHlOer3MrKAw
8R1RXDIWJe44cFryKM1pT+apdtXXFl22SNVB7RguPSO2rlkvUPBWqYmVg2l0NHPGu+Ir7eb9p/zq
l/5tXPOjUAq08ZITimUKEtZPH/Nk9wCVyyE6YqRBhjBIW38sSfdTvCp3AclJIlMinOW69YnqdGJt
Ard2H/QxCGi9CjNiToX6E3gD32awg9DQ1/uWfbv0WjnAIKeDGgEJCib9CaaZRkCXAtcWxobruTXw
Iqy0phNt2rJsP7pDT4A4QiBIMUUCqTBFAlvtJPqXW/SQ7pPfaBDI8NdpT7YEGkSxyu79VZkMQemJ
FmDghZ3Z4qt/fVEW8gQdfw1CvjOdUiBRlHHOPwZ2Gq19NdePrGVg/hSttqGECCBf77+Q8yvSxGem
Q/hGC4f9yun7cDsAXaaaRkfXHMluIIjywc3ibE66b9H3yuHCAJjf7+L9v15slnYyCpZWEh0nxcTB
KTz6PsXgxoYX0cVGvQ1SCy5RQuVs6oL0IO2suHDlxW7sdeThC7N1urHIbJdqROGrWjhKO4Qh4ZBo
HDUqMXCDRKwm7MF9fP+xLhU3/7oadTH+RqctulQsd7CEs94cUyB5kb9XEYJs2yLMtj0JaWnkwKTu
3Zo0jLhc4/11vak34ufKbhvKFVjU0q7Kd0ZNkBYVp0snr/NZh3adDdiCcgUT3ZI0UZDLa2tNkhxb
1Hs//BZ0SdXYl3bbbz1vRNOzTANFg7VU8qaBLHjaobOHaBMR81Fpt2yZxCEowdy9/7TPBzHnCMNi
n01HFpH4Yq3WQn8Io95w8I3oyq1mKIOHG7g7MnUQ65MI/Y8/mvncQm9/fnowdBZrBTcNqrxz7b1L
9WAPHSLa5Vajg5rU9W3vOPH39+9vsbN/HUxUuebjksHatLStZEHjZnUfZceEaPqd79M4Ghh515pZ
bITi3I2i35ZFSYDlr/cv/NZI4YMxTMYwTXV9oXzHo2XXoVar+0n1E0AvSJw70rPitL5QSV7SmF5v
kbWQFcGgmW0su0SstKaspJ8e27IK03VJOZHoK0MiPlT7WDwYdaGVq9EgxgWZytB7pRnAlzcC1Cn3
aVv3j4AL7A981l10yNF6OqDtlOBXFCgWVFXShH8iDY2cbZVLizw1Xwj4GYqf4VyI+smzkyD9GTZG
+mSFBdmhdVr9YG9HsSymCUxsRTSN1JDs8JLn443FGcMvEC8cjvhckLCczsAAwYu0KorkqClFRA0v
1vF5kQBSZ7Rg46YLvckgl5FeKMHL+gTxuxftj/ff8xuz8snPsFiVAe62MWlhcj+OloZbsWxBymZ2
FI5byG6FjxCnK6/BskMADgWpgxe2gW8McBejuUGVRMzlmcUqpOkAmnINESBFmfojtB/XC/KSDNHQ
vcelZ2xkTwjaiH/4gaJmc+FzXhZo5sHH+NbZSbL9pRc9b41/Ozl3tcIiqfN9TZnZrfLCiLY1ZUCQ
uazCrds129ogWMNRM6iACZB2+rXGrXAC5wIThNLs6fqI+hT3A1YnmhwY4u1lHa7zNb3tVYV9v2Np
615vwH/mg76llVSsMp9owsokk4+WBIlyM953BGJGuTtUUd+14oMVD998KgQ7oDndNhYVYNiJqJMm
TIwjwI9ipfLnvbru+mMI/PnKMjF8wLlXVmrZWTdRrPk7vXJob/ouC3ThEOUX5cmLpCu5iaYO7S/m
wD0c8H6tl4qzJsnZv055SpuYFMp1CMR+25GhwO5B6e8gSQOIHPXmWHKY4O+K8LGg1naV+rOqdjCR
T4y58yLaAUpzRn4sM8S4LWGhbgYZpfsY0fmeJNQvtbSg+QtVbniXw27yXZeeVuh8hDNKurAjhhuZ
BbbXRG59pRnlcJS6GV+FrVHkm8muMkz9Wrgis09sBtd9RgZQ30WFKdaR76RXNWQMIqJ7B2FcU3ql
EsOZSVv7xsXJR9xNWa6Rpxkvemiq28jo0LURw7mq0oQlOx3V7WhqOYRNvfQyCJTeyHb6Cq9Iu6K/
bRzqphoea2o0h5IMhU8TBkePpL3mYPKXL6rdk2VQdEkBdd4SNJ2tlgGfumWnklkxRSv0Uy3h5FCo
IeyX1wO6XBCnPK4qTNyDjRbpZpStea2S0c4mdwjbH2OfljdVb1RrAvNUj0JVsKKXjABABMaoIM7U
7IeyIQWqClT1MLjdkzJwS2Y0yNtCIx4iGJtxY1rQsFvpjHvZM1GWKoGyRU3f3iTpGLZkYt8mMeAh
tTOJN656czOR3Uyij43pJQmqayMGUVywoBIz4na3LuhQT8bWYwXBbE3kb7KvFdjBilm3DxaywV9N
X1nfsJJhYY8LQZZ1q+kP3Rjd9XXEZK/o8ZUKGWsbSRw45phsINl9J7zZh+arZB4beuI1oXXuJDjg
wkOeN5KE5YwUaXR1nYc6TYWoVknP7vNDk+MGCXISs1RrTskYWiDrMEv3VlPaV+YgYnIKxsI4VKGO
2hsJwyaoR7EzBjonkZWMG6b24Trp6XvhjB++zNaitTk6Gpg0tQT4XLkkKcR+7CWu9qxl0g3XGUi1
p5BsVeJCBhs6ddYc/bgJPgQR8UP8ZVgltdTWVkJQa1tD/FWlswOJ7s9ITGcDtkY8RxXQ8jqhPJu3
4lqfRtvr4CRxC3a6jtqu+aCQ50e8tqxv3GpQD73Z2juOR/a1ymC/C/E83LapnX1g7Ku30zhYH/10
KG+0oJmjmjXjMSRybC3DqTigxSmvWqn1qMT1cVPWE4to0djbro6/JoUxeAOt6c3kOsVLrri3BNjr
N6Rg21eNghY5sfrjJMr6Ki35rY4oCd6pnHwzGkazsia7ZhdOSM9asep0ExO9dA39O/pcUBC4dtxW
bu1OaNuAwtzHIO7Km4Sge2/KmB2HcfocOb3yDJVR3w+iYL4Ks+whjCKb0W+Fq8kU8oogT3IwdAjA
cPuc6w6D1m3c5toXa9Tll5LW8VU8uqThVMR86KHyNZfGT8hPX4kZcG7gENSUyDXJM8wIYBudkUgq
oPdWYEAkyA1ilaBbXDqcLU8R/1oNOCdR5cQRyBbsdGFq6TebkdTDo2Kak79B0et+SPNImfZJFIb5
qnMKEgwSfST3J6NGRYpeXI4PQEaKYjXZIRyaPKe84MSm3pL54Yp+PXY6ZO/39w/ntSNa8lR+2fky
jXC6OP051bgZzDR3/INV68NWK/0HkVTJ01C52bqpmmQrevxm719zsel/fTZo1ECioQbgJLPYszD5
RH4tbecwdBMFKzMgbNwz9LxvPUJPpy9hphOP+P41lzuF+aLowE2NMyzKHHZrpzfqE8PpEmfUHqI4
lLexKlmIjNBYWUTCbhXhDB4CZLEx+tpfjVZVribkJ16MiffCafZf+8LfTtLzj8LtUx7U2SZQU1ns
G23SwrBAl8pBCjcXe+BZxYcJujp5QWGgmZ7bKFkBS15YDzZnzYBuZkaDUhkmhe5SosY3lAPDK6Kr
Cc8cw5jtbQUVGrYhSrF+7yN2v4mqKP2gZ30HuzsjewxZi0UiWe8mFOF6UYBeDnpMRFtjqnx0CEqd
36VAneOV4JBLrhRMU46w+SB/kXHloqIg955AGLV71Ci2QIBmS/KgFu7ctSY/yF8NXedaa55z88sn
9h5VRxI1BFOHU454JnASMsCMkV1aX4py3LbCHK/y2CiJjsunmZQGDoJjQaf6zySZtGhf8Kyg5qpC
63YAzEXECifTq8Lospc0bzqiAfJZ+RZWKCj8yR7xFbAhMb0pdxziWxzQToju21b3WqF1DgzENOhX
bhsbPAeTJHBvSFqbQDKKb86G6NriQQ2I2wzKgfGYTIZETt8FNZT0IHL2SsLUtYuk0saeJp3oruq7
7KttD/2vFjVfSq5U5DxYqWxfbBHQkm/C3r5v4jS4KyGevlQAMuhUh4pagT5pchz4LXN+lRVo09zJ
JhO6op/3LaG6VHiBrPt+leMBnMPuNBIY/VaS6cn/YX8bRF88xFbffRFG138bokFBy6KQAsdcTOTJ
aiqgjLJ+1PdxFz/mNgGIKAky8RkSV70hGw9NDUeVviHgtIpqTxilBgDc5Ya6adRI83DNBDw2hNQj
zuadgkwfDH1NlKjNUPGcQJk8zgPHRulqr1MJooIg4Fj5DXxlSY5tkGJSSzrNboCt4BlYWVHlkrKj
iJBeKRxsy3OpJqqbxA1na1rbVh8iJ3LadVwP0/1UifxlGpW0WfmlQw+mjlO27nnyZZYqHkM2zNJj
XpP2oe71mSBppeOOyVj6npu1OuEJAacPsg865VPGO0RI0aAEJNYYf6BXxRS5SBqMQned+F2VrvhO
qpmRCBM1YpK2LpyS3pjxfv/il7NskQrIMtHQHjjzO5tBtPLZlWX8VOOGpopWVA/vz3av7s2TKQaU
LoI2WGPkUHE4X0zrGHtsxZCuhVo2T60VST/Wg1mbkI2nnsBTUqkb8iiMUIHD6meutdfVyvcCeHcJ
u1Y+gA11y5bAgbB5wAelbcOcptAg1emrnSoyYTKq9F1Vuq8Uo/I+HeyYiGvQDt+pBKrku8mULY4j
y92UEqvVpTFod6NViU+kaIfOnUsH96TjdT9rN2b71hOyi2BUaukBiV9/CP1REFNkG8U2pdHcrAc7
QF6QwDZxb7UAa2yNd3iObyVRc+ukQ/aIR6aFRCfTo2uJttiYnUhv1aYhTF2bHMyHIlXrki4ngTur
JHFq84M9DeJn7zP7eVMRsQ3AYUN5IcApgcQWbF3rmhXqKzDAWt+R3hUl/d3YaMqG5my5HWNp3SVB
a62IhSaROdez41jm+ee0lfouKhTjS+YM5pb8TpJouka/ZpMSZl4uNfyyOZGx26JUzAsEmLOTKGIJ
2gWzbMGaDUmLpa5TLI08ZgtX+VhB1Q9Spf5g6pm1f3+QLUoPSCLo+6ABp7KFbpIiyOmKiignosxN
36WsLKDYuV3vRmca1jlmRDIPjGGjTumwxt8uLyyh8wJ5MrrpvIhZ/D8vpDNf9PTKg1XyqQOyPYwi
k1/jIWXKLVLiR7BvG3fv3+XZp8uXhO8QcvHcmD8TvpZNwZTVAaxleFbkJrqmknJ2map81bdWPd6W
+KAO719zUVShls81Z5E7jXKB7FKc3l8tQjmpaHjIAWgszzEbnf2i3m+DEReV7Ic7p84Lr0vtYZcO
BJu8f/WzO2bi1tGEUqcwQFQt7ehhrXRpkxoJ1ifRYa6ynf5jnQCMWqEISQH9E/naXhiyb13Tnhk4
EN0pui+B9YYKQpB8VZJpEGTd2nIaPqG6YxOUyE84lpM/H0CIMWHbwWLk5LHcgUaVpRhJKqYDTj06
GA057FFMqKpW5dqFjecbH6PDFEx9avY1AZk8fZfIDvJxNEkyNFsUSxuWW0lIcht2l4hrZ4Nmvpvf
LrQ4cdQlRRIlrCH29bY9eh3hxtM19DMS0DI78K/MtiFrKMLSR4IipFhHG4cLspmzwwSMXe7SFBSc
waEs4Vtu1A1ysphoMmEGnwbC4iuvc8rpOoffej23sLd6FKKhen/Anj9iyJrMyKDm2N2joT59xEqo
yyBPdMGAZWvjaW0yPJqcnnbvX+Z81kG6jOTJZtAg2LTmF/BbrZGiAvsLzWgPOuHl67o1jWtsBv2+
w/V/Yb/wxh3R8IKlgjqWhpexmADGERNPy2M+xHrm3KWxljwo06j/8YeO7Bdby/zgOUAu+YdqETSY
K2P30POlk4FdyZdC6y0XcYzZXCPwG7fvP8HzITpf0LDphtDuYY06fYKZzt4MF2F76NEz7noEpzdg
Sr+ojlLQOCuaiJgUh9CGpCA5pbDNiyfP8yWLHwDgBY+Uzx9v5+kPMJYtVEKOwodRs+XKHgwNP3ke
XMMLLT2O2+NKSYU8Jmp9CVB9/mngIgfX/Cp6Zoqb3/hvg4egvkYfk8ghl9IpPvoadTM20GnyEeUG
9ny0Sd2dljeU7t5/5G/cMcZkDZ2eigj1bNDqMfwPjAzWoUozqiIkl1Nx/s4BkKgtaC7qlpZqtfb9
2LqgK3/ja2H1YvGC/jAzuRdDuFJFVqpdhWSPstonNioDjIqeqKYyMOyX92/y/HBPOxSWyfyxaDMu
eTGw8r4OzC70lcPkVtY+je1b2Tj1DVbmYW3oEV3SlGoxReRHTW01z24ExxeDCf/9n+ONe54l5LQj
5rqG7i6GlyZC240rSz84Dc1jUpH6eNzFaSwGuOSWml2YJZYNKHZgeMgdF5WYMQ/rZTs4j5ncp0RY
B2AbYq+lhNlyZL6xBqFcU+EPV3GCfr5HdOWJvoLSMo6X7LRv3fIcRsLSP2vqlr1506pCfogRogBl
/XWhUmDp87l6wrbpwtN97aCcbvuYCQX+CRoJ3PFSP4a/z637NjBxByh1fZWbqTWskHzY42qo0mra
4PfQ1ZesHmDqaSL+4fooDTnRmXL8qNBm0J5IHbCCPTXBdCBMEwjlhc/trZFIOwzVN/sLwHevdcHf
vvMwb+UEroN4rpF6TPWB1kM/Eo1aquuaXvuVq5bTqkporfTdn8+uBnMre1V2GSpdsdMpBj9bPYnB
YBm01VHuslo11+oYdPcdkQPBrqb8K74QBybAJ4VBNmD1192X97+ANxYu1pKZjT9bmc5AFlQiaEhk
uMlTI03Lld80dba19GBwLyzG85q+HAs4m/nO0HTS0V/c7NRNRdYNmn3oRicnELEOIco2bkUhqaVr
8RBUBX7e92/uXELK9zaX7oBqzurg5ZwWjxMSIKWyDi0aG8WD1yrA1maY3xjyTnpsWFGzPR1qrd/0
o0sr0GpJe0bBVZIELZvOYAr0k3/D2P/jx/CfwUtx96/brv/5X/zzD1a+CiFos/jHf97Kl/yhqV5e
mutn+V/zH/3v33r6B/95Hf2oirr41Sx/18kf4t//7+uvn5vnk3/Y5Oirx4/tSzXev9RkjL1egJ90
/p3/21/828vrv+VxlC//+OtH0eYYBu5fgqjI//r3Lx1+/uOveYH+j9//9f/+tZvnjD+Gkr7IvkfP
yz/x8lw3//hLsay/0x8G7MuaoMLmmJ11/cvrLzna3zFNkNhC2x781eu0lRdVE/7jL038ne0QrlI0
XGxVqI7/9be6aOdfUoy/cwpEOcKCyoZTwHn86///cCdv6X/e2t9IcL2j/97U//hLJ5ziZBTPaiYO
qvPV0Ibg4VhmK9hJFxF0GiVrUYblbZR1UWiDHhJRmn1UwSG6ykjUnt3kG5n0rf1Qs6QYe8BFhXkD
gX8gAjbobjVZ/pqm7iDs7hf1/EChD+9SgFTR5I9raIvRL2cIdm4cwnKr0geEMbfwPEyy3skfG+4J
0wEJLHxUa4ckyGH4enmk6+l20lRpekod0CvLRdN0jzlxjNOasOJyeMowXNQVHBBt0J/pZwCJK6EL
sgbFqgUwbCAomeIqZrKrdopcxYtyLajuWTCC+jBMOlmCet754ntXqC1l5jqPcP6JiO8D9zDhsxQX
4ePbbkdGvc9jyO+JrifFkCp1c68magkGjBJKuqKk0ptbPk0b9gltsXoTFGpCxO4Ud/pOc1tIIeFk
WRSwy7YgAoV+nooyorSKlZHEg3L0+yB0V/xo2GlDI7fpRXbSlxtKxijR6XATIpYEdltFq6zLUeN7
g5JE2WaUJEKs6yZtgmOc9nF8EzfuOD0V2J+j4IcK0+SbTeIUucedVbleXmbKRxMFTOQVA9T4OSKs
fpa+mfL/YORxQ0+EKsoR6Fm28y0IY9xDJVol/xsamyhXvaE2BqrnNWLmL8YI2PW6rMwwODSGkRTr
vCsmuTJqEWWscmFNJKNroGT3naGYPlc0qLXNaLVusbbw0VPmdpWymHLPVevpPvULgKGu3qjTI1KG
8itybQVbQC20JFsratw3W8XICUBnALjEJaP/5ZGi0HHuCKDu/JWM80p5QlZFS9CbSso3h2Sc8y2T
hPsrnT62d25fuewUzCZWUBZ0qUFYNEbmfZGpETVERYM4/6GFmROtBzUirJIxSmavQLNJETyO3V0H
e9Dat0rWVgfNnI98GT0QBYN6pJlriBBxU+81H2/IoQx1hxq70RfiWZDeGCLEsccGW0ybFPdDpE0R
qJMwMD8YoaySA5+pcNZNLGVRcCCYEipbXQCYbW1WQRXy6zDPVl3SueHOLOqa/XNaRYB5Wjfqvyej
sKdvQk1VnxhoxRQHh3sLtxn6k2nfJ0aK+KB31SD8hFg0nzZTYHf2xhdT+Nn1+1R7BuGVus9+U8fd
44h7fvjuI1yintpU0X1Nrbtagdl2AeLQqXAOfQ277co0i9Zej4qLGc6bxpLUDNb+vtlYIp3Sjwl4
k3AuBPvmnTLRnP3g1xG/p7R8N96pVpm7+lrh6SOMaOdkedontgSsp2ujtdb9ilKqOuEjOsSIiwoO
LjWl/pp1zh/7D3AJ/OQ+Ceisr4E/mxbMN7/st0aqxMYaBnAZfw7CcbyqE2kbq8zo0qcAAYa2GQh8
7lcit9voUNMpSD1wKdV4RXhlpT3TDv5/zJ3HktzImqVfZV4A1+CAQ22B0CJ1JpPcwDIpoB3KIZ9+
vui+ZlPkte6y2s22WGRmIADHL875Dkg2m5zCkfJWzF0ImnH46fs8wBcAMarcrE1ZxV04ab9TB38g
si8LraCovH0q8oUwXXu0nd1Y8zt/tYqlA96YoT0+md7sm1RJqS6/znPOtn4ktyI7J45AxkYOJN1o
rQCNbTPoI+3nYNpz8lLpDtTbOEu/R1nMMoLKspzF0D1Va9P03z2kNy9mbpVkbCo3OZNeIJBm543z
JS7Hgeq7kVVy7BVDw41oy4DKvGSHtB1c0/C2fc0ICWJdY3wtUhngO+00U3EAdHNoVl6+J6G9fQo4
apCurEgOIgdEKaJqbXZjmLijdYamXE5bzq0uI9y9L86DgvMFjGOE+G9Z6hJrVCIhmLkbibkUP1Ip
l09n7hAjjW4zXnCj4ifNjX567mRi4caJ54ee8cEQplNTJ4iRphx3dSNj1P7rUNjxFUQOecssGxCc
iMIq4q1bJLr/KEdJmj2TznnddFL2Mf7mui8OnrkGxWEdSWnGDWCZwIhZDeRJjiybkinskBcvW9/w
mvHkTlmpDjEIFZY/lpVcKgcdW3LgvuvaX7rNjOW15ybQuOAcUJQdwZCcJpqRYRwlVvCQmCkbOHGe
A7eNTDWdvCW2mfRbL3PrPzHQmSJv5Phj7KvZ9U7ZbnYMIIV95YZujx3flEZ2SBj1n2IC1rbmwP6C
l+87QacPPcIO1evHvEY5lNXcNIa5jpspXl2+D7skpVtfDSkuNypwSC86HaGW3Hu1eOuK9NkRix+K
hfz5bH7EckMsuGMlfBH9z2Q2PhLXvc9t3kwV1o10IWFc9MTxahrCizl18ottKXxaSownlEwHhW/8
7NuruXdam9dK6Ve7pEU0MfWsjm2jeJ6a4OzncgwREFtIllSzdWadvJtOMkQ+3wlDNL13itg7kTMd
7IVVJ4+aR5SxOimiTjhMqrqfhJuaO0Gi0N5Mmx+JU6mIvS10YZ6O7Vi4H5lRJBfSzuutxyPMvxwU
5AJXvMfMVfqh3+h78KLk75bqDtzAHMJDyZ7qLHPZ4jh3HPb6g9Lm3ViES36ofZqq4sXI0nI78V0T
q5yzsnLSj6BuxX1azXpP4E0fBpm85T7Xwc50Ouunzufifs2mXx6uhV1gLnmEYOZkVOmThRIAZMX4
OFompLNa2ftimJd9B2sx0k3zUdaFfFrSKYUuM1QnDQBtA+nWeV+0UZzVSu69obQ82ArtXSbUJ0oh
osib4bIarbfpRaU2qy3iqNdGQmtgFp/9aF5hRF58Ud1p9KgX1db5boybNjJqMKvB4n+Q3EtGn2Jj
b61dELHbOHvACLa8zTetDW5VB2V9mNHYWUP2wKWbLpJ7qp40RWLb/Kx4EkKwbQcCLg+6K9+61fqs
0/aQt3IKrb5kzLWesNk6G1QAl7UFNFBYwF+1oxDCqYeCUPIh8b5L3R9Zj+9SGxgSa54dOaussNK9
labVR24U3WFKkx+FR22g5srZTyiq9ohw3on1MLinxd6b2KEmNriYMd/7XhKlgwmsf/JvStj6iVr8
2Umsc7w2F7w7DPvijrBtvz/PwAjLgTPUyhMDWh6OHk0G8A4nonkwDJtHmGkW/CZZuXuhzHbXBEnw
IolSea7TvP9iSmt8Tmxt/gxUGj9ni8JbMts0bexZbwVwvMDAQrNavA4N3VrpucGuqnMM99Q56Tmg
hb7ECyXq2A3DB9Sd+dXL/OKJ/6V8YLCjNwBm0ivcCjtMyxmBUzL6PxvPzA42RdZBLUFzN1Rr8j7q
eLkrFnyqsVDuL1f6xYNWg964S9vWd9SiheTDChGHazfqSK9D/16ngZEebrxJ5zqPzYJOo4zB7SWY
DfqIgRKO0LKLg+GoqKM/K4OqNJJBgfDLd42k3MpuGZ+dJWWt34zaW448hqPejEPpZntnzFR+st1h
dr7VZebpS66Fm3NKyPprthgub9iSicoeRZISEt1dopImCurOcKMeOJYf4r1LHrOy55uu2wQCp8Uq
Fdn+MmdwgabBfBzMobsq7wZezTrNm6CRJ5O16BIWbecTQZlrYtgHr4+t28I3A31R0h1tVll1/d7r
Bz1GXTdwGSQ6gnKnKUkJ9KCusUJ/iMVnbbhfcl+orbRmwIq3xRFdynA/GcvWcDW6a3vQ0UhXseGR
nV+ruUO2OqGSzvvbvqcteANPhFZVSeVGjsurmMhs5uDYAclEz8WJA+Gl9GT6NM9d+6CSxT5TDDsc
xMRad6N5rAfzXTHZ3MytBX0hh+VRS/tNd7jAscDfW179XAFO+MZyojtR2/J61l29cRzoB8IwfgYA
2e5XMX7Uq/c5jf28BYuynPIswynnmure0ZU+V81YMbkJnCuFLFENVppFwVROr82yUKeys95RYVS/
1qBcdhziK3QVEg64L8tbJzGIx2bNHSRGQ7rNZWc80VGY2ykY0RnSP1E6Vj5Wslv4urdQ1NH2mMaJ
aSp5gkD1iVCfe+PIQNG8Uo71e9UqD+m+vMLLbcLW88aL5WH+qjpfFKE00QgHCoGrA4ZsM0uiqhiL
E42lxcVHjcq7Z/rR6mDaLv6c7zMVzwzEKz+qbf3G6ZDy4Xz2/bwyQD7cVdL54bVBhFkFMI4TjUtJ
dqfInhLb/ikW+VU54zOxI5yYGXHdlH5zGI/BVx1LhcIYyS3RfQEjGvRKqrK+WjYBsNDyRSi7+uR6
nDVTOq6Rcumz19g9GJl7Nzf2HXEmb9R/Cx6edNPNyWve9Ie4R9aKqf+KauFjsPp3qSgdchRDsbQu
Af9Ri/GoTH8/iXoKY7SnB4bvMHYE+Imm5OViSQSsZe7s/GK6m5fiRY3Dj8XsRbhOzZXqi62Lqa9e
RiFgY7khe1r+CmojC0k+R+VVmFfLuuU1BTZaZbCEo921ELDts5PY2N9QN0yZc+xi8wUI6X5w+T1c
OdB3BlrvOyMmUlnW31OxtrQUGfkzvEoiD+0f0lXOwdxF6JAV7O8FQjREHpYdLnr+Zs/upvNwdBSw
2SOz6V6zxH3VfZ+H9YK0QdfDS6yr/VAEY2ibutmr2RuPwE2QPnPMHpupfNRoA7pCl1HBG4JVa7xr
couDw8jvgpF9tlgY4XXIf7c9QIuoqZa3PB8upu6sbRsYm0obJtfJykOapJdOt4+m25v7uk5M8CHK
2iLa/c5sow8n335cye8Ws/ki8+CBjvBkpf09HJYoVTmaBJUlj01nN7t8Uvpg0byGSEwZXfStH5qi
LB5aqWTU910RuTnC/rCsBvCqee/yLyHbSkx3udQZ0qPSUWtI0q8ZxWV2GSuf/5SaK7gx8251vHu5
9Ed7htYt/E5GzkIQwWT656B2dtJc5L5csurY0TNHFm1aXII0WoX35rRBHSnbQBPpBk+1N10QVV2X
ohLode1DbidvjiQ946bgUWvxjdHBtXeWL+XYvy7MG7fpatQb1MooSyvgUrpvDn6XmVtviEs63HmK
erUakZioVBeOmHDmWoStBCN7e0zVtVluFvgyfhnrudw2lXpla3WpmEo9SkGu7TLwT7altexqSczk
kAT1xTSN5kgt1+5b0oB46XjDGxUrTNe2A+rJlK47dgjZ+0i0EjU5SY/2zllHwPqlrgDhgfyJ0a9N
XfzZLg2tX6FFsnOaZcTSYDXxh2a7O2x9tEDOAZ4+b0ZCWEcT6TDwyXAsREbsczw+GXlsneXaI12y
iXYcmFi9ZD4PUZwtvwy+tP1ijvM2seVyD0Ev3g1I2QKmTQvabHb0RLIBcTt49dgfHFdXv0phOCft
+tAVzZa+yxXDPrUGnj8Lh5EKNVgMn79EsxbCH65Y//A1G+uU7pEgMPodyhhnNH6syjkFa5Db56Iq
+qu0jOG9Em5X7wGZcGzj3KoEWQDI4LMgC84McKbgWgoCw1Q5FTxRQRF3R1XFNwG23d+bvYUI3IqD
hzR1l+ypyed+PpbE3FzWTKYlF1h1p7lCsdUms3mXC6qavTFh+ghtJclTKph2MS1gT+TS1J0pI+Zt
l+n5Vxp7aktrJQ7Fym54w+LM2iBIMTgOPCs0jPzRYTN9yUT10trWesa5kbyV1YQSVObZfdKZ/bPo
ksd6Hc9L5r9aXd8da4uSFZEt4KAsfknzdcf3TTft2h9LTrJhayBslTAXw9kXr1WVP8ZJezdoGwHf
0D/IQeTh7KAfhpQo52pX1Pa29sx27/bOjzJvToL+YOyMb9XsJOSIdqc1Lc1t7tZfuiq/b4Sqt76f
LZFgarZxK3SNFvHktHzkWWjL5d3nuruEDVZJN7qxPPakFKjXIfOp8938azdml4JCMmLWWId8Jwfc
y1e3CE6G5wBeZr0z+uOy60qmilUc1I/SScGy4BPZCDYkvCmDZIsEfNoaPr1DLtcJWpFnn7DEZPcB
3cG9Q5JxTn3U1KFeWHFkneS3Y/fUMLur9aYNhvIypQBQqso0icGUeWQV43UM6NWMtFFclsoJi9TY
u2V9GWR68NcReXe+TZLmsbMQDA+GUYSzLA9pC9aJwOyzFfevdqNlJNYCdxHbl61raA5BKbMjPMyK
AppIaxde2+waD4Fev/RTG4TjHL+wd5nRcet3ozPu80LrsGHSArQSVaYyrX2eqYlST98NYHPcIsZT
O8/3jGc/65H72YvvvLR6zGdri5B7z7LyqZykg96oGcPK41zHJHIUg/VpGNaZcXESrq7xASHym8Be
d8yzHI+VQT9cFw94vi+Lu1wxXRzX1P/iLjCNZfbal9aBoemms/qjTNe9WoFIWaba5n53WPs6P8YY
uSLPm66LTH9ZSX+q1vlKevdj7ziPHDuPnpG8Jl77y3HKU80cILEpQIoKJZhVqH1Ozlq4eN2vEbtb
BAfhje92A7fsJqjYWvHAZxnVl8XPHyGPoGJVxlGWAwrm9GHU9Q9SKbcGeyVkuTtnag89YPAw4Lsl
+mCT19VmnK006p2EiqN7soyWLlJvkTEeLYb4Mq8fJks+lxnUJ+n0GgSn+zAp445p3dWrxjwSsvpe
GOZ76ab3xYJBqA94UTuvnPn9pq/7m/Jd66iZ/C/N0IWlr5PIqrB8JfAT7wUtHh3JUodxjJCnjwtr
r2PzmIyGxKHFC7ZBWvHWa0buou67sOkoGNvmlSt47+fjaViHSPuAHGvzHIxUVG08n3K33PmyORd+
u5WS+ckq/GyztkUKItwEL2RnXyogEHgLm2QXJHIIa6axTBhRctcffTbtKSpfE9/er3n9WS7dHWOx
S1IO37NFO9yU5UuBwrdb5bbDI5V39n1bZikvPuIymO4WRn6hPv2Wu/kjQU5og5nAVPrDmxwjNB3y
laSV3gq4fm9PODkreqlybO91mn7xmgxjXAfxSbXJIa27n/WYFNvbxJ1yRmyaKjtCAa2ibA4+5z7+
1IWza5P0Bb7fBx80P7vJfJf13Ji3SsmML2k8XCphRpDfsXyV0r75WtKtYzUvymL+Pav6Q1ZOcBqq
rMMRSM1iTUzHRa4e56KPN0GG6XF25nQ7rsODh8l6Z1n1QzYtO2UYQQQkeWfFzUvh9m+yxvhl1e26
w3b+w2tIzgUtJ6Omc+qdNJInJkDfleFfJ0OAU829W8G5kqworp3fQnAZm0eHiVGEuuagBazaxRke
gZ1wd9TJi0alzqOaHrIm2Put9UIO8nFYyzrsZmPapd46+rtZ9dMJkVf+mSCTwRGlEcn6hYb23lp+
wVdS2dchbvodl8U6sVFhLMDaiHrIbCPFBu27HEeBzDhe3hGnO8elERT9drzKi8uI+Zmdzfok62W9
2niOb0sxBg4y9odnIxuwwKXNfKlcs/vOxkFpPAqNhIRuxuPuhpL7qssqObQ0/+dgncXXrpPdB6OV
z7HFfGF5t8EL+pNtSrIeITlEP+INiCHh4hIo2UOjqXxBeKT2ircxwqYy8m5utGkYrv7Uegea0XsH
cTWTdfbFqwmgOqicFnvctBEG2bt97mEftnhKY5NjwMXNawY8Jkw8xpCW4FEWBGTb3TN7QG5TD+mW
qwr7IbNtHTIbNdk83RD/hZnyPbmYXUqF3bEF98RU9smoiTWvyxtiyP+yVMDe/aL45ubeZ019HA3k
5EZ2M7YHK46/sAfZlGSPVfQ+86ebee9L6hvvTl/vWSZ1W1Ouh0qbT7EQn11r/0g9/NruamxsotWh
ORZflnk2o4bkzE3eWnXYxJTawlnNo3NrRGeDHr3L+Prm0T6Ww/ripYbLvFC/w/K+eIl134/iTrfW
skmIwzkk7FAjlWB/dnmph12Kit/I+ix06bSEas5ekB1qUlxCq13fmV/cV173UZrmc+a0K3rB+nMl
ZPhOdOMBUtZzDJGQeQLT+9kujyipjyguTvPSyjCdqWEqMmwODsOK7SC1Rdh0k22KcVz2nuTXZ17y
IJcay/tMdhY+Cueb2d3GDMqTu9aqnJ91m6mLbyNEGuapPZYASp/tZsqeZ7WOJ8fioSdZaL73dVwy
8W2k9dPlRt6wEczvE+aFaN87t3bYZgaKAXGaP4+tldyJwajPgBPo93rTMjhAZVv+BJBtqnACrvoZ
wNoM/TZgB8jdCsaxnR7cMnUYYw8WwrAqeUuMzL5oHxymWG3uebeaG7Hj5eveOUxmyUmv5cOqXbnB
UpoWBh6ail67nDEOyJyMCVPx61k2eW89mS3bMsWGzDCLCU2d6eGRxdvMoH5tdcMZYXsNE0RmHiGh
NuI4QzLetC0dVDUH+a8uyHiJ28q+tEQb4jFQ6gJXyDvZNVrIIDCqX9ZkJ+dRLC2SOkKbgPEVPT9U
KNlcl9E3+JpS/6Xwk/lYrKo9BnY6nURMFnqhA/OV4ZmtN5yA4t0uBjMqm869DaDUnbZqYx8LIBGx
Xfd7IbvuXAv2ZX2CnSZcgsrexE3j7ipvyR+MpeEgzhFq64irNLzi+bbf3FvPhQeCCzoSnoWFggjE
wXCyu3Fq5FEO4MAn383ODLDM3SRukLnKHpudv1L2IkLMj84kUICnrZVvRoy4hDB4RR+54BaOMcFr
kWH51UScyCTP7ZLavyrnFj25lNquIqmDYit0Qi2+OmVQP4myJ4wp4QEiC4pSjInPq2Bn40djMmXf
xGimb+xli23F8qHZyJZD2Cum9UfiG+6mLGznG+qXZINJhI+ZTfMXYiahoge5ec2ruaeW9X1qFOnc
WxA5Hzp3zW9AyDp3tybTr90yzMm26J2Oo893npbu3sCjA3DYs3pg6lPgL4Q2Fd50snSfHMSsDyou
MUbFipldqEeX9C/2keWT07ZOtYt1gaTZSEb1UyC6+RH3wXQa7GH9asalJcHoxv23mEnE26IrgwXE
CBEsHNfMvzYkQ4qwbNf8m1DF/E2lZu1sKWe0c3YXQC47WWG9JWkL6DnAYRwbKgSy2EMZ4JlgWN10
U0J915GTEnijHW/btRmzbzDOWG6Qt5h1D4mXciB0LL/ao7XkLfJWlbm0J9j8+mPKsAW/fCDSV7JM
rHqzyNJGT6F42WyHOu6NvUiWwN15gzUmqCcmqqhJ62JPmtdik0cS6HJTBgwAw96B/b/NOmWbmJUn
StBuYcMXtrNT004Hk5cc+j7xR3ZnVvxp5lQIm0rAeoucsaawcsreAD8wDTe5XIJ0MG7KudtpK7H9
Ey5f79Ecbg3gSK9DzPNKjgLaADQDbY9Jy24GsdB3z1TfVkkG1WNl26sqGGko8QM+KYtKAkc5bLHH
D/MuqQaGqU4i6Wb5QyQcttvdJlHxSlE5xHYht0Lyjt70apDuNjd9VZ1T3rpQnwynaq/umPjZtZ4Z
B384TlE616ke5vlKTq/62ufDNPMJrJIVieBXW8IEVH4Uo9jA3KRr9i1x8NNSi/MLbn7ThyuDwv7M
B6geiRo2qohQWlxwHVKIyPCxPW7JdmOYZffab/aOqYHO9nFS4DieGCMdh8DUP6VhsekwV3MxyTBZ
X+MJFYTjN2xTA7lyaOgi+17Ncmi2jQ6GgCGCshGFQPRcnoSmpjZrXQ3nMsuoW4ED6gg90DBvhhi6
Ez2pQR79ONr9sTWbqgtXtrtR0GPaunJnDt0mCTKGBDoJKkJUkPDQKZZTk5Gh0xrFJiER6eqwxW4v
i4Wi5bCiYCloxBCZb7jJGVGb9D1j5OVSzfABSMvAKA/Bf74afbt6z7VlAGN3nKy7d4fVA/iW6NyJ
BC7u/MHLUY1t6eJ4fd2ydvWeC+GxL/PahNY3N2ZqfBbql9wrEReQzUYWecWE8JnNNxB5a0hGSpvV
sBDxuDF3Jms4VB2To3zUSTMkplsyDO51VFJGsSVegTNZuJQMWwEwu9qNnoHls0ZjE2xV3hvf0waf
zaVBqsMMRIwMluq4zX/MK9i6ULu1HflY4nZTW/uP5HKXcoNuB+gMjVxqRyJtGEgWGZLNXWXGRHY0
yzQ/IxTqCXBwlvwVt5PlPwIjKD9zZ+3X4wQ2qX2pkEGInSYdkQqpTxp4vJRv8VvpWnN1FURvISrh
X5lZn+F+ZPIW2z0F0ajwkxq3YkgaKTxjz0MyGpqaP/0ykgDIy9WfUo+ZNSLjyCvT9I2q1/ZBXqRt
8ugqa/0xtUO8biorznuucba+94uX5JfYH6FFOEMXGOwZ2sm82oBhvrcpvRq8htiLDAC6PWdV0vw0
i9ZAtRizPYoWVPhjiJaSpjqUNo6vbc0H8PYNWcFT1Mq2QNqYrnjjnKDvSkKrPP9LwCYmOOlJg4Er
5aiMqPI9K799owNV05pkDY8VAtwQyJ7TRzHLAfgfhuzzqG9mrP+gGVqApP6CYga1K9F7KF3gyyWJ
j7EwE53hPUwMvOMLdmcOGlKo62SbVWnmbFJ3GB87k+sZsrgKPpPGNK4ultXnpWNWw/VjExLVs2cl
kQ3E2sCt1jFoTSdxN9rEZe3tJYbKOQRehKaLCtvM55oGx8e+Gc5JvTqnxkBxv9UjLzfCuxLzAeSg
mg9An+WCjEYx6OmzdoYWJvuVJ7PsBX44zBXJ187WLK6NsiRAw+O3hx0cmE8mZtmAvtMd5RaOMJz6
YEqx5Euei/g5VRhnmMnIwSOUEPnyFWUsJVdh2w5j1SRYlg3rqJj03QJv53kyOFmilsD7PhrhIlYR
S+9cRl1All6UMb+pHi0kDRePd8YpqJai35ujbj6UUJMNety2sYwLVhg7J8lF9loCeCk2SmpTcx1i
6uKlK2fOE9I3R+pYnX21HSOTZzp09QhUhsl4a3gdW6lVk/I8DCNPLm0zK5PZuoVU8NpZzZ3fmToF
7m73uIzFIF8ti6OdXYvihVKOPHtbg1SUhWIehjh3UOUvtEk8p6Eu6gLlSeWmJI+NPjX7qoTooqkZ
5R1qES/e+7BFADCJfu1P9txPwVYQoQhOxIYNeZQZVXtYDbOHBmV1ycxcphRkB57rmRFQNZgIUTAi
+medZok4pTXDuUhaVZOBwmjRDLw2U5f3hxm8zxx5dS+WE1qsuaCenaaCYVgjDVQwedNVDWjKMS3/
NnruNwWpj0XmJlSV8qb3JiD0T008FRXsIJBYm0RX1ieetm4k4MAow6Yt1SPxwmr9G9fB74p/fiK5
uDyU7BxtCf/f/oMsxuAsXRenwE7RkkYmspTMVYqbrTTT+W/U5L/7hf77R/k28m6bnABy9f4wdpHE
AShm5EdJrzKfIH2ond22kn1N3e8Yesc7lchlUwjaq8np1uFvBN+/m3ZuP//mKwlwsyHSBfT1h4eF
Xi3OtD04m7gGVVvn40/0IEQRGON72pmPvNf+jjj+nxcXiTlRr8yy+NDiz9zCrppTCcsb4X6MiITy
CJ8K9RSStVH/jYL+D6vC7dPhECZ2ABQzUDxgHNxaf7EqYH00sDQzAO+xs1n02eGStFvR8nFbw7zk
Q890regosuDTJA1z/nAw3b/Lev5dyM9v4WNzdbBhEveMu+NPwqk9ogSbBo3CV+Ttezr7+WkdpAAx
QH8NpfmfgVtvP4+PDEuSR8YPbvfV75+aJ7/JnURRLPstTgijzZCGzUzc/L95Tn63QvzXDyLUGyMI
Sy0cvX8aP4OZEw+NLyv0zhyfu7VJ72aJ2vMvivd/i8r/KiL/wxRz+zHw3wDQOUjpcGH/GZ03oJbN
54Q0bFU59k7VubUvhCyiKeNd2jFQiZLOX0N+ibdFJfEWjYMKC6l4xfrggWOYB/vBi/8u9OV339l/
/lq3P//LzaWKmA87Ovl2USmyCOj90TpUCfeRUWBScvS1SJL8oYwD62/u6/94hKDugIJj0WtZFtL/
P34yCCs2zmljb4TVlXeWyeDMQNy6KZLCf/rfL/5/fMXkP3MHcUjggBL2n8i3JmOhb9vw3MrUVpc6
XoIH1M5/l7P75ykk/cDE3UZwjiRXCnXm75cSWXxqqCq1GJbFZCczVRAUmna3k4PRhHnaFoel/YcX
8Y+faf1xNpgMKUo2a4KFPbKIzs/mexyDCXyeON38s4t4S57kqMOTiY0N//AfD2RnI2tPYOIwaxZU
TatbdKj1wQv/M3ce0GKed7g/N2oBmi7Koz+uo4nspW+HdCfmxequTj3mT5J0X1Q9CE3G//5Y/8iU
8z9abX6z5/yv1p3/D005t9fw/2zK2XU/1ff0/+yH7EP95sy5/bV/O3Mc8S+STnmhQ54CYWz/xZnj
yH/dcJrYuhAi3ugD3Hn/duY4/2IBAf8XhyWOUgAJmIP+7cyx/oUz++bMuQWOI2UGt/UPjDnufxm5
/p+7zKeMYtmA6BcmLaUO5ObfbxUGlx5WQ+AHMQqYn9iR1QbQZ33KCVO4zsvY/iyXeDRImFtgD/ZW
m55dMsV3KbtDKN1ZfKpFWiN61OMGIYm5m4OV6ThN/y/FEvmomcvs7Q5ihd3PzXW0jfS7dtP2CMFk
uibBOG1nvJoT2nZMHXM/ss5el+ohWaV51hwVu1mw7ie1rNlK5kUwGSXibEKKzChDvnr0pGufE4sd
GBE7fmgQUH7uqs793hpDvwuIeEAWoUk1n0uxR9ScIx6a6rNte8WucpOJTjswHtrEtI9qnosX267V
CQ+P9ymRJX0NtGFfelutd5g902vN1CwaU/9TDSzY+r4wjwaSjYh/LX1cJ2F8s32ab1XNy6Fac3no
syA4I+fXRz2U1WnWwtmtbMCAhjfaGCLep+WdGh33yuZoufNVgArOQHqR1LcmprDplhmpQMT01kPr
ToJ9mkrOq5PLL3XtOC+AfatyB0gO30DBmPpxTDswfImBpp7Ye33xzRnaom8U4uQEmf+DaA88C12+
vDH7a4+3Dmc7MzY7pW5fH9mPjETHG/KgtTQ3adIOPcC2wfk+eGZhbZlpu6epR8UHAL1g0TnxRUUU
WOYx9Zx5UwFXO7UYjnZjlagLlYGLUogpEtYl/FRJlVbPLDDzi5U2wzZRrf+sZdccE6sRj26Ldise
h/rFIrT0LnaCdZv6itUb8qm5OaARzCy0mA6TcLKS+yNbjuWOndS8s9xVv1sVVEE2fuaOtZG7H6sB
Xk5ls69dRDPupt4rdzExd+mWsDX/s7C7+SFv5uCUeYpuX6p6l6V+sbdbr/zWD6gci2F0LzgjrF+S
xSnAUbe/7Tvjdcd8rNsai5P68LKlOhg69YxTbvUuwvMRLu0Law+xRjMAa4RJdeLdJF1V8KZSQ7z6
XuXcBZNVvcZA6E5TvcbXJZ6MEz3H0zwl8tANvPAfbc9Au7xU9iDhn41sGv18MNors39CHXVXrB3p
cbK891exPOrRwtVh+e2PykxZmjF2WMdDXii58h2mKLPoNtUD71b1lhXz/FPb+fKKnw0oUFw49Z3V
xfXr2omKcYjVMAeZVhzOBOe5qJbmtoMoqPvi1TFX5HbFQKDYPmbvc+/ardC0KGS+IIqz/WLT9ago
SpueFNjMtOEOQDWWe3Sk/5e9M9ttHMm26L/c52aBc5CvIiVZtuTZOfiFyJEzGcGZ/Pq7mN11O63M
ayP7uYEGqoGqTIpT8MQ5e6/dFzBITJsguM2soneLE4kTaD6k7qgumZvxX4xV+yzwvH5gmgifzAWd
V0Ehumyq9DtuxzvfjZsvmuenYcOVucxb5roDXdEgbaW7ZULNFLv2FBpvBlyhwQTjxnNMG6ImeAD+
YiReYxcaMrf3vT3gEONJdX3mYloPx82rlunGApC2mZrqdrGqE6iEG24y6X2V/CZ7mnck1jB+g/9z
qHwAc15MtnhVcpmTUd04Kwe1ywgLitbMbgdpWIA9T94aILhCLR5Nfo5/D5FSsboJ5+RlS4+4qpGa
ifbPqVxEFrLdmoS7BKmqn+wpIQG1hhPmOIHp5HdNmj+o1Hsf+Ul62fawFLDl+ZcCLfamZbnYalrH
aK3wtyUBAt+YdNWb2qkuFw9DSozliDjKE8a2Zgs4eUC8U6Q7u1vKoyo8sfWLFcUmgdJoVdLutIg+
VOeniG4W1V3kkX7TSYHNekiNK94ChlGT26dqZyAXPPH0YZtKhH3LPOa9kUb9wTY0/bJBAnijyZka
Mo0mF61he6Sv/inlGYU713YfcJSLTePV/bWCjEZDuBEneKeEa4zX5Hug8xKdFmRz1weTG1n7MYZs
Mc7OO6wuDuqLtAwMWFxhiQo2RLSWh07V0z3tO31rK2XugaVHG3dqv9U1aDmi4LpbO0IfNjHMDOze
WQ5o68NcyHzn2h3OocGMvzOJ4baWU+1eLylTgN54ZM7zJU70O0wRmAIxdWwtd0FpgQHc73lpmJR/
0XPtaahz50EuTNaU66YMXPPJxkEwOx/LdiAHHsnMfNWkno7QZkgvbFXdsTYtl7BVmyuZxgA7+2za
j54o8MBGPET0/kK7beKvEcX6fgGsigTTp94Pmwz7AuMzKe+LWocvVinGDHsIoeQTT0tq3Zbcc+Kz
fL4+e9cYBBzZwSqgu0wDvq517MKCN+xY8TA/Oqlm8SbkYjkQ/lF9T9qFG6qABDJqmsu7oXXHLbYy
Ol1xE0+fSUuPYJgpF6lSK9ruU4lq5Z6mk/WRiTC5mwmIsJ2DxGG8rzB2PCvFVPUSmKCLSw2WRb0H
2brGZLIJeRy8uUFgPsM0NxItGi4Q7aGsKrW0snm9oZuCQncvJ1FbaLlgTH6pyhI6bmZJYnKbHpCk
nRrtvs5Q1G3cJM9vdISESNgpyHqG7badbPOMbdk+0bX4Wjoi2UeZz/iSFNSYrJFRczY0Y9GGM3my
y2DSVHmhi6X+OCiV7BiXOhWWPUeEfQ7KkJzrBqfp2BbxB4YkWH0UwzlGqDyjJ15U/avuDOUt2x/j
WRt8+3sT14iWUTc+dbHhPzDbNZFrpoR8yMlWV8z1s2qLRLJ/9sxpfmcrgEKzJJELT1th8EsqeewR
JOBFqarLZvQKL2Dunfq7qPL5Lo5Fca9GW361otZ+j2hzvsLV1mXoM3pUeJEQ8UlTeABh0SFR0/p+
nc2izcCK1Bw7LP1bQtW0y9QpGGEghR9CCjY3rMkU/zD7WXcYVO0H/JX9N7OZXLITCn1vMp0NFQI5
rh21H7US+hNRtVvXTqwwt+QSWEwSvo6zdI8eE0JmVmq+XXpfq8ATlvZGc0vjQpsGyE1eNx575Xu7
qtPTS1tbhtW0mYQ5kZW4GzwmH0TZHrgzxueBfgEutEIz70DcZgcj7RZMgrBVQT9FdUB7NtrQn2lI
7jPR0QqvvXPHLr3NShXDwR5oQnsIWGHzOeZpypc2mGw9uzNKtdzF2jRfzlkbXSBbtx49zSif48Ji
NcUWeqU6MD5iAmJsVrq9dZe8w/pgi+s1pg8wpRFtpYMud4NIaryS2sQgah30IHlGOwr3qxr1e8NS
/ska/D5gZIHxbkGYfmGhvH6kTZaepO4un91syE+EyxoI0kopL8uhYaqQQtq9iw2YueQJxEck6t1F
185sYh1UYCCKik+DASK4AjJISYeP3kaTjjBtUTZWoy65Nso+xm1pT9i1xvrSyMrlMM8t0sBiRpCQ
14mhMxapl+9GUWu32FpqviqNHuDrqG7Q5TBbQnK0h046X2fa6D782FT9d3v5P7RaX9tf3n5qPsX9
p/ln6MOPP/L33hJIA5yjlTvkCeJ2BWSQf1EfXPMv10a5CxMTuBbYHP7Vv/aWmuH/xW4PZAmyMNf9
gXb4e3PJ1JY9qWvhVCQzhOYSPco/2F2+7E+xsyR+jrrKt+lAMG04BxHPee2Zo4tA0IqLh4rQAPTj
eOM6QFxvdFbeONI530uOWjp5DUeidLnJPBZTzXDurcy7++kG/KYHaf/IX/z3fhkRsEH4gW5CBoc7
KWxnbWH91O2LylZpPtjCbTX3FGN46Aqkgq5WUUqV2XpDa8vYukS+ffLSzO0xXKdy3Cq86hBfJw85
FiVQE+96XWJtAdaEdNFFtgwyFlhBFIKGwKAXS+ns6CNHxU0zLcrBgWmk05XG3pgBr5qX7KKdakNe
J1nttNsmEgODtWpukYcmS0chEk8lPP2hZqoY40KAxGsvibzQ8q4ydnNkx82FHw2mOBrN7GY7OeWu
ux3YBxlbR/RyPjYT3LdD7kqju1BePIuLETqDGxi6tuYUZA0/Vq7x2g8LNYQKlCOm/OiZ5bxgFYtd
IiXTZl523jxa9lYBRG1R8muE2I+2DYdWMhwO48Qc+tXlo7ffJjP15q2JTFmGpLcocV/MpVzQHRDu
8IDWsWlucfbhmHJbN8uP8KGbYUFZQHwljuRGjdUlq9Fkn7xJyiHEqlNrnyu/GIsdzfc+QgKtvGof
Ea4Vb/oSteQ9KsTRvs0ZLhokCRT6VwTntbvrB0RuWznQQqdlRsFyxANB4pTtlU4PlLeJjGAy4UTv
qrzE5qhFDPAv3VSC5SC47FbHbll6cCxwBsezDgnMy+JtwYyMOmNCBLEXEiEJFuHYdKETzf1jOtR2
Hg4e49JthRLh3vMWhIfFbJekYDg0sy/5qrnPuMIHtU9ia1VUeig1gqYx6DlXrpeNT9bCV+BJpnlt
BB7Cc7yBCGlm0q4tvT/wlOraM99OCyFqRsxU5Mxk6NZkT2t3rpSyu9fSclZXIDnZutbrCOpKLPNK
S1lisJjVyAf60ka8bl8VM4P0W6Ry/nhqBgfIEzqVegyrqKeO91MzwdTVuvk7wfgKVxqyc+b/ba2Q
POIl+U6Sn5Ef44F/XPQ55O6Nh4K73NLiTzJER0s3haAwymkrfOywmNFLmiHtUjDiBV2hLpwiJwiD
pKzAKOQKPxDWIYMBDIK5zqv6YoTGRAkmiuJxwbDxWGu5+2HQdabcaCFQsdl5Ct4ka1ZPL6gDrMPW
IFrG0YtjfCigcXfUZHqybJl04sHpIlp9G8utXagaaAsllYmvvrPFsQw8zHMeH4iSJFMBK50iOlov
luSyyAuhP/pIOLQrG3VecVFPyEGvrVzqxkNmS8SzOniNeTs2ee/y1y+jCdYE9cpGFH0K5LKIcaT6
jFhQ3ADGDw0H11swD+0SBWOdjieEeTI+6AhJtZ2LHbpFhK+1bshUXpcPY9MNZRgRxpEcelFTPM9g
txHUTY2gOG4EIHHwPQmgx8XtjBDvejbdal2sEZI+Es29bzNTVSGRM6NP/OGkd7V4lwln0ZZbMMPZ
PB/1kv6m970CjeFhOHFI8L4ViTnP/Um3VYqaykpcuzmggzSR+qP+QZEU+jzsiHV8WkxbD/67E4Ar
XhIkn07EbgPeOGQ5KdMbXXKXVz9ffA/bw7ylx2SPqIuNjjK+tL0s1K1Gh2/OdWYLLgzyHWTrp9dq
SLPu2s8zG63xMGrXBsGiKpzGKR+OjTmxv+7LLdj24eDMhl0fRNOP37rZxKgWgQcyAj+Z/C9dr/VV
yEiQJtIg1lxwZbjpo9FjPt3NRamYMw1wOHZLl/Zb2VrmByRsOTJbp7/HrsLOLOu7/MrRalTJbKBR
vHuE+a2xSfYS38ISw1fs+0VUva+1pGbGXUNS2Kd6AYiXtqRKMXitw0lEjh5DYkB0qO2GCZYEZasr
tyoTlbahzxPDbwBi89Usa/W9MXt4PG4hsOwIx6usW6OuID7eAKfW0ivPbWYVsLKxSuPGd9yLTOvI
Z/BGpFRhryopLu0ayAvPcmv6gZVl7Misnk029tnJMoptC3KxCJZuwA1OItL7DCpgRRJLKedTmS6Z
D5hPKx+5F8UBYfnkXg9ErA8PAw1SfbuUsiZvJ9eGbmN49oRk12lRf1SE9MpwKsm2CHK7JCgAs2Di
bcus8iFc49Rzkbb2Emx3UVSfkGnHx0ZP7L2TWsnnyCedsk0mpOpRX04xWh/41tYO/yC1Pp+7hs6n
l5/ypolaFN+xoULbbmIVZF4km1BUJTBnoQPp2NCih0YsgDqhU+/Sxd/RBtea3TCnzq1uUywH/dA3
HtlFEQJIr2k7nw+PO1/kojJdhLLIpT4ZqpegLUaTv72E1/leyBQ/iFeAeNzbvSfqnR7jRdpidBvd
PTFc9XXTq9wMJTKNnK2R4PkoBweyeNPwFG0IkrPzTVKLCck9nQeFfQpCRZiSRgaU0UkX7KawougR
FlPKy+63rhfQ7h5wX6UpuWWYRcp5i7mb5IHe7xekQMlcqE1hZJoTSFbDU6Pq8YqmToMzv2TPEZae
Pzp7vW+tJUB+XzQXoJCyaD3hJcWhlRRqi8Rk0a8KXwDZsRzA/xeD3vqgdKZ6XMSdye7DP6ASGZHB
lkuJEstBFVg9V7UutZPGd4NWGH2/7IMFjhoa0eB60+kfs2Y7c2QayXZEIsxTA0FJZCETQuaRkiJY
3xS91lSfnEzDWZjpvK0hRceQX/4jgigGqqDMtvgV5HjdZ9K/mZzcyN5XrUlE5z+wJ+J3XYOoiOSp
DYYRTZyGczJHqPL4/RZ6+szq3pib/0Ak/lRMMtnRmeVQHhs201XK9JfFJIFfqq1zH8VXatHJkv2F
KE3vI+sSUklT4sXqr9nBXVVgavkFVC3DWoUA7Ni7NeLDRgcKgKit/bNyev1dMP9A/7G3ACh3PhPF
uOAapO/k21zM87Xsdee2zFF19SOY49cr6pcjX/efl8Ak69xi3Isc5Gz+NGSxnWKfzLcLZffNkC7N
xrFlfrJsSXFVz3wdUxj6/91SdvOKEWQn+NP1XzGFLziCt9+a/uV2kv/8b4ig95frYCF0DDj3DnIn
ho7/hgjCTEZisDIB2datuMi/t5P6XzrwW8HTy3TTQ+DCGPNviqDh/cVtNQzPRUrl0ZI0/mQ7CVub
9+Gn9wVpwEodgy7I4wLN2T6D33a9E+v4oIdtrmmRKLY62QfzKbFHy3wwMwLe8b1g1C2voqlS49fW
L438y9hMCSyoFjwhpevcFnkDVafCHdzb7G6AsMDe9KkDkC4noZEYWnxAKjPgvndQlGpbr3FG9ysm
czvFdm3Rf0UmiemeRSGZh/dahLyPdK5kbELCWxlIGTiIc+1KpKR6IGVMWwtcV9QwyNxkZYatr0cW
OOpsG9tCfB1bPfXe0QGt1anEsJm3YW3UvXM/NnXmvxvtMncIBmZUln/CIJrMWB/QBn7wZiaf2Jql
ZNizsWPXbj+3XtXQr5OZROSMiL/N8rvRgk9Y3k4Z7i7rHenuUid+ykg0+aHOKsaxScqqM8LHS9bW
PWJbAieNUc8zEBooIk+TByIOw2WcNo44LfT2+2sWhzF6iEyZD+QSD52XH/IaASB+nEyCnA11wpTi
Dw7Fz/wUF6Plvq8S2yjr0zyqQn6v26GrbvGJG5ime4SKgWDDaj7VJcLh+Aaj0OImIZm/bPTwfiUm
Gk+4wBOli87YBeCLa/jjkY/g0jy7KV4xnzrCnzLIRXnW73wJQfDJcQvL+ZhOSV1CZopI6rrKVJL6
10subTIcgJJgdAKOVR1mb2z774bIrfoeOlbt4I2YTXHDtz0pFnhXTszGhcznyT1laEOgsZn54pDu
0lXT4tzn60d1l1dqXZLZrnxjPyb5uCWMe6L36TRj9wep0QzxsfPbJGk2hvQMk4qlk5naOX2d5mof
R5NDHnTTRYR7JfHcbBcbBM8R2jsGwcVvvf40IAgqaB7KHAcDbkvTRAGfmXdSU5MJ8LFCKuN1FYVo
apk1wvpqipN3Ov72iea+kQGPgiVXm6fFLgt5iUo+nQ9up5UdBblAZKh8f1x94UM8X8aMv9Kg9RMr
O6ZVx7xZ64fEwGykev8TzP02fe+ZchqfsniUfHEXZMm3mEI78HiZlGNP8KOFFeq42IMcTwZ+e73B
DvZDZgoG0fKuvB/yU1QQbHwoJ7ClxFD7m8PkAtQ81FahaTegA5iwbwCKaFbA4MYdgjKDLrmtmexG
G0qoCo977kx5tOb2jTH4LsoNMjF1277phtnOj7RqkuSWx6Mzb6ysMsQzIdkmdSka5O5yGfkcfvHq
LrH2Viby6FCpjBLSnmZNIW93vd6+8xgwuTyQssqcI3bGxnmitOwM1NBpMx2EWLhCDTa07Lo0mSwD
nmAbFHqqFiaKZL8xn01HGtYtIRAiv/PK3IzuI2nM4rPlK6e9MhORaaeJH03i3YKTb0dXK4OzB9Uk
ucS8FKGrLWNmIjdzbQzZZTrTlLlFaRGj7VbLMn5cGkJnBEMocus/GI3CNWXOUdXum7myWzanUZtn
6HW9RX8H+rJGQCfFQmBc5kTWKbXBQmCCkOYayoQYQOKbGDAgvJu4oriE0S5c1mOJ55v+uy5xCPdd
lwGnQIgxs7B4rin3i4kdw9roo6WAetgxfpIcipsf0vHO8o9e3RjRV3eMKufb2h3KkhP6sqyLjviD
iyoJqd6Z/N2iWWoA1GyoCtiYhVpft/CyNEMKeUh01BA7MKytcy/8bkzDltHp2jlIdB87e5PzKVi3
0wNIDtcdGr4BJm4IN2jcOF3KDWDlnJRMBRzmJFsh6cJnvacfG1m6+dZNR9ZOzRBLZ2wGjJMMcpek
N9oa604F+G/jeYKVZUPvSqvLHZ8NjUGmo1yyCpdiaa31QJrwrplcldaTA5nJu4kmo/SuGxvdpty4
yI6Tx7KbXX8IeHt7dckclqDPE0JS2TyMmRra9gQmTcYNaB8/btsLppyVBJtT9fUt5TN4wK0hJ49B
AqSJqnyOPNiIFxGRIsmDhzc+Y4hrIdK4onJnLseQpIUaDZ7G90sEMbE0Z2cJCWebOxU0CIGQqNtF
LvS7EbpiYaEAKJOaVkKfMbYf8YsmNyzdnN4mbZZF+7jq5Ah68qXyt3QM6UkwwaL7Mg9NSXwZ6Ugo
2h3EOHqLkcO2AJO1JWGtKBKUK7m4lkcSHlejorno8Blm3bM2zZhNVUG7SCIKoEC8SMaYOLeqsKYM
IbvmwyBhpl6McEZcL0/G742xaC7czs6Mnyj+axFyy+B1hS2iJeeKyxaL98XoNwnMQNqrkB4rJePC
O1Butv3zUtMNT4LUYdbI56OFeWkmnXTv88SbzQtN2Nl8iIiBtT41TDmWQHVGPh4trAHjY1P29E/K
tVl3FVEPkYs6Rdkg36VONc4MmNB8GFGYJkSRfePbmw6PLBvsUGr+DEM/byqF3hGjlEDtDZFgryaF
WSye2DtIYVpCqrJaAMjKRe82AV/w/mSMcDkwJ3TZaGkIdeICZVVGMUI4ZzRPePxm1+lssugsc+7Y
HgE4yb6aayF3NJTEer1BrJzFsB5pLmX1lt/dMPX5qb78Tcf8R9LFTzUbElWiClA9WusogjnF2rr/
qWFONBzVU42DJMkF7YfhHq8tD6uZ6Hs/6pbAwDB0mRk+Dcn+4LGpkZHb7oB6EgaYMXYEuGNeyNoW
4WjEw5XM54u0kLc0r97SwK/yy7Nf6mJlcS1ypEhU+6Ei/+mX+rTObBuL2TaNddJ5vSoOBZjUjzBi
SADGkxO/MU043/ug+kM2zYxh1aULJIIvLw3M4ooSMJu2SF38g9GMyeoM1aoYMQJYSnrfHTALyav2
+j05O1Efyb2JRZiC1yePHj31y+OavTPIPm610GkLY9tXc3OrPGO51Sdz2jJnLf7sPH853vp7frqw
yyTpt6wkHcaN5j18kpmVuKUz5dNxOMq2M3ayn/WL/+As2SkQDWehWNbPjqpqJgJu4jZb8jHSnVHw
iUNmZO/0KZmBfuXV9vXjnd3N9SzJJFr386a56mfWf//TWZZFm1TsndQ2s5LmrmSY7zEX8O2bWiUI
DLOY8fZUC7w3rx93vVs/Pbb/PC47FOQ6lAXspF8el3w1u62KuN1W9UL8XDJl93NvqKP0lbd//VBn
alEMOIbB8IuJIlLR9cmxXh7LnC0c4ygpthZI3CDt24Oh66GY22+zOz1aTb+mcgQ00EJtzIfATYbP
NXyFDbm/xT9P+79j4f/5sa/9/2XH774RCNl/Kz79vJH/8Wf+ngv7f3k8f5iIHN83TOTC/7eRFyD/
sTMJj6w826RZwMPyr428gbIYNwEaKFYjegC8Lv/axuvMkgWKYxZw3ybpBhfLn2zj11Xt38+rwzfF
JIWAxhIxBbbFevvyGcqgMZVsn9CiT130AYRunG+KYWjeeFZfvha8fsTueuRXrEcgoObc0TRIA4f3
At7J1nhlw7Hwxo/KnqoebVyzPL/+YrxsTKwHo+/BkBtTEGdGm+LlOWGEb2ON+ROWTkuBTnKu2ZTv
YUkGk7IJJNVomE/L9PH1o/56ijh8PJ0etOVbDkjHl0cdKqZNVVo6QYpH4gBkNAPe1zvdA7HL5efX
j7XelZ/v2nqGrkfq2votJ0mC5tDPq5u5lqL2SnGFydTe9A6m23QWCZh1Yw5UPQ9vrN6/PTfcILgY
eCAt++wpMWu6+xMfzwAfqWyChOGyhQqFHsU2T+fi65+fndB1l0YkQ3UW0ZdnF/c2bG9NYdTPkW9v
agRpn/zIy++lj/KYGcFbTpe1U3V+OX+ERRFlxKb6PD+pGoTv9SYK70orPkd6HHqmlm2x28IyJXJ9
k5GWsaEPhz5IOn/8ZqxvPyXA+v3nY3X2oeoWlANZgo59roweHnpmjQ9ySuNLFvX+jY/T+ne9PE8i
m7h9mFDY/xH0+PLCdg3hyiqDL2P00FuumBajJa19sRZUqvd6Ps5D1O7csVjDT/5vUbz95zF+tov9
8gDxNSQ9CdufR1uT6urlkY3JiqXCGxyQ4lDUAasSnmo27MY3poZv1o6/nCcrLmUGdxOjh4W+6+XR
lmhmSJqx2qgua+/mLDZC0SzJMfGd9gC2UYR6xSDqT0+RNZylbbXEcfDzlXScvS4hG8IJSClywswU
9sZJkdW2DWilPz2UQ1InGiPHIiuGbu7L83MBWKWawetv20ZsXWVoxiBed4pdUudE7On+k8NB+MPn
S6K8fXa4XnrKoSS1Ar8ri6c09WtvH3WGOT6l0sHy9/rRzm+eT2CcheZBGK7hsHyfrW0Dnow5hfYT
zBlUnm5o5TtWg/K+xWpyJcoqexhhcj+9ftDzBfX8oGdLDoM9Xfb9mt+MuGYHCHxN32ZB8BfpQY9Y
/O3rxzt/Hzje6ny1+R+f/18S1BwxsGgPPKFDx0Qzq5DDtFJXxwGd5f4/ONTao/do0jPbOlu760W1
omSqFGCtERdeq0fbkjSLWy+pm91/cig2ayzeuvlLPu5gT+vLmNrggQrg1MKt08s8GpflYprM8vD6
wX5zyxymDzj3+PEeH8GXL0GZ+olkgm8FgKctZDO2MwGHWJLQQdH0SfNG/40H87xUWu+ZsHQS4FYX
E1mSLw/Y1EWsSmlbwVxjlkZ/rYkxFJ6KjD9/ODBiI2pboyopDs8eRr2B39Cgr4EQ3hckKTDKua07
Z/5kz0189fpV/M2DyJuLF9KyLUY55ycVNQIdQO9asJ2gEyVV8qk0RL91Stc4vX6k37zXHrZkUtMo
OT3zfLwKewPTFxJFItJViRa2i9c2Svxc9UX8LJkN+RsTzP0b13Idhr345nHXfAZl3DKWE9Kzzr4F
FYhdMZkDBGSkcHT7Le2ZeZJ+B6LF2FleXAcAYX0kJGYSEqKXnVKWU6izBT661DPFG2vpb55afg7h
0YhFPf7f2eqG9ExHoBdTamTWfDMSQHqIci0KXXM2P1ugSY6vX/Xf3N+11SOANFAYEw748qHlHeQb
UuuY16DPdKGuRyxyo4KiGM6EGmVvvCO/HI6PEgGJDtNCw2Jzena1e2J2TMyHxN5Hdfk+VX53RFow
fhUiSd+oSc+qfBYYh86JuTqu2eQTs/byzPqoxYSkCoFkpsovM69v6jhMtSHv35N9FEfHvICUQdgN
2cDToU8Bgf7Zyf7yC86KGmfwWoPRDYANp2fbhLZNwfKNkwrqtaW/8SCfXVkOhhWbxQe/1tpGOX99
nNSZC7tmU1Onpu5uu5Fu7VbIcfxC723+9vpT83Kp4+Nr64IxMgUbsmRUEWdnRj7FqEaTMBtlTkl7
LUiqrwM1ZCRVvX6glzdxPRBCabw9bGUcn0jRs0VcW9ZMiy6KgiQZnzS3+pDE9nMroAS0lQNdp4Ne
XHni9vWjvlyK/j4qw3A20JTt7nqtf2oOIc1RUGS0KKhSicswNxpoOD+ARYFP6+QO3kqXhqmn4Th5
/cjrhft3Bf7PI0P2gJGJGwVF9tnr3yaWwqyQaAH5JfqpNaEBW/C7gWLHVdgaCIbrQnNvbLf0w5SB
5hsP0e9O3GV/bFAg+yxe1tmJjwXI9AWNtA71i44jlt2PTuNaMR9oP2UkkE/MKG19th9eP+9fD8yG
2GTRZ7XxYWCcPVCYU9NxHkWM/Y/NOfusqQedrYk0e5oIlHG3eEC0MUjrzncfXz/0yxV3veTroV2u
Ne0HnUjil+c8g3yFue2DD2Q6cOfMiBN3tb4St+GGpddxY+lvrLm/vj0mOx1c/8Jiq8P27uURc2Zc
iedPSSgnJjDhgosnR6owem8tQD+W05ePEzscthNcWhoCv9TKEpG6ha6vDH2lclLfPKdJ9vQbKxkg
SreqMAUY91EnnzwOmDO59bCppJ/4F4kZN9Omk0Y53sRLWeZBaWL22xmrHvBQxtJ6NodiWb6SD1ES
kTBkaBL6aEyio0m6A5B61H94rureyq5Uhb8sjHvPeuPWvVzz1ltHacO3i5YD9QnCrJcXMhvmDvq4
LEMkWIsVYqCGGV9TzT6joK7eWIp+fU4Qx8DAcViMoAD8kIf9tCjME0ljiOmL0GM27m5GqTlaKKUF
B3NpZf5eyyO1vBFc/+sJMlU0+IBZLAYmI4CXJ1hkaHmtIilDgw48SeDlXD8iF2kDFKHt7vX34HfH
Wi0SDgseIINzPolODPiiloZnhVAHQHBgGvfYfj1JuAZzldcP9usrQAnAW2dCvmC0cW42oYei0Pka
ZciQs7wXbpl80lWTvnFKbK1/dyCCKOy1Isd+c067GWFLamNrDsCLs7w4ZfTdkkuB9Za4ijEt3/nZ
SFBEqS2Z2DEXtKaLXgz5h54Q3+kaZdBdiTriOcsIsj5gr9asbSIHfLDSYrTPQH5EwWz3s7pMZRtp
IcPL9mNh1KYMSKrq7ZuIXJCB6EDBaNdia8x75olueNJN8qUCDXIzQY/MBEnYodFS7YCGEV4y4DBz
HuXcXS2LpZJ9SZTlQuYEkYYli6MaON60LAaGQMailxgpgZWTPqmyizmXcBxbpKboQEE3Q2IRrfwy
V1IP64KUI9PMu37X57TJgnKxEKPqWtlYO7Tmqt+1eaeGgJGxQtfuSiVwbHhGESYWZgdmwVOl7/Mi
jcvjTBJftV9at1T7kZQjzLp1M2ihL6TzOPd6gq1Wc8b8KkdVD3ii7v0Bp66wlhBycLMcy2FRbmhN
Ptt4vIJNzYwarftF2brueFxZZthXC5opW5YOH7A2pwf3lDDt/qrvDMJOlMf6edDZHcsrpDhry4jV
mw5rvKC4ljoZ3NtSiqI9jq3R4ftUg1WGCIjWWEqrHj/0o194KCZGpcBDZAaK49hNtOZjodn+d4o2
N/k4G5XQr9MSmuuDr7qtiJzxosIkbVxabUwWJO5P08ZZzoJ4kibxnuEoLHx2g42qGP4zdRGCgdV3
akaoAy6xmjruBuZxl7xDmEZa3miDEHtEl2WqsOvSzL/WSIPpDgKDjBsyrfXiT47eV4+eVF60EaTP
TQFy+Oah5xY3G72TWn/qas15hmMEEqwdbGfc28R2MNpuFeVSGscuNC1zKR7nYcoqDNt+z6gnV4Q2
GX7H7419MyUO08mlR1Tb1D5oxpI1hwV5QhX0AiLiI5CwgWCJmuh2sNSOU2pXuMZIfKrYiD+NCvYZ
rGuzUpcqHhxUxMosVWCi1oeiV1SM73UzGU+TkvmjU6S2vu3btoXn0UTXE3Fq2D7LaQHElNTJk2tF
BCZtBps4vF2qOSByu2WeH7AJ5yZabTt/v7C7qy7wCdsQsuekGjYE48So47CyPKSlO7RBziIa02hP
O6LK4LZhOBP2yRaqSR5kg6H2gHGTEI40m5WzF9iPFLao2UYnPcVxdzEqJPUX3QKG7ZAprsuuKuas
2JfIGdwA9vHiBATEuEWwwuY/CPzD3MTR1CHkj8Iwvvco4PR6I0jdIoMPguO4a8D9jnc1KbUG7lYf
RL+wU7/QryoMot20n5sqYzpgESR5IqhVPtHJyL7olSxvEz2KtrG3OLhVnVHMGz213QdZ5f03GzlX
tZ2T2rjDsx/F+3rBvnP0EgG4Grew/qkxWy+nkQyzYxPZ43BK2Dq5G1Nf0nukcATVl9inN4bjymuP
XFT0962HZHBZshYRXxktPNV17X+2XVLSjhataQui6bCuGCy+T/qYZIQ1zaTPwLC30R4NknSmY9Ua
Q/fV7g1fAePthiEoYqf56tJzlVsv6fFtWQo+UqgbEzlehTP0M6CwaEGgqDEy2yjDn7PQ4GNkB0kz
2mo/s5fX79s2QrXXgT4l56fCPrLJDWz7O/5GBV8AWv5Tk0ZgV9OS6fIWXeDwsYSvejFrZrZ6ctV1
q6Xax6U0C21HoPTyJfbmnrihuhL+BtkcBot8XlIiuNbXwv5f6s5kuXHtzLqvUlFzOA56YFCDAkGC
rUSJ6icIKTOFHjjom6f/F68djpvKiszw8PfA4XAHigQOvmbvtcumJ5NlgKWyym3yHjyITnPOj9vL
Rzs1+08NVVt/1sSImdooQZ9ex1w9NhK1c78rS62qjLgBj/ruRCraHbdhVd+ZS9pZa5Jl0zIDY2vj
vQRrkZ7NIq1hpNPEmsMHvHFEieoQiW+LNMSZdQNWmowwkfq+R0xlXOpFg9AcqbFu72vciO7e0pEH
BdeJDc8i4B6EtaEAiD1MKImQYBrzc4caqw+aaeYzOSBO4ccYtWFj9Wrn91nmMeD8RHKoqlMbPZAn
X3yLlVpzPdx5brPK9U4jzlRrCXw0Ebr5ULyJA8VjKfZ6OkTVpiemFUQ1S//zojgSZG4iySOb4nGo
trY08tNQutHi4SuJdhrx2+KqQguHwrMII3jM+Lciv2us1vDxG03GjsCgVNmCsKi3Ic43UjQW/Bl+
Thhiv45VfbKJtKvjmciNxAl6Xs97IqEobUk4E+lBTzRF26u8y8GNRzpQr0qzh+RZRROl3cZjO1xa
XVY/gCvB4VjKrj3PgyUdLmAXN5Mmuwe7bpf+k1RUhGmzO+hPU+iwzc/5MNg4tc4IzX3jmNWVfNAj
czbRG0Y3bOMri6yRcQbTwB4m3/euO13joW2FzMY21Al1IfQ00jYyVLtqQ9ySNd4UxWxLYh3Rk63R
BpdiVRQku6/q0TZRvrHCVG+SMUqLdoWjtGqPEQnfySoEel7gw8vTofRHDKDvWTMrt0z4aDM6cpFI
GB/IneEFcJ8Yg3knpdLgtu9i7gXSiYs+XUDZRDoccXuqVXlILGkrN4uGC9NrI0F0k1LBvtgisW6v
Me1MIMGL9kZ0LhQQRRhGAKHOmyTKMIEaZCGmuzwbM/WuMUI32kmaoPA+mWfUoRlDkRdboDll5BUV
to/gaUzuZ3yUN6nUxT2q5/5HpFeCFFKimIzxif9ogjLe9M78ZshSGz6dKAPoIFIO3C0gTkXbjmY+
+2MFDQPAC69jfk3iUhh0Ry2IWjvnZh/JtEtWeVqVzprpblvvFX1Z7EAkLejgpu4N86acVYEMjSIz
Xi19StwcbCvxXIw6QW0wkjmyXGY91bNrVvpyVGBkatV+TIBstFQtQoOKXIhIyTYEwzlEm6WQAD0d
eHoP2b1wiFxvB/Om0YcCcgypj+5DoRdkDK8VmL/YdNjeRLk61I9z3+SEdADi6uBJWzcVJ5OHmfGH
FmsQ6qcs88F3V7iH4zOmnNJnH7UZYn3y5AR20QLVHHaAt6Va8WDi7/baq/I3jx8ny0C8q2Gsy2HF
VKTqFNrOGEc0lwT7xtD3UUtyosBSRoTdIyopDMLXXLzF4Kd8Ycb6hkneVnPKlpIxKze5ah76UX2m
tCbZHq5FISxy1OR0rlUyTDjCtlZb3lRK9MPOSV4MUeIA6Znvx8rKVoM9vCHKwyma4vBJwPmYw9UX
ECmHtpWEyxBRVQnnBmMsvJcEZfggwPOavNqdAc91vZ9qdzdn6kks9d1ol0/LPByQ85qrtmru3YFX
O9ChIwrsJ3cSBI/E2Yn93KPdheeSZjcAX/teD9FDy3aXKtV8NsXc8LDCJCrTH4Qs3WM0u5VR8d6n
SVAUVu25g/F9LKdXsl0RMuU4seiX9wC1As0igWlevjPPD4wmSTad2vhJrxFAdYWwwPfl15mSnTm2
74siPrhFOjLuEsxGZWKC4+adSeRbf2jH4hIBn/dpKH4YSbW/tm1o8wgN4AAljcsljwow41tXqe8G
UkT4JXCTo+ozapwnW7onNnP81yINnpdL+nWnDvsWWv4Vd7WOTbroIX1k+sEDwrDAGx1BZH1BWOq0
HaJpM2jNhiLorWa1z8l6Uux6R6ma4ZdrEXcqLMYyp7cCZKIP6ZKNz93saJ4xq43Hiifx8wpSq8Vr
5DJninETpdo3QEG3YxHZW+Dm2irU9E2Xh6dcw7cZ8pwTtmAAKLOqyZ9p0OGGRBwtk8vuXSfol+hM
8Tjn8NhWTajRUxmxCnTDnVWdBJzCIsxa6TIajGR/Fd66K4vwondpXmNBawoMtW3qrWMo5wxpPS1a
2a2xpEL94B3AyLZrGT1OO9apBEBoOzVsj2HVBQhdfYwQa268G/RcJ+6nbV6ZAVVJADUEBXo/PIyW
cdaT4q4cl9ED2cH/k7PRgKlMtb0vpBJcBbWhTWwMaRJeXwvH5yYGRXKt7ZTv4FHfEMIdFNX5ECL6
ZIFLjlZ+quTy0CrlHZPsW4czEO34Cng+fULoo1G/GzPxOS3OcZ5gnaQ6C1hqD5KJiWOBG0BzoHWH
vIq3DW8pSuJNXWsPZtUcx6sZuFY+wkE/4SNISB5N9mqNvw74F/2nQRE5CU+y3/VxgK9nka3Fkm8W
EQ+e0WskLfJm6NI6oYJsAq0IXxox7vSpCTotW3d29Ti04W0WKiN+uVzzkPU/12p9Twp9juOm8BR7
OoRhESSqvWZpcaJT3kpNPRWmdRGdcdMozQFwWABo7zVP3VO71Nuha4KmzLbjqB70gkxEKAMrTaS3
8M1oyuOdW09BZAx+pdvroZ1u3DQ/zLXclVIp6QuKXTmWsSfw0Nok70F+S1ZdESNycHaaO97Wdrux
Q3g7BvQoxJ1TpfkYzMn+AJvgWwZPYDNeSq180kyVEPXwOdaUVZzO/pQbr8rcHig9CeYS4bsO2D9y
81UMsdEQhORBf42EQ+Kptl3C6JChMPW1obxLoxx/QGvsXbXZRvMSoFfYQXI59KTi4CmlLmFTVnJO
g2Oy5x95Y521odc8cxk7CjXzg/r1TMEawyW3zqlCLmFXWDcNwlU8uw05ONG9E7MO6eobwBnDHexs
3Kc0d90K/wnQL1Z169YEWDUU+TEdR+pdwziKan6rsmiv5sTFXV1TYxdtujmHr9CVyDawhmJZSO6H
jiEq8+XjhPAb1fbomaPOgCWSvBaQkgIWUbzcJjDCLncKtqCgHJzIIw5b533SnkRZuQS5YfUtDfEI
9V2AKOjbFdhlY1OZItFWNW+iYyEtEjyUQu+epXJl/Pd7IqevRTSzF537tSYDXYzcydNlNuqHaLEX
AmwyeUphjQ1l8ppHyf2UL4WPB4IBW9dNN81ilduhFMlDiW5y31dl9Sxdez6qvRn0A79RrnTF3Pk9
PlFnq/dZbb7CHG/NAJq+4rxEmZJEtzR8RnEvjWQeuQ81lY49auvhCYlRSN+mus2Uf8YJKt5vGJN0
SiHsZum3El9shnlCrfXDCNzefXWwuRxRxxJYBEUv1LftEEWvEVAwzbMjoB5BBEOo9GKBmoXupDet
9zSUmXbGSaXK46BoYUZmMWaqswoHI/UjsyeKakysgcThtHQgHiph/WqJsjhV3LJy25FQBndbK8vG
rzq+qBvXmGdwD3KhHixiaZq4l0dZejh6gObTyxhgvIrYpnjXCSoJmLVXj6pKoKmv1m06+hCj63md
9tWkfNhOB2O01xswZCJs6pTCkUT0cxPO1zatyJfHcik4bDKXZXC5cgVphHqlGPtFpUt6RVlWVM/m
FCkiUAzNenOMztjy9Q1EK/eD8yrngTO3aMIUlz8HQprozV3nYkfCIBGGfsE8lUfY4ZckPULNbjDu
UJ/pRTEdNNVVez92FkeStVGb8KmiZkV7/sJsonzqcEEHdVE7Dw7Dyx0ljv1O+KB2y/9Bu5WY4d7T
rotu7DBdLpSXdAQJMhafqTjhGIA0n6YBPNmEsWOLvQtvjGyaY1IV7XuvkhOHi3wwMBm45TUzTNOz
d60aKtUvF6p7n2kwMWcGTsDZR21urPjwlGb9q2bja19SjWRE7lrXl2SuligcSUvagJSAzqha5bHu
IUQ0BaHAfa1bQQQx7KGmon8jDJNYwDTB07JbJhvriSBV9xAR48ARMGQrmyC51wwTi7c0TA5R9Of6
BjlJ8kkX3a+IaW7uZiRedyRc2jQXg1vvKuImFv5wVWWlk3Turm/a6iYudf2pNeoXEmmKfFW3cfZB
Kmm1UmtN9UNr0I6UzglRziiWTjmAnXCtNgRuzoxfr18ZeRRZW4DDMFJprPPG6E4p0fMex4sak48E
x3FVKE6cwgYLsb2rCOd3gDv10zhW8SUMc+U+dPTpU/Ya6UksOMVa42EONKYYvswS9bGzum+z7VDq
VNtW5vsmg6/Y1NNNPqrrmtJVOsQLRCjFu/QpA5N6Dc880yDc57RNetdycBGwkM0q6INyjfLqubXc
b+pgarslstY9VdAUx8ckU28I0tgtDAW9ZiHpabC+wXZ8ZH900aERkA00WD4MmGObzLwLomcRt+YK
hJxyIS3THxIliMSwVju5LlGWrhhxHXpgaEkEyBBd3YaXSuUNpf3RQLpcmbNyj+npKZQWT4FTnPHd
kLdaputa4vTTch2mPuAYz55VxpaaLm+UMOKMtUr1QB7Hbk7F2ZDuWuTFNuu7T6U1bgyFRPEme2Yq
ROuWNgezgek4FgQfpu50sVsAJkzTCISpOn4w3axXbdR+ApFYx0PxPY2mAymYz3GYnuPry3gpe21V
xjLyG4I+hrp5skJlW9dNvl6ycKXb9ZNupRQf01FbmN6zIz6Q+/59KbIck05ym9s23lj8T17ELecl
g7xTRv5E6HuY2j+Z62FgWTYz+Wj4hqaJPIHskXQh4hIttX5Llio/mcuCOxFoIhY22/TyzvYhta8z
PW/vYMKsHKb5B54HLWg0yWd3LIzK4sSfDvpu0uyLOn6bCJ4DBLe3CibXzG8ghTK/bcXobhcbgJBl
E1ANvwkWZF6dkomgZ82E4WpbU3W14m10vb6vI9JLXPdUpfnRLmYifoAb9jNp2tPdIKpLlchHZFVb
W1TfryMhwsJYKgIK1dKc+OeKylSAtrGMfVTUT6YbPjjXQTdPy0lUzm1ptzcsOo/QVlsva8IgUbC7
1Tiq/aXvIEhRMg6WG66z3uDPz9MooKXgRpt09v9dtk0dgctO7TGq2vek7Gxaa3nHt72aqiYgVuok
m/SIn3CjmilxorThjmxOCL1d8vlcbdXORNNAvXrTycfahNZ8F09Z7Sm5EagjQ1+qLTaMJqWfKN+i
mrs0UtR7zZh+VGHlq6V2bkTxwHvtuaGTqIoeYWWoPXFMBKWrXzIy+jynNU+DVd30lvrQxcO30AHH
OmJgI27QrQlPbwhw9cgxPNRVs8sgoeSOnq7qfH5ixEBkTDIo67TUuj3u3UcEEc9Oc2UBxcuya6Bn
eDHxuquMQVSAbVPV/SY26VIr+7qHwIjCcevycFvUV9aYPpatDIYWI6qoDk043YWMaj1ANoxls2z2
h5wmuabNudp0vRYB7qlrlUfFZI+FX0DxoBghaKMnJmAyz7NdHtev2gyAZ7KLe4KzJSZM5TFpwlOf
JzqzWGpyJgf+GH03pjcys2gC7FWCVi3Ga2Yb40OeOy/sKOA1Wltw1aBUiOahBVNi7WQMxIO338TE
HR6/azRHIJR3iywCDro7hAGHaIh5RyMAndzHqWdI3DhwlxdvcCmmF1AtRLYqFKvRiMzQMjzNJoao
qY5lmmAKLU7YXAdvnvUjtuztNM5s60gb1B+7EOAMVGKDStCp6sdJX+Y193zpRRkUdDfGdp6N5i3T
S3mDX+JHB+/Rc41ka47VOrMMwg2Lu9os1qHbH6imn1j7sOJ+h6vjIxanScmYEAJikt9q4tYIfbkT
iti4bBIq7nEyFECK5aMP5BIB5mUZx9u8uFMtbUU6j9ebCeyz0pPzuLXN6TPPLlEyb0SIY9k6uVO4
IkHpKRTZqs3nozbWJ85xsyG5d05p49KtArW9PEsGsBABMBw+sEfxamXyAJgcmzIKlLI7j+2LPZ6d
8bme5qPuAg/L7pqifRhHB7B7d8BMHXvsBq8v+wclgZeV3HOcoiDj1a3He3McD5kI99FAPn0Wbmta
L9WuVs5AsaYv0XZhqQF2fCUGJ3DL7GKQcOtVsYRkQ2J3xk+n1rumv+SpsaFHB8wMHToRfsm4SbPT
e0Qra+Z7e22qfPICb80qv8nhsitCeZHWslfbjjFP4NZjoJPvbta7MY+2hdnBbf6m1AetHzfRFOTu
dHQJlp3a+Qr1wlh5yVpKMCV+irNpxXLDS91yZ4GdW6Z3uaSYRaygCMlojectrt9DG/f3wMpup0wE
DGpu0DtsqBwPURid4Bjsm7DeEsTp08IEMaViGpGvPdAkK+ZNaqocieYqzONV3Ztr2YT+oDq818c9
m64gbSm3a24XePSrUq+VozVOkGQTk1MAuqh2LObmIbdZOF7noKqybMypuzVMgtz5wXpSE8eiVte6
Jgme7pVhMzPVuhuazNy3RnjF6r6YA2RrwUgtZBMdFErkCqblmc7olh2Y19uJCIqITqK26sy3a6nt
sAWfs9B40UlAAx+U/rVF4QVb83O3i7mJma+9FiYwjT7THkU+9xs6i2KfDxmGSZuQerC70PmZSgNu
WRCOB2qFU3rV4rvYZzJvWNemcjzbYhIsr6fKbQ+iG8MDScqsbxv2zG/qQgaM305hXRFiRjgXvCJd
7hMxD3f4fbtNjoyK+Lq/0FGhHoc76vfZXOvYNudgklXorHMHXMJKt8i0cxofBvZBjnV2HufKwMhb
g2jKlDLQphF4ajvKZUcFAKU2axTM5ZIHqKTozdOuvgbt3S55++h2oXPb9VV81zUkrk7NVNxHS8/R
yQ9BsZAk88l0Uxjbne6uSSxvThGZgBQQ13mpdLjdrKh6xgOxpYxR9RsI5HW471xbU25J3BKMf2bm
pU9i0Xjf4OuWE0SSWdPKLWDkYr5wCMPOFmMIaNcURXFjL0pe6AcgzWxmt5NK03Pv6phGAecLggwY
8lfcpXm+Ga555nFsozI1jEzcZhMQPBYJ/IdsXkwjSJwhOy+gmoKxCbv7uKt0UHoMWlgJ0sd/5+lX
T1Wjs+SfFv11MdsQKvzswrAGzXQYYG29co3itY7FcjKtmba8rehbLSqYxmMTma6Hrl62Nt7uwSOJ
R9kNTB7WBIFDsrWyyT4iTchvF+6AB3cJc19TquVgSqX7zu6wJuEcMASxoY5+Se1ryxurXX9p2Ntu
mfBytIR9ZCarPrKpIMcuO2dsNPnm0yl5y8eQ21NISP3IfyxvYE77HRkAY/XFdjd1mpJvsYy5EpA5
y1CQTr/YsxWRgaihOWIcz2+LGoxgHUfwwZXyahIYPokQfe0m9ex0vO0JIQAVgl3dj01rZMcYRuup
dcJNi0l+z/zQOToj4C9AapWHCLleW+RMrgBIfNOjkR1XVpk0N9MHkVjU/25PbLRD6ILVCw4wCP7E
zxWMa9r+G4riZttTSZFoW097GfaEQHSxAtB6ctl227u8HWzOWfOld7Jy5TgjUrgyT/ywNVueeeSV
LXqLtYa936h5kuYekHvFWvvO4PXdbx2iDpJTlNIpIjNwSH3T81udSHBcuxdSgNhl0Lxx67BkdgsI
OIbCjDPprvUqz70dfapFduuSPRN0RbMnqq5fzUp7AzTxYYrZG8iJegg2YFCpgnbdIvtvcKvNuPCc
kwgRL0xPYS2sTS1NPJHrtEgFHSX7SSKgEnQkSjS9WuSB+FIU9UbXesIXcc6vydA9pSQ0EiCkficr
bfBx/wBkHB1UnwuLkpAh4zV/2N5x6dmzIRuIbKBPlu20nXT71RDhTI4iGfVF+6jEUgW/kPbP1I0N
GywW2pRbR0mz7NkqpaYZ0lZZ7vQ26QARMLWsId/9MCLlmAMrXxHYBxliQFYB4o/la7g4XlK472Uq
w4Pr1saaZhM8pBbGtIeWtYrr8gAx/dQPYU2vQJBgZLLDSzv5SdrHcbEpjU0SMDwWux/TAGGksvvX
0AGLRmxiQoMwPugydjyo5wD76orzztK9dFGSjWi0TWcz3I/q6KR06t4yhzcyM/gFhvQbxYwtfGrT
yQkcJ6cGahQhrYhuYjIOs6aAtGvBeBjFhanSSR20wVPRQ8Bbn4JlyG57+Ho+6u+O6QJDmLQn57hj
4qA340cq60su9QgjVB2iFvR6OScD6CRNgzPbstKe4RHGZhQ+qy1c/6RmPVHOFT2pUb/1TChuyzZz
X/JpHIJFRw+RAjkBF1jkBIaypV/HtWWvYHonFHlONTGMbtwXZO9W4KLg8QVbavarysR8StRluGMZ
l220oVbWZjKnwADnobvoQyjWOex1QPyjs2rHztwmAnMguFznwlqveXKMwrrTjFiHscMhyPbQfTed
WQ2Qi4UAWiwjfey1kVDlGbfi5DHwCl1OwJhsRMMaaNsKON78IrbLcVwJt3+U0EH3DrDa58RQQK1S
D1iIZixkwQb6d1Ck4AZrygM4rJBeTHkQiV4cU+bzbzG0JGOTx7MCEFXqDCRdGel+xYB3qr2oU8Ub
AI4QoVI1sKh2SCPwKpHUH52E/cCdG5WH3FxIy53S2FxBB03fdVdRCdeR0bppRuXdyupx33RKd6dh
+zypmTDIT8bL/5ISPXPgO1M3bhwxg01AN1bN4jxPzG7AHbpUtdrYPps1uiS7Kic/qco0WOI3k3nj
N6QMFi2QzjmtDghSPL796rF0kyTeIRpnOcuX4E9GV95w0C/nbOnI6o3kREAlE36x6bFu7tuCACC2
aFkg2dwwKC/DGy0p7NGLtE45kZOR/0ilHR6KagzZXhTxUbCCv1X6VntP7JH5X2EEM3VMIBEn7CTz
tchDd8KZ1um5HuDto4keCoUnrHI2mW4APJT17Kekxx6LenRPkjv+fV5G+6U0Fxq4cMzNrchb/TYt
zfp7y2lEcWuJ7xF4MGpewlbWiVbRjzkDidCzQxTnxEDB751IZds+tvsq04pPR+r690ktw8NEK8v7
hdqU3nShozYRg1yFh66c1fs207RtMbFwq9iingq2R6/Xd1m2kqDPWsrelNCJxbGIG5yk0R/CwYFZ
hEjXcS6alTqTukl1/PrMr9rxWFPXWijZLLkrHBg/q2iKutmfZRjiSrWVeecUjuxWcRs3l1qHC+vN
C3Jub+x750Zrde5Wc8mKTZcM+VHLUucW2lLy5sIiihjeuMp9zZLurS1JY8csojsPsy5bItitkvWu
25d/mV/dH+SpMxXOWp7YjeRZpScd0v4iDL19DUtbSXyTcPTTgLZb8WTpMl/JpCQjiXSbZI0awbzt
qIcNwmXaLl3FzljwCoBw+VFqTntuBnUEH008UbtORANU1K5wWm0qLW0ZF8MIM68vTtYTV3l9CUS6
4rQ3IoelpzHkKXI63WTWKExDXDDikA2Emi1X3mU1p+5DPSru9E6WexV9WPbQUESOabQx57hY1qF0
GDSA0pr5sqS0umGbpYWTEVmlmPoOgXRKZH3diuo1pu4sP9ByAlo2AAaLjTKHQmyIFkeO0YUab/uR
fLkFhOVwDaDJbRJ9IK0QrpBvRnuQ8Vbr4sg8aimWQ18fh1q9jzV77tYNRDKq1GwpzHdkTkx5a97A
BgyfwYY5ZEudMWmS9MXJmgf9uUqwG3mxdECPZQluP3r5jFQAxOfYF0xFsVSsMMUy+LNT5eEqIzko
Pk4q3hnhqQ297lZabG/WZH4vyaFAOmf45aguyVb2KStnK1okaxvL7nN/hFfOtjCpCGl/kZksEBWh
U9HRzcwc9m01mypKc8YxCB0ZwGwm1YxpogsbPRqq0RTVbZrGCDCaiuCRFUAr8ZIzgA93RkyWVmDE
LRIiq0jSy+Ai2z2ZRKDY9A2MzeCVpYEwRps3dCi6N17TZrVPFGWOzimK3vkPivBfTQtIl1Exw910
bSTaX3T8DhEY2dQgjkVmot/3cfuESwWRpUC7B6CWG5S4nD8own81xPx8zS+KcMcIW5GVJMEkiLhZ
4+spG+Ul2Zgo6pBKmoC0RRwfXDR0yx+8Kf/npR2Tf+BFdwzni9o+xBJk9yqXVsfcujMMm/aXDayf
17Pc6G64eF3LntmILXP7e7X4/yFNNxgc0rvioDb4zn+WwS9NMxuxY1zTwoZ80zGnWnMQV/T+rb7+
/aV+UfkjuBfckI5+NcA4Xy0FhdrpWNhmiVQ2mbttpE+YEU1kzDa0t4aES9EWxZ+QO1d3y082Dfz2
0Dps5LOqquF2+vnvc+gPS5kL28fzq64WtnYURNJcu9WccEAkb6WpB0J3XzWz//b7v/dr2u41dvbq
IsWWx78UunX9bH+zNfSJRNfFDphNAioob0GbO/kKQzU0L8p8GAbH8FO7t5m/tOG3yc7EA6pZjuBM
LLe//yza1V709+/BFeiRBN5WQ+fuNcwvd1jHNkkH+5j5jGiDyBlvMfdBH0qBSZgFwTeJEV8gxYWr
HK0Pd0swRc2OkvfSIt1m1E/5LObK9uyyOgyogj1DrZ7iyXgZIOCbc9V4UaTj3Ja1/MOz8cvXiG3V
QevJnEPHXmeZX55LJKIwhPKk8EU6WcfGqtUD+gggzFYn9iaAvIuT4tjtFy1Zdxxh3yb0qmurTrs/
fJKvzwofhFmEfj2YuKH4Gn/+PUuee3Rwee27CXkS1P6gOjdIkSp45+jhOv/3v9kvl6Oa1WGp8Bog
hMS6hmn+/fZJLIR1YgH3N4WFwupIq53XRaWOCtJGzsofDB2/XO36x0GIuobogsMxv/jTVEbhukQm
h3q2JEuqI8ICFTshEYwtH3//h3093N2f/7CvHkDMsLg/yJr1c9dojlk/pwc5EdPG1K5k6kZ0cd2O
4fr3F/0L//TTE8BVr8hcCDF4tsDn/vx1Qm7lpaiTzKgxBozFsMkh1LJfvLeM7D2t5yd7yT47V/Vb
xcHIYDKbM9qVQ5yFgM7ldaH7vRwLX14BoGZ6ht724WDL8hBR3wL9TTxtKt+VcdqLTrv7/Wf/enJe
v7C/fXRN+/mjx4O6FEAhBz90stSfG7M/FGg6ImGGO7K//uQk/npm/vNyNv7kK4sbp+bPlzPgBy4A
EkidUJgwGG5or0l0TvaR/WjRHZKngdChmJExZW35p7DuX+7Dv/7Wf1/c+eKa5s5UY7TExGfEqrYm
Y4CUYKOqV1XZ9X8oMn49Wa7X0h0BsJkAKNgCP/+haFrQcTHtwxqZT0gbh7Y4z5o+v8SjXhxqzTA/
RZ2Yn9yN81krCcsA/Jghfy+VVv3x+9/4Lzv4L/en7eoCpzi315U79ffHnfK1HeJcwjUwGPDHEt5v
Jk1gkVakcc4Vbu1bWVu9UPmzdFOsxs/AJ/7hzPnq6eKnt1WhCTx/GuOZrwHxPWmJCLq7kUERWzni
fOe3Gk30f/pm5DIub0ROda5BYuuXt1GM5bZUcaUy47Nsnx8Iq/GcBDE9YSc1sB8lgQdWckZKeowr
66FFMf+Hv/QLnYCD7voZbGREjkXwr/sVzqEgFbKbtB59icGb+X4M0r0khhfPBuRow1bpP604/NDN
pDqqurGvbPlBk8UooyRd8ve//pe7nqUunwRQAB8EL7b59a4Hqtkie4oA5TE5PXWyD99H1hb3qUYE
5+8v9eUw4VLgLZiU8E+wFrGw/nyfRa4se5IDHB+qp/paLRMtkhmS0OLS+foOgUh/oE/8ckEIZ5hk
0eOSrMyq8ssFBcGuKaEriw8NWXtvmGgELDUTXzL+25SGW/3py/xyE8NSu1LIbFuDz8fG4GutI9QS
W9mIXsJljHQKWwVLiGEnf3Cyf70K35xBmpel2RhXIb9/OZQTzU5a5o+9Txihsx3xRr3HTRj9sz7/
j+h+/7+lhV+Ptn8Tqn5B7/9v8aNJvr2X/3Uh+/L97+y+6//uX+g+1XL+AV6JeDHqVirXaxzCvxj8
lNP/4C1OPUhB+BeE/9/oPtix/xBQffD4X1lwQlydtv9m8Bv/MA0HFCBuXzAZUPz+E3jfzzc1GAFO
DFzmoDaI8eUDfjnBOL8AoSNsuyAnCZSOyWZirvPODRbj+W/fzvmfb4D/KnvkQAig2//575+Phn9d
iZaQ/ozDigL45+dVZnU5IBdWLj2LFei2K+LDeln94Ti0xc/381/Xof2k5wZ+c0UcfqmPdAY5Gur3
4QH/GY4BtisJ46GcOMlMu9NiddUk5XoabyrNXBvzR478InNR7WMdIH2yQRrCIGQFT3RtFahDUgJL
ns1h8DKGQVUWtNZLB0W57z8jtg8sKrZWzmru3JZBg5ShxN462PvIEr4RTWt0YvY8nRK8cbhakgjZ
b92uEvGauQelovpgzmQwQdXztzz6HOwPlOSrbJS+rT/Oy4dDp1JO3y0L3mHK9TvDj5pxg/8HOeVb
G77AWbu/2vCzGJn9WwTRH0/iZ5nfm+F71zPqTVMCT8idaY0hmCHh9djNdMlOJ3lXQ9Pn5/cK9T4U
DzPJzcWbOe9aGwbgrodDMpaIOrpDZz+GFTqb3YieLm3uUYZuhvrFNpDXm2+JeLDJms0q8nhwDprz
zLbibFTf467dVt1FLY7qiH9Fyw4JS1Oi19BxIwFrKnQqFxDRa9Olf27S5mxjaGosO3AR7tPje459
ybGaDC7xo3a3IacV+9Klr++ZNXpVa3tiMLBN2Osmiy8Y5JAmOR+1fp+Y+B+6Y97ma8NEQj/ka80g
LYzeTkXTXoW7JpSn/0fdeS03jqT5/lXOC2AD3pzY2AsCoBMpShRLVaUbRBkVvPd4+vODemJagrRi
9Nydi53YiZ5WMhNpPvM3vZnavXUQZHmVTTfyBNFUeALGuQ97y5HNHMdQUB9VquFqUztYtYIBwPNn
ErYifs9Ts8696BGXnyO65efMo6NwoLpHzZtip0ddljjdzjUaTbG1mwzMG+ofWvacyMoWPXnw66rt
j2R7obyhceVMqEXr4hdDw/S2vuiYWA3JwazU20H3v+fNXZfAt28xjemsn/lQ3HQI7iU91HOQr8Vl
VKHWWIVNj9POO2mXI7xtwfACuGsLbel0lnmA14l0xXOgA9Hxrc0YB3exPm5QToB70W+iGB90WnuR
H4LzQ2QcrGg31DY9z62Za6tSVfZBZwII1L+JnuK27c/CoAv0vRBv6PXsAeStLLIHtZNOXlHs6jjd
YRq0MsLqToDdhfAbeL2vHW5XgU4TfHrsO506/p0XnZJOOtD+uQw1JJEhER2yuy9eXe+VQnAlqJEI
dR374qFNbgXlyctldxLbFcRmW0h2fSnuczD2RVKv+7GjEcePjy/EX3jtpYdAwOzX8OxWElzP2wsI
Yo+j6iI8voZUuO074KCisUmBCeGxgam2tI31aR31HqTBvad/kX1rO05fiGRimF+w9r0u2cTF98j8
Pio+3UNk0uvEtiAn9FRHwMy7mferqTii8nmqKzAw9PUqg9b5j1wyN532jIEJTazQxh3HDSpzLcGM
AP59AgCGyq8Ki6bb6GZ/346oOg3dJihDWAePEsuvk19a2gQYEo71ILtt8rMafUeIrJUhSChdc2yn
YJezcHpeQPsW8Z6jJF+v1P5nTsgiy1xXQw/Mp3c6dA2sUoH3SYXd010BXWXfK53Kg1kpazdB5N9m
2T2gIRxqR0iepI/9jxnpAga5xpEqCVQg8sMxSXdRVfIPZ7ATN26qsg0fxIRclGNu6ocSgKw89y+h
YdCx2XdRdrSU6Lbsu62ld9sMyUE77oAtSz0soAmHa2jDCvVC2sKyXPA/aKlq0/0pwT8O4R1pnQ10
3A78e97Ic4xx2mgdJ2gEoxbYBXKNPqjmgEa5pn+TJDg/AGO4rYFa3NfNUU1PSY9/QPzUab0LrG6V
VD01oxzUmOwIxm0h7s3kR2CJG4AENvJIHMvOqUCKTjW6pTgJ6iHs5t9+0tHu+x34Bf+gwjjtefDX
gwAzRj5mU7UO9RRgAAjiukK3vYKVxB3MDoWI7Y6wH8YAKc2hsmGK7kllaNtjeg+lvQfWFgfw+ABt
lXp1O/bDWg1B8H2lwedMoBGb3z0c7Rkq11p/hq6ClVXwJdN17ePEh+shbAVA0Xcot60QCbOn+KJI
p9HYlDjVSMquHG+a+aL+LkffWwQ2Rsw++kulgtenYgyGGjCG+DUuLGcKepvgcR1J56LRdg0oFEQ/
a9o5qBHw0U89lqdqgA7o8BDgag6PcEW8v5rSY6/C+7CylUjfVR2/Nc2zF669NnLNED0b5CISTr9q
7YJOBgKvAjwKHYgxdtE1NzmcxhFMtZ9fmNaqk38IwIaaiD/c6I7Y9nP2iB3a95ChRQAoSsp108l2
LvweACYN90ZzBg3IAzetBryocHJvxRmoB7ahvAzdLhxNpHx9JzFNSI/7hEMaxbQdaID0XQFg/Rwk
31J1wE77TwzkrEAqbOhhn7eDm5vHSM/XpnqYOZ9iTpdJVyj9RnRHNFhhNLAbbdWgeYGQ6HdIbygT
mFi73cviAcDDPIdVwWIP8hZXgxVE5lMDvW5qf9e0eEf8V1NwzBWWtFIj30yS+kBNZ48JO74ePuRV
C+Ax1rt8yxHtBquodlJ58bhUfJhRWUAlFMtKaxOJboZLNTjDUbbWqvwFTQ4n74TV5FvHngoR5rVr
g6xUBycK8xdnA/lmjAJgrykxYOpoU2dXiYxCQ3SDrwfRUG13Y+HiKWFbYeG0yXcxMA6iBCa1O3oK
3i30iSow2eAi235cwaMDr8iXmb5hJ8mzVDgBS9qOf5CZYQcFKx5k3FsACn9TFO2YaeMGm2OacI/B
uFd7zLOjEACMslaCFEopJxpocmLSKgf9Pfm4sZCTJfytLPJi3inPKZuvZvMHUIdmgZGAMCWFXPK5
OyWRo0/q1oSalpvZuhExJcxnI6I/SthscH5xR85oLxyCxFjRYl3R6fs8CpbmgPrv8shf4alOQC+b
MlRElMvehsEKeI5O0AlP1U2z64+4c6yAa9nNrbgt/8q5fg3/13/OP4i4X1K3d2PRLpj1JjXqoYvg
HoxwoaaN2F3kTfk4hCvrBId2D0P5pmVgKLnf4l15iM60v0/RFs7V2rOvTPejaBzV13//hEV2mRaY
oscJPwFyhrnvLrTyb9L7bls7xqbTwRWvfOc/G1Sdy9x4tmis8ts1RkXmxS6qu1QONvffgWj6bmyD
iTwAl3/GY8cxrqQdH6RRGh4T/x6RfO110au02qIUNKm7BJTaaJy3wWOc8zKozZVvOm+Pd5/01UCL
7YMfDspBidS+bJ9wb7n9Wl/H6/rKMEuXjzkvfD0hbVG+hLuUFFLJhBqWsEtt3U7WVHWeul3sIrVi
C0dYritzG/m2dytcUT972ZifzHJZ+RiERhXpsnWXcT/DuU75TXEEwGZD0byNb6yf5T7dx0dv2063
2W13W22izef79oNk9c30F9sWgqpWhQPblsuzrG5VXAzlbv35GB8ejb8/5bJTgagk9eF5iQ3ZX4Xh
nSHtPh/g449I8xkjC6TrEM1+uyvFCNlS6MYt52C0EUMaiCY5/JbbrnEtX5NWreSb8gTD2xauHgnp
w/m9Gn1xJnKvJgPrs/mm6w7Nzlona267G29tbPA8BiFtXzv4L1Jd7/bNqyEXp0OSvdQb0665KJ15
UAXhhkYsEN0/eXqjm3fQPndVIawpW9uaV6wFBPyCtgf2M+2kPNj4420PVzc4qP0mkW/EuHdBIP0o
rN+x0KxbygYeIKwr3+jKKsmLg2bGVdj1IgfaOA0Omc6TdoOu0ErZd7dQf9fy9trWXhSM//UC/b1I
y1dBopwKIbGej/bgoCLrRE63VZ18lzvj16viudfmt+jHEU9iIGj63cV/zHZwEbeSAyTQkW5xCkLj
Z35z3CtLOv/JT3bBi+Thq351hJoHuI+4vdTu4KCOct9shaNiE3w7kJw2/zIu+V+f2XcmKi935asF
nS+TV+MNo1/jLVbPx0xaU6NYDzf6DoibDTBzI+ys35/P72VLfDa/RSVNBguIEm3UXrJDdjFIY3lZ
cUbbJg/t0XebVeMKG/MGKk53jqBpr7Rr98q1b7q8VyQhKcuBb4rc5m2G2tial8jWNvUhv6hrHAr/
wzji1RovLhNP7/NpQpGOF6E6TI7CpgVbv+lsc2Xtp6PgXGsevggnvltlncot1VFQHstjUqVV6emG
11y0lb6pdqpb3uZPwVr8rl4Gu3c0lGVXxT47tjf5tcf3pYf72diL5ycea6Uohyy9wBGz5RDFShUD
R/+Sdl9IR2ezUteiINXGj5n+B/fKb57ZZ3YRSJcGgwQz4rWa6j24x1thnE4RXlQzh6H4McmNLU/W
XReq94C6VkIQYZ0t7FQr+oWmBNr4+S6euKGL4EZR8sIux+TJ0sDh+g21v6zceXpwjodhB+b2d1im
Dx6soYxSkHlfBuST0UrJNwj6UQFa9UAhVxg5/jIJd1cSChsNhDRQ8P53hPtuJjG+H7Lil9daDq18
VEbqna+efZCUtKSx39tkinQDF/vOj0vXlJ/BEq6D4iFKzuWobPuWkhrUXKHynRTmiI/spmRpyMNg
0PeTNofjp+JN1T7jZRQrYLZJEhvUsSwlXccI9BudemelWWuD8lyJtb8dKACX1niaAs/xIdBhn+r0
5vCE8BLpICANu8tyYZY8sSssJUuUIK6c6/nYfPbVF1dlaI2C0LZie9Gfsl126F12+dq4qY/JHVBq
13MKN2bHoyFwK2zkFXfL935nbUBs7q/Fsx+nDqDo6UHRwqXB9PZOS+ihFX1cNpfmm7dBxG5c4dxm
T7vQpcbZbOtNt6226YE8+G74ImCtt0XOwPl8QT7Olf7+EdbibcQUcZoshR/hHSfeRlJiW9wZGypD
m+BKwLe07v4r4H011iJX8gZI3R7+hZfhm+a0rr7XGW+4Mc4ITzzK69Spnq++xB8+VK/GXBxzL0ml
LveL9uXhmD92jwE6yeAckIWn4It8/nxB54/2foP9+6Naiw2GuWfVmRHrGe2aXb2JN5Vb7/7TCOPV
vOb349WDmOq1NZgUhC+l27vR73wfBCvpCdLCTXiSb65lCx+Hua+GW7y/muiPPZC8hvceObVteR6P
iSPYwrNprYbH3AncxDYcZF4umX3tmZjfnc+WdPEWTyDUtCTilZCPo1WjD5ZTbM9OY1neJnrpYhF9
5Zb4+JL4+xsu3t64GPNEkeXmwsO1Q1YWnZ1zayC1Q01F6e4/3zAfhzavlnbx7FpwrLjxrXnHxGfV
RlX4yXKFo7yWyRyEu2uT+zA2pRdJSVjHKQqJ8bc7RzbLyaiDMCVnUE3bWE9by25c+Hh/hRXmlcX8
cH6vx1t8PmFEtUwozYZIRrQnR1olp2Ad27/yXebGJ/328+V8gZ0sd4uJJwdYEaTx34mntxIFulYx
0gvoBH+V1snFEJuHugfGbIbaD0P1HqxBdytIUggmOmThjpc1ju7loBrQaQj6eJUWfmSLYTqs61Z5
UIVCXMHWQ2z6XtdOekKjspPXWfcw0ZxAzWTXQWeA6eVTn7bssYBWUjPdztvpwXBtfvOF/Nn8Fgdf
8lUZKv2QXtCSiAXTDoumWQVadERD3G4gSQ+JWTgQ89xhLB2Mu9dl0f6CwXwco59TVh8j1QRwjn44
ntp3U2xtBKvbxF10JPz7YmXNV7Y6Aoj5vdIYbuz5j0NaPsF4+9LQK/j8Y328N159rHd7MTW0CUFH
rpXozt9mBJzCrb4r3HyXuCjoXXsOXkp/n63eYjOmllC0FfyfS7Lzt096DM10le6Vr9ZN8ZChUWb/
UvaKS9N3a2y4ZtA/uFPFVfZMIHh6gELHJfefLAFXJ2hVgAiUEd8eR7yoOrmY92tjfTGlG3M4a+Ul
Mxsb3dWDZ2qOWR9rsd9W0MT9Hre87vnKL1hed5KqzS5AVC9m3z/JWFx3ZtfI+Jl2xsOgyXdWorcA
F8ubET4NfPltn8mOXCkPuhG4XgzXzLPkb4XX7SWdBqqQnDA8rtEfMraBGW5efto/QrQcw19VXud/
mv+e/7VfeTFWWAM2//Pfb/7b/2+4F4Vj/b/jXh7yJE/z7P/s6uRH9rt+DXyZ/8W/gC+SIeI+SYVb
B/iLWw9n5y/YCzz4/6Kuj7mBgucAdXC21L8MKwXtv3AoUTGt5B+ZILpm8Pe/US/yfwF1BUGsYWak
zz5i/wT18iIe/+qoaSCRUZbHVwFDCWCK75K7FpMzJOWNBw1hYjjWpBJUijHRQXd5FUmoVenntFZn
2IKt0XaMlS9NvFdSyvK+t4l91X21hHd/jfwaHLMslv31g/BlAdMmoUL/gvp9FTIpUhpEORSCh/kh
ku3AliYntQu01YkHqc0/af2qEK5dcXOA+XoZFBEwDqcKkAQIJNVYXHFRi/RYVQryQ4meC06TNE+j
DdTxG9EK1gXtqNp6GkLPbWgMtaKxG/L22sTnK2TxEyjRA4wHGA4A7eUWfjVxgKJjUoGBeqi1SKBg
TtPaICXfaFo7umXqPU0RSi8ppuI7cYpm1ZrihAv9NVeVly/++nfgs/vCrwCsxabFI+ftVVf2ZaJA
/YwfstRMLmFiQqtIetrJICyE1NK3gIrwObBIT8U4f6T7/dyUDXSmQaCOGiJbXURzXVEr/HWANjGQ
HtJQ7CCcZArVlVA0J3Mar2AgXyq473419tYaB8LEnGrxAQGHyEISxPEDdU7Z7nbFOnvIN8RMq96R
bGGf0h2A4Uzp/PP9usgktJfVejXu4qlC9T2VxZhxu7W5z9bxRtoQoW2utSFeMpJ385vvEZEdMm+T
t18l0Ep9rNMyfhgCjQ7xiJqKp40uUAd6uXFJc7VTkQ0F5kzOrn6NkZlykbW7tTKqM92InJkE9mEr
JIBIVCQpbNHThosVKZWb6/2IIGce7OBUKq42xA9y2fzpheKXH8egwEjM7A6aH7x28r+2eYDOty3K
6gJjj9Z3BUu7HtKTB3oZfEeUQAYnHEfJLF5j4dw4QSBKG7Ps72ZEqR3K4lYdEMs3IlE5yqNoF631
0NfRPdnDLUJyjjilj6gciyANtL02NcNWSMvMVsT0ZBRGa5eleobEoHAZZcegmPZ1wZq0g3AQInZY
jvgaofo+aE0o2EFb2hx4+swtSJaeLHo1ttrGS0NwcdD0g65oHM0QsdnyhW+CgIY4gmPVtleVP0SZ
F7RqYrDqSJS3fpagvpxksyuMsguiJnJbTz8FkkQpN6q+DHXgrbnTkOKZ6ivXw7yPFt9/fhLAqMLn
oAe++P6+1IBSU8to1slAdURcTWG/LtERbOSr/JxlzWPe1EQaKuhBLHF4hRaHSVH8saRzKJw1ZPT4
pJCqA1J0pwq1SxWNfJgo3+e1tMY14MHSk4c+642jkaiuWtPCL0t2mi8qzQbQYoT4kn8uYwn8UvMc
zoZBvXkPnR0Qn39C2/ApjLKTFnp/BD0/qHXwJU7j58kIfpaakeIUa5yyOEVeQzgFofBnbAX0hIBQ
aWgHIOTmbVItPtej4vpCvVEn7cZCBdkdjMxboyj23HtIZ0X8uRVMvNwViw40V6H9VD12wwD0gdpD
bsdG8BgVAdKbpkdX389G8CbCJjJ5FPNa/abHU7HSI7RKaqGz20r/YobV76QpbgvQ1zbfHamxXuxQ
ISFEHIQnq07PAbJ0+Cw8V3n1FBvFEdc+u453Quc9DAnSE74aH9Iq+zEZ0Rpy9MabfNQqIJMFqYhY
kJcch9r7g5jXpfBKftAkHkwJ1E9fN99DmdA4bQBFKuWdAm1awSDA7Qvp+5T7vY2pwKGQm0PehxYq
waB68C1Bvk3Uc74dEpCK8aM0RxrfmVduFMi5bIevZtYqSIn1P9H1z1AtVP8Yjfx7aKqbQs52RiHU
V8Pqedu+2dYGNoKGzJXNw4tM7WKnCWgDjCaunvf5xFXSFcO0aeLeOFSC3jlmAibNjDBj4V+F39qX
DXpVQwgmR/YPUAkCBw3sGiVmgVJRqsuPeTvkWxQuFBsBqfDYe5VyMDokF4WurddwiRJ9HemNdUeS
ScIQFhMgTd1Lj5Xe+Adk/UtH1LNbY6yKTdnFyl7o1WBwOpjVP0dusHNa6fG93AdxA+9P6o5DWFY7
cfAtV0s7H7xwBZDFi82TOLbJodEibR9OcvE8qurUgv5QjJMqduWjjnaggwq85kLJbsENGb80qfhh
9GCxvG6K93Ufmu6I8zbCXfV9ozZfsxTzmDoWEZxV/HCDVITl6LTbbeyduzWq6+LGsKRuZbbDQVCH
FvPl8KYSWwElnL5xEJhX1giPVDulT1u7b6bUxVrmCxr7J68BmJr26DTPTjKuKEYSJgyAAQOEnFxD
B24PM8rx8IixdX71upiMb1ZZqWsE1hqu4fKHGrbBOuK23YSw9Q5CVemOgXxLMPrTfVZbYMryuNhk
JZgmEy0al3g02o+YUexQM0JVRZWeqlGEERyjuW6EUuN4QtAdpfK+FkaMMqQmszspry4ZotbrfOpb
eMPq5HajJK+FFBn0UZWeU6HJ3VAD/ePx0dxe6lS8CHp/P2bq4Fierh0sFbk/vButhxbpg03VphbC
f0hPC3Lwsw+qEmMFpd2nadrd0+4srgQM0qI0MEPW1ZmZC9gcugaR99uXfLAaH1PuSDnXyBudCqQi
gNJFnrzXE7DgUR/edmLaPGWTkWxlNffdcerEu38YtRgYyGOphmsfYHw4Sm9/A48nDH4xUu6ZP/XP
bqtswANfBQ8sG3S8q7NRPfQXWTIgrC6pKQMKA1PkK/I94Al0nRE937ebjvfD0b6mm3pNwFDuirO8
KjaSG7nCTrh8PtFl7eLlF+BXKis41pFnLeMmMVcR4CCuuhfVIXPNvvkSTJZ5AyULcTu/S0dsoUSE
egyUS+aGOQoRLWLqUSq4ltfrT6gq+t8+/01z7efNnQeNGEYmsbuKJgYb4e3i6xqxXBQHxpnmU7Ea
y+DkhdLDPx8DWoSpIAtmzrygt2NkowlDZzT0s1DwqIyFdCbn0a5kTR9N5PUgi5oo7ot4uzQkiB2l
WDKm9IcH0erzibzLB0mFdPzqWCYR4BZx2NuZ1Eksmz6i5ufC3Gj0lQ/1JnDCTUFKptjxXROvMhtF
wSsv0/xXl98IWiktH3xRyc0X9Z4unWCBRq1+1lFU7OAVpA0SyeCXP5/d+2SL2RHOAz6Zq6A4yr2d
XdhDN8dXST8rwkAl2QJO65eYOqHz7JiC/FXUCWjRpJil+NRTHGo4oA341mgGGrfE70HeAihHU78Z
vkhaT22zVQVUV3CHQjXOWEn+9OPzn/zRyrz+xYuPPhp9JABx1s+9eBxNNLHz70iRXVmXZfmbS5J1
wVqTxWFR+M+365IrsTrkks8odu+O9P+ASpzCzbim5fXUbj+f0rsiyHK0RRJnZBPOrMivn7VTeht9
r1fQF4XIbm5++ZfmR2ObIsJmq+j+2sDv13K2ZaeiCCJRpOKx2GWIxkQoQ5jqWUCym0x8i3rX77iI
f30+v3c5KqAn6jsgk0Wu4pca1OsuVIGoTC8rnnqW/dn2QK+OMIGQCQM8jTfLrxIlaXZXYo/KP3Pf
5tu9jKwjTgwgEO7e4p3Jm8jqm5IJZtofq3/2vJMG+eTz2b2/hebZYQIriqBi39nAxnWgESsxhhpK
dop/SjPV9udDzHv67W3wdgj57W5MWnGa+oYhuhhaRTmulP4OOO2G+sdKgk4hyj8/H/CjjfF6Tot1
C1SlHYdQV89eqyCxRwiH/1xq3n8+yvvH8eXz/L1089K+LjnRuqfSyDAA04PL+CO99+7My3RPsG3+
irbB3rtmmrsEk/y1IwyonArnm0rT4mCXiPPoiRlo5zYLu0MwtvJWbaBCTVhmOZ48ta4XjL/MUm9p
3wgIwaKutDNw1bxUFZK/pa7e6mFFlFvI38Qq2vSJiDgoYoGfL81HH4An+iX9FWfr1LcrY2qe59Wl
oZ4VLEFKFU0geYJUO1zZu++yej4ACAxxNmSFwLwUFBm9qSCCCtRzg35Q4gncNOsBPyA/u/KpPxgI
pu4sBEExgsOwmE89pvKYUoo+Y1q3Df30lEnJj0jSt7np//l86d6ldNwwFrr/8DyRG+Dcv106bpLa
T4aR+LZQDkomVquwNn+mBnQYtLzuFaE/fz7gB6dTFRG8AZkkSYaqLg6LKIS1j6KhcoaPhKAnOg6r
0dM2yhQENgDzNeka5gBxn7mfj/vBxfNm3MXpUb1CJsV/odkZt4Cct8qY/fp8iA+ThddzWxwXPUm8
WNJa5ayOcBFLqiDI+QdPlIMqhz3VbfJydijSzCc6DD4ykukVDaUlHGQ+sMxyRr7weMBjX3zOlsMp
VWnG6j4hhSm6yGnYM+AsIpg/1Yf0d+L2W//rlXnPf3Vx474e9WVdXt1McqGifNaxtnI3jY6P3i2s
sTZ7DKXyW80+X/WDkq6iThhsxTcVrJwqbdtklXGxCpqnlvKM36gCCRMi3gCzfIUR8L7DPEBH1PLz
3/q+WvZ2hZaxIkJ2/TD7xxGrdA4sk4viTFvd8Zz4pnxObYxWN3OKAy0MEokdOzjhXDkBH+/Ef3+j
l2jq1WqVZp0ih1woZzRy4HAe5X8mKvXyjr/5HIsjhqa1JoEnhlEqS3/UBCPfUfSxkNHG9eeL+cHl
gUUpHuMS3S942IuICMmupu/UXj6b1NkyA5JmeMvGWc8pMCAo5/PRPjxevLPy3PJQxHeRUYDbio95
i3yuZWBcQvczaJQ/XhM+xwJijjoXsS7fNLX2ZAr5tY7FvGbLLY7oEFIVVHX5fxZTzWNEG5Ksk1+2
zbBTfnqOZbcO1hzQMkAg/kdznQWsZIvy3juJDuTHpBQtecZrCscPjG0iTxtDSzcvJW84UaJV3s4+
Kvl4ZXt+8JiqPDn83wwieNebmTA/wEBBl86St5uCaJup1Dm6fwqZmW8qOqISYTS5/txGe/vw6EM7
9D6ivedGeZRylF1SjX5dsRvxsUqUyxBhnyCMvA0YjKVAvLtu98+3E5JctFRpX5Lbv+CzXp3DkD5Z
kZm9RtQATrF4BPcUJC2CQskJCsk2oFTvFZ0rdsOVj7tETMxzp3oK05/KAjIJ5uKApnKP7/GQa+dQ
J1dJwk1oaT9Q/sJbZkCrnfZILT168QZlCyhpNFXrySFVWAENddNguo0b2I0Q2YKZnx0ZR0WO15nR
o8T4HSloWcc+QrV7RPKTqX7UBhHTi0GxryzfBydijrMRqUEa7H2PC89ErcHlQDuL3ZdBxvUg+tln
arwKxZsUTcMxWocBJNKh3FfRH6Szd81oXLl/Pnh3+AmaYYgSGnrvRLNAc/dBp5MqNXSMcu8QIVPc
BDfYQSHmq8DlRVLGe/583i8w/MVNwLYlzqbjrYvyEmJKwUmr48kig7GkVYa1LxetCaNQRcbNC5Cs
kvIfGX60Rvon8H71OCIWnecCYIS9CoNNpiEu+ucMaYZmqo7pqNroGtt4Y3qrqD9U0XQF3fTBc/P6
9y7RqCCsCwlHI/U8IvRnPCrClQhSfokR36wI8mgWtR4a4oR0AMXeHmU/NhoN5C0roqi/076no9HI
A8iD+nuRhib6lt2u9MMCMLO0UwrDQorAlzfx1B27UdVtOarwFaiRoZDCKbHbbCBjkKkuq/6E1VkZ
3ndp+SX10tlKYGcl03Mjmc9+JByFDr6uqWO0pxVf9an6lfpy+jPFbpwTZDwilhlAoSXfCEJ9POFe
6mLZtqvS1nTEwnpGqfh3pnjfrEJf+01HPCAJ4C6z8ps56SdPa59Tc7hrJVxH8gKCbYaDD0inu6Zs
J1z36FRAopWgFFubNqZHpKJllYY44dI0RQnlqOfdrpbjPxBRf/ajdJJzA4fI5lesJzioFPmJgtwm
8/z7iVZG1bUX/KaeC5wLfOVXn5qHRgqwrcCqMJS3RjV97UP52YxAnUlqvavEpLpR8QE9taHI/dBm
5qbBEASZBON3YMqO1SJg5EPCLYMjVtQ4ZbfBOdL8PwiKngR5dAO52UiCem+lUrr2MmstYZCMCyVu
0EbmWFVsRwEggWmW5kpVfN2UdpW1WFCJlrY3BvE+8cpfUS4cKj+7M4JmLab6vmilX+kUodWLMaYv
6c6ENH4p55swZmHgi68w5r6RE++uyRuJP9rj8SKeZAMTDG/S9mNU3GF3jozusB5obFu5cdegFJ+X
2QOOfa0d69qXuKrvah98pVbT6jM6jMPiMNDXaSW3tpZpkLTj4At4+4AzFYs7Kcv9dQmnFIp9CsVl
ML9qIaD+LEjvzcn8YRR+Q/iJCKvBCwDauFxVPbb2VtAekLQ+YLX8rTD8/kYqMBxEo3UXUQu0ww6M
TWeMN2kgPIoiNUFFjnzX6LzfGJjeQWrYo6KbOp0uxquoSo9GHKJiOuyB7tDFNH8WkXxvSdo+K6af
XdkhY6OG+yif9mqT4yDYrhVt2HlxNqy83D8LM1u4H5D4ECvLdCOslB3dlB8GFSGYahy/m5N3UdrC
uM8jHFj6Fi/5XLzzNFS1rEbCmhHvzNioHhPYD+how11u22rVhdxNYY5Niyqn0Mwscq+2MvsHBInx
DPYgIykqYhSDm+XTJZIUdVOUprLXtBTfPk07d5LsqGZ1XyXSE2HKT1Fpn7ta/q6W5hdIEIFbh1ph
p5JSILM//Ohj5JuTRO23CI8BS8ER9qAlXneMp0m5L0NJ3xsT3iVVVdH0UrC1xX0D5RpTwcwxp6lv
NvkN/LNqll2/cpktQdkasD3UuWbMlsEFjyLr27usS6Yh1hBZv6e4e4MkwQ6zENsTK8x8pn1Y524Q
aFvEqB/VzLwbFY9rqX3y1GkXl/UmUaONp4pHfSb+e11LHy8ar9QG3qV4y18ov/2FQSEGooby8f2c
wCAGbq2HbWxT29JcJFJWmSvSd91dg7S8q/Euh13ELHGD/WkrAQbAau/HjHCm+bJi3/k2ciZOeyVN
uzrc/Kq9Cs7qHu59HeXmfb8vds3J37dr/zK58mpGxV+rc70r7C8nt0zcpbIssNAV7oOduAens0aw
Ya1vig50UuYkD5arbPrWbg/aRnTQpt7843h/+Qv0t/OVJmVWKi+Ee3lDnZdPiob/SrEBZVwLe+cd
/Pq1Xo60eK1rggXKIIykbtJb4KZsnnCH1fEqdrQrjct3JcvlWIv2gzKK8qhZsXA/Uxw8uCnRuvtq
uDOTlio9PplXts0yd5nHoz+D7C9ZE4rDi02qDRgTk1aY9/EkoJ8B+s9L1tbVIvZyGLrBlMdJenno
KNMri2EM+uIT+Ezl7JfSRsqwdkTaXCeA+zzUfHcZzV1nmVuIEolId+VdqBlJWUdsJJ8xlRlcC1v7
rWnlLsbyWHgQDklWsMn6cD1FFXh1Qb4n0ssPeETgkx7qxMIJsIQYeXFg+ca3UKhCRy8D4Qg8/FqP
+j2kj9/Kr9Xm5oGIYNzi4hwyq0ShWKEWcMx23a47tbmNj6IL7+JLeqgPmGq5HbIJgn2V1/kuE7Gg
e4kopVISID+f8bev7wpkh5q+1xVSSQl+rjwqIJlmEmDMyLhz4BFeQEjQhhrIQxa6iN/StEeEJgv9
p0Krr23C+ai+PmDkznN7CNnpWesRzO/bnzPOVQSvK8dzFpynBuKftdIJ0Oqpv1Lte1dKZSB2oa7M
mqGatZy33yPRrgjCcO4141ZNwjVGN+AqJoLRxNGJGYXwGol3WfGhvaor5MyqjBC0pi/7u3EjjMCs
des+y/EiNKut0gS7so/spNbumkC/dlnNj9nrtVyOt7gWw2kwQtWbULQxBoS6spMnJhd5KEC8COOz
pud389HZK2P10CnQiUf1uZH1cPv5QVzmmfOvsKiH8DlRRBSXsy46KYqsyrK4Ms39XwCMmYB27Y1d
8mwIPt6Os5itLwxCgRi5fj9hLozpZKg+RcPIEQYWZ3t5jHRQK915wHlkMCFOSEWfeDC4IJA8X3OF
dJS88Hva6hd1qL5g6bT5f6Sdx27kSLRtv4gAvZkyvVKG8iVNiCp1id57fv1brIt3W2Imkqi+g+5B
o6GTEQxz4pi18bP530LqwyiqoHaLM6EGFxSZwbhHuoMCzhKFcIEQoYj45iohRb1uZfe5NKOBTEpp
EP5Ag0/Ih6vW7ZZaR05SufPzenbLZ76cZkh2UmF4oHX0iczmJrq3bpFruaZM6Kp/Buy11RbCLydF
CnOrs9s+UpG7DdCUv/evyaNtaqdahetoxQunW4vrchfvluqOz16EXy+m2ZcVA2usNHlw7zU7vzav
yrse/4ligE+KaVadvdTed5K4Y4gK9HJAkhTIQzSeDTEfqxpEh2bc5x/dlATYee8gDF6zK5IBq+SQ
38okKG2F+V0yfVJFNDc9G2pSxKXvSpbAUM37Xl67V92uIAlhB5QQvfar5Gn8SRf6Ud8H68V5Pnc+
fd2pM+dmksyoQ+7H+9EwN5ydH0I0orwbhhttpDgh6xzR8I6tF3/SsfyQyNVO9iqE5ERwTVW6huu+
oUTZDmE8Xz5CToLX8709c4Uo3HU1MfON+zRtrjpRO3auUqwJtQqbqKX2AxnFO8TjBuIARrVrXO3x
8g9YOMPmt1KoJH2klEXwoO5oCtuah/8pIls6w848T76dYfPshmT4YtImVfDAOlDWvdlVhFrccM89
S+KH2qZN1w79Kkc9j9cLIuxdEOK8jIS4uVtq2BoufKWglWwqS5ckBM48K77/upmrIFZKaXQpszAx
NqR1DNZJP0BHWwm7cicbCx99HnqbffM/B9GXR4yK4leVQEF8aMLO0c09Iuh/GdxjsxGLnLD68Kvx
FGfrPUh7YkSZwQEa5Su99DdeHy4MAgfq5BL+bmS2dMVQ88WGjPADMoj+2srUcp8N7c881gCeJtZb
HJfPA/BqyRN3HsFXO02DF6UUX0zJJyjAp4QLcS3KMvJs/iToVBF08IyW5Fclrqo+f4XE9do3froR
JqE4N9Lx15B3sJsg+JkO3TH2zOc0qfeocV7HSvRc0acNmzC7EyHx6ohn61W2zZLi0VTpudSSj9Tv
07Ub95vRax/KwH8HsSnZvae++YL5GcrZLei5jWGFRI8MhRR0qt5orvmzlRGTs9qtjvBgLY37BOnD
WinoUab3AkWpzEEnD7po179aIFDbMHjvTOmOykFz3YzSfTdY8Sb2Uxd8unpPYGXvC9lvuvgl9AyE
DW7zPSN0BFk9miK3rp5oXHQxKouVWV2XVt1u0ctK91anUmULuZufV91bqr/LtPAXBddoURUE2fsy
7+xU0kq7LlsnEtNfSeHfV0217zr5ijJPD/goONS4UG9biwLbXoSdOohvyKjeDaV/lLLsQ006y5YS
mqTgPe+DGp8j60nBIkXT2Ho3dje51I+vhVBKVGg3TxDSd4ViVPBaYyJGdX9vJs1VKVu3ZWYew1r4
VXOwuoZyL3jNsNcrQ1/VUeHZncqO59n56ZUJrUmjsCl1SqFjKuVqN70LO/mYRPUDK+UmbyJ8OxNs
h6wX0r0fFC8l6khrBEo9GoYr3yYrdG110qOpu+mKwNpeKsoIcW3tZ1PTYyUQmjVTzylNGgXE7Gdn
WreRaiK4HnVoxoKENYMeAGIieyulkunO8Q1gS4Nbbkqj91I0lIlP2c0g3DZaCeEwGu58q311zcmc
MpIqTqPxJgHqYiOVQMtdWT83lJhTESJtZYD6tirV/j6rTNVGx/YDHuIx8KgdH6sEQHKBZmJDRPxH
nuv5leAb8r5Ah20j94Afte7GyFAlp8MB8WpL+l0n8ie6igWNfXT08MYCfOR5d55V8MN76bYLxs/U
QrBtqClMjoOIGHrdVBCiC6QF1eHRkHl+5LUqrTXBKFdw/K70UXk1SlqF+s4FjOsKIPUTAaKI5gak
mPzcVnrS3xWapLar4HaPVn1fNDH5p9BvV4JouDturAe58oizJj5Rz1S/G7v2l9eR3QjNjIu9QD0z
H0bUlof2Ghlc2gXE6DciaJ6t9r2+79AP39QDitqcGIPdcxTYQipbK2QeynVch9m13MoARb3gM6UF
e5sLKCVLIFkOkhWyzBvpNuDzli3i4zJK4LnYZj8F9L+u3Kj6JUmlv9LqRn+R8xzFRL3/HZp6sK4M
grQVyghgfJsAETDxt1uENC/KWU3vYudfo3Xgbc043jVyTwc13WL8JO9WSNBF1amVl8LkXSprFJPV
BI5y+hmYibAKejjRHkLjqZzspUCqQGYOFMWHiKshtqlsWjm6NQUoquQ0nmkXRELVAKGLnpu2j9iM
tpo2ht2PkQwaptBtif5huzeKlyjUJbtp4wcX/TS7ymF+yuB9CPyiSBUh1qwpyq0VZvvaD54Hg8au
KoptNOju3ar/gVJsZufInsKSfKcl+hlV34lRqan73DXKo5iMD7me3MKt3VtCKG7FOq5Whl/2K5Lp
Po2Nwk05xVGs+h05W4ClJY764N/qovCz68qnFmAyu5kB+CrUzNhr6eMIQtu3RlIKhQk/fNi5sdwj
icyBbkXVlSXV11Gexys0tfaCXjxllnig/PkVYV8E1Q2LWnvjYwzM3wj4vlV6vm0y6Z+6BbWrRNab
PxR3w9B/+g2C6F4qoKbuHqoBiWVxrJGNGaDhFlV9RcoC9IxgQSKyyq2lua/CCA+GlCHa4/KNF7m0
Jg0iCPWpY5aHJvxw5Zci+O/jEP6UyU2vYrKWjcki7j2PlGKY/pYQn6f2zTHB9pCEupIa9VHPLZGN
kj+I8SSGqEAarSxqSZoM2XTh3YUbsOqYOtqvDmWvbOmmAtpcB/0qjKubchyYsX6tedIxSH0AvbV6
SC39MSw5A0SlZbqBJiulfhvqkbxFr+dGpFoKiDEK4l6d7ejmo2dSMh7bXvnBM9W3WwH5FI92s0TI
jiRPHjyNXECSwh7XMoOmIxblAMy7K57JS77JtHUZIfxvSek+S/Tk1oLvPXgK4rRpZu30UDzSEJSt
+rq4i+vxhypbAVm34VfRix9BabwQkSNWjqh80d2OoXwTmQoM58T6HaX1Nhq9H2aRPVA+gkB7FT5N
58YqTvtDoGfEH7X+GFg6PS5JeGxlOlPF+jlRB6QZg/Kji7pjnem6HYQ6BOVJL7dULJJUo/uGqNdv
Lxce41T98EWTc6pOPwTZRJivsOBO6RSgF2Z4kxY5ExDeijBzbfzwR7MSP4gJ7dvaI6+QheTi1BS1
P0pI2DgxkatyxWIftwFXOthvQ1mBvtVpaRpQBaZFp1XKe6/Oi0lu25GTkfqqakAftcUximV9ZUkF
uaNcxmfJX1BUhtfnVWTGZY3Ejnblm6DcYyRF07YD14+XuK4ytL+qqjsORQkkQveYPulHheyiLWq8
1oQghAgNWB6JxBUbd51lqYREcHutoU5k18g5IwialrYO2ppuqmFj9tRddjqo4bLrCltVWyeW2TFS
1fwUmn5lernjxtJjLBHESXraIZV7KS1vLC8ebSOMbsViuBfK6BjhLOnJmK4klJaSTn2nBx6AeXsj
6dKtbJbvgidBcwespY/BVZGPx07y9mUYbZtKffVpu2wV0VxpAdUcSLZ3q6TWrqsi+VmLw3ukQgXu
wg5RAB+63hBsG0W/UzTvAPb4yXPLay/pb8U+u/ZD/SD0Ae9lBYKzXrkxXlh41XpJRB+zeae62saU
WULiOBxrWdy6avOQ6sZTHKV7HHUTjYP4UPfhA6z0e18NXy09XWs0IdMA2+9TBD1t0rrPpVE4FWWW
VNWHdmmA32nR6lWM+AonPl3FZXmQ63iPKhrJgdFHQmDSNC9hN1RVbgtSlayiRPhdteNes8QnM2g/
PKm6oiVxayBjJLXdGx1YKNwMDXoSevLRWl678uP2h1xUdECb8gPgbOqKYlDilV7sSu4tO0U7y6bj
diUW0mcmtmsS7FtBs24lYQBrMajXeqMoPHDNTzdWn5NYvkok4QeVE/DKpZjVkFYHWg6eUZw96kP8
EyFAnR5ZYdyUsMrs3Gw3Vjj8Uun8rOvqVbLUjWZaT11CVVdR3ZdGsyuy9lNpxs9GM9bFkF1rw3jf
BdJ7qlcPUuh+JoN859cgnL2MI5MewEPd5i9xTb4yG8VfFsUrQ6hfof3lr5ImiDYVfbobJRWyrVH3
ip2K3BuXH71nEzuwG+hqojxYMefpvD6tRyP1RN5H1/ou2MMCCW9zIi/PJHeLnbnutqa/Hp9BVq7b
es2O9kQ6R1eLrMV5xoB3mvz1d0xPrC8vwajs5HYqePrTIVHdRqRd5LcWHp+41vfCuuCfpUDMSSiE
fiKTEhWTpiKqZPSZyTah99Ya4s7pcCykXINP0O00UlpDSSaYSPHCVE9P52+h2pm92dPaUwO5i3Qe
umTAaR+rYlvZpuviRjzAgoDDBmrR32beCr2WVbsSt9k6fk8mgutiadnSL5lFFQfwSCMZ9s6RNTv4
qWxpYuMhd0iuu7W3StbDL6SJLw/+NOrxZ/DE+pG1mhpEpujLl+8LCIYsS+5h8l1DUf4wtcC4B+XW
fATmxWYmyofGwMKUnwYyv1udOCZfraq1bgG0FFqn3Wa31QPn0B79Smk3rP2jevSon7EXIY8nK3lm
c5bdqHhnSIH/x6Z5NV5LT8HGdYKb+sraqdfZY/m7Oy590ClieLqy/ndyldlKHmLLl2lyZphA/Nwp
caPcZ+UxMBaKPE/CNbOhzVawlCVmUep8xBqv0KzfIXcufLHze/LfkcxWptT0I3WkleggXv3IK8um
LoZ2qrUnJPdptwQHOcnJkZycerX//6qckwF0NGy1kqPdEVI7PtAZ/TQe6KTOdtqmWNOKLW/NbX7l
b5pX5enyhlhaJbMgcFkNVk6RV+dY3u3A27gQJ7GfpZr+pW13ylkI6sqCBOAgmYQ0jF1F6w7YabBC
bEi25evwHrGjlNqb3eXhLa3IWUSMEqk+Q/G7dYxAQ2/HsLPoNW/JB2vmX6m30V06+4Szg4U/aLm1
q7cONyzAAx/dwZYCZVsJ2mORJQvhxD9R4AtbTZ2dKEoeRUM5eqKjom0YmjFF+ZIibaWwqV9GA9Ro
GOv19RgZ6LYgT6+iVo+nElYL9/bSh53f25KXmGPlsX40G5r1tvGQd99lO4OS6+qgvXSPGeIc43rp
uy6dqOrsqEF2GcFrmQ9bbpsNHfgH7RhEawq3Vp7TXWvPgmBTwXZ5MS3slXlHjOnhRupiJzplCbBM
XUv9jYIk1WUjCyePOjt5spze7rxnp+g9LDaJOsaGTkn3ypC8DUonC9YWv9805i/3Ya6JjUUpHOmW
K23L+4cXSLjF8SrWGfDVejWqdnRnvYnJwlwuHXnq7OCBhKSJiBq2TrdKD/onKkrkvjbim0cJ3XVx
3Vw3/8gwc7fQ/7eXZ/g08fV9q85j8fGQxpFUGi1jDvaWTHnlqrhxHfWNov1VtQ6ejHsKFlfynnpB
i1JPe6mIyJguqEu7d3YsaQZRb0kTFCex5BdQCRTPajohiRyBEZwW+qIJSlsJJct5HYMMyZtNgfOe
iuaGNPt1MSbKlR5q2mNRZ0gr6TwvUu8WHQynSI3wd5CV7lOrI/OWZOY+KiT0ler+hsZ2CsB06ypV
+po3syZtLZ3iSjr3AVDQjreqaGrdkXjp7SCOr0LTlVZe371YEq9axfKoaCmHx3osQHlkR8M375XI
E2DcyzdVC7ClQRjWVoUh2XSp9zimQYfujB6ulcQEtlwdgUn+SglS2sha1oRz9GMbHTtTo/tKK+T7
RFQ8VHtrpHtzoDd+TLG2rDH2lMZres6MclPE8n0lNm9NloU3SZ/f6hJ4ZQPqwsIiOb8x6OmgHIVn
CfXj3zeGTqwyKxUOmGIz8Ca2m4dg46+h1Kzbn+L1VEy3XBV13qiCTuLU5kerzuwSSTUCdCakGa5J
Dxxq7SRX/t20Jrt19TTR1mGFLWhhnPWlUM2mgUREonF+MxO3UdPQNEenE9/79EXv/KWdflLHNm23
LxZmi70OsloojH500jgDtBbvVI9Unm+9SPDwJNA55JMeitZ/5WdMBTiby9v9tHZhZn82qTWEmd7T
ytEpIspCFOOYkNShpPozFBBN0+Pr3KwdWs1gVASE77wfqas/oCjwknvBOkWeqNGXnplLN8nsJxlD
K8tWTaSnzeO1MppPZYY8kOwteQkL7o828xLKGtRWK7qtYz2aOyA20TG/g0B7F9xHu+RQPdGOVQHm
Oi4dsWcX1b/+rDZ7e3h5HZIG4XDvyzeNyEa0UK+4MH/abHP6WWqGZB3wl61fkq+tA5S+6iZZuByn
hXnhlJ4LqFCmg0RuMPk2hOOtvQ8FXuk89Ox/67wUiUVfXqh/ysBO7PHhKXegrJm2q+9HTgZGhZrx
yR7Rextm1D/DfXltbJHx3IWvusDFmN3o6+SAzteeHtXH9Mrb5uvLv+Ls1H75EbN7OSzDqgoo63aM
HPW/EGhQ9w+5zwW//LTuZdqUX8xMbtAXvyPW28grKc10gqY58P758Aiu+om275PgLqvda19ptk0K
lFdQrqrCdEhpHaOxWWdpcBhc4xgPo2gLakVKSiAifnkSzq7fL79udmRVRjv6KI61jld2t6bXHPpk
2F82cd4BmrqTEL2XNNqzvs9AM9S6EU/Bj/5DuCtuTTJ89/7W2EiT7yytsnX+Xkbr8WZZTGo6XU7X
2b+Wp9F/mfsqkUNxOhocX7w15OcMYeluqFaNcBNTgTv2ox2QlFsY7rQlT43+e5/OjgRjhLInj1rr
JJHyRIWBvhWsetgNOWlDgySNixiSUSpHd1Teooq0dYzrEjf5QujgzPJWNTrh/miqU4k622N6mnaC
NFXVChoBmN4n8l6Rdn2/PNoz5y5WaE0Ax6AZtCl8n2GrGkt5sHrOv1alYs8znmhrQojMk4K9UMD5
vGzuvEf77xU7fw2msuTLAc8TpwnzF7VqyFjUSbMG5r6lEuQwBDlp7uJXM4aEVFtrOxY0aiK9O4zB
upd0Z1SHOzM39uS2thZVFUlXHNho7fHy7zwz+YR2cabA/0DmmeNga5AQiauJnC1JSGINaF9d3cjU
iF42c3Z9fzEzO8J0mqB0lTvWsaALqc1bSUVZbDyZNcwJ+JUo1Dftwql59tX2xeTsOFOpl6AEuBsd
WQwPVVhsy0F69eKcHGr+kw6JhcNjaSJn51MmkLYPImV0ou5aVVAtjR5iyVuYxjOL+NvXmjkpbRHI
jCnlknVdtkqFTupggwiElLiwLs6/5v+dPnPmp+hJZIKbkBoeg92mQA5lR2OqTcz/h7oVCcl6d0sh
2bMn/BeLs+NIEYfRbGlfc8qO7rkBxLn4enkVnrUACQ7MIj0OJ4QHKzDHUiXx57RF+OTH6rU06gvL
4KyJSexRNwFa0X/2/ZjRNQS/sx7PWiS4BgTTSFaoRSw8EM4ugy9GZrspMAffL6MQ9x2nRHKpwSRx
rfafKsjYyzN2/vnzxdTJLupNmehc47Slgqgsmp3WWN4lMr2kWXs3hgBHcsF4oFZqp1gWVWdiRZ5U
rz/qaLQVHY1Uqc9/XP5RS3M822oeObwkyYORSHC5b1tUnfOHyxb+3AYnV6M5OUQ6ZzjdyN8/YxEN
AiVEmuigz+OtvUD6TEUq2TpxSA8Dd+OmQhlpiwTJWvElbVUkFALJbdAfIg2R2laNx4VY5mkh4fRj
INyB+KMk+cQTBZMW+l2FEzhKruNX2qGrlV1m9Zu+aG8nzCRVGDhebi2tSbIEdAtW76XmLf2Ms3P/
5WfMll7sAklF/JUg530g7kfIH8SIdkq8bjfDNdW/0XpYlK87e7R+sTlbg2CoZK+MhMYhLrAWUpeu
lDg5ukW64CIs2Zmtq0RydTe3WOtQRhD6istXHTVcw8Khvby8zu7fLwOaHeNikgz0FFuiQ53HTozf
dErPLATFm877D8eRRUfN5FZNl/zsOKoHLTX5q5ID8XYrSb/cIFmwcG7SvlqYLYiIasUiA9PsROgW
52SBK+VDqZbauZaszJYA/CbRLTRBdCz5Gj/5UMo7U1R3lz/L2V1PjIeDG2wI7fizXS+S8kU0IlKc
zqc/1NvXj4Q/243wUhzaey6l7iguhAPObaevFicX/YvfH6auBjQOvygKAhSgbxWxXTrBp4t6fpSh
fIBzp0DGA1M1M0F/25jXbuNEbmyufVemNMz9FRRltykj7wnadWMnTUfNZOk/ZY2+4N2fW+tfzc/W
hzgMrR41+N2Sudf7aqUDWdYVd5NL+cJKPJuAsVQFxOT0DWGOfh+plMoDRb5t64QHWsbs9BH5lORQ
oHS8FC0+v1JUnYgAJGegmcp3U+DbUpQU2FdSjrixom9Grf9h5DphU9mrN77QoOkZdTGZHsqZDMKo
a13vCRtmQgG9wLR+XV6609BOPjLjpo4duBqUx++/Z9TqPOgUfCfSpDcEYCnp/BhjaZPSZOnH/2XR
fjE2+6QZ5F4zGzBmVq62ygJIUJklrS+P6OzO+GJk9jHLIUzp5rCmw5hcmTTcx1RJXTZxdml+MTE7
7/vBz9UxSUQny6hgi/p1If8Oc5WC1KU01fnBQFmZlspECPr+ecglS1U+kAuQ4AOkgHHKaknY4+wJ
qf2viXlcUfTVgiYztvnAORwox25SpliUDzlrhS5GNF4U1QIz/H0gGSSOIDGr1qmkniSIuWksfyWa
b5c/zGnDD86OxVMdkDKXlzLvzmx7H8SCSwRcbhTbVOGJjYldVyWUkBuTGoMxB2pEq4sQ/Ieb+avh
6UN+OY8LZRxbzYxwb4Z3FXREqeDQeKZdSkuRzBOY2pSd/mpqNpWR57khNY6Doxs59a23qRreNSN1
h9Sx9p7/AlB/b/aPAHBsAL2IXMJ362Pb7eBZBcJLN/zu8lcqtG1D2daeug6Hkiq3JZzi2ZX75UvM
9noYBejaeeG0cg0Cj778mffV8+XPfWZRfQvNzCZdorZ0zEWtcQRd/6ir+KUfpM/CjV//gxka28U/
akOQOb9/23SIzUyzGjzooTj09bgeEu1JqtWFl/PZ0fBx2YtsEYjU383Ig5dTpY8ZU054ITzW1Mji
uC9cdidnF+reyAWICop5KsDc2WCqyKT3wMg7J0DaNRY3fSrvg5j7tR79v44/T7YQL6Ah20IbdO5B
tLXYkJ8pO4cs+DEfKc2HryWUf60LpM3szNZaXLuxlZXYUYUu2EdxZCJH0hMCI31J0Mj8JVauek1h
eXWlZsHP2vPXabqUxzg7sV8GO5tY0aiEmJbozomt5D4rmp1WhWsjc+8zq368vCBPj7nZgGcXUJKP
ZucnVedE8pPpFbAd01UUfPpee5DLO918Igqy6sYlteyTFYpZXHawg7BYLWXuJ/WCbHhBj9ky649q
OpD9yz6plN1cHt7J0aFDX9AUiBKqwTE+XzYmojQB/KjOoW/kH5D/GXIIrbD+vxmZrZm6S4hZoxjo
UGFjG9q7Ag/ssoUzC4Jh6MRGAa6yMGaPAgptdS9tSQwqdQkMriWkIeDK2cFoHBqZVqzL5s7P2r/m
Zi+CmnpyPWipO0PAy9/wsKP8zNejhePjzBJQRXTaoIpJhkFc/PshFYIX6iqdbB0SHHZW07cGQqpy
l2qRpgX8zS2dlsCkumBR1jnpuH0303mCYBheTtJGvuqpcBfovDdjSKGjulIbiXKdv8Q6cIR8Mzhb
DjG5wSEbMJhG1UpKk1VovaPdZA+kFHzDI3csLngM00zNhmgCpQDfwY1C6cTsuAeoXOV5T84oan4W
waOvGbYsvIvjPzgp/zdTxiwk25pGXQttxJkvNjClqkdljBArE2g58DYjvTCXV+KZhT89b2RVBU1C
LcJsjYxKy98k6OQMFvKXVISAwbJDpY3fXbGKXi8bO+G18OWmWBtzOQGijXngVNFr1yhyivXydbvG
kH7VPgXH4r7f44ylWzrV1vJWofcdEZlmr//9WfXN+mzdhAOx7iHAutrTNPs+hAuv4DP77dvfn80l
rLCQy1rjfUYrLdhXulfBmun09S2skTPHB5BecDKwfJDcmCfIcyFOhrolxC0kY7nqBmMdJNmS73r6
0p4+1hcr06/44iZb9E6ZtNtxfNwMmxzikrufKEhTMcxfZwVmpmZHiNJpolK2JKj0qlzFjUqvcgCY
6PLqOzdrgI94aICFmVQRv48H4FxRyRaRAzEz7Nw3pE1UCeqCkXP7aULd/+kpsOiB+W5EkONEhpjQ
On45XJsaPbku8mvr3AQD2tADfXlI51bcV2uzeyQay9LS/aR1NCmbFBSPkSrvaE5cGNRZM0T2oQhB
zeAm+T6o0e3GsoiIBRgmzUDJTZyF9P8uPcvOfh9OBg09GZ02s5mVZrDqGmgrYTKUTO7FbIzWStcv
mjk7GNh1XFUySg7z/L9JktuICVg5iv4Rk4gWAQP00a+//zAwAXj6IQKIDOlsraWmrNAcbTbOiMCv
n1p2L8krs/38D1bwWqDk8m3keeB3TNRALBO9cXxrsDXrqea7BPJ/OG2Q6J0g+KjjENmYjUWhOzYo
C15uhtoVqz4r3lXN/ftrCBtI87Ga0ZGaz1cldDGknaFxtPJNFOND4d6F1XMm/3UCF4rxVzszZ9yI
BsTNPLFxJI+mfM9tkKLodp0oLeyY00zOZIgDmmkDXH+iuJAEUS8NZf8/mdVxDSPvrt5rO/TaNvnu
b4VXuFa/GpuHhXi0lI1sdY2TFvdJ2Kz8kufiwoqevvLMBYLmZoDTYC1olEl+PwNkNAfd2Cgb3m3B
XSh3j/LY9RuEyyjUGY21mQtisXDNndmpSFlBUJYhmss8g7+bzMSUfkZDqR3Abnej5zro2jhDny64
k2fNqJJGOBnfRDVnR7YXgeNMzaJx5GHfoqwIIsMuht+Xt+qZw40NylfibY0/PtcB1rsulz3RZ4EX
b5ILWqCN//4usAj9EzDQjUlMefaB+iTilVcZtZO1H3TWdygc18LH5VGcmyoFbp8E+FM87RaszJKu
2bSuHQ/YAfIDLdjSTCtXl62cmyuOmqn+lwNBmXuJaWhpXiIxVzI0VG5qeBXS38p6TFtmQsNB4sP3
kOc9BW7b+WXrIkZfa7qdUG6Hza2kJRsx/WcY/rk8oHPTxvFp8UZGwgx1lO8LWUTwPlcbo3IMRVil
/ntRqnZABep/sfLHiQeHf+Jc+6ma1PqoVo7eGSuhPtLeOrjywp48922s/3kp/DEy+T9fnMK0dC2z
rqXKaZDwAfN8Lerughu9ZGJ+3yRKNQ4J4xiEeisHwdEctYXainOH2eSjqbqq86qbuxp9ZuWdSHTE
qRDhFZNs73UdXfvU2MStSo4ObMXCvJ1dAl8sToP+Mm9tW+vII4ist/ZHJv6oypsGPMV/WABEYfBq
JLp5rdnEWUZfa/TMVU6v+as0ENaCVWyCpQbH6QvPLwLLmDTspviSOX8LG0GU9EjJV04IfGitWn24
0vXyRepMYyuA81gY1OlqgE8ISZ5/kYTT50UaIWlmIQxDzI3ZlSH6sl1T4fzXJ87091VAkTwOJlD7
968zpJEoeKFbOv3wu7GCK+JNC5XTpysOCxxl8CiBC51IVA65BVujNUvHk2LaTtn/w0+luQVGvWY7
Pf/tQsCYOnmekw6bOV8IUTcMFmHw0hlbwtJCv9PLDj83eLps5uyn+WJm5kzluaSPnOGlE/ZEySgJ
ovD4r8+C7yOZXWqDXNVDasilE1fjthnNVeEt8aLPjQIHHSQp1w2vgpmXAfheoaZcwoScf+QDFA8J
bdu/nykZABlhfArS8HG/r68mGaOgRcXYCWXUDBp5renpggd9esAgl0F4StLZmZOR7ybg3Bdh6NWl
EygwZQ1x5Um/5WLcXR7ImWg2ejaovAJBo7ERqup3Mwb4jyYWxtrhsZnFxttQ6vuxuh3GxwnvW6ri
vkb4z1rsCTg3vMkdYFFPoiDzhEs2QBEa1KZ2Gu+u8PKraihghoiHy8M7awXPxhLx3U9DmTXAFy/P
8G/CXN+kLsSHfxShWDhszhuhCp/QjYGK62zBgZ4YDWNIa8csvG3fB/aYW6v8r/NtyKdwRP+vlWnZ
f7lwjKrzotKPYXeqKkHf7GrwXmJF3FyesHPH2vS84RTgMqDz5LuVvMgKYfCi2lGG29y/jWlGM8rr
tCKxWawvmzo7bV9Myd9NeTXUkDL2amLmR5Az13J39PKl/t4lI7NvQ132ENPhXjuacOcCj23Vq9j6
W5k84htcMdwGtGdRfmjNToMSVfWwjt3KMSPrH7gum1i4lcl0xylsucuTdhqbxxTfhQMO7AKuwfdJ
UwPYXZKrVE5EvxclDzslECtbgx4XmPVVU9Y3mhAurIlTB4HrmnebNEUlTp++MY615o/c2FJ5qLMf
XZbbTecw3MtDO2cGyrLJRMqcSPMztdMbpQ7VqHTq3t/UbmhryY9EK6+7+MdlQ/NAKD2IeAYkUnQC
Odze8wSHGkdoehuZ5PQAuqS6XycpNWquH9h5E6x41QEr0tedFu8Tukng3i14q7Mb6sT+zOdGQbUd
hOk9NEzqILre3PdRtlR8x6OHtfDFsTsxM7tBxlbPqnIUJGIjI80TKc1WArjVvsr3QyiIW2mIUhul
1WMfwBJLVO0hc9vwICKPsVaE/AZ5GZR8R91Oy4HmWcW4GRtJtCPRe438wVoNealsjEpBQcpUHssE
dmNeqB6sMiVfZzl/vInHx75P2pUVlvehbt72upytdK8dN2rWvEVN9EKabp2AakRifC9Sj28L/K1B
85tV5cnCUZQgqomGkK4yoHF22cOsVeEAbrVaALqXoqkaKfmdoqcV/UuqsWkqpULQZnhIdPOepfYj
6/xnnA2QV65618btumiLXZcmRzHOwG8FL2U/Xul69DMKKNjwY++mTNsNKu8l/SZeY1cGKP+S2ymm
StzupPiK/3Jr9XljK1p0pbhJvDKTbp3rw6MAfDqPzKuWfmu11JiEcpNHYGAM5NML7afg+++mlFy3
aXKb+uMWlgOt2RJqLbxVo6zc5a5wrH11a/TdtSF6vg1F+V2LPM2uNTrKYdyvutw65DEkDcNU15nc
bFXL/+WWnbQm4AKyLb6m8/XKs6w3I6+QMteGt1RAziFWXrPG+GnWECWLJHkJVCCZKAk5oSHejcJ4
HdXmRsny+yhVuY29fQO5TNBGj8yYdI3e06YO+Wxq78TacCX3XgVEuHzOE+Ujb/8fad/RHDmvZPuL
GAF6cktfViqpZFobhlrdHw1AB4Kg+fVz2PPe3FapQjX3zqJXimgUYRKJzGMac6OME9tDj70NrBFp
swevv+pJy9P5CGrPqsFDX4kA5FgdaR1WOoQYh9Ha1dh1rav9qvR8CuA2Jz0Y3qVeYThPjTDMeGJw
mzY1WYZ6jj8aKQeGQU2Q+D8IqGoC+bOZNShS8OInMdMPu4bX81DO0466RXkS9sLhJVeZ9/M6MeaQ
Q5Vx0F4GOcSjzV5LbKCYaaNzI0p/PeAwBQAdDZVv1KSRFHyO0tCEQnMR2QwuhPTgFGZU9+aNoKxf
3AQ43Z/HuEjW8e4ZNDEBB1cqET679vCSh/hkW0i/NzvXz9oMc50GYsmgU7aYCSQXqsQ0i1gz5lDt
yyGCSOdd0UkayhrPloWWH64GJ7GhnJ7r+lQg7u+gmmXGjObPkwBEfJn2Uw4phaU2sXc6m4TjbOjw
ryqGYLAX27O1bjPUXR905Xxn8TmPdCeDdtsAN/vvg/jFxf4luF18fg1xKTejHT7fhEZZau+NhgXu
zP89XND/GwYsK/R/cMVfPiRL9GKayi7FPQJeNDh5aME6r2r76PuvuXolwW14dclD4VK7FK7py4yo
mZKr95AZNpnzNiCwzcMcSAE/L4iGtSxNdBDKmFVsWHFLtvmSMPLnM028lNENAPTDuUTGtqpB25Ia
YhWRgLpp1EZVbPyC/ij1W4jmaHu98bOouNWGv7jyvwx7kdNCPUvAASAFpN50PFb+gB4lLqSnCYbG
/8n84qpHHcW60ovqS00QupZrJbfvKganQGzJh6HtDs3SQCDebn8Y6gj+AKnPll0ccqVlN37D16Cw
1qYAMSMGaqHwyvgcFMzBtcCJUOZ7RP77xu0GWHUbN0C+1yYUFWMNbWu09oD1/DxGZo+t2Zou4ImQ
qqgo9FWrKYAHl99D+/X7Kf0af/A5qEtpoICqKLquB/Sv94iEkWQ/uMgCO3jgempN74YeR5CpUBFk
eQ4NXsp6b9ZF8P24Xw8+4p5qwm8EERaF8YvYmjqsRjcOsVWxUNpXTZiX7ScoFX8/ytevwyg48OAT
ANkARYfPX5f11gjHYWO4Z7y5AzvsedHhUcbruJNtkkNjszOU9++HvBIDMCYWDkAKoAPBdv08JuBJ
ZoucjNxDtXFDT40vPDMeNxBSi5wbt8cl0RUn7/NY2uexnAx225OC/pzzNoYktHd60sTkB/z1gj4I
HZhcsS1LOA49FGtu8tPWbfg5M11Hxxeinwq1vkuQilpZi9W7GB3H/9Hox8SqlLicIAtClteBToYn
SXnv4P43R0FiTSiGXzbVrm31o0G1o2JlEHmpu0ekaXB6A6CyHCBU9P16XN1of13iFxu8ww4grG7J
/VTtF3FUnF0x3HjyXN1lfw1x8RCwkIvRad1lDm1+WLKC9tPg3EmHnvRO3YlZ/OC0/vlvfZaJxhsQ
zAATovSKNOkyN7GslMEWxbVOhX6C3CiEjp8WSL98Pwj6VJ+XeB0GdRfVgFUqLORRXvq8wdQly90K
Bl8neOa9s4rPvzLX+XDMbCuQ1z9A3HhrN5D5nnpl32rzAzxvel8SrLM6MG+oVXjRmqOTDIU4DxrI
cpaORDAdnkfk735mW0lvSUiCt5BW1rI5TEvyaowydlctEgYuhdOOEZmnfCP78Y1M8+NoadEsIAK8
GJGgyHkZO9Ju2iz9sBWaQG4vtF07GHduZz+g1LPNnPbIhzTONf1JNv1ODtUhy6o3vYd770TrE2nL
d3swNwuZ7k1z2o+UJVOXbqyObGpiRLCg2OlqdhozWXmKMvTBMHQ7Tvq31lITs5ERlEQ3SC96j6bV
ycy7eyg1vDMJs0yD1R9LSojnGvW2GNQoG/mGC3VPJX+bUNVcDAkYCpdnU5uOkrfvFXHAXFm6zmuq
efGhvPdhKLXlKwpgdFprHadGv+vqxoKkalfe947zqxfDqypzPa4dyGSippoIBWqGxII3WjkOYVHq
w0Yd8DB2enOfE/ETdSMZOJN6UHL3VLhqfrQbCE5bFPrMRECZ1oUmk+8yrQmp20MZoO/AOjaGZOnq
n/niQjLZWe6atrqfoSlPIZXkGumWwZyHt8uxnOuEQIkcDeQedME8hNTjHpzNuExhOFpNp1ZqL7ky
Zh6mBhquBDKmFtu00JmZC5m0mPecp6fB0uBMSEiSA2ZXGTHW51gOJ8gFJzLPC3/uLPhE5rt+dPAe
6bTUm+j0lFrDHLdN3ntp6vwex2olaUPKoW7Xe4bdmVW/0zs7tjolsXvyas8ArxpD58P28IyLqPXq
bjnOQ7GKNVtzYFvGq6k4YdNboVvP+xQFBW8iw+++dB/UGqLdAGM94nmYsKVDvNUBOYcIU4DQeNRM
+gjXXRhGUDJ4JIWRlwt/PFfdUK6/itF97yH9b486BNvT9D1T1yVqgHQtUgvaYzqDjQJABNHSdm9t
7T4aI7jGlGt5KFu8ctlcoKZLockO5OUeUv08gdw9+Ee0+K2ZZbb2aGOSKQlOcMALuR2w7KGB/T8L
47nr2QS2MB6Awph+Qe480S1arSK41o5pfNnmvDk3wFMKs0LxoAcLAyyaRGH0KNzcAcIz1+4HHXqp
ArxZn+LNvZE2/6UNWhZSAITCJgX2YNCaZx3Spr5hFEi7G+iZZUbuZePUehQvmq3J3Sc1Xx7L0pD4
XOgQT3KAznAJgkkO2wJ01F7aerS9DtIN4KG8GaBZ6TMCq1M/tbZ9dDlci+u80XZFnoJWjvd2bwxQ
b2NRtxjP8IeCECC2XfJ9cLwSGlHTh0LvSndbuV+fQ6NRKJAVk8Q+OcNeqv/0cYUzgh+O7pudPSHP
+H64r5wVpIN/j3eRZTPWoTnPdfs0qA0PiwJFBEtbyAk+AHZgNmT2qNud4CtbwIiklif01Pb1ilBF
Grsvp+rQK0XrqZIKMHoAeNdWK0VG/8llcypGkNmbRUJGvrlRJbu4f9cbBJk6nlyrhA8Kgxc3SEYA
LB2M1j5BPbuDsBWU6eeP76fmq6SVBplk0CMMc4WpoUPweSk4OI7cnal9st4YvN9h9eLZuzKAUY9H
tQCgtWh6nuI27m5sgT9tlb8yoPXj0HLFe8tET89GXfXzwKNVAHaxYA/AWnajeOiEJsPB2SwvzsZB
UW6j+1rAV6PR+/xJ9yAa7TV3/HAbqPkHfvzdD7nYHKgXEBjoMfMki/rdVQA2awX5YfYIkR1lEHXv
yVngUt1IS4RNxs4tzyC6rgjNN9TiB6/ZFpd6YDT2iwNuOynqSDPYXQoLFojF0wS8ucJjOspIlHXw
nMqhZ5kVeMeKx0IpcW4tDFJaEMhPFTWB7fVzazavYtFTj8KOghTzc9mk59xojtCex9UyAHgHqvye
a22Epn+WZKJacMm1G3vq3wFytmNoa9eeBWODsJ/cDgersdBoHHu4lA+P82g+wwrhRYf9QCfGO1XO
C8A1kDS1eTv5gzO+av20yzh4nxBr0HnxUU/d4yJny29tVfErx6ThXKdi8/1m/BIWoBqH/hsIZtgP
yIkvtsQiRQONrMI6VQrMASBquHVUkLfS0m+mIs4WxW/r9gki7f73435p+QDdCtIeOle2BsbHZaMx
L+ic5gJbMRsgsJ+eNCCZZLFZOEsy7en7sS7ep9j2n8daE+K/Ho1dRWoX/ALj5FhBgXsmHSv0NbuN
uTTR9yN9BexhMl14waFNAsSefRk+FJKpSrZ6dveh/aoH2RYq0dEMPWwa3RYc/DKH69qhF2zZrmGR
L49haFLXlTY2iKkqCteTCSuHLlAhe66nCJXujez6yyyuowEfCvNEx0B3+CJqlfDl4FlnWyfpQJ91
9HsNbujVM7/pZntRskBExED4ILjq6egBXSLp1CyfhFaMBuawe+Yb0BahLxXY/hxBwV/z5OF/oWW+
hvVPAeliTO3zFgF5qrSUFmNm71Ng+XoClkTm2bEeQtb4lnnb1Q9E0w5NW/CEgBb4PBhfWl2Ha5t5
cvnB0V9gXX9jqa5tQx0zZ6LhhLrPF845TBBJyyGUD/Nq4jcP7V0eUbivqb584PGtz/lyZWLuVNyZ
kMoB/eMLA7da3MFItQHBHAxYZh3nCpbkyo14cf2TgNzBrWmCuX8JGALPietlZ5i4u8SGBX3nOYF9
sD70cN71O/HjxkG+tkYgLvz/4S4JNPlMpWidFGv0KNcLukq6mB7Ir77wqnsN2iX17+rn92NeO2BA
4BrQbMGmALzn87ZQUrR6yZJZJ0u2wYguK4Bn+zY3o1S/VRW8tmTorcIZw/gTpy6GspF66Wbamycy
LPCX/dBhsDUrN8Kudu1QYfMRDS9+IL8vIwbGBsyMWcZJRGxjf9CkP8DolPnZgf52feZ1+45BQnwO
mgg2cNAsTn37RjqnXZtUwKUgwKuicY2I8nlSjRGyoFWtGycYksX0eT3cLMBr3Q35xkwK6kH4wfLm
gJznxD7nAFeD0BG5gba7JXp9bTrQmVn5gSjtIQW/OPYdvH/g74EUuDV/La6GckNzGHTrzJWKJy2z
tlpZe13OvBbNCygXnUea/5MX1VlCWDfT3tGi87ho7kfAMWvY9PD5oNRz8P0m1C6qQ2v0XcucNn4k
qoFg1H+esGziQy04JkxJun+ydzXSgzLqY2p6nZ/DvlWEVRWRyAqg3XTuIbksvAWBBVDO1ZTgp3L+
/vd8hQqtvwd7B8BXIJ8gWvD597Ay12Ekh9/DNikc22msxjCR9PPwlmP7ldsU5wF0VwRmYiIl+TyQ
MtdTzwVbTpAUiBoXUbPMfrql/btmAipmqmLcmOorh3A9gLB5XglSyBY+D5iWcp5rbTBOA8x57CL3
0xJO9OWNXtL6sy9utk+jXCQ/tGq5wqtqOYlJi9GL8Re03ZuJw8H7MHMYg1hmmMMd8ftluxI+zZXK
uTKHweq9jGWOqDicGTXcp+UrV15G/f37/x8g62vfZVkWfCPR3yCX+9SVzB36zlxOay88FI39U9Gn
JCsG+HJNZuUbjhThqBuJWxXvbWNaftpNPxqk7V7eywdawcs9pVkfFxqJrSZ/w0Cjl+vuDKmsxYjV
pbhXTQioMypgXNjAvrHXq5A5ZN+L5Tdr0zvSaD4sAsOmgR1IM8xhnaFZxcfut5FKGKOLuYp4AeHs
nhxne4oLWzvIvjjpI1U9bMUIOmE7OF4dRVa+KSI/Skfs2qZ6UkpzZy/tYy4sNNpF7NbVvduVARi+
r3RBn0WzDgO8lyytCvBgPVJpRB3eQ7WqhiB4Qs7bPJS9DaQHvlYbtUd3dn8ArfYgU/5DaEaI13nt
933VRKWt5F4qh3PT179MmQFQzD9kmydFJtSob90XY6pw3FpeHca2/gep5uQxVT/gVTJ6nQVZD4Md
crTyAkDEcvjK6v+Ucw+8jhNkBke8IOpLmXcAwel8KzX73tTFPnOUM4pRb2UlttbYfpS8PhM1vZvb
LmlquidDHXFZvGfz8Ajl0XjkZaiaRkwJP9J0gh5mo0N9dGweRtO9mwCPIHJq/EqzNnSqN8MyVsEC
rjes31rpoz/8e0I/HG8OOC/2Mwlkbz+OJn3Pe+190Iv7YtR/oFaoRYMF04dRoae+dM6wkkZZjgDo
oYv7wqxDjS2vRJ331aLCWpVUz66x+CxftkrrbmHsec4aHoH2cGxnF66UPYat4TTQj+o2Tcdd33PU
eKZhgqT6tESKugQMBk86yVWvGAjia+FGfVU+jC2/N1IjdE0osuuKeSxAv/caqZ5K00KV1ij3lQ3f
7hIMHd18cmt2N2U086Gxl7C8jzo9H7x6coF6WSu802CsQm8fxsLbIGfqfV6jcicc96UsgBsTVP0p
ADqFTxXa6o10HsGTlx46I2w71jD4qAnbVuhGmdLdEhdOlfosTZ8YueUP2fKSt1qcWcrOGEd/SiG8
XRf3bqNFC6WPkJVDe7PunhujP1Yu/9EsxiOUNV0vV0zizwU9Db3zm0iYVg2wxCyH+mBXI8yLJeRN
KCRcXLRE9Tx7b4riR5vRtzLrPnQydR5sJF8A5B7CLCfwXCFmnPbpb9wk9UaHU9o82Ikj2g14s7Gz
quIqubaZB5R022kEiZ0Zb3Cx/GHNasyVqbuDbxZ8ygWFox4btoux7PQ6y/f43UgPiDV4dja/cTD8
E0bUHEK7At5WujrUvuxrQCBo0/mF5Jpvjw0sztw+ngjwB62QPlsmIxQjtJ5a8rOhQITCcgMkc/zS
rBMPWknfB4M0mA2w66eGbHRN7ABByf25qpuXepk/6GQ9Fax9rGXxkC9abNpQ6S9xuvriSPopKUsB
PmUXFKl6zrU86oyH3qoCoInvVHPew3bgLAt103dqEQCHkwe90OHr4Y4Pit4Be7FEuIX7DTe0F6i9
H2haH3SzOS5CC/KsDQe7xSUB8yHW/siaEqor2WYCqisd8qR0KljewnSCutYZxc0z5W5sD+zZ6h1f
ceCxRoayCUi2xBmaWrVpfxhwMPCmsgSmw80Axcf71hfCfpubXL0roC3io1gpY0MUiUXmg0HFydSH
p0qZ8BpsHhVFGIifE1BhHZRmTG4mEONL7E5/pLJVYNrnhAWBLYPWYfY1igpPP0Kiui3unFyAZabL
MnKdso9gdNv442gRbyzVXTmbP8oJ1X0KszwNxWXoimzHvmmOWiN4wBWrvh9ELTcjoca9jW0uWH1g
ECXyRjSsj9JGPyc1+s7vF2Zv1NR5RguLetxRnotUkaEqqn1upp0nVPVxrtX7hbaPrhg2JbgPXmV3
z6xveTzVkB3OuuyFjwXExGkZSBeuaUKFsazbHjInc71aU3qfW3BLFfVU+ZWKo+32kJiQOayw9GqE
HF1R2KGlW8dF2nBnMCPUu57cjtm7bp7uCECdaD6h+zeZtQU+rhaPTfOAm7bxxrWVZU/msRvnIcjY
ukZlPfxyB1j2GqoNn89mQXvHlM+2u2xptUZOoW0bBSA2VrK7bs6NzagUzM9dFlT2EIAS2Hkw0VI8
AvK8Z0t3o1Y6CdDaWlCtVxIxKvcg1wVpoSqA4/XhrMOFUBYtInmOzQ9OciBn9lzi7/4ItoOv0gpa
R+W0bzmrksypXK8g8q6epK9jWA8ZApyWZ2sIDK1DcSQ1Rt+wm/zU5eI3rkcTLSXpDZby2OnzYSqF
Dpb9hJqnTjfqwtEGAWUAPjTAibe0+xDFXCaoo00PpgppiDqz2jCT8FYtmgxvNGY3u6Jys92S1VNU
KspOyeiHNlePcpEvTClndHh4E6Uw9PFo425TybZuQ81w7tMkbyuYnqY0LHMoimUW1X1F9iK0Oc/C
nhVqIPAYhRk0gppcAU5GuqsHaXh2nbOgHpp32FA/UFKcxdgIdHPGO9lzx4dEDdSTdWdCDbT8sEak
QDDMVFE8JzATXLqk47kVoamqhJlNRDyk4xAzJ8e7qALatray2O5gKF7M9A4A0o1MoemToW/iFTBA
iKSYnnuUTvAzFNN3alf3JneqXgq34L7BkDII3JAw0zxqIr2HdtN+mVFEHftTzsdXosBZkqdk8t1i
+F3MVYctbGnPIEA+2rjTFAKlkWHUOAyJO6TgUyNhbzvSzbLAy0R3Imj8HIESDhy7ZEFeOPdFaSdE
2IesFwfX6EJ7VP2KantbQ59GKYoDKsTMF3a2GZQm0LN5AyZImXS2vqvnLu6F9ljZzjOi6Wl2qw3c
1jd5J0LdQEjXLVSZh8xMTDkcK1UEnV68DEr2VBTiET0dOIfiBKNzWv7EPXBHBuiXiDJB2p1ACTUU
KoUdIznIgWylrsK1WdmZZfGoOQ38I1Uo5Kt72AdFvdntG7YINPjUZ5Zl+4aSc6ahK8BwNxmVXAJl
wluo1aKyr7e1Cov2LKWvDFiYrgeTksO91ae15qAhiF4hT4FGHNgIW/Z83FaAWyJDeiDNUAcQFTdh
Fa+hCo/zTi3jIUfEUPQ0ZpzFqjPvHCeFa7XUd1ZK7NBQZz/rhtTnXbV3sXEOhb7gs1W4fWdVjUBd
pH24oKoFXiqqZ2p6HtURQF1VOTWFOXlA3xvBaJmAkOaCw014nHeoH5Te1LIiohoE3KAcPLfZRhmU
XQEz+R+9ATIAr1P33c2Vu8lKAZtyde6ZkHZCnzeDK2lNqI86w1bO9IlTdePSeoHJkyvhYZrzOB9z
LTCmdOOiRFXhCvJtkLXbETcw+uvDu93Mb5PGIGpJarhzLyny4Q4Q7QkbCvf4PMKxm9m/BpZiVheS
FCbeToj7ysRjMta/pCqe5oyARgBDcDKOzn5U3F+pm2eBsHOcWQ2+wYwp51yv5gCv686jo/KG/kUM
sAq8TJX5gcKZwiOT8c7QnCBpOXkKLgGv7KpEybS4qlbDecyToOPJVRqGqKTjUI5U8d1c/ILo8KGc
6Lkt5wfd5j+GEpg9F41socbFUAJ7KZ/g4vp7GlmMU4ApnLPX3sBrPW0iNujdC1E6GQEY10WkUB87
pvymDYOHxcTB0ta3RW0eNbi+1UJPdBUWU2N230DZEa7sy2+UJ/KQDsYhg6Scs+jboR5mz4UgHWg9
d0ZrnIcR6OiSBOXQPpYKCBEid17VUsBKaEifOtd6cgAMzfXsUKda0tf8juL0CAUvHoMm49KcHTSR
CwMYjTlzAxDijzjyG90Q9uoVv6lbsSkyt4Q/Ddk5pHgtSRH1PN8YVY62vgrTeDK/L72j+ekCjEfR
Gm9aKZ8YNHubxX5iVvkP3ihbu8r3lgNAQw50Mtw8dtCDP6TrzaWUdCtmeWhL7VDXFjycsSyzxWF4
WUeAHGzZmDteYbahUSKvgt8wwUmrqLkzUgAhkNK82pnyNnVIvTrLjtcynwFdubaRR0gJh33Z72rZ
9r7i6ki6XeLB2gvPIbSeljK2MghK8zL9gOdNBqyieibIajktAKpmNbDScFV3NehFtpl8kxk855G2
Nj6eGhF3YMhdii2ZaGC36qmq85dl4lELhMK8QqSBmSsd86luJJ6SADlnfHplqoL3HxD0QlQ/XMfG
3s6iep4D3cgOTTOcyzzfunJ4zK1F9e1SxyuzKjgcPgCrH/KdOSMQjn0KfWu4nQMgYE2NurUWp/n3
SyioL6jAO6NQC/jQRc0GruujoVfSOE0wyFvBWwXCVf/4fa3hj5nZRQnl71Eua8HAI6ZZrlnzSTbs
cbTzgwQGyB7hOIqOoEKfGHvV2OzxBs1b5wna/kHV/ZrL16as4prnQTpmkZbWcd3C+LYQvgp7LFru
O1eBDXvpS4Wd5iJ9Nnm5qS0Acf4RMztaaR4UrbOhrns/zkjQxhROx/CwSfsD5MX8tOg2bvWOdA21
QmykrnrMVqkxQ2L05T+ZZxDmHOjYotRyCX+UPTjAitUap7J4gClZ4OSw1OXWjRr/lVot6DH/GuWi
VEWWJXMtpJwgpozPwCw+ovQTI9OJ0hmP2+8X9Y8WyOWiYuOgIuygDv5FSgGPKaspF3XtMqHO0XtV
WLw1fol3CSxWm2g1Cs4eU+HBc+1Gd+ZKRQ6A63+NvE7DX+1I9JlKu+rntaKZJXRbxEg3Q5Lcast8
lckC2wj9BMBWLRfP90vWlqiqZskcMaMJBFuGYxWWKN92BwHMJfVxXAqPe9x378mRH/6TYvenwS8a
ap3EU5jDi/xkyvJ+rXZbOqRZVQNlmQaEoDYh2Xmqi3PnHpoW2bSxWVQnnFOEt5L4LUw4SZWeU1OG
MjfiZvmFLugthYhrC6FBiASEat10NHIRPWind0TIcj6VWIge7sV6nCc8vjUX17b1X8P8qXD/td4I
qC4amvN86lFlLGlv+YLjmdHqTZxDwuH7fX2l8Aqa3v9805+y6V+DMWRXc6nBUx4dOaiEvwj28f0A
X90+sK3+HuFiZVnZTIpo6X9vK362/CWxH+BA6Kk+LH9OY3ILKnCtcfJpRP3zgSkJrYYBDoen2XA8
HaUfrNsOuvtxmjcJY+Ar5XDXkwquqDc01nykS76l9s+5mb/i1Ra1KKmoww+dNWHTmeDNm56Lq/P7
eblSzcePhOQpwPYQc71sdjVTN5mCt/NJRz1kyG0/1YyNijra/22Yi+CB1qHDLQvDgJ5hqw+Fe6ff
tHP/81svY6O+Uj6hNeOYuOA/T/jUSkXtyt46aRZSHrhHlrrYLKZxgDKMN9v1Y1dOgSpy37TYbz7K
88DZDpJRm6bjG52rfk1gB5a7WzSYAIndZBJYU7DSVEkSovS7AoJZfGx3GlKMaQYLsNkv0ClUKA1K
/UmobkJTulXm9KeemlugioNlsP0yZzs4xwWlNfu8SJiW56hEOrHsOmhyyxukhivriesF7GoLwQFg
/ItN1y/VVPQpn0+GsZPNIVP33S0j7D+Yu4t5xhhA9UIKyYUI30UAytvJBRmvmtFrM2Bm2sUiSaO1
TY9UOcyCWzfCV4s6AG4gwAb9GOxRHcizz+tqmhV0C4Uz4UaQQYMboYmNLXnXQhalf8wxYTER1KGI
5wT1ny0J2viWoOyV+GSj5wwRGzS8cDtdtPMakgPZYeInGLBGrXuAT8E5+nePCPpNMECBvBQYxF8E
TOa8gkZKmbUnF3aJ7tkaXs3iBoT+6+bAEMgakA0BXQSpj88TCfl8MROtb04jn72x+AfWrP5kPH7/
HV87sRgEfXMom2O+vkCz7EW1W4Pq0wl4shWGalWh0eOJQIXbB0qDU+HUdhdBo+7G110f2NJhe4SR
wcr//HW6RA7v9Pi6Up88oeSxMA8Vz/xpORs99d2svBHUvt6Q65f+a8CLK6Wi6qJoqcCAyhS07gcp
d1T7rehV9P2MXrlJoPkKsjdEsMka3i7WrapZP1RVPZ14MPtqVN+TQ/82bezX/z4C5JeJcuhzhhrg
fQV3mu5lvnWZXelnr9kGds9qCgQU1cUZ1KsOVULW89Oc4iVqQoagp2CPNo+GMQPl5xyJbDMPuQGe
rTey+K/A0z+Zzv+MbZHPCwv+D97RJWC3PBhD9MMAOs0jdQeRXVzfcwBmzNO4u/nF6+p9jnIgToEe
BmgcxHeAP/08ql7UTq9A4uFkHdDwSNRE8dlu2S4h95XNTbuNK0fTArrVBMvHwUJf3sNyogtpAF87
6YCwy0DbauEKXJClr6IBBUgXS+ThNhbvypmBxQc+DsKDkDa5NMdrx6qdWJuZwDEbYWaQe7COvc52
AcaboI6AnI8VN+LculMu5vXTkBepwKgYBgXF1jhpMd9UIZrfGzc2klu4iCsvJdXCROKGwgn92mkf
OV/yrAN8cgbog/nunf067aswC12/f50Hz+qCvvFAKQmUjf7j+xN7ZTXxrMftiAsYa3p5YzFHqq3T
4xZue7ZVhHwppB1nIr+BVr+yes5qIAHHR6hPI+h93qJyIovSdMiay3n2Xf6qTSdhs2AgD0w+ZOM/
33/U1ztQ/Xs0/eIY9jDsFmyq5xOMUXPnPDe3eITXBlBXoSsAeVZx0oswp3HbnLjqgrmCR55rNh4r
nr//hK9QclCT/x7iYvM1Sm6hY4oh0qchNHygqiJ9121FEbBICXlobie/2PQuwEEAbifliRBvhlyI
9yuPv/8pV7bIp19yEV4yPhjw0FGQ1LjEB+XqoC1u4GrF5vthrs4p4JQaiPVrPnh5KQpgUjOKD54h
+kCtn0y/AdS5+h1QtQZWGXayX3TWBYg9btViAKY/Q6ReaT+cWy42V0CUWLW/xljPwV+vQ4GWm9ko
qcSLF0h5fb9GxtWw1nmVpyK6FfmvfRHwEhD6XE0hvkgU9bjzUTlDeitGFpYdP0NVNJBp+vTvr4yF
NgH+AfOKcu7nj+p6RQP+BHmSMbKzAUGMuiluCIhdydQBBtWg8IhIBC2xS1y3M/SVZIOGI1vbR4Zg
75W2fE2LJjYljwYFdB0dJKk7eC0DMcTlh5o2R+CfNn2h39SZW8/WReAH1RpBGUasVzQ6Wd/lEhoU
0ykDzqnOJmA2EtOiEeM30JPX9jxqq1CftV1cppcoLlZJNXPqZj7ZvAwsMnlzevp+7a5ukb9GuNiQ
U+4WkvTrq7lMwT4ogsEEKAY6ON8Pc/1DQD0FpBHtpUuWg1ZAjodkDDULKIOjoYYK1I0odHUE4K5w
h6zSZpc5c5/LcSom1JLcCWkchJT78sZVeC17g5kSXm8arn3QxC8CnUEdbRrIguMU8D19QBNyO1i+
TITHQ1gqBuAFamF1d+vVePXLEHtAMADP8kthQzHSrGUDXLVaTjydHXRa3Fgd9eouWE+uhRTDAEPu
8wnO/4u071qSVGe6fSIiEJ5bXPlqqn33DdHj8E4YCZ7+X8w+55tqmihiz76eic6SkEllLiNodQT7
sWlkvVP96P3MCV3B7u3kXNxrW+ml2KwVYX8Xwr5sIlRH8U7E2fFFjimImjqvqpZdcll/bKEHFylo
VZqt+i0rlG3H2lMllM+AH25BC36QqbD26FnKqwAw//MLZleoEQrAlMGC4hI/k1fADXAiq4GlHmI3
3yC1csDVbOuz7EYoBayZGCzO+FXs2VpKG0hYs5awCx370KrBhrGMRDoGFf/Pw5xtcZ3LEnRG+HAx
TiDx7ruz8AJWUXmqtumOOd1ueJB/Gt/YoV65TxfX7dUQZ4sqj6C7k4rNcOmEBxr4SrdSIFr++9pU
voEeBPDJnxdtURTxYA7Y8VDwcFUmbKD6vFIBWNzyeKmiRgSFFKRzszHUnR53io4Yvaftx2O5L0/0
ZdwIJ+4SVzmEXnDWHXl3+7BcXJhXUc1ZfgqeW91rUjRcoiP3Rg9CQnc88abuQXZId90RgJEDZPWx
Zf7iEIW8BuTYUHqAQOO0aq/SEwGPAAlEPJwDQE2lTLSCgq2UGqYZm297uAyhDIBKMITl5l8tEIe2
pshJoLlyXwUAnkUa+s1gzGxZQ57zhvyQC/DC0BvoV0a3UDmH7htInxqyCIjBzd+IGhshw5NRfqlV
eZOxegT8TR/8Qcv9YEh2UgY/k6TaZUNwkKvssW2q3Kog9nzSKTCrIYjyKx966RS4/kGzEwhqWh3t
u5pf1Lv2yI+6l7zGbgAaaucko8UeJRQAVx/o8tIXuJqF2dEDjBwTiJj3l6YxL7DB/KbyWj92wknO
fV4me1K3op3HstPnpkey9qVI+EUsijX5oaUs6nrws3NJkJSq1qa/beqpFUJrrm4YTNKf2LjGnJv+
0pc1dzXi2S5WAqYBDt2h6sSyxFb6bdL80rPRzhm1pA7oY1H8cfvLLp1NV2MzZjsYpt8Z7eoKH7Y3
LVLuOrImP7p4Z6N8r4JVg8odWEuf9yrQIxRqRSilMbtzB1ewYKK0nQgiwknygA7ehp6xUvBYXq5/
Qs7KhCkCCnB955eyfM7NYxDew1j79sQtNE2nPfonxrR6r44gJTcAmIFewmV8kO8gDucbG+IAxo5e
A0joxTbeAWbzQdyQWOhBvaQvt+OvDXH6sFfhRbMChj0O2CUA0QxgIqeBEmEPcezbYZbX/p9Rzg5a
ZRj1Lk6wPjSpccvuvdcMS03RTgHb/nak5csErCKkxSjfgO/7eUSpASAWCw2MSLcBkU7vYTxPHOQ4
dg8GkzUornAxXksfOfnqTbY4m39iz7cBrAykrk4RmxjftCS1Ah2eDGv2KYt77TdlCo0yg8wLjpGa
JqYOXNnFCLKDJnXv3IxWtvPyzYHkWIewNLjac0psWYNcLlY6Q4Kcf6TQl3eSB+OxHyxih3bpxY4J
LsZK/rQ4eVcxZ7uti+DXojcmuyjdtzo5KOOZqiurfelgNDEkyCwg8Yetxee1kRRyCg44Sh6jRu/4
KKDLIZY+Go9glY1UdKMQAEGtIEKwsv4XAk9Ur4l/CCkECKl/DqwUohrllT6dj0Dj0cai8VsHLOEw
CA7Ew6yw+7myDRZmE1yvyf1o0tFFledzRM2AZkFMNHbRVCu+l2xYa6dWaaebYKtltmzXP2BZ9S6u
bfTFsLAnAPMRAn8Y8+ewOKNZp+Uqu+CaByq4hcZWw+7VMvm4Pb6FTYAWFcoj2OjgAs83QQlyANQ7
Y3bJGlR5Dpq68venlTC7Qj/9/VmmMpS1XvEBGyDD9VJ/DEL0AEwPyo0UhHdxzT1vadbg/QoBKRl2
G8hGP89aV3XwPx/15mL2h2Z4ZNCFyaFFeHvKviqkTH/8KsrsrKcyT+USMNZLPWFFSRuaXhVDU1mU
YmmfxKqyg9nYvqQnNIpeo1qEgYkeGg7aSgelr7lXQ1bIS0KUZnqg87eBispDn/eRxWSdAXAPlcoS
rfqRrLGHydL2uf7l0/xd3VKmYgpQaurbS3bMfNVDH/m96xw+4UCO0b3s1hD1uWjfBKc58Lfbs7b2
aWYLAV2WfgRUv4WMTfGgAGDpEjOFsFINTs/tSItLmkzkRclE3XdelOhj1tRdpDUXnQFx0j8X4GL9
RQQ4uaC7KwNgOG8FZlKb1jkMHS6luFXh9J2Lo3s7wuK2+RNh3vDTIxIWwojXzoDaRlltlCS2acDt
cGT2CPLz7WgLWQVG8r/xzN9WzKAlUKsBvcjgI0Z6Y1XDz4Elp9RcadcsfpqrQLOrKWtDuS0kPO2l
iW+nPA6p6tweyuIyu4owOwFoHEGqW8RQMrW2wUq2oA3jFsZao2YtzOwIMADeTgoRnSBRPHXpQVK/
0zU5jcUQQFyIMPGAasJcbKhnfVmIEhbZwAGWZgBdhGxf9/7t+Vr89FdRZtsSonusSTUMJBP2A6S3
EqKAiICAIfduR1r89leRZjlD1upyRyWURMR6sKD/w9R/DyqePJZkiBagyKp+KREoUlUHLYdDSNDl
LjTE3sFyPZrNmsjv0lNjspAEuQNm2dMp8/kUrfHOb+sBceQhnx6C2YdSl8xG0kMAX4OdszYRmjuB
OlLZU7vr6u+VKIDXJBtgOHWptmtlrduyodgFE7+lRZLqxLX8i0IzbWVrL1SiJncTgs7UpNQLP63P
P7YIa9IFFfKXZMedxJegNePWG/MM3HNdWvUufgUyJHTW3w9ThvL55kdggNAg3oCiEPpinwM3QRWl
NIWS+yRlIpSWvIVcKLqK5Q8wBVZS3q9rC44D6FhNSibADc33iiCmYW0GACc1tEssqQnPpDY2t9fv
1/34OcZsp0Qtr+UyxVenJeq+aeRkpryBBNPuX4eBKAu4xhgP7M/mcm9Eg+mNyQCpCWKAflNc0Xx0
wGVbSWIWZuxTmNkBJjO1EIMBkmyFINha/CNMJPf2QOaisXi+SQiBro2GlgfgB7MUNjIjim4Y0EiN
m56NvWZz2E9vkgcBqJVxX31U1ujKbnm3rTYys/59oXyKbqLrp6rwdppnAVC/DpqS1eXFlH6VIDvJ
2mEc10CdC8UUCVJAaEyhkgKbqjmejBfpGIIDP+GSRtBwLP1O9eQt6Gpe8mxemkfw9PfqygrRplty
trM+BZ2txKFrMzAzu/JS68KhLEWHVsWOqQSqhr3bhVBWe01gBimJ+9yQjjQgjh6Urz0FxyVC28QA
FcqQYkuKGsUzi1p0tVJ6acEPhDuua1LNSkGzjZlxXwtF4cV6D0ZwHkGvsr2LqHDX/VYJvTCxf+lB
96QDc7SIOINWQXG3snoJ7BvFkkFpTUFazqTeoxn0LYO2sqgE8luSgrkuOYEufCQwV1D78qDXutvI
UF5oIORvQkRHGUBM6e8b/j0LozsYZrldJm3KYa3JMU3VramcXUo0aAQjhJTaZRQVt+aGhSqO3Tcf
2qpp88LxAakQFQhO2Fkih5/+/Sr1LiXa6qxFyRbubJZYPXXRh7EaZGlXXweZrYx0Qs/1fcwvUmJe
ilF/h0z7Sgq3OA50Fada+CR6NDvWJYobZeAodPUlgXNiakUtyCv8++3DY3EgkDydipQqrq/Z2ZFD
1PmfApCWppBYAE1+pQn0NcHGxgX1AI6chj7hHD5/DlYOeHCpOr2ICn6+GXlj+VOitQ1bG8sYV0bz
9dmFYHjDo4wANaMvVSA4CiVFoRr0oo3libPRb83gLtbJm2EInlHGflWCyX17Bhe/01XMWarNOQ9g
pYIqkBA8FawEfBve3VHq3o6yPDIdVBW0mYEKme0f0YhIIVGZXvK+uocQ7kuVBki9ajdPGhCOuu0g
VM7tkEsDA3QXIjXQIcQLb/blOtRASDMNDJ09kM5/ElRCkZHZt6MsAEdgq3AVZnZBdlzQQAIYYUSz
Yx/KhJIqnST7LZlEkYrbYDOuHUaLtwlwlgaMSUFqgdHJ50UZm2DJlkpH0UazzO9QMN2MVgBqtVVB
eNuByOcxc+EZttZaW9oL12FnpwbSfS4Jo0QvI6FuU8Xcamj4Ppj1WRyM1q6lbGVyl1bNdcDZqtGC
qhcFpacX3r/mRrOHyodr8gxshdwuDR0orTXUwNJ5ch1x+kVXp28nGikHMK64BBq3ZTAvG4S5vWLW
BjV7FeiS3vYSHGcuOSRVugynPIUQqm2U5KDo6SbJpQ6CCH+VyF2NbM5xHCuhGeQMa4axdgPxeFcX
jIfbI1uZPH12GHd47sidDuRz1xlwR+1Rvi7McC2XWtzXfxa/Pjuw0MiVANbChisFvyouDVw9cnUN
Sb0WZHZ4gA2q4IMU9BKKW5hP2YbYQ3xHW8nQ1qLMzg6BjmbZN1htrQAREfadhHed8Xj7oyzFwGWC
djhgDBMg7/OKNlVB18KOomYzxvuwZU6bhkeB6P/uZYXqlqFNma0BFBFq4OZs4/RMguAOZJn8uKgO
wjC6pUFWZmuWg30JMds40HHooeFWTaL4DdwZdiZ0a/SUWrIZOf9qzmaRkFx8njPGh4TUacH9sT7R
/GJE97y8/28hZp9FbM0OXmac+zmUxMMIVwUccpR8zRt9cc7AkQG4b2LkzJ1b2sFUewlYZB8ebKe8
jb/pZulSWH+SCN2QvxgSLlq8ryEM98VsCNKWclkLIfe7+lmI3mj2Eq3N2vJw/oSY3UC6GHdqQSLu
98CPCCM6qAFeiu1zLFQri23e1vxnDVyNZnb3wBJaH5oeocLn4RfAWzAvPdUnFfS4N3IBH619bs/j
SXypWxi6/ceZnG2mumMZr0CRhYdlCgc39jOFuZ6RGyu57eJsyhoUXSGFDl7DbA0WMPvKcRNwv0W/
GJ5wCbGCDvp2WbPrSnHFeHZ2Ofwzn9MrH/UKA4256Zy6ullLyNu0fQyftzqGRVg9nJK6XKlRzvKT
LyFmq4Oxog24AdeMDIL+WfHYDrCaLZ4FCeoFXFnJTRbHo4GHAhF81Pbmbo9SHcVRBZCEXzLyC9wm
yHVy6W8+0FWM2YACKcU7Le+wBvNfUP0QWWhH5Uu7hvWfDs6rx+0/83YVZrbUBRihwBRcxcHaQbnK
uEcRwxK6n9ACwaJ4jAsCraCP22fFYkiUXwGTwqNKU2dLT4Xq01DrhPmmUMAWMDkKceuLAPpDxkiB
FAXMHF2xpAmEcdBruh178ctNHEU41qDqOMf1qYOYlEksMT/nxXYoomMbff9vEaTPa10cJNZJnch8
Wb032xowNPny3yLM8pMMwkiQWEQEWul3cQshAzgW3Q6xeDpcTdM0jVcb1qxJlZkBpqngMI2T3lT4
VzRgLgT3fxMHsG0FEBLgAmcHQ9SoRWIIPfebHAU4UFnYcXDiaM0Ubl6N/2eVo8D4/+PMNtMog5yg
qyX3qcOd4QPiNU/ppf4J+NlBvdQQI9wNO9CT9wMkIX7AMe72KBcXHZg66DqgpoNE6fNsxrSJ80ju
mC+02y75liprAZbHBxoVgJWg40Gc9XOEnHQpZAhN5msXw54UIRS7f5hUOyENVliJZ8CCC+U1+NQ0
G+0lhvzF7RHOEs1/5vcq/my9sJFpnWAgPpHvm+JFhVgkK5hzO8jiNF4FmS0W2pBM4yluxlE4iUVm
Bdoanmlejv49Dvj3Trjf3/yq2TwGZSArgqxiHIKXfgxQE9xkR2CaFDt1Bbd2OhDSmVPoDgGqA/p0
l3TVR23pdLz+CbOpTEQ1y8TMgP9YpYWWmeYBRGoHmE/wVPIqqbo0XXAeUvTjCxjf3J7hpc8IVjWu
tAlA+4WyzhITagyVjNOxzXeKFJ4jQbQ7Eq9cbUsf8irM/DkagHNt8hGzPKYw+WwGm9X/rgD5z3f8
M5B5dpOXaJC0DSLAFOyIdza0UsvyWGvhv6yg/RNI0QjOLgU+VHNoTFzoehOh4e6PjEFkXbIGc2es
5htziNj/C4PCIFoVMiqds1uaKVArbQWcIOpDeJ/eKzakmJ6Mx3Sn7oW9cRAP/xKs/SXgLAvN0KcE
CZ/jQCFbkOEtQuS/WWvKnyFN++DqilHyTmjRCMWjESKIfdE8yNFWUsjm9opeXGp/ovze8FdRQmqM
JG965iulP0Jwq6ZrTu2Le+Yqwuxw10gcGVKKceRKCeG6twltSdLn/zaMWVLRQFYhNXt8Dj177Ar+
XTFhdXU7xNo4Zkdf3TdJKuVYyZXcWJ3oxpAlkNuVcczBRf+sK6TNMJRAZxx75vNXp+o4VEqDhSxs
G5e5stfAjiOtIX/sRt+a7/DksBMXVegQpmVv8bfbQ1xcDH+Cq7OnfUHUfKg0BI/ityZ60tI1xMdi
gGlgKLVMTg+zbVoYfckzrWI+1K3h/w2BwbfbI1j8SKCHgfWLR/0XXauohXADHAWYz+UfLdRxS1mz
4uhvjmfgpKFgAHGUL3RIao4MdPcYK2EILSU9GmujWJom0CPRhIdJEET/Z0sN4u1RGmf4Dixp7VBU
oZu4Mk/zyvzvdYaGK6QgZABAUZT4vM7gNKj3QZUyPAfdald5kRccNahkXritePlkAXF/+8usRpwG
fXXSDDGUa/QEEclDh3XdbSJHfOv3GhrYmWv6f3NVQ9DBBMTQAE903vyqqQE0eyb0fl+lG1alvgyM
WYRm7MoxvfitruLMTp5+Elsho977hfJLEd4bfeWmXjwRrgcy+1Jdr0K+XzN6v/V6R/ZSN2/eQ+hO
1Rvj2Lq/qVDbVL3roMINhxvdLbe3P9zSlkKTD31XYPQgbzzbsyo2M5e41vskfFYNAQ5jBXLXlSfb
dF3OX9kKoNAETV0kN/NOYq1WSi5Rqfd1yN8r0nEQQquQLwrnjoSsXGBrINelB9xEzJZhsCGCOT2N
+mo1RvHYsAE6bX7fvnIKmlcAv/E6fovNv/C0xRP+T6TZ06ooEjFUw6H305EdFbie8BF2zV20Vpdd
3GDXgWYfildDY2Qq6/1J069FuQp21Ptwb9rqRtgTvou9NTbT0tq/jjhLgvQAPZks5r1fgWijssEO
CmN3e/XNSfu/D6rJAgXHIbJHLJDPH0oqynLodXyorLQg/Rpsuk3gaDuNONxt7Wqz9lJbHNNVvNmY
htocJYUjnlbD0BXCuNUqr3HKeOaLXYUDIqA9eEd9sYyC5/tQmpAchfP79BCFRPjTuJlkFyGr692e
vilduBVqduhWxdC3lNHeVzaTyB9OQk/x1kX+5nzif77S1ZBm2ynODAomO4CVgBN5Zqw53aBYRdFE
dhrG8BaudA1S7cmelyp+gdBv4NW7clAufrirnzDbZ0GU5Bol+AkkLy2NPundGmZ9KQIU0UB5lVGO
QX3u81IkqQEPlCTtfRUq3GIovyrV6r28EmOOWR6GmORcQQyYx07MMug0Q283dtvWGn60bnIfy1Yf
2uraNTaHOP7+gleDm7fChLSjaBwWvQ8Z1sCqAOD4le8TT3qLbfF7NdpxZbV2XliZPWxur9HFIRNg
zEUZCoKKNNvhPNUkYIuj3pcGKPYHNXwTYBHq3g6yeDqi1fe/KLN9rdOetKWEKAUaIx/dJnbpN8VR
I1vfh5Ppp9Oylcxg6eIEog0kIoJqCQC1n5cL1watLcB89JlR/qi0BCRBJX6CA+zaC+t3sjbf5big
keoQYNrA6vkcaYD8yAgDgM7XWNBb0K14byl8EFCUfG5EHYrywY9sCF1DK9BPH6qPodAeY4H1FiTU
tjwUIYreblUFGkNyfd9E0p021m9mrsRAt9YbIjahJdBzngCsZIzZcWja4wQNzTMsQ8Bt3xSVvpRh
8BMKMS9pgv8NTWRqsyrY0DoOrT7K3/NAKw9wbBThP1QJVkhIB1nqpreGtMMiR0XTaD2qkNwN6jLb
DlkfuaTOUicus8AqjBLgmP7MoZavshFS9WwnUHg7E2iJJ9BebrrwlXMC12ghOsLG4DwIxaNeCuW5
DGi9LwPJ9KA0ZDptVGnuGMCLOU31E8Dh5wFu4VVMlZWTV1pY1jryQmSeUFTCzpp9/jHNBKmAoIcP
7B+BTB4pNiTqTVsOFW63pgymStzkO2msTZi8Qm2eEZ+mfWbnlejKY/0gFICulMr3HtYmFu35CQN0
Y02DuHRU7Qu5h2kGxfSqaZduxCINVh68i0VTLFsVJpQiyipzgUZB43k9wKL79+XBUoscDL/7jnUE
jvSUtqOYc1Dh7Sk85gdlrc23FH3KBPFUnNCvEP74vKipDNdYpcXVJWy1S7EjTuaMW/FnATfH6sA8
qUOFUXLqh+jSHFYfK9NLd7ajAFLDMxLEPGzh+ZlUAhMWdKnQ+UIdeW0YXzgfK6ukzUUYmacy4ikU
wqBDAfuBvF5p1S21V1FcRGIwgWElILQ+Dz0TaWxUMSa+9eAo4IXb7oKn2Qs8pXadI3nRFvLwJ7aq
mSwvLVkCVzEIrKAj/oXVLIpcVWHH1PnGO3kd3NYnqPxv8pO8HXfDU3vHziF4el6+aRz9QmzVlg6w
tnHKHWwoH6p3bUvP/bm+mxiFG2PtAF94IuiAUOB9gIbsdKh+npR4VIMIZjUd0tvBsCvF5Q4kWF/w
Y97iTeflPmw56AfbQVfPWUt0fz8H5uvhOvjslde2TBxyXcdZbucf5hYK/9mO35kPxqbyyk12SH7p
vZMCv3xA6uPkj7C8dYJ7+VHaaCvFh6X3oC5BMhXKcEhDIP3+eR7UNoF3Xo+PlB35K92VHwxdi1N0
R87CqXyko6Xboicdc6dYtdBeWh8SntPo6wKJ/gVapwUZjbqsxycoXSWM7Qwq7bev6bUI8ySO1ITT
nHW+BOOrfITHbrOm6LM4gaC0oaeLHgbQGLPdBc1raaRt26HXJf7S7+hOcsddfBHcwBs82VY/5F+S
VQGbuIafW3rLTK7POFYQXiHybAlHg14aLUPk7Fg8mh4/pLa8Se5xjv9WXL89lUs18U/RZmtWkmKx
iUdEg0jdL/Yc2ZPepeiHu/7X6NZetF+T+l5IeD4FnE1sTbMWjD4EzMng1UVkW5mWr2iRLcWY5LiA
N4YwIghKn1d/a8YKE8pQhLtfZXNyLkaQR+Pt7albWoWTxhQ68KBAohb7OYgM4DSNx67z+ySxhbo4
Zvla0rv4da5jzL6OnqpajAdv54MR/ZH80GymOrFmg82rWNxV4e+0KQ1r9Vpdmj9jAp2r6OJNndDP
QxMGI0zrBElpR9lZD+tLb0aRDTXrNUXw5Tn8X6D5Q0YeRJjJCJHol0hMxlqDD9oKqm46C+ZnMk6h
aSPLqPTOD0JFauoR6ladP5ZvMDV14DFkjRK4PvDX+4v1cBVp9nboOwo+MChgfpP2J5M2ZwUSlisx
Fj8MxOYgBGAQVMJmH0bJdAhicaw5TYOsnfjdyHpLGX/cHsh0N3yZMmnK6aDcDAG9WZCuqWDlpmCH
DqpojeFzJpo2eqduOERWmaxN2+IHAmVOARAH75K5EKdIc3jjhKnkVzCnqYLHKISlGXfLIHRvDwv0
j6WBIYKqADQDrcXZpTjUWaUKDWbPyGD+2PLsWQjVDc36fWyqrqyFv2iM/GA0FGbFpDyYJgqM8Mna
him9g8ffHtnWRhvFE1qVuSVVw10FkU8Xmh4OKKQPpBHu1JY8lIYIg6VhkyllaDFV2o4j3Q8ctPUg
Cp8SlW/NZnSoWp/TAj5t8DhTO/VcGapkQa3wPgcORRc4CNuZB/E1qFawfA93D1dVIfwnpeGDzlJ2
7GNtJ7SArrBE3JVa7cY1uVeZ8Q662VYy4BidlhctSWDalIw/KCMvvJDQJNKd1Bg8I9JBo4zS+3SA
tI/a6x6Pu4OWEtVW2/AUDsY3GBZeDCb0Fi5bPP6EHl54udl6rVpuC8l8FAX+rYbXqZUJoEnrlJx4
mf8SaohC4UQHCE5uXAn/B8LVTx26OVWjHoxWdFLeHYRK3qk5sqLRsPRofBFJEuNVBjas2gr5PsqM
wK6k9vs4AIAGnAFEOEtYi/0214MgVeyoQvIdSDvuDbn6hkbIUQkhFV3kvLRINLpDjMxPwEeC7d6r
mUaXqGzvalBCALc/4x3r0CjSNn1OZSuPYDvXh0hHiQjF5Rp9Dtbembw/FT356GPYchN2wjllWCj9
ig7PyXuuynYEgKE9FMIBSbobEapYrWy0FqSAz2OhQo6/znJXKorMVuEyakWBCkCv7AQpBF4hMPqU
TGR5UlQPigAVu1AxKouAN5aDryu0BtymoILRVPyRo1y6BRpmByNS6O5KuSW24iUw04tcFDutGFPX
CKUdb/kr19lDlEQboWE/S7V6hxTrY1IxGCUZ/GAU/K1ujV8KS44i3KCcKMAzWsx/mvmEAhWw1HOp
3OWUvWNp7ktVJlYlwADRjEt0DZR+tHrCfZnHj6KcnHQRVqQazWMbyefky3jJajgxdiV7JGOKVw+b
RECLrSizt1wvPxKu9tao6/fMFAY31GA2SeFiKMHT0NLG/Im03THKhIeBG7AnNBpLHmEK1fTdt7GQ
3awXjlUgHIaqwguzV+D7JQaGberxg5HGv30hvbyOTmi5PcpC3FlQm3/vGhCts/abqWteoMKFtG1Q
1mk1eCNktXZvNIEF1t5knVa8SrlqODUpBxculQzubVNbsK8Sa5DN0dFSQH2Zwhu7asW70VS/JX0H
X6gKP1EqpVPKIGA6wNDPKfEI8GBhHtpQN03BQyYQ4YAzD2oXopX1uq8Zwq6lDcVqJ3AyhZudGLJL
3HY23jT7pGx3RaLcofTwHQUD1Oab+I3DdLDU2FMsJE/YFGiMF5xbvT6AqjKiIBWz/ilM8Dn4KBbO
kCVPocofC4MeOUs2et4eCC3gyNunMIUAoMPuGL0XAnickUF8zczWz4gBa+0s9CMNbqa06Z97rZBh
9DbkkyMjjqIisPOg25qK/Ai27EmNtINGFbtJijPPm3GT8GQvF/0mDeD7Ckvoj6pXdlSKN3qTPrF4
fBijzJNCuI6UWoRUOh0amP8a94UUBzsx4zhNQBeBifOmbMt7HsgwJaVqYge02BpC966gu2VFcOja
imlJnN6sH6WEngceX3pm4IwUtWCXltUxonlql2XzQyKAGMd9zWAED+FBMDcsVGAK/BHRr8PySeQo
VAW90rmFibqpWgg6nA5BmG+iYvJKDgMrSUzoTTZwSQ0E8q2umTOQTHSrPO+cuhQvYTq+Kgmk2hXy
mkDjd2typbZ0PWvselB+ilEY2ZoJr1Mxj48pXKhdLpLWC9Mu9MSyhwoubnhPN9s7oaiPclURK0t4
Ba6f9lIGnNtGbYYu1OC2NEa5Ote0jSR10m5MZcOvORjlIn9OUjl0RBXC5gPa2GjZ8u2kV2dn8biX
pNyPmJJZatictUK5xwB7G11dl/D8ZxDojhBrOdpMcOE2pfSnPED0NY1g00aDS13RQ9gXuRVp3bDT
Q3Y2a7gIx1KUw5h2VD/w+o72glEGFmPY3KDxw4FTkyxg6Fq3ZPpPXMSyVSMDs3hYvTWp2tochsyw
jlOgiNIRWGuAmmqJDY5u3WDfKkE651T/VkU6ctyyk50hzxlMD82N2vKd2DajXdDqV1ar0sbIyh+m
Wb6QJnlSGZwTkeo9xAH0hePa61Act3XWPCctCo7gdVtDgl0oNmZnm/XwJvWChjEO25bC6XMQo3aT
0vaJpDgO1AR237QudyMUkOA+wMELE+mW5/wtUTh83gi8D9TxudVhq5npcuC1gvEjpdp7jzqolhXl
oZTM4RXntemlusY9RWne1ca8j4wQpJ5pEWt6qOzRkG7sVk4VmzdwHw2zNMvtrGeBJTNsj4orJ7PA
HhD6TLKkGse10fKHUKkOmQrWbiRq70Mj4pAk+nvKJRjdhelDOVZwE87iAZbSWYndNuzGuH3MVNHL
Wbs3Iv5KtOYomdklUPgp1pjXs2lRELglppD1sZSSPWlw2ITe3wcVCn4yjF6w1bF4g3LJqaP1DwW+
wjZMfoczKcLUDXT1UGXihkZlZLdpsWmi4EHCYe4CA4gMKFCxiyZ30r6NH8Ky28AC/CGSDOYohSba
xKDngtTHSCpPcGn1pTHcpepQ2LLIhQ3cDuEgrwTwJu0jyEhX+rNkoObcmQmxFSXM0AEO/FIyHru0
Mr2asAO0Qp+iWEI5tBlNDwjwvU5iYGR4/D02hi0kTTZ5mP0KJbKnY+HpSh9asIN86BvUe0F4tPKh
2KctjM1qDT67Q7HNc+KE8Oxlebotwvxu0IM9HdpNJMLDk2cis6Kw/QDLH/pRKRJJCDW2sEiEUMID
Eu+DGY0fWdwfow7kceQdg1SaFkxZcYSyd5EGh5zBmEkdajuU5VMt4UosNP7RknwDGT5XZMM2hXdx
p8ZnEiVO01eONKhOFsaeWck+JGVOCYB5CQPOXIfzMKHwB2M8gsk3lmis1PwQazU9QWIRdpK66hEt
2BuB9FpnxpEKNYz09DPu50Ne09fJSxb0lm0VjrlDpXoD194TazS/oW1jgdr3FgvjgQhogdPJnrKD
t6U1du3doPbKGY0OQLioYaG0EVtRZyhWWjwqErmjvfYoENkDZ/uZ0t7TExDj1XY8trwN8K6ILmmS
YP7bnd4G+0quXSE2t2QYcV6U2lZQUJpQw199mP/OtLhrFhFY8O2OwhjYStXgLEvdU6ITu5GbC9Ol
A3g7e42PME2i3fdayD1KWIZtBmx+3bSeMEJ2pxyZRVP4K8ODDc6VwX3RoYSrVdWxCoUXORULkGTy
h7LiXk5yGNmAzmzJ+rBrSHdKNJgjK1KHhkKWvmp6feyrSrc0rdp1LZpjbRLdJY3o1aow2mlSwIcq
ODQxf4Prz7kdGlg+A7RvpUb7knfDR5OVTxA5uLT/R9qXLEeKNN0+EWbBDFsgk5wkZWpWbTCNDAFE
EBBMT/8fqhctobyJ9Xd7UZvuLk9i9HA/Q14/VQxu9k3pqGHUyivuqo8DM/dm3cP/ty02Nvi+bVqF
o+Ki1jqKq5hEH+B23aWquFOy/kFn+gqnyA1PzL2miwOQ26EFr+5Vr9Ert0n0wBrkawqDNVhUl3tG
+g+kGB9qb92PFtRsS3rLa7puM/aSiOaYUWb5jlbDrFo0T3Vt7mCT9GoN+o2uFyvdhi4PZ/e15r7Y
VnmyyogGzEhXzAAcRamLVSPGLzc3vpqkuzcSk3tQVV2lRXfNi2hdJ80GdB30gqL8upFJ5eXJcN0x
gHf15C6xG9hkt5pXJVyuVDkeFJesTYesphsuTShEYbWwaVLdHxW6h5LbZszNPFCH+p7E6GXhjRvY
pQ13ew2JYUHdG61qDoNjfCbxsCtEsk8qHPSqXW5GrfzU3BFJT169J1TpvFy1b/IxhtUemExe5Div
CdyAfdEgncvg6MWdNKw681maNchntb3VTcxoDssR5H5khZ7XrWNBxq7mMWQdNHWJon2+QvTtTTur
OgipjE2ZZ9rR7deu2LTPxg7PKl/xKYxc1BNFkVnbLJXZz77ZvwWdVQggr+bwqBXymFmJz5Q0JO7D
iGcUqZfao9Pf9KsW8W8kYwY25BUYkT1FdcAIi1t9Y2279XDId0vl3nN1lcnIDJ0Dd3I+mtXyilLm
YFchE2YNblk4fcMDwrPy0+UKxLlq12SIBezx1H+dSyq66Zgkce40x16NCJ71Vup1rFwoc5yr3nwL
Mhf0NHCiRdSF8oGDI88fINDkJ23d+7LGyaU4+RZ6kgs1trOjB5TjxEub9ACnf/8NJkWyWncZ7LCO
eRu96Ga5MvT63q2WHCbOhHHAw4QapgMWLjDPP8MovERbIyHjsQKMjfAy4D1enoz6l2fpHAjgR5xZ
0ZWkhkiUpB+PfEphrHGvZMpjPMrPTsKYti0fRkUP7Ly5y9QRiisNfcxz9ATaJfWrufrhhLb48UNm
ZWyFC6dE53s8Uppfm3EVdtQuAkiIoYwpTek5evfWaNmjVcHfkBn2Y0PM5ziHrXkXaW9xqUE+1obZ
pFtTeM4PG1aOtxoU6GANOL4WTR2iKxkvrIVz7QsIAWnYs2hqQ5hodjZkKfwAeMfHY/9sfJmHyaSA
3FnP8jjBJ5b27ZnjwYFyhIu+M5nEXmYVPVmYRaQO6niMOv0g1K8Myjd2/SRQ12lYElKtQeXy6/L6
OLOLoRKn6eC32FCPmiuy5lYJ48OaDIAQ1X4Ul55hPFyOoE0TOzv1UHSfqtUT++IX4xwlXhNG1xhD
K85ZUDVRuUojlAOVcswCbjeuz8tKg3l9hwyKvLdVtoUzwxaGdH5jKTuNJBaKKgNfdZl+B+SDeqfU
Wexjn67qioamBQ0U+E3HnlqhpnH5x5+7kSYT5OkDULIEk/3nNlVNYoDskg5HrFCS40XrVafyptk4
iTcwrzt09/VdAk/62/8lLuzgbXDDYJRBZnF7u5C80pGstL2z4VRpPKNSV3IsogD75sFk7GmIdL9j
ShCX5IRXPkTjjdYDo+1R9OP/wGmBGQEIkvjzbzf05zDY8L0nRZGMUBjNdyip3OukujH0JZb1uUMR
YqIQfoPMOMBRs7O3g7IU5C7c4ZgUAw6rK1nBmLn77xeXA2szIDxgfwftt9nJm5LKzaQKHX4lstYV
Uh9YYiycG+d2FZDsBiwNJsXX+d3YVDA1cFB/O0LPGG6nog7TIWYL7ZNz+DXMCewegVTBVTXHiSKf
tGFVovfH9JFel0f9wE50V0Bg2LhxPHZP7q2nYf8/qC78CDpL0QotS5tKocOxABmjN3Zjg9IJgI9K
t7AFzq6F6QbGewrJzJwHGsvB1ByaIBCBlGmLQiEuSjz8FkbxTBgQT0Btm7S2oQA422iKXgKYihLj
UYHPHdtI8lXqS9TZ3zEAnrGwj9HBhWHg3NROydCJqBOlOtqluC0yflM79d3YiQWcxEKYeXopBp1a
aY71gLpD197E2Z+Gvl8+l37nyj++ZG4CkFi0oGD0Q3AhuSU59LO7etPkwi/ibHU50u8t9DOS9vPE
aVpe9MpY1kcC1R2H/bGrh8sBzn8KEuSp4/3bnIO1bszAreuPdKhWRChehnpqnXVBNy6s5DPwC3yL
A3vKqdEJZPw0cd9SSgZlxioe0/oIs0HrpK7JytyYb+pb4Yu9+Wf08+uuhao79/PQ+F/WBAwqgZ5B
gfKXhJg9WMxqGCQDOv1kdS+DuDfJ8+WBPHMO4fO+xZhNlZpGBdiQijgaV90XebQeB32d/nG25Mi/
xGutB/JOfCb9fxWsR5L0M+5s61ZJJCDXjLjEQK0qf8iHLEzchXU4nWc/s5efQaZ1+m3uUKJiVEzq
AGSwPT16Zt1L7DKgaLnnolSnAIB5eTjPLnyIb2BlAh0Mi/GfAYWeoffT46siATBqdAMvzP+/ALPp
auCI4yrTsI10RA1bZVfSjRfOiWlF/x61fz9iNjUgPwpLjI44DujoKYweOOr6qNYsrO6ze/jbWM0m
p+rbDiVIfEqnvsRN6qGWgw7sKWILQPtzn4OOFZI99Nonu8afc2K2FVCtji6OfaFApu7RoFkgq/8o
Pfp3PX+PMvuaBOrjWdYZ4phG3EtSJXDMr2GR0H1uzEBJmASioUIO99Of30J51AOZW4gjFp/fZy91
SgCqfemBjf7v6wyZKxJGgjCONXvOpAkaHylJxLGwrTAz+Q6dg+3lEOfmRYfm7fSKxstpDtflORq5
ecLFUUWHU9ULz2nRsqq5fznMmVcAjrd/48zZ6czQhGwiJo6o9D7zjzxIAitoV9q6+BAeDUp/iZJz
9kzFoxPW1VMG9IsdRvPRwJAhZTA9OOTBsHmDMnDvZ+vJKM7eaYYf7fsrfrVUDJvbVf9dhJP9GKyN
HRN1idlSj22RVOjG1SjraKeBajsOqpjaWk82Nda9BrC9pqioz/HES1Nt4So5d/Z9Dz7bAcXAcCYN
01eryQF1CMg6ZA8Lc3lu/U9C3xqWP8gRc3nhqieVjOK0OhITDj9+D4JhsdGfKsu3r5tdcp3XXvHS
/6F3S/q75xYrpLR1gKxxFf9iFTada/UydvlRtFBEW1NI6eRLK/XcADqQ9QOcGWQdkFx/bu7KyJsB
VWh+dDQkFRRNisJd2tdnHvSgmAJECpS2OTlaTB/67UrUtC4yZNPxY3KADtFN9SrRdPHTFfrjp9by
2pUaGvdqyA71AY3tg7VJVnmoLiHGz13M33/FNM/ffkWKjZ9XSBOPruY7V8l9dkw35Vp9Um6TNw1N
5Hc3zDbjQ3pXb4qF592Z0EjjIOWOEXZhtDK7ooEbECVqqoBemSnzAFbhWEk20Dd12XscnYWg5Frh
47URXF68f0VKZ/fqj8izu9tQS9PlZiGPdi2vVVo/uMwGZmfYZg3bAYl6KHnMvW4odj1F+dpGM9y3
CicQomMr1YxQ3yGN6eluDVVXLW2DKjduk5xYvh6Bo1I31jHl1QMmF5pc4wPAJMKPav5s1xYYMzkJ
HAtm9WnDnkvSvDS63fu0HdSFm+PMFkWhwZo8ECd44LwQRkpcwskwcoBRH0pnR+LGc8iBdkuOH792
JEDJEJiHxRJi4bU+2y1ESYRr5QU7JpFSeg0pb8YSWLpurO8uz9u5QODQTUK3SMK1uRmQm2XFqPVa
eUyMz8E9dBOx0/5zOcZvwD54vahUQr0NZD0T9+7PDVHyqABSoCiP9g00UV3sS3ZtMw/AGbRRJtMW
mHGFyMS0U/TsFffWe+T9QwP776Bv/BI8zlG6mgogMJH/+UssMyuTxtBzHBCA9G3oztqinyKDiYcZ
+ePCSXBmcE2kyXhem6aF/tcsmsEtJl0pimM6sH2a1aGBJ0eskoVccynM7G5qGtbJqK6Lo16KHe+r
I6uLTV63C7p4Z0hUcCBCWXlyPwAsbZ7/t2PipLGD7g0JJ6S+sSKf7XHcwDn+vWuDSbfJDFF3/ACq
JkhfrDf50T8oL4v0j7Nn3LefMTtpMppDWCIFRdwIkVuldAvBw2twP4J+Dd9aFdYCoMVM9n+Gp62r
g/uVCd+SPlBogdQ8afjZLl9kKp9LxH4MzmyuKa8dAPjwqybRLiC2/Og41j5FTgSjK7+6gy2acn95
X7lnTiM4YeioSeIwmmrYP1czoVK6DiRlj5ZEyyRSTBckQlgEUReFZ0OaH61bXo+y3+Wp9W4z2gMO
NWhgi/RobzjRs8GAb+EGuuZmXjxYMjY9zpw/eqcSrwG0w2tr9QCY7qFoWLWmiZP7sazcHR3G52gs
trk11l5GyQ4efgBpyNZX0Wn3OgkMK0BoANNrzdoA7tRo1AdF1jd13T92HNdeQr/6gTwOrqAAB1oJ
KI1j7OlFfC1IbwVuaqs72zbfTSb+qFhcaMa/9VYR0kxxvMiF/2FH9HVj5XeiotLrlYp7pM8ArAMG
FP0i3SsHJcXFUBFfdBUAkKX9KuLhRjEEoLdADA1NDPBjhfJ1nIzGiaQtB6MWGsA2tB+hkFgUIU+q
gzJAU9eImnib2ypQqbGi3KDuPkG9BjNkVf+HAyYYZFa0H2gCpxlYe/s6he9MmtuvCkrKAFsnVSCs
DtlcVJdBJeKbvCPh5bVwph+EYuFEbTXhC+8ii/y5FkqDFb09NT3rVf040cuVawrbamDp7uFOsrkc
7deJg+LxXy17tGXAyfh74H/LcAZhaqQ3VAAWiBu4osGQ30T9x+Ug51a3C4cS4LMsdJ7mX5THqt03
wJQcCXd2ZiVfMp2+p2qyRlvX+O/3+oTzn5x2kJoa81gU7ifu0CF7KRR7TbNHFu8lUhJZ6Qt50nQW
z9Ok74Gmw+3byNW9RUoWIxBAr74jO6+OD5eH7dzcfI8wu2yFQB+rw4V7jNSNW+7KYiPkwk1wdmZA
iYTXNG5T9Ih/foRkqhzy3sZac6Hz2abXbffQWNeK+z+N1r+B5q/bWhvGihq4cUpdrusq8tNYLtSc
zg4XbjUsMCxqdAF/fgsdlIHWyQQWAL7KTQEYM3ZFtnRS/551yN/jnAZ+FltmTvRBa8KyeVo2xwFq
xIEl1FPUi21rWFvX4G8Dr7aZMGFcw54urwVA8i5HnjN/OhbbSc6LBhIG/d50W23TC/tTA9GCm9Bz
VqRxZWfJFs/nfZrjxO55dqIjKz17lNQnJSQP+szC03ooul0ycuJZsflhaN241WV/XQ7mtXB1vi7z
6NhKZnuG2YbYSHJj1+NNVJv5vsCT0uUAJMXyHZhBJIA2olO5owkYrIUY3g1D3ZeQ8/Idxak8YIgd
DzKvAPr1AKJq+Z05FBn4BuWny2DPYXNsG4MMHdBo7KtO85eka6JVTIZPc+DAEtXpvsha4G1rFVPq
GK+oPr+7CbmqIyv3gJO675shBCQkBMT4mHbRddb3u94ZdxYjoIsq2Yrl9oNjJO85JzC/tq1VFw8P
Le3vhFbuSTah2elwUhRIhiQJTKeksQGmG+3Q7sYZ2KtaR2Fs56dUJ8/Q3hrhdtbgDhDpOlPtq1bR
D7RodnXRrE27uM9VgMBZlz22UMDG28x9B/ll03a4ToD6a1e5ksSe5ihHaErfRwX7bNseKGu9fLE1
5aEDu36Vj87ebKyVNfKVmeXwv0lMXIHAwcq0vEnH6KXXmmuRdrcOZSEMR7eNpm2jEr3jfoT7d9/G
zYHotF65AxCuRYUGP6v0UzECshXL+KEB/5102YpyTawnj3hACbW1An1u8Cu6VcPTGrwNZFid/jyU
Ap445ujb2ghfTP5GAenWZfLZljCOlIDjSMv+1BNQdzUtrDRd+O6QPDjcJX41IiWRsQ2WRK2dGjN/
1fruvs+dI3HxmyAtfaU0Y5DQKvFHAsBuVPUbg9ENM1jrKZFz0ji9s934ubStey7ZC7ed96zKkRJa
7jYZwQxOxZG2CoSMGAHxoLV7gNKqL4cZwIebd7Xk5lUjQXswKudNy+mfRhkl4HvxVadH4BLzDoxU
tXdx6Q+frsPvIVpwVbiWr3bRTs8JlGq4fY+r/50Z9Mklqd9EVWgY+SdjVIWFXxQOzIFdmSmuu1IS
IFvlq2jyqyTVQ2YaB71IVZBUotQrbfLV6O4WYP0PlHqhuMPqbKcIsS5TI/I1qDn6XQHlDDmEdj9u
WQrELyt8o6/e2NDdwbKIB2pWwuGYKn1gOuWj0O2HhPE3rslPWwNJwexCRx3uaWQQv3Qnw7zMfqpE
9pG4KZDt1aOhK3tHH+/1sk99rkY7HApgKir7dmjDWqufkwhuVAahJvyiqk9Yy4IwydwGUqTWQ4sX
JpheNA0EfntQaUbnm8LU1wL8ukAm5MV23DKMo67xayfiAVqSwyHShnxnU/IHh43w29y0wPLjLyDL
ZwGsk/IA3fgJec2gg5K7z5cPzTO3Gw5rGy0clKsgDz/LqhV3cFti4cgs5c6AWU8kbhztVoFVyuU4
Z24eDWW+v9xZCNjNX8V0MMteL1O8Y6p3i03QeXTd2iU14en+miUcGtSjwdGHggEUA6Zf8S3hUAGI
bpTaro+Z+2qbj5GCJ0l827ZvDMfS5Q86V6HVQPcjf/msAArNYsG8qy+MAt1E8PEP6kZZvZuhuhJX
S9zmM9AxoHa+BZqm8NtHNaAM5a6dINCB3jKyKnY0nHJd0qyGe+EP++q/J7yTAAUMeuAq+hsTZ8qc
9USJBBLextcUjkVBPDVPFkbw3G0N6zXgS6Ys4ReoK5d8pGbsCoDzUYYt0heT1Qv5zrnVjXTHQl3C
nQQcZrmbK7vSHLsWPTYcbiU8a6HapZXwu7LWl1fDQqC/i+XbHDnATFOWdwICTSCOqX80nBxu9YUy
cHA50LkVjnnBswcnC7y1Zl9UlKow3V6gm4OqGcqGxS0bDDzrILyM/+kG2jrVQsRzO9dyDABc0D8C
HGgWEZ4AWS66XIASoG1rVh9syJOpDVkYQf3cENpoh2GqYMbnzCFeelE7rT72aO45ynsmLR2eXjHK
CUr9kGfifYjH10qFV0rOTp3mPGl6tGt05a1Vh50F2c2u0wxvQEXPtJNwUPFUl6+ObNZjqq5ZEV/l
cQw/T/7gAG3vEcEPI+muBBVhrA6rJNLf4W6rBRks0/ejlWRrfbA2esYAOYQe5kLh+teQojD3F8GF
s8NEx2x2dACGXxRDVOdHHQwYr9F45Od2/MQyUHcvL5dfgwoJGcMAwBWm66jLzY/3TgMlDLIm9AhC
qU8NidY5srgaN8miC/GZj4LhuY7LZHKNxI3y85hK9aSzoZtBj7n5CG82eAzd0UW+9UIQfQbd7oe8
lqUgFC/KGzCU9P4VApT/w5CBoG6hqYCRm7t4Mb1lrisGepRwoO3dVae/OcWrZSzpOJ+dmm9xpn//
7ciIhVKQJMWnjH3pSy3ziXxRxihIzLvLHzQN/LdLESKuGuCeDt75jjEJqOs/A1VygBW5Q8RJAFva
WobvxE8QBTtAfSFp3vNuJzNl4cyYo4ynmObEJUUfE/cxagw/YzIUCB2RRNUp2UamBxBhkAUNyKpr
4DTkg7MF4GaVbl1I+WhBUYcQqNrWEOgKL3/5XBzwn58BT1m0cIF5Rb3j588gTZwBZeFWJ9Mb16B8
hO3mXQblbRMuFYnm4KJfoWa1Ds2QbuQKpzo17/G1cmN91dfiBUUJH7ad7/auxNPyiwTaZlkiaHaP
/hMZrWlgKLFmf/EM4kLno04acXLxyNMFvIjldmEcZ9vuV4hZFdpQXFfCFZRjHNtgms06HDdT1dny
usDZsLt40bdgrsL1N6YBf0D1r8vj77KbmbUpc8bqREL6qDJvsLweWlCwt5saxO1jdCcP2Sbf1DeT
Epdxe/mTzw2qSQDJNtA6gfrn7DQrbC2S6aRSgups0KCf6BZs4RaYHQDTB04mNcA6wl3XUMks9SZV
r3EpcnpSDBXvFmuP1wrsk2DoBa4PAMaXP+jcAgWcwNLR+QZ2Bv/83AuGkyagQjPormAnYFuGqAhv
srWysgI1HH1tDYPEFXC+wVICe/Y7HRwCeF4ghZifBUj7o547LjspIrlza9ReCJQkWg4FxBLKAAsP
DdU8G8/VVYCXXZj7/s2nvx2sral2XCNFNVHGPjTeQ3yjGZED5OtUMf1ayBBCTLemOry6Q/RUOonp
y9FGDgASoFKn7VbV4GeYlndjL6+zMn8p3bT1h77Ygit4Z4zDna4P6zaR18yKH3hsPmhyaEFJhCd3
rUEKBp4AxK+b/DrVUw0aQbGyIjG3IT7Rgrk46Oj+VoDg6x0xAvRft7Y7nhgbV2035l7nQv2ihRy6
lyjKKcFfH4jBVYPKRg2tBb2/HWNogJnNV5fn99SuQPoZHXsNh0+IEkZtDdWMqvLdpA7ABXijdn+t
GDZK+yTyKQNhLILgiGc0mHtqQEsvHRqULQhMxNX0KWbN2kK+7FeyurNy4xr8/Od8dK81yCd7vcv7
FTxD9ZeMOStDpS7sIZJVQZRD36h/mp46XpaC6Fzk2lsL42LwQvXrvuM74Drh6QMa/wp1gBvNqu6l
3n3aQrvtK7El0LR3KL0fIrP1cY7uS9W5Y7XyrrjyvdPkMeHD1pLioNb6PW1yaEi02Ye0sxvR8EfV
iiHy0K3rQgms1DxkIgY6sAxTosarLBPHRI9uJs0jUB+N+0QRq7hhN70Tq542pqchgrtRCskVzH33
1kpr38TgpDoR2btRv3Uq9SOrNSALOnID77mb0SJrJ4KCCrMkkG5Ot1Os4kNRipOhscSrO3kTkXxv
CvCfdSMO6gjFIjMbXUDJ2NUQ2c8xI5tI7Q8Wa3rfHgy+vrzTZ0+Ef86Vb+t/Otq+rf/csUsz1srq
FKvlJqscr+GWnzdw04EbdLRwiEGKDn/dLL2AacC/221+1XdpatSWy0+R6Y6exVCrUstyP7qgHmt8
PLDKwr6ojG2cpmEp6MZBnrhyxwjqoPb9AKUSH+xZXP4VhGf10tiVmOYtHeSn0aPsWcnuC8y2j4LH
j1ZkMB/VEOmhKVOCBRrZW1o5Ejxqkvu8T9pVGg/VXW3R6YuRUYxCPIOWnkN/vTkCHvvo8OQAEEIP
WiG77jW5txvyUOvg8HYm3RujBvE32hR+A03fnZoXha83fOc0Od3UVbVFUasEHnAwNoZLbzMrB3WW
Vi2sec29CmkLz3Ikv2p798MYtLAzxi91aB5pN1xFkAC1uPESxcOKpuTE5RC4LIaaDQlkH/tlVULg
qbjhTQILXqU9Kb1oV4M+7jMzee1TfWv1se13rYrS5bDig/0lTXqPtxSUX8A4Me18a2nwI+7zu9JQ
QwLYpzey7KMpu4c2z+CXiewrSw7UjR7jzhqDRogbAASOvZaCx5rjCEh0fg1BDzOUibyHCE7qRTUk
WrJcD6WZHTMT/42ZkRMFmhkU2P4DvqxaOA5Ibwj7kw9q76F6/ZKg5uJS/TmOSVDGGpqepXI10HET
aZIFI8xrKlYPoLr272gQUbRhoROj49jyYp5fmfCN5EqG3qRe5auaGVvNKbdygNs2fOTwtdzcksI4
Am/wJ+KoKHIS7ypRr2WJp72g7DMu2k8slcKXtAfWO3tUI/MgRPSuSJl5EMUJ1DaBuDCH2EnJjdso
4wAryCLMK3WntuQPtBHuDDF8QPIDTV41dNDT8PQYJuoFwUpxo2w72hDPaFNIVY7Ql8hMDYtY/YTu
0UNZWeskBQ8uNVO/0ukDqUfbR+4dGFY1BBBNGr2y49KnihoONtmJJH+u8+RFpeQjgQWbRxJ9H0U1
FEmilnmNA/s3NrmqNnlgpAMmRXSQcLXIUXTwWiqH5M1qE5i6svwNmuXrOlbCBsryXmylR9L0B97y
r9FwXqLefeF6W/o4/LZqX19ZsfoEYeklrPaZCxiETWDsgHMH/mROgEB73W1GmojTAK0yKJyuVfuu
gVKVmVWry0fdmbz0R6RZClVRm7dlGYtTrZMgGgZw07jfFkthzhxxP8L8Sn87Rbc4XjMpf4yLRyvv
H41qI8i2i7WVqeULTc0zD7Yf4WYPNh7HaaQUuTi1ENm0AfDo0mMf7+08HIt0r6cpGOsLTc6lgZzd
GSDGJAU13fI0YrGh5ePXDLrIS7bw81Lmr6tpWjnfriaAMjIiICp8suIYyIZ8K8q9lpwalfkcSt/4
6kA3dz0yoCopV1Vt+4paLyXC02zNLyzw2oAaIBOnaV7QKtXGoBwWJCc+NFu9gYIxk15aspDL65aF
TflY6NpacOUasmFwaUvYwqqdl47/DsO3X2DOqhiQuFFjm0XsZITsGvfYBqVjJQRyYeFynmbtwpfO
AZLMrVG3LhGHNbc4u72CP1/ef2c2BiCuEHN0UCq2yPwJA703NEE6tz+h4HYyaXJjVrkZKHqiBhBg
AHYBtIMCD4CFHP/Mav0RdrYfIxjYqVZv9KdEZCCENDdFlveeky1xk/6Wx2YDiA8DB9jSNGhXztnh
IAEQJdYHcVKqOiiS9K615bsDK2XB888iLYKuYneysN6GsYFMG5xRrAq4I6O5AY1cC6QKoQzbrqEP
MoI1Snvkh719K3r2IstUXVrYZ4YFxqeANYK9oMKJbHYa1gWTXLU5TkPYcLxx7uUB86NDt+5XECvb
c4jN6y+XF8C5VzpKfagvoZKFEvF8hBo96mFfXolTE6hr53OE6NWBnpJ16tthF/Dao8fGT9fJp32A
rNpCdfPcQfk9+Gwd5E6ZOlDVwEG5dnb6pgjTrbE2FgFAZxJqqMsagMpAVBR462ncv51aRRYpjskL
cZINqHb1rnKec2pCAI/ABHBJfOPcJH4PNjsiM4V1LqtTWJxLIPm6Gg9WiMJZC2BNbTpi5iv7e5hZ
NUAtOyePzUycqpU4mGsZtqgNwo8yEJv6mawhmhN0G3Io1vGa7Z3CWyLZnLsK/kr2QuB9ghbPCyyy
yjqqxJi77ADRxHvVgxblih3YlgQCC2ZpqZw5Cr+HmxeOCY9VU+jYGx3kfvg+Hm4XNsLZRaIaOmDF
UOKAbPzPRVKqfW7DCBtHxWZcA633weBh0e6jdbrtAnU1/jE2aZD7Sx5Jf0mLvyby37hz1JBWmwbv
RkykCIydvkbSWHrxjvqQBFd9PCtOSpBc0afLX3t2NP/N8OZMWi0ivRkxjGYkHDuoJdtmpVWsLgc5
P6L/ppGzbdfUUWdAyRHvWAgm2T1Ev2q5ohSQR0AunGrJy+L/MZL/xpvtvGbsY7x2MINCACIEZ/Fi
1zpr0LjftXW3TT+Mg4Uz3lui+pz9TECmURgDutBxZtme1lkuzC8GeRpkd6igjdl0um+LO0ctTmU9
rC8P6vmv/BZumtpvh1kWZ5yU0zrF+liLreUPlRcF9dryVJ/v/nE2WkRmTTfPr0X6LehsKqlEbczI
HFwMY/cUEfWPmaD2pI/xAXBYF6jaSceh1wHn6aN8o2iZsY51WL6IJj5RnQDrgnaCVxpZ2GR6vulr
KEQa8kqpLbnPFRCfOZSUFi6Xswfxt988Ww7c1GunIFp5Ar4VlTceoLwfKsXCufGP6PulsZnWx7cJ
gdN1X7RR2Z9EbB5KAc8RpkJnrrKQb3glqiKQtWgU18/0WqBKAHSO3Wl16BYZZBqjl1aCglLn6SbJ
yLHRoGxWl0AkT5A7h7ovKN3nUBKzU8hq9hB/7VQNUonpExf0ikQyfhedjL2EgmzflcVO6cdHXW03
RUOPJYWiKOX9qxX3rq9kWhibFHAoUQSj5DCEiCWEvrL8q8mV99ZWN6loThoM0VEJvYYU7glt2bDl
ae5bevSad9wGFAi6qkrZ4RtIFlKrOMYqCjdwdSnHYQtf052Zg4dtNDvZRUHG2/fMxt9B05WljGGu
irDnysaIukdFUT5kyg7UigDKUp4L17xq1Sb2BM82DlOujTbzTXf4g9ZFWLoRfDnjwAYer9WHG7g5
FFAYrlEDgMbXyujNalU0GXnTRK54TRNRP4N3ykboNdyEdQU1objfqkOSewCqkRsHjLHHmkmx5rLH
lal25iHpLRFQ1mGeKtRPyUBX1KSF70TQSoBt04Np5Trqrlq+ymgTv5pOVuNLiQkEWKZAEBgdPF8a
KOISiFOhod8lgdRZjj+yd1RBPtHMrq5UPW1eGaQCwRRyInSpATLfKzqQ6bHFhi1RjHrnOg0PKofU
u7aQydpVgetNoMW7cgQ4R33dvNcGuAQoXr9ZuvlFe5oc0rRtnwYlacMeOoLrPLHVleqmyjZyhkn0
Uqlg0zu2W5TYxF0JcFlYW9w5Mh5B+QfYHtWvMgy4oRftXncyd1VBLHMvlRZKdGCGBibYunmW4d0H
ocCRPkJfjG/0SLVC+Lf+H2fntdu4lqzhJyLAHG5JSZbkJNluu9s3hN2BOWc+/fnYA8yxKEFEz8xg
Y4De6NJaXKmq/uBth2FAMlTGBsrGh+q31iX6T1bHr0xC58Sg5GvrVU93wg/ushyl5qCvKJIPDDtz
OxQFFSu3FXF8as0AZdc4Q6AxhWpTi+O2TMVPPZXz9eArkwQiWqmKyPpQYtQyJVyCNknYPdJVowqM
duba68KHbkDfuHKbSRlU7dkvHk5pafrk1oO6qvSKx0ocfFDq/RMHbml3pvEZ+haic7mxkktzQMcy
LOzGEH4iZfPqWvm9p2aPUk0WNhqg+aM8sOVgsiSeOj5sXm8j5Toq3kriRKN6n3ZUS6QYzeBI7PR1
Kgg3UilIdpZqGlzh8Rb8pLQWldQRaVHZXauXNpITOZKJjBHZwtKpKjW1paBLHT8P9zQPU7tI28DW
c/ENgg4NAkMzbZbq9zJHtlBsDhC3v4uCjAtnovcrM9K2KhvSBpGsObrewjfJxofUyve5jBOYxrzb
Y8vfMXTZpH0oiXbkiyD+tPpRFfMfpihBz3cx03Db4D5Iu3UT9A+1Jq9yvfDQDzdA3Oraa2ShMySU
b2YZ3li9+hSLwrOZBC/9WL/UrfHHl933LGhfDBplVgoUVBHGap2MLjU7vt4B7F3jDBwhm7yADBsr
YnOD1nPq6JOWsR4GL5JUP+ea+jroyBXl/mTPbf7pi+6PJcfqTT9AmOjFSFhpKRqZiZQ+yLX300h1
doFYb4wRwV0XN6KdpiNOXCTIdastlJOeGgbqgHGBaLuRswa5iuThNe+SZFUVya7p2UhKhvqCl6dO
4MrvgyweDV/+kQlVtJY9UbDZXEeOw2SFzlkurYR0o9VAWEq3euvF8imSQhm6gZEWKwyAkT2SsCir
BaNcjwHTZxRutM5qjLRYmyV8iB0QVRCHPWQWIxNZKn6e3pt0hx6prrRrIwkrW3QVaW+5aHiKMlhG
GwxW+Tw0afEjKCOlcnST0otdRNg76Tkqz4X1FKIvkzVm8aNQFPG5b9JoraJVfRywsbxBXPMhzwVr
axqeclOmOG6hLyuhcy8JCDBnymPbtObP0aT7YHppuDK7oF71RaKsdfpOKzGn5pJZzWhbBQqjWaWr
tu+X477rhNFu5OBphCa8ICRw6f2q49AgAr4BnDBPPkIWjkLqiOesFzpK8yfM3IV31pw/NtV4AN3I
UypAv/UMNhUqGQaVTd8f0Vu2Vkbi/eh6461P5I1abAzfPAwuNTAxU+6Hxn23lHKPiNq9XuquXerC
R1ZJzAMdKwT103SV9dS3h34tqzBeRP1X74usdX3AHm0AQ7zwRpyenLMniQl9mZSeji1MxlkuI8dI
MEblUBwBVn+04u8C7VAUsHuNJ2Kr03yRvpmt9hQJ5pOABHeTfQ/kj3//DRYcTf43+TjAcT59FrU4
FoxKAHQj54Gw4wZLbTRWxefsTnJqp76vPq2Fsuv0oDsdNQkxxRPYkvwHC+TTiFgsxq7bhfJRCgrp
BubdzhzDcZXJrYLobL+kLXApnEZEkJY4bZ1JC3iFWFWh0EtHkEi3Tdl/Vgk6c2NzTIx8obp7MRSs
ImB1JtTXebqmqW3jIwsuHeNOWaWx/KtR4bVV4aGPF9iZ55Fk2Oj/n8xMBcMvj1mj6sc+7PzsWGC5
nknf+3RARv3OUhfqF5cf54CW+S+7bF7DlXt4MiKWRkfXDJ2yTJ0BbpuOKvr1VXihvslw/htmXqgN
h6QW4tRNjqZEJ8YTFeTVm5DFKBlA6fqMVwSX8NiW/uZ64Etd1ZPIs1qePmqK2bpNwxYEU46mUcHt
bzrwtJxJ0hdm3kFp8PDr6V4DfP8Q6Q0aI5y9XptoBY7qQR+PjLcWeHu/sFHm9LvpbDv5cbO6W433
hFTIXXOcbGSH1/I5XLX2BEkOPXsZWrXwrefSYK2AF4iRFM3Rj/1Vhx2jf1cvdgWWgszSYj/IPSgX
cXuMEs7UCpARPg2S/3vhs04zc3rGnM7c9DO+7A+xssawFpP+GO6iJ2Pr7prNVPH6DwF86YS5OCbk
WCZx2ImLPjvQlA7Fd7K++lggFpwpKCWprV1hAb0wqIu75Euc2aaPdc3Mgs5sj0PK5GEqIcjRCvpp
Jw5rLa7X8UCLuyj3LUulK/aGq72XNJCF8V5LCoS4f5Mk/k5F+fP677p0yStfftbsFvMyLfHGgq5d
aHaOHJebQYwXtunF2g3isZPEIF2QefUbWi1ODmHLRYmFiNt8asZ7QiIBh8oW5W/Xh3Ppa4KVNySQ
39O1PPuaKfEVl9TuKPVv1vAa4s+x+CkvxQAwRTEfzKhFx+N0efoSzuT4teZA0n4HVFwk8XHy4bk+
kEvf5UuQM6y80UZyV8r9sW7Soxxruyzsn6+HOL+GQFhbaBAYJqRNzu/TceRYsEiuzt2KlwwdfQ2G
3XvhCYdMOF4PdD5hoPCp6wK+pBEB5Ow0kOL10FACrz8C8nKCHmXsxIAgbq2uhzmfstMw03i/HBvZ
iIWQa8ntsTCiP3IuPHVW4i3EOF/LE2rbpCsK6cNEmuc0hjFqbQxCj6Gkt0r1nEu4z7S3UqfYQ7Do
iTwtpNNz8DTYbEBFnBZ4BRAMQ6B0hwPIcO8d5V8kik67bnb5h7SflAT0W39tHTRlYQWeLw+io4kl
goYUDXH+tsQuIhstPWCoVMvGxzp+VNWfQ/jj+ke7OKFfokwf9ctHaxN5TDTkB45aYmirrmrJHsf4
s6lrCPvBgBXvQLZ2Peal9Ti1qUwkTmDG/63+fokZF+mA3qnbHU0dRKIfrGoB2N8i+WkpzOzzlRZL
Pm7M7himZKsRSvb67zxaeONdWvRfxzI78Dy1l0o9r6pjqnxWxS7SjYVlcDEAb2+0JOBXka6dfiB5
tBq/9PlAbf/mt695v/DsvrgAvvz98unfD7gX8GLDx0hySKfVS6WEK1fgQUwdpvcWAb7Tz53vKc41
hOB10gpcPk/DKergy3I43Xc7bVM/euvIie3REfbx8d8hvVx3KtBllJEngbJZqEGUiiITaDpV+e9s
BCmC42wJsp/k8Pp6vvAOPo00m0PAB7oxVmBhylW+S179F2OTPic3eMe86y/aUfkz+d0iUT3cLHYo
L50SWAtxUoBBJ9GYXYauO4yhCZuV7rL6B6sXQHJv0Z6GhBPsxOd27WE8tE2/+QurZq45x+sagpem
omqFSK10JodkFXkSjKaQH+tN9qr/ke6MrXSb3Mi78LV8tfbDs7zttks6XhfWKk8lkgoAg0De5+hw
IMtDAbIAvLsO1E3CbFiVbHwzqP3KTm41Cxf02QGikrZRXyDxVRFIm3dLCxlmdY+w+hHp1zXy0kct
lfdaou+uL59LYbjUSOZViChoTZ9uCbMYPEsKtfBYMqrUg89P+2MsxYWr8+wgYTQaTyYd4adpCmdh
el/pa6PIcmTXskck554rtfxnzAsxdDhcIMNwybasaahfTnbdRYgXvzNWhRs7kv6eSela8tWFkZy3
5acwkyQ31TEyhnnpJ/enyrlJGK6qe60eUIqvsszp8+SuKTwsuESsbKyuh5Uex1MVGwuXLHlL3GGP
N9SSFful7/fl18y79qEo9YOkB0xsqdkqoNhaatDgGNbXl8nlUbPZ4GNMRJo5RSowOr2FTZAdzXvr
MT1If3EQCeI+K82J1+migNLZ0TLN8pd404L68jGVBJCt2BnZEfdI8OpONqLHhRelCqxkYWjT2ju5
FaZQcEaArbAyqXeehirFMpKEdkiPA77CWJCIt1ToN2Xa3A6i/FNBFImaK3l7kQCK7vL8w2vFn9d/
w9nZghQ16r3wsCjmsUNm2wPjKAXrAS04KgrwHO0NCzxbqJ9aH6PDbukFdH58TgO2ILTDWdV5Niun
A44wiovT1syO4uC4N5jy3sSfwdFfTYQzOh5O/h6+u+slfMk51YwTxkCWdtJzJdueMy0Rs09pHenu
IdzJhaOuvX3gKDcYeL2gg7Hwyrs0RjIOHq6Q6yB1zgt6Vk+7NEb9ELs1HtBemo/bIMt++WPdryV3
DG6k0G0fgxYDAjWkzNzkkUwRSbLuNTFN17nemjdKllF2sGprHVhe/XT9k5+VBMhU0S6lOkcCNqnv
n36EBLMm2XJR8aAjsZc7H00Vgwa+Ndy6sPH3hWf962ObgBzyrCQshil1zr760DUdhI8yP1Ze5ljK
Z16joRMLq0wcVkn75/roznGBUzQi8cENfLrnuZKaQKnQ6inautE24jF4cGM7q2A3rqQX6VZw0m21
Eo6DdZMXTpvdSuv6PdgsicOdP47+/gwkVKd7h0xmNmgXtldHCSLk2HKPyUO0jdbjFgu7YOfda+vw
VVwlK5xhxc9mWy/M94UTjF0Na1gHF0ezYP6B3QhWUS2lR7E19z5lHK97awpzp9KdvT7ZF5YSIcSJ
SUrxGqLR6VJKpdYNBUNPjrXXb4cMdeGIdp/tK9EH+fhAKzZet1q9dN8uhZ0VtTronK5Xc25mYvbT
nZgocJ1SO0mEZzFIKjvu5b2FAfD1wf6tyc2Oa6iANL1BJotA42ajpYMcBmmCy/KQY3jnScK+6nW8
gPXge1O0H4EZP4jJ+CyDPKfaqjxnioKKjqe+Fhpd9yArj6jA/UHl/puB/Daq4kelIjfTaPizVB4x
n+MhJKQvdP7ztdL738RmvO/i4bN3g2Me+pu4bstVnIb9zRigyzuE7m9QOMkKt9p21U3uSPSIK4p3
oQ/lLbqRPSOFfxNJdgDBhwMlPNZZsm7cqLeDhE1PwvKBLe4x86L3OM5f+Fc3mT7uen6KMwTQ94U4
D5wI+2fgGLGydFaeI57+Xj8glKdCDanxfErRcbS6TgmOTec1NkyBdtO2ME4EVcUNtZUoXhduY0eF
UNpunvmrwa8ipzBAexWJ+bMvqFUaHsL5llg5wRDex3KKEqourzo3/QF+a1tEgG3DXHuTu+qzSCVh
bZTtm2nUv5Ox/0w8a3AshohK30422kfXl2k5S9qzqHJs6EKAiGEGlsHslMLp4EXaUlV1tucBjKxR
eYw09VZM43KtS03ntJ5wb7nes5wrwGiEAO8eU4WFJNxJUglr0M+esUFdx0X7gxtJnLyEG9tPg35V
JYN0NC1370X0r0113MqWPCkZiXSGUgwd6SU2r4IiYIQ6wsZh/QPF1IAdKXL7PkbFG/W2QySU+xpy
P7qKgVNq6DHRBO/sWlK/w9NDiqIsELZxFRcrY1R9yjL8BlLl3sD8dmv4+mslYqorxbeukT/kofKg
jtCPCl9UwQFhjpcp4puflr9kHwwYiZADUgA0lIBBbIMoGtq42brTcOdtPSlBbjB1V7pScch7xas5
yDsp99yjQK2vRbTCNlxUq1CGOtaWcldo4iEu2380R0NEenre/P/6mp0UZmmUlFLD4Nip+5gihV6o
gDd+yZAaBOVfayJTLAmRQMJNZkizYzdrDMWDmRAc5XEgmxm6V/Bf9cJz+MKr++QMmg1IifFblGGo
Qtjd0cxzLHiqE9nx+lF3IWlSMfPi9hSpWJxxB8Kii1xdrrOj3KhHbI32Qbb08Ly09VXSTPpVEsqK
qN6d3h0qziKhH2oJjap2Ze7bXeXAQtuBZrtXHOyyRdtbLcnuXro4qCZZMBQQj+XhfRqzlXu8Vcco
PaYl5EAjtHv0lAA5im3Bi+RRHz//fR6/xpvlEpCrNSkrPag7YXioOw1dpR5vtutBLl33X4PMJjIN
Pd1XAibSgPlftBtErkBVubdN/r8kuiptG2hjPKipRc+Oa6Tukjpp4vToJSZxpB2Yoxew3TfXR6Re
/E54eqEjykV79obrx4y2VcW85UFf2+4Q3fsSSFNlFH8qOu69YjFQzU9KHDglYFBSpuGhHcPAFOLR
VmUEFJO2X2Mlu3L1ajeW2caHVA2G5UYoc6cc1KOl9J+WmHzzO8BdZhDineTFd7JW6XbaQHuS4kyk
vlJkTlCS/1X9M8iEDaryYH5k7bOJhQdwV7/C0vqRltV961r4GcuPfuA+9gGJk6z2MjbyFKZCo9oW
/QigaFLZXJgo1uvsRcKRY4mAMKb0Zv6UD4BsRkUacX0mqmOY+sr1/YUDZ64n/J8j9EsM+XTPdK4o
5jHYxiPgJ/PG2OTP/kZflet2nRzQ1HKC1eLbedqGZ8PSkBMmWWOjzskyqhwKkVGbOUeD9+AfgCVu
KSquJ3GgvyodSznbhUN1Ooj+G282xMwwBAWbmgAowY8JSCzcBcLCkr6UDyDXJcokvdz5Z0u6SnWe
JiCbji0aJMp37NlBIsIGMBxEv1u72CW7YjcVTINFuY4Lw5sOclaIqEyeFbNiaWxZXsufZUcDEYDO
Rx27BrfTaEuvuQsHERUwum30qahmzIvcQ6aGqtpiLgNt5DjcaLa+N27dnXEf3efr+kNC+VreLpW7
L9WHJkYm3ok0jkAGzc6kVueMCItIOHipWk14z4fgm1a/Cq1yQBj49zjI+k1RjDsv6pHhqhDi9Lt+
HdWi+++bEWE2UaIyTNkdqdDTjVI0bVq1opIc+y58HxU8ufoxX8hBLo12qv9RWlCRlCHLOw3ie77G
/9TkWALV3MboVPO0lh1disFkj+Pd6FsPaYCjQyUcDC+8kyDelqP+GwLFwueeIs02Kfg5ap5QhOQp
4T79JQnq1J2M0cIREl1qYyK9HStmF0o72OKjK/pv18+6i0NHj0XlgUUOxkSfBjT6Lsp8n1MhBvJv
o7ppu7vWmSTDbXQwnWWHmQv7RqVFDbeM0xVdt+nPv1QC5UGFNh/o4bFVJNzo27VoJatWCxeS6EuP
LV6NFAlAg/BZZ2FIs+KyCZvw6EUoKBhPglYsrMxzUBBGHOjRSVTB0UTU5zyWPKBwLAsRHI9d9zrV
v36ix0aF2J4eWUun6cVoFAU4BvBwAcA5O29qJfHzrCLakMlPf/M3f0w8p/brboWt3xvsoY9cI70y
9AYgtFfVjpaoNxq9xOtL5tISpQ4HihScokwd5vQDBkNj8rqTmFlwrBgH2zGu4JEW2sKURxcf16Nd
Wi5fo03H45flEmZyQelzev8P4k50202vCa9iFzxdD3NpuQCeAGqiUHjR/xY7v4Qh1Q/UAmzsUSyN
P5lffo76Eg374kjIZijpTJ3qeWumzUohHPRpuZio8cdKu/Mt8TfoqCU1gvNAZBmI4OmSgpnbWQG8
UGXfHwKVHdaGm8HvjrkePGt42P7TlHHrTvsX6i2N97+n1emXgUcuyE3RoWYZyvg00CyEvnM9xPyZ
9J8Y6tT+AdPCuTxba6FhJXUfZvis7dO/PV7ltt3qu2JVr4Wb9qn8Ji1U+ebn4X8iArEExaJz78zv
G1Z86QpQX7GfMG/EdT5x1XuHZ+8q3S+nTrNl959oQH1FMLGKCFb1dA4pUPmpUevFwVLXTaNC7hgX
pvBChOlsZ2njNXOeP0ttqSgRdINDou6L4CFd/EZ/+ylfrqxpDCcR5NMxeJoSgKwlQrhrV8lTd0OV
PWtWlWqL2gpc3PhGuafeRnfiRrjB3uuGmhQq5M+uYUOQlhw12Fg/ks/rK2e2B85+1PQY/rKfM9GI
xzydho2Ja6xaNxYEEws1kuth5n2Jv3HAovI+IfmlPjGL4/pRX1YtGp5+Pu7KbgixUn/pho+6iByp
NF5l86mkfzg26D71dtZLToeGd2zeSgMeIrm/APO/NOyvP2daDV+GrfRqhgACe3L07yhtStI2WsLC
XlpQX0PMtiS3LczUrmaD9KNtygG40QW07XSTzRfU1wizI18qraSTLCLwj3udloKWez/jKPs5xNbd
oPiOrpV23yxZmP2tq8/j8taljgkejErT7O3FmVlKQY58+ATyrQ/1Y/UNdcr61lh7d70j3JQ3WbAZ
3tCXWnxuT/v8LDTADkWFTA2Ob7aMVG205DrxSqSV6501riK6Gbpd7eK9oC7K012YX8AdHAcUHHDW
nkMRmia3II/KxSFLE/DqiIT7f+Q6WKm4cvqViYh9sZaMcnN9q1xYNzz6AFpYPMrOXei8qACclubF
Ie7GTQ7vzIqXAH0XVv9JiFkZLzGjxkNVqjg03n2uv/vNnbJka3tpw/Pamy4kgByQ32fL30sRnbCi
pDiIe0QFO7t8bL6Fj8F9tRk2w5181z1DYMINaFHZ8+LgvgSe7QqjDON01GLm784/iK/GFl1IOhqC
U2N81+wQWFdvu7d6qRgye+1NB9zJeGebQhC1WtSyiMWi/QDB4kTVoxJHK0XZdNl48z8skS9DnH2/
tKjLKlbD4pBI3t6EHKInzcKBfWkWJaDESGQjhXOm/i7rMGW9EBNGy0ttVwv3VhV9o0Hi/PtI6Iqj
8s0rArjdbJVIqlsqUFiLQ66GWwmWHUbfCxf7pQ/DrQOXBpYLfoCzEFUJPEbLsuLQle5dMJS3HRbS
KmkbJR7Hzxae4Zd2r6TRSqL5Owk4zw4okX5j3A9srXKK0H+U2bfrMzYt39kJqE31Bjg7YKTIRU9v
rjquaJqnXnGo8BdIc0CyAvyKUUIU8vf/EIkhsK4p3ZAinkYSCl0UkGfMkd1GDdJ9cY1XS3+Ig6U2
7jxj+7t1eHZNQvYoc5K5nQYyiioPW2/MMFRLHrqb+Nl6Eg/KUdmbG3GrLiGmp79tNoGWaeB5N60H
MHSzaFYHc7hsVMwxRf/OCgeZXoyIOdpSseTsQ5EgkbpPtYK/atGzAwEAuBVCC44Ovvwax+Ba5OOo
wOXcXf9KZ8MhDFq06CwBUqIWOxtOUppqkah6eCiyPxLwGam5K/OlzsWFsZDyUW8B7jiRxWbPbySd
PTczPRS86Xbr+TcPnq7v9+tYFdbXh3M5kknZXUcyCBzF6VrAagk3G9fCwkw0Vthw3PRV5mhlY4ti
vXDEXQyF89hfOoCJKtJpqCpJPMWDkn4Qc+0D9vfgYIj9lmbds6ECj/kfxvUl2OzIbqM07SzNpQ/T
mt9dS/iTZsHKctVn0UBE4HqsC0uCfJMXC9Vzju95vSWifTbKHbKMitcerGAkXVK1hzqvfl6PM2+i
0cHi4JaptSIurZGoz5YFughBpKdFeIiCUXf0VGpWQhS8hZ2G30u81eiN21luHSFXPtaJ7mToEzpe
ZEQrWan+0NnO12kULaygS6MH4sx1QgGBbzv9+ZenvQGMCepdFx7yqHoRRHfr1fV73/4rAvHv4Jlc
cEzgMUCrzk56uZ48uYQ6PMhD9rMZzM8qdtG4ytsF4uTZjcIkf40z/fmX8fSDCY1qkjNTYPqiOnDT
p+mP6x/y4pTRyoHZM7mMzaElWpdGXmom4UEI33P554Q9KMOlGsWl7QZ96L9BZjsgURKxF5AcOCgU
ykuzXPt0jbrkMcuWnmJzFb3/fBo+Pvhh8nm+zemUSYKUheoQhYc4x1MHkCOYCgPh5TbxVy1CrXYx
/JUE7nSyUKFZjW2xhBG/+NW4pjldJJ7B8/6yXBp6L3RMaRMGW/bOSoZHcP2rXQqBLBCvDZY60PDZ
7otHwcvSIQ4OZvmHvqQdDEv7e/obTq5Klt7XCPLpPAYyj5moJELor4Lt5CbqbnQLpKRsp/jEXh/O
xdNkKg3QnqLCCALgNBreW0IR1XJ4GF3jJqyqxyF7lod9hLvRKCP0ITc/NddEP6S9C8mlZQUdC7HM
VtEgbQBaLIDtL+2Jr79mNvZM8Syty8XwUHn3VnIctJ+d9XJ9xBdCmOA0JQUp77/OGKcDDuRAquPa
9Q81zlRNJG8kPMdqXJ6vhzl7AIMLx1gJ+w3TQP9vvhtaYRRaa1Cmq8df1W65lUUgThPVSBfBai8c
V5eicc+R+AF0AGc7O35rr+jDRh44S2LTbiw8RIdP/H8RO/+uasfrIzvfATx58LoBm0/DSz/ryWh1
RVGNo17GG6Y5ZM1S7jAdFKcbYLpD8N6cKBeUOmdnfB1ZWpbiBXjQKF2tkKZ6L6QGzJePKEg4iuaj
jJsxoOWfKRIXC/vhfHVMBXAZj4OpKEmx43R1lJo5CFh9EttyRdvQylWGTnMaZp/XJ/FiHCgKQKIp
z1GVOo2DpU1qCR0IEUtrtkUL2CH3b0rZ/XY9zLwFzaHMeHCOQkQBXBQPhtM4rdK5cuoRB4O+5ybU
8lU+dreCmzn6GN3rfbHOEUWXRvNRkYvbzDC/set9xyzEfp1oFml7Po6bMErwXzHVjR+lC8fdpYlQ
QBvhsyrTJJ/Dc/B7CwK/dYODEgPLE6z0HSzFuM6KarMwFdOymS8rWtXU61lYAOtnUxFbkd9l+Mph
kpzu8kNlS9t+W6z6df8RUzxfaonJF+NB85ZMCLwy6+l06js9zFU5DsIDZAzTlvWysgODBxF0wR9R
FO/dUOtwp0M4hgbng1Jp1cpAqDVEz8X2TTKYXP/tlvU7kl53Wml9jjHAPAk1fanrdCfIZEQFw0pd
9Vzr2+tzdfGjmDDxSN0hBc3R20HkZS42i8FBiltbip4ESbVdc8GZnXLAhS9Cy4nCIhxq44zeDBUi
FwGEc9MNQoZ6UXDUFS/cGA0S/TWQQWFoqeOU8boQ62Nm4Yk7lhoy31nx5GGEiGJ4ti1A4NmJFfzw
8sZbBUZFs2L4oJCJmV+4SiU6f4paI9tp5d+yUnlxC5UqbVc6TVkfBB+dtXxELmrs7nPRzDecNICK
ewDkY/4koc1nF2jKu0BZbS0tJyqWKdhFCKkcj+qPoDdGJ5QGY2VUGkaSZvAGqyN1six/xmT0tgv0
beyrtwkgx1Q1V5mQJLZfiUDiW3NFmDvUvhKe7P2e3/SjN9oXTCm2TUFa1BbCd7+WfikSTREvku5x
40xsUcEvodwaZXfrBsN3UQo/uxTaLOfokxgNG77le9l6mBi23r7Vq31ZUkdQxPon+MzGMTLpBe3b
Ha7QtoeSWIYknCwPCO3rL57Z37rj8EdGIMzpjKkG2mYPjaqP743vfe/jzoldtbSbydNb8rw1kkiZ
UxbSoc/H3x5F4rWh53cSxTdrFA564L40cX2bCdhgmyNlVdEd/lSddYdz+LZM2qdAKet1aPX+WgjU
XTwke7fseXpIJm0ZWbmnu4dBg8RTX3+LXCVe5Yr8p9V6wVYj/TXW6UbVRfFQGfVzVFdrw0D7yzPG
Hwjz0K9KqhZJd5EP2EUfehHeinpcfeSyC/gXm7tbsZJfrYKU00pGBR1LbYks9bcIMDtwJsF1lIph
hEwk/tMDoLYSIw7QIzgogY7qeyHrNKDNyIbEeCeWsuIoabzRowAvzU7/KXOzPcdGdQt7LndqnldR
iMK96o5U2ds9tsr3vlLtdQkN2NECXZhvcl156LoWM5RAgUhjpkvO1OfngEzJhmokaSbnszo9Bb5k
QV6AYVNUkWoOluuIBZDf8D0blzKH88cLUaDriMAVQLXNn6AGyOlsCJG/MZWGzmmtIapVZp9e4P/O
a2C1ufDP1s5sUxiCfJwJaYio3+m4lF6Q1TLhlqdDtFGtYqOE7cJL9tLxfxJjysy+zB0icqNKssrx
P6ifnhj8jMxOXpstWPa60p+HLE9+VVTgnMzHBgfjUXWfjzgICxyJSP/6KT3RzsTzIirWsis1b9wz
1V2oqNEeDwusc8UgsBO31w9N70M4sbyPf74EOJZl2rNgDkxjXlQdBXSDpJr7y88ftfpBq+86dQHa
dOEpeRJitr6sIs1B/Xk8JfthsK08TuzCXVIXWAoy+9itYPiZEPEEKqoAQxNMsmR3fX2qzpEA04L6
Mlezj92onPJt64c058ZN84EE3K3htI51o26UNRt2taRSO3d0mx52JxFnD0gZq0QyASLmlg3Xc9c8
ROtgP0SraJ/dG0/K+0DkaNW81YWdbWJeO2t5UYn7QvZ4+itm5YWCAyLA7pm5Xfeb+IWmKLrR6i66
a1byxt/G6+52qRs5TeXZqfplquenatSaQhGyLNuWuqv/0PM2GctfRrOwgS89nb/OsDlJdn/ZwJGs
NHJdT990r2Kf+L237PpOWkXr/lb+gUCu+UyjF+JGaZcOiYlzfUktrNo59qKsorRoGlatnsSHzGsf
+qC+uR7i0kxyvJOoUrCcuienA/Tq2HNbd/APvRbdCd5DJAW7EGvlDBrR9Ujn9wh/Owc89Uqw/xjR
n0YqrMIVipJIOD01ww+r+JkvIbEuvCUn0Lg6YX4mWtEshGK1SkW+BXJYl+50L34v3ege8c4/Qp0/
uhqubm65kAift1DYg1S6FBqtCC8whafDii1YlWo4+gfZFV5AaMK9LuErNVJ9M0rSrgsFf51JyNWF
HW4PblDeGiIwxiQJFmgol74kvRz4jxPJlobb6Q8xzczwBcRlD6rF7WzEycHsu7dxlG4Lelb/w7dE
gxDwrWRQq5mtGh6GgdT5Pd+yvgnwgq3vcFa7HuLS2jcUAE50sTlVzzjSaqGkSZL7pB8Jdlne+EsT
kda8HuR8TZLfUEfm/ifjP4dSdWUlGC6FL+rMq7JuHSn6XjRLypbTbJyeVlMU6nlA9WnszjsrtR60
XpBQ0CorBa+3PIZroFtvTOLjMAEk1dz4fX1cyO1diskzyqAZQRtZnX0htC37WrXa6dVm5nZfaA9F
kP8yE/eXaTW3IgIrQ1fJCC4Hf3rD/5GP8XOdKFv+UJl8tp5M3h7Ig+PAp33LFHUdjvzbg6H98mve
sU1Z1nYqS8+txiFYRM3rqCS/9bSybvNAwdRC9+9cPXqqfcR54w6jjipMNRvHHrKUWBiddsS6uhBU
0+kj49bvQm0vJ0P7lANesH2cPOwsUiM7cEeqq7/Q3bw3yuAAHb9ALHVEst/19h55GvZTWrYOUu/d
9VNcmkT+YdbdS5bxfyCpZA4lad/2VTdZ60F3L5fVIXOBwNd5c1+qwqb2y/s6ST96qX3qoxHAgqk/
5kZ/HzR5v2pbtHQ8Qcx5m8FvrTv/bohRGSlslKMd9HwMrJ4CC5olGSPVqGQlxl21a0v1IFdpdgRy
9ZynVuSQzYUOmIxtIUY7UaseEQUanMEM78ZGUO1Aj49lhRUJpIgbaMycHzUuWmoW3ea1+1uVKt0J
0+axK8xHPkRxg89JvcqqijltpVeFv3ld1vGNKox3SS195OLgO0LVIpsrb/H0Pvoyfd0OYGLnGsy7
eacLmCJ6Qf85+ZNsUJZ9FuvuKQ9GaeVRmLKrYcwcT9E/IhceJi2vJdT8hYPz9MU/K/NGQi5iwEUX
p1r3K9WpHG9tPeXrYtffI6Wyu74hLm1BZSpvswvJxOa9+1ZK2H9SSgmMDkufqXaRa6S2lZ1rxePY
LlXUF8L9H2fntRw3sqzrJ0IEvLmFaUfXTSOSukFIlATvPZ5+f9DeZw0J9mHHLF1NhCZUXVWorKzM
36w1KjshGaXBLOIjIdnDmsJNBM78LDv+fDXX/zpHXxbyP3Nb30BNzmlrBgaTlfinpQ88nrluzLJ/
/HoNzwXL9+OsNqzvfLnBGj5GhB6TlbCzO4kCAkHz62E+X+JMh8ocLWiezNxoH+8xblMfAYSU/s0Q
uUiXVnYxaBsOx32FtWDnL+/hWrhUbz7/Ob4bdpW9y0Gs5dZS9F2gdcvnCHgp2cIW3OK/KtgXuU7n
AvTf9y4Qdd6g66IsQl2NUORSdGypRLbHMrdHjImp1jtZbIu7i6ZAn9MDJHeW9/X/jbeanzj2GZgS
NULj2Id2NMkl5pcEiNm6waP4oHXJFhHA3MHM+0cdT/vAyH5UcUclQv4tFcbrNEm/8ylI3K93+9xH
pS7qvn+FXj6RZxK0fTXMKKOjHDwW/b4OTmp/4TK8NMTqu9UmMtIAE5FjJX6HDmMvetzKpcPxOV1h
eSliImhEieQznCo1SkTzMYVDKsCeKvy1L6Faz04D7o+qwmsgi13ld+Wsz7kVsFKJfKrTkzXdpcX9
v98MsB//SRpWLzkrqHyLfkt8pFThaNErdgQYGyYXDvi5pcJVZRF1XjCKa/RH0A2CFiYccFHrd3yW
N7mSfPt6IudiCNkp6jpkRgsY7GMMabQ56mBgEH+FLrUr1UwdvxE32Ef/QU0gsmc8UOvY+3rQcycM
mDxgHZ4g6BWtXgLm5JMooaZ+LHSy1kA50PM56Hm/bZr85euhzrxLCZIA3SSTtglGX8vH8u5dSsIE
IlBjDQdH32p3gyc7+SZ8MPEyPtAxdnDFCBCc/2P+1AzvknXMuQ18P/gqlJRmMoh9weCVkDl5FDpq
dyH5P/etwwzR0NRCJowb++P09CrEktUXomNUTPZonXLqvVgw2l+v4tlRlmMrAbyQuGw+jmKEBiao
khkdM7O4FVLrMQkBwstVt/16nLPr9c84a+/NUTXKIGsNAtCE80KIlXh8yb7w/BBwdug0w/RaFzMD
LdBTvFYZwnyp5G/xcKEQcvbfp0zwlyvLGKs+1hhFcqVg0Q0MLcLMRNmnwSUw4tndeDfE8hPefdJq
rQW5TLUDT9VxY3axY4q1l+mX2CZnU7N35ezVTHpu+VxSaCz7QxjYUVR5fSY+GIAspMWM+xJgeC1L
RI2OrusiHQgTj2i0ruHopRbHZZrQcZQbfKQ0fGQMekWmhP6SHjXXhiBj+zuR7fMA2hL4o01pDXhL
zK+q2B0MsZO92Ff/yHntCgJ2En18XQr1XVBmpyoSmgvB+TN6fPm9ssz5piQOsGy1Pn4+C8qA6wzs
omBXYYvws7lZIkrnlrcs2HxTI7pyhBvjfX1IPpN0loHJ/FgpBGFIUz7uv5i2ap0alEUajFp2k1nv
m970pNrcZ6Z5MEf1Z6KNR0xRJ1sYg52UZBvBB8mez3CgdOBtVpVe49d7VXUIC5pSO9pTmiBN1+k4
uVe81KrFo9kY202YYYpSjJnm6q3f7IsuutDWPHcVYDVoLLCuBcu9il+z0Q51KgLfaYUSZJov/4lj
+Uork1NQXOLHnjs3oEwYSgIrQfnn47q1OCbjH9ThuqLSw8uiOy1uebrnF8r0yz+zLmLAJ8DDEjjL
8kV/HKYpLLmTGzE64r6p2UkWSraR+Hsd/sHOmoofAmUvO9ZxC0qjC5ap52a48B4XzTIVqP9qNfNO
bGt96Jmh7m9iLNlsTUqexqESL1wI57ZtUe6yTP7QtV8t5TxKYq0oFBo0Revscsq/h4L1FgXST6VP
LuRa51IUEjmIuVQsl6rox/XUWlqouNRT1OjFq9HI7ue0HJxKmzc9PtQxFkOhPk7u14fs7ASJIRY5
Cvya9TWBgUHcJQ24JwHtxkEoqat1W3IxR/LD/2YtdXnRmzOW2ujqOBsFahojL9NjQ/2pnmS7N2EB
Y44SKBe+zHN3E50pYiuIYm7A1a6pSSO1+sTnYdaJLcmZo2ME8fW6XRhi3QbQrEVfa2ijI25rT6Mp
HTDfukApO/uR/zOL9T3h51k693LDA8LYW+l1NL700oWs8dIs5I+fXBWHsjn4zAIR/tu50+/x3tx/
vVBnr493m7EGvFjqjArdRDRSOnveRLmbuwgs7xEhMwBieNJ2dvQNNlHt7aU9OvttL+kwQqlIsq6f
FekI/lgaObxKmf22lDBzw3K4ocywFYKyvvBBnMsiAKv8Z7DldL9LVsKg1SpNrdgtf6aoNr6qZq27
VZqlbjCGuFWij/X1yp6fHjIIIKypYa0Xtl4kpiXgP8duwg9Nzm0tkZ9y2TwN4yXziLOfIvHv/w21
fEfvJjd0OVg3kdA05vj11aMbAUXB8mj39YzODWMqCGcRiuA5rSNgO5bsY68QIbTyXh9lsrFxug4n
/dvX45yJtIg4UKeAT0Mbe007kQU/8nPJCI9GpjjN/BRYtOBb6DtIfks1KuDZJe3hSyMue/luATOz
o6zfaLRHAFwLabJLG5C74wTGRXBnoyQxES8EwTOLuWAIl3QDfyZpjYk3m6hsjImODDVvuxHuTQ1g
gJpeyA7PfIQfRll9GdSAtCLwGSUWVEefCnvoDLcLjqb5+vWenZ0OtyIcHtiupIUfV9A3EToIooau
Wq+7YZVss2byimw6fT3M2flYwNWp2VCPWGcWRhdGxlJ3P4aVtjfK+nFqqHjV/Sak/H/hAJ+dEu9Z
GbGYM3ShIVKssTYypoRXua72m8zAhoVQ//WUzg2zyFRS60OIVl7Ls+CQiOzBnIRHJAN/DENQ2oGp
3oN/+i+iBPwLCsIgBGErrt/o/lSEKlL94TEYRyemDdTHwyacLpXSz8AqcAGASQATEg7SJ1EoLYs7
Sa6jEHhB583ucNsmjg8cXts2+9Zp0HV1LvXdz0R3WIsgw3nJLqLFq4yirrDcmLopAJN4i0dAoEKi
lQ55n9hW/uPr7foLbFrl1X/lriBzI5z/qVSFQmav4sgVHP0baaN64w5Fxi2GjOhrXZoWq7akyu9G
W0S9KB/+o/CxSgGmtu7Z0ig5ZYtYmhh111kSDVspkFDeW2yI4DeGdm0Z97iKjnZjGbKdRfnRKNRX
4Ag4pwaPclzQ8wuSX0Mz3SHjFaMjrP0RrcZLailzRin+5Us9jpaCO/ldRiFq3CKj+RMFBlsX5xux
iBW7McanQa83QTocJww1nbRGUWhoH/pS3AUatpe9sunbJLItPH4deQ7v/cY0r8U0QQK0aGtbXHr6
ZXmQExVqQoxfWzEc56I3HTlT75vMxFd1BEZb0U2wR/D5O90Xt74wTy4KedvYKsrNWAevSmVOdixW
P2p52MV68Dj5jT3HNziXOiVI0s7f19QMnDgFa5LpRkajD8BkC25zqqtdAFqxLMRbq05rW56ajSzW
b52VPIjzAsiKbmUl/BMJumQ3sdW7ZYz2pd9tBqO+zWNZpB0MIXq05lclih+tYTpOdXDUFWoF6KEg
59GX+9j0ce2U730Z08h+ukWv1HK5V3e6kZwaqXEMkfTd18anLI88v8MWLQqDB01JHgwMSGkIGA6m
dgBHOzN00nw8SItLoK8+WkUyucjY82gDG+7EtF6Q/ZxUOy6adB9L2a8O8NcmEgdaBpUE8KVRuk05
xfntXMUkkUgX2b6eanadxp5QhM0mboS3cZBjzxI7wUWeFztJ7FMLIdK2ig8zoUcYzxbz4k7x/Teo
tqqT5eaVnM9ApRq6PchLFQBzhXhfQiTd6RWWvpYGeCnQ8HZN0/tiKDM7ypPpARwEWFrDaK9H6smO
YbBjibTLS6opcZMcomG8AXsZeeNoHXVtfrHGFiOb0OyW/m/vNJYobOZYk9xGGyy716sE8R4sSufK
eo2L9igX8fchVMHnSfiFSkZCS1pBqV3J92M63wkz65Kwece0b2UQqXSBi0mXr0DoCl4qiMO2kell
j8aUb0bDj51c8gO7KYHuCUF2tCZa4VE9izAA+mnry9bvQFdqx6eRYEuFck2+p+2avvs+iOJBqJSf
OBSLGFCX3wLBat2Wa99J9fY+9PUbXX3Laac6raFv5NncRpWF2+6UbHyzp+yIZuwhGaTM1So8Us1u
4oGrVo9jb9w2ivKGEvCV3hheOhs+JjUoe+VREXttU7K3SJXbkkX9p5g6rxdZICtu7jOU7ew0y25N
8FF9YN4rFZuQ+FnvqpMU75q8eRM08ykaktytWll02kF5JbkMN8AuErvOMR4WjPlbGolbcWhCTxnj
5yFLyKOVN6ObDCdq81+i71NxGuJmHwLpccy8Fw7zkAd7QfV/Bnm+jwTjRzwk6i4Xwp0qa71n8V+4
NaMdnAXBfZnmEMIL6SRMM92fIP2D1u5bVFLbmovANvFYssdoeu2t2cvi2HTjcMjxmwNyrQXaq+gb
gQ1SE66/pt+OGd+W1vd7Axlo2rzILwoW6Mt239bWIfCbEEQAF0WlhglqxqanKEOMKLNSw8dsn5PC
mvn21Dul8a1tFUW/8fIK3NlSekco0qdIiH4rfT44HZAYN1Kta9SzXMQ3wTBo4f1YQsnCq/kHctd3
5tBftwHJZYvN98ASD9pNMorWvjbLhyCJvxXS/EsY/LsIePloRjdgNCq7D43fIUrSeVb+QMXkD1LC
ySbOlANSiK2Xt8gg5xmRS+lQzE+DqxLhaFidW9+gxrM48DYxv0GL+n0RZr5rFuYeBOch6aodUfKZ
H+SmfYTJXKB71JKMGwodlVNn4bPmQ0pVpP5noST7KeqtTZdmva3OM5DtUfDyHl1ls8hdSQf7HT6m
fH+CHBFEi+sG43mjGm6zJPudoBuCj6Ve2BIed16Ly7bdVGPtcaVZXhwMphP1RP/KD03bN6rAK/rp
2RxinJeMNL2etfi6GtNsN4c6Vdn0wSA4UWMFkd8qmtME9Ov1cHbryHpN1GqbCoTYVpe3A1AnTF+v
6lbNuBXng5oUhHVT2JZtvDHbZFOXxWFOokcsoF/wit/Ufhps82hQroTOf+m5WPQokxAP0EUwOUPs
RlKePghNbG7byDIxjkV/ucSPmamEti6Hv9FwpNGe4mGejcNro0n476oLfF0N2Sg1eUKMGnpGIz5k
WsDjab6Nq/S+Uf3W65LwYVDodrFhT2qfbbRw+MUzS/G6qUWhpmi4fDrDaTN/F5WZF83xcyKLG0Uk
1pnR+BTlImiaedxYU/+C9IHFaU9zAp74YrUCkRxZ1jYV34wpMey+NRdCoLwHtrwP4RvbVTeHvH6Q
XqsaIPZyWQ5eFBqjw3Xyq1SGEpiz+dQSxOxR8WW7ntEmEpJePVaYtO9KQbtrLC4Mq8fubpqNU6Qj
yO13uNM0VrWVtdGrQ9k1hvBRaDrTxW2hxmta2JqdcC0U5Al1Pjz6Y3ylZOa+tbTrPqAB04bhU56X
T/lc3urJCLIggVuZalc97CsrEr/HPEPdQJwkLjVAPz0yofz4CtF2YnGkC46SIHwN9+Q1G8Sf2aS4
c95uTdGRFeGQq8X9PI7bug62VqNez9acAWBoXaLY90w2H4sUnWzfoMij5TddL+yyQiG0WES7opce
ZDm8mv2cHGysbsNUP+rIfKP8iJBRlqiuAtW01pVrSntgkEJ13+mZ4ASCZgc+XKBmEJ67oSFLbvma
Ah0QhTDdma1yUgtUTgPzRVRQwJrHB/Rj7/MMQ3a/lbZSVz2ZcYV1dpVtZgQpbM4Hh1bQ/sgT/SpR
mu8lyUxdUcArcgSR3ufClWbVG7HiS6pQZcxUeLbqNwv98aiDW9K0tqHMnj9GniQEf6Rx3gtZca0N
wROqV24/xW5o4GYYTw+tabl+3m075WcXJnsS0GMb6zs9lbwsahubvtZ2VssDlsySnnnj7N+rc7jV
2/mpUdsdZdTtzH2ljKIXqK9t0t92XeeIWmbrSk8WlaGzikb5/A15/x+q/wjpw5GjeptzeXfUQBtL
d+N+3naidOiQlC9xq5BpgJuVhPo6xrIQ47iIXdV/rqrK0U3s6fExyZp7gRewEMVuEeq/hizkaJqy
Uweml5ftNs2sXeoLHtUhz6p920z+oN/kVP6fLMZGemyuUw3rz1xzumK01SULHzW7T/vD2AZOr/xq
9GGXKsxf8mGySF4Y96Az5E3iB05V1Xavhs7YFW5RmreqldlqZ9ANTnLDpgv15GvNPtcsomq1DSdc
RaIHxWrtIaU+inlfHr4o6Wse+tjElW+iULqLa61YFW6cya4iUR4RyeVjfyPG87fcEu+mNrL7AR6W
Nhxaa9qJvrgRi2BXEqASVbHnwf9eGoErU8LOI9O1dNagQ5SuOk7pixCEu1YqHiTtfiaLyibBTvRu
ExTUCcf5pBu3iD9ztWVea+Q3uB1tAgXV7Eq7LmPf7TWRNn4YHhSxesjJZEmOtiX4oIrmj57IoPyi
60iyJlss6muy4QfsQW8tOdsODZZZZeLqMG9LQ7ObgWxbwouNWIFKMyhhw5b6aldEoAe7EYKQYfNq
BiCiP4awmVKNZYl8ywAzMN0Yvu8lqNdHEc7t/fB7TvF0K16yPoatx7EGZehnEkGo3MK5d7XJ2Axa
e+gtFDXUVwl/cEke2cTMNfzGgXfNR8iNk/3uguxkNfXOhydF28+VCyzHeUgoVMWy5E5GS4dHQn0P
kJmbqoM15PNiSvZJ327VAoLeWDY7JbvNU/IPMbORpRnsJsw2eVDTbxT5MocTSD66YYUT6+ObWILJ
rOp9XybYpVCpnYnuhKc6rl5EeYI0TLMSCBRceqeVaMAHWwO7AnKkXSPnXq0EjuY/W2G0i7Jxm9at
K4/QqGr9Fr9u3F1GN6uj2+URTToROENROXGZXzVG5oicyFJtvVCUXhtsLByN8Bnq1j4a5b0c6gfk
dHdqUTwMA4y1ed5ZNIFLGGy+prtzk+xk1PryeNoZPV4YABMx4PwZ6K2XGOV3pWkPRYQJg1/vB/Xn
VPu7USUH1IyHUf/ZFdmtoA2op4zOVEyVLabBTkwsMKOSI4n4O4xI/aV4M4SxOwX6TlGEF6NofolK
edM34yHjSqtTwUNR5AZS1GSXuWmHfbrxY06Q8VBDRh6FemsF35qaRtVg9HvffJMKwCet+BYY9R9w
nKONuts1fWFXD5K7dK4RSAh2WVMf9OlbnlJGyfHOU9R7Gfm9oFY2UZNu5lbcSjqRG+RqKWI9Hyfb
Ocse+qIknRmvZzFwS6IbxDlTn13ezvcsqK3U1mbuX6JeoBqfXeem6CGAci0okTfUPPqr1s5SndMt
bfNRfNSFwsvlAuvoCE3fBHX+enyRDXNjlIOyR0Vo2CD2/G3ShadZkN90rc/tKsMqq52LH6HA6QHa
+wjElupCW7+Vix795J8gDr7FCpROYxC/zbJ/NerqEwWFx3HocapEUXbDFZvtBQX9diEE6qH7puxJ
ynAVyNyGVZxSZueG6/Rpo9fSXujkgxJVd1o/P5dN8Wu2mptxzlBslyo31UdXEX03ymO0rXRu4EnW
sLUVDnIZmJtkUF/nsavx0gu2oSW7nW+eMsHnjRYGPQYvOiTTorvWjAlHZKRQ04UimkX1j7iPrruC
I9WZJOxdYxGdE44b/fLeS1ReX7PBB2mNyxerTqfC5A0iacIDOdvdpOs8T7J7tS1RmxwGdxT174Ga
fgsWxSpgZa9tV7yEipzaiZDsjGDeyrVQeYUxvtYZN89chm99EV9Ttdq0QncjhlBTjVbZzrH1VA88
5Y3WeG7UAepmo//0o1bd+kE5OVLkXzVoEVDWkN1CS3elORRuH/d/lKgzrmK/eYIF+23KzddR6BHK
p3ToB9ohyPWrvlW9XFKvUn3Jzg3lBZMd4bpQQe1SzB787ipL1esu6B7Hot9JQUbQFzdUQ059DXV8
KkA2j+oGDvxdW+CrrfBFB/0pNQk4QVcP3huR8yj61nHplnqRUD23vX/ANVWwpUp7jJv8pg2tXTNx
XSvBtFSnVAsZUrmyUTXZW2N35cf9K0lxRMtWeYv16Ec5Wr6bJ9VujgbMVMwh2NVRc5tmzU2edm+j
TubR19VroGr0XHPj21AU8W0xYXgiCRyaSWwbd559CiH1dGcB5bbnFk+Z2czI0REFMIvyOZAzrv6o
+K531Y+0058UGKZuFzaCPcTqM3fmTTs2b4GcdKiuRHtlTuqDRiTF0k3dDxIlYCsQ9nUsxDZGWTdx
XlPXGLHrHg1hD6wBO3t1/Ak9DjsDGfo46LxyW8/qfdmXL2pXbk1rOuUZqHO9CZ/GzCi8GZIuRahb
pYulwO4bzbxPu3R2ar4D1xqKF3VKdVc0K+ozvv6c+3G8nRrhFyUmzQmGQXOFqYqoZAQNZ45nXwwf
2S6K7E9pdLozJx3PEk2evBQxgEzUryQlISf3/f2IIQkg+UPFS6+eZR5IRtq6Sj5yX1Wa3fX+kf6v
DjNNEW97XbuTyumHn6ReXM8/KFobjhU0t5I07aYx+WUN2k4T5fBmjMeUnEk8mE1pbYIq8XF8GDtn
SOVrMzO3cjKfjDmyqFFN9ZIe8ZE3+bdswScHUXoTF3wAOPv+TOfmisJoYydRd4vOSe71kva9E+s/
Zlbfh71QEPhTXDQm6AW52i9hkWfhEFnxz69Lvqumw//VYEHXAE1U0NNcKvjvukPiUAllPSIvXmV+
6k6KepBaU7blUHrloed+PdhaLfh/RwM0sYhpIPdnrkbTwzZqqdommLX+L8w+3ghetAUBv8820UZ4
/Hq8Vfvh03Cr1levDplQmmZ0qqTXCNuzUOj2NJ0v9FKWPtOnMva7SS0F/HdLWItxU8dJmpxABWG9
1E2/vp7F+VUDGUijBuEMbU1wmquhyOfEj3GiEB18NR0UgzETR3VecpK3aSffXxhwKbyvZoSyIKpZ
MJ0sA3X9jzOKBwEbATVabOPkQ7SrcNPVr7Wt6EKwukgcPbNJHwZblvfd8hVWQXnJsJBasJRnGebL
ME/YiFwCxJ5bRTTngZIh3w/QZd1emwZJiQNZjU5iIv/J1BpMS9gULtiGTIbiG5njj2JurzpKDFVH
CbuLze9GLF53qrm5sL7L+q3WF3dxsFhQylAfWB+6Os+zHmxdcUr+WLQDXFm3xcChQPJKnQwqSEAV
2r60q0uf6NOguEIs+h8UB8XVpoaBJoRqOyT06K3IxvLqNjfjx2TG2jNq51PJg8aysgcfO7MLB+TM
DqPk9M/Iqx2m6lXOoREGJ4xtnKlWbW02YItfEow/E8o+DLMKLhJ1FKJohrHXSJ4W4znXbktR3KiA
Br7ewOUHr5dSBZKwyCgxr/Wn1PqFmKPAmZzkro9d7G9vBU7RhUHOrRoUhL+q8dpnzmHW10Out4Vw
jKSbrOEVgMGWn8QXvsXzo0A4NJFqWqD8H09froWhCnUmOcXJ4AkzQi/p7CGNcmGYcysGKlCk4m2A
CVj3Z6dGVvy8rYEcqjz/NBGVm2DUna+35dwHACUBOD8GN/RpV51ShXSlHDBaO+kYEhsijxB81ibS
mPYCIvzMbGCIAOAgGIPrX6NDK9TSufZnLk0Vl6VSrGanEeULsM21fB23F+gh01qkiJC6B2nzcWtq
QU/DLsc2Lr2u992NuQ/2xqF2ym1zAfvyd2E+fs/4iuDksNBxsHT+Cxt+F4JbNdcMs9PDU1WRtzby
PLpWW9G7lMiwal7n6AQZ3oiznKdFxYOuzne0NTtbzckYJYv+UUvL3ejmX31j5W4i6g+mDuq/zIxL
wIXPe7z8VBTFLCw9MCxZXbZdYzSDiSALSsEoG0i0BaaGSq/hlsrz11/T55MhoemIc+kCZMUYYrX8
QTf6puErxpEyjwPxZNMbCTmy/6+POe4TyFRqxmLC/AkQNBcFFKhpik8S6aARC24ZCUC/LyG2zszm
wzDLur7b4qwGa5nz2Z765Z5rKKhILW8wI/cvfbafL7ePE1rtkJC0c+prtX/EraOd1U0stDt6YG4S
6yDOg40v48OkdV6rqg8d74+UyGnk2YU75/Ntt/wK8JcKLg7WJzL1oJSClYAwPQ2S/9JJRgfnpknc
ni4XDzMK+coUUQatumqjT5r132wqQFNVA5FifGIVJfKQLic6Po1G9UtF44zks2v66cIkz24qmF0w
eGCGFG35+3ebqqLmxzXaMMnS2Gm+duXX4q5pqsPXJ0E6c+jo4GOjg0whoJC/yjLvxvF1cRhoovrH
kMbWJJj4VZAV0pKc/N4NMYwVeHzmtE6StnOtAgdFCut6vqPu55GTeZkYXvhJK1Db8mMw6DAA2Mrs
8GeEGfAHERGt+EThs3WBgv2MBJTMisEc3bhsTsnox64aR9qFFT83LowqUlFwglRBVtdlqZSlT80i
PqWG6QU9zXVfuGrjao8rVOtgeX1dIaH09fJ/vm1AG6EwS4AAGPJJQl+NDBxDzDA5zaoSOyE8NbkO
f389xppxuiwoG8uUgOQgDvcXGfRui0GaK0pU68tls/jrzTuYWteSQ9PavaxEd2YVkUQHRoUGAYaB
awL0KDTlnHek/KVFum9iFDxa07jT6ylzJCkJ6aYnniVMF67tM08AJvnPuNpKQEUO+3n0hcD8y/KW
3MhTBbu1R2f22q11jG8ueb5rZ2LhhwFXd8hAuQ8xoSo+1VI3uG1sISQ1TnTY0qJ+Eltr108KvULe
pI4+NP5+Hii+1WZzrP0i2OAOF3sUfgc3jpXKM9N5sotQLunrAR6taLiBJ0mdpOOWDeTK2CtJ/rsp
pCujoVdba+h+NNdzab2NSfB9zlFKo9iX2RBenkhfk6tapa+mdhRf27SihxnXTj6nN8EoUnjKGq+V
g2v+H8PrUd24Mnqp36i6b1yJfYlotV52G3lc+jKhLO1rX5xda5xI7I1BcuIQP60Ln+hycayyFFI7
Dh7HCOzs+qtBgYOaXRSaYO/mTb2v0C37lt61z/lV1m1BMiwukCa5q2PeF5cypOXL+Dw2CoM82FAx
WmdIPtbVczfV0alRN1H7fUifo+HQmEeaeFEQu5WA6ebb1/M9E9yZ7j9Dyh+D+1TP5GUyH2uSjfeD
oGN1WjmamV8g0525KEHELW5KaIwCgF5FNHWSg8hCPvikT52TpvImC1+lZHREMdwh8BC0oecD1Pp6
budCGtqaskI8WwTlVzlCMvttLg1Em1igOC2MEW9CRfS+HuR8THs3yhKG3sU0MYyrrChEyj+qsNWm
3377OI+/w1BxrfQ3ncChu7UoSCOIQgX8Euz6/zM6wRRk/uJ2t7qc07xvFLkTjKOwgxW7qbYmONFs
j60w4kyXIs3Zs8H7DZQte8n99HGqZoKwZxVgHior4CGnQIM7P8qmo+tUeYfw2QIieeEq/Euy+nQm
/hnTWEVTtTGh5plDdPLrt1FTHQWEdy1m2ynpgbPfG/oDvAR7aTqowoNg/QjBFglJ4VWmdeFzOhvY
iQimChsUnN0aVV8H5RwPZWcdNXgekpvSMdyYboOUarwrMDh1ZePC7NdyZ38vTJ4HaPZhGs/9vNpe
uanAYphzhJuhfMhu232/7++Uq/QB92iPEgqcpsqdnW6vXoHXXKiBW+1Y/vs8E9199IBQEqGGu37x
6i2P1NTPLKyJQDOFqPeAHMwwW79wks6d13fjyKutltpGGvU0x8GcCmRP6N1mv0tug71+5y864Lte
+PPv6x/S+7mtQ640aFMG4dQ6zvF11zxV+CNk0euFiZ07Nyb6X/jhAnnmsffx3FRh3TUC7BLsPIOd
8Mwq4sh8W4J7VraTW7j5Kdp0V6PqhhfC7t+fvz4970deP8ikcBSySjaO/lPvTp7qFZjxDpVd/BYc
8RfASlrzt/0ffbPUXPV7XfKCSwzDs5Pn4Wnw/ISGt35LK5OWVD1d85OAIjgq5Hyz6BFahaflEbTw
CzM+9w3h04rTImuNMPjqoslbURxnVMFPg0hLSLGuBAtpnwv7efaefjfI8iPeh3w6uIbZUwIa40l7
SOb+dohkHNYt/aXIoUGpWndMOtXwKjh6djwjevv1LzjzVMKSDH49wCRUcNZPpUTSh9CHYX1KokPZ
0JOe0NyxQHYSoy4MdS6LNnE2hf5KJ+UTWB81KGqp4xKBUiqEI+mP+lwppTc0rzXSuH18iWRxdkCc
IdDmJwujAPNxcQsT/9Ye+ZRjb2Gi3KMZbNz4VW6r1SlHY1euH75ey3N1qUWPnCCmwr755OEa1yUd
eoAWyNKIDo6Z4a9+/9exOnYzp7VnJ0Mwf99u+6fqNdpcCkBnt/I/ozPjj9PVVGGKQt8Ellk2m56L
LRpD4HYiafUlKtO5JIx2NS9ahVrQJ/6tHtZg6TIzPCW5MO670ALm05h3kdi8hamggGdMftYhtah0
8C+pNZyrMy5mH7yiMQiAi7va1imaRq1GdPWo9vp20B6B1dhyDehbi+AElfARGuRC6/6XwSPh6x0+
u8T/DP33p707rq3YBNk406CL8v4qmeI90Jdvejjct1J4IYU/N5T1P6Sd147cyJKGn4gAvbll+bZs
q5ZuCFl67/n0+1F7zqiazS1itHMzwAzQUZlMExnxGwggKOsh5PFByamH6OTHahA8GFjIl/KrmoIS
Khr0qZx/PyYLqQIdRyYFB6PZm6/NrK6wKt10jBHPO9gIlvUpatODCajrcqTpcppfIZDQsZOF1a/T
13m/QAsFHBtAbBKwOrvNqwg7ZV15S3og8ZcDLW3880Dy+0B+SD1rKAkkGmHOGyTberlywnv9WZWU
L7Tr30D0rwVdHJ2MDPtkBzbpWr4PSsmuQKbT0J3AxV5S7W49Nd8N1Zpu7WKY38a/lohc0ryX0wZt
KKsD66JLxp3npT3wK67BblVjbi3QbBL1XEZEUBL8h0AT8b32bS17NRAAvvypFlNhzATQcZtkkvU5
WZGnnDwKPFcf6n23U/bJbmqxo+W1r27043DMVuQQlnKI83CzC7dJhFDOMs1/kMcUO5iWN2oZRzep
7n2hiRrtBylTV0LSsV1a+GdjnP7/2bExqINV5IkcPAxuDmbfzYGwxv0n7Cu+5EGLxuiYpQcd0+tR
lDeVbDlVK8ebvA+r20RMKxFEYpEcsBpor+I6aUCzhVslt66RmAJi3YfwrRTjZmy75kGyQgT13fYa
L8kIoUX1J6ckcBA5+CEVIzJHbv5ND2T4ZLgI9YJpHEZdedU6iNFuL36JrOogwTvjkVm5NjqKiEo3
w2kwBfT0uVLSSUkOaGXRVJsusk5eTttKKbey16JR3wzttk08a2+KSYFMpYC0fvhi5Tq69OkDhAP9
VAv6i6c0v2TXEncIOz4nkutuvEyrj0lvHk0BgE3id9wnsf41KzABq9Ki2wQm/gaIjQ4AJ5NjA5oN
/Hs9Hr1cnhCraFr2lnnTQKLZpYrR2YphOnrVX2sG+ZtVeZuQVtImGGXa1nnz5LnNrS/I7pXUVuGm
asaXIQu8/WgY9108giemf1kF0nNbyZ/lonsMJONzmLj7uDBe9Gb8omMSGxfAq2FefcWOG53LMdO2
CUrvx9wS3/LB7G3sgisoG9giB9WPqNHcnaEm5UYjfYf2FSpbT09+6YGZPjSCJhzCUn4W3Yk0Xllv
mh58Dru1O2VOB/39CDxf/dOlc7YQW0RG00iikJn53WGMqk/4CNpp/9iYlq2nAJw76WC4IESLXtoC
8YQDlZKYkdJbwkpxc/F+w0JoygXRJZkLfsVZzfdpCrKVUdnCrXkQuwiUX7ovRPnf0bv/M+o/oWYn
mRqlUdq0NSfz+FWN4Iul1kmqtJVH/dqAZu+F2LVGU68bHfu60jEtYIpe3Ta7bMTwMhbbFaby0qek
ATplYNT3KKLMrpvI7dWoDdPwwRXkz1iR3gupDvYxT3BaK7NsK1YxNg+18Murjfs4VxGji9UXYPnw
6Hjb3EVG+RdVsnc/abqWz1YXHJ64SZKa7MhqvoYZ7EJ8OdqVC2PhLCVR4QlMJUMGaDM7S5s4cI08
5MHidYYNfW8rx9g/rOrsrYWZ7ZTYylpZkKj4ZaN1GibmRCpN4LqVhHLhOkI9nO6/RqV/KmfOpiw2
rCpLMt2BNe3ECWBlM4Xmahwsw92jcLuyE6bbbZaB4XCP1LZMTHqNs0XTdXXbjY2qOW6j/tTFducG
6srCXNgG70LMFkEaRkqCJ4HuqFl9hKp4Y/UQj/pGDWBi8U5fSR+mvfthRPSCmESNqta8D2TWqBuJ
nscbb5/dBdfStbVLuk21de+VXY7H1cr3WhwdXvAmcjlYesyVoZsB6LfSt4oTq9Fm1Bpwl19oiNvi
sNbEXFqAMuJ6CkoEvLHmiiyqGWR9o4+KMwr1VlBPBp5yTbCGcPy4/n4jKKj4UldB/26Wkrt6Hnt1
WqlO4NWbBgOlqHo2xW+sPEivK4vv44gAsmE5qaMzxMeayy6ag2j6fVOPThjG20z0N/7Ed3u8vCA+
pv6Tyi6qSaii8J4RZys85CFTxBUbin7scdTGz3I0HMoggRuhXhmVOthBvrscciGFVTSakRTOpy0l
zusMghYrcjiagwPn7jU6jkdh4x6Tm27rbaJtcL8m9rYwj1NBQwYSiPf0hyE2bTOWFdQXJ5ZTWME/
+uaxEtdAoh8XhjoJ9FBixMSNC2b2yPYFBTS6oQ6Yr8ivXqtdqZZ32/jxAZvWLxMmfGUjfxwU8ZCW
npC91Ifmx3qct3JLj1VzqkE95o2Tkomk4rDyqZajmLw+4fgBiJvd0SbO4ElhcUdnce54VXulmNmD
CuPxX6+IaTR/4sxeGZFPyzEKFAroMAA3AzauN5KRC0cjdHf1GGkn5FUfULY8jaW/Dwa93HZDdD3q
6g+9XO1DTnv4/RHJjwG98dtFSfwAmdMz9qOu59wxwa1a4J0IXVTdyeH1ZEjTQuFOd5X61QutlU/6
8bJ5H3c2CXmhWxjgkHblpQ8fyuve0qz6fHmmFz+oirydTFmBf83OLz9v/byGaYHV57BLzOgxc9sX
5NdXnnCLu0FF6AaEDD7Sc5U0Ley4vzjYnLTHkUWBwq190ZqvPIs2EOhXEsnFefsTbK6XJmpZUlYh
84asBGun2QbdGkRjedr+Gc/82O/lWGeN+rpjSv3GFeOtYFQ7V1rD+3w8jFkBE+SQdgUDmpfQg0Bx
/bGQOIyT6lOWmY+VpN0m0vClp0JXWtonI1/Tq1ocGQsa8R4cpCFjvk+oyszKfZ1auhNHL2p+o9SP
sfZ0ec39bhR+2FBnMWYLG7kXH1RDbiAUaT75KGjsJcn71mles4WO5t4qarXP8hJWbeiGtgW1eqM1
dbYRswL5lDoZNl6uwflsR4TdIvNVG2oFnH+dbHA8/dIKfX8bxQLgKA6KWNUTfGS7b3WM0gJsf7qD
ZTraRla0B8HqdlBzeOe3yk1Y11/5s9/yIIUZqDX3TZYHeOWF5XZQ5btGKJ/FASOHZLyphuiAlj9U
X3EXo5RhiR5kn/IQaP4Bl5xjFQ7XBYUEu2x68B1RlW+GdCi20EjCa6kcXgQFUTNLyLi/c6jLSHgY
cEciTcaXwsh3faVetyWAjXoS9ijz/IgKBpUK+CB7qkn/0myR99100FiUg1FC4yybHQIlNkNCmRma
U9SPjfaUZ04VrpwziweARacavzOeXPMrviih/yclB7oMhwYLyQ2zp8swPw3odf6/L5QyIKgTv43D
aI7PLt/U9/wo0V3NCevglzWqBz0yj2On/7q8kBf3yj9hjHnDIMZFTZOTQscapNvmAqWR8i6pVo7O
jxkz6GlRlAFRc+GK86yvb4aszl1Jcyw/+xX3xV4NlFMoJved0r9dHs9aqOn/n70/8zrPE/zjdVT6
xT0y/NthMuTgiqu89PA3obAkBN0zweqm9XIWyhxQ8RZ9nh0DLo+tKm4wE71r5GxbxcW3y6EW0IzT
DP6JNXtRyQUV8q6KByekZy9gcXDonOjF2vSb/CsdyXEDiXcvnKzm4XLgpdMbOfuplUWHx5rrneYV
05bmTGeLQbw8vowIN8jJveshFLVL8e26HG5pi52Hm3291lSHmhICaQpM8xCln4IupDHc5GJy1Zv+
/nK0pbV/Hm32AQu5k2lgaRrlpwKZo2wnlOp3a1yruC0uycm6lm41oNd54qBkQpr5GrlXpImbsH4o
oQB3WbWx/Hpl+hYH9CfSPGvACWdwfSom2EnHd4Kq31PrPGm1u1K2W0pOUMj774DmmYOWGhle5xxN
rqu/0n44WpAJ/59Dkd9vLgxGS9dMksHRIV9atZLBJTG3Y4N62OVFsLjkzgYzSxZG0S+aNO81R+mL
TR1431QvRGy1jDBURYyhrb2VXtvvV/ul1GH6imfnhjDIJkpmRASFC9cULlXxKL6M34IX6+vob5Ln
winu5U/xy5qHz9J3AwH8T140213qIBh1gdqPowWPifJkrl2QS8uPw51nBmbZPH1m+6mCqhl4ZsKB
qE283x7oJmIK4Kkuf7Gl/ST+RjODxoXOMvtibpflYm6IFFnNhLx4kise7MSEdGv+VRqOsRlv7AkB
MsfzuIOSR+NYsaGi7tD4OcJmEtrofzEegxmD/YMG81w0W0qK2GqAvjqmd2vqMNsRw2jLO78RN5cD
LR3mlCf+G0ifgQOw7tVdDIwHxxzSYyEOj7ht/BoQzChFRLoLBYmhvlu5+hfXHBrWk8m9Jn+wdYld
XlKmxAUSlN1VmEjot6+FWFx2ZyFmyzpNClNBro/1UL8ZXovKhb+xou+X525pHFN5FpUe6rTi/JGJ
akYVAzJWnSYrt2oEgV5T+r87v/8EmR16StHVKCXwkh2M/DFWq8+TIJvoZofLY1k+8v6EmW2guECR
JtHYp6EArgCP7ntBDH82iDGbrbRVUeC4HG/pA53P3TS3ZwdekhtWWca96iCstFG6+q5uun08/ksf
3N9PAJzJNEoubFkem+/D9K1sloiaqY6G1osc95vMCraXR7I4c2chZkut9X20o5JGdUytfvaQIrPb
pvlealaLB2Ej7NrCXUPJLi68s5CzQ1WXxUQY65LMz93XbYS6kLG7PKjFCPTeIWnDpIC08X7eZN1V
CxfWE72H4GRE0h0svtfLIRZXwFmI2bzlGVhlpRlUpw/ROipetC5AzWZNwHwB3UuWfBbmw1z5mDZ6
CWG+a2/1s7XPn3pMAD+rz+UvzzH3kmo343ZceRcuHasS8zbRK1WAdLOX2vTi0AeZpLWus3gjor6V
aPlRaaRdgB8aPMPKQPJhDX61PKX/RJ3zQgZpLNsul1QnFVFTEfBZs8RNTupy+cv9H3NKC2JChXMD
zkYnIltuuLrSO/IBS5NN8VBs/PtowwP/l2uj2rSzOnutw7K4IskjYIfxlKf7MVuRISxisBLkZJKy
zYDvJPrp8rCmBTfPwaSzCNMvODuS+tHP+kCnfi5Iv0SwAllzayifc3ntFb94YJzFme0tKzDSWNYz
dq9e3gxFeZ0J1hZg+6QI8jApz10e1mI4jgSgYqgbIfn8fljw6tRR9rltrSTfNGOMdM7XoiRi+63/
iy4su+0s2Oy2KnVxMIeQNouFzqSpuvEGrBIK7fWaxd3aqGbLAS+ytjdMgXcazMdSx/rdy+04+pRI
8c4Ifl6ewsWVcTaq2cqoS4XKVaurTu4/guqwS9XYhMFVG/8F2eL9/M3XBoY9UQL41imU9tryvW+e
llAq062N0BglvHn/S9K1kwbvc6KUx0RCgRLv1zXI6OJBQueUfgtiKihbv18zmpWWam0ZPZiFZmtE
xTbqnhCy3l2e1sUtfRZltlg0QCdYBZBzjP0nvFLD4O3y31/+bH9GMVsjKNTWguV1KurPObqYacMb
rgi1jVCXb4mrrODCl6MhPgD0VZJ407+fM1fxulLNpN7xKQMW8atWUcr1H6p4ZVTLs/YnznT1nB1T
hlCjpOuxxfDg3U6qhwn6SZcnbvHzg/lGE4Kri/7v+xAYfqQx0pWDUwbQJBL1Oc+sY++ueRYuXpJn
YWYjCXU0AsWGmoGoU4sTXv1W3ciFykeqt0UYbsIxXmk1y4uTdxZydnPlslbFvkgJQeg/eRVgwg7a
VtRttVw7KYW/gVoK7o/qIBLc2AHcJ01IRwzRLAslbK++gex56CUUxIXP+IxuDKTidMTevPp7EqBa
HDdrD9vFc87AMwxgi4lb02wn0iioOi51vrYqoDVeZbxjAk3YVmX1GP+GoFBX/5uvj7aRpE7uYfOa
tlfnotYhL+6IXrvtFFxKRMHGfWZlkS20x7FTILvErgQlF2uOmcBbIxT9pBmwW/SFK3zRrmLITrqy
jbxDeOx/elspXbkLlxb2ecjZigMgIIaNNVDtABpbV0/JJBPvrY1s6ZsBGgbvS8+Ba3f6FWc7VAnb
XO9EetYykqkVQnkItdpdoW1C+d4P1x6IS0v6PNp0Lp1Fq8tMhlJKz86vkONU/fTBbPUf/35JnMeY
HQhhNraBXlFeiZAoHDr9zky019jLVirLy0OhlaoCRgQKMjuwsUWXhFSg+CoL3Y1hcecE6pqIz3IM
zjQRFSpwhrMTIKOzAZqQGPj+oQGAVLC+RupfXGX0nf8TwprVVBDlR2JwOqER/N/IyC6OZbmR/DWK
zmIYNilwb1Jx2CzvP3xZFU0zSKXu9I3yoMvVNhvDu6RJV0ALK2HmFSJDChMR3r7mTO0tP402GXLV
UrC2jH9z7+bpN/A9SEdIBExIvvfDgWFQIr1Igj9ZkphX/XMq2VJtm1taivAQ3Xv/mO5EO9hKCKY4
/i7deN/+YpWf/YLZTsLEtqdjSDNPrB+j7jaPPmVrHqzLh95ZjNlOquRBM5Mi0ZxhqF9dXb2XlT69
F7lx92Lu5SCJUQxQUQUVYzTFE12trnWhuHbHEqnO4tPlAS8eVGc/ZnYcFoYa9rJeD07j18cieFBq
6b4JU6Q2W7sTy+3laMsLCX4Xy3Vqy852t1dgrNBUrFeQRXth0oaGpU1jfCUPW7zjQcjxV6DSUqad
XZlS1UlmW7SMynA1W0sU0S6FyLfhTfS2jAEDQqPoQUYekvtQUtudUOCQ4RpCsDUmpXyz5bhuKxXa
baH9CCJNs0HDPdcSLjlj9QPPmR+dP3xz1XFPDzDa6I3cr9xTy5vhbAyz1NgImlSRW1Hjbmy31Z3w
DUXY0LRFR3rITpDW7HwjbyFgn+RjTOXE/vd0CO7myZBSNNBEAID6fjOKgVQPkhppTt3Je7qd921y
lQ64RWWazWXwNyvjLNpstI2On2suBmC+JwcsYDR19toJf/MQnpoQVAFV4PVzHSrR60s3igrNMfz4
CSLiDrQCmdtBdfuthAnG5dW+dM8AxsMUUoWuxT/vZ9Azo1JpTSpAeJY91HX8qOvd4W9CQM6SCYKx
0ixEkQVRFAAjd5LCqYoXI/x5+e8vHQ8UWkAhI5pifODV+hoUsKSxgBsEX3tPsnF8wHwItMkks7tK
A116P02aJgjtIkf3QQSoSihfxCLlFy4c3k+YwpjIktZY179eHtZi4/w80uych3ivdVUAkKra6Vel
M9yORxgs180e4wzvt6yBjuGDveYUtXT+nYedfa52qLG6qQcQD6ifF+GPHln8WlyrLv3uOszvUWQw
0PVDOg5E92zrGk0XjgMmoU7lhdWNhtC9rWiYQNSB29pD4RebSAm3Yp7H1BSk3M5zGYLmmvPm4tc8
+xWzLe3pfhPH6J85dWVuXHR2FaHZNr1TrdrnLb0iWZ4T+B/WmzpXFfXGNBMk0lNH9nyy7c+RP5x6
GaOvfqoRojWdrQFtF8fGscieQJuLbuP7rd1pRZIoA/l9LUVoMX8ri0+y+S3GCuXyQl1cMCBtp/YF
5OH5ESKadTt6CiNDDPpYtv51k5ZXQ66saFAtnlSgpBjPpJs0b92Hw6iE0AJUut3pdR9lxzRcK60u
nSTkqWRvPLF4xs6W/pjLwmgZlDwhgqnCTtSFo2qCUtYr8y4j67cvT9zSBzoPN8troiht1aKmsCRX
yZde0++DWHiSuwx59zWg/NLk4a3N8QtvAj/l2cjMUqjSxiPZ6IZglzUY9eSK1awshMWCO2SGid0M
IB+pxvcrLjRHNQwDmhj1W4N8xGN3p32yEIPP7fTVtPPH/ApCnHunrVTEF9OQ87jT6M/elhk2by6N
DLp0pCHm1bBDQf062kW79pP5bH0pbuqv4RG1pZfBs/2fa22u5WFDDECxbRKQnFci0Fo3jEYD4QSk
ykMWAOnx3kNiutt1nuoIiXmj15j1GOMXbHgjyCSRtuXwO/ZF8RzF+lUvwCG7vLQWV/Kfn6TM3nYI
76ZFbrTMiHUXKWiQxxAg5ewglC918Ho51tL+R4Lhv8OfJ2FGmkZWZvDVx/iLMHxvmre0eLkcYnH5
guSCa4cMrDbXMy1b0meddMkRInFTcfEO4uPlCEt7kXYN5G4KiZM31fsl1IQKTka1IjsZTJJ0TJ7b
sj6kBpDYwPx+OdTSYEiE+Lmo53ARzELhwSaEmunKjukO16gZwausVh7DS59f5wxD/gNcxofSjm66
XePJ1MYCU9xDTMC0bcgfqMg+lVm/G8M1WNUiMEincY36omJSUJrt/KKONLepqcTzEvzWKNYJ0OSD
GaX3SVnjDlpr15XSvEnKCPlXo9LQy4d+xBrOiJorcKuwhZs43xu16tqaObhvl2ccMRA+3zzbOP99
sxMidAdRrWT6MFpQPXeI1YZmdOqTHtG35gmLMwyt6uY2koynwVdeaNj8QMb/KLTYOAzFri0hxhQU
ynmQfZHNftdHoJnFSrr23ei6FrtvgYajm9AnW9cs5G2oyk9gxvetahzcrH9MoB7LrfClGSKnSNtd
Fimfsta7kjAt25a4tXluC4pvfPR88y5Mgl3qyfu8VRRbU717McCuScGBx5XqFwlVIAopUE7bg6F7
6kbw6fCMwTaX2hv0/U6y3mAWmT4JOK0MfrUboSUrvXfTefJVPMZHTFUCW88wlfP89ksOTUprMVRC
msY2GvUlVJHGbsri0Fn5pyoNk10SF1coN2y8oCSnDscTGmaPUgWtW8Pr4tA14H6S0sAtIrd+uUjk
2ZmiP3TYWdpY17yUQ3clez0dxOKpEkf4dE25qxX9u+AamEJKz4lgylgT9Xd50tzx0t/qwXhUq57W
sJZfiwOOKEkPXLRTb9O8e9R07RB3+aHQ6U23Yn8tGX2FFKR35bbiwQgtfEyL9Gs7JHeGTFHTtIJj
V2JJhtcewN0cVx8BJ4SOkmc4HnE7RFbTHCUMA9qnJtd/ipa3S5rxVsKH1LfGT7oUfBM7g7nACarp
n8Zaamy9wzKh8CvcnH00VTELeiiN8cYMxpssCH74CppQAx7J+xzrPNjS0WiDSSSjjm6HHER83lQD
EjXKvprswaw0vOqt/GYI9NxWleigDHBcAiE61H74RcGEQ6/cWysuQ9sgveqanl5bkyA3VmP34cM3
t/Eg+V6n8Q+/bl6KgZd2j2nlrspqGxXEw5CVeBiZ+lur1ntXk78YZbwBCRTuW4N8qslPfh199bp8
X3fjxhtphSZDZIuZeZvK1lObSPddmbxyQD8NDNHvi6MuF0fJwh5QpmcFHegq6d1Db4WnYDS+GNp4
9DXtFvXie2wwnFSlGzlxlZK2O/ZJ8RRUcmYnQvKs+8nBEEMMsrHgQJMFydqkOIgJxuo1PlthPPwI
9fyZKgCDSY4uXQS5yq673P+cye5LLpZf+VC37uidkj54bAb90JbCjTHWcNCTazepUArEjW2orgrR
+FTUw41iBkdgw591PKYRX6YxmbeOkAV3dN4OGb4QhqjGdtXgZ2lhQ1Z2zVMrVjcIN91mrv69aKun
qMTqEWuyozJqX2uhumnw+kLC4lqvhU+SryrYaQx4LYnSSY6Q403cUzN9FFnqr/08uK2i9K5UITCP
qvWWqsYrph/4UIqTH1jsJ7epVZTbEklyWxLzcFPkqolfjRzYsu6fhjT5URjtNuvlmziID1rT71pB
vZLb9DbojSuzrU+xkB9rKG+2KZb+VhtLuPFNf8VXPYS18hz7vTGZopy6tn3U0U4Y0uqTGbZ3pe4/
ul20TXzjSc8Hp24EcYv8c3AViuSkOdoKG68sHsqohJEo7zxN4cO6DDwSrwIK+navu1/HWMQSpOCW
7rNgK5TWUdTSRzfwXwK8zxt/wLGuDSBdeMegbmo7roOnJqtvwqY/pVZ00gbpBcGDnVYGN4nY3mpK
9dq4irQdvQKDM3X4WsfjQ9qYX1T8y6zEU2whbx/USL8lUYjYEfmrKCLv2eAnmmrjGlhnKVdACFdE
b2q6xn9LEZ6nm/h3KZ4q9E6mVztzzE6ai9daXuK45WbWSnK7dJWfB5vdrE0gSlFaCIqD0uiu6e6l
6JZn0KZWP8trLdvFqu95rNktqdRJIHm9pjidnm+itNoVfvgq+daDFX83xY1QHFugEtut4r0Uev7t
8iW9lEaiBkC2gi7SpI/+PgMDNYPWYBCAXpgIyehcyV5jy+GauN5amNkY+zKu4zJljEHxmozSwZKS
m6Re0xJYWiLn+cb0K86WiJRY8ihlqQofVN9SspYS6eDJjzjb/8Ub8jzQ9EPOAlETltNB0nqnxmx3
OHa+fnK5IlJvpSW9NG3nceZJKwg8NS8K1QnLz3LdsuGujdr8m8FY0NMhv8lQiGatIq69vLQ6RXGa
htsQUeLASx+UHSfSSgq+NBqEqRQKMXBDMMd5P2t6KEQe/siqo4l3nkTCM/yyghWw/PRj5yknXVVZ
h3YlIZk9G4w0eKkRjTrglFE7ejSiqqjdAKaz3frbKOEWl2yzdn95Dy0tO173VCfhxYuoWbwflwfW
KAVnqjhF7bJL/V3nWhT+n+LU216OtJRQT9YFzJ6FtvpHz5qwFbsyAq+IKByAgOhGGUVzO+gh3S8k
Mncuhex9qmDdfDnwgtCrysH7J/JsA2fB2LVVFE79+H47bnnmF/bEJhIOyd76vFpbmJbCh894dtjP
lkqDGZyfejULX9KxU1T9imood5tXKqcW57kdompvaQ3ST6qkp6GRbhAK5Kb23Mh2q/bRHJtfWujy
X3pPxXdmxLtVV7CRrKxffoaqjyVYf0Fy4SlGlQeVAKAgs58cK57hpYMHMiJQ7xJds4VurQW+WL4F
dcUTE5mCj2KW9L9lqZB7xRHV7q6Pcu9YFaphB2PyWaAU4Gk5LvHerdSnCv69GIlzm6500BbrLkDa
JzVYSUGaXn6/2tuiVgfTYJwCnn2TDu2epWDqG38Lzm4XOOUjba/hqK5M79LhcR52dlHlZkN1mB3h
qGWAcka9F/qXojQOl9f50r1/HmW2zDVrHCNv5J4KC/GlKMQMCch+L/fjwSqKvYVH9eV409/7sM4p
n1qcGyCP5rW71KrcHkYlo2ojHozlPivclTtk8XTCHoKu1lRhmUPP8mDAVm+MVSepayxO6BSONl1Q
O2j/hoJlnEWaVVYTasUA3rl+2xobO6wQ+8HbeV2zctwurYTzMLMjnpc0pI2p3qninC4HzUbgiSbK
9cqnWQkzL+blqZr7+DejpeK5A6JI5s9RjnahEKwsueUl8M/3mRfyGqhqfo9EDDLr5c0o47JbrwH2
F4cy0TeQ5qDM/kEuz8gpDnUyGSYe1Waf2w3vdaMVVxKJxTAkkapOxRD8zOwELFzDarOIlTY0X4WU
+oTZ7oZ8Lclb2qLGWZTZ+QPvKqGy46Km03rfzeqLquxElCehi2yl4vHy9lweEQctIs2oas6xjn1m
KmYncBwoiGxkzSYcGny9ur9ZaRM58j9RZvsmlgTKrwlHG9DTOnvTY9EO85Xa5GJf0zgLMts1rYfK
VsB4nPyt2InUQZ5rp9rET0pigxuo/C1aS+41da81vOjy9/rv6D4ozI4NMnBlw31Bv+qb0BfPooLq
MzbiMkIYammu3BOL2+mfcaK78f56MhL8pYeBB40p30bWreX9vLwk1v7+bPlBly0MqSEFK2IAqe53
T3q6HGCxr/LnSylzDzvdyDM1Cn3VMZ7iU34q7pRtsemvqVyfghdUEXbivt60/QbUirsR9iuLcfG6
OJu/afxnT5syCxAuqacHoewj8/LklQ9meOflbyujnObpw813FmfaemdxVCuNlChkHn/LHh8xye7R
vviEgr/x6N14p2qbnNI7lOWP0X13NE76Y9DutR+Xf8Xax5wm4+xHyNZYJnLP9auXP3Whhjdcr1xW
y9NpoDaDkg6MmNkwvdQqxbplOiWYc1iWbAbApWp88NeOquWh/Ak0G4qWe0VVpFO5s76q8VBR8tG+
PFn/x8L8E2La6eezJWIKFCfMlnhV3Wn5STomt9auvopOgaOyJmmrvwR79ei9tbfeU3G8HH5pgGC2
NIt3j0i+NJvJZrA0QSmIbmICzseya/kvvtV5hNkUJpoiGC1QbWfA011hpxXclP5rg93v5aEs6DDi
C3s2ltlMZilVUGRKOfG39Lw3+R7ec3QINs123JnH8qU5rrZLl/bbecjZJWP6gRFIUwUmlKCKKLdh
ci+XbDojtc3xWaEDEuGDhIaqWYa7wF+jc8hTfj7f79QY0PPQ1cnBYvb5pDhXdHOgyhD90h/MQ3vT
n2gEHLLM1naP/vfqkBzcSb6XJ9tWvy4P6a3mrLUbpxiXfsPsAxegMJpWLxWHy/DEz9mjj3/IqvHw
V5/3z1hnnxd9/qqNfJYq9zkKhl+RTb0WNu2mNLbhHenKNdKzK7Rpafp+l8Y2+76+4mn/m0REr9Wr
hK75vrsdix0dcbvZa1f9a3PSXbu6j7bdcc05aBrPh9ioDtIkxlbrAxbFs9SMQjUZeVh08PdBU1p8
VqwcXF3Yp624sk8XPyNISlA2EKKQ7uPnnJ1DhRGLnmuFMBmjmyYKbdkI7aL7dfkjLo7pLMhsPpta
Df3S4DFTu+M2w2Y7CO58GiqVW9lmmK7UV9aGNMvOVJzKvXaKpgUvcojqkyFsGuXr5SEtnqB/Xu5z
oI3YR6pb5Zw6VfFLH51yTeNq7e/PpiyO1G5wTZ4ZWVnZUgiCJ1D/6tP/U3yYk0s7BbnqVGh5lNX1
qcy1LSJHt8grHi/P1GK2fF4HmCE5OikIO0TauOoO4pX1Vt21T9K1u1WfxbdhC6DyPnywTmsYwMVO
wHnUWe4K2rqpGo+o8sE8RMfuNnspr8sdFtg76WW4Vh8vj1JZ/GDYUyHAAZJDnRORhyiJfbmseReO
Q7XJWrO0QzVxYKPIN65cPTZumtttpn0vuo7mnDQ6giV2B18Xkm2qjAhJoospysW2Gn2KQWlZ2Hqr
3QitVO0bLXvS4hwnttDXjmGX4OMW3NTecJ2K0nczy11Ey6On0NJsvZCsjV/QaauwyXvK9CA6pmm1
Un1eLGHyXsPR9vfjdE5bFxPLzDWPjDNP5f1gqLbR/TIGiETFTRkBAwclMKa7sf6pxCcpWZnr5RV1
Fn1298jIMUHSIjpGP7+Mt+jYRHZ2W19Pdll5sFH3/UG+7q79w+VvvHiwTBhBKu4UqOcoqTYvC1Uq
uPJG61vfOh6SziGkk8tBFtfRnyDzUonciF3bAyF0ulzdaPWjMa6cXCujmFcWcIpVm2KMeYePn7wR
WKr2uQ9W1sdajCmBOrtVQCxMRWdqq55mvJqN3tg0IrdF6/9Nmew3bPN/P4kyZUpngfChtmRv4Bh2
9acyfMqTKwX27uUvsjaY6YudxUgUVxSQblAc8BPYmMbam/XvPSXIYc8++vQTzkL0kSEWQkoIufyu
AxX2lFeBqvf/bxyzXaN6XqEWDcsXfX9bMr97BkiVYa02snjXnw1lllC4iaJ3ORV3B1/Qwa50G64p
5d8X70t0i//kFpQR9I/XUN/6V2utjsWa/v+Q9mXNcetIs7+IEQC4v3LpTWqpu7XZfmHIlk1w3wmQ
v/5L+t6ZaVGMZsyZt4nRCVcDLBQKVZWZ1/s4uzWbsWlVK4fxIAO/ouLICUGFnn4L9YxA/S36M0h2
HBvRkefKyvauHdxZ2kELGbAOTBsn6A8dg6Q+jcE/4Uy7Wp42u0mjhKORaJXo/OqVr+udE1FM+60x
xqzt4hy/wdS2KPsQ3thmL62tQD4h8hl/K6V2r4Q1yre9048Elxl3CtKsbOPKadPY56OQ20bWUlIg
8QE4yIy/9ea3uF9JSSZP/5Jj/8dH5yzEBOIYlLctfDSmr6He+ww9HjvjiOcqaq23j92KX2iz8NEy
8MeMMRIR3foZBn80tqarODnWrdXMgkdcov9GO7wGNbw6++53iG+DrBrZ9Y7yPce7KWD+7TWtfaRZ
KFGFYskIUIGTNjzWrHUy8tDw77dtrC1rHkiUGDBBJcdtixU0AFJUP4q+cmRuQ3XgXBHoDGdrQPk1
x5jFj7zubLW14flmR165Ke86g3nZUP+Oi3xze3nLj8wrJ5zFCy7SIAQ3Jy56d9xMMMz4pDxOQsqo
xqSefuYXa1MfB9Svj9XKA3fFJef0NTXFZMEgY9S3zN8gawB0j3m3V7dmYZZ9V+C0GmiCQNxb1FVj
tJ3XqEL+wmtuuL0+CxQlj+ycR3D78dE62k/WVnHU+/ppj5FWzwRhwJ10Qc1JfQaGRMcunX/CPHQV
jOftxrjKGctavNAgPeakZKPqB8Ct9mZWOSJPDy21/7dDp88CiRHqRTBIJG41LlarT5y2pL5prV3g
0yVya19n4QSiC7S3ppSqlcFdbQ/M1WSge2oroNiuHpKAHfpM3ytdhBFe5fV/85tZYGF2QYAoRY4S
BRE0juq7StYrJlZi1xzG1GZjFalT8Q6ca07C4SrBqTPCleO9fABsgAr+KiXP0e9KazZ1mSaI+kPr
W3p4TILwz+29Wl7Iv03M0e9FVpVxOTU7NfJcaXcmgIOikSu313I69x8j84McCTsce+yWyZSNVTKP
DyXeq7UX9QdSUvd/W9LsTOcc5JzVVJeu7NQr9d2AvonZrE2cLY9daP9Z1OzVkJuhwkU3TST6dGO4
OkR4x2JnebXPL/yO7XThpvi/97cXtwgxAM3Lv3zCnh3gusvGURlwa4qD+djey3vxUBzoXb/DLGz4
zC/TuxU8Nm/1P5kYBLUlBtxQscKsy+wqTbK8ziQFXsPEEHb3MLaXLj3fXtxyOL6yMbs6I8Iwhha0
Eg0NfaO/0fzIUMFI/OYHvZu0N4cN8/pj9mgKP039Jgfi1B3e/gli0ILqCAXhCVDdc0h60FVhw6MG
Taishroa88DW5TZp4xSr6gqLx+/K1MxXM6tWadUo7NRY3wwItjHjFWJ9K8dvzcjMU7UkgCoYYMOo
sv+EFJjTl39YtJJoLef7YHO1UKJVJ12dWcpdJDFJGGLVoBEnDMi+liCjxFPpLc25G4jviXEvBtvj
WbqyvOWT+G/T+pwBXQ2gEQvSMsBV/cGnXuSjdxkerD3dUjd0FQgc7/h+bfxpMaZdGZ3FtKEIKaoG
GIhDdeyOG6XXMN1jAGUEj91a6XvxHriyNfOSKhyMgkdItboWPLkUBchmjVl22Uf+9fkw/PT580Ua
a3mpwEQfE18t402jhI85WBVun/DJC77kBVcrmUWvokksKy+ALI73wbbc9LupFZIe1ugHl6PklZ1p
uVe1ECttKjQtG3nqDpDNtbZTx56TS39nuirwP47qD0/8XPwEHcNKgF7wCxAkgUYSMDBifAF0T9Ou
bV0CcwaK5V0cnmQNrnfd3E4Ihrp8ub2dC18NtKwW0GaA6wJBPjt0rWJlWh8IcSIdIEh9chZm9mKr
ayQdU8I0+2qTKjqkKdEtBNHEzExTtoVV81qceq0TDge2qQ8tL8pwmlfJ7JZsAYEIqkrofkAdeHbN
KLUQYSLZeAIntAewi5N3UKALz/a4htNd2jyotQGAyFCG/aJrYtoSMmDxiCJBGbxDbXZ0iqG8D7S1
8bilFWF8xNIpRjQntONnXzSNJs+F0OiJEoma/Bl6dDuTR57G15DUiysCfwWDGh2DisbsEBNFamPR
5vQU5g2EAkenLJ6sYgWAbv59I8zdAfBp3NNgzULPb7agumvRt64x2YA+T/I76irNSRka1VUpniBr
L51kbB5CQzTTyOuWqMmxU5LaNwbTHW37FPTQLcqzh5CJS5d1gZuECbh440G42QgsjNrvMhae1Aof
ngCn4EoOqiw21pt4AHl8CaqOQwSlBYdA6dO1kngDiqqdUMGsawzcEfVgb3LNesb38CG4vouySjo8
tP3STl8kz08Vs7ZFZPhQGTqoJPhd4KksghqoDnIJ1QvPq3vEQockUeUFuoRwc1V8B8W4B8zmQ1vT
X303HBKSvhe0P/IOOmgsZBCr5vIRmtb3nJj9PY3tjRklwg1oU7l4xlZuE9IfktTM5QU5mKx66fTE
NwGWzLTON3jyqErzXau0M0ms1AEI/zEPgMgzaQYuBht8Mr2gfjrGO220wXdBuu9loT5qifUr1XVP
AGxWNNZPFc+EvBCPqQ2yvJbwk1pLCWJ1UYCgrdmEpLwYxvAANuyHJOi/AU510EQI2BM7aE2yqxm5
yzAf5kI+3gYuVbxXY2k7CA9AF2kQKKu0ZBs3meoYte7lmeYPI4jbBxZkmzFj22CMfyh2ucmH/D3p
6T1v+7NOwvdiHIdNl5MfBppcmI/WP9pawdPJiO61HLhQKcU9sCJ3QLqc8mEMnLrtTFD/FJiBSIs9
6Eaeo4J1Ds1EBplkBu1dC4qcZbdPbX6UbXS0EtWv4+wneGOARwQdttWJH0k+qq5syxSuaF/UiMCH
at2hCsQw8rg7hsIinq4gcOJVUoN/t4uJ4VjF8ELMoncKrS7A5g7/qYvsfsijfdJViRsnXeLZVi6c
Dgj3ZozfWpDROlWg1m4qkX+X1auCnpYuSD/J9uzrKj8Oo3LkBCOLWfqamvyo8vZnbg13igqZPtbF
l3SQuYfXy4YG1q88Hn8Vdv1uS/M3eJd3aOgzN+nIMY+kb1SjnzMJNUHz0lndAXP7aPEr5a9uUA8j
69ykMJ7tmDzZffDYxM3oRAPxa6Pwh4wD121XO1Vp74qOfR+H2teiavRQCT4PVOn8IOf7IhteaKy/
xQHpnDDGAEGdisLXS+t9JFByMEOBglNoQbcEBwgvxvhljMvYGcrwxerzD2g5om5OIUwEOG/uDVbX
+mU3Vt5AhEeb8JBzFNbzDBjoYfp5RRofLJ5tyBj/AdfUPauUswIWS1HwAyqfuyShH2Wg5k4a5NAm
bo5VV55z3jGn65vHwcxfIFbZe2XFtm2W3Ket6YGIfdtEAKSm4YPZMZBvB8gAsovRsgtIpo+sDzz8
k7sOBSCnz/o/dW+6PWjNHNmPT2MNWeCxqV8DWn+TobzTArG1tRY902QDfWK8SpDyDVH3C4TDNNvJ
2PhlW9lLHY+PgMVh9ErPvkMu85kATumwpPcbKBP3fQ8B13zYhgnDCSfhHdKFCgMa8TRBT7Z1yn6C
i+syFMMljKpvlZnsE0BNvQxEV+DJOqa5cSyq/MRksQdk16ciAeBzejek/KHEvF6RVPtxGLaBIBve
Quqloy3EqyBZ7ICN+SXB8550zU9oc0TguRPmrtKKbTow09G0XOwYT6gn2+pcIk6niZU/thDhKYLw
YpR95ph9DbGLPg2BdFYtgDv6TdIFtZdo8rlreeQCEt85Sky+gxseWN9U7FutlmDmAhxBJ2PipDVv
7ixTvdgg4vDtij0YXKG7lEQfUar6okHbupNJs6myvnOtHuIaJNMBX2DqtwJ3KNSpCwB+k+wjU6s/
CaNbowotx8x541XVeFCIjVtvgLx1FvJjX8XNXU+mL6CbP4Yiv+DWtPYgFEvfIWcHAH42ubZSASik
uKzQLnZWEIAKg0sW1xtLq85VawPjSiPAl0FEha6PcdQK/bsSDtsmGbwE2JdLyJIR2vRN4aii39Zh
lN/3uaa4BqbK/K7rz7XS1U4VsvsBcMwhNH4kenfhQmwUgk5zX9NkS+vsp02Q3kuVxltOWO2ZYAz1
rFDP74U5gJa8y4dN05upK8C+4Vi5VCHRoVCnJsNbQqzfVAcNUpj8HeYtftOYk0kY0XDrQdkGTXQI
gvKOWQZOG4EmT1E28Dd6AfehAlD4cAyK9AnXsupwMpxGzXzPAnMTVwn8ajS9Xs1/R7K+V3TxUnL7
UaqRC/TYvaWKbZSi3BBLt+mzB8GEdEMZbDhRd5yV1jfRCbcYjAsi5DHT4fup8hyK9A0iNI+WzO+p
pWz0zFY9MYFWbQ5M8dBmrQ9o9y7EwXdqI8Z4FoWWUJ825zjIE4zBCsWNi/AlyZUPu8aa0hIVbrvp
jgUB+qUt1MivOYDgFnkFKutHL1Pp2HrvdaZ9Ae731W7RAlAHjv82EcbeyPTYE7Leq2F+xIT0c2Zp
G/Bwv/RViBGjIXiI1c7nwnJ7Qz22GvDzfX0v0nLbQXgR+OVDpvGXltLMCbS+cBRcjgyAdxdj9zvZ
sA0azIljhNSX3ah7ldpxR8b94ASQ75WRfQT7UujoAFcTS+GbvDUJpqjUlzyLUqCXTbwdUtY7Ocsv
Is4PnIg3YfE7faj2rRXtVZAnI0iMO3uodjnHA7FXd6JKCy8k1QZzaJtCI28yqL43AX3lhRJDD5xn
j2kHQI0g6Zkm0StoGlJHYRlg6Exsa2odwjHCGSl6TMil6rMkpHZw//m1KS+gLXistfBnxfiWdOg8
lGAb61M/HYQ3Bog5SY97sNcvaVHdN8r4Jsr2D8gY7nWzARs3/6hpv4+SaI969E4fQtyLsZV6vLE+
IAm/z4C67XtAlvteL11wEUJyfoTq3fCodN1TYSt3WtT/gP7hNlVB5GAh+2hStu2NAvXlxGWa5jd8
PFR5ucW9KFzCzHvW0XPa4lbPObkPY/E7bIwt4fkWUselnxf2O9TcQq8o+L7j6hHahG7ZhBvb0sCP
bwK3rjCgdbQofU46owETl2WiA96cbHBaObpUfZZihqWKc3TNRqpfWB5kfq+a710Aoo0yTB0c4zul
VStXcGtPaAoJkhipGIRYnc6IntSR9m6Tt9/sSiL/0s521r6V4GlyIzP+FUBrvsqaS59gQjQsTNBw
NLiSCS6QoR32aS9hLVX/4GrkW1BSECfjSe7IKLzrKUGCB6WxJHpPq/oZ/E6l12bZc5aTHQ9jryyS
xDO1wEdNu3cy3b7gcn3Gw+VjTEBgkVSm4Y6aPlwUZQr+jX03luCxllGB8xMmADxa0YshumCbxnnn
JWNUIPMD9E9ksvWMvKYAbONREDeleYwT+AjIXyI36bvG67ogwogH0A5SEuETCxmx3bM3bvDmEXD/
XW+1Z9nbqBTLP5rARhTxXT8Gu0KCzSftihNrDeqVps7cNAS1EestlF5VBbkqCyM4iTA2fVtQt9Cl
3JdDOzrAkUinIQJ6ORkwS/o4HJWe2AcVeMGNpbOnXgFKUbARs7gFwPpphlSj5WsyLgt1nUntFMVU
QoDdm0/RqCQt9DoR7ASUrMOUY7RWlVt6EF4bmBWOilhNlD4HNEcvEO2DeF9n0INkMpHu7ULE0gA1
lqKh6IEXoQ36s8+PXA6KPjvVuUQjEhO2/Lt8inz5xj5wKzDH2LSha69ODy9vH+oSmD5n1hdRwnZU
eSdq2MyaX1HyU1ZrSJmll7sFuaB/GZj+flVFKivZpKVAF6vrLc/GPTaYjafmvScTY6Uw9pcwd/6o
hiUM/k21fW0+hKRElaFHIPI/Bb+HAzs074ML5ZFnSBUdyk3sQaKWbphwDFQ1W3/0yb18yB6Hu25n
+Lc/5aLPXP2QWYkO7G8B5h4JO5UdngrdKyMfmrU257JmZPr71c6SIYbwBPR+TkE57GKkn4qFh5bU
VmoVix5ytZbZB2wKMKdEPQ7YAPXWysh/yjF8vr1dS9XnyUX+/eFmnl+MYNmuapwx3Fi1hxdk7qVe
6CfAYtscipLQD69/hJ5xWbE7FXNuOcysV8KGMCtFiCp745tAkI0b5tNd8NF4eGEZTrJZGy9b28tZ
EZBnSVgZYS5Pw8TciNH1kq1MFKw4xXwyKcA4jZLZaG1xhrlCzH3xn0rw+/a2LR5pcFYD/mOCV9aY
rQIVv0QotAFaDMmFmf+ozcg39e/JKlqVLrTAMYGvI7bDO1A5nfnFWNkmt9oJNQa6LyjP4V5tp0cB
BVVurMg9aYH9NCPk7NjVVzMPqpWYvPjBrn7AzEEgwZ4IMCTLk96A/j3o4YvdPzlfVyZmu5mBBYiB
WYaekv4nUfNtWRf7299reRHoKoGwEXyXc4KFiCS1VYctPQHO5fLEdhn5edvCX3z8l4OkYRh38gh0
j2aLKG2JGfyupDhI0oOU8oZ7wTOg2VX3SFSnv9P+irMyp4FIsldurUtcOJjOztTd7R+y6P76RLoJ
tjpQL81iYiHlBM1EMb/v6p8pCXxhJq4l+Ar8/O9N8mW9V3ZmQVG3w5QHvU5PPTPfzaD/YDX53fHu
PUrLvQW6aN2qTZdOfFq1qgJxldovolQ/aK1vi6GIXNUUzEnUMbyDCNPgWoWyByVkhYJQuDEU7S23
VcesivdSQkESNasC5A5W8qAPMrkbw+ah5ua4qUMJ+AYdPUpQPwxLVJVub+ei5+gGIQZAfkDaz4rh
SVyzpCuYQBfyxUjro4Jp99sWlnqe1LoyMf2Eq1uMkQ4sTByeI1zhq/fIeHamP2xUX3trVpxjcTUG
s0zLgPwr4tdnU1yWZV9HqjgNRnmQ7Xi3LvS46H/I3IDkMzAJPR/H12VupfUIE0Umvilh80M3i61a
Fm+3d20x07FNA30kJIsMTJOfl1ILmbfW0DIUGULDoZ0t72QpUTwcwvooQQ68LaywdGKk/I3WHmJN
9XIa7EK8rFwr4PdBav7OKjyEexK5dR3SYw02haMpJZjqlH2a5juulPdtLvcZqcK7JAMM4vYalubu
0Jr6/2tQybzlPNaGqeRxJU9yE+W+qrpAalh/mA9l9IPimy4wwd+qZh994CrONuZKUFz6UtfWZ85g
CM6GBBV55KXvLEqcptmN5NvtJa7ZYJ+/UtI0lYmojPFWdsoNE2CTN7kG3Z6uwHkkul7H7IhCl3pE
iU6ykxz1ezwQPY2kR7IfCsj79PGw8tHWVjQ7rYnSsE7V8c3E8CMd+aYqi42ar3j3Un5xvaTpR1yF
hILpoUn5iCWpH5CIcGytB8Fm4EPJyrv9gaZjcmvzZmEco3O4GjO0uENNXnis7/XOAg27Cm661Ggf
2+g7z/8IPHtvm10KRNcLnKU1dRYOEbMTCGelpauBGaErV0LdslfYJuDZaGSq8/GbWB8KKTp4N1eh
2USfzK7bdoWyG+rvdfF+ezWLtixYMY3p0Tp/dZk9SjmWOq1GCXeosDhAyvqDyX0r/FGDEfC2tUUP
vLI280DegUYJggkAFZqXtuy2sQIog1jjlF9b08wFmRZrYZRg2q61xR2xUdcEd2vWArlvschl0IT5
31Y1c8Q8RtZOW7xcjRx41toEHeJvdIZX9m5tVdPfrw5WqgtZlDSWp3K0HRs1HCKgsFE+ytR0yjZb
WdPiMb76UtZna6D/UCXYeQHOZsHWLjF6DKmxhuaHEuH29vatmZpfh02htiUZxSlO6BG3by7jbYWz
FVib24YWT+5/1jR/XiUpKWoJzPCpE8G3jHPL+dusv21kxcXnsI8oQwQE2RXGE8N+3+TgTyrJnV3Z
K6RXa2uZ3U4yJkOD2RswbEkQcg46+VVEcuUGXEIIUuhb/Cs4zBEewmwLQ4xAUU+MGMxt3PxJKi7f
RC4oe/3iqcMIUXcXrLjegqMzAvIpUMerSI7mhHmVZZdoMHJoZRr1TqSvnQwO6KB7Bre9KG9XjtXS
pNS1ublX1HXQDgM67ydICEFxNDQeVTJ4cqSeyOxd1ZJDmmG6wGjdssz3EL1PnYqnXlIPlQNi6E3U
xDu1rrzC7F5uu9LCN/70y2ZZzpDY6KTiI5/65EKH1lO6Ndz6UtUSVwwILPCRAZOf83VzDdWAIg/I
SX/K93iSv0R+Zd53v0Z38Oix/12MHqtXvu/CCYHEMIj7wEqH6dJ50bexBx5gkjY/j4NoHR6Vey01
TyrPVr7sgp0pMcUDBdVRPIFmATMAacwA8oz8bIeDHxHAJ9ExxGBM8A/GSz8ZmsVKIigedo2Znbm5
51ADJKoXhdb2tjMsrAZB18CeQb7Bhj7454BsxQbmBnUanbO8exxT7od1/fqPhM41UDlSwHMogejQ
LBhXtSShiNPoHGn9oWvHgxbmb3rwD4TOoZtn4GmK5z7YMWeryZsCcx2JopxEj45Qpvzq9K5c8bOF
/PCTjdlnGYVekzTm0Tnko7ExG/oHhu5Jbu2bMDwocXyf8Py5r9Cy/O8/1fXiZntYk4Z0KYbjzyV9
HYwnXRHgi3y6bWNpcYjM09sbeBg0QD+7Q9gHVcUCTTkx5WkIbDCR4wGu1o4OzUY6OuEgvT7Od7eN
/mXmm6Xck/7lv63Ot5RGNROtqoDBfNzIEGOkbVA4BZrInR5Grm78rmQB6v6kPco4hYgP+FzUPt+F
gXLfWuVznILnktU/ypzsszLYsYRuZTnumUIeMKO9aQtyTvvmJ2PJdxsjB3ZCV4o/S/tmQ6ADmrfg
7/4iukAVW6FmIcIzjTuv1KCw1oVeDqLOGm3ZwhpBw9+6HYYGbu/c9DnmGwd1WhWbhy4Rgu3nz8Uw
hJLSJgFGBqq+2aA5kd54uRz9IKi3StBsb5tbWCXoc1XoyFMQOX5hiQtyJW5rFsTnzm5/qmnW+FBX
ghRrbjM/4xV0QJr0rVQxNMUy6t22vRCobKijIh8kOuZ/53KiDQHFyhDkGHNM9lx2m3EaVxiLlQ1d
Yqb4ZGaWdCeRsESGRv5Jd3KMUkMJYTc1iaZaZfHBQM91e1ULd7FtQ9QWjyRkRNjUzx9wHAB0VbI0
Oetj2TplbN8H6A6vbN1SPc22JwU2DRF4urc+W8kCnqRKHyknXkK8kl0CKA0ruX2oKBKv9mKgAw5N
vw1Dr1hfaz58XSFKv1AhBAvyRMo4H4AXUrFaxMzJZ/rM19R+m5hRsZKCfz0HqERCIWYiXGYg+Z6F
LS3nLThw2+BEEBSTLHwZJN+BznCbVZgFSLS1DZ3S4M/nTidTzXDiE0GHeV7Si0ZQ5oxqGJ8xAeGO
XuOGvuU1G4x0baLNGunQV8//bGzmkmMjE4zAxvF5tA1Ad/LUEUnypFXKWvVt0RAEXRioJVGxn4Mm
C6O3a4Ti4FTR51ScMogGNGuLmUL5fOcQ6dUJ7YS57XmWxlWKybmkic9GFkHYjrTBHWlsvyG0cZQG
JFljCpUXo/nvxRURNQwwoqAAy0DeNDsCTdZmMcf06plq6XfUgw8YCI4dkBz7tw/00h6aFD5BmYZp
mDnTDECvikrMOj5D1P0FTCWaV8Cqh/vh7bahhf4ojOiT2JYFjYAvGIWoVYJgGOGDJnWUXbnP/OKl
3QGPh9GAe90tPHKH2emV+LiwPCghUXtKDfBGmM/cQ4fJ7jBOZp20zHaTsZ+GrbywXVnbQsz4ZGWW
DyDJkSFwGdEZoI+tzPmL2cjL7e1bMzFddVdlD1E1VsuEHp15JKCwoggfB2tNAnuBiQdqA+g6adCQ
R/Y7Bw70Mu/i2O7wjSoveRCgfit3je2Ijb0tNuFmjTlw4dGpgy0M7o1UAFFpToITdGlGqyGK/sal
9KNx9Z+QOvmuPoR7Zdtuba/YYUAOfBvmSkRc2s4rw3NiHK2rQYg1BNE5EYaHeXa36v7rJjbiLEM9
ERpQum5Ys1drADbfumjiCIAVBuGzcN9CWkcR7Uoit7QQa0KTMINA/XSO/CG9lWVjCqX5Jg8xIan6
hh2thIgpXs9CIDj0ke0ypDNIaGaux9qoSkwzsoBxBoc7nkGDth8qxW9MumJp4bQyhAj0nRhgU18e
d2XKOm5qkODOk5dAILaCg6LtV0pGS4GIIQrhmQ/aJfTQZusJJPJapetRF/VM6mUPct8+5ptia7vd
Jn2t9pHqsd0aEm36R2ebyJCFAkSDfhdmo2Y3PiaiOAQOk+hs4MZH18pL4mCjQBWnsX4o+q8auS8q
ZSvRb/pHvxiF/AHQORQKunNmThYafYYxZFz7spPb3g4z16YD94xRe82TIXVSvjYGs/QJkbip6KND
LBpB93OcqpOmsi2lhMRHJzeAD2x7Ye/tcs3tF3ySXZuZjsVVOJQdgNwEQ9NnTdCdEBk6x32866jx
Zhpkezv0Ln66qyVNS76yJcww7RWaxOe6Es+6Fe8KXmhg6gbXhVUCl2L35CFP7SMj2hpb1FKAZCgA
gkwRyfZXiJUOwhcMfyomZhImcHm1LX+Glh/sNMdy+A7d982wC3zQEAEkc3vVSzs8Mc8ZUBNAAjLv
iAQdxi1IgQgpYuYQABNSLfSD4XffpSuxePFAAj2GdwwG1iEBOAuVfY+0SuMZgPq+/URcsGJ5yEDQ
PW08y0lOoUt2/yD+T4L1/zY5JcxX31QqkTkKFXwpUTH6LMoOfaKu8F0vgNhxoUHrA+dAw3TAfBTS
aC2ugTLaONEn/pyesl2zjR+jY/5mho7mtX51n14IQk0EGuXkTdkra2MJ01mbH38geVFdxCQmcuTZ
WcRAOJRBJDVPdcQ2TS6gHBUxjynsoTcCVxrDsdGbwbXVqHISS0Udt6CtC6TBeQCJ54o/LbxUsR14
z8GNTQK+2dlXHiDjDYg9RbPaDkOHiugbjcO7CEAPrT+Wwkupm78PuTI44Is61ZjUIHW1RpW80LCH
SgexkXVAXInhCfb5wwOtrYRVJIFZzEiKX6GrHlEq1YFK3Ja32TdgcO4BTX8htnKx6/JMOkxTA12G
s/nYGeo2ss2dDcCYTZuf4yhWsryFVgN+HqqO+GgI2F9mf/RC1WI1xc9Dktxy6Lnk3ynGkr3Aa9CT
xKE3wEcDFJoLVom1M7EQuiFgQsDBiLcO/tfsisqyrgc4QeAY9gU4FUxfw7exE3XFERbNgCbaBC8Q
UqQvXwBt3f93/Rrye1F0Tql+U0ECdjt6LTzb1ImL+l9G2OfPzEgel0CiYWqh+B6MlpM2FGoU4B+g
0gnANzMYK6d9bVWzs6YxpcGtUMMgoFhdmH7rsnSftMnH7XX9TUxnZ/rTwmYX39hCJnTUsbC26TeV
rvzpdW0TpMlzFI7vQtNPbQxCvlqU75ltvIpmGl/vcwm4Iz0B0APQqJZ+KLR4GnT6gKY3iAoSTByO
o3xuxHBShPZIcrGlkO7wijY+tLFxp4ypX9BmdHEpeMyQxsoFsLR3eMVbgCmi9f4lh620VuQk6BCM
QUbKoD/oRrG1xRRZ5N7evb9l+/nuTdo4ILrW8L7+O5J0FfZRNAotSF1hDt4BIyJxwwuBLLK8cxI3
2l8akKbrW2wnNPP8NTKRr4s0KaAHqLnifCP+zQIPmhpUAYssTFuANscetd9GQBNXFjh9/s8LxAMb
N+jUycKL4G8+cbXAqIeDcJOH5yYuO7cVfeOwKrM2epfvuqGLDoCwvQ42+Ug0/XdYavvSMp4CBXNL
QU0dOqYrd9DXLAKzG2hfooCBX/VlprJgBvBlQ8NAofI0VPSSJwfOVR86kysrX1j4taG/U7hXCy/G
3FRB9oBBchMyurJVHVF1axMOa0Zm37AG4lSDQiM7Kaz2hx5jaMrz7Q+4uF8GyLPBekAx6Dp50dUy
UpaFeEBk7NSU9taODHWniQZcFbT6zqndrpyHNWvT36+sQXczCqmJTSMsvTR28yoH664u2bOihfvb
C1tI8uAJCPlIpAGfUv9mS1e2bEUhSWwUWJlvYEZucNIe9PoVXl1iU1dufCkfJlWw3X9f4AIbLPYT
lVZTo1/y2NgUJUBtJQaxrNQd4lco4fqyXFOTWChZT2YswwIMa/p4s0clwSurtBjM8LH0deMtiL5h
ysahkBCGHlrxS8SRbzW5K5rev72zS06pWegegpIDcWWe5XEDFfm6H3BtV9hPfYwd1eYft23o0305
iyt4b2lwSBWyh6jiffYUAD+Y3jQqjtdLqb0m6a+UhXcZa39zWuEVXW5BJRo4pp38yirlW1tDa6wO
7R0zKtAuhH6ZqAfLDLZ5pOwH2b4pUMXFNNwefKOg5mla3alrugUJXg+9KPsVJALS7Ud11+ox98Dd
2HiN3t83tnLsIA6sNO2hGMMat3q90VProVG6c6NChUS0d8xWTmaif9hJsgFbzp8OmeYmN5XqSAzr
uzKCM94Eaj+1IFms2xMtvlmv4bmmTOnWbs2yD0rHroWyJjuFYbOP0dDTOuOB5flWzyIvounL7a+z
6AFXH2eWe/wfaVfaI6eubX8REmBj4CtTTT3Qc3e+oE7SYZ7BGH79W+S9d1NFUKFz7pGudKVI7bKx
t7f3XoMpOq2KFDxmitF8iaQObFNm/nMkFDb42SDzjzg7vw1Od6Uz6Drl0GwbkZ6qLSRg2EcafFyf
zQoY43KkRQwcWdbmQZvAd4uA4RQMP8ArveNGkTpCH2onKeTMMZh6GtPMgaxL7IxTcaIGxBngOD7N
FtTfNn7R1vdcxElaTROFd6OKB6rwIIvk1F/DDj/iUO6og+BF7MSKvah3tp5w81SvbaT5h50tusgG
zEaCSiM0Zvc0kX1aAiQ9bIlBrt0D5992Ub+uoRivwiNO9WMindKC3RckpR7JJBjRBzzYyM23JrUI
lRVRIiWpTdUvk+p7JWs/gjDbqQkUNq5/to1ZGQuB44GJIe4RuPxaAxE7BP0qfZrqXz2o5NcH2jh/
y9QOxnuzLTEDu4yGDuhYIMT3Gzf1isXPxaEwFiElK9OJTByTGW3uBL8U1GSQuZa3EMtpBziYDE5j
Dfd0LzmGy5kdF9ZWBXPts4EtAtzN3HEzjEWU0TN4CcS5gQsc/loZWL+jwiB10jj/fDE1ohIDlojI
G5fIGx28fy0GXsZH1c1JU8MyM//6CCuPbHTl0VcD9AGNPTSYL0+VmSQzNBbYbO2p63cKTnTqhsdB
7MIDOQp3+lS+ml30bWsBV7orqGmDQzq3luGWtMQR8jQHGVlg3HyoDmVpMkgswCQWIvqArkrp69Bp
d2CnOL1aPwZC/gJ8HNiPCrpB1xdgJZxd/I5FKFfjQiKw6gDdGIVDQwp2bQdRW/EAeTIbaenG6Vgh
wM3vLeR+vx1oAGa8XO5QKftamWLguA/sONzmu84CL9HvdlvghJUdioIlZLwA+FwpnvBay0VFIPKc
QUlH0xp7GBWLR1uKn2vD4BGHKg0AApQujzsqzsYoEwhg9uQ5BUNfA3Nc7resG7ZGWRx4pHpAT9X4
SDWkl2LUC4Ez7djGt1FXYiQewn/msjzUAqIjcarifSZJuT0VZulosfYBviBe+4AiQR0bOsjJcKd0
tc2h86INkxNNmY2jZUdm6iIvvA941sP2HiXqqHgLQ5JYlJF7DQpRVjamh9LUatvogDnMeOGUEv+8
vp1Xwi/mgD8JihcC01/l46avwdfH/hLRo2SGbtRsAVLWv8WfERbfAru3MRSBEXKuQ4nijmmtlW41
kdfynot5LL4FK3BjGWYIyDRYZKiIQVLrK3Ei2eos7sY/Neg77KH2cH3xVqc2oymxoYDsWcZCHkoj
mPM99dXa8KLJ3NXBDh3i3X83yiKBQgUqT9HhoL7RNHZk3NbGr6DaCjQrYQ01hj9TWSRLZhxDvqIA
rj2WazcKFM8MiAO9GBuWRC+Y6AbndfXoAFc23yD43xJ9QuCX3oCThvtQYnue5HvalY+Jmh90Xv3j
Ji/KVWdDLQJ2mXZlW5Qt2NAttkMRJR9tuwVJWt8If6Yz//tZqhkOTYkrC0h6PZL2gSxeS7nLLZW2
T9e3wtqy6agHAQYCeVhl2U2WYw6pegXclyJv74s6OMQBO/Ssgz5TunHRrwUGyEFgW8+uxCgPXU4p
hdtoN7O9fIn8KqKPhrxfn8rq31dkQIRBGEJfcfH3DcjZ5F0GwgvakX6iGU+kVB6vD7GWq+CG+TPG
4tOrJiFRWWK5wlfyA4ITTr5XTo+PnTWYgPjlPvLA01aisnaQzsdcbAWhjwTqjVg3mTwQvXtQtGyv
FeFeZ5JL23LLdmelM6RjjjqckACTQJtqcXBZm5ghQqrqN05zkz/CAdudTikwjFBLA4Zxa3qrCcn5
eIvnTmjqQGYSjBfchvvhJd3NaEl+t117Wit6Xcxskfp0sSTXgiDjq38NLvQOW7tT3QR+7IVmBfeT
q6VO7EyltwV7WnsuUJDlNXjeI88Ep+Fy66Ou0UbAe6s+94Q3vAa/On/4TF34QcCuVr2Hnt370DqJ
KznmTX/aqrmtHQxkuQCloPGIFHvxQYtcVgrQ6cCaAt16Jk2l3ca19Xd/Z+YMI42nyMAg1rY4emGV
cZnHeCXo3HwBhm6AyFzV7QYpdUAOM2woTkmuFrHJvn4e16IX8K9AAzI05P/qkYkRPiKjNuJ1IkPx
U7FN7X2g38fm6fowK21KzG9uAjIUzynMTy6/H8kZ60WLcuJ47DNYRhYQB7ViYfWlN2fPg1OCA2TJ
QDvYoVe6dKObtZoXno+/CDssz6QGbgkqMDLq6HbUhSLAr7axoIu7S0/jK3UzB+C9H+Qh+QRqPJ6t
mPivQMFBiiugEjbP7Nr1dP6DFjEpGETMY6hA+cnoNVB0eog8Sqy8tNjP9CU8CDe0jRrb2Rid659i
dWAT70XAnWej9sXABcZMZKHg0dbBlDXVrLRCkbLbQnqsHhlTQ2sKtn/AjS8+uJwPY6ZCPtYv1OBU
adMzVMG2PLvW4jouw/+MsfioppKqZiFBoabD/7WgOaVamVqMNjqXL0UbNBZR+40rcn31wDRA2RaU
2aWWRUuKSJFGdBgKUdsVnmQsupvMrcxv7WUNpfk/wyzyS17gCV1lGGZOneXX9FTagcPtyYbfZbfb
0mBYCT7AiAN0C+CxCvLEIriWuVLkA+Ken9ZKAuTNu1Z7HVS+0+Ank99qsWnRu7I5zgdcVrJCgX6D
hEwAaukALUCILXkGSMbr9hx9zGfoUc3tS12zygNQtHsoyRi2esvc6Fb3t0ACK3vo4qcsGgG1Uhm1
FEAKq82OkEC0Egb5N/k5Z6BWbHmvbo21eHYxUcsGFHNVP1WK/VzBD4PUidJuN3LtrpS2tKhWYvvF
1BZHEAlrKSmjCdXs7lGXJlRECi8xJNcMtyoIWxNbHETaREnYhJgYg4hxTd8ikUOwM3V5ktqQgLP/
cQS7mNcigkWaxGQ+SgrsNYcDJOSdQMzy2VO8Na2Vw34x0OIUBkZfCDlC83JivyJ1AFu13euQ67w+
na3Fm//97KECE6FxooGuQDZEsbPss1fM26Km+yCFKKeyRQ3dmtMiV+yFmoEup8GIb/jUIN5tklNu
FBtTWsvyL1ZuEVFMQkGMinCqshvhKNANA/JGPcxw1MGBRcE+sdnttjv0xoZfev5k3SBBkRHSHmb0
MuWyPQwDyg0qtFGz/X/1zcxF1MhUrWvBnkRLB4rmNUTpDdHuM/7CG8lSIftzfbSteS3iRghXDHOc
jxedNJuFgUMYoFPt3STz3fWRNgLzkjes9AnwUfMK5p12YqP5qNAtmZytIRaxQhrqJNEl9BKb6YvX
uLF57l2fxOpyQd5QJ0g3DbZMPWgDJCSoBQSuDuSYxOPgoiTklDn4OkwFkOL6aCsYHCgLnQ23mJAO
KVulRDUITxPIhP4kFGr/1vRcfsvRTIOE7RHdNAgqV2hn8K/Q6f/b8RfhsAPqU2EQtEKuIJyZzZ8+
BH5Wu3AYam/zF91tHdXL9uKrqG761t7iPKwGFLTRAYJAkRrU4svwZTYkaEQMDEmVVnYeELtJei8p
t8xwVocxAUVQQArAC2wRJfFB9TyuEtU3quoBakmwLKX9HR71W4dta6BFgAyEyeohR2MKlXlLqKmN
NNbp2q3LeS3qK+Doo2MDGClgJJfLVuaoHpDZLrnpAmLFsumGUnpKR6mCNWXiDXzLF3rlVIAqBzkY
EPTAIFoyh2IJouIK8LK+WvpSBY0MNEdM8iFDSfj6gVDJyhJeDLVYwnqiNSRn5jynzQI7qOWfDNVL
akQPg6K7RjYejF4WXqP1xx5Agqlp/AT/QFOISrZpN9qB3n0GeXoqJn5QauIobeIGWKJOyN/BsfyW
Q5HVakMdQtX6BzOjysmKGSElVe/SENyEZnxUxsCT5fIjztQnqPlAfV1Wd3mh7RmEYgfoH8gK/K9Y
eNNE6W7Sx1Mzqx1PNHfSWtspYQnV6kRPrIKn3GqFWdugWRhO3aqntNRsOjZ2GUt3nax7oqBeM8C5
tIymGyPnnpRHTtMn39Wo8RpevWQBPUUm5OKGGlyntIhug6n6RgLpvtKT4o5q3IARb3VSanowTOM+
YEhAOeSW+7zSbc2I77kYXPCkjoLngTNl2ZtIhxMZh4diglVvoraf2Gnf8Kv9WOl2NA9RbZdGexqk
ndyGzqS20HVuBXTeiaS6FTU9VDK5I0GQigVwiggnbdep4l1O9QogiP4OxnYnpWk1uzfk27or/EaM
ACZo0QGm0j0wAtMJLA2I+0LkrFHVW0F7SOAVJrjIUCAuUmjmwz77FNXyYyyHXgAVcpQu931p/krz
0SKKtIMUx6GqtRPJhuTAY7iqaJm0J0P6IyozJ86AlW6M8APdTaihZVJnlX0VuCODUCdXd+hPw/2h
0++h2RRZLKdQWAOgn+vJd3MIbFkb4BGOdmM1QyhIWzNIS/NvMD3bd2n4XMTKsxGy0MryBON20/eo
j0yr05sPruZAD2rdZ2KSBwBMS5vLCr5+k+0Il+7TxPweN5Wwaz0oXULL0qENDw+UIPAa7CUaG2bF
ZXurR/UupxpY521+6sL4YDAICJvpUNlRr70GFPqcIz2iepjYtJWfqWR8lEP1UU/kbhLCN/k07cJ8
6C1ULyFBPp8T6ZZ1MOcIKLhRMLa6kUUCNfvpqwmG1zIIOruWoTzXE0j1yd2tGlMPm/k+GqN3pQm+
ybmxr6XkBlqhNypKtDAp6b7VbftToUNso2xtgSLROpocHOMyP0SV1uELGJ0jQtlO5OJeT429XPEC
DiMDBGp6vO3xPpXqgxyguxZTlwwB37jMV+LkRSxZxMkKgT/ve4LrBfYm2qTD1SVUDqxiFTwLhLCV
0og3kru11/f5mMs8UpJKPa7JMBeLcEZQ5Izd0u6O7U3hbiet8wQWkBjoZYBehLsNBOolRRGnoBqh
8KD42SHck1O3Hz0o9P+bGvjFMIssZRKKlIwigByO9IRTBxfW7/rUAJSm2gYEMa9fASs0H7QPziY1
3xBnb5rciKQWvhHoJanSt6qWvkNQE/4dLSzL4q5G3Im7Yww1iGNN6i8zA9knbge4TBchHO7G7DOj
HOVByNmXPSTyizF6uv4DV5LQi983X5Znvw8As1rmEr5w8tsGocOZlWdPgOujrN6DZ6uwyFl4HGpq
leL9WMfARrQDIvpUgvaU9xtX7uohgZAs2DmagcrU4qUfUpMrwEejetz0x04RuNQSYcmycOpxdPWy
K51/M7M/Ay52U4XqXig32E3SBEuY6K0balfZBAmtrh/aavCAm/uRy2kZQQ9ci4H1YwOQLHBL6ePK
5iDIXZ/M6gk8G2YxmT6ktAxyPMDpLtz3u27fuOax2ayyrSZgZ8MszgQdWAWzLswmqIwjp+9T9jIO
/b7ahAOtLhtgAzq2AmSklr2SYISspYm2MkgB3GmeJYjI7CMHVEkIdliBlf5obDPZbZXY19r9M2X3
/4ddUpBRqpCgPMlklPiNI1yfe+iEKy5UdXezLAM2SDG4oZP882LQxaiL5weHnJ1e6igGgbfmNrEG
5WlgN9Jpozm+vqZgDVMZYCfUZi8DhtRpFAYtuuxXWfgznqo9qVub1cXn9a24ukegavG/w6CEcjkM
Hw0g2CHc4MtNnDp1UX4WhvLVEplbRqRs0UdWoyD6WpgOGpbGUpMh7dVOgZ4RhMhQ/k/re5q9//Pp
oFJOtNk6ATSVxceZCq1Xo1zClki7vTFChi3LjrlgFt16dKx9H7yloHQGMp4KhZzLhYO3jIB7cIpt
0I9I2oGfgWEZjG00QH6uz2l1JPAgZ0KwPmMHL0di7ZQnWq4jOeg1JxvEjc5BeoblyX83zCIoTYB6
DuBLIKQPb2y4ZQbcVzfgBKszAZVg1rT6DfO/nAnAM1BOhJKGHxQ+0W405OUJmIzX57G2oxFrKPj2
IALixXs5yNCkTUMmfJiafpRIxXOQ19SxtrU+3eDB//5Ty0zqfKjFkg3TWLM6jZHi2NK9dIIHjguH
LHIKH2DHlr+3juyl7+obchD7V/SbbRxvNqqVFZYsWJ86wJ5ACEIFYhl94bypBFGNQ6X0gWHV5XAz
QugVNn3pnVGJB6VCSQFvJNnW68gdpUSB8Rj3JiP4bkJxVtNg7xJpwgv7Hm56UP0aB0D6RQjt26C2
ciAOLBFIjTXmsOtABvceyMY9j3qI8hq6a0Z6YY90hlZFqRcTtBFz0QBQTp+BEQVwSN+lhvip8WDX
s55bLB72sOd4HWZnMFGPVi8Z73GRPkEB5nnI4PwFx1I8AEywMAyFfzUJPBJGNXyCteEzFK1/0LjF
g6PqjwXFw4R1nHkhFU6SNw9SnTJr0sFkYI182+X6Y5KLd8PIPD4qR1nTUKbFV+EktHmvGFbRwnK+
Q4AgvIPdUizfZQnMyiRjhBSZnsCzo4ihnCRsPJ6PRpO90w5S8oUOxRr+00jl3ZRm700TO0nFjUOk
6qXVxux7wI1bkpYov81RdJqyew3QvbEvvqlR4fRk0Cy16R/qGM6JDLpCtlEpzwFIKJg17DnDsVMc
+NZB8ViTKytmePi3hjHuJa6bTgbilJ2HcuvnBpdspYmfwhbeSkSH21eTpbI3McWuw+GuacyfXS+4
c/14rYXwWXls1hqhDMCAy+NVxVVUlHKi+LlCTxUJj2q0hdlfowKBcQ3wBRDbqFgtqUCxDG6KpnIZ
SpoRnM4C9OWkkjpTUr8ClPrR1tURTeDvw2Tcxgr/SSJhblzya7NEIoMaI3DGcBBYJNJkGItMMjLF
78PCGwPhinQjg16LhecjLEpWZaV3ROEYYZgmq0WZtG2f4WO4MY/1UUx8MLRbjb+QtgDOkLFIZRk1
ONhWJATSPRA8s2EYu1UVnn/vMhaq2BIgn0Iv/S8YZB/RshZyB4LF8BjBOlAUk6fQ90H/qksUqpTh
X+RHsLKAACiqwH+rK8R0NPBUx/qp5WsSVii2EFsdttAqq+unwwdYRoY0Z2KXu10vKhrBDxetMhXW
rb0KD1nZ4sbW3bu63UCu06BXNUveLA5VR6cwKzNV9o2RW1pzV2cbV9X6PP4MsHh+amMa0knBqZ1m
4z3pNBkIxdK/yVTUs2ksTo1R9ArPQWL1pwbO9VGGihxunGCL7bwGCmNIuzTAelQQ/X//+9ljuqBN
FoDipKCb395pp3onTuGtjsfGDSpKFnGrneKX9caBXS0xUJRMGFJXZH3q4iM1VTyVqDHLaDFmz8Nd
d19Ti30EN8Fe9ro7sVP36vfwqXzbkqf//YeXRwsQrVlAZaZ9Ll+lMPxlTVjOoQLac6pdwBNJyy1s
xPob6SyyJzctwBqw9nwfcJ99Kp/1E2xuH4vyRjtsqbmt7dTz3zL/+9nSl7D6haoJPnEXj+6kQprU
lDewumsJHBzYQZIE6AXRZPHyQSkygH9yLft99pb1Bmp8NzpsFqkSbXzR1YFmrgNuMwpVpsV2rVgZ
87weUFPQ96yQTonyAhEQNzKyfxGrfpMq/m+gRaw3UESBJWAl+6mme4akObnU262i769fzWuHHH0W
BakgKhh/PRlFLw+4U6DBPM6SG1K+U0rtIZMi5/owa1tAAw8frTf0dpQleEeTYRwp1yNOOSTxbcjR
HLrY+P5vxkDXHnT/WU5tkcRrldRyykHXE0W7q2NFsoMEieb1QVbXS/szyGIvt1Jeluiqy34tqqOE
2hIEL6DbIG2s17yNlsd3FsqZZQjxIl3ytkWaM4i1IpvpwujUU/aqG8WBteQz7IzPJJS/XZ/VanQ8
ew8syyJtYKLp0Qg8gNzeBc2Nwtkdjqx24jFn8IrY7nOvsedy3Zbg+tqCQhdmlpVWoU+zfN5PhIF5
3/UK6MOGNSVaY9GpeJxKsJOvz3HFaQqacGdrql6GIR6EucSiQfalCJbXQHPB/cipIco5PUpudJ9A
dsVFqd6u/Qmur16zM33d34ofqyt9/isWu9SoOfSnAzL51Aje+0CiMEDnqZUE5IUk5kuag0XFWQaz
7j5+iwrIhamA1Nuynnlaa35mRdNZihZ/XV+ctbB2/qsW2zo3ctLVERSvOvSVhDQ58F7dC3XcTdG4
IdH3+xz+tbeBQ4bgDSFQZVvkRymrBhZXRPenFnybwMwgzZbmMjy449RmTCiQQYbFbxNCIKPqYERD
SLkrDPOrm2B/qvG0cf/F5NFxZnhAKKr6W3j67H7qjKSf5EibAGtO9lkobHjywkibmi7v9I3Zrx7s
s7EWYZ2HQyDFxaj7o5TuQ3SLk7QprG6CVQN8XanoP67PbbXeABVMXK+Q6obK32K1FT2dKFeqCV5J
xJM/02NzGj90u3faXYxcBIpYsmPs1RM82x/oDhT9l+bW/Hn9R8y7Z/nFz3/D4uRlrYhlIuE3ZBGc
vMenkXxeH2AtiKBczFAmAqHqLycB1IdGwO3KyY9ToEkk6QlW7+4A59nrw6w+Muf3JW6XuZ67vMZy
o9HGqA4mn5vsCBf37zktj03UoYWRomAIxdrnKIW5OySwb1pi3AZFzTay8tW+H/R6ZAViUUxF5esy
jIm0NrVSS2W/nWBWSivTBsbgWZnmXhV0XZspflcbxVFGoGRF08NBro9cksUbt+3akiNtB/UT0iIy
0rvLnzHksoTOhyH7odkgmGYyhG9oziwAqLcQjmvPxPOhFttnIFPSTCHyxwgyqTYAdIepoNALC36N
Jl5wPMxvKs7LjQRs7aTqIJoa2FJ4OCyxL0rVl7FuDJM/DrCAnnTISbzH8bOkn6rg9fq+WiOO4IXw
n7GWvVyWUqkaEzpBpqU6FKpVPM83U36bupGHSPga3VOHu9SLTsVDjPbIRgBcO5/nwy++JbAe8Vhn
jewTBh/o5LlJfl2f4Grb5XyExSfkqioxUKqxaQGt9HI3xfPeDksPwhJoajqNLTkB3W3lFmu32vmo
i7sW6p9ZqhB8QiXlD+Ogj5YUz+1kPb7X1C0VKHV1FTXIHqu/iQvLDTMo7ThpeTj56gTdwWp8Q+tR
tnTotxy0VlduKjl+AoCmtJSY32pA5sOnPZ9KK9cFfMnloykFyS4boRsVJxAYQLpUWUaGanRQsdzh
LYW/kxL80LJDkkjpxhZYXao/P365AyVUZ0qJdJPfmPe0RoLUCBsXplvmW3WL1TcxzPvw2gD4caan
LyIHjxoR5MqEl3iB1w1q34kTv3RHem/uMhcSiLEndtCbOWxth9XM42zkZZZbdp0m0gD7ITlUAZi+
Yg9patt8qA84ckdswY3HwhqhCELEePkzQ8UDa5ncgqkguJHi4oshQ2DBqzUEl2jgRyNNhDuw4i2T
6VfIOhf6961FJANBtFcrJwA6Me+hkQnwQUZAOsyJ9tPotI+4jg7Xj+bqh59FoiADB1bF8mt0Y6Pl
XVfIfhG/CPNHU/5o6i+ubXRxVhsOyO51Ak4PKn6/b9azHGtKEkgHZSP2FzKAHYOZE/2SHpsTddID
HJ2QeAtXtcqn+Kl4CJ1UtrZasIq6do2gpokW62wN8Rc4U9GArWIDfgINA7fQ2KeSiS8YK6NwP3Q/
zIIwj1ZQs48kctS0HlDA8aml2Q6v9Bes/7GMlBvYZx7NlodQNTe8ahpeIRGyCxN9X8nRzyaCDUSV
3BpZzK2ulV9HGUa2sQBnLB0aF3pR3+NhfEENv4KXeXwXKdUbHOLvsjC8E0E4WJPZBE7N0OechPyt
NczRMpPuu1zUT9AOR9lG9J9NMTyNzHSiTrlXoBczk3inBJlzJsfvPCgf8jR2TQ2wK6K+VRrwheDk
KXX/NSb1W9v2kE8rc7BXsx4CTsNrStvMCpTmVKmT1xLTVSUyAqEFXhJTQBZnDT80tMnhscLuYpHc
mWr+q2n0uyowK2sU+X6Y5ZzgzWZwTbOMQXKF6BJ7bOUPYeY3QVU+TjIN7bKmz7Ko3mVURw+Jyk04
PEwfcpXeKnF9ykkPln33qbYAQQ41SKGd8Ugl2dE4/ljDaGSlpa6iYsueQWSubVZqt2Y9/QgLLb4R
BrcF0dCO0kF7hF6Lq9GodtOmkixJVd2szxo37KTHWFG+DJhfWE1bP6Gs+j3Ukju9qQ8jpRPk0YCi
NCIDBGltIxKsJRNQWsTmkxFJ6ZK03OVGq6qlOfpp8ivAOhH+wyyfjEnx0o28bDW8Il2BwzYY8hp0
Fy/DawSQNx7bdARQhPyQTCtsrcLvfnJ/ZvcK2xBP0b72SG1Fxy2U9doNONeiYa6hQQNKnlfh7JDH
bOCiMiUIWvKdUQMZqm+BAdY4Gwwp2Uwtn91sllXvpuAaNKCN0e+P2n1xkKzK62/DY2oHewFpsrva
k0/tvtx4ta2+otClgDggmjsy6GeXM9OAHchyYjCQz+LYhntkaNV8eiMd0t6Ec2LLnVpZegRbNtim
3TYJbz2l6O46SX5XK+FNMmCxJPPHun7JZbpvlSqxson/oGSqvDwGyxEX5lsiD/nr9fi+WnAAsAEh
D+036CEvPgrTFSkeOnyU2u1Ky7ht4AGR30qu8dx65rf2UN+Pb9q/uFTOx1y8cgu5oGMo8JU0+UYE
mRdmd5k5OHFCNs7V6pV+PtJitxtBWMrVhJHYbXUYdvUuQlFb2ADGWpUdO5s8ihnbsnzKAjOMgikq
+vBwWqTK2aAoaadk2AgUd1RaWFCxnvKb5xgC3T0qWJSklp5vuVSuPbbOR12kz3lXZ3qutMw3g9s2
/GLssU8fru+TtbMLlA1EaVA71fDf5Q6XM3VCeFdHP1TuRfQMzqp1fYDVT3U+wpyJnEWHtiZIfYqY
+SJP3FRI6NBWuJtMMsEcSuJ7M89OfDDujVSyOYXdokh/EiG3DvTyt+qda/EYKFZME+1oSFIvPmMh
lF4PKRn90k1fqxvFi/fd0+w93+zD2GL3oa/eqPvhpHxcXwSyloScD7z4krqMNnEE1WBfzU1hw4bM
E5Eew5sA8UBj5eDpiTLZQ9XjWU+iJ4qc0MYTZjfOkMy0/S5qsMYm+SbhVQ1Oqs6hpKi4RGv2U89x
0TVH+M3CUAwexHo9RnYSkzt0xG09GX+OpPN5ov6sROrpcvopy5pHRp6DcMS9LBkfC66/STG7Y+o4
eNcnPp/Dv84NQYSc3WxQ/1pEITkZcr2tBQMEoT3WJae2Eui7yOzeBoAi2jE6ToZxCz3baWvbra74
2ciLWJSUgQ6Qesd8+L91bquVidtQ+bGcWOzmUFS7hyC4fFdrY+yhCPo5psUOXgqniAyvEJOXvGYs
AleJZdUyhzr7rsbk25C0+uP19Vl9IYNM/J8FWgQyWB5pkiTh2g5fpXvQs/pd5MmHbrSKz/y5QHsy
+toCQ65EFWim4j+KdUWjf/E87vpGbWBRDdlzQGPGuNxBcuRUjVtN0JXIAi4U/FQhrq5q6EVenvsg
G1RdRAYk6Iv4SY+GU5mlWzr3q1PBswItJqrB7WOxvaSykIRm1MRnPbG0EfrL5ksZ/XN9cyBjz0ZZ
bKUKznKaEYB42LLAA4nJCvNfgJ2AdlHYSAcODO+769tibe3m2i18BNAfAafxcu2gTK+mplCp34vq
q627d32I/7lYNBLSP0PMP+EsLMdGqE8lILoQcPoWpbXTA3E1mHiLtVsCJWsf6XykxRUjxd0gshIS
owRvGT08geJhB+pWtXDlQXsxn8U1AzGqMOlrCHqNhu4N6M4xpT/paXzH+q168NaEFrtOk+CZkNW9
8EEkPpCidmqSuBxDXt8EW8Mstl0eNW0yBlCQmCJox4RQOh6gnTPK++vDrFWWL1ZucVDBJpmqDKwh
PyM2KGbUxvsvPoJjaIl0z1uL19aWeOD6/qbwx4PCMViGi3t4MuqkYkGHFTQ6T2t6e8qfrs/q959Y
3DyY1Z8hFjdu2fO4ykAr+42EaO+ixqWlreOdje4mv5u6UzDs83QXPcGa1Ruc0NY0p6FW8pIdQ0+V
LTytpeBVqF4DsRMw8V7MTXbs+gf+8xMXp5znaPpVKWC0bZdaY9LbfQK/4GyLnTrvk2srsTjpkNPr
YxiCQ1Sl7awi8FRcbmZkSxNoEUlkyfEWw2blKOIhaAJp9ZsztJS5K1MuwFuoEb1AjShYZlVRDrWg
zyraqNWvPXrRKzchvETA70Uv+TKIGaLmQZBxiCAM2q4uzaPCSkfP+84xcyV3BG8fagWhRglUqPdQ
kPigxVJ19E6k6nNXZsi44JsMloxVhdLG8V1dhbPftlx21IVZnEFMLINzJu8ekqqz4FA2bbkzreyi
izWY//0skKtNMBVTWOP41tUsyuzQDHCbdiN1nmPaYhNdjLIIry1ajIkRNuA3jnsV5SV9EFYqfRt7
DcUZ07l+eFenhKwItVMFMuhsEWCBpwT0GFVkX/CTpt0w7abINyqTq1/nbIhFcIVFiZSUyQDNJ+lO
Cz9+sP6p29oBW9NYBFa1DZgSDmJWE0B9qnuAm4dj8o/ra7USSlGd+M9a6fPL9ezzV2EclILlwp/i
z0D6OU7tRi6yMYslTyLMx0xGrY76JSFeHYxWmIWQPD5cn8bq/jqbxiJcA8dlQEQNohXS+KQIFcKf
AvJ34PumiaUmzP3vRlvEDa4bfRto2M2kj/AiSa22+hbGT6liOuASbwy2dsFefKJFJKAi7ukAhKLP
stATmQHKdmVTUrWWIKUDhxQHMJwbShIvLMsTLoKnrgJR+fqU1zc82o3wfjHoX2iHMq4Bqug16CgB
pZ8CbS7XuHqD3B7jZCOjWNsxDABYHZ5PKoBMi32fFK0UDgMy/8C8083eEsZ7Nzxfn871MTDa5baf
srHsuAzNNCjGvJAYSvE0va9Is9F211YuTxTR/n8uQBpcjhMD/B+FqjT4QOm/UDL4gdwd5dQsLRok
LkC/8AzhNhu73E5SiMmwIf7qDVZaWZr5kDFQ8Dif/KBsQEDIfpuD3UgRc6tMnrmQldUEkIMepX5H
sGCgEigxOgGmV3bBN1Rt9kYKNb8x7HMr6doHvWyQmvHhPgwCiEhnraeX7UFvmBeQTIbj9ehWUeuF
rQoXBEOkR1HFPwM2dGCDGf9D2nct26kz3T4RVYCIt6QZVmJFhxvKkZwFAp7+DNb+zjZT5p8qe/vC
oVaVG0mtVqvVY4wTaerJKYvkNrWLx6pq8Dw6H+1edaDdEj1BEDG5sewlPVZFV52hSwry2LaCMpbS
1n9+9wDkCs2HBN03JoQLLyfVsvMR3ArQ8mVSh0cBcPr3N21OHovq6194CdwQ6r4ATQOCdWkIhYce
u28Gfrk/ZgxlESxMBBKt61b2QjCG8a8V7iyJFrnraxMoaT2BdF9J8wdJq0VBZKcCCWFdiKitZIho
duSG0o14RtP0SQvnyjpnCQnlyHYbqfHQPO0ZeCSuAefvlsLr0m/Xh7cXObaWueGlrVrXZjVr4TIX
Gl6vJORRUv1dQu8FalfWn7f0XoyTCx5Dm4HzAc044UxNMForDqP9cS5eh/4vYBW2iU5LpI6g7kSF
4tI5Cs1I4lZWWJg2ygHPh0GbMz+iAnbHvQCyIkMsGaebCanOSysMfY5dLydATS7GQUnM2AdNx+wm
rMjdTErBvporutsUeKG7vmx7jQmQAARzHh5OUCDhOZNBnoLvSgw88SpTADmc6agmynTEnejzjBPQ
ra3CCoZZw2Gr1P5kaw91r990jbwAQ9MEHUFdm7D4YKva57E3JifVZbTeUOCOyuRxJMNjasbNoZu7
IjASVZCg7QX47ddzh+aU2Ea0sIQBm3fW1GdTPViTwLF3rw9gSgS2BtIHJtjYLtdmmGxEaZSnwYXL
fM1NwF/1XNpovjHd0Sdu2fl97poDxLLNUPS2tJsVbI1zAyQQ/MT7/Lvx/9GQJU58mFzpUJytWPgQ
/nuQQu8YtiNokKD3gEb2y7E2tFCVqc/HUKdmATIR+nWpCsF72e+R4tIGl8SNdm3GNS3GUOtNJ850
30TrcFveaJXgWBYZ4hYuNehUTks2hu3wNYog9LQi/WfQ7uiqYBftThtKFKsSB9yRL5Z2qjS0+tCO
IYqmL2yewM0TAXhzfavuGUED6oogW3FKfJIhDQnTIaGEeYshN0k/LLboIfr33QS8/UoQjF78tabI
nR6EFVQasmgIGSucGhrfdDSR+YnwJztsz5d2uLNikFQjsWtrCHsLtCxQCYotyMHIX6Wu8ejygmYE
MBOthUbBLWjPIbbj406Nvow7ZWjtIZzk1gVGHrUb219S4B9pIlisnY2LMWqocFjgIkcrJGeriwAc
77QUHD7gPwUDiwNOs7WZ5VD58ldRj97+jOLxBM/PBqjceAGMApRiVaGjSU+TszcyRpqv4yHNk62p
PsbtcARrFURNlqeu69T7uJ5KwZ7eaX7FcHF+QeWJAGLDHyM2qWPVQgMzbi89NFTuk0UKBnKrp7Vr
L4MTp/ep/mYdx+rp+qbYn+eNYS5A1lNRqFkJw6scs2Z53UPtSpApVtEj5YuZyve2CIGKPA6CtdYv
c8uaD7mRzSM69OOxPAEjDVxiUvxEPlL/RUhBUf+dxh7NGjwFoGR06EvMtDEkswQ88PfaErno7lDQ
KAhAjIWmD95nDDKqM3pExtAuP3Xtp4XGoLJVBMPY6TCwQAP3ywoX7SkS7qVL9DFUD82pvZfvyLG+
MzI0l+PExMDc7rU4iCLM3kbHcxlgPgYxAV1Zh74pd4CXWKmWqRohp6Me4jbzUTPwpzY6LuUgelLY
C8tbW+u3bG3V+tCokYqwvJiOYr/MtWg0uwsFPASUv3Ebgp7gpQVjUAYp71M0Ci6pq+ZvetcEGq6R
gp1krIf7ZfUOS4WWy1UYVJNxDlzamReJGPPCxjCSZuCwzChQ8vaxltJjb/bHUo6OVRl/K8rmpBXm
c7RAMnUcZNm1SHqYZ+sb9KhOeOO7LePiqET0nGlK78pNdNtpYFXTqxb6yfEPU24+Vml6L1MCTsmU
onlZZrZrFCMKk0QFOL+p0QYLzjh3pMm9kbQ/sqQ7xEX6jNaem0HJTzmxHso59ueiv9VJ8ToBLpHP
zXhTSsrb0EAkowVYbWDjcuimLPGrqZRcyJnn6HcqTkC1BRaDZHMCkrNbyTALf4oStF111HKHqTjX
wBlBDvXLaNUfaDv5Ge72ThGPsTNO6YGlWVDNDJzZBXVUcOXFsnZrW3ZYgcI3RRXdTUG7PFPpBBnP
23ZmRzTDnXM1e7BqNZii/m1g1jPgW5/HPA9TfQ6UaAqaTH5oYhAHQng59tAYu3gziT51nfSztehH
NjbeSO2jROvbjGifoeRzh/xaRbbdtOd5YMGIpH3MGnTbybM7K/pBrYkvL9a9rDQ3OWnPRV/djpoK
6kBTfkYIB59O3AZGBqRJVfjgDjz39uRXiv2QQTVFtooELOR5qKMpqeuKe6NBvc1O0rtUVfyRqqcS
/TpRjuOlnD8uyhhUmvVIgat0gOMoHcz9RzXrkaGiUWGc2WcIMQeNqj+RdDijTexGqfEkOtBjOurP
+aieJjbcpJr1QIl12/emP3a2p8+WPwxgI21Y5kgJyNzMybQcvdH9XB9Olp4JTpM1weF3AM5q1AAA
z4YaGZf+6kxRK7PQBrwUFOe01G50A9lJ1dLvkCt9tJLleH3P7e1sNHyA7wp68Litczs7xX5opxlB
vkFbqzkeocd6NrVEMKq9CIW+c0ArFURDYEMu97VZ2kmiFQj0Q1OejKmB6unL9XHs3JFwc92YWD9h
EwSNOQPQfCjRwVuNTpvfUZrcoHP4dpzpXdrRh7VnPbbzz5DK9tta8qZ0+UaH3pcGYoJQTfL6eXhk
3XIQfNfeQYAbNe7UiJyrLtDld0VDZ1R5BkyODEan7gSlj8CR3LWL5xl3NzROoO4YWoLL/M58Y5ax
rsjH0E/MN9XpWUWh4D2OoTkYHzp7etCrLrg+sN/rBWuz8i8TfAZtDHW9KMsInA8AYrMS9JKERzTi
lzEoQAfrMEf0j8txlya5qVwaRnpI4I1hPhpP8pwfjUl+pSR5jIj94frodlYNq6VZKjpVcevm+zjn
SZHRim8M4Qxtqp7lQZT2LiG5P0zfr1va6TuzUPwg9nsDpIJ059JBDIsmyxgvaAA6aedVdXBonfSH
CZ0C2WNg/P7aijLlvcFtLXIJUd0apDAacMfIdhr7Q1fK/hDlceVAgRMw3lKJnQrKX3iFlrP7StG8
zAI/ZNNkaNHM7EOc117Z5g/RiudKlUn0ArATkjAh6GrC9X9FF3PBIrNZSjOZGuFsdM9MHW6UEdsl
BbhJMPM7sfbCEBcyplEvm5SibVF9RJw46UdyVI4gRVagXnA2D/a58ukdHtRPQoG1/RX4NUQuOwRK
vwP4O9JDwIPuIvsJl2oP4ouOZfz5y/PqXb8srV+yCYuxbeV6FHVGyM71W/8l+9QEiepOH+K78dyD
SvXch92Z4oT5oQgKY7tjXAvACD9rHOL8Wq1iG2Sti46XiIMFAcui7lw1em2JSOV91182hjh3bqZo
0vSc6ADvf7fSG0ZPFnhwr/vKrg2ora0NmZD44B/wUwP4vkkx9LBY2iAC/FaRSzDiCh6vRVY4h2wm
ZLvJ2KILEZKCsf6sg6BVxsvfn4/FVIB1sTEesM1w+0tFo6tF0E8ZZkvlKln2SBbzLaFv163sbS5c
HVGNklF6AO/QpeOZORTdmIlOZCkuvKnN3JLd9ZHmjhVzUxHqdG/iVqowwLUBLPitvyIpanM2SI6J
A6lvnYAqgpnoEaL+9THtwIRWibBfdrgFGjt5yHKG0GS9Ug/0X2jn1nTXRqU5d6LvCIfkgFq0qzq4
7wWl4oMDyTz9eV8kPgICV+iWx776/YXUymq97dCorKMv0sBLSlaSAPSBgtCxM6eo8KmAS1hokUFq
dbmALMU7YG2P6I6pl7vZQLdiqbanohsFTr+DQgP67JchHvYWSU1CwUo/I0Mq76dbdj8+40XwWH0l
d4urn4mfBtmdXrv5w593rsEy8LMqmPuAoOXTJJXOSzk2hRbK6qfUDK32UTEFUXB3FjF9aFbGL1QC
Lmcx7pOknE1rCtPqWS2IEw2PkJQJrvvl6nbcpQHj+GWEy8VyhaYdIHRoremJm8TAsDUG0JnXjYhG
wvlDoda9NOBlLbT00mXp89LGPnoTBMFpdyjgyUEvKZS9AKK5nC/0f0l116OLYxymL3Fa33ZF6f3F
QDYmuPOCNIwNhYmGp2T60PalI5U2Jk1U29qJf8BU/hoIF/8aPOZ1I5KbUJJvS/ptoHp/bmryBlz4
jZrmkcAFdldnY46LTFJXt5hNNGGqevrQL9pNQccMD/aiHHxHBA57ZmNo/ZBNQmHpWoxXcXUKJerm
b0WJ39SVq3bVpwlS1wDW6JTeWZKz4lwUV/UAC+8dI6CH1LM9EaRr5xYCWhbTQgMyYshvffuJOavV
kpRwF4I+yCWCfEHsULzmqKpbM0h5lMe/cJ6NQW6rKQBgaQyI2lBufnbDz2F5Vln6Fztt5U0DFxie
mEFLeDnF8mhKkoWyTziAJsiVy9u8MFpnSkWTt+czWztrBrdZSki251E8wE4MmV8DVC4KyI905c+x
23jG2wyHC4Ftn4xJPqOJCZrTbp18ROA4kgaPYL3ofN7bc1tL3OLIbbJASZpqoNC5nXTVUVrFiePZ
AcMIuNoT/89dYWuNC4igty1BW4XOXTO+VztUEpNQmzVBPFzXgA/tGyM88H1l2KF6BOp+sHe6enTQ
QKc5dt8SVXApFPgCz3pTZKkEZdAOG2kC72n8I+1eUii5XZ+xvaeSrSvYXOg1CzysLRb6qdXH/md8
rIBoyt16ALi69BJfJEu3d5Zs544LwZqd9dPEJCA7oviAy96pnkQAiF2PgxYnEKV4FcWfl1vIKm0E
nRxJEivTO22o/GRW7kA77Erz8tybjeA9eW+VVKTT+ip4A4YC7nQEu6tRKQ3yz2HM/Typ3Bg3RkL+
whdAIYfiB+ppSHe5DQu9jq6uW9zcQLZ2iMC9Y5KDwiyBM+x5NrhqNCglr5dEPsrVsrpkdY40doIs
Scxuk9j0KvQaDoQKDvx9S8gl/lkjnuVQoVOX2EOF23ZLXFyxPImCv1iBmoCh/EVMIHh0BVGYAswS
DybqkBvNUdHqoVX/qKIF3XWG07UiYtI9NyB41IV2pgEic/6pE0gRjZRqYoSEGDdNz94ABHsxe/PP
623AIKI0pYHLB/gozttYAn6ZluJWBXVbPx8qp1ZBcKVXnlX9xamKdx+0fOA6Aw6+dcCbk6hpOjtF
7VYLSVw8o008dTSansdB+4s7DXBe4CxU8YoFkq9LO7k01Ap+aSEeOwKA60Bu/NSpuWA0O/6G90Yc
eshMQF7IFw8h39vKPUXboEK+Jll1qulr0pMgbsfv1+Ppjh9cGFo/ZDNt+WCbZVEpUDgtIEkgZb4N
zUijagVn0E4cRf1aAQ7PWrGRGjdrcqlqmZ0hYW6BA4+6j5OoyX0nil4YWD9gMw4FoMYFvCKIonbv
KtPsqsXganLlVxQ3wPF0fdZE1jhn66uE0SnHUaejF5XF0RHVI0eVMz+DXuosIlkRTR63RsMCqe+h
RZKlWs0ZMFpPbmRBJN11g836cPF6roYMCEe0TOvZ7Oq1FEQ9u0mV1+vTtuvVGytccrWgvWIwZJym
LO4gcgRAjmz4pH1aiODKvIM1xc7cWOISK8iiqItcIMemnv7NTtG5ArcAg/s36pehBGUovBm6IgIW
wfB0+dIH1c5KNJvVWljG1G3A+9OUjip9oct/dAi+LmpbC2VLiSQVz3HPLJsP6B8U3SBEg+HyLFIP
EuR5MIORLN2vLFNOE3V3FLTvqhDBLHBw/jCakr5NrBhd9NQe1mZv40GZVcFJtL9lQYsM1hDg//lH
NFudCwMsiBhPh3aXuvMr+6aN7/Om88uGCsLd/uT9a8ziPGFWSDLY6wItFTpG8OZuzKZXQnfINpLg
+p7a37m/THEnbF1aNKrmdApz8kkCYj4vB4+NP/+bEc4ZaLlybCiAdcwamCcgBcVA1w8imz8/W7Fr
f42FOyVoOmb1mKICkWYqoBR3Swk4Wf/l+lh2nQ1EdHiSQ34KxdDLXVqYaWVVK+m3Pacv5oDX/QQq
gH9hAxT5KzU1np94kUelzaV5BClQ2ESjn0pgzEA7pWiH7lC2IMhtrHDhVMrGMplaVC5WwSR1QqcD
AA0v7Ed5aMGlR10CyqncQ83zMXu1XxK0Xzv1Q/qc3Yni0e7e2nwIF23LTFr0iqCul9gohimJPjla
PQ2ONkEiIItv+0nkKbuLaNgoYesG6r78XXMiPZi20gWyLEkNyMfYhlKnfby+iHs7C1zbwBGhkxQ5
5frzTUqRqrGq6yuqv800txjPFUCU5vJ43chepNAUkHqjLRucRfx1LJ8UIJKtXgm7njld/CoZkUtB
uCJCNuyVyAmYA9DGhqKo8VtFSJFjAF7qhsFZ6nvjbb4b7sjiseRIukN5GNEFrrvR/AY4cKSdKuHZ
uDuZG/PrPGwmM6nj3pKIDL1CxZgdI2I3cls8K/0oaFvYa+LAOHGrAbU0es75s6RAz6apl4ACJLfx
l3p5kB7WjglyjE6GFymeIQXQaXkbQvUmEdysd5cSlxxc2WRzfbC6HOKEi/RiZR1D/XRIHNBtPbAM
JHxlVYcVHuj9646zO6EAc+AGh64V1LkvrUX5hBYoCT31ZRSBf6x7AOyhAylE5F23s9f7iDCGyzx8
Bt0MPBpnyUqjJyUM/cOzDzQ1OOFBHe1qjhrUnvyVzAe9DkTJ1N4OX5nUrVVJb20avByfbPf5pCcA
RcTLqwGIoKT1gpGt4ZGrixE4CLqbIRwNORV+BucF3GyTuXYK3jexejAsiG7SUCYAaWXfqyEWJKW7
I/rXnvkbji+Jqt5ICuzA+idAb24BWfTrayWywM0ZqurZCKAFC6tWDTLNZLhqg8Tpz42AdA07C15B
TB7l0yjKbIMiDP5gfWyHT6DXERjYYUB7p3X71wIXK8gAnH5elCy0n6ciAH8oIIjqaxaANMntR4fo
TvQAQmLjBj3FgsRtb1dtB8fdg0orztHYL42gPz5BqtnNs8/5Itq6e8u0NcKd20CXz1auYXxa9Wa0
sTMrIl3IvY6glRnv3ynkfNuMJmlIJ5iggPs0jQOxmSSgDvXBsDo4uZec++N1txDMHH/5aaS2ahQD
5wt4dp2m7e7zWQObcCUqAAsmj7/7zBAhrZuqQo++MTrJOEF+VqSkIjLBZbtaOiy1DI3okEqFcaNa
MtimtFGUuIuscMluvExlThYskW50t2XU3QO/8eX6mohMrD/fHLpWWusqHXMWDrb9WMvxN2DhTtdN
7N60N57Gs6rVpDTNiWLdpyA6MDAFHUt3euxxB4HCQO4NR+tz+fW6zb3AvTXJxQc6ZCZQ3YhAbTE5
ZoYYlNFTVVc3nSHda3b3akqjKNkW7SgeX1tB38mkKZaLuaOnvVWQ0AzABOqCafOJmm5zED097GZs
kPFcm2pR2FT4/n8oxhXWpOK8KJ0b5qOIMbHggXwt3ZXSV3HTT0PqGUf0Fd7jQef6DP8fIfiXbW6K
S8UY9FTGLgOd/RRMXn6MareAeKl6Apus4Sju/BwPKKNIgcDy/uL+ssxF4E5fmMksjBo96UfNn3+Q
D3Hurcw1aHM/d+cySB5RYbM9MLx5AtvrluMzAh2dbnixQFIA3MrlfolndKgrKny585SgMPwqGI+j
y7zqKQE97DMk7QTHzTqN1wzyJwFVezNWIhw3YO6mKpTppdrtkpMtVHXZu6Jth8YdCENptj3T1+QD
6nxxk92kLXssRzBt2/3rEDWPgqncDT2/plLlKiBNJzFolsOBep/5BpS7LemI2vwBTOjn7HGWHdsD
JcB1o+sY+Nk0kXnjOQM0BqA+vFw+tesGmTZIGeX8rMw/iznosruuftDnNziVS9CXed3g3qRuDfK7
ZCaxVfUIRCDPc8EF7EzTV8osz4TwY0Y/XTe2uye31jjv7CSjznMIr0HY13Qsy7Va1wY5InomIAkY
VJanVwfqqjftByII8ntuurXMuWlTJehY6BH7TBUExVHiparhJE3lxNrr9UHuZRFbS5yb9mg9QW0Y
M1pMz01yv7DP8fzzuol317viJgbnmi0u4bOJHrxweSbP4EPqPlpogEs868zu8sf6h+2qDyZYnOYg
TjzzXHvVnUgjZ293bIbJX27KjilDEa+fAAkLQl8bVghimciCerkXQLNlxDqDhSJenNFo3EL6cX0e
d0/+7SC4BEYH3Zk0a8b4rrtSfNOP+SOANa7hzB59XECA7ooCtMAPjXXQm3wmmctZz3sElUK+V7rm
0JTlidTGUYPK5/XB7fuhBZ5nTYN+N18ktMkczWy2gX6IC5AeWg9NPT8VZiUIkyIz3CoZbRlXJLUA
uW4tB/22YDUdPFv7cH0we7hW9AGhpQgtmLL1GybObmNZqiKQs8wJQ6FQ8eOWHgHmeqXMfDLs2k0s
+SfLp0PEvhlxLHDFvZYNqLmsSCTAagHuXWdhs2y6lhpWxwBkBF93UHnpI2l8ihymP+UByYSJ015U
XoE872wHa1vFpbk6bqShLHCvn9LPkLaFcovlShaenGewD40v1+d2b59tjXFHQJdWkVms+NOxrJxk
+tYJH3t24/7WBBf3I0kplCbOcFGAjnwOfAH4yBbJrQ8rwGPxI+jd3qXP/de/SU62drmoP8W4aJUN
dhuNGcR2CtdovkTxTSYsW+zm1ltLfNSfR0mRZiQnzFWCxYMmjAdaiuMQAP8cFK+iHPP6mml8IQa5
rZ3oJo6zrIi/NUn+xa7z4L+4BShBL33QsJmZDCulR1yd5/pxhALWdQOCOQPS9dKCJEOQ2rbjNU/u
Tr3DXodV66rzCdTE3O7RDg0hz/D60fzB+WuZfqP4r8w0Tyvoy8Hk7M/AoZ4tb3TngPiIXqLGatEi
rT/fBI20Sjq9jtcEslkcat3HnSRIvndLxdvxcIGiX9Fgkozx9H58tFmALOBhyLzoZTqrULjyG1fS
3SRHB47TU8cSmV9X6Np0cqHDrMthMFdyhexkWFCvdlI/8uwvkzt7U+XNN6Jezd0L5Xa8XCAB508z
lBUMqococdv78STfZQ8RcZIPxvPitqVL/M6VvxY/7O/z4bq/7p10W9tcMOnBRBBD6wX3jw7HD8GU
DrIdLFH5/bqd/+Ow+f/RX+O5DTQ7qtK+wL5YLx7Fp/QR6bhbnubT+Bp7ojVcA9OVJXxntNg46TgX
tj1GSIHWFzhyHI8sSI5ivobdlHUzezyktzVVQ7LXigdzAapLn2z4avKc33VHilZOR8/cHHp35s/5
BKI2CNAEohuAYDe+z/pmoHppGjkxMKtRQ/zMpLlfL0SUswp85D3kbYzk9YRmpAGjBKbCoXrj2D9k
UxjFVk+7tmZcYGFDndeGgsPGuINUF/MXbzjYijvdpHfKk30XPeQhvTdu6A9JTIR0PTUB9cZlUIPZ
WqLrFa7zJhSRLPDwAsirOUCXO4WzuGvkXpJjhNpHMAjijWh2uXCTJ5oCfQ+kEaQZnZjAjcDlPaWi
+uz631ybXi7INKAZaGYDZqw+O6mD9TWZ+9eCGac+FVFbipySiylGkceTrCOmdDL0hFDyU7ovgmgi
2uBcZsLwBmDaEUzoD2AT0h67UxWUB+0l8nTZKe+M79mbGlBXg5xo7qQP6pPAvuCM4Msow9xlpLRh
f318W7zeXT7ovuFEjnWcjyIV63f3u7J2PE2cySQTAQ3uCdY25hMvf1zZIF610+qb9kF+ST1TckS3
ut2L5Ca6vcvabvb93OdmCiw2XOZufgNPh7ughgzi9OdVtWx8Fb/yCBznvbFiY1AnbZ5D7QYFZCP5
NpXma2uOohukcFRcnOnNsqusHiFzeTAO4Bd5AzDYM33Ij//U3VUOUDiP64X72vJx0WVqwYsUk/f8
TDtPt+Wjfq855Uk6dHjxEecTgoDyDvPZzGIzDmaj99jpFYVy2LFriJOVkyBqiZaKCyeRNit9ncI3
JP1Lo71UIiSk4HYFZO5lSK6mVMtAx8vC5uMU5PfJp+VUgFLbsW7Vh/pWAazLYc/sKOIyFoRJHho5
qGmcSRlcsCM/wTftgF42yDNQxkjJsyCGCNaJB0fGqAwsZY0RJrcaHFH2QQ763B01Z/CSp9gFzvQ/
uyKPwRsGqHbFM45y3fpG+tZpjQ8pJMcq+Y4Wb+Z81NLsoGexQ5jsjpBTZeiWvD5swVFL1si68c6Y
TnNSAKgXZv3QhfKoy2416c92Qr9nKSQY9UqNBA0guyZB9QCyNMtQTL6qRytkFvl6WGR6+WQp9Abi
I59bOz2b6fBtVEDWc32I3MJCa8QCFTw6JICMAqSDb2mcjGRq5gKS89Mk3zRkyJ0x1R9GU6QTy9eP
eEN8O6PSR4zUeSOHDTGeU9sGnR4JsrTyM0peWKo+RiBDoQMwGGn2mk1j5V8fKBcE/mdfQ5sXsAq2
xXePmxPKSzZJYH+pDlKfHRqtEHCxcmv3mwkuWuPY01JqSEtI6IeoWJxl+kbYg45XzERpBevGJRX/
2EK3F2j83wG3XHFA0iCPreS5iotfinKO7bPACPLgD2/Q72bQVKbr6EYCrJE/5eShGaI5TpawJZ9A
DuwknSQYyJ4DghQNLTqgOAaCkgvOrCzpqKQF9CYXcl9UbcAG6SECceT15edi5ftAgOoAmQfeddC8
u37GZivnlrJIloS1keXcV7H0iVKgMdSI3Sgy7b8Yk6arKqRbIX8GJc9LY7Fh5WMxVVDyxkPnQNE/
3kG5rhEV1/b8bWOGD8p6ZZpdpdU0nMBy4SeV+QwC0Xt8V4sasOWlsVT9xSxuLXJeV7PZiMHKvoRl
CaYQHDl1jeJN/qSpr9eXi7tgvS/X1pB6OYP6aKlNB87SkDVvNuQCiyo/afRj3UO90GaOpf9Zs+3/
7IEfQoasG9o0uRXThjw1syVfQomgBrsU7LOuiDpc9zwdmCIbzSRA6P0mv46HhkUxSsivl6bsEZv5
pfytMAQt6nt+vjXCxaBsggROb2E7xWCqcceaMPCVVy9rk6ObRH8oKPXPtG2GxO2qJEuqodazJVTr
H3r2oDWP2iRKgkXTto54s3NBmtWhfxFLg4YCz6YBawFeKUTxVDRvXBiSjQl6mVNFw3yo3Wy5rVGQ
qRft1FSDf921dy1ZIFiHlpiBwvGagW/G02WRtDADWozdkARR/dlEDxLEjnUmaIR/3/6bVP6fxdkY
4lxBzltWl+8MndUCpq+Pc9UHmRU5k1a4i0G92n5CmHIKNYcW2EnJURdizDXbMGs+RFXjabXmLp15
M/SDX3eP+KczG/mB6a0LhdxDnXwdWHe0oMOmNODSy49S052uz9X6ideGwPlXNkRaxTKsfU9aX6Yr
u/nLf7PAeRfaUqO6yLBfrJjdswUSAm0v6inY9eDNQnC+ZUGrsOsJaCvzEiqzBkRRFeqySdAaunsa
2GTV2yRI6XhFW3sgKRrOojkEzxtIJn8wOgJeobhV/BDL9G9OuF/GNO79u2dARkmF1IedJr9YUe+n
ef8lkSyBmd29YhvI2TAiW+Hb54G/azUcNzRkAHO0+gfKbnsNSBj9DzUJ3vcKEoMVZrqy2pjcEkVM
YWVjIZB1MzkbGX1pFyaAM7+Dbnln3trgbokZSD5iOZFpmL5Vnbfg/QPv2w/LkR7lEwGbpkMBaz2g
fOdCMaa/Eb1Y8U8Vv42RO+Osus7VRMP5k0vSi2FOGi4zqukpXfYEQRXodOeRIyvtnVxDK7uH0Dgw
GJBISKjXg9cZmC0lwEJ1zkzKNyv6mzxwMzv8/aAppLzVK4jAo+d90J5T8i3JTEEhYG8jAr2AbvdV
0xS46MvQ26bRMkN9Gas8gh5UIU5O7yTpbw4s5MtI/1YNd9CUX1pBB3XCiI2gJfdvhnZvNj9UVVBT
3IuLOmAlEIRDeolX8UsTs97NpgyYAriC9LMZq0dDFrnr3tbbmuAzsKpceTlgopysm0x6AVzmPGov
bfLpegAW2eGOw7SZxi5jCI7lsuAcAsdphTYG5ZZSQYq3u/ibOeOOQ4N0BettxJI5tz8so3lHpelV
Ynn5N05GFBV3dzS3Q076cm1UyWhTamkdCKu+Kxa4eeXbJRZxLe8OZmOEO7ayUWp1xpTlDyS/RCa4
kMj0UeogRzuHoJwL7BFV1AbUUe1fnPAoPUDwFjJLq8Tq5WzFVVMrQ2T2KPLkqH7r1QxFmIYJ1mR3
v5gqduXajoNb4KUVs9SoqpeQbZ7i6TCW1tls2ufrfiwywblXAbGDJOla0NlpP2WpA4nN3yTbIMr7
dxD8VMV2T/ppmMN0UN0Ob+elBoiQiDpifxyAPaEeAupfg4tehVVA5g3IuJVjO7Dq8bg0sSAz3dvy
UFq3wGdq4g8+etmlRCuw8s1hwcDklmkqQGvFXVsOIEKIwJx3fWH4Lof3cw+ltBUgBwlrMMhfLn6e
NO1kJlofQjJMdtBvdpwn0nrg7tfd2NS+qRAqdy1UHvDFgc0QgtSeurFu3JKYiBgc97K07cfwSQBN
TStusauWOTsWKiDs6HIr5MKR7Rm4W0E1cW8PIwZBtFgDkEPmicwb3DN6AvGv0DapW7+zUaM3If94
fYZ31xMqS+/kHCtb6uUEqyWN5iEqoS6f6bNrpx1Y06ITg2Gfyn+ok/zPaoIMBsBYZGvKb51ZWieD
BRNDmvvOm+PS7SbBibS3A8BpA5QaWSVGeJmbNjGNpewxHJo8ddMPI/l6fbp2XWDz/3ORQh+UVp/M
GpGiIaB8/qhQEJPhryl6VYki8P79wWgg+wATCMjMue2cmI1ZyMsE4j+pBnViouGiSf4i9BnQZf2f
Db4OVdtsaPQO5ILVDFYo86OdC2aMf2D5Z9E3Frh8p2CKpKYDgZzmuTlF5/gm9yFLDijXHBgfJbTX
5l7kitQG9tfp17DUS7cuMgIgF5MmFP5fR/1WUz8kuIUUxU0hfbvuEbsbCBc3lIbQ8YqU7tLS0LTo
aCkR2ak8OUOXOmZlBKpOPS17/G+WON+rZy1VIPU6hzV9SvVHOf1sZE/NKAg7ovFwAWGs5HmYjX4O
dXowu9EBptAtVFQU5ML9b+NZv2RTTCliEGPEEOYDVe2XRT+CsspTzQfJFqmD7dUjjc0KcWdI1E5D
w2qMaDbzQJ+aTy1VKtCPlMd66V/ysf+IApvgQr8bvDc2uaOiGK0lIhLiRFR1HzUqvVh2EZTMFB2Q
u2Nb6Ztw+UW44+Vj27pr1GEC8ami93iz+KihK9RWXQJEGfTkjOnt+pK9c/nz92DwUv1rjxsX0rtR
imSsmUpxXDBifqiHAi+IlvY8SNGLmpeZb0iVeWophCp6K/qoDHowWPbj3A8AmCtF7MhMyc6dXiaB
Nar615mofp1Dp3GE/PGrIic4ftq+fk3ZAuG2ST8t+UzcXGvZi/b/qPuS7shtLsu/4uNV94IukuDY
p/ydUxxinjSncsOjlJQkOIAgCYIgf33dSNufJVqlaLtXvcyUFAhMD2+4715VQzOyGRX4xPop9l2P
7QyRvGiM7zNIYERlW529N39teM0qQWm1p9IJW1KeDKEnS13VN4WH/jB4KqGYdPQxFe5j4gPqx8ie
JdmiTsfros2eIOrMgq6lZtQY1j3EOESQifS6q8mm5OV6VKUVQ/LyTKTXLHPHv+/SLInYwLWQkvSW
jOSlQSMa3sIIfcxRnedToLXGN7fVxrA1p31Xlu2F5+LDMwc/yUUm3AI6c/ZcpLk7ys5y8FzYt427
q9xrcem1+LASCFbJP8aY544moXtdr4O684xFpqv66xmocUbX5ZtL7fQXpjMP+MchN5g+ie7kqmZf
GfTRteqrrO8vZfg+fGX/nBKZGbwm9Qaeg0QHGT4L/JW9k535ry7szYfv0ZtBZraOG7IBTSYdT+7w
UJvrvG7CjJ2G5tHsVPT5Hb2wbnP9szItxVAXowJwNg/shoUcEmvCuuA3XBplZggKR+pTY/jq5EBS
MhgsbylaG4e/7P5JcuntkZs95ajHNGrq0vEExtjQalhgtTyAQb+wQxcmNK8xW602tZaGY2CZ1SZV
iCI8G6yzsDivn+/PR+cNWSwfeTeU71HTfP/sVflYcwwF1yT9QhN/Icxs9fkIH7pcEKVHUG6gLmvM
cVym6M1JwRwAZljcy126dbd5dCbsBwljPKJPYZUHfHmpRvaR5/Aj7rR0m6BeO5uYmgpLMDV0p4Z1
AaF40elB8/KNrNz48wnO9T5/+JRwucCUi8I2Kn4zp6uqSuBZemxWvu6zPflSahuexVW5QaVM36Sr
blks9T4Y/SADWK6NyHcCfeYRDuCqu82DYuFd+EZz7bq/fKOZcwbZYsMuG9WdqNmsSlfZQQMC/aDT
knuKLt5AFHigjV48FH15Lep8/AfH9+2KzBY/MVSD2BRMspXWhaWoIgEOMlteSpDNkch/mefMkIHp
RzKrgTcPSbIVyMhdqAzTsIi1WIKwNCzLgKH/AF0be74EZ5i55ftLTAMf+TwecgHg8AL04C+8HT7T
TBeaysAiZ9ND0Q5LPTvJgSygXhn0Sbeg7Pbz43Zeu7nT8+eAfyHucCVkv1QDZ67QHii/xhsbaN4F
z+rDMUywX6FHy7TA/fneKkwk8evShJWjvlpnVF4bZnVUoML6fCof3FFQDQGvAUQIdA7mwg1FRXSW
ElwcYVcRb49F0gapqYIBamGfj/SREUJy2yEIiUDRBI6j9zNSukhKpiPYP3eLlDA4i+orEYEWW5GD
I0LiMq6dJfJUF8KKD1by3bizl4kxS4L7OsNKmlCcqZOrNKtWuS0vFOs/HsZ3ETmTc1pv5m0VecGq
pgJhPvG0hTKspdkAm6Sny8+X8aMNw9n7Y5g5eXNJOouPKV4LytswT5613IhUBt704VIo8eFI5wQr
IgmIDs67p1NaZmme6qAMr19EymJHbCp1n7V/P5UPIWqsGlIa4Oydo5JszW7AdG2rkw81+Az8qTrA
eDz7/vmyffDI2h7RgbBCVI64YZZ0yHLFs9HFsuVev1S+dnB990JN8AMz9G6ImV+ihmrQac+7c6rJ
lzJmmVymth/QtluayEq6Pl1/PqmPqoAYEsQu5z3CzGZnTu8raFed82dq4WzaF7LrrthNdqTLflGv
zV27kftWBZct7odn/c9x5x3TZMxrqzJYdyKNDKfJDpB6W6T+JbLgj1f039Ob4ycZbUu/GuBT8hxM
iTVQo/oXSz505deqf7BG/58Yijezmm1glUyiysByiV5zNH9XaKrsvYjp/MIwH7j+bzdtnpJ0E981
hdF0KPfIBW3tBSmHcDLlmaU2kupCfv7SGs79kJJarOagg0QmNLSSAYFpFY9gKYi9hqTr7VQXFxjX
zodu9jpifuDicxB2AqY8s/OjgCQvasugKm6T7znLtm6jrjUyfCsGZgRgrr0XavJA/GxcwtDN+xXO
zgicXPjQoOo4Z+BmQzdG2+QigclyjaC5JwsDw1hBElnBlIEhJaFBFeVfoZt9YUs/NJVvxp09MaoY
TKtw4QQJE4uc+tCZHvPI9IdvqW5eKhf+gPF+tsCz0Tx9SFMxIOfiu5kbNvVykoKtydBokcFBa2sD
VRWYFM5Yr3o3oqJO0EteHwpPaptRGG7QpebWRjvlyu1tO8hlH5gEErKFo61a0gJ97Wjfdbd4Qoqj
AqfDsJdOc6UGwGAZCgdAQbIxArNYCaoC4izwIpWxlbMpsrr8vm1aK9AqO2KtcZ+YZdR6LZIrifcI
Dk6y4tAAunMG6NUonR4TVmaBTNid5Bi/GqW/bNqKh9DTrKEA6NAV8UgSErtdJHnjBrVX64GqKgbU
kmsu/BZ2hwt49l1KT33B7ttEvZQQKlyAug5yEI0Nrc6qf6bc3QOT+ooDlIVViXYymXYFnpmSR/o4
Lf2cLAE4/TJqCVlOSVJHXtcaAS2g14mWn9fP7fal4zIz22pCO3DV45hqZhtD/ilIjXzlOE9AiX8+
ECjYPrqMf5xMyOzOsD19lvSaRn200gzipUw8BhJQkCTBBULOnRoGSmPimtPiy5h1aGDK7edW0Ej1
cGGaFDFikpEQPSs7qi+5cDdm06xSpJh7QB/DpgNXqu3oS5HWJz1DZGV26SY39I0piiMYBK+9Jn/0
+vyFa+wO+/hUCPUI7a6NLGg00v5eA4IjNFqvD1g/hCrL5ZplAKwNqLmWroiVDjlzu8CJLCpjPfXD
RjT9ekyKNSmaPbKN2yxLX6iFwpSRjMdKZ6vcSc0QXiykyRO6aFyy1ooc4kKDumeWubGlIuGoeWVY
FpQGPSuXuj9teV6su6nb+n67GRi4Ppryq5z8ZV+C+UfvFl6vjonLfOQzyquMA3Ei0gmad+DNyexs
pw3cDe28BS+ys3Hdej1N7RacKDG08hQa8lUR5Ca/VoN/KEWaxG4+BEWrjo4E1hu0LYxKEENjMeUL
4xDeMsQhbYoDA12qR9iyBjWPIiwetDKGmNu+yEhcUz2QcoqmynhSxFhDHn1dJ83C1oYvMLYL2RRx
3gN+VPRXBXZu9Dhujs+/DaoIW5ath6Lb+Xodl7WBbBDdaka6yAz7Cynytd5lsd5ae8q1K1KUCztV
V7lMoFiJvevZApYk7swiZCATzIomMAbcKnx/D2zNbQ2sKtIybWCW4NuHbRlsBye8ipz21qu6yLHq
nXTIQ9U2eA2yQwHZgbBGy/zZCC1Lpw3TCiTqlgs91TYQSR3UaIcWgi9QT7+ytOZQ2eC+onagN94K
tcXQVTKoCYkqawgFsWNhaEvX6WJc9phStWXcWnkerlpHVn07HlqaQ7fj1bDywGqckFtymwCPSPP7
voVwc5nENAODCHCKIR4TVHMTWIksQXVyz1s9zPs+aBFVE3QY+sZVlleRbn4TUP12En/Z5vr5/MFx
mALAsCJV8zvDuSEwJ4lND7DQoTE9tqkZZ1MeyGnd21YMDOzWHpIID+2+t4yoAzV0g2yFStMYKe/A
J0PU21lQ8j6UGt3YZh2L2oqm0r8ZRR7XubjhkKpD46+Zogbd7IVp4NEDt76V7Wr2WOZZyGvtOs+t
qOi9BbUn4MO8WLn60kz8k5hImLN03Ykvnf5qIAqUwzW+VUTrJJRjH3Lk8Up/L+nzqD3ZxWubIYJr
oEkNSmbVdMi0fymM/ThuTSDfhkSEOtMDVn6r/FfPip1u744NJHq/uODQ4RC4c9g191adsZ3SHVG7
xFmZBeoBQ7ZNKi0yMw924SutDxapQ9whnVwV9cbEuhptFyk/GKYdH7aNtx74nQ9xJmlcGdQLpR+R
9MoD5AiNwp73AjHiBYBycW0bsT0Yd0k/bDuGN6+yosHtQ5HxUOcH6b+k7bMoeAidGtPfWg3oTJtn
Ya0Q5ad6XFeR128qe+saC/BrNM1tMflBWu2ZsewQxDqsCnt6K8cNtSKLXgvtO3dvkcibGA14fuOS
R5RFwjxXcaluuYptYLltf1dWG4M90pIuxuZ764NUIONBw0nkeElceKvUWDi2Fmvt1kyOpdqn0NxW
QzDRHId/AQDt2D0kxp3Lbyd2V4w7lwJ4IEjgM+hw43qDzEhLgnHcMCd2IB5u3BXZvZHd+Foe4qsL
p0efbB02k7Wwk11ahqMERTmLlHJCUVi4Ek3Aje9GO0Sm5EFSLfL+Okce2TD92B5pyO2oRy1aIZ53
odM1AvFhglZaDA2ER2GdWkhaGsX1UJBolPdGo18lQxqntQjs8iDUts1p2FkjTkwV1+6zHM3tKC30
CCQsTqiMbJdvG3+IpjQNJudrYzihUfZrLr402lEUfTi5h7wE61W3FP0ejFiBJtqFD0FI6+x2VFl1
5ZbilspkqTRIHTHjCgKWr7xulkU1NFHZ9Ss3J8csVVt/hF6V2xjbtFDWxqjYY2LXB2H0X+ocRs7q
KFvkZrWQOm9g9nIaA7fXB6KrvulSNlDXzL8RNm6HczcK8K9eUGn47/LciezLZusPgCf6nnAC6bM7
2xq2zlBEXDoHbrn3VeEdJh06uY2kr5Ml8kCgTw3JC0Cys3UDPU02JgZW1dklEE7UwQIclv20geLN
vU/dq5z7FZQa1BqSwt90UDmb0i6Dqh/MQC/6a5vWcWaRdamxsPByGw8D8oGkLS6keT4MDd84HLNA
uwUSsyZ8UieZPYGnBt5jhpz5pRrApx4U3JpZqEaaMfV5grJTx095f5NAK1NP74f+Ug7kQ/fJdu1z
KONC1vQ82zclaTaZAys7CTJ9q9sDMrNwavn8uY92KVyaOYNDpo2ZBw3qkyuGby7VHkFgbkSZni6g
j3JINHqAIs/9ZPMvn4/74RL+GabNgR4gVWxbXaEsRIZtUZ3awQrVeDd45j+Jjd6MMzsQfUY6WjY4
EL3+OJYPnkM3TnEtYSf/3+YzOxLa2HPNB//rafLba3fsQNGilqVB4oGtPx/p0yOOKHN2KEwYN70X
GMlkrz3hwVRBIxCNF5+P8uH+/HGRMMr552+OXqMVigHfjoLaeJQUvgS8ZK00g9qnF1bu0iGfjUTh
vkuQmQ6nxpievCmXIHeCY/f5dD5ctDc3aRaaC48J18t6CAOa5GBxicfUXdptdyHd8eFcHCwXSMJB
LzZH3/iJxnSaQA2usfQsmAoiw1q0l6gzPkzhvBnl/C3e7E2qpb0PGTh1auldMbkB0UXU+3d18uwb
8sL9uTSj2Wlr/X4CUTgWLhuzRTWCTgbRwed7c2mI2QHwtaQcBwOmoMmu8vbG0y6RU324+W/Wa7b5
llfpblPgxmTFnexu4GS2zd3nc/jwurwZYpYUqVpZptzHxvstWgoLVLoTGTr6TX6J4O3SXGb2ujYr
guwFMsk9+q1MlcNlQt7a/gdYP1Rl/n2Q50xChUktl5gcwAoPZF7+02g9fb5gH80DFR84aqjOgtBw
tie9rrktuu3VKaFk75ti0wwpC3Q1XbiRH92Vt+PMNoaktpmlDBkIR7ODujvlhR9wCXsm7jRwaX0+
qUuDzTZHg8uYQ6sNq8aO0niu7IPQH8v0mMHr+XykC8s3J2IpWCmA34EHMqDlT0kn4AhW0Xt/YUIf
1VcdHaJvkLCA5gHUOt6bGqtqplwvyu5kJkaPOJCvaaMes04+GBUkBznqhAHL252tpRtrAHCymuIi
zxfKaknQ2gMHpQKcczKqR8iyHhqiIxBHHQ4eafoPWqXffdeZWSRT5/QtwzXXyH0HQAYnV1pVXliR
Dy76u0HOG/PG9o5oZChaoMBPtIBnmyN9WDWhBHjKbi5xjXywx++GmtnFXK9k5yBnddKaWyFfqxSY
3pu/fYzeDTG7hVANcWmSQsiWd+QLY82dVSf3uaWvPh/mAwv/bpjZJbT0qpSTZQ8nA3KVRPorpdzF
50NcWqzZ1RPodjCH7uxPJnegAAhssh3675+P8cH1fjuNOdqsyHozISU2RNn6Y2ZM34mLANMZcxoQ
s77uxuzu8wE/6vN7N+LMex0ynmqC5+g3WIq1PPp60DthA2bFIUj3XeQvx10ago78enjgQ5wY8SUS
nwvH3TLfH3ddGZxMSASeQOa9VGmxJ6WZBfXQPRTCuHAYL5ySOeQpMZPJ6lq4NZ641sfb9CK07sIZ
sWYGojB7t9PRjoj9+44O/UDWN0Pz8PmWXZrE+Tu8sQ+yE9S3dJxDLzmgOB5Qj/590+/oAFGBBhhg
E+h5vR+h5HZFjLpCnVArA2gpB2g6Dgv9dwTPfzyr/5O+1qffKjrdv/4T/36u+djSNBOzf/5rT5/b
uqu/i/88/9m/f+39H/3ryF/ZjWhfX8X+ic9/890f4vN/Hz96Ek/v/gHhSyrGq/61Ha9fu74UPwbB
Nz3/5v/tD396/fEptyN//fXn57pn4vxpKa3Zz7//aP3y688WzM9/vP343392eKrwZ2H9XHc//a/t
62tJWfq/f1p35RN76eYf8PrUiV9/9t1fIKrmn3vOfJCOmOf+o+H1x0+cXxxoJJxpjqHm49tnyiFW
tyL79WfNMH6BgAKgQsBqoJ/GO7cRdXX/28/MXyzjLApoQ6T2jMpzfv7jq77bsz/38CfWV6eaMtH9
+vMPwPWbYp0P2C2MOHgoAHtBS+y8P4op0NQwt7GXqRTTpsnSJAlkj+6vcBIMxPeO09/WrDG+8L6k
bWhIC90jqY+G0CBFJLNHzl/b9ry1ryE5ksooKVvvcSQD3aWex40d/o0ckLJFSJVuPmm6PsA6KT3d
uLWdPExFb6HqaRtT4BZK3eeDdmZXqkBSHBilmh7QRttmYW+22vNg686Db8uGBxQBzp1KTA+eQ6O1
d5Y0qjrQe1AVBpyZUOq08la+5ubUjrhhgxjBn2Q1GVSZUufZ1wp7OQJcfd+WPEFZgHG5GzXd+Fqk
idr2nsbhyghPnPSqpdOyTfvkRfLKtwMtt02IhZdT/aSbo/ZCzbHb16ryjMBQOnCEEGtIHtNuorf4
QAa5D68F97eu7NsuS+Tvhd2/dQf/q+9E+1TSJ/YT+jVen/qf6u8/3YgnQWFKnrv/D+6bjUfjf75v
h/OleG3ZT/unFpN8+ujCnT/htwuHPthfoBLuWwZAaWdI52+3zbCsXzxcQAfNXGiTxd36920z9V+Q
GYOAB9oRIF3y4yL+ftkM6xcDPi06ECCRZkPb5G/dNdN+b/sRw+hnh+mMAwQW9Ixaem+Zi1Lz7CId
zaMkOXiaihD6ayurkeu+fSYCbfHDd6lnkVXSCH2Rh0J3D6lTnDrUg7le7+qs3o9NFme2t7BtsZKj
sxAlC1FrX8myvwIhFJgr7aXnFAt9uFXuEPZE2/jdMqv1kA4knnwRjoRuCz+7Jo25buXIgxIgIFJ3
oYOefMNsr1J3WAwdvc3Bv5RDrKj0v1tOuSKJti46FC/lJlF5kJhu7OvrfoDoCMkXBloPIGKLbiI3
RkYStAnpyRIt0sdQbG9ONtAxBTg+RGMtPMuMWuTGUWAABGLIt03+jYJfjReb3LozGNIvxoYXCdRi
raVDKJzBswoUCxvWfO3IZkqGRcfRx1Z9Mxwgnj1IkAC62YmF64uY5Pays+ul1T2rmoWoPUYOBVdx
hrpdLTdt3y9ZVe+qoQ6d0gqHamOpDuCnVVnoEScZKs49qNfrmLGrsijhJ2Zh0e6SKY16CaYEJB+Q
yAs1bi9N1UFdQt33SB2hq86MUsMKFDhKenS/pQ5y4KjEJaUZaj1WFgjtzn5sHA8SQN0qycuVVacL
e0pWLYop1Y6X1+1oLTrTjHyeLVwn22ZTtxCwRYwPUZmouBYmD8YmAUWdE7tOEokuC1tXWpGWm1/K
hsZZU0VdOR06qQfC+uLRbAvhSS9IJx7Lon+xaxcms8uW0EddakN9Jg4rgaBLtpkyrkyrQqG3R/HF
GcwYnalf2GTX0VB2Yd2jrIX/E40ZdCMYDbD3qG1uW5lvxskKtWEKahRTuTZu60qLi+ZJq7apBLq2
R6XLTW8q/0qN1W6ozJU19KusLm+F1S9k1oWF+OazvWe2qzZFl01DrzQJwn3vAawHC9s4oItUN9Z5
s0bRAv0q5rrj/Z7ZQGO6gHvoQotZg6qKASTxYG6yolOrKU0cMJNArkJlKEaadntUiIS90sV04AlT
PT+3v6B4a1px7+D8oJ/x2W7FovGMK140cSmRBpagMUIL20KvKhTZ+b4orRs1ZZHw2uc+16FEMORx
o4wvyOnFaDBfgnDnlnmQFCvMcf3G7P3+dr99qw337Ez/+Vj/sB+24UBD0Tx3sf+F6ytj1pQy9JEe
C2y1RwagiARYxUocUaajU6jeNwn2ukCtCgAD0+dPPlDcEkH26BnHpkZJlDZx06OM5Jix4X4zBkgs
tIgWjtRtokT3Almi9tVpUJPjHAVu1N/Ik6HyW7MnC+moRcf4zmUyEHCPNQ16pqgsZhruVAbUg+ak
L+6QR6VdLVujDPyiXyEmOBa1eDCzJrYaBQPWrXqaQ2m6dtZVCpBorkVlBU9h7KOJIFbRzB1z62jU
eeC0dow+/cgoHnE9A4uuUpwzxxB3tZGCqP5cWJcKpU0vSuo8lmMTtrz8JixvVVco3VkDvyo5WqMs
U/Zh5iMeytSj8qwTbT0Nml/9RtdEnDMsl0s7EkCyZjsUydar7Luhsnd5a+hbploP9N8vvO7jbnQC
d7hWisa+Ua0zR9sgo7OW/nTg5bQizlfpJ0BvaBPYBTGbChCarNEPvO6ukuzRAFOtnLp7vbIC4FOW
lS5PpICp0Ky9bO4yjQfwSSKi9GVXbqZs3VXniqIX6SRdJMh6y65cA7p/JA0EGSkPlQkjb5A7D79L
egrmtzWGDJlHQplkgXA40P31IxIRsQJJNGA1dVbGoMA56KII1eAFiYGK+OR8L/iDlN1uYjDVY4Ee
Oe2brNOo6YxIb/IhzOgUeeWxge134e5Y+Z1ERiPJuhXUqa4NTyJcomHqTbAHN2zwd0ReiuHfx9e/
nX9wKpxdVgCY0ZPy/v209GFqmzozjv25VQjJUw84HQ1OqhlkUBX//Lq9DwZ/GwzYc9f0Qfl1Jmx8
P5hTFEPOipIccyOJCZKDKoUX6fjR3x/G0W0DTfMolP0FSM9szn2r8skxLTZTca16JA2G4PMxfjTQ
zA0HnBjwOYAQzvbnIOaUJU5reAU5OvtxM0H4jr+gQb8Af/9Z16R6YYeyCYvd+HIm8xfLckkvqQee
V+uzbzALrXliiak2sZr6Bp0PS7kiy259mXl+phnw266BTB/0Cei1ATvubNdcm7VlB9L34xnFr1gA
7eCzmNcaFIVo4C4P4xcSorvlbtiqSynXHynpv84RKWtUo4AsnUvuOR16IXILq6wwdhVniyFZ0X3G
gmIJfgd0jmcxwEzkcawgNx1/vsUfXQ2fAAUPahMPeOtZWoH7DG93xcjRNLTAsO4aSy6EftU3+cKy
2gtn1iDnhNxsqhjFgRNrgloDrFnvL8eody3EIKU40klcD3a3SUdwAbvo0Tg/u8BH5TbeBIOcRO8B
KGDdKeXHjVQxYfp28JGSBqys8MbImuqrJoFfVbWwG3Ir9XyhG+ekWUrhNsiNl932U7vI9fwrMOZL
QpKVUSNc69LITNBYV7abGlV2h/NFQsSz5XSbUQ1LG8CZNksj0HBca1S/b7xuLxoBiBJ5JlRbayMc
GZxKADI0bSH9ZluwOi7knV3IJfOmbZ+5a0/am8bWgGrIzaNu8mNqotNSb4z7JrHXjWwPCNTvSIk0
Ueq3y44zqBNpOzqAyFqH095XGYsRuyarsiy/e5NIQ3968tPyMIn8G7AlxoIXdUQl7YJ29E5do1a+
OUSARO/K0QCUwy23dg1VSmXfj92mVGWYlv4YjpV+3asxrCHcBnx61Jp80zAoqDsN8C0C3CbUCSXt
b7vm2OpplGZjBA3XQM9UmBZlpPQ8tB2x7FG0leym9O4ZLze5r+JBOddAb0GtzYGNbUz+UMviLtGr
5eiXJwUFAu6ZLGQALNvoFRuy9gncRKEDiNVgu9euqQGd24YO0K2OBbmABCKMgAb6HI+4X/2ttPGP
yw6RJvAXe6aO7gl3dujNLkmgn6fEkaRTQKdDP91/fqtm6hy/jwB7YiIVY6IBbnbOPckGmfBWHL29
3JEo3fA4OyTBmaD8sua49cGTA7bgc4+YDjSv/ePnb3KDditrNyHedDSgaY76iF4nO6dub1JDhehP
HHKxk0kTTrUfGaBYW2oVyq3m0hg33rBL7GDYIAA+VtDkorhaVaLFORlWeVPew9fK85tcAwDMBTAr
PaETc+t2Qxu0PF0MOWSniK7WaoicTr1mHhBNWXqfoOXFsqy4rXnER7JSZYpdBLl+Bo2xSzR/HwTH
7yZ/zjS/mbzhkVp3Jns6MvR3sRzM1xfSxzNynvNmgiUXvTWwzUgOALH5foSeWXxQmukfsVKQ0QAA
8ZsfPtdrGOaNv76E9p9hm38bztd9F5B/9BugVvp+uNoyJkXhXhwbG4I9jredpBP7QosyI0esXC7c
LA8bNAkX5X3uvth0p4t7VsgTR5cRk3DuWYGA5cay7L2s67ACpI4XxrqcwAaRjpGXZ1vmeEtu1Etp
c/BsIhTg06bQFmQgQZnetumFC4fLhS/93vCb5+sANhwIxnt/eeMKDjoFEMv6R4FEoZM8khp2n77o
zAzMZFeUYkUJ4MwjYIVEBYlsFyn1gzJ7TQH0slArbtWtb6UIaXd2k4b1lAT1RCNSD+tqdHedISIf
yUK3MwKVm+jOZMZzWU1B7+UhSXg8jgDTD9+pqwduW6xqyh9JNTx3iTgWKZIU5GHojKVHV5UaDg2A
zZNz7ft90DT2idv3TVbi+djnkx2plC0tBA7jAFLE5DWxwFbEjpmzNLIe6O4uRBN81OZoCwVIY+zL
tQDos/KnUHJ3nQOwOKToVPDdtfCLlSm6a5DtaBEBW2xSFzRIvCeTd9+GOl0CPxVamn5tuf1JcPda
VsPB9vuoc+2d6LfoPAyG8jhwUF433dbuaIzq5MLuWUAdf5mbKOqM3VIqtfYVVDPpwaFmDMGpQNCv
ws1WltuiKeCBAe9ou08igTGnxxpYZWp94TkHJJof8ryLcn79uXn80WM3Pw2u7ntgx4fzis7m90fc
LKa+JeDIONX53uDecqJlRBk9ewU7fRjvRw18/VoSZdOWjocpQ1jc6pHudrsSSh3J0EdGhYytrgWA
GAZ1lsai8gKcooACIQjodgiCRTjer053VbCjpY2AH9465ve2yMIkh4oXONw0d+FirwsWCeeQqTR2
tdWADTZkf7QqEmVDESTKWnoleuS9rx1d6/TRIdU2qwkArWOYmsPe1dsrMl5UCPqLUTtXYXBBbd8w
zj2K5P0C2d0A0jkrL06Tec2q65xAeyU1v5Oh3RRSoM3TDJLswU1uGT2gozHsp29Su83RFuIlbJsX
dlRBCj2pvUWubdPyJvOuGdJz9XSl+jtbTdsMObQOuFCvOzIEj33dr/Jy7ZtPiRXq3nfTu3YBF3b3
I7d3E+fboQZJs6lgSGjI6iwo6PF80EAoF8nCiqDlq+pTYvlhxyqCVMJEgVK61CL010QorLmNFlsf
/VCGDobq98uCU+OURDPLE/fvzEp/seF5aKx99v6bu/NYblzb0vQT4Qa8mcKRoBFFUn6CkIX3INzT
98c8FVEnldWpqB725J4bqUzB773W75beIJcfBZdQn7dGZ6pY+DSHIuXD89zOoZuFjcsYMi8d1UBY
yo1SauQWPczyLlbeIiOzJzTTaFxZizKnGSy7KF+Zgs0w6kOBR8/oNG9p3wv9NitfRPO1uGwNUXXF
fnTDcfD6eUG3feop+Nqx/mybIiit7qaoDJbr+SXuLAdwYjsUshua0lM7DTftLG0KVfmp7PhjlSVq
ATaGmDMYI+yT374rMzJxnxViBa07Cp7sNSvBKWdQShcU7kt2Ca25EVTGO6vLD63inxXPt0N/24bN
C2MAumGpsEEPrujl7nW4jXq2VhUznn6cZnJ90L8tIByNfB5dYgkhXfQ7Vwn8IdcLeqXbheHcr5OL
T+OlXzdPtNuLV7hC8JPbWvoVr/v9kPi8NRQrqFYQrfz+7qWtRSatpJa3QpaMjqxlxyX6GAclsfUO
uYa+6G6Xbiqi+wVZxy6yk+Z41+eqnevrqn8YhWEvC7exotk6vP4Yhe5SHxP50DIKm1XEFovIywz+
FTti0i5OZV5e4zK3NuYQfvRteqf3vIWzfr7wfqUMyrRrmQ5EARgyzaAonixxja/Nk0XjBR9/kM+G
W5HV1tTbDk23BeQrdKUT66e+V305PNd144xSoCIjlNJhl+bPKSBv1aL6BPQSaA/Ky17Nbg1rX2m3
M9P70psq3xgg2VULiLLciu0LgNYqbPqd1lW+OsnPjaS9ispNUr2l7TFTSQzWu4W9BURwxp5e6B+R
GYhyddelQLQJ72GNjUEYFi+KEzsphaNudQdjaSxU+ZB5tVE7SNeTMfbr+tSmC56Qi22OG625b5vF
6aavsb0rjHFdyV9l1tvGAHlwmV0leejMhBCmhJ4y9ugGnFgdWuKNyrNVz35dXHy8vgGeTs+AlQQk
ZaO7Z4uRu8dKPTTSvi/vFwOLTgk9SW6APqyy2Zz8Qhc3YmcylOF5io01eqlAz4u3eVRcU8UgYjxg
5jnq5XgIicAZw8FNZdMXSPQ0NdmXq8OiYbQpM/gF/EC0bGFgZlRFSq7sB3FVDb4ykNBD1LM7RvFZ
UEq7zN6ENnK7y2Wjocvs6srt8FYxA3wtD+pJHxafjMqfuvXrG/37Gw/bZEL16uQy/vmRmZksUUCQ
EituNN94BL0m+1nymnP044D4a037x6GuOScmM2XIuP62sA99btRlurQsXNfRY1eYh3FOq8tPdah2
NQb+7UDXjfdf3YIgdbNAB9zeWrxR1VXhPL9nQNmantt9+zRNjY0E2hWmeKfpDxpJGJwurFrlWKPk
zPolUGJrnWnzOm/ZDa0M50MFNyZsej201Wj0RVicXGdLriPKvK1VD/YMA0y8j13XhZPV5nMimmhS
S0cy7i9i4cxmazeYWefwlMa7y9jcJdim6xYviwqvJDyU6Yt1YUNlqiRvLWRX13xUYFILhbBpHgq1
WQ9Ec5rhB8Sznc1PQ5jauvGaNiZmMYU3VfaUcV5fhtlA02mc1PZBm/pNbRkw208qX94i36ntSzTC
fM1DkAjGvlYTF/ev08z0BNbziCEWfi5rZ1fORE/oLn6rhJhGOk/q3/vxpcwfauFJnHfxwsTBLl3T
JW4S7X3ohhlr2JNSbZv5Y1Zw7FTWw6SA9Uiyo2KSo+wE7bIcq6b2UDNXLT6nKHFzGL1wVSmlr9Gh
mCapu63OCkhcMfPYy8uwudpvpJhJIglOKtw2fbnskoS2rEqQGcR8XX24zvrihmoHVKfcxE27t2AE
i3pZS/3DUO30+mYRHlQwkNio/ET/gACytYUqwPCZiIIGxlhZ80/xMj+97t/26YsqLIUs8RZe52le
CPFRVgwWW/00GefPrguBCC2rzDwh5kMTr/r7217qWpOmUkagwbkMcvQPXuTBgrnQEkEWSCCaqZev
fppX+D9dHQ3zFd9DqfIHyHfpQfgqy2xv8yD6Nfen91T/56v781vGvYKSmIwIkQTMf3bsf33LkzGH
8JXMpG4Sy2n1UzjvxPBcmM91pu1qbfDkpUmcy1VMybQUz1yWHW3WBUtNdhSM6CGZDWhT5XZJu+0F
sivp2/twrr2JTPnsCmF05yj8ILLXTaVjM35FY7E2rZeyw3+EEUONHob8LZ3uxyZDBjPSe7/EZeuo
w7ISqoepvYV8v1uiQ20qt5X+uWiPXfe+yNcBaJHz947qm6AP0IB7gbDHkFEdEATyHced2Bkv5gIr
NPjTLjpr7uhg2V1P5Pb3nugKJ0gbR/YrNzr8JOWT/6AXvx37W+nXFEJrjiHHbt3Bhfe4i9bzPvIY
gFBvSUvaczuOoZ2v881l3fvV9udBh3/C92ALxHPTGBiSRdbYtxe9mvBtxhW0ZFfE7Jy9Z4S6HwFT
2KWhuNWU3rPmHy7yeVgOUzXi/R52o9i46aiv88paCWHol8hwdFbEH57Mn3eHU8MVrjAE6xoX9u3U
Igl+LwyVkcSjmnXwssshpo0xSML4nFwAjfXl9TKrXq+nR7nHN2wl3t9P4RdN89umR8y/Bv0l8o0g
HfsFcP3rQ8nN2Bi0acYJU+dOFXIaQ2c3yOON1mXeWILG+JBJ21zUfaCu/SIScGFgi5RwQVqDp8Ll
T3ECi4fpLWkwJC8ID5bCbYZ6H0nLD++y/EcXI6sGH7aO14WMb97t31ctAm0YcKQTnQM3zLOrViII
BV5N0CvsisUHTmxbGLtDmId2HzMLQz4K/a2ePyKO2Mi5tJFqKMtYs/PLY6QITif6Tdh+8v0HWQTE
MgzJburjj7/f5f/pHfzttK/cx7/ucmQWuqJeA0JwYa+Jo6/s0k1dEoAZP+uYNq5mR/UhyfaJ/1+f
4P9Kz/X/p6ZS4y7+3zVe5IFn/6Oui3/1j65L4H3/j4IoUmReoQYva/Kjf7RdAs3cfwAlcZSCRAG2
/FtKaf6HLBcoT3I/yPbS4OX+W0opS/+hVJVFdEQyFBdU7/9GSmlavzezgPbgO6IqmQS7qJbyxzxF
xWrbotTE7qzZ8ibs7HhHe9M7BRLEYnU1omeMYdlHb+KKTxWPrHaHSXsA88p8Ge+JZidf4oxI6Pqz
8LW8OPq9RGeI6zmTvLrbVMs6Dqxm3TBMe5JcM+Qrqp1xYx7JTQxRY7mZeRZFTwUH0TMbbyEIiJ57
hJzMx+wxIcxMsi+bkqznzFZf9GO6o6fNd4RA57sFKXLodF/zKXqg/83btaV4zYxsDD+Gh2N4PJIH
cJltJeIirPVF9SOuSrPJ4U53XJDyXj+Z6V4BPM0dudws1MUBuRyG7hVkssyuBG1ECn5uD6pH1u42
vdcCVEjjsRy8xps3hETtTehRcy+uEtgx1wgEwW628nHKfWGtni5vM1b2k4ToxJYa90LQs1O44TZx
IegvniI7uPIRLrxpLG3k6tLHWa7gZxQt/riWPsc1E193bblbnhvR7so1khKgdgvwyIHsyis/Hp0s
3TSV2z8vk59j4z+iMEsehPOltdU9w45aHtdTuSOyo1WcMtyUQXobnazo9ZIG6sZi04TLM1eta3qd
R0YExFR4vHgqAhC7DCbutBXwx0vsRWyqGskKRD84imxbrRvKq7rby079jFtTkm1+k6U6ikqSCZpc
r+n95U5d7peB6vqILEwDDOrYd7ze/DCnQOpWeYzd2FN2AzK9GeHySsgcJXqwUh+b/VIHsvEoQOWI
buzqt6krvNWtN35GR+2km95ivFgIKhpiwdE1+VgIjHpTS1AU/mW/BO2BvBVlzaQGoqfILLpVCAyI
beUNIDp0BydD8uMkkTOaXrXvewQiiFWc1lxs6826ySabIXfCTXLk90ebbrxLD+l7GGhv+YG51AQu
jDbDeBUXs8y2upD+iRyof6P/4e83+zi7hq9B2FwgPKlK+ALc8jHUHKbKT44emDs0ONuy8aZ16c83
1x9H+2K/SE52bwo2vy3eCDfmXfuIOYLfEQtOeJuLnHiounRXyyO3wSMiJK7d9FCfkcxlG3EMJjXg
zHXNBWmlIAGRB7Yfg1Zbwcr2KNdQ+Pb2bKJ5bO0w3aaj36yozitnarzkqAMqLu9F5KCMZrxx4ifK
ttQOarYtCZ8WnwzLF/vSFhL/QoCAIZ7yX8fN3OEtPphRkBzzw1S7EcTOmV9oJD4JRbelq8y7kQsC
IBLc0idVciM4AyPhI685pm7G0+NZxYATBM/6CvTCveK2d6VbOYnKhRWb7FjthRvU0pLN39+X59Ly
tW1ytLbKtlgZ+8JRtt1Ncwyb+4GNtwE08fKzRE4JcrdVts39UPKT7LbYt49hkL2EAZrAHoWW5F9U
V55WlooUbiWeeb9cZoOtmBn5mH3Wj91z72mbIgjXxqnYWzfRiuQPZu2RY5TY7SvMlnsFOyen2UUs
C7kjvmcoS+HqveSzc0HM3kixjmCW14PTPrStXbf2tIFjkg8CvOEaguQm2luRHe6mwsPHmzvETRVP
/I90hHiHwc0f83RNeol8wOvXa3YJSUWvD1QTOz2qtb3MspZZ+7zbIeBEYQg6sNzotvrUECayKcNb
vfX4UuIbNG58NKpfdzs9OumuccO9ruxW2mQt9M5akjZKuinAFpXaQcS5lB+kfs/tOotey85AgHCr
5e7QJQTMUL11J7Ujk3R+6SNGlBCioBKCZOeCZ0X7vE4QXj62THhKTsrlTbbehnxdGR9pfC3KGfPY
9OtaPZaGapcTKHH82lBW3YyxPQZldKeIhzA9JX0wGqc5ukmldVmek8TDI9LkrKcLMd+rcfEt8cWU
XWYC1LCK8qqD5YtWPUdihnvsjgKUpPaZiI/5sGvne50qjFYgcTNENnB+N9kTiem08xBVbeIYn2gu
OebMPx5W6Vr2u0O+BiIglktffIZRiHdz4S8v413PlgB/ERBPg4rkWD2Pu+W+qG3Z3sBP9McmIKUr
cuQ1zMmBP5H28Yuurod9viZRCTWiLHvzOuwJCs5AggiwtcXH6X65L1/0Lcr/9KUnzOIoP5rb5IAw
X+LXkQyE1m1bH4VgPPf389p8jFi4S8JhAH7RG9uJ2z2CCa9rJ91r6KVu5HV5L7+pp/a+vKdF0QSY
yeOUPgzQi8TXlCdE01AwBNuU65aQMHZBPXUYkQnHfNmKhT0D2s+ny2N8xM46ZkftgwwTRoMBxQlr
geTraC3XxJU5Kckt6zhFimiX+/IYMW83eywWt9I36WfI70zdrt4YAD3qjakEIyLmQPDTfVhAYrjg
yHSyzeWGnY7iXlstKfEqjjatgEcuW+XWPGG0sG71R/JpDCJ4GkcIvxT0yZuLU+4yusvGQ84KEeUM
7+1KcK2dXNia3buZH7mtb96o+3mbPMb3S20T/RP9ZC0lAp5C+7/bnV/11HU2CmgicKJsGN/ARBSo
RqT0qchqTNHQp37dBJfQk8TFTU3ViWfdGUn1opH2EQaVhPz0syOP5AcuweRKbu5GR7lxjMvqMr62
9EHNidiWiEQX0IR437AkMMHUSQok5W/EJNmKumvze4npeJeNEh4a5c7USavS7Vm9I67FNqLdCBk8
jbc1y6cys0G62bq54fuOOruetshjhgrtkk0Mj+mwJW9R6derKmXltXx5lRC7SkEw2fKxeAAIm72U
bXXy1U9gS3VyZQoY61pRlU/Z1/BElhOpF1fw213elwPseQX43+/JY/TRoSZo811oLZZ5MUGw4yQU
BYPZ7OJyXyyV3UmEP2hkdaEjqDPSWLaEUSGusAA4J6cbDmb+0AtOXNx1CDzEe024s0ykQ04zIRx5
60VfzHg7XcXgoSt+sgw2lL2qnpfBj2XP1G4t4jgyDIfWtM61F5WvuMocUGHHKGnR1m13DiHiesFw
0vELir6rXhm5bUdR0Fbr+lH/0ImcgV/zEnwI0uVTFbiITLAz6bKSEfT2fD+sMNcQPsaDguxiOoji
wQ+pEZJdw2txSe+L+38wkXTbxa60WhzFmcgcdCdWd9gMQ9uk2THjQOF4RDHWZvthIz6JAftTzoB5
xe50Z9la+X6h1Rx9AabLeDa7I1AVoWl3YeohL2O8bTCQmDM5wuHAukGQNAIgN/J4m1bxXfhirSmu
5e6Gz9LSHcHl8fsKBaUt7SSbaoRop71Y+qHo5ktwvexafFvSO7FV1mJTBU0TCPXKLO1JdNTL2rrX
jm13U467YnjMdoboxV9sIdLwWsJJJU5braT8K4nIzTmac+ToyUqI/AiBxCXhdbvRd5CgSVI4dURU
Vu2YAzubG6YV2OuaNL+6JF/Il4v7SgEKEG+fo/pgyaGfpiWhdLg7Iu8aSQmRKjb4N7RAKer7Wgck
13j9FXvp6AVY8DttJ1ovaXtKjEOkvBkx+UrybKuo1vqTqh/aZlcXD+L4NGaWP1ExjvHAGA4SmCyJ
V1WyS97RAU61exEb+oTF0yjGKgddmxazI2aryfTiKbgYBiFOob8gOe6inZTVbjxvYmrv5CBmx0Rb
XRI/Z6wRiU9O19vXQt1Vdep4zOiNnW7SFWAR8oN0LYgP7bBNu0Nd3cfJbTQ8pPEHEX55/ZIO3hwf
KsnrqI+gCgSCuiVfULB66Bsz35fqI5opd873pulHTWtbCA0Pctx6DGd01ektuVCpmxGpnit8L6Fq
OKUs0XX5Rbi9XHc7xo6pjb+IfjRC0cWsTThIWIz8UF5HRCVD/hSpY8DLUxyUuxyz2VhtTHYs9qtm
OdXLk85LEg1f1m06OVO1m/I3cCs7mU/VRfJRq0vV/Wj9kB0sXzGP70sxUYmIPIjpl/k/v2Mi85BL
rVGZyznf0fF8DHeC4JAlqi0uNbPwEPf28BYdqduI97xJArwQjqbiI2BqyUYN3fkt/1xGyFJ7+iEg
/NdYjb+d2TciaDHKnLGh+nKWznPsELU1yK4aPWmLnxi2QVkMBaBj/XEuqk1XYtZ29xyRAFq5lodO
7jZ6nlbT5NQNDfhqfkxfhsmeVvWrJga8zPM5eia0izokfGRYt2nY2k/zPH5pQP52Bd9IhEUYZTIT
VK6gQe3xESf35MdVgqcbbtkdL9WK1iA3vtDCkvrWsehYJ/SztBuKQ0j0VYyAKCLzC+vDeGl21heT
0Pb5vNJpwUyb9+62PXV3Ig08AIQZ6JGXfumH6HZ6aG7NN/FNfSs/dewYeKQe59O/UJzbfy7i35YV
5XcI8J8t/N/vzTdIGc+oTFSqtpzVwc3jUyitIuGGbTbKP+L0OTc2anpTUPEo3lS/oy29odB3ovPV
QAHW70x7aeT79ec+aPFcvYgfEoMK6CCcCzPmRNdkK3Dm+vHvZ43/9o/XHYAYby458AgF/nDFNlji
UtwV1kl/KQxbOiMV47mngi1u4B8+zfv6k2CVTc9ev4eSiuXPNHspw0NK8mMY7RdXcUd9y+YNwBNa
NxV8ugbg8AVkG4cHcyKolshCYRMzIXv2pdxp1U+2D/MrWRwh89vAWDMfoplt9ASKb9AzeukO2Qtg
TKXjw/FGaa+1xzJe1dXLIrsiwp5pXUlrDo4JA+nXdaS20z7LizO1rowXxJ87v/blewtfCuGMw0aR
XcJmFeThdjG49UiRdNK/4nc5OkydK0ZOWG+jvl2pkYOib7rDRNc5DEkqUOXct0h+6Yvp0z/id+2t
/1CQvplXxEJytTdqkuTYgSNA55DdS6VSr+JmrWzJbUy2y1pXkJXa0mCzXB+iF6GnNLuWFhMr+2U7
L47siaan3nO0GUMQYykcaEacMPVz91kdgUakOzaC9tyAPV1sek+PCVnXoSGCo3nlYf5CUOZLW4Qr
d1TJ97m2nuogdduFEvExt469vrIIfwvTh+tOHCYrfdqwcmi2ZtgIPR7055Lnm67CD+lUsBtZfJiO
Ltjseq3pG519ubj54DeSj7+KLdFC/sC4RzLxUqd4Wt7CaSU/991WDvpHThs923Js3yLcFbjvXrKX
7F4OMryCp2EtFLZ512v7aEJljtTNptMntfRNe5krgKm1ODraPn2szzRpMn/9NcWM93R5Kkb09MFU
BtLNLPnoE1IPMxfa/8LG58WvAH8x7tU72k1O/ZkZyiWSxsd3aWWZfvzIgpiHW7KLhQdhP0br+FE3
PPODYULCdYiMS2Jdw1yS0WaMJZdMHOdCwChGIdGR33PLlZE+gFkmzBi3TQk9VNAzN4uiHHqZxjzf
8L3G6NCRUvFOsIsBiiRe3/h0aGrh0KQW8U0n3E8v5rzVU8QYniC+zGFQnqYXy3BjivLStQqX9EbR
CtrSFQHQPCFoV+GBXllIA4k5VURczPaQ2flwkm39sRUPnJJpv84LsIcvqJyhl9a3C5iok7/ofcAE
TOPBfL8aSm1QBQZwLo2PTU34Ijq4R00GYV+6o7mpnk16yWKdz25N27mr7hDvN7b4plleIfrC4hjM
EXFpE8konN+Mh/41crhQHQQooyj28her9jkmzNnkSLXfw33kNkx/6tObatweyzMLpwHgvUF215L0
C4jmJmeEskyFobNIVvPaqnmQz0gQ+j2/PPGrN+tBemgnR5SdSkArh2/VVYYD+qSWpalah52DOrSN
0UVOx6QOOtmjW0YnN3B6ozN35+ocenSIVUOttdPmVehRMyUNfZ3G+6w59WfUPurxs0La9hjEJsry
BPc+CqAw8Rp2kaJzhmmVDny/3DDJK6ONckcttuxnNOqOzH1mzOq06mZXuNV/2FK+ieTZUiCjDcoQ
7ANXZlr+tqXMtVQuVa1l515xgGkll5v0cXFSmcxdW/TA5I7UJHxo6mfHgresqgn8HUW5Lcp+dN96
6uwriIjQTN5d/Mtu0mmT7f4zrxwV6yOFeWQrr1gnWRyBIqzn5hEsv1fsv28yfxYu367jGzuGIikm
uFfJzq1/IUQXg689JCfana7wssUZecEwP1rbDvHzPk7tBIwP/unAB1ENToR1md0nJ3scDaedPmqr
/ga5c4NclraYwFAsmtg0nKZwUvyAR+zLP1zBN676zydxLRr/RZT1izrqsyFn5+EdcErfWL6Coax2
O9VWtsMWlZvTvqJRX66FiMymCKL8w1STb3LF/zoHwitE7BK/9KS/n8NUEDORhEN27r76oDomn/JH
HF/vE4vFvNaSnwph+XtlcH1q/zret7fPyCy9FwaOB7UyuNE621jn6GF20tvYaZziHtePNDuX92n2
JA8hH5uOk7jVD6dxZc9+r8e/nca3lyeFf0qrZcw4dvGADFE6XA0pxbZ/Rx4oneWbckddYvjX1lN3
67fS1V+WJ6ieYN5L6/Ss34bsj9NOW6fusAZh2Sib8kHo/XlYE5IOhHtxwvcGDGE3PRizN++6D9JA
TF/8VQFjH0oOkLJvf/8mrrkmf72sb2/UUIlpW1vc3egB/3wV3gxgN+K+f8peQWXa3O8vVzqtMMmz
AVBj9/LFDT+ZRP/CM3+2qP0tb2KcEyWSecs8h4UWpA9iuKXkU+u3egjisa3kLbgHOclPcuWXjw0S
kdrmtekxDLbpujR/fVtPRHuLaAXfm+fhvoZ9tk0L2NuxXF10utqrANe6c6w/FrIjaoEFxINMY3Bo
ozPR78RH1QqqxV8e5ifMagVFiyMzPFZwcb0bO/nIvACKy7/fwV+Jr781E99ejG+mkwb5QmQNRX7O
UCAWqxohGG1vO58J/jUs6hwHjCR0asrmD+Dukpo7d3vjOesxhXkLhuJyzQ/RVnXvzYVwSm+MV2FM
PYYIC4SWbXjdJH7Ybkfx/u/n/ife9/u5f58dVLeNKZjkuZ/pfzTJxuZW32gx2Fd4L2AzycPg2v30
+kYud71dzp7abwaJEFV6+oCEfJ2F3Rs+I+Cg8HwBV7ClG5VqQPFkQpr9HuYn8VsKT1woTuQyPvPv
FyD90TZ8u4Bv0mIF9Yw56Ly+KYODSzij3rCj3fWs6lXx0/B06doX/uVRW9el6l/Lb5tfJgKCuF1L
61VXyBHsbKMHxj3d+HKDXMdT6AR/0qLJf14ko/KIfsRkiiKNjKnfD9to+HYuSUjewOxlWVCN7uh1
uo/zY9Sv782vuWoMdJObI2EL+XV2Vs70zXt0J16t/7D+y39gxNdRLswgw6B9zVb5ruae8HQlStXI
pzpCKhWuhsGh8RkEQjN4g4CROjICLK/KnauCvcw8A1iJWet+4ivEm/wgefmlwPntmXw7nW/PpONk
ygxN4Kl3MVnfdiudWkS9vaKK8lZRb8r5Z3Hg7zI9tsDrMcmYUlE56Coyht8fiDULxhglsXxKg/zW
fFWYT+H0235xJwkAdXKuQnomhuB5prbJXMuNhx+ESX9WAt9O4fu6HfdxiFZTPqmrZJ3SyMqQ5744
BL3de8Jq2aOOVdckGPAd1G7JzJvC/km+9mdheD0JTUYDYhHag1Tq9/ugJkpiEUUhn5AbTH6Fm6Bz
xM/YzVbmsI8yD+Zaqj0SVNJs30WB0rmy4hfqmTZKmqG1LrSixDLM6W2DkXKVoleiz9B8rXi0zG0a
B4krS56SSNsGeC9/1XD7FuveNd7Fk1z9P5RX367nG7KlJktBZOwonQa/JqmH4TKExjtIqWDYyYeB
L3MnzV+uQ4GRn6MttxnoFvx0WyVRvR7ot5dawwVDQIGJ9M1EA/dtTxmaRR8nq4rPUsTUMFTwbsTk
Cc2u7+R7ejD244d2pxyEg74ZN13hDk9lUAdC5E3uwKJsZ52vHjW38zDn5B+YJyqGfIZHs/AMEE+w
LLc6sXqtwlV+/euT4mB6KV6VM56t2YbImLDe5pCSxAsRa+F3qNgPMAlIBWJPXXH/pdW8Es5tIHql
T5f5JL2XAZNb/GSdnPJg3DAfwYgIcRjccbZJrJirD1wVS/Saszgfyn6TRfvolEaI1kNvYFiZeUzW
4/rizA55GtJK3s9OG/R+76YBZqvxWH2hgPnCU+BP72g7XHmT3s5UgcF8HDdQOLr1WGy5JQFve1Cd
ktyeDpev0VOPzZbT2aaBsZuekMNcNgYSMyNAbFM9wOpBbLvF69PgS8BE0ETGrn5XN0ToLO7FAyiS
LjZzj3Y4GmtUEb237LoHTAYoz0fNlp7K1h3LlZjb3U1yWnzBhyoyg+t1jJ7mmyt50/FUwDaccgAW
D0x9mweS/0t8s8H7xaUna+uJRJJY83gaG3nFZ3ST3aRBXDjFDazVRqHwxRYGzC/CRQy2cejBTlo3
ORnvMdkKATY1Bx/KnboqQ9uY/ephcecbJDMdHPqGXwJ+8pDegXKFdhm5y522huFJnyxr3X+kALT2
Vb+hnIg3QQjTLjvMMkXuZvmqQl7ySZGGlSLbXGBqecKFR+QA0w448LUET4FRN9lJcikIUXEk28bj
dDEWaRLHd7TezvbR0dgKN81G2VUb5VpTIMAYzt1qWSMA3lQvqAeAnsZV+wHitao0J9tf7kNlmx+Y
4JKfhZPld+gW7OLlckzP/Og5P5RvCEGKlbTVdQcEHlIMCiOFePGS++pTvcVPxAI0MVLN42dO6BoQ
R1d/FQW4nUJieAasmm94xg1KkXWGGeEeEIaMHNQZF5Ynjiw4gEkKDjnJKT755fW5+QRxLwe/5U8q
R3pDq6PfTkFCDBaKmuufQfnB0FHngqABAhH6groGWmwRbe1NudyWZyDx7Nh8GjTyzEK41svQZiAW
3nxvqsAEIEJX1rCHwHksXop14rX82zIwo7VyskJneWSMgncdE7UTIZkrZ2GjIdMX4ugl2kIISA5X
XmuHGU+mtjd70Gq32ECe3UNLqfx3ck4pROJ9vR7eGIiWAFigw8EEWauBpgZsZU36EA/QnwRyqUzi
XE6M9viqlXU2rGVpq0HNDJCRYFzZ0YwfqOEr82HhW+chYC4d3qB6IVyiaMPjDxhaEz4LDhoO2ekI
tnnjUc4f8mhb0QFACWTdXzYgYUqBe/haFhvlDZhfWXvNU/ow3+av8cM42vm2/YoEkHq/JddYRCe9
Vi+efhZr7gTg3hexTJdneDjxlshDyqDuYKFiWRkrpq8ItyaaqSoQac8uLiILF05iVfjZni3Kb/z0
XKyutObk0WjsmIPFli4H+GUZRDq706ohqGs3bCzv6kvjhHUog9thD+SWOKOrODzg0e0fxDttw3rl
putC5c/m3cKcOZmBwgw5s5GHnBAfnf4hQtBSedkzEovQfJMcMfbwRQtSUPY+BGriYLkSkZ33n/Od
LGOzYVqQR1uvjNiYslOnB5CvRR8kw0ra1ye60ZXCQuNF/v8h7cyWG8W2NPxERDCD+pJZ82R5uiFs
pw0IBIhBgJ6+PzI6opxyRuqiL+rEyayyhWCz91r/tBBu8JUbuz8oOoCFV7yQAxeyYyyzw0WeYeg4
BViyLhirefFn2gZQTPuKNsM0IXHJLXuGEBEOOe0n9vkXsXmzS+4qb7HuUMbXhIvQp9YP6Qcil0cY
ee3rsipXKtp0w2ETXTLez24dwhAcubZDOmSSpV+zN2OWgXo5xZ4YOtODUMXjCnp5wuN45M1/IA6n
XAE17iY+bsvZ9ZDmJLw5emoz+osmc36eqgH9YRYwwgpMz2NiV7sIeSZHl854378ReOlkfu5qPtW/
HfdWUDjFAgGBgyWa26I/RR/E2FrE+X3Ch54XKG7sHPkkd9FGOFJPmYl8kEUr2o/qGRNtt3X5zHb6
vLSFF6QpwxNT7A3bfCpXqKRLj9LSaJkO5cpPhSc4+o7VwIQZr9lVJK0g9dDs04ZcrH39cPLG8Ipw
qR9wroU7kTk+bMQjdhS68VReNXyWPmHE03vBkKQlY6VS8q+sfCsd8N042oMGZcNzDx2BmnoV2Thy
thycihV/ntYRCwnRVZCs49l4F/gBp3tK1v3qODPReQJpNpyK6u78fjm003zWfE6m9Sxc6W65LHU7
xAm+nzAdkEy/mGtAuR5/trJLakBMLXd1Rn4XU/QOl2BDOlZhY/uYcYevj5l73CKEIXfciT5wkhPh
50ePxrRcZmx6IFMP7Vqet/P0qVqWB21TLbtAOTQH8k9JfBO6gB+WXk5rPWBm1TuqUiz55MgckMGQ
vrIsl8eV6U0GP+cj9NdkX83qNYoH4QVuEFC3XKpzkbxdpoHSPz9cOMBDh897IrgLKFYW5jGIdIz2
aNoyjRBpZWmZ78JGCJgQxc9nnwOghAiQzZuVsBNz+qUucgKg3Vz20CtBzQ/vLFyWa/9WAuohGPko
Z8U+94ECOZjJe1mawhyifYsr6irOr+3yTpf7A6QZy0GZUEwDQyHhFjddrnhMFXkojvG+ckRb8+j7
3GaK+WmpskOMa2Hcf+5HO5nG2Fn+qENNBgLAptPryTd1qKQWYyCXNtlVjrBXes+g24fzp/XlgQNt
Zawpc9Vt+SMxiPo2XIrb+lH31VfAJPNwfmMSxjp/6D3iSyrEdG7H1sgePZZjoCVvQ2UVZ9t87b18
OjDVCvH/4F6mMPEO3uvnGAlBHrsgtNpHtgDxHNxozrav2OcvY9NCxlOvyVRMLSff43EKHD8TWc12
99i66aM+09bas7wtp8b6OngJpQrVIscoHgxEROiLEVc9XwbPnDzxL6EDs9otK6epgmPlHKtp/cUl
n08oDtRXldF/SLmjVV5Y6LUKS9krLfXf5Zn8imnrDn60k31lmqxGjzJcwEIf7AaYu7AmAdKL8C1+
iB6rAQ23E1fIyq/P3CtKdWJlLQpro1hjmoONpIR/oNRXJhZVJkoOO5qbM8OqMIf3juHJNpZhlJT2
dcqAqTn2yfL8gr8ZslCetSvRvjyz7nMXrmDM4SKdaPzWLqkf4qH3eke1661gDV/5BulSulNCi1Kn
ehDfNMBtmvdV98ikIf6QkztERZYE5FgnO83r90og23mDtR/cn1AAK0WqNhvQp3sgL3CNZ6ZzgUVc
xpoeDcy08zt2pg/0AARF/EJvpV18ClBGEqMAqlagS/zn3es4Hf7Kf36dFrNyA30Z6Q71dEotgLsS
OXa1ZFQVvCpFb76Jnyl0tIA0SghXtMCQgMtkTm6J+cW041fNaxYqMnEv/3WiVuGGEThS2+flGirZ
1RXPJLiQaayJLR6Ov8RlRUelv522Z7Til6kS6C+Zo/uDKx8MCu7Ueo833K3PZqqPQNgTmsvHUrbb
lRK8N4vYTl9bfxR32TRVzVSyCgg/6H7F6veSIyGSowFw8bVDcMxPs1FkThjpOyRJBhNb+3DBCKHK
oAnYuFx1RsiIiwR7VvJx/MASsJgHfnygFfFN6FQ+U7UZ47gHZUYhdUZ2XL6f7YLyOEMcTB2P852i
tO2t7IPCu+fHSy95zddJv8w+Itd0KLORJBTUftDFhd/ME1dbAEi+w/I+TbLnEzJ62Ys5ay/uqLWu
bJETh191gjhH/MSIysCQDgyo60fxFvt0EX5e2YrCXVk+la1XH4khc4kIqVovbpHwVfO8nsMOCamF
YNecFhdXwyr4VJ19ql5hFT5QlMYl0+McAVnOLyjVi2E1UHfl+amcC4iopc4aytdLZVPzJkjNMKrq
s7CbTd5IXESobi5EQm8X6YI6MrLE9ZGuPartqNtftLlUeWK+DseRtkzrFC0qDVGBfJpTvOTdQRRm
UbXM0mmme8CuyQvWNx3mdyF8HWHTVxzTDC9QpDXpHAz1VLGbH84b7QtXXmlrjyG/kPG0LocPPtxP
Kicksp+6ztjaGVNwU4QsuOAH6kUdCezELZWliHa7mYriHt97xRbKO1POU2rTGhJ4V/KOMrGSlyL0
k9PiivTsajUGVKiNHDiEd2N4pq0H8RxS9rjLHkF+3OpzmKoU0JG2ULVHQV6eu2flepD51aCvS4LW
YKoGPMA9AkzkfW6KnRG5+ury2djC1c1cE5pTDhDwqlYH0u9OnOMWFtY7/ja6nqDtiE1bI1tBLfKS
u8eZ8JAvCydfMWneCe10X27Vd2lJmYTcN7bk+XWZgLwXc4ITrOKhcE57E8YYufGMFBGXImVKnW5V
1EoCbpIv1tmCh+vFfuQxjXJvBuNfl/Yb9m3IWYsQp2XFEVPNSD+wJ/QsuFVSB425bmVuS/44oT0p
ILO82h7yFR2kg8KIcIMHLtDLfekFrfIT6V3Uf8b00PvJnpOdn4eo28hQG8LitJEpGWP3uKxmFFUO
+Ca1UvckzGr0npbsVdRZYJjtGtoyg/2Yx6+Tx9ELQxTUgQJwBWCPCXuRevou3mov1TJ8ivb4d5dy
0Pj8UE9U0VO4o1yhUDQ07g/Tc73YHeuKo79X3GokPailN/DNua1xi65Lbrh3XYPS+AQ6VH6O0vmJ
KrGiTianbi5Bs87RqtFh+MV7eRDaNS6Uh55Xi98Zb/XG4lkujPE/XotzNMh6Pj0xdxCiGOSOcncN
lbLQ1o/ndTfXHJCT0/p44PWBKxEe5JWwgZ2wR72lNg13Carpqeb8u8L5jZzfFho6EaOkvhEX9mOC
goFwT+5KIdofISKIQOWgZ3687AvZK/FrBQOKL82yDGGj5mdtr4m7gTSduiMINZBwy/bsM1E/y9Il
DtUiX+Tzyo1O9uRgLDU/3qnrAdCDV0W5EOfCv8CC0BS/EHymswLKecpLP5N8CAzFZzHIVnZyrtIs
z+f8XDM4xsQW18Tdq8khxooYvg3KIuvRilnXt8uWgI4xnUK0kEhOOvBLtLiLjJG26Mm7izNpEK64
YYVjPNk0VJGEAnSznAMjb9mI4fcRm3oIEqsTJ57gR6r/75t7E4s2MrYi91SkeERAK/8YT1cqDBno
UjXet7P+I82ZFMyJYXjdEp9K8ambi0RzShRBD4gTXuMVQ50dDUneJ0EbzdjfntgDdtUjfaM9jGsJ
DC20i+DfVwmlcVts3lzmDc2RF5koNqoR72V13qnPWbdXzdUFIX+2z+Hfe/4BCO1bv2QGOfEO1aKZ
kkE277VFUzvw9UX+0V7947NEmYHMA1fEeYf9h2XSAEQD3hCABd1IbbYdw6U9dU6L1rAR0nTIvP3K
DDvMjsDeq+kIpi0QQhQ7xSZ31XkkOpgGyhlmrdHvUHikkjWmM0zLWfjUK/M2cTTI/wQBKx8zosQM
xLZIeMDjUjHeWXyQCBPPSYe3MnUZg3OgtVZWBr80M70BDMog1AHxsx1F+E/6X5KKcw5/PlwKk9GL
wc/IwazCF1LpCuxXNDWQrxiktHR5DeotGc3m1b2c7GRFrSuNmniKRQQaJgyE4Z+Glyr0iMYCGY4p
Mg/kLuXmkji1rrYU4pijTXHqbLKhtdgX2CIngbLofOVJbVo32qYM+bCqQEFxH3sRnqwzdDUrHSHV
VFllc9w6/eCEXtQC+AWpgOrevRSPTNBeIJlUUU1mjgLIQzYORmKZFsDROo4+fNIWt0rkyQr4b5RF
KMzwt0SUhyRRx341ea4Vh/G68mnbfMKk9LTJhb7sQtkeYnQ6LeLF6Is8HFHzSbLxrwhgNICKivEG
9CcR6NrYskYolvotSZzsnVm5SK8f4pwEUVIuyCJrmnWVvSOewetOB0xtqKyv8WM9S7U7g8+kn8LT
myV+Qxx1WjUop+oa7wsacxDYQpwSu28b1cXOctOqciqK+EoI2Bf8eaVPtZq7jsitRHwppQM2AfqO
ED2cGXllgkQWgbxOHd/22wzi20wUS44h7A3MjkeflcSD6HQgHLaqnqyhRCIDtgmqKGcXO6Twiflk
cyUtToRgsFJ7oP/y8qtrXNHhnEg9S7wJ8aKhw/mC8hVKuHNQe6/zz4pqs8iADlovIhyCuM7SZ/pB
0XoC+JDiyxoJJsjvg9ygWUnWxkbhPEs3GTUlp236ixzsyJPyxYCVrfah69vyoRKXsbQtjnNRWZn9
LDyuBM0nwYSPwbfhE+/zfNpVsIwFkjrmlXmCi0sBpC6dzFDZApyqj7Xd6RtaDoN4VERU5N1S0BI+
iYrAhhn7OmsLHSgim3JLq34qa2tmbEXrNgNe5O6erruKhYEC3RLOr8OJEoIh6Y+mvpWO8yr+dTl+
lC1qugaog9aujBHWD88mDof48d8b4k+K7/diQWMj0/RLyi3RCrjKEOlWjCFlYuY4gCYmgfmIf8zN
ADerVdjMEuxOaKbKWVc6xsVVfv37EuQfPNTNJdyQq1mi9aVZcAlZsjidHI2oN2gQzEiFhTEYyMNu
6iAT6f/CabfpB6sVUOM+guEKoEOnDWCUh6fqzlX9gENuruqGdiQ0n/h4VYr3tUu/rKfTtNrU6gyV
pn29xJbhXlwUUKY56+RHEwinQQ4odI8TYMmONq1wj67EcSGC0kvSIj6uVPneJf5giG8ucbyx35QC
+vlo1EnFjeuKX5PaReVL//N0dJJPpnc04vtFXQOHS7PEDGLq3Q/jah0/yNdHpssrJjqSOqMVUadq
zJyPlWZ+/vsW3sQB/p+ICyc+E1hUZH2/WfVv1yckahvqrYqkz0P5JlUOKyzinWrUhYggWlypNg5w
t3LzVbrMOi9HCVcG1QsS3hbwlXs6R1X6EQJsP/eP+gOaVUiMkHcIJSbYO7pcjD1gpxdLpe8xo3lZ
/Yor0H1CJOFGnAzeokHbSQeyRBoJqnhPNkEI+I+CAuXYN93iqGT49iUTMVZCsklpTYCn6oUKLlRZ
5is4EkxaEtR+d5xiIubf1u+XF2OPptnhLy8uZraz03vhABy6hS9jMIP8yJ+GmgR3NjBOSAWNA4Lc
afdaf6Kvp2LFgw5kcVkrQfHWPfYPYmolBub7hBw5w2JyeXlaHPWDVvsGrzLIRO00e87SGvjlRcvW
jHvItYBQ68jYQMGQHFKDuZZPiunJUdCiC/7qnnuXLmniZpOFRJN1ijdV9qhFTzJRBlUNqxjj5Irn
R2MvIsyIno3869zPzclarYLmGmRYkxRxS/aiVb0eVxIqnaN/HqY6p4PyJHOJE8ugkqFlO8RbwOmi
cseWZWXu+he5uifd+Pke//l8bnaXSRY3E+PE8+mIr7VOdHqYLa74ifuMm0Vi2tjgHDmmbDEI7wgo
7i6Om00kuQh5ISRKur9KyKPdI7cE1/OYhwjtRovlVE+j4gkw6v00JcIupw+G0AB+D8/+Pcr/p6hm
1DF9W6o3+8VFuTRpboq8j5gRwc4SpgpaTWl1Km7xkpcLSHQAViSpHTHbeOI5RodpDyjVKe/NUv/7
7vDtasZK/duLo7ZaEeUFMlMYCTFzispjw0cVIHyACwrP6mOHqG0NbDWH5TSTDbxn9SRuYrpuiBaI
kJcyqI+ONHEE1WfORiwRUEDNWz8X8Wh/LtDzWfEWaH5kK6h/Fmg7O7qfIwCFr5ZuOZqHgkonxs1K
pDvrzlR/SJi426SgjlpmvCaMm/rz+xmJqFTtmd3vWDxkEzILFigJGBcOAeo6hgrH38zC1+HyZqYz
+o0Jrm3QmP1RWYAbh8Wj1IxGFGQJyZtcfSSjEwLLh+aV5boZk0rtmj31WcZQlFnZA6AcWWVgmSrS
Z0zwHJkRUuOH43HVMBiCkCU/iWai5LHuVuU0X2BeY0AKACyHhlSTMkHSr1Odc9tUPLaY86qfnogm
waOR7Zv3unXS2RgHka+F9+s0W0/mVzjVufQUbc1NOW+XhBl4mie9d6tyPTLV+Bo6xRffpOOuKOfs
XcsWJchx0XcWoRy9h/XRJu1MgJ21rrQIR8r84fWySFAuMNNlKUzDeQn7cXpXVzIIp0SERLRNDri+
cuyUhSMFUObDAe1AYUeHdEYSbr5RAvIuX65PxpM8sY8f5ix+0d8uD5MGE7Dd9Za2IPPiqS4W5aZb
wmkT+GdT5703e4wn3SGZjSkUdWQLmN4f0sA05gnmEG5rJC8F2blCz3LX6XtQTYx/Mwod2mUSAIOe
D+VxPVru5/UWJh93xkZjp3mnXbJJIDPexQM48WwU6iqLCCb1RZ+N4Dl61stzQT4Cg3b2OSek7mUb
9BfpG3GE5IzUj7RnBVJ1zxEWjbOcWAB6sNgL0ca5YlOD6BbXxZszIXfkbDNdT768tzv5kdjJYteu
gCjddndedWd7yF0yqufX+eCOElt2AKQcUePVbx2MgLTJXibKAn/TSAFJE3+E8dHY98MeRU528uLq
oZxMc+jskny1dMqsGevM2AvhGU+2yymMmdMKp6c3kj/NYq5rABYBWSfiATEFKNNDvsH/MZ+sGJ5F
wzcDIVZiK/+FGp6hPjbEIL79Axy5y4UCMVt9cCbFimARck7SGd0g6Q9zcarsWh9NBSwMdgBpzm3F
xRckj/TZ8DWIR1K3/uyfEP9s1RfjVUe2K6AOtEbKXDFsvWQMoMeEHfJc8QljvGxQIh09Y0XqGATC
h6Numw+JDA1Kzw8B7pekgCWYlvbQOPFGfVuWkFJMxSII5w1FKzFAKcQTEJ4cHA4jqtlEjsgF4kXZ
IlmEQgl06kG65KX0CNH+AFDNaMScEvuZqH6yKJ38oM6Ll9QLyZchtFlT3fMXoTTxou9n8MJg8xJS
O2HKnsZIDGLWAdqCY+p3iZc2wKCkDuTlLgtAVvsee6Dg1HP9tB0C+WkytnZOxFQ5UbIBD3F3JOvm
EzTz9JHXn4oU6DHGZojg5hUBACoPDThfsZRsdqqnF43kNV8QFvVUnUNOo9MaLdLI1S7EXaKrtooh
oMChOAjfsL5msiXAP9VYvIKsduq3y3nddM85w6Mdcdk9dhObDsOHV1ietmaHpQW90Soc/MsUw9iR
7A4XlsxmVJfT7Y66b260ACUfbiViFRxefV32lHLWXxfUitFkQc5KtOXvoteuYyiHV1DykEngD0nq
jpE2FJVJ6lyhubru5VLvleP6wt6Qlm8VL0bJdsrvchJCRjiJv1hiworQEItIkOuWQR5gKUB/ylJ4
DT1heekWx3ADvnOKdmaPqwatCGYNhuQlOJPkGSePsS0eQuM9rLkYODibMGma2A0QQ4Tu/iQcZKQB
jLWg5MmxrYs1dhdo/jLcJ1emipCOSyCLzQRAiXgO60KHM4RvhrAx4EGeGcjkw/Y/ASCEEwJHMZ27
2pEuE6k7bxJiDvNZmBGma0Xmu3ZihBl82YCR0RcI0syIfyKyaznRyMbhhrr6WPVZ7XucOlpGDu/v
B7/OiiecQcUG5kWG29sUpHU4V2ST17PDWMxmK3zRqyIYHHU0Y3qIULIdUUm0i4sGtSe8GV+TreIr
aCLQIE0C/aM2g8lK8RFSQOpafJb5gFhrN2zUXxMInHXpEogPqt1JdkNTXF1dCfSNthN97fjXQQoX
uAiZuzPD+ju7uOyvXn7QOpsleNrHBxOn63s2g0YxSOW5zsXeDPJHhhBslHbBh6aOxFsh2WC8cQ2U
AQ9GT2Trbcx8BX7JElg1ey3joH2v4Cf3x5lcBNhQKZSdOpCz0kWdAO1AMmSC87gdiYBwlesEyAHa
zS9MW5LtKglwY1EyYxZrxFnykRCncQEKD5myFVvtpt7LvH7bHkgXZP4t+SjWiTmKdyNp12dzCIDh
XRn8KzINjbmJyJxctXQQiahE5FzniFouOk0mT6zjgggRZ2BIe6dmNe7VLTei33MUS23WtxTMxN5m
QD328MUxxLCGjMNJtOm0zv1Uk8aXzViZL2Lqn5em06JxSnxQjjGYqZwf11DHxAN++gmISOdI7gnY
nf+bvYtr7JBkXNcx/pPjnMyjh26PuyllThsuVgfxignSDn2xrdcKWxEK82hPggmjNK/ocrmhO7MC
kRhNF/ek3uoPNcJN2XajRugjqWEoIl+/AlIi4Ozr9MZmpm4h5jMICpd98UO2QdF/xzUhwiQDSX0Z
PkKvWKKCop4Ig24y7u3n5woRvaN6/Uz0gCeZoyxMsajYSHcobVMnW2p3sJTfIo0/KI4/r/53Ufqt
qC5PTFAIJ02650BK3nhgtJDJDmoafwhAFWGyyI3WJ+hLRCemVwbpgrE/l3eirrqjfzr68trcJ7+i
zkK8lL1iRdSO/oBQEPWKMePwwFDnph4h2MP76d6omL/an4j6k3/ncFJR37QEmtZe4rNwxvXlMnQC
h1tuQ823W8ZNXkdV6URGX9B9Ek9QpbYEqfQKtWKz6hhWYuNwhIwCeBc3+I3ZRI5B1jlIrnADIyrB
rkpPSuCeHzFj5AU0HiJv7H2pbKETAw7PWfUJ8I4rkLyJsCKA1E4o5zCDPf0bGPk7aPD9i96wEOlZ
nBRCVKX7BD/ZVDtPw3yFCjv94n96p3sz3kmtvjBAERz9zKQGuFsHJ6Q6+13EniO73akwAYwhxYV8
XZx2HKdAYcia6DN52GR9cb5OUK9TyjYE5yCxZGe0alJuDx23Yp59KE/nA7JRYv+c+LFxEygIsFyW
bO/SowbYmIzpQOrfYNcO7Ocq26UPQLenVUkPcQ0Et7Fap3wTn89O9GA+j0s8RWXnTDbFBlmm7Obt
mjOGW6wU9nGA4yhk6/LYv8UcDewh+VLsvGvrFBNvkF24VhggE+72CibtnfkVUJLE/OE8vSBxEy1l
+u+noI+r6ee78t9qu2nQqtNRz65Dme6NvT6jfIkz+BSrVj3eHRE9D8BdEOuu+EgMMbrxMUPtvL0A
PLNVzRg51n0mr6MVL92GL9U7xYVKgI0tvoS/Qi8LbYkBaDP81CndKGLBy1fzKJH+fQGyYoyOvBDn
pRDoPKJhgbKLeWrIY4WXcGfa+hKFT+jcs6b+/fWSVbpRPDUj2vtnR3oWNUFthyKFotNaizkB6WNy
BcX0znSP2fSKGv9MWyI+Xl7SRxUk6vH6QHl13Kcsgd49e8ZW2OKMv9IekkSTb+BXTtmrRCQf9OeH
TkbAdcl0yOJ5wB+JnlWfR/u4n9EhmDgV0SvGXg2VVKJbOtfkiRNZFEhE/2BsurMR/tVAan77rjdY
h3TO1S5EV7bXl/kCxzsh3ueP62/TDCS//++l9Fec5/un3WxcsWmcIz3n02APKiffTBC8jErsOamB
xBgZW8n+Xd5QjVfgEToF1f3A7b9wmyAO377zza5SU0de2ytXUXlXevHMYwjKKIxWgolhocydJRzG
raPNRg8toZfF03H628aKVv4O/KGMa+nPlwvuVcGwo+pEuBL6/Odaq4WsHJpOlJBN24jRWpjOAUG1
r8FUD68F+GZ82atMyCIih+L1+JFwxL9CQSZwLRLFMBIFtiJpSZ1FvIu4aECpsiu7hGxraAMLNEN6
yK541/T0swD488pvVg7TKLQuOksSyTMMh6Jkrb3jZUyw9A1XoXcm9BElTtFhNfu/ue8f/f9En2xv
2RAV+fdcFf0nmPznZ9+so1QWzlrZDNKeaUbnEO//caGMSQnMylUmAQRaHXmp7I9iNreceEizmV07
PlMixCP0KxHA0mDrJ8/Q2bOBR/IHhiDVQF8YMTxVAxJeIjeqF0jkTbIDKJDj6WAuKurSs/zUJq9J
u6zBprPnIZq1hYeaxEbMGnMkMPKbkoHcJ0wv5xQBA92rtDuLi7hHJPzvF0r6+0NQVWZPTRhHdktL
cfvNKDqduREuDTdIwDDS0OEVRIDBPmhzCn3d9EFNJUm9bt77+PEZ/1y9/338DWh8ElBOXPpOGkFj
1yiQXljFrA8GkgyR6kNs0grcn7IhjyfOvz725qU5xUfRSPJe2jcktZcP5x3hb4VfoVp7Sg8koWJ2
7FcNWshXw7+6gE89SRx29E7+jBBQxWQHdXXnQdy7pJu34ZKp56LWuBPaPntAw0gG+xtFBsTshNhf
KEJpVI6dzw4NETFK9/YR9e9vxH9P4uaNMKO8DmWtkPDeliFT17EaoPEjTRnnmMvtEanjLnSgTvKK
FzBFTS3Q1TkSsQTI+0gXYwIVtdBUAujMHfCMppgzGryo3VHUbLC6feZC68ZWnTxcUNCcpoXG6bhs
z/49ovMvXOv4dv/3XW7253xyHZiHeuXxNrKv+4YHLBl7l8E5Rw5Cr4lF3qg8Yd7qGEqaeap3JLOS
pMk7j/Teu3VT9ySCqJZtyCONJxZYK0gNmFHIEAWEjy4al9VoJaFBzSEAcJt2/9/Pv2kw83OaSaeK
VW6i6Gh90M1udfbBOn3Glh5D+2wEpqU9HmcV+8/LnS9/bz3ftHdqfByEi1pK8N0Fi9dJ3YQL6Cet
TVYtugJMrb08j6E7wsQjwI8O+14y2F94mD/Wwe8O/FuTVjUF85YS1oFh+ApUC/ItMmF28jEA01m0
27FZK+A8Bp6IczV/EzH3x5JKPxt9LoPVaDDXSBzT1P88otNBDY/KcOTVZm5muwJBDwYPEmVt3Km0
pb9up98+6WbhG32uF0UcS3sG3Q5wb7mfv9T+yPwm+s6oPN5aOPx7fNdN4v/IP//5BW8W+uWantXe
xNKO/t5hnp5/7eBJlaf0slW41/5llyC/zKNfkYHkCZzFu7d9/aUw/PMSbta6xAj7i1ZF446ORKWa
pkTCQDqUEUc3remAWIssaQ7Z/nFUkErGoommyAHBF1J9dhU+/r38/770vj2Jm+WvFydFOymCSKEa
BROQLNs8veOU7lFsVdlze9k2iPtt4DUV2Cx225QQ0WBcobF+R77wFwLwj3tz+xoo7VW7dEeKHUM/
9I2PfYHA9tbwVETEFQ0J/Qc0TEooVULUJ2NVff1Tlb1J/1XATWV+2DoyO30RwA8SmBU+qA8pY9Jm
ofohvMbvJfxeRJh74RxpsonStPpVlvnMLMK1bmxPv1T8XGQv5dblWDqN+mSe/SaagSxBEp7O/p07
P57dP872/+68cWuvOSnnPqzHOz+ZiaP/uMidcQBFVgQiaflk8wqB1jLs2m0H7wqaAbqFh7JdkflX
H2160u6uVOzeNd2UOdkkQntzZgdIDd6Pk8uAa+Jdz0zCiGwylZt5JNxVTPylC/3zsY8X9X33K0Ip
nHTciHM6q4G4VRMEJsOjkganx0s7a5OtXGDAwQSsMaSRZLp+tNNeNpG2aQAOXeUL41w57VB3fzZk
Tn9JgxufHIl0Mdk/wkWSYunWLxkHKYnqTNchN8ZvZ2cvY3Q8IwPqWcN6iOw9FUvjDxK/UvWYpAx6
ce+h/32LNWUJY9PIAd9816vRMjxUYgc64up0uh52ChcC73lQBQyIS9tnJZ0yZ1bt5jBTPPLjK0hb
e+dNM/9aRKn/XcZNESflRyUNK2651oyW8TNSSRsDNwMK+EgCTdEGuiZjx7HTVmOsIKrH2gCQ0DyV
Ee1wi05D7amOLYMkuyEyve7rSBt92iaGx5YGviPZguJXvLzYKpwGFjIYgG/pfhPUeyStB1g7aueK
KwJya4UFfDzkogMCHqYS9SPGbUZ+WrwyBbSRl2a2gD3pCXwwPAMZ/N508OpMz9N6fe0YfLGdjGpL
YVdpT9kVvey9cZJ/aaXHRfrfHbs9GzPl2gOXiPuW0XBIRk46xh7pAbL5SggiDhfGdqK6PYdrHRe+
AzRC6OuWPLo5lkFw/B6l/r1gLv2vtcu3i7o5Rof+LFyqhosSZ+2b+XmmkbPF6eULRhxZZrkxL4s6
CzC2xO/Xi69ObHiZ6BBNkfJOYFwI9GfiJ7Bh7wz6BzSUJqK2xTEe9G/RQ7o8udDIJkzzRPvFt3nq
A/MX4cRX5cGovb740htcvVhPZF4bZJUMLxkMXGqiPdrwyUduPs8VJAvWN8NSwecf7uyg916mm+M8
K86pIRe8TGNTdiWESZxChlfhFGoQstW+uFF24DkUPS9TAQMboK2+OP++CuneQ7g50fMqTSmauAqk
W5MVMyh+XRs3h/5m8941lvvU0rBj5g6E3Lvz0eOi+3GEfIvouTlCuux4SuqQjx56Nz6XaENmESeD
e/IrV4Gf0kY/r6N7qWf2i3uljHTv028OCyb3DJlx5dPTE1YztAEoh9D2xzjr7bNDprQ48TXGkgDC
kyP276+u3EsnutlIT1GbHMWYD28wvA0500wIifRioBHVI6OCXT5bhZsLXnDTleMAnwPSQXz8ykJH
G05YDPoBlA4i0Kuj9DYZy2I9x3Z8b8dXxwLqX8/oZqvVUtTS5bhIWw5spH5w2sSSxQrvFtGKfrGK
62lUzMvIH7BjXiyIb2ahW/0F8/3wMRxx9xRWGFKn1pnTMyYC/3y7UK6zc7QSBcLP3RzxRJ8RfcQk
R3SymteJsW1+jMYJLD/IfibwmmR8ZY1zypl0zNiDAUtg/nC6/Pr3U/n7u/BtQd7sktWllqFs+LKE
cB+nPQWjnTmnz5QjZtoY2xGYGhwgvCAmy/7edqj86GNvgnRuPr1seS6ydpUISAIaaMqpwmilfAUR
X2FFZzAPLI7+FMP89/yTXx22P6uHA7KPDFNCYoADLHXNdBM6E1vD+oqNidke17VANaEQtw/I9yVD
9hvhrq0j6983Tx6X7B8r5ebyb3bzVhbF40S5yDuSYBkv1/qi3TxIw0qSF4bKbmLLb4xuAS2mBZ0Q
IzEwKLTaXrsDnH+hkFVQ3ykTfj7Omyu63WANIcwEgWSixqEagPW8OvLhPMarqBQGLooDUlgFP4SP
fs/IoLtzR36Cfjeff7O1qsmgVFLSSztmG6N9Um3MAHZkuuNzQ2VxzN2ra86HwHhRxTsbzM/G6Oaz
bxqjyzmXo4zxWzt01FCnZE2iy5gmhML2DJKmdAklCjRzjl8nJ1HIYgCJz2COu3v8nUWtjYfgt+pY
N+NazVpWRe0K/ZMU+2OSzBH2XMAu/dhyDfik9FXshrbS3IsA+LHF/3kTtJsDpsyLs9mbv6OpcFy3
Z052ZnrNTnY2D0laQ6dKW3Cfc/+JD9x87s3R0h7j7BqNkVjy9vIM8VTviKxRdsYSFU743G5GBci9
nfo32/WP9++3jebbna4LaRCu45dlGg6alMJKg9o2cYfaCkCU3ZIicQ8IMcYV/OMzmbRuGCM0IZs3
W5bWx83x3LPKqtY20DamT0K6gF1nMNdaQLJuLM6YzZr1BE2apM/Ys/A6KEsij74GUCo21M1xhlqK
kKEQLZSjx44IfIawzCdjysLkH2M++l/Szqy5US0Jt7+ICObhVUwaLMuWx/ILYdeAxCBAYv71d233
vfe4sNt0dL+dqDpRINjkzp355fpCDN986tY/EVoebptfUBFFrp9cYf6FywHEMSZi7WCEJEjVQbRZ
E1de1+etgW7hHpG+s8OGgETP8BEwIcBRXQ3JDvEHKS2Z+9P3kfBzjVe8/g9PZRIJjdge20vCUzk9
j4Q9GXVqtGGCWNxZ5oLcu0UOTH7hFy8WgnfMQlJsQwIFPeMVY9HnOsg4Axy2bQAc9XR/KhfFK94q
B6Fcyl4vOPL9YTRJ3Lo0k5O+fxHfvdBJyDwYhVVdSk3Zy2sNaBkqRrAlMNEyut4IWLwjZJTk+oSv
WOcnQW8sUdfm7ZVUdEyABUUKMfp8R6gjV+l95fVAzRp4ROvp6j7FvO/yaDMQKmrsC15ljyiDIWwx
MSk/q/L+JCgpaDH+jMomNZaI9ykXznWNv/5OHGGliFewZk6DgpbTSs5PurJ3mHrZiba4IAIgNYXj
7+PL7M/V7T4ne+/r4Z8rTsKBofVKrh4zsTMOnZeyjUP2JO+TX8VYCJNoElQBXQLKykfbbROyUFhH
1fMl2uIRk61wFrDiO1CoNOmddmkm9/hb9/E6R+2Qb+fncD4dTCb3O0lOhRdC25wGhfuF94zvVXJl
wwC7CIM1MAfKIQBiyqAmmWgAglzU1e+QDc9sn+89sc9r8Z/HNkk9h9gpj7nFWoSjW64GxonHhYF/
WNheTJC0qA73A944C4q8TJumm2pEU6sR6Hu4WwRYa60kuzy9rhXf4RC4xYKiRrCwshdI3CDWUCu1
fjEdf3ARyVKeU+6OdwAFYkxqQ4hE1FEIFGVBwOrumceSsVNhCgrnE4nJcfoIC+UhRWoAiH2vn2am
Hj+3zibvYBJZ6/Opj+KYdyCK2aizEcenvXf+lWEo8Wgi/QUGcAixhK+ZkPVyjLZ1SObca2hka42W
s+Rr4z1hNPw+uGlfh/x/3sokuOmlrjVVylvpEJaoIRCSAB+G9wJIIrlyvMYIMEp97QnZXP6snQGc
rhoHYJuPmFRUAY14XWFBRGhmNoPe5wFS1LtIDkhOYy3AVMWB1IWMFn5/55/bVbZmYd1t4M6qWDa+
GX+nIo1SJEUdqcpe3yb07n/KZYjksHq3jQCyx7CIf/7jgDlXvea80gP0oqQl/vd38VWa/NddTJJC
prXl87njLuI/9laCzr1ykh+UgWvMsEIJF8oH2tWPlhn0x6UpuTbbBhxSF2gs026I3Lzv7+dzU2Hy
VCaJoiZfWkmrOXXUXiXd5ET5c8w0Sg6NZRMjyw4vl3XjHRjurnE59E4lI9Z4LJjqw9zSUj8div++
FXOSK/LKznIz8GhOAlouu2ewFuqyhVnxPHqxda3A0vmR/SlWTNAN+UN18doXA2MIT/sx81C+SBw/
vqRpu14/RIoiIzsiAjYGQm3o0s9Oz+gxNiOFrxe3TpjzERZBgobSOvWUHL+/g89Dz7aBQy+mcqZi
qDCkJovVKftGaTTN2PccVPKNamyw1dXsB2o01nmlljcRcqMMlqka6u2VApYwQzuPDqu8qrH5qNLH
8hwW9hUxBNOltdFHmIluVFSvCE0kdWVkYeI86WjdnF03XFcJusld3IR1vbfUH8YpdE7hNRiV9Bl4
Ww4MvFhqEdaFWrc2KmWPyxRc2TMuGMc5Zvz02St8oVCCNXzDLeQ/1mT3ia3RjPqi1OHJAmLVXf3B
qsQwcv/LxGKbUT20qAGEKvdsYiThMuw8nMKhfZAhs5EBYlxmrM7lGolzmjG7uOSgc7I8CR/v86qF
WHG5cuKtlC5JrTIMJL2yX12A/jrMYO+gqxHptXum+inISD5DD0ri4Qc1HANUKPrb7Bl1Gk6nv3ay
yWVDnzhNVuj79I+dheiTOTVHOK3CoYJlFEJVpHxy2sFoJGUtvG6jzh2SPh1Tp7cw2WrMy7GL0cLr
+6KGCZXj7PQyjqPnlIjnauA5xeNFuhn137Z2m+bLM+vxsCzKPRRxN8PYVMETpTZI9I6Dq6BW6A1r
WeMtUuVvcbeEX//b1L3OcJHoIBZUgOAkpstMx78ydcya24do49xK6H4KivU79CAXOoq5JzOQRXJm
bhuA+HhMlsJKyRjWLXJjgBShXW+y7Gc2rGXGNY7GDgu2nD5ICswUvbkfRbtUwgGN7pv1VljL9OIP
9i6VN+0hqFBGtL7DdEZ6Q9lEy3xJuT+fNmp/fdJDBVPY5DopVvBWmTXV8Po5LmP4mrJnvR0C3Ts9
OoCXlXU77o7jxiBfH++17LHiw2sgTrTxnzpt3LqDigXkTW1/fh8clNlXNtmEe208nA9HVk0N1U7o
X8cgQSSFRQ2Ge5xu7HVv7vALVi4YLK8jdZP3WOPdStmzrN0VKY+DOWlPwfWabQ7aEN2q8qFCB51c
lTrQzu0QLwFN1wV+PZsSPjfVpHRdRdvivD2ARWKalwlEkMXy0hxXuoMzjH/+acACG9a8EEl7GnBW
BDNThxqQwg4jFnfACYYmebvVwAfxZY7LDq6T5+jLCucsCZOZ8Eh6ZuM9iCVdWB9v7CaQqzBmUGX0
Je1WwGP8boOetHTlZIlJqcXQH1wNaP/6ssZK5JSF6SHUGezCtgbYKTOR8RXD1RLiRTqOHn9cArn0
q2LZMU6phZW8oHSKWGxAQz23s4pA9TF/nX5XkxBuUQvruwPfVXYlKqfDlgDLSc/YFit7CfVxbv+c
XRWT1MIpNLtWj++RM7thDDL1K7ji6i8VkF4dVisALDcFBUxEODczK3Lut06yCPmQOKlasCA5sz7L
vCgYwTBf/hjrFHPPhzKsZraJTzUWnq6Gl4qjqrYD5PHdG+1DuUORHIn2yUnfR78xKes9aXG+OwQZ
TRyOIsxqZ8s8KItg5nd+Ea7/uurkKJdWStWlaHH3Dfgya9kmV4a1os3f+dlNybQEflUSrqSWTAsS
UFa7RRAxk8daYt1M1tVf9zDZIIt+TBSYLvpefxF+93+Kk7j4jcZ38nTM/FPHJKGYPEQuP8KCLqv1
xfad6mmAvi1h5lEGpOZUQNVfJhoNO0QRb2f7wQoR1FIeywKlfykx3FDWVulGGU5TgK+iakmUUO/a
HCjBwmYef5uvQMluxKwfB0BQGpbfn17tfDXkqzrfK7XLF8pMBRR6W0MQsK4SoYao5BB7uPPJPb4p
yVuub51mZV/Q16/y4U1Rn5LjjORPm3teky12zItuLJSc/Q26dnlbnK77oFkeGL9mxhOL3qXBzhDd
6BAf3UMTKgHDxWhapFfpxb47yKtjvaYjfzzubYY3GZoMab+4sQWWcle+cgbezJXVvvqQ/3rDkx05
6szRiFJV3w9uS/sa2OsbWlkm/2x50zyP7vEH+k18saJ9NMcX+KTwmX5Xk60l7poUQUOm74GKSZWH
FavyLNF6SAIJT7BFylhutQFbkWPvBs6FEmruMccaL6Q50wxDfEzfLfRJAK00x0gajY+N90O5zMU4
sOMckjGFGx6YejdwXhEurKNgwjE/7iu4l/mltaRS9jp6xhJQujDFw+pdyW41sifDbTNPkjGl9exu
U+JF/cAW9y4a1yP39GD1WOkwV+dVMOsEbJkxrpM7RG6S+DORRETE737cJFgPmVrmipXoe40cHOcL
YQkiMR8HbgWlsuF2Pw97UIJJQKkv0aCLnV66pROtZm7ji8D911KbBO6yS7WTkaf6Hj/HIyjnqzJo
N8oLMAnrJdm3DNzq+5lLzrzWdx3fh8h9GIfkaJasMJG8gEzB2QnyAXNlAmutzPxAfeYHKpMegFbo
Vj2cuBoHqZo65NqUV4UWOhcE4KFuQuHp22u536rH2xMzPhGYS5q/rsxM+AKHd45O0HKQdoDYo/un
ei1Y2D+aK8bJhtBBHkInC4SdFjhrxmbNZ8NVfpeYLx2Uub1nWpb715fJrmfblmIZU38L45IpY5of
+DJX7VUT5mETwMYD8jzXnf7UOJtcaapki3rncjrWkraPLU9nKPcH2FXWZeJF6nUboadzboG7M1fG
VDYzoTLD8f/d5/H/f+xUXiaVpqKfM26BnJDWM2jb+ib1TbziaS9C3qb8RzQP0xthxwkPQ4eqqXsc
D/+rxfrPfYjF/GGxJkXeKEoeixiEb5/qj0vHbYL2MaY9jTeTO3O5r/eqfy432dvltHCOpsXPPqyE
p4jHpCOQB41j1M9iBQCIbkHh9a8YnCEG+f7aXwekfy492Sa7NnHKJGV5kXuLERu/Cw7L+ame98Xz
OfD9c53J5mYYvdGY50ijtkJ/Jx0at1XZTy8/z/abBEw9x6uSv9BSyoJQltXIQAD/dsYWNG/fdNuz
e/foXGHi7tTXTvtLPrykMYo7kFUS50f9AF3vmFydaagkoPdE5Lxg8P1yjFEfjr/G7j4fljlCBFWY
jTDED88Pqw779/Cq/SyQSpov8t4G52++lNXt8SlWH5TD2iyXJmBAiqpM1v06SdfDIcSO0242knOV
nu6zw5rDiFzMlIE/jX1Nv8TJbpwcK/Wo6awHMUHRveIQvR5+vC8F5hPmDhCfmsbTq002XLPMm7RW
WewtYm08U1wLBARLXmJermFA/rC17zoPwBCTQtlzD6t2LvR8EqpNb2GyLUbSxYwz8QF0kY/vr4wr
FFAj8NDGIciBhKL8KN0uwHYgqEhC3tQn9efpj7ZmKvmhkRfF26Ge+S7ey47fLdjJFqlLZ7XKbT4M
QE+DC0edpzLay7QOYixd8bw5yY9Js4ROFQO2f8FWt1xUhnvGeUgJIWiJsYdtete/pD/MZ8gAfk9a
gr9noAGvAgsAnsSlrXmXAZQq/OLmeBPter9ZDfcSlsQMwAYJ4IA1KiiGtNdYHN6IUXoKNHO6yrnV
Zk8KsHKp9bZ14P1jhIYZzQXVo3DuAFUn9F8z+5kq1u7kuZoKZzdNNi3NMqf7WXM4n608N9Tbd0LI
MboLtALVpMuz1MtNH4VRvq7vGIoKkmLTxluL6d3h4NcAbET3o2bod5lB7CBctPffx8JPsCOW4cd7
m+6ASabI6UXS1dsebWB+uTperi7JOjP2R53GFwT0A3PNbEBEFn1ZdMuqDw1aspF/KtYGuXDpH7ym
W8pIpTy58ozjSkvuzOJH7oQAJGSgT4gYc/f0Qk01r5bZLfWAEUrWzH7y1dnnr98xyX4iXeq6SlbV
W/m0sTNPPS/yP5RBOasa+Et2fsQUvRgcEhoy06OevcdhGUvzBUjYJFgoSVBiCsc8Jef5o2uFbEH9
duiCcwZuWZ05qX1qek2f+mSzTTMYpXnMihCKyJLnaIdYIjTWu3oGjWrjW2ZY03deWu7pMceQCGzN
KYSEamQrqwKFsTidH/F2Cg9+O5exf2pPTO9usjfj99nI9UlTb8/8+/hI4f/tNrAIamttYJwBaJXW
rHeApRl0Vwre9svSErzq+G5WzvtFKvjXa53s1U3T90cJScat/nK+QsgD0NS+ujyAGIRGtOeqYRU0
+PIArAAwUy+U3zyluQrMF3n8Xzcx2ci7A0Z2usY3IqJFqbsl70XM0Oe4I+xo2szE4U9cTfH8Vc0Q
ZE/bcGgP/J2KRbVyrFVJVm81a0W7Nl6ik03LIH+xfyNE6AGgcC43xCAhtukwqnZpEqTPGAoxSQqJ
ZDN3Q18d0/+6oclbuFiX5NDnPAACmFedPAXPUi8LIp376Pc0lF1os0p2LWql38enT+LV6bOYPHvn
xEK0dJ4FwJeeUA1NTViYuzagO14BJk6geCjSznLgvtoj/vrRk4ykqUyz6c5i6YUiXI8u7OZdv9Re
Sjarkyth5z7z4rWvVvvHFz9JS4pLLumx3BOMmSdjrGqw3BHeWvHC3vBDbtzjQ5+4CT7twCMLP4ay
dtNsa46UEu266+6XZG2GFPYjnD3Hq8zb79/Fu5/LdB/7eHuTlOWoaE15MSr1VrmL90179WLx+oH5
v6oYRf044wOGTokuQqA8RffJKyenKjhoW0PeLZoLMVdgPo7FGpeA0+zxRayD7+5tkrs4ljUWejcS
s+inIpXihAt75E3AoajIe5xi7SdnNVei/Ko4+3GRvCeaH05NVaoe1KjjjekvdCZwBymES9h+xHxK
6HrT3eyE8xenl7+uONno5NE56F3dipcgCD8CStqvAOIB/waeRlC6FcAYCzomZpXYICS/55bpeyXh
m2f9Xln78KO1uov0RFXEl0Fs2gl0jjhCiRrwXJo89/2/qww+XEtKJczlda5V815HL/Mu24Q+B3m6
jV+a85uVvopev1/on5RTk6DzHqA/XLQ9VlV2UrhoGyDn1Vph+M6cAmcpkO/1dR44njwnK55dSpNI
VxblmGk58UZldCNgdKXeQXN2f/aMd7g2x7jF8DQn0tBnPpv31PXDL+0i7dRVDeEVF17lRr+lcq79
tHEUCTofwVu+aH7LONwI4qIwLhef0rhlTEaVF2D0Q5PXIQmLk5X5+9K7+hAedo7LNHC0ANO9aHGE
fKGtXpmr/oEscP4s/2Vu/SEmvWdaH36Aca7Gg2LzOXToMum6BnDMfmf2AkPZSHkugZZnfnV5yKRb
BXTsiDSf2amTpCDuB8CDgFRf6G3oqEAh5LmA+VV56a9vdRIw1VqtT0pJmkelgWpree08n1oIeiSb
myHIb46HsDz/pxUWsSl/95VOIqJV1kWfSp16m6zyvdrt02HbbQ+ewNjogV7wuzFfmf1eP8l+Jt/O
+x734YXk9mCX7cBvFp5y4mhV0BVZdAz5o/WrB1q2y6KnJLmQHwWSm+9pcbiuL4GK2vO4Ggp/YLrb
CdEGCLKjg+WijpdZiw5nMY6o1AhwBt6isJGwcCTcCrtGJkRq7AR+QCRt74X5pemN9G4Sz9TvcWFa
iz/A9rR5Lisx6EAPm1rMmcnJut42HLHWgm92ImQLeOBaTRDtGyHtVBCaMdRDbZtW+3EproQzhJEu
mZkx7GcjWWvnTYpaTUwR2VeiGaerLLeIiXAUBS4Y1ZPXblpsW4hWziXI5YB6i6VsoBX05xh932XZ
6Lumvk7Kh2xokBYy9FE9zb0VVSy0b9bCu3Dzw0sZDcksq0KcQNem4HMxRqhlLzSCLCk4ANhDLv7I
Uw5bF//2JLrOwTn9lJOr+LRD8oPDDfWmQLkscC/EG28mx/vyNPThG9Ymp6FIr9u+zdlEQc5oB093
h5cBO9Wg2YNGzMY/rBOyHGFcbQjMsAC5rI/356d/8VPyQJKW2P89zGwCM6FxOgJqGYf8cLiQUWCZ
MIIm1X0iCOrfUEL12+G463Y7asIzD2NuG3i3a/nwqo5lEmmlxcMAhHYU/BL7kbOW199C0UGqIyqj
80L+rwpiHyOVNtl8kiaqk1wdRIavBO0qC1rRX16fjvcj1QDJr65Gn0nzOLhNzKVNr4Sgbgf5f1MG
/Os+Jkm3WZ9JLWoeeiJiB8h4xNcOFjwoWztKIbOpzFelmY9Lb5JxowHPMiUxcQFUPAurhHvFO/rv
MKMWlnoM6MrC0gLY/mwB8JNKcxooJ5tDzanyeDq+71xM7lOIhhnHQW8kHjIWaawEZUHotFvnCnIl
ZRSwsXMlv9mbmGwSXa12qi0CQyH/GPunzPyd5fecJt0SPaJbG+TvP/rKVcdrjJA8s1hKIB0JUzPf
mkhav4lPU/rhqLRVlF84YNKafuQ0IRIfPH38ocUwdbb6N7MzvrMYP3xiVmv2pzrjyYvzPEPTgi8t
cGmkeNiP+1aJXevcQVafu+gkyJmWmpaH7iISlUvu2eML5OQLjjrGKiWUlEnQtjea/pBZu1i/ZVLb
srYHJFnX9IP+jOcrnTuDnfR4lB4O1LAYlTVQGznZEqbROYQ7nyZrRVoO+ipzwcMcYAypC+eXRiuv
2QA/RRio3cy8NVGH+O6tib//8Bz7S6+0TknyqIdZ7aPDEaPhgJ1ypKJhgXwWW912Vt089yDF33+4
apa2paTKhIj6p6jdyg+guyWKt0DHrvMbfYO4emZ5vke/737oJDr2lVJXpsoPtUAsBNgw0oRPHx1g
7SvBz8af28vBcyFGp1AKkj9184dmy+lY/h2zkuEGeiZtWGT7nrQqdv9B2jX3UCZxcxzbDPbpe4XG
PAeHMRD1GYQACBlEWh5Ez5jyGZ49U8ic2630SfxM8rxK0iPxM1sBJJd+aihx6Bt6lu1a63dj5dkv
afaak8CZ92PjGCcOSv+3eL8AqynOvOSNjFnRkv4xd0z65JE2idXvw8Mf1lyhj7ZRO416m/9hyheh
yjVGEIcF+PtMexgBtP0x0EPdMOATe8oK9nUmctNqUeFXahXrk/SD2j1F3PcOQ1OPgamvTsclMLJT
eJyjsc4dO6ajiEWmdk4vUoj0j8DnZA3ae2a+j9QjGDknx/PPyuog+/KyWc59K3NlM2NSn0gkNW8l
EcovyGddURKBG+HLOtiuk38M4rlfO1ctfRfXfHg3rRT1Zl2zhSX0Q/cn5soic5MijcUMQZwwJBf2
mI43ublPGHxA+XDdIq3ErCraMZSJhcmD7NzPLpmZLe1d9/7htijfdsdE1BDyZOUomJTe/qvTpL21
y5+Nh5XZztCXgB6iPqxV12LKOfx5eIXdDwQbDdIa1iiKjPQnJOsgf5oJ3TPxwpgEUVk7lXoev1c4
wORCBh7AsmFrYt4PQXkdVyR4TObNZfpz1RxjEkjtQ5u2WcplCyggBG8IMsd1ykxPyktqPOw+Lbhu
s1neTCpvTKJjl6hDm5y4LI4loqCadAKj3C+zN8UQPSD8zX7CKVfYJWeeszz3oCcBUiqapG8acfJi
sLMFI2U45SoPL36tQ/ddHrADzdY9apsj5kIi5dOLXW5eXUQEZcPAaq2LN5K+EyToehljvLiynobX
GhsLYKQDtIFFf1kKHJoIgcOzhc9I5Zr2Stfc4YeBQvgGfhXHpvMPSjWu5Sev3fG1Hq4U7NuPDgU1
/lcOtqM/3CUtqOzSM6NrXBx0gkXkWT6wK8Ut2dwwNO6Y5l6bwmUYAv8LhU5w2vAYlkMcSk1Qi38R
0LvuxQfGnl8VbGQZ6RkK07VBVtuJcEc4zHr1zO0H79yiD1+aVUTjaA3szhefQ/2JYZkoaEuRTtue
/FMNJEYxE1/y5pB0c4cmY5I8Mw4T45nEu9XDs+EzDdDGOA5kQYlM9wodP6WNc/lT7556a3MZaT7C
7MH4YTHM1g5nisLTgaJT3CSjLO6kiLdjdd/Jq2p4MA74BGyEiQjD8M8AE5VzEJ8osxD0wD2fsZ2e
Xe8zX9p0nihSDrKlGWS50cP5Klo7T/ltdOMAJ0zvz/tuJ6RE/2sa+s5m/fD+5WNWMEL5r/d/8KBz
6P5li7AVmn3uXSClerhRJ3Nf9szJ0Zwkv5cLlcesJgthzLXxW8rtm/MN3Gkx8y8MEPhytUdkE//B
Yf0rqd/HU7I5id6aIWlxy4nithdC3WWv7bFVxJf+jFMP49NHn2hSyW7CAdIJcA0F4XSmV5AF1h/5
yqTFvcQNEBPoBR6BKymDlOiesGvCPjuGiGO/Xl6YBcMcsa9XaRw01TXWn+X9cak+GFcMNzCflwfg
ksEBSgwOFq4euzWTU68SCEpUqq8wfBirU1KBbsE74GL6BeoOe9GOIcRwLBJwIzz3a0Z80yfnLip+
Q4XRH9u7aps+DAnJgtek1xUzuHwthhclv1Lmw3UdyngQpeF5V4GqttwCr4ElNZLzygnKO+2KsVhZ
2XXKyubok7Npnt3Tjfp6NG5l22t19yAH5vq47Krggg33GtAoeh/mQ/wKt83F+Qr7JP9wZyy5EzKJ
xXPxVHu9p3l029IN/j4m7jExyvKfyXO0vigr55mJe/5HWoNw+RvQPvkVBqmWtDsf6Q8EeemCvrdx
snouZBc0gkb5cDEYDBdtHHuPWaPGFNqyVa7Tk3c83WFFr+LshD7Bt3uMlldduYnbt66IMLa3KBQu
xosLVd680X911oOaXA1Yq5akEDXl+S570Nq3i/2TWF3KrvG77bG+uMfddyE5z0V923f7FojOcNhk
lptF7Hn5Q1xkngNipQBqs2tizD7thSJHXhS9Zcfn8vw7Vi20kOh7xkXpPPPvyvdFtZSbjc4EZ1Qu
y+hKfTqwk2E4dnt5IpdF8D6zh87FlEnSYEaWdWQESMT3y/kndqLLNKRI8pqkqwap2qMAzs8fqeby
SnOSNDiDaRaaKN5ffGJ6EoWdfKvdaIso99/dtbT2Bsi8IAHi1egb614IZtRecPAFhh8C61xu/aUw
40O1ypwkE/VgpJlxFt3GkOYMR8/l8CByJ+g4vvYKxm0DZA+2gkGnZXl50oy5VyGC2ueDsKOI6OPY
sj15JkUSt60xnOnGU14PD+QsbvVAnZyqrLB+xc88mNPK/Jtu4z/XnPzoNKsOZZZU702UVbf9V67Y
0YaTcRyfWWpfZ2v/XGtytFRlUzk6Z8qg2XNNZSjeAPotQtwGxdkSlTwRJZz9gV+v738uOkkjiriS
SlmnHHX6icqnDcUEK9keIocmYBxy9GElcqqZpxz+m8zp/1/Zmcjgmrxtuqas+bkD/T4VWjeOwe+j
W8j92NFIWBg7m1Nfzl52ckRsHanTBxBQt/JaeoaEhy1DGEvQHO1noTaW3/4HhcA/P3ZSgItLKY97
hdQkoUIWh0IchiJfQUlSj6ASsO0Vn43zY7aiP/N+p0T9c1w7epSRn0jLFgwjm8l7i+qGnpazUINs
mTASyOT7zFr+uufzz++dJAlxqjVNlVEnI2w+SosC7wdq+ItuK8RLx5WSMypMtNChnaAWoec7c33x
XX4TK5xJ2D4N6qU+lQQrpkZXUTgycHFcMyy3LH1pq5KDULPcNRtjLjGbe9yTGNXFQuAt6oOdm+HO
uFDYMPoNLEyLJh8GXmIcF3bs/7yqJ3GKAtHBsCxes4lqB+LUGrdF1PoBWyIS45PPHBXbFLZdM895
7vdOYpbVH/M4PtDn7dzCRiJBWsTOQLfktzig9T5gTlA7/4mD7swLnsStqLqkQ9dwqo4w7V4fGrgp
B/bCA83RMCn8eUX9v2kU/r8lrciTeJXrkmo2GVuBvB4BCC3Yh02a+kDHQejv7NVoAOEIT6NbkXdS
hxbgk/vBzSs32uaRFz9jMxY//8+BVJnOaGLdpBRd2ai3x8hnll/oVKBC2YgSXcxVgNhvgRMvZ2tf
X0RSFpSlmJZjyMiL5UlMO8fq6Mjaxbqx+0WnhOB0T662HCvck8MRrQZZuAGncL7N//nA+feFRaLw
4cxV93KSZGlm3TSMfoPMccpnwxB7ZX+iV+Wjv7isuv6O1Qe6/wlSt66iWdNX/0WU+/tGJlHOoBkg
21Zu3ZzHG8wJ1R9qsy8Ewscp8GINjowCV2+tes8kprJDjzak93fDcTfzDX6OtX/fxSTWSY4VnbKE
x4H/FROU5eZS3WBCantDt5KL4CA9NwAumqvmRgcj7Bfnp1N3ax6Cmdv4nL78fRuT0BdHTd4V/dm6
iZMlNQnlBlJBFgz9eqSR6Ef2CvJY4rcoaJffX9mwv88MlelKlIfc6seYTzNZVeaiekxWegbPY7lh
XsTDjg+7NQV5rhfvZaDQ1Zbt6OifN4n3wgjM6CXPzhMgiEBCmBBwqgLnt7D/qH4JXx7Z0erwo79T
bQ8TNE55UU+mMi4vLzhRauJEyLnwxOHxcuQAO4Rm8tg+2eWCQRpDfmME2O5DAA3s7/55SbPIaBgO
BzblKOHIKPUJ7YnzmA1Xln0/ZoVXYVVDGpRWC6zyBkNZZM796YhiJjg12DtIex273rgC8AbLqnit
DYoa5WsaPfZGqGmvNhwlxXyhjnbiLNVcm/KATvdmkDktvhrd77zzK6j9HYhC2L5YGGhtoMvP2eXJ
RleFBgRlTmN4agyLo9hzCC4ezBt6THfJ7lx6Csk+3He6CfQGMQXlSeDfq7Gh3x4Pa8Dq7TkcgFEY
IVqsM6gPSh+VX6oggxcQoGku5wg6xsRVlDe9+xEZ1z1zofwLT8pbnIbKW4T5Lfhw8wmxd1y/WOZW
AbJkRQ2dyjBD+GL+4AEN1aKxfYmxZxr0YJDOeEktHG2VV4t9uTkEEXPXv+pNWrjnJw6KNVhX0o+f
heKNzlPcP50W5bhiilCVb9T0KsJPmbGPi5dlK+i4NTbmXhuWoaZTg87wtB3cMQ/s8LLOwrzy69+6
sQIBuju0HnY2y1RfyRujE0B46pmM8J496+fgQ/VoXg6/RK0yD+9Brwa9h+kaBVGhAarYsuJNduU8
X9bHa+HDVjyCjWRimvLsq0p6OAbd2sbUFfTCslhQ4sHmw4NbMu5GZ2EI9N5ZgUwlr81tb4UxXsdj
oF+biQvU77p2ezzWtsZKmO4lrrPE7KYOE7SL7/kHXry8hmulWrAxn24HXkt8VdB2xm1phcKDlWAz
59Pe9g/lmuE0V/oh1wuTORBI4xC/4CqeQy31Dre4bviDkNr5sXu5A5RmIbxb8hyws40IglcS02e/
I7fwq53kqW+MNMTKwrk5r+Ul/yF51RLxG2a0deEWqYubev8bayJIBtxp4WLUSbYExQqvgQDJc02C
HrvCMsbAjs/DXBip1OF35wQ1d8aXmOxsBhTDtnAreZHvMsc3i1X/oi6Tw1qPvKFcD5tk7UYRBap3
BJaYZjxtVdXvVupCbVk6qIS1DiHUMUFrFRrxss7feG7mm8SshBvtGSUCZrmyVpq0PO5GVuNyQB9y
k6WAnd4LjLhD1K5OVPndRV5PbWTH44fMgW0qvBb+u5PBoi0aGRdXty2CWCjoTfs2h4SCyZmpuLK0
cRKvuVCc8sQzwbVpCKOR8esLfwn83AhtY6tjBJ0vujaQMTYUDwu34WQIDWlx2vbdygEzehXv+Mu0
ZY6doGBcS61/6N2advVlk1DSAbmt9leZa/xQks2p2EsIWuO1flo1I+zMXr9uyweDSi3GjX35cOju
cRF1VjZjty+64kOLGVs/zzB7fs6ZZeuv+MMLU9zSnpvkTwp9hRmB0i5lO6i7+74IaLyE4IhxXkCj
5vYhdsT0PTqXhWvgOtbd828mZZAS8WgHNTfC4g7k7ktk7vroSj/6eXBmMJG+JqMAzUK211K2SVpq
rLN7u8he/v0JQpEnSYZkpt3Fysmo62c+xmsh0zs8CqwddLVgFoX1efMUUxf/JJeTTKI7nqOs1Mij
sXJsKFIG9u8swN7F3pmLSCA0WUVhPGcvoYg9+bsfOUkdTuVJ7nWDw7C+rbEPcRM4aKYv2jn0xAh8
boI6pHQhpM2LUr7IH//+zZOE4ZLVeVbUnNGsOzVnzAv8/5tQ1RlrqKUAD7Bwne0BfvmccVUgVbEV
TZmiVCXtHBmjzTl8MDb2OZAhX4Hmj+ElD14ZbzGxJHmnL27MVq++PJF+uPLk16a2nMhpSpZ+WBG1
1+VNsR6X0eoIfEoLD/tkCen7ttnMmQx+3Y//cN3JyfAkH+XTkHDdNjChbhyXpwDuJ8rVs9/61UrD
YZym52q28PDl9/PhupOTIW6tTaWmQgcw+ADFTUxhyNDlY5iCMndVWwSI2Q7Q3OudnApTWYql84Vq
VmO5EsLb9VlIAAKFWfIc9w4HDW/YvM3Fiq+Phv/81mkpS5UKO23Eb0VhzPSqHwGkLYEC6wwMDc1b
24GJCUZrXVFsSlDsmOpjrPuZ9HQ6+bhWj+VNxrilHt8czYfUWPU6GNJy1kHryyz5w11OKl9GNfRN
dOAu5dbLVlDcmGfABQ8baYoxoezVL6Vrzx4LZta9MzklDll+rNMTr6QOSMvXxb4LlWW8pp0cmrvL
FaatQX7XbaqZQ8HX0eXDr53Eb1WJ1eOo86XXYBZ9ZxFv0rXtGVs1c8tXM0jWjmddzRxEvvitDMyp
BvYshhi2nTzhDGeiqip6+dbB6tsItB340ku9kDaH+96L1jlacOs6f+i27RWQL0AZdJ5IBw9eJ1FC
uNwy7AECFmeOo6+0j2cGzgDi3WjM5LoqMiqYQawXoUFO/g9p57UcN5Kt6ydCBLy5hSlPsuhF3lSI
lATvTQF4+vOBO/aZIrqO0HEmYm6m1eosJBIrl/kNM7UamSG3Hm9rUheo4l6FVGpLtu/6DO9/RP7G
//j7411jjX97vNmrbEdENc1AFu/1yRYYkMBaJiuk4Ebd/BeDKguEA8XKgL0F9kulq/seabZYuWdw
/5Sehg2KV+2w+2VSt+oXaVjX8A7ffuDsnZeGmCdxLor3FZYjqNHbOoA4Yd2Jro5t5ZEBGL4feXWb
GiuQ98j/JU/9Dyy+HDrtysFKHUk9tD7lwkH/fX7XxE+/mKZrOlpAVBA+X6iTh/cJ3jc4cWeOhX4g
wrg/FVf83ZIFTW3OGJb5D1pgSCqEt1CB6QZ5/i2zkhtzV/8Rkc2V3Sj04uYzeuPmAXMrP4fyO3dv
jFlMhYMf9YP8YuzRMqeg6fEPRRT3JvQUcCNYTwd3Km1b06LLo+FPUKDc3HMUIvTtQ6erMQuGyz/9
MO3FV+y4Xuvh6qzdlPF9Je210yZbRPFeCfTfNn2WuuRRmca5waGf6MQTcAMsyA1l7YrUdrUka3MN
DflttXnGkhe+lAu84rFZI6YD2a45hoh3IF+QveAnJCGNpt2J6adU7aApGgK09SP+pWm3HaP7COUJ
uqPJAVGAXptMpHNqAdQCFIjG7mk4pA11dXIv6juh3SbC+u9f0LWg9O3Xz5KAIAwa5NvYq9Oz/Kc4
xjv5DQW96lVF4kldVWgCrtTU/vui/3C8AD/4bdFZBmBJYiphmy7e97i3ib/F3NEZFP7s74aUspy6
T7Frz99w0MWe7i2+TOe3+GxrDwlp3ytG4PG+fTbfLEe5N3aJtU+rXTXudBL0dNG5U1k6TbO0wdR7
0Tqb7JD53AAjbVGa3KjvfWQr/S5+RX4yZB7d/2qfrYfOsMdiTTuhkCjR7eCPAZ5IcqGqipatPk5+
r+qGSmTI3cVQeAVg921PZ4mGehYao4kHkdtlUh1M3JOrFnb3auElA74LqWFHe08PvZcz/Acn5TSR
Kw44Nnp/f7lf1+csg7/8IXMJheR0anxRISbLmKEl1o2ATJwPwC3gXA3Sm5g85qdHMImn9sGUEIV8
CEXPPDMM8LmP2afE+syArUxKdRY+aUm9jyn4/MZtjY2SrSG7ZNEfpvlliKIX4rS3/vBYyG9F8dJF
wDg3YXGXCzsM0lrQIBXlcL9Gt748b5Vs06HwiWZQ92jq2IIPR4Qbivw2ND4UPCmkQzUgC7eSf1nl
6kSXZ99tvqArf6K9tINzs8eQ3rEAxYuNVwT3JhiB1stbxDd/NGdPi1CgtMFxaFwrZoiAsgzKS8c0
rN304cJ3e232/W2XZxd71Oli4yeKyDhLWo2No/8ZfrYPk1hb50S31pqbOEIfnArdcrWnwFvGHX8x
fuYvWjZFGWNshQH4vHI514pYnGJgAOG4hXtLdptrq/FTeYq1tbWJnsSfMMpA3QeuKqBZnJ5INWkJ
1Eitt5+a+OiLO036VMbQDrs7PjDbP+d2mmkrGeMI/qLSn7y8pqNmPolU+P7pjxWSy+bPkfRsyrdl
e58Gz/L5VYHlbwU3Mv2XlPaY1a3kHJUW+9Susu4tUm/lW7y6vdQT5RXaHGa0jhgLPaNW+4RRWAjs
C01OGiTcVg3/zs4Qbrp6i3dNghQcasLqtkSNVNhX4QuiwHhCVfKj0oN/sIMdXvdBCeMeqHVoR0hP
ho9i4Yn8WtM5Y9Hzy4hsGhA950RdG1bkVaCEkCHNVNTlbetpI6CO+zGU6+HkmtZTS5eRPl0N1f2h
kO6AqTTBD3yY7JYOQx9vA/VJkxhenp4l5V719/gV+7SxEpwGXXHJS+ZaoWZcvuDZ3VCFoDVHsxPv
kb/fBsfyobhDWtVIcbOzVRiEk79udp/9pvEUPP89ilxj4nxbe3ZFnHqhOukDh6tZxT/jB3RLQF9+
ZMjChOvTpvLqw4AIpfpKAzR7XrLDuNKFoBzX8aBX0KvC+X12p4uYQflN3xvHzPfk3WTggxFz8Toc
EbREhku29df4btk4+wrT+vu6sx0PrEHpopZ1UT70EF9DcjL7+ISygEbe+WOpOlCuSBx9X2+2y4rU
5VlXjMbxvPN/Dn+E3A734OOzYnNm+ICX4YtCqNuegAW74V79nZNl3tVrxHp0+vbPDBNiByxU7HQI
oeSHlItFdyxhX0aRjQZxkEOdE3+XzyqYwMldD7LpvidRBAunvcro20P6ce6k13E45L0dvlsPODb4
z6fIHkX7PKwHzR0mFzDEwSZHEjCsOvZ/jARS8gIJsJeNYYALDLi8qWDGvY5bhM6BL8T7jgGI4dv9
R3u+ibEnodaNR6YATxWgMnWD5J+YfWiECtPDuCC7i6gDoGvDB1bvuG5okj9M5gryMX6Gf0ZVmr4b
e6asqxN6eFyrfrDRt+IdZjYfyuv5OfpUVu2f6RFN89CnN5O+Dg6Ft+Jd9cHTFMZurB+hSKi0qhFW
Qp+9WJXTEKax5c/hbvpP7uNnhizlRBz3d7DM9XAdreob5EVcfXd6z83b8FZZnR/CjCS73DHEYNQh
QbER7fg+iFZifByCnZXeGIhqjy4u9zobrLnNaVXekP1zpVZ39QOKevEDZMJ1fJO/Z25d24pAmJsE
r4PsHn+zUuMSfM8h+dpsSveqfKT3Rb0Wz158zxR33ITlz9N5GyNAnTsylSGKcb9B3MXxJ/tcwunp
jmOzP5N215Ni7Hst/rCwf823k0O1VTaYE2GGshEGfGEgCO1Ead8XXhK8cYhMFSGd1xNTH3CONiOj
dG144meivAncLTrTAs3RyoP+Wj0b0WcTfQpvtOHLZi8LeyH/Sftd197jjgoJ1U/QWOJDFd9aamkr
0UsEcKnyHxNcNfrEsAPY77IPPqxgSYZUqWEbwZ8y0jbleSWhoSx+kouKxk5FAFVnvLAf0chUbZ/P
Ahk0AMQ0/xn8dBhGuKbys5KTrRSjT8B8dWWSro7pRy17lghrEiFuzB4iwxWNas1so01v6MOnujK1
+NPHKAQS0ed2krzkjEtUBh4/dOWZln2c3sBWY/nwjOcAx/i8ycWHHna1taLB3+PvDX70jOuzIe/5
B3S3T/1B9xL4HPfVkhTSFzPg+5X/PV7McmHVLM20qZmojtI08/Fvh/sKOSb5z2mwo19J6GXWFsfb
6aNt7oyVxE5vY4CXvQf7y/iIVXtiQ2HJFPhUp04W3DSpa9xr903+MpqPMt4rhq3dSJXtH9NjfjQ3
5j4Jtu2W65mz8pblTuYhOa48KmBHHjp0tdyFi+efDbvvjzjLo6NCKHWlIgS3O3EXP8CDBbFSOw/g
dhEn/MkB0B+W2DFL981cJcCINUHu6um+kV/MHZEtALaMqO1d9FH/6F6mM29371LLKKnqF1LJK6IX
3554zoYXsySstGowjqruaqddXL3w0KAYafo7RWX3ys/YOKIFRgRQMKwCYYzIHUVG8HbCPTOOf2EK
MKHkUD9zTIhNLlxHTdkzFslbe+QwTBCjwvQYoWXvRrKNq11UoNSV6zdLg/crKcv3Z5k1hIDGppmZ
s5HDffyifRLs+AJLD/lrv9titYTfJ82KfKViM3Pig186PdOF+ZcPZM6S11SarnFespfretIJQ8lQ
e+yfYB0gWOV8YrU7OpgemuMh5MteeJNXsKHfn37W+FB6ucuqqDGO0l3U2cWveEfogmDROsTrlbw4
u5jSoL897SxNSlXDEsC5GEdIXcW2Ubh03gn7UNQ7Lyp/9e0Dwv28APdUL7QQruSH3x91lin1/WDm
ZkDmEv9pTSfTPBSikVyK+62lbovuePp1esQsPXW4NEr/eFYAFd5ondct9viubsL/go5ka45nHNQm
LLWQTah8t/ZvGGiEN6qDgl6fb6J2xQlUXuIT7tjogf3/vYGLxWdvvGwsIxMU8D6oHHd4XZj7CpMr
3NepaGy53ATaCvMKn8mxF8AWcBaC5dKzzw6AFY8oBpx5drzu8bdbmz8nLKfGkBisHQQHRAZtBFoX
hdKX1p29fUMsDa32eexJKB3xEzjIHtqLqTMIeM7jbYGhBKpEbbbUw5/+w/848Rf7PUuYA6GogrHh
Ajw7UbMzxRtMZkooESxtZK6V4dgsJRttcs4x8Ltc2u+r4eVi+dn9i9jYWUc7c1r+TIWAfbFerwz0
95TbT2ncSE4ievprSs2fLz351Kn+25PP7kW1E0VDrjrjKHJLACp5Er0S/O6mllayfAChMtz8CyTh
Xx8YRN8c4mgUQWjlIPqU82uQvxmnO1PaJG7YvAf5ZlCOI7mzG1sfvnwLpHD4hfnHaenJr2YE/7vp
/IZZq8UaDb2SjYIPnLIcAvEkR+3QRurgt1fsBDR2y10ejv31qLHs7Kj5tYT4B9onx7xa5clu8ABp
ka9TpFBm0LXHzGitmLR41HxrRMss0X/2PYmwF489O2tJaiRWZ2TGUZZ2Z+mmwf/H32SaHUXbqD2A
SpIoL7yyXf03MYXnnh20rqkGS4p4bsFYtxzyYqTvhqDb8AMZDg3tgL7cT8TypF8SXV7Y8blAvZGc
B0OS+LjVdUort/P3umNYK2oSTXQsDFzJt2/LbNWUz9m4893O8BaefeGofV3wFzhSvYmjsVHzqf5v
mwPOQ2DmJimFxHI7GlEH2a5Fd9hbwva/XHiWN5VNljb60PLo4roWb+R8koEFVmeuhmbd4dW9GXNM
gxDQUxbHNX8N5or41RS5eGhJKLt2iFlbNB+nNgG2F+MhdxRUwsADbaHb2kJyC4hq8epeiC5fw5GL
lWV1LAOlZbuJ5sLuhO4Zhb9OWc7KfbSZFKyA9VROUxwwJV0K5kvPPf35xepVbpWi5JMrnieAPGHU
U/WpmscRS/UA6Np096DIruXBXXjbSwd9+vOLlbuxEeoh+TpmsbitthndGjsPdggbNWtMer1z6Mm8
6yC+XcyQF8LKVwZ/sbZ1OucTTdg4htH2lOzgawuOLO0NpqMouOPTcUzWw2Irc2mvZ8GsN2tk2M7s
deMWzS5vPnxjBSoU90zAU46QHZvxzsjXSELEWHst7ffSZz0LaUrWoHxRkCZNau5DSBtMem02KTKq
KAOC0gUyu5IWDW+nZ/p/3tiKOBfjNM6tEJ5qAri6Fsc7U3ky420I0AL826rtGHy8KMOduMIdOSam
aW4Jgg9o8qJ/xcJp+xplXLzxdNBrrU6/nh7HnXrcmAgf4nrs+boTRE7a0JmDDZ5ZnlwA8sN1b+G4
X3v5igjESpNlSRPnAkeFGHbRkHHc0eAzt6fTo+pEPo6W2P2U4v503vee2uC2e7C2y9/a0uKzyJrF
YSvmGjhiYgzNRef8PlX3SYMSK7JyJ5sW+jtgwyVy5NVK+PKhp3zuYtc5cnV/EsHgm70Xijdi1zq8
fxp5CX2FVd8ca/Wz0lZRsc9BvnT7Kl6fQEouBblrL//yZ0yfxsXPEIQuLTU9oE4DJnJa5flvaVXV
T/W4awBoBrF9wNCqSh8Vxw/eJdqPiwHn2sd3+QtmYdbX8fIwzSmfqHcjTe0NrU+aOG5+2oFTdkTZ
aQBwLubqV+QQDPFy3VmQrWU5HLKR1BVOSIPcooDp1OiC2UCOs/3dvCIpVqVI49B5ndibdleSTtWR
s+xlsnQEZ5lkeUqEsRl844jcI3gcB+Pgdl3GSDGV7llxwv8J9kB7/+u9n4XdMYhysa6nvde3nb8e
XVi6Y/HFEU5Pm1ShbggGhw7mYiPoWrlyufuzkJsojdR2I89cwEFZq3DwEX7Q5S9VJFPmqxMlZ6n/
8iWtMY+4F4vOlYa69iTrsWjoxxGod7UtgXMyjLBu5eqzMT8CH5QwMG1QQJkKDT1+V4vbdHiWw01z
PqrFqq0Cu+wUu2DAERpHvhw0DwFMY0yUH4uNiAdZ7rYrYZ2SFShYBwcYz7km1Jbquc7f26xwtGBr
JS9xc6P5iCr1cNLfJGNfZoKXYNejy4EdIguLFgOju4BvUEIPwVuMPQubPxc9krSwa0btK686e9kR
9xLNTRlMW/eSMwSAWYfFOLO05CzMSn6YBnoRTcmU6EjxwThBNxS8Hu5T8LP34oq2cV4+Ltws15KZ
yxc+/aqL6GZk4dBoDas2boTDA/JzCPZoU/aYrnX9AR8pLMqWMDtLkWWuVhSc+zL2dS72dgA1sRbj
TXm6jYK1gAI0ViimZ0QOuhEhbQg805pdAsq1hta7G9QNc5H/eu9nERY3Rq0OJWu64gp8Y9e4e1Zo
vq3TKXkfzI30e9ic06WSZSGqzVWMUtlPmjpj783qQ92l6aZLn8Z9TB7xikB0dV+hgyDjyvov3JoW
rhRtFlDNVgkrqeNuRekP+szwmwudRhce8/KqxporF+3+7e9H7Qqi99t1Mpf1CYVIUJuegDbcc5uI
iJjQXJ54XwL1ieQwpLS8mP1mXIpt7Sp+1P7QgJwEgyUH1cybkw595++/6WoT9vL4z4JsVyZSOeLm
cszqH3L4Wih/Eu13aNwy9M0e4uiIEoSGM+5bc34WKsho1V2HvhW1e9YtnIYrYJRv2zOX/BkUQ0BI
i0EFYE7hRgCrlTiNGwqATlq8KOUtJ5JxLpgimFs/Bn6XKb6Myc2oPEvWk4/qF3wm2nkYUrk+kkDl
ATZIvwtPb4X+miPrX0F9W+yfXitALzbwH/DcQLUscSqG+ngVBGDFMNm+UaxtUXmpBhNlBSKpyo8w
eMVbI92NltcCg3AXXuPClzRXDIpOyTkuQnK0fHBqOixea7qQ4IIAA0LErDwVbWg8mj1K026zuAdL
q89jaNil1knmYJ8d4S76pf9M3NT0xLcarjqneXyuUYGN1ot0gKV1Z5lp6RtSm1r0Umtw7xT/wGdF
cANAvqpx23tWBlkX6z+YRosbvhA/9OmnXVwbY5kkp35qcZ0dBHtYepqtoQVgZ4NXb8kN4pXvVouN
loU7ci7hEkiC1ggBhdiEGWN+zP0oPVToSDeQcC03fl04V0uPOQuTXdNEojaQAZ+s47lBbmdfKZ4y
wT8c/bTiaxPyfW7BzqRX7i3dSl9V3V+SMX2ee6ZxqifBeXraSe/tMIjIHEHpmTAePk7yCKi3zC8Z
KysbFZobMAakwaC8KZsR5HLbP/mez4iduN4mjlSv8mHvO0m481fxB/iANnrwk7v2/KL5CEeAXRD+
BbF86ZXNImxddOV4juiN5SdYWEyWJiS+ThuBweoeDfJ+E3iLx/NqVJJkS5IkS1PUeQe2rXulzjKO
Z830VsUEOKtuaqTlMVoiiAqbSr47n19D7ROjmyCFNEgT2l8FS+n09RL2P79j3o9tgpNeGDF5zgmY
I0YQuPTCEMFwKXDLxg2yPd6U6h8R3PnXtKde7JNdDREXP2DW+Y/kPK0FydSP5VdglOCOuyOZze//
Gxchfwo0CImLi2/ham55sfgsozVPpl4XA+d3mvUAa6rfJ/HOCtIQpxPy7Hrha1162FkcrpKiKepp
dF5WqEJmp/Uk9UWpBkQSqzB0y+AqgdsKF8OhLC4tPQvFcoj/onlmmKsP2yC/i1RIcJ1MOHZPWm4b
3bp2ErydAFFVrxWUjqrclaALbuJ19gfn3rPdorYsQooNMG9t/RPWV+99+iNMPk00uzm5wvqcfJjR
PuzfRGWV994JPckKl6aoeRy6mw4iVHI7Fluo6CWkMN/p8HCBw+BP9PfB8CzrKU8+q9NKLg5DvEae
OgA1pG1Tf5tr7hjYw+8IvPybhUMpKQYtrBh5Wa2xjQJBSWWtwWK142A3oGEJyfBYmgBZ48+uu431
2xAP2X2o0XrW+Iudzl8MV0Lbu0JV2RZ2q2X/FnfuSV3xTg7hvQAilso9fc9wRm1qp74pn6sRRJkj
A1JZR3flvekjYKQ9ThYx0zOsTVd4PZWOlNu64OmVnVm25QMucpOjtkHg7mUi/sQbZe/vpP25WAWN
c9qq2Uq70dbpwTyYCZYrB6VaCe8Gc76DcJPLNvtcjquge0AsTdQOse/26HEmXjOuzWY/4I6GRrql
Psqnt8Dflqp+p9P8s8Jf/XlTh295s++YY1nFz4RdiUo4OgDv4hDUtqBuRjF+Cv1DFoZ2qjY7X+o9
hCuhmSAnCAJVyPRDlrK5AfkuhNxqjDf+WXB6BCU6hcmoKwISpsuIzO55aU60EB+/ZF0vru+zWgX+
WJJriuI6JttOdrzszJXllTpZgOUJydK2RIZU5mYdig0iyIvkzWvNXeUiOsy6S1bd4HyqER3M5/Kn
5KIGCDNLZQ/hTGSrwnDPAdY0w8Z6qkAW0utggub8PWJcsdEg5774DbP7vexC9IwMRT/GSApjCALF
hjl8AWMES7huVRQephAIted7BUZn8BvMjXyYNC+1N/Bj7EkJGA9ZrWS3qGl/te148dNml79UBmex
G3lFZbqONagAGNoD1XPb1uX2/KwhTONvzKTe8oqehkSxJIh5vV67+AWzm1vsziNDLWJaYGxHye2H
FTrXgM27X/W6olS819NHI3H8DcytES0YG2hSCJe73J/HI9MfegkYjr7oOEqet2axFO0Xbpf5cKCp
u7JIFN7d2UEeEu3ttb5FuF22cYqENLCUjV1FuF2clfkQIDPFcyvK5J6p/KQqb6ojoo0L74N6TEUM
U/1dyi+F4GE4SgW/TsOnv5/Vq8jqy/Vnt2mbh4Xcx+Si6rBRo43hr1FUyZ2h81pIaeZzPAnCIJ1Q
S97Cylez4P8cBHl2ryqymfbN1AcuwgMSx/j0pB4FDmI4SE1i3uLUk+4EzILFNtzSyrNrlTWjVJMY
PQQCgfNWWrXS1pC9DltP4/5sbBElwvzpdBiFh8XsZTre/8i+L556uvIvY2SSKWankU0IG9y7TLeH
1u0KD9LedCdOzfgSQW+/DZDqkF+H18XlF77/uZGXNAiK7qs8Ouhc5dCDoT6ht+b1dhFuJ/FCSV8h
peOakBndhfe9kMx8BYaLJ09ieP6nkJS9o5JOfaSqKewV+7PxJHkHl3+g2KInZawW1r1aKlzs+Czk
xYNVx2mmT48sfOpO8eh7qOm8j0g1GL+xpH34+3pfRerf3vAswGW6ZFgV23wUd+C6o/QACDlhTdeX
1yEYncHIaV/8ToNNITuWvsYYDb9tCWM196y/FighA8F8q/ZiRg69Qp8IA6ufPrr8v9gkfIcHw4bR
d2I6Gbhp/CwhTmttsuRApmQyu/CMZ77dlE62wcfUeKX1nhkruK79Wyg+BCn82R6FmQCsJ/yb81YQ
KjtZL4leX+FPfrsD58hdQQ/K0piy9Oig76yGx5jsYJ8m6MAIH/pPdH5A7GUpev+T7Pd91VlhUkVh
YZ4kVpXXxRaa70RL6CAc6JMH7hLa7is2/+VNfzEkL050r5dpp+pEMBEot38zSc9KNyHcvWqrrIZb
CtK3AIcH4dgJRzE8RMmjho/D2a6mieLi97UQ1eYQ29wsAumU0m2esH864u7xF21D6z3dhrbVo99Y
cPyXuieLuzCLpuchH33FpEsmq6sieg9M3rBABI+f5e5BVfZQqM1DVK4BseeqZ+DqXcBAz8qXvv0Q
g33f3en/Itos5IFf7OSLd5OooyqZJ35VlTj4KiBDHWOGDOnMQRXLJAOnfac4LZYTkzwNlSo02rOz
1Exbyna+GL8XP0MI9aw65eoUfPKf/8P1wabrMTuvoPYM56dATuyz4Zn+DtWxxA42UQIC3HeF1jsb
eP1sczhsQH9GbGS3fw9US22EL6/si9/mg1I1DJ+PpXFRwcAtD/EFzJqLQ/UxKLZqd38kR2D4Wuzg
e1iu8mth/YXArMwCc3EOY8Fsvy6EprrXnWEi+IQOsg96fje5acEcXXohV6wlvkeIWXRuUr+RtZZR
JCo6qDS4BrRQZnB9uuX6RQgCYdmRfgIouqXYtJBZzs2rpFPdWHnH40bbKnXa9fgqIHjfJNDJUxfC
zFIwvELA//aoc3iHX+He2PicvRL+gWbD7GXILvrbs+kl+k3e31Oaw/SialTdUVpLqG5QfdOzshio
hm6bH2MyP9ltQpIx5ffJt6VfkFtgelcwvm8K1KbKSUXq78fCWPhy1VlGOtZtmekjtAtUOrfRW7AV
fp2JaAaEOQU9LlTeJH/NwJoE0Wlwy4HaC31mrbxk6q7wtP0pXyvNBtK+269Sc5roP4PfcidazUt9
8B2g4PrKSnbwiIydCGsD98bYPrnZJgsc/34iCsufDaJoEez6/AfkJMpv9XcU7Ot3/WfpfPlIFRTo
Bj6hr2bg1XeQeyqHObLV3hvNsJAoXxHz+P4eZ4lyLpzoOeLUc0wOdH1063bw9J/Esd7JPkDcol7T
2ckfnVfXHtOVj/QfpEP6thony/9Mlo19F5LILw+zi8Ch5JYwZgEHK+NyL18mPahQe6X56GpZaOfb
VKLvKGcb9P2XXVqucq0uKpYv2s7F6lkcC7k1bQfSLcR0DaP1u24Tbn1K7HKdvke/OjjSSFvQe1hl
yKOdbd4+ymDdZI+rnp2W/CO3izfxN1QzlP1bV/oz/sSq3oCDFUMordeatGuQAtwYOJSVnVMktrAm
Xfmd1bkdfyCDlmDKZneKo2MYBEFbWvgIrvjVfn/n0yu4eEi1yotYOvOQjSuY4EPah84nw3OnKiF6
6KEdI+Ne2bjWTs1PhOYw3YMzN412Rdt6S5yehl+wpF+6ELHVWWMjrgIBpxo+zUkrGo2W2olpvk62
zsQwH223paRGvho0UaCSaLrrpjbHwAbNEIilQNCsPcb5klzZOgPTLn7vXTF9Vc9evqblr+6DEEGW
VZJ9+ibwmT9hdT+MhNWQ+jGx/x6grk93L37TLOE5WaFaxC1pXw1/qndr5LLAUOLkNaoby6Nqx2/+
/BPgnoHwZrsBUiJjpUJbMVu4wb9uyH8koBe/ZFZMaudek2OZQUAClCd67Ri2RyMEwDqxO1CUZV7b
avlyoxY1nNfeqfLI6bBsgGG7Rc4822V0wlaVf68Jj6YROJjVWshCKwY+EJ5loCVPHjeUTyKiqv2r
X9yNngr1Flrw/yce7uJRZgfexGeo6HWgMZKBt8drkVDBuEz/9MyhEVG1WExH4pdBlzHepa1drMvy
NQykpZd7NYu++B2zI97LoxLUYPyPSoitrRduYAqTS29RwcD7FyDBJFgNksT9+6G6jl25WHeWDMlW
kpcivAJuvQ4PxkMlHpk2oXd3M+DejgASFsHhCvnUUjM9bjsdfc7bL7uiaGELrseei58yS5GEOi3P
akQBq76LTvHU7qQVrbBmO6CSBPkYwmriRn/MLURo/0Y/tggIJV51U2EE9ZHAKC4WftD1nO0/P2je
k/NDqzflBJByJx9Oa7m2RWWf4xx5K8u/etMR3XhVDDtNvU2cU3Sz8GKulpQXi89KykJVm1NsUUhg
olOtTvUBGgAfvb+yIMy7sG2Akki7fhJW6bJ1Jm2BLeKEwg2xyLiRl17NV7i8uBZEI2sjLAL0Y70j
E4vEY3SUPWUvy/vItAtwi+gxVsauIS/Lge5Prfe+sX0ZQQyk7PalvLfQHe/PL1Kjr/TOkwy7eT11
GyAN5Y2uwoizgc30H5PogHYbIFqibhV0l04vUAf7k4tUsAhvuw42EhmGaHpSdDcEsOm2BVLIyA0M
a3xmkN0q7uL76XwgR3CHAlasrPTy2WgmP7XK3IngTFu3Vu3icfhJjX5s1+1oW/viEauzOzT4NH19
vmmf4af7UKRNu4fwDmjvqEN5QNHs+bVtNyqGZMaawRaaZfGT8a4NsHQdw5HvjOdYwobaYXK9Krf8
1pt2270X0W8fjn2M7c5GydFqteFtYHtjSpNuK2CK4h0fJj15ypJjiNPCwBMpnr4xUFkybVROC7or
EMnXJfpTCbt1h2ZuLjhivmXQoqb3oeLJ1qo6kxDqE0PDzs5PMZsHUUN3pixBuzmbCES7IEoluCOl
Hba3HWasX/+QuY715qt3YnMsa0dR7FFawafPdEcf3eY3emwaFcrNKbSD2m4eekzpH6P3JPai3+ot
bjryzYTsQRAXyhNE2thGw4+CDjm9FxklitdJAur38CGdtyjcSr/LAmP3es9lKhxQCmCYnUZgz+08
s1PTTjBrUjbl9Md//5yuF50Xn9MsmW0r3czOATP04rRrPZJIRppY3U0OjLpr9itJ3zcx8I8JiQrm
YLnhvhDgv/x8Lj6h0ugLpbWAFhU98jdic5AY06OEJkVOlODPZK2RfZtkfJfqsaUQPxdPSZS8a7SM
EI/2OXJM8lpMd5l4C/Z/kqWiyJA5yyut+tRx7XWSxFPag/xvvDenO+wvacO8CTwYbTqmtf81pzPO
+6zdaRRHLiZgX3O6vnDgsuE5P05zuqJnTndaIp5YS69hds+mo9DFAj4NR/25atYhunu13d11w6+4
eVc0hnIICqCWb5vHajOu/QDE6CrSbe3ez+3hrfEGgmyFKDHHtbWlG/kQf2ImYVJQPwzbqbNoPmOI
Ha7SbFspNvrbkld+nD/yR4sobtyh5X17PnO6psQs3VfY0EYlN8n0f/mHB3lw9o/Kzqey+okN2r1/
JBdAKyqc/lCs7D8pHZHCLQ6/cDunFgAINvEd/0VidLVtfvHBzBIDbp/RUhA4BlPJtI5O1oaid/LB
HMHcOFO/IkPM215slEy3/N8OySwLiFrNLIaEzPuk7tUdrweAjZG7BdDK/YB9RO61P0wk+qRnv/QI
KfXH4pxm4SfMe8iZ4CdiJ4D4bnUE4e+ieju6BtKPIFumk2p5sJrTaiu267NAwyhupr7N9Ir+u5il
zFKAME66Vs2Z0VWutEoUN6k31QTFCL0QDWQDUr8JQwa2NS1Wmur/9T7I34tBPRvpHZVfM8keyTxW
Lu58osOqMTcYttC+At/gqgnMesx6Lcw7l3Zg4RAqs6hdnaxaKXSAvUN1IHBHxRvWgbGXyytfdUUT
N4O30bNCDqPlbxbhtNN//S9H8ct2+SJkV2dNLJhZ6ceEecjWx6tyGpG4VbViNMIBjFdLSxoLIXLe
Pk7DRIwzgZRTh6SS31X1NurWCqGoX6ntqqU0Qf85TzFfSHYnw9URjUX3x1+FMgOVXR5vim1LE7WX
H07+qjndBfVGWUWKpwInMcBroZv1Igh3vmFTRg8TyNG47RzVfA47J+tdObs/CW9K+VyTsSSrKl+j
cJbI929nf604An0La8X/Kv1xHKFj+lTHq0La1hB3aBLJ69p/sJoD5n1peTOYW7O8R8Ev54AWDlL3
Szfb9SHyf2LUvMvdS0YjR/4XgBIz58lWRZvy4gyZI14Q1lH/Zp64kJjP29eRkamlZX1RF5UfXwAL
0W4/RwcfhPV5qSt5fZ518YizMHwOjbYUptXG8RiWt1G7OQ072d/lxgtcCvJZc1shJxH8EfqdsTRN
u44ouVh9FozTeqxaJdX0YyG/VOKL3K7E8FV7hPx/GsFqrFVKEcpDy+uds/YghKCKvDJ/FvVNkP8C
ImTQLfJGr1RcefN/SPuu5rpxbOu/cmveOZeZxFd35oH5ZOXgF5Ysy8w589d/C8c9rdMYteCy+6FL
sqQDBmBjY+8Vcnvprz6PkB8TfN6vj61tA4SfgZGDTYosraXIOK0uV+ISQNASlsPjmdcE5zZTQBFu
lwibQoDXzU53ZHJoxCtVfjOrwyBAVX68anQHemSj+JgYu57yAuX7HNRTyGKBs7KN2idjgpUCiARw
q2yp9wMkfm2pvg4hfKr4Tb1d9aPeXXfwxzu2Pi3LWJkAd4J9NX5rYcqu8g6IfzMzdF2Dt5Komya7
O1SxIHcK3s0aufB0hAq/lW1j0+uxQ89YytQ3beLT9z4sk8vvwzKbQl+HOoqEdEJWhwlnBPhHoKHs
wHTe6iDJ75t3kvYklVfYFlZXi5BKc9fEx7vC+yWwuwIEhfMV8qqoWYDCObk96r5uP1yN1EJNsTuY
rsBnAjpdfK3yj7eE96FpenmxJYTDECtSj7uHS5/qj3toAkZ24nc5SriiQx74dee/qUK8D8kU28J2
TnNhlIAM0iyofNtTAqIJ5iyaZHZFrNR0UlDDEV55tSHuDGNqYw1FHWslVlfY7lXhESr9XvQFmL4l
KKsr4uvIB3wt5bMweFOMzdHFthMNAw8ZDAQsXVeENBVSryI79sFsC623ZltKRWjnTe2DWkV2n4cV
7iNngm5WqeEa57jxASof1FBYslKKkoe6oF0WNOe2gW38iUMib2Yz8XaN1f4HObl3Cg1GUwOkJmi9
wlhQNt0tGlx00IpCv9KreSw23tsmjLSLYDRRKQ44naHV5RKYcwMGF87+BBipLfghlMU88KJDYn/+
sA3OPRMmjonTmCRyKELFHg3YzivQfmtBy18duX0L58OUvkn5qeyedQNVmeJhlh4bO6Vqe6c8pI02
MsAEBaUOQB3n/Fpayj3KUkt9U9dBhaa2IyzOMkP2SX8dAGTRLZKj86KAg2VCARH8Bxh6dY5cYD6h
wplkz8BUz2h2zIGg41IWiG/DDRIKgvObmh+mOlBrR4CTUHdGauGTsPn1DxA5s2DX87XM3BwCnCPB
exIcdM8/f1gfw/beoy9hoq+RRJGoD2eSTCdc5QXmiATkMroxxM4gTAkwwQu1nylgL8d5UdyxmbCb
ilIoFgsqkuYCtfhHJXlRoiOKjiaEL9E/N/QQGG2XSNdguBrAZSenJnvi3P/Hx/c/g+H5eH8Rf6Mu
MRRhxspE34VipBvsOpin0KZGV0q3VhcWir8fgwkTg6NmWeKR+gkW8CfCXpfWCAkxVibgxcUGJu6o
V/gdJI55z5y3OJgQrJiI/aqG922oyKyfxtAXZzv1crSg0ZFa0CaMcCAaNq3dqJt52HAeN32l/30C
en/cTCTG+StaygH3TRQ3KV14Wsbgc3qQAIXFeO9ipjkpoFWcuz4f6z4blom/UQZ561jFlpdv0m+D
CDAKzptlcSdBaR6niRKalCUMD9A6ldGQhri/YL+ag5Wjea47FOq1gHxb75PoSw6aOWzRjK3S7JsE
fUpueU2iS+6zi2VittbmkrGOqCgB2ngFOxfaGBUeZhshYxemfLwV/by/H4+wElylKIZ6PtPqhHms
u00SZOO+zU6j5oflvoCF3fAiLNgnk2WnlGiED0oQFPLLwoXw0rn32YUwgbuMx1IE+4PSgXwTvjae
MoLuAK1YkMdSEPsLAd5wcnkmz/HhlZ9HAiIykXBU5KqTZoxOJAuaQHc0J4LecfEkfQ+tyulhmMDv
FvIGZULgapI07UJURPoBlnuQoEZPAhVks8RyXG00BEDoj7lNOk4+Qs6uJhdRT1aLPwhgPSxTUH0w
nBpiZ6ADIQYJcpCsR4B3e9SwfyInkT+PAeRMFroYvNLQkls1xIAZBNDmEMqw1EPZJTytqNwGIaT2
Mn+o9nEIOMzQbnIYDQpXU3ITdXdq7IcamL5gGHOLU59HRpyAMDsvLqszNK2UaHKqWcItfE7GbwBh
YBcE1/y1f1k2vR9xyzN/U3D4TzwkIhMPswHs4CrFmSuHK6gHNAfkMwId+YBVbEYo3ol85PTHFaH3
IZlYKJG2bEfK6e5RBFSg/u1BintVfTJaJcSBMPEUn1rO1clt5HVc61jeImeimyxPBBJRYPWnqtvD
cK6lcDkgx6stqNDLchxinLjAtaeSLRUKZN2RswVxlhxLOgSvR2nJANAPUA8qeJ1+7UmSHTpF71Pg
uJBvcxfAo0X5vb0POJC/TjCtNipJWwBZrztX3y4QPvYgAGKCBgfNIqsZYIuWgznicO6XE97P283F
vB7SLkkT6azVERN/SjdDskkEuK+Al6L0FrmBEnC4bbK9TItrHUBjYEkAXc25DM7yYgEwYDIVullj
V5Mah7o1QKMG5ryOZHoiDBGQP0clTkG5yQ92vAdAJ8TFAxgTiHgoA05/YY0bPujVg9A9DcNNZUL+
r1q3cLolqp8Nd0l4mJq7KDxNw1aHKP6MZrH7+WOQP9/cyTkyX1yMnAjl2lBKVZTeFtJ1G57Eh7Tf
dKurODW5LuGbZD4QBAJAWrp+u8YH6aU37Krzp+EIbG+W4ejISY9428E5Ub+4qNg0jKETz0vC6FzN
K6EMiEaaYdHmDIGajQtTMABXeHOCtxSZ6FdNRJiyCNEvwRkYBlI21E1QBgQV1pmw+FFyyhx6RPzd
+2VCoBx25tiWVEsCmCbqqZWgb1p+nZ51HAghpwH7h6/wpl1598vZ+c6ArIvnXLR60oMJC7I3Slwb
0NWx0wtg31YdnFXg2xO7aLNznzJn5bGok7IYNVSYEAAINHJiB2dbgE7tWLaXyU4ge3m1uj108TxI
zPAeNOcFnyH3FzesEzHOjQpN8gI+8aY/o+vl6bYE72m7M/1q04xbkv0E3I6TQ5PzMrwYOCFN28oZ
llnnpndRIFHR4hvUlB1IbP5qX+fPLfWc8VyMhsBW5lGK+TSvV4urQH1ORk9thR0RIHP7GLZHbo9z
PC+Y8LIHFgIwNDkUY6gMU5Jb8NW1AYtOveSQQN3EJr7pZV4mcubwxyDePwsGhG3+j92UDLAI+AGd
BJ7TV74mqOzsoVsQQZToSOY9TD5QvYRxxXiTInvNIf/4gkr/qjoSb0/lZBMsAiCcNaVbKnBFAA2H
VpJwUICdtKVAkqBXH3eAuq1uBgNQJyIet1vEm91M+OrErlT06byzntuZgqUEReZO/QFNzCdo+quW
sNHaXwKvXrwBJnopotmrmoBFVeqBYqKVXDqauiFuXsByHoJr4FbBVpqzcZ07H58czmS6y17M8UgR
slmAai5WVI1N6xpW0KgbLMZ+BPJ8sup5Cw141Vdyr4PjSADMlDneKbA/suoBGBBUcnY6ArubHVGI
g8pABgL53oC0ETIfX23hE7ZJ0htYHhFll/sjl0/NiYJsD34SyWoK1fllyeVOcqB1MaAIK9gS6Phr
IDpAUCxoyzufb/i8Ncr23KVRFud5wrGSOv604AaLsz/ayxOWxwvgHfAX4UFSOHU1wtK58mYYa6lC
OMJj1xZvBRHVzraQ2wXkZHD6B8W0wY6AP/aGS8vmLIlzIeZilhRTs5IFetpXa27jPGOhDwYujO70
MQWgf6MyIiunZyfR+f7JzGS76sUUd1mqIta36V4AtdrVNFgrFcQ14A2eutAz6NcNIIKli5pqnbul
XZr7gpve826dTsCLW5c6nWiSjjQzBrAHUNfxGyVEBmByxDZM+Z7R5Iv53TPeqMypNS2nUGkXBIPZ
Q90ZwEWcWWGFishznQYJaorIp4WON6l5ozKRT25lLeqXc0OlxQTzOtoqj1xIPKTgPsNsuZMs81dF
H99DH8u0koocci09FhP02a8hpWSXp9gZnikFdj2Ub1zsEC9oMEEv04oiXiscWqhES3UDzisYOi40
0gFVeI5QrBSeQ7fgpk2cPJHtQg+1QNKKah1Cfg4thgnTSCNgpZTdmdcFmyC0in5Jm1x5f7gqcz6F
22DVlA2y0wjw4HSjxK6IViTaD3Cg9ZVyh0YokhrQAfySOzanKMFypVQyJKDR4wTSthttCChPSgbL
Bcyo1NPLF4FAFUevn+H/geKwxC1Lc+azSl/IxdpNxH7OzRZhSx2BgwqqChYXAeggzZlLvuaBAIiv
r/yE4QNnhrEUpCKElW6jYkYP2S028yLyBGj9OWtyh2y1OoUWSl5iAv5HbvN9dHmDMyFrNJZWjMxz
8wdwF2pmI7/BZ8MWVmg+uXCmp9kbxD25xQA6ldiQrRqqKkI0UtMNtgSYGGLarlQ0WK8hkKEEsQNF
TegsOuDse7xV/GHB8XI0JkbOkEP/j0KzRiwKO1OAloYomfSaLcEI7aMUBGvQz4rJQsL4UMxeVd5p
BeDnXlgcIjDdOVm09NF8v7wkJoCSlvTLok/0fBL6Elzvtqo7HMKNYIeBcZ3dQRcImpoUHcIxDP/w
rH85MpM9yqtm1EWId56raEWXAP8FKPsB2Y5qaxjhdVu6B/JVZ/8STfdyZCaYTmAbkTVDWoISQ3NN
JRti8NncEXa5NZQDdqYV54FsVUCe+GD0l94vZGIX47OFv2FahVg20eeAgiw5ZgEkoGKnjT3AhA0/
rCyUgao9N//7aI1djspE1WmMDDmaZ/1K1iylsrQQjb7qkO9SEB1hL7JaxktNka+89/zRHnI5rvzX
kNbEtSzINbrvsHaECTNMH1OQ7qbXFoQu4JQdAPM5z/ejIHo5IhNEJTElYiUhiIKuutoCbSRHrgj+
c+FQFRQq4gbhGW5J7cMM+3Jcel0XwTvt2zCeY6AqVVi2buRiS+3t03Kjqjdo3+aQEHBhycqVp+Xd
LhM851WG1aF4nk7FS6d76BcB3GWrd8Vm0s6dTF3YcWWveaMysSyf2khfeizfs9r8BEUI7JBxh8UL
37EQEO4WzctfIxtcPmMmXhlLTnQxwyzGISIQ780ZhElUCAPaHBlXANiBGFq5ZzZOlDxn/hdvVu2b
IR1SVMy1+hqacQnwI7rdtn49HEHeiu9KEQB6zbR1D8gdE6yU9SsJf6XEcHnrTNhq4hD5tSacC9ez
lwEg22C3mEaXoCXZDT6AQ8pZUkk3+O16zipma3fRoA9ghKJXRhNQZbQ6AEWccgGWFhh/EAbEYLDC
kqd/xolZbNmuj5VqVai4FsXNhCJczqziHltTCbiSZJcrblebgp9oh/IGZoNWanYtmGF0YH1x6U4d
PyVuNbq923awkAh3YB95+i+dmC/eMVvAk6NJyqKFpr7UcwsDz1hKmtXYHcoYzpB5uQi1LhNuHjjm
/PbqYut4Aug0pEQt6WoygESCJgBip4miNLpyZhtIrrmTYXH4++MyIUwDKK7SaKHg7O42uWMI6Qx4
tsqQOISuEEED3Mkyrow+L2KzVbshD+u5hYv6VYc9YXaoaGteOxpwUkD9uj0FgQAwZXP2J97kYmJY
sYxtNkvYEVU0c5018iHmA5hnfogUiGiX4kYF1x/A8u4nBIF565jJumoKbEhj7I2TLWdbcQVTKqE2
xbXql+upSdyOvmCzCDj3zImgbNUuRmEkXFQInGpWVPpV76HnZlo3N5q8gUaXvcJmgDZbNRwwDK6v
Guem2ZJb3hVxOANwjoQg9Evgl90x6BQLNgGwf8VLXqD9wH3LnDtm623hRGSpNvCkW0eEkVlyk1UQ
AYaHMcyUIXg5qK+zvjORglL2QUa8odspust57HQX/uR8w1bgiJqb60oDqGZpUNbcjleSBSKrAHx9
gsMdKFYQHaEoBq3kzXJOgsBW4Ehdj6lhIoRKs5eunqFBUbcDjsNuBOr8BPVvVP6QI2yayuHc9UeF
uIsoyhbiekK0IoyxwELjWGS3JNxO0PLctaUXLw9petLzm4ychvWqzG/hsl7v9H4njc+Rece5EN4z
YOLa0sdakwDhgZNGG8PQD5Me6ipuC9UYyaGEuy6zxQaHDM64vAnPJGdtFMep0mIb0Qag+qijuoSM
cHjWWouW5ct77umCNyIT0xb4jIS9gDstjQB0e4CH0smTUXeF244rUIVzwOW5sskUufvZ9GaiGRZ2
pBMDZTH5OgfleXykYKXwKd/+7plRYZKvSMyVKZGxmju3qK/C5qr0JtThaiRfhGLIwQrfayAauXN2
nJVj2Hs1b1ZzHjFbjNOHGsjBHEkoyHsDbtGDET3ckMdNaGwGBxzbBtObqzJ43gM/ecZsNS5LxjoR
5gVoEXJqtF2FYO3IYKEPgKXGt3G9qe5RZb+ZXqllonkaHGMBRUkOQGIsM2cEE2uFrH4OV5TfnXRs
sa4Th3pSTFR/042EYw/sZ94yiA3R86x4l92qPMQOZ+Nmq3N5WaV1k6w4WL6Ki2WAM2kTDyz8Izmg
tp4VVA7H3NV+xYPtc+IIW5zTpGma1RLZN9UHwtES5cgJUdutVXg4HAUxaG29h+gg3/uEN+mYCBbV
ExkU9M6v0sGuz25m2LbRq0IHDY4vnjzaEEhy2pGXL/DumIlgjS4RkFVRhx3h1O6o4gZyBkBkCwEU
yQt3hP8JEqR22vxSL/Vi71CZQKZ0cgyfCNRBR8GL6iPIAW5U73VHlPYzqvsogfYx+NtccAQNIJ8t
MyaUNYMpC2GLBCkr3hSUBQflGel3ElTZTlAPRvlKtCel/GZIUHwUKTM2A+9xaySQ0u25Pnac3EVl
op0WKrNeqnj6JmQMTL+Vrwzdl1bwYiuc/0IaZeN6l3yrHAKVObil2pX5zNnDOItNY1gb3Siqg9Th
pE/7lfHzeKruiQuyG2pkpqc/lj9VXqDnuk/egsYUyZRlDItcxcaJEo7g9qoNhfZWgpB5EFqUKOK0
uN/W/s1bZU6bmiKPWqsiVWrqB5jE9Rv0riAiug5XXXmfW8mZCywFVfe4okI5irzwwnvUNAhclDfa
PtGVWKX8h9nS/STycth0ou0A5Cs8zWVg4iB63yCC8yrivCIwazCVzPMf4QV6S4OrwrkOoP8tlbCn
PY/maXJMyOXZbb3nFrA4kU1jIpsZFbmSpMhYsJ1C1IO6wTY2rALBPQAe6NsUo3z1u4kZayU19WGV
pdQHFpjXFKiDg4Z8sPETiKLUDzAchkZ160dOxctEFd4rZsJaK2oklnSsJvV6dBKoVz2obxBPn17m
Td4E0IQZcne+7VBBg156MH5FhdaDAFoIFiKUPFxoOE7BCEwLQZfR6kpLzuwWqU8DjReBHww50Z+1
oAI+osylCge2HqmN2xO/agHAjxY/goZzCG1jMfYHwYaTDJeHwwl9GhP6IrlaQjnGtMiQULQAoVvF
l/ABPCRfhGPP7DWb/gYWivANakAc4WpMfkhWu9h/WHupThigGGbg7AL5GYe0wNQAuFDZA3S1oUfY
033+JwownBMTaw81ZGgOQKwF23zu5fPtVAEEWV8B0eOpy1aBtRWyG1TOB4jv2uEKdaqsu4U81O/u
vqxBlKrkhZTV2H0bctWsp0U44sAM70Fo+sT3vdsbuwIiXVto/PCSyXMt8ZPQrzNBUJsXqe4o4xr4
n0CG10bqwSJ5gv5S6Kw7KolZbPSnEom94gmC1YiWATmCyRLgyMfbEDjzX6c/vwjIxdylbR+j1JvD
tHMzJ44GhSS0JtNsS1UpW1uFWfhPKB5zygU6ExPzOmoh03Au6sNfTwR4z8si7IEBJh3EhIBSt6dT
6haw9YUtkPf5NngWNfjsDbA536LGsTbSbSgJAJdE6S03XrEFa3AZOWX967zcrpiX0OLDDNS+S+hS
Akznmc4KVck8tq4m5Y0sX9YSNZWp2mR90IJB0D9p6m4u33QRpPXDEh8FhC9x/fr5xfNKiToTYAtZ
+ePiRYCMnBTtW8h5NCqqtlkbCH4CUDmfocWbJ0zSOMt5oXU6gpUChuR2/kYbXeqE4gJVTLTzFkD2
xNO4DTZOjNSZGFkWoQKyEIZdVE+rTmoWmIYju8Zj9GbYKtSX1qCUrovQUlzUqdWfMPvlbN4GkxxG
sjQMqoFsmbYjYKaOI+YY9CiXg9B77u+Fbpu6v/eKDSY5lCFSubY9yHtK5pUb2Y3hMuyP4IZGqKTB
3RZeat7KHZXzjg0mOcx1HEaaFsd+CWIn1bHdZKCMO020BUm+fF6cykmkm1+0nrzYiAwmHurALc9J
gljQIx2xcQITXSlARSeHEIM7UQZc64M3zIvDvIVkMLGvqrRYKiWMmy6e6YffKf0tRe0fKm+d26BS
jmrlPP1mxD1zuS8irqot6yoKOPFAxXrwQ38F3gh+OijvxCFMUnDErrxZ3s2J//mkOtcoPgl6BhP0
jF4xow5CnVfxntJ+u2PzsFAI8ezMdzqtk1J5oEU8TK7QHWQ4JH7TZb9oPGovB7YInHDwVCD2jfKi
DaeLTtkvxHehMK1m0Irfa50HdddDBIF0V1l8Ls6SEwrOsj8Xz61LwkqsIpREzmJaFAKc1sEK2C2W
YtQF6Y3soE36BvJEtzpk5L02XhxgAmDTqDHcSjFZ1tv1iSp1FF/awISiFrqSkKC/4u7MnDzaYEJf
bQpJOk0oqEvdljJDwSPI4e4ey/fExrjwYooDbYbUejLw4KWcezWZmFeGuRFJEYWXgrXUd44URG9A
K9kdFA08IBpSC96Cn8/OvzmfGaZiEIWgDccsRl03s1ygxi5pguaM2xQucIAqZKBb8aaX3AUWWrI1
3SVNEKanX8wG30dn0pG6zcqwrQCokOA7Ve0SyGK+mND184pNlt6cFf1qe+xP3Lf8cTr8PjCzKItG
MUlPB476G6er4GXdfOv7oIRbnaNhR9NsACBbcJM2JUTNx+QA960g6Xjn8o9D//tlMDmFpmndlP0o
Ood+N0LtAQraKDmXuxhKOC4MR75CIannCLR+iGNWjfdhmUVlQDc6lAXUuofy2OS3s+bijStW+jpR
uewEAtrdPq58A4KnEqCgkAhIvFngTb2PI8v7VTArzcznWk2pQlotwZnWos0TyHVTbX0YC8yF01SQ
EMcad5Df5PwWCt1W/zsu/zk8u9padUlmNcLMnz2on8Mr1usDAZZzbhzouxoiNZzs90Ow/MVTZ1WP
FrNMpJpq80F1tIavseQXlds+Y6uHYKkTQtVD2Gq6ZQiuiPnI5wecudaf3TGTaExaseY1bUv38b0Y
ozcFyd3B7mM3hY+OYSnQeYeX3z2Zj1CUNtfAXDclusedPb+OaJ3rOBYBMwn93Pym7fZjDUuS7qYW
9qFyUyT7FXryxv1cvaaqL8/US8+41WF9OkCQJYu2ENI1zLthmFBjNAAJU5PMUmG6E47X1XBYdGiy
QYC/dEUcxOYEIrad9X0NH6oMnAlbB0wh3xUCzOpzAu6H/l2Ex5Y7HbWTCW8+S5BvWw1a+u2XEeJ6
3U4Fx1cI8vEur+6lcbMqVg/AOFQpa28onvrmPjaIpcm3ywDzKK8UwMt9HMSXBmRRAKGFzVDu5tSq
wh3YZErlcatEH28y73OP7gQXm6o8Kp2m9Gi5VICiIhOInwvIka3lBnhYar4DwTokus5Y8eYgb2Am
3IvEFIeEstUScPF9IdvD30UKcKLoB68h1uhWwxYOe3Y5/HawN5lgv7QA1Y8VOJiTHaGDA3oegdDy
tkgdePshuSE4Dg4OT5fwb9LN92fNxFilGTIpGnCSyDdImMDYKg7oyb7WIJ7/ULvnxDX1Q+bt5UJn
wqsUFYoWAXV8NT5VKO6SW4AUIfIWtpYEA+E2kNdDvJc2QGMsLowzqwZu1bpfwZAAgqimrVxpJ2Ww
YngLixtghDAZo5fCcCKIJn6p0YuBchZQS1+E2WvNTfKynuCG2E8WlnCTeH3ql28a6EZ781hmVvc1
9idAn017sLMXaKu501vhmg9taeHsWuL/yk6BMBao2de4YADLBndpT3X9SoR9Jz3AjUnV7/0GRdOB
HELDL2Ks3+G+bmnBYAHwcbinkSCGlQB57OHwkDwOzVPTjZbReNINLLmg0QsxvbGwYhHOTk9S/72q
PKndJelRSW15dOuvxX0JuBVcV/WygH7tku6gmwppigx1sdRXx9Gilh09BJdfzfB7at5V1X5JIWMd
QNKzSv00dHKY0g+HYQxwfFnwKVpzS6reHorZJoU1r864C80HXbDW6HkUrQJqxRgSFFHDqnv4K9nR
FJCbIXX0wbTI4KFE3SovErRZoMhNDGsWLenruItv8YWCgm5kS+opBK9VtVBBAQlNcMNNGqN4D6J7
/3X+mh2kAur7GDfDLahHdFdkabdgmSsQCLelEpCck6RspPFbZrg9yIzQ4YEqT+rUykatreitDBGF
rs3+0OrXYnUAp6pcwBi3O+UhTWzN2EEVyngoXvtrdZec0CiqUD/stiS21JvyTT5AXiS+S9vN3Gzk
Y0ys6iuBIO1ehOepJwQAxKzPEkyShM0k2kPtgne9nozJjxtrhb2mCEmr44IHeVd8DZWNqW8hktBH
wTgCSH0iwma8Lw+mmxmWihreM2DASI53kJEEOtO8UYx9BFFs2A3rUN02IfUwbaZdemhHd+2dISCC
BRYwpAFqNzI9/Gs+brSr9FCpGwhJwzhnhT98asPe85kMrnQFMasO8uGGO4pPww4ZwQDKFWxFLMhW
NXAHa3zo5mW9FU82KffNI0mPkDLWvq1X8OOMvkfdTnuuMGWgKwhuex5vS+jQotD9tXrE/eIxRGgC
HaG6N8Gn/hGfWL4pqT8YVkegXG+1qAB8gzQiVL6VZ00AxMmKaw9OqEVn4xlBm7wqN1G9lcluCJAq
KbVVBbR1N78u/RFmJwqIiweMFOHkhD5EoB6G7dRa8R78Q2htVUqAPTGDyvnkq1+02/Ep1J0mt8r9
dJ084jmhKrlXr4Wd4C3VVj4IEDu/wqNPoL9dv07XHRzukEzMQPHZGeqG7RYPIkKffvJL3lH6b1gO
7xGVSdySsZubCXwLNO56YIz01xUHed0pZjgSL6kn2kJMoasNZsIB3pSSDJPg2yk8tZXkwjUJrjJd
u4U/psnb3Tjp9H/pwFWzSsYWFwbZB7gzrd58KwUQnDIR0xYv6YGsDEPgVBTxd0dmKke6loar2iGZ
7NzBxIYOGBTSJgoeSV8g+ZFY2j1uuHY/P72dQXWfZHSEyej6Wmv7eUIir9/3Tj5aWheYpg39vTE8
jNJ3tZXtNtziEAuJ3O6xGzdZ/rXJb8L6TjR9MCUhK6XHN60xovfpJtRay90u+TXvnHduJ392nUy+
ExkwD41o1b8L3QgnK08I4RTgxaKnmraAjC4BhH+EBzPZyxDutbM5gJH2rLV+px3XaiOPp7zZSuW1
sj4s8yYCc2iY7BhSTbAjtULc970YbqrqGtkjQRobPoeAS+tgC3pV19jqdBThbdUCraQdlYweJxSe
4Ozf9HX+XBWsvlsnFXGeUNPMHq7TV0g0EpdqL2bdSYxvkNK5kYSsXkoePp8DvGMFK/C2ptFQzTBV
hGypU+ZnbqYTQ+dGV24FO1qvaDapKagfzIiv9ueDn1Hhn71Y/a+JbNg082xSYb3OzaHkXbpKg+O7
A41miONTYDEABYiWkZv0W9ERe/iSu4YOXS0ufotzoidMmle2fWvkAkUY+4onRqce9gyzPYqIT34P
RvjkK8kmf1FpGa0pD4Zwo2NvL2cOov2MevzsiTDJXyl3hhrlKPf1zgTwIXxaax+OFKGLhrDpo0an
PSTGo5ZBjhxJx5L4FUhZ83KoAcQQli9m6C/6SU6hqCAIG9OOtRu9Ok6yK+VIy5HecaUdeEGTieZR
mpTzGiIth3DnS7/BJIJziE31QsXKam+oQj/SAc68ofHw75+SxCrBZTj7jxpV51P95kV2zcEpoIU0
o+2LzMA2Ei/2EtuE23kWyCgN2JPu1/kuMrYZLGkHThjlFMEkkY3ekRSa8owlVNHXpHikoKAgtylv
CmjlWiDQQ8EETkJb3vrhHE4kVgquKRa5UZLzVipnQbgCQht7SARHQKDcQvRgce6VXOwVfaWfPX0m
HOeZ2Kipiu6jUh/I4jU1eC4oicMXDsZcyHD6Yy+fFhOebn40uA11/NSguuGFin+eB//7Ov+/6K26
+jFm9+//w/evVb1A0DrumW//fUhe26qrvvf/R//sz1/76x/9+1S/lbd9+/bWH15q9jf/8of4/D/G
d176l79845Z90i/Xw1u73Lx1Q96fB8GV0t/82R/+z9v5U+6W+u1f/3ithrKnnxYlVfmPP360+fav
f1CPxv+9/Pg/fnZ8KfBnHoSw2N9+e+n6f/1DkAzzn7IiqooJcXBVlkx80PRGfwRC2z9NaMMRqGbL
hqFQkGBZoU1M/0r+pwrEnEFMXRdlbELIBLpqOP9Mlv4pnj9IV8GDJagG/ue6/vKC3l/Y/5RDcVUl
Zd/96x9ngNTF3NFkSSFEof/puqrpLOp7raein8VMfjRHPZwWCc05s/KFfoCOYjFJxVYwurndnb8s
ZByDYXIQFttZAsM9uPjXT373x28lJVFff3xJP7Z4/94EtRKydefB3sf9MdiPP3gfN+q08Y+rOV/H
j+9/XBIwcH98zLzObX/78YWyv3sx+o8hjYaXLzFVGjxjwySqRADAUxRDU5i9LC7avMuydHrsDcAC
Gg3H0thr4Ux1Mef+eLd/eZf0c/76Lg2oT4oAUIuKLIps3MtDQSN9I4yPuqykx1BWvK6MkcSLw3Zd
sA3Emuwu5dhaaa90trg0t+UQbfNeui3mGaZXiYqTW/uwlK1oZb3oKwPIROaqy5ZUFveiguJfOG1j
qX9oFJxHdEULBEXcK1niDVW7hSaXl6IYukbZoxkCi1e0HcxsB+Nakka/naWvcibdRtHwpQxRFs7j
9ks3ma+LoR/lsQ7aVX3NQwOn+EJ41CRYGCwL/EzChJ6FpudWFn2JFPd1BgSUUuxrQXqewvypElTF
4TzID56jZMiSppqmaEqEiaeltI7VGM3jYzfVThY3dtuF+whVzM+HYX1eMS9g6qcbiqmpomKKZ673
RdmwTmdTlZe0fxwrOFpFUe4KxHhJpzS0hax7K9L+m55q3wRDhF8nim1OrccbtWxV2AaMql8Y6ves
FEdrXIBuJoAEWgWmfbeQfaGP8EldC6QrBbDfySKBV2CgfoJzTdBnKrFmPUX1qF6gIrykoUuEMbIm
kp+yqKzgqx6bOBOjg1O33yZ9OExFB66VpH5BOpRu1iZ+Kpf5Kp1h/zH3EB1WBUXCZtNIPpnaxJLD
vHeg4QXYmtFer1L1mnRwJJXzXS3oz2EMYZW8BXtbnL1uhBl6C2/wWYW5GRlRKu/1r5pAjpWoX69F
czsP47ZRltMYw/NkzYpTHMnf8/FFa4ZTP3evc1gubgOBZ1INNaZr8pCa8X2pDd8/f11sKqjJMl4R
FO0UvDOsZBZOEHZKmseFHD4QOVb9RVjumrGqIfccT3BXTa7J0kR3oYwmcCmEUNGqiwlrQ9/FqhlM
Ufsg5gmEubX1bh4UKMqsKCFWueZk0CnVa7D449nP0DRqNdWTchkFuRxLdVknmDcZuiMZ49HUmxdt
BA6xhuBQIkeojklZyZn9TAJ5vk1TVImkanTXEpkEcumTptYhN/kgzMNVWrS+llS8jhU9yP41UuGD
VVPUVWLKeK7MGFVNSiGR1u5R3P5/zq6st22cXf8iARQpLrqV5T2bk8ZOc0MkTaON2jdKv/48njkH
X+sGNc6HuRjMYDq0JPLluzzLWTxiPuWLH+yfTrW/vQpQuEiPzseMEsGp58E+1cOT4cf8csxct6ol
TFTb07gz8FQ72xZ0sNmrNughLJzXYTlu0Tl+OLMH/e9XV//yUf+z+iUsOsXJKuPSbU/FTbdlG7W1
OwJCKoA+UOa4yjn56lmZxJNSzxcY/F08KwpH18syc36x4xu7YVCrBkj2BMR5A4NgFfRbDyJZ6Q4d
OWhoPP5/Twje9C+rX6J8iBgELTqsPqJnQpbVVizUun7s190mWeoQZiaB91KDd9OsIZq+mXc1SMlt
aJdsCb0zuFUXt/EaDMtr9Yn68yP4HiGccuYzj6rLLdCiv8UmXZgTzecu4HzInlnfQsgwSQu0wAms
DKbhfu7rZ5PCe0Wg3dWN9dEpZQLCHekx1lL7VIN7N4sEugg0fy9qJ18mAoKvMh6QWtPXRsow89xN
kftHOhC6K2juwOAvM8uRiMdUTlCmidG4HUdGF32Hkytt1q1G6HztqI0lmu1wfpxmt4JZm3lCHc5X
cwEwKWxGHASVKQnq3H5gs/2kcb2unOHQULyszpEYw0FIzcsUpiAevnZHsmWh6N2cV2kwNeptHkvo
yjkQy6yaGM7lEaTJ2/mxboFVbDGVI87khl0lFICj03fotU2rUnTTMjGjh0EcOuEqLR4d9AMk9x4h
+/nEmXpt1Nzt01nNkMOgMIKk6LQ2Tf+tzd0xmAQTHy4EerZ/32aXVRYOtO9RIn0pGLh4/BL8mmo3
9lrTZ6ezBgoKmWUDRVxn6T9DqwvmtJV3LSKekRq/hyvfAysNyQAybuJekmEjxaMsIjI99bO/8WJ8
B+MPzrr20JutTPwZyZShMaK/6dTe8KyEz7Zu9h3wGasxy5/iQWIk0WAGmKW+vjWxBUR4yO6rRi/N
bJNlFEMKalQ+7gD3hbLqM8nh6jm47T6X/jGbZvDnm/ZdcIxvJEK/qNPDPFRw7La7vh4mtNWguzLL
+ZBl+bNyqo+hENmV5tC59/PbS8D1h3eADFNQTpGu/B5GW+22cS24PqoCnvQJZjzSylAnBeYDzB6u
fOM/Tuz5spWoTUAlR8lx2f8xwyjnvtf6OPtBDl3A0Dz5j9h8aDcH9rW4ih+46Df97+XuUV9JQtSf
ubMnq45Wrj7ywdLA5IMBo8d9puJMIGL0WdXORo/dNWjmVy9VIsv7v2XPr+GXu4lGucp7SvTR8OYo
GrTXuhkjM66/5wQyy39/qX/c7Dg3ihNOGK5dl11iv2o6RXjCEjbZTQpWVgvtxerKEn88z8USF+0y
DSUwfxB5ejJZulBzfjPPdutWWagwjrryNH9sEcwkGEUYoNSTvrhMnweYNNvE9PEJE/AbEpN0qRSG
cYObwkyTj5j2M/qdyjqHJniXB2UEx5jBVFnzIlpYlfgwytW2xwiPQSkiL6u70QFqxh/RoYos/l1U
dgDSx5V9Lly+iybz1CYxbI7j2WJMpsT9kJ1N8XwTIFw1YdsOB6U4AngeAXE6WhxgwTAyxJCtlxkL
my7Pgsg4GCb0EaRWCWe7xM/AUrPUXgtZfyYCCI+cILtyJS6fy/NT1U3WV14ZnWjHzcZUc4WObjaH
pY52rYMc3Tmn55W0cNihcP2F2n4RiKh5LQgstpPyzJyoxQjRFEzZJoLeapZCLYakJe5x0906Wacx
lWlMCKnem1J4zUJzZ1h5zQhuzpy1sE/2ndCiTF2NtP7wfHj+TmIuAzyxi3FulwWuMTjRMywbO9gb
VRl8Q3K/W2DrbKE2hyDrxvGum4dmkXr0biywlRwyNnFQTS7EH7g3bzPbl4uaXQP3/HFSEH0Q7RkO
C9o0/PKkRLObVxMb9LGXGE8U5T33rlXrl43+f/NsF3+jnuCM/XPL/XL0az4TPctWH8+N2ukI23nI
usO9eVj23+wbqJogTF7nLX4V5xRHq8dzOULA5VVWRr0zCmX1cWomCASiZQ1sQqHMuptfi3nXxFcl
2756lz7wd9iHlKHFdHFvjH01EFPhOYEzX8mNgfPzqnrvV0AYbKDXQf8L+eh/3u2va16EVcQN1WeQ
d8KaFBWGhDE59MGhT5cFI9zR2E8nzK8JHIs/HtT1felyRHOPuxA9vwDE8KwQ2OAkPkVcw50Q8g3x
qWCo41gZslIsOYYUWSVPM3TD065doZoPKnQ3/JqtK+R8aK6E/TSiZOdBN7DAGQDcyd8i2xxqlWPs
3+PQDg92XFsv3bhRCrNNrl+TAQTf7LMuu3vXhfmrKSGBQgD6s9GmLMDxnuIfTqx2uFC3ymb3viqP
rYyP2pM/1UDBXKQ7ZzJLnWw4rnY4belDSyDUU0IysbW7SX/44NE4esVEsx9h+a2BYmnFuGqcMiya
ZscL4K9F//T3+H45gTt/RNxUHrINIRiO40Utw4zxej4RBx/xH5FByAPj7Mcrd4Dsf7tFBWHhbLi4
RjT8p46/SHR+XfdS7i2yBfGrBOtKXweO7HamgKNIA70kCxiAC4U5mSyEW2G8IBbcdVd+Vq9yMKth
FbCYKwGsob2bk/O7ETCPLm5Nq6AHFIUxHiPNWRgZiLmk5UObQGEErLy244vUbaHc/1hT+Em042FC
E9bjfEtVcetUNVotM2byLbzKB//gSQBFcmeBiua28iARkWarOsan41ou51nuiJBb0lLIhZhop4l9
jaF0G7RttovseOsk5JXJ+L5yYQzkVEClA/zSm4WEs0LK+3DqxMnCVCFv6gUtYBvg2nJFZxDoSR86
LsA2qbkysvmjQ4p46yLfQ8tbCk9cfupOu4UnUJTg6OA2yPgyn/Y8S67gc/9ITs6reBylA6QjXc7Z
78mWjlXDyxYf1odiEOdJwPIzVRUXDf0vVsLFywQ7Z7H0EhvaVkPU0t7DSqCD26gF7xEk9Jwsu8Fc
uem/enW/LnUR6vox9p2sxlLeSBdl+VShZynmj7+fxS8X4RzBDTcGdKEvjqLb9J5nfAfZ8Wxh2s5R
G7KdQsT4+zL/cFQujh7arf+5Ky6+UOJz3Xsz7l1DKNIIZfSWeHLllbJf4Kc1gTfA14hx8Pmm0aow
qoYTZcIPunr8rmqIqeNd3JE6Le6jVD1gnH2QInrzTaTh/wODboPGh5mTuxiD+xjufJGXbmEksRpa
GDd4+r2EwZfnjYvcFcCqwsLNLdunmZd8k2inCCML1D6p9WetkD3xav5Rk+olEho6oMaHK/iAUZEw
QewMt7kAjg7F4tPQtg99VL3keXaDqk0vnRH+sOAlHKtSAu4gaj9MsxZSFETFC5P7D2OtQBmsu60u
o6dUATTG7LZL3VXUtJ+Rjj7Q3o222udvthtggjRkq97mQNXl9b7s5+Pfv8pXH//Xj3K+935NVJq8
KZjp9JHBkHlog15sIR19pXC4NF7498r2JfYWQe6Mrvvvq9jJGNdhM8pdKOBAQGDR/9Thj2kF0Pr7
tRDvnnOOi31GXYr5rOcylPWXV3U8ZW6XJ1QdM6dG/IzrGB6M0U0iCAjSXGwHB6m6bZEPZXzfev2d
m43Fv8PS32alv45rvrrffvsR53D1y3v12p44GeZ7R7M9w2YC+wR8xU+Uf304f55lnlaJc11C7Y8s
BcMhztHNcHG9cqUu3nPeRiQXbamOcQ3lb9MiafBAW/Lc29w80SZ7dCVZcYdAG1LtO8f76OIc8pin
OLpy2L/YVgzjTZSiyuM+IvPvjx+lBl1+VotjVx/G6ZCod5Jf6TNfauGcN9Vva1wGR3AO65l34ggH
grvI9zeYCy7Srl6Q+QWyasscvjG8qAFo6xaald8iPq/R+g7qDHjGIUZNF4exLH9wCXW3M21Rmj1c
kYBTylDdFgvijhsT+7e1m9fLv5+6r/YofjuirYfDIP+o1kVb4JdUPYj/a7Fzw7PLI787n4fy/tp5
+Kcxe3EemA+ZeYmzAPTGZX8U1Z6rfSr8Y1vfjZ355nGgPxXE5QhUXLx21VbojnvZsiF2V5H0jgyv
MxeQVnxpxm+kR0t1RqrEbYCaEy6lUaA1lCn6H3RmN7I9+SyHb0O5HMf2NidvMLEMRsyXpTTBaNg6
1t4qS1jAcFGCwbjU0fNQIq1SgBNDybjDKFGyecHjeS8GHsTlQ1cDhAiHbZ0hM+Hg15scXqBPEU8e
HG7u/Lh/HM/Of20O9EMaAIyzLhG5uwoVqZjgT9qvDAw3MIu98XKxyIv6yDv7nVbNsoQmUNJcg61/
UXZJipzDw92m0Ja/GAGbOe2TiGfmhBn1WkNen4MbDcVVWYE64UOZB16vf98/XxwvTBY9nwnCway9
lIGaG3jLOHBJOuXZqarhR5/oJc/f/4tFfIxWGLoN1PfOP+KXEJbMU9IiMmYn37+fxW1Hv2XDNRrd
F1kb+oD/WeMiTIoI9psdTJdOKgvqY7KXe3uSd8X+bPXEF8OaLaGtc5Xe8MXrw7QI81+JVjMakBfR
Kcto6xCl05PXsG0mIZnj+Ftq/WuXwB+tZUSoM85DcUzCkGBdZDx+6ToKDRj/2DQMqvV+HC3iQQGZ
3Kc3UcW/8Yl/pJB/Tmq5rsbsv4jBv65+cbU32hRmZNN5XhE9yAZ7sY8XfuZeQdH9AUzAsA9NFHme
KCLQX1JF0ob0MY6HPE5TesPHeZNGEKvh0cLOckFseeWpvrji0PnyoQ7Pz3XjZWOwVG1UOq7lRzFt
YgJ/REDk/9/7HoUdUBZooWDWdull1Ba5UjRr+XFobg1FFGsPXf369zW+yg8w6mDnwZXyEX0vDlfu
Dzjcs/SO0g3IDvzibQsT6X/osvlW7oa1s3VWf1/z2q6/uC+92Uxl5TnpqUiqRd0XAMiDUZBOV17f
PyX0xX2jMI0TYKkKJf74QsYMBucap8uiNYSAnsP3idUgfpXmfRR+GliDZmMGkgFuwaNmebz8+4Ne
cibPmQHaYMyT2Cn46/LluqVpZuuU2QkGfudZJaxWThT0g38VCYPuEeX72hz8bfJ0bSR8SSj6d+3z
mp7v+ZhwXHxYGGezybYqPWk13oA+/00owHQ6wW9ScJVRX7B1V5RwgRlOblfdThrlTkvzrdtDy03E
4IrPKnvJC+QkJSzATX3fE8A3WgoNJFm2m1Gx5yuv64sjhQgFINo5GXHlpcparmLhq/j8wTIokQ5g
ODSfbrJtYHxgi7eCvXfwIbUZPQjjPAxFtpGxDqPiysH+6kj89jPO1+wv940SHjpU8zkq3/r3xb9O
u9C6SRLkzM4aygqrax/rqzbtb0te5MtT6QyzY/Gxkgn0G7Sdl9kOMJnnZFF8OjyA58aebPiDvXLt
fXHrKeG6yMjkuWVxGcNkQ/K4Tfz0hBtcmQfg90BCQQMMRMcrn/arMy9c5OBECExWL28gVo1pU9Uu
duMt3SHT2qeQriFpUP8jNzus8ydE0SuJ+VfbCWNqhTYpotsfqEO/n4Q3aHzHsYXJW4vr7lpH6c8h
MQ74r0tcXG1Eun0DIDSGXTAxyDbAj0fLAZQckJDFXt9Vz9di53kjXMY0DKPRzT9DIP6YIBbFTEzE
GPbmOtm4+2Sdb2mYrfj2yvf64jJF2SQ4Rg4+993L6OFzgFEp93AUz24JHURbbuwTe89BOuYIAmH6
aPJN91rBdfjaxfrlYfh17YtcbKraLOk1BuHlEoyUJMCYh7zxEyqTR/M5L7Jv7pt8y++vAUu+PAy/
PPJF9jxmtZjB+cS1lIGE1pdhjq5zxQ/9mF45DV9uTCC8MOP2GFr5F2lfogbiA0SRnuKOQ2itWyIA
X0mGvup0oK4jAqWWCzEAdZHyGTWa0vGLFPCF9lhBksZfjCu5i6DKmFyXpvpyuwD9gjT2DCa+LO3m
ZvKzBEO8E31VB1jm7OUqWTpg5T+0K3mIHsxmuCV7/nDV1uzLuPKfhS+BT8JMjY06m56aEJJYw0Ju
ivtynS3OeJ9hhu0WRMyvqt/iKvriE56Bm0BNAwKFaf7F7coNsFFuqj2448oc1LSErt2xt2GvMZJO
Hb2BUgTkyHqAKuLaPdazhS1Dw6FTwQswzT94BbRF5dwjaV8NpFj2DSA2TQXpYIyOP0oIakaFioKy
gCQ2roY3gUserbsZPpq27DGxidGZd8vtLMn3RPofNJkhrjvLb5RaeG+089ZL2bxK0asboile1hQA
Fg73kbkEZqNwrRfqvkYZUHgFxg/OqmZyBeuO3RSn0SLPUlBx0/g99sGq7bsX0mXDoqbzk43sOylQ
9c45RraOUR3YJWiZxlzsRqNDNFdbNDUAyY2sYYvZBQYX2df3egRZ3ZGbyk2g3eUb0IBpi0k5HfY9
QdU9QOpd0lWVxaBNVnMQT6iQrYc+CItCbxQHaBWuq0zLheDt3aBVKFX93PR2I4QOKwVmOOnR1Dc1
OgIcbFOZyGXtTiDxA9aLPGxT0+qmo8mq5R6MR1l3b8ocPny2f0+BiFr0qrQAK/EynL1zP2Kqv7ed
AZO1yN9TTXsAT02/FKZ475hvgxZQJDDh4AcQOd4Z7FXBmxpdYrQ0YphGZ3n16hWQR5G2/T428h2W
FU1QCAudosbeF9V4dKHYM6UQaC4KvWVjt49rJ6QSSKq6VfBdRNIPeNfSAsO4qMACjFj3o0qheVHw
iCyiLH1y2wjNCOreNLxvAoU5L2YzsLaZwCGGL8erAVkmnE3ymacKIACAz1bACXwfpPtOtNoP6Viu
qlq9j5JPgesV+9lXdx66vusmGu2e+tP3qMQ0aJh5WECOKCDgSgZRB066k7fFwqsobL8GCuGNmPsA
lSh/HwFwtsKETz42Pa2/mQTioSMjtyz1X6TblRBt8t6UTHO8jOa2nb2Vbcq7+fzYfl8CP0GSVdmU
6zGeQHiG1qQ06pvPehgPd8nDFHnRqqPu7VBIlA2jY9HGKU5FzI54TxpCBMOiIThJUx/dq7J9JykC
oMu/k8Fg/MSGDiMx/HIRt2Jdj4O8yfSAwaQqMDamkAgTDTHPaUTCrOYUGE7v+yRAsBlzkH1pb5dj
NFYBG/sEWnHzusgLyD+kZwTfu1HJGgd635VQBBH9Pubto56dn0aq5q5w27Bpp1Un4dlh/IUjopXK
p+2YoCFvOtEHbBif4wzkKUzU80XfNPi5XfSNk/JVuPYwY7i/4P74TEv/pirbBw8i5wEYDcmZ0gB6
JJTNWLvRQu2k7ZbSd9dFWRxiKdHhtTA0iAU9RUl1jC0yzJGVy7RE458WAlAUeADEUu99L7tp/AaU
/zj+rEj0JKfpbWLxXR0NgYs9F0/Vkx+hdqhTbxkbdVuOULVuG0iyFuVGOOa5EmNYzFDlbPXBM815
7u/ttJXfpFfs5jGOA8oyP2Bu8Q0EplVK4nkNJLK7poVHdwMcGRZezGBrppsnOFG/4dd8lkN+0/Rh
X/9wRxFQClGzunmSxu6QmaHJBiCTOra6bII+OkQMGYpXwkqUAVli70Yh0sAj7XLo5YwdRnFUs/c8
imFFXOpj5TQnIGqWbQsrkxlKRl0F0KwPTb6KQenLhmMqg6jW634G2RQc7FGkoY1+JOTbrH8KSiF0
lH/zHL6wBKrfJSa4tAe2HKhzRJ5iisOhj76z+S5O9c9KVaGnIY1QypU09XIQkD93JVq/iL7+EFT6
VrYwlYleuqbfjtAXSmH4IT1QJGoOwOZHgt6NTocfDcRW55w/oo3ShCaD7ZCjF0Dg3wPPcsOdHz5A
lqpXYVpCA4rDVb4Ev7Lsg4oUB4T6Okgo5k84W05c7XIfIyZbr5vJfovMLe/Mjzizj3Ag30223kXw
ZbWkfKxdcSNgz13a7KPDH+UTNGD99KYgn7r60Nl823P9Xg/pfugQqyh9TjHl8BMF+ZT7pL3j7n3S
N/dl/Nql8bqNBoAR9mBdrwhlN+DjbBCetn4EDmE77ZxiOha+s8wAJJV9fW8rhOakgYPURyWHTdQD
mZdkTxoecQowH5mWd7YEgSN96WCjWmLYAjhMUETQwymTRWzljndTCH2Np6G/Bax+NY9NiMCCU8yn
PbBXayd+awR87mGtWIztGlK8c6UWJiZrEukHzIvDXgE07PAtS+qdr4DG0vWCZdmy99MtguGqTJo1
MFKrGT7DQHg+2OzNoejbD1noqXjfThmwRV1QUD5AJLMAF+K+cQDsykMNgRk5+NCrnDdlr5dpDsc3
rh/irLo38LJMWIYYYdYGuDF4Ii6iBhoXkdw03g8p/DBPqyWd4m2KuDFm/lK1xY73sESCOkYy623W
1zslf8RRCvdTqHQ2acCkupsLlNiEhlI0gakKyIj4uwGSC7T5UK13aPpT5z8Ta+5joZeUImAUzhbj
2cXUAcGe6F2cwO4AKAnE2yXz58CCR5A77v3k5UtuOgDbQKMta9Cs9VLlowl4P+Py8zZa+2HvYltO
7xHkGJtoOkjvxZY4dZDQSn27nTAEceOfk6AYxSqA6N5U+sYAPfBjtkktpJ7K91G1O2V3Iy8gX6E2
WdaB4OGvZTncVzmKdQ++YzDR6JvpxmZpUFQfipcL6TarBOKf+IqQC8RZZ3StJ6Awx/WZqiIb/66n
elFW7qqJ7CqGQh0bfmqf4BXYhXSqO4nZQIUtXHY4sfkUr9JW7Bz8b8oODrfMPBjsyCavcac5L1Wa
rWOSP9qxWceGgdcdLzGbDQgEY43ol21SLzVkVDC/CrpePg4xxOKw8arO3XrEolFaLWOb3udp/t6W
/NatykWD750nyVOSPDCdh27d72mivmdIWjIvvtXutEmFWGlh9v2gnnga3VZFGzrOFOQRgjuLwTLH
z9TkZppKbJM+HJybMgJmuwLZHI8H3zKkvA+xrxcQWlsI+yiTcim6I0HKl7ZoqPYbxwUUON371SGa
EBoFVLCOJJf4hC60MsqXkRSQpbmJuuRM0QljgtsyuqsGjJ7dYl9F5clFyw2GGON5rkPJMpuOOdRP
IK9hIRnSDGTn+I8lQNDcKVZd0i+GGeKGOLKKoRvv9RtR5hB3Mjfgwt2BYvLuQY4OGQC7HWoB9M6n
UwLTC4BJigf0GNSsq3mR55+kdlaxD6VED+UBBerPrYd1HIPB3DDYwUfpwfP6NypL3HIfaZKtB1dv
FMFsKRM4Vfhjuxbu0SL5FDHMD/KVkn0Aq8w16p88qI05gGFjJn83ehp6/REEu/zECzrUkmPkQiQt
3fgJAZQfrdbRrmMJUC6uNXnwUti+2Pz7WD51UFVOeLYi+XTfVS/NmXRVFcOzEuOzJvGrKcmSk+nN
uPlzN6sIXkF9tBhk7uKEtFBkyV2NIJ/fOm3iBMJ0Pz3RPM5+9tMIYOx1P4KGFam3pM5vK+NDsTsD
wEfDNyNgCUHEdIA0TUbIbokeAkGSjNHHXCLDwz4aiXkvjH0AUv0t7dVO825PgD+QXb0B12YpgRwI
Mjf6iCp2MK5MAQ/q321mYQDfQKkukTcVqoORYa9BURvZOmBNSqyGiu9TpJ5ZNS06dgCtaVVnZC1H
+yB9DsFhttEMS7kWhkiQrKzlAfXGjhFoBgDl2QOAGrZjvehnuqbyvvHM3pnmLGhStayzsQ997oV2
yjaiwvmGetpYFcvOzu96TJdd+lF01Z1t6WNv6KoGuEI1FJnm9OyNbF8M4KX1di1r8ej0Q5hqaMp2
XUjZRwLhnwZY3qmqNvHYrRI3RkHkAZvBw8nALdhpthocjGEcb6SDbL/RoczmfWmjj6RAeq/mgBVP
Rjw4gEq6zOwH6+wq093Qqg5jfmvmOF5F5Qi5u3g+YffW66yoO9yFXb9wcwLKfwtDNA/uDEE3g4Y3
VPQ1z9StQZ90aNlKEuixsyLa68FbjnVynKiZ1lT70TLFFQjCPNB9sturUe7RSQBIN3cftYpeEzf7
7rTDd8PsbWQgQ1OOaAABBRwMUX/vxjyM8/pequIxc9KlJlEbDOBnrEcv6rcJcU/5RLwA/vI/cqIO
8wRs9uDNm1on79LwEuwR0KP66aUm5ICbEykaD2mmmtWEcfoC46keRYnyFlHOoCUkQW8ZkM+wCAa4
ZFilyNJ8GNNBSBi8PuLnBMoxxWObuF1Y1MlnbacQ3Yr72E9uB5VDPb8e3yQE6pKpP9lmuEMlenCz
ZMv65rGEIFDVlq/WcV4KXz2ShB/m0UCaKT1wDwoiLL4pCvdmBMdq0UoJ4DkOXKLMXU/0o2Rwe6nk
+6zkT1vxu2zmT75v18KHGUkbJ2tDppXp+Dtsfn/qZkSkpfJdkPiuLfWZ6QHinvreZNFjjho4iEYj
g5ImH3U1TItEt7d+TLq1b+KnrEOdlHv23omKD28C5cn3YBbQ3qPVGQdF/wlKzbH2cB6EKrdj2j9G
Qh3c2f7wYbKVt/JzUvwtcTD2KEDEvuM+lCMIVKt6Nzp1IyAxomoWXT9mQdpnfTj6uA6kyO26mHJ3
SQb9aBuFu8Axj048HGc37p+FJ0ngadB5aUF3saXRgmfpxgoUQnPehvnZvwLFeZ6jcMw9JXFYBphu
gdiyqIT3KaZ2n/jFcwatEVoCAZjXib4F9wNxLTX3KdDjm64GLrUBrHVg8QlDsTeLEQTSy+mhzNMn
pfljFQ9kQxn+77V2bzuvRsqpN2MGXafKFIELiCX81IZx0fEGdxK3Q0ArBtpaVN4UNZw5cxpGGXuM
SsD2/ATJBkbR/cZzIQyAisqbaxTCKd+mDNKPEQZWvRlfmRo3iZhA2nDB+Cpgf5nB0aw2qH65OeJ2
B85x8kXASE5Rb2afKi6bZWHHj4EPDx0vtlOm12nT5D0PyiEBHtHBG/dqQL2mWRBQt2Z4XkiohzcI
3QE4o3BZySHWJZn20VnizRL/GbZykLj4au0msRTNDZzRPIKUCkM4CsYmDyNXvtQdmhOpah9ldPY7
sy9gxx+aplnWqj/Qxv7wkJD6BFpSzMYBcepdWipoxSkFM9ERmUnq93BCTMSbztiL6JxNydHUiGb7
TeVq388EqIm8s9ticLdm5i+jIaEq2U/JAFPGxbPhebVjbgWiILPAqGbrjtCj8XAjjBB88VX1SAFl
hOAdWc8NCjCXrDs6riJ0s9CcXXQ+8rkkOgD5+jYP/XNL1K6t+7upBrWAJgWq3NKFZWOk9x6k2qiD
MI5YtBdWegG4EgUQOMN6rKvPyO0/RFLeVSkMjPAqB+gg2U+Vonc1ZgYSXcDhkgKGrm4sb/FPUBCm
9IXK4UaU8QTOMzu0afucWOcmzvk+gjYMU7j+Y0JO/lhAbcQeRhcu0oXZW44PV4hql81lujEM0mcj
CA1OikLMlgRm1qJfZcjz20LvMNe+y/rmp+cgPRcjiMqgBLmBmNzVCBWsCuTjhRw6iOEM8HxX8K4j
Tb6q0J9aTwkScNqQR0KSV1Lgis+RXyCQ381Wv2eDXBe+u9ETmOaTbkvAUQEIBiA2DWs32+bo/QGi
5sdhwhQCVvWWpfOD7kAZm4GlC0qkfXnOdvGMijhm6baXKAZjeI5R7zZyQDqkkJ0I2wSw8tLCl1QC
5NPX2bdoqF9E76tFGs1I/qLyIZ+KJ1fHoK8lLh5SoivQJsOKkHadJBUNtISrK81uW6tPZJi6UPP8
2dQeYJImegI3Qy+4BhKqRPgPTYu6nlnzc2wyERQ5yn4CASvK7KulyZM/6B8Co8ZghmnEEHXrts1/
zKYGnT2Cp/bco7E2S5i5+i3ScJfU34paPNQgoxdQw8LQ/d61SJoBlkgCV5M21AXkB1XCIezn6je0
EVdaOs96VthuBmYQvocDV4y34G0+0VahKZFYBo87/QBZgRtnjp/8ODs17H9IO6/ltqEsyn4RqpDD
K0gwiVQWKfkFJcv2Rc7562fBVVMt0Ryxuue1g68A4qZz9l7b3HWBfq+ERbbQ/JGUyzzG5R5rGPKo
gS4wFK2GNFMXXVD/sEmkWWqpelvaQ+vWY/KiFSEOIKM21o7dl0vHlIpV3erEdPbHSeN63lYpgLkJ
r+ikjTeWUWw7qBumWT6kel3fEKu6mxQfPyOSz6zRT0XXFZ4h+j8yGg1Xdfyfo1ndxY7+x/G5cxRx
3Hqiil+TOM/cdrLwDljFozaVVKj6hlOd5oBF8lXXCKRdOFl3zkiaZCMd0MSyNqXiSe3G17gae1fP
oDrGerP32+TOGPrfps8ZqgQkwd0il+cSJSZY0JPqSNyp3P+oqBQAUkhRx09kjM1TN4rvJWAQZI8J
Mh2C6R6lKuzTxlbdsE3hs4/SQmW7IQwrHxbGABLY0Tgz5OXPXDbanRHAXsTa5ePXUsxtI00/ExWl
SIneduj7RRka/dLvW4S2TAmyMQXXODL+jES9GyrtFDfZz7owUCw6+zzJOFe1WcIGx2c+KVW4RnJ4
YLMEAot7wZW4WU7tdBPXVv84KdptMBUpK0qAPldSn5uM8yM6jN7Ni3ZrtmO6UBNC1VpawGOlPU5k
SPDYxCpzVOeqKpJ1Oim3ZhU++L3FzS7QHjuiPxwlghPQxR9cCRZ1kYyuCPmXyxGFRa0bW2sIDrGY
moWgrOYqZXhbpjKGD3VyTVls2GbFEu36ts/0GyqcpzxtfwjHmFx5YG0IGtYhKdaQodCz8FA1OHAJ
u0MYQ+1UleClTWtuxjpRB1MGn1Oroo+s6167SDv6dRou5LolgCJryaVuw3yFJ01aVj2bbY4KY8uP
/ajX05+y0H7I9kD1OH1Vev/WKRTTzYG4JU39SsHvbeSuOdoJhVJCYaiV6M+JheIyiN8dog5DebqP
uvo1HIyDnuiPSkSrwij4aMfRlteF3Tz7RXCXOqnjWh0MU7uupU0vc7wMVQhOaSYmN49rL5/CdJGw
1a4CihORqcALRW6/NJUkdn0N5ilL9UvpOGIXB87GmuTHLms2hcb1yaQiaxVgsUtjIBgsNG8tKULp
IimHVhgH9gKSssfoOTLES+trkN+4O8T+IfT7x7AejkYgSjcIwz+5GW1zO88OdaZkfB3zxNaAX2od
YqpqrE2PPDzPsPN9nJdbpbSe2k597Ufrocud9zJlvobRLs/MZZ/hLSynF9hrd5Kh3nZ6+i418k1m
EySXW9TGWoFdTn62LaIrgjR7KM2ctY/DTD/d9LF5qzENN0JQgszG7MOaLIeQC+sUJulBTtudMAfP
tsTNWFue1CaHqaF0Pkz7QStvhrkrU+c9KFYLnaQfRg+D7PwqrWlVdLntFVasg7RU34JMY3szMaKA
heI0JqalrGd0VKThRfjs72PWdOs8STOUnL22EhOrnM353AmTTVAnhG6Mo+H2OfwDtcKkPra3epfj
eu77x6Izl0VKQSot1d+jipzTn96DvHya3VbUbMu9YzDRyhY6BhYSttjMOtTBiFZ7NqY7A/+8ZQtr
n6g1ElRc7AulG/dNah5xgfDL+u+a6ByoubTEo5Z9rEvHhdH0jCRKLJ+V9joWpmePzUPZ+8R312Ij
ieol8kXhTnnOsmB5gcC63/gkdiaslYaYtmEt3WpCvi8yY122ytYwRkFLprqtneJNLoebppJeSdPE
r21L9OGGm8qU/yT4DVwx1qsuNik1F8ztUBJPmg831G5Ui4LY+KKF2insnNHN+paLCHSnhYDFscmn
fGVWcH5NzhI01WJ1KcVFtEjkKV9gK2Cn0tVloWfTcnKo2LDIClerKXKFDEI1InDIL+MkoGkt5TlT
XJMtX+j6om5Fc2pAnUf2dyaXERmUFKPtkxPpp26GqjWmvSp3f74XQVwZ5by3bGHT0LmDJadR1ZdJ
Hq/LPPEAwlxRA3AHuSDqsOH2aypqMaTY583kNqtirkSof2pioHEKv7Sivk9A6XKture4brij1QBO
tSyDNlutLIqZukBl1wXJ9iOXtJckLQ+Nkr/GkG7WaiuOQaSbbsG9derNj3rsTrpeldSZRMKvGjnU
MBttIyfSSyJTTcATwY4UV4pr1/4ytv3M7bup9TKIEfN+ny/sMshJ67DDpU3dT4TZMtC7gy4nK0Uj
33XirmKIe1JpqrXmR+vaiWOOVxKw6qnPdvQ3i103lOZyqGH1BUa/Y8V/KU3/JSu0F4PTqWwMyiKs
QdqHWUbOSg35ovaNlZEhk08jbY86bNcW4o+l2HdDPN622FncIcppeVsJrL35RClPtxI3nDpwHih0
vqpp/qRaw52oUur+A03nmP4dkXdzz0CZv2Ld7XztTxk4qdtLKoWSnraFlct84lGx0vphWanpLxFJ
qttG7cmX1L2Z4Kv2s+EuGKNHf0jX5nyiSSzp0JATFqD+NtWIdqHTP7Vtf1PG6b2s17dhOa0VrfKk
zr4NhzT1zHLC/5gmv52hXrdjy82+yl6By7D7RmtRmxSvLMqofj8kHFa0m7C3f1qlIjxhxR/kSnn9
aD9NmuEFZgC6Mm5da2L1GOJq60z9c42bLzcSDvIyqZHlRFKbKEFOT827lPX7zg+PZkoHNyq4OLRx
sPeFHSzbMCJhLp8vM2iAeM76WTHiB6skAk7RPuRmon9UpLfyEOJTlP19l1CdVGi4LRqqK0lUxtSk
h4MhUXwbKuc90Llv6327KojgYlEzPDWmjezUXOCHwt6zxHIL1m85jkGBUgYvKCaTA6wJFaxpHyaV
riRNLSnBkxU3/dqKWfTrujhG9HXTJA6X9JdvA61CyQyuyi6MjaH7z4lRHnRzuKt6rOJdGDzoDhFt
0MsOUUeQ5SBbd3rZrgcFC6Riz8Yv6cZp2GOqgaJoKH+oSfZhx6jhZLDVzdDukRHfV/GIPxa8HnYo
/V41pn0FsoES/7gsxuQtUHPKgTWcrWF0yoUvT0+qFD0A272BkVYttLB7mep23ZtMwyZOUiLBaCOM
WUHlhV5YIhE6Hj+wa59iA+NpRsnUDcFUOdrUU8UW4dZv8ueyqHnlBZcFoQRe5iQyl8LWARQz3ylT
51RI0jodtTvOpw+lqN+qSaFv8hhP9SbL6oNdc5vGpchJ/29BydR+aYXPC53eJCe/yzJp7yiUe5IO
bUqwy0Xzbqb1h2mmS22o/hiqs6lN/0ajMTVGgeaqOt2rxCYznZVJBylc185eIPA1JxXcvOIVY30n
LMv3ioyGQiEk4taIMiWta+Tx4id7Cja2Od5PUuzBRONlSBu9CV9yljY31wl2K6R11thvGUxtRXDj
yDqxdQpqLGP2s0zie47vq7KFeBpN+IxSqV8qeXHo+um1GrV9ZYO8Nqx07XcRp5h8oKfpPLRatrYy
/9S2zrRAnvlbNvtnzdd3phVtGlN5oM7xFMHGWQVVMLAgZCV2uHH0slliMLVk7Zkl4ZiBYyg3thn/
0mAN5G5dNiDJTPu36pT3tehTys5mzX9MODOIiWwbd5zvuqxKPJtQBzAgie2SrzessdySJSvRnFbK
aq7eTI9DSkd7csRJ0cUHBv+Tow+g9Qp6hk5X8rZKWewgXeUbaW62NiqJFoMciJ0OrnMVlSGVHB9P
A9KtW8z4r5qQXqqOEWaajJtytVwJpaNlTBEwVsN7SRJ3E5XxdiqsbYq2gOt4MHoSDRYrlm23rdPn
Ma6eDbPtruyDlyRrOLQQxAFDQBxnnUnWUCT4lsPud7J/dEuaset4PZIcPnmZd11ye2FzR9aILUF3
VETa5/CFqFECJSfX4sSF8U41qpugyckJ0fbfnyEu6DUd1VF4rvmR4Px91RI3Jfol4csowKdaRnDe
wpCfjkHt30/sTaFEaDPxr9GiNKlvfD/0BYmaoynYPWZblwrd5uvQRlanEFuD5ITMe5fm9kfdy6fv
h7gk1cSoa84+P0s1rHPsQoEepk3VNEH/Wmzt36EXr6dH2FvoDPFOrbWtv8jW1wC4fw9eZyJYTkky
ol4Fcb96jhONTCGFovBjDAQRDb6G+abHBBXEWDDqhHSDQXuOzHYfGFw5057maJm82+1wBw3yIUp6
HF9Gi9Yo92O0KOaHXmsb9FwRKg5fcvUm+5VCBnLDyBgBUqs/tCKm5T5JnCHk+3oo6Fr50Wvp6JWH
t+VBy9EpJAP2WE0hecE6+IbFOk1fJIqI6Zh8ZPcdOP9B1p64pJ0yVfpRZhByW1un1qyJx9rCjisp
K5V2SJxLP6/8SrNg/Z/3ZXAuAspjKfL5xIJukOWxxUcY7MU7aLp36s54EfIHki04utSv0e3w3j/J
Jz7Ra7E1l+aZ9mnsM4V0q3UKS5sSn7gG/GwEIlDVjhdtJa6Y4S+OQy+L7xwErnF+hp7QyxmRUsWn
kug7UTa/qFmt62Icrsyqy+PoGi15mQ7AX0X4J3PAMDVBEadgwVThbxQqFVONb0LpV9//Zhcnr410
HXMYAJ9zM5OS5pI6lnV8kvSPAuNwRpX0+xEurUx4z0zLmO1n2Ne/Lg9xTb2nssv4FNXRrWjGj1Bq
FoFc3ftRtSvZPIKG7rkSXbNpXXqBmFNmEoPNqnHOqR3kQSmRtvIC8WLvM9tEIVRpu6bSX79/wEtf
PfYffInwj/FRzX/Ip1/KNNjdnCqMT1Sqw/iXXhoLBRVC9tIH+6h7+36wS7/X58HONOu4B5UuKHiq
GgjXrDklJMdvX/6XQWyH4D0+c/18HlM4KsLEcDBRAA6rUUs6mXXlq7j86/xniLPpOhlyOBQ5hgbb
LhYTTc4e82vYTMv/4UnY6Q3cWRhCzlEcsKKbyYrU6CRZ3Vs1OKdBy9+/H+LvTDxf9UB3zbMUpwQc
oq+/f0p9hXqSzsqzUlZob3YGcZMrouufAaRupF/1Fcn9pU8AGjFWcxoKtn2uuM8RDJm1ocWnHgBo
r+y19Ipb5//xRCxws8HX4lT99YlauceOJXqeaNkttX3qKTfEfS7IxSKAuXn5r4nSsAs4uuoWPD5c
vuf+w5jmCCaFNjq1pb4IpoPA+REa1+B0/35xMBJYCjAFsU0AT/n6UL1lTQUsAf/Irn7bDOH9NBS7
oEyurAb/uju+DqN+HUZUZhzzvyC0HTdoRwBdRvaNYGumj3BlDv099Xz98viXAA6oWNhs6CxnK08v
pEYPbYLomiHGc2jMSqMceqVtHobCuktisDha+Gqk7SZVne1YcTWEyEcOlqPtKE1SKDXRmCdIMpXO
/q1JZUNRU3/inEHMYwrFLMuLO1kEB2l0PpxC3pvRWCyr0EQ62qMaCWmvtuWpHZrnzuL0P9JCGU3i
CdLpuZlNBnZHxa4v+q2lUjkLU0AQeYA7ASNhQlmTxKzBIsQhKk+qOqEuSO8VXyWAa+TCZilhSmXC
fKSE9JapjbR0pnLkWoaJUQvfg27ctUF3xznpPdSruyCKn7+f2f9ONIX9A1eSASyAzf5sGhQR5t7c
h7s1yb8KZ6kl1z7JS98K2zu+UbhsM43y67fCslcEKei5IzZ+0tUfIyh+gX8aLG3x/ZNcmNHQLhVI
ujbUMrCxZyMpPc+SGL1zzLRsixx6rSrFasrtA6LpTZUqCm2O/JRPSD91vpYqSWS0GsPgRoKot+//
GPXfMiR/zDwJ8QGTJWCcLZh0sPPBTHLn6B+qPffY9+RXfAtLfiFtsj1Sqw1iuEV21FeOpzzc+0/l
vnlXDsUPcd1P9O/eDcjNhtIC2lbV/zHOqv7ojNTH7GO/I8Jqh/74sdwVT8OmcandwSFfQ+4bbnFT
rMrN96/hwjX069hnW3mao7jKY8auSF4enmu4wtTfSPgsn6TlNYCCeuFj/vKk84/y6ZRixcJRzXy0
j+0ooWo2dlpqY6/LU/8w6OG4tObagYyKaNGnFDe1TPlVOeH0Vlh9jj2o+aOZUbe3NTF4mSJexkAA
aNJLQtkqVKt0sOydApUD2IqQNmag0Yq0peX3r+zSQzhcLjgT4yTHinT2yuompMqXtxKUwW7ZERB5
H5mP/m4SayRv5Gh5ML/4alryM+eO9JsUbzWbdCmXEDyCu69V1C/MXwzPf81vs6f9fEuRkMLIsm9C
q4qf6NPsaihcfk4ws25cmTMXfr0vI53tKgHI+CQxVeko+80jU+cuN9L19y/3PGhmPiuDK7MVHgVY
p2ycfSFVbSVOy7Q9diuMCOt0nZzkX+leXeXLfqM9lZtxHVwb88Ib/DLmPD8/fZXw8tvQHxiTxM+H
aputkK3IBNrcp1tE0+iy3GQtP0YH0/v+YdV5tz/bOr8MfLYg2l0v10piWvBotFW6Kw/OrX6P6cgT
LyCzPYQS7nhD+/mOQDY0UjfXagsXZ/+nt23OKI1PT+4g3hpiLvDwkubk8OSOjADs5wtnrS7HTRZd
eeALp5/Pz3teQImSqYgpOVrHSdzOylnkLGtRKNsrr3Veus9fqwU1HSAvlNZ/ACBVHOphmE/zNxTc
i3dUNhYfU+r1R+emXFteQmrge09kErCT5qC6wWbOrjauHWAv/bqf/4x5On16uZmSVEiL+TOapbyY
VwWxk7fWulyNm2vL+IUXSy4tgSgzp96kJP11KLt1zFaLA3Hqbdx0QaX8FlW7o/l6+/2rvbBTfR5H
O/teqjjI9VidoYJOZy3acXpqLRr2Rvc4qtpvQ2SrcdKvHBsuzE7QyjQLKSmq3AXOVgQKYiCt8DCd
0ry+QXbkyULaoulayeW1pK+LrxEyFFB7ay5EnJ0JlEjqhiq2pGNCKS2g2RVUL0My/Q/L6Myf+r+j
nH0XDoCYQa4k6YjR4U5M7YYCwZXf6dJK/XmI+UE/fXpmpoLbzHgQjXu5W0/qw9DLV44OF78FTZY1
JhmVSf3sKhPrQleo5kpHI2MqEWBXN2JpascRAx2wt0XbXnuoC/OaasB/RjzbfzqnN5qs56lkG8ZB
AzYZcegvC7ia7KN/aCO8+2a2TYfip9nODU0wrGYIsGoSSbjQjQnJc7zJNW07VSkGEk0lcQ75v0sq
3m+1M0iFlYKFUTYficjCZYgcw1NLQmKEnWy4N9IgDuUbPTAfepl6K6AzmWiDgL7YKORVqCtbacDB
o5iUWwFjTq6udrAFiwczJNvHysXr97NxntVn69yX93H2ubLp55MCRPEo7/AM7MJ1D8pM3ly7GV86
tzs2eTo6Fz3oP+e/NJyLIKpKThhd7Zm7+XRDqq/kzTHcSLTw511vWFyc9DqlfOq4lvxPycSGzVQn
pcKhRmXFBgeUou2tMovEHOt/+Y7JIuDRzAu9EUONEq22e+lYYRYi921j9NKiayy35bLIMW+rTj+/
/90uzs5PB8iz2ekIDKhDNh8g2SPcyHcOVelc2QTnOLN/Pg5H4b4IXAJX0HnF0+/zeuoq3qBJMgfg
aiyCqnixkRg2XbyFCYdihpipZTv66r6Vo5cwGT2jl2/zcVjFgXoaaxuPg5Pgpxt21RS/pDja61Z4
th3sncG0FvnU7AxcKMhNUd5lOjJbzX6kvelZcoeKo0tRiEsvupP9+e9f4KdnOw9F0cpMVbKag2jQ
pgUcL7gDPUKk7we5tBk4dJLgbAFWMs/rjw1qBF+zO5jFiVMu0VfW0JG7p9y4OtJf8sz5RObiw92P
7DoALmdLadEYowY4VzpKEQ5WHxWWoaYwA0oMePrB5IUvBXTSUZZHZOjYeicdZMFQAziI5DvM9h8T
5g8OVzdTqz19/xr+UkL/+eOAqdNcA3JsWWdnC1PRAtFIsXSM6eKTNKm66npaKUuCVIVr7hH9LxNv
+gNLaZG+8dMvvx//0kpAhfT/Dm+fHTla4hJbq0qk49i/h3a6GK2jNkXrPiqvbMv/DqTOORyOaTjU
ASmhf90z+0hLUjVrqWOxDhjqI1JEN4qylT9Mi+8f6d8v6+tIZz+3PWp9Bf7RP/awamX0NYH1NBQv
3w/y7yLDIOD2uUppHITPC8JdVSayRsra0UC6YhubKLqyHV98X58GmP+Az2cMpxOBYlCYwoawsMYb
1P2kXxg4yd+/f5JLA2mA7umWY4H6ZyIGairg52Fg17vkoFlx5Srp4KYJJqrUuEaIuzSYzttSgUTx
0Z03bEpMJ0ZVlrw2Fy/RKifrbyk8lKFbjJeu/dEs0jsLY+j/8EmYjqqbdJZ1upZnW0JHxKmV2ZTG
IjW+K4V5KFU1du2xuzKb5sPy18lMi+DTOPPjf/rRihhIi1oMztGCRjfD0xP5p+bcTxNu/Thaff/D
/XtCnAeDtAebx6YzdXY+mYIKrYnTot7t4zUcEeww03ZSkwcxdDXW/25RILy9Mo0vdOnnUVky+Kmw
QJ0vpoIGW5e0pXOcFecfMIC3lJuoIa7ECwY9h+OZW95NLwh0ry1Vl1/uf0aet+RPL9c0C1Kjuso5
Ft1plJFOlYMLcWylS2CkruWSXVpEPj/m2csdVSMTispjpvnvJn3NeLMIXb7/AS9NBk5fnKBNvsx/
TmFJA57HyBPn2FUdbtY2WtJ/8rJRN5Z8q1emgDovsOffJr8YhF5ueSp32a+vryhZ5h01co5QuG6N
O2WlL7SbeFybWyShKPPr1YzqDXaihmuyqE/Rj2sMtYvP++kvmD/oTz9gHBdShMSXd9pWCy5ROCri
vV/uWku7MjUufSqfn/VsU7V7tR5bJ4YOLCTcz0/C6rzK3PXBT1PKve9/xQvnd/j8/3msvy/+02PJ
Axo30wicY7+YVnM4oLYJdwy7GP6Yq/huevt+vCtv8W/V69NwTTP5XSkxXJz/FilGq6hbmM2zIkdX
FrOLU/3zg51NOEUEfts1jISI866uXIpoHtFu+T5xp2rVecaivBs3Kq3j8MrQl2bf55HPZp/m036S
cZAd8wpeRWe6ZlwsTPH/+SbPtlhRVr3IgGEfifpZlP3PMPgdaGJr/vftwlkVBhGYFCtD1s9LyAJp
RjeFjn10phu1OXSJs9NCsrzxF37/aVx6bcjPiCPQObUC7Pg6wShMtcgyQdhYaveC7OjBTFOJe8g1
9P2l6UX9GFQzQHoD0dTXcZy4cmy/7Gx+npWe3E5tdJPgnSklogevRdldeiYHNu5M2TdJQjx7ptAY
KoVKm31sGmvZN+NOGPZ7jYnxf3h3n8Zxzs6nYNb6Ks8rxqEg7djPPXqFaLxSUrhQf6fZaJCOPZ8Z
/6X1qbofD7TonGO7CN/HP2JDrvShPNgFVeHB01NmlP947fRz4QL0ddSziRxkAjPjPKr9Q17g4t9M
m+4eSfGSiK1jcps8Jl5xEHflFRnVhfr313HPvpNYSKYPLMk5SuWy2qYk2uvbcC+e87+cyf+eWP51
tLPpnGQDh37HZ2H0Y0KCw2wjd7PF3W7W8jQH3eT9fVkHP//rOcfsJl4XfRVasfOLALFISpmYqX1U
YoNUXLFEbbUVOGa/H+bClCObZdakadw76OB8nXJojQEyjaCFC0VaTspPTT20pAF0hds7z98PdWnd
p6Sh0RMnbGJOT/k6ljZZTWoEmnEkI7Ln+rlVvfLHln5C/+B41hpSFemznL/o5n4/8oUTra6bqFFM
SE2kXJw9ZDyHMueSqR57tEjpIP2Qg/YBca03FD5OCtt8tNpy/f2Y81dxdiyi/GCgWkNXO/ccvz5s
P0mTrGaadtSLW3MGcOAv/36EC+Rm9csQZx9mHjlF2ZeKdgwnkEYZhdDSTLEatNJtTXY1EukSGCD+
9D7b5mr9hGZqwm9VbaqBoJjWbDe2kv+wsmZye0M9jnb/dOUvnF/sPy8BdQnAZJ1v+PxMIWk9GlaM
UBxh5IV6DHfWrbFWPJxy19vx18Y6W4ymZhiCoWAs46ngUO1C4lnqy87DuKZvrO33T3Zh2tDmRH5A
2iKyxPOWmI1RD8JZx687bTRbQzTdeIPy0Lc3ibim2bpQyqHnwMkamSBSNDITvn5KIcAM2QHddIwc
SNdSXmZLNYF1qZTily1Jm0qxHjJZ3cVwYZaWGVtwntJflirepEjuwA01j33cPsQ4hMfG/xMU+SNN
lPza53jpB9BQxc+cZhW9wNmfyTsxDEKH5h+79/RFtlQ2+jbd2qvg4dqV7dLZmGYP5dG5Hvuv+uVv
/xAZoHYUffBoNsqNPzgPTQ+CpFD9Da1h+q4k0C3KQaoAFoWETJaTVzRpuiRzKL6iqrtwluCxZ4o7
hloiLuev5dPReYonEtnxlx/bdt82mdvVlhvDnvn+m7u0yfPBUeLggIQM4Lxd2AfRpJahxDJG/NOu
eLZW9SJa2ktlXVFpfyZ4lx7ltVd98dmI85tPflTzzPm///RsgQLyJlNtle7Nzd+6t8BZfn/lyS4t
lsa808FxpkJ83iyUQFeSATSqR1IJvYmEl4wyCmE7b5WnrlJUvpkrltq1US89GuCXeQKjHURF9fXR
HGtsFbKweJ+sTt0Weki6C1bOYljwKpeZh4vs+vu89Kh8trNgiFPuP/uCOlTlFPJDHkdlfGsFza3I
ujITL9zkDO7/c+0VaDqCl6/PNY6piqyUIWDy3KXWcNIj+U9uODucA473/U93aSFEEYltxJApOZzr
saSk7wWBW+pRUfsFiWNSpLgFXYuweBP9r+/HuvR7YRJBV6zPasxzkYlUFwOp9i04ljH9ncr1z0lp
Poak+PP9MEjJLvxIJjoEmeBTNq9/xDm2KuTKoCx07ELgQLSXP2Jt0Bc6q7xTax+4u7eh6b87mflS
AUpzjP4OOOimaqbXuG1+g11osGYrM6TrpEuAuMhVLy3tJDXqHhjtDfqplQkcKlGAeHCGdDE53hR6
v+kr5YfpW6Tt9u1dGsv3mpQ+2GBlcRCXN1BVVnQpf0LW8EyHLn7RHfpc8/xYrGU7fhvbIgGYqPge
S947oD/ES1bppX5ju0PYbfQaGGfm1M98PLmXwNZdhEi73DqtnkRRHrs2Sh4j7PWeoQUKRRzD91qT
1KWWf0AlQmsdaykw0J5g3Ehp1vgmtkbR9wxePBPsl7pm1w0ufeefOgHukJOn9QyVw/WOJUXs0yie
PNko1f0w1jqw0uFn0sovWtWVaz9IVlYl1olt3A4WuNcIHF/bzYiYaDzVIni2C0JyR9AUXVsm9Hv1
G713VlqTbQcQB546X7HXcFV0b8idEX6aWIcTGGrL2ZG+xArit2AyqnFlWPSNA+llisIXo68/lFgc
Ai3b48DhuSw6o6j/HxON0DPfIDArqFwzL06+Fh/sNN2aXfpMatqjkJynqLdu2Z9IaBoxsQXqLtWS
RyOwH6WxfE/9DpiUVQ6LkQ4zeJdWcsuexXss7Xs+uxzfTXDibvhSIKanV4V+bsJDadcN94wAcbsc
KOh6UtNe5m2Otqgl5kdOXyyyiz3dIZ5raARRMvbKHiJsc+JOE3DRhDQsiX7+mVX+OMPyIlqwqtc0
8bNmNe+Dig1Wn/S3jKhndxLNaw8CKtOGAaR28Ga2wa6CkpP7murZZQIRusIMhjt1McoKYVEK+c2c
9lahiAhGKOzYS0T1c4iDZeNk8bKOGq9RzKeyifYjtaORDxaaB5gxpTaWZpQ7y8qcxpvQ5ASTVM1G
wcEZDgN+Xjl25VAWCz/Aeg0hFUi38K1tUBec1EsFFziWZ01J4YaGBpTkemDC6AVE5BBzrCoMLKas
Qo5RgD1tjGOtB7A1/T0RnhibWukDdvGbUQOThZX8oNpl5BWF+DXG5bS0y8lcgC2/lbI5ZF3mn8j4
/2NHVsQCh7mx0mTUxjXqCU/rKEwJIIOQWfR1XtoPEegTsLeT7WbleAs+/UfcWs+BKlOSlNaR5PSw
EclGTRToTakpcL/qxo79h19RC5bSYIqFUEbGxHC7TibtZRx1eK5pNi4lMsRbg9g1/GB/EkzP9DKz
3FVF+RTVELmL+k7TOty/gpxII1W4oU53UTSBeZVygtoEa0IuBSC6zAxEL6zsAAyl09X7Zkh/tvm6
NGRkH12AizsE6FvK1k1iloFL7tq6TG1SWM3H0gHVoFTBMSvaXc7NtzD9BhjnqG7GwtjRb+Ws1ag3
VSwdoI6mCyWPP+LOfuMXDhZWgf+YDABX63ImOeEsvIOTJUJ54bSY2EZhoZid1SdBUXABTMZFF09b
yYrucNH9IuoSstFo3Kqj/CRDb8ESrNpLfRTr0sL/0zgNov+ulzxSpF3q6QuV6yWatXhR2fG61Z09
FOoNbJP7Nla28GK2XdjtB6V+aodkqRvNj3RIVzl3x0UVmPeSPhaob6xx2U/QRCtN3qlCt5Zl1N7F
hrVqZWXPJ0Cum1k9RY6A/GP7Lr/2na4SvJlpdQfMcHqRbGhPGVcRyZTHRYpjGq5yeKM49u/YmtnN
0w9zSO/kRmmBzvLnG6ERLJNUhl0+kZA5CgeABXIGZQzVhWQhslUmudrLZRt6rd8+hTqOd8luk41U
FSeChBIXPNOw1ERz70/mepLUbumo7Rtx8PfFoCtLzYRYN+nhQecmDrdrwo8fqsCGKrC6g8RSIXL7
tY2z1JXkQV34df1ijc5PJ0pv1YbWKsJfCLL+TUmSgGcn8aNljR92hA+5jzY4mIEqii3P+0uRnF9a
VLyYUfE4OsFb1Tb3jdVZSxDBO2fCUlxprwClHqUyWuQBUzDMcCzLvXLToY3pJm5VMFlSLzP6demn
njPIBzBYkLSM4MjGeSts/ZgwqXybkn+g6OFameznlAXcy8IR34SxrXSsGqk159JX73ag/xpmFIxl
QAEFTQ7+vPDy4f+Qdl7LjSvLtv0iRMCbVwIErbxEmReE1JLgvcfX34GOuHtLFEM8p8/z6qViAYWq
rMyZY4pXUREe6Jx2hnz8zOYGTdlnf2jo2DYa8L5B8gQXm4NIBYLudWxlU2iOC1rPbqQwvhKaPHQA
Bt+qjeCvRzAny0AuhVXbGFdFYUEqI/2ypyX6uSy7V7oymwUg5htLBozeNBpeZzSHLwTk07hVj+ki
MqcdyXdg5Zbj8WMSIGfcB/bg5J8Svd9MnrUtlNEOglVXtSvPay/6jrUVGeOT6InXGnRns+sucVzS
6fqD7dRuYUyvfMV3aeMgyR4IGBl23a3VVruh40OuYTEsuvKmEYgYcvMtMrR7wwheO6/An6IrVnyK
T9qUCEsIxJYrS/UBnJid+glMZG8dCKbjgbipVH/PpgxaO3UNiwi+gaBsTluEujeS5bsaPeUCeBAZ
dbxav+RQXWlf3ZXcajkBtr0ZbKYImwNlvIx84Q/mC8Bayr0yPOqQoDRF3xm1Ygc6/OwuXBvpQy1F
Dt+do7SVC6D70rPURUEjRAF7N5FKPBUGJxJpb8En2sPuUMdgxxr3VQfPCARnTEhXCJyMV0F+2ZWf
pnKV9k9DCXC32CBydvBwcGkyWY78YIMbcyfexyBJSn9cJ/q01HPwJd0AcwWojS7bbaRSwbhto8r1
1erZIiEQXGphiaF1V+KF2z2UOXkQ9V2v2osI7R1mBnDJmgWUOHfCgj4rmnUr3BTWAdHoLs6ENf4I
mx5crBZF69iAJQfhHa5DYitdhCOwtlaal4Zdu6JHNjJ7N5TRc9S0y1jVbRJsqhq9TxasMW9ZSDgL
jEayNw36Uap7Qdgl4ZVmUZYrBVvEE2jaCiKZMBqVLW8tW7DmSogYKBET2ELVUNlpyI7qm7QoPkd8
xP2+Gf1rwp9FNLymAGUrSLWNSiw1rsekX4Z17TZjyPOdPROshRfM8MAIT8z6qc2eGgEnIsVbFGY+
E/UXBlZ4qoLNgCQ6IV3PEmiyxC3aB0N0JO2p9dwhf6wJgdo5lEXX14hveIr7SFtKay3MNLSocJpU
suGQARrdZ4FkW9H7qEmXerwzwINjt1losIdrRzEffejdMzAXKqmBr0bnAXZvEArA0lNVtDwlZiZx
a5ej5g7y8NnUxQWd8nCz91b7WRup03Dt7kFomcmIIce09IriakBOJeNZ7CfaIc00e+oOrQWsyTRs
AcCSGQY7dmcHm6l1bPV2ZjZXUVPZsNGnSbuWQK2pVbXjnrXEku2u061HFT90SU33iSCuY/bvxeil
KymbQOGJ+zai+1sNdxZaJ5D+q5liiQCPlAczLbK1mrTOAA3YUPEcLYAEsh3MtwUjXBlIj+hKUokl
THi0sF2WjXGjzSz+pLVF8b3ULpQMeV2zmtPdE1nCVrq22KrK+SoEh0YY7qfJlovbxLgpZyRoRL82
Z1nVXAr5bhjuPVjCESB1sVgL0naYXpvgRWm2unrJ193KeEDkq3HABEfx7Ca70wtE0Gz7taIsK35S
VfV8nzAd/acy2PjehwKXuriOO7caLpr8U6rfia7adqtoO3lIF0O57sOnqIZUlUmOKgVrYNuTQREk
Cg1/UfVugXlYUPnLoDI+rTF0ksZYdt291h6UUXeRtxd+h6WStezg+qlcZarKvCn1W9/8lHXlOmu1
K4vvhjdoe6BjS3U4NIZ3KZnluhvVRV7eyj2Odd4bMes29eIrKR3dKv+ozDelEdysrbZeni7bJNyW
yKGzqnLGjtAvAPIXJQBLgmUzrSv9soxplfP7heA/1RMA8qHmqcPCIDrychKagrHy6HoWR1Y4X79K
KTPNO1ebSlfi36odjXpBRg970BJQ6IRZhAbeg48ZgNiUOzPZBvqLN163xlOVTKt0uCPzwy4VLbQm
2uXF4PbIxGohd8Qy2NdZu7Csu3TqFqMwbQw9f4BasCqy4rqaZCdJCCVkV5ASOzdfZd6YN7TAd1ZC
lT3WTby0KuDikPml4DJVrFf40jfFMvIVLgdAUbmkRCOeQXlmh/rDIHwK0oM0kqmWICWSSuBZLvrp
YYz+GM0+4ZvTEJVG4qUy0WpVD1T7CQjRbUB6nv0pAh3KbfWoRABewz+18CcX9eWUvxsSm3S2KytX
ikW7iB7EJnRjLVuIRuRgN7qswEgN2ueE90Ib1kvN6xcy8UrX7YXoWRpelKBdVYTE3h9LJzZRWKyJ
vsuzbWHthDBVFqMEo1bprnvx2gQ7k1vCqwwSHKswIkBXJ8DuQeUo+mUiXOaQ8wdYJbn6qHZ3wLsu
MjG5TLXNUIPPMr1lqE52SUdLU8/uKDeq2tlDBWmfLy6S3qTpIh4MiGdOqlz1zXbIblv9Ku9qp7UI
0HQu12a/bNlV6xo/m+Zm6NwkYxeHEdh4douZcI4fz0C4IYKul5Fgg2GU8Bnu9HBH7sP2utlMmAft
JTdqzO+YsAyY3s3yoynMJbY2C0SHdhDj1oC6g6toWom2qaLobJdTd5lYq9b74E6+ivTZ5eAjlIVF
JXQOraw21pp/1GgiNY9nGwdWF7JplurWn/nBwlCt8hDYUGPZ5gD+UOUrVtggK6ncVhUnQlbbOkxx
MY0djaCwS1ileGdoJht5kj6HueeqebkapnJpwV4bTcEF/HgPJXULbtYlrkVD4XE8Z/ZkZsSTVLsE
aFiSKS9Jdrpa0sawJGGDqelCUTJkQNPFpEurvgWqpFjeomqVrQpm0MIrwRseOjyf5THkvto0LjH5
aoo82MvJXR2LWNH7F7EXpKR0DIdkAIYBOuCyT3w8FsB8N0oc7UlRraURvO5ADlLU1kMoLauc7yLs
saLAYhtD6AVV5ivZr/ZVka/McVjqEr7TYLaAypWgbrMNcGPbb6B5kbloJckeO5Md8LrPbwvVXHBv
cgPtuVI9R8qsndxXF2kTPTSquC8rjUuGah60aHooY33vYz7Q83iKBB+IMAYmnd5UcGAXUdKupFq/
SBXFmaoOuxqleCzEGiDwuFRSFTsScNVJcu0N4tKE02OE02HUs+vJ6Jc1F5DYqw5N0ICkwsJrVA3o
luaDkHNnMcdHCXMXJRpnJhcteVLglCb2bMJTAlh1BuobUoKzMpgjc7QcScExR6ygY4mOyJHWJvey
XuIRSgpMBi6qxleZEW2GXNg31V4PEycmJikg8EYSrVJxcmFOKLxGbZnB2pqtd3QQyW07whMjAZ1h
rKO+ybm3EgbkhG3BTbxJ7GLiM6GKUIDaVrRXFdqrhvuXAq1QFFWyUR9pd9nIr9koz+qxXSVEHwEh
1UjWwZSvtOCJCok9WM9lc19Hb3oCcTr+o6GnK4Tm3fcGmIxicIUEFLWUuTFbZdWN+apTgTwXYrod
w+JFaIKn0MSRawLJvfU8fTs1AHTDcQOaOtjIVdEsg9xbNGPzhj8OXxTppFZFBcZWgluErl9YlbbU
hpdcT7hpB3wN+aXsY80Vtu9S23obw6+WacT11Zr/I9xGAcZ9dzmMBL7pTijjRW1IthrzQFB4sobs
uJOXgug7IwoKmpHABm8U9TUoDqS5RW4rsZQ8J/17GuxB0m21ZlpZgeQOfGlp9RTog42dxqJL2Dy3
YXtTBiaBvIZZi0jWQCesI5JXrXY1lcl9Exh7oNU95iJYN0Q6ygZVdXrvVVA2Jaumkg452pSR24iU
S0vV85YZuFSU7mifXbOQNyFitEyBn/wQGff+7KFhbGrIyX3yYiSC3XT9OjV7m0udLQXFA4IeJwjG
Gzkr1kpNy4wZO62BBQ9O7qPWrcIedyitWFs6TSvxp9BHe0Uwr/owuSq9nRTdZvxjuarWdZHDk/PX
+RDZKlLG1t/l8i7GYKnu/EWWdOztF1OSPZPzXNc52pf+CvzuRvTFbV5bbktMXOijg3ed2yk3seh9
YnuyyiI8lqbNX8lfA4a9/DDJeXKAROTeBshdsfQhk4IWQlxz2et1764RniXjLUV91QU3Izg0SfS2
uuAIfD5jc1f7Nx4PIguzhYZpmNaVO03UVjiftcjpASALnILCwWvVjQw+wDQTjObIUktpsuMWeNtr
muMBAU5GMtYlDfZhD3D0Ie0Nt1Ku41bHF2yHkYLTVy+FMQfYWFXlfIPt2KwCj9SKQbaOV64He73p
lo2qPpFtIBUX5bbUijaGJI4Oh72UQleLy00d6k6t3RR4PMXTpZ6Jm6a+KApuNBc0h0Akbjh++Dqr
QlmNgcmRLqyE/CWKu4tq1Nda5z80Yrrs5PIqLvMtKFrPK599XYGgCP+8TCsNbjRUO5m7tWIDbCVD
tNLzd2uU0ZsTqXWXWis73rxJ4vRnZIDrMhOE2jaAhZpU4bWaxuuE60GPkVHL2w0A1/X7INBtUvK3
vdKs6xGZJOACI8Pygu4Zb/BurGrTpdumhTfbXpf0Z4hkGSvovEUtuJGMO1wIFFBgvuMVqradGXar
mEyqpWJ+kzxaQrTNKnOVZ0+1eIcDCFZhootrmhvG2tLjaRZEVArV02AY383qvg0fYrTtcaMtQvCN
oQUvqwDTLFV2KN9jogZrM7Guw0BfaO2F1wcEoAJo2MCtg2KlY9rEnt0Xmp0Qh8ZxeWt5Jjv/DWUC
rgrMvq7ecUUOqsfW750a+DBI1wX1uSUNHYRlHEQTkadPkHxZVOOyzF4LFeKhhUWhziG2LoZ70NvL
FCxm2RI/+L5Tlu+58e7HqJ3CfS2/UODFlNIZ/fsJ6xK14iABiVjgQgad0E26u8lir9OD18Q3duN8
BwgGJ4H6R14dlyZKEzVpNsrZdtJl62yKLzsQafO58WzmdIlRn3r31flfibd87HaXhDuhLz6wk4Q4
rMsPmRdexTL+NtZzSLoopV4BtcAuVREru2zVjOotqbC3PDI28aSC79TJxV00yXWIh49BmB2m+iKR
9bsxEi6lBsO8ZuLaG25DA3uepiVVR6gyqWtfz5wYjygzeijSC+qcdhzB+iXSM7LWhYO5Tj1aZoee
Pg8owws/SN8aNkOGGz6SFOsi+uuQBj+k/rqcHgP1SkkfKtqbkKkhV8sbW4m4/Kdx9io22sroPsr4
JWlfBvKiQOtw6HmUhXYtF/r9lEvO6N0Njb4cdPFVgt+qwC/tTW3Tj9XNoBX3pXItcUQk/cHLousU
wDut+giNDrFCPCWmF3NBBzNoG+7qso3/lLjZDap2JZDOrZQYaPe0EDLSZAPG3/mtUBzGUl8m5R8z
+FB6CIzUo/TurpYrzCCufDrdJ2R38oU2tThzSOFS0+5qcni+1V/oUEjlToap2SwFWJ+dX8ESUvg1
XEUEda1GTx550plLGJGZU8k/ZZMtJuSe4K9JYrKqIZPRLTmkdzphvTQWWKSAuTH/tHBxoer3Re5o
XkKQWK8LqgsCQCQaCRaw9uwJh7NcTpYq+gxMwh0YXU2yxAXHDivTjiGCKbKy0DAOUiMCPO1AAzHg
WWonSb6UO+o1GOa0afnWTfHSwDCsotZhAlzq5lj4Wjfps7whkr4ou2pfwr1Om5hf2j/0sFkI6aaD
HMxloKgZ92JHgnQIRsQEVhMufa24AyCM33zj+lgYYquAnSIiksEdrAbDyampIU5WCY8LOGka4IED
keM5jVv+oEyp3iKhuVDU8E6UrHALLtVJ23zPpeTeqnv8TjjXTDF873Klx84AfxowNItGq21sFGcs
qMdNqqIbtc0+xLi999lGZTPaaz6VOao8ILKalP8BnMxWkWMf5yHCRT2MLko13cpK8lohU9U1L7Yn
Q70c+vFCqbM13ZDiAq9PlnWKIVvLrS3QcN/IJaxX2rKgjJtKD35TvEa9D75Snu28isJuC31nZu1j
iWHGQu3l5pZCz4OvtFCDk2sIO9dypBlcXbEI4SgMAvY/UBOckUFhzQn0C7nGP4x4rbbFDB+3qsvu
aSl5KnN6RlqaDYyieo9bPCzrNrbjjFoddi2d3YB3YYuTgBbL4dpSWLgRF2a7s8qQuDVDR4rnA9dX
lW6XFmg5OUPKoAX1O506iIidUlSLSz0owW50CrfFlIsPt8Bq1Vo9JZpSv8O1Nt5p1fAmo75T1A4P
AUW+hl3NMCGdY2MrG06j43ybCeL9AGDHCYcSx1Mi9JltCv5Xil65yzl53HbLZNBmLRRlT7Xo1wXX
zzOl+RMSADptaCdSzbmr6Fiu2PRDE6lpqKOq43Ji6yvDpe0ufPGevb1+l73mPLYXSnFnFBXnhj1S
ikiTnlWWwbAmkEyYZm15n3jnkEx/W9WO1HKz4BOQnkLrPPDw77oNPP/MMQeJiyTZcnTSPiGmDEM2
Yb9E0UmhCl1DS2a+su6fkXGcHfuohyL1vLRWB0U5wAlwzLi/wHwHQ4IwuGwHhVjZ3KlYzzYxjiF5
eHvmrc6P72jiM8mIbnRTpzH9WBgqxBnfeo0EcahlfBmlO4zctiKw2arEnz4F3O8vveDZnB7lkjOH
+uHvP+CEPhRGk0IX4V8Ny7FMUROBmw9phBBIUVZTfEgoiXT9JcfojuIo2AnzXLvTCYGJpZgQ0ujO
1HTtr+Tvi6pKGei0kDRfOtCSjlLtrUjOtPmdeqGkoQB70RwJ2vWYXidO6egNoUwFurq9iPTPiZyV
FrMl81GTUAuEfa2uf3+Mp1R5XO0AX7EZ6XSdzp/Rl1l5vWpih5qKh3qJZ1fjZm63rpYSViUOTmO7
88LeU48R3R2qd3IzFhjZ7wP2UyRTf/Gmg0D/nSdgDjdor2cmdWpxmHNfIUgSQIDH/U2epFSDoJvT
oVBsiQbayO12FV4LiHYcfeFf625JDvHRh/pCxuzMxnNKYm99Hf34u0SxoYaCMdFdJSH3w+uPwLBa
Rq7paMhjFsS8MKEXhBD97h92vW9jH+nISlMJjFZi5tbESaFot1h1XXf0nf/+hE9IyOAh0L0w91Dz
Z46HCcyBqnQoHvRxjQucVN4bEzy5Hs3H6Pw+1Mn18t+hjsE5Muqa3PB98RBK4mak4muSfP6/DXG0
JJW6MbUCs56DQaFpbLDywKT79yFOCb+/PrFj4aJGxX/qDabx9zu7xAkvwbOA0B9L5UWzBUG0DLbi
JX5dheacX5SnX5hFi45omMjxjqYYjzQDjgkvLBsEVB/5Y4dnWH8rKiY93t25yc5/7fhw4EKFfl/U
gD0ey4qV0iBfGPJA/crNaBnwt8plKSHsBtm+Oqd2ndfaL4Mdd+ugDkvasOXJBlpJLVpcTIK+kod4
qWAQ4HP5EmlFzQiMzrzRkwvzv5O0jh6pog+9NsZMElef1+AdR54Pb1M6PYKNhbXFRMpuz23Wp54r
YmKFE5dNGxjM972zyKRWSwxVPIyC/DzEWHup5SxykKlnG+aFDOXGAx9hlMVrNil/pMT88/ukT8hU
AZ/99wfMUcGX00ImQVBYGT8gmBJpIQ8w/ITx3bIE7Cja1e9jnXqvX8dSvo+lNmlr9HD8Dk0H7T9u
LkjqoMgrAd3X3fNgSp/Uu3ahek7ZfCJwpM9FIrZRQKLQDvJ93DhVcM+ORvFQTeEq9wI3VvMXXzs3
zM/pKWSXwUhRGOYedUxAMtqisjrLmg65eEPQSLlMXWgULwoMKpoSVH96qXcfvz/Sn69vHpPbuKUC
hiRc/T61JGoHyU85meSyoupOcYsbdEW5P4rO7anSz7XKWJy99MMaChr7o9fXxJou0t8xodTGO/My
3s64w8kO1vLuLDbn5yv7Ptb8qX5ZlnVGMUvVGKtx+qWw6FeTtjIdcaMBljQXwlZc420zNGdOphOx
0zwsBr90eug/G7H6MMjkoh9EqEANLW2JEzixnSyMleqSyj4/zZNL5st4x19fqtVJZjKeujK3dGtc
kda2kfmGPXz82hHd3O3Vdf0m7xEzuGd7GX5ueEyXiJ+VA7+H4Pv7U5baCcWtFIgHHNtYnDa35IfI
8ejYMW4iRHw0AqzrM32DJ1rVvw969Gr9so9EuNEiywhP+Ot8Gy4Lt7xIbTO9onp6Dyh0hVzBjsJF
9SRXtvb++ydzatLgxOnKh5iu/QCVWUJZR60lTwdzwLZTeW088cxBcnIEBDKEjBpA6eNOt74cylKo
WLxWYV16ufohjt2ZSZxoQ+ETpP8EerDMl3/84eu55JWTwGajLWBs7eItBEKnW1twpSRbX5d3/fps
GHx6Xv8Z0/jRRdsaBG+M2W/nhs/ATdxGWkLUsce5aTBbmJxcj//wttjbyMnJAFmOiRQN+1EuTN10
CL3HVMAQub/4fYCT2xoMJzAbXPZpoTjaQsmq5k2fNxMwW8kt3GFdu8lltfif4EZPPsD/DvX3uvhl
V+vHEOVGylCB9UAJCxvLMwiWU9smHWosDFrUaDw5Ouk6QyoDyaiJYECmTirqL3+Pk579+yOb/8r3
+Iy1Z83xijJjXo777mT2jHzqpOlQUpwM04MkPZjKn8CiHNKI/zCWTJMZo3Giqsdvp+i6sQR7wkFA
3tWUL2h6p6srWwztW3AOlnNqXlxfYbWRFmB3ONoOm1w3piiL+W65MUQomEezdHTaLHRkkyIihd8f
o3RqOXwdb/7vX5ZDYURhNRjMTaPMsJDcwFsF7MH+Ut8PyN1XAhUg91wj9amI4eug8xL6MmgXR97Y
BsF0mFDPKtiyT42TkqnMMWz7fX6nHicBly7SO0032fEyiaZ2GGn5lw5l19pFlji6h3BD456MYlOE
rPT7cKcmRuu0xv2EriQaE79PzO+jum+NXDrUIrqFol7WExUrWif02PqHoeDoSipr/wTrchhxK/SR
fh30RN5ZE9f/pKjoMlGi6yYm/fv7xE7u9TppD9YkrLkflPhMQ03t69p80xRtCl6oVV3BnsOD9Bq3
aLfdJU//skwgGdCDhC0QId/Rt5AmJXWxsREPstJfj1WxJ/19Z+jR1gqV1e/zO7VOZv4DLYfq3434
+4urhNKr+dJE+rzanWWI77Wg7YfU22N1t48mLPt+H+9nLkmZWxwlXDhma5bju2xaaIXWNaJ4wKnw
xYy8V7+WrpXKqty6H3YkuTRaGz5/H/MELQENlUGD3owTU7Xj7GqWYAiah/p0yLRpncY1Np9jYiEX
12ebxNvcaC8Dj4Y1bqC45PqSK8YUZo1zWYsTW863n3G05aT6hDetonBA4OlWg4cXKPP/w1T56DV1
3rLFH1P1MPrV8tAYDt0fbzUTL41bfT/ZwiqHiyyd6R89NSG8O2ggxZxGg1vyffEMsiL4QR+Oh1Sv
A5pttNH2gd5d/T6nE3E6DgJY7Cjkp6kKHF3TQ0kPG8L4Aa2FgUE8SEGaU0rvQfE+dZ2q0E6u9XOP
8cRZTvwIzAmyJnZgxyvG7NUqFTyvP0h/0OlearvIcqV04e+ti3avryWSWrQHebZ4+/tcT3yOHLTz
TRlIxDzy9ydqKmnR6IPfHUyjoNsCfYL5iTdYWnc2xeHfxzoxR8Yip8tOqunqcZOshBnj2NBEc6ij
taYdshp9vvT0fxpDO4pa5crow0o120PUSQs/w+MCQLGPPvX3Yf5Gv0dREauD1BjBqkhO5ei5ZYGB
Q24utIdWRkRoREW/QMOxw0SjpdCfXlc1nY9pnr6YYrsT5fg69dV1PASbUhdWVlNcTVHr4mVoC2O7
5u9w4ZSUJVfSzain2zAcP1VN22kUcc0qQlBhIZZMC5zJ0Y98pLK5xTt+WE9h/VjnVrYISpxXgfw5
kdJjZ1rHN1McssUivRsmarhNlV0VVRYsSS8+0wuyq0P/Zkx96k1ysBFD411RlP3gUWsytJZe1ulR
9LpNZ6LDo352P4mM39BgpeIC5QfmNcHt0+iNd1M/XdJiR6+UrkEh8yK8AHUaZxK0ze3Q0l1kSRgd
Cs+oFM+86hP2AvyoOfWi4pLBxegoljdxqqRozTswX4oNygg0Twr9Y/b4SmAFED+2rZfWUV3/D0Wf
p+5V0hF3UzPwHeFMPv1ENPL1lxznMJU6EcxUZGW3ZU45+RCLNNdlsK6im9/X3YkN8NtAR8uOSnWc
1wYDBcIbntM99fF/GIDbhKhT3tFoL/++H0ix0VDHMtpDg09D56FPP1eHOxUIK2w4/xliPrG/xKSp
VExV3TOEcqc/mCt1iXsNefv3yda2sgPI/yyX+eTrYZnSwz6nAI43194qcXCVRCYlvGRStBzkjTpY
GLaeq2qeGoioVALcBSziB/WGW1LELlDSgNLQmjbZwLPttIUqKr3+/ppObaVfB5K/P0P4qzj3tgyU
yANywXfiVruQzwXZyrxbHu9yGE1AIRNn0udxIS40Uo2qBw01NKt8etvgAkPcFTKoZbCikYbWBBJY
OJKmdrNQ/0grbF4vy317TxvTqgEEOqzOM7b/3st+/CZCcXBGMsTmH1/9JOGdaxQd/SMtvoQtYVQn
04EUZ6hAPCPBHt3UHyUteM2H9H4G4q4sU8hsKLUiPuYjZDMpDfCqoNOCBMFN3fRAJ4ZxVSn9vV5i
ACZR68j6aomX/MoT/Bu9Gu8jo7WVbHgHqr6Tctp/ks5QHTWJrgTLo+Gjtt6nDhS6oLIDQnvfdpbk
ClAF4Ei/hm10Lw7BW4nHIbKmcC+ruEvR1vcp0LqIrAZoXe1Vd3FoIcTCnNSOav1Kwi4KNVr/4E00
hHVTs5c8BH55Ut6JmbYv6Z7ixFafMTXZDcokIj5WaDI1G1tLxPdM8K/rQV01qMkQvcofUtTcZKHw
4nGnWvBoPtqpv7KM5k+dVFc0SSGGFbxVEyV0IJdXadjsMP++aysaDX9fuz/2MMJECUIPXmWY/anq
/BF9+f7FISJWn1MwfXWIwxdJ+Pz978s/Po6jAY72sEHLyqnWKzIWnYR+dqiWvLknOi6mZQLkwaWP
j6xyKSo2xZhtGA+v8kByq4mQVEvJoUj1v63FyCJT4dainh9mKibM4ba3MNmt+orFZIa7IW63YzQM
tAdhof77HE5tJBoblirOeWkcp74/I0kfssLqKsKyIMOk9TOS3wIP0XXfL38f6MT1SPk60PyyvrwM
usMLI5br7lC3b1JI87N5W6CLjrHGkbW92WX/cFJ+HW9+d1/GKxQ4Ar3JeCUKV5TxCDmLZannju+f
g17+WAYkrL4OdbTOMkXWQlFjKL3ZYxq7yLsZCXC2jnjuCR6tNmWKE7Xqm3mPnDPciSM9eo7nlg/z
rti6o+NjnYJTmyWcNVE9gamap4h1pG4CncWH4/vTTCCQAZzgGFBX1QapQrnAp/NGtoc7f2lcRh7V
jHKTO0nsWP1acP73hkoMT6pC5QdY7MRHU8eIi9hMYngRuAqXwIWEQMwI7zz1zM3h5OfwZaCjkGHw
PF8SBwbCH2/RVVdeIjrldFkF4ZnP4eSaofQ9X1Aonh8noBWxFLpMoDmx8y8j+cGPbg3v4/cv7gST
jxBuTn1Qg4FSpx29ND3N+jFtuXJlVDAXVozyKY7ypSBMeIaX9VPVNXdA3O6BmgZu4Y+mk01qQIOd
eWNJNUZvwkSnQYiFspnfnvlt8xs7Ply//raj7aCcYihGVdgdoo3ihjRNgb9eYBC4ROW8CT7D1K6v
K1rQSJifrQLO8/45NpdgRGEmAsuj2Fbp+tIKpoitaEl21KYl6226CW59KvH9ulwHZ9bUj2OI7YEg
9z/DHYVQFNvp+CwYLlbv0/yhOOuke3IAPktl5idB6jm6nsR91dR1yvUE9eY2jYqrOhjP5ENOlTDJ
UfxnjOOLRy2YoaJnjBHRGA6xOFy3K1HgurewgPweeFXbcyoG+dTH+HXMo/cUGJUWhh5XbLJLOJqU
8rbTE7oX0xL7+iI3HDWYW5/TjlYRupRQF19xPV1JBbI+aaAXpjbxhhGjpZJwjc0zTN1blnWMos4e
I+UjmgjIDDHZ1WVAXMkOxM1TflQ94DG/L3dl/qk/lhyVUEC+FtWG42MW6WcVQIPpDkFaQzcR6LTA
p2fTd9GzH8vPRRW/8AJfIe27KWHyslTVd002tqoXuimtcRh7hG+K2l9Yfvwaa+qVOnLZBl71oI3c
nKuWu0ywV/KhxHIvuIwBmcK1qZYJ8kGn7y0ARo0uMVnxzMxObzJwAP5eEshQHG3Nw5TXGDco7SE8
IGC9jQGdoAyM7fzPYMtus4pBz9zqb+Xb70/0bxH5xxP9Mu7RTq2aA23q3sSC3Hgr1UZVL9NuQnmt
31jLYSvc1NfDR0Hr2UtyEb2k7iwcDj+t53NVq1Mb+Ywp/P/zP/r4xkkrA07H9iBYuk/jjrdpKrbU
Wr85M+FTVyR8Y+hFh9+P9vPoQRseFJQ0HOfb7AAZt9ymMY279BAs2gt484gxhZW5Q2VejSsskwGt
Dmc2gZN79pdfcPTIWblT49MIfYgKs3NN+nAXRTq5apfdViCs154Jkuv3WZ/IkCozeRHlIEw9ZDDf
445cGIZKHQbyHcj2J+M2ojnHw0gRWf/UgMaCZxu0Z7KyJ98oDh3GrHdFv3t0bPppHRuh0LcHLBVN
wnlpLcrr36f1YwguDvDnVFK+CqTR45O5CqQqbwrECo2GoQz+Sdgqu20nuP8wDFo+FAkGZdXjg0GR
/a5uZ4EpIqJFXLWETZhutWeWxc9S999rEJxyshEGJZejB+ap9Buns6pmPk8VMvNmZo9Xo6ssx7Vu
Ob/P6WfZ6ujSdTTaoA/mNAXc6maJQrhOHPFhQKAAe9bW3foKsezCOnOX+Hn6HY15FK1EPrXiyqcA
blxVG9pa8xWFsqeKa/GG5nhHXGfD6sw052l829+OhpyX0Jf7CztbGfY906yX8WW6lhbCpXnfusMS
aNGb756d4o+P+2i8o4/boK3EN/x2lkbRMUqLTkAp4iVfic9/OOTbcFFeTx/qY3jlO2cFQz8O+nls
lTwg1wu0wsfV+LjsaV+KUWMYWZ1uotz/sPzMd/wg2liZvDUVmC+dAlona6+NwLiRYvnW47Rv4vih
ScpbvazvI3m0f38FP8IqfhXJKAyYMT0jo3e09zRinogJJL5DnMqL1vp/pF3XbuS6tvwiAcrhVbGD
49iWx34RbI+HyonKX39LHtw7bbZuc599gJNwNuDVpMjFFWpVge+Dg+Pf2nLgB0UdEJQNWMU01JER
58ocxqAu6iuvBapYE18M847w7uimKYgqA1qMYqulMqepFGbM9+Qa1mJkUMhO7lqzf8/pGl+rpupM
Bi8u2PJw6PP+n8H1k58c327EPNIcYfOI1nht9xApi0uKmOMMNj+RgaKhBRcHc8wnglrjmDQYKQ7j
qLhOM2iTUOPj8ik4H7bAMVg5zZF4AuVpmszWgUxP1wmGu8LWAJyVKJrXScozaVS4UrndzXOCxi44
xEAqFD2BGVzhrHH7B+ChMPDpQC3LAkATMvUJ4sopHOv4LoOCsh1Xw69OnHbCtIBmLG4wKpADCapl
oGobBp4m7nrzWU8E8ClKaJJqGJhp+f4pwQhjoC9JpzDXzauigMLZkj8YGkYDIT+juUQanUaDw7i8
71ufFjGVtX5cDehp5tO2WiQkjTFPITHnXafNt9SseZ92y8dikhWFTjz0Firp31dGxDke6NKsx0dB
eW5GsW6qH3sBo5oZ6qE2WHr8qCaYZNTM204dQyJZL3GE6h0GAv/Fci2wp5oWIIRn7VH0WhZpWYop
LJvHpHvV2s/Lf/88Tl+P8YkBJgtdskYUlAwGVkLk/A5sHq7lr0JaSZDthdbWnDbAgDYvPN48PCdm
109w4geiop9ircqmcOoi8ALW0WNWKe9DVQSgsX8t8sLEPDj1Li926z05Xet6tk6Myihj51TPpzBt
6FtiYKhvkrv3LBdBUJDzalObO4sGlg5nh0LOWbc5q/QpzpZk3dnRk9zESzChT+wldZACTYUL/ic/
D7LZmTTn8jq37siJZbYHHQ+1piolLHfiTWe95FnKuYRbgY+BAjrmvXD3AW1lshtNADMlICYjohAI
tz+OAQhNwaEt+v1jfsgD3lTSxoc7NcdWGSaxyyJiwZyQv1YYjh7nm6YDtTEPBbFebMalAfakg3Qf
n+xcVbhLlEmI9AHq0yO0hONh+ECcPjl9Vme8HVzvFWvKAmIFZPaaCIEK1o91PaloWo4IV/8oPTXX
WZA4a3QsPvPgVedZMfLCU2vMLa8TeSiW6ssaOHlutAfRWVx6Pz3TV+JlDpoyH/nv0W1t0G+5kOzK
X4U9b85m41SuWcC6wSt3OIu+SLrE6mW5GEM0D8F/RgkGQDSVB7faiGhOrbBnH/TVkUwFWEmS5aNF
1RnQoJuY9CBWpuVPzLfxhpU2lwXedRnqRYAgsS1KZSC9pY4ZCpXt+IhJsF/Q1eYEhFuZFMZJEAaj
0qYB4sRct1YrawnSHjiXPX2Ml3aHfXZbbXoWAeoYZuNzBn/urq8hPQ8MBhgjdbT3LvuUr3WcHdi/
v0Fd6xAnzjNLadPWUjKisIKjY49P6uT8Yc4H+2Rq5zerDn3xzh/EPsv117N7Ypi5KUDwxwZyb5yb
fbcv/SyQgniXHygn9+aZYa5I3hoYeZexvvmQ7KRde4QEj18HPDPb+4iJFsQWMqCObACjL4JQWSrs
UEzOgkHH+tCt0ZfnYl81UuMUogrquCY7zFqNKvt8Df4FMDHqoDvuCURV06nvnDgFXbIo9CiCJ+nv
yx96wweiJoCoDuoIG0CwPsGAjzH0Q5iIr5PxWLXXM0+6U9m0AY59C1V2DS5w/ecnZ8lUsB5UjYZQ
GpK3tG6Qu9ZEcMEydDuWaKqjqjm6U516EAcDxWLS36ZTtq/1+XapUhD4CSB60acf4pK8tKaQOuBI
IqCQBXeChZzRmbV29HI6qB4pwP0nQrDKFvDHHZVas4/OcgUKgyqs8vJ+BnESIEVvMU1VbxzRqJqL
BnrkCuh6/tN9RdgKMSJkI6jUns1OabXZy4kqaKEuXtMJfQxwkA4k4V3T89gVSCQkJLCAoFz96k2f
bK0s6GkbL/MfBUGwyvSBcAOOebe4S3floXR4gdx5C3CFPp0YZDK6FFQ0oDiEQerV+9F09NhZW4GJ
Zyoov9um2x1MW3E00BYOjmxnPk+X5/wwff8B64twsuIYFPxSA3Y48K6ne1kYX0oZpKA9z8w5bIhZ
6BrSntjJMBUnCf1ihYOvHsArBATEl9xQddWF8x7M3P6/eDFN9G0kJOYqIDBsxXFqCgL6QTThI+Gm
1q5NUHVfPpNbcdw3C0xEDCQBJhAM9DVHTCctC0hjdRXUf2AFt02l+iV05Bi3xWtP59/JINw2o/Cc
yStwkOgcPZ2NEA+tMEAzkVQbBlCv33e3H+NF7tYOa7fyDM3QvXOqApPakw6utUy+v7zwDWcPa6hC
SKs02ZlciqEJYg64zBBq1S24Qq97s3zPxXkPGuW9nhr+WOcKKAx4eKathxx20dY10OBFcs6cVfDK
zIMA7RRMDVQfJsWbHav7qqO7yTKfsph+xjUQHhZoJZPhQWySx8vL3rKP9a6QjlXo5GxWzKj6btRF
0n1le/SGBsMO4a3b7/ODtr9sayPD+2aKeU8jc5S60YxoSOdbpd4B4wEqEc2OxofanB2tE//FWf5m
kEkpobEDKvAy68Ia8glO248QSUnTAuS3JfqCmCXoUAIZob5rKKBjFCMVBH6lnoDF27o3F6XwL6+f
u9fM3dJ6VYP2ikDD/Eo/WD45dLZud2Hl83EQW7kmagR4StELMVU83d9vT6aCBh9JShfKgeRjsjLA
SSrtx+y69UbgP8BWAerN0uGqMm4Ev0BRIfZdieWRCjJ7LuWG3MtW0iE2038XKLqnLhi1MRUINJfs
tg6fiOCrrMXEoTCJ6o9uwSmeD9D1SRtZi0kRh6qH4RG0gtlOOXZ3BSaRH5tXFSOlpgviXE/384Pi
lW/xYjcvIthI3qTD7EpPIA90AWfnB6rnUxeY9Dj5aezAXToNlplV+GlrC6K+03bDTgmqPXFaBxPE
/3E8AWNQZ13nsTVMxjFbr5sRaTuC49W0mRc1M9SIGgXCHSMPxrTx8MESJumBBYO3PEtVi77sYjPB
stYSUbJL/SJI/cgFAZYWrKpZ407mCSFvnqsTk4zzEOPGGtUci+sM6LGAzlhKOd2pcwuqjkcEY7MY
kUHuxtwYqyjSHlmbEE5gpidS/UAjmTN7vG0Cfl4FjQWq+UyUS/IMkgVCL4QNOB97QQFbbOlddjJb
JqBevHbyMJh/1mU3cipYMZkENAwBA8TEQdM+X7aw0VdTQeyDoQlIZmE+gy0zj6o6i5FVCCFGBxCU
u9CkfjZfVHv268UBnzPQMYQL7Npal6FiTBwYWwOzIczWLUorgZVZiMJU1CA4BFCXzkM4KucPFMZW
dVweLA4vMiutB/Z3EgNqFYVDNcmoBA6KrUPqwhFMsbihovTakfQuluQYzH/jY65C+WMUPkA890pU
E/SecQRiPIL/NRDzahgUyx5zACqkpn4SyATC6Hy8lysgxMxWDuJxNnxw/CGumlTdUTvlrRBB0B4T
q/C6LIaIGp5idd5pcKd2k1uYlpzBAKuoIBEGPfRtQhXFufxpNzcZXZIVNoAJEvbLLsosDUPTRRgc
vwb7tC0JPKXZzcMDHw00CZoUqGCvcdhJzNyCgmPS9TxCcjCbDtmB1rqCBJZHXSC5wF/+UOH/8AlX
/fU8mlRXnUgDnWd00s6m7iUIU/aAx0YgiQrlwgChNLgXRwg+oAB7eRPPiXkwUYTmC/I6/JcJp/J9
iSsWfyhmEgECSRa7hCYLKA3oz+JKC1YyF9FVd+UTPdZuGfByr/VPf38Kv5tmUq8GpLb5MsVRuACV
mMm3HZQepuwXZ4Ebe2mg42muESuuC8vwJS1lW8eFZYXyffEGLqyfYGGd3qG6cyU5xu/hRw04Hpio
ePVznllmcbVcqQTCCxYGqVJPa6iDowSCExmkz8u/+YaoxWDwFJXftaH3/RuCiLnopqg0cEyHxJ6N
o+Evu16xpfs4caCba6INkrnQ4TB3sZc7Gc/Hbq0V05qYR8V0GuZSmDPUl7qewW8Y6xnaIcW6V1/M
K4DVDiACCei7eKMe/0Hmvj5x7PE5tcrscNOlSEcWrDq9ioJkdtMPkCsXT5kjP1DQOjvWJxhe0utB
c/+B8e0lg/dQUlVtHbb/vuWzOmCqAFcz1FV/wOSYA1YJr/k0QExrD/iX5otuDeKV3JG5n3uNHtiF
Y2h7pcvAvCP++7vtQm91swZHNqLW/G4lrOsOa+17jdL+gUjx1jajQYy3DDwJINBgfKAeIRGao8QM
V/kbH1zyEA36oT1Xjr4HozTSr9ZVZru6AziLW0HYiN1U6MwgJUAjChhpi1kq9PXEos4y86sJJdjU
pk/EA9s5WDQUp75PfB6qdWO1iEUAXsaDaiFwYFZrVhGGuUscqlaRrjKIDogp3Y/6/FkJIhh3oaTE
cU8br9ipQTboHkYtbXMFBkeMnTiyI3vQIIZAHFZYPWrO9InohPNwbgT6CIX+LvIr9Tt51swlA8HT
DJsKsJMf4IhoVFv8Bcp9yREfIbY32Txw8ua2IgaDaPtam2Wj/crKxTHOY6zSkK8TVblK+uIzioOs
6F1BlngOcXV4zA1BEViGHirifTQvma+IpWsYQjL1r0yGHBunCpJg7U1117w8ZnNl4E8QV4Vj1JwZ
30v0Bqpd6qSHUYvxGIhUaTPUxRrtZzxInrXk+8vnZcPvmADVrKSjyGZU9jbWcAlQeRv1UFUXyckz
MLIT8WZWKuoCcFfzTsqWORANrBVfREEay3lE6FCMedpZoXYLhfLHsgTWDlqlLpT3EDznXv+OALID
WsKd/kVxD4XRE9vrzTk5pUJXL3XSwzb0vwLdGa8hlmPdDM7g9fvxobyGsublvd0oJ4KjF88oQi+8
o2dJVZUrAMKskgQqyhCL24JgCjomwYQsoXngZwlb4eU3e2uIf7JCS1ygjSFkVrh86E96UBEoTbq6
k4KvAjNESrrvF99c5215kRfXMnNBGtpahYUwPVQjb/TSXytuAuqQJFA0G8IRloOkP4hueI3w9c+y
9/Jkg3WmCVdOvTSYBcyu4xEK6gujLwTyfz6vilL3Om2J7BgzjmcxbQYJlG4ssa9R/56B2i0TGkcc
0Paz/kWU980SE4NIkaGC+wOWBPCN9nXkg/tgB5qCJxl6HJzTuREuf7O1eqKT05InnUmsNsF92NeP
ItS1nOm59wE/qT0oF93Jz8rnuDMp71JsfrOV+HclHcFxZZ5gMaG5KijR+gSDcED4CUqV+/6TvIp3
2ZV130CxyhHd1MtMe7Rzp+Pt8FYIgKz9r31mixujmOZyjrHFxB1D1YEzvx5SB+oIYK7HOa1f68/s
nbPXW37v1Ciz10MqNnqZwigUjXsPuhbLvgmyJyjRzpKbH0FXiqJYB81wzF08X7a9+ZlVDc1yaGzC
ETEPSixF4zhPMD0JOZQGMlD2zkJvN1bCGeDZ3lkweUmqBjDoGU2wNdEFwDzZDKfbyU8HRz0sj8u7
BRCHIB/WjAEcUrwHZXN1JiI5FXh/dEuYja3KXKmSpsDXhLLjbI9vxrH5rG8JttJZIMwRQDSMArDm
8hArW3EWSo0AvWKpeEIZj4faugnlacsIM8zVjLJmw9d7l7/c1k3RgHoH1xGQ/Wdv84ipajotqoEO
W7fvAxP8i3TPn+DeDN9O7LBwoibqLUFFWo9nKtnJn+sjJR2yX7Jdo0a+cAqN6wdhXTYAL7j8iN5Q
RGX2TSNUzIdUN0MRlQ9FAFlUD6JOlKKztzKW3cs7+DWjdm4NqEwZXS3pbGC+lMxIaEDdDmcj3EKE
wZPvpQ/JL7zsHlpL0ZVWBMlgT565q4HSkl/RbOd1LbdO6Dr2shaMAQ9jy56SWguiYMy4FVBIrqs6
aHLMpCa8IHzrPJ6aYdzaiC+o9d1iQokqLMXHNvl1eSs3/z5aZeBTl9cKO+NGsqwa0eVsTTBdHMwZ
coFcdiRZ3joaJybWf37yIJGpkiHiTP8kZ3CLkKF8zQ7Grv4FUU30lteGEQqB5nElM5KfjWE/Vy63
+rFRB8X6/i6UycSB1RWyZerNEJphkPRSbegZBZUANegOrVdyj9Ys50ncPCEnFtetP1m3JOF45HmD
/FuVbvpSCOoUer05LzU8Z49AGAM0nwJqTDgtqFl+t5M2Os0gn2mGfYzOheb3oKhHUwboBHLIjsUr
1Lc9ekVA8io5kW3eFndgA3XyYG2HQt9tz6/YbR6qk1/EHNoF7Opmlohm2E7QVtd/pj2HklHadDcn
Fpj3Qe8mIWtyrDnfL1edbwYQrAmm40Rs82G8IniU0gCyTq7GcXObTlVHXw5zs2DhO2tBzpDcthaS
mnDeCyjzlR05aDdIi/3SKx4UjrXNfTwxxgT+EI8vCq2pzRAcjZL6c0aAcfn2bx7REwOM104LdcFc
fWUCCapDLg/y8jIEk1Ueqm7LDPi2TQtQcwxIsclvg+Ea0HCjPKPlZZBrCB3q/mcaCS+XV7N1KE7N
MI5GpNlEimI102t2LBaPNb0R9bdYG65aHgHW1qcxMKwDgjJEKWezF0mVpcqUC0ZYoxwudBDdssLL
q9kKE8yVHwiTHfDO7JTcFAtdaiiTERpxdpxFVGjTcj80WpB16idAtV5J5NtBSfaXzW59q1OzjNcq
qCQ3JV1Q2YIaaGHgKskEwm6Ne9nMRi8fIjcny2O8FkpLUwZ1nTU6yX4Afdw+6mi5xQ+QNrqH9HKF
6U5blZxYtWUOznTzQUI/FBhT0APAbTKnvlYkipYKRZXpMHolKOmTe8yRIj46gKzrKTmsjXXRV0KQ
44I1JqgDM3J44cOmBzv5EWx0NstKb6ojfoSwWx0J6rNQiTrMqp1d10dsx9vKlttYPiSveWn9xtlF
EQo1WpTFRbwcjPPM4jmXhtKE9BY0ZIdC90jHY6XfSIy+mWA8l16LQoPQSQsbCrnudQ3SoZYpRFR5
9Z+NS28pwFeKwIQgYmdfP0srulhfZi3skgLyqSW5K80SqsHLMW+WNzqWhXf55G7u3hc8GcAmlLqY
QCJPTUGuwYAVGpifl9PXxOAkXDwD6z8/iRusLlrkslq0EOrTb3U9Bm0mP15ew9bpw66tGOs/i2Bu
nwkRVZKgqYcAukZbJP817EEq6cY+CaZDB3L2wxTkBwRIz/+lYSY0iNOihMI7DDegt2r3qpN5VRDt
LQfstf7idciXY+8fDFmuvp/JGLBgSzHWyRgwCjJxrgqBZkHLsKniYdhrxwajHOsYgu4Pn/8AIrPh
RK0vUkvgdyCBxBKJo9M9UipMWtir6h2d8pvcnNARqYe3aUIFNBvE0CRC67YgOCCq9pJFoCdI6+5l
NCsX/FYkIDlQ7pf3/pxRAm10yBehGbR+d1Shvx8sWQQH7KJW2le5e3iUDwr4PyCT2dn0rfZXQJFw
LYRry6R7bRBEiZiS6I/kVhm5g1FbcdS338I4iK6pxqQbO+zQwQykK4jpPeroZUCX8pC4PGe75Y0w
wroOL6D9iP/8vvBWAf2EZJZaSGjrQrt1bm+X2WspL+LfQgmjEv3XEHO621lKooVgh6Gw5xokwJQk
5A78zo5DcW9dA+1pHMa9uksPxBceNd6t3jrkQIuhGAMcLWSqmHWSdV5Xi7DOFHSWtuZLO9Nt3LzB
F009vtTB5rZicHltmivA7jKecKolSJTOuRZGeCBbikJjO3k1gVJgVHIKQhvZG9DB4PyAFcBm2etr
1tTKRznTQpBhzvY6i4rh8IeSNOEiQEY26kKNNibnwmw9LbApqaCnxXw/e1/0SohqGsdaGCPFH5Sr
wfSbbHCM8qFueAnNltOHHeCC0RhXUdT4fkQTMmelFiVaaF4DplO+NA6opVCvgZj0vQjX4caHhac5
uGVTX9n9sLN4Qi3mDubpMhkG6FRCvehcQ9Gcori/7HK2WiVfSAPAtqBvouuMy5kkqYy0XFXD1sU1
x3Rg5M4va9Nybflbex5HxwYa9Q+y4X/tMUuCVozSy4WufomKxR/Jod6t/TwMtvG9/Pb24VxAXQdw
BmX95yfvdKnK5TBiejeETrFD69quQQ54ef/OuVfhstHUtqDTgNlj2PluQwOyF7MOkxoaRd4Feqm/
5Y31NPXVj3xQ72NNbXcSGHLcMm/ey6a7GpbUrSCbLmGyz1OnoQMCaShsmiWGY1qNaKN7nwL0LkNS
e/wRSwXmSSCY2ZZKKPW8Ns7WK3j641d3dbJBvUJqzEnjx4uj4YgQ7K5bZLK8iu2WF0IgC/JbyGfi
34zTWyJFLJMkxasG4jlxGO+zwvD1VkZ/Jbz8NTbXswpmrJMg4lnTXwR6zKg0QQ1BJHLIdRAytTGE
sjvvspktX4fJKcxBA+u8Mpx+37asbLJIlggWRIAmL/PiraTqFWYbf/QS+gv98Fw2s8RxsJsRIVSW
cJZxkvEaMlbRIqZJnlpqqBqOXjuofK+csakLbk3yaThC5OXHYp+8FG4N2ij38pI3d/bEOPNuDlIn
KMYI403zsYACNJHuSPsvqhCYxAL6CVBSEJ+xCXWhjV2PYjJWCP0COdKdYnrOdWF3eSkbabtlrmBL
iDYCssrGGomxFGI1olo7UBONd3mniDqoihTEuGUMmtq2cajW/NTSaeZs4vlztUpkwR3hhQQWkK2y
ZHHRaCBeNcKGdA7of+3ZAhean0Nwu22eLq+STd8xEy3rqzSljNojeAnZdt8CdHrbkpQ8i0EPAQXw
BkATHd69s6Wg2Jc3ylvlJn7kccyuIcVJGH9mljkoVVSLUpqhplqEo9feSXbsWk6yF+7B/hgkfLI8
5mCe2WPeL5LIdBIlVODyxB49/fcYNA70Mbtj/2Jo9uwOP1AiiDyd105lnNqZXeYdm5N8nluak+d5
0N1Y/GxMxJBC7bQZx6fxDDG1ECvKomWiMUq1ae7KjXzUSfZTjO7jjsMrxWIJ2CWxCCZRpJYUJ9jK
xbIRw2k9ZrNzfy3/y5m/OOQXccaHPOBNSm9+QVkCRmsltQL08bs3NZS5nNS0xkGVrnvyoPTvlcZJ
2Jkr/2dlJyaYQwl594FWY0OelfR1gu42qO5s0PeBvfZzgYKlJL+kXf+vbsKJUeZkzuKsDJBxJ8/5
Vb1XMKQXIaGdwO0tgSOJD7FjZ+vPFsmcSDIUghz3cvysxVAVaxBYjAn0YZfnGWoGltY+kSo9lMvk
zXU82HohyoCUNjfLKF4VVNg10N0mivHaKSRous4myWircfwqJ5hWasm1QjiTdtse6mSDmJNt5nKJ
KKglz93PtoXgnQaRWQrN98B8xITmTxURqa8+W3e8qIftx7A7ZTLoFZA8mVGPJvIzmjK9benl7xRj
dlTpnmheOYNVfM6NdBwjzQWpxmsD2fvcShPHAJu1ISa7UU53U9P7VTzt62j0zFH3cL4cMrVXsQbQ
3QRabb0zPWLU70asvNdJcTBoBV2jyDzki/DA8bmcG8TOLHYp6ed2wvFuvMFdqchx1lDD+Iwejevm
qrr7ykwmgRP6ssQ/Z9vIRI/Qky80YsFfRF3v9JZojxU4FSsME4gK+KJStxf9abG8cbY4sRAT2J9Z
Xh+hk7hVN2IpMUa8bbkeeSnkQTqLJ3bEhltnNpjkQbSEygDRHnk2+ydjAfNMt/jg+HlNJvXTMAmk
kEctt6f6d5JXfkYrX21MzyxSvyIzuH/BCdIXyrFqcx70gokivn4YECUoYiCvAfyTzTgqSRqzBC9s
YvxElfAhLh7jHqpqUnUk2rC/fLa2jhag4DAEFA0AF8wd7dWiVwUD3bRKecmrn2J6pSq8/OCrDMHG
DCdGzhT2DKlN5hqNlDotHKOAQria3aZpZatUfSjE0hXJgwWeVDlFrEuX2dUqAOvq0jE6MJLJcyBV
3c6cEwc1CL8h77n2kcc7o8+dMrqr5hdKvHnsD7KW16jhKXa00jNPae9EKnXq6gEiJpy78cWEcWlJ
zEcqctBFd2WJV1uvHE1rXKWobF06mvEPGiGIpoemK3Zdf9cNT1LZ3ZYAJRdVb2vkDrgaWx7n64mC
Xl1v3Cx3hX5Xij8k63YebmlTBkShbjbeLdTyohJB7PyY9zdTG/ZjfS2OT5oGiYJUdhftXtVrm+bx
f3cqDObm15ayELnX0IKSG5+Imi1irmWsGs41Z4FNf47639N3NtYJUiPaROh+9lYVKEPjdpjETuI0
iEAuWuKBGM0Yo1nKTiU3VSm5EPbyzEHzBpWHRN7yOKdHlPEGg1yK6ObB16W9ZSd6a5uj/1/dNDYM
AjS/VfMOwwBd/Rgrnd1271R8v2xje0NBKKYhORDP52TjkiZaJ2NDK08+zJ6C9jjKy88dtF51X3/m
Aw02H3kM5v6fRWbjGkUr0mpdlhjo92RX+t0RQztX+p0CQsx0h+adIxt2xRl5ZMtaf07OiVkmqBST
ecYLD7PlFX1bGRIEp/bym+Jq8io39grOxrJ4pzN7TIRJdcCrNChvrHCH2EsTD9kWoOSNk/vCjxXq
3N70mpfuTNkeEwglgOBIUgEIln9c/sLsNOHZD2GiTnkiCjTD8TroNTqmmmBXme4IzXW60Ft96qFX
iuKllTiJGfkjZg7lzBmH67lTnMWobWPo7Dp7X+VaKvCCtDHYmTGqRub7rrqddGNnzL0DYRfXmPfC
aNq5AIERMGHWr7r+gRLXFfj/nAweu5xrp0Y91OTDZzev4smnZeLcFAwpmDddXStinekxd4GKGI5r
ktnsoU/iUdG2fl3eVVa992xXmWeQFtlSVKvNFNw/EQCVnR25H9Oh2Gs30xFIeoDoo2P5CoY66RfE
HHhp9eab/3fNbMSqKWWsLqsjlPrDoOT2QK+a5FfS3oNcJri8VrZCy66VjSYlKtUGHiczJDftfp0d
/1ic7C4FKJFHZbKV2p74BpN5RvS6oJACxSWly7U+7UY6upb1M8P8CmdJ6x86e41Pto+JF8dYoLkU
YUnqveSjo3kQbnDsfdWnDyhJcF6tzZDpxBjj8aI5JmKrI2Hv699zmttieyjil8sr4tlg3Ftc1iAt
RGgZVobhtUNqN7S2k4VD+rhZETj9QIxXW6REbgaIOKIJ3SZ2/ogWKdlRkAsnjjI7IN21DirkNHij
ODzvbTJOzEjAikEBgMC0ShQs+wl87bo9gEB8xY3xhwB555DxKBPoHWpzUnRAOPW7QY0dk2DsrxWP
XczjRfrqOVw6iqwnaSG301XYUvU6uVkwJFKXyHirG+jeHgcX8nG2sltVH4pD7CPe/oAc5j65k+7p
1dphMm8ab9wtb7iNXEYwjl9l8S5F3sbCKBH4mGi/1B8T4ThRzpm1mJA47ZOxK1JRD2OxgSAYJtYw
uN9L75dvBu/sWIxTITGdNDXDBne+fhBs8Xodr9CvABdC5xNEILzshW2Us/6S1U5o6rHPLeVrtNEM
FvASSPa0U/ezL3nDE/dqcM6qxXiXahFJNlG4stGBngHy/WSXHVaFnWLfuCsRAkCVPs+lbdaWThwB
O75pNKLZEIpNhTx9/KggeLGzV/2luY7QM8x90+19eAMpjI7aK0hFvXHfYeooHrzLH5e3eMYfZYAI
RyCfw+VZMK+KIY4GBPvG9K6D4/iyJd5lYDxQ32dmZSUr7hItV5DeofOqc2LUr0mFc1cAzgNM5Skr
GdP3Kgbo31S9b3BwOlc+yE6MybjmU0l9DOclqm0c0xjSCUR0phiz/CYkudGVBVkrKlbxgfwkbvOO
oezIr3VnGTnL/38Shb+/jblFNe3HVKrx29BmKn5g2t7F1MBgC2G1l6HUawMf4eLZubzpX62XSzvC
vNO5LNRzlS86sLuTO4J8Srevu/3oVVB7K74IDQyc9MFr7kzTNkAY1Qx2gnmJNgMQhldn2fYkaPRD
aWFrYHqCpiYKoGSlsBvcuPCLXXJYjQqar4FthE+ftHm8/xpkPXCiKfVMFUwMWZHxy5TSXVxDAa+T
XUn4uLzTm8f7xBJz9PJJL8co6oRwNH/S8ZjqHATnpq8HeBJD7dB1MtghHSuRpqmGBm24aL+y8iPD
eYYsKOe4bAbFf418lXlPqoAVOly1oMBIB5G2WFX36M67OeaOMuF9mHicaevDzJ5NS7YkgE0AzTpr
TpqIixvIdRfPtd7IjkYl3V0IiA3FbIGqS7T8QBeqAVkk0io0E9z//HudGme9vkXkpoqw1BQsUpIY
dDnv7hlrkHO2PgBcQL6vATLBPmNTO2RLqVeod1ppKyHaU2PiT2O3G2oLMtYUCrrgnUW9TTFfu5ne
9pDvcEt1BBQwNhe7itSHRDVmu1+UAaTv+T62FmjmztWtopAro4x307Koz5MCWYp+7B6XQXuppv6x
xU+xkw5MWH0hvlGLHqdCA0cRQfHKLEtXktpPdS4id6zQ4qtQI7FJOjz2ItyjCaq1HXTpE5tE2g2m
+1+lQkE6Oo6GLabSc6fjt1RteRNT/WlJgXQlZrUDAh0CuF2b21XX0ycqlBXg6MiXb6V2nnaKRlV7
ITlUbDB4IkcJ9Mr7KLYTQ7+qwE9kT5VRBs2cQdNBOgjReCe02QvJgYou29tWFgpH6Y1rwNshOxc3
fmVm2Y6ShMimrbZ6quMvDHJdzL8un5HztoYBHQgQ6qHjC4IUTD59f08qKDQni1BGYaxF2dGq831P
G0+jS+EIxapIk886hpEtFzQfR0shHwD7HyutQH4/tFOQThDqzRF5H3ojPnZW6StUO5hj96o2mMIp
lTyzY7N6A3E5OtfLLNuKWi+utCBElZVDTZMrkUA8DFJfvDzk7GxCHgZdbAkUGVCTBYXP95XpXdso
RjMl0L7qUnesR8vLZTPeF6h/u1EEYcuysbq9KSyYLtOAKepicq21NAkK0NweRgzF22YqTE5WtY9i
BY4hfalBtJHU1v7yRzDWTb50jZibGhsypWqOLpy6QPOrWiLJl9Q0/zFSTGQbcZX7KR44T9XT7q6n
hmi32ii4bV/vMNaIYi9oNOxS1J6qEWo1cRK2CUH7HsLKLm2P0bzP9B6aslNPHIP2O7A+16i3QA89
zSTVqRT8iTxSyyO4Nu5yCN7nRL3VcuNmjpPYzon8rGGLvaIakE8pmB+oVKE/ZMI4uV0mSr4J0ION
/AQDBdN4Xw8I9yxhuiqtwS2IcOigyQ0NMhRc9HKyXB1KsU6i9M+jLgwBmOBmpyuWzlfl1ArGriO7
JUPdukOb6Dh2lel0y4xaTaz2gaWmY0C1ar6pM8mwMeHyPIPV2osnucfZbD0ZUqKDPuTtz//0A309
SSqU5VVATc6UDEQ6DalsDMOzlujPhgLeoE7K7TkRRVdY4JtQKgBro0xBnBUnI57gfLKFYkYMJhrk
AAV1wdVp649z9QtynVD0mBCukfSYNcKbVMy3yRxXHgWmDm6q+NA76Tkr2truhwqKwVJeuYXSDqBP
NiMUPOhNE+nos6fzlWkM9y10PiBuP75GoM+2yyi/m8rkXleH+0YagiUizyo62GhIhrSCc40W9f5/
SPuy5sZxpNtfxAgS3F+5SrJkW16kcr0wahlz38H1138H7p4pCeIVZ/r2Q0VFu9tJAIlErueo1YD7
SRorrJKXVtR3YYd2yGp4aPX6o8hA2SJklYR6fgS64hDcEDoZYJfaRrSqfj5kXbtTavWjV9RvYiUP
Do2BBUyE+cFQc0D6KQUUVFGcqA3BNFkqpylb84NvfAWYLYaEwTrd8QffxNnTzoCxR0vuEBdeCVwa
3RAeRLqGqX+b12JyGDkZHnF0mfOIMAqMXEClPDjJCZjd9T56J3XaWQJJfpAheSR5+YxdeY7Nwo3y
vrCQAlub5uK7BRns/OU38C0WQ68a3RwjsTFqoJYMRq+k8qYC2bEUKU+5Wr4ZUQfnH9hPjer0oQ7L
aoKeprHJOFhFVzlheyTpUZx7sDgMlpyVBx35TjQbWwWzylW54ngsPioAwpUBlw/kNIVnVm2VEOQA
YkrOkiRFhzyYW/o66iMwUu7/ibe++/d/efl//b/+/tdvu/xpnYvtmpS/vwENJJgsjoO6n6SVkPM2
EmJHhucHw/WYjrvBHUxBJo352K9BjOAoorhe2rmtvQFR2gIr/E5w1mYKlxX1QiL3hGhkLsuijoNT
cMhf6h2yMX7xOG0b4BuutUIs3r0LUdzDWsfoXB16zEhXUuRM0CCT/pLTtWrobSTF7SEXtzdFL8tj
SFRwA3au8slQuVnKQgBTnp076ynY25wMJ5AL3we5AJk3G2JRDsaRZUhiwImZoLhwGz901qpNN6EB
J43LH3ZBm3fpAGlgCLbaObOFrgUTOrEyiTDQB6crH4Xi5/2HbHmNiEfYzARgEG7SBwCKzIMy0E/x
j9HRvdLXXYzWOn/jPaxcA3ITbLE1XkjjEgKtHoKqt6Zo9tBBBA+/QMywvu53AlaAsW8drZjdKWy+
l3MOoPyN3KZu32huRHU4QZiWyQHPmRfuGAEXuMAF0kubCL07Y5fa2at68xBkuZ1HgW1m2ub+Vi1q
OYtr2JAAtorLuXZ5M6m1iX7doEXiGv1fOjiT1DWAwvtSZJHrKhLTdiJKpndnMpVuEZcOy8kbGCa6
vxh2+68czK+D+PdiAMJz7QsDQyWnVYxjL4L6cQRIp5gGp/sibtN9kCErBAOYwMOChnF5mKAYqj4i
QXeOtgOQWnqWgOp/ZqEjWWFox36GbGOJktBQWNGL7MYe3MKR5WDEtczjTUoEX3IZ03BqZ2pDK+bT
iHKm9EZLIEV0sYOmA5e0a4xw/NDp19usAAUQfYiY8AAg4PXGTlmUljkauU9trteuYpTHPk9bZyzU
8eeUYm1RhAppEBVnoegGazDlwosyFWM8hnQsApPakq48yD2zanFUbbPIBONSTbJnYdI2Ytj/rgpt
fARO5xre1ZJbgUYgtNgzaD9d51PrcT0EWsCARKZQ3RWd4ADp77FFKmIKBDsLhPcK2bsaGJLy1DtK
B3y4Pt+QbHSVavBK4V+agKG7qPDCwdhoWvk65KZFSbWBw2SFw29ZX0l9Lj0IVx/MHWsy1Wmktwkg
X1Fklm1tp24wZLivVKsFVmn+O9mtAdfd1rLA+HO5R5xOw63X5EEG/KEkx8em7z0TkJKFYhcJZTba
jY33jgBvU0HSIjNtJS5c0UAfotj4dZp492/Ygq3Ax8BxRjCLEWuFezHqMVdwJGir6hRz20abKmsR
aK31my9cHgxiqTq6PdjMG99v3un6kE9zF50DIXJqFP/1drTLLrfk1ezYktOCXnO8EFBApLP5jF9A
tKgExCM5IdABPmobv2dZ4tSBaGlx+wTg8POQtX7RRc9iobmiXvzvZhHyMSXFhrPAasK9+LE2z4Ux
I3c6lcQKQCA5rbGZLbyAVxK4M0N5pND0SZRPCi53bzRPk4y0dK8fg9GwA+nHfQ1Z2FBMsAC/gN1q
ggPkzFFdTkKvmY2ADhZWA01AbNZ69TZ4EFa9QOX2TbmWxV1H2hRxVNcaqEtAV2l3c4oKL9JCYnwU
zHgTAwRVU54HQzvMU+RgnMdjGb8G3HGqhN0Wg8A3MnErldFWypXULZA5FEnqK3UwgBU5Q0NGWTmY
2rEULcUUFrrudD3AcM4z1WvH1BUbUJPgEfqQomqHmJZOoqfIpWXolVMpvQcUOK8J6ncqP87a6zjS
h7zLVm7k7elebwFnHkADqKjG2AonbYgf5DKyq+EzSgIkJd/r1UEX3v5hKP16EoTb8HbStbiLMQmi
+KpXeehmy0ubPtQO8SbYAzBo2ubbfYXinNQvkRg6weQJOABRb+IWaLAMQCMm2kmrT5KKtlkNs8Pp
ewGWNXQ/W4K+JePv+yI5tfoSiUFmpOwwqM4CqOsXNZCzvs4EiOyHDidnJBaVyFpFnX+3mRRGwAAI
dQT1gLbjbr6qFnE/hZgoRMKstCJ7eh/CHYOpAIS6H39j8ycj6mbtc+p0m8ZJBKQCQbZ+f6lLJ3r1
FZx1SJHcLoNSYV8xOmyOkuKF+foE6oeFhSB9zTXivbSbhXNu7TSVrZoXWLjyvTwRu/jIXWM7H8vH
3A1dZRt5CHm+G85oM+qNZGdqdhhZ8soZ82HI31+hYWwbIFvglOEOOa/mWeonGV8BzGgTy3TQCw0o
wW+Mtawq92vLXtBjADXLIkBhMb+F4ctrpUIWmCakV+UTcrdSOzoZ+B+MrnkgpLWqYXCC3PwwjTUX
a0GVr6Ryx9vEgYIiuCafaKs+9lnwVKxSEq+J4I5TzctYMDFueDKy4FtoiE7K0lP31ZSzcl+H9fVC
ggjdMAx+/hysZXXAINZPqIXYVDvp1WgVyIZJ0pPWDCt3gnM//hYGhlwTRErMKbg+qaGbDWMciXxq
5Wp05L7z0ejt6IOUWCpVzvdXtqQWqDUiXIF5Ay0vp4ahoqeCnGNKdgDw60OUUwDg5/lBgr6ApjPr
nCpFQ2RbC7VVIwXq3Je+tFQUXZAiI5hcvIkwMc+Xg3Mtl099OFdWSPuNMhVbwUzfK71ceak43/Fr
WzG/CLcR030q0GGut1UuxNg0MiarQv+fnHwiuN0qPXqz7q9pUY6pYJjfADy5wgMG5pUeC0OVQh8j
ulO6ZguGA3RcxGvN5Et6D/6Yf8vhmTIjALxSccjkE9Rl37e9Q9tqrYDE3tOLoJntGbMVCIGwX8j6
c3erq2gW9WVETuCsnNEwiiYr022lfecAx4g1VgmCf3/3luzipUg+1RuYwGLPU0GCXcxFRlVps4Kl
U3/LtwEqMN4ar9/XO3dnjV8O5UU5fNDyuan6kGCyPphco0CqMgTplNNMbr7H+J7df6/s5N3Irez7
anTFkhs3wrG3RIdjc4suWZM+SQ0ZwgMR10ye8w8gr/5rmLXPfiCvUtEU1qTpSBNFYG2Y+vb1/m4v
3D8VXj9qg4DaAxEUd76k0rUqqyacbwpcKiOylDHz5WGvaOOKKi3cCkgykQtjVBs3TDc9yYqsD0dy
Gpofs3TU1E2krIDKLYoAUDdqnahW3KAehwkCw1KBiDx7lfTI0nXQbdYr61i4dQgL/whhO3qhLa0s
ZXMcDuTUqKUjm60tpHTFgCwdiomhTuRviIJ8GHcotKhmNPjmhBnFz6rqH+I4flWpuMdburKaBVwX
dC38kcXftmSMceEIZAWpVX9GkSt7KWbjU7v+lZwbt9zmzzMmAEyfWJG71u2yePWQG0WuSmRUfjrn
k9CEaiTIEgLnL/CnRxOl8Q2bm833mBZh6JkMHDtMbUW31l70pXME3RwBTBp0Uud97K4HMEnXxVh4
9E3TtgBaWDnFJc+WESL+RwKvKRjZrdoJEmpX8oibeFKC+sdfrLTI+6lbc3P/Mi/pP3riRDxyQGa6
6WNA640YCSg5nQZNsUzyc0B3Rr0KN7qonei9gwD8A5Tx6wsAhu161nNDQvN56BLAXROp3kraq7Sa
G1k8Inw0PAPGuMhHXoJegUM3MKWTjOYdqurW3Kbe/S1bXMyFCPYJF7fZlHNgWQEt+RTL1B+reaOF
8TvQIjaJoq5cNcJcXd7UY5wHHgGDV5T4rFI615FaYqEg5jUUDxCBWy2YdYzRgqFKDVPfUBIkfVoF
oAZBOdmNiGxJ0m+lVNvLBTiaC0ARTbkTlqU3CuZTGfQnGUyMTTl7gFPcBjEFP0gdlVaHgju4GtF2
oFStlcmgFlPbKl7JRS6eDgJjYIWCTsLg44mY1piHhlN6yvTejdrBNoa1bsoF3xSkU2AsAvcJomHe
Y2uB/U3rSJK+WpKBI/jQAS2f+muP8OK9YRV00JUbwMxnP79QAiUyq1aNcFHD7KHD4IFGPrNAdv6B
phlACjIA5wKaIM6pr9UgSkcVpi6kqHONn8C7tZr5g/yTd9aERRfheGpAzOKuZ0wGU0trXJqiBMYi
mjAaEGTo6F/qibgSpyzsGwBHAOyEvZP0GwZDI07pDOw5iErek2rbjq9JvDbrvqBlbODOUEGILCOZ
x70QQxu0UdYT6ZQDNfIH+MMdGTkCRbUHDF657XNjF/78cf+oFmV+YZMiUAD+NSdzypJKCeNROplw
IgztJwbcV94Gfi6K+dVAMUObMKgQgLTK924YURD0wpBJJ4x9Ge9j6FbgGBVPDKkQvGqY6/ulo/63
j16+Jt5Yz+xql+7SKuHRAy4GwOawRtwqpalNKvRDkJP+2mXgNCpFl8Gc6HaSOyD8GCy4vb66vb+1
C/ZWY5zpEIhU9020iXYJCfTWcNHGILDIeIgQPIcmWgfXqlJLgoBcBScK2S1YDm51o1GpYw/e4VOO
ifPC3ACHamcK4PiAtby/pK94jrPryOL8EcWlOHSdCkFqIGBp02orGsZ5HMp9NUuHOddbKwmMt7J6
KivdrSbz50DyU9r4MjUdJVItZdIdWoHcgEROKMNNQMlQVvaZ4IvZKTIFq1aObU5dw+xsaW62pfKJ
vPCWdi/pvNMIasCJbtc08qoSrV9Ra/Wj7iCrh7Ro6omy0wud20tg7FNkV5x0yxB8M+7/JaSNI7bU
NvQ8WnFC+L4PqLaOgB4YrDhhgPTzYESjltc0jlsJ3d/AWbL759Yv/fDA6lMSUDAV0WpXXqJbOwR4
J9BzwAahZoMaxrX9jnNUgDShk04lUnjNp9R3gPdt/mdjByEIKwwT1V3wIXKPRKbrvZQGNW4s+vGG
eLBH8YemVf59ZVpAstRhTtHXJQLNk9x4V0EFTctFQUSGqdnHcriNTYwtlsirUwI00z78V07K2Cv0
QXvRWjqjrmwEbqeMZ2qIz4NeJ06Rlq85MXcAIglcIBNkDhy2eJt25o6I04MpholtiMGItj0RRYV0
fCqzaM1u394/BnyAnjG0UMG/5rdrlgQVVX2zO4U/Zo9ilt4Oj4Kt/JaPSKp+oAPiiCH90NLf7u/f
rSowsQCoMtlDDmC+a1WITHZOs9Fhgjg4KGq8JbMK0iQFOc77gha8+2tJzLxeOA0Aqczb3NS7k3bQ
dv0zI43EoPSPySHWZE0Pa+Z6aWEKsrci6DsAg8WHK4WpVomqTt0pGSV0Ljxo8buIktD9RfFzJF93
10B+DDkleBA3Ph2g9oHtNcrAoATefvigP2Sv8SEoQCpouujttnWo4nPuCMAxFTYGhqhGR/HJ4/AQ
rdyDL/t8bVRxk0GnyOw3q+RxdxqA8K00pfgSdS7e0kA/Cxjazaf6POUDWLhV1L2MqPqhGHNiKbUU
WHQyZCeN4me5K/edYrhtZx6EVj5mmekpeY3WGUXsrUofPFWiB3C2u0OpWFJHCgu/6S1UTYv0uEUo
AkgpoMiFR3TqHAwNyDZBMT23quZmqKFac5NG+DfmvhbTQ0ukx3icY5SBypPWiL/LRP82F/QY9MFT
pvUvcoOKn6AhgAGAWW+XFQAb1VaM3EFq/blvUKjrTQxDNBTxNxBWbbmRV97chUIP20uAYiOuYK08
3FsYNFTQu1QST5jKbPboeXowH8gJvcrNU7CNUeXIP+hsN7tk90gfQ/sVA8vOfcVaehTQQITGGMRS
5i2WdR5XnRwLoniaMBJEMBYBCwD42M5jlN6NaWebdZqYWwcHy4b3BnxOhqPNp9ElrQ3mJCAiq0wC
RuShaNeMAFPCGyVVQHEMpFGQFfHWBrhFpp5Fo3hCt5FtzOMJ6CWAtknyTR41v6Su3SoVGoFTYr6u
7Cfz4q8lYx9h5JD+BePpDabhIAGKL6NTf5owWJ/D8JQ6CgXVq1Bhhj7QQCM9bIMae5oHXi91Kw8u
3xOCzURFH3UdQ0T78e2Y0pylsZkIYncyX5XJCtCYyEgpMwuzjPqh26s2ppu3/0CJrqTyc0tgYJAn
PDUdrBMg8t7oc+YAPOoAbipb+PwCQl2rmS3oLROJniZNVWGH+KtDERiGXSR1ANcmdgsyKowUgPmv
3DaY5SNnMPDpH/WKB/WVQeEOlyDBgtIsruvtxNQUj3ET5x1bJ5u6BwF14nfw4XovPYAsAfx0QCB8
pTY5Aywz+x5jEHodSn/hwbn6CP59I5o5agrF+6YKbt/+HFUkkwDOsaLIzPbcrhWoKrICZwfgTPj5
xTNqdAAFlTCRcao0MBx2mKHubMw02RkBlnSkbnJURpWptzr5WEWCIySRLWTUiUbDaqf6mQzGIyin
3PtftfxRgPc1FYChEp5GIYhIK0hS3p3kIrTbCC+7+KEkOPh0BPSktPLWLQSDCDMRisGAsDIAn+fS
GxlJLjXrwNAevnSuvCU7xr2ogAiVVaGn0mJEwvVectnTq67ZZrJwBJfiuZOu2irL2wSrbfCcN3DX
U197EkAyg0dqs5Z2XaDbvl4s07uLA9fCZtBG8Iqf+m85+m9BUeHmvmnrPiZSj6y5WfdFp7E1lH1W
9nkh130tmvmsF6JTAS5bNEB069Jt+Bhv6tFCRsGj53HDWg6I10rIONdesssO8kpx4iue5jX9cpuZ
0l1IF+I5bMMS0qkDbs2tsYuwdOERHXMApx9dUJIAXwcR39rk+4Iyy1Bj0M2hzQPcs5xLTOQWdCSh
hg0vTYyp+Wqw75qdgOlpzObdvzdLh3sli1clASM2JIKs4Ht0IP7kRnaynVzNbg/9pv7Vi3brCH7u
mcoqEv5C3RDBPsoIIDiRFPEm+42In4RlA9nmKzga3XnDKFrb3krAC/1PILIhDY4pA4hHkMuXzQtN
7qQ6xcNAk86a01chWetXXl7QhQhOXYnUpCrV/37uCKOTeAefgWOCSwyjVC/3j27B3KMFVgKDOcww
snqcHaZyjTQDRbymA76IdghiZM2WwjXSt9scOLbtQgyzRReXIKKDNNUGoqaSAFwO03h+RMR3qvab
ckhqW010+KPiuDJVzdSOu3pXUrkrIGp5YkgjC0YpQOVSEHhmK0CpS7YFIpingNqjggD+emGYXowL
FFo7DBUIm/LERicQ7r7VPgMO7pzAwgTiG5A0MIsyrRzdYih6KZvbVHnolDoaIbuBZRkeJRjSHiyW
qAH5mdt3q9jBy9v5Z63cdmaoWAdiqXSncTIxhICGfePjn2ijQRD7AcYfWcHr3YyHFCAVuGInHXOZ
lbFrkMQTxd/3hSwaRu2PEC5vVwZdj4Y/bJsk7alsZfNnD8jjGszKorziUCw98VCPP7K4cDbNhCjE
3GQHghKUbAZX9wBfI7p0DwPpCG7See0vubE0L/VAKQReKiJa9ZrXfhuusMv3n49QuEELva7lYFII
e4GASoT41yUujSx4ljZ50h/DPWN1FSMr9wq728xrD+BXLfnmGoKEG2ktRca8Nff0d5NOZyWY4VYl
amElYQDu2goPfa0Zz1QE8D+pH4PMRLlXrcfNnGc+olnAbmuml3TTK62aV2B41U4T9R+GAv5UvRQO
ZhABFSdqG1utUL7Rqp/mlG9pNTypdYbhXG1HBRHTuGiWDSPJkkmNDosCuAdS/K6P0T4bu4dGnd+N
tHtKS8xHK8ODUrSAtaWyApoqEfF6TDBdMxRAqIu90jReRWnYdYL23g6YwtE0EFcH0lOnyW46B9ND
0wcgKInTTWjomQcWgk8xGo+tqX8zabGXg/iRVMpPAN88DpH+q0wCamPMiyBvF3ZWGFUPwEc9o0c6
tgFI/CRUeuS24aw6dO5+o+D3ZsZGaaFwHwLNzATdYYQx/jLBYHNplpuujJ6UHJiZqTnNwI4If3VJ
e0LO74V0xpZIE2bam6HyzCrZjmO+lefqZcgMzKdME76jAGSBqMTY/WlwtESmGxM88rYEXBfbrMq3
RBtHq5pqr27FzzICNF9ax4abGNqmN0sPvdclWi700b5/VW8sDuvoAKAIYm0TrRd8lDBhXEdWq7B7
D9TxpWiCJ4yG+/dF3DyAEIE0PpIkKGYBVYZTzhRj7mjnNel7KX1QM/LnKXUzJNfvS7m11RCDDkJk
kFF0AU8Q9070fTcmfaK07xPGCVA9taKwd0LFsMscqoSmKj19UZNjraDxKflRjwNY6taAw28MHyt4
o3AL66pKt+3FJFJonRlm+x4Vygtp+u3Yxs9tqL7UREXeWfnX/7pmVhu5uPecIxNm6dRJFL5S605u
cGoPdKP6qAX4DA2m8lfzBItOBnI/qK3BNtyUWmXBpE1EEEwy/BljBz/fTr/TTeOK3kfxyOb8CjzD
R2nNwLF379a+/ZHLtPjCuZHlRgp6DfZN9MdvsqdujMFSwbUMl5dYqSc4JLf+0dYaAB5B4oN1SXAi
Ub9B6gtROv0i7RwOAir/VuMyqqv+kP1rLSGylNZHreU/8jhXwyzMGnNUkCclmJik7Wc3ZaVVajoA
wxK69mDdXPsvxfkjjXM08sykmLCCNNE3jqo3HOYHMbF6G2bLbo4gQH5cS7Pf3s+vOh6KLJKEeRhk
fK43FAA2hSn2yEcoPvBI44dwBwK3pzYG5TK09TvLfN8/wsU1MnJ3SAT4IZ/Yl7q6UWkNpeniyukV
gAqsDfDfnBlMDpaCJl/MoaMSwzlTRSSTRGna7r2ctwU6T5AjRKNh6ip0TdJtXvBLFBK8yEoi88pn
MuakJBpj7H1HhuYtDC3lvT3kvnoI3yQ7/tA2QKV3zJW+mtugkwlF+wGRkaZTbvpqhmnQaDUG9L11
lZ1KWNUR0R/GmLTCtpQ3BqvWvFC/sFOwBLv3T+/G1HCyufswzgXgtiW8GiFgJb6P84tSPmnqXk19
s16b1FrcXXSJop7Gmi5wC691czR7MDsHefeuHZt9BCyMr7KaWz0AeaKw8HZIP5pjclxDkVnSn0ux
nPkupXrOhAJidWV8FdLIxXDk2UzDPemKlbLhV8/ylQnFfl7K4nQVPkqWDkAYfweoYuwBP2c/Ceh9
H0btIHbBfs7A5kui5GnWNMXBIG7mp3G/F8uG2nJrxHaXzq/GmMkuAFJV2zRq2VHaarCoXuEpaPvA
UQXzpQiABFlWpR2bzbEQhV9lKr6SKWxtFFsNJ6cDYOHHsbFz9Li4gqCPTjTrIJqbydGk465N0rOu
0M+imfZBk/4iSXkIuxjgjATgVhUgmWQjzuwcw9oWMbIjbvhDMwkYZs1lxDNN+eO+Ft7YEPago5+E
EWlhtoPPV+bj3GOUXm3fdfUzKj6L8uX+77/VgKvfz+OrmekIzPAev1/r641UohMn6N0ih8v3eV8Q
n2+HddKQcEXpW0HKCgVw7j1D63zRTnADz00W71oVI6U6dZLQsNXwTQBe2Cj3v5tGsMsBKERz6eqz
eaT6+ItW8uvKpzBRF6r416fIMlpPZJAhKzebWpIuzakhnSW19eKwsItK8caJOqMa+UP/QCv1IQkU
SzbLtx7AViviOcvyJR4bADcRERtLRV9f9kYMixjFx/kspd1BNorvDbTNTowEMZthFlatAZA6TeLQ
ycAK26XKt6EUBzsf+tg284g6wPZA+wgtX7tKKV1aGWBQl4O1C7uwSX++EhWY66+E7z+NSSJMZwMO
tA0agmdp1N/nqF87Dc63+ms7QD6FfhL4OiiMXAsawgaRWxFMZwyreWiT8pTRH3Ur9HVfdgsfrTMj
XXmZF0/gQiRn9/AZck2AUneueg3AMsF0iIPsYVbLEpObwqFKpI0cZCsbyvnmN+vkDGCvTpi+wa6e
U1n9ERAVMwF1ljoCHYgrtHVvm2mRr/hZfNPJ30JZVxbaQYBbwPlZU5YFqZL303n8Nnwqn81TvJk3
9Q5D3ZvK83pkUmf7MfhWOo0Pp/JRfZd3xCFoALiv81x+4uYzmJm78J+FtDdVscJniLvA7/x+03nD
nmzWIj3+Hf1Ljob+SCADftHdX8vJlKLMiN5NZ8Uf981T/ciKEIKrPJm74El02sIynbU95pMfN0KZ
tl0sTp/6Al3TdDon22rLFsfSgsSj/ho4OO8P3UjiLEcqdqA5oVjeYAfHcqP5yBSAgxdTjewc02f5
++RhSM4LXv7H6ICX/JUFu1hjidFYgMqxjR2D/RiFTpREp1gBL+NUz//kdv45RP6l6MYqiTDrPZ0r
NToh5fQ9jlNrFM3NMCpu2tPXQfsnV/NCIu/rUZPOcYwTpBLCq2x2QGRmFQa6S7RDizza/cvAp/9v
NpO7lGFjatkEPpMzdUQbxWd7RjVQscptAXu31m+zKo27eymwMbpeaJl6sjFcsC8oqMr1rgTgnyC3
4lVWRmaw+ecVQwr/voQ8NGEuR7ECQLvpPNnaF/ozXnWWKx88Rm8hHVIneFxLQa7J5Cx6nMoxcGbY
zQDFnTwWHqhunFpeezj4IPLm6DgjLuekK7NyZEfXO90joK980yW/JLuxEhdpgBX37BbyAOObaApj
zZYY/7ih70QHTA0vVq7OoSGV264bxv2s6z+ppv6qWGNRg4cD4Iid5vQmpgiAsdNZaO1YeaNvdxdf
gbAEfZ8KGjH5268g9RgOEw1ORfhTiiuLovWl7lZKOXwZFajhIprNWYkFQSb+zu1toyHHglpHfg5P
ZAfiQrs76F5tR47qaq8zarjTVgOz95pp44fGb+Ry9lvUmqoA7Vp+lkuptRBnv3aaQuwp6X7SDDmQ
un4HWg2GSUJXTcmDLpSYms2jRyJE275BRibIdyj9O6WsOmqavBpt4w96aGc53YvJ3DizqK2lTW9v
NbdZ3FMgo/JLK4rNYv18ye/cHTe1o1kjw8FHin/FYt0oAJNmoOEKkT/rYOWcdwkZ2mSK6hw+mvxt
dkwGz1DXVm6nAH+W7Ei0o+8AN/dXxHLRyV8ncyGWs8uY9UXKoW3zc/2pA3JW/R1u1IfIUSpLNC2j
cerOB9gQA3jvwe+6XZG+tmjOTGNAc65YeIxFAwt0m3njz+JnuGOMhSjkWMBxMStr1Zu4CU64rebM
9Tw0yZxFVX4ODgwAPd6lPrXkneFFO839/1wh24GLV11IuiKvQuwvO1Z1m2yZxOwVA0vAWXeCX8SZ
NsrKNf96vq+eB26BnKmekPI3KDtUYM99Q5epPbzTs3ZqbYbOkCGnqh/VXfMiWgJQ6YpxtWuCbeA9
+ZyZQQphMhMVutygwSrOrDZaa7ZdYHi6vi6cRamp3M0CgQj6CwMY0pY6gV8Bjq74KaPbZ8uq/MF/
wUmwprCcTdALYlIjpvm5g77oJ7N6mMj/zoh6tbQvZ/hCZRRt7lUxaXIEFHlsS0BItJiJJoX9C0Se
k2V4JbGHn+l5RVXZZbtzajej3CYE9y3kDjvgoQIuNsdES3FmV1F8q9Fi463efxbh3hPJWZ8YLXJV
EeMUxZ3qpTu6EQ6Kx9RyrY135dz4IK1o6mkiIgRlpLEC0MkIP7p05eCWZcCIYyRXxKwipxu5EKCP
BWhu57Zm9dSPfJKcbli527fx19fd/o8UnrYwlUBSw+LcL88Wd9qXzszzm7xuTx8zF8wU2zXP7zax
xMnk3iYlTw0t7bP83HvhZjjkx6hylOd0Tzy405qtnENPfVvRxpXd5Nn+jDruTLOCkVZ8Y9c9BrWV
ecFzbAevmH2yqqP8nmK+zF2RyhTuViH/7C73IBm9OSS5mTJzzTqvpE11DjadA6w0P/PjnyvSlh+i
P9K4h0il4VS3DTRGRJ2teI2cX/k22VTMbq2880z37q2L7faFTdEQQk4ZeqvPBkAoRyGwxjGyMdtk
iRGGE/RjNshWuHbpVnWVe4fCodKBnY71ZZ1gWI0Zfuot/dbV5TEUy8IetGhTjsNWFIM9BTa1U1U1
MPg1UOCGHdnE3fSiBbS17+/6mmJxj1OhR4NORygz4gFLLr/lcK304eO+EG1Nkbj3KdTEFsj4eXHG
uDcI+AAh5/VdAEYrrfIKuX+MkBi0UkXYFHkUIiWc7fNM2U0ETQhS4+pR4qCv1QXOla2W4asUZkdt
FH15ll5TZXgHGR4jNnBmefT0Id0pfZW5tYCqe1+TQ0yj3AKvAhiEFfOhV9qnluobc5y3NJh3aTQp
diK07b6Tg6cwn09EzmX4mvWbDCSpZBLhfvX1cRqB252bo2j1fdJYWSJ9qxM1tVX8XhA6vuVjnG+S
uersWNNUv476xilMcMwPc1LteqDhW+B/fgXrcepMLcoEBlrr7+/y0lGC0R7d3hpAoNC3eK3VUtZn
BRieinNRvw2zaAP33QpXGT+WXORLKdzdacMciHIkzs+J8R42L7M5gmiwdE2A0N1fzm3oCzt7KYm7
L1kVy0Tuo/wMOmNjB4adTX4oHiSfRWbdU3QU1x6TJS29FMjdhWQAagnSThkMUPeDPoVub/3qnP5H
+ySsMtTxXX5focalMO5KRAEQLicVpzXYcNmwxOTZ9DIH5I+1j8aaFOSGPWtl/jH6KLIaurUKl8Yk
8Fbw8gu4Fxqk4kKBYXX2pgxuvIne0sfypQa2tubo30G17TfW9Bo9/BddFUu+1YVk3qfLKA3Csfh6
tXtH3qsbjCr7sT15wCv7vk7LvvhiX8rjXmwxMcupmrDX7GWpjzJCOtMWvyEjbFGfucZkRZWYptzZ
2q9g+uKBmTs1pVQUsnMRz1YnYaqieyLyZwJjYqprvSIr95735jo9TIaQABMXoLe/ABFVWPJPyggx
XfkkvhVoFO0eVpVn7Qg5YyMDbFcJJWwpY42Xvep5QFu2eijfAJIOeO9V35j9vns7ypmduB3zio6Q
px0Dv0V3mQWAjYKloTH1RdDq5AYuXXm21mRyBqgZhEoNghCvVl5/CHHy1OfziqIsBqeXqsnZHAnU
m1FhQFNUQKRZwIhFWOrIj8EpPhpOv5N2/QkJBzTK2cFjB/z5/4LpccnvuvwEzhLpGk1ikTBlDR/V
ZLCUPrMUEMvmh7rZFtpz/X/Ufcly40iy7a+01R59AQQQAK7d6gVGkiI1UqSUG5iklDDPM77+Haiq
SySEYnRVr94qLU2ZckSEh4eP59CfJUKv2v1gGPilWyKoXw7fzABxQHOWoQTJUbwbbREBVr9ynRSY
DEjf2kCBMYpb8EBYCQsy4U/C5T8Ez6lcY072hzKG4HirOmibfUs87HoBFHVDcxoAQTSoqFxxt6wG
naWberLgOTsQuMUKIfeSydkiGy1fCclUAmam6pbu5qmY6Z07sT7tqNRdosBtn4bbuuu8xkgdhlI2
nSm1aB7zVGakMJ8L/T1x9rWj0yediMzlhmZ+C4s+1VT5w7iOYRY6C+3xenTnrksL8didr+NMUf8s
blBpNhjKtBw8f33BzCCBhh711xRnKjnQWlQagzXnhMBDZw3BLFmF092dWaLUy1q/j7C7qQRshOC6
ixmRM0vAzOwQbgA1XDJpp/IWp9dxzHgwFvhPp5TK11bNbI4b8J0rTWFdzkeaIQaB77ShIOiuAvdV
qcsXBJr421BFeuaDPzvN0i1YEsE/i/5RKfV+ir10SInQmLALTiPX6gqtqInuUuW2ruujrKHfxhOu
wU30VCiaFTSJrwsC+Onrvl/V2ngHjJ83OsprGaUpPXGjjdDEDh+wMM6ZajkzbWFSipLvQi09zNKi
KRbZzdiu13QjmOmNb1OMxPUf5Yu4TW7SDSqo/0ELKevOz4xclNJQ7itstiKgYXutZvuRMIruy4WM
rwOdN9Vg2D+MVYTqRxGenHhI7ShylPtgi4YGJKvGnWeURrdKQuNvJcy/3o5v84Y8UF/zssWz3Not
ONU/MAmOMlhjRiAXaXX1JrgNCGCpDAyWMrMTS8/HqezZje8ifhyAyzCZORUUqFM+l1wrr5+2DrXp
/gfs+KraMEtk04n9uSuCHpJzWzeoWpL6EfzmyqLgfPrABEDYGsULNQpnQpwbB2N0VAAYGVTUVWCF
swpIDH+WaDML4RWcp421jIwy8rwB2nKcxGkxfO8CV883E7Pj4CcwpU6/9dK6Z2ajrn3M5LlYd2eI
m+ieH/RgJaw4a5qzTBGi6ek9YhVmD/bSBTo95tkd5rtBayTqJccoWoutpPvVQezeGa/Hks09FTK7
pcCxyBW1R+jX2tM0pYw+b98sV2+YQp8SbNwzC11ksZ72JVGatzvFvhQISUbjIygCKUaf9GyTOIXJ
2wK1kdEz/s6zdSpvFgNFQtqTJsdNrWSy7rV83cfu6vIuXt5ETIieX4w0j1NPGbTkOIicoMtj81KE
PKNzgrlvM0/DA6iJ0gDp8dO58Z99YzopundvqO33Oqspl7Gkzyj+xK9RSI1WGyStjoCG0mVhw5wc
W8wKnpzLvNQ9TDPr/mRBxTt/n+7rvWZPRX5pDcgu1QxX5X/wJi0+GKdCZ8rQVL4iZS0iG4ABUad3
dSTEMn2CDAscELiqsGJTvwbYGtM7VijHCnk+H+2TPQVoFy8iBTbZEWQ+4jXYiDCjb4BLbzKeRnwv
PkzZAO5uMGHD3xUzZYEBMjd9pkR92rTIESJkRh1yKrYqdg2wCxN8iumHsJE3sgG6aV9C+oyR1Lps
Q4HpfH5FND9TOrmbUkxDYgUBkGTqp0pyzP/qIs4bYkbii7GSwmTGMjhT/UgXq5KxEMbF+OwDPDlE
pRJyeYzhcnS5p2cECLnc/eVFXLb7QF4536oubGjDi9DRrrga3A+xXnPsPnjWMmaPS6SkXJzWUYpI
0C11KbVoocu8njjdbWMSI86dET0vzDdtDuA5z/7NMYmAUiHnSQcFDNcT/U6rA7gn3JdrZADHo7oW
HMRqtmiDTtAeHf62N0aD2vEGR9k6qIgw6UcYmz3HQxH9uvAGDZtdJcHOh78vZWSjeExEbpacmeGR
Rx4sqCnWjTq48iYg9YeE4y48Co77kOzR4/CK3NHPy4rEOGMye5ZGYCe5GbjTjlo67XOlo/GEcRtY
r9IcICiIK0wblLjX6Ta5lpDIULdUR/cZ2AkD5pwPy3x9Bngnl6+IxLT3Q5yWv22fOou3/LdxVV5N
+EvhffITTfXMkhkrG0+mkz2R6adFmNcEJyc65Cm6GlcTuUey7rYl0CYAwMaK51mnNvNxi4xT4N3j
5a2s6uDvE3TWdo/jCgnUnfxRjjpGtqzLesJ6mL6NivtKjalVLLHbFMjHlyYR9Ab4HvLRj43KKVfA
+1KNstKbTJ8I2MBe7QbYa2Zkw3glyMwqYWaHl7kYGbnKKj1AXyiyJb2kdvIumX1ngvVZG63mtn6M
DWaHzuWgCkgf58ec15LHKbiiR3WXoyDom8Ie6esYUKKf571HbpAcyg0mA9jd1J++zp9HGJjbOBdO
/aJ1A5CgTc/yUzTq/i3COseFk3DrI4c1oocFkMRAQKDIY2FMBw/bq8+AX2DsvTSzUDGmEPg0RGw1
Fg2aI0IPE24qsbw++tnFfsJQc4aWSzPbJNelgjFo3OTIv/MxU0694b+UMHN12iIkQQ7YiqMq+rfI
oK9ACsuwfotbhiQDphwBfw4SoPNjq+oswGTl5NBhcAkzraar8ntFfRHi18s3dPH1OBE0U04uzkpB
6lBG7pve1tIn1K6NuPi4LGTZln9JmfeU1BXXBHRK+xfWYHwizjiZwd/C+d/6G1Z32met65vOn0ib
6ZuawhdQQXp4FNzEBAsYcs8E+v2qxKlFiGsDZ2EleZmuqSwXbrkEeSJ6pnydwlV1o+HcCkt1oiv/
zav09BZYUTrqYxZYHBoTxXGQi12hGhCwYYMXbc2J/JlqjqmbJy3nTia+GI16DfimQh999Hf1R9DG
r4F0kiB/VUXGSiYMnV0OgU6ETzfz9D1reyEfMpxyb/u3oG3f5A/adTGNN/R4ZII1oAxDnVMtz2Ye
OeO+KLOnNM9IkcYqRHMPoiFaMqAxQTmdORT9tIMJ7AiT9Ij6WMk6ltjp5ycrzltXmFiikqOgRtu8
DG4HFXMAAacrgcYwosseysnuzpz3rFaUUZx4OoND9yJCo7xPQC40tD0BXxNj89Xx75UkT2TOzFAZ
AZXEC6HOyoPqhM9TIU24B1edBeC1h9ThbIadmG7mpZs7s0b+gGZO2mONsg7chasJ7Kyzq3W8SQ1m
7m3xnfha27xiVQZCiwEYrC1/Stf9XkAPvulZ4rrAJcUzbaBF4ZnlgjGs7bxaVacB13hEQpYxBEZ6
+yDxeA9rZpvHZGUubKM6s0JxSKuSeNjGYVOv0UxnBkArF5EDi8xOZ9FEL/beA9vr32+VOrM5Slg3
lKKB/kh3KJfbQYAYTyc3ow20NECLZQ4pgXY0Ym5EOgZP2e3whKrrX6UJ+C38O/mKmfGpBc8PVaTL
jkJxF8ovZbJOuJFh4RjWdT7i3ZQacLcKyFCSnQasr+Y284BCeA+aDcZFYJ3gzLD0GCdRuAEnWKPo
JxmNE97UK4wXOv116rA4FBlWTJ1Zli7yCF8LEJYPoTV2B6r8pBieyuOYsSzWlZuZkxYwCC0Z4Qim
eRfpwoC+Co6L7i/v3eIhgQ0O8CmSgMat2VMQ83UwtJqKbqoKzp8w2H2+gR9oazGaAbr9ZWHLMdyJ
tNlBAXW8lqQSCdoJzaRvUb00NLSRgpNHRrDKBUZks0rei04GsPSAF8xr4P36DLpOXh0BMH6DD1hK
wFWBVgx4fZUlGuj6m/JtuRXsPd9p1nkMsMTaQH5HM+nj5VUvmbHTD5i09+QDitbnslSS3ENYDtdj
rtbAGCm3bYDW58uCFh+9U0kz2xJFZRwGJG1RllEdcLeCIqAH/zzgrrndsAX/449ItdngxItx66nc
mTVpg550AAjKjtqoASYmjR8ySQXvOZehE7np+RUM4htPogPfS501MawCWAnA1ACnBjFfmvaOX8nC
lTaWrVXyQm+2YivovCd2DmLBVBdI9dYkmbq6vF9Lun/62TPd99KYV4JeQUuP6vV66cc3qLXFeiCi
B0VLUcTsfGbi9/ubDUTyCWNREoGy/I3XK6s8tL5zyW/Vg+ZavqpXEiZAyvvSYVEJfLcf56Jml00c
QfVadiHwt4DdU/uaKQZMGLbvTQ/nMmbG0O2FOlHcKD4mZWwQ5T2MnoFkZHQlhhTixzK5ksa3hD9e
PreF9plzqTPLWHJE6gYhjo+Cl+37AhwjdOBXQzhBBlT3ILw2pKbH1ASmP914RWsJTgqHWntGnoIq
fhDHKISx8azLn8Xa75k7Jnp9MsQevsrVriPUE9qUhTj5GfmduyrTwqdRb9DOgbBqdsHd0qVZhpaw
QyiEK0UrfTNzc06XSUbMouDewgl3JwW+chHwKKzUt02jgI2Vl2oz6ru7hADHps7Hwihy6a3zo58S
iX6SslBwaX1q5rS2GklC62fY5BZAcVJkmug7J2r7EtU2C8OSt42C3iS+yraY4Lh1JxrndCid3KvX
4Hp414Y81+M62apSFxp9Ir6RFj2HoxDcuqrYgQI3/Yn3JtGrLjfUUHriuRrz3HTsjTYHN3RSTqOG
Q3XTCMDPq6WtIhYrNxFfPA6fBlIQuxrju4ELgLA7ujet3GCe2G87M0qFWEdwoRpq6295eKo6hhxx
7q4EZhKp+pHVrDDquyNwfhgzqyeEI4hQalzlYAifSWDSku75Ud0FlMXTtxCjn4uaWSoN/SsA/cQ1
C9feKttMKIfE8VfphlUbW3ihzyXNjAbGA9pWkCDJ3amOdzXVNiMA3YpP4ue4LyuumO7EJYWe2Q8Q
1FKAbqnRMa6D0AK5k79qx+6FcmWvjyGsiJoJr3LgPaJV+a9PpU/sECe3aWZG+jqo8tDFc6k0emd5
V+GNYlUarLFgoUnNZDmO06/7tlY6Id1P7AHfeJL40pNyDDrERwBK8nbdCCuAEm4lr1wDGr83GiHY
hxq3vmyUFm2lKvDAXQEJxjTLfO59cEOiyUVJEN0gg7lCMtPkXsIb12yep0b2CZ7aQ7ejUbIgfz8r
ifPlngqe7a44kMEFGxrc/7wwub6hBun69zAGXKbPJ2jHkcvB8WUtNBURYP9daHoA4gG9QU9dU8jo
ve/KV0KElDefambvj6+aVFkRzOzGbWVU98WJ1vQ5IsxOvu8OGxgmTrZsZsjVOJCb0sOWpdVGHazR
TEHvoBn+gfONhujpgNo0+kI3rPz/0gMCCEMRDE9A6v9GYAoebwEhWRsfvdTX81Fz6JDaf0sd/pAx
r7MFgKgvarWMkXIDeYWBYAmpkNxWzSaH+USvSW301Mhby2Xzoy+k16eN/RI+SzVqntr0NQ7s2L4J
tvyUA4nO5JBJANe9Sdfa7hOaTjSFQudK5BRWocUavFKXjPbpJ8yccdARAFeOVPExA+WJQQL+0RUy
B7iiwFAQHYms5FR22jq7F2lwVWqio2r+Qz+qiIvkB8AWGVpcgzeBX7lyZ0iEW4Px8CB0mOCK38Gg
Y4xYVEKzFdL263pULD7MzQSUyS7G5VWSmOANBeBT8cz3wTrXBjhmIYBNyHjTJcJOayM0PoPoyBOM
FFzOfEyPbUhNrQ9t6OSNF1d23QMVLgKubKWgI9oRtPQlchtzbHg9Tw4U/W9RAWaqBMC0ox6qwaaQ
uk0tKlcNX29cMKB6t5I2GPnI2akQ7vpB3cb+zxj8emrj6kQ5Vmn5oqiRroGIJvRFwwXF1zgQo1P3
pIl0JcGwIZFXXcfd0eyWBjnDjVp6Ek5PaObjDGKOyxf1UyVTtsnVlNOSUHn+GxP+58o4e76zKiui
ssynxvcaW21N+SxkEF5lC7w7h8TU1t2G2zOu3/Tx343i1w2YPeRezAejVOMGcKW6EutKL6VA91KE
3V3vAA7D8tEszQPyNo0xnBa9gvHJGkCDefkzGIaGzB75WFY7MQyb+DhmzWZUs6s6ZHSEsiTMXh3V
JTHokGqYMmAAN+GVWpSsPqylSOpUT2bvixfGtSKPxdQxRzfEdNeVLW+mxjV29pO1mtmDUEctyIBE
7BeNNUPj0ZbD4klZqPmcaeO88li3QMWSFNj+HjO9keVtcsFqgVlDrGElhJbAcAsYK5oXGTm/9rSm
h7jGu5ErTO7CdF3WsUWf9eR85pXFGrZDahOcj+TU68rhUL+tLWojzl0xJDFsujSzGJIviLWLa4jO
gKmVq3BUXOXIGO9ayONXihlvMcLLWt+SO3e6vmmLT9M6ZOzDdMRL4qNdBtQ2RWTmwK0YTXVP0Yva
XyN9LBiw6GAylI3SYaoM4wJIM1viBjlSdxm08jOxta+AwzUljrNbccUKC5adObAkAb4erG1wJs8X
S32flJwH31W4aU106okfvjEVqsg1EFhi3b+Rr0MQGNW6BHDZbp3Z3UrZ8v8B78n0Pn8zoF8fMvdf
6h68w5mLILt+ak3ZrhzvkcCPldA6z57bW1KsCVgNyXpRAEbpzIpxBI9tQWU4gon/rtARSJpi/RaF
qqMm1RNDixdWBqjeiTdHIASst7PjTIa6TRBXh5+5UWELvJmJQWawRRPjl6jK/vU34Ezc7A0og67u
NS4Nj7KUJnpD4wiMVwOzL2nB0JyJmW1hmIZxkGnJtCrVGbcFqBOnzpXOLGxgEDus5gmWuNmjIPSF
IHojNjGoPFuNQzOEEjIOajInMxU8W9LsLuRjTUmaYucwum8K2+E9fFAsxenW5bt0xX58FrK6wB/6
UoxPQ3tiaBqkI0neYU21CdpwEz5DZ/u2go48mJcfSCfzV57JUo8l830mdearc0lYB8BADpFyaNGA
NLXfyICnlI4sl/w74hc9X990MU7Wx40F0UoBkiY7FqwmWZ/AC+Hdfy1q9lKUYQhCyAKiJsII6XG8
4qxpzphYGTJdjGdpuq/f1QQYzgglYTHnRXapKrV2nNSkkTFOXYPY1L8u6neGMi4r/JeU2TVWRsQE
nJBGRzfnn4p2gipTiuuAy+/FGJASGrC4wEVDw2wDdujVyKeS4fptb4SZbHMN4RhWhbXo2XVH0OLF
mV9ECGFHw5Vae5Aq4N5m9uVlL8xVQWcm9vkJYRcsqTPtFKmkcT4X4w62CbnxgG+sh2OwT8oC/bJA
MAsaYK9IrUmH8CmgwD4YBLuk3bWMspYMdkOzkbvXfAzfFKK+xUqOAKDm8IwU8SPnxjcjqVlsCUs7
Aw5zVQPuJ/I789e66JSA9kkfHQspPxIKAJVOKA9BLjxc3ppPTuK53qlAz6NTkQF5hOlDTq5T2A00
RTrWP6Z9s0Kt4bHgpFsVUaMkHUvxNuHaTQSOJ+7gZkeu4a+UrjASETM0nbyn6c90GKzBu2tpfsfx
YHNuwUiHaYeNqFmyfJc1PiDhGrvsyTrEDHSV8PpIboIo0QGjsfKlmzQvdBcsHu54jOprZdw0IF+S
FJCC0RENzmrkJKR9xIk52riv0G1WK16r+5po9f5T0LRXXgfaMh8UIcAoubw1C8+5CBpfFUxXU6Vz
jug+YMihR6HfPzYNZgX9O7UtDC3Dp1Yff0PQVFEFciAGa+ZFVReQG0o5yuSQ56GJPL4hxx4qSpIh
gdzwsqgltQLUraIoEx/bN6awQKyoO3J+cBzq8DlVNEPFJKyThDllmLOlzTsVNLPSUz5MoVEcoMbn
BmaaA4ykT5EPK7RBH6uOWfz+Lg9JUkGi02GBSHDucQ5xIjRgocDC/FrbJFmIjBEmzlB6aK/aqsBW
5ryZja4M2FJ3hZzBtk6JWfsY/XM1TFVG5Cmuy5Xc032tVKtaVCVdSUlu1F1xI7rJTTVoW0/FxE7l
259Z5jzJjTAtrnrNf0R07O96mj1mCgf2IkGt7YDzZSdSVGGT1rGyDThAWFd9e4tWgNbxh/qGelTY
kDrAN2K4YjN4TWhQ2j5nfPzultS+fPDfDT/2h070Y8i2ILM780KKpg0qKhD/WPvqTku4WNdKFh3B
0hnIKuUBUAlEdmkOgshLLfFLijPvY+7Y9/Suq9O1GI13VdWbl5ezUEPGekRgTYK9CCH0vLTVKwVG
AETZR7hYXIOGY1WbGRrZu11fwxGeOsuJoV7FL7BGunRkk+BNnuG52TyXP+33idmshhwUpsDfPY4l
t8aTgQTorcofNdxcxd/ESs8wRgsR/7nAmZ0WgjahEvDXP92e5hrlZgcTXs6w5dHqyOI9WHAiz6VN
R32yvCJpKclD1T8mH589pYfGcUOkXSUkGeFHajGa6AO7UlirXFKh02OdOQTtiLntVJP8Iy/l2wil
AD0IqaHV/sFTA0cggS0IgEIRchR/0g0Jm12qlPbIAzXQB+2L19xkYf/zsq5NV+PSUc+ChLQYxhhc
xD4yR0ArWU0ZRrR7sbG5WWufXdERBDqBWkCO+oO89aZoFRuwdPZHugZxwqHZUptyxrBi4Xx9fxLO
jnqeSoLPV6tNy/tH10O+ubwS2sYgeMkvbyJLyswDq0FX1GUyDjbrf6jFrYCqCA3tyzIYGzhPIQ3d
MCIwHyHD5a58pdvIGv6sOmtoKob9WV4OuJ3wZIuTi3B+P4hb823gDT7gXTJF0MXmQRUZL+if3MEv
GbMntKF17UV599uNr9f+m/AKpHaTvwF0VQEq+sBuVq7GcBCW7dqX0FnIw7tuyI2AlzsO7ahLFcrl
cWJF9T5OK70qMFOB8a/LpzZZyu/X60vizJJ2dZfloweJ48AZY4VJTpQwLotgndb08xNrloR9BYg8
7GSEVdQxHmIV+cX+/bKUhTH36SZ9rWTSzxMxJQrQDXx2uNJgpTsQ5BY/mTD14cm7ndrFgO7IWBhT
R2b2Mi/VvOEnHVEeQhmlx2m8uMUfwOLibQXlHyPedCtWCpV1ZDOLSFsylLmAhfoxoKKKu+CvQ4og
EDnxJGaq32d5XIHeTDugtgP07h/u38DSPpcw0/O+14oySbPg2DZdZSImRt4CvY0mn3q9IYnqug1U
z/BIc5ujCLMKpErYjCO4EbNA4Ry+0forYPRGQGBEuN5Q8Zmra4Y5W9La002YXQxeAbOqxwXugePI
var4dtWXVouBJobaTjoyv4AyegaAXA2IQGWOfKqMLljUxDBAlsN1wOoyUB2IAjxee1Q8d63lSQax
RmRrKTikMpaVWzI4lAd4O6HoOQAZ+PmlkQIKCPGiUMGQxyNBBuG53aMbNz5Y6CKBAkdmuIuNTme9
SAudnogYNLwIYB/TEDPM7o6UdkjvgLzlUD5F+mDEt4nl2/mVGurRj2ntEtB/0vv8LkP3AxNkeSHu
hq2YWMkkgMZTACidr7tUNJDMu656QMn3Vu4yM8c8DRCmNmMJBgAJ7cFZ7t/LQ+pkI6gDu2jlD8Ma
B2XSkT74gXbnxjgsreZsV07vAoW3SAKmniJ9oCIIMWHpEOc5HGkswJ7ZsRhel50jDPVGczGoPgar
XCQGSfs1jdBRLhAroOq9J7w2cmsCzX7lkt4Kx+i+SeimjUQrjbUdYCeMVjxEoCMCnaZeDnc8j1m/
zjPTkbwkLuuMFq4ANgcpG0DfI0cjzwx3VYVh24oed/CVCHA+mj42b5WfWpdvwJIUhMNg70NAjAsw
O4q0AdmQNw7aoc+bnTtKm7Ak+1YUGWxtC1UREcTZEjQOAZIqzvEm1LAJGy2rQAPJqw/pgE42ygXr
yBW2Ix8CuLFLgK4vxwrm0+l1OkRG5wmu0/rtGqyaW+I3NhBE30G4tFIaandFuAMs0oCx/NgzwZ6T
G33V9+YoSUj35m3P2KWFXi98PpWhq6heqhidO9fYVPV7PowTF9ySn0hZRiPpJW6qvMlskddjI2e8
bgvPjDwRQCGbTfEczGNWrVViPpMb7eAJzxrYD0NgWlw++aX3E7+YYF3axNn32Q518mT3VPJLeKbq
gWr5e9tmWy/t71RvWGW0MLUYU+wy2luqDqSx5ADE3zuBYAxj8vhiX+99RpH6U59nphgJJziVgEQF
TM58WKBPKvRJyBl3QDOqE6jCCtTJTiQGN0FDbMUtMlNAV6qON2qfquSewHiiVVd84sUPsd2PYfUx
uspVp2DoNfSNRAJHtdeMepG9S7Gse9lGFnwrUh9ztJXgbulVCpITLzbKFAk9vtAFDM6l6nvbYUKh
KEq7iDlH0nzbr+oNJiZ2VFC3QRqanezB9URPfkUeZb7Zx5RfI0lpD5n4k1RDYAkEbaFlDzZnLQLS
Fpf3BEm75JmW4H1gnOH3pmKRImeuTYSnAAmZX6s4HQAXgRrggXSV0wjeY9lwq6ThMj33IyPvAMHD
2VTKd8AMZLxeC6HhmeiZ5QA1YyMkbg4XnfsRSoDi7585kujUBx4OXKMqfG6rlqGzC9bqTEdmzleU
ekMfS71wqJv+Zay1Xte81hYjllVceJjP5Myue04wQhJ4rXAI+u7D85JtQYBrLAejM3aAOOy6FkPm
06IvH+dCEHcqdo4N1nRFErohxBadZw1kr6AeUXs3oHhhCFpoL4NR0VS4HiBWA7Xy7PC4hLZNCXxm
jM83wAPWUSnz9fEKMfeEiiXp4Ky5HtaSLXzIBggQb0pW9WOhLCEiW4YMv4xMP67EdNQn1ifh8iAK
QqIelDEluhT7e7/s0O6oPYLvDClxCbXc/qfbo+mHhvSpDqSN2wApbCDbTlQct0MqMvCfpbbY9a5y
KIseMEZ5GBp1hfgDzd2Xj2bBHuMZntIzU5ADoPzzz41LkW9zTP8cJL6zEvE2LjyGhAVX9EzCTLc7
zSeYmcaGiPF7gJZCWGcjApO4JN5H7fvl1Sy9Z2fCZgo+yK0rDRo8sIkhhoPPWxR6O1EIHzwDEBFO
/3xZoMRY3adCnhx3FOR1GZNQOwTiqhS3+XBXjGRbuh85+ls5KdFbIAQI0dNIASXahIdQ/dkAzrBA
BK4C9F3xb3wAt1EQ441RYpRNZstRB3cd3qvmXfdotIf6GH2dWEqkOXyy59z7zgVWshTryCsZmc+b
bdQZY7rthVUzvWCaj5R36xAKQDgJvAfdDR3afSwg9OE0i0ArL+/Bp47MXrjTTZ+PV2m5VslxJaoH
AKoM4PYCQVtlcNlqcrjzD8CXqYEu7OK7UAKAtMgY82Uo8Od9PDmAsgWzeSYH2oHAyS9L3yBMDWaJ
mBkVWlRiEWWCekhAAaVUr9nw8/IOfuIIXdrB6QtOFtEJUTlUxNcO2qBld75CQDEXDved0KPAgV0r
BF2I1auqSVa0754DPJx64neCKXTtkeT9qovoHSq8oS626Jccvaux8B+VXNwUXvlSjO5DoATXfOqu
u7b9GbqqpQ7pj8uLWEqVnKnBzPL1Qg8UzxKLaG3+R20mVCemsGpX1bP0xgd6CZxrZjVfxMZ83zhK
VRmjKKCAn933JgyLJs887RBv2+2EeZNbyVYwJlJ0jQ0WMP22C9Lm71goRm4pqpA2YR6CnAklr3xf
VXrnjFeeEx+ybbavbnmk1O3Qynesdq8lW3PqFM20xPVicNAAAOQYkEwnjYcBJs30vFCXabjBgMv6
8oEuvNpnjtDsPMeg8hN+rLyjJo+IRcJrTiHOELbbCDHpZVHCnyjPHwepzVIGec4pY9HhGucoCwcl
B8wwOcoPSTKot1JUgZo2agwpkLtdPqax6ZYA8826dRAI6JMdf0gphbcrCkc+cNHFzF+jdSW4SZT2
ocp730RDAGLvkL91qRvpmNACKJJEYrOKA1CH0eY188HEDFiRveZru7igaxQPqc4p/GMFak2j7+ET
AZrKlsB6YCpau0K9k2CIM1pLZfrqK6qmp0K/65r8qe/Dd9y+Dm3tA6rh8isfdSuo2SqXOrtJ+twM
KH8fyeWNmKN3zUtXNAavs+ByCcDfpOdUTZAYUflHMPoFel6WZo9uMYP67gGcxa9hOOyQISR6G+BU
eOmHUOIFINqathpuvgxsldrqNIDWKPkLN2a2KhTwJNsbXs0xmBkTcDPxtcmBnS3ExJQ5IEzXK1l+
KyLJqQpi156nrCqfFCtRLh6VRNynpfDkJ+Fr18VWSYoButekOl/yNwGNHoa+fkGELDyB4zsz8jp/
QZM7tVxPAHY/xdiyqrrAzyvkwXA18MJ7pYPkwIGv+mPU0ZfLirRUQ4QR+tKjyWCcWNJWaOSwVafn
4EG7qe3Ocjcg3FiL74XjvVd2fuAcjDFtQHkpAlMN5S5G9LB8RyVJxaSxJovzFBDh+qHD0Cf8qYGu
O+RThmSwUSlxwK2+GhsWVfZ3rlt6HijN7g3A9bJsUHLlUEiKlSXDI+WfZY+383Dbe8C5VgHG6nLy
h1DF10VfXJHqAQNrFlXCH22kPkduv+O6TG8T1aiSO3QD2nEA9JMx25EuWLstgKa0H3G7/zym/3nr
/9d7z25/s5nVv/4Pf3/L8qEMPL+e/fVfN/l7+lCX7+/17iX/v+m//vFP/3X+V/zP33+z+VK/nP3F
SmtQlN417+Vw/141cf0pE98w/cv/9If/eP/8Lfshf//1l7esSevpt3lBlv7y+4/WP3/9ZYJp+J/T
X//7z65fEvw3/SV6L/+xruKXFI//b7/w3//r/aWqf/2FExT6T0lBsxIYiZGRlQnOqnv/+pGK3IAi
oZg/ZUZ++UealbX/6y/8P6c5T2QONYFHNwmRJtNYZc1vP8OLN/UTaWgymcINQE38+wvPDuHrUP6R
NsltFqR19esvn00pX+8bchQoeWrqxAStkelBnbnqZcG1RZ8Qci+px17bjbWjggYs3zXVK1c9FZU9
CDtfoTo/Wm57n48Hmr6Gwn2RvxDuKsq3EtfrrYg2hOadc4sVR++aZqeQneZulXHngsxE3FRALBdd
DBn1j5ixMap1Aiit7MZrnTrBeIzRJg8EQDygSh8NWJhKttJ78Dn8yGWzQf5W1bV39xjetek90muN
a/poN+50uL/SNUct+IJwgn8fZfhL6roL3koMhHzU57p5ruP/3yn1xDf650rtNC/JqTJP//o3ZQah
/T9BqIZAG2lKELJOicPfdHn6CVJG0pRXBAM3lPkPVRbIPymYTimUCw+Cyk/B1O+ajB/hP/CCJipT
0UJT/4oezzKAKpJGGtq10UJCVRC4Ag5s9ggMJaclYEe7Ed6ia9kunPIYX9VXYDvfjFZooSf//3H3
HTuSI9uSv/J+gA2nJrfulBEMnZEhNkRKaq359c9Y3X2RFVWonDurwQC9aFRmJMOdLs6xY8fMZ+M3
ivbKD1m6L7vn76dKiiAoKq+SX1LpUixbVZn0dNdrijUWkgW9YzoPmjdIgiGBkDQLCDs4cuuF0gyK
mqIQZmCuHFQszCJ96vXSLlqIDzSKw0G6gR8bt9JAtO/5nZaVbiBrBoGcQgdeZSoWwJYVkOk+Ogni
CvPAGiE3JAUWbIHPod2ZUMiDGxmM78Qy34OUuQuB3AEwp02RANSCahmgBgRZZj2jOsJxdkIIPqzq
ToNW1FF+EZQWhqcysfoid5uJt/NFFlpUWV11GzmS0aJXKOsI4FFft2aazoB2jl3oBCqotc01LqGI
Elh+kRtTJpgSaRwBbX6i7rujH95kIpkwv0JTegz9tICROLbxRk2B6JsRzoqF3luJ3O4qvbZ0YY5o
N/EO8XunysWz0Gs3MTsEofY0ibee51g5oi1HeRkHDKG9Jjw6l7PGLMLTsEDrWeHqrXoItHRdcjUG
CAXTYtgNeWdVUbmfO42N0I/VY7gZ+7MbaQibssCFqsxukrh1hmKIEA4shtcjKbrLJKUsKVKLlwWX
I7WjNcMW0pvbLIYTcdWEe4i0UAkH2+T3TIRgaiMLT3olWJUq0wxgVJtyJq/uQvHob6vPAWpraTYc
B5Ia3QSYqhaOEJ/Y5K1qtJUjl3bGbeMYQCjjFMXMYcVSc8eCdAjnMqclpYnO6BmQtm4pGb/vYdGb
z9Kxy/dtpVxEfly1ZWPkSlbTWuQ2Mic7SaWtNK1cYb08oQ+RaV3ntk3vNZXOugkRiwozOJA8U6hL
0Sp1/bRyNE6BA1xhc/0lgjxGSeDpIfjWKDRWItQWtr0j9fouUdJjLo0rwKi0VlsWt/D3bnv8bo72
UkS0uABgOkyDVNhFsuJqM/jXtUwBBBtN+Z5MkSF0+amO0Y0aT2CvzJZYNcz3dSqpCPcFnhix78ZD
zqZCcib0Y6VRC5xbJhPLBvmA0GbSUcboL/E0eRw3G50EZXq0OOSivI/KYjeqxlSCaXUY49mAfFVi
cx+lz+LthF3wFJyrALJ307EOJyaPqdMo2YG39YKoZuA3tlDM17pVrCYKCqZJ2gBfeBIwPZmPaFxM
7KSRQlZDo8GsQ+kJfnluNmBxdVH9xsUQs4PFIAAg9FaiCzS0EEdCrZ+A8SWQdaEgrq+WrtPeaiV0
h8+g7yRoHx01DA0qCWFgCaEa0UabLRj0mXJDvKINWTJXBq+UTMZN266REJtF2ezgwWLFEizlMwZb
OGMoY9AVP2YsUwpH01U6KDZXqrQdbuH4ojX5OsSJVEXae1CJBx5JUjlUTjRzRiLyb1Eds0put/HQ
HTlpoP0MW+LiVa10s2w6JFXVJUT9gTWVcCoLME1EvXKKVHegNAdAbCywoNQ36PBscYAf2qkxspwD
ORzVUT4yg7ZY9RyPskXWx1RBuytNQEsJpMqGFgTjBOm1GEEIcweYEvf8NfP1u1TOGW3z0gyL2Sgr
aBhDPFDkkDtmKOoLYpPTPFfvY104CQATIB+JIBsSuJqpJr03pF1nCTKxptr0QmVmAVRmFHjDR14l
n6NglXHVgZScWRWZKbRQ10jR2DXB81IO6FSiFhvJpzAbrEziN20rmm2vmhkEofTyZQgGOAjWlpBB
XE++pirytwwpWVuthDx+D9L+AplXKpDMSatxl4j46+IAM8Delgs0/0JtvC7QbTE9E260YvUlAHY8
xm9t0W4TNL3n6bufjE4hvxFhPor6qgiSZ2kIWctrTCj5LdjwhqbnNFFCmitAj3R5E8aSGScQj63h
HTjdNXncSBr6vWvt6nNG2KT4hMpCBbqmioA5/URDCppT71GrE6PDEVS28imVIUkoaZmjNpta8QFx
tozHsTiD6ZyMdo8uZuEKxjmKXujiT0x5TExecjmAm8rgSCN6yznRzqHPosFVsZKqlQJ1n94vNwC3
rlWn07DlD41W0XiYXdIfRKHZ19w2USY6gHEMW3Y0y941KdskPifSGAinKhyx0hnxX1ICixFEg5x8
yOXJmHQIp04LRzhe85XiJbL21HLI9AUeCgjqGYAVy3mNAkMxcqTwdctRRDyraZZPA3nRFYufrgVe
bSkBb+tTS+BwOsu4UpvQLMaJCrVK+apxfJTga57PELR2bqqsVY0zIqhISv4q66ySj5lQoxNO5WMU
90M7VOOVppzFPPby5kORchFtBwqojrwpYl+GcIFCNkCVfKcXLy1/rxPcrWllIe3ei/ocw/lbWMtk
ZFCuiKDb0l06vzv2/PgeqyAJle8C7phcm17yEUnhNKwGH/o4c/0O6GSt50je+zgyxAhE2lxmAWBk
bD8DCZ9XTzgO6k1dQp5FKJnOfSYLob+/z8IW9SIn6oE0QRNGDEOaaonR9WhLBypZcqhtAFZUq9bg
c98oEv/EidgEuJYjTGgmeAiN1mUlGbnArbQCnIMGLj0pf4zG7sYlwDDmpzF5bfEFYlF0uqA/Ahu5
A36Q0F0oTJ4vgpPk02EMHNLx+MaIbhR4vuVKQ4koVrTu1Jc0VGmegMqpyUzlDqXyUbaVNZWzxc8q
DXiktwqOszFDYCbQiYMdN9hIWhEbX+Lkf1Krr6nUA571Twj6JRh8SKUKXmyiykcwODDw00VhETko
7r6rgsWMzEYEpauBfvR35LGfMbtfH/uAh8ZcqBCSa4hBhxPpWxqEnzkvGVz3jT/Ug6bIvw/SFcAP
4GtDrfwhxK5JHJYovmJ8AzhqiRlCuceGwxfDdmIK3HnRi+l+17P8wO/59bHL+L/AO50YxGIz4rHk
0BqEkecYmvV7AZ6s69CKXwE5waVeoPNncvNfAWR8p8/xUGD85wuALQFVGgXZ8mOBsanIEHOKjP6g
XWtEx8hBZDIwUdrBKQ+eoJM7pxg/TE8t3Wt4Ft6/VY1dZvaXNOPLN3hAgUlPKmjGKvgG8VmNcNwr
7yW0yP+8fn9Guv8eJuBOokFlCqqAj1VMNBbPWYvO5h1YXDkNtAzREdKEbHjtonUrpVi+ISItn/9m
XS3b4nFwqEMC5Phtu0EoJskE64hsp2QA1RWbz59l6amB/LbS2Op0/fMofzeVX5/2ABZqmip0PJx+
d3OJXMKV+kuQHf78CP43I9IA0aBVjUcECq7NzyvWF2dS1ghFsFx4a4JmPExvbsJKtWZH2DfKmeyk
XWcQg5Mo+m+/K5B89/SH/RKpiS+1QZvv6vi4aIUJI4ge6h5KXpTP39A19C2Q/+sL/Gm4D6l3ArZJ
Vwt44EI8HOzYKgpLgogz7lAbyP6fJ/c372+ZWrSloIMKWmgPc4vgRtaLas53Y1PShn8eq+3c/Vf1
xR87ASwUMNVQ1ddAKHgYUJQQtGQHRbYbhRpyhi2kyb7hkC0b9mHN//SE5R1+OdMSRLxNp+bZjptl
Q85RzkHk/eeJ+s12/ukRD9dCVcdKphEMQrIDR0RNbpEOg6WI++fH8MuG+XUoEqSmCCChXxrYk7gk
CJG6DLfCIi0UsnRXQ5GAZ6lDnO/KYb95+zgmgHvqSA1lQh4GJcmhRAquzXYJUkBgw/aEk3jsv+Pm
PHAK/l4BAiBYCeQtHiDtw3MCIYBQpaKjXcxMtryRWhlSmQGN+YBfrMyKdCu5/Hkef3OL48D4zxMf
64yRIoeNymvLmhsNcX4utM++mFAU+oab9tv39fVBD9WDRkt6yScY2tJ3DUpiZyzC4+hAMoAxLLiF
8+eByb8dGVjBoiqhOVJ5LI9ApRA+r9OY7Qrd80Oybaf8CVHUjDRudkcJde8GgleDfGs7J1F3YpwD
6qiYOvOIp+etBsnWMFw3+VYb9rUfUC54FbWN1CPKEtHq2y8SRvFrLXNmDDKCH9enQs5cqQt5Jo5o
dIIsYT2NZjfnFh/HVu0f6n6gUdlBgDwx+i5xhLp2w0QWmJqFoPxnI0gU+occuXW/69NT3AVkDbwB
VFp0PfZyf1U4blOn9v9VjeT/T9AZhYwvy2ap1PxUSnE+Xur3f0op/4Nyyv9s3owif0n//bfmKyT9
42/9jUmr4l9LAQWqbZoGCFZb2u3/xqTxE+DNOsobUFQD02kJK/8pr3CyACAbELEKLJuI/FJ5+QeT
5mTxL+TFOv4oQY8l2lCV/waVFn/Id3w5HVG9WZ4k4SpRVYgRyw/hBvR2FM5H/89K47y5yhEw6yXW
dwWGulodILol0i6BBreGZnVuQWs1KRKNJCAbNVASNnGTAkHPEv4rKUjiPIg8GQEo1MbeVFYQ+oVv
kpHXmVPN8crXZ2zibkA2xcWIK5qUo3EhdaYgg1M8Q4ovAJ8IHemDmc4CVj26ujlUT1kGq1IaaSSx
RHlpjMZHUiVVzIxAcLNRSGG2kd5SlI+gRSGnEbL/fqfnRWH3fLuutDlhERHhvzEVqCNqQsagZydS
uVlN3HhLuMIqu+mJE/oVN4Qh0wfdlbQa3Z6oMFNQn0GIztYkC+qV2ipu02o5ICGEn9Xg+4zL9ZTp
er/VsjBY96Ibkb4z4xxdORN0hKGYFVIhEF/jdIASDkeOTQl+IySHdZrWCLjQH0KLyZdoIVgYWW74
fbmL4bHNpgBZa5wdihmpfT0EFI0Eg4FXuoJSFiBQHnhGI0KiWhn0TZG3H/NUQea0zO9B3Xi8AkAz
zLd5NcMBs+px5fGDPQj8beCCCZRcAvgjAALJcfgGQDo6ps+NGekZwLBWolqQBBg8JOQIjrKiFF4y
oso2AeQEVCARWR2QV1yDkINRhivXw9GpMzK/sHT/Kc5CpzPB2gXSM6VmGtQbyC84qphUdJIrQ5uV
nE49oA0ORQg66MOTFGbWNK3HEtx0JWQSD4dkZWbB6HUtagSZYkEHbizL5zhuncyf7Vzmr0IF9486
Im+ReCkiZM2BKaGjxyiiArr1y5BCtXEL2BRFqQje5QjUUc1HQI9axEQxsJJMNecsN0fAD6LEQGYx
h5kzm4bcErQCEAV4T9tvq5qze6laJ4VkFz5whqltjnLRUF0QTxq6ZLkKBQWJ5o2H7jKbTy9AkuDY
XSvwnEqJmQqcPRfSW1Dis6ScZAbNOrMpU1B5NWXlj4AGOZQiC8URVNWRFRqjDDDK83UQ262GfgeO
n6/6iAEFXZmYsRRNNMm0rYhu1QkEFDlQD7leRUYsAAQB0MvQploUi2xo1W6rDuRkcuzlQDDLJH1L
eZQAUn8rgnad6CKtM0hwCiirz43VAavlSIZZ4WxVze04jg1dMfXmlsgNa+UYSMXEYnF0caGlKW/x
AA37QqVaF9AwhLO0Ep+qHL4PXSkATU6BgmuyNeXADltIgkAgl39t8VrVujnLdWoGybxJsnlABZYH
It1EqCgAyZ8hHFiC+k26nGOoPjjSPNu6H6+KUHYaTpppIEDFqo/foUO/5+f4xSdiSUfojFCZawUW
jweMsTEqkEwpH6K7MPczM+7xI8Fnmko8EQ3ANGozkU55xjHSVCs5wTlXauqM6m0Ar8US4Kc+fzbV
8HdS8l+Vb5+KDP/9sXb7f3bZ2h/FUvFvHv/UTwSG/zcYCwhW/3TP7qP27SWq83+u2p+v1eWj//IW
BOkvXJwQpILmtAghgP/cqxwvkr9UZLUa1DR+XJ3/3qqC+BcSDmBDIj6CsFlB0vPvtSrIfwFXkJYa
LQp60NQS/ptrFYjET0mHsrCseQAGAA1EVQfx+yFDQ/Tvj6BMC9uhBt8nXypudMLCtIbPKdx1tL7r
e84KBRqc5nPJwgQtm6MlrQQG+8t7v8u9yVEghVq7w2eqU95fDRNTn/JzaE+MfAYVS2q6OHQKpr9B
cPiGwwNOOVC0az1BNcB34HDSaY6MoqJgdIBqcX4WZrFtQA/kLK7wOnk1xSA9Uy7B5lxJR5SxABCL
Tg1MQDSyg3xV5om2/UGw257OuBBQ2LDgiormz9wqRTahYlVTqED+ANuAHlS2us2u4U6DFZ7VwK4I
8NdlaeFJIXyns7KzdBwRtw6fd6FeawUH7LPoCJUbONMbqCYU2xISUvU6cbQVStCX4CPwULWcj60D
TTcr+awmfFQyC1s+Kp54yB3AiLD5G9+k1SK6BiwhpuRduGk3zY0tFY6xIX6h3qHbDGm/7x45ljv1
q7rVG5BZwb3vYOg0v9Y5Lff+QbtLdumKRmyhCWhc8xe8MQH5VYlvim8eJ0z9ocrEucFTCYuIlKLc
qTY0fAZbiWD6XriYZYlRR9AwNQscYpf6EtzRvcmvw5PmzkfZ5s141exu9Wft+Ps2pxDA6Z9yH+Tk
4lC+51YIg2pQlGGQgB9C/l8ZAMEw3eQ2+EfavACxN9r18sXxQmDWnoy0s4PDYEsFSzaNheQkXSeb
mU7nGOLAZDdTPMFoLe0wmBDHW/fO8i7yU3evbHR+7fXDbEZuavB47g+PGTtjPKY7YT1bNPMyK6U2
TmBI+M0m7mNbfM0bFmxmu3Uqo16PDF7mDCCyg0kyK6+nKLFiEmcL155VnCVDBQQrwsSpgH2nCgNf
oPCMt6dbDTrAOlgJe3Q9nVGOUH1D3ap4qA8zT7hD+MjSwSp4ruwe/jeZWbB+PcCJy+idztLc3PFv
swdDdRD81h2Ex9JPwUzxulXIB6MsiVnUX9Rpg2FhzlSg66+aW22hgB+CpNhSjoLvz2QXbrtYQiic
owvzsoi6RtfamesTtIfhOu3XLu8E29lbxJblgqpWbClGiqlqUA1cRybH3mammlhIWBs+1Z9h1YBL
0BhcDa8oYZldmu1aZTHQ2NYcTfXoW52hrsYLhsogKBzcoQvpdh45+ZLR0xRj9mmwEV/rNWjDn2hS
9y0IOyNotpDo48F4q/6qusY+A5tgiGgV0dmsdlDNPvErBaUoT7+DbLdFmRsuXbCW+iEi4XdMgE/b
AAF9fOQ6WcSodpkbeQOAvtruMBWqEYMhii2tGhlOJoG2LyhE6xgYShsYaGfh/Ze45CnKriB0eov1
YeX67wqtPGmvAz4k++6GCL0E3gxpSUJzGYjEZORm+SGf8eAxdguRIZ5B7mtC49tQtv4V9XooyCHd
ZyDx1p94505yqnap077IS6VGg0IRGk6gmymjox4EBobCLQZaQP1tD2B/XWjQ0IHDHg2fuFOJUu0x
YKVZuYski2CAVsIWab8ABOzcPlSvCFQKvH8MA6LIuamtJLNCcmBPK6QUz7wLz9uX2PUZsTUWvQgZ
DQzYHu6mo/weWa0dnGQjd0NX2Cpb9Sa7ugsa2BoWMeU5iK1APJN1ZPAlfJp8U7BDD2VjlHCLmMVe
LxkxoIO+c5Sj4AlO4/Kf+io3m8lC2UeH2ysV8CKIKzOC07hwBhzHih288PPWh4TsW6+w9g5kXbl2
IvRR0HaP4/Fcnn2Tc+Bxgr+tXdpzzqrXypw7ezaG3NBRF3xRYQTQIV4trBg9tRXEoF0EixXVbYSK
ZoqiT/bZc8h4WJvjpkA+t4JEQjmiT4TWCMieoHwvhy7cJTkD6Q7iers75efCrCEubcArKtkSLPLA
6XOmELOR0Qz4nooseSmxmjsKeeYWzioakpD1t5qn3922D2hlO2d6DYUjYRu703MGxj1vQ6IWs7Os
sG912MVv7vYH7K3whUzSUtztsdu6/WnRdK2MzF1qTLU9XL4d3c9Y7L+xBOIZWfy7JfZnLBY5pgC6
lM5vG5O35ifcsq8BDjnVLrc/9kNgfAeJPcCLvz7yYYgTODGjnnD8Vj6NhsT0S4FbAUHMCiquNFx9
VxF41Fr8J1z6zxAf5VMBcA5tUOMFpu4IJclotVieL7qO5bf2Mwt48gUP/mVsC+P1K7Q9c4GYCB3G
trRjVdvYm63qKBrLpOpma75lZ8WYUTGsVyVLGQSfnpu99PpfwtK/fo1llX1B2GMix1qbxsIWWu72
6C6OFrgonpEvwjX4uzX02PC7TDDo7gL4h6KC7vNHYUK1LzXkr62w4U9gJEXEnWLY46Ev/5onOW1h
JymDGGLoAhVaBFI+ri5uM4Jj8kbQ1oEYK/F62UIpM3hXcXfjwPTybfOeuepGeQKQWbAce3zFwyIc
cclNe1LvIo4UoDMuaE8c74A8O29qO7WFY65ThJlo1P2SKOz/xqy+lrd/92J/GuMDlNXoMVQsgg5j
DAwZV7/I5J5W93FdX8DLSjYAt0A4GtfRphOXyA3ijF1tqAi8EcstTMi1gqjttb19871+s39/+l4P
b7oaSTGXZSNs0OaBujticxXz3VqhascCA3rMmaK90FVqqm68/rOCG/engFBCXFelgag7/ui/+06P
shC/LIjlS39ZfqVchZk8VsKmrlwIU3YT1TBbGWfO3KpJ3Fx3E94Vq1vaHDodjR7ujMx9dH2gffAE
+SgSe+5R0xbAJwM7hgnJFoZaVMHh3luAx1LUpDjaN9tRssDODKRjhiymMJXc6gP0LYPcafUqk9Fq
eOHvUMoZayhBCkyuA1cs3jhwFH3RzBJr5lcafDqAA7Q2n9mdBiNCKwuNDteOagTTKZitRGKhzorG
AI8LJcv+HJ26C/e09CtCJW2PexFqu7ias+YCht0wg3tjcO/gN0JCNja0gfGXvGW6RglCK9BkM8vn
zKl5G1uQw40i3My4S8A1o5XPcIMHl+pzbBxZB7QDNIuWLYibFNGHsME9LxvRc6UB30Fh2pPQ5lIz
LHj51ODLx84EMlNspm7pSvAxxf3brIPXOQAy6Qz5HjH6s+VvdE9GVwza7zlK7FmnRKahl+dolfSC
V1zS0afsaiBYZhSp4QiWEmYU8nSlycMgzMB3CA8duHualW802cbNG48sRSwD8upL7FP/0F51T3dD
kxioFwh0PE+uZqXHFqpfoC254OuCuJaaeYBrG9w/Nr3FnwB1mzepQ8HHjWc2GamJ2ASgDfb1PpBc
+T1HJBG5sg5CM/qIE7e4NvFa3ParzCOWYoEnlW71QxbRAYDuky/QpjYDkWK1y9iIHm+OAZMQs6Pe
gxODows9KAaGZRDC/rwj+R+A/OMlsCT7i+kH6N3KLy3G3aT6GgDi7ajaCARRyCK2iuzLRTijndHf
FOWfkyk9151dGqntM/CVZicMXyZkc8COgDXTEUfd+IS6qI7QGK1Y3VrB+zxPZ/RlaZC3OZPSWnK/
4A4jKfyGq6l7pJnwTD6TgmXxx2BHa4ghqBboaJ4/slqBULtiw1BxhKe23aWRkc03ETC73p36Cm0G
KrLQejciKk/BVpL6AkmTXZIPMHKbFKZ0dz1C7i3Ot3LqTRXCKgrUJfljjS6FLgGP8ZQktH3vT8lR
XzebJjGBjJchaG1Uq7zIHNelxTuzIRoEuWJqLblGZ3yMkI2/pNiFaPyFHXFD58pMn0C8MoOARSY4
X1V3b9iP1NmAqeZ6Ojcb4Hdg2snu1JyjFL2I5Wu46yGukiGFnz5VrOAPtbeC0QXa32SQo88PJSrz
2K66RQgmXN2LgZfmB8giAWYFFDLuS+5AqnUBzvCoHYfhVRpSVhU2XETE5DxkF5ls5Sv8G+PWhaqp
phqz1/eg4oFMZfMSG31KcrPuqXbIUiq/AXUAYIj7P3Une2BpZi0usqIXG5mdG92zDqUrpA/4OWoF
C4zjTZgWKPOtw1st0B6mV2Q1mCgDgm0UHX0kfLkZOUBbSmu+qE6BBFvazdAVL57Ul+k6eJmnbsDI
y7xh33gSrQx5O67QNXjsccigL1mAVIsXnHXm7+LnxgsiSqwwoOU23Q5WbfJb/TzcRiihkLfwGTKn
YH02VrDnzdSpXJB74YeCtVFpdveG3k9kkuUW6d2b4iFNfFsyY3CdcYlz/FP7HKC12yQn5HFG/1Ig
3+upAKYj2uLQXadvgbtobyODDokR2bU54XzQqIJTbQJ1bRP7SPSAk1voDdBCQzsVcN3lFdQwAtpd
W34VTVaCgwEAvLzmqtea2GAp+y1rYyZX65aAXu1F6jOYmjmwVS6+coMH0CQuTVVeIfUvomeUgPjy
Mk5HCJyGhZG2+6I7hMVqqIy+xlWF6Zuzz6EDjFMvEEYOFjTlDvVn5XHDGcMTZ3d4SnzKmzjdVoOL
kwxEt3vhgsKtZaykIJWjlsJSkzOaNbYBxVJriTsz7l6/aBZaDfx19x4w/tOPcE7mhx57zECyDVn1
92KP/0c6DG1r3uQ3YsCGpyGzqv08HHF7Tz4CHs1JW6t+wW/BbRIcsOBGmoPg77Jyp5Y4ewzlWmRL
do8GSIalxqq3RjLJBI6nqfG0EijI0s/tp7xB/cHOiZOPgFHgR9S+pM/AKwCnZWhooMje48JG6QQr
ycZ3flJXqIKFjv8jNX5u79V7DA1e/Lmn8hn3HG7XNw7ndW93XuzodvuCdwc+MJaP67eO+lkCYOzB
ZafBHrGIFx+xstpn/hnlIvFFx5LNMmhWgS6I4pZmIbGviZMeAaeLz3OD7hDaHkhP+y33Cdrdfb5n
u/5e7P214E1euQJ06U2w+AIperck99iRDdMUDOAcqDZ+u6P56AiRUVhQaUY1AO2gACCVtQYgku9p
ibQuWx8GFw7sLnLUCWGUaGVv9ZkHZHT2M6pdABQQKprglc6DSUojSKwl/Uc1HwZL0dVf5HNBEGeK
ugqypzoxCMeyk1KuBmWDeV6BqK31FjwOoFBlqk86ggYv0a2oZYgiNv4RNyTn5qtUNlS3PrY2iSwJ
hyTC92bXn0vZ4Pb+MYJc0bm4BNbErbveyoHq2ZD59dCJ/aHAhAYjqaMVX+Di5W6YDSu+5xXtXiUw
XqEHNNmoV6bwm0oMoaX8RyisYztbd5d2E+MlEzo56WY+DWvOwk18GV5zJOsf3Voc7XxTboIBy77f
4m90+x6oRLeGuhqyenAQ8e822oyTHTygathU1KzchB96jPfGoTPYxvG6Jq/9MXnPDIRk7RmYp1Vv
JqfGhXbmbsNJwl0FZZ/6AyALPo6QbzNMz4ElulW/HeJbZFROYJRMcNrD/OFvJaSvKKmGrkg/CyRY
w7VwlQVN2akGNHzQGHBrD8UTzG41WrUAW0H0OJMrIvJqBU2UM/AHXI85wqucym6qeQjlII8f7PJD
ZZH1WV0VRrRD4NRuIqAXNDyjRBSdZg5BqRmPlLtll+QTSwOnPDYLSju4Q63qVXRVt8Q7RLgxSoZS
2ajWGolVGOjWH6gKry+Jim5vLQhLdkkZytgmPJBQ2L3yHQ1tQuErskOYeKqshV6K1AKHH6jqEJLD
t4lOylaXDAHKH27KSL7i3BjBBARUYHaFIFAFAZ8mQFpQuS7p+3yL7cqEDnjfm42p75SNZlYXBIL4
umNgytCoU2BREVIZ4tJvwWUWKerCZWBIk6t2Zuj5JmS9Wzbv9H0Bhx7UF8DMtkS8KxpdugtcOVud
Vk4oWJqJpobgM3RLr3kB8G3IroLrxGlvIV5/5Uh3WNhVZnMRKXfC7TjawbPGOkeVtvi7GTqTDNFt
r6CqDDWiJ9moLhJKrDbnAjIKVzA+MbSj6ul7UAikI9Y6jorEatYArOB6E44MG8DirBoN7xSiTXbN
iltmxAHLP9qzckQ+dAYfvDUkhwMDDb1xgVXeOw/2HCzaDZdujY+IFJOW2vFdqOwcNG47AbQcrsI7
nx/nEszFQQbnF7sU8dYl9NRTR8V9HSzQ1gQC2AazwmF3ESptfTP9KHb1Krer9fxWOIi1d2FFNTO/
FmbjBLtkV8tGeF+mZtxFr+EZujHYMiX1CQvPwQn1zRzyCvESQPrsgArCi+AgHJ+hWFYDoOPLQ22B
fn/NTeyt7Xch7c+syh94AlT+oKsIZTkeTJMF9viS0ImBHHVTk89bYleDgdab3FPRW+GSA+8iywUm
r+6SzsuFvQKVctR5UzpaAjQxUHeXNNZ6qUAL/hBWB2QUJf+MrpsGpIv4pPMXGZGqj8zQajvWptYE
JCCw9c4egDk/5+/gCSgMNFJ1nfK0SLdy4M3crWvvA44b+aQGnnCeGrT4IyLEvWK3K5zlmh094ZqG
F9eIIDk8jqhdoI6AE+J/2Tuz3siNbM9/lca80wju5ONkMlcpU1JKKqn0QkilKu77zk9/f1TZ7VRK
rZzuwQXmAmPDBZTlcpCMiBNxzvkvB6taF+UOAcqoWg+aQSXaGf25MDcxxO+ZJl9CFu/4XUGR12s3
40odFjSDnj2aPeTSnVP/crlarUg9+5iqd3JtQJBZwwwRXAKfhzvwHjvknkmxKA9OgcZ7OTMdU3/v
b1jNX7MBogbytD799X42ailCQ9v1x306aYB863byg5RuJGponYO+8oX/hDVGsTjv//RWKvtq5Ant
drQOGltuLL8Lx30JFh1tMjB0y/H78BBuicbUrROl4arHM+n2Gvn43w2FxjG8lV/8NP1d1oJ0uAkv
xns6Ub8Tr3+r6f1/1tH+n0bERwLlaIV8hI+Bc5hQYx+5+G9/8K+mNmR8TGcmrWdkQm0o93+Bxd54
+iAUDTj1UxlYnkCM/yTjgwA16YRjYA/7GRAXj/JnX5tOuG1MOFQxqUfz3+Gp92+Q8e2p7vv34noj
49t02yfksaFPcpnvF5emW0NZuZ0Fr2cWRFu0QDxp4eXXkvazt6GKzWpngMq86XrHzS9qYyGNy0zM
S3fl6aT+N6OxIDmGyutPhCinpfOjvmStM4xbv9sHOFMngUo6iLpJu1fdu1p7lh+a/saM7gJ02o3r
od352qbWd4Nhz/IALtJimNKBpTnMufFH1cZLlgL3QMza6SN2d9ZLBcajcCJ9bcqPGcy4ycjwRlEW
Us8RHRbECIhOi6FbgnSeJEq54aneQ6bfD7ckAH1wm6vhPMBkawggUWhrCGcDrS4KSQrpsxPqTt4B
GnKSFyxf6PWIg3UvXXgPb+vl/2+d//Wmu/Ov+f404WpUff6xSV+D5/QfVz9+8uvdz5J/nZXDO9jl
RHj6E3ap/IHcnQXrXZH/Ivz/CbuUIfWbbBd9kgGeICL/3EiS/geASgHTXzcgmKB8QdT+CyBi/jGd
rSomyWgLKP+uGMDUYzjaR4quYL2kUnkydbAjcDre76ModocudiMMrBHPFLjxUfHCrBu8hZmWM7vi
Eum/qLRirfjxKO5c/x7juEp+qgjwYeiTXpneCMnIlLByahWlcLdcuX01Fx2IqCHayW5xCTOD4nwE
FlNd9iWE5uLJUuku+vTxphuQl2yqHhQGrqBeSQ4tFVxwYWLLCDZmVEeRsQH0OWvafBmPNpmPfFEJ
dWOP0cpV1p4WOMgzL0c/WMK5ueh7+lmxsqupVPrBGf2DU2rW75edVoKuCxnX7pOXbUxYOqA1Kwei
wQwHpbkimoVpIiHgP5rqi06+1tnITfueE2pLq9J2Jf1miUvl0GyzZhHoAdizZjk0xRmCxUnLy/r9
aPTzFO5rgM7fUOlH53SbQG5VUzjwjWIhxDugoOyjc/na80yDFM/NljaUTPYSfcc6/kyv5NPRYagg
D8zpgDTGSSBPghCZyKCoHF14s9I/hCB54rqjunODmPVMpdArRRWFemrMxTk9ylMtjLd314QG/4iu
FAovJ9OSBBEdkaasnCwj8Qzwu8iDlVGZd2aEf4+OE3c2LgPDByHprlKp3DTYASNG60RNvdDOKn29
8Z1OtqONMi+TgGSyhejw++3YxTHWCx7LROgSiRnowll7lftcPfXaImNSumc1AVCgiZXWQkP19YLG
uKuCewgtx0TxbByC6240fgYFUCCT7M6wo6WbN6+x1o5zPUf+IqR80+vZld3kMciNhmoQ0kimz+/8
oceKs9ikofIckW6Lsd/IGX6uYwnGuHMaoa+KxqWtPyg/u5hWiicNv2K32YihvIxGeidGVo2zTpMn
G2eI0oP5zczJ5EZDmqUt68czm71O1HH6SQGkRj8W0Rs4xwCBYwjQoW29xAP1fHmU63nbUs8eq3Yb
SIo0a/rxjA2vPMW30w+u65huT1uTT3+y/GIvz10lhG4fes8uKKeufpHKnRosfHMX5Pe6fwfjHxT6
D+9OMX/I1b1m3QS3Evn+19FQ40b18UEAESrYW0IcfSOjHO3Cqggzq5UFKzH1r6Nc00Fyix/Eta0I
7XHWeLRd4qFZlVAsAO66PwSM8CTD+8d4UMrhtS/lZynuJynDrSkFlz6YACP40Xf2VRpXwyztqH+V
CKAhuVKqxrWnXnWyuOwa76IxkoM6Guu4zfdmaV3Han2H/tMstztvDly7nQeu7FiljNRv95TV3QFb
tXNkm/e9ybcoZBsKBAVZyCDgT6NQJteDXOpq5XSFOesMe11Ww17zgAKr3or4sZS7YdU2AQ0qxLjK
K1omC9kDBlRWy6+nAlmoj1NhcrNULbhaqCufrAllDNUm7Y3KCWx3PqAn03nNC/ZAV0kd72UEwmZp
3ewiUX3v6+ZatNZKSuz5mEBv9QChlxlxasyzeUw/Atc98CaowuEUdah8ZeHRcfn6efWTu/AUxGxL
J8HjGgyDwjxJtPyYtlIYs3RqA5Sf8PtZ2NrAy6jf5pgYBiB1VOtWS8yXFhn2yB7niZTdWgWtrdId
cGyHsl5ZVUOfd5xgP1g5+d7AFXaqa9FYERrLfUhNf1aNN8Fo3CM4GSBRPOzsChAXvIo2VS+4Oq0o
uq9qQoXlVxTX8+siU160irSvzPdw7J5iZaLOS9WTAAkdaGR2WvA9Huxnt5NvszheCJGwVAvvuqeL
VAV+7xREmZkUmAs/oVAbU6CK0ByYdSYIq+TSy9IzHFsW24fpB39LPw787SQgdmqslvt5C1q+rR3U
viYl2WI+drrTN2hMeITQOPUmpRgg4ENwY6T0ZmD3D0nT8EJyNtsVSAjQWZRXjdFdtkV53dASAqR7
C7nrVcRUGAduHGDxadepxTZrB8esgiffzn+IemrJy9LFoAxPYUatw4rnKfQro03XclnuR934zu3o
ta/7bzVl+dxTH3ylvmtXphav/GRbmOqFruZOnjFEpM870a/qzn3M5fxOyoG2j161M/xw3nOfq4XN
vW465UwzvqhG86ozBMK5rbZzLWvjj91FIufXkRbd12b5oFrxax6Iq+QQtuKgZeq3VN5HJi10WdfC
WabpV24VzxsP9R1qNi7Hhj/EB7nqfkn5NcAaBBnUn5ofIENSePeeDY9tiBZ2K69Nu7+qQnsfud73
YpNE6nWi9ZcegkPTP3mqPbe8bZAkO/rxN016zitO/2TOJ4UqFVsOvIU/HAOaN0KBsCDtaE29SkaI
BLbvoRSHbWMZgyZQW1KtW6vXXnWpuisMqhhSQQOmyrY5WiBeqK2MYpLq8RPYDlW15XJ/6XultjHz
tQ1rSa1TMIhlTNsgKr53aoYLgrRwC/de6vO7OkPLhExWqg+4E9InEtn3MLFfYs2mNxXPDck8RB2Y
NU2PqAHq6labZHKGpOZQyMXe9eMrpUXftaaKrhQJqOmsvGHhQQ+hJZzqD52mV2eOrJMCDyGb/IOF
axkqrteo4p3EHbdxZVFkaFrA63psA1obebXhotvNUC5ZSI1uzGINJUU39AFEcLIVr1rhbe10o6vI
XNJTrGV3pykU3jvHlpSd1+P90Q6PVkyqrLjNKh3bC9NH62gwf2Bb8wvfDVZsEF/Ftnnuhv7hAHp7
G2oJtikTRidM/nG5SpXUnlSvpG4AuyRBISPM8N60A4IOeNcAdb+ljjCJW88sFVPEQJ37iIJLbed8
Hc4/RHOeA9w/ajKChaifPocw+jxzDURIS/CuCd1ju+eCRrs8b38gTjMP0Z1xQbx8PSpsvZNDj2FN
eH4KfATKK6f38DQMulqztNpp6vxa6HROeLsWIDouS51lO2XhbgppcmQbl135naPciZP8Do3c10R6
TFNrdeaB3qPjfq8u++1WbnApQCrv/XzobljImW3Wjh1eCrHr4FQptHx9vXS6fqtYdKs8YxFXqA17
lWPWgI+ns1W6jKv8zAn78ZaoI0mJdQ5/W5S17enydnQ5C0XZWW3NnBQe1GZZW9i+Y0rJSpfbRRQW
YJn7RZDm21yPoQ/GM00ybsvCuyxy79ZOvEWS3jVSfuaeYnwyZUQsICMsWEs1T6cscquxRDemcWJ8
ymAfgp+wzVKmqnWTVBTRVQsEuN8tcxtF5N6yfg0I3+pdonN6asXMcK1LoWoLI7OXtgqJuq+3iQAG
IjwA4jIlNQnvpXkg+69xwv9JGPd9oXqzVgaFIGXWvoYRiPixJ/mIGZWO37vrItJfjEH89EaF9plC
fR/iYLIbJeBjUXqBys564lalyuBovfUTJcR71xzHWZoN6iwCBWAP6dxP8mpeyvpO1lDyRfPnl64A
5VbpA6j2Lp0UenR0pvnJBmWdblb5w7UdFzHszcxyYtpbtXKuq/HxW0/AxanUyO6E7noaHRKVW0kt
N44VaPMkTzaNCBxhItQ2ixDQVfs1cw3gZRckFgJa5qKUQbBH2k0HqACy3ubM7pgSwXd5iyFgNBJ9
sXMw8aY5SRT1oE7NIa9Gh7NqzmdCfIn7STwfrQiyxkIQXAOEDpPLNFzH5p1Vof6GTkgSPlX1o4zS
rfd65ommL/DxiUikZBPjGvQg3u8R1Y+H3pDLEZT7ve/ew7+z25UGgNZbW9nOp10beRelvShvhAeG
7HBm+I971JBVA96noJqFmMibF9HRHpXjNGbxW6MjyBStst30ig2VQrXQGgOh5Ilu5kbGY9SLa6Mf
7l3a5nojISLXH5K2vwkqti8irL3nLwlG2yulGFZxrK8D4a0GEXxPddQEU7HqAnic2rDM03DuojJt
ye3Sb8E4VM28SgcnxKEgNZDVqyDxdxCbAsXxCzTv2vIKX9z7Imk2MAlvhtZboc9wU6Txr7hBdUyX
gnVRX3Fjw5z4VbjVlVEzdDissOhZ4YLyWAj5PuDymKrp0xDSGekePdk/qD2eSXI6V6zBKfzmm64s
DHNcdZLYRTQBi+Ku78y7ojNfa/Sn8yYmp52NorgqXaB0EJXajDZzmjmwxJuZZU2uEBk04K5xbzqs
sAti/kwU3UUfAMBSKkiuksAaG3xPV2z9uJzheGxin2MtlAz6TF4j8VcbsG8U+VvnIQ2ZwDOuQ/D3
7pCLuSpx5TUyNrqUWE7ZNldjC6igag4ZvV29f4YeiWBYPk+utSGCsqyfPew+HC7TYkEtmMUqc9wZ
0yF8tFiMMuI6JfvC0SfHh1LQnqKaA685wOob1F+ZNzvPKwZnut8u6jT4ZRGBOqvf5KVfzHEMAw1Y
AwPwTLRISVrIZOj5FfK8AyHXZy0psuQMWfVNLvhUuZfM7lyUt6d60pUlmVsfmUnTLF/CZq3K1V0z
uMC75AcrAqgUNgrwOPnaSuvrmm/ptBZc2kbRtr0d7MOU36AKsaAMs89sAAaIEBXwSHzgKLG9LTQV
fKa1sbwJXeHat1XLTKku1LIAHJ889I8UW52y7C5UmUwqptbbyPElct27pKnmchoh5ocqlwjWnTbM
As/GDz1Yj5KyAt8ZecZFnUFhtuRkXwB/smv71apgBbl1vx/K9sXEz0tt0b/L7iIB3HCo20Wug8m1
3egJP+6NBG0qQd4uji6jdKA1qJCCUgMepGhVSgOMttKe1VHrBHriIVMnQ56wDq4aQjuzip2sSj8b
FN25iPgdZSkVBXvXd+RsF7e3kk0S6RlbO+oPSmQ6hR2vPQOBVGlC0nJQmJ63GFttXbTgrw1jlgb2
tdlE9P1l0qNAYaNGoT8zVX5n+NoThjrryDMpSlbDN+LeoslsJ5AR82t55Ubc79FHQOHN/N6GEeDN
FDBLMOwGs5OAWkmXRpNf6qq3HnCxUh1pTPdqlDkGyolKna8DhDWD0P2uIoxOpc78GVrlzk3tuxKp
OjMJFqHVPPqB9vgWLf8bejj/kwi9k3HIv27fQMdOqzpL//G/ayoJ79o10x/8q/Np2H9MjU0WHJLh
CGUQGX73ayQSxD90phu1Cy7IJnIY/2zYyMYfJvcDWpxkD+L3j/7s10w/khV1kt3AjZyf/1t83pOm
iWYjAD2NrU3CXPIksvY+cLlN0UumEah3WvFi+/ma9npWgo5pQhxEUuF0FmVXp0t6J2ypPDV1hg7m
hZ1Fj0Z/16EynEjKpqSCZkrLKA22qYr3X4tRGjKyPxW3BVwGVTXfWxFYetvz51T+wX4Ne9mCGSxW
jR2uZdn45kG/gn43gaPKMzVZ7f1N4uM7ntxtNMkmQaIIcCcAGBmHvgSFpHKXHLieUbqi4Iegbz7T
tsKzwfG2aPvHHTlv7FLSBLy5ofT9krS6RF92BAdn1QdF5M+93d8WAmDn2jaXUvoat+1FmymHXLNI
7gnvSZNy5tTyD8Rv0VKshxIUnvGgCLu7aC08MoJCvyzC0Vs0zaQAZPepU+i/srH80eaac7Q4r39f
nI7bY/KU3/x9n/rzK6AUrrASCSFvHaWjIyr3a8QlvVi9i5MYGBnN6tKdVwTexnsxs5cRtYqyvEzP
ipSp78/GDwOflj+7oNbdSvbVOzdcp6Awt5G9SAFUijCglLFux221xjFb7pdxtPDsfRbsarHP3Y0e
HhJ9PtjroZ23Ak7BD2PTAcJKL9xxhKf9ZCAyioaoAZxm49krpYTScM7k7P1F/c+nt7ECQGMF8vzp
04dY4+XsZOUubIplFUaLHnp1CsTEMLrfKep/QxT9l1CTaax/Gjv8P6KLoFIc+9dh9CIog5fnOngX
QKc/8lcA1cWkC4QqkGKAEpGnTufvAPoWP4FeW6xoe/JP+Dt+IopP8W3KZdC3nxAn/Oivfrcs0/Ce
zCERM6Mu+28G0JPiPlaedJ6muj5idTRahDlVAo+2laFhsdJXSXFL7XGOWe4yswvwxTldnkpE5tyK
0V0u6lrM00Qlipb+Q+nBWjDC+qdo1Oeoj68sH5qvjZkXss5LgRvjKqhwfylSjCKHWqROPWJOKFcA
RI4+9SdB4W31/h0Upqen2q/KSCUJTcMyc2rnHz39UCKsVcVyeFuCHbbSfJfZoCwpkzxVXv89sxFj
CUexN6ghWhWl50xbpGCp2176NTIDy7YneS793p4lAUlzo1156NnY+f3Xz3nSzZqek4qgMuF9sPsF
V3Byv45QoqiwAZAOVjQp5xRrzpp5PtbVLMyLV1/ByMdGQKxpjG/+mBlLxMIRbZrqlCKOCPrxsFdF
divrwV62oURlgXjCHADL767eD5pGRXAsaROhYWrLC9eQDkpQW8u28MFqxtWv2sjyVZlwgEjG8DNv
Ems5KA0YZzN4kXrgdkWPU7kvg733t2V2G0iuQ4v5IcnOuTtCbXwXyN++xSQNQndRsOrxXH0/Z93Q
eaNh11gNp8qhGhGOGwfMhCxmou36S1qQ0gWpX1NEIAIKAmSgKvNBKS86T9eQQs+C13A0ntPsm9AS
OoFl4wKsbVaKbzULw4PEn6UrF1AfNbxJB26DVDHY7yLYJm5yKMP2AsfZdR7UWLz86I14q3bDPEND
ehDLXn4y/Iskji/iFtoAVMygJ1e/DRUkh8uHpqGnY4iNn/RL0ya1lh5q89KgbxvDUaLBk7W/FGWY
SSWiAuFuKjbXozdvMmUX06bU7Xu/gyyuHVL6vWaNTLR15xfD0giLlaTzJZBQcvRevvAac2MAeXeT
5CCn7VpS3G9emV66dgInvImGeWeZ6xjnYCfWrNVQRiu1kK9KU3GwLGAx3AXJSoAR0TVBE6m8rloh
4fXwM4mLpyi7d71wVdnlvjKtmywotlr1pI0GGu/d1qAf5lnlOhyyazuqtmGcXdNDW1kZmiZQR1NM
ow3Tv4wj/ke3g7LJWTVSPcI5TMFyxIMcXhphcq4c/cb+fb/V6aLK1GOFQEhGN062eqCmhtsFhX2A
cw1HxQ3R0kbmQO0IVqM1a4W99OJh5ucYCDStCyIhvo6sypwZUlzPzQ6CvYGTwnwotWdJ7ykYsKyi
UIMMaSXkSOLJMEsExNMZ7QxoYqoPT4bea5DCkgxqMOlPXQ/MG+/sEcGrblJnkbR57UJflNqFRqrY
BP33zuLzSPmTG5DKRwcdUqXtYzRmOSr+WZGp7+LkyQCYq5CAJqG6TCen+b6G6ms2zjCYeyMdfpS1
fFso8IKsh7YbIG3U5jpENBDFs2+FHl9KVfrUJRoCLiiudaWKy5b8JOBT4XdG+4l7CJUW0ywOwtec
BGpPbuwryZs03hZGADiITsOdGlTXmF3smxLb+2iSkdfB1UkF1U4rWBhSdaA3etNOLdwEqmANdL0G
RBEUDFfnTeGoiH9BcCQfzejRIQLnFcE1PuCvoYwHm9Zh2xFSZ8O5fhYHT6YeXXlas21dsWirzr/F
oCx3osCSlrFc/QirSfzrRRPjbtTiZe9VVGxHqHt1eome5k2gJnTfg/FGQb1u5Hrf6dVVpw6bWPM3
FSSEXNV/fR22T+R4p1Cl6xwDlBMtgWOgNl0Nj46XIpN1y1e5ExtWf+CscQLRUeanXSjznd38wOE0
M+EoakpCAXnQv+dpsBa4pmm6canlBVI0aLJBb8PzavF/+XDTze/o4VBcpxNlJ1zY4csUXr4b4tcq
cp9MV7roYQiYbv7mQtfVt5kA1w3rQnRwQ2p0v+ILFPJmmV6ufOVsp+JjgAemBwRBo/qITc90rzl+
sFRvAs3MfeXgWfqza+07cO2VRPm3sJ4S04VUUTlVl7wqUuDokbws9GZ+5ttMZ8hpsFCtqRdn0sdR
3hjpR9/GskZZ8WIZOOyydeLX9vpNDgYJ/MfYm0EGOZecfHxlkmQSXhR/DZBj4uR81yPuUGCVzEO1
8O+sLZpB8/QFcBu0r3J1TgTifUIyrcp3g71lSkcvB+KBhKSyzUOW/aK0P9OVnVqe8ef85F5Ibk9L
UyDrDSrzTYjiaJBmzEqtHUr1oFfdLPRem1ZdFvD0QmrC/gDHJU03rgAtr+49oCG6F/8INWM+RtIm
iq9J1Fc5tnFUBqOtFlLuS3J120j6Vo2Dhe3G5zbDx2/y/nFPqu2NoiZhKAqVCae3dFCLxSSmVC+Q
zlFRrYmfkG742d2cWWbvk6vf8QGcnkUBXJCEn+akcZJlSWfykSbFCvr4vo1mERoxcHUtp1uK/iKL
7kOx1qy1sm7WX4/+BgF6v8h5579HP03tEiJu7Uu5ehgxCEi41+hSrC2pw63UpnoYi1sQoY+iQj/C
TLZ1gWaPaaAKgwi8lxrUl6PHXkPgr50JK97avfghkuRWF+4sL6RFLlczz2gPrQq0agBqrWJ4JC9t
jlid+44g/ZeCdBl1ISSVpl/rxZ1Bl9oIgztNQWrT+g46aKkQDu0Kftl0LPUSprL2k62VS51uUDwW
qyy6LEb5GXegB1BWeD521QqrAKwFtaWRd2cqKSfwxg/zpZxEpij33U6JK/UQ+sAZEWobG6RokA6e
ZBg94HmqcJcd4mKtfBHYOlQcKtRDtheluAjLs2z3Txft0QROUeVoj+llXaVyOy0fgDXpxZuAGmoj
ajk3jLXsQ/lEnmllO9Ly65Xz2bIFzENXX5dBuZ5GqzCLdaUwVOWA+UehPtryd9l/tLMzQNrP3u5o
lNMw1elaEpg0pg5SmMyxePKrXSDORd63tvfpJjge5XRKg1ZJMJ1QDp0uZqDK5xFKHpWWY3fr4nnb
+dtWC+dprYJ5bh2AWMAnUd+K+4Nf4zeGaVanyU6D5EhNJqZWKsSmfBFR5aOvuvdamXYSjUOza+eV
wQJNgG4O1NduRbmt+LXG0KkFiws42G7FXI6rH3TGM8yXrOu0EE9SkJ2LddNh8tUrnyybwUgRxa40
5aDLr0kGkdsAjQdBUMFKCzZq6tW422Jn72bmZRiDFIyypV9ZeAGNTqko90hVz4M6X6WY3rokeV8v
rk832fGMnOR3YRl5hZYx7+FGi2ct+co16p4IqPkl8nj2KkOx+8pzotmZcd+XSf+8rIEjMqh2wQY4
vazZ+iAFjWiQsQFaBdqP1SAtsuZCT52ug9RGfpkb6QLf2WVkjo4cFo9eZyzN2DgTmE+wI38+CakK
5+abvM/JbaAEpJ2Ikidx74c536A7YN27sO6Mq3YRrt3bzskcfxFUZ249n27rv4fVTxAibl2aaU2z
7JAl13lz0KR03sSHzMg3X3/pN9T1hwV4NNDJntPDfkBbmYGSqL9OoRZWQbDL9HRlyhy1Pf3NFsHh
Cc8E3T6p25UHSV1qMZFCxgCVozBCcbYbX3LsApvev6ws0jXkGaP0OkDIwA5ec/qJWYf1YIhIStkN
57bQJ7Hp3RX1ZAuNlp5WnhYphxJQIdoAnmbO1ci8pmtOd9O/Nsp0P4iQy4/kpOZP1xQblyJLXAdX
tSGd+Z5v14ST7/nuaU52TJwaeiZcLswqYP9OJQlruksJIQf5R4UmZqvS+tTmo4vOhHTp4n86ACNL
i2VRXYJCXuUJ0QuwlpPoZ8Cfn2wp8L5YbFKooX55KpaqBl5b1Bk6JRkqUa14avpfXy+lt2vkh1c/
GuGkt1GPRQwg15APYts8d4cCyaVJ4Mpe9XsFnT3rDG7l3Aud7MxIkyPqcLxQYT6Coky5sZx5oWnt
f/FCpwB6z9DHxGt0+YC93KJQ+rmKTlTdK7dmodCHRiHFD9Z9ay5jV9/ZZ5fSJzHgeMZOqyRuWlh5
Zrky92ALkcFh398Fi0mzjSXSOfICG6xb/+ncKXxuGo2T/eRnhi2PPd9VWotfEBuccW0u9JvOCdcl
dPOz4537yic7JpK8OrcLlo1fmz/icoEtzyxRd7kp5lkprTV0jhSrmQPWkKienJniT4PH32v2FPvU
xGiTp+DQDrWTPPuo1PivzSFeSvNgbkzwsRkakWv9XJA4N7PTUx1dFsdilEq/tOXDsLVWFTsFbN8c
bI2Vz9RVh2VOukLaUiYBOfO+0xb8akVPD3Y0MKTlsSsaSz4Afr5UUZka2nUyPtjRowyyqC/iMx46
58Y7aelGOeEoiRgv1w+YtOKbjqfoNxcJg3ogjffKM8fmp+OpU/NYh4mGmfX799P60ZTwXSIEgfCw
+/i26pN1A9JDaQbqzjKqwfb66yX0aRg6GnL6+dEnzUb8sKpSlg+Gj4JujOZHJ/6TWTsa4mS56LZb
BKauMMRoHFzDc8woXHITXy3EmN/Kbfu7+ffOo/24PzvNyvtVglszTSQBO9pQNHFyJ4CxBly8HVie
dXNVN8Yiy+/wOFzEFkr2Urf8+gMqH3cDpxEwT3opKIfTVXn/BduxgzNml/JhNDPEruXFYKIKFgA3
LeJllyu3CC5spiq3OvSrHnGRPs0uO1QV/CsTURozVw5DcuWXFIzxnQyj/p52OAK6nZOgMSH6WaLn
34akLM5My/Rcp5/p6LlP72jBGMmm7zYErlZ9bG3Hj8dt0wiuQwniKiSkcrNQE+PfPvbefS39ZHIw
Y7N7w2PUIMT91UKbDuTT1zPy2fwfv5jyfkJ0vekphHbyQRffTCW7qgs0v83sMYOwGuTn2FEf9ywv
pACDpmHJcf3GXzjaQHUkK31VJRxzLk6f/oOdtQBx/WKZC/QxYAdC/u4Rwslr0jb9AS5rMnNlFLGQ
NtTUfGfn7U5D5cmPkjPf4ePWfv9kJ1sbuFPkDXHIBI/6vsMNwzaz/2QNHb38ydb2MQkBrBfIBy3M
v0kuODYbRWMPBbq4v+69bGEa+5j6zNcTfMJMnbIa3oxuMfdAi89+erWIJa2B9ORxs+noKWEt3irK
Slbx7VbvPRdAOqpjSDU1NEXGUvr29eifdHoZXcd0R9ORTOBR3q8vteW+3ghXHOShmBsAJoaaqbTN
C/yKZ5Ld7iStmAce0m0DBiLmjW/cw+MGWdETXOulWbwE7jAv8qtMxN86oHlfP9+n+/ro8U4Oydrq
1D6NLHEIx/oR9dhln+4Tj3qYTH12KH5Frb4opfDm61E/qdK+/yonZ+WQxn4eUMQ9dFq+HWLuWgko
HwPTWO3FC4tFl3u7SgHTVLdOFKbXJkqdibgeU+qjrrqWtL1vTs7kLNPeZEJDCNW/BgkxfunMkTfN
z4fAB1oMHiEwU+X0fGhhidUUSNBg6K9UQzsUhb6K/fjMufDJRXT6IH8PcxKGoH2Rl0qyOLhdthr9
H3IGbT9Dxa1rdi29vhE/YS/EdlfzHKPD5zx/bfLyzFb5NAYcPcTJjSIvgc4PyigOY9FepxqWwsq5
7s+n5x+6I9DyaLpy1L3fDgYqNqrwGaJt1J91d61W4WUYDldh6J0JaJNWw4eZA1RvAwDE0xB5kfdD
9T0OMXHZYI+0IMfEo2VRIEOMBwFn52ESiwuW7pkr2WeL5XjIk90kZ7GAmQarzpR/iUS5QNZgAUd2
8fXu+aRSRSg7erOT3aPSUW/GaRgXuso41zDHSDFbsOdt7CTYO8zyZ3UB1/NcA+ezYHE87nS6HZ1e
kCmTtHUrcSjrHIWBK1MCntIhjY6jVMYpVXQrNX7++mU/OzGPxzxZMPgnAeeLeFdsg+aZbG1DM3go
R2QhwuqgoXuvUR79eshP6mDvvq95UpAKEAiANsyYSOUqv8pr6QXiA7lodEkZFvHGn1gvozx2Njv8
bHMcvat5ct1p6lhXrY5xJw9G3UbMNXR6HB8QzTxMeo45o6MRvDyrlv4eo/j7iDwe+CT6iKZ2UQ3p
xUGp2wttxD4cVOnY0fZY+oO6HN1HpULIORsO/8mXpi1Ilxri/ofbd0EnQaqyknBQpQ9aXl0EWknR
ep8nFpFP36SSvupbb6fF8YOcNSvZpEpOrWCpvtWuMT6XzlUjP48bR890+jFkM7NM2JiHsMYJ63vU
w0VinblDuGHZ0Hp5bDz6Hk3olFW+dNN8nYkQcbEzyJFPw9cEG8FQFyLzaaYQ+FXgYSzHIpT9y1Ae
1ul45hQ+M8LpnV4xI8XIIZwftO4q7JOZyB++nt5Pw+Hfr3B6fVfGjJoVJeVD56foMOX7qB4uMQw/
E3U/DRFHw5xMWFpHrtJkoTj0kDoF1A/Do4Ua58sBFm1Wo1SMi/rXb/YJwoK5Phrz5Ki0FaBo7Rjx
anNP2Wac1SyNAZoeRjHJSnP6Osai/bZTnP8i7Ux341aSbvtEBDgPf1lkjZpcGmz5D2FbFud55tPf
RfVpHImlT0TjotHohn1wsphMZkZGxF7bv5uBmL6zlt747OLy/hfMb/fdZjy2ZiJmOk8tlyEV231O
PZV+QKPWd722UhJbWymLo1QSOiFITV5ki3diUdz5hWSvTOg8Ycs46/3jLI5ORQv7gdLuvPdFD8YW
h1Zww2AH3TeTlVX/gjcZ2VfjLc7QsjKVJpJC8dwUs9FJd1fTJN9BDLcKNE7yi6ReJYBg5WC0C085
ZrGFu2KJrAYPRadslbcFDWa4tJVQvdbG6WpMuz+JrJ1Tr31usxYPHNrLtyvTNK/ly5+ti1jLou81
39Rz7946tfzB0uv5Z9Mg0jywD33TcRzAu0N2xH3TrK3zT48kiG8qDXco6peVZ10Z40kJtOks3YrY
soBEmDtSGht84uwqRJ+ho9xRZN59/Zyf7hzvhl180mOUdkFbqdM51WEZQUJJ6ctaY7VQMf5kNnFw
A9vOzQw3i0VwkVp6Iw0+w5TxQZ1tAoPJFlp0SBZlnIqbqZcMrkAlLMQfjfvIvhk9F20sNhYqmLo0
Oaa0k2UNyQlMKUwxOgYatsnCzZCr1r5Ixqd4RjNoNQXZZlsEv43mUa/oO8ybpyClbFtmV6o3PfZd
dbAw/RyH8Zr+0S1ELJ1GyLg86TWkjQKrAV0AeirqoFTocAY8dB9OJgzfEjWSjtdkG+enyWq7TTXd
q+p9BwE4CyDAxuCXLMivAPu1WoLU6w37Uelo+euJburNoJp0C2QvYnhfa+MugF8cSn9VrANaeB3o
1OHxl/tEvAvEH2oFQgUyszWmbh3+MYy/Y057aSnuYwlk8qgexxTzMAG/s3zghx48bMiisHxJaNHL
9BFbsKI7JtJ4SA10tgDxWvV33hnfhlI+hWniVkDup7zb9wKc0DbbqVVwWzXJzpIEcRO3lIYpR40A
QYWQntQYwih5ZZp8phu5rn94s+uo4iGZGcvhput0PmvhFHaUDgK4QBpiSWmS6q2Q1nSRSMNDR96Z
WpkPemnqafTuuxg4lxDdF5383e/aZ1MYxI05YGWpKJ5jqt33pm/Rw05gZCpt5RS7jDrnhBAaRqTJ
dOSg4f+4ofdZGeZhplVnI643icFVvAJPSg5XpJiXw0TP9J9Nj6mTtldR3clnju+NicEBPaD0MIn/
6yc4/xyL4INOf0unSezjz5mGOMtEYazOlVRuxDDe1AF472INWHBxp1gMszjGtCjVw0mcqrPp9/e+
UrtpWZPE1GwhwZ+rex7y4mQV09pxc7GPLoZdnGijUShFoPQVx423Q5STYXvI3RC2PTwrZwQe7v6P
O9piwMX5Rs+g6mUt0zn5WF400HFUPPey1T1tXiUfDojFOItVBFPFqItKqWDcv6p6d1PgljtVzz0z
OjbYjM025JX23fe6a7nynB7YQDYO8Nk0OLewopRwP5bZytr+JH5A0o3ajvyJbqB9+LiWVDp1Q9+P
prPeKrbOBoau9Ovp/exOjMAKrRA7ObjiZRdFrYUCTbYVlmqInvGA9PfVs3bCe7U7VZjkkVpK77BH
W8kOfXZZ+DDs4rVGtAZaAen4MzQLnBpmt4sE7DoltZYGPqsE160cvn7Uha7u7bZmgrEAwCoBaIUh
+XE280QXo8HT23MY5JotKiCUDf00TcNWncT72oRzI3vOqF8hoKQ7DMQcsli90m+qPLrXev488bZh
2dqi2j/qarcd6xkp7jmF1+/RqeOHjWNID/naKr/HebdNfHWP3wO+Q6e+x3MNnxxzvEsBE/hFxxZV
7Ic+vin9ep+YjTuGEhZ/3oNkCfccL7epoK9FJcbF5wtMk2Ob2hd3I/I7i5syOopYm2INpblw44P6
qRTxXASYLeDf7Q7tRDSM7UHWifgDSbeIa/jAcR6J4PCpTY6QTJi9iRAG7csRjkYQZOfayGBrVa+S
F4ouVeFvSkVpRhghaImWeduo4dnwu3OAx/OYypiovGjenVwxB3O+VtOKg9AKtpbW0o1l4GRKLItx
Zz16W6sJjpJy/Sbk5uoIAHO0zmN1UOXeR0PyNHahv+smbaOmKJj07BApfzzptp+qbQUu0Wia7aQX
V7pBerOFQmEdOk92TDRxBbGrOvwZtV+V8CeLS6f3QBZZL3VOE3pojPdoCOyk95/ECbuLKLwbY/9G
S+hvzD2Y8L/jEOWAeqwtLti/u8ncD6j5xTYHp5uNtjdYqEXcsJMcGVtyrVVOnSY9xJOKxYqGxc2s
r6Tboc5PaWBue+l3ooOpAjslh7SNZtih6pkD9RB3x+EwKSERUvFHk5pfXYPSXSjM3xPi8izzH1p1
chvwmHmRvubabBM4upYIDl3vTwjQHspx+CklBixdlJ89PVIdtDZc2PG0GkOnaETb96vvpt5uFAKU
VjL2Cv7ttM4FELLyY6gD1Y/TmyHJD2kz7dtYemj4KFSrgg386iWYVpi/xkw/SYhyBtEEehJtytQ0
XcmKMKMqm3AT68GjFVfWJvFHy9UqaKZSOP1SEwLTrkSUwdl9U5bYYgwyKqjQV07CoADJMsv7lB6y
LFNupq44IYNxo2CtNPsGAP9q418k55oxmlDTStV5LGUnCaSHXBNsmQqj5lvbPAxBhSN/k4NmBweT
/x+6ObkWqDBOljROg5WWkf8xfcG2VAxaeOeGhP3geKNHqIwHDLG8g+y9TkBZRVwXJP06CDESq36W
RomtVgCIoHaKllnrzkKOCTBkGi3jH4QQFwj4UWDWaA34pRYz7r07JCPGp7AhRO2UB90uR8ccsevo
2UOCj2/8uzanU6R0K/eni+sMpyMbB6pBGoNghS72jb7o6gCIbnUexvHK1PEHbbB/wTpA1lYOpM/O
YaTi6DDm8tOFWgwAjiDUA3GNYIL0woeT9MekdfdF629b+ffXR8Lb7/7w8i1JFmdZmkwlG1H54kgw
lLgqkibvv/lWwAWkar7JiAoRzByRYj6WiTnZw2SadkSuIE7yo1LObARPfqxGJDQoqMG9lTeCUuwU
M3aKLvreNf45xAOiBMLw9Y9dpGvQ3fMzZ+aNDHScFMoiGOC7oTbQS+OtH34vKINKGhoYfMcAQGwU
DKgE//XrARcv/WLA+e/f3ZnTlHpuXDBg1PxQ8h8Vi9noFbsY25VzaRHLXgy0iL0khTpjl4vjbSoN
myiCuwW5zZzwH0vaM+wpWqhQp+veyrCLCZ0LnB8Ow/mwfPd8jSiWo6hxGJaGts378sFPfFfiDAwx
2OzVO3Uqt1/P6OVdhSHBI2iQeuQ5ebt40rQzp0QfpfbcKJviaqJnN8FwerJnm0f5B73FWFBthGO1
W0sMfBJJmgia6JSdm/ugq3181kKNqlAN1JbWc6h0PWZN+kqsepnaY48ghjTpB0Ghe7E+YSinZazU
9TlMEOtnV3H0d4oeB2yIhac5w6b694n+kvgaesXhBvzm3qog4qAUUPLq4IvG9QD8emXCP9tOoMnB
T9P4wpVl3SzOYpnMT1GfiX/vR7yw6vExhbcrhi0GgC34EUOr3az/k9FXlQugVwO4K57/2BrDq0fY
U0rtozhiavz1D7t4H/N1A/WQyAvBmUJfLARViGPiHEoxpvVdsaherzUNvAFzP2xtixEW55pVynHa
A3Q/qzvwL7NVu+rkV9Im2ot24K7VYN5SPhfDQWtny5Y1NtXFCWEpQ610kl+frWm8E8NgA4PDjmVv
W5AaoXEjUCjGqjd5nG2sMbpGyYKBYXAtQ7CpAJ8F7fhciL/8stkpmrr189buCES86Mby9IPXqdu0
VByoNt9SjMda/6VWfn39Rj5bKTNu/r8PsNgNiDiFYtS86qwN5Ch1wY0i4x7tl5NU/lMDzuvr4S7b
K+b38268xdETcJelt0rgAp/JR1baEe7avRjCQYp/WOULVRwnwGSs9NMnfah3K6NfZPDm0fksLARs
s5xpsR8ItUUeSdC5x0vWoVKCU4b+RMZDp+1j+D3S04DxJ9vjYwRFaWXsxdrHF0MD8SwBcIGzyH8W
a78YSkUtacO6415B6nDAbVdNnop6vNPMhqtIAeXYV0BliI+9IH0vSQ2Oeu19S0hxKd1qb/hiKt5O
HyBYACdVi31iZi+8PwbGGNE8bVnC7QySCa2OFkd1Cwhv03SFI2f4dCu52+HsZGnD/uupWHa5/Ofk
m29inOfg55deQXkSQcAMguk283+NFjIJTftVZBWka3wS+z+9j/NaPZuD9naVSfcS0SZyS8dQfrY9
Pj7db6tprvKmcQuvPms57TBf/8Dlq3qLOd79vkUIMNLk0keZN96q3v0USXaMg+rXIyyb4f+ZAoX9
F0YAB8fiO1B7WMKSpzGEol93xqsVJk6rbI26J4X4FEK2gjabV/di8a3v642HWksdanjSh1x3veFl
MkUIr81KGPppSGL++6vmiXkXGyiIbdOoVMfbogq2avZdT6xrLy/tJiTp2fwyyC43luV8PRdrgy4i
vCIJxsiKLSK8eACgyDUY4zOFq6hPWWcctnkVbdK2X1mEy5Pi4g0sXrJAp3FtaQxbu7OtZugavk3p
2G7pH692XOy+fsplz87FeIvv3xNFszHhh9w2jrTF3dQBja9juTg6st389dw1eOXni/jfd7k4CTt1
EKSsNcZbXcWcMnqNhrUAdgFfpNl9js3fLZfFdhpBOaskgSHk6KUNFKcKlDuWCpYdqt0E+7bf1Xix
oSo/RbgxJtG+rr8HQ4LBCEmo6K8WFitLaW2Sl7oEFCaJErZ8VgN6Xh9DrwQPO/guUZC7KiS5XMzs
yAi+KbjuGPTMc1Q5Yr+6tuav911YsJyYZRNhM5k+HcFsIJUzOLM/q4Khoo0w2wYifo0Pn7+2n3y2
nb97FUtpQlPScJu1rC4vxUdtlJ3Gqm2tVK8mjNNQz1niuPfZxkT8JFYWtrzysIutrPIy4nuJoefO
ImUfbEEu1c68rEXbuEvbldvEyrpe6hLCoMsElL3sUdI5IoINjZUvdf7wv3p5i/1IElujN2plvFXU
aBvGwsnjXiZGrSPU4UqlfG0TeoP9vttwzVaKCuL/8VZDueJFyMxIOXLtE/HAzWZdN07jHvgRD0ep
4GfiVyuTucxIX6zUxa4EIHU0xImXN6pbGhLUzSzqFzaY5ZLVOysuzgvkFFc+0zde3cUU/3upf/M2
ePfYZanG6RCPI8FH+xKmcbNRjRiYWOWYmv5TrCZbL/H7Qfu9iQA6hCBvJDl8aEO8RA1F/kk0fJMU
Ad44keNxPGg1mJo2ULeNBBS6M1xZbMlDZ5tGeO2aP2LVuC1Z01iHBIFFnwU1N81q+Cp/+/ZO16Dm
di+edotI8taH5RGYtBRQw+KqfJyK13D6Y8WY5MY6bMd+bS4+W23/TsVyxzKkIit1X+b0K566BJwr
nc5ff6CffjDvRlhEejrUUlVqmWzYnJu4+Ob5a1yCt4rMF+9zufvkoErzKCVuGJs/vRJByqS1prgR
y8yJq37TT7dpfwiMq1DA7x5qtYjrpYSFmTl89yLygtTOpRL2XvpSBa+p9zeUbvzkW4U3glqstDC/
CbK/+q2L7aotk0lTBtIuCmgbcnqBPF5ZU+ZOWP/Gub9Bi3k9wOHM63wl5JhP3K9Gnl/Uu1XfFJ0n
KR2vOkxeg2TAfyrAM8N3BC7hKlnFsmjcr1/95/vLu3e/CAL0JAwMsebd165C0JHdjpDM8eUWdtVO
zR1zZeuct8avnnAREFjqVFBm4QnF4cGTAcW+luXKHe7TaBFJP/c3ZdbgLHbnEn5CLCo8kTf87KMn
oYscwUBzqHLcGNYmS25k2NtfT+PnX9C/Yy5CRWUSIoL1jl0aJ4e6brY9jNmvh1h2GP1nI373XIuN
2KzlmpYmxiDe3vfx94o3ZeLaGj2L1n3jPQ/6PsSHpNVymwbM7TSew/g6C6n5Y6g5ZZNTm7cxFGkM
JvjYNLswgATkHbi4lTvC5+/438lYLKnCL7QgCQYmQ/qtw1yqjWtLD1am47NPRZkThlTr4Jwvi5a1
WslJoNfjLZYqLnJSt78L458jL5uzYBPpK+fwArBKJIubDnXg+YpOguDiRmr4stwFVKNvrSS6S6Sm
sy0z2mtG1m0a0bsb4XLv/cG6NcXkLsGeJTWDkxYH4OMwUdnUYrEH3fsTdPPPqMUPpIIyHupgqcj3
TFW+bzrtHu0TOG/9u9YmoGaysNzrUlFtB1yf60oEy+Zxu2tP3MuPY9hzrrXa79ornow+GLdhj5wr
bOnYaaopWVnebzZ0Hz5bPiYqD9AFZVmhr2mx9sraJ38ahvm9EdWbGNK1Wec3liX8amhSM/pExXBB
ke0xojrctqnnBmJtsfCgJiNHFUPtxpdakAyVifSo2ozawaqOImYAELZpRUocsUxmR5WDWep21Ynb
Mo3cPKUuB6Pa6rV95z0JZroPUZSA8toYUr4V8+kphiw3Ex3QFktaCb6CFqvC++YZ7dMkU7mf4ptW
aM9mkX4HGcf0hScpAvEhTBuamxzTj93KGzbcAwjAYX1Z49+skA55LG+6oDl6dC8Mw3crk/DX6n6E
mrQJsfVMdJ+sLbZHWbiDXRhsBGsCBkQ1mz+cdOCB0bSR1PTYy1ggxKlLkfzGK+JDHPm3ZRZyjdTo
qzdrfVvpZWMLYhBvYChUrgmC7ettY34zizeHTAivVmV2dITA//FI8VvDDybPUs6UT658Czn0JO8Q
loKLvQ/icYUsg1vrl8Mte4D92hJEMMvq2fKmc5RNGmBHNqSqDlOCpu5AtgkX5BQcIHZHqWSjkNx1
oXwKJOiYYrI3sunU1dM+aaeTJZn2EIc/U1CNTdkXdM51D51uXo+SiLlQiQ1L8kxhbm+kNc0n2Mq0
VsMpnTH3yj22HPC0hSFwe4HeXQD0az2mFwcN1SYZKwrkd+CdrWWGhoKw5meBAEUHjIaPDVlY/VVU
zx2t5lozTmrzLPfCyj50sbcuxlxECK1STmMaBOp5xJO6YEL95tlvuhXewZsi4WLVvHu0xRlq+mNj
Jr2inJs6cqTwJSt+Dl7wWKDj68zqLKGhtLUAl6Hc9+wM0oVewq4Pw4dR5GP1pNe+F/ddZWyGofuR
DbiDSNX4XWqka8gzfPvDFuDgXhWUTWsaEB1+mYVh80ebqBmdBgBkrvOPTfLN2E7PcXRfhpojeDq9
CydN/avQeBRF2BfSUiiLqAq4L4c5jEvZrvTO7qdg60tABjvi/uZ3H6inSH6uKGMjynJDoE6ACx1N
9g/RcPbCczrTJsLapb3pSk3OZRoA7Xhti1tNwBC+UpygT1ZOr8vs3uI9LgIGKfP0UPRCFT6Bvxdo
UJiuKE73xZUnb8Fc/qIV4kh7nOaE9T0cO30mxfxjdv1/SpXX1tJiUw+j0CuT+TcYykuc198qDqYk
Nu++3oA+3RHeLaVFNCAWSLdgY6vnUBSdzAeLDxHaqw5k2v8/v43FVieYXTEV9LWeZRlNizUeRsE/
eVm8MsyyNYwG3w/f/fJClrWKFAEMpT/en+D5YCCix+2DYEIDB0aCx8tQ3VShTn9ceYqs9pDSNYJR
U7uZDGmXdqtI0Pl69sXHuswliZOQJCKswbNQKptBeO4nrAaadtON4vXo6VuA7yDb+Sut2LCf3n/9
fldW0fJm18VBjzkPO5KqjddDdIzkdEvBcCUC+fQYg8umEoMR8y0bLbpQCE2x4xgjRepUpm7LUbVp
lOHgt/VWNx++fqYlm/efV/zvcHNG691FzEhNAaCzoZyLAufJpsW1bAc8/EgqxDWzyq3gngNF2yo0
LKeCTy9Tt1FD3dEVToJSpBHzF15G20yy9uDH3FZ3BAn3nSJdCbU//7j+/Z3Kx98pdIFS0bylnDP2
sZh9M074ztSN5oWHr6fk8qL4tur/HWpx8pSeJ9R9yqofa+CZAoDUQNvHQNsDiLKB0NlxDHU5inae
DgVW6HdGabkrv+Hzlf7vb1gcS00yiLXaq8rZyG5btHNxeVT81yqzbiSNBjThRUXFixvjoS2L3ddj
r830YsP2y1xJLY+h5971yToZCHIiHwu+aK3asWwY+M/iszSVew1lwIvafD5NlarToQalgDinwmEY
y6fHwSgIsov2oSu63zlN8W0MTEfWbuURin6DN0OpN4fYtx4SL+N0LuI7xehvtS5a+xaXMgd+II5n
NCPJmIviO3FxG4B3khu6XN1OyXgFXKJ0mlqnTS4LdiamJ0NfRbSlGI9qiUdEZp4MUTwFAd6jjYCJ
TKhV11ItHdJOfaQdhApeSnO6ZwlXXVHfiKP26pXG7cAEuUmD1XMo1K9KHTqDLsDSjA4w6eiGJeNK
D5oj4mzTGo3pln3d03kGs93nLr7pg+aUK8VLZ0XA6BAzfL0aLkM/i0snj47GkJ1eWRydXRbKiaJ0
xVlMDdzPjO1Y5id68XEgg/WRjikeXwQPvfqPt8D/eWZ/MrCCkQjVT6oq9FotBk5VPR8ySWnOU4od
uUQ73aC8tPgU02WK0uIlzQCrJ81KPPjJx4+j3LthF4c4qyGmv33wzoRwKFrqnYmCIsAI0dITUKgG
NyD12MKbg0q+7bL+rrPWlN5vj/bxmEPAg/+qhEcT9vbL0jxedjJ/muZnqTUqJ7OKXTlWzmT2rS3L
coTNB9pN38RlSNTaU1T3+2qIf0FbfqyAGKH11ekRtarEFZLwNga19vWS+HhCQYLQRGtuJEIYTtWa
K8HHrdirs7LxY6FARB2eMsyIpeYOUz07zX8KcbWyG6FrvDj0EVHQUqLQpidi5LtYCLLqx5EA0w68
XbkrPXQlQngaJu17KurYAyV5s9G76a9k0Khf+p61hd983zfjC8CooyEMd17eW+zhBWJ2Di9Z87i6
ghSnE7ZJiUiR2PAKspNBrk7rrT2XzNItBu22jwGT9ZJbm3R4l1qMiji7D0TrRzxOJ21UHamk1+UH
ittN32A5XKlOMT1QYbr18+FeN5NHIQr5iFNb979PFd2bEz3fhnUr1AcTkbls4EM48u83KAiimCPj
UTeUxsppB++XC2R0bCVto0+0dVIZH8LffU4BYFJwwARDrgxu1wv7iFJ4jgNqMmLKiAIL6OVVnA+D
XYr1scO2CSq/2/eai1XbUxfQQeuL31QQfnKWudYY7IEmShtRRlhRVb8SD6gIfteyLh+lNHdlnJHH
sPujxAKMeUycTWGv6fl+FpZUHp4DW8Vsj00zXYXKXTT4N1EaPekxmJAhxQiSInk45vSbIbYPm5vc
j64zE2R8/2xgiFxKAKtjmq+HCC/g1uuPhYjJsETfcNEW20T08I5LtyNY2Nw7DOJznnBP5pd5+l2g
/K0JS4oRQ0y6hzIpIyPJ1SlIr1uJKmdeU75u4ruym2oMTMvHsUIEXmfcQILk7wQIgP/FWFir5CfV
qHdzMkPI8G8sh2tma+/V3a7KcLeTsiPY1ushkXdmHeyoh5HC+hWU/bWi+HeJMftc6P6NPuLBKUaS
vjW9pLYTrhluK0IX6iqzRxZTITxKyidM0iJHj5Fh0Zm48l1+cpx+/FIWe9dQtrpohXwp4hH6/PRD
3vBDtir5M/RsyCq4lRxpGZ0e1d/ZdbD2oc5h0XLX0kVdxtuEjUtcNhhqRlN7YNjKc0FFm77GHcvW
1R2FWNEeXDYjR90bK7HaZbVl1jL8O6g114Lfha/CVLW1mQXlObkK7mgrv4rPklPcj9fBLQx9Oz7A
Q35Obj3H29KqvOVXYMKMXeGwsVYuSxdhE82V8MDxpJLoTzOWOZKky7oJ940S94Ye4/jILoJxo02t
65drtJGLo3Ex1CJARdsaiiQASxr7/L2C3rdx1e16x+iiN4mNnoAH0AimtzImJrQpfpxco5GtFoRN
fjaMFzHF/a+wDnUxuZXSXtGUtME7/XeqTrtWjn+aqBCTVnn22Fm0wXvwktcuyG3BfCzyq46gWc/W
vGC0j5nxy9+3WO/gOvtMNTkn5cS4SZvgTmvoawi7QcLccaKlkiahxoT9NVbbqANlVymuaQmb3iOt
TFc/jjUSFuxhXhxEv3PmLE/iXSslbS+SuslMFoluQPsXNjqJE9KfRPzsg1plYJwgIgVpHBlKSq4/
Fr2GDfVT6ztycjX130rjW9b8FozYAMPYEsOZ2OqoIGqkG+52du/flSTppOIst/41TXjHsnkqwmiD
G0pc5XQ/edeCaB2jeCWaW4QW/z27zbnjfYaomYtrVF0oASpolk6HN8MwvOb6yF4ePI59sG9q5awO
lEkw90lxO7NL2b8qVOSu3a3u97iINnu//xNNq/4BH7+d+VfN/0XmRvJd5mhZRBRZOSiRkoxos3EK
RhKMvcKxvel/+sdsT297RMZ82jPhzv8M8r8Y+83j+90OErSRiiOcKJ6DXH3qCDGCNnMNo6CMlmz9
+iaNz4Fn0cdz26WRI/fq2r558fDzV0ZfvwzlSlGQC378yjSrT0KUSqxi0vjpBnNgGDGpeUcSkEXp
z6Jxd3K9jPr/MWhXc2OLPiEmYDH+4r6XGjLdAhbjU5x22xtuKPD6XdRooJI2BpGks9b/tfbEi30F
snw3VGGbn7Uw3euV6Pjq0zBfZfWVjNzHjM1/H00HDIgsGKPTxdTWNFamVtqxgWU/huzoJQ949Hwd
DH+6B2EB8d8hFrPXyY1v5h7PUuAhk8ICKdJHLQN9HoE3aNy8XgNovB0k/56z/zwUV1JEjLBWLvAm
GOWhLZjXS99hNvNMQ8zfttrIgnWbdLQn4pUilTgZEacAaqA1lMaV8ToFiDX4+Ab8CkJg9yOFmXQX
eqKNenzjE/TpqWL3g+Fm6JjMbDyWot+7UifdS/5TisDf6IrYpii7V2Jto1T9oe6a1jbkFNXbrSA8
GJiJ4X68mdRs21vXhZXsp0rfUaJjDf2OMWlFYKOffEFqr0Sv2mGghutQq6gbabJevn4nHyOR/8wQ
AHhg3Hjb6hcV06KCTFdXVnaeYOHbqnfs6qZf6ST59LOBbYbzh27CW1sKKZH+D8JQMoiYmFu22zns
vMutX1Yt7YXQQrlX/bAgYhfmuTIOVQB2J1y9il3u53y8FtV/MF2Kwt1p8Sl1Y1R5ZWxmZ/V6+uHD
/XgqtlTi8FQt7eR77Qwulru49eBd46/2Li3yw/9M9LvRFwfwIA41riuM3qDhzc/gHhRn2ONIOTMu
jGN5F7kMK660rbzZui++ABAeaKL56vTLSh88Cg0jZjU/N60CcC+4b1KQdsaLpPzVu6cgeAhi7N7B
F8SI7gMNk8UGKbemsOZTJ5o97WjMxJhi3I4UtDZBQ0E3LJqHIjLSXa/7lFfrXHYi6dgbTb+L+1jc
W1EiHQQjmj1tSzQbiDwl8xDWsAm7RPpZwvrAp1meXEWpN7inCFx9Bsl3Nakp3FQAUhFvJ3SBDbI9
je4pAV/novmtttdJgn4+EsiXN9fYjdllH9KxSCOD/4hy4iaugtZWzb6iWbOFoFdCWDdHId1oUvCL
YuJ1NDd9TyU/WClZb1BgHaOaDjg3gePEPCwI6aaPpL6pbbrrmr3XiMEm14fJ9kWMtYQwdjVaQkE/
/Pj6M1zklt+WB0ayqFxIGJPDubi5a8o0t3yzPPAr8Hxcs5hnEUhnQvOZ2Bj3np7x2YiFzb0P0wjz
2ITCTShre78lFJvSba1NR0mPvo2C+KurO8/26Ynmq3OTIHr9+te+9VF8WFVgJklFIsZRgDZcKqMb
KZYbPITOKR3ePfwhD4lukjwYxXSoUKOoUEGS3nR7BNCZ8BQW95YibCoC400bJ9/0PKpP1uj1J6xR
efe+0NJFKNdbefRU+BkQlUKcxg3Kw4360k6eLeIInza4kWlYiw6dbWTPRmdS2sVJPNch5AAYKHVH
KrDeHpy4NIHYXoVicdX4xcOYdjtaOND9zatHJa4tyIZh62dWdjlFN4oXHcNC5q6KC4Lc6Ni7t9+o
jzzJNVejnobrgaTSHmHlW32arCROBQZs/FKjlEjA1ShPmcj9WCvwkh9vgqz6gYGawxEAgGFcKXpc
RAQfA0Bl0ZcXp1C0Bp8AkL4eu6iy3RiKd2binURVX8vwrY21qHgoWhBoWk/Ap9xTh3QlJz3OZg2I
jzf5g3/nbwr45WsVyIswYX5AYDlYRJhcwpfI6UDNFAW3PNBo6bbBxNdMabWf0m+16t14non1gbUy
pQtlK8PNQ7JPWiYB9aUeq0+bciiFnqDaaXHmZAN0KfEgWJX9rbH3j4UrbmNxK0Dgr7dq4HbhZn52
YZW39fG6evlDFhOObFXXRpOLUmZGdgwOIVceOvgdsuDbmjkeM4LMBF/Hr7/nyxmf/VdVik46vSAX
+ia9UFK8VlPsMCbB9sYHkn1HrZNtSO67IM321JGevh5xIeiaH/TDkG/tlu+uEv0YSwSDDDlH0vJT
u+v2MxhFeZL3a2rOy711Hounmg/+WTm0CG2roOnETmC3KnP1N9907RpwFc1pb43dQdD7whbihzi1
9gr7pxPQLpTREpA2Be7wJRe8Jg8daQxPVSHtRKm8ppsXmG/MmzCt2IZ7ka+Ilxepmv/MDol1ZKEk
SGbrtI/3HKqdQ6iFQ3ImcrS1ONrIar4T9WcparFoYfOK7Do6JsJjKRd2Lx+HDFlmvg0b78Y3YPmg
iNHMn7LV2KOW34Yl+KgaGYGoORRpKFG17Upy6eL2wBS//8GL6EYbPU8Skz45W7RVh8JfRYeo5j2v
LJp59S+PHQNjJuJ20uqauHiRwB0VXxsmpsWtwWXtp735UDvTZnIzV1xdNxeh8fxMbAqaPvscct/8
+BIEI7XaEZnbWYvwSUfmk6q/Vh5obYj5799/BXlW+hbpbrJTytb0bwPBCZx4k14Ri3p22558Kl2r
ANnLSHjxZIt5FGNZQHFf8mQ2dTB8MQuaFSD+7tO/hovPpkPJypBPA9U0cnO7NUqR8sl75E7GdQOD
LQni22J5q1Gg9oVZxOdQHk9D+6MfSEAbCcaus1cpkAl7aGt/h5XOhgorpi+QAySykXH6rHo0u7d+
9izq3yEZO5iYtrZZ1rtaUefixF0VWBuwDAQcFbahkhgeQzl2JjFUbAnD49SLd6b50rUqcYS8kjKS
5yWxWKAKUZoqakBzsDdanM2ZNetHxzY+m9P1+P9IO6/dupVkDT8RAeZwS3JF5aVk64aQZZs5Zz79
+ag5wJaoBXE25sKwYcNqstldXV31ByWCFNnddLjKa5L02qndb32iWFLr6bGLfmbVgMxWX2SupXag
3FtHTFvMt7CL6wvJbQQjcbVUbTaiCclPzIqdWhqxPcbBSiw+Fx/f2VjYO9BEQ7388ypUey0q0Th7
31ZP6q49BrvGLQ4pLoE4557K3p6QSRw2uds8RpvYxS1w7QCev/hi4j49wmIjqJEQpl4EzqrXf6Qa
HsH5eJd7gYPF8p0aAiMwCxCmz2OJwd4IAU6NbcMf8C0Arik191PY79oCFrSA8W2L1A5YWfCNB63o
9rnSvualeqhS3cXTWAUT9v0u/pokiTw7bTe63zM9ffHRjVAuxTbVk1NcYvTa/owM2Y1H1PLSYvP9
SF+rzKi0zkb1HGTGHJwWG9fqkQWcPD09UQy4paFs6+ycRuyvpN7aBNaFniuAikK3b39K002bHgTk
c9I+gI0ju0I0bjqzvp3M27Hz7Tw2H79/vK933MXjzTP1IZzFEz9XSMz0BMKx0w7m8FYmh9ZAA6q8
8GV0IpAIQG8WK3TSjPwmCq8V4R5QyMpjnAkv8+cQASPgWcJsfX6MTgqs1PTV9FRYiDWNhgV0t8Jj
04ceHF0XKPylerUpDKrK2t1IBdwf1qTWz60JYAqKhQo52ixLuoGgGdok53yoSbzlj07vR3bfYbbZ
/esCIXP+caTFnFsI66tNaKUkNxcgBLghGZsGbJnSr1TvzmxRWtn/lMMXW7Smvz2pA00bRT0N9ew2
HNkyFdhuNGzUGVZS0nNn1KfhFku9yePBkOcWmborXzntjR9x5WDdvME79Na6gw7aPwyP5e//Qqj6
TBS33u+1QKQlGYj05/WjtN4QJ5ZavOemMCRs8oyDao9b2jlOsVuDjSx6ke/ZHuOZOhdpEUvZJac+
GAzEkWRAArrRHb1C+ZnNGp7JNlY4IIYIQRcV4Ll823qhrXCrTq38qMsNXiWyLQUUT9Q0fabetSUn
3a7spa8XEhEwj0rpzkROxzAXc5GJXi9OTV6QcllvoLJ/YCTjNCataBfcGh5LiMJSNcXntNpRJlnX
ypiX1eJk+PQAi8wSBWIFMRYeQB5apxd9p5PWttDaEPMcfAhbTaFhl6EkxSnJRVgy4EXqaeWMWBli
2XsVWzOcOiPjLSiYmND0g35cGeJc9CXUzNoIukqFcyl5ZBSekWetOTcngoeBZVs7SoNK4Lu0u4NM
24W/XeOAnLmpSCbOI3MjSmPMJepLSyN/FJB1OoVacQyNhx4pWOFWlfcgRuwMkURdLzdTVu3RfHST
uBEB9D9OdX4fpfVFq/pXqEg66nSk0rRRhMAV8vxZ9WTqcXBILFl/CrOVq8oCtjRvt/mRSXXU2YhT
Xeb1cZxrfpMTyIbAcyYJ5RBxeAm6320LLarPXpJWtFUYo62o2F4foyUb7Fd21ddYyiNwKhjYR6vY
py9OqDhEkioPmLXc68i+U7dUqarE9WD7IFAUtAMt86dcIvlHGutkOoi/IJ+uZC5wmlLswa3s6l55
VI3w3y8ixD3IXHVZ5s5jWou9wG0/R4abJwNvs6HFpri4J/+xXjvTURzzgsKZE2OgugIIWEg9/eeb
/DOsJS6wCUadq6UXEQKj9GefR79juCiqjEWL/zDvFkEGJFFTbLLEjhDY7ITpGGZ/IrREq/oQhM3K
6TMfLp+DzsdZYJl8jgijPMR6XDEL8YQIgPAQKT9ToV4ZZEEp/frScx7zIe5kuWIaveAViNqEdtJx
fzcgWGYPAz2BMA0u5ApcRtlvIyFZKTB8DUef32+R8WtDH1T13Nqu61+e9KLL/z4n/jzA/AAfXi0u
gXQlHq+mF81ehaebWqEtyLKbjytLZ+1VFnlCNHSWIGesHGEsr7Ikue5UZeV2svqhFjmWIAjNVPSM
MQ75zpMwYdULLmKFK2pvY3LRWGCu2l3j52vdm5VluDh8aUTqzSRYnBpeaZt0LqtMwD42AesOuGv4
OfmrShjzmvuy8qH0zd454IWWwbHJMOjC7ag4adZVpSK4ndQItN57ANN4ENpypVPq0lMu3GHs8KA2
08oV+swpxsqhV8v9hgxeXG49RZCmvstZmoj16YbLslHhE72rC5gBrjOU8adN/btZFX1baBr8/3b8
MPJiO+ptPOpRxsitdKxSpzyWjgfQxc6iQ/B3roqUAIfqtTvd6gsv9uJcj87SjsUVaNlD1l6jrUfF
8RgHwkMnqK6S+FslmI6j7Nty2dly1zpDipB06u8jtEBXTqazke/DJCw2btCXqeH3c2TYmFAYk+2c
RgAlDNxZbLiBi0moAp/GWlgZ+WvWzYdH5W3G8vL5l0WhSspV/F8IGQXoqacJUJEbbEMAHZq4h8KF
ucVa1eHsu34YcZFamlHrS43KzKvVm95fWVltm2t+nWfuMZ9fa3Ggxtww4qhiQ+ECPZjmthouNI9M
1j+28WOeB24fhk4/9m45STtLj3fceq4Dyh1hKP7s1emiFddO23f2zZdN/s+Lv0P5P0Tntm1Q6laI
K6kAfIaeqjTexrn4bLWKYwyEGEQ9BAzBx2xTmM1+srStEE+PWhQeZ3KsH9Kfj/sbYfKRNVU2iS9C
zTQPFroXsXSD6qntZ8818H79FbEyQIRhhfwWTMyYJdQjJViFjBG5vvxjAH9hDbsiFw4ZIqB6eYAr
6pS+sYWyaefBT6BQdqzvI5IyfYx3gvIzDBXQox7SOMjjmyUDjO2TJ11r9WsgYqM9+7u1tt7Lc3Xk
QIHgcWWlrqybZcEnrRI4ni3rJsLNVnJFRzdxrUBXtny0NsaVOEH0cipbvjDXdufZ6Pzhwy1CFLKB
VaU0fLjoIFSu4vrH0Bm30Oj/4/6ytkEWhMT/D4kfxlvEpngKY9HzGI+6QusEwjGqrjq6vbjp1i69
e9zAKpitO9aS3ZVPipO64f2axsH55PDDUyxiErTSWBnnCCm/9A7CSLIdQYVHm9r2LzvcjREItyli
UyC010rV8+78bqfMS+HDToHdEwfIoLN7sRL3JeuyLv8m4+TUYb41ULU30UXyBe3X/7jCFgkH6MrO
VMP3NwYePG7qk7K3Uju5mI+h7m9xzTwjaeN+P+yZNuinWPWuv/PhbcXG8rTA4HMHoCnjPjqk2A5p
Q75t2hfLuJdBnss1bRc/Oyh+ciVRkx6Mv8NQuEXvXeoNaBrhFdXu67EYXJEH1rzT94/4FUrE5e3D
KaEuYzaqqmJh8EEqt9W2IoLZm9yZ9dBaXNGfkCrdr83K6pCLCN4kPZrWObPiq/WGPsKVYHRA5G/j
+HEUEmcC5esF4q5LQnsQ/iZhsueev/La5y6MH157yaAfrb6K44bXHkfkFVUaz961KM2ik1etjPo9
mgroPbiicT8Gf1JO0C713SE9Ts2NL4AKDdbQ5O/H8XJnWOAEse0Ak/nF8NQfvLDyFZ5IGi5CaJed
PzhC78MnLS+admsE7VYQn4PRuoggd+ehAR8n38nDTViJd0mYPUwT1Bsp8G4ToXO6TnUGYNkDpr/h
iEY9cGgcbBCUOGo5eoKHoQRlmSPaol83mffiK8CWxFF90KLJsK2yvm20fGXSz4X5j28of977gy7G
STyHnbbRdyGdBisW72N99/2nPdN9YQ4/TOQixlKhoPky5z3Jwats8S9CFoETSHZ+AsyEuMUmwDJk
3FL7I85T8UMfIb019/9F3XPh+fCfcI8wOTg5QKDARRb3jcbKp0ibqIzEhblNC7pSY/ymm0hYl533
ZyqUm9AMETSIt2Gh2+AyULXRtl2k/K1Eb2uWL1UtbBsZeI6vbju0JwGvgox9wofYFYW/usnfaEcB
Kfu4bpwARNWk7nM0CxAvsKcQ+fCAQ3S6E1RWC+61iRa/VQPaD2Bey2Erm9MvMzdgcAX85NYecwG5
IPOuM0LYfO0+TC2nxs+lzl0knJ1uSm8DbraFAlsn+aWpvevHKMaql4Us20rj3XqWtxUj9XduqTfx
nGCXXbpN1Hir1ulWJMOQkv5WjMSruit30/AiwGuTx0cZFeYx30tx4VTqcyL9DPJfYtSgxwk6I/Wz
XaV2HMjtHxoEl3IRIeoyUsDtD0Vk2UpmbeIYj4RH0ZK2lHHdwI8uaiVGxFumSzAl2u8BuJ0VeRfp
WGOAnl5pEig4xfcxZxyxBupF7ZDDolLwYHHqcryz2ui1JF33Y4kVcpmGN31WC3wFeEVVcSMwlSa/
qbWd+clBBDiWEyvTwBaEwc4j2GLFpi3q11ZoboNBeuy0jCKluc2BorayAdTuGCvwYvy7CG3EUTQO
OMH3Tic2fyr/9/f74euuU0wdEpkEDGf+fbEGrbgnt0raanbL0vN4m/u/DE9YOenWBlmcIkhcilqX
NdWpLxu7ow+bFT2UJtn5/l3O5E+fX2ZxdMhVnnaTwTj+U3aJTh5+MbfkicXN7G82QR63i023kbcw
xPAzGffp88oDzLP1OUrPD2DARpXA632R7B+wJEs1qa5O4l27GS5RrdCvknvTBQXpaFBDbTzc0/vk
qtitHZtrIy+Stj7ucgEK6rsJgiNKPfeMGioJRmuoTMXkCStvOkfjL2/KXRklJgQtv0hq+xlhtCoY
r970G8WdrWqFTbFXjsMue1wjcM0PvxwMvLRJCdmgjrxknRoD4qAmTfMTTUTHTwB2r2Jd5hTvmyGW
ACktiEOl8Ar2wSY79K/NvZw7c/Or3Xr3w1N0oV9ER4Lcasq/Nu6i9BlOeTKEDa9m3Ed0EYZDcTOr
zsLqdPE2yx+Ci+ZqvFhTgDuTZFHs/GdG34v2H1JP7LfrxjCr+fNhrXY9/vGg4Xk3Crgelb7FGibs
XAD4ONzi0K1LSaVTwuy27WkIAQuIN0m41sNcG2SxBbAPyiaPVXkaqoc6wBiuAuK+5km1shTfy0sf
Jq4V6kIIZL6XlwsE61s8elZ21vzFv1uJi8vIVJXokYnvK0I/KvvoBjqYY9oSUL01p6szAId5GeD6
MIsJiF+geqavRV4t59VJ8V6jhJJBU+KOU5gXQaI+IL8IgVScNr1MT7YaJeQ+qwtNpCAWd+CN5ece
anDW+9cZ+bDsi7/03pscnBPLw/dz8t4C/jwnc7b0DwtrMSce/C4TEpZ4goJl7tDahz8Z31onw9Ft
a9e65K/+rrw0t3CjXOMy/xvsxr2Kl8BVfRO7lqu53z/QmR7y5wdaHpskmFE408LkF/xw+r8hZ/1t
4NC82dU4PQK5cPT7+q3bKBuARNXaQTf3Z76bj8WBmut6GisVjutV8hJ2f4S+dEdL3KRT4yC4sDG1
g4QGosZ97fv3Ptt/RJYfe5AZdQV6ngf7sPz9RouHOozneqU+7aWtctObzvgqsdvg88qbEAiT9iJh
nYs054NnITC2uX48kvqsUrU4a77MAqcPpUsL6Q0VT+XFR2iUQm+qhtUrlNKvQbOOQho9AAMKkK4W
sn2jRXbTpJKTSEjCcUe+k3svgN7DBIWd4LQDZEkv9FCSCZWj0o+s6/SuEHK7LWkJllW8Hyqv2HV5
0h41rl+PQoM3iGIYgFl0Fapk/lRHRYWIo3AXhMnPOo23UhtWmExZr+By4l3fYz6YZ246XnNPP5Vi
t/VMOrMocm3yvn5isz92VpXthRZsfJa5gpKA+K4FZUMPeL6UiddZhKafVt0UfuMkmfo38shUzRDD
QTSyuhZZIWoTRdbtw0IBdGRQmon7WxOb2q7rXWG4KgYjRRRG3idZid9ncJ9KHqloJ5DV949SaF3p
Y3hCikuyZ1+tehgPlVj/lsJB28hdNMGs10Q7U/SnpAoix1Qw/YRp+dYPt02T/ValfO+r5Z+slLCH
ybJ9UKieY1pJ/IAoUe5m4AC3VTm9ymN3W2oGHspN+wvaobJBxanb+HE/7fySS7QAMsLukyxFo7A/
SiqkIbXtdqJn/tYRV7IbFV3Pon7IgV3pFsfkBNMfGWaEvDXbAJIlFGG4+X7Fn9np+FAAxaBJqoMG
ez9JP6z4QW2ieEBDnTa/r3NrsuXX0plgErGKbqyd5qTb4gkHkJt1mN67SPbnbf557MWJNlY0pFhp
7Uk3qT2gb5W2+kvvN9eBopxi3EMrLd1ZZStsMb55i/txw8HaNfWtJ8e/xCw+lDnUuFaCQIC+gzwF
zNBr30hzRHem9BQp1aHL4CllV+k02MZY7gUaoAXyTvUkXElBvJNh5FQNmiJGvG/ReBim4YC78m/d
m2472fsVxdJrLmMSmPcwM6xyKwvqZvTaK30wnr20vyy1VoeQlNxEYPTyrnag4vPLA1lSm7cw83/C
r/gp+uGDqLa/e8SPI3G8Nc3GwGIMOfxwLRf5eoITuj+QDxa5iKd7MbWbDmdx/W0ExCoGnf39mlkb
YfHZmCa9zCzoDULwSxN+TMnqRedrqvP5HeZ//7Aow1GxhrgaROQUZmab77sTunvlbr5pmLZxzG/7
GMaEjLH3zlvbEWuDLw7joFTCTGl5PXWnbTGPFgdHEn4iKO+O8KArwCXWZfMn2a3dAs4hST5txcVb
l3mYD/LAVswu8+ts6x3eBic5AZl21vfemQxZQpF5PuWQ7TSN98PnwxQLKIS2qYQbFlaaG90Jj/CS
/MfsYtxKJMnmCSnM71fNfHQuN/vHARf1r4BLjgS3rz2l9SmufmcRdjNJo16MnrZBMCfUfxX+/vsh
zwCoP7/kYi9QRSnlVtfm4JbbL5AHd56j2NMWANwtDsqUGnf0gMcf6o9p09156KqtUnDOftWP773c
LX6fGF7FM6i77AEeyG5uQvaXsy/BfzHa18X7+Y0XawgZlLTMOkabATeokDiW5Agb1abg4+R8WliZ
d2tlgbUvu9gwfRIP/hAoeLlJgl2JR288GLEG9RNT7elFryPcG+OVTO38tKK5RDFCYxkvjYysqMpi
fEvZLP1zjSOBGr5U2J7q+AL7cnCvjKINfdMRy36vTNdBuSY6Yn6tEDDTYK4kzE20+dfnGFUONboz
mdWe2iK4FXFTy5OCLNDLEdxo8ruu09JXv8DuzGuiVxIyWx6Sm14DSZeTI5gy4olpBg0kMnLyEF29
NMTwUsz0Yz+mr71g9XhzxX/ADe2lhuMfKxhPi5xJRkdUSbcd+UIm/mhLaxvq9xZCyFHcuwGao6Gy
85pwn+dPPQoTnK/HzBQf0z49BEq2TdJDpurb0mJ96IhNaKSwpriTU9jCON7szRFDYFFxU52fRn+1
yJW9JsvI39IrMvvtAK3ShDNRa/ILtV/JyXMQjkk92VL+Rx6VvZzt8vip7Rq7DeBcGkD/h9/mOPzw
Bf9Ss8gVNbyqUVqyixLNyIG/gS+8sRRlRYHg6ynF99HRUIHxhKLXsq3aJlrjCQgo4bFLwVujHpas
Yv/OZegfx1jEtCjOABhGjKHuzGN5RKgT5ZvJyW+b3VqH5HzA/vA+i1jW9m02JlgF06zFRtAcbXra
e2Mz30VkV3OijeWuCQGvjrmIXVbvoWHhM2Y+2u2G/Gp2kdEPMZK6bkmZyo2OwsP3MftsAPvwmott
hdmpH7dl0FFLrbmoULlOZjWOdvf9MGfzXu5WKPbgy0hdeHG5KjNtKowCc2Qjr93IIn/0a+8AW3Gc
fEegNRmS7JnykxHe1tJtoA+gG5KNQdEqjeSDbP7U0LPqlDVw2NdVy6ahDGgqgEnB4i8uoLFmcav1
Ic+IVPDbpgN84K+0/VeGWIKHjbKpZGkUE8DDe0rjqKdpa8FZ/3qB//QaSwy6l1dpj+pZArMEZYxA
zF9aVJvdMK8RMksCyNLtmB0LK0xvkjiu7iQZsjNqppEt+hUKDpmHgBWqlJtpAJ+N4QrNlCp4CIsy
A9Oa3RtN+trQ7PAVkAKh12wkb8xgZJtIpN/kGaaeqfxQafLFNPT7ML9JNfGm9IWnEe/HbR68xX7+
WImPoggNl5vRdW5ld7khpk4i4+mCcFYgqr/UxHBpI7lR6btNF58mzdiG3S8PiLxvVVdTeFJzYFzD
lTzcK3V7aUaDDZHLKS0EAQbExsAVpJZoR8NDEc/kI7hOibGZsPsuml1NAX9sntUUvnlgunPdSYKh
hoqbo7a13WT1zlOSx5SqehLFTg9GUK+HFzFTXNPMtnUkXfeFeRWg9i7rNwENLHG8ktOc0N1iSTSG
R2Al6ClUGIm3YyM5g4oQRiR6V2WgXeW9ecWpRvMgm34VWjXaSGYGL2Uh10eQdNN16lWyEyc0VQ0R
1nTVtREM9HI3i+VntbqVo2IW04fb9yu0bvE/Ako22F3vvXpF70o1kg9ZdVfydxEoe82/ksengNJo
0t9kXoKf37g3gOHiqudgQeuK08XYpFi0P+ujDqLnXkAnG1LC/F9gEvBpE2TzIO+R92eoA5iVCmcV
LZVCugsN9VFs431QV/tI+NEb4aHUm03nXcq5CRy8Nk7fB4+1HbQI+9zCYVYHrG4D48YAJWTohStb
aK5wfc6WP2+gRbQPxtbXxUxOTlVBbYLmFVpbKS3FrL9BrXEXJWvQ+7V3mv/9w31Ayv0hTQOiQsPR
0kv3RrECxfwa2D+/0SKwG0nSyn7GAJCCnLT6MxbyVotXwvoctb+btkUqagYRsqkzpdcPzY08HXR/
30fBxSj89NlH36+Csy+kIRMNz19FPGpxguhoLeqlRqiOpBIouWbXTbjTR+9/HGZRC5UrlDG5xiSn
YLotgMpV2eTIxgqCe56XL/P24V0Wx44UTEOZqQyCuu3WkNKLhLBbS69evJozrQz1fnR8WGhIXlV+
oirJCQj0TUEBrUKQwUsua/Ehbn/5ckttRrU9xBFCpXem+kkMX1DItqNguK0J8P/TR1zqmkcJ7HCj
Z1X2wm2GsYtPqTnUk//tGy71y8tGMstGnCmxubr34hQJbXy/UGv//mWQkfv6HU0Yw6giGaps0az9
vIvDxPQFIRRRNAvg7Pn0D6rfXf4AFojboD49qzIcaGIulEUgwcNOSl6FGviteWy1YzsSlxEdr8S/
YWS4HSJ+CCuhZpLIg61ljwLy3zosIMqeFJ65yZhGTQ4US4mdBHN904STM/3KRt0O8z84bb8qUnCD
1bdT5dGVrg46arrpjdlQwtVRpuyilxIxd7/HyMSKbK8y7Fr6lYNlleLhIfURo7Zwhda66lLof8hh
YTdR9aTnqY9lh/onozZsoMSbzf0b36OZo7Bg8i7CXDGSL42xvTR6yUZiYVfMx4XWj3Zu1acEmMOU
5/wQ3BHsZPAvg/p58IGX6U+C/NpjQyzpbsJWizWwgTJGNPp9UL155WkEtqdXP4T4ZyxmoCd+mJqx
mwEoBeu58e/HGUFhZHu9vy60t9TPH4xBdDR9cLowd8QCjMQU6yDvgHg2QrnNlHjn+8+dvq8pBodT
bNf5nej/KMXhh9yKD3pNXRShbbnJrhKJzME4qiD4ND1GFb7atCgFpuEfCZlTc7wMwhtf/WPCjgDi
HGSN06r5VvbzizoebiIvuS4B2dbRm2qi1ZnI26n1/+Ii9MKEXab+uKstMotQ2IDSA48XHwqQN6YY
3kVVGTohd1sy0wspC06e8JYiYCJwSJT0p3DDmDjBA0qxXtpdt7L2qCPFZRt1cq1EuhsWMg4ag+tZ
mT3knq2HTwbwzyKuDzFlfFfP88tGb06BL977GK50SO8J8X2bvhrGBZcBiFz3vUyXUI0Kd0yiU6b2
/SalMN4CN/CNt1r3njKpv0LeGwW1AIpjRfkQPZ4HJHXuFfmH3maw9JWV0PE1kH0uUi7ivypVoM99
ipRQyB3f32W0W/T012istsPmfOJzdJ5HghBHFwhi3LIrpSPcVElNI54MgZ3nnRIw/dhC2oPe2CYg
H3xVzfomkq8Mz9oo4xqhUf76pvJsEYwvk47uGip3n6MKkPIc+PiU0xUTbmTwZHjRQB3JW9K4q1C/
pddEdbR2aRMANNpZPyN7VkW1hBP5a42c0iq7Qj6TH/FIs4W1jkQ6S/bzI8lcDlRt4pEkoQTSalLo
1nsj2yTJvjQaw0F2MMGiBY6kPcEx6EJ9M6bma239qfQnJbjO69Aum+HotTikjxLiyfrvFmH3OJQv
k1jZpig9bSLPz+1YKp+FMcm3RR6vnQtnIHLzzML1h2J5xjlJLeVOKrsQUCDmkv1Qbkrc26uYzm7n
HYFE7lOP7lcW53/9kX5TQBYs6hVdaQQOZeruPvj1CmQ6KdVkoZ1Uy04elps4NR8EOERifI1fEK5a
7pQ0m7S8M/MfYW1uYipRin9f5OjI94IrIYGF89hGlE0n6ABqTT7g+goJReBZ/N7k49YXDdecTt8f
WGew2Lw/X5BLOCeWvhRn8pvKKM1mzE/DdnCbh1S6KbCmMRzK/G+KI5luUNkDLoFrTZIz7BwGNuYd
NdeH1KX2aK7pVVlXiEfWm+qAP1rkRumPYHqnpejb+KZQn9UaCY2VROBdsuPzVqZ/Sp8N10BEZ776
OaVSkkYGDWbr3t/PLqfhVbUJ9t1uXfzpTImUTvYsZ2/BSp21fz7vESS/O6WIi/JUbaft5MYXkZs6
7U/lWG6Du2CFz38OnGagWAFUSkZK50vlQk1GmT4lo1klNKeNkjppCtknutfd+GC+4dawbUpWp43k
OcvNzu/rlRvG+UcAPgzcb36O5WpS9RBYQFiVswr3PjNt8Uq58Dfqrb8DPbxrdv0zUnDcKffRJtmt
aSOeKZYx3R9GX9yghlzrfNLWEtWvzlVBks9WBQA4hN14iN32Yvj5/eb5GgKRCdFmsAI1LDhuixCo
WGGbeCrwgBFBKaFOHukqX8RFx/34SRyLK09bO/HOTbBpKMRdVC/R6lsiEsKwNTJqcaCDrgY3QHzP
FQcbvXh0djgMYjCIwA9dGu06VZMU2RWHfFFfo6Z/vXgpcPpQZ4JsQ+VumbNreplnUhrXJy1ANE0M
ttn4MkjR4fvpna88i536aZT5UP5wTxnZUmXuRfXJmk3g+9wJitKpheReDU6Dl2/xTcANRl6JiGch
S6imzVruMt90KchseKmX1kNIjyyx42uYvIhoch+h2jIcrItpLxAbZcWR3+QfDXwqbtNIKq2hLc8t
LYSqAEyxoVVTn7/Ah3eHOd3FJMY1apv+Dt6tI4n9HiI15bA/shQ7bXb3/WR/vbfwST8MuLi3IBkX
d2MX1KcBQYpEkp0pXlOlO8OMZAxDZ70gR8xxswiHrUn9pECk8TSpDRfMTr/ytQ6rBXzepnIrcppm
PVq52S/kSTd9Fb6alWjHIYjBtnrrM23/r18ZpVxJNGaFBV1bfugxTw0NKjD8UDjNkZ7txTWV9nMH
wCzGC3pI01W06hafERpgU/U1EaLelFxtwMna0TP360uMK+KtCWpm5QJ6ZmfSTaYjJlI7RFVoMcVd
xkUrC/zqJMsw7SY7Fx776v77efuajM5Gk/+MsQiztdzXYRIzRiOBNg8kB1OejYRyK4iE7fdDfQ0B
pjgnmaZuUIw3lucJYbf0o7Sd6JFXhzkxabflYb218/WNPg+zeKO+8bTUQq755OeTY+bSQambo5zR
lhj+9Zr7PNJiQVhV4A2j2jGSGOyV4aVloO+nzPjaEvs8xGInp1HQ+RmuMKdinApQS7m3xWf9Uen7
eINfLcyqZkLJLO+jyzZVpL03lpIrFFT+kxHAD0YkUwAfNC9OVpdeWQhaTBBpDW45RlE8TEP7YCXX
rQFd4Fb2rgNwZeaUQMHo9irar3V+icbMjit467cXVq3uQ2l4rYUq3IiKfi+INSV5JXaEjlS3G4Xp
kKdS5ehpSLkrtF5KYIaOLg7erksHnje1g1bcRLHwjFTxHTQ9IuC4aRCJ081DrZPUxKIr9adUlW3P
PGn+cIpGH3k1MFRy6OhegQ6fdJLz7qFV/wxqSeXjhwXTamXWv5xVnyd9eRUNe2Y1a6ZTwwVxkIUt
ZglOK8aHLGq3bbnWfP+6zT8PNx8fH44HVTbymGLCdFKRq83LFifNNwUM4vcv9fVM+DzKvDs/jDKU
umDUArtPQqHJe06y1+9//hkuNXEK5xA8rnT+sOwQD1FpSoj1jFw+kO6lJPNOEndxPaaqtcnqreii
0u5qt1a/So5EY/PMN9O4wOqiAvkIbZTPr9cUVouFdTKedF14GKPkDqlKjpt4i1r7LSZmDwF9uTS9
VseZ0JRR+vdTFBMi+ZSUEGrK2rwIJemvehSpLNLgRtRlELxnHRXqnVgrW098KXoUZtMHK7ie3YQr
6EZTmGGFdtNCprSCR3H8k9aawYVT3gTNNHKd1OhfD6hCG/hjYDrW2v74mgTCpkcW20/ix0RF5DE+
qAoM80rGR3Wk1pRgLawP+k3plXsxgUBr+K4qPgHs6bLL2j8loba36EXlevQqIKhcCY+hkm/TrEGQ
trINwHJh2t7VPQHdUKk/cw/2420/tG4vczlTxMTWNW745pUlZjguo0kGS1TN46uyjvezuYjny3h3
oK6FR+zk3/lVu9cLOjMoZe19XGEHnspCXbV58YRsoykovTRowsTDvqioBnTKRaEedT05hnl7PZgd
jSn5qkRF0m6s7irqnjjw7nUkXM1Y2AgW9Rcsol25uyiNwGkG5VKncGrGNUR0y5GKEGXoP1rXXWiW
uSsGgPr+jVfcWaVy3VbNoSI2ZHnldlK1bekhpsQzGaiZ0JkucqcU/O2+1PetAYfqtUS3K5LrTZqp
yDj6cOhrvAMqR8PZKc/oJ7bX0QDvZhIRUKP4p75St9gWbe80+oNlnOqgcCeuY1r6hInd3SSrN3CV
DlN4b+KRYBuNflklw6NiRa7mxWjWx8qmj7EHsNDD+X7LnTvpPhSy3i2BP2zp2tKnvPAq8YTs5I4L
o+3n+dEX7rJuJZ9cG2g+pT4M1IaaBTmoFnn5yg56is1jS+fkGI9v37/RmQv9p9rc/5H2XcuR61i2
vzJx3tlDggTNxHQ/0CTTGymlLOmFIVf0HgTN19/FOmemUlResbvnpSIqUtJOgCCwsfcy2uSaUMsR
gdtNKd75JIFefbio/ZPcHBPxJAPDUDz4nJoFuMUN3Hn+jdDYIlG+UIDf+0IbKiJxiKs4ku7kOFxX
aD7JLV15BcTzmHEWIW8SaOyhGFLR0tRLkswm1F+b/DokVUZEAhJMICgmp44U1Mzvi1y6491F72Fs
8asVQGUK7HaCdTqAtogMNzZ9FXD5lLczp96th4wqCsoogOwTXIM/P+QeKHODdW1/l0u7WodDTPAs
kF2fqc7MRN86iVQDqr2QsAIXbBoolYWWUIUjULHxKiDDxcRtomBdUWlk8aK97kb6SwlFyFAhULn1
h5WvG27d4fr2/Ve5dfJef5PJasNDAAeuwZBTkPZRRokSxRLzufN9fHCfr77AU1+Ndzy6rt4eJsce
Ml9EMfw9aU+5/xL3jZOKipP7bKZoc3tuUaGiwNIhB5seg7LE86gd+rsabNc+fQ6Kh++n7EbRAm+o
IqojqAgGk1OVUxWO7kbCgecF8mGvK4AFYvM2F0DKoTgDl7jaNNbpCqqDgM/ZqiOvvo9/a5Vehx8/
v5pM3LHbofMRXuWZTYonDf2SmrwU4b+MdxuHCdV1SPyA7kQnD60L+rqMGmx5A+AwUP2xRT4DHLq1
+LTRX03XIetLv0CGa1QKNAg43gW4myTIyEM0DLV2jsJ+e8J+h5ms8UxWChjeo9tBYQbYEr5I1Q6h
LuXc0psbz2TGKIVQPTDkQMpDdzSn5wzugWk9Uxe9UdAZn8vv4Uxud0Gly7TvgMeHkHA90ru0RbQw
rBj01ffYqnexq96TBS7ntn8Az6C14Enx/QocX6Hp63z9DcZ5uFqBSTXEfjh+gzizIasoViOD3RH5
xU9F6K26PLv7PuCNUsvnMU/W/FDAjF2osFJKCEn8DIjZ2YLZPowCTIriQGIHuFE4is2VH35hbr8b
6eRE8lOhJ0zGSNvsHbYtsWZLb56rWrlrIBHekNVIpxPfavsY71C9WwQvEDOWrQrWC/8G8/XzHEwu
SUYlpTArRnuwrEwkzV1u8q2xSBbG3nffqFsLax+B/UUz87RvKEB8DjzZUWW/lmlZj5NgcTvdBCvF
7WwsOpsvxwKi5uSrS+gCPkVMalUu7m1z5cMbhadPX2HaXUnVQShgEQj6oMu22mJ0vEhXuvnPGXzc
gHIi2hV7crK+vUqN0wKN9rsiN+HlDEZPrd8PP3AZAJHJd5PE5OK6ibZwn+1zk9j9ks/Jjd3aSqAu
AMCFAp/iL0RTaNbocCzg0l2mvevAfBu/qFtzjeBfSlrT9Q17LknGlRGUrelhSVtg6hOvl+4aoV/W
NVumCatsb+wD82KgplIOW7Xaqyg/1GjWQ4jxofAru+3R7pNhoyifRBbdE+BCtIQu8953uqyzGC5G
ZcSfS3VbyMxtssgW22qvlOkjeEYfcZ10ZqAEMHKKYIDOdetXp1uDbDhwigJ68VBO2TKS/Kia4hHe
yPb3u8mt7etq0NNLQ9r2MNvgrXSXh4obRaLrAX9bfkiDd/AaAJILDRrksyZjt5Lb66iT5FJpiqSP
dUw1X0DoYInykpmZwhrGSDM1uRtLB0bOGvpzo8wu3Ag/784D8wOudChz9Gr+FPcMZKPS9gdh9f0s
3sizrsNMX8mIchm1A5SIVF9aDuVRNVJ3JsKNB/UpxGTKMnUQSS3WA4r4dGskBWigsiVnKsAnpQSW
pewvlTInO87D41CLbyXjFYoKvQS85/AI1C1dFIoRWRAawV5RPdMu0SyjegSawwQAD0sPDsIDXRLa
O6m382Cf1cL3sxr2jQBnaJi/SqF4ElN0TIwBrjZRC5mVPPkReM2Pqob+D9yz1W0S6ZEjUKF3gqpf
tIm0CHwGxykQczh3DO2lV42VbxDYjKszK/nWM4ClO2yBRgUNVH0+P+pWoE3LBtrfhXW6qpV6gdvb
zO5/o6OOptFVjMmxQwOWhlwnPdatv2zgRR3b0f3I2gZT16Yv7JSs+2WCVsfMZexG+1OHH50GhAqM
ZqQvbiq50klZDXe2OxR/cFkgOHaz+xDn3AJcgdrOYvOfYLHdWnLXQSeJhhik7UBLr79rUEiRTlhv
4IX7g9MR6HyC77ssHA/gbLQqa2fwjuIC3V9nDkxw67Fef4nJYwWB2SizEiNPaL3QWtHWUKv6/t26
oRn7eXanj3WIlSaCdtKd5q3q2OkaiKkGITnCRFfTnlp0zbiqbTxPmwMi3xzcaKsCDwTDQPf385rN
cwEUIuqPzYnQNIYHf64Pdmv/k68CjF/gKjvteCOByC30ECwVdkPXuxIEH3NQuL+fwbkw4+dXYSJa
pnokBsNdFsG/46GvUUslD/+3GJPVqIgKLRNgtO4iaG2p5XOk/4iU++9jjItpkgJI19M1WWxyImpp
EmIcqTBsE+hmCWJvDvljAROnUQLt+2i332poisujd4FkTO98vlSmCg2iAX4QqCIOYIuVgG4kZJ34
sBTymQ8ZF/4MCQO3xCufGXpny2oMUNiclDg2kc8jV+gosE4kmKsRiDkZ07a/l0O7HyI21QHWUK8y
NwDrJDAM7iNvK0qCG9T6rkqzkwSlQYvJbegWBYfFsgJdMXAgHhMhhSV0SHD7V+ka1L0PQa8jS6gq
lFFycP4JifDLwLDKefwWlqi+KwJgZZUvvHVqCSOlWtkAd/9B0EywhBysc69ucZR4ablkhDyrwF/A
fFCzM71Y9Gm9HGScQVW8hiHOpan8YKnwxmGwdA7D+GcLeQUrqJXCNPISxX0ZaJlcM048gK+pL++D
vNwMPsxthR5tgIFKjjFA0D1iGbyqDQ4PtyZ3hEp7j0QUsklDD6PfbBH397IknEQqrBVB3UHpYUcF
AC1ZBF1TqdPNJO5PUf5IBrLnHCz6e1hCQAgoA02+o11lDg2EMOuASMijMwOgB2w0WqH5DrQQINij
8M4pokawO3gBqCpU06oQpg1J9eL7+U4tRlEfD25ILSsUeJ8lKfCKOVynKOZD7IzH2lNfPW7Yvhc9
w20lNbnq3+kayLhKNUj3dce43WboITThIchEByDYLu4gI8vdJNVOxCeWKjPYMRqmJK8YAZhWbj/K
KsFvEYfBaVQiLbSzAf0T5E0MgFvFh8HRSL/qVOFUwy6y4uWik8OT6IWHSlUeWwmdydjb1bG/EUXR
RkPQhrvGoqEcVgPErovCFFVmd9DQTzlmKXSGPN31TeGUBdi1Rb02xMrq0baU4twCK/Rnh65ggUS5
a5rl0NUL+A/dRzE3ey9Eq/ogtuGd3HoQXDAc8JNNoXluI+jT6uJrknBwIuHZFLKt0esmythOmWR2
nKvOaE8Ja0G7UZlVKMXToIweojka37tUB98lllc5wH2i9O6zM8DEdtRglnBJqNvGLCrY+xBUv+AC
gIaNoxQc1C8ZHCSALnxjoeo4IXniquKlHypoVVRovoKuXLAdY++1orlSHj4JJbR3W8BPa473KJdF
qynC1VBDXoljOSebcQnJ6SsrFZsG3NHxYAbdczwow1FYxYPdBGg/N8HaNKU+WlfRDnUmNEXhlOFv
q6JcGJligSliESW2q06yaN++GjkwelilJOk2yGJdo8eyElB71amLIhGE7SKIOtCFrvxE0gW3Bax7
YbAayCHn4muRwpMZRRXfMKySHoK8tQDEdj3/0pEVuH06gRsVesxYTxmHuInwkSd4RL2VpLHJoVQe
D3iKhbDxxPuBnOsIurQj0Bhvt96shWyNd0zwJCttNqQOkFEGuzyEoZQe3vceWAwS3OTCxaDCIFZe
Qq5y6WGOpMLfJAqxWymxazSlAz28tB5akLVu6mG7zhg8u6TBSrSFBMGQAf1cobqL003JA7sZLqVx
VzWHrEqsXMntWr7P8hpmPbILBpZlGGwHaT6cpPtS6VdFVmwA8YQ1kn5ok8KEn+mqg+4ReBbb0IiW
oXeHXdCScsFCzeLU0a0vAnpfoY8tJ2u5wZbJ+COXNWvgfJ8r2QrFfpuFuEnL6KjAbjpY5QGoaMpT
k5yU7rUH/dz7qL3WAioFIBAFo/cWQqO8Vipzh/gk12dmtGuoNLdUWWVJeKjBEO/r0XPQMMX0oW86
+L94jgEsmQ/J5kGGcWEF/GJ74jBTVGLDZfLeC9dSsxI7OMyFqO4kcBQrd1QZHDUZwBw8spFlYQhW
1i+jHqKbQmWGYJFE5b2YRFbfrz0VCsDtE9rXkmCYaSos1UDYwLwckGpg4nGBKbcMsNnI8My+ee40
uogKxa3k3AXhwVIg2ThoF4mhoKZEbl88Dw0oj/w+Zuqjkcp2HxxjQV+lDe4eA7EDrPwifAffET5t
Vud7aNIC28CAksTbRneptIbVtEn7F4/itdVfGqM2y37lh6cueOyldoVUCVbKF9RcvURwgkBxw1R0
KghU18kzTZtLBh5SOZrI8idRSxZKXtq4eZqe6N+TuH5PeXY2hmIThi2aodVzBtB+pQ/3TeVExosX
LaivLXNsgHlRLCl77ptjkJOFR0I793CaDZUt+BVayMI61PljLHf36NObJEydMFGXQwN4mgiSH7zW
KrAfc0G+i5LCqcroZGDjqeA4V8QvLX8KRpW7AJikTtr5CSR6Sn6g6ITqkXfopGQVpXd5xMD8bN0S
kpcKO4kj9ZYNez0fdc88LzI5CN5gjUD5W2t2ZNQeqLBSqGpGxmNTjNuRDqXY4tTDIgaFn1wDunh0
7NIbV2PxhjBYC5OMLVWu2o0OamPFgZ5ohxUNaxAN3sMAWrB+s6gqf+FhZQFR7fisx0ui4K2W9qFU
+Tsew8kjMyqglQdg4FUKf+B+3/jKoUyEi5TCm57qUo4nIWkWpSlwKOW6ZYoH8SUZ2l6ZiKfpoW/N
N0WAs73r4RoUlvoA2HyEb3Ewgjde7QqsWR1KXA0Onya3W59bPo9c6KibYUJOBpx67LqTUd+sIgyi
SJqd1hjIbLL+HciQi+rHAhwnkSv2uuwtWV+CVghNQMhOj0YQ4aCaVIj7ZcXTN8geiHgB1L0EH+6o
wk3a77Be4yAtFlIMzCWu2fgqiRA6PArgGBqB0h9DZOqYqxq8uFn6E7bCsk1IkyyLupGPUpuM/JAz
kiDRpV6o29+nqePt5yop/pUaQggCrQ/0QQG8HIs5V8l9Zsjo9bOsOaCttWvUfhGHR+6xhd9r61hk
G6+pn7+POLl4fok4qXVU0EoNcuqxg+L6y3Str9qFsRY3c1fLaSX9zziAM2tjzk++yLQEasUgYoI4
fKEdjMNgF4sEjvK2v8IhTRawlIWjxLxsI7k1oVdhx8+vJhS3asUPNIEdolW1EszaZRs4AwKoHqNs
PzvIyR3zyyAnd0ydVEUmg09/GJHTwIcQx18zswbu1cr22Dad6GOuPD+5Dv4VkuIeIcJv/AtaXcp7
3U97gx1k5Z1VqhXLmcXm7mrT29M0ypRqPxgMcNQeT4+xFqJfmaXJ1XIUXtOhf6GMJi9VB4kS6DRD
WI6UqFMfdMGbeTmm1fgv32KyVpHWDxLKjM0B9yrbqLuFgkVTlnvfK+0KOojhKe9w6kpgYGBrbaAM
+v27cmuusWcY8L0dpRZ+zdLVYqJaaMSdXDYHPcTVolp68EIpZq7FczEmVQSv9ALQeYLmwMOtBB3/
glk6rCG/H8i0uPZrJq9HMn6Lq5HoSlCrnYfEK4IqIi0jiwro6yC2PaT1iiO/YDBo9ziz0kQxNdqt
9AEwjARcQ7JL6L3v+zPt85tLDJQwFbUZQNhQpZl8JVFOiVSw5hAjhev6csGrtQ4d+QpCz1UM3keu
7QLxILIB2sejPG+zUSAH/v3E3NoNDSgUyribg1ZDx8+v5qWNMsHgfd8cIN3uBsJrwdq1n/7w42da
XkLvDeyqmar5rS3jKuKURVzUetWBANYcoMKzrqsAShDd3KC+jApQFVz00FMHHJ9q2mRUPWwboyr3
46Mm1D8aECttJax9B77UvgXzhtdY4cqeaRq1CKGHSpED3JmbNyLDRVsKUIIcPH7JvXdF99YMVy8Y
nSC/hb5nj5cfeXjlf6RSBpm/c5VBVNIQwXYSVwXQ73GZWQEYdhow1FJauUm7UUMA44RLVvu2bzQQ
GQzlx5xlGyUToX4hLtHxszXYWKJGa+XqYyY+qRl1hxKJq8AsI5Uc5qEkDELsIElu5/uOKLw2RDZH
0/GgS63awB8d3kiemSGX3dDv91F44M2d36dvvZq8R32xUSWyJIN05hKExouiwY0XVDEfi5z56b6r
IOST43ImV3gV8oJd4sQ/aSroZImBOyht2Y7k7ZJr/YFmsZuI/D0aoBRkEKfy5H0n6mbfGcOyHPXG
hSSSFyQIY0ij18c4Ch5iZO9goWYzLfove8f4nEcbP6xeZBDK5DlHbZWAXuNFR1aehuEjA0fab2aw
E1PCGVhmn4JMU5Sy8SjvAyE6CtAjdNXHegebldfgkbzpZrQUl82ymSObaTMDo5ONX+jATMVLEh9b
Em54x1ya57aeQW+TXJAJo0pWYrkB+iqWy5gpxyE5S4Ss9aBYR5p0TBsklQGFTlsOZZShMD6iQtpL
bb4YYMebRrEp0lGZz8N9wHuE0OJHiNaExYVur+YgzTDN+JlBJb6Ks12r5SejVQ64RHjlqwq2Y5lC
IqSS1j1XToN2ksQL96CuHz6iiGSNQge0fRqZgWoc2KzeE+O1hFeBoEh2m9entMs+WnYQYflYoMpj
pxlnRyRQ2PZV/cOL+bbl+o9QjPYkwt/J+Qr6JgdU0O4kjUFzQBsSq5QT9C7z5CNXdM2S5sxFpsiP
L498kkRJoSCnmoR1RXs48KFwQgPD5kG5ABeUgoq+7FtIhxD0VKtR+eSdGh+0xz1pbQSnStywzFWk
2Oao06Ts9P2GPbcyJhkXlUDq9lCDO6bGngKYJ0ewYfXmZIS1LyXbyaKfnMopqZVBgov2UaXySiCy
XRNxITDFTepLi80qFbWFgJaFQavKJMobTcEbA8+/9zMrpLrvDnJfWXnF/ZWeqJqZNCjHyIP0UtaS
stX16KJkZ4KiRCTGu1pOXTglO0EJ/Zm02AjRDxmYMub9zFAO6GGfnfqvPF8PJQqECe4pEKmtgsFt
y+Q1xsIZocUpKawIvTNtl0L4t9Dpjim6nbfaTuglajLSwMgmPEaKB2+1/MK1wCl85SjV/UtO4yeA
3Jy+b5cJCTZVBHRyB1ZeT5aRrK/gDmFznW18vQF5mtqZ0u8TAIlrfTDbDtDUBNWqznC/f9BTNMiX
RTjJD0gcqjyiBja3heqKTr5uOws8INRHLag3g2dlCjsPdMwQ2oftutwom8yag6TcWG3wkAWlTftl
kjoFivaexgCAw0HqSSc0Y+G7G1s+MrSZoY6L9tMtEL4x12EmPbK2I7SCeQe2O0sCPc8cHeeNPbcG
S7UAudqXtmR5ZrYewT6i2zqqB+rcrGbapEEzTvinbzE5TQxvKNpmgHx3a5XQdFgmC++p7FyccjY2
ShOe94oJiSc3Os0hCaZY5GlofXIN9uJaqj0SxUcDTgyr2g0OqL3ILtBlSyFy5q5QX1KwzwPVJ6fL
YNQDbwxEk7y13td2DCnq75/o15vLrxAg7AHwQpDfThYvYI5JB3W/+MjseD+qWda5le6AXnFBxGns
WY29CejjzwmE4jBa6Mil1WkmULSGj5NBjY+EEyuMUHz0en9JB9QLc7vTUrvVnovyJJXdzEhvzuXv
wNPsQDFaFOQqPT7mzZsG56eYzmGHpmyX6dimyUDvDUOgZBgbwA7VQlpk9sE3lfZk4F97gB0v0ZEI
mAw70yyf9GsZY3yQV+ObHIViFakDlzRMrJucAYT03GLRXaB+CXiW6R+10krW82WMm/vOVdRxw7i6
lvhS13tCOEYNOifpYlsqf0aJPHNPmIsyOeSERPHRUhqjlJEZNyfV3wT54vs34cZB+mn+Ji9C0nVd
FQVYH4n8XtWYwWOW/Uzpw/dRvl4mJ49p/BpXExbHStanGoaiuIFnig6oBOhkxAALymuFQ7QPOvf/
Kmv/y8KcdLR7ImspwAvxsXbiF+T3qdU/5BaWJTpW4UOJtQmKUGd6h96u70Hg94yZl292dU4ODs/P
mhpK5JjdFVspuKg5odVZHf6FMpEF1KIr/N8X5+ScoJBhVQEUio9h+RjwPSR9xPQ88zxntpXpLblO
RBnSu1g2oz5pJju1xZfdCWJ/yR5L1UaDM0bX0fk+6vjFvxzDmoHqIaTRIMMweZ48UQKtQ8nn6O3Y
Slr6u3ahLuBeORNmCon5a938jjN5aoEGAShfQxwNmjRo3y3JcRSvjg9z9cm5AU2eVICLbl4aCDTW
eqUlW1IXYWaBgFMc63RAv+4TV29fgt5pSmARiRdBWqCjnK1G1C4kO/KH0CoeE9wSdQuGNoJZ7NR/
436KHeZ/Z3MK9IhZKDW+iODiGkgSaA6stU2w4IXDzMox3GiDmuGs1Prt9fk76ORYgCdf3EF/AC9e
YhWr0Rwedz3+DgM/GIv0y9LbtJc5kPj/523/HXRyKvToc4pa9mu/yV/oNgEuOraiR28BHX9AlLNn
f+Ffvn8l5tYqmZwRPhZQLSqY3fRxFM4I19kFDXUnPcylMPKYdX1++xQN2gYjb51CmXOKkpG0NOh4
zvhR0tFbbLViG/DiPtLLnRGVb2rtQTEKHgRCuipAa5XD8Bz2fAsTbm6KYitCiBn9Y0qPKA0dZQFy
rTDXykypTIBIMSzetQsSQgeiBtA4g9NZoPt7RXytQtxiEjnHjg39CqdX4vbP1/0/37r/8j/y459D
qP/x3/j/W14ANeIHbPLff+zCtyqv85/sv8df+98f+/xL/zgUH9k9qz4+2O6lmP7kp1/E3/8rvv3C
Xj79x8lYyPpT81H1dx91k7BfQfBNx5/8Zz/8j49ff+XcFx9//+Mtb0CrxF/zwzz746+PVu9//4OM
5dL/vP77f324f0nxe/cvaf7y5ec/Xmr29z8ESFn8TTZ0edxsZVUmYxLefvz1EfmbLiqjVALEcECt
wkfglLJg/DX5b4oMrzFjJLPJ4Gtjj67z5s/PlL8BxYmPoV2n6CAT/fE/X+3TQ/r90P4ja9JjHmas
/vsfk4UPuTBotEA/AaX/0d0M3+VzRiHGYd4LqtqduQLoR1fnKHbwZVRKO08BTqvq2FOtPgK/aJi5
r8/lM5/3l6/RJ69dJ0Nda5BodzbqZaQ9iRF1lMpf0+hBi5nV5WwrKLh9e+ihiRF6IcAJh5GVx3Oy
pJOb2dcvQj9PQ+PBIzJsle4MQyGHOMkiAvNm3UAxTVz22kxCOknjEA3OfAp6hiIBrZ2Aj/A5GjAm
GfD8Q3+OVvpasiUzumdLYYcUHyJMxW723vllmifxJtt4XQQNIQTxKEYHWM5GMnO3f1LeIBNsihtv
X850Pcbp+r3JfR3gZFXJQZSpMOAczoMPEA6I05FwT6NZG5Lxz3wXZrJ8iAjvhtjj/Rk6pAvBVByA
5JQVlCRdpKKH9iKtrl7sv96eT2/LXMDJMsHOUaThgIDqjm/5/Xj4MxOd+Z9spAr9qxylr/M4yfdL
0WgUwwjGhcJWtTMagUB1egX1S6TbkiU7yrLdzB3Af770383rJEPs9S4Fzx+vZdrpb1VFNLBo5WJR
cWOb+9BSVIKNyAGh5aLAgDYEgFuSXiQPOBao4TqJaKDg1m1EUu3LChIdJcsNAHuyI6/g6htnH31G
oTGmn5AiLkVCHKmEkF2uAH0j+PUGsqgH6qP6XEbJna5mbtQ0l1SoH3qVlmbVwPlUBUwBMqeJm/XV
G8+qRzFVViPsU2/056yslpU0vIQGQBNlWbwWXr3NtfxHTpjokFp1IAOigElYv3uQQ7FJHN2lavEj
ENJmQWutWIqQId+lnYHCZ9fvPSl40zRpncrlrm6Uh1z21lmmHgk4vkZJt0FPbJYMu1wwfiQs/CEb
kBGtU68FTFNcKbV00bX03fC9N/R/YGoi1C9R7f1UJS9dqCo8MQAcXwV+CyEuSiCgHVFYvHeiowc1
FMQJmtJKgVtAnqxQsIYMSgZ98ywMVo2K6mnV6Xbm14VTSMZb2VaBC5tmasIveakCbmNVOuF2X6Jk
obdxa/XA5JhdWj5EaoAGABG3JOseml5ZGGkjW0aB2ijrXVJoK1AEIRkbBau+KJ9JJpwiBsxRJZRn
va1OgyAL0LioTmFAt7QJJScxKkcTCCrmcvCEJtGijYx3uKHdR5ztEq19w+Ch6pCXayMC9z2t4TRZ
ytvQFxNIn6PYHDJ5WQKI2RAOnhPATB5EasPnwdvgQbDA/wiZcKgYTqdBWxZGv1ZUAX1ceKMLCdwy
BmEBac1V0Sn3ftvvghBwHDqQQyy12FjDrLETr9gHGR/gOdx9xFIA97VS9d2yoT/bFKINkQC3XS0I
xAej1xjsqDR+ESoZdUGaQA8CHqBmMjAbnj3hSvNzdUU1AR5rUluD4tVgvRZwwqpEoJZoU4rmUOsJ
8FJQUAZ2tDBrsUsWZQrsmgdjw3ULfk9kAGoH8Jsnlk9CGyG7Lskhr4yNKuegdmnbRFNdPRAv/gCh
C0MMgOoB5nfwhFVWyrCx5O1lqLGdZxmujGLKsRzCladouxrSGCu/QMlIIfAM0yhD01IWtjA9Qb1e
A/Kzq0o3hWYGVaOVHNeQdM2LZUYbm4JcbhoAy8AfwIpC8iqIaAsF4PgEEISGX2O9HYj6QPFonSCC
mKDnQ+JeTx4b31etHjqdai4BF2w4RQdoqJqjGQtdXrNugpWuDVuBlo4sRsta49QqxMFUkwbO4Bnu
9QmVPqBtvw0qmMIUZLBaH153ApoxxPchmqMUukMp/J49ecCqFsqXopePiSa/l7K4bVTAnHx48Fqp
DmB0nv6ApcEHN/wCOLfkB9JrOj6Ox4jxFA0mTXZSyh5rZOo2a+QPyqBikhlFbOmSd2j94TFk4dng
ajiCrgaz13oDYHAxfobozYtQDpfaQxMNBsbCiN7cQ+nkweuCYaH5PzvBTxclDSgsAUTPFqsw2w8E
Vaew7dpDItLdINMUQMqY3c8cUXNn/eTWnRuQDNbJeGRsOUi9xgUSM6Nc5325qix4Ua7mbLFunvUE
orO6iPQWSeTnZCZOWTg0bQsPBaUesftk1yb6to6b7czIPhd//zoMoZYJLQvFgCzoJKkIe00Thqjq
zhLzN127EdtXGYur4/5ofQ1g9NZTU7cHu2wm8JgefTkOrwJP0owmjiPsdqF47tfSonVH7BPQZC5U
snHmz52+v/iE30Wb5Bhq1+sRyyXxPCqfwtd4wY+wCFqpL9B6gLRvYuc7wGZjmFSVq36lErO6q/bs
xbegTGQ36/RS/muX468TP8lCYg51aInhG0Wr3hkLOdWvCou4mWOSfk3Dx0T1aqaniQe0QSrIiQxn
cS0vAiv/CF3NNdYA7y+VmYLKzWULbT9NU2WKQt5kmutaCjWYoHRnNbk06rFGOjPbYb6d6INzTCD3
AIrWVMHKE2kq1l3fnRW0s4hVwDOuggO4hEQfW9W/6mX255NSZXD8FGhvQsR2MigWBZXXQpz8TE1u
j/xqH36oim2gHdMv54QzJsIdX6NN1oUoxYOMgw7RDhz1qOhJedSWY7lGuisNpMW9nS/aC3wdAJCZ
bVlMuvdfo0/WiiqAFKQnRndOtuoaikuOtk+eqrNkjkUq9aydhhLdRJA5NpCUYyaZAaXc2mdBJh8v
8CjKG7+W8lUxsDbChIk8ks4xlKoZD626v5vZd8Zr4HQnuA4xubYFMrjhEByTMEJUgNbdBh3yM/ml
eTb35s2NZrK3yhwoY6DP+rNUU0hqg55rpv4cVXE8Cb4bz2Qf9Rqi+0MWSueUDJkT+2KNCre2kmqO
VigBobeFUWzeydAAFkizmJnNcTV+iQ6RZdRMoI0CqAk+v3pgQyghtVNZj3013asWsPdwVP0oHOE0
uo5HFgCArrgJHmbC3nyIV2En57FehCLazYWIO2rrwHnU6jbe0nAzJ3OFuSHeup6OOtL/M8TJUSyh
y6uFUjrGgvEVnOdO3HzLgDlDh8bbFO4c3nL87t9M6ZSzDioLoANlIp2Vsi4sVmTwJUgvEmlW0AOA
9D/jh14tTt/P6FzQSfGk9fVMSAU8R62ULVGMcG2Cre+egmrD2EPVJPb38W4eSlezKk9eQzkock8c
+v48iioLprQZOybBsrAgkOLMxBo36O9mdPIeFtAa6LMIu0qHDrDi4PJkxzsNR8YoghKsk6Wwmi1q
3Hz3f68aefJaBoZSwIcDMdkb7qKPqgUImA1IoHhQYRMw7PzFLAbj9jNUYKgONB+20ElIpcgBe0tk
1FES8FVs3VWcbok9x19lm9FDFuKF2MBRfAPsJX+dmePxRf86x7+DTw5JuAkzpmE7wCFZPiKxR3YF
1zwZ/UxkVNlPyJ/b2J3uUT46fh8ZdgwzocfPr/Ygznt96ICPOgdG/1MMJIDOAfwGscpUDBu7om4K
YIeatQ+MVdOpO3VUb4JkemMFAr2ng+SUGVRUQd5Ee5AIvTW0mv7uC/K268LnhoL1GATrQK+WOhWW
bSmvxCARTfBANz3xXnS5OKdFu66KBMc0j3s3C8AFrbzo/3F3ZkuOYsm6fpV+AdqYQZdHQ0RmZURo
YOYGA4RGhBAzPP3+yGrrXZXdp8v68hyrqLQIiXEtX+6+fPh/ayjP2ttlEfWboau076YMKl15lRfr
vKEXr5QEUpOTFm3OXQlfXCGkimxU3xcQ56zFy1ldjqpu0pl5Vk7XFnrKKq++6ufzxz1X1ZV8L+ph
3TZXODiiYvF1yaV98Xh+aDlllrLg6+Zj3RT5V95HWIN2oW7u0li/0S8Gm/QVahWpo08VjJHn9/sF
86SwQ2/F226o6FoU9Jv+BuHKPlIGEfwY4HIi00jEcRLWSkc44j4a9zUBlcwYG5A6hw5OjrkmeIIc
Z325Dv7YjuV7077ytTZSz3cHlfb7+aYN0LKL93fE9yhEKnX3Q11AhB5Jm9EQ6NXsJO/5zAPpWX2c
i+m8uakLirbqGz2DRaOBBgp72m2sacCD2fU2zUxu+crMIdTLjc8+0unTzGvK3/T8tRpodPutoxMH
+ph+sb4Xk0L/Xk6HqFbVGxBqH6vbsxlpI17YTS3T2Cdq78azmlbaxAF3hXh9E+lu+ShPi1Fwpdfc
M6lJ7bGAZ5M6Z4FWpaakPUojmNVroFlfh4bm6m5Rryk83UJF7wnqcIyix2VTaNGx66Tf6lGht1Sa
lpdzvRoLCF2AhfRK6OK1VvpoCP7R73R/LV8SvUvny9R8ddfrN+EMh0wu0zWqn6NiSTCwHCYoMM4t
HIGKtq6xw8tHR1QiqtmwX4bX9qIV7TuYGBIRqYLoXpQvlk0LbHT3Yu/fvSL9a7qDOvAY7tLqdaEZ
g826tjKkQdoU6h2m1VoEE3WkeYNkcPFVVgOxnadQvOkitJgvqFyvyu1slVFLhKJvO+jqQJkTBMI6
ZM6GZdnD2dEpRCYjoVnrzfXLyGUYPIkxLmF2vb3LCh7txOAshSsb+KbbV+c+vcMataYsEYDk9r5Y
kV/b3TXx41pFuztumzxeP2tjCl46RRrV4wkWjtnZxYVUnDyVvBIwd3c6oRaFydA8Kf7/z/rm324/
DJG0E/WqumYuftF08lT1jTCMIg6k9Kasp2/0m9Fj/xPdi+zttyj+zzf8d/qNfMbcC8WeioLtX3ys
Sx6JVXnhhrRfzBUZFyApvpdrfT/i+jx/u27MNY1mkDei6Snu/KIA/l18U99m1I+/cml/KU77uUFQ
cfSoEpvTW7B5/FnZmnrZi4UxKLw9ntdmIovcsm0/r0SqZP67Yrt/udnPh/mDZq/OMPUCeQCppQy7
lqCveumv7NbsZ/xitwh6kPiDPwwOj3/pJAFQSX7qGt0I63E1rNUVGNbfdBrb9Df1xz/y1P9Ip+5+
v+4v+dtf/vz/NJ2LaP5Bqud08Z/SuWAZXWvYSeu/fa/zuDj+MbP789TfM7vgzf/dkICSIHNr8s//
Jnbnb6CCkoH1h3mQGcNB/WdeV/y7KpEIhvsEL53OeR7ln3ld8e8UBFDiwQSL4POD3P5fJHbZhv4S
L2O5S0TbaLgEkYM1qf6yGIEibihTlKVvorE6x4BDROGwVcMuOCeS1aRRXJ/U8ByroRg+XHF/uy7F
r2FnHMUv0Glpad/BcXbgmM+r25741rA0Cze/SAd/2gp2l3a+Zj0rECYgGl2Nh7s3+Z0P95h7dXtv
cTTsaSue6vgaG9Y5FvfDNqfJN3m4aEQaoNfAkfggDZ8m6xFLFh81vmKZjq4tF/bgX72zJx7UUD60
pz5fYi6GlPNbb34HLRVPbSzHxnZcydxisPs4P+onAhA+rNaiU++v8d38Mdi3oLHGGEY6Ne52w5E8
tw0Bm+mqrkBj2OF2bA84IKcx65I6lB0xe+3bO1FTLakzzSMwvfBKoprlOnLrUPK4WMhVoImz65AD
6wzURD9fjw6YbY1lJELSbS8BOPKDdfEvqRnLbs07alBc2TxZ91116dsJiqA9dDsOtuC7U9Zk2vT1
ZMuLDR9vO1t0Bf+KB+4urkvdNbO5SQ1iqOXluHgu64NCYgYFe5TI6rj1nruB5+UN9vjVHCd11X5d
v90CM1bdye523ILGRasNTbDfluPXMxS8et9YslMFtxQ43IWvwnd+ugS6/ka3cHmkt+MSmCeTBvaj
Kb/Xj9/yQGZ8SwbrFghXXp44Cx2RtM1xz25bzW9jyTE4KZKt40JRtM5QdXZ96OPRYVTmIc6Xqtvu
mRCbE7ttfV8yKu1p/u4WVBbFps2W/kbDv7sABd4CnsvlDeWTeLodcZcenrjvaC0HAXsmg17ejvlR
oiomLjBr3RLHkFMJT15p3prHh9/LY31oju3+cqVxZameuOcjm5FULPU035nhJSV5j42Us3ga9TS6
km8859OldDEL5d2T91F4/7p/5dzvGd9jnRMrC/iLyY5cqF8e4Edk97BlvLXknoFydYD7Df+i3Yuu
GANufTu+YmR4YdMXdnXvJovlHEcn7s6T3h5wBS4p52SoTrzfI25j8STR77EDGUdKyUo84jytMxzX
JrmYS6AW2Fy/QiN5hooHMss9hCPFDCJbvy2VBGzyZtuGhic6lcVT9FmfPcKiAN9zdBblWvCQW9Hp
HVosxPvG8BaIQ3+QHebQptTDUZIuGeyaoOsXS6VgCJFMp9nWB9lF8oqj9jF+iQ647689QsqS2tXh
LR3vDGtVLFkXh3avuqYL+sKTSWZhXZjK5giFIxJYQwZJT9pedVTnsdG+tdnosNIqfLJlYxu+ljL/
1yVjwsW7LYJM8GLktoIvz5rgFSspAyP4AJFcmBAhrWPBRz8s/IVPNz/jhajRh2KkfChrbziOjPu0
Vbgwv3TAuqf3REXpVaCQwV+GZuRf8D99za5P1xhJ6g+shDqeSCHyOSu63tON5yySgUF/7XmYFCAz
biW7EFXyeEqKmmNtskYDBukWgHwEFoTkI6iI6zyvxYY7CWzqgVexaNriWbgvz4qvDuNn91xO/iOe
5jUg/BBHPH6AnNB6grwS91d3QDtOO+GoBFE47e4x6qCPG3teHlz3EuQoFTkugs7uoJOzzYxl3OwY
6mbXbWekgZL1dzl2H1APnMZhjcQXj7d5XkAmqeOaYZsvpM4ySIb6yM6YMeAVeVQGYf4BXCJVcYv9
6+M3RjvVw3nsKBDHWtjqqdE2s94ojtFJkSld48A6XqTMXwFxd8emYP2cNgx61K9r8fuDtcS65dUl
7AZXApqJY88u4ybHzB0r0RYCmEdV70I0KX7Fl0A8ga7hqYcrA3V1IwdJmXaNX/iGxRS4xseQnl3Y
+Nxpe3Yr0ESZnZAahPHw8sAePwh2FPIZZcpldnYXdn9q7Etwjx8J1ieYtlKKMUrvDGwR9F8sz6s7
szpnT8sI1INmc98OlQwTqboRfry8G285v6Hi84I8OA1HQsrMivSM71Efkw800yup/NJfIFxDyuga
9rifUvUg7s+eGb4StN3Tu7u1jqSxOlmmhq+kxvdoxdMAXnFETLq08B/5st/Ps5E+0TV5wGQySE9W
zUhxlDclrDYFy6XaF7qnbHAIoJabrTr9EV9GQCK6T7pUPc/GVDgv9YDGlwzF0HhnTkzO2MAH26AE
gtazg5YxP67wKCQ7WvgSPbhnimcG14zCb/RDsiBUmxlA1z+WrX92qkQS+WBIcmCTsCnEj4flOcQS
mEEDp4XHJ1LSZygIdNK4u2fnEEUszbeu9/UBq4Khcw3oZGYD/YgHqw7zZNzK25s7WK89WD/9e/t+
q9dytL7HE7O2sAy/s6tg7uv9LIPhuPD6Q+Ri7FvUmZhVVk2n4bqznuHAsBrJI8SWj9m8IESHC7Z7
jq3De9hZamwwUua6uUD4yrgVx8uxPcHlKvn8w0RKvgbaAdKGfzMBJ3HSx3k9s5gRCGVeuMHgV8c6
ywMk4XJsuqXqmHEfY7FV9x72s93p0G+kSRzBb2PTbazBivBjmh3qJpBPs6W63TDpaN/98FNpYPjQ
mIfGFrxFUu8xtjIJT2xeZD+z0gKSoN1XVmOhyxnWZ4hSbrOezhuGus/46xEywLR5J1rC/ammSJAN
M+BDJn6ku41hDXuH756ryUOAatwDhmZuK4CnwAKhkgZgjuUzhXbhrx636PXiSiC8vjacIExr/uUI
2DG54ejU4fhlCKs8jVw0ONw7jDEWQXcv1GRXK9nhy8ESneIox5JAZccyJ3P0CF/8h5JV1x3SNiXy
fTM67SxBXB5ZLjmFcAtGYofNSlqeA14R1ZGxHrNHM+DRPEPzubqHi2SM5VN0anZ6Ri+0LZ6m2Taw
mM/YjT42T5hmBwKxE4z19eGSDlY7j7GPL1EySTpTghRcjvLsuPVxxXVme6q6sCfiGF6xrrbhyQ4w
b4PV4Me18+ziZz2zu3PuN/eMUVY+NRYZ83nbnB1A22SLv/td7kX2HQRf6xaXXmQNey0ct6/r8pop
n9es9gVnEerW9di5kosvASyor39MJ2CCIVIVdy0PtNOt3ldTAB+NsEE095dYTKevaa/a02k61PPn
I+tG3uYxsUPlUKc3JEb5LL3pULnT1z0zLelgphdXTOm4BV5ftB7y8hIvQsERfdUafdGq3A0wzYcW
58TjhqnoTwchlNPhRGQrsi+x8tn7kK4Exnl5iw+mnbuyrVoEUnF/jFC25F2JibN1SzvcPCW8JXki
fcHhyevs9WZVJM9MD5R9vzt/jL4COdOSn9LjH7746IMiMQ4QppwzdMyUaLMKeazM7+bRcCRsm/fM
EPvOUwMwMn6eOzqDJ+7gOkL/7vSAKB1qjm7i3C3ccXeJpUPrS1+jb/pTPFoL9xEApPbbje73uIzP
wRPdwop2dT/6cSvWw1cTLlyNr17B4PZk+Q7nI8zSt2Vv17vycG03YEUFtf0Kegusr3hyO1dzWnvE
LU8jn5hhc9A94bbUE0JOxYGjLEKQOe5XCdSrdqq4NpN4xeoy4rU/nLr4EUACbelJWa66uDlInz1w
MgkVsLI3OFU2Of22EFdNbPoi03wCN6nkKswI5U4wX+CCzJ8oJzOdVq8POVVTsIBubuPK1s29xeMW
+N893WsE+MedvFMIrDplA6IR1Xys+g2COnjagdFjWCg7u6Gj7+FLfjNJSJRLAqrK/prpt03ty5aY
lnHlKYfBXYBM+KXsZQSiZ6Tvx8hX3MGB5lmKa7+JQS1Q3PtRc0bLTPKwxcQEJq/ut1swQc6rzpmy
a9Ac7mkXDgT+nAcr/rXsE+h1X2gV9JoN5TwzFjNHitsfJ0fDea6XIBOfl0rWZL1F7dj2HFAqJX1W
h6eyvEwbCROMg3KM0urQZJew3uWu8intyxMTSnFjzCxBQHbst+pHu5vcJmb2ZP+WLy9u3WxUPz/d
4s5llooY4dmLPpVqRZzHIEC6ZTychhP45Wra4anhKsWRfw5UX0/z2LTklMUKEbDuM0s8Cw8ynUy+
ZLbay2Z6rKO0Rc2756MxLvlhyZ84hSdQYYB/rLgoa3kalzd9ydEAuhWx7BcQHD02fMcbqH7vc7VL
jBqAkXff4Vlhb/wKwukNl+pcIeShLWU/ptL+iYuZI+DXoDwwioXLEagYZg3V4fOOLZer2JtDiePd
4omlQuXkdx5GTqdTSxAXPSKmCg4dSqRw87ifz5L94SD63JcvahDDGJd+1/okHsXdzR236AJf+RR9
My3dGw80ffG7xb3FXXcSnPw0bh+47zDFWXcaW6Q1b/Kp+uAxNtygi81U989HxNythE0ToytfMJ+n
Y7U2qvk0MR1RSrp1/tjpWw24BOvlK1yUJ+JlzLT1uReqCDkE/MUSnGHfnPimIRBgtUERF0nuqugp
wUXToXgW4cWTUwM1vAjHlDObk3Sa9kWsW8rn/NK4JXYZ37z5rq2P5pT2qLujno7B6J/xrlye2c5j
juJ9Zb9PFw6Dw5OXLsb5/cVYNFyRJQyikH9DJG8xQ4W7cZB9VNXpcmpOhceUpZek94tEtxhoHR08
S4BqI2uixcKW9hBCofxm+fRqFLdu8XkgYzJqX7c6FyFFRMGXscwjqntcjdv8skKzOheecQxmxQh2
8AsVMe5wy1gNpORc9MiAHk9lVrO0B5GX3dgsqUIo+uJWTW9JZJm2asvWUCE1Fe8Cooi8lfYIzVZw
TEvl5iO6uPCmL4xVwON8aAdlVujRsfFKD03Cjxqg7uV+/uEXrCXaKMGgAAJZ4G5G9pW/weFICnFZ
TeshubxdtuOOY+efw7hTA57Hj4737PGaXRVsz5PNghPZXPL8gfbHDCgHLpknUbk0j9NXdIzsJpkt
hDxPbuXBx7s7Y371D/M424ncM4+iVSRVMlsv6cBjPfFxVQu9WTEVSMdRMZb6h7ircIVfWZOUXh8A
6fKB1GHBxW3B+jHtB3KufCqH0Z++GGNE9Lbm0unZYZa34rblNx04ha240w6ATZAX8/Ck9/g/+6Fc
wbwIniUT/DkGuOAfZ+fs8BZHsPXmR22Sn94FX2MiSV96etD8HIDOw/G1Ud2RutaDB9p61uNV98b4
5BaNQEDImJsmIXczzIPdzU5hK3yrmmWJezN93S4ogOg4Bjj7pl16L/hYbVVd4xXCv4j7+GIgF45q
nzNxZ9oym4O6+x6xoVDxS+dBJFiR/4gCweFS/Q5bYjiTJ+ISzAblC/8mK05iEFEWPXsIwbhjOXw9
wTvwVJtz8QIONU4AWxHkE49pSjD5827CrhIVGHjMFlCF88biTnEjMw3nOj6wN99OncmOpSSavVwc
fpBweeFRxWfFZ35thqShkzqYPVhNJCrCwylebuIlczB+7ILsRFhxSLtuLCJvA04G+Dnsk6yWnb9M
SM9A87rD0fBeezYYraPMQcIKeR2Sq8Oo3jP+eWQNppH3RdqThn6ShOH7KYm8tLiTDl1i2gOSEwVI
9j3LE+HrsmZueU3+lQ5iMBYMyM+ZlMQVRnm2zYwA/3P9gh0bU+Eoh6vTBzhju2E/y4h+VNBvGAQW
32xxIn9w+UtOK7KtkPItr0cJU1zFVP3iyRyvqFZ8oIoaqqN2qu0rJux+PAfFtLz7vVUeFniik3th
r+e2luZGj9Xr2NuGK9oK3s6d2Fp8DaLZ26GIpzkYbq+ubo9v1wB7bN+D6iDafPXTiBchJ7ntDobq
pLbOfm+T2e32U1iG3UFkoPeGCwVgEiV3X0+q/ZBJw1JxXlYZtmwvsqtfH5uwe69WZmIypI7qVU6R
FZnoUah8JPl7CyvnyRaH6rcC+tnZ28J/aDId92kKOodU2yIYvTIz7D65vbC0a85aBOzye2/YlcS8
OURNnkmRdcEtI/73uQjKTOg2gm3Y4BmLh1v28ooseixvoObOkQTuU2VqInvcihyhDkkjGjWkJuYz
Sjoe/542TuRFCXCeTVhlkQfUKi83ZDhCSvayqlDJ+q0JCAXeHk86/3ZfUZlPa1/WMFg4QNVBcejR
egWKMznTsIq8fhv5Vdhu1aRldK0BD5Th2Zf7ejfFjyNco0Ce4FPgA3x1pwhnTbeqk5oWMT6KcnrZ
2EUddYW2L3Fy8CC7Q75YzUMVpaa/OE3wIB1NHMfojOuB7xD51+Pj2FxX7ez57oa4wpG+ozysR3Bt
Vnguo8+mguuZ6+pQ77q94tR42jqQCUdcjmtwTvVkcjoXLz2WPq/I2Wt3TmfsOVBK8azVxLBhS6xi
0cfh6LILe1F/iOUEbDp8HpwCCb/5GqieEDDIYtJa02e7U1zT5/nLU+fiUqEzSxwPpP7mqj6W6RxU
xaaKq8PsRRT8P45v7KiUvbRXwmGPKQvUYDY4KGgZ90GEvjvyL7hzAA9X+7OPQxp0TEB5aKEfjQc2
CRhZ3BKN2oVYigHnkrj81S/DIev2vMr5OLtohBLTChdS9mePEJ3tVd4jVFmuLOvZB4q4TmQ1icYG
6pmKgeFAg9On+an37zJZ4WXHhOHU/HTW+D1/M9OXPbus8xSxtogzzLP4cwL9xh1O0uxI6uQHTPxL
ZkQ5nY8XylxwdnkiuuZ3Cz7BMRa1zTVgWQ/udBL9Kuaggi0Ol+N+l7hgjqgrDmbXazppp5e2KWI1
3Sz2/XYegSpuFqtz0M1eDNvVE7MOd+5lxZ+Ki8ySoAyGr5b0w2b4qm1AgZil3lLi1mJz01ojdTZs
hTxa3FnFrKR2XWVjAmzVmFz6zSX7pgQ0ObwSgnWLQJDedOJC3p2dEPkJp2ZdPhMqaOi0uCbiVxfc
vXnxXska6YfGvyYVG7X9PdGCadeTfOr8h6fYxP8clTyYcRy2/V6zCl/O10M6pS8iBp2tpATkYmpC
Toa0vpMLGPwHwYMLck0SYWk6r5NmSenLWNcnJX2dHi5xUyUd5pApUTX+KJHjTzM0iErXBKOeMcFB
QrWT/4qJA4PvuvAbDiFpRYga5Ho2cWzchM0zNvxBXiv4+zJR5YnQKcebJyNVcKz5Qb/irc9R0Tk0
elkP2sY8iYgds/8zfD2eJLJvfFLHF4rDY4KDCyKZhMz5jfv03HPyn/GZkPndJXA5pDJA12kUKtYQ
cIweTmnL+xG2/c0lTPpZ+C+v3wtURvsVa4vwuOnIhyGQD2jS4KcqnCNilvwpMfpowruxpF80mSy6
Noftwn55kcN0YKzdeb70UA2NoE+mXRSqB5WI4E47cpp8iBzjyPRytau7SNt4eBLvjcI5FUmw3uUd
eAFirztxL36RJQz7PYyECZo6+tHsx6RNynxFZDPPRBp3As1qT3MQ1liP/dqwnqeIExTrwsAfdOdx
ujjTVhZXEjkB+fMRN/5kafa0m6yRJ+nJFxCovXpYhylg+y7uG39+9InQsmHd3TybAszGtCU8Dx7Y
HMu/u3fvlTSQdiUPr/HPnpR+ajZvqB4e0Rz7logsn13yrofOEWxi2tNOPRAXJsk0MVDDdjz04lIK
hKNxrNgVHKSAYHOiBIyKcCQFwPubxpq5s9GI7Ixrq931lKPg12X0XbBNNo7K8TEPCfas9hZBDSS3
zbQEVcYnrDIDYKv7kvVVZsTT86yA0DEB1h6LJSaLACOa3EKuKcV8QjVKneRZS2iAnI7HGuQnMpYl
7hY20Gvnnfklm/MRhv1k6c3vPTcfcC8JGFHWWpX2+xZDem6Wii0erqeJ1TXnGfZRLH8SEke5+UyT
QQL4HJ9djdRzv5cPrC4Crkjc8yTu7z+XlGSRAGEZY6VlQojkmuXweVJ+Sp5xHA/q/gdZwP6ENDO1
cJXAxJCdvfbU+ZQTC/a8JIftOX548oGnw2JpwcJeHHXE8+qO++62fiI4EKKzJTkMpLcRWwcZJf+8
ODKJp37Pa1NHjkgGUiAeFKvzZ0Xy8gS78pt0gUIxWTOSNd9t1Nfy57B74JNMt03PbGj2rHzmLLkY
nl0U00n+jGJE9oI0kQlA2iWr35MFYm2GecY8GnYXRDzy47ZiqAiJ7yC38FCKwdXT7FvWeyy122aY
F5B8eHqXDIHj+geG6D5PT5PlWZUZwYtpmVel+PU8lb4UXJxz0nOh48J+RqtitrE4MxNFAYb9mBWG
kOonA1NNtCS8kG2iLIBlKydqtLplQyru+71Bqv7stolEGHgpBIyomiDWiOslJI2GCz9f9hLiGvEB
UaNZJtpZPNvrmxYM6voWYgNYELg2ZdYniCKle+NaQL20lOj0CGeXPT1ksXPKfWsNTuM07Fi2ZEx+
OnW4dtzW+ODqDd5XuyVal0nyD3m2IRGhxIzDm+yxva9FD3luHIQbvooQ/6LLOufqX1NcNQZKhSPW
K8Ia8gqvwys7pxVGThfWpvcKXnivvGPHguA3QnrJ5NL4xVJiCYXVvjoIwH7Y6uwaYfAMd+S1TE+a
g1+za4IPBnyTiwPMOpUcAefJ6q0uVD1RWI1WP18+bnAdhqwM8XSzF4kbVvTsAIcjz/Oy5MT0Iq+2
CAOWGQNSULIW8txiMsfVoBvKeLOrj0s5LCUTJur59fGEw2b/CibHTF7ySnGqeXHr+KNVGJVrXC6P
v++cdVfok6hpuJ9g39NwLdodDhtsm9On6uVhE0pEDmcXoLXBZIPqvKVBd0XJ4QG3R/2gAK/LJKe3
+i0I+06zx/mQXEz/rtlPA5dG6fEsT4uHNZOeAGAJkTiu+TwRzGCe5aGZSE4T8gcCwlem11rdXnLA
j2XedW92lhkT3VNIuzsLeMd58nTkGD0pzisCivO7jOwtGM7slnXMjIH6jisOmFgEU3bp1hE3iZK+
XOcZd5IZWsN9BQiTyriGdTK7HywEObmExXzE00P35UQN+V2dwB8gHolEJ33CI9Zbbs/qQC0MO85a
2Iz54HT7n6/xTC7vt1UUGjYK9lt0GLELl/Dqod8D8csMWScsesLAs9lbHElkFqvFkTV2AGKRZTzn
eidr2IoHI5jVSr+/zrnIhY1pY3cRcC8p+Fnn9F+VfP2ftm6qOL/Gxd+WbZXF7d+ep79ZTdxQE3VN
6/8H0Dokg2Ly/ztahxsXJNTaP1V1zWf8o6rLEP8OnBXAxaY0IzPMBI6/w3VIuv53bcZsoJJSVTVl
LvD7Z1WXAiKHDMKzRpGzpFBu+L9VXTIX1GTFXIC0Yc59Qup/U9X1a0WnBkajqMGSrMBXqyjw/P65
pnEU5HtbvbrBmSEUFYopz+oyHVbyW/MufL99/lVvp/lLR8nv99MhXIL5UIfB/JcaslKEZLF81INT
0NG6bO6YAGX43tZ3im0Ww0YGt1XMLzSm1xtBuX9IXe8+e9qAy3I6jTU4SY96K0DuVKlCSdS2fwew
gbqQV5gLY0nRC1jDorx/Fg9fuZj9zJVSvz1agZUuDeDfvmB7Gm9t3D2l91JvOvYWfbS8V8+v650I
kmCAiAkm0tIwm6MpXR/L0ijUdzm/N++LTixXl+7hUwqZr1XxjO5t5Nd7LqhWtNDT6XVjfUqTttLq
67fpNjxXck2QRx4hVJomNKx8FltII84DVSz1gmp4QhXm5VG8gRNSL6Oudcd7tKPnnJoUU9pUGq7M
0LURxUNPyBXohtHlai3m9CwbAzU/5VzVnONND/e+BQZX2vWPieym8WTvIy9ccAbWkzSkF8qIcwrt
/iDm/6jn/BN2xS/lgPNU/k5ToCPLC6gs/yw67U2RL92o9c51IbvSQ4H8iPocY1yDCv8jB7QKiKFg
AcJao/3FrRH/Pxau/rzzQlWRfRCcTfHXO+vG7VVKudA50E08iY6b0m54/QXfw6+lx9xEXVBuqdJr
CUq0qv8iqSoUKPrZvHZOXetw5WjRc/VcsINmtZD/0eQPpeoD6C8z0Gq/abRfKP3dOosGlNKqsa/H
4vRcDNr6li9MIoblZSWYA2QHNxX/pVSTm6JA41NO6ttrPBOoFobdXb98aqPq/8U8/VLmq8HFBpa5
pIPHA941mubP87SoetVQhKdsFx/Nx9wXc/5o1yy1uWP07a86uH7t4fzH3UxN01RRW8iz6vpjR8pD
Gh551T9ku3urvt+/Xa7vo/uEmukLGMboaik/zF39dt5Fl3fx8fbEJ7//Jb3EL00x//IIvzTF1P2z
0+W6lO0L1LTAjW+G2sjk4WbTQGL9l4MrM7KiTL+vJM+a/NfXvZ2vqqKU15czpP0G8InfALr9Pr6N
HzOIoLH+z3f7NzJpYI5EBbxoRdflXyvQi+EslOe7+XTGu3R+kyITyAmxvVxX17NKnVD++P4qI4Ab
p00rw01TqvCGmLf3uodTA6SZtfQ8H+7t67twefw2mOJbR4U5wnneL8bq+T0SLmkzUHAED6vfCaq5
r0rA5Y3e0Jf/+UWwh78sYN7D1IComhvvF4tfVEf1hL2FbqGno0q/SQUoFudi85/vIGn/qiQM5sNg
ZhaKPAMk/VkQF0/zASh083IeVyJs1V3fPWAQWOpq/U2qQUc+g36t9lT1jZS9QGazWgzGwVCIDyza
x/fJePQbQZ2DGpORRXP3kjhdCfk30SbvJDzZl7qJXoudbAIpfiGTX5NbE+Tqu/JS/EIs2m/5pL/1
TQT1BVAg1bV6E17lj0v1OsmMdV0SAFX781p56DUUPUWiqq3+CWkPvGWd9kOOrs9v17EAAL3Q1sBJ
jRiS615/UFVyy7e3lixFJNfae3RrFpvGuFF4oFB7eK1en3DYgem3aKFxMq/P77lafm961caUjZ+T
/KA/awBzU8wX75fz6/3ZyR/CJB6GskuBZHC04XbQLjSy5F1pKVFera9UuK/k1+CqT8NpHgOBkZYK
MlZZ9uzBL8mfLwJoE9zyUWl+1851x37C3AmqTvmsRuPZtde+VTftN4DBiA9VOZ1gyjMxjGv0jfar
x3pUb2/j8zp8E0pNJXO3MFZ5k3/OCPrkYYT2TVAghIMrSb5VP7QHD9GJOizWcnEQlP5LboU9mDJf
tSEGtzH3tPb8+pYzL1IkbP6HsytrclNXt7+IKiE0wKvBeGj37B6SFyqdpJlBTBLw6+8ip+rebrer
Xefuh30esk8EWNI3rcGrYGdV9GK6EpHL/8I14S1h6XPsoZkZV4HnjH/yAb0AOv0S1QxqedfetBC7
60aJIA8cKOmLO5NlUJLpn9NM/7aKuA354IigsSe4O9nZFdezHbTNeIyoIhu3qfpV3ZGXLi6f7Yg9
I+lhfmsnfCcacd8WkNczCjAaSLehMMlQO1ArD4yAt2aUetWFS2PJ4D6wPBDHJAI0EPvIJOF8c3rW
UjJzkou5flokn8q93paHbgd+8gX6+plMcknoID6GeOzYX9gk3LB56OFjgUzS3ZQPkLVY91uABlfN
rgxRuYuHCyf8zCXyacGTaz7NSpJZCgvSTXuY1vna3lpreocxFYQCqjUqrYtsWnEaS/ExkZi7LuO4
holDT2KpSeEC2g0if5pLSa7n2IXXXFpnb7rvBVIRtHMso/Mrt0+awI2HXRVlr1E3Zmvl5BYcD0HZ
6ito3c5x6eel+7fOyp9ipnBab+P0JwQfrqea38FtbcRA1e1D2HhaG+3GSKryjjkrOlrtgZvFzE7j
hBl2E1ftK8w5rgZWPJVdcazB16y4BLajfSSlO8B1DhkknErzkBoufWe0oL7lAlkfe909dO3RojJ2
tdfK7Z9mnV0VcTeHOeXRz85OHr10+iEKMhyd3nmoR/YLSvc3/YRqAVp62Adr2ymexwhb2hXIpKPJ
gxwcxJd8AvmhVUIxMal76aFjPANXURCyrVL01GOUmylLxNarewZKZPMy1daK5i4GlfpQJeNmHr2g
IeVwK3SzMxW6dpp4d11XHYemhBNfA78dZ8gONThZK2t0H1stsltQmkJN5FMh0WwgTX2wqdp3ZRma
PDXgB1ruSiuxaTu444DpOvk96w644c22ZWBBJiLmgaphDeUYg85HNt5XlN2zeqIrWSQPXj/LdVxa
jyUHvtTLrAdi1SAoUu53WpE7i8CWmmWwe4nlNPkNyVAEZNVxBusS/fUSUj7wf/LKBX+chqXLQqUa
3LS8qLZVAfljMWdQk0K6tuUZS33HrmiYJwz95A4T1ZyUmAC6GEX2iWzuEu6+ZbR+L1z1Gi/BpSkL
uO+14n6Y6343OXQOKEsfmwy3UhbZz1pBVjkvcxtUBph4WMUUh2QAMsLuyQK7jTG5ngfQS5uuvKGq
c8Pvj+wJS3u5imAIxeGpSqiEuPtJSl3kvIhBx02f+qw+ZHAJbQiaakauMvKQLF0gz76w4inX/t+S
4EwxAZIbqtvT268uBii5G5k+TXvqg2u/ygL2j+GGG3Dz/dud6MwKrIUrFgIwDsE9C1+Zk1pamzjO
rNwCrgOywebn8FQ+pdfkDnapmFeJLd0OV7BjubDoksZ8vt4/LXoqmVBGcW8aWHs8detoU67rDRjG
oCXyjQjVBha8F1Ru7NOqD9XEv24FWhlI35BdfU6regE/Yj6VzrEj8X1MybZobdhcwIsUKLXpTy9A
yIImF7jA37/oaRj7ty4HzQ11mbC/NCos3o350KXO0dD8pQKMwzUPXtWg4ERT1Bp9Fatr6qUXEtUv
UW1ZFnHNW9ywGYG+7ufXnWdjLFIzqLLA5yZw90WYhGwXhbBg8gEXbDeXdhFlyyn4+Iv+q9ccCZKt
tD2EmpNtRGApyjuX02MNWlPD8ndlA8fiRmgRlq0VjopHQTmoaG1PuNlhAL2vaeSj+YQZdTc+w2tp
41p8z73Fq7YE+3m0QzVAua+SADAUzsFBr8SH+jnzqxjtQAcTemWSfWTSrQN7h5AUKtqIBF0EPQCC
nEMTx/d0Ma17aL+ti3q4K+J6Z1mQq8jhklwWa/QdFlvfZK0RL9bcAt4xLzDM4lVdA2gPs6FaA5bB
EgutSC9eDwOmrroBfKXK0faWBfsx9jqs0ujKgk1U59AnNSXMF9VQ3USy2MEcHB4X5dZNkusyBvlE
sPjRdixIVs78uXAw52uHcsuZFlAJYY+JQFPbGzAjqMb+JpYpKIV18qsBozpIq2yj+7zaixypYd+7
ztKpuC4MVE2UC4NVuCf7fef1V4pMWzXwapuoWF83FLDWms4Y80FEcdt2SHgJukKrQba/E3Sbdpmi
0BAYfE+m3doTs/QpwbwhE2045x2ctwoMFSubUb92mNl4nXs3S8qAMmv0mjitDxGpFWdN7LsQy3uJ
CwkeiJXi6ztju0kddHbbcvidJRL496Z6HkeMpZBGY2PwyA1blnrglJO/5TwBYNaX17lsbkoEtRVN
Bi8Y62jaDwrlRJlPQTYBIc8GD/ad9pEVc0gsjx/6KNrQBLgy1BZ3InauKgGh3IrFSCSwNax+GINx
sFNYSlT1Vkkr+RPxTO8p6foNM0DLs9J2VwoS5rQSD2MLnUDbkO4Jd0a5y3P8IpkxbKMGfcCWfrMF
cKxph06WqQzyxAjYxBgKExPcSDMmfilVNfsqFRH+a6P92gZq1naPU57KTTtmvxiahaaHmniSxq8U
AgurRpjrdIT1cz6ZAwrcBztNi0ePpPXtNEKhvkBNF2cpirtuA9UO7GHbH5gLApwqlD86HbnJzcxB
f4gOmtUMd3a8d3T1ykfMKCAStbUoda5Lht+7EXAftmyAVJfsbsZhU0Oq/Z5021GlGzqk6pYO3s4y
zpYQ9I28BEBgztEbasQvayofS5XavmhASqP0duyAiOgLsyqUsysABDN5967h92tb4IyQFMICjDWH
qlO7JtoTdpNAtsOxkvushF6WwJArEbBsUGM5+qVbqh1vXPg2ex1kAai7xHoArgkDYj7tOLsQic5e
W8LFfcZcxmxxEhhYPM+UiArX1iBXhUZiTL0QvOWntH8ZMID4PhycODOif/yvq/V/faaTXIJXaD/m
I5brAzuM9uOfgQdJmPv092K609xiNBQv7hWXOtinVceyLlqpBFoE8J+FdtzngJCTPKe0c+0jsTiK
GhvETqhxby+83flVMBcA19p2mVzqkA/sfzvqy1gbAa5J6ECvr7sBcbj04au8zo+OD8xWs74k6nza
L8GLgXzOHQwppId2ykmkK+BTlooOkS6qi21l3ulAd+lAL/xupyng6SonRVuMwsNChLehZYF7sk03
PHZDCdV5rq/r/mFm1YUFl7/wJJqCHU9hSyFQuC3q5p++pDYqs8iikNNUcGlsk+bK6MpdVdzewhPt
QhF89ht+WOzkZ0PPzrbcyLaPXQUehFtBDyclB5K5D9/vj7PrLNINqLCo+yUr0S0xnk4T+zjRH52j
4DOfQOG/vfDp/lWzp98OinRSMshdgPJ/csbUMGR5h6INAr0aI/FJvgmUlRgIc72fcg/gf3Rqmmmc
MHMA5Gxit0jRwiyfmE/KEkaUvLpCChk0bPYnZ/JlMkK82dT7aG7IGgOP4YJM+JcUfNleSNUciOg4
mA+4J5t4FENez/E/vUe4pAMetR7+ukH8UwR8Y+0dVKRX8NS4kBOfSU0FihoIgkC1DzLkJ4vG0qkn
WbvzMWsBEY2Ltg9gYf5oOBRZozytAjkoBMjsuq/zCxvuzNLStmEK4FDUODCU+Ly7U6YnVtQTAvim
RXMH9ucHFrab7tJ3PXMfQZwCWTf2myO/ZN8QSa1N4UCYbW4jtXdnszgqAobFocqqCijkDhVYAAaK
wuuOln1gZfzJxBNK6IQdegFbydjVf//rQyBtzLEwCGJEsNPWe06KIaLQvDrm1sG2bgcP2caFX5ae
CWpYA60z9HxctJFPbo+UzbweKaR3dEjAS9jzu2IHXQPopMQbAFN8YNeh4QbBcbjewBxj3vfvSqzA
fguyNQHm5IJk7ZlzLxna/hz+1dhsyzT5Y1iY0VOvDQSnj6p9ha/eqgYYfLYuBZ8zJR5Wkcg4EHlg
4Hyyn6fMpQaJK3izLkhJVQqf2bpdjjSgFAZ6oIBYgOaYRkjfjSzeXU9d8g/EEPvLrb30ChD4yOLN
dlplyrLmMZ/d6cig9LNoceoOqsPjfX6At184bfnSzLlw3X3pFeDy+LToye2dJ0jKRftv0XY3bODm
+DpD8RM8qcA7fr93z6Uvi309rvAlnyD2ydU62ySPTC6mY5KCZiJN8dh549K0tNC3kgDsQGtrW8QZ
kDB2EnZkBsZMO/Maimo3GDy+YytEIXpnz9xSFyaf5/b8x0dbQviH3KNt3d6WloQJwjSizdjCDfOF
KigwQvXF2nz/Hc6uBdWbpbDHOPm0n+o1jnKnClKIfT1euZLdYup0yAbomdnQFCjLS2njmfXQn+YA
T1BbQBzn5Dwnta1FY/SE9MOGU4UQEH2c0DVW/c8CI/qAdPKSqcSZBMQluKTwG6Oeh5jV588ZF3Y7
qopOx5nEbmC6svIFzAdCruJ9ziCd8V9/URcRgePKYvhf52Q5a5irDrOj6Yis/yrrMhgQAPs/W5MM
qjF/MwWbL+zlMzEI4BacUQcaRUgcTwZthNOmjxNrRAzqd1XYbw0EuNrNcOlaOnMnfFpn+fMP+7Lw
6kom6IwfIziZBuhvPqXr0geDCgU0jmn9A/A9ufv+a567E/All51JmYvx7snnnF0rTrklFwFk888u
o4GEdLmDv9nbpbXOBRsXJk0OWSI6+j4nt7s32SLtFVwyBmTJQZJw2JyMWes3WY/rLrE3lViUEyG1
YtjkFyO7zqL+PSpTtrZxL6AAzd7msojXcVFvhMMyuFonUzjmfR9AnjIPKzYc0w5UoLaex8Vi4KZH
hn+lBwvw17Rjm+8/3rmdD4ciwuAyRhE9Tw5bR+M5tjNOjtj4a0xrnouWHOVcAkko4pfv1zr7QyEb
ZrBGEvjnFMgkNRmarKFQimsjCEfExV+nihWGDB3fu1IngSW9PwAAhJVgYPFOiUAGw58uPMWZAO0C
2GTzpdpYirfPe1RrbVde35Hj5ILhmGfi1o67+CqzZ+jseEmf+M0A2/cBPZ4V0fMQdqO2/QzTjNXo
Qa8mcatG+XamkntFI/f/c4Qg5o0ZHQA7KIdOdphJnaSrcj5Dsth5nQPIlP4sffNj9EHwBRzECmZz
oW17LpK7H5b0lmTjw6ltq9LE8COejwbJUg2VOejm/War3v1ntAgg7dsln0Dn3EXxccmTfZfUxK3z
SEKrqnCHuxgbBtYfkPGNe/3C1PBCR/goVIB/hW7hhC3prBup4sxvlPUXMqD2VWdG+OKI9ge6zvtJ
Tdd1a8yqpboOhHbuLLfpAmsWxlc5eXQYhEew9VaYCDiQCSJPWbMIqFhQ85hJwHWJNqBTyVB3xX0j
vUsF7vm3ReZHUfl4jJ5suZZGMbM6ez5O9nbSLyMABN9v6n9/w0kZiPOLM7VMUeiXGYpMBrdT5QxN
MZXLYMiN8YdukH/icar9bu63kg+QLmgB+ZqbQYcsB6FsrnNoVGB6mUhM0qpWeJDYsoYNybxDIxNI
DWpDrh0x/KrZEFam6nbzmKjQmlIJQ5NFUrOiFy6J00/FlusBUBAAkwCcREP6816cWxkDTZGNxyat
/ciSq8S+2LlZksSPH+t0jZMkssy6tK7hTHOMuXiaGTrcs72z0JtWXQtuIFpU8BJuppfYy/2G9zdt
Zfbf/15LSPryBNT1gFtD2JKnYyiCyYLtasscIye9nYFhtAkJHKHgOJ+taxTr3y+H73ZmQcxGYKJB
baRUX2ZsVA8sM9QcO5de9xrwDyexvFU5YL5rUKCtHSXfVOekeAoMBajM3X0yKygxV6TcxChD9lE0
sFUygUnfuvYNayGKa3slZqllHfK0ueOakkDS2NnA1tg8jvCy8W0bpJ5BejfF2EBj2ZWFb5ropkoB
32+8VO1I1FTXbdtmMP6OXT/1QCdwYgr6hEBUVd7wm9Bklw36ajDiN0LGLcA40ABjXbRWjSVvFO/t
Ve3gk2EIrVe5W+yGcnwe0HtZWR24W46ma49bAqONsrqFVPpzL4BLFbndA+hZviCLfnayFup+3CqD
TBtIMMQ93OI18aMme++7etpWDux3lJu/smzA/FU2t8oBIy0GAMF3G/AWW5ACOTgOk36cuBKB9Eq6
97gD4DnIYbwtH+k8w08GRkvXNeV87TgeOF3ZM9GTeq0rNIg8oTqYPRd/M8faQxL6h3Dw/2i97o0W
QGzqttj0JgUfx+IVCg1sVQujHz/FlD/0xtwNUjm+m1b9KGmzln3kBFUCtLozC4AaxE/Oosl3LOsw
dxPCl+ivR4IG7OyCRmyQmbS5OsQ16fxZJdo3DjqzfakmP0/6YOrqyq853bN8RmeB/6k88sNOnXRB
Iqit8Mo0JFXy0nP7puiGdpf1HVzSvOmaDelrhOeqTAZzqxbcWSubdn01Qy0IGB1hTeBixJLvsjoB
aJ5V5eIS1u20u3CEpgJsJYu9O7r/+/2JOE0CcAV4QOhhxu0u5d1pCp4WyZw0CZR540HEwPrSa9hf
dsso78/3C525z5DsLLqcwJdzetr96WDPMZp+1kea7DUoBYTUl8L3mcsEb+DgruTQEf2C6jHoAtud
5/THvhlmnzIT+aYU10kEWYTGAX+8siz9Ni0/q5wjeGZgUgKmMTOrntp1yDim+yPGcqs4zSFVhC3q
83oab7//EF/GtMxGAw5XOrxX0Prj//78Q5YxxqNXFVoP/7IMJxQ+lF0gcw8nvb0bJnt6oS+0lMCf
r1iOBqOLTEoiuf0yBOc97yIAbbujJZyrkonal4O+1Y6A3FVrQTQFBXySqgsX+9m3XCC1S5EAOdjT
jZXLYahp7HYoRsTGPsDkAgMPDc9qhJGNF1yEm542gpav+nG9k05A1+JaoYx3x8oVb0zlP7KmQK8N
4t1lYstVOipxbbdGB8q2oXop07feXrjRmdJXkawRX13T75Ww+0Bm3PL1yJKnWjtT0GTmV8plcmm7
sjOPbEMwFwABIamDWIdf7sNGmGTCSTNVLRiRZtiMDhKNtkgA12SQh29gwumgbxySenxlg8zCTqAQ
gui245ck2iFdbFcZA1+TueMTMh4Q0ZoRvn9WfttLGnbcAPpHchP06LqRHEnsnAzvdYIZtsmjBznq
Cd5u4pk38XW1vKeC3nggc6H2qEYiv4nm9zoaMemG9ZlP7IGDppMu1mVMb+NcPYnB8FUhQAyQNH2f
qqICkjdtn6wxblZ1BCdTRsWm64p3J6pUQKLotZu1vdKW/ToY94duDLvuu2lnV2604t5470zTlQXQ
13oe4hSZGuT94kjooFjQrGNpIxuLIrXO4SbmN1UrYR444kOolzaudglFGpv18S90LO6iPIccJ79y
NZhb2IirZmDvMDvL/alJQNTL6LWkkPlJ5A3JFNh2LjkKgG2j6BbnE7x1al48NWL4vSiex9DMaBJg
OlkEyynWjmJl192ro8FgIF5UbtysTdfUg53h6MlmzZQe1pMFgXYTKYyMHfEnV9ZLmkCphpWLuSMD
bbZgbb4uKYF7DuofSFSOt5mDGIi45lciqjbpMGVh4ZXuLnOBfuKVdxg8XBRua+G7Ww7IaMjZ0qZ0
oWzOAwMIzGpWLVAFjZnDphLgR8/LA+ODjx4Mbbs42sR5PvoDAvp+cCP3N+kI2VGKtPfCLfc10cLM
B3MYjBhwMr90vB1nZBEckhRmngAnr1SYhfAMXMONKTRvl07/aVsHhx9HAShztNYp+rAnyXIGUBxR
+AcmXdH+fy26LqOmzr0ULm8iKAMtiJ/2tDGT79yIFerf1b0YkjUbiDKt5IYGkPe7NMhYzv/Jze18
WE2elKN5Qo0COEThCtUBJPz8RcTw6T/LObV/Wcf9SwG8fMePK558R6UrWNdllUJ7zDwvVXfiLwKI
UQBdwvVwLHsf5NLyQqVz7sf7uOjy0T9cgzRzy8gCzB6+Z/HW2fZXi6h7v7nUsvrSdTl9uZPrthpS
lw4SL+deA6AdLpL48U7uQR67GI2+zPb+sxb2JNB1BJrmS6ry4Z14ObpqaLFRPPhhtlCkzfcVgtAR
4Ci95n7rD1sKZR5//HHh2HmnjaxlZZD0gMkCaw0myyclNiwgktiaW3VMiWMFhQOisa25b4R6BMz+
NRs7dOfRaApASAPEiiavNimheFHWGQhmxNuWgvZ+X+ZA/g7zvW7rR8ea57UHNBF6dBbArpDNLiKY
frXU7NLI3RQj35Ax3o0VO1oSiPd2AqE6jeRW0/FRwCBjk/Xtb4aGDlgaoMwa+USH6Gaypr8FbLdo
XYNcmsI+jSZPLEaIoBmMMybgcWedvAuaP00ehG4regPWwmG0slcv18/9yG5oKh8ATb317OnVeACb
sij6k051KC1xyzIByn7ErqM2c2COUVVhoqN7xsSDGejBJBMAvx70s3K9rSyyb1poQPVEAb4jn+Nk
/AE21YOy5x3A4u9CTM+q6Tt0g9IDq6BrKfMKQkVDbPCuMzTio804LrxZ4A0dAzp7kV8Pc3czTbFv
ugnD5eLXZMAfVPxKd2B4OONb2ta/R3hsZinYV12ZbbwYhdRM6R9XxWLtmtHa9nZpgxU8pv6onNHv
lXNXJ4VYwSAcClAwLfdrjTQh9xD1uvpmWExS5fLUbgcQAamcpyKjf9ookStvtG4ZUe+yiwWmY9Zt
YfocPyNcgQsbElO2RJy16qukB6cgk+16okgSpp5t0DRB+mwXchVjtLyG0emPaqqM73Xmvh3pNkqj
aqVL/ZPij9Y53GDg9sKfspE/4AmfHY2/GLmn9pNuvobb6T3RDV4hm956T1nQUG1rIL1swItjWoZt
GRdB4w3do5bWEHQdMINFVFNoigL7pCz5bI8ezEdGu/H7NkZ0N6Baj4P1PDogRLo1zGaME0EBT/Ji
ndlJ9YRHV6sCAdWPRA3d/FQku9LLo0C10lvXLhBsaV/+hd1d64+MxrBW8YBKrcBMnu3C3TLa5qEA
On4lG1f+1mK88iqR+VwX7Z6NVF8Ylp85xlxQXCDIkSTYtSeXVaa6JAOurTmyPvFWnMy/GDxzU8/d
ZMS7OE38WpwhmAEIBagQIBRf4qe2XeNK8BOOc8S2dQt0tl0dUrKhnQRWsX5sWBRGOvKBHnxwOnDR
mzy/NWnz7PDu4cINdibqSXh8EPzLIzYe6vPVCVB+Yvd9rI6TSdetY/l2C/U7KnetFYEMoIK49kCb
d1C6QW9RVfuKZcGs6l/fP8fZH+DDJzmJSpHqzAwGU3N08vwqHYqXiaASR2sclCp2IdKfiYCfPv/J
jz2PatIw5GyOanopTAJfo8Yf8ioAshbk2K1pWYiRf/j9C34Z6yJSfFp12RQfYlRTWY2dVk1zzGt1
18z5cYK1Lx/yHYczBsPgoc7N6Ke4deds8E0P82biFGvWVz8Vs3+mtnyWrncBNXDps5+EL9gQZYNL
8FCemfwYuk61hxMLs+YLVfjZHY+K0aWEYwxzGqDTIU1cLis4rVG6nSx5lcz8/vsP/K9Fe5K/cRR2
mGsuGIgvfMte1ySH8XiDCYZZgzc770yyhQZ4fI/KJbCfnf1wXLxJo5s6AJER4isQrdl9/xDnttbH
Z1i+94cfWWmkJ7WdNUfw/lAViV3kunB4yL194sF8yOKglQ/DPSPNhfPztRnDOXKQBRboYKp2mion
tgWYERHq2BLvWbEuzGX2BmcftLm0RHBP/e9f9Gsj69N6p8lyMWQumnoeUvMOQEAkP39I2+88p7iE
ClzEDk7TcgHLZ7RulrYG+sifP2nmaRuhH1vU6WBM6Jkt78g17zO0ezEyghidhrDNBBRp3VuHalyo
xEnw/ct+GXPg7CI6uFAm4ACwfjHwFdI0urIidcxnaLnqVoP37xx4DM84FyJYc2qg/On4qpL3cjI7
Y7U3gz28F7O6mvTkDzEgZq25mdAixpTP7Fich0oMu7SrV9NkhXXKbpNWroupev7+0c/sC4yowTlB
yg9s1in01qiWUsQbdSySISDL6SbFZvTUAc/ox/WFKeKZXfFptZNbXA/cLsoUu2KyvHViv+BaC2vy
5/tXOnNnYdgkQHWGzIDzpSqsARwGb6zH1lMpkNwl2qhAwWDwRL0Lm/zCSqebvKmbpOYNiuoY+m5d
8ccDUWxAt7+BPP/373Suf7dwJFG+eMAKomH5eZcn1Cor28z1sZ3APU4Y+KAq0HW7jkaFtka+SWf4
fE0WvGUgThY12wza4KS2LzzHmTdeeFgeIpVcumTO58fwGpPEcvQKHOt6kzWd7wzPaTfvpu7CRXlm
pwA84XFc1S5ZmNifF6oiu497UpfHWveHyunWHeKdQep94bt+ISUBbk4IhBpA+MZsC42EzwvVbWlM
PZcZEJggOzjdokWo6/VA9imtQruFRgYM1d46DWhmwdHDSWsHNaNVtocavbSymt1V35gHWSZkJWfX
3WLqg5/AAgdmKnsgS+TvcaijsIpmKA+n2W9WZjzIBQgXOqvcjU5Gx596746nXPlWngToVu+pHm7L
luS+zBM3cFMJYSqIZYSp6VpfM72pLEjnJ5jYOiR9GlV0HbN5m1oU/cqMP+ZTO67QbdvNuK0wuQAD
sJQQEDNlHBCOoy3yHjZFI9jXY7QILLeRBnOkh/YczcudsmCx0IuGBpnVg6yOlr1fySH+DSJBA6Il
Cq7bpYU2J7Hn16V5cGZS7Ow+A0yCmVuUgXw1DdWIMdewpyU/mB46YIOaw9RGEZvAGoWNL7Yd3TDd
tOtWRHAU8KjynUyzVVHOPKQp+Ys+0rPwZvBQ4jDuHQdDBIx/sD9/Joo8jHU8b/oiyX3XRLfSia48
iPTSQ4OqL4VFaL/B6GzapgquGjV0Cud6vMe870fJ8rfvd9HXS1QQAZc0HAycC/T1P++hOJON4w1e
fvTa+6VE46SHwvEv6ASgdG7X3y+GORD+upNERmKCgIk0yMTAHZ4sxyoBbkPW10diZrMy3YzmE6c/
42i6oqQ0/tzk1900PSZjcchs/bPL7V9mhPWQVXS/euk9FSMEXTOFAWRZPs4CLk0E39JPLQNZubS+
n+r2tRpgZaKjBuJxNhR2dDna6PnWd1FrDuBPpLe81BksYPtfAiVbQHPAITTce4aIgYfvALJtZ8ho
Mjf04G25/pcGMJ7+/sdBjUoI29gphAw0H+5oltyXE2ZevftOY/NYDlB3tXtTXBWdawIlSbfiQ/9r
nporx22TDf5m6ZNEvDUOKDOGwz9gGPVDjuB8qFQD3yORe8BbLI6YHpW+x2nsM8t6jzS0kYXn3qKj
uCpsk/sYQe36vBV7rSfX95psCKDe8ghWGKAXUYNZbwPaEsI61JknGJZE5S6JxBYuobetgRpzTN1y
C+2fCer+6tVYies3BCI/QrGrxM22OFz5ukYfb9WVEAwkZJESqpM9aUB5Y52JDjWzflkJg62O01jh
NHo+AdAvHOoJzYsYbCzwiQkQIthM4wztBBWNgA8rlq5Vbf4KHoPZLPt1XwDI3+vsBv8lxPNt5yai
w0PTAbtF+vRNZotuZxL9qHKnh6x0C+kfUB5C40A9EtyNv72W8Agijt/PRbelOS/Xeek9RWIGzCe3
X1IyaR9j82TvOJa7K2J1Ow1JudO6HvyI2kdOdLqJIIezclvnp+mkQPAt7vjYJ4GeGm/NPegetUV2
24BzEJpJxkHmJfF6wbRBXNZA2HrKWkCEVU63mJO5PuBpf8H7Wpc8aeAgQIqrythQFafQedQNhtAZ
AAOzjOeVbqC7zYZMQmxZ3qSZgrJ92j7MAqrVylBo4nG00XSXb0WRb+dK3cU9GtNl/cJkuug4ti9V
P/8QArNJF7BSAOL0gURwYymHp5rV4FMbyC40jcGIvpHuNusL0L2VKn2nSfeTM0YrD+OblZmx/by0
ALg6IRnEvr27rJ1vVKWDoS4fgU5eszYDxienvtT9CLvdfF5lXN1KC1FBY0ZhWdYqItkuSUXjO0yP
N6ZDFwqo2jxpIt9DJTpSmHQkoFy3VuWGDWfwx2L9pq3d3/EUbztg1ojubPC/25skd28YR8ZAKsyw
PAdnq2TlfKcNVOtZwfZA2WxHLepdw11IGM7Q7RsAIsOITIf4vf/OmK2UnWfAQcyh2W8JvRor8rvk
C+xJ/xxRcAHTkBdR2DGFDo7V33kMPgR93fOwTdIpMNztrmsBcbxxJneew9Y8AZuvFwYDleZ/SDuP
5caxbF0/ESLgzZQAaOUpP0EoU5nw3uPp74e6cU5LJEPo7jOpGqgqNgFss/a/fuMdYlDwVSShpgQO
xSArDtVdamDI3ic+4SC8hq6IVSf3KJ3r2gl6f7hqaqHad7XxDoZ4pWi+q3jBFWX+m1ZV0jaO0xob
vIH0lXAKNDcZxt0wCNZ17AkqYpLxLRTGXSLE94LImlKmIHGkYdS2Vp9ywky1vMGnRNgYkb9Fdm7Z
kVW7WUg8jFW4NBH/GIBmaDMOYkc4czIzFhKlkqjw6+hVR4C/6Y2C3KGxv9f9itqigUib4l2NRcQq
pcuzrZoqcXMRcljQKMlLOB/TlbKeBmsvtWhBELISZhQpyjrGm8cf2a8U9T2zsieNp8/riTJAFjbW
xIaSCUq29vJc/usr5FfHKmb9INKHQrPeUnp3q2ISAjhl3X0bIRFU6JRtVJ2YGEwwPnJkEnZGzeFQ
LxhO4uEuDtOwu1crCX/Hgqi2sD8CeuxIvs4dLQ0se5R7yDXWWNsYPSR2mPhv7FmgfLhTrArJlx1m
NTQby98FKuQaOZGuTCSWbjhlL12L57xckhMYNjOTpKKPUVjMprGTj55Q3JQGuK6QMphUF/tcMUob
c5N9OSSPSoWarWjxFAZ+RrxkFndKPf4Sa/VTlFIsLNOoc1ROxFUM5O9kpf9kTWSyeF4nOci/Lb4t
PWi4KTn7PCCppUKPT0MdB/fWTYnUdj0Lx2lJnBRXKAPdlStTcRN5tojspdRJ42qfTOgzDKN9DRKO
3shqQ0eoyndr0KW1ZqZ3alx7TpaHLP2oumt0beNr6XaM61tTYfuKm1yGzdJEbtpWsGVk48WT5K1P
qsoo5ddjX7/Wodfbkd4stQHlCzjLt9LhpC3fs2DFQKnzRyVAE+jV66SAOBRztRxC9VA0xnWUhPdt
mB5xmLG76p/WwkYqmQWg2euphKeHZ9SQb1JT5+f+Zq+243B6yCJwUUNRyTxJF+4cl274/GgYJOg5
0NOciqTKNqUjWpY5bTCy3nGh/6W+WTYZIOxElW4z7RagokuNNwOnRA2hJiJ+1TqtsGL2jE7jChl1
gRtFEAp92kNKvZYSXPs6z20UdlvsN5gnq9l3aQiEGbi3uchsfi73/pFzfK/2KC5nejKXdAmrxZPf
kkAJAtsvEiAjPARJ+CseIQTZ8XVH1TfHuEjaStkrbrFJbOXx58HPySpzYQtjBC6SCLpyMnaObLgK
+oDrnqSuLP+Xrxgoge/VlDuu+eB7/frn8S7exr4OeDI/M1OQfVR4yWOMC3X3y9Kbfen7ZAw1Np15
TAHYhf0JZ7Zxoao+v29+L+Hnv38B5jpviqtYoIT3YakhVOBuNNgTefYLDzi/sbOv+eWqMF+wv4wz
tn5cYj0WwyPVV3oIV5jQmPjO07R10tJi6mJaRsGnUWqjmwbcePB4GmXMrNLSOkBOWSUDnoBivYBg
XXp8Q0aqia8ovftT7guWg95UU4o8IlHGYWp0UlyerbZbum6fc2x0GhoYqmAohcbytJugwVpMTEWL
H6U+c5tp3CltQltqsAVIM8m9DINjjF7EpFvAhC7gJwysGwRQ01Rh7Hlj/PLep2KKrSaX4kdtFNVV
gaVwwbIuo3GTUnJWQ/cSpTGOIMFOl8pdHKLRk7uXRCwWELBLK8qARG+IoITWWWunHzEE0eUcdN+Q
ipVQiO5QSIBGXH0x2EqC91aVl3aQ+dlO59xsnoOXF5jY2W7GMZZ2Kq3nR2msXKnB64VUVskXHb/s
3iclfpMivOKG/mpovCvMKz8mK7v3Jw3KTrs0/2fc5uy3UEbPSKkCq/1knelSJ1iT1EePnpfvfA2L
cWVIr/u+d/NKo9TKf8NMpXAItgKhaUb7trD+LrwLwB7d1KFz0z08xTu9tG8Ew+/jx2DXOaObOf7e
IprPHmxzhQ3pU/K0pCk4v63r30Y8wTwTX2ygAXYxp1ezqzf6rnGD7b9hIWRemFqqDPxgmqhORbyE
vk/xzFekKh5ZW9roH810uDeq+CHtjJu+MHYWXr0rK0mgyqofZuhBb0QaDDJdbvTWc6vG2icQtrQa
N9lSPgxK+D7EBe7rnvcb+zA76Iu9rmWfIXQxEHWcc1IjXUctNuJqnm8zFWma2v6V4/hvHCq+bQXe
XS1PV3DNd6lQuomm3DYSRl5oZbWD0vWdO+rVfSnnb6k54bVgmu+w+o6dWG/Ujs2nBGDMJO0l7cxN
0Mwp3XJ8mxfd37ivr6sp2XYGqUlcg1eIaQji8rDUSYWwX1c5CKiAK+Maq45jPVJEqVm2lSeCWIQh
fMBSb1qZg8CtyAjuBhhlq1Ywb3uVfJs8yX4NMpUrLmzFqo+qv1ZmeXaD/S4gnwrqienl1GMz4+HL
V6bloyCn90XUEsja3lty+tIN6cOgYNGG08w2jYObuKo/s9h8V4X0rQwlAdA2N+/NJD1iSqM5XZYk
rl8O9LVHbmY914o8hHJR6kTt6vkjXZRyqyVaDroS3KiB9V5J9XGQur9WQK5NSVax9lHpsWbnOazk
KVd6u5xqcZ1a6VorsY+akqtpVKpXVcb9V+8nDnIzPIiBsGvbgGjBKdHsojLrrSKMhzikd9Fb8njI
USOsPcHkphJXnitYwe8sxnqtQpWyCtP0RhSAhaAMoGgzpdewDyvuVZGKG5oZ2YYH+aNQk79xJBwp
I0cbzLpdjX5002XS+zRFV70YTbzi9HoMEL/gkHnD5e933cQ7fRiulcaAg2dJ0Q4A8wMFvLkWIyxL
xwCTII3cFLPaqkpPD7TP/8pK+JoETcm+UQ3r0JgOuUR56svKq6xzcew0IV4rgnYbWP5NNAIs9vpt
JVu/M3NI12FjyiuaZ59DoloLB96lxa/AT0PiP9tjnAoqkhF/Cb8J/7X4tY3k/huL/8K2Ck6IvBsl
BS2w03HCGmugDE419L5Z34hEZmu5/Vpy89slMeWlR2LjpBMx2xie0brblJI5FIKIHXTmbaGAWNe7
ZtHM6sJGzSkpw4RX4cLLp+rJRKyZ1ZllHRH/EirDxX1J/XSBFWaIOM5AioaMff5xKhE+Lmqf4LFZ
T2vZLTfVC5DK7MGrrmdSWOhE17jkLJxA5+/PkA18YHBWpgLik33fpmOM+Zqi8axjJQ8azC6oUMlY
r+Va5iKTdUc1KanyvPAmkJF3l2JxG/l4lhlDY7o1iYWpWIB4q1QuSZgpW3UWq5U4Hmbzkvj5t57/
1NkMg66xNrvgnhUrWqZ3YZlP1lHQ8aOIIyoWdeTC1yusxAxC2IznkCQMT0usTHPpTZ0Xi9h0yzIu
Ahxmypkjh19ZpSmAqB4bIb6KS2LG9MZ8M4UuAJpNMJ3KPmqj0kjMSG+UcFyizJ8Pj2WvjoOAjuDV
OGu5DVpRj1pTGsfA695GqVhLbGMDpj0K7SgzTVGIztBG3eyz4fHnFw9idFYnQbj5/4wb/CPOFnQa
K7ioJZ52VOWIGDBLfo4VyFZZkhc44Pq3khFc5Ul0yOph60lhciNEancTTmoNfjpZeHgaqq1WXGTS
wde44VezGeQcUssJYswgqpfd9JT9jm9527HXn/N+MJ1CFg9ZiBFbMvVYT6UH+BIP5hTrMPYtGsKC
vyuN/KqJJMziVeXdUrzfQ1m4hdzJeKkTuafLpSNy3thocgRnLMVuVShKurWGqOMKDY4Ca++zoX3l
SNCUnboaITWJ3nuYAnh38vgwxMBXgqffFEaxT2fsszb9PyqOyuCkvuRGYpGu6sj8kGhnrRC5KCu0
ebWNpkZZTbrxjL7oCSeKW4sLjRNlhImIpfnqpY1bC1R6FMF4SW58b262a51u+2G5ngo5eRoS/10y
mUyY+Go1duxGqF/pE3n3kae4dRW9tT1Om2NAeA2eLWpRvKSWuGkiCyNPkVykSH/MetKzRuUOYSUc
eIkZw3EOQqcFzig2sL8zjFUXZsv5ZJlNCWYitAWz5czyYu4X5KOleccosbHKKe/rGzDiLZmyEwlz
xKzljnz4XOxJnx86DIunCz1aOqhAE993snpo/QDDB+x7LPYDU6UZZZJR4BSWEq/xh0O2LBd/ELGS
eCmb2zQzIoRs1sPC01/+GQYnOrWvBEjy/WdMfMgWxzzvmF1Fd8V6OAC12sMzZDR7yWHx4otGzMrN
lQPwDIsxq2bMMEfzjnFfrMvil5VMbqqoC99zaZS50P9yVxWNKklFOfWOtaTs2lI6TGFy3zZL+upz
KILP9+VhTg4ibXZS0ukcHxHabzQjfEhFEYIuMspVn0hvbPQLx8n5kf5twH8EOF+eq9BL4Gst845l
/TmN77ny9PNMWHhvp+ACVhp9XtFPONLjcWRgfb0/SkiJ/m+jyN+/DrIcKuOo8o4J2UGQsEXs1Ces
HH8e5dLRy4ZFOwBaEfflk0ldBgZsj4byR5S7a19Tj6HZ4YJsCnf0zX7FKqLEXm9uTGPRBeQC+Iku
TYMRZCF4BnU8Af3qqKB7ogMXGEf93ttkjpDtyj+Wq2x6R3Ss2G3rxYV1zisxZm0KMTIz7EpX+/tL
TascZpccRo8DvVLb1IKtNOg7qFANQHrvL7zci48IvYQtA4sRnYCd78NV7TCGXT2Ej/1E9qYWgXxo
jqKKj52JD6NXFiup77dpmyEJte4Hyd8pkPJp7tz57RKlRpknzHdIxBRh2M7Wh9TVwBLffwwVRloj
O/dxeRHgfPiukec3ujQ0D6mhlDvDr6t10E8PRS12B1830O4JXonVppJtm0qV0eyW2WYAOHICQa/f
+qRrPjSTOCyeBh5Go+VXZhFG+6EucrtRivTGmMrczQOhfR06+tOxnLU3kAPK6zaaY3C8VHwtpFp7
1ZiHxcLLP//U8+Nyy4fOJJ3TswShKeQyCYLH2Bh2FDexA/r228izwe0oD/7jvZTRdInZwzmFvvxk
MkuD4fWByMuV6Y2vYLtth0CGcdksIrvn5eL3kU52bWjPIw9s+o/etbnXXsxduIMn/OI7Sw5X59vc
PJCGth0+OpYv89+/bKNpGjaDTiX2KFBDyZ22EptHMVvYq5cGOcGpFZCSgagG/7EcRienca8ngqPL
Hz/vchdg2e/PcvJ5smmKpX70g8dkZ9IsvsOU2TZcbOKfC6IU/o2AlwvNpO8jnnwm2YsGJS2YELM9
pmHOAddIwlcjd2UhdgXH+28mIMRriMuzDOi0hSJ1g1GMtEQfG/muz6+qPLc74kMW3uP50cplWTG4
LXMrP3d1FKwokKc+8x+lSQkhTzS8SiN5nAgYcDT6kZAPuspuzOE5FLJp340hKB6nyMGksYZKMg0c
tayWeLGXlrqB2JkwJEBJjpLvM9VX+nwwksh/zPWQyK2aDPTYa3xba4ddJy06OM4b5elGioGOOCOg
ZC2c7uq6n3eRVRnCsacKRjJjRzhu47t8NTpcAQ7lgkzgLK+IMpCewr/Gmzf2LwtR69vWzJDEHAmz
n4N0M5y9ndCl97ttHWuP9KVxx/XkilfVftwuDf9P+NJPj3tyblRZGFOKmMIxYqVeCYkF0KXARlAb
mqKKj/ualEcG1I7upaq8u7xtsbI0qVjMts+vp0750xhVZqdjr7r+GNxVASxW1beUtUwUylZmwvnA
tdhljHVLImkppeMuauJrvTZvsAlxeo9nq8rUsXK8sRO9ql79PBSW5vbFWfTlNc9z/8trHsXAC2hq
8Jp/mxvVtg7TFjavkDmdnT0Xq+aGHyCsSHjJ3Z9X1dLAJxut0DVSg0qR+YRJJk4MNPtBY1JF+c9P
RAAAhAkADXO1d7JMRkvMwqrwhKOfxh91Wz+HmpjisBFsO6F+/PmZzot+k7EwI6PsQQVwChTqdZCW
CXjosc8jOIAqmXl5+WiODZar6XjMB2thlVw4SCTKSBE+tmUq5mlXohmtLu6MQTgGJnm/ya0K1B14
zz8/1YWCjpsfWKrKjcbQ8DT9PkfafGqTyCJdo7fTD2UNMS9yUk6SxkVeAVPmCa7ZwsZ+6STBbA1D
FMaDlXC2u2W9hg+ALxy1W9lW4aauUITNShIbN5RiIyx8uQuzUQJHnvsj8z9O/WlrrSY9aNK5e4bF
jZTB4JxyQqRTUbgalVpaWHXzojrZXL6NNv+aL4sOtTomRAJ3eyUJMMQeX0PpP7XDZvtkCCx3LdWc
v9rJN/Nr1a/lUvHwghmu1MJY57G+9I0uvjT4gwCJChE45sm9YgwnQe3l0TuO9/Vff5vuQWHwsDNo
ECETDw7j1rqCOXu7dOpffH3/GvfUuszDAqjnY3K37tRHvRG3MqrdhW3j0spC+PI/z3ZqT52Oipda
E7gHTHBvuB+bV9G8/y/W1dcxTo44o5+02M+YBhAvIJDKNoeqA1xg6cQAQipvkL0TEru4tuZvfzb9
vjzbydwQ4UDKnsd3mxOhZrsCipRVdpjsYjVsis2SLGvpVc6f88ts74r5nlIznEA/0Ye5q2SO5D38
/DIvzEU0QrJJy4TmP7zt74PUSWsNdKm8I4rOtdIeJqUAIfTsgYyj/2YkffY3nlMbTwlTk1/mWVsx
0pBlsCCR8qyMisNcDcS9FCx5Fl3oo5gQhLCzoK0v0ik4Ob+KMWLbIj3w6F0HV/pGdOsV1ggCnA6A
OP9OcuM1YXcLPjrnAAliDSBP4gznlvcpSiGhOlCMsWNll8FrP+R/IHP69K/1W2USIpc0zT9tQPs4
RBD+89u9MFkw9OQqSYQupkGnG3EZqr6hNaF3NLTfg/yUKG/qotfExTFAckUc9eGsnDrqh7nf4xoD
/DPQNLUHeTXbEhHJGtkxVAUR+3R3KlfLd0u8185XnozXPOZvM0sGb8DvszTVC3Oa6DIeLWari8yb
ujbO/+K6YziCZb0AQ6s2+hDJrps2WJd1MhzKTNoleNqsZpM87NTajN573NlajAlxIvmONsZwq6WH
aNJAzaN4Y3Z672JuW61hDJRuQTbl9ZDKnN59GrixNR5EXXiqMCiHfdq4mRI/RHX2t2sVzx4zgq4l
9a72k4Ou9K/mqH4WyO2HILsdsawZo/KQGLGthRD365FEhzx47hr5KkX3ko6mq3okfClZfauGdAww
OSuhH+iHehxeramU7VBEPlXnSOCS+14Jbcol1WYeKti8DMPeFArhWhnR9YmD9N6Iw5XvGX/DQQx2
Gr6hWPTKBIOr/rVRdZ1TZrRk/L6T32h8+79S9pkNJGGIJzgJfRRRTahHoH6MiQkWk8G1LzFZJT9L
ezLzHmM7efhotGBcVTVuDqJVrOQGT6JoED5pH/puksBW1dR86+cacv0s2DVh7+oVbMwMzd8mV7uO
fOBacDs/+C1W4lMYqXeFhyVE6htXGa01G69LrI4KfV9n0T/xyXWMJ1ftc0ymFh2iSSz3g1SQKN4b
Gy8puKDr2LiNEpulMMmfVlkG+5b0nWuZ6LZdHlg0hTU5vSPe9r0qy73QcOtg1yPvQslgQNTlGy0D
KN9jjfRWGyZbCjGgk/02d0xysNZTZX5MDTk8khkD5aoj+ZBSHbhZnvQ77NGUTSsOn/xMgl6s6zrI
m/ukC2/gMb4NVQLnezRB0tK9JAabxiiQW7QNbSTuNm9jXjpVlxy7PHyEdE0KElJqGyP6cQUF2LGq
6tcwQL7tMbszx6d4mvx1VU4PCmLNVTDAeahL6TfyBESlg3w76QPJm9GbVBGOWep8gzQfim2PAfla
z0lGMxXw9K7MUzepeelJi02ENo5XBrwzouhoyWXlCMG50qSVL0ZQj6f+TxBX6srwNAllod6uSLFO
D0E2T2UcDddBWtwMCWukBvxL6gZcJirXXACz9SBpiJ8iz4fYEikrJWwMD68kMd3Dv4iv+6H79PBe
WmVm1q7UuOs2aQOp0BrNYVNqkbYOWPWrppsCJ4PGg0l/ugm02Pvw9b66C6t6cK0Ez7KgTKR1ozDJ
rWiMtjCK9ZWsltYe+RetaFRHq1SCDKIOY7RBNtus0o5epOeRNFUNWr3tA4n7cT54po2z47BJLSjS
ENfbbR3JpU1Htndbmp273MomRw8YU+gZRCkD7XUSvcxJRiJqSb2ub1sxjNbkkH56ggWWQwcAd75K
5k3KtL5CopNJt6wdb+SnGb0vQ5DJO+xWcQvNVZOZrgzKqhf1J6uX/kRi+C5Pfmar/siFBW9g2xtk
VCRSZ+4m6OdrVDIiZP6a0MEpwPJQb55G1CGrXnomgu85bP2nRMIsZYCWssbog4Ch1LwRvfaYhOFH
rjRrwYKLNFhm4IR98955GEkh2ltVvfdhluSd8lpswfL+DBnx0RWeIGOF2lP3gsc6aPFymcQW3o7e
IJKK9iivoHrg7jKm1TOSC8gBMYoJc4A/Fxh55zYqbdJRgTpQkZqqRgKtfE8b1yEbiCNDgbjumoQw
3b74I2JUex2L7bSNTK1884VmXCVhbW4kjLGeAsva+TQl7pR0sJ703grxRgnuopFoSkmICVM0CLT4
LVl6i0mC3+/IwH6KZkFFbUFl0NEiraKMVytH7V0WCOtKC2/FFn8v3+wf4Wl0WKGl+Ub0k/LZgrHm
9laEFUy1b1pBvzNGL74Z09h8UAsZ4xY1r9ZJPUDdKgUEk2qwZyrnH0JpgHOkYE2t5wF2CFhYi8Jo
XePEMnWYGHTDts9Qq4xxnthl54cvamSkm1JUyKdS69StexU1kzGtFIKPVyPEYMhuuKyUfNQ+IZXc
i6A/BM1zG5cq4eloC4O4h+AvsKcSXDEIfX+PpH5di8KdVZktFG0mpgRMs6YHptMwFg+NL8aOkVV4
uWXFks76YkmGHH2mmSBppTj7foonvsnJJwvmMZkLMlt8lt16E61h7mP+7fg2+d3LRful0uHroCdV
dGnpeVOMDKrexx/6vt14TnXIjt2WBHMC0lbddbYRrtSXpfihC9YZc1n9r6c9qVkI5NUmrlzmsXbj
D3Emdbp6Zg84SvHBnGo1PY0HAiiWbM4uoQ6wQ+Y6CSGmeUaspXMTGh1UM24pvQs5YNNt2bbvB7da
4XngGHdL0P8FzAETFvid6KJhe52l9xRCHXh1nYP5ma22wfpFcCy/Gt5ICOYsxrcIQtGI+ngYCVKO
G2SEKAjX2jTqVFb658+F8IVZxr2a3iSlMM1CspK+zzJxJMdZD1vjWM9Z9oH+KiEKtUe1f66K9rPo
iPmJLM/apNJYXIVBjPl+C/M089GixnpmHWW4ZL8hyCpL9/7z+zdUdgnIHUYcVo6n2IKRmgEi+M44
9vfZLgModPJr5Fhsg1he5s7wxNdxfn4bS0POf/9yhzTwMSJ8sTGOkzJeIYTajmq4cOc5vxV8f6qT
eU64B0ibPxqQgoC0C53OX7eFtrv5+UkuzOt5HFhXWL3jdn3KqOjJaOkbWMPHNrDhuQY2BF5KFCd/
hTHTuBg8CQ7k0KWPdt5B+z7sCdhghm3b9lJtHBuFAwzLpVlZhunkWOD/XPvTXSLI2LU0w8eoaHdK
oz/9/NznF3TGl0lDQprAej6lHI5q0VRcBoyj1ltUWqsUC95en+Yo9IW5cvFD6qQhAYvCDj0FRcVS
LUuZzfvYmL8SDpPaeBim15+f5tJXlLk7zqYeRGyc9ZV1waz0Ok6MI0X91lfW+YbItHfvtr9Ch/k0
busXHMN+HvPCc+H3yJuDLiuBBZxM0KRUxHGqFP1I2BBGe4JdIw0dlwlPF9bafO0HciAXBW7tCZQy
TEpgTlIjH1O293/MAwWCawuoqJ2rkPIjH/5zu0LgOnBlsIb5Wn7GR8WYXhzKbJSOs/sj3LVV/gdF
6k5xw/US0nu+y8sSj4ZVEf82EaKd7KtmWKu5pk3KcZSqwu4G8hcRnuH5YU7UUoLwIo1uJJAFyvbX
H4bWGHdiHamOaDR3P3/QsyXBL8A1WLHo1IN0nLYm4EBh1zxl6DI9846gkFs1kREFWNpamSCC/jeD
mSbrQb7Qm/BpoJvDkCnHsruKaBgmMYRHf41afGGDu/xU/zuQMm9EX7bqsczxMO9S5egVybXfNY9x
hMm40N0OZrpEzjvDqeY3aAAfYjQAveM0asyshrSCzascZwsmwi2HTU16DznIhKeXUu34AYQXyUBQ
mXSPP7/Ps1XC0JDPmUhz7+UMcFTVGJMIpZePqu7R04u3TbcUIqdcepUQYzDuYmUwU05WIqJt4jSE
SD7q3YQHomnLRU+/k5DQreiBDzSp0WDRXjcrXQk9bCQUYzMEH10ajbZeT5+TNsD7N34JYjcCaSXd
Sg7bpzIZdpMSYSnSIdu3vIBU3VL91eve85h7uuP16UfXJiTmplybqgyxuQxTu8gyza3Fxt/qZNZc
C2rqegrgZ4/G9edXe7bRza92DkrC4hap96lAFGF6JKddIh/x4Tz2jfI7lBpMM3Hc/Hkc6SyRBO2Q
oqKgYCeQYFueHhVT0QpxWSoyewFmww1KZxuSwWffKwOR8BirT2WpuVVnCiuj7nfd3BhC4/6rIrZk
1SXZru0VnfDK7l4wi1lRpYC+jQHhEhlhSFZWP0q5nGyDvjlI8bCtAukl8LKnPhtNZ+iqaZXX/hO8
vdguisCDyOqTQ1yXN0YgETbbt4otivW6t1TdhrbFf+Drd7I34jWaPxlluNOzGFtPQWeswrpXQFKm
LDF3oCL1Ck9H4npL7TfiNIISArHHuEU4ZPHwnk54F6UxNt+QlQe7E8srI1YJbdDTN4tHrPTuWUrC
uz4q7su629et/IKremCXcvvLyHvNrkvxqlCtTawWD1nb/9EEyA+JuvUSfdv1IxZwuhevq37cdAnW
DqZoPgRqsZan4m+UNVeeIezSMn+KkvpV88LfoBnOpMjFNswkmubZ+OGL3ZvpW9jViRoRBem6Ka07
LsvbZkq5MCvPpdHejdZsIEQ+UtQHd32T7Xq9kNZTgrK8DwG4qqo8+pWWYvhj+NwTha3ElgHR3XAG
r3i1uG1PXD6cVsDjoSGBIVJxBp1U4yZAH3AdS3lM8kKZb8ekEO8mrDJXbRhp+0EEgALI7QldKUFU
SSMEF1A7J5NMu2nkfTs1nbs0Wdk3v3VtUNZpqk7KOjw2sPmTc4vE7txMx3ziHlbtrIP2a2DZ70pH
2CQYeK6GcrV49Ztrwp+GPKkZx1InqHpgSBJ5NpKDhhJHu41yr67V7fhifC484fwEPw2nfD85cPoh
ONJgOP6nZ796EsvfPQ5jU3OXQWNPA8OOBy446rhWoqUwnQvb+be3O//9y6mll0RK+x5j+/J1Ndzq
/fPPD3dOKJGJYVPx7UNBxI32tI8jxHHY4DY9HQmHV2wFhJfcE7sRfP/BC8PPuh4qPDuMKwl/W1NQ
JuTodbEZdCiUvrguUiVcdZaPB4qo505Twd1M+v1gqsLODMPrbNC7q7ax2M/JZ9z02USgauNVNsnm
+kZuvL9I0cNnETOQ6yEGJlaCfOH+dOENkrBFuUjGna6cxc15xL5mxCNLR7Fp7cK4T8Ilg4ULI8xM
+PnqBLv07N7pi1oh9oklHqUUyaISiT6WxngI//ylLo1Cfa1AFzGge52uszwyrUHzdPEYF8+iBkT3
X1QO9OX/NcDJqipRbBhSxwDFpO3UOlibk7dAMFx6hpOVhJW66BUU98dkRAcYiUg3MiX7P76o+Ud8
WTITpkhGp3vi0Qg/tNCySaZZGOFCIfDtTZ3cePI+arD05E3pfX9VxzJSmyE7hFxSFyqOf+40J1sP
IxGwjT8OyrFTB0/Z0wIyHzWRzdXcTMdgJ/9V7cQJnOIF2x7rA9etdb4OBttb2NYvlHhfBz51OQxz
HSkAWrnjOLrimL53fvJCMWiL04LZ7IVSWaVFw51OBuA6C48tI7MJyRZCURY81Y2yTsM/ot+sqBIz
GnbjdGia9c8L6cJLVTQYimgzYaEgcDspX6es9yW1ztujXvRXMnqetiw7ZEZDg6tJYjgdSatUEkaE
fon2y5gPhCkBP195JR1QAws6Ct58jUtUuze0qFlXfp44P/9I+fwDYPxIAS9Z+NezRZ+QWBCDdHEP
InMUjPY+N/C2i9FO22InHNrOqiByo8Aqu+JdrHIPQVSzscJyWMmZtgt8+V5Kol95HW3zoL0ap/QX
Hmc+R5TnbTHj2pvF9ATZfB/67V1JWhtEX0wOaQUtyvnOV7xKKjBwEoR7KKqnfKmmyc3BnNLmGIba
r0qs8T8sfLfUStyN8OQZI0KhQym9p91yBNuX6BrQqawjsqRa5Sr1tM+f3+vF38M8QyzPTnrGzM0j
HKUbAjKPXpa6Q3nX9unClztniMo88pchTsjGXpDpbc4tDIYopLTH6DVx8k397ruWTWaJPX1kLvkv
uInts80SnPYPtf37hsHgEMThwqKhxR73++aXUPiWnSXWx2gkPTapjWhDMMtLEdKBTCXB35hY+flK
QcpD2G1pptqdHDUbcW60SkI9B2BKz1rRKCA4wbOm1ddKsilSdQv4goFkUeFFRtVjD60s2cQmBk5c
lDdDLv5R4+JWzhvCiSX1D3nmOcJWfxPoRbeqC+FojXFqD75YObLsDdtiXErSO9+U1dljBJRG5e4k
n840PRUlerJlfSw984CNqQupcjPFw8PPE+gcYePzfh3n5JgU/DiRpoxx5oDK7FFyZo6GYHtraW/s
yQjeWo8/j/jPUj/9pl9HPDk1zTaIIjEoag6B0Y23ye0tmv+15MQu5WbgIOuk4aG5c9Nluo832gZL
5H0Ru8F7ikZ3I9yZC+ffhR30+zuYV9mXIzbt/E5MU97BHCyjbvS9+JFxKJFQ6Aj3cCgcnAlus80S
2n5+VjAsDEILZygkwqdkqnHygqKcovrohZHlTpP+IgTYQdE1heY0/D/mvqO7cSXJ+q/0eXv0wJvv
TPcClkaUKK+qDQ4pqeCBhDe//rupZ4pMoompN5vpVb9TVQplIjIyMuLGvSlnjr0UQ5AIFDZFDJH5
69/hq39w8R1QKwZsFwikC8hTAQ6tcUr0CtlLSHYxSGDR2oDiXz0G0XqIAmAuIORkoXXojDz5VvgA
AeA4Puqk2HTgIZaS4CbMU9cI49RMdf4dofEO19MLl9SK43eS5Cl9L24VP688DFredlUVmeiUQxAP
FRQlJbdy1qR2y+su4BD36MlHVlD3D3wnbcaC2yVFuwKt7U5pg7UxGTeyEO+FuHmRM+2IDQ1NJR3v
0koY3Kyq3qcegzekQiwSs2ZayWMurfmoXUnED1EG14KF/Zs7OSgPg10Lp08HrRUTmxo955vSFypM
mGmQoTIToOYjxMTwIdnzNx0gfksOM2sS/FkICYAiU0KGc0eVwVzbIfevHnmvdpobSAnTYRPDkk0Q
lLdrNOzcP2z+1/vw/4LPYv+7Q9T//m/893sBIb4oCBvmP/99Rz7zx6b6/Gx2B/Lf9J/+9VfP/+G/
d9F7VdTFj4b9W2f/CD//D/v2oTmc/YeTN4DJ3Lef1fjwWbdp82UAvyn9m//TP/zH59dPeRrJ579+
ey/avKE/LYiK/Lc//mj98a/fMPlwcmLoz//jD28PGf7d7aGt2ou//3moG/xTVf0nuNwMPDZRlcRI
DKJ3//nXnyA3oMqHsgDIOOJpXoBo7l+/cfw/aTjHU4n2S5CqKXTsCYnZn38I3irA4VCRU+BVwm9/
rvzsG/38Zv/IW6CPoryp//UbhMfhCaeHG60v3Bw418A0ajh0jHOmcpAVapj7e4yrmBAwc4y7FmqZ
suQVSeNIT9Id6U1u20Rb9VYQTOFRas1yZQBusSu2/T3eAMFLm42Y1rzlJ5zEvVo/cBDMgIBhG69B
OupOGLmYXLkuV8WPGki6wATyjXvtutLNgbohykeVPAv1OgnvI5RVRTOXbPUzS53hMZruKz0FXAs6
N3g8CXa+1lwMLjnQ/cZ8hvLYOkNnoY6qhZCLMo6xbTyEoGwg6X0sQi5CqdzCJOCdogRkYifhRf+A
qdKsEhw13I2QI2qrW1nfc8ngGrUK/mkZtPPgBe0+eSW2OXFCEdJsjKcAEgqQzLOL/gmckWZR3NTC
dojuFDAkZP5nFL2o2Q1IO5RsK2QxlONWaesm0m2XgM4zW0fhi4zXMZjKW84lKN5yOQhzCWijrZRf
qRheyZ3MNylNl91KYNbMHtXpNhV2ldB4yqZUhHcBFU6O3ylRZ9f6YBOJt+UUsmpyaIrJd6FKgSjz
/LcquCfJWuLXcugEDeTtHEjyQAFIbzeR9EGHvzQPlEH1DRRqNgF0de6Nl+4FMq/dQ3YXuGPoyp78
AwUDwc3cQrgVHn4fMDdecLE9d17zMDZPxUcmW4FVPop255WPjbiONM+QTSF/NwRi1XfNLhjc+qNd
1ze1O902K38F3m0ek0lgoLGhf1w64qbQgMroAlA/PuqiMyn26D8RNEHuO6oSiKEey8BoT2EF04cf
ucNAAA3dNgng7AW6lBMQAJ4SAGu+UvbtNh3M6DFEWTZ+4uEnCcBI5Hmst5LgirfQRAjvZc2cBk9t
Xfwfg3uQw/a+3YLV1QFiRnheEha7UPz6/VzhvlbA6YF5MOZcxZRKRNB8Yw/iKX1Te80rv25t0R3X
f4X7Xwq9/zGgngXhqwH6/2ToRdL3X38GuMvQ+9n/4/vnIT3kH+cBGP/q9wDM4Rb8Jz4CKkdIJVGv
pUxif0Zg/AlUYcG6gvEgtB6Qdv0ZgUXjn1Q8BfxCssJjTJnOaP8ZgBXxn+A4AlM/HndQD8bs+K9E
YHYqVMIVAKVtWksGpwPI0fCrn+aUft/yY14Lwofo9Q4gju6wyo8QY/HqdeWlz/xCHs88Fy7MMSls
NHAdUXNJ+AiazIlbELx20rM0NgsaN/NmANwBSAP3Jyu5G4sVhlHKSfhIyX0q2YlwMy41Nlkk1B9L
+cuGwnQ2U2kIm4bABkUkSS5gL57+UXuBQ2Hj0GfKHQTofbc0072wNIXJrUCzRDpwbcOscM/34CR6
zvWF4tB/cIqfS2MeW4Y8RDkX88LH4A6VrbnCirPEpwy8/pZoV98Dt1iYXGPj1e+biWwRGCfKwKoy
bihnSGUGvRM+wvXkalAo5Neg8rUyYOeWHutsy//CFuODvJHnutS0sJX04GmUrSjJ6TygKxmcG0mZ
m5fRXuYxVCFozxzfQyg9RyPoJFL8kQqdpj7UyEnic/FL0M988pbLwY2I7lItfEQh2YRyvx9FP1qw
8ZU9sUZQfqcjgVBLANzm3AgIfVDpyUXhA0ql28LX1/T9X1KN2hZM2tGwnSr5ZkT3KujVzaAFbhgq
P0AYt0PD6oUYyBl4PJEqHSy8YQKi7ELVN5D4OYRqlEItHFjuaQSEPwAw1qjtogvQTcv0XdmFm17i
VkMU2U2CNzPkFiW9OUJTzyEGWbe1CrhzKO91DLtlIMcspaawMCiBnfZ5W6zkrQj5PxXJF/rc0y4u
hjVRR0+IwB/foXZkdp3QYgYYZR4sRtfq+6LPdilKK0nuv6b+8AzSEJPTlV0JwDvab5gYbG6TJt4O
8DMzFcG+SKA9GGZOqeNa5LlNSKq1LIM6uulXYGIAKYRoVVN4iAWfs65/+llnP/0stAh58u0h9NWI
ZYPIMW7UjeyEru9y96hhYMjkbzn7qS0mEVC6UOzQuqa2yDpzCk+9GYAQFU0KS12MiXPB6dQaU4Tj
+0iIDR7Whju8ocvD6IAzGtOhGARs3wDpzR9SgHiEBeTM3FkCKBK1bCj5YYyHCR5lImg1FyB44C+Y
jYA656JMIP0RFyfpxAQTMxSumYIuQcwYXHVjICCSY6vgPYtxCnAMisTpvl13kqU1MUdXr3QuDcZe
+NCLDxzgNFnoz81+qZMFMT5YEkkf4OvCR9O/1uR56p9z2b6+hNkbEqIpaHBSVpCLYroMce/OF/+4
IdtNA/xYDZ1PU3gwnoWNj4nG5E76tgTInlsZzagweS1hKo/leMkrtReNIRE+iDaaGaAERa1Qvfel
UzznEqd2GJfQCSkrkIkKH/7O90AubQWbyMtuwlXpJrZhk4XdnHMI1FfR7kcyeYljnDgpBJcLltVg
uBv67nXnXf9cs/sGvB2dRoMdtpKbazIwdxLHfyiN6LZptSM+Brv7bv03zFB1T3wZkNKwL345S8Em
AXqND1FGiVrHpBv30rULGqKzazkxwsQhMR1I3XMwkujFA214gvjWkbJoKVG6/ChI0VH5RyefAsVZ
9CAYtZsUfc8cOeAAyZLJwpt3pduIC8lGsuJV5gJOuLCBTIsKmcO5TSY5C+JY9ZUYNgXlqEaYSMtf
YjQOSmXBH2bypHNDTFgVIeESwB3zj/SmuaE5GQRgPM2LVzwF3C+499Kq6E6f3Ik8YIGd3Ov5RyN+
SFlhCgawTyCDIv7CN1v6ZNR1TgylgFiURMeqqlKyhFazwsS57uEC9a7zywLlMYgkYmgVxNuIfecm
1NEnfk6E/IMWP4Hrlvqt4IL4Ay8D340KE4S4qKbIbrmm/rGUS1/6/rl1xvfrrhSUbhLzj3wASy9Y
GYSPmjtcXyJdwbUV4n16uokAdLe14mOFGK3xWv0OYhSJj9KQ+hGW8kIWO+cZJ7spMu+sHiV5rk2x
HlGqHUNLvbF/r/h1OSw4Bv2dr6yJPct8VwfiANXHj5YHE2UNbjAJTdJRgGwQiGKRNEndphSEBWeZ
c0dFQAWWVkABlGF9RTaKEvxo+UeJsuekP47qwjGe/VQnBhh3kKBbh5Z2h+3L6p2MypmBlNhP9HUP
jFiw9L5nVSW+otPpehjPKEs1DZKkBaO2Vq90vt4MZfTdD1546KCKDSRYOBnIJYwKLhEgzbr9z3Wq
jJtoGsRmwgkb2fmNmWdvjbJNtIWyAjuFw66OxWhXNSW7T7E6xdTB1yfZwjEH6xGksXedI9r8CsyR
7ZFz/8ZpO1kaE/GhvtZ0qoRPKKe+WQebzLgry72SVzYfSQtxeMEf2Vw6H5Opq8oG7jKgVRRCFH1Y
cMjZ83yyGvobnATgDIo+fOJjD+NJsCslhBJEYrWQPtT8JT6j2UB8Yor6zIkp8Fq0sZz0cEajh6Yj
6HzVDYACmFZ8L6bboVtd/06zEeTEHF35iblOGCdwfGHvwgSD5VW74ie3BpVHU/uOplZrv8pW2XS8
bpRttl34JBNBMHoYNlkE7xDuWgcSWiuBOLIJLgGIuHuGLTzGmyVu1qVTrjJBJaLFGhXghg/wnYH0
4lMGt2MPQu+QpFZafCrBRilR8I6WaKJmnhS43E62mAkvml5wUjXilGNyndROAN66VeJgojQ2DU95
6YTNaD9DjXW1JC1xkQ0Z4G81gAtCNRZQhAsYeizLBRF72T+KXnUj4yHt4yGtmzj0P7uZZ83M0+oQ
60msMWZ/qz4r2l4W/SMlfpdWzVbyOE9cLUF62bsBZjDjCOoJzMDQjJypJRZVC2rqovGPQw6iA1C5
QupLdRV0zjCa/cihUblwl7PRhTXIRDKiY4JaUGBQCh46+Q7aB9cPA3sJsD+fSVl1MDO0Izrpx746
xoPLETyVhvV1G0trYOLXaMhhIRlYQ4kJoSbfaNzC03zJABO1SCRhhMCnBvqDASK0oCh/9e3K7hMT
qbQ4C4eS7pNwlzzoL6XXvYofomFS9r7kDuCwJTT31+zEaXbFWmSiFECamHUH8viYCZFidZVm62Pv
4bHeggi9+56roegk2hg+ERVMW0OmCw4m3LOnPFh3k3BMEhU6dXpHO3NprIJwAGPiz2KlgAklTTGo
X6MJZunaSKywakSLb6AmlpUTl5tqAogCyo29cONHvb9GDNFQ7Bx9SH5XitsTvNyUqsd8PlSJLUVr
BsQwpaLQDcWgSsDEq/IKrdJMnd4JV/CHDkJ1DuG7blVh5MIURClwYkkd99VYaI+pWIaQUhT5AUz9
rbxOQPtrlxnprGZsPnU8DtZ1M/kep2YaZEJBy8FlrXAPvZJgFYRdvKmJVHjtWEcJFPQgxVyMevBS
aZOwTQDisrQWiqwkTL5hPqzyxBaioQpUQyFcnGD8uO4nZ4y7RcJHejIvvh/Qm7QvhY4K+6ZJwhrw
kijgjtMdWXf7CQPfpS38gHwCiDwXOalmrdFpZ4COwKvEFq4xtQJ2A0PAOd7oHrqzK/2mtim+CW1l
ewlXNXveKJUdQiCYD9gBfggjDWGfTf5xJB9Nc8jUhWLE0s9nAgbfQmOrwhc/SsYBk+agOni+HpFm
ox5lZhKB9QRamTlbnK/FoMRt/aPcRk5YA52kHyN/IbTOXYBop0EWkKeQ6AskvD7pgDWmsX+kuS8q
eUD0RM9UkGTaLXvAzAV4Zoy5KETFhzQwgTHZo0XDbiV5siuulhKZuU+DVxfG6TBOgycYs3N5EWit
WsvGsWsgVpAA8KWY17/NRS+NBj5AW9BgpYbQ2zpPCv2i5bOk4A2shGpgxS60HcUnDWjB2AnR9biF
LvjfMUmhPaDfNcDVyFwgcQmS0C4RjSPFCX7RpIK606QoWJT97wzbWHg5X6SgX2s8MchcJ1BMH+sU
8ivHeJ0/KW/JKthwVgOlcyAkAQH5Hi32Neb8A0MfoGUGwAwJDLOrNSKHWANsd4R2/CraBB4ogNxx
OetjHytfKwOOGpokkPlCM/n867W4n6Ba3MNB3C8NMzd4gOzBV/CjUu5O6vCgnV6Kf7NuiVXh82Fs
/UK3Rpok8CINg3HMuUOTvnXZ+4KH0F+bjeY07/vDwFd+f/JSKRuh0fQS2xev0/3vXBoKMszGC9yl
tcwFp1NTzA5OEQ+iFh9rUcc7MfwstfehWPK/JRtMtEgUze+4EMsBc6ILDjdbsiHKBA/MvkCxePft
Ft8D1MOubSHjgUlCCsiIYV30ihLsdodEbUcc9Q6gLY/2N+3r32x+jSBbEwzQOwNofu6JhpQXcUxy
4xgBRaZy0Ayua0/JFgkpaJ3kcl0/7TBPj0ZtkkHQS+M4bvwNwPorwUsfYlR8l2LvV0Ht3BJItHkZ
1xYoEyhD/fmKFN3vfNSy6VdrQod/IaBNqC3cYC5xDDT/Kyu3fEt/BxAX88b4jyXXvDxm578A6zZZ
EXN8YeAT+q+C9hSUC/WAy092/vMZF+FqRSi6FAtskhs52PgY2vP7JZGrpUXQPz85ykqqTr0B5pfj
2B9q+QEC49f9bia4YxUgKVRkzAsh+2McL9N0H6wI2KXK1b8nL82N4Wae5tRvX+FdBDvJUi9gdt8w
nYSgi7bhBacmp3EVNKZwnP0mQaUwXwlND5bDJerOmYwGK8NoOZhBAKS6YDIO/Yb3y2Q0jsFLcoCU
u8c5/KN+hzhogXLFWdjHy4Bxbo35UPzYiEArIGCAg3GdraYt0ApW+KJBpa7yoIy9WCuZ38afy6N/
fuIZdam0zVA0CPLQl13RDkTxOd1yu8YZnAana/nemrUog2CYTiRDY4Pe2icW+y7iIp6r8eHUbkNK
7SEeoFRYZ+71raQedxE4fpphkVdTPZEg7SvsJGjMDIgwCqDaMjqrCwe0VV6vG5v3/xNrTJjS+Dio
DAnWWgT6+qH0OCvqrQ7kRr5JB084GyM6123OnWm8spA5An0N9CDz5TJV6DE6nGEfZdWTKmFVp5r3
N0woAFtBHhi9cvbRE0aaBgiMYBx1aYOStmME48JXuiiWg4UDE1E/TbAOLw1JV6P8dHxDHlpa/Etp
gSzMFjYZXqyWjI37uL++qK9eEOsZQEsqvID/iWi9nTugIiSZANVf4zi4ghu/lzu5NyE1fD989LvC
A6uAJULEuzb7V20P9LLoKAtQlDnXPP0FmCsla4lcFj4y4QkrboxvRQOax9c+AXZKWgrMcwGFthiB
cpTQt2fpTkB9J1UYU8T5RucIoDlhC0YPSN6Wa98s7GV5DXrzX2zuiT0myy/5NlZiEfbAUW5myWdZ
3mvJWyLe8MJtBOa969/yMvOG94BTD+1u+MjFhGrFc23mj6lx1LT4ra1Q7uWNygyrwoFHL3y12fNm
wBqCFmi42Czf0BNda9IAbkOeMExhQjJnYTVzkRHUgH9ZYPwCwnjNNGohUgGBcxXj3Zeyd6lagr3O
H7kTM0zGAUmIAhLy1AxkNtOPFjyElW+r+2DNefEWDCDiNnAhznP9U82GyNPVMSfdB2U17yNHOA6C
SdbEnRoTkrEAR4HaADgIdLl/VZkHAqwYa1UBGFUlHpc4O6LtJ0IeYCJLP0pIQ8rsEOIls9TIn3P4
ExvsNLZWEDL2MWxU5U5UXtX0MFEqIe0WAws693Z9E+d88NQYE7qqHg+lHqPJx3jcatKbEr1f//kX
qARmxzTGBUui5EREOfMoGKY/rRuMMBYmNMdciktIaifa10/D6ETQU0adAFxQf+NSO10g45sFcKpN
qcBJpgxZPZfdqlmwFBLngoaMMTe8KejgPlv5mFJ+DLkSm1i9Zy8gwxlsqOy5D4EzeZiu4w3UI2jC
upTbzX67E7NMZAzqrAqRZ+rHppUxhCianPZ3vINOowLfyAMpwGxepBeCSkBBf6xS7h5KqQ/AwtrX
HWQuRMknJphDPKpj1o8NTHQt6JHjTSZVqxIn+bqVC/Arqg5gPaGlMMC8lIuBAyOtEW2Dsjwod4Ot
Qjco8fIV79LPoi80Ui5dnrHFLAn8aTIkMYvyoD2CSk0xeyfdC2YEf5ft7Eba8HbmJpAOE5cLR/S4
nl2WME1fthAtUlBWZgleCq5KhtKHafl+dECVhGll9QnB0Ak30kJD6vIdAyV6vGEwkAe+UuXC67ko
qNIuLshB9uoDfbJHVuN0L41FkOMvkaxduAmMgb2BNg6h1wuZt/MUC7RrcduTqTxICQQqpMSWQFsZ
ydNCtLg4yTBDn5sY+NXRnGTVRMLE4NO2bvjvpH9Eb2aS30QjsTjdWPD6OX/EXDPlDQH73yXjgxRI
EVdBevkgcBmwUoo7gKuLCPLrWNZm6StO00BvSgVgFqxZuuo0RlAsnQm6Z4yznP4OLEleT2oQUBlR
cYjXYPtbETd2pdtxH0QYl4u3EIhv3euncHZ3fy5aYi4buata9K8g6pwSlbfTrn1PeWWbhuKmMaIF
cec5hznZ4C9NxpNHoV6Vci/kYXFQ+L3ShuYgfevH4/X1LNlgnFKQRqPukxqM1NKLL/lP1Sjf1dn9
dSMX6QBckqoACpCBAQaBvVzEgRJTqhpBmeVbB/ozsUjBEAlyfzB5tIkE5vMlTp25zwT2axB5UF12
oEzPz1ptpP7UKwgiMXkqwh8psFODtJ3qJYjdbAQ5NUR/kZNvVMd828od5JSN0AQqh6wpwMGwtGhN
L8zQWbowLxNV7CUiFXIShEl0FJkPpmhlBmFFfLD0ZrApp0LoQi461OzE6zCbTsEOaVY6S4CH+YWe
2GVuBDXOK8ioVflBf57eqjUtfWNuFlz3GwWydUslzjm3hCaMoUG3irLKsKucFD4tRyU/jNWwT3Tp
npAU2szhUomCpm5s/KDoY9w0AHGgM3r++Rq9TDUS9Pz36GXSPWBOvQTNOS/nd5yHKb5P7pcL7vTz
/TTIygvzwFiQJIXBzqWdwAiM53hm2JHXugLSx2oHENyCTfplrqyRfaPFehmrfA2TpTB6ciK6GM+9
fr7nThswPui5SBCbAXz3fBdDKZPrKDDIIW8nu8PYeE1aZ8z5lQA2puumZv3w1Bbjh33jt5hDC8tD
juKI74E8cx2+Qm0GedBfA7r/EU301Zxn9+7UGhNH8IrKBeAwkXOBULd5Qr0geqiRk3S1xVl4zPNv
E5im5SMPBqiFtvHMpoJDXQJUQgGhFi7Y802N4xicuX5aHqgGhdLs6+l+6iKwKvkLl+jMWdMhQA/B
JxAagAeWOQNqWoV5L6vk4HN7rh5MdYpttUsWLrMZL9Rxmg0kPpoES8xOClQDJgTz3KEyWshKOH33
suAZM4kjKFaQimAmT4VGJGNBG/iIT6oKyVwlOUElbNHr3CN5AbuftILehiN3ybHjDLOKRbdKFOdv
2Ee4krCJYHm42MeIhEPTdVL+lbhSKaTMUp+yL/LlpWLZ5SfD5ATGtiCNiGmdi7JLSQnjgiGGW06B
ZqWTqthRG+uuwbfcL3+3c1M0gp5ccG1e+L0k4gTI9bHhn0Z54eV56RfnP59x81aqM3nqCDmgHrfJ
FWVv9PK44OEsxRWmmc6NMEGjqP0SivED/326a96QfKSgQRJMEM88jN+028Djnkfoe1gqMsb2NTle
d4ylj8X4Zd8UQT0N2EGd680hdgeM7+TGgvctGWHykAZa4TnHwfmbGrdxFq+4ut4FpFowc1GlZTaS
/vmJN3Rtr6fyOJHDOESOnE6PqNk6zeCnECUR3yR/qb54WSBjDNLU8sRgHMXQjYTUyiHTAMkQrWkt
mAOGqrmXEgBSO3b8h6Xm5rxNvELRiQHNH2r85zZVyDWJRq+UBzQrCjMBbmE6ijHYooI1LcwVrRm3
i2M8l3AXrBRqEMhXv9p3bLcwN5KujWSpPIBVBGRZ6ObaU2a+T5bsIhPxlojlFu0xO6u3iS8kFanw
9g1WqQ2JacNHwOrd0RZBEmvKgpMtXGkzT8bzNTJXjVBwUMPo5Qw2JdfAYFQgvXbWgAEA8Bjr366f
u5lUGdYQijHAjarnReM/6H1B7lJYqx0f/fHSKiur9hJPhmLUhmq9oJPncks4ALqG85Th3CqzryM4
YzErjYDWdxjAboHt7iPxBxG5h6HutsMg32cELMoQ9DpcX+/c2QRxlIZyBgjlLqgbxi4CW1UOtw01
T+Pe1famLnK79hMzyhY7wHNh+8QY20nsi6ivebRs8CW5u8lGymdxtx2Y3RpHdqM3bvl8LFlkXt7q
KKuDMKYVTmV026x7L7X1PfRlqWyPiEDQb/slAvXZMwJsIN4fqLsB8sNcTjWdJw1bnMnGhgRegBer
gyEIkOeBq8iGCtqAz2hGC/fF7Ck5tcrcVpna9EDDdTT+8JYIZRNhJYPUQXLIbgkwcLmpSCCwiq9G
GJrPzIFMGnTxoyyoDkUZPulZ/yT1ZGH059ItQasOsioeBTYUwFj8a9DWMWnquDpEiXE/DKAqgP4S
7Uf1N6mGJremLSWCNCU5P4GQfgRokEoKAJ7IAn6QMVVlMGD/Sqd3+AOECB/TV+O+ekhcCCwtXhcz
5lRQfUHpkgcWBwIU59dFPbZcKPYwB407r9oLq271XqJhWj2AIurh+hmf8Uh4IqgEFRWckZSp9NxY
X3Z6MtU45P53sk5jE8Sga/UGimF76QVkEfXrUjeRtSjzyKiB8cUSwUELUDGzPIWA0iJuE+WgJmbt
UDBE+Og/yab+qGwKG5LxCwkhKHnOv9+XRYBmMIUugHrjAsQH8Vd/MrJQOQiNkWwhHZPsI5Gknh6D
8btR4DyZLhMnK7j+PgjS5K6a9OER5GCxWSZg7cwJlTgkIL91MiFprDaV+2fdnyon6VXjOxfV/WOW
6qkthCkQZ6BpfJOVgLPQYjEaJ0IZTLGbqeO8KRuJCzjoO4ZSJ8gHVNW+TCI1NiHzxcdmNo2BLdSt
dKsoaWBxKUjBtb7pGrsx9Kc0Qx3HCnLUoSxJTUD7FXEQU8wUkIl3INYA9E40C9JllanyA/ctKOXg
vsH7Yp0bbb8S6sR4bwL8CC6oxH3SitAIDzn5Te1b5ccQkXZfcIP+0sgB3HqCfl2bZMn3SYyGd8RK
7U7IjOQBUlaRV5d10VtKpxjoAOuYcBJy7gcARNCWzJuHXifIR4U+wz5NwTrh/GA1GOgcS4V4U/UQ
TDPHEaSq3JDKQGFFtZ0W4Fo0+EQxcz6W3U72uW0dRakLKYSYar40ttQmJLLbmotDi0fum1qNihJw
3av8HgR5IRqP3RtoICGUStrmIwFk2e44UdmlPWgoVHHqLU3HBEME7UUgAnll2nMTdFDTqkhe+0yW
b40I7t6UWbgCDkl3FG1UoR88KE4xCO1jzPe9legpCLsnnlhRWJC7FiMCu4FXfUtqVQ0kr+L4mGsN
xts7Mth4djQ3EAisUShEnSRI1c7mWyG3+yHSHcijoAkxZZEzChglJAFCf+hHEz56P0CZsufB21Kl
d4javIvx78lJMV/wwLWJtqrKLbEVHRhm6KJBqo8og8PX0ocwamQ7ZPn3BJuxBZUO0DG+W2H2H/IK
YGXLOiizSlWv4ZLRBXPyoe0JMg3OnqJKPepdO+zaJEltI5UhPp2Dr4y0dW2rQZBZPojzrXyqYrfg
Y2Jxct3cJ3rzPqQE1busDqyOVI2V5+p7QowKM37akN3ESts56DUOXj9og2WIJLuZ1Mx3syESHTkw
YjB7AmHjoFrAuTKfKtuQ+NU7l6b+bWb4R4NIvRkakX/DCZz8wBVjFZqtXvJOH3OYKMFMoQrWGT60
JZSEvQBjf+CQ6XqvynLMnxhivwInbuKUqtI4BYQHTdLr1WoccyK5vxZJv6IMMBL0qY5uyUV9RS5F
qYNKnfSVT0wopAYOWA1LDEugLQ5KPXmpp0aThZNr6cIgc623FAsYFDBYvamebNXmtEWs2pIXyaKj
IL+Ks72wxwRutSNCnJSw17kgvbVQKbabrWwPlugCrmwXrwsbyuQSv9vDE4bOxCF6sMACPlP9uMYI
zsHfdTZmkhwhBpB4xJxDs1v1i4NRX3VLZj9BzwS2APgyYAwsZCnsUQX3x0E+8ImIGSc5j0I3xwQP
iCVTMCCZSkk4hyhZmkPQ1id2wXPGKsVtchupeXBTBd1wGxQdylER5BA0q1IL3lMTo3QFLu42aVCM
Lkl76SbSDch5lv0AeEYjApkR9+OjKA21U+td4ISylDqqPA2mXubdRkkl3aorotw0mAPcR8Uo3Rkx
cM19O903vTy8E2JQEdF8uhMFvno0lOIOPziyJS3MFiZo2DcQ/SigqwctKbr6QOOzcxqdMiSyMfHi
Ib5Bb8IqNikkVd3kOUdUcatbpM2+LYCD4xf1x3+3iyYkuHPB3cez1UselOVFxk/iIeJXQwLqXzeN
l16TMw4HKhQFrUf0VS9h0ASqqZBLLUWc4N6ZQCSa31UYEnqYPDzTf4zrcSvzzoKTzxziM5s0GTyp
R2Q1LnhZ+bKJF0F3Q1x/z69TswQDFyTkA3tphJ2tRvyxkz9XybxBxr4L0xQTgAfxnrujbNraaKev
k9c5IPwy88+MR1HJvL7MpZ1lQhXonaV0BBvQwSeuwm/kYOlpvrSNTGzK6piLmxqLEh6VRwp8ynYj
uGYoMRR9zRGP/8XG7cU2MgUy6LZFPAnhkJT0lkQIDJM5Qne6E8v/5eYxNbKxr0BGPWJtSvejMNb8
Et5p0SOYCkOUt2NW86N4gGoZhJsoVVjgNK+TYeOd39ojJocw8bzEtzFnFs9gTHDT3PxSRa2COBtf
jpp0SN+KFzoelbuh23Jm7YYP/pZfLU/AzLjhmUVmoWkTpiVf6LjBiqdBtALcz9f9fH5NGiCveDEC
h8c+8JF9I5/D4/ggPQ7oan6J8u7bHCBlOjOZfofAz4LrU89mbi28omgwRsMRXHjMA24YUbyPhV46
8PxKru946MXnDwurYiZRqK+f2mBREUFV+WM5dNJBQ2kGNBHPZBvs0Y3eLJZnZ87xmSWmKFN0UCWv
cEciBAtvVNQ4tAGlfYICK2XosculHGPWHohXUf+gEpcschetHzCnp8gx1N1oUerQ2M2s8FUGh0Hx
P7FHowLztZBjQOoRWkk0yWDOchnnQNMMpXzIU4wPm8ktKLG3nFVKpuAZ95pHu3+JnS4O2Mw5JnQr
Ub5QkUuBJ4sxHBk1SXrOkA6NW49m/hSiVezb+QokSOWNCI5nzl6sLYgziz21yRw3wglSpPf0gEMj
y+adBLRs5VtrhyuwibrqwlU6cxDQcQcsD0R3KuYQmRVqEQnAEQRrxLhD4oRH3i5ckpedCSBnNpgV
gfZN8TkeNor6povvBPJ3UhD8jhhvBHQeaS9zjxUJ4JgYYKf+r3sgt3lttpWjvvum7mYAkmvraunZ
QreF9chTi8w9BkE93YiJgoh1FyDNeesHW36hFwBnCd9BNNvbQmS1mdXdL48XzXvlyXKZbxYlAH1x
HYzzG62yjTcEfyiYq3YHAJgB6DzozwPzV4dkv67u0yUzX5EXyxJZNDY5vQn3hksRgYZT24LHuw1m
gfvt33k6UTTIX5+VCdICJOz6OIHf1E64rx/a0gS2F5Oyxqa9Sx6XEb5zZwEDfRqkSamoHVsj7ZJa
D5uwx9Ow1uwcMNgStLLNsDj4MHfCAXaBx4N+DpQETLiu6qgotKmh6wJPPJBKOXGSG97F0MMaZOvp
0iuARWt8fTogGDSZzpSgHsucD5A8dAVwbNLBePS90Eq+R7v3FuBpNFvDjbLE8IxDR33h7HhgMpcC
o3SNAqQQX/DnJ/k52JBIL5MuP0zEsDmtNsUSEqGKvCtD2TaIZgaE2AHkEbRgBbG/yKx6we7EFGWq
tnRQ/No1YMoAXapZVskmqGMPGpUoNSouKhFP+Vg6nRpaDdSHIBxh6mrjDr1mh2h+/n/Svms3ch3a
8osEUFl6VShVdjnb9SLY7rYoilRO5NfPUl9grrtsdOHMPLvRLEnk5g4rqOwEMYFXu3+gs3cnLXSn
ZLEXmr7tyjnyRpi+VrA/hYnUQNvQMq0nPUVrenzGLbAe2zYYlZ8M5XmUVVhLucvy7NHzynXmNC8c
pnN1duejok6nZqers9bbh8GbIkfokJzMQ5PW6xZjJb2dAy6bCEDvpO1t9HBeMOOLstxCIt8GLnli
0Gtukfg2LvzDnV0v6bpe5F5Ii0xBwHi+tEKjh1EP89dTVwdZYeN/klFTw9YcShtynt8G+C0GI/wJ
afbQCfVYliii6c7xirCvTwq/p1ZlVFM7aGCUlu67zAsH3J+ZzmOV6iFmdrsKmDXpkYDKMSwEPtRY
hW6GxLVsbuypDhrDO0n1W0M9n9XeavKcxE5/G1QEbUqjtMFQpAH0plYk0Ap35con1oGpPzeHqXtC
pNrQAW4PJv7KxnVDysDlKqhNPCRMML3J2kqziav0ZTScxQcn9sEkrEURjj3b5lrzZA9OlDmf3GZh
Ppdx143QtGMxND7RP2zguTGJ/TDPYe1reOMMfdniKUfL2aidYIAqcwPrqJwXgRBprEMPSBCk6ibi
JYUvtuOEtrC3mpe+V0TcNq66F6INjRkF5NgEtsPDzHjmJIMJMQK7C78DUp+9wUiUDl1xQBgmWJNJ
D30r3To45QvG/WHBSgSOE8N4XtUkKloDBkPtqraOHhVNYNhVHaTwQGrGhDfodU7wfB03sJdbNZmB
KWFf7JzUizQbszxXhnSwosGTZ/hPJ44aYdkKHVplQ4jr1R5+scILBFSlU6cNfDqF2lREo4NkzOi3
zcA3ZCpjGLYkrIelzxa4+8EZDr3No67esCEPJ12LBWSqOf7KKD9VaXaTUvc2725gCR1Y4k4weHK6
BG+Fn2frGf9pXAuw0ozq0zCrOC2GsMC5VSjkCvkgJi2W3nRT4Tdp9QuttUBoY5hrCu6+n25ZBjkD
PJmdnaEIHFxYost3pFURRJs+iQHvPGnfcSvfwlcgttMPTTQQ+9ukOl83Hk8wOcAolUAs1AuItvZA
00w9mJ1Yidu276DPxZV+O42fHVOJTd3AUt2t74moyv2gwNnP2NJjReWZvhUdBHmm8bErnwvCot6m
QTa2qwlGIaQl0QCtEPgZGwmDOUfj2oheIhKzF3h5v54gDi0HBV/kW4fSkILCQ/UiFFDg0LNHk0LM
izf31H4dSpXA3lqKZu1wO/ZH6OzycVO385HDWKny9jr2WQbwbcYeMaGDmV4ZjZl+IHYVQDgyKnOk
uxz9O6IlricjR38nRXeA8YBX52EH7Ofo+LFlNLvR9aM2PWrmSZoxd/O1O/KQukVc43T3xUmVY+h7
DdSKHszew3kHFRS68bq1sVrYKUEHqHHLBM2cGw2/Q1dTYKQECLt5mdTcGDNEsLH/OZBp/ViuivrV
gs7RkJFwcrdymrdGBTUgUsaEoPzALMMs62BwX+bpV6XVRlCP/Z1W6x9Gbt3Woxu6InsrVLOzc28l
6+ZVmfg6GZq/Xr+C8eqt8lOAZ6yg1nho6Bip9Zh5GVtDDJumfmotusIFGxCBobf8NTjZQwkPLWm4
MQxpYSDMV23ZBOaYBtQ4CXNaEaFHdAIeTD/C/OtEW75oEAU1tJUri8MQRo+nSWGysXUUD9Le28FK
fnYGOOcU+8y4K0cvYuZuskF/02FkDReWstka7rwBIe/kp8NqrNpH6DXtvTEPMv7mQ5jdttYjfruF
oDXgkuuovcnwQdPxYeTDjcfhdVZ/ThX0QOWDrsk984eEZ49Csm1Nm2AeWTj1IbSEAqWdDKsKR/M0
jlPgoY/qdt6u1fme+2L1ZxEdivGmGWYZRZD3onqUoS/grkznnU9PlUCXCoZn+BZx03dBlY7bttZu
OMVDF3TnVVVYmTku4XbNijpsPYFaYJm2893QP3nd51B+uBl2BXmhHTtJJLc8twI61ztnEjGpzJjQ
PHZ7sYPVXx5iIpN0rbfzjBbm4+bLLJ24GNrIZBBwqReiM6JU/ygMO3AFrOjgFe5mJ7dzVmbeRP4g
Hog1r0cNNZ5mRrZi6wHHe7R5aMLHkivvFiPaTQ3MN+n6CJT7kNb9qklV4FsYDfGniYgEU4eoxske
0F4u0XEVcxrkBSAnehHlikTl1ATD/JHpVZw5mH0V1YowhshP8iM8sxsMdFBKWMPBrsiJtGPkN/Wq
6VRCuPvZ686ajyn8hdykxcDJNZwjathNWbssKBDTazjqjOAv+iYk8hGyq8579Cl94EyuB2+ewmwY
HvycPYmK3GdadWKuGRZUJBxe6gNp9BDaO2E5pg+z0OBRNb803rASOiaWTW3cF65xQwjkdwaloevt
T0eTk7hvwaXNigeNIYSwVmsjMhuPqhPNqhvkOofjgUmqiOf9b3RkfgF5dWfa6VMzN+sedNgpde7m
AjCkdsTIK6utxC/BpWLuQWTuWin6MRXOeaycnTkYG9ensVVUTSAN612Zw5n1YK2xwd16uXsUGuKA
oQY4pYKCYtE0EDqEnrs+nmq2zco+Rgt/zzWcCsL2jSKxvvicu7C5ElTJAD2PX0OvnnCiVvCJjA3l
RKzP9zBC2LiNuxUA1zVigNAyrCDaia+wGfEdcT4qzAoLGBxx54nq8J22xe/ZwL/Juj2ZIDYNl8s6
auzqZM8wp8WbN21RBjVU2gLiTlE+YfWs7mOa1/fmML8VRhsOGIA3ZYWt6vl1MMPOMXDSjofeIAN/
yDAZxbYsYbboWwfI8lQBdT7tUYO2akkCTD3vjALMVT3Hwc5zwDysfE2b4sMY9STVCvgAj1Hm+ndy
No9MaNkqS8cjZd0tnaqtYWcrXAW7hnarPK9+u133nKHW01IjmjqMOadurzBzrzV1NqBlCQOUOJ1T
TGGh7doXUxWm6ZQ4NXa/1u3wyuJ8tF51Td8b2NAqz194B+pkqWPUUsVm1URNU2EL1nuPsXVjdVvY
FX+06XBbjO0zQuwvOdWvkpNw7qyD8rLj6LCHVNIyHFp40hf5sMngRiIL8x6quTsNTlpOk7+6lrzR
TcAFe1SoeuFFow29cYabGJHNFCjpxu4XqbWjdPStqsD2te1VsRCYxo7FjYD7lW+GFuoBqupV1vVH
Q1hyEU9AhozkGhyFdcuwSzx/2+UYrdT2NpXdxmU5ohN/sHvceJW+HjDajuCAAy3rud010ni0HP6Y
tfTWSWe4lw8PvZ8WofTgCcmlve9wDrgOuyw1fDaMr0oOs69+OnJ0NFppRACob3lf+QEYZ5HAj0iF
megew6CriCB7s3U98cZ6L5Zaec+gCx70LfyYNbl2jGw19/WqXcxrUz6d/Yxssjnb0hZ3fClD2xuj
RgHeWRhbOuMGzmjSGwRSsGaBaTRdd5V46HP7llMezqZxmpUW2dDNnoB40AC56Iw8xrT8sbPsdyG7
p5aRUCr6ZMx5SCsReY2OtoF2j0+xb9IugnRZHhidOliZE8k+owFm3GByVZRGDdOeM7P7Nba5FhV2
cSi6LBa5v0mtTkR100dlNr0VOvyOKVkxMJkqmK+E09wZMHfzfpfdEMNnauVV6JRMIOsUACIVrbml
QAsFk2KfKa3WKaE3TdWh/rEP2O2HWRgrPvfb3qE3UARJrDx/MFOlg9DGF+OTQz/aW12rYxPPGkwO
VbthYJGpFygU9PTklv2BjWpjjVDodXN4Fuc1/FeQ8u+gghQTk++ghPSRqrkL7FkHiWBkGyGbvTKG
HEUKPrCyxrUm4PqWttWrKIoPYmOCS5CQpNkDk8VO63FXD9AZYvypd/1dWQzbkRtJyYbXCUa3SINF
1PaIPaAPP1ve9OqlJKksVLtNj/zd645WIzZV1kYMN3YLCEAFYqKt6h1D/M6MfAuW1e2oE4nbqb9l
Wn6wi2qtON+MWg+pKIxVaaUTiHDnn3bqxabWbLPUONZ8zIIOI1HfSFFjceOhwxQm0JshGax669jp
luYp4tvoUlQcKbI3e6PBQrlo6FE1w7rWq/3QF2aYMkhCFgLqlj6+8/hgOHI3a+To+dXZrZ2kM4x7
jOYirayT3sf3y81NZo8Z3h6LcLclWavtpxSqY1W9t9LmUQhjQFWWvo8G2agiPXZWu5d4c7ZZO7HX
tY8TSgO9dJ8wbYkKVjnRVOZwAtLvGn9c6dS8nTUn8nr/kVs6DSYXRslMvmYTCuiRRcggdjwjqywz
wsZG6qpLkpTK3koFw5rUX3F3iIgww5qwt4a4K6na351dHUACXltW+9ufxLnATVnlhlwqV+A4yoep
as4unARDZfX3aoQTYouqz3VWMw5FXhZrvSzXzJspRrow1hNqfPL6eVOk3E5cn/eRofjaoV2fwDEo
5Bp9ZFp24/toR0j7ZDTjZnSq9YyQrww3Mvz+oYe5ZaBD1n0eX3jjVYjifAjTej60WvVo8QGWDZ0W
9ASbiObvbLRf2r54HQ26MRdbJguCw9ZoRnlfRVnT7rvG6fCiaEJRcI51j5Ca5WWke/SBGDIGRGKt
DeOdNqdmoEl8dVSMcSfLW8OUQZOnx7arssDz6HGYyzsXbypwNZRYrS9vOulHymQmtpyNVrK4GX1t
y+bizYZFQihziSQsi4GeOtTavMHEfC/RsIDyMtn0zP3U3QxBh/7SaLdhVDeC0QasPbfpUwGPl8YA
wquBDVNHYfjo6uPvkrV5xB2kDX5b3uXAwQSgSdwo2JSjujPjbsznENqSr62Ux6yE9bHRTqiVSy9Q
5QDo8QgRQ4tqmHkq7axP6ADpNrj3rr83POTt/siscGrss5YKL5isaQ9l1kdeTTu5RGKaVad26H87
WXlfgjExKwhk4Sc9QD/1scdWt5W6Mz2tDgohq3jQJz0YK1h3VnztDz7SsBK/CES3Spm/3bk4TwPi
j1W7v7paRcRTK6/v7ru2TMzaeC5mdnLQsNG5kFEn+VaRxg/0iW0xzLpvW/9Z+PUj6zC6nemHKdOz
dOElhGkCoiI/kAZ5oj3oO7NqDzM2rM1YTKRMCCUBt2FmWVXnebSP00Tf7Mo7ZoBDCAfMYdg9Hvjc
nQfY2RuiBWims2DgaQVmLSK/ALZD2vPN1GgxNEK9rI1rQADREPJQE7J+DID5QrxjCB1NtwNRE2gs
8uTbxWuHoh5PdtBtFOyNsbaXCKmPANsrvmG6dlBzH3O73ni4tfyqgC4oa1eSqRNx2L4jVtxm1dbN
04i0/VHaaRXOCq69s791em1bp7hapuEF6VdsjDAMMNMOXeRe3EJx9h60XviSVgS/zyLbXpknnXa3
wh9BoUiTcWgid/KyaNbRSzJymHr4DAQVMYyrvsqTYmmsuR6gVaZVHkpP35PS2ojUA1KvbFzszgne
ZOhO2oCqQQ4WxerSvit2KXT3gtyYP1otu0cCj6KMw3FZt5PRRq8gdR6hVLrRckfhRixi7jR7xB9U
04a1wxGB91dHT25dfAD6duik9jtX2WcjizcoA0PNeb6nDM0YGCee9ExlgZwzHTgXM1FZCvsyY6v6
PMy580GG/mUuDRlNVbvVOoyOnQqpGzoXrXJWjT+cWkDrWqbeXV3mkaGpu9KvINY7P0vGnwuB606v
6jNnVAaFXR9A41jPWXXWM7sNctXf25aPusZZFRPxwgbG7uFUTw9TQz/8nj4ihfvwSLlrW4H7Gp9b
zlvwl3eAOd64zrzvpXuTDxTOp8V0AHYozmbvd+bT30bTDqdeOG0EzOEBmMA8YL37QV13bSvnxhkd
9P4qWMsYvN40rlMHEGxY07m7SXn+6o0koryLPGAyIT0XsGI+AnfqBracwB52HVAhquLJ7btmBeIv
+gTKgArS2DtB6ftuMNIeh9LBDUMRtxocG92SH61uj7Grxs/Bc3d5Nye9RW+hetGElqM+zbncZuCy
BNOS58huXptdcfQ8cWC+3JW9Vx9SF07gQEjit0hsUY+gozPdtxr7qFOQ6t35TmowcRUYN5WpvGPO
vDKQ8uiDsG8g6wInb99D27dxcO2mwJnqxpOWqWie0BSupSWC1MKQxvAOyphO9VQ8MII9is556eaJ
n4otqFmJQ/2HtDH9bVOgL5jCGliv3XWDHFUn5dpA0aQ8fzP6WUJ9GYrUD7lu34m6dNBm7quk6UwG
rKd+LiqBXg5QVp6oZMCJDzGHJqdBOba/GRosHrKrcvYiOvAbgjar06RJXqZrVfaR0KrFIapeNxNu
HaS+Nck2yJTunJqtJUX/vO+qjfKaX5C9vmW6daMZ/sab+S28yTdjbdxJXX9BZ/bVQ2+cFeW6Htkv
AU+loPZRFSIs0zBDo81k811fZwAbOjMmn1ZKoNVtNYmnnBeS6Y9zbVhrykSsawa/MXpEylypYWUC
tXLP1RzCDz0a0A5KqAmZDLva9tU4BG3mvQL1e1KaflDV/MZZ/ioo30hBP+e027p9CpHvNmlKgtan
/USFEdlmE2oNduoiquTjZ/uD8YxAsUIPDBJVehsiyjtRrxcAR6BVA2SdRHeW3MG7vdOGk6rkO+rM
WEn9IWPk3kgx3RgazQicYTIiHblCMDTsNGf8aLR813LuBRjtP3mpwGsZa2SSZvFbDP7jQBlaBGgH
wNI5D0nuPGWTm0xAgIUq7Y7j5CemqQ7CSO9Tqj2LtoeyJZEPozKDDGbP3ujcN0O3Sh2EdOZF5TCj
jVe4DyNxTPT4EQ3tTOyLed7axYjnmjdzs3xPaJ/zTOwqnDF9uGXOszajW+CBWUlJOCCIZcq+aewp
stoKhoh63Pt24qEvyFIat2rejb7C7XRQyNd988yL6lWfy8jgj+2cb9BgDDWCJImnK8f7aAgQxxXa
U0W3FDhTIm144aG+csoxlpW5b9xpVcsCKESChuQcmmOVZB2JxwrAWyya1WniYuzTzSSxc7Z3+fCr
lNo5s+TJH2DI6Ve3Y+7GhS5XPVQWhuJtgGvlKIvQM3GW3Gdp9Y8+tA0HmG1IQ+0q5A9mbqEuhdoa
LLmH2ccvA5Qu67cuvxNtE8p0fHUHKFOZ7NZxh31VARdQ3hkUPUezmk+qVjulecmIBB9K6ug9kPHe
s5snn6Ir6pfYzTRJLejLo9Epsvdh/IW63icjAqf5XOj4H11n2xIUrCCqc3Qj0dqe+Ycm3Zdhaja2
lEiPutBhd9X027dp5KouVkwkngH4nzuEczOvampETTEgHMYwG4gb+AQHWYmGiIDrJkw52xpYCtZj
22FixoCarne8fm6IHvboKbvDXeO9KSQXc28EYCAEek9D2X2QCgpxrYOLF5C7gWyL0t7k/a3eVQnB
TKBs+YqXNmq7Cl3WN3d6kXRPCnRbgJjPDRV59pNEeihmjsZNsa0RjkvUH275mfc3HujdubA24C4/
gt3k8hfkhKiWWAjHuWhA47MqrJC0aP2iKMXGcTXw5uoUlZr2iBQXE0wjQskVOX2zqu3sYYbzAZI/
+DdogdeSEGKWmN+wuJshdS9udXWAnmq4aKrmtokpnhmUWrnubFT5DosrH1knKghlZrep+Y4ueCzB
VlAVIm5zrsDY6cZpW/dF4I1aPNi/quyXgfvVT41DUzqhM2vhYEEXYjgvv5kJzAQo+nSuZq86+33J
QMosjXr4nUDYE/2wRxe3uV387sunHPMGA/SKAf3xSj0rdI1rvqEZrOc1zUenF77j/ZhkpRaP/N1c
QGEIIe64tcZTJYd1meM/RRrMCb41un5hoUE3Efse5hxRR8xI2H3EewJu4xwUgNJockMsHhg+uhvK
OXJfBj1F4mLAahUluYa3p2OQNHga3HxQxWQCzSVnXTsWTFeHYISZa15MyZyxED3iPU8fPFBCpslJ
nHSINAtXbtEi5zSKjdNp9zBQi6SDpWtv4xV2xKm9GicSOHl2gO9ikks0zPei3kw53UxFNePep699
atwODT1ZBEa7E48q/blqPggB5MnG8BdHqMM5ntvhqGfsba5glg6Env3pUpRCdAhcGEf+G2D2DYOy
iCYBqoDxOllMDS6m+hi+y1HaTLxJXLGNg+SCPZrNvado0P9HQ0KLLGs5UGQH5QE2MpeQhamvnarr
sJamndMiIfpTZa///TiX3jjf1lhgE19AA65ue0xVXLx5h3rjritomwyv2Frdiqz4Wq5Z2K7s1/4a
yvY7terPs7mLKQ64XADu/L1u7w6lsHnLsS4CVQ+9AKh6+cfu1epiAKZjdIatu38/6zdE1N9L+hf4
iLHFcSlxPs6zwCi2ei3ASPn3Ct+wLFjBNqH3ZAKjtwil//1QaVqPNHMdhmYc+hPnqn3w/6Ntw5/v
9XWJCwwUhHKFoauhfJsRubPMgy8xpldXhA++g50uHuQC7OTomuO4BSnfXD3A6QMAb14br+45e8B1
EbbJtJ6vqGl+QxterHgBdBI5kv7Z1wFeSQ86+ShrL+4GGIVgHPvvb/Qdl7OsBLKXvwiLePolRRJd
8FrTnKYEbq3czBFSu61+t4isIRNKrpkb/7gjvix28VguOvbMtlT5NiBcjOBpIaNMSu2/CpL9z7b4
ss7FcdIrCsnrCTuvB4PeivM4fyx3cgWM5lpeY33+gDP6+gK9i3PESZ1O6CmXby2q89Z4JO5upDel
f6/EnQn8wpXvtQCzLmBNfy13Adyqxoq4em6xNxNd77tylW7UsetAtRYrMK+uoRq/oWz/3h3eRTys
rDylNQBwbx24idt6xWmANsdGbPSQ7jDuvHX/P/ejt/yiLxE4y5ua1X65CANkd0YoD9oRuVJAO1gd
5xG9xoq59oBLlPyynNVOA3RzTVxgNPRa5L4BnQIW4aKEqynwhX4I4BPqmmuPeW3di9jITJuCAogX
O4XpLXvFIOYGM7c3yGFH7JY9XuXuLs/xr21zEShNOVQz1+RyzIXAoTBiCHX0wfAKwLSNNCeoVtMO
CeCV3XrlwHsXkRP07qYSSBCwrBpCCW2APPbvgOlyAucFs1joog3v19x9rz3rRZRxUl1LfUgfv00Y
Y5uAzl27D5Zd/6+XeRFeKE+5kjPC2AJkW5er+h1oJO0wRcCRwF/nuhvNldd4eVcPNhjEHsduQdhM
JRySp6QJ+3dQBiV6c4BQLnbC7JC9X/l8P71JuO4ssGykXN8Y+zDMco3KzgWIgwslgt9YLPgA5gdA
8D+aaNG1gHNtwYtPZxuYqZcp8iDB763s10jvrzzRT+fu6xNdfLpcCp7WNhI84F5fwPVdsXuzTrpo
sRBgMXrFQEpeWfKn3fJlyUvz3Zpjgk5ktSw58QAextt05d3ocL0XEajsV5b7aat8Xe3ifjAEzUo6
YrVp2Bv5sVZx0155id8/EnBNlqFDKMyDa/dlXpczYWmajXSo74FV5b9hzxFdeWc/LuGb4DtA2Uon
xkV41PyR+qxj1du8at78AEPIJtZivjPBAwZveF0nFsCYz/9e9furW5QidAjuA2hLvEumYjVqWW5X
ffnmuxtLkqAGukvPr4m/fs8X/l5lefQvN46tZ0DPTRYEDUczMKaD5T55do6WwC9YMAzl+t/P9EPu
+vdyF29SYDDaKrJokSXiqEeI+msQ4v/HyqoNqhts+Wsygz+/RxcmZ6CaQi/i4oxxq2hKy5/Fmw4V
5KlGvpzL2FSPV57s+1Fenuz/LnMJ8J4sG3uEYZnq00sscFRABkBoQttp8b3J/qtfFpJKrAfhZbA7
4GH6zZJcslb3teVk8U2/aZJ+bSeLPew1wcsfMnJU0+DWLXRmb2Ee/L1BMoAcMEmu5JltMAE6VSA5
LE4Z3YMF7vQ1RfHv3wrEooVv4PgAon0zAfPy3GlIbstzn77BTga45/smu4rG//6p/l7lYs8XpQFJ
PsP1zqhmkI8vRBEOaXt0YaGvrP1XYXt8qb+Xu9jzLM8ax5F4KD99qzAGXtRlDet8Zf99j+t/r3KR
UjlCy5lRYJXsbVGf1J+dqNjD33y/7IpWC64s9z1u/L3cRSolAbyeID3vnQEDOonAAu1t8dsRh/SX
ul24ns4a/PpQrvUrtegPIeTvlS8uZb9uSi1VjndeclVQ+1bzu3tcvuAUZSFa12CMXFNI+B7//17y
IoR0aiwsSpd3+7Twz2joPiswb1SNg7AYrNIYuiD/fsF/7uG/szqsqesO+IRoVnwTm6lt8P8A7vbO
0PaUyFVpCO9SEgPSF7XrhcnoJ33sLydx473T+GopsnzAf6yvXxSSheQlnxqs7xzUSoFTO29KqFiX
78uLdlZjbCOsoR/qbv794H84Rf9a+CLgaGYGFqlryPP40qNtqtb05IR6kG6m08w29H0MwWknEfgT
0bWr4sfv/L/v/E8s/HIZkhakBejuyXNV3s/pM+HX6rsfT82XBZbI9GUBy9D8jmXYSFNYPYFboq8g
DoAeB5wVw3TtffAnPRyPZM0x3blyYn8MreBt2rgFCflG5fLLIps4wbPhq6IH/elZvyrVXVnk5137
ZZWLw6nmEbC31JTnYcs2wELugcFGZxiOx6EXuYfMgk4hi/9o3CX0N87N/0N0wC0PHi5EEsn3VI12
RjPZfaefMez2DsbWhwUd1EU2QCLKlyUUpiG5Fh6+t8eMv9a8CL2kU307O1gze1o0C0u4qWUb4+SU
oQ41BDNuH/2Nfhpf/31QlqBzcU5cH+4AiA2glIEG/Pde6nth8NaozLOpIdEY0yiD5pvSi9XovjjW
QZsHjIqu5KQ/HJC/1lwuoS/7Fwekbuu+Nc+55QXj/D7z9b8f6toCFwekZrlRAkatzmCT9f4OQMQr
O/TaAsvfvzyBoUrLHvPGPLfgOQzixk6v7YYfAudf7+jiugfoVBZAwZrnPrK2MBR3tkOSnoBkCLMH
AT9JBTnt/nydBPvjLvyyHy524WC7Q64bRJ1ns7hZwIkaHd/7CV50HruyDa494vL3Ly9x0e+Boktm
nudyTtwBc1PAPDWQMTrQz/prXb/lpvnXRr+IKcboduPQDth0wGZUjbwDoh60opwcBKPQkmQiSkm/
NoWIe2lcedRLiV5kbxZwhFCZszAO+U4HH8jsmuU0yTNw7DEwLuaikFRsRWLHQ5S95jTuNn9kkiDQ
dabxtQL6+36FZ7YNTQZUnQbgBxenvGU6pgqeJGdrAk0PmiAW/28y7H8e8OsKl2daH93Gn6FB3FUQ
VzV+s3r17zP9ZxT2rw94kT4NVaNqABoAQNhbWxK6N1Yddp+ASBJ04LSjtTHup48OiPYYuA+FPgT8
fK6kU99fI0L0/x6Oy+pMNiSFGxgOJZkFINafbXHt4rlyJtyLD9V5OocsH0KjqQflHvh8hepWPcOz
tg202yyZQw/0YmtdJs2VA3Lt2S4+4GQD7ABJWRx8md2zTBxznUb//oQ/JA9/vb6LsAxDdzjFdYqc
OalurFb7BH7zoNll8v+3zPKkX+JK2Zn53JtKnbldIHOYjjow5bKmVzbDd/EpdHIIQXbtgqf5XREM
ILiylEVjnA1ULUf0EpFU+7GXR22sJWRfRKChbaorV9sPU1W4IyGKeK6rw03zsqEDgChJ7Q4Z9UJy
B7Z4R2+02IWxT31cdM9ycuWq+6FSwoKObkElE9ZZ3qWltp92uigEFrSSce+g1y2noN8OyN7L7WLg
3a+MK5ffD0f97yUvvuBQMmaJZclxla1BVlfPecwfXBQOIgSddWXClOz/kHYlzXHjzPIXMYI7iSuX
3rRbi9V9Ycgeiwu47+SvfwlNPIsNcRqfZ+bgOShCJYCFQqEqK7N104fue/YoXxFPJJH61VHP7XOX
b96oJGztHhl89o4i3ZzXbh+L+ggiI9xNqyptV5dgXT0Z+TFrkKrcdCJlmq/R5Hwd7OeLk1BWkmQb
BVvHhIFWHRO0T7N2BSCVEXz70zN3bom7XQmgxWauIWMHxZKrQowRaOZ9Nf3504q13qF+CrpdG29X
7g4o9bEbjAhHLtMxYKAAh1OYggO28lnAr4CDxSjXjC8VMROkSZ2BN87Jtm8LdRMZV2Yp6rV8Tbqx
DEZLbEMERkVp9vy7GG0i13lbyid1yyrBKmvmguEEfA69G91WT4mDfGBHHl9UIfnH1zAP0yhC2zIo
KyAZx7nEOMk9CDkpEBI6ZlW0U54K7pHV/VsY4DwBvTHYLXr1lFo3GgGWE2g5isHYy/72NU09Xwbn
CHoE0j8ZSnJgF40ab2zSTW8AOGpYxTW0QAS5zUr1cmkNYff8e5X5mNVJH8snwFJ9MNK48aG9whjb
BljJG2Hp4vIOKjKXA2i0UMIItIYoLNJvGTyj2KpH9S9Miu6re/kKVLjgjBWVM9f9AgTWKAcjWTW5
u1kbzYQUWg2/qGXU7qdbJen9y99sBYjEtvHTBhfW06pKMhLDNTAF5siH0VPd8i6kDijHMVWyNa+6
O7E67fpufhplP1/EwL7RhlbKYZQCIItxWxvg69ISJKf/4CGfVrhgrvSkDzKMBZyYkk6/b25sD1OA
t0wJOjqI7kd2hM4z4fN95M5wBAC0PNX2fMLwLkYFgBsL4vFbpbFhnPJam3RMfiuCmLUashbfjjvW
pj7kQH2r2Eb1xgqf82b0jPa6GV5M7V5vvDJ4FzgLyzcvLZI74YrUzvooI1AxwYh+z5TAqNu9YmIR
ohgiti6FnSnemopkzoBCgw51Hc5aYYLfNWQnPA5BKwJujwQxOH5K2+sg+QFCOifV7hoMbAy9IItc
c8+FYZ7MDlQ4GFQ3cBWM0y2aeA4N7wddUDBcSQMgXWWixmOhCYiC1vkR0Kt0yDroNZz0cARSdV+g
4jxC4PudBt7lr7YWRdDPlkElZ6BVxkMn47RCeEk65aTZb6EEHotif9nA2nYhD2WJNzJvcAyeL8Xo
JpKShCin0fyhagfAT8FwIAj3K+VHzbbAugvsJ0id5C98VYPSzrSAM9jPQbIDZnIDiMeDhAbjsMHg
T+pYhmPckG3q51v9O1D6Ap9Y20Wmb8kacmDl42ty4CMvw9ya5BNR83eM9+zzWURDv+rwgGXikoQS
DPrDXFicMe5hRrWC46XNqeQHKGRVfp10VePI6gxJzcGstXuCMb5rxbSz2yJUMe8nz2A4QZonuM3X
HjVoUCAxQH8Q1yvP+y/JQ6KpLZKuxgdPTLZTdtMxNsBT+aEa54L3AeNUlz3po/XAH3liwo9U8H0a
AHSeu5Ki0ZbKbYpTsVVdHSoUfzc/661IXHDNZ5eG2Ode3EB5p2VG01TyKW9szBnlmDJ4ai2B064l
REsj3PeUY3sySYaKpN7MneFGhkb8vMu0V1nCtYsZ20b7fnkDRRa5K6/LqzlCzQCnBNz9w/hUWtB9
BVcOETwtVk4DATIDggnIlqGwxq1sGKQkC8tGPYX99JxP+rZKWlHbc2UtKPdj4kBVAPz+0p7GvMws
R1M3nSq/e48bp2x342N8sFxwzbzbIMG8Dv+STIduhJi5lWuOQMwNUkx4D2iAgZ87B0lNohYElpka
CiaScb7Q8WfIHQD7gX8ShJa1hdoaXjV4y8sAnHNO30R0lGiLF2FNn+eQeHKP7ioSL3N72TlWEiJd
RqHTQsmAAaX5dwYFvRUJaqxL33Zv1lUBubgeMoYggNiKA+aqNfQwgN3RmM6UxmVEQ2d3EkirmDXM
kW/H3c8U5TINeuWx1wgeOB+5wHngAPHfwhiXCkFRpmutAMYavAV6MAV5864+NpXDkCgFlBNZb5NU
rvEwgWUXEFZf3bZH/ZrMrvoKaWkwZ/45tBp9XCDSgWYDsgh3xrkXDa09dZZeKqcKvIiemWFkkWQU
WJWfCjVfLn/ary50ZosvgpLKnru2me0TGZTrEqR8UaVvi3bcdgUVeOvKvXBui7vuh2SUwrwf2Xcd
rzPLTbzwVO9Yu7x+KEAKsBGdj6/BBgYRGzVAfPCVeeR4WGtDKMkNcCr2z9j4CyPJlzdvpZp2boBz
HghcSGFqwMBwoLdA5iJmIq/VnfzFOJgb+Ks4xHy9f2CSMVsDe2NAWZ3bRLB8dZGe4Siyt0l5T2wn
PlBUkgkoPwPwuiuYcPkuDGyrOwleYVtB0EYs4FzStOrK6jtYLQsHHaxrepBckMfuUbM5aG539z8s
lP1K/mAylAzgTOhH4Buen4K5ayJNKmESsu6zw3QhhtvqV1A5847+fSgP1vMMWdOnCqR0Qt/5APBd
ss992zRWQ6WksA8aTY9RU/eesenA3W9cjVcgFPeAbnflfeeBMMuzH5UXzOXfgyBOlHCsJHdYP2CM
MsSgcGHyCeSYSKVsSPhDkr39zrSM0dJ1+zcwybgiZNdaNEDWRhB0US+zDW7PzQnPTwjC4YQG3xVj
1+d4kFYvQ/suODcrTszK3cSSgZ2EVhOXBYBQzMIQdzajHzq8B4d4pzjVsxE65qMJKOWGeo9B4o5H
gVV2HXJfVIHroiBiQNb4C081VYzckBvkHvNPcocJvy3xofKOV4CLOL5JbkRyCGur1HCJKUjMMRjG
vzw6g9ZzMKFDksvK9Qyeozgiz1I3C5LFtfsS/cBPO5ynxmkDxWkLuVvjZ7fDFqRWf0XvPaaypp0F
0jBBer+6KgggqTLWpSj8kFthtznAT8i0Cd7vICeKtG0OmtzL32rl1YYeJ8j7Cd40SOZ4T4zzgvZt
jtpwyOJqgtlor9/ogG7E4Ph0xm/kARxOhw941x3aZz+EtMorEe/sD+A2VYoy08QrSmUu6hsgIJ5/
tDsmlcZgbPVz4IuqFqv7iuchYp2CFzFPF6/MsRErSjKf8vCK0REY4z4QyjGQlaiqoHrw2wqLAIvn
SzLMZRgOOesd4/1Cpfqh6cEYWE6tW1naASIxsVcg8N2TUdmX6nCcbPt7otBgP1pq/tRL+X1p6Yc+
G/alZu7nthudRjNBnglZ1y34h3fpRDAqO0PWmNINmGADh0D9xKsAGN3UbfQOtIV015Cm2VW5hlt/
0jdFPpROXFePGBntXAnsNXkkXStzWIJWhBw7FfwnEkgFnYnKhTOlUBKbwkMI7gmXhDXUpzoz8qDS
UTigHIsdw8r/kmdpF5TFM+RY7nsbeXHfWpYzSZBTnsY8clWwqFLJ/gtyvgdQ5WBOF9y5YOEAl6Oq
Y44aWnVZuKsgJWU1qB7FsQ6WDXKt0WzfYqjZkY0W0+qKupl1NOyU4V4f563WDOBjA91rPfm2nv6k
Uvs+qRQEJ7p5hZmpbptn5CpB0gtSVQPIRNqeUgWT1saA0eJhvK50/R38cHdqjwFcGSi+Lkw8tW7e
aNLcT6ANAE6FseMlEggFm20HQixodCkYuR4kN7Oa3I/tVMFMfKls7cLybLP+rqjxPrbMn509uyZV
vaAeQQmb+KDVa30jtw+VJuNyA3tEUusHS6c3M1h5nVJPD1UofUuC/GBb6X6MKj+agy2oOe+pTAj6
QskvqbKpH6TWKRgteq91OflJwGoA5ui2/ZHMNVgOwQbiGHkeeqmlxtvWqtArDt6JOo3eVJXaLgvB
5pLkrWPUYEkj1rBtI+tmTKe7MhpuQThngEZnBrajjO/mKnsxug4D2gRT4VCoepq68aGeyVMnWQQs
qFaJjQVToFx/Qw57XbYxRDezeatgQrse5NdCDm/Abdw6ZKbdlU7ACFNKe5on+xoM0vOY3eWaDEJT
ENWPPcTHJAnxTbHbqyoowGFI1F1Nh3stNTGXpNf72SR3ZlPfkRAcywNV79sh+WYMDcb/pfg5iSHy
l/bjz8uhcS1O4OFsQzDSBJkZn9SCFVpV4xjRXs9/GfJziKetSLpizQQeIAoBWg4xmA++FUHeWcHL
T2nQew3Jt1FU3qeBLahkrj0IAGb9tMPFWC2M0YdhhaLgZkSCVbnhQfJbBzwa+5j1273LO7eS3SiQ
ogSIHGUifCwuiYVu1aDpHUo3WaPoV/bUgEA7T8wd7STTLyTxJCRLl/iEwwKlPGqbMtTq+fc5CFaa
PCQBtA7aYrwtLCvTHIOEzYZMFXhnx1l3WzRIt92QKC+NLesHA73d7wapJdcEEYlLu/kYNQ2eohkm
8BLpUMemIvCntV3BXcsgCKhRYpTw/EawrK4FASpuBBQuom0YaK/oN6LTZ5lQAQsE9/rarQpNHqQr
moIyJf8JJAx0z2S2sCOoDILcxBlBA335K685L8AnMso/Bpj1+Xu0qNVcRUiYT1PWenMTHaj9Vwwl
wv9mhbtHxzhugsaElaH82XZXCl5809N/M8El4wR85hmd0TOJkuux2Fv2bWYJ+kCrn2OxV9wBzENp
TOYG/Qq9+VGbD0O5v7yEtd8P/QYVZw4vuS91I0MOVLtIUFyByDupDvn4fPn3r6a+SwPcAojRE3Ai
f5SKovvZs3ZMbx2VfQ/MGNlG1MxdXY4OpVdIn0Oul0frRIM0KdYwKeBlv+7JlZm9Cpazlp1Bufa3
AfYHLLKzsIqKAZ0rViGxD/kGbBnfjKvQD56C3cc7+x7cW2SvOZ1PhFiktXOztM3FAVMr+j7BjXCq
R8ggPEyNBN5ZkRb3WrCx0FFi+sPohfOXF3RFUPLr0VKqcYur0yGZ78bktRpEiILVyEtswOptQ7G+
PFKyhvZyHsCxm6rub9O82NlgqHVB1xx75mCAxy/eXv52a76BZhx7WKoGajPc5dKXYzxm0QgMg+nN
1iMUzv9FXEOeiLckCj+6yiO3TIlWaLe0yim1PyQHjAiThmCdubyMFRycjoc/Wqc26kyounBRB4I9
LXQnO/XUATpbe/U+3mle4mXb/GquQfl++N9G11bgBOd2uZMsxRGqoWGMXuAm/qa79V3l2sXG9gIA
UJ8gKO5mHuQfx94XlQVWP9xiwdyHG5V8wt0IJKqlv+TowEeiUaE1X1zsKE+/kIObU0s1NHMqE6KL
+n2FmcMuvgvB61NEAgHztUO8tMVVB9OhkMG4CbSkUj2p8YuBulTcClxk7QwvbajnQSqzs7wHWS/A
7GbmURTBNQzwhq7ZPgpcca1eszTEfr6IhkNhxXGnAOTNxhmZ8OKI0pf2AJXpLSt+idTuVi+TpT0u
+oJjTW+LCC9wBlIw3XQzFsB9dB7GU5z4sRWNc4n8ggu4bDQPsi7wiyHHUNMkjxtShxgFLCD4iPl9
j0rKj8s7KvIOLmlJknAywfQ4nxKzewDRp4lZcgm0X5X667IhwZniSRX0Vm0qeDsAafI9+PTkSFDy
Ei2ECxYldKBblZqY2Kh3WfPWhkCxfP9vS+DCgqGYbYw4qJ1M9akab/twf/n3C04RT5hAQ1KaKdQV
TlKUO4oJjXMUSvRjUfqX7Qi2inARQS+Kpu3SXsPMIAol4D+eqsQL9LfLVtaK1Mtrg3BBIU7DwQSF
B5wZnU+waKArEVxPG9Wjd8LSnGhJXFzQzJ7OEZWmk7QbNxrgRCkuKLDFG6zPChQfhQKgSNhN9Lm4
2DDoelvhtaqd+rR3JTUBkb6xHdpHc/hvrk3Y4hdBrx7AXoh/5hOg9R6NOjdLC6evngXfS7QeLhQg
0nWQwsQ1b59Q/QFd4OxEaMgFnu6pd9W1dVBst4Bwo4jmRRD0+E4yTlXSF6TFmBAQq5EZOWltunRM
fV2OHRK/XF7mCvb8LKsgXKCQIPNNegXmmFvOnukGWx2S6bfdTQWqdLBqjD4EAowbNoBVbEANmAsB
I4JY+FGRXXxQC6Py0JfAn1DFr3l5T0Ww8MunAaWNc4cJ0rwq7KLF+13ZgaXZDSqohYng7ZcXgWrG
uRG1lIfaopp2Ars0yOctGYPWSi0a6xIthQsiVYPhcXnGRE4wxD4tG18inV+EiX/ZK9ZzTeS30LQF
cQz67OeraQIwWINnBWfMrzvI21u7TeJJt9QFRbP6Wr4Y7vgMSZ3UvWx3dRMXZrnl6aUuBX1eYygn
j+4gj3Clz7rgVlktqYG0+vfSuNhoaM2s9DKdTzIaF8kTKkebAppsjqw42R6E4dtJNEa1GkkWFrnI
KIUdCrVagU7NBJWitDKuuxiqVnJLr+kwCkqGqx6yMMZ+vjhMc1Bnuanl6skYryyjAyfJpisEN7/I
BhcalTQJKvQ30LarHuTimZJtI0KdrKeai3WwMLlYh2n2mFUGKBapreoyrUnoRGHee/SZnrionCt0
Ci4Kgri400GThF27Uw/WptrGW/UOZL8g+GFz5ZIAUyO0x+VOCdqeDGIvAxYho7lbbaON5Xevf/dZ
iSdi01oB/yHKf+4mD7sdA6lRUlB4nJLMRicDglSSdoJ++o0NwSngJT2lSPyyi+6n0HAun+n1L0l0
DVTKIF3ReR6g0SLdGNRIRhiRX+SmXg7GRXxKfaNC38YRocXXnBMAOgQtoCLwSue2Fm/zLKcE1drE
HEALrN8gqb/W29G7vCzmEXzlemGG31EyFqo9UNRPzLiMPBTTv7W2+ZzT9CGA0p9W6Tul7HeXba6l
BthBKJtDfpX1Bc7PRCY1Uj9CXu7Ux3gGTSjXFGZ4WwbTjwlYBA2KiJftrbrN0iAXuWogT4ZpApJa
3ZqotgFnBvaMbYs5v8uGVr/ZYmFc0JqaHttJcdgVa2/qh8Laq8OfD9lB1nlhgwtaVTXWNTCwKNsc
2lfrLrpv9/m+A0YNLHp0221KaD1bEDEluAbwfN7Ed9LT5VWu3QPLv4ALaWlLJLWY0DDvgxTynqbT
TIcBBL8qFdQ42Gf54puKDXQAQWMZiO5zP9FJXfRDV+GzjaG2J9LYPiA5zx4vL2f1YBPA3zEKh7Lo
F6BVKlGaygoKeu0H6gfy7dCwuIU8JDxk+mEIfOQfzAH0a32U+HiwCDTKEimQMFPeemiNNLcYFHKD
TflS3P9PMDKWa3zZRHSm/t8cdyVosUHHKPsYYe9eGN9RDiCeujFcCkCjaGB99QCAfkPXDKggfxkk
AMm3XkwgaT8l0/2g3ejJS94KUeciI9wJsGk3xIYNIyC7zt4HXwFQq78CvjBxm4201a+sF7oRAaZW
fXGxMs7pw5noZhUi+caQF6BoZWe6AMj8iychZBp/bx/3rQKoGmN4hm0f2JvG67yA4Jsgr1qJ95jC
BIeOTTAmie7c+Zka69AwAwvOnoBotChHP5ahCqqxDraaGd9Ty7xPZFWwrjWfB8YVPgiNQg3/505y
Q/oqltGBOk0PnW8ftB26vwfjgY37hxuRE7KbkfP4M2Nc9q1mk0ZJhqQk2TNWKns/bNgd/S884swM
t5PRVPdthe7kyS5fKpC0jvLr5cC04udnBrhbK+kwEdAnMADtcBdAPqeHvoZhiLgLeM8mYLcAVM4C
5BCka8DqcR6haJA/SWhwNBz1wJTtkDZSRCTpxJBlEKYUM93yMenDJEbTQUSEUZ0vqEAZA8FGS3Vy
bKBafm3sAk9jMgiu/ArBTy98BKX+5a38kqh+WASjOTqTMuD6PKy1nHIDirKkeTNvpvc826DTAfwu
Yvy8ByHLQ/z4pxAEzqDBPdYB97ag/WqSozrdhLvsMEA6UdMFVxfvIbwR7lgNZVulgJECOAVlhREK
ssT2lPYo2LvVr/W5dwZ3nmgIybwRrN1HEOeCrJf6YF6NXej94VDFd6L626o7Lqxxx6qSSgkighY5
zjZo1uLrrM48wYLYr1gGCH7buINFzUmWMyo1b5U/+MELnhHFTbwNn1jrqQ/d9FnkfnzCyxtk33Hx
CLTAz0HjcSbHeEJZNtr3xqktQTgBZQklerm8OtH+cbdjr2YWFBPhE5V2KNTviiRqHIqcjrsJ0Tue
49bo0tMkQWCjMd28g7YR9I8ur0NkhrsLB8vum8k0yFHRqewFtFBvBhvKN1DoMQXgiC/XE/99uBCI
RlepWAUcIgcPjWdt4gO0Y33zpwaWu9gThYYvnVfOnMnHBiOlta3iE9k3rCoABcdTBCFCx75WtgNm
T0DFA82SwL+8oaIYyMPLEyg56gWFFyJvGguwRWsYfLH3UHkaQLyDDtidaKWCb2hykcOC1l2e9bCo
z/ssgsjPc64JQuCXEh+/mVy8kK15VIuIxYu7tgCnnuZ1dFs9Q38n2Fjbbp95beVUsofd/lceClpU
vBsszLZyHlqWHYZObFhuoxLwLpAxTqGrpdNG8N2YO3wNV592OO/EvT2QsYK7GM7gh1fxId9NjEsF
QHaBJXZfXLDEt6omeciRFiLSTwfzoHnNTfyc/qjBcZWjPiaKwnwm+vHhMFfMZkdNGXiT86CYx1OX
WO3QvAU3GLswfCt1QcgKbGBlusQ1HV1zoxgELpgGy0/dlaiauRonF+Y534R6i9rLTUWOY7+dmsKx
G9MRbCdzvS/buTDBuWamW1NoxjDRHfRDeYSgMbrM2sF+VZ3Szd3/uiLuWovUtKiIJNtHvXi3cgga
C26W9QACTiHMWLMZRP6LpU2VBa1UgvsEqm57smkrNhhzn77FR5CFQNnM+9Mc+28f+bTIfSSrH41k
bpGbmt2PQLnOTUE15ctcF2+A+0SzHgJSXiFC1RtW1svvu+38XXLlu+COvRkg0SeKiez+/eoUn0vi
vlLLGI6jHKc5g1Jx/97Epz6EeGz767LzrZ+uTzMsNC9Sji5sklzqkpxNjIbycxXfzAAqheg9Q15M
mkQ8JKsZDpt5B0YPDzyNMwdhBS0GXCk/KS1BmghCC6es6+fIKJ8jSiDRrcWisMi+/deN/DTJNnqx
wrow2okRbhzlQ/fGChs/R7cGhSrGfj3hI0m0Pi7paYMYo3olYn10rT/UKi7PzK9cCFNfZa/zA9Mg
MdzmLnoQQlVWY4ilQfdDYw9nnnNIpXlOtHb8O/hD/BnjU3TLRnJzP/IHIc/Ql1Lpx4GwIGkFXBir
iXELLfQGMrCgTMeu2geKgcOYNZNAciw62utJ18ISd31OqtbrloQXUgTIjwYuePsaIjwfny8U5lyr
x2FhjLtDm6m3c4uwbNIcdl3a7qI5ARNh5RMjfA6M8TRDsVoQ/1dvmE+bOpfmQfijByLeat7mcXIH
9UXuvl8+46uhBNoApgLoOUNZn58ABVryc5HhBLRW/IA5/hwadRXo+8PiG5H+VbaDOixGETCzhGE+
zljdk2yodftYGt+s5tFOrudeUO9dPWQE/HigddB1rOrchKWXEu0amKggUs+GBCnU7gJlG+VkG0hC
FvPVvGphjov9pYTishmVKSADyKt22q7e/V0p6nb/4jstDHEhvy7LUo3LvnlrQLkw0mhfA33Y1Y82
Cb3/Zon7SHY0zGoFnsG3prccWwL5pATG7O69TX5dNqSuRt/Fmrjoq1k0TYDYs1EUYBVYDNP/iA1P
QnUgpg65LcGlCI1bF/N8AR5RyQlJePpLNHe5esIWfwQXrDAiYShVEZZvmv2joRhYpg+Xl7meHyws
8EEKI2Ty0OgUxfroaXopN8mdhLJR+UIO0Cl6DIWwmbWwaKDXgaQYw4Ege+MsGmSEwLKFLC58Y0/R
aiu54TV5YGAn4olE0ITWuLgICeEuCEA5cZS3OQhzoOG5HTa2w3i6/4e1rVxmy7VZXERso6Zo23Qg
R2kHUdbAYaPV5pP8yuhilF+SMOqLlsfzsrZQ/iiTHBk4myrHKPeGqpsQYCAmURaSjQiwthKQz9bH
BTBIm5DYQkP1GFPiUvorLm1Xr58kEdBYuC4udKWhNRXUxLqMO6ZIQ9FCCm9SR0ahW96J1ABWTtnZ
qrjwRekAzW7cCke7gm5nfKPGT39+ys4scGFLzjsjbScsx7zpfChK+BU0ZV3qGjfyptj00AU7ih5L
a0UY2EQ/AveNin4qFztqjeSFFWJVrTdi6j/1aulKclHXPMxo6aM9hs5p+G8qTWdWudOt2KWtdSCw
QthkVtFr9Mit7pFt7pOj6Kmx9mA7s8adbsVIu8Ie2YtwO0i+iow1+1Vmjnk3+umOQpTYtQUPqnVf
+f9dhfHzK1yJo6hSohIpSQ+lUukADipBVsX+Zi7tX6zJ4B+hgTJFErTLUVMC236zpVsNYNBaLH2z
Ugs5s8Od5dZKlSSEwPAxgRQllAt27dWwiXb67n+Ii+yrX1oTd5zrIiv/rswNLkTnUQIpXLD1og3d
31e/bK/btC+yZzyrP4zBjUTodHa4LhnnjrdmYjAirgz7mOWhk7e1Ew/QGqGD4Lv9Q8z6dA3ukKu0
g3OoyO6gSX3b7pmqbOaqT+mt5kcP/zJCflrj8hO9o1AmjiF633qyq0JnI/vF+FoY+1t0ML8JAtja
xYYhRFUjiolHGj+K2KMIVMtxbx9H4PtdhjHJthUkAMA5gTxoG0KYRtBSXbtqlha59cUtJFoIqKCO
kzlt1eLG1h8q0mwguCz4bitJubE0xMXJrlFyiDZN5FhKT4pEfSmnriVD/8Z8jpLKF2zkWvxYWuPi
Y1OSUkewxisDlK3yS3ut+vOuGgCzSm+TK0AWjqI7e9UvMTyqsP80C7H3PGTNKUg76GTaR4jaTn4J
yZDIi1pwh6mbdvuRv/6bNS4MclG5B/mOXRWlfcxDf0T93WdpENhNU/iLbe0QzfDcFt0Fq/7yafSD
hmNRLQGt1DRQarRvadjcBbL0K1LQcx0SdL069Xh5hWsRZbGjPOo2B2w/GgJc55PV+GmJ9L++tYTj
v6s3+NIMF6GrMa/MHMV/piMKrRfnhuINJ/mAmoP8QHrQN/qO3Iuewf9gFYN5yMHBNsU3dvWstMrI
mpHjBb6M9M5t3OguvZpTj9wUiTN9pGDkPvzTYSxUZFCPUdCkZwyaSFnO3RQEYqDaCNT2DdgGGbQZ
UbeL0CPzpCHoXHtU/nQK8cMe/iE24IE6HiLn9hQrBCAPA3NH5ifVvLXqayV7uewo65sJbBJmQYEE
QBPl3Eip6alh97Z97CGAKTnUD0Gr7hSn+BeIXyYX1+1VNNz86SDg30v7tMpdtwX6o1AtDuyjhCLD
oEVORwUZ7eppW6yLu1ONWdWHTLPaN7w+nHloD3XfuTR/BX3PVrCFq1fPwhR3raZVHxZBruMUHKyf
oCgBd9ZND0LyHFxVoJbxxFCoLyNAf+8fUyZDiVABbwH31VI7CMMGX824q/eKo+zoDW46T73+H9Iw
5gF8dqKS37b4XqkeKIpe1bWJB7gJAD/D3UabfJftTbx0hGXetaRvaY07ZK2RzcZEkFzaN4PPnsPT
vYY5WOqhaCi4V79oy3C7yDdH8wTDohHBDQ7ygk28a9xqayZb3WuhkJXsuk3xkw0kFpvuyoi9MvEE
fiNaKncIKsm2zWxEyoJCL93RXfjQO/Mt7Z1UxttHVO1dvdcXn5E7EJUF8o/OYkcuexqrH2Ro3Mvr
WT9xn37CHYNhGGWoMvTA22hHcMR4g/5TB1Fm0NxftrN6ty0WwoXFAkDR1mwtlGcy1ZHjn2PwqDej
wDdEu8XlXErTQ7EGZFnHyXhK1OcM+mX/bRVczhOWI0bzCdKsaPzeRK+h+h6pgmKuaKO4IEFtKy66
AUGiI5AK7WyPJMp2FtUmBJ+dryiNoJUpS5YvNsZVksOD7aOFfCMVfZHVmKdBfAHqBLgTNb6S1Ktx
0GvyWCLZGPzyvgE7n/EAkcst2QtLE2shfWmLxcRFrkaZmtGQtAxwxRr+UAmU0DrWoW/sKD6Y6UdH
FoF6VksFS5tcOKCV1lSyVTYf61NdzYPgvFfvRpfpPco7YeOVrYGP68hkNPAbEHgyjzq0krFDbxf2
ICH6xFgAmAjPCAZd4wVUzoI5lTVfXBj7aHotNjQd1DZHrtFifnh8SztKPSvMriND2l0+Vv+wi79X
9eFFC0NjDh65KDGLN+WuULY69hCFA5bM2BhNcbXRE9+Qa++z5do4Z4G4sSFNVg1sGfB/Nt2nfeSW
YeWVtuEPzePlBbJDe+Grfax/sT4yxKCkimpWUKr3rPjCwCHiNQn3kbsu5j6oezstWHGOzdpQn+pO
vYOgsoeqe+4QbxaE9TUYkaGBpxKiUGhhyzZnkc09anXJLqjd4LJ+ZApg1q9y1/uBE4Dd2U+eH/66
vJnrXvlpkv18sZlxTyYtgfTJWxpgytLMrWabhCAV0bS4F2WJazfKcnnctZX32ZRJFLd961UpnrkM
Z5M9W4DZJNAjdmQHtG2CG/kfPuLn+rhbTOqiouwrJDjGY/fSbccfBMTKFC8kNoyWfZehcv9fTXL3
Wq306hT3yN9ACO4zeeDiBpWKW9P5qMJ4RPAFV2sHy23lLjlFzux6zHDJJY0/sGEOtL8qR3oxQz/O
3NyfrgpLcHWvfkmID4FmyQRnts59ycHEiFvd454LUQmMwtw3p39TEQTp0W8T3IdLO9PsSIeycVfd
jsFVruyVRFAnXneOhQ3uS/V2EscAozOHlO6K2cHL/Rv4Rd80175qb/KtyDVWD9vCHvelQP/WTiSZ
0MQAobKeOmqrOLJWiBxw9Vr7NMNXB+bCyLJawddhJOM6mEUy2y9ROEYx4oooQu5iwaoM7r0yyGUR
q0pqgzIOqoq5sYkl6tBciNVbjfugc7N0UBIB/sWFql6SszYuKvSV/RrT/NdsbflG8kfZaZ5Buo8s
of+WH7p74GXFTNirLm/CPMaKdGSl2nmgTOQcRAl5375F+2SGYl8GURnLjdNNMoMhJkSbORQy7q/u
7MIm+5sWwRmk6ODzHGn9lpb2ayyRW6syrlK1e718B3xMe325URd2uJ2lkQppNA0ZAzhVH6RH7DAi
M8uFmo32MIED1WPQOkhCC8LI+voAjwK9GSgmeUdNU2WWlbizj1oRupZ5Nw/FthPSP689MtlE3f9b
4fyznU2MehZYHVW25b7DLI70DMXW2W/hJ6LSnGhJXCY021lYBWFavxHlJZgPvdG4Wi5Cjaz74ueK
OF8sIgWPTDKh3EK/W+N1W4sCo8gA53hgjpbC0hg+ytFz8aGSCvns1mtezZ+yV2xK15IcUXRcT38s
qIhh+kwFnJlzQ4WGXQRWs/Jt3EBoa/KVJygi3P5ESRP6tvGmvDXc8o9pOlkFBC+p30b5q0zVs6rs
LOPUE4ygVUCrjJ0zKN8U++XyKVvd04Uh7kJrxiHrk3KyjlUWOap2G0uCx+7683BhgbvOQrwcm1nP
WCFT+gnZ8Rvl1vxZO/ONOByuLQYaB8RG2wWiETzsvM5DgxTo/7/hbeUo6XuvbS7v1to5Whrgrsog
n+p2yob8rWVKCt/NeWNm+8smBGvggebpWA3WPMNEULzIxNf7ShDeVuPqYhE8G1KE4F3KKnaJRm5Y
udM7ND/2xlW0sZ/IWw/14RogEKYzEj6K4tAahhIil7+/EE+RVPRzaykj3raNH90zMrNmk3yDPpkj
mjdnB4S/PJaGuGAUlMRKjN6yjkH5V4VgMZL7LH5T1VmQ1og+F/v54jI0g6CVtQ6fq88yNyonJzEe
/41DQCEUZPPoBehc7AawXJGLNC/f2n70wQKNb6aL3kBsN77u1qcNbreariQVjbBbtWdvGWTto+vm
sxZttoEa7e7yktZyJkid/l4St2kFxKaHmbSAeoCsuiAgAa/wko1uFHvYyDW0hyFPl4nIKdcAa/C9
T6tcII/6KEyQvxfIlTDMFABNYHxHTQzkdjPGvuHvw050eax74adJ9vOFd2jFWJamFKJTZKebyAwd
kB77YA93hknQ9P7oxV76hFwgpyM0frukQZ8deuiu8dp8m26K5+65OIR+vZvuIB9UO0AwhB61HVEN
e3WduK3AW8EU4XnCTKWEjoUi4bqylRycB0+59VAX7xpVBadt9TLBTMxvQ9xloqVpZlaFagF6Eu+K
A0NCDZvRBx/nVjjysxrsF7a4YF/b5VzRmnmpG5oOXFJrfBWk8366aXc9iEf2RofYRT1hBVCwnTxb
JkWNp1Fag7Vve+//SLuu5bpxZftFrGIA0yvTTsrBtvTC2k5gzvnr74J8zoiCeAWPjqtm5sFTagFs
NBrdq9fSgulg/aJHC2XOyTe/yBeyIwNqI/LV7fPxul5eVUcbtcXQQl1/pmfjqHgtRKdSF3rjR/vY
oc8TutpnrrqVQS6ygb5Oj2wLGwylN8+I9nIt+x8HGuGauMCWRmAeLRs4JnRjXga36BG09cGIG04D
mIBiVQKL7Jd+dw5Xi+Jim9qExUS0jFXDGdtaBBm+dMf43FWvuRTq4oiscTFtlAdACiJ4SvMN/e4X
+jrjqQ36i+lSPEW1fXuv1saFswwdz6Gb5/oMsJ4fK/RopOnlqGSYYASOx+znB2qD4y00C6dSk1y0
texjfbS1XIiL9X6i7YQSa3+MHhjCDVJdbdD5xRUmNINe2IdkP+8je1ywsQoItiYhQqqCGmvWyY6p
ekOkOIXyvS1lwerYD3tnTNUUzO0Cdany9eNoyKpOmZCVWaGqXCjRrHpzpHaeNk2/zYRANqNrbHcK
R6EPbaYwK8ucx1ZKJNdtGZpP6m1+Bc6BQNkPzgHamIvLpnz/vYAxe9yQlUHOaU0jrYu8GMvzIJVu
thRBgvZNLaeO4ChuBvCVHc5dm7wM22gAmojsugt6J30DsQwi2qW2q64GCIfd/UU3d/O5SFCAhHQU
2Lje6a3lvbpALgQRR7svMAiY3aNuDl4z5RhfLG7OqkBefWr+LeH/ny19tcq5KimsdjTYjZFpv9vq
LgN4sH0UbOfm8VutjLsPhy7LQDqE41D7E6JNul9OOSaJ8e3+chh82zH/WRR/DcZUhlZLjvuhC5YA
EsbTPUQXd8ZFfpi9EhI90NYWXYKbJqEpIoNkcUNZDkIQ/VxYSNjC8MvYHMzw18ebuOmSq5/PXXlD
VUSq3A/F2YwvjOG7PeTOIkwfNj/Uygj7+1XWOalowCcYf8IVVF2A/+oPbUkbVKgJHlkZUnjpbSYs
K4tcCNH0nFhNR0zUdqGM5/U7DPSWwLCWI1x/cRcfunCmDymjz2D3CAFlD/Q/Gf0cdyVU0hyBWjwx
nhbNurCbNpDlzp/VHrJtpaBTun37rWxxZ2zUSYufOhnIPRePkfuSAxs2x1TB7mMn2cR+rVfFnbRW
VxY7iysDF52FCXBQCaPyaUgOcV6aUgwE+QnJ0ZcY8ro+HgcZAfcfRlaVn4dgAN3uQYGMBHEk/eV4
f/IWWJnjCqDhoveKOdnmUyTflHHmNhBqnj7VTCEgdoTMAkaD3tFudU2PM5bhwBmXseGUdy0A5DmW
Jbe+7OFyO4g8cjOCrAxyl46i5mViRZr+HOeh03dQuSoFTz329d9lCisLnM9HZThlyajqz/MRo3kn
BvMnQXYUvek2+1DrreP8HcwsELApEEaGQEF1+huEPcGN3AYlHs/9rjqKo+9m03BtknP8OC2ziQ6G
/qI3qQWtiyGop8pnoy7xtQj6IFogX2qTJnCbLxSfCkCL0AHO68i4e+hNcccaJ2KpYtHy+MrbMBez
MjR6fia31o4Avm27yq12hLg1RspEE4Cb2eurm/CltnRUl7JoU2Cp9S+Sdt3T+NjpN6YCxmcRG+H2
M2tli7txtDzt65wkDDEX7jQvvWJYcRtgI4feaD4G5u5Fb8fNi3RlkbtxqipJVFrh2yUKpkLMGyOy
HKMU1ko3r1KdCegy+i/Qwr29SssiylrUbvIz1NEAoTqwBhQ5YFiicQq8H+eT8NRtLIzxSCB5RAby
XuJE1kZVsrU+P1uP+Xn2Izf2rdHtEPmV35B/ZjHrRhSzthzzjVFuN6eyL6ZWwdU2gmhEcirAOy2P
PVrxSH4UjhVsbOoba2wLVvnJWBuxUkcp21QlqO+Ka+kud5Xn6IpxM+eh+E0u2lPuK9ZJGw65XRpA
sMzuMDggl6R7dr3pvtHteg8TpMH83X4QXOMbj/M36+QCdV+kLZvqyVHsJiBGPJe38aMR+51PMD5R
Vsf/+TNyETtbFHNIjMzAg6dAjtLv8ktoCuK10yCefSZ8Gqj2AemP3AtStlywpktKykVq4DRHa0dP
2XVauoOj/kzOodO4aCcNpv/xjm7crWuLPFgtzRdtVObOeLKkm2Z8Lpv7z/x8W7GhiMl0f7gVNZpq
q1E+Gxg/uTJ7pCOz6H2xVcA0DKCooMFnYo7/JfVb+T6ta0ojCZcqBty7ix4DNfHOzKCfnPmSJyJU
3dyvlTHO77tuTiFsWiNjlTqnSUuvItT9eMu2LtE3C+KcXLFnqg54z587rzgUN60LaWrUu6Ir9tad
nfq7wN7moVqtifNxO247czSR8aPv+0Xz6LHyoXnhdqhU/EVNdKNLj9XZGHc0iAWEBwtlq88FoVgb
JDvwOHkHXVCERfUQXTH1J3E+vL2TYLX+o5YIkrO3tmg9FIoasfPkPn9rrxiGkCAEExBN9sD1CfZx
MyayNxNIpuDp/KSC3ZhLadFQxz7Ov5cBpcMabe38W3KluNOue/wbGMLGEnG1YbQYf6B/iKT87RKV
dozDIqLKU5KXQTjaYHxPkts5yi/Gdny22vSuVGLZNczhGi9xh1Lo/WX1jW6rgkiy8ZhjoRl05fiz
8XDMWskuRvBCnVnGwgTFMVJQA7MsipLvt/mtHc5dB4NG2aTL2VmHTG0yfZGW3LGar4KP+f6gv7XC
uU61oHa4mLDyp+isOEkApRswDZm3o8eK9xJ0gxvR0ResjX8wTqOqdKOuZGd6bg6pnxVOntxoV0yo
DE9U6i6Pka+D1VFoeGO5+HZQhDdVYjCs31s36kA3HBehnZ5BOXSkpyp32cis4WVf0OMKwSGWBp+g
CIS/qBjFwlQNOrE8RaBVNHpImM3yd3w1f8HH9FiKVOVA3ubgixbeFO8DHahkoK+Ipi9upHcw8LSP
0phI5YwDGj38kYaNvIUCJGoE2bOoX76xpSr2FPcee3+9U94e+rJoLNJEZ0y+SAdVqyW3wDCYyGW2
FqWqKhiwFQ3Hju8xKcXSysiLonNxUd7Vx8QbnA4FIvpU4DkpAnJt1FFAt4VKMxZkGToEkd/6CWBq
tDHCvsMWDoDlRW7+TH3LqzECiV4o45mjwlboRi4No7pqIM7Jlmzx7AmSVbW2pXYdyqTGTnUV8BhE
nvHAGkDRrei5wALm21oAAHIatB0BI2O0KFwRxQQt9lIx7GaYRc5S1M4Aifb8Vx/e2tAE/zjKbBz3
N7bYt13dhdTA2MrYsWZ29VBo5xGAZaXVRR7CaBA+WhH3zcYFWIfOWLqz0Ui/qJlcjLJxlUbzUaPZ
biRDAJn270qdVE4W4n358RK3Pt6bNbJjslqjSrR0oknEsLcjkOCZ130n3uS2B5CiBOaDwJpoR9nf
r6xRbVBmrQd2NDskP7PuZawOI+SpU17ox/wmyRm+cSckAGBbyG8xiKosRSY6G1PkbmFtTqsRQ9Ym
hhSlaxZZssC+Iw+9FzrzfXQUFk5ZmvmRPe4OLOq8teeFAQOP8Zkck5//qSR52VX3+z+M+0LCGfZD
PzLK3RF5JFdtCa3QMyAYjg6WoOErxVB+pA1I60uniXuR5wq2lb8O59LSwiRGQdO4HegubzD+/AdG
k0HG02kM4JyFU5kim9z516chBSl+WZ3nqSNHpZ+nQJl7xTXaIXKoVlY7Te/BIl5hJNtKLHqlFU2x
GwqzcqWYWDUk3OpFhPjbCPIoXvzjXy8EWSu3znupMsYG/tXgEE0PrGaiHvKD5pNTthMGefYhP/jQ
KtuilTV5bIoJ4+HmE7BsDHyd+vljUzjoPuBLu18t25mOjEUpDYrS7USNt43SF14Gq8VyESMy1Tpl
Ir9ofVgI99oFVLTcPgivUazB8S1cYXdA9M25qCEB1t41Oo7TFFS2UwHzXf+SfPmg7fKH5qoRSrds
Ze1vlsg9I7UyBx03uvpYYvtFwQIjJD7WPaqyqEaN+0+UMd5uKRef0rjX0rzFAATUfX5Eg9vdQ0Mg
B8hXccvOLYQc5JtRf/0NuQAV9/VcZxJQifORyTYqp+57+xTeo8voFbtYODKwFfaR/2BcEvJFCuQJ
3nqsGSlAMkxoEYPu3IOswDSAqApjk7Kj++S6YBDwFHCKJ2FKKTLM+SrezlNlMigzpLX1wI4dFqEA
KnCLc3HVgwPV1X5Fvgj0KbLK+WtuRMBVp5b+bNrn2gwagO+6TIANfwmu76LAak85Hy06SHukXag/
K7F+0QTkGMrFnl6DjReIxu7QoozKKrdoHssgg5TBYiUGbbPt++h34PxW0QrS9im2t82aXb/Urmr8
+jhj2N5KU4HyD3tG8+lePuThZI8F6uz5zdDfkOYwEuFw2mb4Vl6NcHleH48meoETIOH+DBlTAz5i
3ehQhQLKRigGsblnUNgGIlsFlSuv5ZUt7dSnS56fM7uQbkNpgZqpJqUC+u6tNBliSf+1wkt5WZnd
JrU+FWcrWSxHAv+RoxQWFAayfWuDWX6JHz/xoVYGuXuZ1EOTZ5DWOBtgjgrz3Gmz50UEJtgOzCsr
3JeyMtrEg/LSnQDEWXXH3fC9czIH4HGnvy92wj7/VnK+3kcuculyKUlz15ooMA8XjMmJQelCRywX
9pKDvjtLq6VxoYrmWpwWU20+FaWjgbl+QTfiK+OEM24YkAYsjKe8d+KglB1hRiHwSX6kSy5x+GoF
EwuVJx+VBuh4Be2QNGP9rMFnzYIIfN7uxx6zfQmtVsxFsMXWUHkYGxPldHJU/fhoeCiLeX8pNb95
yMEkiwsIbXGwGb+9g6J5IgCaoWz70hcnmK0qXf0qc8ByYaAY6IvqC1tvcVZB/ccg90GbtLPiok9Y
nRiELyxRy0BsTAoX3NTZFQEzEXIlkVLg9glZWeXuHqnPS4KCQ35WLycwiQBqhnp79sVwWPM/Fop8
bb50Vua4b2hMYUQxkAfwZxw9zBNad5KeAza4K0X9T+F+cpeN2iiqkVM00ZT71DhpmitD5Y4eTbed
7tWfTIKGdRSEdG7bfmPJBMSQBCpZnN+MxoCuslmwXPBl/PwYPoUBsOW7YTd+Fb1UN8M25hpR6rNx
PRjcG04bqaE2VW48me3s5tqVghKK5oXLTaIVjuD4sV/8XcB5tcXTZUCuQi1KDf4ZQ4TUa6/6RwPj
ha563V9gPuE69YiIrnHbOVcmuUvCiiWtK6PCeLLvWQNtQUOSHjCNAAHUv4ImbywRsEQQ7qHyBlkr
Pu9slohlnmiDDgF7qowAeOPwDV/Y/I2YunErJYM5qErh26m2wj8DjSIuUkKo8aRPASbA6d5wTczP
tQ7m68HTzvKJDsSsh7J3ZxSpxcRuW2+zN78B56xyLGEmPIrzc+UZt93gjFftJQZI3dazGi/ZMyic
MIyzj8b5kSEDdEp0xUaLj69Nm7mcVVqHcwky/Aum+0p3FRb/0jISpmob+SCMGaimIoqjlsMdkALZ
hVkQ1nz7EV8tng3obvc9L1yjAlaMSduqp7Zz2sr/+LBsPLnXZnnmqbjLCzJNKeszN4ciGPYx9DTV
vRCZvOmwr8vja+6dMUPANkJy2LvZof2iv1A+dw6jF/JkXP7Cj7dx82N0EFRypoy3xLsqeGc0pZXr
rfGUQk8GH89VWldyp7v/cL2cNPRXBC8XkUnuyqgiOcWEF80xjWc41ngdj5L38dfa7HUBiazL0JUF
mSMf2pbZVJNYQxhlGq+s10XxuboduIfcjy1txGtsGtqJoGkEec1LwFuVYup4SO1FR4CRy3C8kLNO
22kzNXdRE8f7vgk7pyiyXLCBW2HUUKCSwzqZL8wPb1OZYllUoyORAVrw0c9x4hC40VY4gu+f8fPY
ByqLLoutj7YyySPHJnPAbWHjkI9u7+MR9jiAlUxBGGscdf83szlbJ2FtkLsqRjm3m76GwQlP2/kK
rdrcyd3aW1xk+jczUB6Hjz/lRiaz3lQePRanWZPIFBDUht6hQu0kqLw0YeXEpBQ4zaZ74nYwAXlC
Yv2us6Z3saGOLXrsQ6Aj2UcS0x2Nb8vlX/TUtoLz2hTLblYO2i3STEcoOSBwtWc2fhq74zeI2eLy
ESmob+Xz0Gl4XRb7pCtboFuxZDOXdFSxBq+4MVMgI/CKOCj+qP4NBlu0NuazK3ujZc/W0CObYHAc
4pc7VATBxM/aXMI4KbLFpdWLqtAyivHwzDCGp7WunIAgT98ZgfpVT5xWROyyfcRXe8kFyTbuMrDx
w/1Z1pn7SRDqbgFJCkbHjxLkd0M0jSO0yKXXTa6ovQ6dzqe5OOm9m2PSaBd6g7ukx3xwQqf+KWYC
3LpW1x7DlSHrMtPTdIkRPo960O66PXMWWajOKjxwXNaQ6xgqBzHWH8+MT8qeAdmZnqnw0bcZtl6/
G3/zlGlY9vKIFRmp0/uojnv69/SXcaFSYHo1XzrMn8C1AAqxMslFylBO0RSdX1wFXFWDk/sh8JqG
Uzkg+N2rDgPu3H4cK7eKFW9scmFFq+o51yneDsVQH4ryEGXP2qK4YZh5Zn2qQTxtd4/m8itebjI6
7kebuCGhThnuibk4tSrUgRbtOxd7yGg0itQg9QbK3W0Z6B1gogldqP6hAS3fZyombzaAiz29XNO0
HF6gSzIQpMOhQm2oOyrHP7Qc/UlocTMCaTZEQDSUL2SZs1ipqZQi29HRY2KUXflxOlE0TRlOXNi/
3LztiUbw6EXP9N0zlKZxokjTnJ2Xa0amPF6ltxgh8JBfKK4FBai/aIFsZVLKq0n+4ITT2NVjXzF0
VvkF3HhP8R1ohcDvyoDABFEQDFrWd4pRMoErb+4rMTC6hjluC6LUb2+RotMKs4si/am4+IOLwrgs
NBgYgFQYHTZtWUC8QYN9YzZD0/LKiMpWx208XbSAQuKFFix+AV1lkb9sPZSUlSnuAkm1eE7axsrO
03Jjxb+MbnTK5uvHe7cZvlc2uCsjMce0SJOOLYfu9f2w13YYt/qM/AIDe71uG3dNaL01jU3b6C8z
8PnLDDwbssr2ibBqt+n5K1OcN7S5POqllBbnEUK2LWqDafvw8aZtAGLfrIZPpcdWVgCKhRMUF1pQ
4S3ZOR1TSNrZQifYvtRfl8PPX1j2MFRKC5gcG1PTg9SvS5c8TO7ka+7yC5mLSLF5+6pdWeRuhiWX
Q0tSuvLcqzYknyYrv8hsO77oBq06JVIvX+t5CSRwDaxHmeRaYGq0FjyQBB+RR0ERDSMFFVXhL91B
A3pnLEXPIcFBttlvsEo9k4akY5YR5vlote0iCEEtO/JD8+d9JRTL2AyNqy3lcs9CJ1Fvm3B/TDeq
TvYTYEePYk7tSz2AGWxx0xvjVCEnVJRA/ylwVva5+OLO6ujxzO/ZWKtpHOOijy7qL/RUX0oukplv
FFzU0kHUNxUeDS6gZAadcyIZ7BIAP94PAAt89Rp6b6c4ENE1CuKjzcUU9L9Nikka/SkuIifrwYaS
PVJdAAwRGeGiiZXKXS3Ji/5UL8+tGsTdt2Hcf/yFtk3gYaXYqBkrfIlTUZZsNowM0SS8lsi1Wl7b
oqL0xoQ3i1ivNjhvt8IwT9QyxHRO4xhHYxfvQQhymu7GH9Y1o3ylnu6ZN8I312ZOtzLL+X3bU0WX
wxiH7La7IH58i8m4vQF6DgNTM6Bf0ETCpZtxA3soo5IDhkG+2dyoGVBDJCRPSyE7af5dyYXU0SIT
XHgsF7kcJyPFmp6ZziBEoqH2/Uic5Kr+OewqN7wSJQLbd4BNbNQaLBA28vXZsUo1W2Lho/OaC+La
J4CzJIfuBl86Wt9lYQ9juw7wapC/4KJRkaEP2cPrfYg5Q9cqB6r/RW+nDLJaKKK71RgCqOSfBfKX
XKaMcyKFuORK2KuvIlf+FT9LPlSkgctWnQm1zJPQOTcD48oo9yG1KInLfFRYOj55igewRaACkAQo
C+5xUzAAu1nXXy+Rf95QNUltG8DzCPinCzYkNz5mEiq14b4GTY+rAvt2L1rjtq++7it37PuQpAro
gLDE9CINIwfb7HwcvISuwh3xZpZjiLbMLBdiau3ZNQhOwj2j6M2D8fsnBHQRyFYfjUuK47AikEjF
ijQ8zivITmUeo1f4M9ROxdX1zeC8ssfdZ2QaUX7TcPSGINyRyTGgC8+krnb0kBig8xzvF0CRLkV4
MpFZ/m4rMpqAy0V/MnTd1WkJXufUx5yc9z9+Pe56a0bo0XZsOzvPdBjzT4pjN7iDjyHKXyLg9+Zj
45+9tHk1udE0aSjpkw6J4Oag7S0cNtaCEZnZLm2s7LDUb5XaLcrYpI2BO7vzrNw3FWfwVExb9L+s
Q+ckUKS3WTsm2qt7YOkXEfX4x2fOlrmwAvHnJewyHIjkoAXwz+v+TnEi6FQyOWSC4k7k1F8Fn3Hz
nl2tmAsucqfVtmkguKDUjvm1u6h3Ste+ar3pt4pn/6m4JHcCk5v588okF1qSdBpl6H6wlHby6L64
ZpNfozcegFE7fGxrs64PnmDoJBgqwfTm2+9pEck0SgNIqKzWXFvyIqXFDOw+FQlXbn+5VzvcoevN
Js4gQY4loQcD16iI8CHAPv67ZHy1FP68KWZhq4OWnbVraCX4yykMmF6qDi64v+D1EiyI73nSRjb6
GN2r80yC3p9yt/vZ7iQ//zZZbrUAFSS/lBY//lr/z/H7Zxv5DmhlTSTsdZS5Wr90wPJVOukdGz1K
d/az7eMG0nbtYUrRC9U+eRu92uYOn1ZXUlZRS3+aMSJHUEZlL3N7pzp4XQlbh/9PXvZqjTt2kIYF
iQd77LQ+GO8wzLLvUApg59w64ZjTQHMEe7t90F8tcqculqxYhf7Fn1PH9ONBb3HDuEGY5Oj4XXQN
bZ08DI7B5y0NvL4qd7lXfT72EdEAtbXVfSTf0Sh3dVCGU4iUCVa2dTLWpriLvavbLmt1pNX17wHx
RNnTS3JtOIvPCItF62IRgz+Ga2NcRFlUDSPTvVKca0JuqFXfTy09RsuwU+OldjAR8fzx6kT7yEUW
GpujVc2oxnbS7ER142em7GSLDKW7x48tbeZjwA2rOr4a5tvfVU7yJZJxAMl/wE4FGobVnjj1Ac99
T3r4H61x/mhYnUzqCg881v5pksBOXLUH4JC6w3Pl9kNAv39scSsxWi+P88i86HKasQBqZEdaSk7e
H20p/ZQzYjINY3hgQ8Ow2tsbpykaYkqzSp505A6MOOm/3BIAcx1FwxGbzqFiTEsxTFtFwvXWWGbp
UtTmKtA38yXVQTI8BYYNDk3lU+9I4Jr+scR9Ld3OunCWZoLoqATEVR/178YNpK0Pipv/aH59Yu4d
1Acre9zHmkrsomFP5Mm8Zm+DCXLkkAthcy2fHD59Y42LIJHVgYR0MVmlFA3XfeZVCqhWDSe7KgOj
/ASN19vF8TFENoaRDvhsSdZjjBGOD8h0XoBsPYlF/ihyES5+LMDC2PGEjZT20QPrJucjePpifzih
u4tJIfs4XtvJZ4hd3q6RS1dKKQa/qowtZRAO8NR/Y4NCPwDS+o3yoYfi8KXoxbodv159hjA49yp5
rxNA0bQKR6+Bjl6Kr0j94msfmEcGDVWp6EIV7CzhTnqaZ3Nq5AiXTJxLucC7BJcqJBdBIzsyylUw
gjzaQuA0O2jv7p/VItlluFrkQHUp6WssMi2G2OuRou2imNL7j2OlcC+5yNJQxRzH1GZ7qX/LfXpM
MTeTPzAJik8CLACa1NBtVA1b55GvtibNElUZwAJtONZMlQ/1gbFS/QUoZvMCf7XF9xprEw9kJQRj
beuDIq14YNos0XUFluhrG2Q1sxfhLP6ooS11EHooO2zvP94/6+S14/JUC82sZOMfJWoQixfnTv+M
wwjKkq8gU7eAtPD7n7CtjEIUy7bjvNrmHUeqQ2WasMdTCMpsehWm3wQ+I7LA+cwCrd+xZfMZEt6Q
d6oLAVc2hlT5feOlP4+Jk1+rQlTxC672oz3lbiatsNQqlBdA+5tc2hUtkS4aRZbcZpqMO5106SGc
cvt3WRWzi3wUMxRmEblqIiUPeaT+KqfEBlVjCcVzWvdukptRkFSjHqi1QvdQVC39ouptj5CwfgAh
r7Gvw1z2DMiEOapSAc+Qd7mbGlnpQRC4dIvSqFxSEQuTdFUB3ZEOPdE+lIJ50MKLUGusAbBAIl8B
CPmr7abq6zBQzAZoreqNtJO9fJnqgDa1va+ySsnBoQ6t965RYx8iegNQaSUouBc93jUD6DQHtcyc
LJaAQihLwDjHQz59TdrfBp4S2vQE/vDulJl5oC9WdYhPU9cQLy/39njKvmXpUDiaXSrOPFkzfgqZ
3aocc38mKspGDUibosAepvRmHGXlsrJRQXNyaqMisoQojWRLedst8nglY6rI17RUP854QzlRq2X7
3ozMw0JD+gxJOv060bPITcK59Ps5s/xphMZ2UZiRl6L+4I9pYzllXOl7TS8s7FfW72nWpgcAAS1n
SVuE1qHM3MjQzyEoMpxQakbXbovKy2oLS9Xt9pDVYX/bNKTex81Cvcii1LHafomdvujCi1yauoMa
xsN12Wmjp8yoRk91q/htqNHdVOYm/sfWXLyPT8VW5UpXIQgPDhiA0Hl+hMUATZVm4paI5Sp0aDOb
Th1bu9GagpAq1+HU7hajOvVEFl39W4FubZm7+e2pNUZVBsHljNDSDcDGFbtR/1lEvxRR72TzObu2
xd326QJ4dJK2+Xn5AUWFi9yP/dAbbzCofeiAbBT2Clmw4g/9qz2DrwcSSdUapSLsqULvGPqPePqO
cb/8DS3SVlxbG+Mu+g4pVBbBQc5GdBuXT9V4+7GLbD1M1j+fi8xge8h6vTLJU2EtXiYl94Vds1Ea
EdhlK2HRAYlmc4cAn6pcpByiaAqHsSzO7VE+0thlADXg7r5Od5BB0Y7AFjrka/JLeOuxuP/uY63s
crl8b45KXUAIGx9r8jR0S/Jdit4FA1CmQeYOTx9v52YjGUUiFFAUgsEEfshStme1xouJoD+vBbUJ
Hs/BsQrH+KY8tqEwmd8EPazM8dOWbRJlCHaUPGUHTNK4yb0Jii7Nr3a6qD7MHO3dRr4ujH9bkqil
lUxKlnEyghfg3B7DPSvf0GvDF2zixuwjGgT/bKLGOeWiF1DThYgdMK/AUZyal8/FEjIh1ZBoVVza
IEdLM6QYQAS6HONIe0Y6Rq4HX8dTT9gDEtnijgBojdpyzLCD7HU+vQiXpof+wIqZwl7CptuvdpBz
e1vWjXmhBKMOX5QgAwsI9VOU21QNNVvoiJ9EQXEzTK3scY/YbjamPFvg9lJ1GNTM0avJFTiFaEnc
w3VY4iVW1AKPD+fUoTNC3BgPAxv+rnrySVRqEy2Iu8BK2jZ0NjLyZIVXJL5qmsePl7N5QaIyiZwY
nFMYvMFxWz2linpqp04dtac6PVZ27+TZz2iMnXlUnKo09h8b274iV9a4z9NWVYeRO0N7QsJWPLQg
I5i+qgfZRv0VMM57Kuwbs1//XbRYGeQ+VmxV3UwgKfhUzUBxLp1babsu+iFY1uZHWlnhPpK8JGkN
gh3tzyvYQ4vskqa+pAF/O/mMUGLsg2HafWxVtDQu3ai70iZlMYOr2fAlNfaq6bBMw7/1dtyTQIvp
YO5iFGEA2Lz1j7pTIBKVtepZ3Y2+6mPS5mmiTowWpxHM++RxFD5m+M38Y9HCQJFhg5iMfwf3RRGG
tMnVs/KjvGIjwwvA6oOruMsX9houhMJ777ySs8i/hgeFFEVlZuq5+tFjBKwER5lxKJAvgi88Dca9
aNBGsEL+BWwQ2ldDXqhnWfqaLJdWI/CMd3gQfkHcvTWp1jRhDlo917/T8jT7ksPoASU/O0koOrEG
S/nzL1CqvEe+mMWEMChOMCusy1wsaRe9SdsMZnVnnh0M9uDf5R20bBnpruJZPWb4l0fxCPbmfiKC
WQSczQQSy299NJGaQS57Sz2XNLo08mwXETHpD39rviwO5Twsz9JBlcGuhVWgtLJwXvp+VEEYw3TE
lFPooRfXB1C9v0xb0bHbXNLKGvv7lTXJQlJig20RBRqGdR8v+x2rHULn9UHzs+fwSjTH9w5g87I+
xivHsmJM7XMHPU6iDsP8OOi9DqG0Kqhq376jl2GQXsgxmK9TzwrdtHP+XRDjrPLCq3VDBiPVGvVM
l2edXlgydQheaR8beVfIe7ECcl8Ccm2d0QK+3c0+J71K7Qoh5R4QMCiv4ts99UEJfqp5X4suOXa6
1ncOb427DYCdltJqqtm3Y/PyWZBCWpw47YGcaCCEG/MPGt4a991mLZtMEuO7KRCfkRzVz489BKQ9
0IE+YvjyS9Y6RuF0tSMc1RWs0+BKzVaq9VGWYJ1D8Ef2ik2cFPsX5v5AlPdvHojXT8h3xXUzjOJ4
hqPY6sWUVrvEVAOBl7AT/P67mWCrxay8iWGIt16izKZsUR3XALktDmaQXA/O4DI2VZaq2kB4Cuxt
LYmAZRjj+dDI1vhWI5jjRswowF7tm9ey24FPFQSjh+o0uXIQncp74RfbWuHaIhdVzA44Vr1GgM4u
loBd5kB5Rt8ZXgmp6x7jSZMQUbAVNtcmuU3tc8VK4xGLZA2C5oYxHMcHElgANIty/3dvXnYUMLGD
/2CaGxPJ7HdZBU1jWfqooNM/ISwKwovxx8S4tYQt8M2kYW2MnY61MSua+7SDMbILd5FbXYeH5sSG
MoorlC7v/zVxJL847v7pSzOfJwn2Wv9SwxwDoFd766dyxTIj1at2KbTKHv61h9o2EENMZFwzoOfL
xRa7CJsotCrtrGZegiI2ZrymfQc248jpZod8swLoPHgiBpf3acQbq3w6hrfwSMKl1s5WPDkmyNIa
03LsRVSve3/83prhvMU25yZSzFI7RxrwLckdRJH9j/dPtBDORUgXUiufsJAcujDE9i0IVkzT0/9m
hPOLViPpZI0w0i6SI0dHe5Kc1BQAMDZuUGwW8O+A2IPf4h1/KJFBO0N7bFb+pb5iCE56KeNkaThZ
4z4XFenex6m31rgbtFhCuVUU+B3LtSBLiZkL3dcvGe5d3renSTCkIFwd5+cdLUzbJrl2Dp+TBzaH
a3nzNSMq8RJGqCNwi41U683yeNbQRJ5Bil4xz4ud8feffES9sc8oUTMCD3kvm47wtnmfJzCjpgGx
QRv/8GMS+lzJPa0inKpLMzxKmQsKbbBrHLOX+auodtP5a3qDqy4QFoE2T9rKNHftaJq9zI0u4Q4A
Mh2j3Lm7vDCJLTsjc+30OKHOJQYp/T9f9XXF7HiuIjRaHzEaISG7z6Uf+kV5aV0AMds4nZscM1cS
INS3FqlBrhkycuDuBszyrbU5sezRqBc8fqruJNvI+uRKQGknMsFVTwralAMNcQXEy/PSn3tRm2bT
MVEHwsirBVXfd7QM45S1gwQCJpDn9JEbISwi4jO6SD3zMhwHsH+KKXs2VwWKEgWKbtr7SvVQ2VU3
2Ng4tcj26TgEUV4Jvs1WIAaV2n9N8NVpUvVElwcZnlAoPu1nP9bhBK1wKE5kh7tSkKHqVKWKijgS
YyrNcFCBRMfPWxKwPCXnmLjalxEShqIi4TslaBmHer1A7qbREpXEVq+q5wZVrnxnK04P9ZnZYViX
EgM20dco/JpnGJVTUdFo98LUayti49kI6nNQnELshIugEaoZxFrwwoIUdYvBgnEHt/EbqF9f6kfU
5gPhhPbmXr9a5LOEeJxKo5DxICh1J5+dCsTDL9ogxJvbIx2cEtiJv6LU2gqkq6Xy1RubynYRERgG
wKzOnHzypvt6B3CwI91mXwDfKw8EBdRDsSu/f3zVb56U1ZK5r6xW0v+Rdl07jivJ8osI0JtXGrlW
ez8vhKZ7mt57fv2N0tmdpkp1VXNmgQV2FwN0KotZmVlpIgZTLfHgMqPQEfzXkbsKTv7C6RMIdqSQ
Pq2OOgdyaMqJSUI/WlYoHwTJNu8xlo5HpPSAqy+v+nX2yJPH/IYLcVScL7NG6eQuQGCYRkeIATxq
hVssol8+trOJ6uPtWIihjFOrQUpQG750GD/6yO73eBE7HQzU3NZetde+zDcRfg3dcl4djvXBQFkB
lkVCC3A2mlgrsRa3pSChsBhu5xXg+lZC4crvAM+7V1fl/fSTF2tZxrmUSH7RIuZFtVCLgQqJeXld
6p+CWNh6su9UTsbEVEwDIJhpoLlomeTDLsQEzdBkXRThwwXbqtmNFS/fZPkT/GEVnEkEI4jOVsZa
GdrGT2TwhU3AyK+AFFC2KDuPIBbVN+kv3tViPOeQ4S0E0gc35JgpK4+Pf8K/nnhAlDKfIsw/Gjvg
Zr3OPKNk2f5SIHWEJZL2JLFi+ZB9IRkDtGpsi2gXbOJX47r38ocWUzVox3CLAOxP932yVBLRClmb
RALklv61mT3IvOI2M+1aKkb5kK4CkqoY4ySl23RLKLt9N9/ELxjqwdQql1iO5bFACAOHhagjoYd1
aomCMgFOWIYlYpINeBlIu9bF24iJzmyFks0Tx5OcVzNgJcgogTumob5Al2yS2ariqjSkA/aYXcKa
Xf70HyELLR7uK4Gp2UIWZZFBAJR7sTAlsgHi70KneSZ05J5wXd5ojiza3O0PpmUsBFIWaQiaIeSh
JR0U2H5a/1T+osJ2enyU7ZWJJCRNBAnqujyS1bVXqh08yavMjYDRU3icz8U8QhNTFzqaESByo4zD
1FE07MkRpnD7bgRb1O/yTe8N+xY8jtwmPvMAv8XRaaZkKILUEOvo39B9/rR+Rmh2CyOam/MBnEF2
rDs8mUx/vxBJZZx1VWcBhklxosVLVoV2Xl9VmmwXOufpcbYBT2IouND+e5T0KISUN3NWC9DN6ICT
WD41DzlGiwUHVGwaZjb7A6Gcsvg0lbwzpcobkVELjQQWaNxv0nbB3My1n2MuPdnqsJrSMWOHe8t5
Msm/L6KbrPZmUHbk5qHkBapR1Cx7A+iag0ugx/JfvpO+/W+WeoY/rVf5CJ4m6RBuVUwaI/ECgcad
BjB2t37gP8l5GlIXMQ8BSg0XB3GzuBt6aa9W84ajEk8GFQcCoY9CuSemSaB+sK49bsynfDMe65Xt
WondgiOSGVIXNkqlk12flD6AIJD89LkzWJoj9bPtm6N7WbOzO6cbKIWhviyDYwrvHerOCVYdmrHm
o3wj1Zu2e53qahVLuT0kT5cFnYdSIkkWUU0A75l1BseAhU4wHIBj5tBi/5Ds4MYuaicPWMhDwPn3
gZuSRrzpwuyFfhjNsIa0LnWVNxkM5MVa3zaqR9oDfOqEs69FiaNudt/1QTcgaT5krWIXyY04WLbE
y4fP8zpKCrHShVKFlnepVlv4WHvAypNtJDJan78WhQ2CIC/c8epA3I9GhVFBz5rQ6qGXf43WrTdu
8g3Z2iHMMKnz7/MfSj/qJkdN0NYAr1fgq8DqCFgEjFEjcSU0vsCs50WBs4B6lAa0Vxge6jV0tiWq
Y9SaraEcYhJQSXLXbsRb/VFdkXSLB3hO7uvJa5RIQ0daJYyNKlrvp9+u6Qup1CsVJcvxOcAgV12N
2BbA+lP7aISFF2pcisiz/I6SSJ2mpPo9MNIUBT7L3B3RH49uP9yI3DYxcX9nyoHM0JR0UwNOL+VF
zNnQgiFvYJj1W69gvn60Z2R1XX8HcifnbxwJtr9lTcNDFDycpyeZDXOiZFUEBredDLpEqEYIW1EA
q7Zkd5pbj2LayUIedevmIUhgQaGC1rCCElS4ChvHeM4gLPR0rJbw0ELJ36MOUwV8M1aCjtyexwrA
4pZHAuCOR9KomtW9MuzH8sA5QJ4AKrTMUp8KBWb6D/IPLM/voNJteYUZOeuadN/IUuP8yRFJvskl
najkNfHBPAkGa+UwBm65/8+y8la6kbQjl81f8F2KAC9fnCLdlwjSoMoHFRKFDYHCnjfi+3R7THu8
CXCOPudQGXEU4rCpIKJbixVp6nrHilymdYiui4w+X9hsZiRa1biOpcblHCX7631LOrvWAG8PFZi/
ei3vyDOgv0qcOMZQBmhFMKRslXwcC4YrOdGOSn9yC9gnWPgghwnkfdJrv5LIePmfrHMxrhvAG3Ug
Y5rwk2fkqFpQtoksgaCxAMclyMGydfwzxfiavCKUvrwxAobnWkqj0Y3EfJDizKwRBICNrgSlXU6y
PWM6KM8TO+x4MYd5kODzJJkWmEvoN/ekRWnchzEc5fYfKPOPBtzZAag8un+bPxL7B+yVSSqfOEXq
k2Edqi7HBl5EE5IOcK1i7E6zUeF/mfPqskkykh/MKRA6DXh/5YxTo+tiM6w69KYiHY37NEP5eLRq
O1Nz77Kg86EIopRmoGmLrh9QU8nxLlyjX8ogzsW83kHLSmmbi61U2a051a6syfKdNNfAlshG80ae
tNqb+kB2QFM22UqGVfvLP4WpMyDpQXaNsG7SEW/Q07AHCCKaFErlO7EkYdx3alJHTKyU8yVZaR/K
oCbqrpqIFWp6bDUfQ1Cxy+j4oOVovBGGwLG11RLsgPkh3Iy/8l/cFgjTyXyLPK5ILA7asMJpakgP
xnxG54zs+5Ll28QRb3u0PXETw93fxNmlmsePv5A5phPYdccJk6Rwa8rPcJXFXgLUkC3JNs3MHsr1
5W/INqeFlsQVLSTGgmzWWouDle+xwLX27yYFuPtkki66VXmsz8wjNdFNJXPAMGLqQqJelAf+hH5a
h/YO1sacWOPYJDMGLSRQcX3AReiKHnOWceQGOVYJ5+spvs26z8vHxlOEiuVdYnR6BUzOA/jQ3EgN
ncjkuEnm5fpWxKSG8eqpiZsR1BkHudNdLSzcwfgozKfLarCvFRwWyIBU9LlV8isWX7+NxgxPX0gZ
dp0nesiQt/XGXylgrK/Xw0Z+4Mgj1nSWAy3kUYEbcDRZj+8ON/ml2cnNsM6ezSfMMIcbYFq7PF4O
rnqUvaVJHAhKAuMmS1qSS8iV6ivVJWhsABi6lXi7TCz1sImGgQxSnDyDriz9MlX8BHmJdju78Ber
wlFuhGvfBtvJhiuNZetLacRIlx9PbiQ9lyFNuML6RXYjudpV6kYgAQvsj9YDCvM9UPT4Y4fk1OiP
uJRLGU2EWFe3M5GrgfhycpPwuTbsNLxWUNDmGAwraV7KogymwIzoOM8ByfSGL/I+zRzLke7Dm9lD
jZmPb8eTR1mMmAqhr0Yks7xX4YKjHRabN9mebG6R0Thew/R8QgPRXMJ0I1JL8K2cPYnDup6VGrjs
Bw0t/uNoePMseEVsq4+dO+3rdbrmznCyXAuAydHGFPHqB+7Pqd2g4RzlbdpiRjvZKsVOaffCsON8
N6YM8NUAFxzA7jrNTTclRl3GEWRMQAAtHWAkhXfwL45/N9yNml1K6/SmXwcrLtwcTzB1KdCc1WSB
CJ47W8eYNmj4CNntKDp5bRs/siMdg+EqnxyFmYZDkhPMSkgkrz091DEAa7Tqo29lPEqdk98lOxNU
E4KGDc3p2Cn71xuo5HUnLSRSoS6PrLqJUJIF/V+HCjOQzJxyQ+hk/iNv/T9qSMW8OitaXw6hoXqd
yui6d+jhJg4oYe8nV9jx64nnWy+nCtLP10kTh9mI0dkEPiIGMLzw3bpKV+bWcNIDVhjEJ0L+xU3B
iIGcebfvY6Uhc/u+8OuSfMhwH94JtrIprg2PPCytHRmmC7jgJ6wC4/JD0iRrXWj2mhXjQ5rP8Zas
aphb+UlF0kdKOdwCI9NQMS6IZWGsB2Kf+NRQU4zJBsaMzsTge8p8E1zlWCSS71RQGB/KG7LcxkXF
Yt1JsqqBMVOZMWw6ZhH2QmoomIVO9TV8AUHKAf2RE75GGG8CeU98VV5zB4pYii6lUvejD3JLqEaY
T/vWef022gnO8K6ityW6QLS94y7csIL/Uh51P7IwEaa5hrzesmfASeXu+FP9zApUd0zshE9cB8AR
SN+PKq3SSMGo2CFJbeljegFHvAv8RMs2gWb+B+tgrIf7QkHacnTJn4G6QBzO/YBCOND9dsHdHwLa
sG4htr9EGbOtIhaYKCtNLLEJwwntSUBqHCuOgEv0Yzv+Cd6/D2RTtvU+cA+UaTELoeTAFwnVIOhq
HeeYK4oJICv2FP1PeYtNT6xGlmvzRuFNrDOj/1JL8oMWAo0ZT4jewHSP9UhImrWrAHCzrV2+gBvX
Vn/6D1wVmVdxoSIVHn0507vEJ21f8FW22IppME2YoOsrf0gO6BTXfzAezbTThUzymxZaCkWZpkmG
9mu4BcwaGihkY5yM82H50+FdQ57hUAmjrwho9YkQpmOTVa8xOchLbdhWgkEmjaCvnhXnVPS46iCH
A9Vui5cIyIwC2tfNW7XHRAzCAy9FZH+x3+Lo6lwuozspAfrhEKIQENQvofHuS7XNCe7sY/uWQt03
w2hUPwFbFgr85VbFXFtIVmaxuUTg6eJ7647X2/1/bN+yRODYAJqR3uGrRKNV9RLeK/qaQmDmNqB5
kq6CX/KjGbj1i4JWXinw1GR/u2+hVExog1SxQg1jaOoxZ5I2aNJkdm7YzVuxbfEkFEWPc7KsVxrG
p37rSYWFEkt1QdtDTwHYaW5xQ6BfQ1d8F0vggh9pUpwcGJsOrxrPO2B6nS8xEznViK4KqlaHYKNg
j913dVcxHDF1srv83vekT462nAOmV7bEYJIigWhLXtwEjdx/J52pYq+u5I3xzoWR58mjXHaVgQWp
mzGcJl8Dj+mOTIFmDsmekieyeMHtqTNj4PfX1MnvWfiywRr/o5953e+tI5iocdwoDD1e2sS+kr8N
Ryf/vhAVdJhC7ck6oaB8asktgNd5t4EcDp3qLkyTxopom7q3DDKUSfpDMkZohYdkX6HWWDrpmou2
yZSGyjjBEGUsVACN0hR1GaaR7kVsqhDoEPm93+WAo7S23EoT80MtpFFxQCg6jKZJkBZglhwtlHmD
i67cE8ZiwKJwinXMT2UoOthLLcbKQxsKYlPEiKol4UdtTaeZqy3nZjGPz8DKKhgLSRpNPTDBGiKI
ozwjsN2LqPZswBPuzbvwId0QROC/qn6rC3GUpyylukYPf0LYAcZWbxN0VOK3DEe2bOzcaE51a/17
ghTypl1KpZxlnvqxNIFO6pB89W/kKQSsNif8En4QKvRgxV3tJn/v7Ab81vIMgj/PsqzPVMTy2s1e
5K+wBDPc9CK/JEDfShyAAWDcugAysT091bv2mtd5Y1bfweNtyugZMdYs2jYS0hrvJqzhDR4c9Fq6
SQ+k1GS53OFJpqv8lkUvWGhVoOu+CVnYBQBdYXonwz1Xqt2iaFDOjgnAv9W/hao/fs+FTCqtCM0q
7qxAwsXACGoSzs7Q9TZw+Va18XcpzEIWuUALf2kUudoVAmSJOxPNmjoH5j8B+BxQnZi2BOKT+8Rk
3vuFSCoaRF1bxmmFIyXv9tk1QFwcuvErYIqwIxPfd6/c/J39EZF2SpiQPl/oMHJFqCJ5hBe4nldk
YLm9kh7anX97xObaBq+XvQ5LQVCkmgZWrQi5AZW6y7rflmHRS4cAvMExSmqF7/5vEig/DfROy2z0
TjrIISawA90eU57nJJ6RvuRLJSjPaUXWJAYhlBClXVOvAIoEeD10EAuAYfiB2+/qwS2TzT+9/L95
jyyFU37UrHRjqGMIT/vKbeq3tv68fIDn2zDwmUsJlM9MJCMLQg0nqDf7uXPCz/kpXflutB5re/SS
xlUlN775RzuuPbKi0kI4jffRjRNgwWUIFzb/LAcInr+ad7P3R7U51ltoKY1yJ204560k1xIQFsx1
ftfdS1fJtfqkP2ZbH2ug5bPVcstzPJmUW6lyQawFHzLT4bWsa3vq0W+PeJ0j5kVDfUwFZhcW8+kZ
VFUQcM+MAtdgrd4btv+FYU1k68icoz8t5/BEUoqZeuLnIkbySInFrO0kB68VWfLTH0ES2WVObc/P
f1DtZHkwTL7+1pTymYbZy+BgKvENv8hGGhnKw4rMM+lXZSuDz0pxRIA8u/4LgeQcFnFhqk2x10To
aeV2uhXewrf+qZZtPXTmj+Yl3cqO7ClXphs5Aai1Jhvc0Kr13D5gsmfLq74yjWnxWyh/WgxhYtYF
fouU9atk8BL/kE48jFSeEMqltnGgh1OBEy4FoJX1oBU15Ws0Kx2O42He/YUylF/1A0X1U72C4/lh
YEyJ4EKJd/pttf2T9RnWMxrZ9bG9YmASkTq5qW5HHxC4KFCMYGEH8mUYP4rhg6/y8MqY12IhiDq9
VJZ6K0iQgkrl8AHKW6/TFF4JiSeDOrkZwB9NXEAZeU1myeKV+W48yFtp123ra2sbXvM64UyT0LHX
h6krxuJi2Nfo96WIQrX5cwp2YwHADx5+HbPbDpjz30Koiyaksd9qAJg7QsMAeFgBDaU7Xkk3GJf2
ghrIC7zgylOLNoponpt4hsTMLG192LYqmD14W/TMj7VQizIIOdfSfJgabKyIuV2pHwbPKTAbQMuD
o8whklRAcBeQkH21eHDscky0q0+KhvBN1o55a6ysR89SHJWSjGFT5WUEcYTkONkBqXpF5i94Ythq
GWS12lBUoA1S0RosDWI7xPAP2Zf1SJios/V0m6dgiUOoXv9dKmLgbazikaxBwVM/H+h+IOpVQvJ/
UmaWNsbDcNd66qq9/svCE1YG/yuNfk0pk68naQ5PHu8BO7+T0HsBzfbKuBddkvpwbYTM+5xFsYU8
6jD1uRrkqc2xzCcK2bs+dtUmD5SHMs41L7WEbjNZ0StB77JzEROBVeFzWWCIiEs/gUoYwMraFoOG
uDKhnLLPwSwQf1lE390fwDERm78kjEoTEkmM21BJUX+QXKt18Dp30DxEs0L/tA795BC0GtIH4ncQ
mH1njNVLugjsA8B4UdexbNNEx/FJQFYZXdErdn3pag/zesaYknStiva06Taly4mmTF+2kErdSnTX
pyqpoHC7ig4I1koB7DeCOE6WbbvOkb7iTXbLg2HjKkvdGgLWF7d9RiogpCGUbSrU5bQb8H46zTb3
skeDX4lgetRvVWlOkwyzwUZeQaZ2Gz1gGZyACINAstn7drUiXDhcsByeROr2BGoYhOUMiTnw8CWA
xoDakdA4RM6gOG2ymb3+PlrxljnZT7OFotSNaRpT6f0YYnUMUveAYYw2xmvh6Nt5nZlr4XpwAwcm
jLpSz6VGY14gDOJjWFiTCGvTqTvM47HKdZ8csn1lWCj3AOXp2NMZ7jBwB64APNEmu7tKuI743E9Y
WG/D1A/ApSTlDJlo6gokGzMhBNkH5POu41cNA4X9mu8Wz7/rqSjy74vcHjGnFIQaKPZi/GqmD6my
4tzKc7d7KoDKMKIwEzsly7ODofUPsTjONsBer4s6ALy8smo101E0pIijltqN0XFQGc5zXgi3sARP
cPDUM/ieuQ5ToBiAeyTs38zwJlK3ZXlX+Dx0LuYhLsRQVtqVVW8EU5DB3+VPxmreaDfTp/VMOGSn
jellV1yU0ONo+Kl3P9WM8u4zXkFgcojA26LNK9AsXCUVyEF9fzdh/zJLDA8Ii15vjve6NK2aNltV
cf44KAC+9MdqM9f+RgF9yVDrm6jXd0URfJD2SNELa4DW3wtKtg0zufBSrXjONSm0E5Swu2YQXCnO
f+ZV7AzTtB6G8lOWc3dum43chYndyEXupnrm9tmw683urRt1Zwbnhs2xKnKilPpk8gb5g2hiNk6h
zFbSAqPK86xEF55MUkQ7cTscicDKP0iMzgOLhQoRIBQlzKRiIo9yBHPaCyh++cXBEO+s/kWR71Xz
/W8UWsigg5dhRf0cQwZZjiGTE+Wmc02beLfoLyoypwpRISvHtnPVFG1xqHBs8UuU7tOCAzB17jxP
RNARqq8Ef0jypDxoFeYyZXAYzV44AH+pibx//4wmsiwQ3aDMiikp6i7khQWc9rAtkY4r6Irlj8Gv
1taOVMDpL97QMNsYvoVRllcA7Cirkq48mAAXUAPZtaYnA3sxl+2BJ4Xymmqrz8NkNuWhV/bTgPFP
aQv0Dd4tYvitk4OjHmaSNAeynuqQsjJ3VYK+ejm784P4RmqdReIYd/P7yCnUMVwykkLMfmCeBaBq
9COjLWVlKjJ//mHV22icvA6LutqqwLLn5RNkPKax/fUtiH5fJH2ERqNlzVhPJKDDkaf5ju4SKq96
B+7Ra+64AEczGgZrRCM9qEQrAaiScouA6uVuUdmmK96Kb+2L5qibYMVPthnf8CTEUfZoWhlmFA1C
4NU8pcOzEXOCG8MST/4+ZYmgdLLKuI2zAyDp7D58mrQHiVf44OlA26FWNLFIwvTQ/UyElZVydGBM
cqDHRFIpzGxi54vu03fYudS0WkgxQBUdUtltwfEheOLWT53IB72abE/2v+/cncqklMqzSK70WE8P
c9a4KUYLQZNVzz8i9fDvDf1EOSo8CaGg5l0H5QA7ZR0BCgk5ePeh3h53rDweggDDzk/kUaEqCueq
L0o/PQjZqkNnNzK3Q+Wljcm5wSzLW340KkoVJTb5Z8BXHKb2YRh6O6rvx56LUMjKtbEBDpuQJAWU
UdTDJiqnouvgBVFJ9NcZZuvmdbWNMcDxB4SG5GSorIXAnv2WRbKaRbKdKFqippWaovvSvPR7sKuR
BiTGeL+kdY//U9uEQiJ1xtv4mfeoYN0xlJE01QSMJZbCqSA5ia2R9SoY3ZM8fNNaY9PLPMNgfrCF
CMoV5WksINeTMVsOojhT3Iz4r5m3yMgTQvmjstL93kq19JCa4TYT1atELN4KyVpzbhX5FmffaqEM
dX2ttpqtyIAy4Va4lTH9QoZF/sG7+QP6SeadwgqoppNVMqx/n1pG0Qq9lRliign2GsPPb9kNGfGO
3faqxs7iR9M5ZH4DLIWvf6PmQjB1mRtA889WCbOI93NhR5t0Bd6ea9ztNelB8MoIzI+3kEZd6cHs
RKMCCxHSmsz1waTbArkx/xu/8VsIOKtPz9LPZ8SAECqlwaHCDCQAOMPh6fK5sRTBQCKYSbFtCtQz
6ntZiRQjoLT4XoP/EEStIxjjexWH3mUx5M/QRrgUQ32dOR2nPEkgZsArq60kpwtEx6zvswHElCIv
SrKMcCmN+jpdG45hKkGaus7BfYh9v2iHp19xLW9bT3KmR5C0Ky/qhjfEw3KLFvYnDVnBHCsWPqkP
1iulWk11ejBkMLHM47XVR2tfAAtqmNmG367k3txcPli2qt8iqduNHVffMEKI1Ip83cS+p/o/RK1c
pz5vAY/9Cb8lUZZiJFIkZkOFC6Z8GMKtEf/IzAGdnXSTm6+XlWK5+OU5UtbSoVI2ilGDgBmOdolX
fq7ynlqsaLkUQZlILk/B6E9lin6Rg4FYxC55C8hqskvIHy5jX7LfR0fvj+edVQyDiaPzp2tR3dXN
g+qvLh/ZOYqbbokLhY7zZYuQjPJUF0kxZMj3Prbq0hVBKMpvMf3hqKoXv0xv8qrehTtuZZPE2/Or
/a0clQv0Q9RVWY6PNeySG3woQFlhUq9baWvTFkxH5k7eMk5zWTKhof9GvxC6qUKFIa/u9f7WQHk8
1jmPO44MGu8PtDVkYA0symH0UMlXaQK22hvOF2OY4FIPhUrYZviQIo5Q+jGvzXWCKU5zX4MHK3ED
LpYm40KdiKK+0VyiLSRoKCxYemObEhCAJ58TrHgiqLRszscpkrsCtYvuofTvEuPfd8pPn8GUDkYY
jaE6muQZDKyoq8bpNyUwJmdHBXZ55BpbHkYVo2t5KpFSKfEVP1Q7lH4IwUn5brW2vyU4tcI6+YgB
xeVxDILhYU8e+uSIF1e4TsJCriq/AstsD/ZBdCaewE2JdqJqK1iSxf4YGKlQFuS2Z1nWvqwwkH9f
CBYbJZsaQOzhwZ/dDLMt/0J77RGovOIWqc1NdyeYnjDY3AVL8sko13GiMBW8xiA1xbY35h/y/T8j
jIKTg4gTiAMAk+JJY0RKHZBjmHsAlBRhiT1VMsYIjCAPFjLCoHPr+laNc7dqNLtFpffyh2RdhaUk
Sq2pHZNmDvXwoAitrTeWrXJBJRlOF+gyyHGwEifK4hmlV5EOvigYCR57VQbkO5DAPQrOvA4BaLAD
AuqGd3rsKtS3RHq8L49kITPmEImisE9uCHdA5sR451VuAVrxmxQNgpC3pMO0y4VMykOm8pBZSdmE
ByPCtua8zhPLKX3uuDCJ9ZQZgrlaVcBRoIIkjX45S1ElFL3a1Ieoe5DLB8PI3Hb4pYDEPs334vRc
is8NyLabUVy3PSDBBMDvFaOjYACku1aFcl2Z6GzVvPjAuB2EUBsFYVXCm54uMCaCXkdtoBH349+X
n3niRNeYRHe7/fgDJRjeo5fhfYB7qckK5jM0xADK21X+qM5GWdaHoLqZx9DWo97Wpt6utQ8peLx8
Q1iu9UQY5erMSMcYeGxVyNDr7ZQAH8PAASv2sMru0nsgv865c1kk6yMjRdKAtwloz7Pr74M9PSrm
qoZEUjRrNwr4mes17wnAPMWFGPruG2LXxFZeHwZNBRyG5Ib+ByjCvtSkeRLCkFv1YRmJjt4uqQWi
bXCGvCQObahWQYVRl3YLwpfXKXcIVZWClSfA8fU81i+GbwNv57c8KgqXON9cMwtYiZiBkyi3LeHr
bz7UtwTKDg0zsMSsDGpoFGClskVAQIN6zTN3niKUBabJGHZqZ5YHEbPsARYqy4STQ7KNfHFWVMSR
2zgcMRGF1tFtsOnW0bWKZk6zJY2w1Ok49s3ThzK8vgmnOY1gCGG5jfRN0HM+C6v0fPLlieUvkoRk
BICaWjTiD+UWMzceoOiejYfyqscAAVoCP9NrLv8hy7YNEWVGU8f69xnS1yDVeaGGsDX9fsaUBhBy
n4N1fGOuMJ9xwysrMr/WQhr9SNOCNppDEf6vsbJVaWLYWky3BQaoVHB+pOa7n4m2NN2NVuX2848Q
xffLds8IdhiV+K0t/YCr6gJdnkotD8pw1fY3pvLZKzy3yzKSpQzq9o7xPDSKVlUIKfVefEHvILAB
o3OYPmaHVGxV31Ge/je1qOtczbPStRU+Ypd/jZi7bkOs8SuVfVkKY3gJkXJxekTzhXUOcTHGpo+v
V4UOGIDmN5QdbelnstY8tdpWeyzFOAMfF55toljCUXXCTkiP1oRyq/ZdDu2wBIoBsRwkj+rT6HT7
YpWueSuujPISGab5LYwqi2iBEmDMBbFFzH914a0/I4dV1nL2o+GCpzFvuyGRTgJmhgiG5+l5NmWU
WFZ8TD4s+zp5AOuom63TK2WXbsrnDc8bH62bzsGW8ij3pcxzrkddVsFXkmW/YJcN9rFM7eXrnJdX
spJZ7DGpYNrVgJt7tmOR6ZGoJwn6xfOt9kE2D8w7cz865Qv4ClbxM3fhlRj5uXaoh5toWACIkqo2
hRPgvvPOJ6lccEPQvjHNtzX30RMOEwu2vI165jUH2el/xNG5ejoERtImcNWofg6ZYKsRD1yP7S0X
IqjUXIw1FfDrQnloXYzYYn2wnV3TJW/jdp0Cv2LLud/Mi7aQR3kua6gMM1NwgjXkEfw2bBGitAt5
8iZ95q7z8cRRXitWDbUPWxjI4MS9TSbX2qvWtoDPe6QN//eMIMipcMsMpN9gITmDg5ebOZaFAU//
fF/ckOZds0q2x+loh18NYn88BasTqqJiJ4sGXEgmxSwBOFihfdcevVbgqe+lZ61TL/3FC6ysuGYi
ghsSWRDB0vKpJ9GTrlGmsa0PY+Y7lfCVzZOjhu+X7YOVdi+FUOaRCZEUqGqJC11Mb1KRXGM/eiMJ
Q26rcvuWFQOnxcC6YUt5lH2EmaGVkQilCuU+B49phM2pyxqxfBTI+tDpBIoYXvl0q98cATrSkFep
uhY+dMTq/qflNG5wZ7wkbvmLh5DLlCdbJoCGMbKJahD1nbogSIHTL5UAt08eqhdi88D08sTOEV11
w+f3YdiFqSFsghsQLvGMkAytTxX1PGTH8Vx6yPTcpFev+6TlTE6yjB3YyYToFr6XEG2c2t8AOJO+
bWDs8L0zav3k7dfGGx2cH7k3bCLeJgpToCXhGY03jKqfP6TDcBQKEQJzbFtGdvOC8jsq4pG/E1d/
wrbA/HJLgVTuU4FR1TSJhtN95xHOUQIq8jGtJrdCTsetBJEDo4IZeDC/9aNSA2tuyxII5hXG0/17
FfDX8jZ4AjSMx58JIlH/XBS2ILHiDOJ62ncYIrrwk2HgUZP9KLW7sb6tIgxG8krxLFPEshJgF03s
z549olvBx3BfKpYHfUrB9TEAYk4fbQCm8MY9eYIoN9VKTeGHLdw8UOccWSptRTY80ZIdju9guCdz
qRDlngalFmYtgRwk3MaH7LR3eWhrD9ZBtydUke+y1fDKmydkpeAQiskkEzcaRUkqyRFnQKIbR7tw
p8HF6wLD/EgJHrApq+A/Tu5Nr4BbfLqsK1vV31LpZ1snoi8gSlAVPShbTHtn5jHWMSVYsqGpwMk0
z3L8Xh0LSSpI86QMRacUZGFjxFO/uqwH+/gWYqjsXp9MIGibMmwdyyxO/UQevPVPoXZQmxid6glT
E25YOPXACzTE6M4u2UIw/d2KOitBsEAc5HgsJc9X7aZ3im21yq95qSnLOwJcQwG+CxJw3GrKHfcT
HkxSZ0La7vhiAq5H/LP0MKaBmULw1F8+Vca3O5FGXbjJaqfUJxfOaMeVJDZebnmXJbBeSiciqLuG
yVCzUDM0vpBKOWQ1SQQXGLquOsbxpIMIrAubR6NOvgj1xTC3iwVxkWRwZ3MGmOMw9FiJSagm8ay/
UtaEFY83+He8O+dyEDh1pG6YvqRUS9UprMo5R40MxUUAWqxaO9keGVM46RTDL0Khb0HkMy5e722t
NLOooAFVN1utek36tfQ3tY8TGeQ3LGTkmJ3sygAt3cZTa6DYmL8AAj3a+pYgm/WmW2En/G9wQQDb
tNCMetfiPZ/lKdFMs4Fcan7loDw370pvNAHOOm0JNymPNp59xRYyqUpdWuetH4n4bONH8UJqqNl6
uANQHFmrBxUqB/GIUZXABgcog8hegXTGdpNK/VSYGKU4pEayF8JoD/BLV0rEjxrLcn3R3QpBzOsF
M1IQyDR1TZXIqDxddtGTQauVCRpWX6JDZr3y1/kf/YCW8ze2uZBF+eVo7BQ575AclGrmdgqmHa3w
1zDMf1OUIAAymOKQAMeK6sSpgYZCLobpfGw3Fy+qk21it99Mn9hst7FHGtq8chIjuTqRR5lmEFRR
Jk49HFfa7UrxE5C+pl2HvRcEzddlJ8l0wwvVKIv0exXsw+VQHhIjXo9G8NQN6fNlEUwXgmVfmSzS
IIujfFVeZ0pTWXpx0I3MmYp9gAJB3/64LIQ1ZYMz+5ZCOSrAEAtDo+GdGb109YqwBc224Kif6lN6
ZYCC7IvsuVjvguJeFszTjrIN0BjEZqLikunJpuvfLXFb1I+XRbC/kQnAepGw/9KBWSirsBdntTiI
5Z0Q3Wa8fQm2Ct9/nwrFTTsNWdcPxWE216hyi2poB/HTZR1YTyF8n28hlBXEgIzJ5XIuMLdjg4uB
PIYET31qd7ptfhBQ0+5vvMNCIGUQowhwOUwwFIdY/TL9ENStW40/201+9lkgBuIFyoQKWtR0/bDO
kxYIUKiOtu4R/3pYHzGMS7vHOOP8HK2Ez8sHyTQGS0NEFrE0cY5hDipGPVOk/GDEIJB8lqL7y3+f
HaMWAiivauRDlwxGXyDpHDxSzxuvCIEkqb/6N7zyGk8bKsPt8kwJu7AoDqXW2K1Q2WG54ujDjEjf
+tAIzGYejKChgojkpd4Wu/Fnm9kgIiQv/umqjD2OOEbOjnE/lDNQ1wAel0n5A7UqAjlE2onikLRS
3GI9G7b8pK2BE+40AB7kPhLYFvgtkAoWpaYKedSG8o/BgXmTickUs4VgwEWrGQCAmH3mlnzZR/ot
kgoalTS0kdoI+cFPXYIxL3jCAVnM6KXADzE50xZM77Q4UMoe/TyTJhAglv9H2pXtRo4j2y8SIIla
XyWlcvG+lF3OF8F2VWnfd339PXRPj2Umb7LbAwxmBjBQkRSDwWDEiXNeFfnWkkNXbxKnm0Q0z5wy
5ZdtYxyxBNKjT6IkfQ3GG1UJH9P6GmOaV0On/hiiSPD24b0SFNnGg9WWCYiOGWOTEVeavcQ1KOmo
6uwAxAN9ZQlfCTzXADyFysbosg0Cw695ixw1pjGPMX0ADV6zTzfxMWtd6cew6ffQOjE3ouPMfXIp
KgEXOFwfuAfqOatUvgznCARAeLHWGwzNujZ4AyKog9eQc1Fc60Lai1g9ueGKcuTT6XmEXxZzqpCw
7k0wHCFc1U8IV75iOsrd4lJkgn0rzOB5frIyx8JPpTGs5mAp5GMGMXL6KNd3eOiB8qK7iN56f/TS
l+IgpucXmWW+6yRNei3RYU3gFuSLRZWCn8FUyIcG+pJ+nAIQpVnfQcuB6ey/n5aVn9b6NgANjYS8
wAYxpH4LETrBQeBmBQqlSISOPNqZ7JBDZI56FzRIbT5OgpfemaZTXEBVxbPofRM6RHTQef1MlO2p
sB3GrPFMZz6lOQZLOarIC2LTo4Q3ww5EVZmTXEsHWTh3wF/gyhqTW8kDrlN1LKl7jn+GfeEp0K78
pUGePNvJjhwIAcX8A7GyyCRaWl+3TZUW9AjO7gJ+5/AQAt9ibgsM9xiC4Mw/8CtrTJaVmRifBz8A
zRb098XLNzXUwR35NgO5c+3jEQ06pp3giuWGtZVNJqx1k2VgkgmHQc6hT96DnC68AkKtz1wT1yzN
8tPSE9jkXesgd1DQCATXA9QzvwY20BtIckFz8AHw/Y8usaful4OCh3vgiqpIvCtvZYytnMpKSbR6
ksvXVhudPH8x50Oh2YKzx0u91kbYc1AEsSk38EzLvq7r3rF70ZTUR2rFJsdrE4zzt0HQBqHaIDlG
sIzvk8opFxdI0QwH3XbB/616zXX9Ijf4HzoPOe5ELU7us3D9E5jTEGmRGnYVVtl45julDq5d2j8r
oVCVOQOGB16h2ewBQi2EbnO99NNjPk7O6io05GEO5RmWAS0c/zR7fVe61TP8NN3TQbvmWzhRG7c9
xt41C8QubO2lsCdQ/SYoh+f5QU9mUCWOzkQOdTY6qby4ghPBX9+nNSYvW+R8avMiodq8wbZ1qpvC
wiR664O921efKV3+RmCRfwY/LTJnMEJvC1P9cQk94NmlUmq1O1yUhavfab68G0RlH5o4n3ov8hhQ
6kIOj636tGOtjpIMcxm6rqCVU8HD3IDDrgPO7PzKuLc7iu5U5hoo349LZOUqDWVMTdpYPQaKvpmj
zA3Km3ZRgWo4JNnTeVvc2LKyxQTsJWwlw86wbUEcxg7aa1tAuKG5WhQCeg5ufDHpLLCGlsIJukCa
85yYIxaVSZ6Z/5JKUXjhGQAgGrqYCigeMXj/NSQPUkBAHFCkr3GSOETZtZ3gcuM5gIrGO/r8FvDe
LMwboi+xXlq420BnExqlI82aW9uj2yXdN2KxCiImZOoyegdsOT9FkT3MZy191QpkrmAvI9+YfLDR
kqBK5JYKbU8m2iNstJIdgqqiqConjGUnSO/+vWNRWj8qrW5Aq545nd2im1O/WJjiWIgXJYuvjJlj
VbngrHAzjpUd9nJEKTTNF6kugUcbIanW3dTu9EzuwwGNTEohPl5gdeeXxs3ioOSgUQ1dGTUXeoBX
BzStokpfwM9JqcmC2YGu0lv8u8oBGlbcvHKgchg5ViuyynXwlVUmwvadOmVqPGavk+JEjyrEqsJN
0wFcBfw/iPW81MuEDI288LBeKbOLYRbVjQp5VlC4tg6ZNg25kJI3wecULIzVTVUTBN0e+suvmulS
il8PGgKetCENFT2Rttpl7AXXQnSEyCpzBHKpHqwwnjAO6UaP9N0N6hRM3OuAmxA397LfmTu8CFbK
uyQpsgXsQSoiCFsezIgutYGMGGU+JLf6brnIMQpUXi4bmnWIdYh4rWr0ixX0tdATxNQB3d6Voxpt
h5HxvIteq5/aVVmj6zlf48UBQVXnJQ+3M+T4/oEKMx13Z29K1KVVDbAh1VLZOkNTNV2Jbhpq4Hfd
PoV86+hrfnEIPSFckxuSV5bo31frG+vADiLK+RQ+pcBPSKqD+Sqvet7e2pW7uNNrtull8Tgc13Uw
mkbnufAftqyRS+AsLUsMttqRM/kWhcFuugtynznNH1q5CT378bzn8M4h2sf4nKgqyzKLMQN2SV7S
DqWbPgo2qhkfjDja2dK4P2+GG9lQgUJjBs5iaYS5REdIsHS1jndNcdnsC7++UkvfuKQIxwZU7WTa
ikBYvE8JzBCh9OJgomBDKW7AKLZikFvpzT4wbhNVhCqjEYp1RkJsE30SXSag3f/qIrjKB3OKP0BQ
EMzZpJh9tg7pReJJ7rvhNE+U5FAFbZ58Iaq3cZeGDA41BWA3T+Bl9tDN5pACmW1No9+q046M9YNg
v2iQOlkdMF5g39QBemH9QkVLIOpAe3XUqVDVvf5s7elYpvIDSZYnsMVdz8oWc9gGtIrRtgNYWdta
3WW8W3YA7R/TbmOgttxdJyj2EsFkDtftVyaZizbEHKhc2F3yOjY5aK16M91a4ax5xVwJYZW8rJti
egGABb4XQLavjmJWpWXPA0lfpc7tD4buAGImXy0X0ia7sI842rk3gyAbdXsxGwu9uk+38dM2/fSr
OJZGetWVBC98o+ycYf4zk9a77dXJmXU8EEWswPyN/LTGHAk9n3ITIzTqUel0Jx6fkSyfdxX+tn0a
YDxFUoogDHTkr2l5S0Zfbg+Z6Z83wa3brbeLcQ2jiBKt7ayUVtJm9DnabXpVJ072RGswqqhwwF8R
4HK2KeunnE1ZIde1mhXRq23t1O4mXC5SQ4SVULlO8GmD/n3lBFqVZxlwG7Sm9NFp8+MaQtYTOH1T
f7wQQhy5mTMalf9dE+PwYYiXVCSVGe1VNh79gt3zcg9hFdopatzxOXNFkst8z/s0yfj5YsjxHLct
zlhtXORoVoJZIf1OnrxeF+PeCpDaiZwW2Wscue1maTxy2V7Z97FLkNnNSCjpBf29SPW5Msbl5Tat
+mnq8PpMn+PYdOR+C4oZ0dJ4LoJ3Ia5LA9o+J1SGrRnlnRFk1EUU3/TTTfCi/Rr9ZdNtpZdFNELK
zQYwLAXQEK5moKSZM9YnepgnOkJiu8Fs8SWeHdAdBQ/yIwZyXTA5eIIzzXOPtT3mhdNqkRzoEuz9
BAXVBkLOXnhQ9/l+AW24tDc2vwT2eLcnBh2wQApyPBk1HrS5VxqAvkCBml5TWdDkOd3Ttf0DMDY9
TWyIh2Q0shBKiHYCuh1UdZGkoEfqrzg5Ws8VJJwNb85cHelHCS4bIUuFwCL7MpaDQe2lGS7ZePq7
7me+dG+DCxkFRzpPnfw2RZ+T652fS/wI2asANqikwDgTDFLiD3KZblIoVN/1nuZnB5J4Qr07XlBe
fdKP1sfKnqwa0WT0H/YCDJ4WXryRAuiHYf4H3Y3oOP34liQiBsNWi2SiZtEWfWeOIYAr0A+jyrjk
ykBWQAUYw++QoMOaiicU6DBUjMExJ3DM6zazpzRD3u+a7wbY9KdnbV/MjvxTcanW+Hghgv/wEua1
SeYQpoM9tEE2pB8CaeBb2rS+CfpS0fw9P7islkZ/x2r3JG2eSR5i98YDlc/I8JTSbmy320Q7dVeo
vlptRLc4t/y/WhtbaQjMJDK1pk5x5YX3ae60roInOFWcM2wHnTiPjnxD0Ohb1X9NRfsUqhpgBf34
GKvFKhBwlgYTD3/MMYJTPt9kKaTUNSf8EOMGjYLoXcW93dcWaaxdWZy6WZrKKgYNyNUQO5OH+Q8X
yIU+cWa/gsei4JBdie73/2dTP9fJ3L1BEsaks3KalYHyxE13mQp5qs7JoGPrjDfzczW654M4L3Ve
r5O9eAOtLa0aJY6xejdSSGlIgBPmM7j7MQ814/+Pohcl99ZY7SVzJtNpJqVuYo0JdKgwxPyGbr9T
X6qe9iyE1nBj+MoWcxiXoG7rJsEuNj/RwGkd2mrMXSA1FG/ZJBvxdD03phKwFAOxi6otW6Eq4gxo
3R7sZHkHhfpg29nPc/iNVx2GedHe0On0CYvRKJPBUqtWqV/V4NbSvRj6klK5iHIlXjKxssJCM0hu
DGaP5sxrNft/tYX169LAOBnY6jwqQ2LeCpWjeTYxKIfcDHgetN4Y14CeTaTnkV6/EvUeDVunmXvv
vLtz+/lrE4xHxHY5L1qvUe4piqiutxLuu/afPkzp6WGzlrU1JkiDSSJSWpvOX9uZo82tG4+HuYLM
ifn4nXVZBGUn9NZQ6WIiRzTMZm8RbNfoyigBtw4u8425oTiF+eJbuREUeWUdPSG0ilgXrMeojJoU
X3F0WzzzN8ikPQSL+f2vWzX0ZNGAC3fjLKqtAeFYALBYk3MTxIFZwGTn1Rl0YpSdts8vFXfadCDR
Es7p81wR3FYoDWkAqp88FQppCJsiTppX8gB+cK/MURidngMfjZFZhfCiujNCR3TBfqggsP6ysspS
oLczsLEFicF8IO/bNHNIbblGct1F91OiQJf3Wk3e0zG7tNonvQ33dfDUWe+5nmwy5DTF/CNMbnIj
cpoA6IAnYm3CBXeHHSFPbrZFtGyb5XrUXstScssa9d288Jr5blZeBule4I+8yAtULTgHMMuFJyNz
lFOjm4YECPLX5r3aa5voxtJdqAwCGESR45icF71+eJEX1V1NoxhAjLAxieVY1009LDgASqQ5mRxt
SXW/oGX/b9cF8g0FTx6UWtFhPpEuULU5nDFAAOjYfv5Di3i5m11oNxQhl3r9s7BEf+KHjD3691Ue
oseJmtV0WAK18tGt4HqoK0vXZHFab/oTXai7/iIT5AR0b754IXIscLCY4L/H085iecKKTFOGwcii
V7V8t+vQHcY/dXCME6gaqKHA1mmiBWOYM9A/5AVOH8ldKsUg/kc6AI3mam+4fboFTMfwCDL2P6U3
71C5CQKhu5ymWoxd5iIINDMjiRWC+xraaTaed9oLiMegWOQgjuGTinI73kddr5O5CjJSF2EYVylg
Vnnu5kN2HdjxoZuTbS5N2wVcXt9w1fWXZRU9mpDY0hxghTjiDb5tgTYLcEIKMtjRKz0x8+BpjP76
Tdm2eEGWpkvTOUX7gw4rpb87G1QZdP583k14MzwLDqPKcVQdjHaU6hC4EvbMl1kSB3G+pBg6g5Iy
LvGddD249aW0rW+k/b+OMHR1iGmAGRvo/LO5XRglLUYVMyTn07EvN0R+tPSdYEUnyTFsGBCfRnZn
WODAoX9fHfdijHqpaCXUAMBtiyJH6cJXMlf2S1/yRG9I6uLsOYeOAr6fRtDgYSdhsiCc4jLRitdC
e0/ax6pALwIITtSDW3MLbrmtYHG8I2DQpcnIkOkl/nVxFpGqKZFRcyY3oMFUQHDyt8Id0AaVSyBE
e/mX6r0kKnef9FTpd12ZZp45fdKgD1l/lLsHb8C0TLqN9+iNC7tW3DUCq63j1kPiwILR2zZS07Q2
IWBlto6JnEhTnpvpx2jfRRC6PP9BT648LAo4dMr1h6bj6R07dqMU2UHxShYr95tqREHM0AfPlGSh
IIfIFhMux26R9LwOI1pJIe9XlLsINEnPCXwFUJ7tA1IQ1xSii0+yCECKUWDEix/VG0Dw6NdeHYep
WeZmUsYCDSzI7bYQV41/zy9q6lMA/IAhpykWOOlJxk4t2ugR08wWEhNMGgEFBAUcmShxGKgqxMtW
R7I5p4UD7dDzm8e52L8YYi52MIK0kyKhTqQ1fjA+Tv8eS8yshDltWW3GvTGiQDT0DtTwwt20x/TR
m+QCNKkgYL6WPtg11fvzy+L4yZdlMQdtUZuwnkz4pK5Pw2YuymFnmEEAehoiCYLlSaUNC1TAqQKQ
F1rtJ6/FZCh1vQL1zQeBIqitICjW7r9TaWPsMK4vTdVs1EAV0lbZxwjXR5UUvKiHwGkf8AwQSRdz
XIMg/gO2g9cHOelKR3Hd2kRf8tdaelCUl7n9t7N8pvzl32f2SI2VIVKjMX+VynHf69l1NFW1k4yy
f94XePkAfj4x8AFBtnoi1YK+CAqYNRZCv5zmtk54oIwLtLxcbGvBqniZ5BdrNFtYBYusk/U4DKcc
TzYlcymspHQlt++deIukYN/fVFtRSnBaEaWfEj1NPAUoKol95rSFLIVBWdMV4iEsOcZr4qWgUvwF
cUSA2yAHF7xFGz1xRGVm/mqB06S0QuSU5jntFTVPxj5/TcCGiqmxYL8HAxq5GyV/oArACI7FJNhQ
rmOubLKO01VDCfKO/FUJt2klOZYlEnL/6KowOQnkk2lTSdEUUNQwmyilmYn5Waos5QLkvosPeOXv
KZuQKPnhO+fKEhPpLYh3z3XS5GgGdpfTY7qREre6oBnIsM0hfyuo2vEeHFgZIEhAsaNwx/aTDFsa
JLOdc4p6xB0N2Hzu4j38RBVRIcbwjXYg9c2VQSaXnMe0nIMOn1LbUuhO4g/gkncGsP8ZvraLsUJR
Qs71j5VFZvOyGuoPIaGBC3fMqDxYjYCDgb9poF9A/m1gKFRjPJA0pOgHesbbjf1OVRetS6q/oPkJ
xnFEozHc5ayMMdmHXeP5FM8DPuAMvHr/YjWP5wMk/bUnzr4ywNwskNXTtXbMilepsVxgvFwNROpm
hKq7aAaG730rU8zzs4A2Ul0MXY5uZgiSy3pr3/cvA+6wEFiF8EHItsPJA1AW/O9G6TQhXwXjcrAM
CXqIsDegdzFDdGzQ/NgUZGv8+Lsyw/h4AdgPgUj3xw3zR3UVdDGTwhl2rfdR0812gFXdgu5kc37j
RJ9TZzx9VPROyoaK3jUEpIIHbRNu4h/FRZeDXbA5xL6IfeT/8XzMxeMaRT2SfaxJXTQmk0WA5TqY
N/R1DUKXQ76nrVPJE7W/+Lv3aYxZXhuPw5J3yBBSiEzG9XXaQ0pw8AQfkXe+AK4D5R8SuFNyf+Qg
lWL2co7nu32juhLS+/IqAD9pdG/QYTc/F6QIvPMGQCGmJywkJCd8kEs2yrNKkdL2rGcuEAXQV49R
B1EDf7bif5+eYnKXssqigoZoRb/x6gSErR7MGjinUAyhY+SUiD2ixAwCM9wbE3EeotOg0AcBIHOP
JWOY51KDSznZx7v2ivKIGz4asd9AROBCIVABhby2jck9doKjTlFNmi14Rdn40o2E9i9w5q6UbYqn
HqMChZBViLtfnwbZcrgs9cokpdivnOSuJOfbNEWKo+yTuvMFvkg9mg3FqEqAZAfthVOqqSTRM7kF
WuDV7oGdGR4zj4J1An/IHPMJ39I9b493wNbm6MpXzgHd0SQ2bYxAyO1y1RvZPsyLWykwBQ5/CvP7
2LLPZTFX2GJCACcuIeY9Q1AVQSPwuhCiSU60g3TWVv3O9bxeFnOhWWkYqiRC+9N8kCzIM1L8g/QU
N954SX5UW1Efiu8fn6tjLjXVnqxuUbC6MAMHWfgSL+h8tQ9ZKJoo4hoCplVBpo03BltoxHhALKs9
wn1KXqzEdKzo1pDeMCLonHeL04kDul8rQzRkrvwC6gkyBFXS/DVG2QHzBnGIoDjYGOjAkAoqqVnj
2rVT/RA9ZEQLZIJVrjYV6OCRK2YytE4AdBioWkD30sSVIOpzg/5qhYzn22aFJ1OCHLHNH+rhsRJy
CtAr/+QkrwwwLp8oUVV1GeJhcYnxiU0I0Y236NXwU79/JqIK1elQ7seGUVFmVG3BCsZsWGNndTEH
NEfcWgdcJ1vsGHIQzypccj+gO6mjO2nv88gpNgD9/YP5bU5pEy7z+QuYrWsKWuG1FPqO6Z8IFAAN
jKQNjgJhDEUkLsLNe9bGmN0rZCvO+gj59+DH95UfbwrFHV/CR0oXnYAP0J3vz58IbqBcrY7ZTS1d
IJZr4kCYSvEIcONGJv1d0YtY8/he+fkRmcA1JSj8qSPe8XYweZIMvujs7fxCuA92UCSgeQgyYDAB
M8FKqfs6GluEfPVOfyc+2U0X1q/WI4fhGtQFF2L1Wu6aMLekgn9SQ+2UMQj52FiZqRD0FF7ExY8Y
xWjBkrhH7dMCiwerpSRL9BoW8KSFKICfX+FJ26McTCHCueADckPUyhiT6itBnIZ9iRCF/3oMybBt
guW9iecXkAnMopXxvx0KO5TJ+5SjbgxjrYxVyCYOP42D5tKxqOaNhmByiHaUobR+Pv8tuX6OfgHQ
bTI5JaKalarpxxJocoU8TfJbEKSOYghmiPm3CzgzTeSlFAXNpIq9PNu1ZUV4LX3AIVGwyt3iIb2K
XQeEQ2HuS6FbbL9TiaYjRP81y8TIObHbvg2pIyJtnKBwkvnTznTzS/1Q+5VrCxtb/I/5aZAJiSQc
5FwaIdtsDvG0k+V+9kFCMe0hOpf55/eN55VIu+m0OSaBLZt552o1pjuncMEUQAt6ANlvu5exvBES
8onMMM6vBzVUdlrIDU/RcNfHgRdoEAOs0BeUI8EgBe/jYbRZM8AuB6EltvufhMGUGBIy4SlVp61Z
TtXGSPTZV1I9257/eLxTtjalfs12ajmaSaXClKYdku4tjAVYQxrh2FQAk3h0yJDAG9gHizzNaOWa
CqRcATamuWiInl+3FcEM6eVwYgYNDMR0FDxOaHcosYFSdXimqEn3ggeLG1jSwZDibVpnvwYluJaq
Zn/+y/H8QVuZZO6rVFZyXFkqLpN0l8goGAUYdJFeRj32zhviXltrS8wtsmSpETVySCss2l2zp2zN
xosTX1o3CwjKxt0iqpNyneJzaSxsYdSHIbYjLK3z4msaLeptqDmKurOvpo3lS3tJ2i+/BKukke/M
FrJ992nuAq2IY1pXTAAQHZB1T7vA134STP06kPoQjoYrNHM5Z5Jx/vlDC6PB46XdZICdbKVnjBZr
EG7OruMXvNJQxkLyiFZn4qYioJnoGzMXwZDoILen7lPOSOFGcwcqMNHTk/7+c+ujv2H1lAmTYJZS
SbGPkw/qAlqrTUESA1QnrTiKZwBFS2JivhwvklVEBIDtdEf03AFcSZAU8C1giADSETrRWWHN2aqr
Km5wRUfpZZg/2VMmMMCNvHRK4T8G6KFffbGsqzCRp2PySpmLR1mu3KmM3Nk0HgTOzl0ICGQ1C4DR
U86upUuyZZBCGRyHurVNqJSxchF40XOsokyL5hwdpte981b5RkFaq6F0f0r5NBAM1OBGwbEml1r6
Fihv/9O/z7ZXxhk0PqMEwozI+G3Ue0u5/9/+feYGVm25HYaW3iXLBWke7OkbaA6Kl/z7A30UgFe7
3+lBS4wA88FVGt1oqenK4+TXkxAKww11KzvM2a9SqUjkGBsRPqkH+g4BdPdWvZlBMpD7tifsPPAe
CcAJU/QNYBxIqb96tdZqfbV0+HDFpeLnm/Ag7xdwgqtO6gkzTZUTc3RgoJGQmQCEsWE8ifqutVKk
7SjvUnB381zMHtlS5b7UsyDk2LjnvULh3f0oAUAnCdDc0xm4sQtGGaJNAPzP+yW/7yfTHdQftnQ1
armr9rHbtMlWhbiM1kSbEZSilr3s5uaKVD2I0sGW185uqtmCxIoXSda/iokk/dTMdRPgV2X91mqP
LfnTL4Lzxi0trm3Q+23lr9EkA8ISE/vYo1ML7V8XiOxbfZvs5J1w/oe3ryByAvc61FFOp//SRB4M
uVvmo3E1gi/OMtx8G0B5XfXyzhVXZ/lr+7THBhMFWrzKksBepDoEc6IoImE3Fbxss02QiMGo3P2C
9AAdjIM0ywnOKUpBuavDnrZNbhfILF1g2sjLTAwbKq75lHu/2k6INue2lICcBEzNNIzTqaq2bHR9
NFQbnGPyn78uaLIlh4/ugbgdzd3DlTV6Qaz8pVTNXCqaD2uDJ/2k+DHKTRk480Psi+qZKi/KrdfG
RJ3EzpUIWpv2sQJZ3uIt+6rZGK/tHYaZt91zcmN53QaDo35ztDR3ulqOpuaI8SG8Sw/6SLhrgZqA
yDpzaSyjXGXBgH3N7JtCfZOFM6Ncx4E0BtWzMsGMwxxCWZeWOe+C+agrTnitIZ6rmwzV4tjFuYQC
zqXsyUIRQ27MWxllHh9KowWRWSGi6+TPhEkPMkdOYP/WxshT54sYyZcgyHI3c2WQeYM0VpenvYZH
trxNr1OcjdwNf0CjAxNCT1TbSpYFYZ27b58GWZbrIOsHOyixwqU7mNGj8i0wiAliE1OmZRhwp349
DEFHIpKXCJ5Ui0Z1MUi5K7eWpznlvvRk4SAc1000zE4aKD1iFpb1w7SL7HmakXyFt6r1ZGlPVvfn
/CaJTNDjvzreJpHqwophQqugPmZcGx3ox23lW66wWgnz4aKhjbNhxof7m+VBAqY92C2uhqFs2zNF
JTNu1FrZY6JWYGVdUla4SXWn3xAMCgR788rCxDI4fIUSI9zyurmyxkStvpuCdgIAHW+mZp8f4gNq
c9vlnipDy7tSdsQsFtyjtbLIZArxqPYgmkPGZD8AordZdsEjpQH5g6E/p6S8GSLoBPdofRbMWIC0
EXSYAS9QyVq6BxVlkvTuvB/y724MfIPJEBj6kya/NBBTkiac3c5bfKoKE+xT17rp99FBlG9yfV6n
UDU0qY2TFr/cVCGA7uBAi6x+a6TDboyG7ayKJjlU7jdb2WE2qYjmOmrKBil70G/s4DFddpiQJAQa
k49p2joWutTZMHlVY/gJBnfBceHqkPoJ422g/Eqm3YhxglEBTWvcOHUn+YYK5jIzQNnI9gSfX/RN
mBspliDda9DUc3QD3SGX9VZP3BLDX27/MWV5F3vtW+bagyBk888OZNlMCAdjYo99Z8SzYkhgcl2Q
I1b7dJffUfSnShBTcVw31VbVBEk2/epsgQOvjP8aZHZFC/JU6lRpOcbWQ0iOVZm6hkfVs89/UfrB
zplhPmhpytJkAEF1VKqXOH7S5sHR5UMgX6pRsTlviutn0H6jelvAKbJt7kwJMQo+Il3BEPPdKONq
HyLy9r/ZoL9hdU90+hRKdgUbchU6c3hfKT/PG+A64GoR9O8rA3pQqFajLcsxae4q+0Wpr0NNUH0V
mWB2vspmLa4qVT42hQUpL/0dEPdNGdTfKQlQLb6/94PZelDoKVlltsvRHpSrxiSbyGh8bZq+dcnR
/BQgZmCZ2dakNuqkmNJ+/k82Ag5J1MqBRNwSDG6JeN34z45Pa+zjSl5iFVOcxvJBdVz4wHB68w0e
OrjijGtJVIbktcfNlTU29bGCelEqrE3bBlBnRBnSuOyelCsxaI4fgVamaC6x8rxRTuoZqNXlSG6i
WxWCoZJrXC4QSUd3HAw1optUaI/JhbIharpF6+ajui1faaSNvGAX3EAaAhw8o1AQlef1gAQClY0R
NYDNGG/MhzmwQG6iHG2rOASNcqgtcpiH4hvnd22GeV2UyhgugFQoxyrAEM5lHhxG6fF8iODFubUJ
5j3RxgkGwuhz2wyuSFA6WSJi0RJ8K7YznoMbeNDVAQ+/QtqrGuZf8tZVm+fz61DoD2XvBpRTwYkE
fTj0+ZlYB0r0Ou5JJoO/UI3cdPJsX7+or7oL9TG/bPftDXGVg+Jmu+wg3Yrg0dxMa22dCYNL1U42
ADDykSpCVrftNr4a/WhX3IkFcummn1so43tBGRRyk8jLsc4e+vRiNhNXnV7kenSaRHXQn/TOf1n+
/n1+WMYJNbWKCRXVPALFvCkQ2Jv2T2m3/nkrfD/8tML4YdE16CeAE/toYNwf44EKEc2rq7z3y2qP
WBx2ERigPtXgiARTYHsZkwDJLcUzoAEvQ8+t96sn5RoCThDM9aCWu1Me5tBpQ0EOI/BTnQnCYZFV
MzjrlKNkx61PtK72e3SH3Gg0roOwueqazte6+FCjniEwzYWIr78AE5WtMW1kZULYKi4NjHpP+8QL
nfv31suuK+gkUNyqqL3GveIQJSlRGcYWT3TMcKEaJSlDPO/bcoMiW+3axfjSh+Wm15LelRb0qNLq
uiu1n4HUPep6/7OVlc03vOvzR7BbnzVzHkqGZB2r4kVH8m1boryBbtvJqVxZYLbVDLQaUwtY5k/6
NkaD3f1NA0AjHNbhHkdVBsCCIpBBGf71ZjXMcijmCIak5IcRpG4V+ksh9BTucVxZYQ69GS1zMsUo
pmlXxraeIPaigL60SNwxc0EX/DsFqmnQBe8WkVEmBpSRBMglYG5HedAObd7upC6NRWeAbwTzdlRG
TT0B/gSpqY5Gb85IuSavv868xLeIY0O7F2zWzvQjvpGFRTuuc4AX8G+b9Dets6EkqUjQw/2Cq3mT
76ZdsasxyfVPer/8e3Bli7kHy3jSRlO2Z9xEku0gkpaohUrOfDXJzoK2z82wiTB9iCbQ2DkG2It2
Iigy10PxFKQiZCpokhkPVdUIb0HTgO+QetcH5W60xqdiGoUDctxQujLEOKmcSGWsjNZ8pJiWGrEa
jQLlMvM/aK0AGSh0p4NYour0wKGYzkBEvkTj5cmhX/0AxmFBF26TeMFKycPsUmYowPLd6s/s/aNO
jOC7Ggy+ak4KeW4N7Gy7AcZ2cfNN5GuehSSXNhDJH1CtboXkP4IlsgTlXdhg5HKyraOiOO2mAl3A
tKsLV37/q8gobJGK7NG/r45KEmPSYSmxyOZndan7ULreQdswg5BxB6SEaLiH+26wPnfQYN4NaWZY
xZxhB9UtdCUg8hb5g7N8ME3+oxoq7wm2tsdEAhKpc58DeHi0H6i/SNcdGK/z2064cYKzwdJ522Fm
D8tC6Fuv2yu7eDv6FPctHB2lH+jMETCYxBcKv2bbD/iA8l30aPr5IfLMTZJB+oDqUhZXom6WcMeY
6FIvfWmMgUbj2+BRFVFDcjqwKSkuZkdvwJf/63zqwEV9rbeMjTKxOtWhSsPZNgqA7cWM8U69Afsh
AT167vdv8k54Cui/ee6rMoFFKZQsxuzW/FH8Bs3EjHq04pRuF6A7Ym/I1vi5HLNDdQXt651gvfQD
nrHNThrl8jIWQf2x3m7fjP58FexnAo6l5U9A2b6eq9+WK+2K1LFFsCIuKheKATYEHm2CygeTRdmV
MRjaX9UX6SZDnZSSt0W+BUZPsD6WnvY2xcCBiaIcN7KuzDJBpwl7o1kifTnmnW8mV7blSZGo+EIP
wslnXdlgIk2Lnp08RiqSm7vmMrymdC/xHSRcCeRpD7T3iyD+kPwIW0FSJVobE3G6TBraysTzTQF+
r4ag0VJp7pC+n/ca+q+cWx39FauwneojMGAlSksleUnH/Sw/n//3uQcCzWOA3hXNPgGc5XNlFGXQ
L8dZhtD2VAyLI4+5FOKtX9gOIcTcjWOcbIZCArjkvG1+yFkZZ2LcrION2yxrPJtiZ35NN2CS68D+
mLwGjoVpayiSiRySn8Wha0O1JA06JPH1eypJGhQDUVAYrCLrx6zI88u0pPVVG2mZ35DJCL3KWOIt
SdX8aEx2/qjndhjtY6U13TZWyl+ZRVKnkDXzYCtxcj/0khk7lQywtKNOSea16WS9Cj4U5/LWTPBC
AbsBsSnZYnw87dWlMnXwrFRF2b4oko45TC2JfbuqIYvThMVNn6sQUplM9V61CuWQ6J3sqoVaeLW2
WKKnNi90Q8sCo4wUjg5ICXNXzEYeR0VMO5Y3UHXylZ2UO9aj5uRQCge1weyMb0QYwzjJ/hejzH1R
dyTIB8o1MNkjGKTbZb7QiqGBDKIRPJlNguzN7op38PjGfzRJIc7SNqY7KVOxF2wH9+h/OhFbXSYo
iRVDXNFaNmC16f0UOcuzBM7XKXK1n1kLealiG74JCSq5oW5ll4nic2clfW/MKoJBddmn2VHRkQ4E
+Y3U5L5gjdzAs7LFhO62LIheGyXWeIgAhdiNW+UN+b/be1YErvfK/W5JY2WTdXNdNnLw3AMStU/+
j7TrWI4cx4JfxAh6c6UplpVvSa0LQ2pD7z2/fhOa3RELhSjM9J4VoVcAn8MzmU8E+HBABtKA1wMX
yp/mZbuflTjKgxfKHAZmgxdr7SW7BnOpllPvgVqANCDAIzZ25APX/7AsGYBCQHUEGwzZwjz3P0vc
WMCfBRSheZJeSedYcGIH8FYEP58/osQqTAHi5EscdUQzElsxQNcQowVkRClySicYHUu0gX8o73og
FJuHbLLNwNF4e3wMI8Hwiax/krUAmYdSVjnoTGFQdUAaYY4uSp1RBULNUjkcPSUXRgXIMzGUnqZJ
3/WdqpITmgS3O3LyPcLXiDHB2QVJKkCAOIkc72DUJ+zAlNfEIT5hEJ3EaZ9l+zx94pyKqSZo+hNQ
eYnQWZ6riQbu6LEiKIdopMc32Dh2Sj88LcAgudE384GbmzKsXQVizN/yqEicZPVcgbsOqIo/es0G
cUVsA+7H8LAjoNo1QFUjvISr05+ZgwbsJgX0pxiloJQkwWhg0aafCJlgzyRkEoaDSrHlh07lzB+8
CgqraApmABVNTVkH+QANmJBOYhLpKdAco+ME8yswxgbNJMDyWHXibuCzPAxQmwBkYALuDSyQVLYx
qKM8FSqgFo3abTCXu+9uYQxH1Po0FBkwxcpfZmV1TNYyL4KTEusVCDrA7EPYsv8C5JRDb/FIUOL1
MD4jPW1+QBHDGTGcbFxUTSU1DStLA5YdyRZ/EMbDBNyh9hQ4mFLuPNElsEMqtOjDchWOlbAMEfvQ
MmxEM+QLkHJNV7AubwHebgJDplh8G7WHXuHEekZ+rK5k0BDlAWgk63yIyveqlN+jQfdQjfYHFSyE
+nxI0hAT3znHpbFscS2Ssgmjl9IFM8rF+6D+SsrEllQOSypTwCqbpATEk9l0g0V4TvBhOsRXC3BA
1x0Y89OsRFBeuRotPRdLsXhXpX1ZPMi93/Cg+VhvWvBXASQEZC0YuqGxUpUsKoZxgAyC/DYdFbeJ
7O4QOzOo4tQPUoiNXW7XhZGCrYXSDQ+px9S2tEBotymfpdgGxhYmGaKN5lXPBCo8dLo3kKxxtJB5
nV9HpXtbfZ+U/TLPxfsSvKt57wUTdreA1vzvPxrgzwnZrCFjQZjyVnE5NNFQIQiAOdJO+rsSC7vt
yJNC/gvlMQiUHJo2hH3yom8Vl5U6qQUIkoJJSvwwqoWNoYy/xCVInnU9ybZxOKfHAcyugCXveXNu
DN3HpLQOMEdsyWOJgwqsfTR0tdUbWOGqRWMLTHbtKC8Gd7ebEb/xpkaVHmA5GBX7DAyrZ3uXBUlh
KNgObtxksNsbadtsuz3w0jEHLrjcsMZIgs7EkVOvxAlqq8wyCInfzW+917634GvvtkaK4o660Q8F
lxKSZXvgAABypKoS9Eh6CSbPG6Etcq14T2fbBHpIs8NGgYXl/OVBwIAayocghwXk3D/I2llXiyUm
kyAXw03SMdVUrXnuNLjHfm/6GkZ7gieCWkI2/mY+Gz2jrkyIxP8njY6mWSMF6LkAaxQvhB1BWJr2
7Q6SbJ6Js1KTM0mUV66XRReMCN+w9aSNimpoou5krGqSNKGNN3yKZM5Ffv6gldKEilQL3fC5j0pA
0ZetlDjWe74jMdsCQDl3j4kpUIevxoCSKF1UDUq1s0YlBpgq6bOQHYJAsaOX8pgQyKrO1p6uuzNW
9oUiz5c8qmAwhEmmVgbkKbeDC0TmxI3x6ClghCQp4bU8WJ5lLY3ynk1StJGeQS+1+iRGb8HwzDkO
UxW/jkMvDGALzMhqUroSl9tBTO2yT5wcAGZz6vSVLwZPsQXsCF6ywNZLbLYTSi0AOtBz/WGNfDo3
EXs0G8Dy+GqhBz4TvLA+l/lSXlmVK49o0UotQfIpTEKAr2aFIAtvASIovI+b/Km/I/Rd0r+PrAA1
+zod9ZhLxFkLAowmIua1joYlE+TWtlzwZmQYAfxMDOWg0TAalXCOEfSwqa/sguq2NTkVG6b+rU5C
RTZRrfRcW2T4xe4DECZ2FvOSOkbuA3YBFYNgINi8BCxJzRHbtQY8lNSMpdf2k76tgkZxg2FWMSPV
Ke51jWddGrBnAXCuY9YaKcm5JsRDuMh5S3B5qmlvJqWDp9TBSnhUFKxjYWSB8EMAvuECTn3u6kSR
ga3wnvey0yjv+RQ6anuquTtGHEE0joeYWnlTRgAA0lvDzuuDBTSx8SUHJv31e2PJAXs5KFEsrP1c
5HF9HYsD8G/hYw0ZLI2TdS+q2rEp5AdRye+uy2J9Ix2lLOSLmOpFO+D8G+VzVuVNBaiteCnsFJNW
ysNkcN4rzGyDrFmQBUVFEumZ8TDRtFT8C+NZsQCdB9JQ0OyJqqst9qwg+CvAvQoLWxe9f386oEor
2GcCvSZC1vnprLFfhFIDeKpcH5fodhpc7o4ry2zXIih3pwv6BPCYHAlG3dil9FwqPHgN1ifC9wEc
JWAHJcA3nh9iwZRoXwmADglDzOI0pyZWHVnlPFpZZQeiBf+TQiu3jlbYMColwFhfZRzkQdnKiT2+
Spmtb2TueiDnTBb1YWYASCYSWE7es8if44OpeWXJwahhvPxRoYVqE2irSwb5HhuHY2DiQGNWbaoa
5JVdcmOF5jaJ5+cyLL5haYKjbszYh90s5NRk1Fa3KGvSllDtpxyWO+8JnHIMyivzqN+ScbfA4e2d
Me8QLEZAkyFgr3SBNk9aJY1NYrryU5MVjgXKn/7pugGx1WIlhFJvKy/0IMcI4xuqwCbIOEPPdLPc
S26QZXKHJngnogLGMqIVPMyAO1Gm+rBIkT+1+XHUKk7OQL4C/YJFNw4sxaSKj890blCYqKyRqwNl
u+4qNxyOcVIAK+nH2Hi58Hr9/liiTFHGQxU7QCAmo04Uym1kgKoFcKhz7HRdYE+lH4SarVmPU8xz
s+Rb0OeyFDzrQHhAqCko7aumAlacIoMdHTxaSVsPQK8p2rFkbaI/8GD3WGcD/4WJpp6EJX96mSob
1N4CAnDxrse7MAPDmrYFd7IzNccperx+jUzDWssiIXOVVKqLVgRqR54C9l/Uddjv9TVQ15WAfec1
CJjt0bU06iKRSmpppUEPgdhvYvl22qX3kdsmNigw3eYhJxOCPLRXpqWthVKvnaqw6qGrgNEYEez3
btf6wc+wtHMsvTQg3OHkGCxTW0ujbECJ1WlGjzV5n7SfBgZ/R8sf/qSKiN3GvzWEfnwn8SL2htoW
77HyvRt+N9FkoxD2/53k815XqrEEMypBMqg3BD21h8aTR8lJEu5IIyspW5+FcoTKkiUoLBJv+9wb
boj5m0O2qV5iJ2o3k4bZeAVkwdW3zBl4aTtb+VHFBqMUwS2hKya5GGA/qUGKQUbWADr1Mo7oq5J1
ZmxDGTZ3yIqV0oAp63/y6M+WLVEexwSy8b/Mjdo2/5U66pP5GG0nP/L6l/jlun0TbbvwXOgOo6aH
0eOLtaFl6uQGUSZ5j/XWqdKHevhet7ciXsbVuKvKwwCew+sSmWdcSaSsTZ+rxqhjvLa6yDfieyH+
8Qf/3wBsObA1gfpCO37TLOSxj+H4lSCz6/K9md+vC2BrxUoCOeFK741YKdNEw1fKjiTXqP30lDri
Y3ALXPS9zht8Z6r/6i1HJWw18BItjTBhhAL6i81TVSlgUCzsMuDNg5GQeKELK0mUocmFuQgzECve
g29YUy5vej8uHemmKw4WvP28Dd4DXmWLsTyNoGmAhRUQlKgm0KEsNqogsBYM2C+38j6Y7eBe9QdX
9DBle+i24l26MzEZnuwxansfPBJgouofwJMxCl7nP4OKcl0OOuk5xy5ni8oJOnG3sWrjkYRxysY3
dliz5M7kkMs8v+xziVSkS4FZBHjKbHkTttZtuq1PuOsht5c9EVkO/I4qTyBld9gprtSBHJFwtwg2
cD4fBxt4SB7Ysm95Q7iXQe78dFSQw6aEqZVyjLVoFTvtDabCm4d04DVEGOnCmRjaX2pqDS73vlje
etAukKa0mnjykwSQnMbPHHCd88ifLo2RCMS0H5jrjcsCwazH81iKFfRkQFY5HTsNG6Sa4nbxT46T
uTRGLHmjcmiBkA9P6M+X/crJRIsYiFE3yBgqljY6YBa7g3bTeeXuc+uXy9Z4GQfAM45ihiiCrxHM
T5SXAV9RpgsDBqRUn5QOCU8BOLj3vH7LpfOHGMDbQgIBW5YpOyu70tQCLYASlmBMHYA5iD2z6zdH
9JgyLLxhRQOwSZj+sD49zvri8qC2lAj4ebLcPQd55ymT9c1IrXvDKh6NID6MOu9Zw3IfZzKJOaxk
dnqP6cgWs6DDZtoAa9ktHTgQwqhb7zKPENRxfDXDvs4EUvdYqGUfdBKMuUIHLq0FrI9VTpRypDC+
1pkUykeJYydEU9Rhrjt+SOO3tueUwBjWdPb/KZdkqpmYtoMgvaFYgIkZVEgOoTb2dlRI2AKygprz
TuPdGu2V1KIDyaUhvdVitVeUnqA4d36XSpwCCGNWFl3SLx28mH0YZzEKFGxJNy6Ic6MnDVjsId6F
ZOl8cNQfTeQcTVt0G78WuchhnFMqlCnLC8a6smoAaFYi2sqY2FqHtG5z3crIp79iZQqVKwRDjAWF
ARofaqZNCOqa5nEp7kxzdNJG4Jg09z6Js1zZV61NQVTkkKbdCodit7j5PjzMz60TetXBeMtqVDKb
G8In1G95lAUcJf1kBV/J7hulU5sWywd1+6NQPlQrdQoReHNmYV+/UsY28LnWUF4kleRGDxOYwwh+
vPw5ukPsxHTGNnI7UMcFj9qpPgZ247QbEZsz0b7e8gpbn27+8rOCqBv9OEIVRllImvVlGBOLlO8T
rASITvBJJrq8AP1KsrEH7ZJ+MXafHMWTt4Kbcp4jjLc4uYO/fwBdDA3EIi3VBmsmw2b5JKCN98qD
Ac6c9JY7Qsc2lC9ZlKFE8tSGSo9IAeCydwnQt1u8Le/DU3wcZrs+ktf/+MGDo+YJpQwnCQs9rUfk
fVUPCMwRk1+RxlEk7iVS5jLMfb9kAhY7/lr9V7Ypdq36I2Cx9jzmK6Z1AFkTZX5Jx0QZpbNFKf1X
lNY1xzS/0413wMdsEx4dFevaVIzMk24JGGDpcccJ6DdRW1TiW5Rmbh9rm8HE8uhkcNwa422HmvVK
DvV5qsCU63AoReRB6UPuBTsR7PFkEyZ2rR2v8c2UhvQOCSWAd/EGpwKsVCu1lo74UI07uZ9EBhvB
Q0UeSYOw42keK5qvhVHRdpLEdorlXn6b6+el+Bnw3o+MFBIEPFAClBFEjInS5gS40U5sBLKVZu4L
rKTFO6wUb3mpD1O7NQkVXcsAtOJFV6YSjTIRUnTzi6MCyNpp24JwWHHULR/YgpnYaSAKMzFwjjFJ
etdU79KoFQYDiR2AKglmreCEsKXRJaMeAheGk/mJVuIo7RPjJB7xYxDnpv44WPouqg3vepThiaB8
QxIO0zRYAKwypdMCk20fr/9/RssRpAGgDwd0P95KF4X3oY9DGWSv5J05emD5AdHqHvy/brvBzmz6
RKZpxwN3upAoFx241lLJsVdRehmyAFRkkNq4hk3G9cM9aOMwz1j5OucGWa5oLYr8fSWqG3RjyQJl
eVNRhZETXzc+lnF3/RZ5MojbXckAe6yWm82IS+xTr9ei7SIqN6Wibv8/MZT/iZJMMpvSwlGEu3L2
e/PblHByfJa+YWCcUHZLGEagvcISRgFopgH8No5Y9Rd8UX+4fgaeAMpmqtlMkmFCuhsGx0r8riY8
VEtmUrQ+AmUyoT5phtar0lt0BOx7FdsJsErqhwwz9+CU3BpvZo+qcOfVIMMldEGF8++hDJGQrS6R
0u5MUrJZr6DdWZn2KDj0ohtHpZ3IfxIj1oIo3W4xi1+VMXRbrn7O5m3E4xRhOlRU+eC4MS4CWFwq
wUStREnKFlgzJLGcT4mbO50t7UHL6cjbkDt1zLIjHYVtZChoSIMG5tyOZFSaJ8ARLm8RWJ57sDkl
j+nCyVkZLGP4OtjXwbqJhlkOmTqTjjqNIaWI4vrJemxkN3qSvdQzd8kmdaaHfiPto8WO0LddTrGb
cf0R83W0kk+/NjGfo+p1AvmtFz+oyW7Ewyj21O+hb7zFT8lDs28BN5UiXvH3lBkQ62eHp1+blhlK
IuiuMVvnq/7UO2n+uTuRn+Sd+CPcTffpMXownlPswXMbd0zTx9S1DEoGFMnolTAAtqchtnPJxcua
bby2hI5vaziVlzauvEES5fJ4zJkfG7V/BTspGKK9aJioStIWjQp3o56sehfcE3jgBESbWeLEvnES
d8Z95ZWYZ5ft5L49WDxUH+LO6ECHcRQQlVmYz8QEwrlGZ6oQqVow4b73IOD2zO8yCOWeCIimsKu3
XEAR1hUbOlJixTTBFU9nqICiLJdJRV1QKm7L6VXWeaUSloWuBVBZadRZgWpWCyk8ShvtGO9bgDUk
Tuv+hSGi53ZfuvmLxYl8TKe+lksZ7dKg4B91yIYJhIjupN4AvR1vqkcrB/SO5re7xO5gr6Ld3BTA
Z+Pl/sxzo3lPWouqeNGmkttEj60emGlagpfnodU+ptq5HhmZzwvDxNAhNo3xAWnvF4IFWQMGHLy5
D540j0DBKH65Iz0Ui+tqudKonEWQ8sIoDViGflo25p4wOqlu8QxECngenu0Ttbgwg9XRqMwl6+RK
6BMcTbJSu5nuhHwHzMM8eVeqN9PiZGOsPgPoDb4uklJSswi0wpihpNonE7J0yGs7RtMveieFEFCn
3ozcjJZpeSuZlIJWsTY3lgDLi47WrfbZ3Sid1DG+TeCIF12ZC/3JFogoia1C5Gk0VXELFLhK6hPx
LVN1WwYxuD7+5Cgkq1pgmF8iyE9YpbWYxwEJbI17xAaOdts+R8C6C/daaKea034Hnoejbyq//dC5
wMdMt2mJmFbV8TpFseJcciDEWV7GkYg+o/UYbkEEfhP6yNtk4KWEmz95IgBq6m9pVE6aJkncTQsq
S5UinOahcbW+f2+MklOtIEp+YQSESMXQNaRTdOLRonowJSG+mIh+7SL+FCcAL2J5BcAXDoav7Otf
j+0yv8TReYZiLsaiJ3idjs6yKX83R7K0WH8zPuqTgP735CQPlj/u0jvzEG+Uu4nzkiAKf+W0dKYR
t01RmSLe4uJe2yhIvAmdyZ+g2QE+dXVK6tvpgwHWhgIP5KJ41YPNGLt5/yeNyzMhVBQH3OJcjMTW
MDmTHcl4H8khtJPRAtXGIgyduMDrn48ZcFbnomzPAlaXLlUQ2Y0vQ/ukGdiM1jiUfhyFVKh02xxD
zOlYaBi1Pcbcx/bYhOGLamR7wOftFFN8uH6kz/7uNZWgQs5UxuZs9iFRCdj03sTSz+QFdrLnwSIz
fSMm6slQCVb86PHSMtA6BeggUH3VTJ0Uj85DFWYKLxliqbgJABQyUA8yFjqhVaOigyio+Ohgkxwc
z2hpC958lzzK37W3dECZK0fh39qlH91G4KSWzP7DWjqlISAGy1VMpIlIidIb2beOrWcibSBk69rN
4JiPFdD6+035VG5i17yJPN7rk6Wi6x9AqU+H5ae0y3H8Wc8OixB7Q5wcpZpHz8i7ZUprokRNxnA2
pbdOn/odUBDr76mqCDbWK1s8IVqxsqWiWzZK3LwakiT9QRcS5TEZTX1AX2v0gBJqjRhizkdAoE+H
SbnN2k3Kq5GysqO1COpL1mlcgK0OIpbkLZNTsJJ/BOpW7vzc+mUIEycwMD/b6kDUZ0sKGSVFHYmf
Wd1JForm+aacO/e6rbMsEC8Q0D6Bl0W/6Ew1WtZZQxzhSMDGDMwdpoY4x2BAfoCO9EsE3XsSFHUC
o3pMuvhAoj1WGzzgfeDzWF7tEpjwKrWDEMBKPSdPZ34tXcfMPPooGFyjc1kZM4bY+SX394xyt130
v9JlsmP1OGHtaeTdJFP9V+KoZBYzJ0YWRZgdaNTMjgFAJLnqmGyrHJt91UcgnIzK8v7k432dkPyk
Vd6nB1afJaDQelvib7r0qDb+//X/aRzKIo0zwPE3iNnoP8fKjzl8uy6A7Ru/Lo3OH6XCGLXaQGPU
uO12wPn7rvrNDsRAwGdMT/Kdct8ehdZO0Z/FHvs34S7zpe/XfwLzEWKufgKVmJShVDa6jJ8w34OA
5olwvYbfLEdFg4own8W3XGI3pmGvJFJZil5U8TA3aH33++pYPOXb/oT62a/qQOAplNru7kU+zg/5
p3RMXx+T8l15WUZ9WyOH6NzRE2zQu03ANmu8/oiZEFsbbV7UYT1KsKWMtqKIwspFC1MQMkktZ0Sd
3sJyVHZItLclQAjgUV8wzXwlhwo7hdQ3wPSDmywS1Y7m0NG67dwmTjKhqY9xqASskhyVYeVj66NR
nkXHel4rmSgykG56t8P2yAasIS/BsXYJS1Jky9sgtyOPB4nJVJzVUSkXkxilohQhrjQzQKv2Uhi5
s5S85I+pKCshlFORwlY0rBSd9PI30FoIAI4Xf6vdejf46a3FrTgwG1smoAcwJKcCl4B+H4PoxYos
gMIhOSt2pWf6I2kBeLqL6ICcPQn/AUUd+wN+yaSMAYDsQVR2qF+LTbwpoptIN7BhiQ+GeXDr93Vt
YdsBSqlo4yPDpV2cOGe9LgiQtciC03abqUHTztwaIy/LZX+4L0GUI5MUQE9nGt6RnYuFN8m1Dsmt
8RAUdky8p3qw7rhbxMyYR0glgHcNrCT6pdyBCG/JQHCL5fIkPPVlNbptHA2vTWYCx0jvsCUmzhbg
xBoNWNQxb6+Umbx8iadfzmC/NdoJ6IhvLVrv1ovJxdXjCaDKG3FmRGaUYLIt2YXb1Ku/CTfVy4/J
AUaxn/yatwonGPHkUZ9Qkes87y0E9Lo9GmJsC7JgX9dGZlcDZf3/fTL6LdQAcKSQwVEHJGsCwJb4
0a6CByt9HeSQ7Y7U+cOduOkAvsqbUmVaAubX0MoBKZ9Kv/aMpgxRDQdJUVsBnDQ8VrruDvohHfrN
9UMy/eRKEOUnpXiqrYpUMTEqPduykL9EZXVQyz/K0FdyKFcZJGbUqCLigCJWXtIdqmTx1OiPdOJ/
t4ZJ4vMkT9WTSckWCGnKW3neR+HT9cti5+emQaA8sehp0gDSQTFKydIhgOJ1/Br4pNuTwuFbfr9Z
oOl/DWRwGZlZkwXmSipRllXuKqjquGADfgHwMZk8BJLJQQX9e3OTb3hVBrY6fB2QCtdNJSSNEMNN
1F3oTeaPTujdOeQt4DCQx/DOsURUMizJVGTaskBVB0B8VGregm+dq72Oz9lP/Xl4DPcy5vtyzVOe
i33/lOwDj/MBiVe4SO1WgolXWV1lqlmVHPa4ytZTXlVM7ox3BIAGJuwGN/9+O+38lOSyV8JysYtL
zPHju6H1G7WPGZgTQ5l3JGYsWx2J0o64Utq8I6N2oHjVbvtnAUqZn4BnOhOYfyDj8VIrZgd9/fUo
JREFpD1li7d96ckohGYb/a46aN4nYtzGuJM4ZUNm1ro6IOWiwGHVTxhYhFUrfWa36bCpMv0mFxMf
D8mNarXAOVfSLUdTmPFlJZVyWGI8lG0qw9SHzfx7wRpoRkbqT403uvJR2PPB6TkCVcp59fWcDCjI
wfQ0ZafnwPvTa05EY0YVC9xppFSPWRgqRpta3HZRhKiSYTFNit2iegmbJ0yic+6O/cW+5FCxORVC
K9NldIjr39YPkl3VTnqSPgjefr/TbwEz/G3yE89yF46qsO/wSzCxlZXFjWKaFT2JMiCVf5fMCbM4
PA5E9jt8dYmUC2mUxjDkkoRmYD2NN7On/CjfI0c55Ntwr7pgdg/9NrYlZ3wC1r9jetotj9aZmZOv
fgLlWKzYMuJBRC3YmCR3UJNtIoR+18y2lP0OZ05Rlv3qWEmjHIyMlby6S3Dgxi2O6U3yHR0zL0V/
HAOCGdJlEZOpvOYq74SUi5Gs2kAdDC0QLEykNvagTnmz2G2R+WIn70Y9OHFUlu1FvzSHcjJmJJgA
6oPm9HvdVwlGiW8huwPFIbDJ+M1jZqsaScTfpki5l8HQg3bscMBmk8Q2yHy9/FvsS+BpA+k4f2iE
J4/eUwPsQWdGwCl7y5/b5/gQ74Fs50Yx9pZFmw/0xnE0nwO0KzucgqwFgTVuE4yhdgwgwKIADrSo
OxEvUSb3dBnQ/77Hz3OvJKn6rKJngej3WQ0DMcq4EXxAkvHCATtx+JJDeZYmiIRlChEOGhdx1Y09
4QGfy+9dHYvYIY/TlXd/lI9pm3YO0wb5UbM0tqzuS/Ewl9/b+Zmj9exTGUBIQS6LdymlhUoWi/Ks
4TspiRlbdo1G721VWb0Tl5N4DwsUNqLZiXY3xZEzAE7VmeYmeF7wPj3FI5cPgvgt+mOS4Xoy7WyZ
F4BEqqYVqliGeP8jPcNrXI4esqTjBEGmP1tLoUw9SYIgFBRMibfeJ56Ek92WAA4nW/WBHRxid9zy
AAJZ33MtkrrnbinDCXseyHel/TDcmMvsje2pNMPN9Q/KsoaVHDqHwKSrmhUDWhQELaD1U1/xiTXw
mjvMkbu1HCqRGOSgkQdw6WCsx8jQilcxvZQ8Nh8q0nfBn4EuN9wA1Qmjhlx8Dt4RqdwCC8RZE3So
CI8O+XqRE92m9wAN13eNVxz+CkwTNoorXxu2C3dpmvMlVcoPWIaktIPyeXKMGpIt8U9unw0qNzh5
eZzdzBNfeF6OldegNkw6k5hduQDRUqM5A28x/IGZvWTiR7+0PKPgSaA8jmRJKQiEkLKV3rQBH5sX
7vXvhvdJju2Ut/OWh03IvEjsaKjYkpVQXqRUKGyMIdEBx/um9qWvxJvE/EgHdRMHPAgNplNBUwvw
elgOMWkEjXnWQilPcDLdTH4NRgasU6kHbPLwByGCTGQaGrDOAPtDYxrLcQWKoAHN6xGwMQtImICB
eOoRjhJv5KK+M74XNrN1cJlrYPHAssN5plsumJOycngUJdhk2WsBIrvrroTlJs8kkA+4iqz1Ui6i
JYB0TLvFHpy3bOPaDk/R73mDrVEktuNhSWzuPAVxvlQIOJNKJX6qUOSNHoFjkWAEkDwMkOSGHTwF
m+hZ3BRe4S93gttuZ5+3+Pc5i3hNNBUXLBUgMuDDnMlc6wP4dLbpNnFT1QazzVKjVNBtg8huPFj4
Vt50PngXMBpaYcF6Kx8K1ebWKhiKe3YVVNCItMAokgS/h6yxkNWsPLVBvI1p9cUx9sU+2gcPf+Bo
1jLpBvRihb1at7j+LL3NjecZ0GIctWLYPZZyYCcimR2+IEIMAXQZVTLUar6vR7faVcAk1XfZoXiJ
d8J98Qy8NIyGgmSWI5fxoiDACQAXAOixeTFbKEiLnEYY1vm8zexORRm32yJuGDfhUQb+/T1JvMdt
AZ/Hda4kJtGatZZNOVeriSohwyQlauMLlJqsbcS+bpv2vEuwQ8s5KaNceHZSyjWEWfHfGybz2el9
7KMI72Dz0sa+Lmc9n/WsINDmnyBxcEP0JInRZoLU1AZ5DBs/yJ0CT8FefhMGCD6AO8PnnQmjrjFf
FikDOhdwFRbADQSDo2ev1++OBQZzJoK6O0EsjRbzXMC8eDW91uuOwYkwBSqGDRAkjGEoG7T5gKEb
7xanuKkW7EIDg6zjbtDzjko5X9AyR2VZYAm07mTHVGo3S5+vH5VVg8VRsQJDRusvsYGryVqSoEYE
mTaT294omKxSFVsDEWvs/zX7nu3nbTT73Pohw7GdSSbmsoosujSqVkdiV/Cm+7NHeHuCXXEgZLPL
iXAkYpzZ45yWfaFfp6XyttxAxt+SrdppE24nEy1oIHRjbmF25518iH7VB94mO2s08OyYlLrC5KdY
7aCundZs5SB9lZJsA6JGrxS0Ldi5nNQq7xRp9stI5dRsGE4Wu0AyXDnyHvVix8kEoSbGyQrMGg+F
I1S7GbXhOP4mmLyKIuslsJZEB4w+xeLRomOeOjmSLKH2l8BJbtNv5eio32t38DQn8er5aLjNaE+c
YU/WQMqZdCqJnPUKDNMBJtRrLE98Zq338Qm4ST8UlDXQo94JPIdH9IRy5WcSKd2dpRFtLBkSgY/k
6w54dU8ByNPS3SfOp6dxHxyMhAgCAZ6rIUcG0CKVEEXFZGRqgAdHs8l22qt07E+hBwYo/Wm5sd7I
TlfmFb/aD+BDcTWYEbfOZFMZkZmWQjmEogyEqN4TsVEW7PSd/ihgOthyeQ8C3kGpdCdsRyMG8Yj8
FgL2MLkbBc/AjoPRY5g2fRFNyb/uEZhO6Ote6YEtYVzq3iIrc2r2W2g7B2P7MEgeogarVwKEVIC0
EvBjjM5Rn6+r1NxA3Q0r7/fFTvWUbek0h+X+08FiGU7ivXY+gbVpBZUBDgXcQ8CcXmyk4VVQKv2I
XMN61Pd94wz/HdNa9iOIGktw/JF6beRbWCA34XHJKk7g8eh9mImBDHXF4iM28bFEcu7jy3rEUuAM
/Bnib1OvPCHhAcWLR+bExq0wcNJKlntfi6PM0jCSAL36RXrD7JatS8+CvLmuLtwDUQFkBpxNpjY9
2mxA6BTs1q4JrZePArEXb3iYFiyEAX19Hip2FJFkxBoZQQsi8THsmteuE/ZKH+ysZDmFIC0tax3E
XtHHFJmnWW9310/LanKcyafyoEQ1JxWkFgQ+qIvc7Ig+m1NtstvQE+/C3XKj+N1zfldiSaDHPHjh
Yx7cvv4TWPYJOEjg5sJsgDNLGU4+TkEJLHuUkAVweW7L4rvRcb4py+Og/gBqTowbEaiucx0dgi40
lxoiAPPgjGUMCsznqoOXi55V7HZIL9dPxNRRsttEmt6EAOVcXJ8Dln8uML0lzj1IR7/XjXddAGtg
BbRoXxIof92nuWyEEw7UbUhqVe3kZ8UFx9GH5Sz+iFJ1gjd0vxu+Ff4fwO1ZAKhA8VbC8sCFnwMj
VTZPZii9Z7pui9gINYrFy8Z7zgkZ4fdMDHVCQ5UzIxdj6Z1gFhIKxhwUjMr9QniusePHXYFjRMAz
eXRQkmah0sixSE1HJuzytxaKYu2x8Gb+Zu310+EyzzWkydRSm8ZIeq/RWlTcZFNpp/hEeDtJPbMp
j7xGIqvIszqfddERztvBnGqcr9/3oGB1dFBpDwd5F2X24BU35jZ7C12Z9xhn2PaZVMpbY3MyXjQA
6rx35nvYPQsTKsVcxgueEMphy3k9FmOWSu9J/j0LbyT9e9Rw9ihY0f3sIJSbXgoFJJ1/fbDxk/AE
QFmHYtti9bvzgwfefgwr3yU1PwyAAtwGNIiUx4q7uqiyBerfbcQ9FBKbMaR6orv9xrSrB3GrPlw3
OKLf62zCxLQihIElArVTIOlTPku0hiJqEkEh6S4wVFK/QQT/95QA52LAZXmu+K3WKli5mLX3PBA3
kx7bStodk4g3l0B7YDKIDNxHzD5YClhQaC6KuBOFvBdz0h5pnxc3xVzCsMXj/ZnUR4KPfwCvRCsh
LZFSkDZclGIQUU+rfqTPcw1+89TDKHmO5qup4PGJ8oHTg0nyX341rM8SiHsL1W4g0NNb11oTJHnd
Z/KbjiIJdvU3SQoyVexajAaA3UzAtQ+xp/NW7y6sAYc9E0spiwGYy2QKG+1dfZP3wy67JTuZma3t
CWnTP0Dcod3lpzxZBv+oiIk1oI2fa02dm9WYaRip7dwKQEzmr8QNXNXW7fTn8PAPiNN48ijr0+R2
6ZMK5+teJ1fbaNvaqT4GR35tdzn4Cq2f17/ihbXjfJ+0LKIGggeCt3B+PqOcy6lCpf8tBQof0ujx
1OuOeUcqURgehuBt+MhTnYs8lxZKfUSwCI6Z2UgKAMetVwI/RsrNk6fCoYXuv52Q+xSmomuiEMqb
i5WqQAAPSJlk+lsHLm5AmNq13G7KQnKv3yTDCvF6/lsMXaTogKRhgn9bf7OsXZgc5Bb8Jk/XRbA/
1koGpYxqU5fDXC7Ku7WdHXUve8Xt8IEp9o0BCGfZbmqsbXFEMvTx7FiUcxmT2SqFUFTeB2xqYhHI
+Ii/Rc89AOI9En/EYZO/XBfJvEhg05mWgkI6el3nGhm2CEpJXmpvWqn5eKKk9piDwSfQv/9/cqi0
S5C6urLyXnkf5wxlI7l2ZzM8JFX2+7qci3cWUUCCGAeaR+xVoCtxfqDO0toe7lnCq073Bej7tF38
/EkC0SMvl2Td3VoUdSa0OvN5icBRlVqvVaC7+XT3H9Kuq0duXOn+IgHKol4ldZ4cPON+EdoztnKW
qPDrv8PZ71632EJz7fuwwC68cHVRxapihXNyNRZY+uL1JRojvrFQh0IFkFPIasNE6iPj/+dUwBhw
yA+Dy6Bo7AfRWMNFuZwd37k0zujtRjGlqB5VOItgW+3b0OmOyYFtE90zcuYWzTJtP+3zO9Wrb2U0
DvO9Urh274Svgg/JJ+r//BJwPSEUsCkd7nRBNhGPAyiU0IjwNxicrFSsLTOsUMPVOq9vUOMQSFy6
fRhT+Y9EfsaJRkUYJoSqjHHlZfymsw6pG7DBP/LeooQd/fgbgQxSmnV9kftxttpNelFZGMI5ap0D
9K90Vbk+Nn+CzA0+yTo/BsJ97KWIDvrM3yK5UwWBTlVLWamC9dGsHZ0RDSD4dF4LHsbE+xdoh0yH
Wb6JbQdcEgaVhXmkCwTHssIIbA7nclRvya3sGpqbftYdJppjlHW8wTXvU7QJ8pXxU9qJLihfNIcJ
ncvWuPOlqdEFLRknEH6/kfBRo6+9se3GPy1s/CMG4O0oCWoWMNznNzQeR7/LSGQCHTw6aEWznrL0
zginP32b8HK4b9f6mKBEn3U6tR9ooG9ACe9po/fReRNwc3Us/bl/bJ+Y5cfWlgYkEMvA0spcMSOy
Uzwj9AGup0+d8jNFNkbwzVrMGrvt43gQDYleelQ2/aBihsQCVjDIDecCJ9ugJM6y9BiS3dA+2/TU
xYIOw6U9MhEgAmZYknj+cA5uAAFWZOQ0Ppb2j1rpnTx97XTDIaG8QuQQuZRLJzaXxgX0tOnHCINV
MSYQRiyeUhXo0u3WHvE6GTa67Ag5INhfOL9uc4HcCfZFVspVIyfHpDw0/fcJo6gCo2Dx5poEdunO
en1gfxyUEWkznlzhZweeEm0TPDAI6dI1BMPfF8UMcHrNPhZ3gY2mwOJkYSSYcWVYtiA11N4KV99R
d0CzFjyDgWt/FyXMS0eIUinek2C1Bpk5F3DpGEe0mkh8HJsOmNk+kVdFawlLe5fRBszXQB4AiqUO
k//y1GfnSOo6JsFoZ6inkxrwouW99JS59QqXK9xm6/FN2Nq/dIdziZwx2skEaglZhzGCDkVZBwcs
DGDVfMNATVFJ3OeRWz+Wr6JO7dKlPleUM0kU8ZOuoyk9WsW7CkyrtPhhJiIgIZEQziqVONCrvoNu
U185nX4nFY1TBqJyw4IUS8FEoMlqzEhJOHtMi7QHVcc4IEMoMfjBUEyiW2M1uArGrlEfWrXC3Zwl
kWB/h51/sbzy1jhUls4mMpKj1Ozz4KYZnqVBpNaCKaKEbbPVROyx6jwQdhrYJFMopagJ+ZtsG6+N
6k33/HvGNKc2h6J11CeBF1m4ZDORzHGeWb9ShaOk0bo9Th86No6i1fDWbgNMX0sb/SZZ+3eiW81i
Fee2sHsJLAyAiiDb4kFC9VxpVbWBgYx7FjoJQGesvbjutXDHsMeNjwXE5YWQqYxhYwRNEx+zKfBK
X/cak67AnetYvinwxAuR7FyUwdWWSeRLXVXCEQ9m7ET1zy5+qGR1awxuYvZrwfdi34M7PiTGqMyA
ihADCPzxST7wNshUBzAR6314aTZYzu0VoKyWT+rWjv+83QjXfy6Qf+GTPgwDUhbNyXiWAK4G/jwv
P9SpMwIkO1yJEo+FvHgujnP6WRGAxEPPmy928qhx2FAQ8bRNjN6Hl6AW9D9L5G5Ajm5YFGZNcIxV
h950DBQmfLOO+TdGTlW76c9WNKm3cOdwpHAjjOER8wec9wrksB9Du2hPlFbrpqNbI1UF2RXfgPvn
q/0WwXVzEDvJpMS+9N237dUQ7CXg8EmS7shBiejdOMH4cd0wF9zjTCcuRR0wHC/ZMhKsKbLv/CG4
S9URxVHZuy7m8lpjSBsuEuisSIUv1ltrSx+QUzb+sa8/Oto6Zb7zpXwdUdG67uWlngti+p75Rblu
/bpUJ/VEm9Ht7MBJ88opLcOdkoemeLuu1YLV48Gnf800YWYbnOhzaZUcWOVIZeNYetM7oxhFfXdn
Opi2/1fNt0sfPBfHfSzbJ35S9rV6inf+xthSILDkd62wc/mFvDB3ViCERbEEvt7GqAKf46sd1Umo
tdJRstpi22dlq3gy9RPQoFWjUh78vPOfetWUbqJIrw3X1MPKXzdagc2pGGPkemCbd1OnYLjTyLIt
8bU19lGfS7n0XwY5Gg5BV9uHEugL6zJsPKvCqnOVW44yTdmmiBJjnxSRcatjHuC2JJnkyHEYvl//
dpeGbwHJAFufMEg2v8R9unJM/HQMMuNkp1iwlj4bCaNv5OW6kEuPMT9Izhozvcv6esq0U457bBcY
ODUFKf6CBGytEpvNtYBf6+sFcGbvYE1P9YlY0pFY9F2rkZlWtioIlF8MYJw9zIRwXskG3RRpzFY9
DUH+QPvSUU1kOhIYcJIn0MqtfOylY3jZ912lSh0CP0X9lw64bSp2leBbpObZHOu12nWHSNI3U1C4
mf7DN03Xzn8OdeLFZf94/eSXriZA08E1CSPRDY1w3zehTZYFSicBqhXo8GTPXvutM35Me+BvuOII
uPghfsvj462O71yFQ6WeSNhv9JRsbf/pukoLFsvA+k2mlokREC7EUjQGOo1EwYmWKAKBwIxEjZtE
og7EZQgC5eOZGKbomUWNNSUYgo3UU5aarQM0jK02PsmjpTjd+AHMVLePhSN9S6qxNwFSPmCCwZ9y
MpM0rfAmxlxLuvqHW08rHIwUueHacv0SI7AFkhZRwXIhKJlnUr9gxc80rQDrmJlZpZwmnWAi01Rc
GzB50yCv48YUzr0tGAi7n3isgiIF3R3OeYMArxxbkF6jN+c/AqfMiT37SXciFd0krIJ6wVr5/GOD
OZfIY0rQEDegyCLt1BHP6uKDPuS7TJJP16Wwb8M5BxS3LNwwrGKZF8TXNfXLcugQAyOJ/iIpchal
2pFG25Im8t2OyIJJ3oVznMnjbEUhePrIlBgnrBAU7yFFomRNVNld12rBImfhgfPclR7aPRoKPoh5
7I/RUG/qAlwZQT4JLvWCDYLi0cSUkIrWNBpIc8u346ypUxTQjnihmqh6Tt/76GmiVODCL0aviQXs
4zM5nPXlJDPlijb6Kd2pruRUm/rAlhLlrQi57WL+mUkCxSMoABRMXV7YuVn7WpROEzpiTnA33YRu
1qNnmrjdWv2QTsMv4rQYgB63trnC0sL1r3Yx78UJ5/GIKzmy/drXNZTnA+wEra03ULhGr+V2vCf3
LC2TnXGb3tqf+W38KPInCzZjA/QZbSas1ikXG2hWqbKxT2jeRUCKTD/DqXP8ToQbtNDQsmZiOJOJ
fbUjYZZoJ+OebUHlWBfyb6Ib8AGv45+iGvalfYIDCwif6OMiFQQD3dw+sSM06fqojycaSCtZCR+K
aNiCBOFGJiLIzcvjA6IPqijIcW3UDvn4BmRDwyKlLh0TuV77je8WyCfD4FlgIuqFv5qL4eJbQjWt
jn2NwkTIJsiw30G3mBzQANjIcA2GP+WWJ8gzGaIsfjyaVBdMJHqb1yYlCqzCBK0BNgRplK8VJXCv
68Uu8NwNz8TwcGZKFgCMtY2l46gb09ru5dwL/SoZHasixb0VY/0gNkrZbVDbAQtvX26vy19IuOY/
gBXJzqLpaPUdEEVJcyoLh2wUbwIU/33duB/przFyhsQJDU+4fXwZDOZCuY/Zy2lE7BBCrW4v+YUT
UiJyKZf2YmPSBB04Vs9GcsJ5TqIF00Bq1fjCvkwxkOEOhwgb3d0uwArJ39Q1ZvIsrixFa9rVeDsZ
YFFwGHZR42Y/lbsR/GbdQ7wVA6stzGnMBXJ5ZZNo6hgwA4WxaO/EdCL4a2tVfmu8BCx7XnGfu6KN
p8ukYS6THfqZsShtF3ZDoRlHewpvclJ+yFr1PTYSTFzGLolEzfBL1zITx7sWS/X1auhocyqm+ym9
LdXHIRZ1F0UyOJWMugOOltU1qG3bqRuYDt0lR/Wh+hg/ugJFMHDPALfloRDs34jEcteuhOHGpg7V
huLeSB4VZROJxthEIrhLhgyyjEIfIiTtV6cghoZ3zZ/D72M4T0PCAKwLRl500c+JqmzSmmIwsLnU
fDPC1XiyD9EKy1NIHN576sgluE1FdrjQIZtLZbqfG2KW+Ylhpc2pQX+xcIDG6pU/wtCNIqTlKnBo
3Pq2Z23GSfBwX5SMYiJmVqE4BsS5a9dKU+cbIfQFPORT+b3d0dwJQb3FUHWHu551BCNPRDhw6S8x
53kmlLMWHQ+tEbgJzcn0oVWAofTux/U4cCEB+QKIn2TkQHjNXXAxBUM4DHpIEe5Q4c60Ty0VjQtc
JkCcCM4j95GphpFZVic4rAat9C9gARB7K075bfTajaimeDkTxQSqyN4ACcNSOy7jMs1AGQCvabA9
+O34M/Rsl3X8SkyCi9osi8d3JorTDYWWOOzLvDp1Nt0Skn2Eeit4sF06/C91wIpG2LDcBc0RYDNi
yaejj8kg+0PNvIl+lesZNTrWoYZm3T2IMfIunAgnlLtohdEYetWF+GhBeWuZ7TYpwCylmIIC+qIY
DSiKmNFGOYGnNtRQvKh1qTaOua2/qlK08+P4xe+n1+tWfhG/mDZnYrh7hHQqKHxsQpy6NvlGlP5x
yKt9Q6rOwfCckyYihtBltbCVbAKLHrpxFqj7oVmmeW0fc6upnMlOIrexyw1NwLF2XbOL8s+XZv+V
xCMO63qqFEPilyd51JzCUNdT+VGkN2PxGduKM9rR6rq8Jc2wIYO0HwCK8E3cSco5tYaqzO1jNGYO
ys6rKDhYgeldl3LpbaHWuRj2M878fF/TdAhDozypcuU7ZgzegJQad5ka71KDfpIp3vbtcBd0zTdU
xVeDHnzLc/M1NujgNJrktU2wEfwkptksY2c/CU5FxcI5ZtL5lqCpYTDDMnN4Snd0rXfJwUvuMQMX
PV1Vn+Kq/uJB/xbHFygzv4jJ2GOQLLRi67lP62nXEhIebHUUEdEvObEzzWwutOlDUkYq0wwvxw8U
aAMnMkQLeYtO+VwIl2+VtaoYmQQhDPYowuIT8T4M7B6Cq0r0tLl4W82/FD+2EAzlkI1DW2LMnWLM
nREsMaKByq3udDde00OH7FyLXCtAYfnPUxROOruxZ6Y7DCXVtbQpMVLaYMDxG3YmvAi9LcfaqJ60
T1ePyM8/BcbJXhlXjNPm4pAa+Z025l9C6U22ottghzUXbJD/+cz2TD0Qzc/VM+0sTgOKw82sYiOX
o+UUcYIOoarcG1GxkcAtHpJiX1fNXjGk27wd91Id31F5/FPEQyAKy6AaQTMFi2Zg5uOdbFDIUphi
nFTfMPB65UDNfYRIz1aCa7DwbkS7RBfFFU4g92VVPwXeRAWE8CqkoFIYkI8lehJ5iSKjlWJ0og3v
C7RmTkPeucuD2tbYMChQ+4ie8hvlq2cZelgzAFoPxlXqTfVQiuEt2FWcG9PsYE3uqnZ+ObSRNBUn
FRuY044RzMKAvfKOrVqLbuuln2PCDIyPoCJtouIyt6cpKuUOi/OYBAh+FOqbDti3P19t+Ppwv2Vw
VbE0TvpESmX9a7baWvt7tsVEt+nB2JhrGgDnTVSHu3RBc624+yihx6XqIFf9mitna2c9qrf1Rngb
BXL4MlJZY3xFySAHPAD78Hv+XTYRl8I1A65InwwsaMk306p/YXXUP66ffp0qpqs1ogMsjN9eyrBL
UdhtqR7xaR2T3pIwd2KpFiQ4l8GJneRvKezPz9ypmqiRlAeacoyUexP4VYDlFkhYeKDMRXAmOES+
HhRlYMA8Bm+8Q8XIybcMzEVbJffCgvvyJ/utEGeMpSUnue4rTKFxI7V0FVJ/DcwqryzeMGd6mBLL
C0fdHePGS9XSG8hzHxz74SkpTLf0wYybFF5p+ztVFaEvXiaTZweBJUYuuTNpQ3NJaopToVkrI74H
UqEjhffmAAwWWXV7EXPt8t3//6OAPO7b2vHYZOkAeXr2S532kL5iM8rXY+NVA4IQ7usSXZJASVEV
p0TtHVuVgTrQrK+LEOnBfdIuC2JDyqCHDKRYA6PpYbtOg8/rQhb1wM6SbeNtq4FHeH4RGprRKQ9h
pT55V8Z7nYoqHJc5BL7+mQDO7UfqCH6PAgLYszm/R2rrAMhkpR9EV0CkCWdmumLmlQ2wkWNkfm+i
U0z+tOXIHNOZIpzzlYFURisUp05ZEztN8y4lguKhQAG+5muUWQF4ibY4SX7CcmVn7EQf4/K1MdPB
4r52XCQVZnrq4pSnbnJno2mEKQzzporYtLQ3Ot2bKGQtvLkstnuERx0e4oxbfm5g+tjamm+1OtYf
EuLWu3xtopwdOzmwNB8YcCHIFEen/yHKmJduz5lc/vmRN6ma2v2Qn6TCzDcDCe1XueiJE+uh8BHH
bJhPbTDUZqHZyYCl+JxRbocA26GIWc1qXA3PDAIlwhSu74zP8lY4gS6Sxp1oBT6glth1firf/RAn
yvictVuZ7U0XAOkVFaMWDxJ6ISlmJKV8QO7jqWxoPJpH2Tzo1k2s7mX9j+s1sJEzEexmnEXjVmrL
stAy89i1N535VmFOSgsE77fLYs1cBuewLdqqYaxS/SglLXWKpL2bohojWeZNGpdP+LjfrjvWy1YY
/MW5UtxnItoUWXGCz6Q8UxCJgzDUf/iaC/w1ejkeqMKbtmgX/z1FlX9DjZGpZRMT2GOb0GkfkHFs
5WftV3gA5vD9/yyO8yVETXpwxEOctB3W7OktuT6Yf4GouBK3ilisu7hhBMNtGLfAHD+/RJWOoFHv
5UY7NtOtaTzn9VtB7gM78gQfbfEMf8sxOKXUrG7sps9yZNgm6sq2WzwmP/1tu9I7vLFzkBg41yUu
3S5W+THAKavgH+65WVf10BFQmR5t0xy8SJaQTRRK6dZEoqvrohYt8lwW99LsAq1ESuHrGMpQ99oa
HN/oendr/54Nqo6O9PK/yeO3LuI2t1Ojn7JTr68by5Ox/bbOfk53OXG1eMeEAifpfztPnX3gM1cS
Y2k5jSrIbAzDTa1N4LdObb8LNFsyEwIrBMoCHpgXwNN11LZDlsBhMVavHGB3uuEqd9ZGwb2ugAwg
Gjq/HMaFlHOBnIdUu77oMqVSj2mzw4jPXT5UjpI96kW7NuoXQ73L22fDRxwFe6FfYHmB/jBBu5F2
KObn3mQOjgJUXtVE16JCBA5Pk0Vd3y+9qHvV28HTpGHtB13gyNYzkYjgWi0a+dlxcb53KJTYxJPO
OJLu1SeGZ1p7ufu8/k3YCfAe4vyEOOMe27oDJXCfnTIZC270Q84erwtYckHnAjh/jomJKh4x/3XS
MusxT+DCq/gmj8oVFi5FVWHmZjhlFJmgUMMSTkxQcW7ISjWL+gRtQdVqN4NkrpsAG80tzCvv7vLY
f6E2aE0iTN2Ce/4HqAl213Vlh3VNPpdLR6MWloqNW9QCSsFNmgC0LSjdOJPib/tkMp2+S9vNlPmN
KGouhGlFRh9Ax2oYawZz/pA0dW8GXYv3yK3xjgk4lSHKhWvpJ4B88Hi+m7AlVqxr3UlfRYW4hZYY
FgnPZHMmlJtNUVK/Z6W/YEuAYnmf6Y6EWnzv9bt2cGTFFa9ULXnlc6m8l1TskTV25OxU2k50MvfW
oVXcMnMAwhzc+B/d/eh72Y/r3/dyPg/jT2eq8m6yN/SibycIBW+HC8dsfUweip1b36uxxtsD1jfF
AoOySiTAhwkfz4snjZ43usOKhh0vPpwPetJZwAxF2X4/4V0A+tpgBeaVtTG6yYsB4sBG/mPsYNwm
hg31H5n8pleSJjUFsr5xxBC6IeMJFx4Fh7oQFWYSuFtrNojmSosh2HTnEzf3oiPd2rcMGCqJnb+Z
2eE04txqFgIZbQhGxLqVBegDBZh2xWuNGhPs9b7EGJuwMLjgA2casj8/i652qDa0lwYWXTEIvgI6
zT9Y9JIL7vIAwQU5BRC1GQ7+3+SbM9mcZ0hJqnd5BW0xWtb/CrbYmt5ot37nTKtyL25VLzkiGCea
45hkQHWEO1xi9uaEFW3/6OvrJAqdtH1PE3PVgk3WCnxBgLyczGWf8kwad7ATmL8lWxuNI+0ML40f
fBqs4uaAAcUsap2wax0rfBuzF4HFLsWZc7HcmcY6tqetDI1y4364aTbDljraxt7TzV/gvHAacs61
0BQ9rSnmYjUZDh3JSAqikEoWOLaFLGB2jlyQ9tM6lsvS8I8dHfO3IDKiW1R6RcW/pRbKuRi+jYrO
PwXGC/NfaDvSG8AD/jDeWEOO1XfllxLvLXUrJFtaqN7MpHJfK/JVU2vSJjvRD/UXNkc3yjbZoFOM
dBox8V888QSnaXPfTGosrYurNjupj/WNeWI9RxuBIT5BSWC01bdCB7PoQn/fA77j2ESdlNMaKkrb
+gbYMcBcVPbEQUjwbGE7ZalE/98DBYQA/2ImIB42rZTph11+BMB1kDjyDkguN3TTvQlhChfS4Jk4
Lj7UZSj52dQhRf0Flk2A3jWvoed/hm+UAQL9HB07dkRlMGbwfCb3nxvOVGQHfuaxmyke4hAF8VN+
wza26SHa9TfqVtRvW47oeJ1j2ssEmwSfsUYkrWSkT8axqJ1bf1OuBwcTsrcJbkTw+RXRBSOPQomc
ZqjiGImeYh6r9eoQDXkGeopplRHCdugXMZOpkEiJnmKLB3qmKJcaqxaov7sSc1PDGu3/L+hHhjQh
OtDF8HMmhl3Ns+/W95IJ9DvbPpJkH2fao9VMniKXT1WleWH+dD0OiIRxXlPumzSdciM99VLgNuG7
zaY8MUed7wsRNtbXmNyFQf5W7CsSninWtVi2l0Y9PUmKgyF0yWn99eSA3ggMLntldLIHDanEZ+bl
g9P9EBUzF7Nt5Uw8dwfjKo9z2kBV/Vb7iLbaIXrVbttV8gBKWBRPRddvYUAFgf1MHmelkR2MpMqg
rr7R1iq4MgKneYf7vNEP3ZuwmrTgsFGQADbDV5Xsonla5IBSiwyqHLPqYei/FeOv64ay4MFmfz9n
lW1hlpiv6gBfriWe1f7K4niVjAJrFCnBZV6ZXlZdKwO/0mhum/6QNc/XlVh43M6U4Ky9VjHKA7qC
6CSFjWvrN5p2HIrKNZrXoFMc2xZ5jKuHhplYbrYlaAZolEGelgKFEwRiVemMkXB98uqxQQxn2RZK
2r3J1KLvPdoQoVsBJsl29WcL4wg1eKmE4AvMdrmrrLItJHAwALn7AshFKxI5tyPgqQKX6VsLdgv2
amwAc+UVwD5PhC+AxYM8k8d9OLkZ8zadtAjD9f0q/16dJEfD2K/1ZD77Hyb6iuv+oAqacgsvHk0H
mB3bq8ZiI1+PsHNN7UHKoh4V7NoG4+MQBmst/Kk09uq6VS45xpkkLtkqKqWMkW6pCCz9t7LEykew
H4t1ApQmYw9e4EeUH/CfXuAJE5OFHu25aL4EYVnZGPl1FMFJRVvgk32fAkf/GHfjVq5dgZoLSexM
FucQ8ym3grqCLHVTYHCu27BBIPUFpE8eIPzXoiL0wvezDFBqoRWDlQLAy8/jqFVbmWGMRDmqydbC
LU+C1rGnlWZHG4FiC0F0JolLDHxNVXpfGULAjk5YdfrsO8++k3edF3yiJnuwaucffC//rq48geyF
mwhkQPTnsDxBAPTI3YwiNZPEGDBDxmAeQ7e7HbYq8li2DYinozCILnjQc3FfQe8shpeFNEwphar6
Bp0mxcv2zFgZBmK7in/0wAQqAPeS+eJNjWVFgbEBrgBgSPFIq00bxWqrQFHGgzfhyZptGLJxCvyc
wNMcwbEuuFTo+VsadyVTNciHPIHxaA6ylX6lgnhveiOAFQeizb9D91jql89kcp9yktMw03toGO8Y
u0T1WNwSz8QeSrplqJ1gt1uJdi6XkqJzmYQzXauJa3P0+xCdwyFyfOReANm34XjaHP288rHf/o0v
n4lkR39mQlUWZaOmMJFgEKg/sxM4QxGv9NIBUZrLwCOO/ZswG1v0Br8/KF/UiWhokSiB4Wr30Z22
trYSsBi/q7tsx96zICwxHDRmX0VNqcWPamITRtPBKGYA2GqubRIGGqn8Rjmiaq5gn8kmHh3SFZXa
VVUGXp/8ULWfaoJXp/oraJ/j8tMax1XU6QLvuxBBrfPfwc7n7NTTtiFK28vaMWssZ6itTRZPj/KY
CXyhSAxnw0mtlzTBnscpqqvqUOpN/9YacvYrqZVAtKqwdEfPVOLfEwMWvTsqU3zSrlwpNTq1uWiS
/XKhHOu76NAqWLoA3CWAX+fHltmZ2isVS3vtFsgmb1X+WRuqo5B4FckrCRO7eY+1CEA0mQmA7Mbc
USjy/TLc5EnkGAoY8/zYncwHm4j6x0umBQQbdIs0Bcv9+Lf5b7PBCNPTtNXQ1O1+NZOruxYA2EPk
DaBb6DbhNl5JnmjWaql/MJPKRXHZjlSpBrjYaayd3jxM41saevFLsC3v6cECAyGaCgDA+9aBnueL
KV7kQBaiLcqyCoCGUdXAlg/78zNLjkw9MMeqQt8cVG5N32Ff9KPQgZNV1m5MBfMpy+piQg7IFlhJ
t/lx4h7buFiQbZlTbndt64Jy1NRR7qsBZDB9izHAjDMuMVvkYKUErB2Ca7vkoKHtb/ncvU0yP1aa
AdoWqxH+EkX326TCi5nkDgDHATCod+vrsY+ZNJfbzyRy5xsQvwQfOMyK9cIY0p8CU8KosWDcfuH2
zsRwETaa1CglRm6eSrLLQiDGdaMoiC/4/JkI7vJOyhT3tQ0R7NXANqmTAHwulSutytXwq98lXvsa
eaWoRiwQy89QY23Cp6iqYBXfGDeyJjmKvPKHal3UwkljFp6vfKsLvAuLZnYfytIXh2sSOC3bIUU7
zRu96nuN/UTR5RPZo8Zdf1/L2mYcvyQqmCNhlA/hOtpo+3CLaf6NEGKN/X3XNOQSFBoqsSzXkBfv
mPV3t4AXwxhps2OkbabgybcQvc4NRuNSk6mJEckp+LUGDa20sV+RSHa7QPh8XnJhoOoCrAbwLrBV
yl2xFO5rqCdUH/zX6oQWQuJGK9zq7jvAa/95KgRoeu9LN70VZfBL1+5cNHft1Cyv5QJYR8fOp05g
fObhr+vuY1GAjqEs9mzGP1zCE0WSlfQAAjym6p2Z3/vh9+t//1LpHg+d3wK4w/OzQq1GtQ7R+wwf
OnSuwED9taNTovco/FQsiPL2B4A4gBeqGkCv+d1fHVVDsAdMGvrVKiJshX0vfcfWPOSDCOh3qWJI
zmVx/ioIASioUcU+Wrn9Uk1N5alpkyJTlSYnwhjjfpIA/NuUWvYo6X5yaxNr3CB9MX/+xRET7KVj
AoUN0/NLmWFaUatHQwNKpy/ZNruVobLi5qvESzeiELcUb86FcZfOUrpBIomqoZZkrJO9verX4Vbe
/k2DCaf7WynOMKvO1+KU1griWr0zbmJPQs3KvGdN+r+7ZufCuE8ZA6gojtoOa63tx9i8l6VgJH3J
U539/TxZZ11WwEsA3ckxb/d6nTupujGo6KYt2/5/T4zfECi0ug3KGErQtbJWXW3bHoZ9s6s3KUa3
BSa35DYYhBiAOmBvF8Pig6/nPRZUNdDmlqEnr6pHFlgy135VO1f1zB+ScNd+0fB+i+TnxJV8xFbl
WNhfiU6+JrDxf7NTtaCZzdJHkI8CCgjEYfAwZ/lqSMwslFo4+wQvgSQ+5pmoH7aQBQDHEl0hFVOy
KiCa5xJ87JvnQYLr2qyab+i/bVH7dRRXXzPW8b/gKMJ0loohLcanomBUjXt3yFYQ+vhfsHDkP0fd
fdr+UJNHgTkshH1Ygm6g0MMg5PnR81CSNK1KIUPekI3mTShqTS5D9k0wlSRClFi4TDNhnAfyh5zE
Uy9DWDm5qDOtfdnwAmxFXVdqyRA0ZgCaqoFFjscmqBWp8bOAgvk2Af0kOF9ibXNdwtKT0NawvK/i
XYS5fX7TMprijPidroDvcmC1SIU6Ie4tcgsLa+WStCLb8t/0AxYSmplcLkvThrjCeBCW6lhrVHGa
V4k6yUpSgGHshCdpU61Lt2jcRnIBxyvK2hbybRsUgKj12iAStfk3eo88hPQFJmQjWd7F+uCoabue
phaQ0CKAuSVRBLuJIIABiOMFaMuUkKHvJAmmj+eg/aGQRxPbOnVqidzh0pXGIjLw4vDORUeHS3Ly
KMRSCSI9fJOGZT6ARSavTe72aw3LyFR3UE0gjUDopT8kAP7EyABA7EEYxMuUpt4ifY9zpOt2pxxA
+Io0R7xOf3mGTAwoG4ARwxA/OVshPggih3CSj2OjOUr7lqNoYqf7Qj8JLsNl+CKyCXWQYgO2BeD8
c7eYNWnepZIm43EU3bG2WLBP39jSfPYsTC4u7zZkMb4ssGbZgKDmXHBuaEGTGsF0lEKnvFHdAdtO
GAG8I8/Zjb2v7vuDKJFfmILAdwL6NEohDJ+MV6/KfapOPSKm9lzfqCvWTkEv3VpNNXx/4MpbNjom
cGFfmKjzdHgulMtr6sqqpyJqETP9Vel1oPis7zUbgG+alzxmIEMaDEeq1xV1OjwvsBACiBzBd104
alw8TDdjjBXPJ95+tFDv40oHgTjVbiTgUIWxiDJ8YSYP1HtnIthPOAvZNoJpXCfgtPdvtXW/8Xcf
phM/6eLZmcv221wQZzamKZmxFiHMGfQgJeCtSiO3lJ+jIlvXEsH0362klI6dZYKrfgnpTOaC2SU9
01AhtVzaVqwcw8SstlYQ437EVq46amfWDilNLLFrRrwlcpbvANicY6+gNr7rTWDvAzr2rjUVI8qg
qu8oljS6pA8AKKX5rmkMTvquKyPZgCZI3Why37uAT7pvrGjYGHU4but8KLbX77rIJrirrvRK0gDU
EGt4JnGyuncM0YrmZY4wPzDu3VxAP6mtdfUYx09mpTuV/6h0L/+bFtzloqpFLTlC06mOTj6msXVT
lFZdhpWZFvyzYYiTMcB8pAqXmKpO/tC4hSu5BqrnDvJ6Vz6IHIboKvFvCFAljNjJwbkxlni6i5//
YYgvNyKGeIEJXKQ+lg4u4FxFYQO85UPewmBFjCEL6dX8+LjQpSbAlQCTAfhH0RLsMPH5AqzE2Mlc
yzU29i8bVAOYHhTWIC6T4blYzh0phWqCwwZnyIYVFQ8frXBrgJZWu2LdN0Jwxq9Azzl5xGcs7bL9
Jvb8mzsHQsGO2wxwDvImQODUvAyMGs9YKnzLD3Qle+Ve/jG+lLfG9+v2v1DagaJngtlBnHklrCPJ
UmSF8Eq79oZl/dQpV80Ne8ZEwuffsmmeSeO+pi2roa83cL6+JWNh7CeqA05JPmO5WtHm0FPFycPW
xQ8SOF+hmtz31AGEP7CYjiw9ps50w7CL6B5jAv+usbyQcM1OlQsyETpRsWbV4CDOIgBqwB1L8C3Y
NNeSb3/1AYH/jMNDasIXNu1xCIqJIjbr+ro6sXKZvys+WovRf7ujeMZu8dKrv+VxXrkCD5kPzCA8
qYChVe+AxtS6Clgo3P4BQUna1xsrdqZh8z+qyTnqAByIU8xewPomSXb2Or4vt23vBQwuNbtPb0Wj
SIvB57eavNtufMWgOWWWKn8f8+fcD9zKFsWGRS9zJoS79aptt0YF1j9Y5f+Rdl09cuPM9hcJUA6v
Sh0mZ1svwnh2Rzln/fp72L77rZpNDG0vYD8ZcDWpYuU6x9zp73NvRzdkwiK0h7sYcywe5xKZ385S
EYgAuka5YEeslL6etA5Ztxqsqpfeq16W2eirDj7wUmVfw8sDaSgXzJElFtiHwHgCaTyQ5KlXr4WV
mnYSUuT6A4UmOcceS+rGvmqPn5UKmmDQwnIp8RhbA4B52wilXnwqAUG1s2Y5iEPBb2rDzqfaM8TJ
aWrkBtXTlGX7NhevYwRVZYgUPQm06bvZjk6KNnKORRDO5bM+tmWiWGRgsRFpBBUwlUkYR9gPFYP1
DlDpWGSN/fpKe1jcHD1jXqpCngPtTyygFgJSS9cwBkFpVjuv89yK8Yoejub/BngRK7rZyiGH3riP
CNxh5TxCznxHrAG2c3eTAmgrOGpAW0Vu9vb1LTJVaXMuSpWqtQI/ppqJQav0ziS9KuofvEkUDglr
PZZMNeUUkGxOFEaLkrfaLAVS5BW6jcVEd9wXuYMtXm8OMi5bHqPdjWkCVPbxLEEDYirUkfqiXySr
F0jOHAKFnRAHp8hDXB008iAu9ggEXPLN+CT5JTdWZNynIskmWCOBpAFcXEp4KeACUsxbBNJT76pI
LzDi2Yp2fgXa5MomFIvhI7ehyRQKulQU5QBBCWN0rjTdKOSLHotikABRwy0PMEV+29vqs/ASPUeo
tggHLroeUXjqQWBm41+ZVPY1DmoSAnYSr2+w6wPhlDefCQLbin4+tzTBeBVnwqinnjZpO3VJK6I6
rB4BYC7trUcwUZvY1zvVh31Fc377XZxJpLyyFgtTVY2YWViSvyXlaHKrw7z7o/zvAPYqTZIKUqka
XkFRfpU4ykNzwHF28uN/OgvdzO/QYykVEQAvWvrSTKI9ydwxBeYHMlFSxKgx6TNSpxHDbsykHI0p
kiKFn8NpshE8Rfg83VPkczWeYfsB6EKqfISrUtcpjRfCslrqLF9BKU3MJJb/rkZbCEBJTHiROG6e
YfvPhFGqXstj3Y4ICgNM0Xxf1gbrqs5o3bTxd8zsdh5AVuej2sQip5PPirEhFygsyCcAiEIbMikt
1WpY6hU7QqBD+Ka4GKm+Uz4xneqH/IyJaUQ20si/b+w08AaHOs4TSPOTxpFaV/YSr7iZ7lU7uk8K
H0vALm9PiDGbBlu9EUp9xxLIPKmkVmKQX8fXXW5r2Cwji3rhX/MbwZFVc6d/L0/+vH3hTY7zTkx9
V2Fs2waYsmIgNh9Gd580nIoO8wPi6wFkA6ETGcU9v1JDjEF7jjgbV9pXtuKj+7hfd5hNB4Flwh0v
Jj+XtshbadQHVNV5AblvLQYNSGnMGPa/+N6Kd/ofDC0CNxoQ7KSzZcgXqL9xIhcGZmhE4Dt0jiqB
AjTntAOZR/lXAr2hGrVgkJDHEBNrcmuPyl9Ncz2VnSvJ3L0TluFC3xE1fF0GWyBdgQYyjza3E+Kf
2R+v5yflzexdtEOEGxN8B+p++lFLnLMxtQKTJVh/A0gkRjMpW1n2MZD3jHmCMzNsGYuUWHx3yj2B
Yy/5wL8sJScrCxrgvdCNpBHMorLPerFBQCmU9gAYG6e8L7wKVe7mwzR3s0eC5Y53RNb3U9C/I8uU
BO2bUvzeEvVWaWGeiTtYR9smBtp0J398dUK7xFQQ5t0PX3s5xlgXYr2NUEr/UdO3CnH6f6EYj7hC
wwnjEYPb3pJBK67tYvkggvYNl4cmF+Zqzl/3pA6V2q2QN/oEjqi7GX8k17Jf+cK9cc8dLmAp6lYa
lRioS5j1Rglp6k2EzRPLT45kfVqEXfklok5mGL0VSH3DuRfLNEuJ4uybdwMDeTDLplv0u1ZylvsG
FS0w1AJZvLdzp9JsEPl9/T2Ziru5XupzWlVZ1JYK4zkAVb1dAt3yvxbAVpiTeyWZAhZSqQ9YtQVq
PdV0mqaR3NQ1CoCcEowW2e1vQk975ghkxXzgyYA//ymQ+obAcBswmTpOgX5zor26i17IvgAgzrg1
AuI4aWewFUV9vXodkwgrZzAyZn5VqaK3rOY1EIw5ZSTWR0LjGiwMgJrQQGR0foUjwO+0WVSWQFL+
bjFjZSQ2585Yer+RQLuCdZ5EQTFxZ7NvfMzueiheQh+LekDBc+uddeCFlqyLQw/ekFHNAUklnUsV
WROJeYsxgCV/KrQnsfzeR9yxd5bpsNBrNUSC4nuxe2gK0VisVkk0TwEW+3qVI3I9Wg+KR7qNMRc7
jRXBwlmjnokqKpjJqM80N2KFVli8AMZSf5g8qQPYyryPrrXeznYAKn817Rzc014ERs636I6bFTMv
9V/5BrVE2kUGdhPjjLg8xe/s3J0eQbIIBG1jJwIlCRPokT9/52gOywltDk3DhSqmnMZY1p6CIrex
Dz7ewx/cNG58a932qKcQMir1jb+zxxiBNBWMLYIpXSbe72JYqurHpo6LBTGthM4ruOauCbAGyJM8
/ZFzRpF5yI0w8u+bqB2ElXo0dQgm0kWRbzCbEx60rE088Bcqql2pefyh6LVkV0oqO82ch4GRx4Iv
d0VzOymT5omAnHMBowtELgXm8Ahgk2VfIXKxtbFXXjorqo+zvpp7bW0LFxME6dU8KelezNTx2Auy
cOijNH6o0jW6Uqs09idzBh4ENk2PYRSVyMyl0jcioDJZeSr4Bqond2ll5N+MMrYcszWLw2yYij2P
VeIDRkZzpjXr7nVpsq6sEZFlsoyJW/alfjCsOEVwVrQHfY3RTsmL8Uop5Pp2GsrWbio9P2Cwq9sD
D0f8mHUtvQ5NszsUVV7uzCzX7D6aLE/uxORmiELhSqxxJ9LaNo7V1AQVNzP8asmzozxosyuhrXwo
cmP2mjUUDuWqim4XYytGsSL1OMZ5ultrLMRrbdW7U9hHTj+35q6dUsMx1Ga1jUVuvut9FIt2KS+D
nwnR6pVplHjRpFhvPYjR3QHrS57Wrki48kLe9eUaYeZJ7ewqKpHvgcPgyQBt9bUqJJodyl2+s2ZD
syW1FLxq1UEAqcmAMqtKLF8ZdXFd1+PgqhFAhDmKxrBYqggnCWpDWUXSTfnKbG3rvu3TFS9Y8lfM
R82r2+47V9jpV63ucNHMSH2F8l+ALoIHs1QDdAb0qqSSi3MojCjuEnnVUcd2XYSV1P4eaODJdfsq
Y0VTwYNW9qrk6bdNw3FsrOAAqQspKxMncNFAXIHxVWDfjFQ05s4bXi0/963HDry6mF+ad7/QCGIY
SZSxYTsMTMMY4Gg6f8pq0lnhUqCitmA7NLrK/eIFQF+h6CPxcRpsh6/hfuBvFbK+LBm/IQiehFaL
8g1i2xbGNCDvXz/yZ8NfCRDJXf1KFp/Shz/xBJgHQ2XUEg0MoNH5VjGnXTw13c/vqmNnoEePZicd
CZFC4j4M+56jueTn04okwctiAw5Di1hUOL/VXh/WMe4QN/8s3I97MprNZx3giaHscCiJqDsDwh4e
vT80u56AroKallcJZeqIhkCLBCcIH6jTrIDgGYYkQdVQ/jStV6sfALbHm6xhvT0kjP8TQp1lRbyl
LiLenjQpTjNWV1X7zVB8q1/ccTXsPuWu8DJ1cCORqu8KiyROaPSIABBDMbn2U7fsHEHZda7olyDa
lbXj1/aMEbeSnPh/R6TKu5mupNqQFqiVZPe9+CLnPNgMhoCzIIA6kZGLpaDJ4RzUYmIPwo08//X1
CVgTDmcSqCMscjoZcBdLID9Eb+11dNUBBMRRbmdnAgPa6/tt6k18QHTGlzqTSlmLFvDxTSLny2lb
S0UvB5wLhxnEs4U/XLX+12dkPKqtMJMKGzNF0vNkiEmYHB6zI5nmlLz8yM3kWa9KlNGbQr/7BLF4
biOMCF5Il7olSPGtsFtnD7c/p4pGpyxcmVBfArnC52KhM5QE8+f/yiWXvQnekHwWaVlEU4AgYPFk
L/cr0Ic68iE7dM9WgkHxyF3vv75T1gAQqvQod2lAU8Z0G2VCijivxplkhmCp/9YfjD1hbPxYb22Q
VKJ4UarciUumLxUx3gw3boKxj/ZsqYZUVNGrBbyYg6cltvkKvXHXxxJch8C7XfhOjflFNxKpm8XZ
J6Oe+iXoFlv+DI+ln93kT2QYoAVc6Kd5VTxFLm/EgVXZU7fnpJJu2BupKCN8z/RadGSnOIL7yZmP
wk7dJ/weCO+MRLs22pNHQto1bYmneATTjTPCbs4/sBCUOuGT5JEKs0mMtc3RH0ZCfnZISn8AA7QO
Zgn9mY6YWPF0Zxbtfo/u1bH0iqfwllf5Yh1za6opixMXQ5FPyFKCWNWPVqa+KlN9ry6ZyzkXWw6h
UsWoNeqz1McDtl2i6ZVFIhNzpzo1YFbtXrRXYNm+Sg/KUXRjL66cYf7tNShMyOsgW5dNFdaOLgej
bpuHsaivgVRU9hDnjmEg9+Jy+7I+20YMjTQgT1GRYv4VLlZZYWau6uyl14CAWrxV6U5bXsLwINS3
6XS/qH8LQO/l3C7L1G3FU8EtEARkc2rRa0k+k8SZOxe9pb/N5xFDh8Lkjrcm2pJvvKEN1nz59m5P
D3bzRJK0E0IzgVR1F9/PgJ5DEC942PC3+3djdhsYAd4q4Ml+XgSc/37PkzHcyDSx6a4PeYTuyK4B
ZvxBcUtsNPu623qjndgiNjC1PYZ1gK0T2uNtv0Mu/VY/hI8aT6N5d07+ffNLKqvSsyEOEdnf1ddI
aN3lZd2jLWTnpC+bufyBfp5EyjZ0naGIkZbj7BUGrsLBhRvinIr5TA30TjBbgcdKb27FpTJEnWIu
wbre6/Pz1O5l6ZGjrIw6LTDBUJKSSSp2MdbVSqHUzxVqjibqtODA9kIXBJDLh+rLe5FXcGR6jY00
GtoZrJ7ZPJsDKY5JPkmJLMMGhJUCyAJxb7lS6v2342nUW2y6ojYFFQIJpgCBQAZk1k4kjQuXx1rO
PRzliFUA2/fiKBJZoytgkyvx0N31q4MC8hxew5URL26/G91vjeN2Nlo9JfEitn8AL5scyB3y8EOY
KmiiYYC/xuViU9EMSR1rUA9L/Zjy3M6sF33l6SC5mAszghFUVBDJEBMN9oMR90GQDBLBkIKLm/uY
IsoIOOguP2qprfOUgvl08apOO0Bkwe/cWMy9jBBtyRbUO4QBbUnJXW2gOIv2x+x010iZ/+bWeJj3
uBFJ2SfDjCpNTCxgJUE36vviuGJKy/CM3TXmpLxPzKHvOZrPkohJCrA5aSYQ1eh2RVXFvSy26Pgo
d8vnfK06qGO9Jdg0LYCH4yzXBG1G5YxxMGUC4UYnLCnmRS/USsx6jCQMvpZNOTtGrT/0RYJFUGt6
4pyO5eKRJP9PEnWfZt3U/VIiqVWeBm96LTF6lqHR21W2cZQB4f4nxYitPHLyjX+p01qIJgM1D31S
3VoGmHksLt+NsuLcIKsegTqcAah9TUIRh4oAc7OpljiXliCsPuXlURqOtfU8D2jWlW9hwkPLYT2E
jTR6WmrKkjIEt+MamC/w3+FuusVuOgLBtD1xs+feYNpJyU+SWA9+K5eyyuGYNKYKRm5sLMSj3R8I
3HF5dfp46NHfczcySBWHNjBbeZRlNupwTCPSvia0X5LqKAjJyNBN4vRepDooqKN+pYd8KHzGwpgq
KyaeH9JqNHip0kgJSl401Sc8QgwHEBDb9sQ5mvLzeuaVqmQ+GKOnCoaXzxVUKEpJnTQ0R1CgPzk6
AvNSezChnnAQOMUKZrAJDUXXh1TIZTqByJTcGDCThirCQfG1/XxY9ylAepzyXTmN7gLfqfmD4AGw
iYCSQhtRIvsK1BGVGEF1LYox1k0mz/CjY3kFVlrgR5OWGk/apSlDyRYg2TBk6CPiRZ7fpzljqgM8
hQ2qZm+4WiceWtfg8muwpGgnsj1LwbQ1XSJukl7tlmqsgwWLcOl8DdIwO+M9c4YQHauuOpqh6Gpg
UPf8KEISCWKfq2kwimq2a8wMqDyCLtr1HK2/b1EI6ZcMfANstWMmhnKt2Zy2xVCHaTC1uVOGQVIc
l3ix1cy0K0xQzPGd2D+CTMY29Q59MBHbf5VvSi8c93D5GvAzAGcjI7kliKKUgVkTPelDLLIFyxFr
9aoXHcWn1ZF92RWvSoebe5EbPLcvALtFcQuFfmAEXawTr4aFLbZkPa0TTzkGodW/QYMNCH7rZphO
/VfSwAenIT8NYRSczmVTFWwjjfVxLPQWkYUKgCcM3pFms3rXvq4ojADtzP36bi99BuSp2A3Azjna
G/QrDHMUmifRaINYuW/Mv7thcr4WwKjaYf8bE3EAKjbBqESX0Oa6KHtpVmJ08DFgC5TUCoS8/uk6
H7oD9iCD/IXXrGGcygAJJYbK8ULUi0H6Iuv1UdS1OMiim1wFOL3MQ61gSwDmvnJaqqAncDBngW2L
XIoDrUrdoVScQXzkXBxDDXGIf0VQbk4pkkQ1y6QPjKf6OVpcUDKRGgDAXj/lb+nj/N7ct05/M6B0
fuCIvvSwFjawkdqZoLY2LkhYjCoakiUpyDdLn7PCrlXUWhOnOoB967ZASXl4W/8ub3if7dIRIW1A
4gqROrCfLxyRCVodK5WKnrQuFadvQQ7ROVJvY3rSAj/SNyG3x5fc4RXqLgcfiFxseQAxSwJ3Oe3Y
5ySuq7XRR8jFwjVkhoflzoKzxUABL5K/0BxKFtX9MOoxLaMKY2HK3Wnf4W4BjqFhWzezV7nLXkNz
2EZPn/NFL0woJZWKRMNK7vQm71CwP5LCDsEpJuNipJiCaivvzV/E8+fSVKr9Uc7qkKMPOGDNa3Ks
j1OmfhCfyG6wB8B/7ubMRfoMeQDgAQa+hdEkVCXPfWJRDHovt5BHAhgywi/tCLIUNwtj3eJWDvUk
pbmWGmGFnJ/1B8lOAVxUe9aucqMnnmm+rECcTmUBgwdreniHlKePRiWKUwlaOfqju3ilO78ZHuqO
RxTlXe5ADvts/0qj9HIosqlONXNEFN+SgvyeDBSaGHEiDSRePMb+YP8Ko9RRraxpEGsIA2XXMTm2
mCGWPH4czRFDt+FAuG6k6Qytn33z+A9piMztbTPtFtJyBP+YK4fNpI6zYqW4r0NzCIrP+hqjOMfU
VQ/GjX63grAHg3FPPEt5EQRidVPCHLYBSCO4N4sYmU0Cm5ullClpDN8ZvofTQdX35sTJXRnqBxmo
NcBvk1VF2nF35RhXs7q2eFTEbYNoCVUcjCWTxrYe8knOLvwdORNov2QNwzqXSEKxHptKrGUjwFYH
L1sdA6lI6uZvs4huOsI9F6AqtvRXCjgl92vreGmSIdmQCCSkAbgauvBd9SZq/O2Mkxads+SlG6n9
fxRBfTC1ECpJSYASVjeSW6FIOlbvf3AIQJxZCqI4xMlUrC5p3YhFV7MP6vhHNz9l4fPX///lW8Il
YZoI2I8Ya8J40bnKCXEzpIqElnahVXaKoMCMpbsiTzyl7uyiVtxaj/erUHIujq2GG7mUzZ31STCG
ThsxLTB4yb4BxXd0WDDKRIDDeXaJKU0GWhxKNogfL2peWmQKVjcoKWoLpewaMqGDAJtHvtjGbuqw
v8RDzmDEHignbCRSmhEPmFsrdLWAKSSpPuGCzNBbIuMCvPVr1guTRYCDIrRDu45+0W0X1nIfykXQ
LMndmqn+POXvS6y/hVp3iGaL07C/iCLxoLfiqC/X9eqolRVOlkighl3/0pfalgFOpGeT/bVusj+b
JGNzFQkGmiuUAU4Ail0vdVXCMdfXq/tzM0W8Lw7CMT7+dhWdnAsGCiYDl4g84vwl1JhyrLRo6YJs
/jFLxW7VgAaCEVPOmciHP0tDiRikvPAqKDkB8exczJiEHVDrxCKYB7vzQBBAhlbGN1kBVL+1OKsH
jLXvvEkAlmPZCqW0Ua5zUJfFZRcMgBA3w8qpCtHLi8evz3ZRF6WORt1gY1h50iLJCNRm2atWZHnW
it5msb7IxuoO09phepCn/bz7pFLrqlWFCEU9JRhVy1GQUFc8gDq2BJQqULAzEJBSJnKYwQZSAk4b
NFCRt/QoZzX+1xfHelLApMMEGP53MqJ9rhNiHpVjNaISsmIYpc6fQSfrVZVkDyKPMIYlCS0pCwM3
ML4YKD2XNBXTNGZCmQXgbQJgwk5fges03WkhLx9iGaWtIMpKpGGmV307Z4FV2mAEdJrHZkT9Pzw0
rnSMvqNQV9/2TvOU31S8ZS9yBvqFoeBJQOp+rgSenzEBS41SjyfTm+ytH2AhFBxQm+bOdIiPucT5
diztIJUWFEMwLXFR8KzmWBMrCTcamk+RoNua9fm1crDe7lYA+aSboHAMBSNeDQmeRHgpksGZjVvE
jjxTe5nboYegYMkEXNH4Q7exi0ZelkiGWcLozmIT+hCtcqd73W4OJ/bb79mPr4/FvDdU/7BUjujj
Ypm4S4ewaVO1DczysxkeSh6C5eU8IqwRKS/+I4D8gM29SVZbRPjbB/M3SfHUhxG7htlVtat/hGCe
+QZY8OFatkUQDHDDDaYGAktPAyAKqXxQ73nqqmXR9XUGK1MP3s1qV+7z2xYpF7+sydSOjSgqv4sr
fVYWxZqCpvPH4bMdro3529dfipEHEcon3CWCRLRj6YkgdU7TZMmmAQHGXt9pPimbVpOdh4CwKA7V
X/PNhBieI5R1h5qI9AtRKWPgvjeztROkcQCENfH8ElqxoU92UhP/99dDoSpbWdQlZsWYVuhcDIH1
RGTVAMXNsFuouou/QOoI6m5xb87XPEVhfTxSREVzAYMjKl2IL1O1AA6RpQZFed/knlZ9LNru63tk
PbOtCOoVJGbbJ4O8zO+6gS3v9AOU3s7XEniHIP++eWdKuJZjIUnzexkL9/1qhnbdAeowg9ni6ATz
LCgFEUJGODA6V+mlahnldB4CQf+hgiJ7yr//9lHw3yMRQkceUmhPX+lyNU99nwVRcejB3hZfiS3P
OzEM7ZkM+fy65G7o9WlZx2BobfVI0AXgoBInOSzgtkH2M1zxtOyy+4D9we2xqJAzUbNM7hdZD/TM
biYX04QeQWoXm3103+A9DXwgVd4pKbWLVXEVYz3PQYVNXtS0YPB0vUXzWHS1FxGDdSEvoyRvlPL6
Z4ek1bAdwCmgjXmARRl7ShW701UbE9vAa34frA85Ur2vlYWV4p1JpB3zGPZmbE4ZspPuBBG+7pJ7
UlgDCvXvv7EzUZRDScWp7qJmyoO+O8SZ5Gr5hxX+/mor0RNwXaJLBjLcC7e1DKgZJWFJsuTuNduT
6Zf1dnVI97a/+QUOeqaSbORRZlcpWxngRAidADyAxY7eB2qPS3Ai7JiQ0KW5m/OrQuzPtpFKJZUY
AOsWawFofHowMYc976XdCsrvFOumvNzkskt2fqN0xTzHOsQyJUUaZKBQthMQz7mZFz2kva10tgjc
DdkunhqRzynIMMoYZBLxB+0ymDIqzp/BYWPV/XwSXA7O9EmK9amvAeIaICZ3c24vB2wD3fDcNsNE
Qy4ALnWsjclAij63blGpDXJRlElQJTfhVDitkbp/8uzQ2ESFFPtaF71NozMrHVuGCZDlHXD6Aegp
fjOffq0DwTadG2HUG5dQADblMk1PExvtM6wJpvhAcWE3z80dcJg575ytMIYKbhR4IfQJKStWrCUK
FPKUksPFIeJw7MLuxO9Y83sc0bOGlpIdDN5XY2rLRip1yjQlu11RkwYVmBjn5Uexvk3cIIs4tgsD
je3JU7f4EgFVxJ5OZa3o3k7HEa4ODOOCE+7Xz59wEdybJL+ZFocEFHdI+hEXi32dhrrsbDVmkCJw
3Bl+EyQPglPvdVt4SO7Nq/amguvjGepL/Yfp1FXAngGEg7QOzvUfWN79KAx1hImUQxRiaLbiLcMx
imLnIijXGmHlSahmWfgOCPYVswTAHvMEoDzegT9nP3Gjh8t7RMtWQrsdBTjG2ITQ6ULRClMdROmh
AlNbmIjAqHZBZPL7uo8kA5BxZDqKbEdSTs7S1C5T5jXGWxvd5jZ2SuzdWY9kN145Kl71ZN3/fosA
ItHsJ1yEGJigA/ARgwB1n2dDoJWip0fdER1HzmYfw4QQGViNRJkdA5e0KTZNYcLqv5gEyw6V7kdj
XzlGZMvPOeDPx110h0LM1xZSJhd1rvqnbA2JPNgbMP5FeTjJ0sJojtIhMO4Iv1K3i4HpUN0A8wZr
Mb037qOH6TtWDl6XawLw1u7KnXVt3kSxA9fPi3cvnz35MQbqTTg6fg9l0UpNiBU5M2M4eRQWZK/Z
iYYXXa+AO8SG7VNTe1+fnvk+8EIkUUHHH56PUqMQe/dyVIQxlp5WP9kTwOPQb65DwB38Qk+c9eAR
L2EhCCkDwPOpB98tSRfJgMsncEajS8AzyifAtvSAUZmAsAAkiV8YqCD/Kf2Bt0IpEzApsznnSpZj
rrzugNALJ/F3ifgCPHWvlStfWfcSD3/w0kXgRW7OSX1GfU7jKU2iPOikXWo9C/3jqnIaC0QtvzoV
5YXEEWFuXyckMCPT8snN4mNl+eq3p4TJ7NfmJJR+rLECAMIYoVGz7qPaz6TITqO//kQJN0Ko0DZq
K9ABGGES6C/KR7grvPTJ8mrTAZk71rZ4gIBsnd+Io158vxhCJ3Zjih0fdBSyfXTEJpWtLSdyn1+I
3C9GZrd3CNIRahIkbcYsbhrE0JMjOtFVdkx2v9bbYj4vrMABDw3kKUBfOPenUqcWa1V0WYANJlte
vlUqZ9uNZSsxfg+XjWgSTFmUNiBPbdVeNeLATGZbr15Q5gLbx2MEqNQ+5qke8zQbYZRWFFmR6Z2U
JkEUSY4S5m5nfecoHk8EdWFd2Rr62FVpUBguAMPNXe1XO2xNgLYnt4vYzVebQFIqHLmn2svF4/33
aHSmU03ZmE9p358CZeFORDOr9whaMPE4+p2FocB5Fx917PTq/h9mk3jXm19ApTxqMZMaNi63R6GX
BM6RJyJ+eE9fyWjDtM+483RMm7iRSJVyQi1ugQqCiLb1jSfi3JzuEWR7j21kt6CNd9O9fCWkLve1
X5ZGz09K+RzwyI5DNkFnsUX41wAqlemjOJw6527xg6NPTFezOSPRt011z9LwONbq5L51FGI7p5cc
QoU2XZPw2Upt7ul4EilPUxpjWWhF0+N0RuuC9AqlXz8B1daw+vk+tROfN9hG3sRXuks5HlVqWjWa
UPbTk2oX5pazDJktNrVtFuCijhp7mT+NMPY4V8uKjLYKS5meUQckUCUhUAEw81EEuCkSlWf9DgPQ
e6zZcx4o20VsPiRle3Swtc9taSH9wpJde58hGTIc64GwUYWPvOyLlTQQGlYsOWBeHnHRudaUc1Fl
pZ7haFWhe3FefhtT6SCJ3VGvR44FZ1g8kmuZoL7C7BQ6Zeey1G4cmp7M7GbdDzV9zcZvv/+dIIDQ
XQG0Ur8cdVaGouxmCCDfCfjZPkqnB/2OwKkA9pZzGkazBZMBG2mUUTGK1FhLDUO6vbkDGxqpFwGZ
bGjc2alG23htAVVZvHGOyLAoZ0Ipi5ItiTmnA7Y2yF6yha2Nzm/fT0jW/OYY431jh1VEtqVirAkg
DOffq43lsRxW2Gn1BkBo2uCApMADOrj1nrUuoV+ByeTleawkDGgaokmCdPQ56bxcL7TaKgUU4swX
+HfX2Eu2Ptn9UfxGBvCTJ+4uIeNxnwmk7KaWJlNdTahSgRrEV7FlOl+V+39wSbjTxzxp1BsQOjSY
VgAGYEE4eax94RFMCCCXrVwCNMq9TEb0B3AmrPUBaxdQrvQEq9Rb+axJUFFiSshaUbsvDrLb3vB8
AfnZlGE+E0TZrK5HFG2NEBT210Mz2EkOyMg/GKLGeMjmOJRCjn21zkKudFD+FZ9KvCH8TSSBW99b
/son61OB5lABgAtwmC92uZHlgDBqzMlTK59BL567gifedchPlZeEj3TIFIeCioaaIomi6ZddghgA
fN/9OwGFLbzkSBbqjAdCyhq5XOPFets4mWiJYE0ljf3zt9007QzaPkhrJM3rq4dWvh+wY6RhVzhS
bjW4Vkn7LqFBI6RXnVR7ffn4tSUj3+pCYzY/gFzHJlzRdUwdLV2C5J/kkOBbXHzrKO7j3ddiWD4H
DUiLYDTjM+rUrQpyboF1zSoBlPOpqYkjAxjtawmMSjC0EgwKYDVFUexiqi+NImuYEjPCIp1+LPbV
kXTds5u+QDkMXEOKV+8w1oql06/lMk+GfYnT7A5x3ucXmPZZqsohntxY3VTzk9nwXA1PAPWmVTDF
AEARAggUc7LP/fGtB8rnhB5ofKv6gJ9YjlyLxRaKDRRSCsYIA2Uf4YtmIPjh0YU3o9sXpCgG9GCs
EE0orCuO1th/QFdt4QOi7vWPTCqq1AFrALLRKAsKIT+YRr1Ly/nw9cdi9LIgA/s8gEGEEmJ78Pxr
ofMjtmWGc0l3NVg24qdyn4Fgg+xa8kI65hX+K4qGTG26qDQb1E6CrL/OQA85jgHnMORtXrzdjQTK
eNRDOijAuoXqAfqc8JRkN+tj56p+4UdPvC14Vjy8vTqDshTxAvssapCWHorH0lXe+h/69ey0r5Kn
vo28QXGmJ9ucjTIYVluZrTVA6zHtYvfye259KzVeHsNTB4N8w431K7S8EIoVUjC7MLtko3J+BAOm
5qhX5c1/lkY9KmGpBqMhNwh0C3yv4sG4zYBvAcBeftDI1A1sbuI1Ya7vYnM6S2K0zEhCER/I+AIm
qq4Ihm1rIxzmqjpbNzbSqKcrtNJURRFOhnVNjGgAEFlCSABUhufSkxGpPnM0n+U2VWDhiyBlQHhK
D9+pUhQPsxyTDIMsqpWA/gYFIpbu7e4a0J69zStEEStOPzWCkq2h6IXJao36dCBamxV9SqtgsnJX
z19r42HURafKH3s0rf7kdGCRRrBvYuiUdpZLEYaVjgrld2LxCTI96l87HQsnxIf9wrgLK5lRsZkK
8FLAhwCr9fwV9LFQlbHeRRi9/8lmELqAFcZa8cKNA2SWXgJrnKyFarqOHtK5rLVTAbcbIeARWq/1
wdl6rB70nYjN9xzLsImT3iYAP3RMsK99+39uoD/o3mrK9jdQ2lpmGGvX064L2mi1xwnlbEu0dZ0X
GVxyo8Chocuhg93MMKUL0G4TyOqCRKwLKJ1ib7R2go1UI7ItbK/NXvc8t8CwxpQjtljxLnc8nWVG
RBv5tAdSB1Hp86HCK/kAJ8Y3CZjhK0Yn3LF1Zqd4JqjdcWbPvPFvpjXYyqX80mBFi6UVsAa9mzVo
uHZAU00/B1d0wyv+0iPLz26lUX5pWHQsHsTEqtZXSXVdN++c58hyRSf2DSwBnzg/zlVWmOMQpRTi
ijJ7cUKyjg6Qx134LLwC8A2kYKQxl79MXP1hGZ2tYCpYEcfJrE0scb+vM9TGXT4J/FLqq9/zxUlN
R/0AqX2L2vTTHyx4Es3FdtPPI9PF6byy2mZKcKf5tf5JIJ+ymwGQT6HdP/xCS5BpEzbSKH0BIu6c
GioueIJBxaBDh9k38aDsjGOP3SYu5yNPHKUwsTxE5oCtvqB4NT9Vb95/qDbme9L9L21SsVzV9iqp
QCYaJ2UcyzTGqCxq/JgT3/VvBOM1v51vsXTMZYHnaKtKhTTrWDUArsWjj+fJHlPdWfsAjQaH8yiY
rw4QpJqOAiJmNyg7bhh5oq6gQQA03erPbv6BGsCtcoM9Ktf0gbP4N2/khlnnI6Cn/0ikrPaUWOuC
3cEMbeoewPCnPg1Io4tdgYo3XiAax/yNeN4xKddoqFWHlhqOWbt1ZRM+4Nw1DNtAsyImjaEaRYE/
PCn4a2VEboCzpVSmqLu2WeOSNOS1b9Nj6lZYOJUerAdyzMwVvnPTPVaBiux+/CORUhqpDKu8ik9V
gPCoYGIrO5DM8hfOxrRpG0mU3giS2PQNQPiBJDt54nss2dUtmFt80+1to3Yw04vxJr/PvNyRH7/W
WaIgdAy3PSSlQGY75GmpjGVQtaYLgAUnA6sybCwKKy9fS2JqDXjRwK2FeAqzDuceI5JmIZWLsAww
zWePxbfI5E12M+uzKK4jSMT0lHQBTWEKhhEO2kCmRPrYjfaEvrnK4RNA/4spEWDjcm6PmSttJVLX
F0tlvggmJI5+9qjgk6mHvsU6KIH35gM1MK9wcz7q4a1RG/cpiSGiV333f6RdV3PcOLP9RaxiDq8k
ZzhJyZItjV5YIwfmnPnr74H0rc3B4A603tXLVqlKbYCNRqP79Dmza60le95HN+pj+GWCtk96w+OQ
Jt/kwjsWBqkySxrXrVY2SEyL8lcxHFvzpWier7sF96NRF/qUDp0KmrD2pOouoZ+I1+2z9VWp7cn9
6B1wQwnzrvuzKlp8R52j3i8mXK0+iDAJBXcAJdrQ1jx13XsRuKLd/7ZEi7rL46gLeoEYTH5V35rb
8jFAWdMNUzBetE4BOqiKj90lf/PKp7OoCx1duknIyRWr2d0KPWVn3peoYyqrhM/4zQwiiw2lYrPZ
WRgpC/Gu7nbxU36f7DuUwkLb/5HuG1d/iV7SxE5BMrznMe1w/JOmOmgrJdEU8nBq68q1fCjcycZK
Fmab8wFZBw+VHLD0oSSN8V5qgVMYVXPt42kNrghPdqbXaGW6jVt/820TEpKRyy1wsnx0aZH8ixZF
mFLPzRmNH1KqqMEaMW+M1byDkDlmO/iAYd7yqNCczpiybMuqeQ2FXZZ868Z7zv7xVkOFSbUJgyaN
4IzpYZZtQuiGSW872aa3wxMfyEQiBu36qKmj14pRSqL+Qe3d3IO4osPX+iBMjbwBBCI1V4SQ5XxL
M9QJM0YjwyByFb7q02xb5kPVW3aTSjzfY+7dYjWU74WqVGuij2zrH15bIvikvktIRGsusy3TFRbW
KL+b9TGrygInqmxWOtjcnASAAsvRO3RWR0ddT4+fmJzjGaX8r6qVuegtLNH8iu74L0LxKaz8dTmR
LoXXeqnHQ93wXIRyyNIyCtUUsEzQooP8pYV+yl8Jm6DYARVOABhQtQLujLrb4knsOmPCeCoZYwvj
pym4FYae5yHs7fvHCqSKz/09j+pkADg2eK2/Bxlg6hpojkKMZqkGhgxItdGHCtrN3xzp30tD3//c
aGomYZL3Acm1ipO1nvezV34jxalwlTs8CmRm9QQpHR5VYDuCYhO1kXpeR34QYonNqjcxcaMgs6sz
W5JAJ43Cvlu8XV8e82yDKgWwf/xICmUv7P2pTQPYG5TdqNwJ2tqKvl03wUx8wOGGawW4eKAYKK8f
RiXRBc0IXtUHqwGYZn5OHP1gCAeIOUxusba2PbeGQYIFHRqXNim/T2VJMIQxN1GFEu4GzJlvkpte
dBS0+d8zEd3gTp0xRqhR2Vysk8pa/a5XUjDuBa/Tw7ie4C06iEzmN3MbeBYqbTtjN3qJW4A1yLm+
w6xDbmgY2nhn4sBXPHdRzKr2slAI0Wt+CDZEpZg0Fj5RUmRu6sIOFTPVpG0tyQ/i1/xFeCy+aG9i
D1L86W5QwEMJ9i8TehWr60tjPvyXa6Ocp5mDuTFCQIOr0IF+pIsjH/2sNGf6jjE0QNT5kHjiGheu
A/12ESxC4IOl2wuS3CeBgRnn13io1r7waFTPkSjuao2XLLAyV1At/TZELsRF6iP0fjiZs47RrF2J
MWDM1pUr825ciU+fkCdj3a5LY5SPCFOVVlloRK9h7dbb/D0zSfejY6H4bLdcAVNmIFvao3zFqJNk
MjWMZpHbnJQu542wIoqRshvuuGMTrJthaY32EkOD5l+FE5CiNkSU1uWjvFXRD/LtzJ32qTP/uO6X
5A9ecxIqvgRBhePu68lr31d2XbUOZO4dgLU4J5tnhgopytTlTZ2a0WtXxWAe+abr30Xz4fpS2PF5
4YcXj98sUgNLA2p8h5p95JSKDXkPCItirBSiMJjK4JJcMs4YeI8x3aZDDoXQuJy7PliRGozWRsVr
5fuOBpaECl275kfAhXoxNvDMEHXGKjUvp1DIcPe81pHd9ra1Th6sVb4JwFWPiv763UHeZt4ACMMh
z+xSx03qg6xQdBAUJ1H6SpQjqxwUGtc/HM8G+f0iflhCHufq0BavEPe98ctuY7aze90E6xifrYM6
WIlV+bVYpyQpFyEqALJHt9/MXgc887CxNhxrjAvmzBp1qtIhmeKwyANcMJoNHA8G740vZPZLgzpR
7imcCMzbQOp0+VEipJOswjnqb1qgA1bDxSXxTFBnq9Ms4FMnLQDk5IPDvBeczDFWVgkldc3J7pCy
Jm/Xt5FtEwEHVGCYIqOfhQVKk6VQoIMcaJI9YGAHBUSOX7DP7x8T1LGSzTCvgDQsALvdBIliz7e6
GtpzW3LiH+v6h0f8MUSdo1gOszEaULbVHv0a5ATvVHSC07jFE0iRIOy2HmyusBvTDSVMOeIpI8sA
rp0frFFqh6YaZjzTbrpvfoAOWHYTvvmmRybQEzf+KU+c/WSv849JWrZAbkCajtFRcs5MDSpDBkiv
MY4BFIVkwlM+1ZwiH4m6wzA3/XuZChWEa30u5LyKA2B6kBG4zdckWbV2diCkap3m8foMzFAMRmMg
HkEYdwE0mLLKjLvYF45peIrGrTbldhr9uO76rDo11vTHCHXe+m7wE9GckIPvPoZ5/I22I+XVT4x1
MfK3M1uUm1RF1sVtHyJaHd6REx6R61B2EnAavFcoiUSXn+qfZQEveu6RmhAkWjDiSI9l4HTT0xDG
Ngga7Wj+VfbcQ3f9S1n07Sw2VVVUOqwNju4NlUPGUNUSwIzmoDkoq25bhw8OYV81vz8dINjna8w6
SyxaGVaJgC6hQQGjxiOGX+/Bt+0JT//JUcDwdm6tM4KoVMiOEqSvThrrudOAMYkwrJZcFgaV8/3I
7xdX9dyG//t+g9O67ZY01QVgpECq5YYbDLCsubV/dgz74zHUxV0BJBuLFpxTs4f3snj1leTfyRMJ
JvkNV5eSZ4+6ustSL0U1iwI0iFCGf58nQ+nz8AFIhAwW5+rmegt1d7dDKjVV6zcobE1gDM3X/ZsF
YIu2K9blDRdyxjzqUEMANBwkwBCNOv9+dZJrlTENH7XJ8h6FtP28QxflRuCTWjB3cmGLPgcCGFBi
HXEytuzgtt32j5XTv5UbAyqjrr4J+Kh3nkXy+4V3JpEQxb0Pi80vi3Cu7PxtC3Hw2anuxc9IXzIv
HtQJIScKGkeFLnIpWShqUV62J/2mqpx2S0ipIyeFtIOH19qGNxfBmrYEKPy3PRoKpamVApVGUzgi
TQ6drIGs3xhCUA/D9ccvxk0HGNZ80/8SehdslV8yUpDiKkCw9/jPv4HyIDwH9MjoA3Ix1dtsVX01
Y1sebOlWvwv34YMeO3/3Blksm3IkoxgwxzGNwasiHvL6S9uqNieI8hZFOU6jKBnaUviQrZv29nxI
38EKvZP0gEWhxcgfpuG4Do3ZNaqom6uGrOmfsHaTeL1DyOeBTfrCWR/PGhVE0w6QFGOuiLXehQAl
wna4Jrx6MrRPeEUMRhXvzEupCGrFoCnpJhiLqu9BHDpTfhu3z2H1WPWSDVodZ5w4ZBvMe37hIFQM
lYN+TITZEo7SdN+lKzLb76d/UT8/WxaVkUFkpsWIGUInkdFI8ehZR1A5Ck+m7SOZXvMOOzuTXiyK
yspMwObAQItFmSlG090EA17hWr4fv1Spg1x6RoMs52qtsPPOP1Zpkn19GhBDE0E4hlvCskSEAwhZ
SOkM/I43xyvpAmWhoqAeDVjh+DIC/Vw52Q0hHmsgyihsuUNKPGvk94vLITRDYyomBK5mFd7399mr
dRtBgVVytK9FbvOAGMxEd7GPVESJWiFq5mmOXyND2I9Kv42bL2qvO0UTgK6Y4/8sjO7SN00qLdOm
ONGDuA4IVvWEzhWIYtHA34L+yCm+qgIw5f46iuwoc7otwVrynJX4/kVav1gtFV9CTWpmtUWSVoEc
XEx+4fXitIPXzgAOCdMu6tXtf4toJhVkatG3wFwrBoRPsVsFG6AtV8N943bI7D/RMeBEGJOKMIKR
p0UEXjdkoa68k9aKO28sTFJXroJXWeL6X3i9EJ5FKtyIUxEmo4DDUY+InTtR/S7E3/7jJtIhphSV
OGtxCYVb0OSCtwEa2uaPGsp0GRFg52IkmK+HP25C43h8I9Eiv34/gr43/kjdGuAd1O4rbRU48arb
jKX9NxQ2y7NBY3maRlLQQGvAcdQq6yFp7/ShcntT4Hkk8bgrZ4DG78ytWQGMguRMCG1xspU1yXfH
5/cRZx0hG6jHeFX+THWHV5BgvyEW+0oFm1GKAzSZceMOjvIifsxVKzcf6Ef1Ew1CZihVNUz6Y+aS
ICrOQ2kppXJtVW0AcY8JzSyJqGh78lbzCK0AL51gr+6PNVoyfBZqcKYoCG79Or6XGzvObfVJuBlc
PQdcdthoPFZsppsuDFIpbi0laaljvuMV1HUOoDZ2pfJQ8UxnAY0hhAwxi4PxpvMd7GtxyAqji1+7
EhTA3+e2WPkQLgVkyeGccfLtL9xyYYmKI7MFrEOFvvVR9FAZLp/ABwmkAdiNM/eDgo8XuNi792dp
lHMY4PBAOQLOUTajXfVeN/8FiAy79tsCnaMESppD5hCTPkqE75/PtlpiKT5vAoSzEDo9SSF2EQ2h
huqRcpz63g4NzeZ8HOZzfLESKiepIf8Ivb60PU07ZV2CNmcGKSnBvpYO9xgxM5KFLSpI4NEPEXby
Xdr1vEZhYz3up8GZKsgrg+tEW3WutTP34SqaDri2OQvleCGdoMwlVB9z5D6IUJhQxGidJIKev7WD
ewKQS1Uunwzv41EZSTXUg9wb6MAEINBM5xtd23CWxPt2VAbSNLOpxQn2U3sstZX6FaN7hpNtRaD5
/7qasvh8VMTQhCIJEoukeJVbfPuo05atDf63AKRf68wdNrzaFDMFWZikQgd4jo2pIx8NU2FONXfu
DIojJYzc6zvJc0wqYChaY0RoVMSvyhxvBvGunlt3Kp5adIr1wuJ5IjlSV+IhnYOUxVgmwqQKRzJ0
Od1imAzqeYYneJoj7rkZD8dJ6ORDkeLMnwJE3wo3pe9hjuXNPBieshKfuYNyvJWR3y8eOEZiDkEi
5s1J9OQdQaACUAaiftElUqN/FeVRNdB1ALwkhYbqSMKYqdBML8Gzep9E35uBV2hiesXCADngi9WY
farVUYWG7awcerNciybaZkloT6Z4KAUeCTbT1RfWqHChSnOeAMSGypr05Kf7wjrVFYfih7jxheMt
TFDxAs+VOYZmGdpG2+K28dB93kEBmisLxU6XFnaoQDHJUxdINYhiP6aKkxVoYUBBQwQwIWu4vX52
udaoGNH1nWxMOnKlwcm3/6ssuene8MzPKDYwj5OuawZ6qUAd0CSfSqEqkxH+7w1P7ssPwhtyX3JX
dnmDALkI4laiCgAJDDpF6yLQcBj53BzFh/jJ/FXsiq/i4MiP/mOETg6QRjGfdo1p00AtDgcLbOwy
5YaFIJhFXgQmahSxbJNXLai7ydU8uZAvdYFg8biDhJcHDeu0dDKjTYj0aGWqrOq1FHRd1qvR2eET
ehAY7vNd8yDfE8JrfZ0+zCtS4OK9Wi5TYBP6OUTQF43pS5WvLtSABS9m/RVyi2sNCLUYMljGvpJO
HBclLnh+8CCsLWJ+GawqmPGjXyujJLRjUcOQ/lADnnYYwARF6NjF+xlahPkpbMCKLu8DV9tKnONx
GVZMCNCCEx3+KpJPeh7ERlSBEt9Pm+M8J04DDTod5c9A/Xp9hTwrVGTpBFmDtETRHNVkeGmTtrGj
Iu/toucpfTGqg9AL1CQ8+yBWCXVHcj4XQXmIwCCQzZMOMu+PZlzs6vfDOrvng/Uv6p9oDkuAVaFP
BcAtiHCoONZDIDaGsoN0ClK7hXTFE5mJgZTvfYq+zp3iIIHcZhzaYnoniU3CiIZQj37OBTDb0PU2
UjVfPM3Gm6BCoENvVy2Qhde/F3NpSzPUNspSo4WjEEgQCpIKQPbHLR7QP5UvoMx8GV9LzzjyrmvW
wrCXqgUWHJkwFp9/uLJWQyJ+N51C/U4XvRQtubjiaXEw16VDwxQKSECDQoHz3Ao4E4dq9rXp5L8O
4EKI17NtJDflql8RiZPgrntWu/X1vaQjJr4YqirgeiegbAMR7NxkaGl5WuvqdJLVyraaddT9+gsD
FobIZRAgQKONWpMf62MjYrTnlAH3lkG0RUk42qx0IHxfwsIClemUhhWKeRxBNiq4Ketgk6e7oHmO
Jsu5vhLG55EkVRSBV8SeQZaVWkrbi0omps10Gnb5gdCCBStcL+J9vTIh0JLv0E0/ckzSOSkwF0T0
HFMVMtjkZRqBFFjSPA1jNZ1qd1hJ4BHNvqrb3hE8fe/fChxfuEhGgLXQAcMEfxZCBtTQqJChTG3i
J1KTnaaHBiMOuLC37a/J1VDxNu7/NTIB1iC8qUBoDFTnlyMOs5h1Ceb13hn5T1nohPfo0Dym+9kH
7QjUv/e8q5oc0uVFRhmk278mrmmMLyn+Md722wozMIR8GXIe3vWPdnmkztZlUNGp7824CMshhxjF
bZ6+qCrvQr50eGJAhyiEapBZDeozZelsTHHZorS9/mD0EL8CHwn8IOBw8jrciE+g2LzlfS/msiQF
ggaY9SeasOeRoovVpDbVxj9Co23bKhDeHgxej5D8jYsvBPJ5XPoqhhjonDEeSiELFcjpVUK7lsrM
yYrYnUao6kmRLRSlNxjNJs3q1SD7hi0Ostsl4krV/i2i9t1TQPung3IQErE0+/48tH5RThjRjZRj
b942OsdFWCcNLK8gvrdkfEZo3Z1vpjH5hKA79oGsqjGr0RBooTN+iW9HqArwWDUvLy/4y8IYFSAj
UVZLIQX+eFJNWxsbexAxpDF8u+72PCvUTdJW4DdUpsQ/9tauUR7yqLKF6ut/s0FOxiJ/8lESxYC2
YB0ly4uE0I21hzzjDr/yVkKdL1FukzI3rQzjlPoOeAbZmUM7eQAfUmIXh8lVD4Npl/++d/zudYvv
RL0FwUrX6p2vW8e5swn5vb9N3xo0yCSMMHPLmczjvDBGZTSJmvVaJEb4XC/mboYKQ7z2UVwM7Ggr
rtVDn3gjpOIAA+WkiIxb9MwbZQrCGOZtVYM/yz+O6/BecjsvdiP9XUt9cJXUBj92bkslJ2VkflIw
hCFcQmIJBF7njjPOEL5TQjin1L0oVW2DlUHon647p8SMywsj1DnTim4WYkiBgbFL12wZlDno5qKH
tYHfGKlLpgULtwoxPS1bLsc2M3Lq4OsBghHVJHpgWyjSXoo6oQFhKfDRUYBBm+6rj1TBTJ20AdQP
z1Ce0DRzUxc2qfVWqR/LpTFZx9p6UwqMvShHMys4KyN/5OJK0E2kQKBXwsOCuk0jgEYSJZWsY6Pv
++a5nzkh5eJN9n7qFgaosp8fzKEwQl/6GB7KLTKQO20VfqlRERH4nC5MD1nYotwwAhCrjhvZOg5V
9YoGzaY0um+GDEElc3gUsvYQVNKuGmVPiLt7XZ8yW+uVfTdUP6uq3AdRtjV1I3A4vkPi2cUWA+GO
aGACYk8nmZk2x7GYz9jile/Vj9Beam6s1YgZrenJcnq0XkU3XoUrn4t2J2f90jJ0WGWMC19OhEJd
sO+tSDaP0y4FmNK8zw7qOt8FXIEp9lcGzJDo9IIshX5547WlTRjLMt/Z9MYt5CNX1oo0XGsuh8gF
4xrxKAtsqaBChB4g6AnPg80c6cKgRojj+s0IGjvAxYqH7KfuSl6xTe7jfe3xaVNZnrWwSTd54w7M
unGW+cc6BPA2eWuFyo79x4o7SMUKNJYMOTIdNVKIklGX4zTnKQiLYGhwspO/kzZta/fjgXAhodaF
lu/632sTvW8oHt14J2iYATWpDS3qQp6tUTKP7Xr6lWwqMINBpqUGSVCNU8p7678nX5RXIopCRQ7K
KRimpWNpUsRV11gm8RXz4YNX0oSoM3AW29aztlzlbUYcPbNHxdFpxgGvQcCOinMb2eM6m4G0bzFG
sydIZtncao75xqfMYyWhZ3bJv2uRTU1mKSWiWDQnYd9iij5b4XH5o3+HTkeu9eN6lGHE8TNjVOpW
z2IlCOSol92ukZ+n6ft/+/uUX9YxmokNXrXHfF5jBNqWA14Owd4vOAXYiVGjuQB/C7kYSV0sEZQr
meGKVqhm5EQZD3AfbeDOkTPdYmGOvpiiRheHRjWPTf29amVXDUVn7IzV9X3jWaGupDrI4AXWbB6z
9LlI+l0QImdoeN0ophUQfaoaeLBQBKK+TiGOfahWgnG05n0ePysj5kufri+E/XkWNqj0uc2EcB6L
0ERkSp8I9LLFpEp6+0mxcqY/L6xRMUkK/aoSalgDaTD6DLGEWVnguLvSVu9mh9QV5njf84AArH2U
QM+Kkp2uyxfEqc1QBzo0NepTXmPSM7MDNbCboeFky6wbDHWFP2aowwp19LQ3rdHAVgqP9RYcL+Gj
7wo/MeCvrgMn3Q2b1Am5tFGsPUWFDfyzFupsKECdB6RGNivV7IYc8wB1YZPp9MyTvkD+1dExDp+u
BJcnNcvcT1L3NE1A8i/IWYGKapSwr6vTvE1aUIppT2EUOdcdk72q3zbospNYZ7i4dUN7jdFU0I2T
bD1cN/C+L/SFhdsKI55INlDCo/Zt9E1gHasgPwXj5EFcedXnpTdLmOBOIbs6gnhIhQJqVLuSFtoq
8HVN+9ZNkdsNIFgalUMz3TRQ2VV0fTUI39J6n0tiaOeYbpxEZZ/4uquE/ha8UzursSBCENi6Muy6
vneltHSnvobsj8TZNdY70Vouimzr4nbyQ7n2IctFipHZKSCKD4WXOe0OE7PkfNWemXFDLvNTLTaS
uMvCZiQErZSpsJlhpM8FQm92iqDhvb0Z+TaeoVBVIWwyIOCmnjS1LKaBYJjZqWq1XYjqtS3kkOko
zAKXSKFWjpn3b9ddhBkclzapyyQTMyPXh1I/ppEd34dO5SQ/lRtspBN9F7haWyT4XTikBal5DM1K
mO6nVlglZSp0mLQ5ijvQMGwyj9C4ytxKq0S3JpEYQh3UtMAGCt+/oClTQqttqlQhrEb1AWH4RgCU
Gfqn6xYSBeo63sXQFtcxusSj9WfFDZTjDXQDINeBjvq5o/QdlEOmQTePYRALB9Bchy+Cpb1Mes+b
sH7P3Om9REaNiq9kSiBDoExZ6WDpglJYqFqTiNjvJa/ayptP5L3EB2hLmGyzNLw8cVPTVc9AMbux
anKcuF2W7sitJpDX3+DmoB13ITHhcZySuME1g9Q1o/mKFYhJnJ2k72hOQiSayNYmW31d3JmcJhEz
qVfBZIcHMiquF11sQUPRvBSC5lSv085RMVYDnC9U5lxfWckv9a284Y0wsN6cqJX/Nkm/yWp9DKY6
C5uTeTOvCaBIuo1v3zt5LldVgBW5lraoEzdm2Vy1EubjCYRZK1D+Ufb+8XsS2aVu5yuAw994zXnm
6VvapGJKnCKplwfJP3Y77S4u7vwHwqSMp/Wu3YBTw0fWoK8H8JIC4P+JsWuWu4KN30QvAmrt6FtR
Z3CqAaQuLP/ov6LkVa6rn+UmOYDDGSNnN/9+oIDEmqU5ylnVWK3E0cj9YwG96DCy1eQQJt85J4L5
GSF+oqDWJUIAmPqMRWJYsTLidQ1C184zDfd95PponcBHV1dOGNhzZf97Aoz3tSm4lPAfZFEuxMVa
wYiaEjVZQTtJxj4cH66vi3UfqH/+vkbVfGVhElNhTPJXCSSda1luMmfIRtkRc5AchIUOimGt0Bwr
1e+CdIh+XrfO2lQN1xD4ZUwTH5FylKTI5VTXUd/qldEu48c04aXlzGRlaYJyDkHzxzYIUNgzJDuA
LnRhEyUWfxs/j5mX6nYHhEfwyIMAMfP0pVnqWSWNctLjDFp4hOg7g2g+Apx+O3+RHorILu7BAewq
6DDxlsvbUOqlpUdTGLQQjTom+ossP8c8qN//s52k1Qi4xSU6souEpKtyHcEafPf1tJdP+R0oZO3q
JXoy7bo/yFx9Y2aGhGxFB2oFVXRkE+fhpJ4rqW7qEdWQje7JKwkC2NoqgUBoDH4/Xv7A3MGFMSp0
CkFf57oKKerE71ZmjKHfjBdKSNJPX654WGAOg1CCXtBs9LUpD5NcNicwiXiqU+L+afEkJhN7/h5E
Chx4JuOCfcdoGchSTAutW8oXwc0WGxCUNFA1Az4eWlEQ79sEnnATb0gtnatEdLk+2APAEDVrLPEC
3yRKdQldDWQr4sOQokenOyRfMQ/jhGSl9zAB6V4PIwwPgUUNbTjAc0ToWlIe0kt4GybEohXaHwUz
MJM6IRRs1xokCrj2mCu0NBUyKXgfXvT5/cEXQNqJL1i+qA/NN50IlnvtTgBBukvUiHkGL7NpgKqA
GSO8vxochvqCajr5vlyhRJcAqpOOB7W+l6JtrB1SzABYCrfvcHkICIgLzOXAyEPH5+IdJGZJCnE7
A9QbZCIwXqNlDK1OJzv0KzJYrRyjN84nJHH4/FCcm6TOXRfmIkAGWnEqXYhagNm4CGwJHbmV74JP
+WH+hbnk8RPfkrdU8qkXD0uAJ2YF0kjm0U9/NcqzPvG6qixfgSKRiAKACBZguuegN1kZZC0WZjwG
wsrowNFFOGXnW2neyuvo5RMznZf5lwIclIZ8gVyqF2yT3dBIo2IWOopEhNmvcVLTzvBgAIGoBwpI
bopLjhf97Zb2yB4v9lDx8ziuiT0yCzCtIPf0qNwUW1IW4r4WeGujUoYhFbPMEGCL0IYGm2SX3CRO
sm2eRHvacKHSLK/EMxY4YuChQFBBBRZ9KMY6nGP9OHY2YhmKHfJox3cJqh3yCxTchwj8qLVT33wi
i2Z55tI2dSJ0EWTtug7brdu7SWNnG8yRO/KTtANeel873Rvv7mPeFHgWSQraSIAvm9TmggVt7KIW
MDP0x9YgUXGIcmizzk8fYty8sMa1RyVnVgoJ5BSTurgJe0j1nBpUPwyCCwcw9pQgYeNztzD9Z7FE
OpSK/dxGU5GhMJHcZht/629aANAJ0N7a8hpWTPdZGKPSsbLMoPA0W9kpCW6E5rEWU6don32Q7F+P
nuS7XBzAhR2q5O37VS7JYa0fQerpZUHkVDIG8nXe2BTj3QwlGQmq1CJ6/iA1p45DolRNoUqJfqzB
tYE7CHnL6AzutK359KSsuAlhHgQwzI4g6aM+lG+iGhfPEVqZN9pLJ5MJow1YiUEBMBBtF30/vfFA
nZePISwPWGIIfIsKWJApkxpidScWMKl64wFp5kbxui0pVV3/WozCEV6ROh49GA4AKTcNns97qxJA
dqNhYGY8dJjvb8EyBb77Na+IzkqMUMYkaQpmcXXoP55HZl8SJiEAHhyvVuP7+CNLcI3L2+lF2Bmq
LbhcFibGR0NOC8woOIOQb9KXXdhFcqa22MEBT0bHeiHwOVKqSmSX6FLzS2MMz5dE4NdUIGNV86Iy
lrSyMoxCm56M9mGc3prQ06Aaw/lejGN8ZoQKU0Hnp1M0DinKRQlqNoiLsTvaIqgobnS3XymOgDjp
GkcesJNlFy8t/OAUoLlO+aOe9pOhqr52HFMTTaXmXuzTXZkOa2WYVpw1MuIi6qUobeB448DRnYou
61RzklNy3DL0dZ4qx3eNVbtKR2S0iavzqn6M2w2waQvIFhH3Kpqp555pKEGGnlmoH9GmgKI4SYqK
r2RwFnN9hwQzn9xTx3KVpUU6GNd5OWIwvcLTtXdlx1rXABV9kOgSzjXpK1867R0yRwXms1VSgXky
ZcGshPc7XN5lAMbuZCIyhqz2mG3itb4lfMuW4ch4zG6StYXHi/MXHxb68HiRYastTCadb3Sol32s
xrL6jq8hkybpXQZ2D7jtKuLXPVgBQDEQaAjGBqMS1A3ht1oUGAZeYs1KWvt40iKDTzzVDm+7py63
hw13fUyLpog01wQJ6QUfPzZYy/0EdxIUsg/zO/9t6KIv5mX3Ioa7eLVjlhcpf8zRPUNrGKVMnpB/
lsabDC+VjrPGORs8E9Qezo1eW4UWIen0tyUKLMGzxuX0IH+DdszlMkg4WKTs6jDlvpj0+jEBS1e/
jXb6tjhITmyLex6KhnGrApz++wPRkaXBdH6gmViO6lUYD03QcurQJuGeb9aSVFRJyUQLmauizlro
D7MkdvgysleCv+2D4InkdfzcnBWYF6ZoJwinqdGMsNKPGUa5TSBMqu6o4X+7kJsis+Ly0hTlDCmO
WOQLmY4bPM4cdTXvMRTvzr/EA2qI3MoGy/WW1ii3iFsBxMEJ9nDUvwAybvftetD+rS42Ij7uanR6
DPygpkGF/qLI5GJEzx8PG/9BXEEz0zXvh/vyVEEXm0t7ydzAhTUq7MthYfRyAU//UOGO13WxkZ80
b16lu7yyTd7cFnMLF/YoNwSDYJpkMvq5ynyrGod0OLUdZxqDdXeiECRJ2D8kbzQsVGzmfqpkNT0V
0ynOfsk9T+KY5d/QbAX5O5TkcXlQX0gr806fJzU/ZQpmBHs9xbibXtx2qvZtqOQf128o5mowu4fJ
OpRJMGByHoqUUeuMEJ3kY2luxbKzA+7QCOuToNwKX0OPEbtGfr8IdhE4WMFlGatHNfoF8IwdjbdN
ywNSMXNtXcUiyL2HTia1DnSeYmVukWu3bgBKu8Lz14YHLlfwUX8CNstcE/RuofmOBgpIxM/X1Gbz
LAQT1kTG00mNVbIrEC2Cb+Su2RKbSEifrn8olkmM/2DoF/uInaQWCAR/PgXQpD2mYI80I3AbSxhE
KLbXrTBaDGTIDYI3KGKhuU7XXKRAScAFWohH/aEDiYVb7CpShmh3hWzPK+0rlhbb3KI1K0xgZgtl
ecwAo2VJuXxS9+Ko+5L8Xm1RsZtRAh4XTD1s9c3Ar7QwzSEZA5gKlbOLrGxO9AIo3lHGS9p/150u
fgZehyGxaTttpCNnS3nWqAeMCgZJM59kGTmS9dI9oP6IRLs4YFTnJdzxyoFkp+jUgvDG4gWIV8sF
9KNpU8X0o1Q+muE2gt67Ai4X9cYSb5pUcTkLY8WOpS3y+8XJrkocugC4ZyS34KTepgBNodKp2tAt
ei9ZPfpO8PwfbVLRREyCeexjU8TJA4hceBEAj0DRSrrtUNuFdlHpqb7DqySxT8ViV6lPaLStPidD
JYG+Mn9qkbuvTME2D+m3we0jR/mZuNb9/K+1fchVbVjAMwKJR2ox1KkY+zkQW3kSMRIEdeTmS+qG
gtMNeD+QQVBzdnV8XI/LaMl0oYVZ6s72izao57pBpEF/hTwQpxUIwFGvyOzvMbQmalt98QGeCFft
X0Adz5dM3d/CLMlFOiP8BCeAVZ3+PnnATjcxlEikb7GGxi3aIrwDyrpw0bkCS4UOvMTFs6m2Asyf
dDNSIgukj9Gmei2LraqB5mYEgWC5a3/KZDpJ9/kUe6yovjRNYsfiCEGgJEGyNopgA2ldwtWlqFtg
wVdE4bEcbZSl3PJr0trXTxHZRTpILK1Sd4kSNH00B8TqDnLtu8hrV+r6E1VE5sZCYxE/qN5fzIuC
jF8MugRljXate6O7bmwQZIDTz1gVh3ATA34DZnfn+tqYmYCJ4VFCzKGQsbPzLQVYezD6TFAQIUSH
EFo1X4GPhAMN2/CB++65HNUBSTRIQFC6QVHxglpF0Iaw0SIZVG5g5SfMKu1e86CWzkeFsa4RNAfQ
YQXvCJ501NGorb4rh6Il9dH+kK16NK0bt9qCvMX5RIbDsUaDtASjgLCYgHWRUgKpDyU35qEFhWft
DRveM4Hlj4ulvVe+F6fAjP2uCgBmwiOVbCF5pBJ/5FUPGMgshdTp/9nCd9dZ2BGDsY0rsigNfNWY
dXcqzMscKuBn1acMPA9OvaqAFgELT1yudWN93TNZ1yVKbuCT0DFqCdKMc8esGjzuJr9X8Ly7i5KD
aDz8p79Po4naVM3zce6yk2H5kNm9j+T76wZYHQhkFL9XoFFpb1RWYgYBIgWZTP5koH1DRgmSe3PP
f+SzulMkvwa1DhAziMnUMY67YEatR5Hxcqx7WzkA5QVUgW5Hvg32X+/vitlLg/S1l5eiWWiTdiwk
1JXThxJYIa3lkpkwD9ZiXZQXGKMwN0pWyoi9hLKwvvOxLMjYOP3tJ5od5IvQkX6xKHqqOJ+syBhK
WJt28Y/qIbvpgRIvMfj6iQ3kfTIaCBJoYShqqZGeyPFSkSnsR6CFoq3lKU73iEyFl4By9lImv1+c
ZyHNC62WJ/lYrLqV1nnlWnq2vkivJZTZQGCI/JNzANhH+LdTytTFqVXRFAUxVjjVhF9/1YFhYs63
KArZ1Xa4q0ena22ZU5H8f47dH6tUnl2ISh+VqZWecgvSDBBC3If/R9qXNdXNA9v+Ild5Hl497QE2
EAiQ7BcXIYnn2ZaHX3+XyD1fjNDZSnKeqaK35Far1b16rW85kl/MVzlCAJFoiUyC3VXGshpFjihl
347o5kTpV8Em0k265JNMMt2P6L8luVm8JNCYe6Wvvf5H+kghWHLtGiCTFZORiY4BE0wUSVaV2Glo
f4VCaqAkuacUoUjbxcPMog1k4khqryTVnUn9ag2QInKNEVOLqPtXrhPIqK/EOzwzH6Q7EYsLL5NE
nEThCEU9GVCl92chVqtVH2td/WqOL9V8vST3fbv7ly+HEgQGUNDNQMfqvQ2rzfsO0UYF1OQX7U7m
dxCrBQpqVx2BqRR5Cn9Nv+0x51vJBmWJUrzTaUCh3ROSe+AS75rARC5SAsjZ6a6qBIVQkIjrMJuV
MruJ+jKRiPz2Zv/FiSoFrwb4NfNQiHIRLZI53ebQ5T1p32ofeNHqP3UPpV+j9/KdcUI2gmCdv3Ze
88P4fPlrcv10s0TmoPdZUcxLi8vcmqMk6E0j98bIzgTVUm467mzMMKedNHY7GR1CJoVD0USScrs1
gQM572pn3l9eEwf5iwxvY4056HKSLDnoiKm1dfQG0FLX2MgaYrhy6kbuANRqHDoijCc90h8i2sYq
c+QzsuiROcFq86omeHVAStwFEfKzhBZ8HJi+AWhi7ZIX5dRg/FxwKvn+A6w/5vQAnmCnwPWy1p2M
9nLz9madr+P4Jv37ySy6q/+ZYMlt8zVdG3tGE6nL19C4j7vSW6zFBfPyfkhkX/AN+Y752xoTZdQk
LdeqQZTpA/2oPhkVupgE1+oBEFYNz3ET6uKVK0wmaOL18SP+NssEm6yQ42zFaOnXBLhgw22f6M0E
Mk6v/+rIu6VxbQ3X/BKaof48PReoiLiXF879kDaQLw4qkyiGMgdSKuzBVKNV+yo3d5NxJ9vfiC7I
4EUmmMPYdJhAM1SYaKu7vLlPM6RKf2/C1IBfQ1kV0AKNvSOM0lmldTW1l8Lar8D3l6lrY0rj8lbx
oso7K8zHkld7lnV91F66wosxGbijg83N3sj2cgjEhFA2h7NxJt74gOQCmAQmLiaupAuBmiGxshel
RS7bP7UYOh+qZ8GqRFaYOLKCnNIpC2NGGTyJd0uKG4+OYnVBtnrxV/2VMuvHviiA0I/OOP67tTEv
kjWtTCuD1RdpuVkg56KUyaEA40IuZMkQrI99jdj2sDTOil0k0XHMMjdeW2DKRPw7nPixXQ/rgXm3
6k03SPFLVd+S8hStD4LPxDVg4KQiA8KwOduKaRKzW2qQN37VIjzkX2domtgaCNmsp2Imgd4AaWGp
rq1EgWbd2CWKt4ur14roZ3ByFPTVfv8M+jM3r59Kkoy4mgcZc2b6UQ/io33dX2tIasVvY+6KgZV7
az6B6JEJyZ2WYmq3qZSvEmTZzOysEkHUoOfngw9uDDDn2SqleHJ0aqCwPnVQ4Bjyh84pwrYYb5qo
2Qu+IE3fPpijA48UK6N/6HLZltLobZHQLoLyZUF63u8Sv/iGUv7RDhOAjAV3NO+IoduEKXTMZQCN
zhwxOemzqnZi9A+WJKgJWhX2UW96v0+nQLA03k5uTH24q2UEXzNC9X7yxsLNVxfSJkUoeRYwgf56
pDpY5FN3AuXEQZQH8bxka5r1EsVJUwnsyxgF7B5WuX7olKkSRH6RDcZRMDouNVWG5VnrnZVPboJR
zss7yLWgormP+UkFHNJ0gzfHympnu5HUSf5ajskuHtB0Me3byyZ4lRIIu/22wQT6JWrITEb4H8VB
Z6/I9tNT6k01UlS8aSBa9ENURBCtivHAKurTqjVTAKZK2cvkF6ls/MuL4gV33I0Uuq474Mti9q0Z
yqlfkdl81eInu7/Vyle5FgmSsSEP/FHIKTSA401weyvsI7dsZH0YMmeEJPNwoNjddWdjrjVzMfVz
+LvlsKbohm7coBzNKi3LjJzxnm7M1ZWXqyUV+QH7Vd6MGApG2DGKpmNJ741MrQ31Db0hZyCsDTB7
0DAkGx5tD6PSfgS5cVh+u7wujqgb9nBjk1lYt4xyh/Flci6uh2vQ4Z3amxFmX+ejEwA0cd8FPQBi
1l0C3On9ZdtsGGSXS11os6dj2RemNLfkLFNx8mZ1K+nOrksvWgWGPnAOvlmyMLWIHjgOMYuEXBMk
umYMR9HPa9jeABDimZlP3PFVfVUJKshUrM56AJPc5RXyPihwNCbALuBp/UCAEFulEZn5tJ5LEvlm
3/prIri7uBaAuaZU6SCEZacAagKn6WWdnHtYkK0ISZRgaIo9yHTvwNr9nwX1/VdqYgweL80wnats
ONSZEZJu2imJ/unyVn0Igm92MFUN7jJgnz+QvXZ1p+ZqLRMIcGnheqgeyJV20t0JcrPNJycTU2zS
H7699WGQjrkBs6PilfWhV1fame7kTULO43EN0/26h+eFxk7GDNEf6BRzPhRaJeh7AsiF8SX2bOd5
DCKxVZ6xvPIGZDLoQho38XVyQyXboGhruebf3v1vC9yYZI52XRsOicBUBS3R2UfYCtPZnVff/kww
JxJ7UeSuj85Bc5VbWeT4HyASv2wDSUa7riDnZi7/UZPSGSAzAgFfigS29qOOTBFji8px8vPXEmVC
TwRu/VDuYY0yrkrypFcxfDOe28ByT44LPSG0iZyAeEuoAaAg0pn/8O5kDTIBG8/zfrDAA3aev8R7
0wPTGXR9wV+oBeWDcxA+czlHET70e1OZD5pLg4UuGDYVTbCDUkDkajiouluD7OAZ+giwHeStLyY+
4J1NGH6T78DspMKCHBcoRFqFA0+iU9IdVXcLhyvdJUGy7z5hsNATxALu0QRDqwoVCOhAsElXvK4F
2GljehEO19MOb/kAiA+Plujx4BVZ427rxhqTfk1S6Yxavow4J3jnEhWiu8oefEOt5trgXKBjhTii
QTuA+0l0RmVeENLAEol7CZc+S5FTx1NWodo7nm307TFBGX1v0CmDLHsaiojruRFoY4qp9uRFZsSp
po3nWHqOUhkLfRB8Nk4+RhVz/lsMk/NJox0lDag1z/qn2aezriBcv3FOyb44Co8ePVofojfQsDpo
USmAmX7UTfKAzBIgb5r7Qd0ihEz5ERTCV82+v679+rY4CZ2E65Ibe8zuyYVtr7VjI4XY1Tdy7M2Q
lUOSntzHnlV7y7f0+fJmcr/Wxh6zl7KVVqqTI+Gc7b0zZq6RiGA//FO9McH4fWTppVpK0wg9XzNB
MHHQL0381FMMV/tJR+dV0fQWd1FAdOJIq+ixsWhzIpdRAz4onLRo15a3qvpyedO4SwIbKagODI3y
TzLXzlzGDZH1RHkTiiIHWrHtvun+5Efu/FjtWkFuxL1xtvaYGycZFTkCvmQ8S61fvDFPUbIDMFmD
U/FlDdCc2iGCuIJV8nxxa5WejY3vgzySxIkMq0NIABNDV2PXPNMmSh06X4XBmJOm0zeWAUoYDCMj
d3lvLZqTRW2dYoDn20d4fuYn/gD+Rvl2hLjn4E3f5CvH175fXiR1PvZ8A90My+B0BQKZOd9JMk85
MDLjuVfRK0mDQX7M4+YoN59ybXHLxNpdtsdd5cYec741AEkrx5yRSHdhnDzEsuHO0dMs1ICj55Zd
F0rHFqYyURKHoMz73ewdsAj19YLEKGrdwfph1lDKbJ+q/tFQDYGjvFVQLxljFgUKHyNPk3mGKBWE
7VY/vTJGYBqbO22f+eodGtC/aDjbW2dxp4O8Tx4v7yp3tUD5Y6mY4v1AlqEWBASgvYI7J3aghj4g
AwW9d76fWnT2p7aQ/dmyhUhZ3t2Ah95/VpnANikT5jhzLHugIpaBcVWC8yS+Nm8pXq06CSHdvLBG
GWQoJBipLpse4XnUak05jxDptAEgL4P+MT+BGGdH0+yYMgd6l7eVG3c2FjWaVmwiQNato0xAyH5G
w6P+2XyugMyP7uQ7tFei1+EJkw7eH4jVcb8mFY0DbA5MJGxaNjS2OVkWrCoKOvC0UIri9nw17Al4
rVU/93voPlA6JVHHkfuc0DeWmS8qj8ZQOAuuquYV6GfQ5vSnJAG6PLMwrd3cUNooQ8hkzAtBOqUJ
USzAYz8I/fTQLNcys0Q6s+ufqHC5FGPcy9oZqFSA52LXBcrPBIIyoG2DnvgiB4KPzHWrjX1m0WmT
lnMO3utzBaJmrLndOZFnajd0Qp3qbTqg8NVv/inT2S6bqQ12g9aslp7SZP9Xix7cdJDXkgDqKHbO
XrBI3l2GGiGo6cBZDspBJh6mdrcMg1xQa8RvQG8foS5DRcVNXCqF6Nxwt3RjjQmIJWbhtGQlBJEB
KoQv/Zl2dPPrSfMgBetVO2gSC1+l3Gi0sUlP1easzmY8lF0Pm9ptcmeF7W52AZTsXCqHlQWO/y95
/nZHGbcZ+qEc1ziHPflBTl9GO7z8yegefbhUNuth/ENSJKJ0CqqUpXpcitQDEZQroZXgqIIDQD89
awgNBFo+ADUDpt/eb9w4jnI+1mQ+p/rnRHuMStmdiCDN4GaMWyPMbo1kKYlljvSukG6pZCNmpFsX
rZ+ds+tv5Wf1/vLufYDv0ZqBASJW0DnRohpbGem7OklHIxtQcKWPJEDgUWldIV9TiOHovAcZSDTQ
aQJLIsapmHRYMvK4GtWUFsgx26m48zf9QLGJRaBGwsYxfys31uhR3zi6WTpJv5j5DGvRzsacOYKk
R45yGLlT4haxN4qLeLzDtV0h/fvGJsbN0wUwnxHhA3CpFkMxtecAQJul3i8OUWF45IUQg05ToWRI
ORoY9x/zlmhat5Jz+rSU/upPN0vtAZBiX1MK7hWcFBbgWaKWIe/q3VhlAfj9bCtNJONLjnN8KJPa
q+rFna3azdb9VH667KNcYzaVT3McsGyyzzRJdeauVYv1XKj5dWUZrVcnpj93juou8tq7ye6yPV59
Hi95ULBgiVRhhbkEynomWmdGtDhK/O670mIuxAqyFwruzsPicT7LbvVvb/qtWeY26OK6Gkmhz+f1
VQn1IAGXVEFppNB088R1Jo7jQNoRcB4o72KQi+1WLeXcFXZGH7+FcQLT+UFeDVG3kleRfGeE/ojN
eWgzh6BbOU3YyekJtG3r1XxlwjOjV6N1k2P+7fKX43gKJUPBmC2IudDDZA5D7qTRWhroHklV4zor
FFVAVRqjj1I1q2u0k3/ZHOdG2Jpj0950JnlaZGQ4d/2X2flM1v04CaAHPF98Z4OJmQWGv1J1HlF7
XJD/yC/QpfGkIINc1OOMOnJ+R3bLs3MnLCVwKoEIKVRPBWcOYw7MVhbZPHeybQ7nXopHr44MDLdJ
DUYLcTB86F+qnqasmWe3mXGFL7xcKWlSChbP219DseClkJL6SDwjlbU6NiuiaWkTtwQOdIDkqdkJ
viLvCtTRhYNsJ+RBUd9lttiBXgdQMvmAi6K80T1tb91QKJ18nR2FLwf6v5gk4p0t5lKK+7hoisYa
cEGoxxXaoMmtctNfV0EaaoLd471S3tliLiNr7CarqKT+LO9WNASUfX6a71OPjtNhuu2HkE+G+7kw
+0WbSsiQ2GoXuHTt0VHp5bfEvky+2qntJsnh8pnjhS3QF/5nhNnARlvRz8rb4TzkVkim+LqxRGgE
XuYAzRMMXAJJjjo4i9HqtVUjmMKmtzjVjMmDVXYtaGs5OwMl/+mbcMKckza8M8gsylGrpGzlDoct
iO/T/XKi74DoevbiO3KfHOvny3vIe6+D8wvZAuBFYJn90P0z5dVKa3i8+kndOYrfgRQlgcnsZ3mt
opET1H71KMSwcn0f+ETQhpqypbGpZtSMy6BNqNxlBy0MwyK0D5TwX8z3wnVEMEfTqhYauOw1EBd1
0Q86jRvKbV18c+yrXn0UbCF/Mf/ZYGO/rccQ/22T4Wzd0mmzdY/h55A8jbd/0KwVrEdjAlSu16bU
RctwXj5R+lM9yI/N6jtJON2VByXQoSugSftZcwVr5J41RF4Mx8qUuIJet5vbW9eKroW6MN4GQA6q
qYxJfQvqIsqTNo7Xei9VbpXGD5JJjkPZ3qvOCpRQ60CIPQmh2vt6+ddwNwESByDGw9scla33P8bO
htIptX44Y5RKhtyd3Z5GiEJeNsKPmRsrzPtrSFVplmcV4eVVP5oexGzUsHm2Hk33bfYyOeqWOw+C
G4jzhEX17PfSmLtWr9M07RQYNQpPVr702fWCpi35h9oGZD3AKqjjqYf4xtwHDkYTKlgaUH6lYyOS
7CZhtYcHeXhZ4sUQXN5L3gdDto6LQAXD0wdAgw3lnGKI4vFspS+dccLMsy2EKNHAyF6nWxtMylwt
RaclYzWhV2r1AW2UOoF6a44gW/4TSkFuqgABZ3CJgXIZksfsl4qgHNLW03Cmo1rlHi2+gBK5NEfx
jCl3+36bYgMMaYahUjOYypLdOBE3ib44iWh4j7t/GyNMZLEGks9jCc+jxHf1vUZTBK8FvEvdO0LK
U+69utk9jf6aTTzJ+0Z2OkMaAHFpqPILyuAaxEMw/uLrV2K9F1742ppj/F1PBrtyCmU4l2nimukN
MTTvH1wcGTKCI0qUKtuLkmsjhooALLQJsGrLqYirAFfS7rIV6lQfnHxjha5zs23ZlEaaAbQFnhn5
1ezMxyGB8J+Bp03b6Kcyz0MTwtBLtYqeb1wX3Bimf98YNs0K5NQKDEfIv3Vwx85mGFmpIPpxY661
McMc4lgvJHuRG4Q/t0KpRm3deqfdg6Idw8AvYJpAS28UqpjyYu7WKHOdxIs6l30Gz++DJRg+d3gv
PlMuoSbooQPhDTcAGKJDJaRR468WVEKgQUQQRsnt/abGyjqvS01vGMrdvF+eIA9EOxap2x9Q8/Wi
G1GZmes/iMKOAmsgBWOWCs1oDOnW3XDOdSd2O20M67R/yuTWNe0h0Er9xlmB2+lnobof14E2lpnb
tBp7lSg1zgee/0ikdWj3RHd0oBwVAHc9ocl3JcwyuSFtY5PZXxQ6xkbS4E1U8FHxW0+6N5C7q+Gw
K3b/lLlbv63p9Bm9OSJOX9XdWjjUmn7EAGGY+M23waVcFGUY3UufL4cCbkjbmGPidZoscjQ5Gprf
9VU5fx6s5//b/2cidCo5mbFOcE55fuz1uzn7fvn/CxxCZ0JyslSjJBV4ven2Q7Siff/SaeFlE/w7
GiUtFVVR5Ips9c6o1SW3elRl5OMKYgaAfgLKYECVxYTjsfT3fgjNlgEor6NALJAdtolzvHEryNvT
/AOiwWiKQUiJ1s9NMIT8A/EJqvV0IAT0WZR1+IPUkN0a7aqMqEyquwhTZetV6cU78pMqV+LZJiog
8N44W2usN1RjGXWTMZ8lA/OUhe421cHOHvOucvPuNOgHp34qx8BEviX4hrxDvLXM+Mk6OnLctfZ8
Xnbjz/kabTg63ghta7/De1iUqXITk605euw2p1i32241V4t2XUjnGyFUrf3pTn7FOu9qX7r7lyYc
+tWA1uu6CrJvlm1FiY1yGjqLnG1gc8Keyk1noRM4J7UI6Rwdim3+P2ypA54jlGZAQPhhOqFo5Fiv
knT6/0WN3pufqVIxRelIQiw99xBurTE7msjqQIZc7s6QnARp1brX7sHeDCxzLJT1493kW1NMllJU
lWY2Uz6dk/5zKR3bVHPj7nYahAKrvMO+NcTkKXLRF9HSqB3ylDWUoNaGKs2JduCrADnKXuSV/HVR
PSWq1GGzY1nNNLW6MbbTOSVgh5YtVwLFZlffVuj7C3xDYIody8JQVmsqUUx9YwZPVOIVYXToT+h9
g5BF89qwvV32+r3AKn8//1ugw1xm+boUc9wnE4JZc0i85iEOpIDqW4LDbd88GqJwRn2OCdZokqmY
qQNqDHA8JjNYqsIgTQqfzH/an6LduKvxAJF+zF59UP3i6AgLom9tsI8Wkehhug6y8mzmNdNraImx
QvvUHIZbyLGeyBNoAD1RXsBrtGBtcBVwpSoYJGAOga0SrZBoQJmO2Z3mr3s0yN7QoH+k4sf5cu+s
MSdBN6GFuswGrIGfXQ7G+xTqgY5Hi1GYqQP1tSdwFc598M4gk8Imo67XpMLyjNspoMtr9ktou4YH
GVYxAltkjUlbFbtN0KmGNX3XqbgOoC6xSz0HAqx3A3SGROQovCfBu9UxjlnnklUVJSaPJm/BAURp
Jg2TsPiGt8jB3ud+YQeK6DBwMrGtTbaDG41rN63L25GfkIeDRLH8VHutBJiY4pVfKffnHzx+OIEG
jLoU10gLQigpvr9oW2NKS9xCE0rA6X587D+1P8gewh29r7+NRDh+HUx/YJfrsL/tsqstiZPkqgO7
vyhxfyHFgMSlkFENrBef/nbaFImaAQJmxXRsC7yNbM86XzDrU474pPXQAZICzhTIQAoOBTeebWww
bto60EHJ9HpCMYriscZdfqZopRLRTL1qjn9wMDgJ4btVMZ+vikhkSAqNMh5GE+i1Hl2PryRQQD0j
HtrhfrTf67OZt9XQjlVcxbBGvkDfm9a9lX31jCy0xZ003VY7YTrPPRQgOQftLg6HwopODrGt92WM
/jFVq8q+Q932yrlpwAdJkZMolwbFo4i1i/sRbXRYQYqEURq2KaIBR1hIGsDT4/wyDl8bSVjSpm7w
4RLaWKDRbpPcFlPXtloGAB0JpdfU8U0Iv0JgcJceIeh5RynyVD+7V4e9/iwaU+Ued1AxgShcATSF
bVzE0SpPeh/T5vWyuHakoNDXmmqQOXMaqE6kB4IjQV2CXSuyagPE1zh7H8Dhw6TW9qSoNHKTQ3VL
uYy1YwYtaZFICW9lW0NMfms0eYprAmDM2gRwjkQemW+N9GcPDQ/BkniXEXjJgfoEf9ZH/tdcq9se
rwh65mRQXld+cdvt089mSPnBhA8T7roUxCwQUUKlg33Q1joxmq6GNePWuc5vTHTDq4ckJG8TBFOo
hlTjrxVUHXjHTtkYZTYTx8Jqa0tCpwDNJVeJphsjtvZqaguokHhnbWuH/o7NSTCLyOl7AOzOEXiR
5SX3Mv1B8LW4S8ExBs8YZQtnLzgjNoa6GaIRg4Zm56olSgLLCUhZb/5kY5y+cUt/cZ070etOYJa9
36qsVup+0nG/ZQQc6D3K3fetKVJnEFlhE/Y2hSxbiYEqEAwuEGf4RTTtF3iYG551BH8V+iDyvWBL
edcARu/+Z0vfUt/NV6vxRRMzR4ScvzQH3Zsf2hO5iio3uTevshmbKcw2uet8IwUGkIUqXb73k1xr
RgPklCMqSG8EeZXijjVGNy2M/Q0vWefNp8ZDT0GEDuH652+7LEeqIrUN6XINVQGj0G6HSbefS7J2
gg0VWWG+omJIVgv1AMz4GVdW+5wnglPGfYsom2XQiLb5YJnSOlWswk0ofMIIKz8+Upyns5t3f4By
4brHxhr9+8ba3GWFPa9wD2k/opRfAqtnHwqMg7aHMpz2wkk/bjze2GOClT2oxrzWwM0V12vtWmF8
7K4gHNGmmA2vguokd97lA/BGFPrhUsO4AZqoDhDhLHcF6Hx6K3Vwi/YgNuy+0/mqfleeGgzNUO7o
+DQEajjdqt/GffpgBsVOO1z+BfzzgHlbcAdQhBT9+2aLx7lToWukzucOs4XTAIYCpCuGCIfF98vf
VujVtLGimAaRmrmZz72p1EGjLa9VmdXu5aVw7zfwZP3PUpiHZJOi5FBUCXmJRtOHHoEvo35p3Rvx
j8t2RFvG5OartazrVMbkZSWtO8eyX5Xlrkb8v2xGtGdMpOoNZVkx1aWep9TaF4YV2Ji+/nsTKmUP
h+MB2syCQBqrwYiYDsIFK7GuOlk7NPPkXzbBq78CbfXbBrNbdT8OMcg36Ogn7RPRgW7nxsTF0h7q
MPY1kRY67+ts7THbZhd6Ia/0ZbFKkauVX5b5wZFF1wjP1X4bgabRe3+u5arPY2JjPKk/9I51ZbZf
i/a5ymcBT4vOi0hQBsCAmYFnNYZZ3xsaBgVE9qSqznqRuHNxPS0S1JmIV3STu4yJqztBicw7a+e9
Xt6RJHXj3nLTBpOhoCpUC9XtB9vPlw7TPEE/Hxx18cceqrbVdU6GgxMpx9kCCKF87J1TnL/CEfbO
MAfFsrpSd7XYr0X2mcRfJPLq1GtQxWVQZakrZ1/yYRW4Cu/LQcsRQxwW4JrIDN+vFbRlUzE3mM+p
psRH98dNEHhj+9Nlh6Q7xkZcyMtAoQQJ90cAeJ+Ojh1LBU0AhgNAEbv0QCERIvpRzunFGwVsJmDF
QGOHPVrD5AxdVHRYjAFYr/5clbPg8PJOloVbQ8ZYuq1hSo45WVUdN8aorCXtbPijCQ6Kt6TNCkZ/
vC5fO6CwBZyqnC/0ziLjjZIar5Yca9o5yo9VbrijBVeIv17+QDwEI9onqB3jsQfmN/alPk4RkQyr
z3Enal/6lLLS4jbcrTf0rd7drLnbVtAIzkX7yXlMv7PLXFLVqKBHunQ2HtNAKryUtKPtt4ZnI1iB
1QNkT90pCobMLc4igQBOPHlnmrm6UPofoyzui3MUTS4hu0l6dZbzOu0FW8sJJ1DCwlUPSLSDm5LJ
D7tSsuKxq3OMc7eF20HKV4KoC6qfb7I5oXB4lP4/5rC9s0d/z+bel7qyXLN+yt7aKg7aKinSRfBr
BPKVaGyFV2l9Z4tJFjsjXhwE/+xt2skIwTNAcdHDVVO6pepGX9ALuxMNJfDy4XdGaRjYLNAZU1nS
LZKfW8OlXKBxkD5qUAZHdXfYSXd/q8WFUPLOHBMi1SUdsjjC93Oy3tO0L1Fyr8UiJ+Gdcjy80JdC
0/tjA1NOKznvlio7S7JvfYFgKVJR5zGavG7/iySpVf6EKp3jm1Bbp7SWiGVgLWLOgDlkpE9UJQVw
eQ2tcL3KAdhpwStJqUdFpTnOGrE6ynADTRP0VZiN7J2stRsNjrkknxTtEIE1aP4uOGyc1wuGlxWU
/gDDRnhmomXcl0NkNyV4BYJoBzWY0zC4oBGHWlTsFefqJIkeZ1yDFphvqeqNihrZe2dU7Ume1FXR
zsWXxUvuJBfTVDvjvvrZX6u+dGgFjqJy7jhMoqP+R4n3LPVN9WTj/EplTm2VJv3Zjib5KCn97BZV
qu3lGAyyltUO31elUJ7rRJ8OWjuX7mqDYQFqnYZvOSVyv6H/mnVF4WuJMX9vs1W+bR2z2A2RKbv9
ZEfelA964yq5VN8Pnaq56Trrfm7JteAdRn2LiVMo5gNWjtCoQ4WO+VSkgGBbo0poH+YypBQW68Hu
IJPRQi9IGb4ojuNf9g3ezm3ssV9qKGZJl00HLfT2ac0xXr68/r2B7adhFtRprRo7equfc4l45mR6
hhByzPW231+f5dRtl0ruCgzNAh+zBPqLbEI62kFPWfGUE/mT1iT9zexH2qyJHd1IBhLnSYn6W5pl
AIkbYzzem8gYoUjYTNJLqxrJXVwQciCL8slsqkREAsn7Aduvxtyeg0nUNm/xA8CYeB3vQbQOZPUh
CtcFyoTZ6HUN8EFDAMnzUMp2XaIdstM/NJ+2nmoyN2qcZnrXAQh4Vmdfk18mW8RzyomM7wzQz745
1GnRd23UK9251o5y8iT1oSq6xUTeT/++MWFKGk5ZtbTnsnxY0lcj+XnZ+d+qJqynbD8UE91B8oiJ
6Druz0XqfkHR1O2+pqjqocdE9lPYvdS6Zzyp+8hyRRkPJ5FzbND7UsA/7jA27V8LKCxjqqI790mH
6cR9MeeubPau3qvu5UXyQhauF7xicGsqqsaccLmGtGOd9ctZJ6vpdXb+01mzLyOmW906bZJATkVD
Z1yLugkWZgyVQ3ib8YyIag20kt2dZ/VJUhcXytzHeP0JRmPXSv6W1BWZDoYWHNoYAZ4JZIbvfURu
pMgoJkTIQu9+VEOzV/My9YguCy4xnrsDN0prwbZDR+Xf20HzapCnQm7PuQkaFeWbMYJpK/1++VsJ
jLDFXzWO0RnL5u7cyXiY1+VJaaZdnze7y2beVIBYv99GSCY4zAnRyzxaZ4hQUOzGcDdfd7eUfZR4
MXGLqzfAz23qJzv5WO2KIMEzSkQZxVvr9jcwXqIYWWyXOibBiHRe21tNG4PWEhnhvX23qcdbarIJ
IeNqqaux4H6jdWhKbQAmY/NA2SY7d7xF/d75fHlveZk+QNZ40gOKY2kfZqqjYYhaYk4jOvJa2B5p
Ugw+xLdximkvXB93FzfWmBAJmOvUtNQaCe1dD56f+ZrOv0whmKcH9OTp+GqqeJfXyDMK8iQgGjDI
gLICc+byOiHrJGGoFDPPTj14SnMVEyG0gZPnY86LZvgY9gKciYaZzacjbWNNFubhkRZb3WG+1vYS
aDM79QhmFCpf7F9eFO9d+M6e/d6ePapV39sooQ1+3lJlxgBEGOAk/Tx7ttveQcy4+XuBMBq+totk
wopVNIkszU2FVIH4MuiLVny9Ac20Yr/sRTV8HiITCkwofJsIYHhxsFuaDZOWlPP8kh1qUA5T3xzD
6qZCy040cMDDvb2zxWxnvTREz7IFog1780j7hGSv7NAg3I2CyMy7Sg0AaDV6DeA2ZRY1vPHpJs1y
bm2z9obcUDy7xFxiSiB1gxLR39e2MLPx2xyzLgmt8WVSyuU8ymntDlp2inI9c0GLJKrpwt/YIL01
xLgGKjyrkyYEz0JlN6et26KMK3B53hHDW8ZQLTBr4PnJHOQh67tkbfUM2MQ18dWgBRiSeH0SROhR
/wF2iEYjdkkoJkElHMyissEiojJSYsAkUWglsn1SPeMahP/7+GQtnnGkTKrVbhRV4HmxygS1ow5V
S+gPsUuc0RYnWT9UZ8k5SsZtNN+Q+OHyNvIccGuCuU3BMJpUcoqi3Eogzxt33jrvJYO4zvLlsiHu
3QLcnAqKUROz0zLje2prEqM1tBJPKbCDYCg9DhxMtji4ov9EcIj+O/Zzod+jUUCp/FFGpLLKLqlb
Wik7zKqLhwTauIHtj19Wz0xdSwEJReuXnzUvktEcF4KfuREZ+RaotyFLgW4yc7KLUi7UQXsjSpiC
7Kv1VmFqYZ3CkTGE/yy6A3jOQgc7KTQRVllnqaNsSM26x4IXdJ/M3LeL7lRJo8BheJVrcK//tsN4
jKVlRFo0VM7oTBTwPGFya1W+7qKfsm8QikdXUVz7/rL38BaHYjlOn4HR3w+yEW1WmGSxEE+KHC3j
+oc9HqxF8PTl2oD2L6gOqSYqu4FpbYCcYVLa82B9W6a96rz09eHyMribZ29sMJtn6to8RiMAehj2
fYXQ17jLEpdcES+5kcMSsxrRAL4/USHwf3kroqyKFgqkN1hlTUWWltIYkGlNXmS4CfJJwHQB9WoA
k69qoOSJ8kaumPv5g2gMgHsSNg9Vdmy7nFGk0UsgdYfXMYgKl4rUGfcWioTFzXhoPqWhKG5yY83W
JJNZIvfqDELw+P6FOYMCje5SLF0MNd3lmxB0Rq8aNtZszVHP2mR7KhrYurVgilsujCupJw9pV17X
uXYwdWg9rAoafOun1dFeraF/nAZLhLCgseSSfRrkN/aL3BzUcgSkQ5stv9Trz5jwvq+U+dOaqImr
1ikR5ZvUTy9ZZKJbAhx0bKgLSgAo+9oo9UqeErvosuw6V/uR6sJ4yruntlvM3B6SOdelMc36OSZ5
CEnHqzQCxWCk3+ERLcze6fONXd3mvcwqMWdWRqCZhHe54ZrQzDa9+rEaXOelHDFuVAXT3qwEsYd7
SLYmmcCQmFYy21KFUsBhuFb86TE6WF55TfVXajCBSncirDDPZ9C5xQyeTrVv2eaAnNvF4Czjci5G
+7ojipvYn/V18Cyl2q/CGMDzF7wo32bMUUM3GH+ZoylJoryiAAmIF3s9mp3kSvdlgOark6jR+DFT
w7MOlMB0PxWQNzDJp0UUPWlXujS5OowYhx4m+/9xdl1LjuNA8osYQYL+lU6m1UbtpReGumeG3nt+
/SV67nYkiNeY3diIfZmILgEsFApVWZm8A3DtIhc2WMBimk5mkNWodsj3v5GE/kO5zsEUS74U4+cH
zsVxHWIu7THZbhVWiB2gPDvqT/kzcX/TtZSvyo4fPa+P2qUpxhVTZco1oH6qox/HPwi48eKyd2c5
29ZJxCP8XtxG0OloOvI0sAgzkTNqjbAoiobeh7IX4yUHMmxxQ9tH/b4d/2I25jotxOKARMPMK+aM
rgYX51YPgVJMmuMQBpIbFeVdrE37aZI9dYweMS4qb4jU/OR8vWv3v7DK1sZAPpaliYqX8hch0yvY
4T/Km9RS3vuVKXDFNq8TmUtrjK8UY1AbPS0rouXjxtU660fPnFacNS16JKUb06ngi84GEEUYccOE
Nc0pRBus6eDGy9f6ioBzgIcrXaiEYUVntpgLroyCDL6T5cg5q9MMcmYZsi+4zztn2OGGawGW/Ph+
eYsx5MwiG7Ciqc4SpQU+oW9yx8yFbQTojvW9kesYfLks5lLLjKxWJlUcT1UX76qm8oJCcRCPvciI
7Uzk9XYW/eJsTUxcDGcMneuz2J/GvBFuYj0KHZQ5Ijuf4pbz/l/IwOjSVArawaAUSMguUxINusRR
WqAAlr2Oju6BUf+LqCewqRoQL99bXhh0BYEc0GCUcfhg9rMZbCnTMSslF+IfQaxYoh7a338tnhUm
LvbNEESliaJQpD7rPfQ1ZWeSeZxVy373Zyk0YJ6ncmGYtRi4rI7CaFqB9K6K/2E2nX6aPyboTzgz
kQTqNAkNDlPjSl73iOzUJRtpK+5Qw7jlIVZ462H8INUBVtGCajoKgQzgXq8O7TvEv3lDQjwzTIAw
IkmDuGo9HYcOkzlKpjwGRJs5x/X/ceo/O8cEhTZqSzB49RWStADsP8ltJ4ABTsAE+rCec5vPLLN4
W0Eujgo2AC7Ioiv0SAaDEqQU0OvoneYuc/X7YB0P+GI6iFDcahMM4G4qH0FPv/pPX+6PbXamGjME
Qt2IIBGUwsorBDTbKq7I6uJnQz0NAD8CoCKbFqZjJZaj3ONpiLQwLK1ula0gz1eAzPs3576fWbzH
MM8mE3SLGLhILQWlq9re1MVbn/GUpnkGmDBbJRBpKH00LdUqeqnD4K2OCScULXoixCAhhKcQggoo
4+/VkHVCLESAzNL3CfiZHaN35UfhSLzMS4NNO3AsLgU/EC+AbVdWZEz7MSFWrgKp8DHOeIxRmK4n
8E9PoJ8u378PsUtbd26FDbHVIA2lgmUlclZty64wHL0reMCUhVYC/A0aLOBBR08UNfbLCNgVUW1M
TUgjYLvzX0Gb9Bjs5G3uIpHg5S70a1++JS9t0SWfRVtDHpTcNLT6WJWRJYS9LfbZBmVtqyKvkz7b
2RS7dat632/kYsYEZg5aB9QA9xGZJfZRooQkN+NjklrtFyMIiH2g+zXaww4D/Pxm0FI6eG6QWWes
xFnfpgIt73a0LOhAUCJfy9sK7By85Iy7OuZWUecA2rdEjr9gOcRNPT2G2CBdG1UW8wNLfubs5+Ly
QMlDCDSNgR1h9tM0/BmIPrD0g/FnkztDYZMB0HM8VIilfRgh7/stngQ0hHDWKPsCW4yESq5W+BNc
tKDNtZ5Y1bYIbNBftZZwHFNL863JCu55ReTlwHJmlzmBY1vlVTHDbuvkmwa8CNHtZ7EzPOUtXfEa
wEtrpAJnkNnGrl6N5WBiIm171JOPgC1YattYhfGv+13gkgB4BN0TTP6AtPXy8Kmz3oh4NaNDSSRn
NHNLm2tXKHT3e++g0ZY94+dmmCslbGN1ECMxO0qCaZvle+zDFdVHpdY4UXhBgQgLAoQPb1hgqdGr
v1wQaB3mqsnrGJGr3on7AMJRCRSIIP+1VVuLdn19h2xE2VYCd4rALxHzpeKWrgKILWkUhIlBWxZN
MmpJX8c68LniStkSt37yNwneYu3WXMVrpPcP2dv327voJ38Msq/nEoM3U5HBoJGgutI1Vtdx5ww4
i2JLfp0SJqhElPXRf2k9BXwuMtpFaI0aD01qN5EVr8Ot7uS8XGHRc86Wxhy3ehQMWewHANG6cdMU
XiGpa6UQ8BDkFBi/BkuufPTMEhPA5mJoJMmfG3jORLaYmRkMW6aoxujGX6mQ/Isd7QHNh42W2pjh
T95LzQpU0KUDbELBybw32+LKTQK2FwmZH8gDLj05CdFsIQE+qh+/ycqLFhBbbN/a3uAl7UuRWz4z
RL3r7ALu/V6aNBwazFe2O8Ud12QTPKjgsPkvsCCczjNTzLVkRmIAFpQhP1ZCZd4qVZPRhvQQrZSk
4jVuF+9A4CFQOIMACoYrGWNBGJUSSXPMabhjZBkp9CFDD4qNmHJ4LVCE8R8Tzjlc+mTnFum/n+1k
pw6xOsVEOooCII1QdRgwLVJDCTYmzvcnfvEaUlA/AOEjpHFMjVmc7ItKNlZFfAw3cmdDeRBqwq01
Ne6Xxs8DD9G4vJlojcGWii4Zy2IxZY1UxGH2NY4DXtx5Hf3UdopVv8qY4tB/BJyd5Npjzr3UC5Xe
lPD+KLSVrezEXvKS2SCSEQClBEfBtC55oWYpikIEHbOjWCSA80wGT6YwQeMxn46aGpe2qQ7OSOr/
wDFGuR5oyx1+iXcJ++FIng7RiAyeknVIkVuCocrO1/Ephc6JCnGvSbL/A2zt0ijjmEPt1z70Huaj
ctuC/ktet+sA5PNUTZHPxUNXwAZSqHxiDyGlpFx3F7QQzqmDRa2d34L+1vDvxeGV4/40+H1jg+0u
EAXC4O3c5VSqrN1Rkaseid8MzUHI8KAb5HAbNEveAdYRSH1iLhHUGcx3U+NMFQoVcIney59RYZDW
CgrTQP/5/u3kUOrROHDVH9+vc6m8oWHEFPwqEOy9IhnSg0rPRRUwyiqMIGpUiLvAENdSGT6bWYzY
krYPQ9BycsKlBxkkOYAZguYQpDmYnFDI41HrUykEw0WN2cgWYGnKdcpDdn0VHdlvCPUmQIkp+zyq
15fRUqtDHXV4McS9EzzSmWAfAHrVEm1KOyTplvkCgSPDnu5pzbxcDbqlt1yg6sLsPZA2eOhCHRZ6
MigVXP6KGHwMQtxOIW4J04SMk0W2xK4fjAnEBhHo6oaH+hcEQNPZIqZVfIIf4i7cprbCCwxL/kXB
ggR4T0QFlnh8ykQ/n8YeQ3KSZIc5Eqv5v/SSzkywhONdRUplqGCCylSisrmqQAD42Tnj63wLWmJO
Kr4Yws/NMd9XygW5iRsSH5Wj4rvmJ+R+LX+TvWeKm95FB3GtPX5/WpYuRSgZKDreS4D2Q/fi8luG
qLZrjaDSpjvYq76iQmBBYckJ1y3IWnkd4oWeNGCW4IaFXqMi6gjol/aSiiRQWVLqoxBa8fMI5XBp
DR7T3i52JLIqr70NHF7vdmlbJQXEPaCJxXMbIfbSaDgEmNhP0+AoPZWYP+lW6LrEokWeOqd6JmvQ
b04OZ18XfPPCJHMZF/mYzmWaB8ehtNt3Cmpq9mkJ4eFA+NpescF9zNUwWYjxF1aZBFg1oAQj+0lA
axi/sgDpW9t7UKWuHHUru9K0Qu2TC6JdNArcrgoGXtR22aQxjlQ1kiO6VAoAQlCqMBsOfb4d8dK1
8pap/MLQwn2JYVxiiNRjYZfxoiytglSpTOEAJeDotXkFybQTqOBUoeytQrLWPkUn8QTO1bJU47sw
y+QEXdTEZTHqwoFWSEEtt5LAC1hDiSy3uT5LHYQJ9ZSyCxJvInjKroo1TdOFcpiq4XG89/fGNtmC
hn0N4fnJSd2Ir1a75K+4t4AtVCUEdpOJA7NZB0qty/8b06s7EKrYupu/zvsJqWPsNm+8YEc3i13g
H4uEpYJomjgp8hh3JiSHQcuQepoGuTxDghAhrye6GOUwtIqdBAU25mOYAc9cHlToYxO6OsmjKFvt
kN5ADxeF7fwn7xQubaUhQQsTkiIw+OVFZ0+aMPENs5Sk5Ch1oaM2KEFVvE4ozwQTXcYsrHJxmKMj
BkR6h7Jjgp15468p/E3xaujCc4t4dIvYz2VgfAMCUGCL1UzmyJEqBapXM0K8nowtJSPp1/Jq2mX8
xvzi4jBEjRQHYrMQOLyM1k3eGqOWg6y+/hTu1eKLniGzIaPzLtfQA/ir1S3EMIKiASwilcAJYG4I
rQHEuO+L5mTcTq/lATJMTmT79/Fj5WX3f3HRLwSwC3vMB9RqPRrELguABit3syM7wofvqG606d3a
im/qVfPGK44sXb0EsApcECYBtIL9guBJJ10s1wH6O4oB6sgGyJj+IxswXCG79c96/xfyjXTfGK8h
uO8BHoaMOsbRmG8ZjVqnzm0R4AlQ3HWrHoPwnSOs2pXJTUuXDvm5LTZX82ut7mJBFQ7hDro3wTr3
fHzEXHcikDnye5lfD6bztSHrRPxCx4xOcSNAMxXaXibjUEdxelJWxjbDOMe4FVYinqPcu4D1TtYS
s4uCYOhBGcBS8wtDAp7wEfwk9xTGV0HDZc0f8r9KmL4MwkWg9KmAR5HNCothaAwh06YDbWYRKD6F
T5T8fXqvgUWL7mteHUGiTwZ2L+k1B5lf2gxhaagrOc/LaSimQ+V2rgjyPPALg6156yNjahxKIiZs
yA0f5UF37soujgRd6wJ3QjvkgTm083TovXaD7vsqAV1z4vH63ovLOzPDuIrS1QitSTUdgnFyJONg
VrtiOJT5Z9P07veZJxs96acDbf8/K2J8RcnkuMPlkJxCTJxi8IeoqCWowY/vrVwdNpjRMSYDHkAR
ExFIGS6DtD82w5iVyXwSV+WOigMomxJMgJTN/i94+hcOwIU1+u9nV2pLJmDca7k59EilqW8kuA9q
lzLQ0myIl5pchcqv1SFgYYUipZpnLruZVHWmSH2LRO+2fs49oAahkky5tWkVlK9rteCGlEPB+Hra
g8GDeVEPSW0OUKak9r40KVdUjxJX65rz1dhr52tdZ3YYPxQbCUogZGwP3RaieRjrNkEHUKMiY1h0
iJBqLMiHJrO+N7vgkigU0OtVktEhZ7P10g9yKerp6oynOJEcCO/Y31tY/GB4BtBaE7pymCO/dBA9
jkJBnnPx1KjWtP3qtOypR4IF8H7yNA/N6Q3H5JJPnptk9rI3MYo/ExM+6cmeBIdM4CS/VXz6fa9Y
KVcMmf5FJlhhSObPIpmjXaRBM5n6PJ/GHqyR+TZFx6VKX1sBbHo+8maN099ZisrnBtkmmdlEhdnm
YoNrAONVL/JHotniRr+N78q77DmwY8DW1R9RzH39XBW6qKOeLZVtnenxIIPkhDSHYRtg9nRFZ0Gz
7XCXuAV4Y9WjuBk+s80XMhoh4G9ovdl8l/0FTICTzEghctp3hzY76sOzlq3CBnzwzaZMb8dxY8wP
ncYD6i2FgfNVM2HOl9QA4wd+8xUGKMXa30mBsi8vdmn0vJ5F0yqDRqc8deIJJT4nLXoMhT4C47Yt
DR6z5OI1AWkmtJQMJPRX04a9D4iDWM7NocYrRaFQ7CdtU+HhpaDqIh++P5JL0e3cGPPJzKorm7SQ
hpMcTXdykmgvatyt51Cbfn5vaCk/ogJX/yyL+VDh2ApGq+btIYHqSb2hEDMdk8Oz7VtoDzhcVRA2
jaZfzKTjmiBaMDDvyJz8PIiLWCya5gBunZ3wFoMvhso3Dc/FPS9VWdpEtFqgF04LvFfUlkNhBm1p
zhrITPdB1FpD/SzUKi9eL4UyPAkMvCPRjQPtyqULtiNICuYRkaXbBo+6l99T2Wf/UH6U6xrjm6je
OOWtcoMhTh4V32JQOzfNeP8w1g06qikYlDbJqborn/KH3En22sO8kvfZRvPGVf9SGJbB05Wka2LD
97lhuvNnx67HVHsKik0N7y8ZBMDSTbBVM7RgRshwZZ452Dw+9sXTd26RqVc1itRpQotdHuzZozsc
uKB1c4sNUOEej0VrKWajIGcg84QIKDohzBu6GeShTPJJQ3Mi34jo4FrgAkbYdpM96q0Czdcia3an
Z3Or3fR3NeSBuNJzC1EbOBaqjC5TTCFbi4ziOlYrYHaOqt67iVRY/pztfCG10yRxZB0dr0F1B9AM
dc/fh4SFY2MAbArYCBjEMADFJCBVSMbcJ2NzKCZ0zTE+psk7IYic761Q32RcCNg7wN9x9yA5ZYkm
yjqXsrnztSORnguUelTuBPzSOs4tsDG06MHzTSoDhYnwmU5g0Il0ytgB5MYPYolrVM45wYBnkokF
1axUZUZAHxmaL2ode+NcrUXQdXy/dUspIgKOoagogMiYuWe+kJhrLap2qnnMd8Mv1Uug9NDbxn20
gVYBCpwByF04Fheuc3giqh4yLYtDNf3ywItljaYDSPQAaspO4y7ZahtwWZSrcTs54R0SbjQIp1Vy
KtxMtKI3jnX6pVhfObfOHP5azLohqXQTrSvJoxSnQ4zUCRSnm3Arg+mCZ2/pM57bY/a3ACilpAH/
q8ZKwZo+GHdvBBTkKfA634cAlXFHOJe2GF8NhFGQHr6u22W1ro6KgYsx3rQAdERfGROqZ2vOZi4d
PHSy6ZsXL5grSsLUNOcpIYhtVBlVA66JxE6k2ZrTgxqCWOQjVKw25px2aSFRMwzw4EooSC5MOHaz
pqRNGOn4hNkp/ZF7xa1giz/UvQCCA2g3uoKjPvDGApe+47lR5l1Ty2qmt+DQOebaa9o9NPJo1eYv
zn4u3IVYGYhUIboHEkmTMeKbtZB0Mpylfzc/BWtYUZoXJKL3I8RtxfW/rl4jgbqwxyRQoYHRgyTG
YYg39abaQnRsVTzHGKvkQbO/0JLssfuzMgzDXh56syIgv6iwstqZPdDC4zpQbMmiX27cl6+0NY+6
3X3uQjrnhUdyd9Whous0QQSK1A1vbYjUX1oXgalPx6ynN74IiFN6H63UFZVFQY/T/f4bLvkJgB2U
kQVdjqvUHl0bPUjxSDsUY+lMAnHDNrWzIfsvh+DcDnMjqUIwtELRNQcKWh43VIE+cqPb9AZIMRk6
48RqX0K8gHl86IsXxrlhZi+zXCGCLsMwNEruqrvkpgJR45cyN6BxHuWD4dadlmI2JcmiREELk6Rg
CqcScrV2FPd0SBwSn450F20AlrEBGePs7FJMQ6ZvQNoJ/7satgx8Yg6ZDF9J2+dYeomhc/avPQS0
Ifj7tOlm4N1y6Yxjn+byCEXaY6xvZt9roheJhzG6wqLA4S9s0EWeJdVTQ1rSjt10GjsruhM6q3md
HejkuCAtjJG2yKvZ1daYAoosrQMMrvJob0zafL/SpUz74mfQw3L2M0BdqIp+UY4nACe/3rkgeaeV
6wpsxrFm8xhkl875hT3mckc7M2/7oRpPo9fvci9b5cNwW7ujS8fGgL7g4JuWzsKFPeZyb3KJzPNU
j6fJ1i2/vJMcCfNBYu8io4bQhtFvyZp76S68ek04D2bU0AUHpJ8J2jJI/P1BM7MThk0+Ecw8MbZQ
51I8sk5veUDUKxoV6kln1thiV5NWqR8IsXbwE0vqAGWoHgFlAKVPZGuBq33OburmL7xDuOg552aZ
V5Msa6kZ6jA72I3xhUqlVcQKRP6YAuEP4nPtMeG0a3KhzOdKQ5dMuI/AxSq46U0AziIEtA0XA3sd
0IBTo1p/X5fSlWpQPEUNqijZ16YSYOOoq/qe0YHZ529wlAuru7DHfsRcDfACbWGvff+/AGrsxHcw
y/4NwPE6P7u0xny7wgzTRtSF9FR7k02StWIXe1DbKhvynO2kX4VTr0S06e55L6aF+hM1DOZoFVkv
Wo/McWwnMurRnGuH2vxNk7fKfuYfySa/qy3tJr3lktdd52swiDoNmN6AT70COALrXpiNnOAZ40mU
xNHzS2vcywAVhdsWs6Pcq/D6cro0yCSISqGGaWxo6qHSPcFHHaFsbU7M5plgwkuK+dNS8gmgIKY1
2fL76Ii3kRt0jviURFbyPPyIPDXnWaWf5jI/pAuj045UtBwlg8ubYiQdxi+NHh7q0aI2nZEwS1d4
i9wv8oF3eQsAxyqettLh+/Ve52uXhpkro8iUMJKkODsleWO12R6oQCsdeBfFsqP8WR7jmXlRBZUZ
DNrBeAHv/SZzU/Cg7TqH4qTSvQYyKt6GLoaYsw1lPEWbgCgEi2+GNny76UsHN+90qF3/XUR6T9Rb
Lt6NZ5Dxm0ZDHy8JanxB1LRnIM+EO8XRIOVFEc1ca5wNZVENAxGL3o+xoVBvJFaSWZEbOmCZ28S5
88ULwwdSXN+7F57CoowBwIHYoV7QK4kS60CG5aXdNjtKUsR7sHCcUmZuo7hQk5GgsXKYu9gtY9MJ
22zX6YTXyeLtIv33s/wsAzWRL47YxWE/2c0r7URkq/RG/IR4I2hMeffe0rKQL6kYQUK1AMwwl+by
VJhVI4GLhNqnLp9SFB5JxAOBLfkhyuRoUxOgsq54PuUuI10lmCo+U47qBwp1N9EqhbZnuBbX4cv3
0WPxyjm3xhwzqBT3ckhws873w6/f4BrFmfca5KigOL3mvS4XMk4Fs4h/VsecsrIDYR8RcLcaLzWx
JNXtIbqilVYNzdTUC+xxBeabN146thSdAXoBKyBBQQmv28sPV/qJRuoSq0S3xRKKrTG89eNeyjZh
+sHZ0MXPh4ox5n9FyubLuGSD5kqPpzOy2/fsJLwDUufQqZb2V9lYfATK8vc7M8c8lEBJQHowFakH
6b4GpCftIHJBUXWjrU9Wu5+4NZfFM3BmkNlKTARNSoBmwWHUSzczRgu1CU8exdX3+8gzw1xrPrTr
e6HByRZiwxJyEJyQ2pL0t++tLCaW5tlqmBOtlUbSNSCxQtDXP7tXikEBz2jqjC5xQjcRrf9iT9VA
0mHSlh/LhORLel20k5GCpYOCxzVbetNdSogZ34hrXutm4e2Dw3ZmjdnEKtfFTqx9Be04yK2n6NqI
iaWgqPKRrPTb8LHRXHGd/+SdtuVdPbPL7CoY1yGhaHbZFxdJtJZvwB5kzdsSXdSaSxuz6CnAeaEG
LSN5ZqdDZUEE1wpgbaeg/sjLtS6/xymvx7d0dQKD8o8N5pSVYAIrxUxV4Sa9026qY2EDrrAqHoon
LgBlKX89t8UcsLgF40jRiOkJXGM2JYzDrMgBohpb+rYq7ZwPu18MWWerY9yklWolVArl9+ro+FH3
U7irnGJj3JQ/uY3axe8FahBImQFyfIXJ9QMVYnogekHEyjdUzL3Y0xDZohUFMV9AOv9i2nY5TJ4Z
pVtwliiAARrdd7lRvxoKkVVD5xkzohDegmrxmo8/pDvGvgYwPPnPGplLII/lSBwVmOvNPLOCOLwt
49mBQstLlDS/ODFlKQlCiQP4LwyqXTcxhKk226qPVIAx8PR4VV4guoWEITwJq/GFf5cuf79/zF2B
7nG5yY0Sqwdz/jX0z22L6Tswh3y/qMVD8GdNJvMET/xB6UpMNh4U/U0o7rL58/u/v1DPR2jUUeDW
oHuFTgXzhQahMPoqQWgkK9pGy7YYImxW6VMIDMaIqSUdb2AAkA4NldbjPfQXt/DMOBNOImNKhUHq
kSMoP/T03RcfyoQ34kYTqSsXPLPBhBFfmKseWqPFqYbOqJiju1Uck5/5ukCzHsqBki2CAAUiMJId
PfmPvBUuH7gz80xM6QPJrNsGF51/K3kygBi5D+5gfQ8NUjd7qkRLfeZ80cVjcGaRuXTKqFHMFuRu
eFEZ2xE0E6IlPza4yVt7+hhfzAN55FhcjJtnFpncWarmPolMHfhtVId1r7Gzn8FtAxy8dqPy++nL
t+qZOTZ1boVoGipRwSU0gxVdA+wDVbc1nQEXDtw7/PvtvGp4aWkDZeuWKP/7WkRtoUSUjiBoJds6
xsA8XiFjOVvBNB/+Qyy+gigZvh82bYH1NW6FVz/BCmMnNsHeSAmgRWeC6DrSF95XXFwoUOKUWRRD
hGw7o+mMep5rHMba8ffxj24FynC4qmRPaELhbuA9IhdD25k95vBjDKYRp75TDmk0rtRO27TQJ//3
nok+E20ug+0BQY5xFb/QujBQSnqjj17+ALmUNcQ2bjExgSPPpVhaWNG5NZ3tjY4VilAiQVK7LU4a
RPa2Ai49EKEADFH9qG2q1s0jBFo6DRdGmRsiCsy59sWWPpPprVfftzefyWY+Qf3M4Y7TLvjIhTEa
Cc7ShxFimnFa4tGTQlDEr9AjAamesaNnQfpZ5JZ/x61/LaQQFybpTzozWQuz2VcQCj+oT70z7+bQ
Kp+qFw2D4T9GpILjqsut9qdRcP1z6Yl+YZlxUNEcJSCwBJpPFKfqMXFDr/HkwPLX+rbeIj3LLZF3
CGlwZm4r0BRRUA3oC1FYYYK3T4icBbFQnKZtNNtdujVm+/kDAQ5NE/G92inRY/lISzr/Jc5dWGaC
+DSEjdSPKn2rCPf1Mz5usG3X2S6/a2crxhSC8Mw5nEvOdL5W5nCCLdyvAlXJTuKWIrG6F8H+xNsM
U7UJuny8m3ghDwBsj2IyMCAG9ByTB9RxoApRK9M66m9Eqwx1Gug7rzirWvLXczvMhY+EKlT78ctO
Z8mWsqXDu4B+ujlefgNqmhCy4BYjFqMABSWKIGgAQd9XGnJ2Srq6g67dqGcn+Sn8IT2Pb76nmBbx
Crzewe3G28yltOYLBPl/9pizoYkUs5vjVjSf6Osdk3Y39VrDx9MwizDccO0thdbz9TFfr/XFMI1A
Uo6khj6WQjuFDEPnNZCBjbGjJrfuvuwufzaU+YxtqZBhJsii4k2/qVbab3Vivrvw7DAHXtGjvJp0
uEvza/rVbzIq1x1jPHPeUzlYdVu7+lZdSW57+xfN0sUTeOY1zJmPwjaRItVQDtNKW+UPtOct2OSZ
YgYlF829f60SAMXzC7dhjnwSyX7RxQNN3UR7/mqyt42dgIhQfDe86aaNXc5x5Czxix3u7GA0VZt0
Nc2GfxeaQjt/Mu8g3uEaXv2TT2e1MDV5sULCXMf6NKukGJC8QfgWutbVrbL5IivhMvYvvdzO95Id
UdPisssS48tDo3Vly5IdQ9qXTpBEq9p3wW2Knre5qYHcEywtsP5T5gGmFviHjGsJ46+XN3PQYX5G
UqMcM3L+XnTR+64s8kOx1G3hARTCywSuQ4AKjgtQHooA8FL5x0tzqpAUSiBE0imHoLbyZBqcl+Ly
36eEIBBKIwrbdFb9MGtisNOcSuOlM36R7uFfu6KqY3QLY2Iq+nlXRBIBaLRqUwmkk/pkrKC821r1
mwlPlGz5JQKPNA88tHApXBpkYljXS+Dt77Fj8WZw6TXU32g72tGg1CeEUxu8vvcujTGBDByLcpiH
mLqZkSIZwSZSP0AMMBiH73eRBvrLBAlQLjQu4AEEUuTsqIgexJMvhEV9yqtnNGz2Adg4KpEHCNDA
bXttCBURDUJf4I7RRXZMv5CjYVDzpDtFY5a8lZUSOHWcp6tyyEovGmvZIlNAvKAt2nVvVIKTDSPZ
VAoIOaVJnyorbXNUR80hdYBDmze5Mmu36jSYG12MByfDww/6L1C7ntVo+tGOufZgjE3gSkoE0lKD
pKtUk/KnKjEAZg6m0vV9BZPDsT5AzZLyHUZNEW4xNDoCj98QR89S/NU81lalGFSWnCjjBgBtAChA
qXebJbL6XAhJfCNkYufJ2ojmf5lD/zOXhbVpFvpKKLt62wZN+9EOvfakykK/m5MC3cOxCyzV74G9
GpOPXm+JA0WmzEnqSL4Vxr68GdoE1e1Yye5lP4xdUay1H3WRVrtWTxJXBApvFbbS+B6BOsdN0dN4
7bqCrDNNVz4TzOOsGrOuM0sAstOdykRdz+qs2n42oR9Q6OBaL0TI2tdN9JCUqu8CrJluYgDnVgOK
67YQAs9EBL/1zC5RQYUt5lsFag7gAVMBGysmNQZ6Ba+TCHS774ZUyYPlh2oR7KVy1DaBUAayVXcR
6CxIXKvTesR8ONLtdPYBX2jTTV7KohUP4ckwutgjYarcNL0Bxqc0np/qMhK9SemqW1Oe2s2YYKhI
mvF3Q7kV0aH3S83u+griYq3a6Ts/UocXdNcBGYdIn9WX4bYoc7N38SaIrTSUG2sSutDr+ma0Ezxt
nVaWsm0XEQRVNVBjq5JTKKYr6p3Wx9E+MoV3IU2p/FwHkkrVT3O7SNXSiXsfAkN+/jqGeKjEptlY
+ayHG0FQ8NUhnhAL0+BJfvCj86OXOYtqG9jM/RAWjUtavPnjQiGWIWfC3SiPs11IzZscKak7+R0U
jGQ1/AhBxHwrJzpkr2cdk7Zirbs+ARBea3PFIlXzQIrgVVPQPjIj07fTKcQ+5nr/MCvocxa5/iYO
kbGpihoPyaiDjvuQlE40GRj8lMEhYQXDkN8mWiNa1UDQzjPyn0M1m55pVu+ar8yuUhIEtLw8+UX+
Mfn45j3gges2lfbBhA5PEIFhA3SJ+AbdHDtTV/U/Bh9pBiETiMWM6UgasV1rfp2vZDF7TEz/URol
aZNX3UerSO1G1RNQezb6pxTM4JIYhzt19Bt71LsbQ0hDCy2KaU2Kst3XNamfIR8lVRZYdId10JqF
NUlx4kmRgUmzdpQsYShvemnI1moQpVauKHeYrtCcGIMWR9GoETYQjG7LKkN9cNRAiVsGb8EU/wpk
iJBBIhVc2AQr8o1mrQGf7KC++KYm2lMtFi9ynAU29vNDqkUJ3GQRfGX0fS/Qi8ypkw6iPmMQuaJG
Osvv0wdDm/37osvfwU5j2lOvKyuhqG6CWqicKhLLdTekcD+IZNl6qxn3hZkbVtEaqutjGsKS+0Rx
63wuvVkLtkSZurs5mA+t2edWUwtoYovRXgijzzgBweZEcmS3sdDagpAFt52RbaNUKt16yHIHo0c3
vZG9GwJ41WZRj61BHte6UnykcSE5gtI+qL12U+nzfVBCi0M3O4tk5VM2tfdTFs5ebE6V44fR/YQO
jtuPUNfGb+92viq8lAKp14MkiTf4iT97zbzRpqFe13mQ3bVVWthiItxM0N4EhkHPofUslqtMqUHL
EBiR25XKT7RgJafrgnBtkPno98mL2kmtJceRZKWdfy/M5WhNgdhbIilmqyqEl7QJdkU1veRJ8zmE
smp1U/2iFPoz6M8Caw6zQ92n+6TwkYpOpHVMWZAdZYxrJ9PJtEvVAnrxknI00ZByujAB9i3Q4zcJ
2ex9EwZH30yr91JvjD0RU1BbK/6HWWsP1aCArE6OK6cxdTCp9okgrk0IBrldGyibSJRmK2uJeNMR
LFqP4ug9kUm/N5ryFnjbxIaMRria/AjoAKPK7EouUGQNwx/Qqf4cpzaxzGSoPSOP1RU6LcIa/HTk
dp4V4VlqJGjOj3IV74PU7x+iMRC3mm9CJWtAeDPm2F8LspJZMcobjhH1vi0ptfRY1wjLduWTxi1x
cUBbkoxWpoEnPNHS+wyVe2sMx5UfDeG+1P6HoivZchQHgl/Ee6wCrmzeXa6ya73oVXdNI5AQEmIT
Xz9Rl7nM9DS2RSozIjLC0O4gnEhGZctF1x+9aJ1UgQyTgRVwJFv81zgcyX2JhR52Cu+Tf40Hux7q
hs/HpmaqWj2T7ttIBHs5mhgpbIEoMVJzvNpdyqCIY2bde1E3ON80bF3/wOFhjqUNzQ3JYK0YWiz+
UdCgl45xAxwIBQ3O0sYZl4PxE4njmjqul3dNbyDmjW2nyzZIOpM3NoZlRd2OA3yolbP5RQBqp0iS
xqAdaPJEbW/ChtWkT3p58+fh7vR/0jXO4/mzqeNKpRovB8GFvhS2Ow9LeESmChZZ5d7pHtu6ZusK
kV0ksyFhFzF/Rpqjor458hOZCFhYxGl2bOb4bm7EXJGuu7B625kNjpl8cSo3/klimq2gelb4Zo6h
2kfcwM5g5+N/1JKbnWjhLt4uVPJOl+js4jVsHJMvMD2YnO0xmOE0edc+vCxzUuCcZV7gZ3L0LmsT
Fiv3DoKtz7EYK+tuuXZdlumYHAyON6pCX7i8f0w+5l4nvKhAZY7y9rHe8sVL9jRZrnGyZBvcXwfe
5jVrqxH+hdm8OCXnEaIw3FfU/4L9bkb+xmLBkRkqxUKMdREN6OpTLMJSvKf8M5avHt5vub0F9bq3
eql06Od1s+xqrz7Q1sfOhTMeOt3CUhajKa1RkPoVG5aDuDnpmTXuC4r1h0nDmxMPFV/nQuv55HN3
Q5MYZAs01lEqhzJsoEORw5tc4nIz4q8gyY9xhksdO1fTbKUhU+7I+dl34KC9AHQPsInospfE/UxG
kjHFnuVvRWH008Z+HlhsEfcDAhDq/SacjAr1huL45c2ngN/s3N4oAX+M6GrT2XxLOZz/+oud/MzU
b/7qZFifyabVRzskEfoj8rSPcuv8kemK2xs5ysGURb+Btgh4bRZAEarJTdehMsZkr4NxZyP/n4u3
Rgdx5qOx8ZHpsyTikYqwaDyRpeMAx2Fe8pXuAz5R/IfYfWZYQeR9Hvp9tsVtYZTIdfIpaiAdqUSZ
228IQow3k0cpQ9vVnpmVl3hpL82EcrXAsHH9qKftojXiKLnaha4qAFfiLPi7sDGfdom+jI7LdUIB
S8RzMCDluifPyNp6VojsrE2due6bDm2ZBDpLHYSt9h0MJfyCAhzrunXX2SlnYb2HG+g9berT0NIj
r8k/L/3TBj9DQnClIXZ0EfxZL+a8KAhjYv9c0+U1Rq9jO3Vk8CJv3RcT4r3WiICfEH+IdPYBKzUp
fsI5eUJ4dBnhm0efiGbUjm/DgI5iHCt/inPK1YnPcT7S+LCoZTeLqJgpRyYmmmADv/hp3m8tObrC
ZpzrV13bl7bRB96tZZDCLmaN97E/Z+E0VvWAi5r9S3u4sYer6fJkTM6asKeVIA0nXM64kSsWrdXK
6JtMLkMyPqvNOwzxP66Gol3bUntxHrnORVlxXtsGuDfaiVroCt3ZPlzkaVkZvrF2F+gIFuxeSYeh
SHtYWRDYoXqsEsa/tRRgcjzsoqU/R9P2so3jwVLsg1onq5OpiNv1sLruEyfJGxfm3c4sM3isUGG5
JPWLuZmrqUUMQcOyyWt3dsFNSRMcEj6UNvVPxvg/fGyv/oh1wbGu0qR+NPCt8NE/hVO7W9DS9b57
Fl7/wsOlcrZ6123JvumSQxjJK1YeSwQi42GbasQd2gbmuCjvgg23qvMQTIAHNW2NuK+mSgd9r2Ew
ObtTQScL6/WusGuas1hUojevpsbDoW6i28qTWt5XRd568mopSi5MZHurUXLjwnHDYmj8l61bb447
lVHoFqGajphuTkLTMtBBOSJ80R3XEzyOcuu2N+3SOLM+/F6kt/PNcIu2pQqan7bzPoR1M3S6h7HB
97/5VbOIP0LP+1ilmCWhTGbtjus72vRnuc7X0Ty5Ey81WpfejTENiLsjSEZh2S8orJIb99ZK7K6T
l219ICvlcjwK/s+KrprHL78PebGmAcvwa8OPFgtQT1Ok5YFu2nlyeB1faMSC80Z0c2AuLlqErUy5
p01aUu1gJkBtyrdNhFUUuNEXzmu/D4jLzw317N6E8ZJZXU85ksjq/cCc5ri47XxLkgiZnkht2Udb
W1dJLeLXmQzpYSUUjtVO0uS+wABpPJ+/bBiSdtHmOYVLXCzuuA76YOUhQpd7GGhMq7OY+/AHagIv
Gxq+PpG1IzdfhphN5xn282nvZRNT3TFI5wEXiz8X3rjoo3XG+Gj7GDi3XQPwegGOAaSPyfeyJvGp
h2PzyZCle9e+z3ZURzsMcLkbdNgiIqpiIi2Vh/ahVsGhb2mVNkuppxgPMZRbb3gumieBws0WvzT0
ZWMpolnUnWGfRIw8j1j/wuhaGOacNnkbhyfIJ25iiNGU80q27437IebvHk49GzbFbGQxCTb52Ha5
anUezt5+cLBx1yXlFJycVBYd7/HVzBhpaQ57kczSpJTb9wyrXG58qBr/S+afbZR7G/yDkO3o/LYg
o3ltCLk36fLodH2VAxxt/aF0UTFXQ88jBVbe+4cm8Q5kHl57hJX0Eh9UDXsp1Cno0CB8JhtuyCUo
hzr6VqM9LFFbKKd9GZvgaZvR+9v6mbZRCff1Hekg4hy7vRO6jzC1hR8Eh3AUFxdW7HNISiSGZxgP
3iUJr9pLin6G3UQDBwFoOtDsFemQfECFEWW1RLmqxwomCXu+To8BDtokHE8yvrsb1oBdhqyYsM9S
D+bEHt0FHjsy4KrGwfexfkbKXrGYUqqtPi9u8l9I9B1RFHuADmfC3PI3uZhsy5KZpCs64A3hSnNn
mp6Zq85dPO3gjTFa55l4zq4J8aMuqkOEbFD6AxadZ474n/EmmXo2eFae6Kdggz4d1dvnX2Ts8oHY
PcbrDBbgOdyHy9G6r8n6kYTYxev6g51kSaOwDPz+QlFotMTXqGFRi8a0HWCdmbo4twYZfOm1beK9
NaIkXGVLSI6TqyvZLFVLp3LRYVlHP2yaL5sTF0gv2HEP4O5iP8gmcG0EB43pbDSkcPukAyqxZWk4
H6jpn9JpPjgRfdIJ+goFKVE0szLczKWdGCZXeYds6z/MdAeOZB4AX7mT7oclzQLC80n+WBnvE2YO
zKd7vtjftvVFA6lq5vnYb7A1aPUzAkdOEfWOZghf4hUGiLXIl41UFDLcsK6vw9LvmBdkgOR2g0BH
LXXmruyEj/2As7fNbK8rt7dXi24BCV2Fh0tFerg4fwdywzOzxKepEVXkbghFYukzMOl3b11L7Ksf
R+9pcnBC2D1i6jXAYG1itkfK4ZHFgAd6tzuJgFVx+B7oLevj8KJTiOvYn4DPB9b0n02HHU6qMAph
QPwtkGu9d9rpPlis2stuD1Hxaen4AdN9RhzI3WlYWLYUQzc8xbz5oIyXpPaOZEwLr+eFTmHf3w4P
kcBwQSUvpFFnoFqXqJuLPh6rZUHIfBPW2Ty4BWz4syRxLo5H81bZjEHLsrpJsdo279276FkGBjhb
e7ycLZpgixZmY7dBB5lyh50XOSeu9c6j7lXH7kEGQz7G/7ouqlaXZsng7WcmyrTHYujQH6aNFvXy
PUOLvQWwNpX0y00pDIt+00ej0jV0PzLIseKx7OetaNF/w2cz74P1MjnkztGGr4GT+aChmsA9pvZb
qinzJNak476SAxZiUjcf0HKq8OJheKFpxRpR+CTJHX+FNeb8EXjpE/cBCI3DawDRb7RoDJfzL3Z2
3cz0aBhtMou/0KRZ7IVVMlyn2L20dSFbi+dOvV0LdbB162NPfnduO0z8eJYe9sguNnCG6coWlgcQ
Z9c9AtG4V8pm+Ij5lq98uRjDyqQBlJlMz+EsznKEtx+b79aoCuLB0pl0lfJ2H6wQI6//tcYUqDJ5
TP0jt8Eu8p08qrusp8GeclO1C17x3rn2Tv/sb+6hBubJRujC6fxq1qj07SdylQ5m1C/jaIuGy1zh
b9C9OjnBXDZk3HtoRViMm2FOTp1JjyJ9mdw1R2yxo4M99MpZxLvczM7rDEjT46+Szt+xLzHfw207
qgvuNpWD7tnApwnckh2TfAIeJpovr1t2XZ9U3vykcU15fnD0scQuV5UDNAAUt54241WdHK9ObbCj
krroGq9tEr0vsn+1wXKjv82ME37LiG9ZMCChpUkFzt2GFml8k00y4GKenih/stCRolvL0mU5eFBE
afFutLoY7eUhEV8SEKLP8atssmP57AuVoyFtr9A3iWqV65RLpxG7VPq6EggRrzw1Tfc0ophZsTm+
1+PgPqwIlhe0Ce55oQCuajazce8kK9RXzjhGrFRhKJzKV5Eowjroq2ihYse22u5TgpXpagjhuXuA
RKd90G7EEzsC+z9+5wU9UAJOHpsJlCnQvicYcgjm6gzgY8BK4jrOABaAmzGPROjKq4f6skM0g1NF
8BrEgXaXFMPi1FAZYVBe/Luot/EoGdNH48rgOo5KYFAb+3nKowHNHBYyRp3b9PfnERJ5wDZlGN1H
mk8sdPI0XIPSTEh4jrvAP8SWL6VjI3JsRomutw6C4aEaVSd5OzXroenMsk82h3fF5PW4/PRon4aQ
KISshR0uONsNu7iV7l3Bmv/s9VN0YMnolpDUKBTnBJannsLUtHS/r1RaH3TN56d2DGYnk5yZrznw
KPxfk36+d952Flu6nJIQLiUFwe7RhQK6AM3WX3lSf8B+FCvxIYkxDom4DBy/e0qSdkaImfrLuA+n
UFWLZ+TRrQcVz27WuQlAp74PcXiD9oqFc/hYqEVlfNZzofRAjtjQlJcmUshOTuqv1E2BPPH6hw9Y
mpQQ7pVOgsoZalEIis3tofbUlaLnOPXuiNXD2NwAadYHTJqsiF1DDmp1059ldJOLb31dAJbSu8nU
9CMVKLqUaFFi1y8GJxB4h2kmCBOxCYp0WwdlZKKgy9J2nl50F8i/dGviYnDQ0HYd9zCwIzMm4qcY
jBVGt34XBA2+hfjgLUOhOvOa9vKHgWb4WDauSkbIFdqmMjagIWR4CLU7ZHhqgqI10oqw+cbTGFjz
0u79bsTMMr+PobMLYuegAqgQU/0+s+VF406JMO+Gcjz4PSn7dv1MJD/raCw9J77JentpjPjpGFN5
0ns3qOOugfAPKtSPxoO5i5felXLwIM1JUffBrXweINPJohD9NaSRJ3/g34QCkZXTYwZONMWAi6f3
rqUfIhheeKB7UN90Ogwasb9gW5pMcFEGsjk0E/B3AJo+RkFb8GBaTmsvVeHLlR+WYVJAR4b4OWVB
erDt2rxqi2UXKypftKc5mD9pPXyn88qyxrWXNVr+NnPo5rG3fi2kxo3KkpcxNJVdw6f+9wBJNdvM
E/6lDe1NhAZr4B0TGQ+j/wiVZTqC6hjV+2D0c8PjF6WC28zW7zBA9CjpxV7Hyc1pfC+bKeBYYAlO
pH7SGZc2WyXIswSnpOlfedqcEd4Lq1Zg6hkf/QtYk4OwkMAuzQlPBi+ruEccAkwhIJbPEzNsebgi
4MMMB4xEp9nZXgYijjxmO1Q7xOKOXQVuy2Sh7AtQDTdaN89+JG9sjK8bnTM5TacU7m6IIIH/8+gf
2BgegXV+TQ57EICRDVhQhM491RECmeCIV27NvFud9KoH57iuNpfztKCxRljOgo23GkTN2i83M8CT
kbuhzJE+f3Ambx+l9NQIf9fUtAR7eVEIRJr6+ocMvsxZGhyWhF6mWj3ZHrTWZN0HtgSPdpYAs5Lt
MqLFxx7kbqubR+LMT1Od7ic2AEuEuRHRyUu7bXvrz+c4Hd8EWF2M9uJlHc3fhtU7kWxnOmAPdVvC
DNvEDq6XZFeHwWmSdUGWqAAk/E4C5KQA6fAFCnpY75IlXsE6slMUkAfM455nWx+WfihMklTScx9w
UvzeaPhPO+YkOvPEneVDtPFPGMLyyPGOcSqehXQfDNmjoscdh/H0MhpxmGcQOR6Mihp3fMEZeG84
B4dE4h0slf5yH9TyEJEM5om3AXNNEkWvnd+DxVEYAXVbgEt6DjRDcI4fb9kmAoyrdfrdkkhnZKBV
MESPRpHKH/nrbMljmhGhEfpPQMRuNOBXRFb9xMl4DD000XOsPjsq7F6jHGKF/ro4K7wgPb2nc2Jy
2S9lEzgrKmhzr6ekqJ0NMwku9ASHkQX6CuMgmXVrh1Qrm8KyTyVPg1vfyeZFGTj9z8TXu4Z2CAed
0oOX9HmEVpUnfZvNJGkz0uJO73tENDKJV2Jbp4sD5E7wGW3jdJ7tXJlgKqRBQ+gF4Q5cDMvCJQaw
M/DcN+LIGnMJtDr4m4yKVNevgdX2NEs4NmjyhNKwD1P+uSj3X7S2O7k1H6CGUU+2+Z/vDEuhSfMl
JD5rS5WXbe1Ydqv/TybiJ7WNU9RyRs9O4pdYr/9Uy16wclZuv9eGs52xmXK00r/3dYRkFuq99dF6
BpN4tr6HeM1fI/fw2fPqUg9p6U4+MCD2bhf/n3KiY2v0vuMKLWj0TuoYTZAcP0SYVO6qaZ60YshY
yHejFB/OFByHyPs7bdHZduI68e7G267q0LPTSb6xkbwoMf11TfSCWnpnXNxq17y5I36cX9sFzD8Q
8IzkQaf23mATKYoggrPASuotEecgGl51OhylE581r/d9ON0J2/5IEv20nj0Q3DJZsqKEk0Y8mXj4
lB05sTaCF9XogOUjJyeBmEGFfwMB9pX2FxeRphnj2Iuj9ZeU6S1VyQMhCV+C03NLvR1Vyx9f+X0h
bbeLekA0iHDosqmdMR8FwwysevzXpu4d3KjOtNsQ9Pjqk0rnI9LieRDRVy2j+2YiECsBGA7qPJIO
AmbSnXvCoTZl9ClMV/g7kels9Fh54HQhq64GkgCY0yD25O8rUy97XziHlKoq5AuOelcDgXZjL4sk
mCc3qOpt/kSDnyeT/63s9OS5C81RB+usJhMsdhtRJu5a1nN6aJPmTtzfEEJnuIabeycpWjniid3S
iqML/nWM0OI7+rPWw74BvYEm6kZpd25Fr8DYg27rNthQyh4IvYlsW4STONBE7erWO67bvOvBGtU6
eW45FiSC7eYLc1RbdNw8Urad/qJecILYw8/imHzPdgL6agC3t2n/BoT/FjgJIH7oTvJwwL4wQLn7
2CJ0nDV1tsw9+k5ftQX3YggnxiAEPTKcE5cgPxmwAu9AhmBB9nVJYfwiNhfDk91jigAo4MLYH0hj
hfybA4+bcx+nBfHtVHSDQpdICoLpNQKGVnv2pOr4yPGPHNbvfWZ0UzRC2kyiFuIOgTAEyUcfWJQ6
d+P8kO0CLhy+kXNUH1ulzoaFYdG1uPo7cLvWVIs1d79dWbHCew71Ha1WC/a5A48lnbm0njp5jXPf
xmSH2eIK28ur1tM3rsnPIWbIU1W/1wPN3V4g14mChemE/7cHdyo1O6tZ3F2HfOtm+OsrSGH75tpa
zKQefUHHfIkQPJD5S/CIxvTgJirIgB9c7Fwfg2Qr26h9Cuo3aek9HZ0bVpdOAjl9wMDDs4063Emp
CkoJRSf4KIPVNk/+g1P9bRJ9DSTJfUx8KGBne9Wb89bVos0g+f4WHDQDJtafSa3HAEIK1C+A6q1a
gOy755ghn0bEdTVYUNlx8p+M2/Pod+/djII7bu7fJQTN09LkY22g8CGkaniy64lbrWS7GPxMCYGC
RnTdvfPN87LEB2X1tQeTCrBYXQI6NTsrsVBppgp8yIXo+AoxdqF654kGJs6w5V/QYTxxKa9BQyu/
UR9aspsawyf0bZlqJuR/+zYLFjhMdnhRpcv2qVhvkOgfJyCPYYtGIpQUZJN38RHW1BEJc91efbDR
PRqfvqy9D2xSvDu/VSOatcy7ARFSDsFwY6GE4QF5wgrJcxu6p9VtX60f7q1c/5At3UMp9Uek6o6y
9pjH5U+SqAhknN4FGIDQ3+EkDtpcJnf6HtgEnyqh70ayx+jJs+vMIB2RA59Zpf+FrcbigC8BM2nc
1LqP4PoUHhDijn0Nsb71TDd5m4wfMGHFEihGyZNMI/zSXH7odnmmArfbKJYTQUUtZl6fAgneTa4p
2mAfd6O/1i+s7wCbpc/rlLbZFJHLthqWw9SkaIkDb4MmfY3BXRbRL95rJ3LpVIMer+v2FGerDKDA
AOqCMI4Y6V7OMn+107yDU9wpjaYPbHPXJSS8e76FkF0v/o9r5QelCy6IhMAr3WCHlYmnNNK3GXjY
Lpn1Hm4AP6nTfhC3Hiondp7UIP7DsSg3P3qlCVmgV2teIfHeRQ763061MNeUSYHOIoDHLSrdYBlm
u/HZT5r/vLj7j67pObQzPvUEMm2wAWQ+Nr72NfQR4y8sv5jvtse7mggPru5YnHSk+HSiGQtcTCz7
YSUm03jzcd5u7rglGbj0pQjbEKejG1GFcOYQq6hzE9VLBVfCNPPCpUwmF/fn+LmM9hxOtM1tNIPw
hXxnIp0DJMbhu9kNzAmawscabpdo030JGUe7a7vx1UIjlIcB6VARtzETyTpntK7/SyXbpSOPM+Hj
cZ3NhXQwiOCUoGY0/WhHMm/xn33gZRUYziFDabhMbPsUg6QHAk6btg4i1lV7mkICXKofNCQLaDUs
iGm8xPp9ZR4Yi4acfOVc0aGOOd/GIN/CJMwcqCdSGz9riDYyzLHTzoD892pvB7GjyPuIuOU6DkGh
DcPBH8nFxt673wX7sE1LP6TvWnBZtPHwlHjDfeIjJKAumppUEj9zQiyTzEr/+NAQ5nQUorDc+Vxn
/lBxO4Gp1G8swoAUSv0pLf9e2XaZUvYjvPpI43SXCNBqgAO/rDXvkyJbBvh7P83dW4hLDXoPhLdo
xMtHNXufB/3GORiO0SnsQh6iB1tnpxNchTW+Uvrt1Pxd6/Rz9KInnkLfsCKfK4nNWshuK7e5n6+i
k18Y0T8V1Jtlu6G2xmvvHeXmFJvvXv1ZVdzotmpXbiF8MD/QSBeRy4ppcG9CtAusmdsPBsQnF2r2
0G8MAlCmuuHlVnizPGgW0w69iyL/Qf1zbFz5sCTZm20Fbl2ri9CgqOsw2umE6rOnuySDTOdSO9OJ
krkvlsQ/DH368Gp+sJv7b0AXlK3SDtnceiJXXN0ibXlWW/Cgpm+rZRJvtoGuahrWok5+zw588YXZ
HviTaKiN+M8jK6KZfpsrblEpgi7e8i7cDoyGuMyH9c5Ic6w98zWuYQAnCokWKOggFKMUSj7seSKU
5Rkz0zv3hvchnb+tD8UZEDCVyXbbjxy6BbfRb60Yv4OtfnHm5dNh/lss3CsmmpIE0fvQ9bhxgvbP
TOM7jhjovhFWRw3/gaMkfpsIapv6Yaj7pbo+yCCrPK8T5HDMwXGeW//NW8itZUlBICWF+5PeniH/
QMuIu39WM/oI1/1wLcpbE24fHOkxGTConZlXkF2YDnKXNvsJgiC58TNcEA5k5CJnilyh8oFCJEXv
v6oe3kSws1r5G6bX/TR1+NFkWiQhNihqiHctNg4ypRrgsiumJDVi6QDEBoAumkHSipiVMSo7jtnd
S+sCw0GY+wBYR2+6+YhALSwlJVuGezQyXKZ4WPTcR+3ZZwEe3pvCckqWijQxmgD3V4wU9U7hTAsC
vTSG37gudBzdGG6U3Wr1kBtdH4HHxqiqYOOj2FSGIl+jjY+rnvHdDe2aeU70wdH79liVyJbVIusb
jGvIIywV+vFNxfExdehh6IDo/97czB3/k4T0UDPBbZJF0E+0JxkCBgvpcl9ABzJ8ikxt41rRBXko
DZ0BRkDfQ7X8lTyRI08tB+6j/8KsBuxDaiFoxNsx1TG20HX8mgzmrQ6hWaGEfqxsAXk1KqSqy770
JThcyuJLgvSfUSjw7aCOs3rw0RGG9mk1+i2wONeNZCfhbyArkMHpQICZ97ZDeEkAQ9D079Itb4jA
uGwLrDM3Cjd11ZpnZ7WvTUBKZxinw5KSGa1WBI154p26GBh4M03fRLgXtay4KTwFpQfAKLSYgNCQ
Bwy5m2q9fB7GN4JODGo7+bVRrGHTeFiPEV7z41AraGFjQGXhhj9dN25h6BRDBAqmBHHo8NZo0BRF
odzDPLH06+U0sbRwMOflcG2FVLPZvjzCLiPaMRt3b4DbQNrL935BnCJnUNZi+iynJXiJR0jGFeQc
3RaBSggFxFUhvmXdOK+IL/0eU++8Dv5Vs/HkEDOVCBjFvxANAO7okUbJwY7OX7YBgyHNjq+inM10
TyTwI89cl3F4YTgrqA4739tKD0Q+E7baoBSqVXzhVj02V+t8G6OvwEzXYPAv+O1EJjRQtc6Z98JP
Eghy5L+2paDN5PorOkLkL5/CP17oXXqNkOMYcbFwWcbZIHABmVyvZDzZu+nvd0/TbxVgnE8oYK9x
an8A4Lr5Muobr82hDvQ5iNd7EsmjXWQ1pvXJOshG1AA9E7Fv3GiqhJIYBDb/OSYp9DjRdgsmsudo
6BwnjXNDvH8BKDow5c7fNWjZoWf4sBMAhQaYRFlDxryY+Ekp5HUPEf3DQJNAp9Q+QkUeKelvXkuh
Qgf/64Z7PI3EU8+vtd/8z9GZLDeqREH0i4hgHrZCSGiwbMuzN4SnZp6hquDr39Fbd0R3WxbUrcyT
edkHOWubTpRfQTa+FCVXhWE8gQqwkQ+1vxnrA3P4Ht/qWDBa8l6+UF3vxGMbJJs8Xy/mmp21av0o
bXPimGXnu9feDba5W/DUGg+QBl+VrRtY6vW+bziKnNo5GZmFNWS/3bolNl6Swa1V525Snw5qNIeV
paMSafN+aNkjP9xOeJfJPRodUR/yUQLG2sV7Yy6vhWMRgOhEuvVk/UyP44+qjUPW2NyFSuNaTcGr
yjkEkPTtUFfD3h+NSPe8LCxrcgrmWuRhxuQlTFg3PxV7zYcK1aouiTIPn8RfasYF3ppulwFGNd23
jYuu6uGJ2Bo3d0bhuq1+Gs6iDuib/tMlrNJAhcbarPHYWI+uNv6zc2Y+u1trGuKFjFs125dxnnDV
y5OOHY/bem4ccJFCzj6aUwosDdOyoVBnPc1ldqlnvs9iWZ+RfXiVs++PtMBwZxfLZz4Tv0BE2ieB
vE+Gmsp0qwZkZPjQbPuiNKPemAOclehfZys9WF71ScTgx3G6j6Ecn2stizIYOIblo6WLsxqLS9lk
vyu2XZil/d0YpEw7tErZ3PmsQrIg1WZKdNK1Q6hZDspwf+YgR/cEysm7dgnT3k14gdp8r4WDp9xl
752ytQj41ILPq87V0EfUbvDY5dyo6KCcHiofRFbzmgleIvEhR+zvInG+RwXKXRPC2ess52tNj/3w
S/4vraXGdbB6q2sd3n6enDCo8ccaXXvUNe9jnbzHDjPCrPM8ZKfDJRVgxwW38XfJq3uDuPJMupJq
ugyTGfTq3HAhNJNhk7s5HnrngF0635WWPrt+81reTufcwRiZRMYc2CLcWPYnlutdCzS2CQL1Y89K
D/u6fPFKhnBDJxPeuekS2vSlolk3H1aLodg5drkRk33Nq/FpqZZ79qOlocmqqcCVWOkCwRBfj1iO
c864qcPHsMnRHouQmNu7NJo6LA32iSE2pwAh9rmtyq8FIz0sUiKiKj0XWRcXVQPcuhRHJRl79C66
XcmoyL0v1n7mP6mso0FVE1JL9WaP/itq1BgOPG8mX7HW7JrtoJpTPjqEMMfxqx3GS7KAoVpSPnQW
ZHal5afFWp+mdnyv0hqBxTpARD2XWPhyHU71kh90p/kODOisxcZ5z9TZDxh7zQTy1P/nJP6dsMuz
rlgs3kwpBxfPQznN2zE3s9DtYE4AX5n0/P64pvYCzzbdu4G6DJX2k4/aE9QMtYleASPod2wb6WJL
6L+SyQwbnB1lWG/2pulLDWpNvnQq09DoipciNdhIu2p/1WrhsoDzOmP76M8WYMDwkeGsIPUy4Hhu
e1C5Gw+Lz6vFEpyig7vRNM3dmhWzCyuXIkj3B/63XOeUG2fVinXatKQm4BZre36oXe0qXKCvpA+N
dv3pp5QTB114Ix3QigXWm6+CcLej6O9SuWJJ9/em6+3cNHjMLP/sq+Vb11pwq9z5sROet2Lk1HEU
b1JhoetWsV84bjTaot/4HXuLnQJP34mF4Dhx9IrOo5obenk2M++lNOZiQ4wr9rz0pbHW+8Wf9uaU
n6DLvG1VlcFmkPl1lPLbytQT229FqNLi3/9ycVkG+3Vsr8G4YiKueydPieralLma5p01m49+VQSb
3iwfqfCIJ8s91a38J5xGYkOiKeoD54UbjN9rUvXQJ+2dsqdi14kk8uoy3djrvJc22PdUar+m0f6s
zvJo4gHYnfZCF+gLcfqBId+6y3AFQteX+8IWkdOMP1MVgMmn7yymuSzChCZa6a4PvD4sMjAJxde1
yajqWm/yqWNdKSOCkLR5yjP5YaDhbf1Fv1N99jCtw8HSp+98DYqt6yU/PZfDTYBllTJu8SSLbw7F
sPTK3aoRIBnEkz+UP4o3L2mR4V9n8QvWxvR7bebHrgYnLzyLeBqLNXt3H1Qat20uppukZJI3Am8E
SHEfs1p3t9qavJpNfXHK7rNJEm1njFm29YPsKNoGprcoQ4VUbCJCYjvwgRWB9xm4w7WYqY2bzV1J
KqNW7jPP9V7OhRNyOF/NPps3Q0t8rxANL8zZvE5Bdu/l2jGQzrRDtCs21OXiTfky2xiJ2I+cqBzR
7TNBhROaa+wr/jibtI7LDEy5pWrYOh7DrM8ixu3zgmIWWq59N9fgxU6mNniesSHFVsuZtS3xuAS8
1NBx0fskb2vlWw84u6/jLbWX9Nwyx5WRdUI9w6t59Ab9FdFNQ1gV+24p7wy1sl9wGJeNPY2XBkc8
8Rpo5sVXuNHJEA7+8M8xpjt/HvL96ANyO6P+4wV5C6lR0zA+m29Aefc5FnvEfsMfN8lW/PPmQdca
bJmhREYeS35+zyGDUWi4Q32542t+5xREyTwFQsn15ckcm1dvsg5WpV0YsGpA/wDtXFjvVev8TG0S
0YydbbyxfdFWvnbZnD2jGTykbv2qBeaHTAImmuLgmOneLFeyLQ2fR69VmE+YuGOPSdhIB5PBH3bz
Wr1OmkGHUb0cKt08y5wsoNTSJzsRXZgox9uUgXUBCQu2S68Oq6W1oXAKsj1sb9+0vcK4n5DPWl27
ei4kzchenhrNliTg1W88bp0j99yZ7MW4DG9doF1d2z3M0vsiY3Kv/PQYCL6zxoxXMXtf/K2nQjn3
gdnfZ+lc7UCLlk2BUpEt9rbv5Kk1i4c67V98K/nQRXKQJe/EpGcf8Thecru8Gm73aKTDX5mQ1zAq
6y4dhntLN4F0m0dh5lEzalpYCQSfonhoOry8VQ23qMX0r1b6QHouwC8uYsjS/ZSN/9Keo4Nw0oXi
HcjJfN25evuUzUWokvpYye5Xg3MyreRxNIEInRyvINPDltmQbMJH5uRxadwGkgBKzkW86NVVKj7D
ZG1Q5MkKKd98SuwsrkTyC1j6zx0Nb6uPExa5aU1fTZrfJZq8WFb9RHjq3u0d3i5GSiKJWbdd+RJ2
c/vsQKOdij5nkypdJkYXOABlxl+hzXlo6Gt/zvGOTH+KrUV6ocGtRXTmtTHSh9KefpuA82LKgjGq
HPtEVW23d4bgLZiR2v2ea71z4FF+aCbKi5vU17mZ4mUWqCb1YDAv9jcWYjmqbr46BX/MYrrjkOcq
ZCh8KxTqMOl6O1SSBJrnuB4FlYW5HZF2GEGi0rEfvGTca713dsD6OVkRjhqejHZN44loKGVOn7PB
N94XTsgcU0dWy+8og5NbRHfpC+PU4dZsAlFPvG9WDKNg5XIPAo8OGTsuCJY1XdOFpzn3y7seYmoz
GP23UaxGxIs9KjK0gsnadqO+teT6m+n+Pnd5O2u8LvTB6kNqCCAKDeO9yBE0jYpfnafIPNajCdpQ
m69BD2rSVdmbN85zbNsGmBCUQK/Gsz94v01eHLTSWjHdk1dBLCy0ylGE9sppbo14Hk6D0F6oIQSP
+6TG/cVHREdjXA5Wut4x018YY7Zk+J+zKnnonfzVs9k6NdTWBwPqkc/13BnOCTwXH7Jx20hXFRac
Zn4YvcctJOv7XZmnxe0MtJ4qySOjBP4FJgbh2Vx1OHzF3k2o4E5vc31x8GwBAwr6bicnwswH5rrX
GihHKCbINDDufbjrZf6pvPVtafKnfHW6XeDYfItmFkDf/CwPSLGEhJEOLT95W+71koS+EHzy5UOq
MfIkegvx6MGIO+P8sPj6wXbba9vNF2x6fuNLgC464KzXZ0Hom+oJZmP+sO0fpmR6CfoFmMnrjpq/
HAuXIWNR6aUqMO87UNe4cNnUjCSRcEpPgDVyzJtq05oSA611qvpo9uvDmrSPFcSgFvDsruSs91WX
D49j0N8g4Iq2K1E9Z+vSHJYSfy2pChI3cvi1FvWRDLoeNjzJsdaa47aS2d7hLrAk63VKnrV1jLIM
lRy5adQOmhrOY43TDztxtklg6Jk86J130vUCFOaxSnHOp2Qrh1toZ80PJtW+pG5CntSLXui7cWGn
sF7uW4eUS93EWec8yuG63hI5TkoBn5xeO4aOyHYS0DgEW+ier0FRcebX4TpY3HGm0Fd/BrRASGJ2
N6TzoXeHbSmyX6vR/rJCRXLNdOQRtMOmJG011AtArHgNlL1LixmzStH3M6yHdLE+l+lZBQVXce07
L+9T5qKtpXAz9BkQi2FmKl87lDaAs2uS9A/1RKHVjWDXvubqu/at09gVD1le/ukghAHbWZusKMKi
qg9BwEjdFVca/re9aZFFJ72mgigjIcLe81Abr7YG/0BMQ7jJXdcUMT0HYlPcFgWSAvC4XgiI1tJn
GcCCPjXzijY8jzR9v7P9bKe3wZOwuDSkaQQBfdbcIsKnjHx4Slc5apMKPNTegk+U30k7nRvb2c2k
hezS6EO2txyEl+1yHQVCrd4Rlwv7NYvJD8eZDjugfC5kXbVzW+JiSxp6QbqDHyHUl1/RYg9kii4W
0vdWDPlW4JUtjJCCnE7OFNj6iEoZkn1V7Va+ElmS7cfAj2vwX5z5SLjtJc04UtFmTVN7MIxlP+c0
ePl5TOfcl21LsRldK8Jur7DZcHC0ud7YdfMo8zkUyG8yKN5k5e3MFPWyq3e92ZySUr2UqXbw2Lqo
GXI3tyxxJ0PugmYRvoEXb3MtMpE1XBamcTiHgQstkjsbGBeyqi+DM8TzMn9ZqdwazbvpqN9F0+Ja
3Ig3/gOF9U8YWWwOydZE0hcWvWqE1ZVd7/TFixNl7QJS7R6BVDm0KMXjQ8Gh0GfFHYoBbmv+ppxy
O3fLccqbfRO8d2OHmiMeoSePrFfOYgoqQIFMrQtrUT95tb53h+qE/Y1oAzT+uHoMAIPCOw6GRjuu
tv69ZoQThkmjpZmXjAfXk5Y957rDj+bxkn5imN+UvKCb2yUbpmoQ5cMsvLNnvi9Tfwf9+BPY83tf
Wlex3OXKuu8WcBj/39o8eZX4TifeC7cU9PAgGqga1HzN5n41soyu+8ZECksBu50g7Hc+SRX28jDX
1Jp2G/qEG/FCf0qbgGSHiVBtGHt/7T8KDqiG9FHA/bUC1lDNCFU2chylcAZc8tJ24zZqmxEUCBLq
8qdkr1bykT4fx7AwQadbY0ZUNP+GFZ8RlHvVp+0wQOslcHKz9a8rqXNGIZ7IIPRVddebxRfe+Fvl
Jx/GxCwcKKvnRxjeEkHwMU1YK2IV4uD7KTosBiyXyKAmU9Sop6513xdj/a5ndWg8r4mNEuhqzi9y
QRM1X9te36YIsVZGLdQtdtmhLJT6tsqyXev0W474qPCMBzd/M9uaJDr5SEIWWdlvyvHb79onY3gz
8pfG/q46HjNj4HVM+mFiqUPd7HXIokIQn7zTE2Ry98lKfh1tCUWOMpVXxzobrli7kdGnIcHvjW5P
8yao5wc8kdu+DfuQeNNdZVy0Fgby/4+IiJkg7CeCx3KpIrUQmXMSHFKq3jwZBlq3HfwxyjPUndGL
jNk5+05/8oN1X6dz1Lp8Pvl8Z9VDVLr5uW8XXlp1aGQyBpQjngFDzT9t3W5IpQvaqUB/Zr7VbFG6
BRSQMe3FC6ElYRWWr5vcZxH1G0Z7V+WUjGcdy+vc+9qx9sXAline35Q/hwxd1wb938/rfwMLveDf
o7Gmn8PwSdKrx7nVHwKLY4EyBE3/yO3lz2yNqK3sp8oJNrW+hMr4U43/PvGNmdnrYkJWWfpbULkh
HlBU8aB6BUQkf0FDJnFu+ER6J4BVnJArPJKOqHWz22xko8LZMPdaeWMVqQOcmlDp6jA5U2zSUqCT
LfX077wz9rdrNYzwRmniUg7mS1qYRwHI6XZgs9Zb6bXbXmrAcdmu8JZ9SnYx8F7qoH/y+vFPT7Ir
hQJ3jeUj7SzPpU7aKBfb2fe2+QDFZL0l7cc0eTv2u9DKASZB4QTRILnxa39HWD/2pwxfvH8K+NeB
KqZTSnaYTDatLtiSq2qf627gl+ZDf+Q7b9TiPnEiS7d3grDvlC57wvN8odRpLqZbwHSbNFjDZCxG
BHPHHzeqwqNYaAlIZmh00ExFDTgTfjpdgJV30nJD8KqNwXzcestjO0yhZfn7RLM29NNu6oyt3NVw
oLTjWAD6lE2NOPoKeLjTDRKl8qGZX8n1NLYgq7nGtjFtfW7wDR0fGlf3ZQ2rmvkw8BjfSu4kY4Fg
2WuvxfieE+ayoXPt3LssbbadiuHUO7cfoWc4YSPbYMWtZt5pThU7zsA+VB6xJGWUqI9GXu4VzSCG
5LvMxvsJVWZeil3azFtaa8KKpLpyoM0z80BdZRxoaru0yc6xZdgpnAYXPVpMzs5U0ylP+zOeGmEt
iBTdfaoJzhYjSSBLC/teQZ78ZoYX+8G0J66FovZPavXW6d1HS0xbN3eODW/K1O0ugyUJbJcoFAt+
BRhEjxZa8WsCLjyLWYMWMqOVYDLVBep5Wsfb4TXFVbWEU2B+6WP2Tu/GZq5nfdPK79bjBF3qKNDX
OClGsFhkucq6T3g5B+YapmRPy+7L7550S56bMT0ZnbkbdKJkpPzGbNhJ7SnlUbaZlgSFMiWKm2fo
TCDUpQ9sNqpmsEkEL6z2qnW5K9uRbXK3X+rXSZYXp/ePBqOOdIevSStQ8+hfWEikd8xkwqB3iBPD
XR5SaW4Ifke6JV49wn0NOT5W36Lre+RlviwNKWQx/2zjalCK0Bvk5pT11mvPy1rs7A5GyqmAtsB+
YOQca1uvcKPBv4YaByWxQtx33gF8f9b3sTTibloPASF31yv3q+bup9Q423QA6tU/UjAMxVsga46X
Pmql85QZwzkfv0x3jXUEm5GfgOGIpRMUv/LPMNpGiy+3bcGBFqitdHQ+Yy/yfHojCntb9vlRGCdr
7p4KFmsZzrh1U5SiIPs2FxV2JpieZcYtSoAFaaj8ivTxClPU+ZWgoIFLpa8dsnHeL8X0a7flH+b5
buVsnFEFF7on2Hm+yYhf10PzpEEFMieFbmJe+QAPqbTOvZHe2ujGnZEFO9eYP28X58AmIH6Lj03f
ujG+mGZAckfEyTTdF7q4t3n5GK6Gja3CycruKOh4K00tXuWLjUIXpHQqAVKg9/RnzRr2whtE3PrB
Qoa5HWPAQ4+Mmx6cpwFpPU0FL2QWwL8BqoqTdIJT0+QmLFj53uR6fVjNJNgOAQ0LKNnlSHI2LaPB
s914kpUdD1XNWzQfxKdliJqyqr6NZdVwJFcOnVS+nm8lqO1+GXzMVDxJZCYMnLx5QL9bYqvGEOJG
+LvQwEQYzdfjetWLsznS+Nqg8JlzrfCAUQabeux/XdDodObXV/5Y2qdZd+GsTTFLhLbmgMBGyc5c
zpHXa9gZ2sVJaPvilz4BJeorOcECBkTVHRfyCXzTAro34McHkvVGOZ0SZGTY1PI7XbVIr5u71OFp
thk3V+tmgYX6/Jq5SzTr8gevcO/nMqy4xbFWbJckN6krsGI/wWU0nLuWu6wftGf1f/NDcG147Rao
Du0a3OPo3RLJcV/wpfTTxznnyKQBwWWLA9f99NWZdK5idBgwFjuVkKheeo9kiCOYznHdO9imeuxJ
yr7QxLxNFjxaCuCaq0nWNEcFW7CmX52ww0mR5eiuDYqeGpGZR+JjdUpqmUzctocayheaa8yHzpW8
fZkWyqehL8/OnFMEJfYDA5mdmzt3PtJbgJTUkDX0d7hKpxEWYvSIkRn91kcAW4xp17XWXtJ/kKbL
TjPdMxI85C/LoZc2HsV3nRufU5A8jKkHKiqluS0ll7+O40bm31ywsElrVNoCvcmIRwboiuhyAhnq
ePZzU4q7Es9HF+9as95nBZaRgZTmHkHQN2PVRMLwXooBaWkGuc7zqC3BxMWfrNBug5aYG9Xv7UxD
erVYO2PlReeqkl4OhdAkU3ymeX0kyH42dD4gMQW7SuZ9mOpW+WSWv3puPnvpeIZ6CRVdLlPbv9G5
A7NGqo6pkl03PB1POfdGIYsN2442A1YN2ReI/9fMVO9z90IByjPox3sO2GPlbApZDGM7Nr96eqt8
4Q4rk3ep3M+1U0dkCHjC+W1RA9PAMPPqgFQY53D227u26I8qF6/QU3SUGOjsXf1OK1rD4bwcJrpM
5sA8jF0dDUURt4ke9W3DdAvonztROj3rWXAkUHQex4kMOpSL4cR2mXKXJazRX1IAkxT7SkmQmqKc
zVi32xf22PIyscYVDEXpPHXpfKYQfjuVxgv/xm4G83lM5nnHucZBmHTM207kmeM1KzlQScN02245
qXJ9D9RMHVBA3LRM31WVPsiUabYmLlMZcB+5dG0IHvBVVJ3GfloGC12qaHOC8SUJwKvKHOdvtoPe
4zjmjc+lVYsyhskTShHjTt2oA0uQMnQ1L/9dK27O/UJhima/tH2H4pDFg+g+1rzZ5U363PIASoSM
gBmuGiforTXM6E1Z8Td1M8Xt+5cQKV56505vTQY10Hf0dmNa6JKxoj613wU8ioF3WazTxRDLyavz
yPPEJ5UP6PA9sCPzq17MzBUens8jGyiu+C1hMCexTXbLH6k3gEYugZFHT4MS8cgjSuqucgxsdV2x
2rzMPLl4Tbmg5Wfw9z3Y3YpvkJOrUrjxvOKiGvlDQDEuzVcOsB6kmErQMCvp11Hvqb85GfSg5F59
yzltanB2f/nL1U9JrL+xX9bxOx1RqQz93ZimYwkFOgBodamk55GLnC1hybypeg/soNu0lSzDLmsf
k0Qd+wn2E4yYzKQ1k30q6u3aUSJQC3cnVwg7Y+qGTZ+0f/Y4xlIwpFfp8FPrwZu0g5++R+Yrut3S
1J+BNx1nyayzpvqjklVUjXLvprB+izglU//YrO3nvKrzABVJU9m8n+2aRJzzsk7GoQ/UvUjrKO8C
3qnS2vcBTL7n/QoxvGUGtEm/QF1wB21ciyyd/pRp6PkV72yE2zpHOvAYX+wbk07+hnafuQNvUa/5
XEfkMwBlhrBbPlDSD13j83UYoX30/aj80ERp6wuaDkt6mbvXCuEbpZCWi3Z9WHSXUwEFdXJiv9XC
gWqOtJz3hG2jpn/XeVdma3PPhpg7V9BSVCQnl6iuRwcR2Uy41eCg1W5saz3FOa/tyhioO9u1ZEmg
7350tXeggGy/2tQdltodsZ4Th9XGbVuAGbbMUpentf5DDf08B27kVs255DDpFiSQ2kjP7pjeyqx+
SyLmRWHEfc0HsPphjyrp2X0TtW3yYsBJaV7yTbSzvvd0vwxbLX9b+K1ufJAir+rcbWY7X55ZHNnp
S12ZI+7cudznRvnjpIz0g1pQghZAdjPX9/W8RIFVvbYjYsrSTVcBVob3saqo5yeBtk2urkM6tZzf
eNltVYcnXynErmB8FE23XxXih2No7ybnDW1zDbShDrYBBfRl8JNNpnURjb1XOi+Ydcxx6irEHbpB
eXc7x6nRz6097cYVNLIRzkpLZB4gcltvkxoAJeHy9ErfwrYwv3fyhbDeJTC6q91qz3Cru6wjGFgh
exhV/amy4Jkqm1OhG+8par2kv4LWuJc1pfG8cUKts07Yd/g6Q5hp2RHnNSYVstM1OIuB3P5gIuwG
LGuTAHhJhVzYyDbWzQ7WUzzmtU3VWBWuCz3Rs9ejLdAHOphzdtZ0fz7p5VIeh76Zo7WjCGm03GZv
V7T68OZMwMLVsBM2HqlMi/qx5V7xHsievsZBlg+NIGNq4ZI91MaiXxHbOMkZTFO894mTQTP1w6Tz
Yp/Xhoaw+eytluSCZFwMU4v4P38WlcttIFlfqh7MGOUHfEovjmT97laDEhXXELFPZ4GmSvq/lMt1
mZpAUmb6zkcBqNblRbpkYZbBAOYzz1VZmvuixAj1jVJQa8fjNRr6vaPpBH07pIXW1EhrrCJ5SWoN
QNh01uQxMUR/WSlHPoh6Li8Z8WiycIZFEW+XVCVVIDIntw172v5MHkBEsNDhlep3s7VyVvITgXtQ
AzGw8JGeypl4ExB4d5agVuQHep+QSm2Fuk21yzrx1tSsxNwT+6S4Q65qH5RdWeyDQacvolWMCLhb
yZbseoPD4rlDlM8Nb5egUcZL1vVVsb1BWGPMwaL0XTJY2QSz2g60SfBqik3pB1HQQHuGGffJa0ah
PyXvlUvg01VrdnWGUX6tjd+To6I4AZ4y3ZVaRheHWhSan1Av9WzzKFW1Jb9zvLuTsS7fjZ1ob2ZX
9qzhbPT2CL8qXn1I4mfmHpOfisLXbz/35aPR3zoIdauiqkqf8iSqFqmf9aGmfnVwx/JizTk1Tk3r
Ex9c7ZH5PYPnHig5PHAVXr7m1qpkCPayyss4JRJzqShSVif3lsxOWTpm66n2Nf6Li6MpLvUDBy1x
4RKHHH/qdnQ1s9KuiVNCCjSdP9BBIGl9AkSwk/tmpLHzPHd5T4d65XgPuWHP1m7J5vQbeCmvb7Be
4vLADVO/W8qK4bcYIO3UVBV/65ymd7meEKBwTSm+Ci8Xx6JL8Z6MohsgG4Ue95msH1SWuRuVMr7X
FqJUW2UfYNvdfGMJnCO9scOFu5DxpI+avktdJMhtuRgMV3OLp06fr1nU3AhwcSPdXLpxz0iaQcMp
yOvIkDkFdabXkJSaAiAeXFAHGbbyS05o4WecB61567otNP0kCqoEGQQlnoyGkZb7wdbxpLz3zGT6
XVUavFdIqRSsUQZDpXyftvcg5RP6yaofV6deyF3U3nQloEPLcqca4May9JzXYtIQWotuwRvOlbI/
ZSIcJ6SbdXqghGP5ctl2AHuhlQMpTdd+M/RpXpk4xBAbq7ucMykLdis5RfssE+m/BEbdnSovCPYj
RlKctE57VUW/WLTPuTSqGmtX/c6OQwunNKZjYhvI//paL++m2YWB7Ljbe6YHGBGMApxcas860C5W
9dA+CbkEz2Mg/Mhe8vTi9ikp1SUxYpXk/xbgipZZyVOkvyghIOvPWJt5bc8HYpbHZCnSvQblDO5Z
67s6V8MhS/N2z5JG61IQQAElsAP3eQi89tWag/IvNUQZTbno7iicm/+sgbAPQTH3arW0xIi29Ley
C4YnWUhxUbkBNpoRo+/tbDmUJkAlsTRqQ2sJemzTGvxTc+S89LWX/c2ZqD6aleoG/IjbnbklwuIi
SdTUZdXmaQJWt7fC9ySDrexvh8CSUXZDwzrX3BYrIxUmOyBYn4BpX1PL4GuLOul+tl4F4BA3TLPP
DvRwNxH5jQnjAEDGHpOcwGfh/DHEd+e559rPmWtUt65MbzwPvD5pLLO4xWlgFrlj52+J1ScdapGl
AKTHKSL5QNN+0WOomlInaOIWpMhc6f5LRS6PXqDNf60k8bbWBlW0a66NzXZWNVZ+m5VbZ5Q6+8WD
tHozltT5nBildnntIgJmpGOQ5fRl39AMcqtAHe8ZGQuKFB2WCaEHOHFtmusdMgtPtp2lv0WP8ab5
Y7tvenacYWNEgcY7a64rsLtMGlw+A5N4yTyUw1+gLWXsiG4Ol5FYKHnH1MrCwMj5UDVIWfzrBAvL
Rc9TXTLGc0bOwE0W88wN2ozFopadX+fFzT5rV7LnNN2D9BkqbouxfaKItf6w6i4ttkTkKUOaqTKd
pO++diMSmOmT6NqAE/1H2pn1xo0tW/qvXNx3ojkPjdv9kMkcNUuW7dQLIdsy53nmr++PPl3lFMWT
xHGhqlBVMKDQ3owdO3bEirWCxyZLKWcLwP0/WTX1OIln/q6rfaJUJAXgNUpYE0F6tCtgGj4gp6Ta
5RBRHVOBIvl+cBv3SyS20rEG4U+rWCnAZBKMxGsgoPKjJ8XdQ1ODg+u6pspXnkI/QKe7fC+rFGlq
g1qhUjJ4nLQ53DRCA5OrBAvZ2qm17sYLjObWDXXwzbUi+HuPwEyGFAhPrWTqX5isGuElggwKaECI
IJYysLtJEW2N3MlvvAymhFgK5OtAipXPhu/S8qldhEvIPkfCIzE/yZjZGHTiuc2JK7Il0cvWnDe6
AnRXHFovp8gTefO6coUqxxDL1w205yuXBxVkuDrMR6UFqZYmZOxo1lSQh3T1zz6ArjXoe+1r68jx
JwGw47eAFaza2Iq+VqKC7FWSd64tO6W8bYMaZnOp5XStlUZyf/qDUf4020F68h16SblEnIBdLpeg
CsvidgWeNnvMFd08CE6dHzJNGLZSKgHSgZyO6ZkgedaksmPeyEquKxAq15YHCFSXjKbfNGLIhWdA
zXMtW51JlU+VrnLq6xxK2XLjvdozw2+aaX/Qorr7PtSK9wUAliYS6+rvvRQCOCDfP6iQDO+cunip
fE+hkSbp16oErQABUnulLpBS5eF5S1kLpfkWkDOYK+VK9SyfCq064kBVoTpWsd/c6ZEKsS4vuENl
ZsE1BCYAVx1gQN8taFT2TVQ9kwaycCNv3iKVmn6qmzT6LMW1nTAynpLSoX2vU29Qx85QqlICVdz6
ZxSH+k4CbvOgmA4ITaEFjuK5UrIfjNA8giAWQiAHecszIcoPTQ+Lmtq54b6G8PVGbw1xleSDsh5n
/0h7RFl/8rxGWNVRQXukaIYvgmP5+bYJNAB6TuA8uI4egqLs8puy7QGVFrEJ/KhEWvuqhryNoyhT
L1e0Qfmca1a6C8Qu3JVKklORqFRAG2of0kszAvMnGHa4/9Uq82k3ZMMXS9TzL2kC/Jb5YHJS3wQ3
upaA43ETGyVRRHEp9wbpEI9VwwGsTzOkCoU5z9/LDRM+TBjpEnPmaVpQDzDE+Db2HcugHpm7PLOU
xHyKqR7BVGHVyiZUiuCT3KvSF+7bdC3EYQ5+qaA+UPSD+aI7pf5Vr5uxMdQVUFJquiqi5aIYb7mm
9LS4OfAyTM2rsm3KQym45t7IfBp+XjNk/mcpr82dBp4gXXtppXwuRUYmrCKIDq3SKluYBtJvvdoY
ewWipF1EVqu6qCEXrbRK9PoRsipe3LAw3aiubNp5EMDZU9Yh5XEtetIKw1kzFvttqPsKGm5L23t+
79iC20onH0TzrnZpVRYG4ItRgCLnocygIFqAPJys4iuTTvRvsgF2RsMZVtCEw1iW05zsaOxQ6i3S
mzAofeiKlZGEgpLgKlWypyZzhG8Ij5QvQpFRdtb0enjKBO2nZMHGTRfHAREoyNxVCgABv+XBU4B/
PvXMcPzMmBh7aAVmiDPHg+tfA9tBlY2S4zXcczpAE8nbAShIv8hdFN7VrRAIB3498alUTXPfA9G7
h5tMAmkM2ygvdjihK0vY6gY4EU2S8md0fH80rZrdB1ps3VuQ7++luivXJuRMG62v6N0JYAZhJ5KO
A+PTVwKYpnXGFbNxwsHctfzuwTpUmhiwn8uFRtCEp0hLc9syE6g+I4G6IPAT5DV68g9fSup9K1Ps
L5ySzkQQ87CUs95/UC03+xwbzEcYXug8jvQGNrWG/ivJFkSSkpp4sIW3DO3CsR7eB3kg3skmdH3A
yOFPscI4OwWxEeHGZZhAvq8a0VpQ9O7IHHTTMA8BFiSBb2LVgDr5YRVMMCn0dY6hzLx0GDrlHUhJ
8yVs9P7WguuSOT/JgkCax+XOTZvvmulKdCkb+Upyax26QZmXRo4kRBVrztYnVoE5CNUduL9slckV
OhrpkK81gs22dIX4O2hvcSdmBdA34tJWSwuEcLWu/q45aXsl1ll8qxeZstd5kW1IOynIR2LzzVMT
0e7LvD/2PDBXUtrCkuayuk1XGtKKllCU8sQor700yR9NMnZ8AgiBBkehJZ56v5FfgiRGR9X3QXsG
6m3gZuLRUwsa/FIo76mM54ckkpNtbcoiOa4FSQYVDt5sMm/+yo5iv+9vEGQxmgfBMatPbq6mYDLC
0qRcCy5JaNhycNsJheJQkOy8K7x9bVKoEYoGomtYllZB3nZvImxfd4BO0605ZMpxEK0S2PNQ3npC
atx0lqPZnQBdIfImgHYSCb65MQfozTXvth4ajNrtPgWZAHWcqVmnYZAhQhk1iSQq1I4Mr3apRHZc
U+W+DRks82A0y5zPhRR5lDFD5y524ftdMSyePwiJBJFIrUGEAGR45QQ1Q/U0neyoLoybWHN1SFOa
N79kID0zALAi2dMeFW572yj0e57ayo6x4/RQ1oydGS1hrY593QVmAHiW4gw0ezmtutAgQURRGsmG
wcxukm5Qv7ldQgXO8c3hBVUFUB96DNTaTYX8Rc4DuuJebXb0KS3KemIb3eUgivZ+W8hbGCHCK6sw
eBSBMkk2fmwVe92L9Z2YlsVDy7dERL3vnsDcNkdPd2guRGjxxHkbf8ppQTKzUVPyocEDDT1MG0WD
UlQAdNOxK5Do9wqxEDCgRb81qxzlaBqUR3rHaw4alAy0DpXg0Ak6hdjWJ+T5fv3Uhpb2OTMzBG27
od6abZk8x6mgMyVY0n6q+pQGUet2asRknC4PMMw5zCo3aqcRwUk3VzxtGfgZi+xC0Kf3bQkXvp4N
9IlE2J7D2NGfeIgnqwTc/kbwsbxSg8CChQwxCXXQVBiHaQZLJuULuiXxSJUPU9FDYSXt/r//63/9
3//53v1v9w099Kh30+S/kjq+T/2kKv/Pf8/IT1IQN/S/BIikiZqoAjInb+kwveSbygYIheSduxE2
2YZW7Sq46vfa4bJF+aOE03uLE4UtI+e89SXaSr6lIuyCjMFJGRUBogIWzZTshIaX0W9UP8lWKhgz
polr4rOZfB0KWHiKQvoquJ67YU7Ft604iDcwb/lXag4FNqRcNYeLcoTpMHaoKVV9jCQaECb8r4cO
EQqGFdt4fXlJMzqF75c0ESwVZE3KYgbjX9E7OFaHcCPcFntn263lLZ02Y7UkUra0hRNNNDAhTq32
ifISZikPdkYJ4zeNrNFNrdXlpc0IYb1zj4kCY8RgJmpiXfHKRCbowV5HhKLOJTsTk8i+bGqU7ppo
br0zNRFfLDpQGhXzm69Z1oAxvhunVKgLM46OYFG98Ml+6dZdsjZRLauaYtB9CS+EA6G6hjTJlg/W
bYSw9LA3P4XP9XaUsi4gSVg1N6INV/l+eLq8YGkUPrz0O0zEzMyy1lryKOWlsqFCQW4y2Aqb/C2T
1sZG20GKeJVuKS/uvBuGAxdsjy4ysW1JOqSYusQNrOuT3a7N0AQsHRav0p3zYGylq1EeUXlobXfN
+Lvt3Vy2N+NHlkQ5STfhjCNPnhz6KIeRvKxGcx5cag8wa2rOj8smZoTo9Hc2JqfQUwHGozVZvJo3
nS2sSD3uh2It3DB9uBEOQbXgr7P2ZFlELRBghqJp4xafiT6O1ZhI5s3yqu6Ce4adN/oh+QkH4rbY
Oevwy8LqZs68dW5tchJDBYEQr8RaBNzhc/Gp3gVodcsHrkRgWjvriJiG7b05r5ftjj/2nZ9QFdIM
kZ61qCiKZE78hCpHKBgDFJVu/lOD6ZnfYmEfP7jGxML0JNZWqeuRX7x2yk+RQmKRwzaBeNrldfwS
Vry0kMlhs4Kg8BpLHL+WsxMf4580t9fWlWdDk0LdlakzhGzRPH8oF67YpR2cyJ+aemrpQsAOJjTI
HcSzzHwpkHzwjckWTgRPO6Kx6GVO/pp911Ye+pz5GuFavOOT+iRub9Mt44kLQowLq7ImeYOk+8h0
hEL+Cor2m6tYR0YMN5c/2ZKJScyQQgMFKMErXoP6GFQ/K0jo/pmBScCIBFUxGRYpXiFKGEEluXJ3
2cCMa0u6KKkmsF1V0aaHR/FCng2pnr7GAnVDKYjsXAOWWNLVX1jKjAe8szQ5RCB7wliKyvyV8dEH
p9duzNS7pgu/91zAcJdX9THwSbIiySrlMtniylYmR0lkiKvpGtwNzt4785UhiS/x2lhbD+V9Gq6N
hYTx4yZijb9ETFKKNyZh1rS0JIfdIH/V4tIWAXvVHZ1W4+Xyoj5uoGJY/HSQB7JoyMrEikwjBqws
Uaio+rWs3xcUEcvork6Pl+1Io9e+j0OKKY2XhiSL4kefgHlGrTVKyK/90Vqp61ENGUmew6hovZRq
f8gvJExJsgShnKHS05usiU5Bo5aelDPrSSHeyKm9KWtB3zLUlEXfFaYpL69tZg9NnatCNkAs6YjQ
vr8QjYr2d2rxpaLwmtffKky2YvtEB/JP7MiGhiIw4vXSdF0gfwJ5MNlCWgQrkdqff8tXXUUAXy4v
6KPrKSYwFJMXtyHJsjZdUA9Szw8UglwIGf/eqJ6TdOF+nTlMbNQv5xY1HX6ZSeweZSJhr0DBttx0
NnT1W3BIkHJuhk1Bd3CFZsLlNc04oKVZiMSAgufoUtJ9/5VMoValtKv0k3iEpc/uruJ1+l06Kpts
ly19qXGD3jv7e1uTDbR4e7my3ugnDUYkuhRfAUZ6tio3nyFDYBpaeru8uI8f7L29yV3b9Q4kI5qv
nygAHXI6dtAmHMby/WUzH2+m92Ym30wic4bjp9ZPkv/aDScPhZXLBpY+kjK5XrXKrbrICfRfguLZ
vX+s9uGa8sU2e3Y2l219jBIsRmUCWzZlSTH0yTWrDnkkK6Gnn3TBZ/AbwcYY7Ck3eo8OSw1PlCq2
C6+Bj1UHotG5Tfm9DzKZYJh6Fumn7s4dkGhHwvwNZAiQs6dm4+2DDbRmS0LVH6PTe5uTaFhAEtgz
2aGfrOE26sqV7j1KsAH7ny9v58diwGRto/OcPQtaGOrUti/0U/w5s8uNslX28U48iN8HHpTw/+z+
ob3xTJzZKzXkwAufvezX/q2yrXfW7XfG8Xcyj1Y4k+wFc+On+XCkz9xlGj4qIK2a4xrEK2nbPNE1
vIWcfNXbynOyk5bUzJesTQJIrMmoXAp8tNFafZvvmCldk6oDM91F6+50eXHjub20tkn4cKNON7Us
jKnjVIdyF+7arbqlpLxw4mY9UVeY19RBPMDp+f6LFaan13HBovSEJlnKMBHEFNHPgGnIy+v56Isy
r21N0+j/8EI1flVBznxD0zK5GQTHOTGy5H1Ca2rv2QxR3Ak37r1sL2ccHzZwYm9yxhplkFKUR4Gz
7hiE2f+1gf+5z492dM2CPc7kHvv12DtbF8MXTWy0nYNbwOiQP8IwsvG+QO+1Eo79Qdz/mUE4EySN
1Eaz5IlnyGKY9FYWOSdGM6/L23pHkXRdHYe1slae0dU6XP5wH+4xWYNFXB7/QTtBmXqIHCq+6Ipd
Bv8LMyk8fJAEtp10WDjMH+6xX2Y0laaoZukfEvm6AJJPNVo4gYi7KYx2I0X+gq//KiC/O1OjDRMp
eREqS1GdfqpYUUh3U906BQdpq65DbjJl11/L+6V39oyzv7c0+UZN00URiFTrBLPKxt2Hm24PtF/b
wOm0i+kSrhZTqdnPdLa2yUHufdGjfSmPa9OP+WP/3FFGU1fxQf8q2vBFbcxbYXvZM+Y+maKj7yCr
Mu+hX5tw5vllTadJEKvytU0cYEHMty0+iz+mpHyycxvj73BmA/YGmpaWNC7L3ZdrELvfxEN6jfjl
sf4Gs8c/W9G4yWfW0q71g0TFQQwTuhHxZy4+XjawuJ7JleUCq3RprllEJWenrv2NFayzfW2rW/0K
kofFS+tDRjXuH29jUSShkni0vl9RHypapneqSbBw6FtuIV7L7PAqspV8F+Mf2k5CAnONYCSHu9ku
XtEfnpjYV0WF0iRMYzrMi+/tdyETxAnTaySP4nqsK0PXuDd2ysbfllcLe7tka7zAz76eB23PwNRV
+YogQ3YA0ruxHgGspQemqmzldNna3HlTZVExTZ7OsC9PFqYVSSSKpiWcXPlh5OvRvsrhp8smZqOI
SqZI1kRCzPvy/YLo6CeBX4fj1TJwNdvM7ySPFl9N3pY/Cs2uvy0X48dNmsZITdRlHmQYJBq/t5k0
ZpgEXjzeLoiA2pHt2dmXepsfql27XzwO4wo+WFMUw9AkVVQ1dXLgpCplTr9XS7KcdgNf/tplhm9D
arCF7znegNRfw028M/wrWJUXdnd2pWe2J0cxisYHmtpZJ/Mmitf1rbQH2mL7wFV57lr3S42yj/mI
Jo439ljXMSXZnDgM7KnMJBuKycknkv3/hA641m5hWXOnQFNVESFOXQLGOrkIqo4WqpvLJcVld9/e
eDYdrB0OekzWi5fOmEN9+HzUPtACMxXVmFY/JK+sgCYRzbQVlSpOd/Tk2N+NHUw2e3e7ZG7uvgGQ
L4q6Sd+GbtF71xQls3GNLoxe4ATeCwWsMWK54BTGrFOc2Rj//CyG5J4ALYDqsntQr19pyK+tQ7Nz
Do0P83kSmoxjoMm0RyDVhFEJimQFyTjYdMxqO9Cg2DaSFr3AYWtuCj/ursEjWwhZV9bRMZ989WD1
jE65mdpegaF+7mnmbJBsKO7rQS3uQJs6TmF0EGXqwY2moO+pGG5yNByja2AcJe/i4WhtMykDPtUq
lg1oqf0ctyIUBYAVLTCPebEbkFW4jpWh/KJqPRyqqvVaGmb8bHgSPIgubCpZVSGJVksQklZ98xRX
6AjqcGbuk94QNnDN8VoTIAvpWmalUsliOA96tn0J4+AedBzjDVXrXKuV0m6KjDmv3pXdtVhK4X0E
Ze4m4z1tt65SrVA4hJMAhkQo811hl0Grvcorw1pIRKSZYKzyfJFI6yBnpfX2/qtpYlxqPaCDV4Zk
rBtzl20Deilpsk5HoPRq2AC5oGu65JDSGCIm/o9dnfeMSWGYjPK93d5HfwZmr/K1sBkuWyM2ts6h
AZU3DpGkL+z6Ew3Mp+5e+c8bfjKp8pnlD34qD5XMgBn3qnzMb7MtCeY+e002iG0sPrRnDt47Y5On
lODXRhclXfyiN8/w4a5QEFs4d0sWxj8/O3aMR1hiAvnBKdB+WE4Ls8LTQlgcq1SXPtXkpvEszROh
NBw3DIGzPTNUV8NR2lQ3i7n/TAh5t1uTe0VW4EiE4ko4lT/bjbaFgmAFaVa0Gjv31FzWlxc2c628
szbJEXQI1hi2E/4V7mHN24Cd2sh/8up873CTF41uNLIayJpzcl68e3lDbTiw+x/MYStH+NBtZsXd
pRtz9lQT7mkZUJiA9uC9UwTIXHR1PlAxUFRg/bcpyJy4/3x5/2Y978zIxPNSo9XjwCqdUxYmN1EC
1YOQHy6bmMvjyH1/L2Tie5pieSryrc6pP45ZjniD1smjfg015kEHb7wyF3xiaeMmHggaybW4FQTk
pBmXrBFjqvaxVS+c2fmoe7asiesxAqai0cahhYW85ZWL2Bjwt1XbrqEDowoXKoh6r4z7RcMzKc67
/Zz4Ym4FeqDAh3BiOPEAYGRvXjt3I1gkWS89YJa2cpJNFZqs5mHTBy+W8sNvH0zmqmNYJRYcZMEJ
5UmJnaEqCQeRhNPw1Per4pDwdlHvR8AuCfB4dy3nbvMLUzTY543xn8nC/KaGGrKogxfXHzYlXK9l
nK4q53FhZQtmzMnK+k4r/MrneIlHZydcwdF08NZ+uMquoHse1voWxORm6aPNxkTt77VNU+0GWOyA
ZF35qmflKtWhx0q+dYhYIGKmS4BUJRgBUd1cWOpM3Bfpq/PKphJIkjpuxdkd5o/iFp5GMlxuhDtx
AyjGWw234xOmfRJO3kKeP7Ox5MGSRouYQuCHshzQf2RpCtM8SXBCZohpWWh7NcPz5UUtWDEmn4+R
rpBBQ8c8yUK8tUaZDwRhFFg2/nMz4BJ0xg4kUfrQ90GNM9JjxgBPNTp3nfqZseWVGiULVubisIiI
lMFz3aDtOH2zQ/EshVDE/au/OaKkmLf9Fq1GN/SOwrW1v7yqj60lih883Sl7iPKIWZoEyJrRWvYP
2l5EZezugIgq97MPDIxyGQip5G3J8WfLS+cWJ5GxaisDmPhgkuVI2/FBxpg5wKyx4NJf/ce9A7Ck
MizVimLxNzHkvcO7zGwZiSGbJ+RXQUI864hXQVSMMsh/vo9UhZnL4DmrS6Y8OVl5nldt1/CkNZB8
oK+UbOFAVe+LTfU5vS/W4dNyeJzzFbr5hEaLG47jPEntg1rVNDPyxsJZdihX7U0Mn/s19BFf3TUz
XbA9fFtY5ZjOTDJU7GmSYVqcBWrU77czTvIkTB2/ei03rr9W1/HGPYYM0N9RoSNIgt1dyhNmrh2F
RgyvF+jQRXFaKqiNnsMIAB4k5LXcZiu/EBYykbkc4dyENgkgoi9URW24FS8kS930G4L/hnGhGpD6
BjZyd12xtHL4kyfLO7uTz+cyNVSpcZu8tNHnTnDXubAIPZqJje9MjPfBWbw3DYR3nMFwfpU2vR+S
TcS3mR/eVRvjOLyEtnBYKucufLBpvaVrQ1AgIquKouewftDhNbrshPMGxjYt9RyT+ub7NbWMrhhZ
pjonN9BXzILZktkvucS4Lx/8HADLXzYmn0auQM8pCASc0AJDEoxZmY1nO5+qYlseqhtq7/blNf0b
H/xtcPKhqkqOBOhUx4PFhpkmnOF2cg+Nj21s2q++dC/sqjUUjUt2Z9JUHMSSFeKHqQPdeb+Z0Flx
tnR8vz9KW7TXD8POOMLrYEPdtPDd5tcIkoaLZmyvypNNTb1U9AePzkX4uTXXzhEAtx3fCGvlZZB2
TICshHvGyX9c3tmZ8gcEooC5KBZTfbMmt03SmYKTualzssJnWftiFKg5xvtWW0LIz11rCrUwVRJ1
AzTG9AJIPDOlFG+Vr8J+LOx7d1RXtv/KjJmCXNrLme+masCfFJk1UducfDfBaeCWbpqS75Yd4rF1
t9WOY9RHpWrhMMzEkHemJi81WexURhuT4AVx5krc6tAJ542+tKCZm+WdlclFbQZCG3aF774YdzIX
S8lwuF2R9ohbZVPcWIelVX2cJhirU2O1m0c7gG1l4o1FIldu6PDgRQJiA/HFVXdIX6GV2QmPyku3
Tm6Ze5FuMmAT1RK4eiaCgYBnTt2wSIwtZeKTVmZ5MhRqvA1RsYyNcGUlj5e9/iMgalzdmYnJRc34
mxaZTLieCjs5UJPdxs8o7tFlqr8tVXfmPB+//7uyOUWcOoSQwoNW5VfpQKTs4lNfBJJHMfUhutE+
LSxtzh/PzY27e3anCebQKMkQxC/eNUp+r0z4wrGP0OAOibF1/YlRvW7l3C6euDkHPTc7OXGQqvoI
OngkeNmN/yisIEmHD/KKCTf5qKzHstmSiy4tdHLwhC4tAhftldcEdjOjgU74LYQCZ2E7l9Y1OXge
Wu6+HJBgDXeVzQT4ntIm3P+MSXwvVgWP0cWn76LDTPxfEuCrNmQKw9W2sQcb8oV1/CweULjf+lvv
eWGBs6ftzD0nR6FFoNCvMw66gFhovm4/hzTpR1xP9FMv9t0mtf3F1G7uWXV+JqY1BTcJdDkdOH/h
T8Rk0luFLqVwm+2Tn/E16hrb8E5fmDBY2tVpRaECkl+n6S+QT3aQ18hBbfWTsTZAtqkQNu8vb+vC
rpry+1MYdiWc4iVpnpAB6xxP4NIs3WyF5Pd3M0fHPTvnAwp6QdUDjvIOzbWyr66KTXtd7ZYW8m8a
JH+HL3MST6rA92gs4R8SVJA7ZTuOg3j5JoDJ/Sn6DM3WD/oy8N6s0qXIuXDAPyRf48MbJSjq4kIL
TxVsYlBZdTD9X/5Uc+/Ed844CSQSrF1tGNCj96D/WI2d3e5KNTZQdfJ/4CrkL9FSi3cm7XpnchJV
oInxeogCnBMye2L/7CqwFscvebTkJEt2JqFEaUvG9J06eeks1Fro50aARl0mk7cLezj68+RF8G5B
kygCeZpRxOMlZz0VVEnMe2ZGaJcEFD6Xk5MFx5hOCw3R0HmRzFF2i5+6cFCF5ya4v7yg2Y07qz9O
zm8jOKmjFB51HzicoMMAW15U3zL16bKZed/TxXFahKGeDwCsjKpgmzRjp2mTHdQ1k6PUR3awF9Hx
ROKxXRz2nQ1MZwYnx3mI1QTpBJ5uZfc6SA9qtVRDnd25MwPjxzuLS5CkOkpZCM4J6niUoj+NQylU
QdZdt1FBVIo2U3FH/2mpkjXrE2dmx1/rzGxfO1KS68iIBZGwgSUSXiWIl91+IR8YD+YHPz8zMzm4
ShplXY2O+oslxK+5pO7FAXCGIr52nUCXX7D/oX9MDrBf1n7dafHoH+iwdbZyna67fffYU+lfQ5Fq
L+3j/D15tsLJSQ4qH+CqnwmkxoK1qm+HvbFBeMW9NnbwxgMyWNjRBYec1iuKWgzkQuOmtBCGQoto
3SxDEMeax4WvNn1aIw4teOXYhlR3FZ2ZZo8Uzg7lMDv/k2v/9+ZNEdJI/JBlqBRfBJXpAzpNufK6
4BGzkfbMxOTeFzRYJquetLelY5f9yIHjZVe1be3qJxDYC2Fw4VTJk2jh9gJszdD8vSTuTqr0Vch/
Od6CB8xng2dLmoQMpaNHEXSEDMvZirSXgFSiZQT76C1M2Q/SK4yT36xPC/s4VyKABfGvyDsdXGpA
8ORKj0/IO3On/ioRKL9KBMsN/sUFTqKGDkgOfVdpfEwTLrLrzkbH7E63GTir5RXamDyPlIVP92+u
Fmb2GARjGmea8IaDlIBXA60fXaNbvUZMEwJXLpf8Wt82z+3VUro2/6hmDOEvg6PnnoVg2fV8mmvW
+Kgep6ET27uDBYH8mlfLwsjP/CVj0L3QUSHmX+9NhZbVxmqY0Y4PIWLz9lmwb+ksyMXS/Tx/AH4b
mqypjnOjB9/pAI8r/FX8qK9hNiOf58V5AyypoAvkHVEGkh8vu+esXTCVGnr1BtXAySmXrMIte7QD
kIx+KYcdokW7JBZ2/8zI5HTDOQWTIWnOa55l4h4GahSZDNo/gtJ9uWxp/gScrWdyxA1orwffotKu
7vRj9F2jDYkOEBmBAXpZ9FaIg4GdNpYO+biCD4HfZFZAA7cMHdnETyIhVp0w0MfPJ313dvoaTZs3
Ya1tvNv8Xv+2fAhmX2VnBif+AjQvbcTcjF/MskEKSFPvhl9kwz6jpRm6iBHUvKsmD6INBIX9ZmGX
x58+Xa7JZPOI89GMD91RL2bixBNAjag79TjY1V2+QyRvm3+q75brL7Pf9NzaZK1dosbAJJtxcyEM
N3dgR23zFF1xh+e2uEVr6So2VpeXOLe/5zYn58KEplBValJ/dVcc0K3eg7A4RselKXFpyc7kaLhF
hLAOHE8U4xtb25a7uv2EZl+Zr9CRj0jP1W39VL2JGmPWer5Lv0k/Li90Ng87X+nkxIhGipRcnpSv
8WcIu6nAwrIIJkd4UDbRi798XcxFnHN7kwS6oJJWtx6tDjSVEIm6irbWbY+G8yp4VdbmntI5PCTd
EoR73ipgasagFPVDf13smixSFazGxb0q3w7RF1lZmMWfmxkCzfHbxiSHlurekIHK8jQ4FMzhNXtI
hteMTy7XSubCzbmlSe6cjnRm2dgqlZ7k1naOCR2jZN+HcDep29iGJ5+W1fqyoyzsoDrmvme3bgb2
rUEXiAKle0tRJleuA+HxsonZVOJsXVOQLLLBCKpmYypBKZd+Ctx8N0gmSC/DcZxopCwTf/uHJifB
Jaxg82WiDWTaTRdtvR9jNyzcNUcY1oZNTGN2aR//zYH7203USWiR+zioww4EMjA7+l/ufoR6CG9F
bPd2vK2/LdWv/038/G1wEmOCUkZvfixjiLvuq7KFeeypYDSKOh60SekT9+GiySVnGf/8zFnyvC/S
HlrNU+6ts2vkX3gqr+CYi3fNWv5O28rc09v8I1CLajKQosrgnD4OiSCR0Mogd8dHi7gWgRDkzyOk
ZcTTQom55K5zqf25tUkoq8DLu0WnlL+om4ArHE3GfGGc3YJTWCh3zJ74s4VNMvu+ymSE/Ma8JvNW
Sf1G12m1cBJGT/9wqZ+ZmISv2td6+DtJq2FOhmJhG+/8gMQJgU1IPkCxLE70LBmcRDG3g8XGNHES
cdduwHXsnfyZmsqO/thDXz7VC2/mWZ/8vb4pvgS+wDLyZGdkNNLM21JG+rFA4/kkpq30B88GUxlT
Qea9Pg7weB2DPfAv086H3j11YdG0rirkHhFzWPpqs6s6MzVu8tlJi2M0rc2SEV8kRIN7hgrW5sls
1pq3hRY4ex3hQGW1yoO11fzJhTD2vOGDAXVtTHLeUmnVTo8952T0sLDlkJb2nbyX9cBbMDTbGoC6
4W9LkzWqhetIWkHhHJWxaNVvkEQiSjd7bTMc44OzCggmrr1Uk/g14/vhQJyZnQTqLhDyqjABSqAy
eodC28bZtbt0PWa6zPNvumO3CfbZzSIYZPy5l+xO4rXae76RAHTnSqo340Q/05cH9zDmEsGm3S/a
m3vknm/vJFj3Huor8EwwOHvNlURSRqMa6dxVvE72DuzUgERWFNhvLDteiGrzKdPZFk8iaFaIMfDU
0TQpU72Ld91R2I3F/MVEezaAarT6EbaEEW76QtPLQPaNHm+lwPm5ovSTvqEtCq6BIsWuuPHtP0DM
MeX/2+DEaRPL7UsVXZNXs9+X+bWqfl6I10srmrhnqkhDHsMUflIfqmbl7DQ4IAUmPkPZXimMMQmH
pSXNZxKcQ2CH8DNI0wF/sRalLjDxTOHKvIGC8l+YF+UxKlbCS3qgb2znCy/68WL7cBh+m5zCijNJ
SRofZuVXIdSERy3WZduIJf9JVv3+aOhlt9eLRrQX9nb2CJ5ZncS2wOFacmjHA+m07hjMAXYmnoYd
SprQW7r2cFqwNxvFz+xNnKWifqgqYABOzg0p4WBbX5wT8qB2bYueXazKO2i9vixlouOFfmlrJw7E
BdX5GRQLp2iI3wy9Q74QvQ5diDa1INlxxVQe4ldLVpeWOoluTmdEQe2Y1slD2LdXvofNMR4eL+/n
7KvaUiGiAJRFUWuSLVVmk/pR5Y6jBP7eP/o7xKDscPtnQeXMziRliiXdM4dSsE7Sk/QdnohuRVQZ
iRnRWZavC2gZo5ul3Hp+/36vbZo11bLa9SI2TYjuHfmpyL/Hwfby/i3YmL71ak1ALHJ0RwlSbyH8
pCOY3tGluWxl9t75vXvT116jKRnKnGn52qWrPHdtKzyqRYEK8UI2Nr8aQIFoKYAvmIL0JAs9gqpt
4hcnfHI8kMSavlL6r5cXs2RkcpMVWjZoSpo4J0YXVh6acYL70PC0umxlNuZD+PfXUiaO7TIvqwuq
WrxqNLEK88UU84XQN/9RfluYuLSAxE2Nqi5j9kZZrPQ6QE3BNfuNUikIM4CMWP+zFU3cGaaYxu90
jYFR8UVIf6TCQooxt2NQWpiWYZrQxk1RcUYaB0EbB9GLgDC2PjD6NbxdXsHclz+3MAloocoDIomN
+AVBnd3g1I+1ArJVUBbO5NyHOTcz/hpniX6UQ62WibQiEogkY28UbnFWWnFrLVGBza+HGhlET4CR
1cldlCE11fUm2XYNPwz8KeJbgEbpn+zZbxuTq8cy0BLxBl4tZfxTdwoEFd7E8umyjbnMwRJ/25h8
FyWpwtgyyfjQL0ptJ+c9BG11d9fGQ3aDira8loWyOFw2OoeuVi0mhpgsN+HG+NW8OvtMWYdUASrl
JiAfJN2pqOrr5I5+mIWm1IYmnAJLRWgvNwRmc7Nzw5PPJniDINY9hkfOMfXZQ0rKWzl2s25tlTns
TfHMWIj6uLDc8UNNc4hzq5MPmfpZoaJDY56Ccp9ZO7c1vkRpe9unqR28ad8RFutEFAJQnOm3Xb0Q
q+YSmHPjky/sR5bVGEqXvf4/0r5sOW6cafaJGMF9ueXWi9StzZLsvmHIHpv7ToIknv4kNOe3KIgh
ePzdzI0nugSiUChUZWXqRfMs0eaHHs1B5yhB2S/XXWqdpw6kLp+vmD8dIMVVwZLDBo0VTBmpXLxK
jLaheVJnF2XuFbfMWPWM5pAgMBTBgWe/tP60Nq5GxHkwJoGGCvNunKU6zqD+aKvjhb2NGJhAQ2Xk
L8a1OTt8XYRqSjR3ER0vOjS2+wBKXAE6uL6yHOgR79tdHApLTbzXvJpUTUXRHTA4fhh36IolqhwQ
W1+AwkAHFwI3P8meeKMPsc1jGoreEB/qyrw9FltXh1KLpQQ6wrCH5REXTfirGWpKF1aqKwE7LU5U
1G8QmuRu6mSJNSPtU3IZvjYHeojvWCeX0ayDwO5P+CXY8f7gLatPyt3bydDY1LLgLQyuAcKyAIIn
BF2VV0qjb/8Vf8J/UM43mwQ5d2/b4yWxfpR24Y7QMf78nIk+IA++G0tFKZ1GGrFn5tHELJgURKGy
gxI3fLLwRHh2Fis+fD/UjIFgYHN1NrciwyETcLTmeBnb2wTqJ8u1YD2bG/RmgF+PPEmSLkGA58JQ
C4w7lFWworA+QD8mbAVZz/bXW1njHrCWVtMMsqLjJXoE9x9qSKxuFe3n4wJcnHiAaePr4SmAwoCl
ot4JTr73BwwicZk6Dc18MXVQqj91ky1yB5EFLtZD1UdHhyMZoTphoMNeBq03PHcB/bWgtg+5if/8
zoKLv1sSl2+1GATTm6lYLtpyOzWPUF+t4oPAJ0SL4uJSAzrybFpStijZG18UP70zM9fyFFTBBk8d
XOdWlG9/KKby6+ICU6d1FljW8CGh2mj/+ncqBTLYDT5mUgWLb0P8BZqvhaf93WrxcsW0lPGRAkcu
JrWOFXtGiJK90vYZGArKfrMHuqSgOhk//wA7sHHqsItvNtm/ryJ/no6l7WQTvnCofK2+zAd6Rc/x
F8j37tDU8P9mP1FclDHHBx62D1CodNEbu2wGxCz9yBjR4kCDYCuWqHgg/HxwhJWj13k2Lm4p+Jo2
5s/wuME75/0CoyrK+3gsF7iQdDMcihAT96lXgzk9/NnvbD89ACERLq8V8jqAvjCGLKTKzcP/DOh8
day3v4QPcJmcDVDUrIZLdJkCclCuHI8cKzT18xDFedGn3kgh1uvmeZySCFi0Ruqni3bzr2wKU44Y
v7LvzACXokT3Y9qHaLBaHOdHGd52bZPgM6sV+Lhit05fZE0wvL4ZDVY2uCCq97rTmk21XMbx+1iD
hEtUPeBfRPwOsT9gdRgUrTAzfSDTBVOE7QxNbjA5Wph5QKkCrK6B4DCIdogLoOM4yVRG4nWxRrcC
JSdACn5veIXr3IElfgeVYFFs294kdGTAEa8jaeYsmkbTps1gzhelPWk9Os/tUz9Hoptoe11vVrig
nYwzKu+GMV/mUAtT3OXfS4gQNb/Ik+qq+1naC8vum0HMeLPIhWz0bjR5MvPhYrjmbgl6NPmg9Xyt
gFi92tWi1GHbDd+scZmkNUKxtR+k+VJdv9LRPlug48z81COB6pvPEHeMxM1E/in3r2u+GeXC2Kzl
ZTtW+KgQoLufdOd6stsfudkeUOv3EVrO0FsVLZRt1MfQ+dsmz1ZfO7EMLk181gStS69/Ma4xwqig
S7tPd71PA/3a/K48FUJpnQ9PdbZYFQTJGmKK+ZGsc3IgAKkNynhZjlqYeMvP1ER2BsIIF9qwp6H2
orPoaHxoZr7aNFk5B1Dkj5A921jkik7I0EhI450cADXrW/fzgC6ffEs619nVIXS66exlj0LjWw4M
Fe3fxrnoaShIdKoGC44esy+zP15QEGkSrLc6M7UyS/jA3Npa1YIkCpBmGO3lG1UJsat4Kof5kj8l
NKxfVPCFZjeSN98tYJknT5gYMlxxGryVdisru3y3imLIGZwL+Mo6IA2M5mHexyfiUXRQ9Svnm6gX
8AFL9Lqrb+vke/AQ7NQmB5VB7KoSYooCHVT1pj28ZsTeX8Wh9eq4bVTKEa+ysSCX9InR1SloN0Zh
dKOBTusPZje34qwGtlAQfKsa9pGLeh2xVFCGwWkYJY7uab7i1rsUPdvGBVn6lWhUbjMxXtvj4h56
BJUDTQIW95JbxqnSkZDxYgdQ4/aruwE9YkvIOLF1Za2NcnEP0jbF4BhwGEv7qednslyS5v7zi3jT
BFh3QIvzygLPpRVRBtFVPGYo2h+Dn+WWn9r5IR4n73Mzm76PovFvO1x2kXdZky6jzoosIBR6pepo
rtID65kyaTkRfGgrmVmb4y572lo1AO0JvaTKtyi/QrvKjadnbbho9aNgZVs34toUd+NHuabRFE+J
i7pjT/cyUAY3x/BcgeSWAcuASxSGzM1dY+RTYAjDTcHXGee2jQa5t6dL/NIfAbLGNBtEb8Zv5TVK
nMf5sbtvdsIUfvPIvRnlb0QtdXIFJVwkGg8TWvoOkCB5kJ/G0W07H7q3gTiECdbJ8z+QsStoG9nL
pci6qynK7iCv/URzIxTs4daNoK2WxsWuRa9iB84/XNookI/dAcBjv/bkyaNnEN9OuO7bcHh0/GUn
MMyDBFmI1qA6htse7QAoEr5Pum0FmrtGLLM6lnQzH9pd/Og8JmclkPdKJTqDm4diZYyLYa1UWnZr
slouJqihS32lP/W76Nbx1Bvya8HYttMgR419VRBjNi+i9Sq5OAa5KfDmFK8XEchtIU74vXyMr4uX
BQAGd/kufGl//lUtmUMjG+2oq3MNe0x/Kr1qMZs2Q9WiOcp7Ua1ze20Q02IsJWAN5kXWGjBrlNMk
Txf9jiKw0X32LD3KrJCLsCaUV90MNuD0UqEKqoPKhotrtZbo8oxWDq69+IzKnUfd/FF3owdo47iS
H4dmIPBQ5vp8HoxGwm+LXHgr2gIzY5qKO+iBsUBQN7kprsqDFiQBFON9gbXNg7iyxp0H0kEgRJ2y
4QLCUcyooFQNLtDai13JYx0AG2PQR0ChxTC3zUhjY2QFBPLQjHq9v1avX62WaSSXBcpPd5nqjsC1
ehTs8SWYnTTXOQE4H3Z20MriWL55KleWuZtRhZaivJBuvBTXGPKo3e6LhDfcKQfp0gxiiOEsjT4u
Sdwkf5UgaivTnDcpCanKWMOlDFAvBsuiHdMMTr0KXEWBFvxBFrV5hawMcs4kN8pszCYMZtfoJHkW
ZCTQgX3UAOBnhWeRtgKLKx99921TOW+ifQYQnsI+7YEhJc0DVCpQXPjPSJ/XKI6uAJ4ToNFEqfl9
FF8Uok15jBSAVe8jjCDlQe1p90u4gHsgh7uK0tFNb3UMCzU93BngTnxvMLfmqiJONFzM4kFuHxV6
o4oyqO2MbWWDuy1SGxCfejCGi3oqDsw1au9VHgjAVsa1J0ovNvdqZY67I9CBy3Qgzuilg4T0XW5Z
g1u0jXRsJEIDpY5U14qdwl/StvZjmvwSBB7BF+UHwM1Ca2mqjOjI/Sgtf3BQlNKDzLdvW8lNNa9P
3fYfE+C+/8z78eo7b+vmoaeDDrUdM2Jbeaq+QGvkDtnjNR4VocoI3nCHfL7QzWizMsdlOlo+Ovmo
S8ulG5xQr6jstwMy1JxSSJK3reJOo7DBunmFrGyyqLCKrQtULyG4bg8osxsSnqLTLgnjnS5Bjlz1
QUgZfL7EzStZVzADzNrxmPbgXAlI8S4r8XRC1RuEN/RaucKQ87Xyi43siJ+iW190ZY1Pi5UFhJjd
iLK+GSuXOpdvI2KeimE56I12kBJlFuzgZrFmbZCLNnNnxy2Y82HwTl3c4htrFg5X5aMObfl94U6+
WWMguAW+I/MwViD4uFsZCKhoTccEsyO0vLiPa+S9nSUmCrdlFNg761UgwbDC7nuHp7ABYS+0pcrn
z41uHc6VTf4TzxUddewpat+T/qAnypWaJlcdJvX+NzPch22TpHBaXV1QAYdI6XTAU9ht9cf/zQh3
APMhSZIsQSMkSV4ceh8b90P+9LmJrVC6/lzcebNyOiZNjko+tKGO6dEJ/r32hKRMm64AwkZNxVge
A9G9P9dK1mplJC8U55qGcenmAVVwR+iHZnEXqAx2u1wXpohbtWBINf42yl1L4J0wQWXXLJeomSJ3
sMf9Yjh+Mpj7TCuumjy/I4pMBV6/+UVXRjmnX5ysy4iNdu/oRF4SgdilHzU/UvIvhBRnrUyvEYX8
xrFETZntWPbbMiB+779xAlaKvjbzBXtZnis/v5MJxgFfx8iOXXwUVRY+31IkNO/NmZFatHJRLxez
+R73c9ilefi5c27mFW8b6MjcAZgyxSIzLQfkgP2T7pEH8HgBXd77w1P8tcFEZyC68zZL6o4DAkmo
uqCozqdLBaUlJE5mihaJP7+SQqQBxip139pVgXQrolT/MLiCOx1C2LhndIzAQ0uGxbPVhZcXtaQv
usY2DQ0Z91+MORuU+5sj+M4Sl1ArLRnVgdaspyxjMiAPyDOFXt/sObvlgLmnMP8u2L6NWPzOInfo
Owx/jHKMtWlxYHeu6g23mV8/5l6vuUXh2j+UADjaYpcL7oAtv3lnmDv4I0SEpGrGwZf29QurL5co
Jbi6Oweo1wfZT2FBe+MsvDPIHfo0WYo6XWR60U94HFFffjF1N409oN92xAZYC+2QTndFuf0HkCjn
PXyrvGlbtc4pvnAf2Oj/YE7VqveF7Nc/012FmkkP3kBzh3aMsLnHLgbuvbReMd82d4oiTwboaKN5
WZ5lXH7ILFjpxMGzaalA2CkKN6JNdbhgoJiLWZoxkicQMLJOPSu7Rf/IP1inXkZBoxa4r8B7Hf5q
nNUFE4voohPrMcp+LRXoMQZTlKGxKPnhOyps2B8oaWi5cp4zmfGIV4xOL1DpHq6ZgKB1HiBZeDC8
RizUtrlrb9Z4f0FtO5Xnsh1QE6o6f8CknBSM34xTcmbkrpIvicBqmwdjZZC7JIxaT4lTADCJIS/i
y0+sCjXsjTt5dLOzCdrMyJvuBGGHOcInn5R3lFQqJjtzlgm9LDa7XfjzXj3oaEwSQFBFB2HTS1YL
5LwkknS7NJYB5WDjampCXUo8YxL5/rYRzKJDCxcDXAYXSOPRMFuI+SB7Sl8GDRlT3/uzLoia21v1
ZoQLmrO8zG1a4HzF9K6igC8+fL4vokVwnr7IY1GWpomeQPRo2XdW8Vxqj5+b2I4Ryu81mFwKpBOd
xgMxJvg3u7zZdK+E6TdARXZFIB3+puIJLZQ3e5x7yyYiMPROp8vYhWyol+D5uPxQOtw0JebEhPfM
9vl9s8fHwIQssmniDl8Y3pl6zYN9S9wuULwUijPfYyFnscApTM697aaddUtBOtRK5Agyhueuie8/
3zS27x+P69ua2J+wyoDsSbH6ZhkoKD/JkxK3t5U+Hs1Rvc46+qgu8U1l2v/ISfHtc7Pb7mghz2Pw
iQ8Yn2Ic1ciW6HJpsmuFXlvlz7QTnKitTjDc480Gl3IZs0QnQwIwZOzc5OB80f4tFYWV7EbhbHnG
3eQzlRRM1X++uK23wDvLXMSwRsmclR5PR/k4o+e9PCa+A8TU5I+3f1DU3LzEIEIElIvq4J3PWesM
rZNrG9YKHUrrjU3uuiHfpXN8kNv5ptT656lArYEOQVwhfAGes/98vZubufoDuNhFanukZoLWdF79
HJP9UJ11+/i5ie3NXNng4peaGHNimqilGC6KJsf5GrO1B4BAtF/jAdI6ISbeA4HJz5el8S+6po30
nM6sOoXXlZufJbQa4jvbl2+oV3/RvAozDkLX2Ywxv9eJ9+T784geNZkUFSUB+9R8GW7ZyDLqq4zX
EFrvf2BPtEgupkX1NKZaS4YLHd1pcfVfLLXDsLISYPgxPTBumbl1o0ios/ZaL/0QeaA58gonwqQV
+8tWkadRWoWR1k3YUeJroekNktc0fpaFJeqpzbFRAydofbvG1FOR+0S9Ksu7tPFtQLv++XyrmYN+
9qdwkUItM9NCurlcar0/K1WMilxqnzWlRVlQB1pOM8HCZqmimsH2t3/7AtzBBY1zoSgSHtiO+mSO
N0OfuwY5fL607UtZgzYwQiEgRnzbc06VqTaoBizTnfpLD9qdAzYY6852x8OACRbhE37zQlnZ4y6U
qM3TNjGB91FuMDDWy9BLoIcFrBfXlU+vqmfppHhx5krDPYY4gR8Tptlssz5u5tuCOb9K9c5MrAx9
UOCcPEcbXFN91rrcxWCvIM5v79+bJc5tIMXbDfqMpRJQOpYOIKPlEI5ESCuwHRPe7HB+Us3oMXc6
tjC7piFVXSRWIc5KUEHQw4fqkJhwX/QNuYheDmaVYQR7xNmcgujXPKF6DHpa54W94iFPOLvjrewW
sTeJRkq3707glCFoDR5NKGi/DwuS7jTABLEqPdKs+boKbc1d/pmgMY3pgt3i+ILzsfleWdnjNnGa
jUqhujmhB8Hu6t4rTww3ymAyaSjCn29+15UxbidTe2qghgQMAshIMZV9M8/3VR25Var+jWtajCbP
UQzDeo0Kq+AaKc4CnmTcXS1+vrNOiwaQn/2fZXpeKyArM9xhVwtLbkmNjDg6MbAY3YOuNsjOMfRh
xcqcr9U//mQDwAUlPza5CS3E966Rz6le1pakoN4CwG3h1ekxDhrZNTpgDjBUCYW9cnBHxVOK8x+g
Qrc8ZW2euyqhiUwxmTsDl37Deo70SgJxZQqJlCwQ6wRtngNAcaCOaOOG+DBcKadzW2cTdtB5mImb
H/NH4oJw1c9Kt8NLWqjIwrbqw8dd2ePOgQEmb6ns0d6cvO7aPtZ3MzZTuasPmleHrMEpertvFXvV
9Qq5w+DkqJi3kK290AcMTi2uHKAquq+/VlcsynT3eSiqwm4F7LVFLqyZKS2mYcnQ/jfvOyiD1da9
lj19HlA2bbA5HshyyQzz995JFcOijZrKqLnIQKbohZtmpWeA0PVzM5v3OsiTf9vhjl7edAMZZkqw
X/E5+qXtM796Nm+MV3HmFBlMIDAoWhj791VIGXNNn50Szww295XeE2CalD3wk76JYlK2V/fpgxBl
xFyAd0rGkQLoHdS+PsitV7pD9CWXURX55TyYRx1UkuahR/4Cwn5Pfohvpy+dt4ARohTCfbbOw9o0
d9rtGEP44CkaLmR+jlE/l+efgg8qssB5iq1kRaYkCut+430xY5Y0B5ChYHNmGPe963bjXghi2LqA
1qvivEbvo0bqFnzQ9tfsTy9MwHDG7ECHYjViyxnQO+hn+dQQXEeb3grYHTBMmoEjYHFnvVVyUMxF
+nCRElc/drcVVKN15PreFFawmvv5QzOL3oys3vTBe+A48msv6UN1FyUv8LhOqEctx+Gg7NlLagqV
IDuKzsbmThoY84fmK7Rs+WK17TSVGpG5vXTGD2O+10SkIdufb2WA27ZCUfWJ6FhJHxA8RfdMIcO4
lAcFappstF8RvRo2D97KIHfYCcnrmSwwOPhKmJ4po+oLrQDiqKh3sSETCflf7gtll7ZqGSD8lKGB
gXlPUC++DzIFWPO6whxbBJkpWM4KhrJAe3itBRWaHKLJoa0LHZqXjgWNQcj/8ePOtgrWxaqa5kui
gy8BweUIrjwHvUbDM5//QGF2yx+R0BoOBvwZBwy3OK1yLJpMtL1Uw3iSBohik2wM5giqZy25VXM1
d+MqJi4ZGvRWVWv/ecDZ8tK1eS6iKXVilP2A3visaVf91NzEg3n7FyZYuqmqryLI3AplfbSa2sYx
78n3OT8ulYADavMgvOaz/98At4aUpqAEayPlkig+A7XQfbdPQDr6SjphPHY7EWPr1q0HYUMmmcs0
nXlmfbksnUWPkTKQilwTA+W7or2OIzv8/MNtnTcmYahqaENh0ImLj3GDxyqdMPYgpeOxVcxdlVXX
kZ0eqnHaTylV3M/tbSZfa4NcKtSTdjbJhGcWG/NwQI3XUd+4T/EdNa8FIKSkQnT55qcEoEDDBYBm
Cl/aamZtKlNzwn0Xv6Tpz9hGWUCQfG1db5AV/G2Ccw+768a2mGHCIoo7apNrtKieIRuyGhFNOPsp
/nKx2Cwx6Kg0OAhXkBxj2qlORdrXD2iCy16xMCLOeC1qDIgv94L9YsnAB3PArIK0ERLVOFzvA6OW
GUVSWTGoGS5x70pu8pXubVzaFYZwMSr9B0DrrXABrejfFtm3XuV7Sxk5JcgM50tU+BFgxwdtT67o
fe+T0m+/oAjg/YESq2iZ3DkAHMOs2m7BAOkO3cOncRcHEoha2Sukv/nL8icEyzF5C6In/YPod4LC
yoimFdtFQPSWoAoVvCdL8DxZEYi1Oze6So7at6n7m4RobZjzVC2jEzDDcB8SthBKxcvnu4TqioIR
wxk6TRjwEDjQpr+uVsq+/Go76zyPyqyf2gsF7wb9wmaPbSAFHphkYxLkvWiBm/bAcKdgetMywJ/8
3l6XdpbSDwrDtpUonZdH5zyF0J/19KtqJyqbb4UWRnb3f8a4rxnTAuq9sdRcpOmBZDcRve0WUTa5
eR5WNrgP2Kl00eRUx9j918VwUb9JvB74WMfLa9eM/eZMdmLOI9HCuMTPymabGp3TQEfpkBgnq9ir
1t3nnrEVM9ffjossWZXVY6rARNJ+kdT7VLuHiqI7tp3AA0Xfj4snc49p3qmuMJ8yTIepdq4jXUhE
vG3DwSAB0nBAu7igHMnRODlZ3F7sixKChyWQYtAnWYBZTSkI0JOg8Mi3zz/fJgoIPAX/Z/MVY7Y+
WF2E8k2H5L8P6peaYnqXSZNCeiN5JVxG6eTUnUTYo83uydoqd7ziMZdj05on3AcKeid0H/1DbvNL
EloYU5Z29bXmqe7wysXS+X8wucW8/cN9tFo1d+IUYxytdIHXMIWeCDgyX43302193UAEs7qrxhvR
kgV7+5oarr4zMM59lSwU52/8Oju3Rvso2MjtiPW2kdxZM0tqVn2f9JfpqP2I98p+2IMDFty9funH
N6KQtZmBrXeQO3dKNNZAcanTJQNmLVxSlJ6xi34SoVOsHDFK8TOqxZX9zX1DtmKDZsZQ8RJ/H5Yr
2SCFFoNcIwVaLQ5o2J4nXLKmXzs3c8BgT6IiDsskP3iKASl3ZEqO7PCTcEM+kR6zafPFiAsfmou7
IT5TvYcQeOHS4RZawv7nGykyyAUaWc3KubRg0Bp2tXqRq7Mio77iPBRJ4g2yaCM3Q/RqfdwXHaNY
01Arai5zm/l99GTqGJU0Xz5f06bzr4xw6Xo+K5Oi9YytRHtqq3u7ElwCokVwgZOoUFTo46m5aOAI
zvPU75faz2fRdPnGMsAaxYp5gCqwsY/33pfJcqPhSkMXf4Q0koZJNtHmbwEF1iZ4kB14sWitJM6A
wOR87X9pIZuHQkZX/6h+gZfwbF+BhBtNQVH0YNvMubn2KhMP5LKBJwh3nGkidS1xUtjFZBLqefGz
ebJ3rCciTy5w6FMc6D9GcDogVT987hxbr+J3tjmPt+oKUMmqY2tG3HLL3LVhE7CB4tyhSpPkviOC
Fm5kDe9Mcl6fVl2fGhOaIaxDGO+BjAiGZ3DMgg1P95P77ApjYJl4tH0jRr8zy52DcnIsoqU9A75O
AaMTLBBIXBIk++xoxq6wDsau0c92lXPYMW31nEhYJgmz2zKIDk0ghwquVjiRqBy1eTiQRkBvhnkQ
n0jYjQkJ4RK2ZPATQHQc2MnkQTs7d8Cmsiqf+AoSbCLPcqslpByHGiRyNugFTch4OR49gL5bgvMw
mstpCPp/XqkRBHWijXCz3sbX5tfqLqe1nMnNBMMwmht3cfrSTKJDIbLB5evynJKuHBLUAh4YNLu9
ZAAjWkE/uTlek6qbza4Jaj7DE1e7RTvJ/n21vBhUT3VmFwDxPFa1m96zyj4m6U5j7LM71r5a9sJu
2sbFrqGuiJqtbcJ3+PeWBTEx3PjViJNBgM/W/NZD42IHwfrrlKUvO0HM2fy8GJoA7Ayq06jtv19j
N9SA1hX1eCmZlovu2WooBTG0FeoD0JDDE5uiQLYt4gRiP/vhQL6Z5Q9JZiwahag7wG7gIstfNQEY
B4Nweduf8/fy+KNRThg/lxhZl74bKVhk0jv7oO3Mr2AAgiJAdRKCSzcjzWphXEKtyhARzFXE8Bzf
E0mEW55Kz7mQl3J049AQnY5NcxYyQJk9zj8oiZu1ojaRjEnoBaybX6YdqJymW5DyPOlhfSO8oDad
ZWWNOxA5MKxzIgOnvQASBF5DkCEEJcQmieHGCfCz8vUMXh6Mt0YvAjfdPIqWjUNhIef4wOVYxeqU
pxUuDEAj2UNJuWoiMCf6mAh5wqslSO7mLKD//I9Wuc3soChVVCaqxpNn/GDkYKPuku9RaLrtwXjU
AZ3xhHDFzatxtVIu3sWSnSYkQtCZjsktE4B0vC5Iv8TgtvkDjeLN87Gyxu1oVOTjbE0gbhy+Klgf
SoQH8zaF4qTijTdQlhb56+bqoG4LAV9Avj9IsxLZtOREA9Kk+5qeGQuhFFT7Fi8nwJFSIdR702vA
SY7WM0r+HzqHeio7GB5UMfpmX2h7dipB+rR5Ht5+n09S4550fanhPKSRdexz+6Qh5XZA0/83friy
w6LA6iLSwSCnTzH6McuR1UPaHbSINQvMotIp2et7kAOUUFNwBVY304qVVc776ZRqtU0pw8lbmOpe
8qD4Vj3UnuNNjiuDgsjPbxzJJRgT+Pa5adF35c4AITPqvAQglkF7qhcQOjYgzocQ+edWtrA5oHL6
7R4O5/xjq7YVZkUYFCJ/WV6qMK095BX2Q3E/7MDPL6ymitbF/n21j6Y6EHWs8UWb5pvqPFnkpZJ+
fb4okQm2qSsTVdQ3hdEwZAC5T83WdZLOtXVh3Vtkhns3aEpJqzYG6AF0cBD+PY+XUOs9WXsl1wUu
tLsfThiHF8JSt+IHI6lnLCoOOsuc3aJW0yka0WCzTzSEFNTR8fqwPPwbHUXWtsLH2hj3SpmUxoiS
CsGqrX4tzr1GBbXo7d8H3EA38I7+MD0hS4NjSwsGyfTuPFTHMRV2C9B23MoQwFry2wjnEDRdLLkD
Q/yL1pTdD4kaRRnoepoYrl3neiirhTPsTSsZTglAm3dKWRZ+VRTS17S320Ae+9Ffss7RXMsBAtmV
pXJS3ESaawng31J5TIyp+57FMV5STYOU9TqC3sNjJQ/SOZ0blDTtcb7BBPf0mOlq/GKBuyF31TRr
GjddJKl2gXWmlZ+1Vp67ukHKNpy6CI9t0C4ZAOQZ0Jt2e1h5ppUKPiLTiCrDM2hBZx/z8MCcEyL5
0PxWC7esOmr7sWUBtFyaxhenUJzdUEA8ws0bcwSfEljBXoy5HL4NLU1OtDAAtEK5K2zLTmuDah6c
/VKjxe7OsVJouz4uFcMjTY9mXaxMeNGlZRFU7ex81YfaOnYSKqhuZrUQpO/xnwCpWHmVqkmGuSkj
dh6quB++F0aaWG6NweWdExfG5KpS0u8HtV++JXlU4xMZybcOJALPGq1rgKlxldxUTmtlrhmV+VM+
Ox1UWaoxO6XVVN7FoBQZXZXE/YuidLENvL1BvLLPtMnVyzRGtbOEJLk7DImVePpIqs7LHXVGG0yy
bW9O7CZoalXdO3JkJG6Hyl7uD3mklsBiErv1HDo4pataEfK8URsVdygtDBxn6MBKnZqdtHZ+dNQC
iLF+wVdvpPYRYWfaKW0puX1pPTROnIfdpMr4ujS+oV3ifLMwiQE1tbqho4dRXy1oSELzWwqR4T1Q
kkCHTKr6A99i6XakVYv8YCvkBLU5UDQlsj8nZeQ3eRq5tdoP3SmPij7ZxxLJ5RDDikX7kxb5Mu7V
3gFKPF0ycmOpCwnqsq3usmxODl1dxoCP13DoiTZ+ZMuRCyGAkrg9VFOCeYic47L0xsNSyNnXJpem
b3JRWb6q6OljNqumHhhx3t2ZfZR8B4A1+zYPjXGqqD4Y3qCamJGEfOLPBmPToZoXSzDHXRwCejA+
yiqbRuhQWsLZWoi7YEYQao5pdDXSXsXYbycbD7oyRt3OxMj1I+nHLnMLiTR3U72ke1Is6S7DkMeh
RZ4D5J6RazfSZNFvtbkoRw26TUcTDLr4votl536HCcjQHJRI8nKjrO6QphS3TpNDp8qkVDoMrZV+
mYvODNFoz6+iUm2fDGCag0myOkw4VZG6KxRJqYOxiWvZqyS9Kn1LTePBVYsa9/6EcS9k5Ob1bJgV
BJZUYMCcYvHU3qr9eqHRrWmSCkPNjrrTjA6jPqUK7mCTFDMYro3hUUpJcVXAvWs3d8wMP2YOO92Q
sn3aLcgIy7xxvLpMmgOy8K53LdLRG6lpgPcsLZXsTCnS7hurt46lTBw/1ZLlFlPcYwDx0+T70JjS
ryHRhn2ptNNeipP4WkNb+ooUpo25ppTg74PSnttYlX4elbbWETfkNqzw5v/ado6a7h2ICZ/UYmi9
uKyrfwpbwgx85HRXKuDfN3OVRohuHZkfYmXJEMfweXHXTvhffDntl508t8VdrtXjTUHNwisyg5zm
RsEE/9zE0l5LKimwMps8xwuCHqhQ6lvMXvbRISOSjXNk5sUv2s/SXWbFXVjU1ErDVBvKayD67UOZ
V3Zo1EaKR20DNidXTmzpup0bUqFnRdrWTackOseoC4HJDY1VtLQMRX1MqnSMvUGfzNCKFfULShGa
F880D7TZyjytHKYgU5XyUJpZs9Msgz51ujTUODmkuyucRr+t5CppvZ42kadJkRXoU2dWbifVUIQ1
tDRobWXyzJ6AHa805x84dp1xrKExdZCdFytK84elnqXGnQtT9+a8UgMjq/r7xCE1jmYiuWotlQdZ
tjD3nyvTFYTCSOLSCVQVgyQlV7k5lk+ZCnmhKZ0pegFldMibVvNSm8hBPCxj2KQO4KQRQn7XJtku
TZofmG6DKK+6+MlEfPBq+1M3526mqkXQKB36e5T0AW1awy3yKnHhJ3UQFzIm5B2nAtVKWw10P5Yx
+OYLO9Nul1xqDn0Saaems79Os63d064qyl3SKd3yYmaK5oCMNFn0MFWVCHLm6pQ6+wj53y89WugD
vuIYGiTt3aIy5KeFGAtYUzElEjRFbN+qdm+n7ihDDt01e2QiX60hm/KQGNHQeATJkd9XtX4lRXS6
7wxJP1czwtocp8TTgK4KVGc0dwr4Krwh7n/IaZudiF07j3Otja5GQOUdpVX9aGM2bqfgrevbuEqv
a60GD2CtOa4Ra/NNg8swJLqFB3/hdIExtxhsBrrJVaLYDFL9/3F0XcuN60rwi1hFgAHgK7MkKzms
7X1h2cdrggFMAAP49bd13/ZU7fHKFIiZ6e7pnrEXyVYrBEXGU7tDUK1XoKxGLfFMaM0Vv0NMZh/t
KvBPGlsOieM6NNlGbf/Xe5YdOn4zJoSg3GxMwxmzcyUEDWUd+XYHw8yg3hMUdRW6judGxNnI32kp
13RVXpeyjQTIOnaRWA3riHAp8VesQazp3nRw5TAdrMTwtLJ175BVv0kABSoITrzG5TvweQk5LZqY
zHvzRykiUMfX+davnCcWdp8i18Im3WqV7bnFM72Sod6ibfagF2iaIZWKwLRaqi1cwTYmwqsRibOs
H73nQ4irWvLjWrLNp8IrI3szRTyPi0wWS7t5p1YnKyax4Xb1+/eyq5ATi/H1pNwS6UsrKt4oevpu
76YILZvTsGDjry9VcGZ1RWLdifXu+P38yo3nPJm9d8Oy2La3teDiXK5Lh7LC2L3CrvFtnP0+ZYsQ
KXxE7pQvTcSRkRV26/rSFg29qmX4Ix8ub5Ch1y9Nz9eDV6CGrFNrvbTGflW4396IKbG7zLjIaM9k
kHtmZ7/K37oTd0vvpQYhB69Gi9Br4Sr7D9h0vDKr0ZdOeCzB3n2fyHbA92NPRWy4BayPlV0+l1Z1
DgozJLJRKpt6viTw9oO62LE/SqZfN0vIRLEBaWkouXcp1Ec1OSYxVFo3iDDbE8q2SPxxs/9ONZZG
2nIf8mYo5/PobX5kYTEvlrLrcrPBVM4aGcyL2GIDGS9arEijKYlZ5+Dm69u5TmAVJeBDBRNjwb9c
u/6Z1MDTYmHFsWiLOnR4pZ9mtcqvskefZfnBD/frn2AVQ9Qb0Sa8YC9FS7qTxUoHVrZle0N1QF/s
L/LiVTscUsVaHzfU90TV656IoPCRet4AXmKtHzt2FySrHj9GYzuHouVb3HRySQd7GqKinwB3V8P6
3ds++k6vykWwPbsdV6Gx8Yx6VVzboD307owit8ExqU+wx5cs1AUV6L1QjZRuAV/WxcrKlnYhwL43
vy5jq3ZeHdnF7mpyt6yeoBo+2UV/3f1HfuqwPO6o4Og4VoU6sxyXyr0sVXAvfO/DQ5Mcel13Ka3f
rfEO1V6HLrMzu58Tf+i9aCtweyszejGptxOOWjI2TuJ09YSeGBsI1rqFvNn/VdSKHpuPYTWRXPXY
RFjHlJE5xn5ZLoc+3aY+t4JZR7ISOfOmA5KIZSyMzHzW/eL6IDGa6J+hWhNJ6z3CTZYHjsA6pqfv
+2irCHUs6Rl2YS1z4mOJ2Avxn9VO365VpcRtzoawZzGsL53UMxrZ+TKZ5rPuxUvXPvCAcY4qb8ML
JBE/PqtYTP0BlkSh1/j3fsGJ59NqR6bTkStHgbURXDaW+Oyom01z/a+bzLP0u/TxaekCCT0fnVwN
gIWD8j9q5H/DWv3dm+qfN60OUh1gyNJ4masRflBYrwzrveG2o39qiyVzRvxelfFeiR6+LOZeIN06
mrU9dGZ+smBjHrp6g1GtKu5NXYQtxcJhMzRHqb5Knx7oPGVDj3XyQsRCTXc5zMnEiowxcEWjejQr
ycLLXFvmWCzoZ1uRyHVLIXCN92JIfV+lJdq9kgy53bGjo92PVVS3VaDfq6cmcyqaeg07thaehjc3
IloVnD0q5NE7bM1Qe2Mp1l+rXPvIpdZp4uYyeO5bL7c/VoFRcCtQrpt5gZJifgEClvN5PQaTjdW0
wYrnwt0zgfSLvSnA03v9fZjRXrjqGNgi6efyuPT2wVZLjwwJ+zjDYB39fGzhf68xmjC/xIVi+Lft
DYcJ5M5mixNuoRP3/CpelZQ/BsmUd8ctikMrSnLTPRIjtwqQ0KM+SAFBqjtv53aTGdfQVQo9/mq7
0ek6m8RDZ2A1Aj7hP03tPUndmEztTUwV+BwmnWi2irvnwAzHHeo1VIsdjZUM0RBiNJ6Hv+NuZ+PS
/mc68gcc/KPZW+YkkEEV0n35VD15oY13smZ2nNsqWoWfYIrwkhZzV1SPlglnNn5AuZ777p6U/RQh
nBFRvj2GNbYl5T7nRAJtEO1+8gk6cKaLxC/4E0XcaAhF1lGUdi4DlraM1Im9wDzWBCiQqNXbNGGM
VWW2qS2qbLw/xg19hZZCTmW0NC4OXv3m9vTiahq71vLcShKZTXy4I3kuhu7st/JaD7h8VDUfArS+
0JUcZtqf7BJQX9tnZWDHljUgp8G3ItWt77q0w2kQyTrLqK2GaPPW44SBBKtncUc2bElN5roTmAhy
3QAZbb4Wv3yareo/IWv0QaMfraR9hZrkZvfT1akRSeT6udL85gRqTJHWKeEEUsUbl0FIwGVoro7U
Wg+lXEtMIRKys6A6mXq7Vlt/aiuW1wUKHHNDT/dZsO1QWtN8RxW1d+dvOzjxtO2hi8/noAmzTfVE
nPWJ+TpfamRDtcHNGuHzpNqz2/svM/OeFoW1R2L9qnk/7PWIpWrw/5BIvJABiEzveRkiQ37Jrt8X
36TQ/SfeAG0a8ZALbZHjgLBwo9y7J8mZ40tQgubz4xbxEUpT0BP2qQ+AKV5HzV/Qe5uQBD5Wrtpn
gA1PjWUd65nmbUH8aOZdghOdIUz7GmzInazdMy9hFlXVKbqk5rmz2nfSkc9tCd4h0vixSuh7A0RZ
4XjypcjI4ISezzG70I/Cm0KPBLGH5C3PF4g08dHesv40bzh1xfDE2hZ3fHCHp/db+3iMnP81TGNG
NCtuij7ArR98t7Q+OqgEmo1fLleYQMRT43tVPHXY4CT188a7v6rvYq3shPI64b7KcXIiFVh/NnQF
qtij2rHPUn7p0rVjZ0CK8mQ1U1TiCjzAJflhp+aIIQXPtobdrJaooWzPGmv6240BbklnGo9IynRC
i6/F526X5b1S3ZLZ9r6eF4LhmVqogrDxZFcBYQAgPVvGfWVT/MxBIu+2IwSgjFNU550LaDPRLh9c
s1rR7rh/gmJsUxJYv7vb9dH8eNc7QKuuO763XX2YK+sPI7KL5hKv2r6bHzaNGR3rgyjca8v5F77M
uGP6TJ3x2QTt26Zh1VTOV6MBNtcLzG44e2lV3YV6MLHbimdK92PVP9ASj6FQLnkJVL/yrc/ZJuC6
JnrwWpQPOt/8BqtzjqdTQ+Yxddc1FxSlj0JzVtHLY7MiGRpPhXVdph3qqFMiqZoI10uHCaZxu2P/
q2z3ifTjV72qXKzwk+v1ve8BNkyL9acoyAUYWQLrocOC+16VKBNVf7O96QWp5Ngz4x+yf7wgGOMp
edrkfiTD9qxcnSx7HY/llhKhrrP2f9rGG0JeoKWukBAxlu82DIaryUMLZhK++0mgphPZwGT0xafT
YxZgrfzopHtpC7xkPXIIAry2+3xae3moG7zKTptMsslwsWYNkMiIenUG37ZsLet0c93zQDeAemsB
PyaoNZc6CgosWu2IZbFwuXgsc9CiDtN6sMqPZQDaaO3HXi03R41ny60Okx/8R1R5xDmBj/VQpZvD
T3qdT+Ihqei2LW6nD27o04IJmZTD0Qchv8xbEpDpvmn95Kji0nXD2+j7X8DTvmGe8IK+/+qvUxV3
xfiFZYRkdjDWEuO+7FvwzsTyYu/VO2UicVp5ML5z68mYoWP8aHfrhyj5pLf6qnx6I3XzVE12CCvJ
M669L4mFIGvxUs54oveyDKeiRwCb+2Irb0EtkBlZ+HNF9oTbXm6c8qknzde8moPpaN6t9V/HdyLW
9te1pjeNZjzqlzalnUgLIa5ry0ZcnTUgvvq+GIMzJlOvnF6rusP9MF1mXmT9JP/hRsol3xA4zDJ7
gMsJYyE2gL7ZbMckKNA1sQgm18nWbyfNpj2khh9YUJ6DhZ/9rUh0g/ZC26nNvQSBA+FIACkUa2J7
MIlpV8xjTapbDPzYhcq6dj7sS534pU/CcoadpSPPgmJQwtjpO3vGxzqvkeoyUScXvY7HGUSdS3PT
ti6Ah9kLN/Tp3YzlBGrBZZ8vQNooTK6n/qLM8LHq4hR0qgT2XH5aY3ATXD/1HMbCluJXaMhVKBAB
j+YBPg52ewl0ffUL/JvUV5FTev91kt+nQNSRkdj/nIpyjJ1g+gRw+s8rLAvAm21FPJhytQkEzQ0K
Yxzi8yJfY8jbrbsrvaN29zPgZp07xv2QrkQ87jiNYQkPnWgM7CB0jPmZ8b0BD0ckjz9P71UjVSJ5
dxU+Xvi6DQ6A6W7YJ3iVSv4IrWDu79AXjgk181t6GwKdsQGg5uZ8e+52saFKAdgAvAB2B/hlgRvN
3L9NhOwhbPaQfklnHNKp+VaT6iI1In7F2ZuvoMG0LAYC0wCq1aXxA/ErkXpz7ZiCAL7cb4AXn8aO
fgGNBgS2RTbvt1AXzTeXgh4J7/6rHKQhNgyVtpvfiCivC/ZZraXToTMG9bFvhv6FLVXm+G1icDrY
6LehB8n6x1KrFPb0CWs4SZpy1s+89deIbfsYAognkVfvViTZzs+jQqSnnhyRTSSAJnOr/o1BnznA
AaEnhIqx8ABCFQ8sfa84/iGXA97vgaosmg3JrgasNdodivpawLNuGv4SYN3ZZu+fHWMZ6ycrXHcU
ix1GAwk39RcspvLJWj9aqaAhUq2f1n35hf23F0tsBGBNf+nt9qnSSzqhd26kBh1Ur7e9cU484Ldy
Hi+Dzf8oCxdaK8ydlnPO++m7JH0KC9477bfc3lsUVgFJvscVjMb6/yoDBBSzVJeTss2byhyk6IDn
2i/N7F5Hs2eM6jfDepbVgVpTOPyewVo8ORucTLXTAsxB9oRWaPaGbOPDz07ZQTzEZZqnvHJzCPki
iz54hz0MiuCPXLstpNT90sz7D4mD0eAv3wEdsQy9EqyWd8Mjh8j+B0ThNtXdPaDNE8KggTEEA9wY
Bv5PubVBQGcgr4213HsXlGkV4H2FmABvyIAGbgm8K1Cbf/ZOU9eovOi2rAk0xjAtr+6OP1TMa6MK
uTkAVchpL0SDl9u/u/5w3x99hbcuME4tg0xW3pJyUmUNVhvMFEG4F096vRQ41nX5yzdk1C+IL5qm
2BHVtRZbTCys6RqgrUC5agdHoB1Tu2kio7uTBxE0IyxcnCYsOEsmAjxf0itRNDGiepFAVuXG47Xm
CA1kw4cV4Ia0say6uPTTojwiZEyQpgSIwYocXcZd6cej130Ejf+7qTaq5/lgd/IyEuxpTl7EdIvw
IZPMfM2clsTL/Nz3mG2a8sJcE8MZOsLsGW10CDsHa9rOL8pdYrselrF6HtrKTWDjm5igPLb78Llz
66SG5wGq+XVwY8fYMV3kYV3xe27BVUuarcsQOQD31lFnUvSZAeo2CRoGU/VsFfMB222xwLJ9DYvW
wPcSDBypY0S8rjIqC8CRnTZZz+y8AVxDhLm2C3sbyfyq1QqOcW5/HI0a2TDkrRdB84Ee9XnQvIhK
pT7xd9tkXEsS1vZ2ZaWGlrLcGAQr8hUDKI1hLQZXfWWgwZgaiJMruIHazd8xWL9xK+Lm8spD6UGU
BQPfFKfsNNXqjP35OlwaZwgHbZ2AD3/vbD7ZztiAXfW20A72RDXLFLbblAaivC8o3qKv7qbs7qBu
/5pKYsrDqLuwH1EWl2Kz8w6DelN5Z2d2TxVpgL3q7k+v2BLissYIswf3ZpK30aWviF14p5qO4VKZ
HaQUono2J54Fz0CGl2hLVUwUu4xge7dtQ4MMUI0H4BudtN8CVLLhuGOObpsmm3uaFp1oQ8bb+x44
2cDrdBFWWjI/qaUdITDgGDSYQRsLo7qVDm7z/+NgWkxQvcZHb5NSOmG/VQd0omVEatiUmJ9+X/60
8zNA5nCG0qvGoZnBUwjoPBUZMi27FwTAxnvHIrqWQETvlWeHaFrSvcLizLgkA5Ib+Xyi6mvQ35Zd
xxOWEkMwoqm3i1BoN+ENid3JjtxVxNggj6ZhubSeSfQ4nvxWALW/gbMPkdlyxNL5D+K4QlubM+2n
I7KTjy2146VCDhD8axyfArscj6Vx/4n1L9jXsw8EnQLWDubxV0rIq3cwQnpKQJBF3caiZYcucHKf
ABQPir2udgtj7im2IKNQpj675X5wMJKBRcl2NcX2yoFeOGji/yubz6EWuafYiYo2JyNkxWOZtGxP
ndkOS/tVt1bu7hiqQQvWw1chf+U2RUELTEvvT0iBzcbivQIDVDF27Hok661e9MDuuxIBA+6YFrYP
fS3BG93uSUWD5zLQZzP2qegRSTmByuwhTpdVVKxjLDGAj3adusXwTtUAABI+uCt2tcR8JladNfuf
bnhpAXAUgqCZI6lmSG5reGQw85L1X4eNEt60z2vnfKLjNfGyVedpHMKGe6HrqoyXa0T8Ot8AJW8T
tLf0nwLxUMzYfGFjLKq3glkQYPmHln7VpHjuu/lSdohkdTHLIT2+W/0XY6zTOjRRZzy8DkVeAq0F
A/EKj2vwEWWk+F3yF4x5SYWphLbYDFQqhS/YsXDUE5uLP54ZXooigCjix2VgLSobIoW3zkV/X94Y
ZqBG2M8TG1Cq1njBsrdscXxxynTLz9wwnAWEHNQob46OdjWGdDCHdWkusx4TwSC54DrzpiILgLKN
6NfaAJCuLxNdkYtUrsHc9ziP1oTK5H52FainGnKDmT/345yPk8r3Wh4Gz0mAdQeRDebetE2+Dv5l
W25Cd9ddnm2nhFMVkD1Eb9LtHixdDNFhGgwkUTaesfkWQXArOXmauTwPGuzlEFUM3fPWhWWzhtIi
6T4AvQisgzF7EixtRtQn487NhVqCYgZotqdC1E8L/4cp4AgLzRcbEL9eTOb3Y1Y/xgTewcNSTbiE
SNy3ddTZ/JXX85Nbj7ERMt3qJp75Fu4GKOOmIg+d04OzmPFLMeMkc/MTSIATZbo0d42/PEJ2VKPv
9ebtuNdB6ggbwlQ4MOBiKNxX0iHOfcKnLXqskuM8WV4oaJdOzXqYR6yG2Q1MCi+WqPPdoFOr67xZ
SIaPmOyyiSScgEpxGKn/MxZeLGY0WiPS3DR4bw91cL6066+yyqvhQeQUS1J6mFPghmQtORaWDj2x
3/wi1/ynRVqCRfNVLEnl3XwboOr8j7TF0TYfdstOFbpY+6Ujb9b+n7FrPOIP5U9PKwiNRuPMg4+5
wFdYrADmkf4hLbBS481VMiJ2Xjbfk71Fo4P5wsJ7pqNu/3YxIokrUioi0ITROhehB7xbQTajsTum
19Rz13efpVWBIR8vrlLmY2xSMgYZQC2DL8CTB2hyQ1GPUF/cQNUkhcujsrwKCxR6A3cP62Nr34vG
CjtTXSbfy12y/HPa1K4GFQbWgqG6CHcun3ZGIw+DNYGZoCy9CPKMcJC/6CAWOHFu+iDsNuwhyphJ
8MaXAAWSRVVjQ6TxPmi4oGkZL8Tko8uTwQPRKN7pAj1it8YVm2LuA5YDY9ZjjnLsPuvAxtkuwA9a
XYzFw8WnOKHrgcn1NmBAeqhlpubr/11sAdQZtQFONAnaZNAHJJ4aNKLLG+oHUrqG+wyOijTYQtMT
ZDRw3m+82xjcS7odVxStZgwF+27Nn0UUMXjoaNjVPSCHtbG+9uaiHADn5HsAXajct2p7HUgXY3Ru
MVu5sx1BxoEVZJEX8wdsivZ9Py+9nwfrVwuwTKKpsX0nFKY+gK0LoVEJyfTcKY5v+1QMDODIGFEf
vLQfTiVw4M3k3FNJ43xMlB53RhJfw4nCWQ7MxbteqywgGKK+JnSh5e4k0jZpUf2D1ugE0Q1qrh9j
iz+E9XiI1LLzDo40tLbLhs2ZYgJqHQCkJL+0hNnnwGNttjVxMBOEgzsgEyS3C3WyFpj3Tzf4RSCk
oI2r7sOWHlQ8/ge2TvNuxHRJvnV72OUvGdBa2uxHLV2O6fRTcCjK+/nQ4paFj6qUf5vlUDtFjFjT
vFz1sbdI1mzvBng/zNFDOnXRwN2IWoCCyyJa6jYUsxWCBo5nHIJqAwIuxxhTSFg0JER3HveTiDpU
7sGO3X2K3D6nXCcE7oQdHgC3Nkg9lrR6UL7kwDUPB/484Dvo9iYtKwRH1XBet4Z4EtgKq24Pqr0R
l9V971HgOa5pWbyN28Ud/mzi4s+frfXqjj8imPHzMJPAA3f41AWNlgF+PGwGPY166E6oBTqyl+UI
HuES9O9I2EhwZiMnwML61idwWwtLDzRH/yk3L5z3IanIu6heveHeT2WIbQFQ77di78KFXIpGvNZz
DaCjemMrcD01gj7pcHZZxhd47nV7OpkgHyGg2BVJNiLi3cC1ZMHIDrGbj6tWHjb5sYguExShQ0AM
90nGmvyOdELoOpYc9BPkblGFZp1s3215kdMU7dh1l1Y6PX4uYhxc796TPWrGMh0rIBhQt0nZD5jl
pltvrAt6rWs9WTn4iOetFE9768RlW1wAOmQNuDHuJPviRSUN8MIGcTO5d82HGIaasUeszAwUvgvB
p4SJJ2oP/tjDC8KBfwjXEPZCWLU2X6Vcfqsaqg8GP0y8J351o/Mb54hGKcTFrX6UZeKtmHIi9pv/
UGu5mAcnH0KQHWGITUZX/jpQeEsCAWANnCX4GmlMPHUtz3wAsikhtlmd89J9ysq+aQeTDaafwoi7
Ue+8hZZof2BNHGWpOPkGHVnHwjUAiNKlAxhaZzqBAsY1AMnDCLCJOpGl5gh191rPKpRC30hnn6j+
rGeZNPVtn0gN9AQurNXNMc7Bnj/qlscADVIr2I9iWc/Ypfwq8beG7jJ3cywf3WEAbSGafcbZ1woY
ZXGHVK/dYQOX282/MoCeqVy70Kufmfvl03urcMiCiwtSYqM92AmMo+K7G18s67rYMisahZSoD7t/
Y0VzEZpd+ILeqyMh1SqH+xt0DZ81ar7RYB3BcxFHx0pZMfJaEeSDe22s0nIRcQ/npNl9ttXrEABI
bU1aBejF1XZ/YBktlAu9BdRuvbiUvLaqTKGZRPMQXHdzhrwzWTBrtw17qsv3RdpfNUiAEZweJDux
K+qECDD/9Y8LOR5IfDRrZ9mh4tEy62aO1x42PfzPukPqZ57qmj557nczj1fDbiAkIUTHxbl9EoUz
Z2CW14yve1/An8aCRwGm0g1Jy7RIsRIemnKOEH0Zsuq62n8d9TIgPqlCrwDS9+SJL0qra4VtUuHr
A7f/PaguMW/hsreoX6/9RqK+0KCKTVKA00IsaCxt3PFQTHl+kLIKiWP7HzUUB4lCCCVXvqEDkPWQ
tDWPp4HfYcscMShL+mVPh/LHUg0O24K2DfdSJdZwEe2xno7dfNcP6VSJT48s+mbGoFB+buyKqw+f
Zow01wip/sOcX6Aj8SjnSM87+HzvynpIp3A9t04fV/LU1q8Kqi7Ik8KVfZIJ04GFSCr0OnTGGlln
4nYT52rF2yK8ZKxKkBB15ApsusE/RWzhYEPigCiwwS0wXNC063z83ASSlTBYEAhs/GOHLgIK2usm
XCgCsxprztRHKyMjf31uC4gvf1tsXu0WOH63BCr6FrDjPq4xyEe8elP2YMuX9okFWHXr+SdlRTQU
KWk+lOoSsSAdb3UOzcYAwiLeFWvuplCJUg8R7ofbJVtXv7rrcCtBLNNquzUVOXTrPzbshzbYzpIs
LyD9p7H/VCOgBqwLtWM4C9is7S/oikJh86PRG/i8pC06PEkcVr6mftVBE7pFYu3Dwfko4dUNgQeG
fH5kowp1DTEoPU47exdUxeMEARuiRzg4fVT42BvgjF/nc3Hw8M2UDVwArDlFo3wOnO6pWT697h/b
CkzL/wm3y9vmRsV/S3nHrRGOwTdtkbbqsNOK+j5Z8Ospyxe9gkOB+ghjaEjFZ1lVB0+DEfFZPgiE
iBI3NfjPUt72yksoKAvV6nipgZ0XzXuDRiZYnosOsTJ40DPYEE3Rxg/rX1aWZ197R7rei2J7a0BH
1fRkufZhdIMUyG2i0cO71utofaxw/N/ETVVf7g4NXLNcH1wPAwugbOBRBrSBXhK7L6IJAwLZzrr4
5N5bXR8a+MxVFvalFM01VH7c+u1lHaP1xSxxG5vvoCryFbApeQgGQfvwJrj0/qEvtrCsOfo7A5T3
tq9XOZuzx5DTvDmRgSxhh1uzhuiLYhFthKjP784rVgOaJt4rIH2YWxUqpLAPDNtpuB70DjcitMC4
e7DADdmIBkwEHwMX5W9ScEafcC67JdwcVEjri9E2rjG0FjNJlT7XuK1qUx8hDIDNAyZSf4zb2URy
R2teqyeL3rFpHFpEXBzvFWuy6GF6YG1VNMglN2uV2Tu6Jt2hhvPLVrF0BJlbswwOQnhtX4rJCUdk
iMwGnIR7tuYedzGGvgAj4kQT8K9xgRo1NtYeAarHccPxmzuZqd5JqIOnRHsA4gF96E9NPaBmiZup
SBErC8zOul2Esz0Hqs6hNz0whDOGDeauiVfvYACOI1IqcEKgYC+oyazK+/TcDrKEfj8LU0RWY+U1
1Ea70PHsjOmsckv9c6yRR1Bt19HW0l86mlc7qD9Ge4ngOphSyIwjWOT5EfSEgJN2h2CWQyWbfPUP
ds1PCmIAXxYn2uiTo4Or61q3huOuMlOyOWu+MUz/kCj8KRtxHfsp8Q06m6Xagdk7nw9NX0hLZwrH
ofjhHf2LGR1TtZ7jFhxHQ22IuTuOHLL1MVwQolJgVvTRQGONX7ciW1F9CWDVal2T2SqPe/eoH7LB
9qRoPk3vi+yhcQoZdniUNu5hn3QXbp2TF+BZI4Re/o+i81iSG4eC4Bchgt5cm6a9GStzYexII5Kg
N6D7+s2+6SDtznSTwENVVoFNsTkO+nwb8Qog4j+zibFYpk1ockyynroklvyTmK9fmtKYdmbLBqhl
kmfJh4HzWnuvsktvf2nut5nmO310d27FqUFbQkiZqFj/8+rXjLWsVYI7eS5G+cszP/1s5cKjcjf1
2P437jU/2DAMRWkhGcLob6/I2bukgbIyD81MikCzf+ndxOqlBUtNmHBswwGyux1h6tVl3KjpTv/Q
R7trVXoQdcG7+bNPz7jcfHJ8BDkOp2iWuPJksG3UKs7IgaSjg3pY9ks5v3eGjBLvpsw2bD3nDJhI
HtxDWK0d294NhEia5dq6VJ57lFTg6AROiRjQc+LMykubbSdXfTfOzafivvZuWqUfG4M8OS/g4v/p
vXgcX1e2TS+7NdSceBsTTYb74JMk8cNE/liI+BqBhbW4mm+5CSXX36wela7Wo8xjGxp3mX1JuJSh
rOBdikdfuHFrvFoysvs8WnwgDYsbNh+jdktYjWl/4N1WQVUoSJhPHevMKG6teVcYK7NqTtn8Bzk1
KPosXtikEus1Wc+z+zGkGCiK176rdroow0HSZy3jRuxLFGUly3VnclsKHmTKfmKzFto+BZl2esms
3zZjWeFjZzXHzKXyQkN1grrTISdyfdc6ewMUv8ATLXxEhtQBUuYdbq52c0pk/Zhk9mIxaNRCA6S4
52jOQzaeJp0Xg2db5j7XRvIILAxGCAQ2S0etuES12+uwMKRAQqmuTEeBg8NfkjAwSxq5Vn/Xdi9C
abu1zaMmmQ4eiEWjpaeh/UhZ4pf/Fg9BmYFbI3fWcn62BhsWHqyZgnkuRZhUXKOMj4ysXs69gyUG
mS+BEPMgtbWv1HLuScK0Y5OhfHoZ2nTrAe1TK9tPBk+0kyYAu1hie6rgn4HLBokNicQd3fNUc7Tk
HpabW4qjneYn28oO/bw2u0FkLzOESW8A/w56uRsQLBvl3PrWRiqCY2m6V1qf/o2bebX5dSzNu810
CHOCLWfAXwUxWY7XSjkp+kFzIDr1uiXrpVFqDM3cfGyi+0pm/btJ+kvrlF/O1r+B08g9nfTx3EoT
ggt10lBHwhxOUNXTitcreT4Rbuck13DbLT2A0v5jZMO3tc2/htJ9Ga350m0e29DoEgQqSqzy5bXI
rH9y674Lffn0Rcm0iZO75i+Z6egH/vY/z56wOnXIn7fEeMOwi/xivOYsVZaJu7jWJ6P2/5ssYM/2
QyUnpf3sQI/8hGEelnbzhsDR10BA99Fcw+NQ7S0uwjTVq9OPgTEdfII1GY5YYQdJ8dmRPYVlDJ5E
+oIyATbkeDWmlcfyddvKl7nS/lmNFm9aB9K215yPtfpyciPcjHf8/J0rOqhjtVsGJ9QMJ8CclON6
QCrn/0CzGH5zh0tsk0gpzR0Q7a5bQmf9InYWLNoYCdN45JbFu40zOulw8PMZiDjoM7qQxzwQVrpb
u7hhkVl5eDUxH4BId4BpYWYQqEgk3b98vtXfOluOienc194B9JKhv0CQYcSa9iVPvhdcm20yIjlf
KbfFyuQJRSYmCR+0mhtPz+HFdhiO9IPhl8ujMqbAsAwE3x/tImPdafcr11Gup7r83fcoEkXcSTI8
fnF36nInIUhKloJZW3YoQzX/33X9AFLV2j9Okn4U1t1a7011TqR/mhznYVUlx4l7MZTnhEU8L9AZ
NAPIYYCISI7rMu1Hqf/yVg1zpYn0beCK+2WXtFy7g/owpkm0pnnMGWLnO7+c4X3EXuDS6Mja/Ffy
Jvgz+nltUBVtRKe6+W4KCnVNE5nBeAYJjm1bg4yyScv8Y57KwLe+uNuXiWMJPUxYbf5PZiapGXPP
lZnEBAkJlHWUpCv2VnEZJ28Pr3LSDByt0oStH4KVYWapX1J8/13CZ6IPE1+Cc8hI82VOG4xa+e6U
U1BWvQq0YYQP1JtbK/yjBew/ltSFuhUTvhcjuYOQ8jAgyJYa3wxhZdfW4kIXOw/SbIEM8NYJEN3B
ZEui1LTOXv0tMjuunD8Np+SBYWWZDfDqsgnt/qckbdYjIy9iPKaa9eCqW+jkNqwMF/mNsWwygrJI
j/Ng3Rp/DMtyOhRVdSzTgfWPZF8HUmrhmECUIuFkK1CVace200dtXTOKu4Gp1z+qmuuQlxc50K41
qF9aNrxoTv/Y0tsy2Icsm27OypDLy6pwfNpMvCt4tRTKBbiLhKB/BfqIZGfdzKa6MhPF80JPE91Z
ZHYCPIXABvCzxyLIk5Vzf78bt+1U+eHA+qmNVPE43H1iJZ/P58Zg7MTzCqDmI8dUe/JtYa+GuM/m
s5jljbHuZcuX2NnyyCSWlT0Nf4vCibm61OQahr6K13E6TLxvORvtiK6XOts9sZnVTe/SynKvFU0k
CEA9VaCh8y5Q37HC31rcEK8+ame6HbzPrKzDxpSnjYOYsT5aY9w1xY+Krg3I2p99su2eVkLZlntB
A5bWKqbzGohdD4fG/xpa70O4zNwEORSMcl/WB7NEGqeiZmMZ2azi4Gd/s+XHbKX7XOqx5Q/hVuWn
Nq+OGRzEuuGves8kjHFdYTEybh/F6gm84XNDsE5LqOVBkUnqqHF1Dnn9V3p1TG4Jsj0PSuTdYpSX
TvpXrfzV12B6gldiq4Oqb5Co52ix07Dpcg4R7wVMkyl+Ogwaydwepop/aMq93cznZ0DK9/5z0fu9
ceMz1V+mlkoqzTylwOi6A2OvV/t2a6k7mfcamxg7P+qiHXRTggX2tzToHergMnlJHOVHQ7pe5vGT
zM2e2f91htl1/S6Wc4KAV4YmB7SpoSSWl7rc0rfVPVuMrarnSisONLOVvfbqW60m0acPeHO40u6o
dBEZDheV1FpQyC7ydOORatppNLVdA3ElkzzYoL1UsR3TJY9NUZ+4Vp3PYt7LqTiN8GdpCqsj20s3
J29Drb3Yox50SxWDf3JVslr3nnjoSfu3TB89tSd4kSacz8jcyqASGO132QukZBDp5QE0EK6qDCfE
CYBG+tfUvMu14sQ1Abt6yaJtRa1R/ciKy/PVE79oeBPG4iOdH7aO082g7UIQuaTABt2NCIsen1Mh
Ac79snJQ2DyAAufYkjI2EUKm3D6QvQ664qqD06uR8bTKjoP72zbnUCdgVqXeLl/f+lV/SQRykE1m
2NOvFs4Hyd6DMyK31slVtum7JfWwBiu1tu5ISu0XNM9ff9JUxKZ5yev6KBffD1Itv+HivhWb+9Kg
Idqivsm29lnvu8OU4AjbIvk1iyx0u+pAOPtbtOpW2A6HScu/5ytxCj0Th87FVMRcfBMtGofLgXkR
/rdjIfVpqQB5zz5dgq27dkOsrEYzY9kvDrq2/of9LfmXwEKNYz4pB+fABH0ZFgeEUvnEfcVoH2Q7
/xHWRkOdOxSBkSkntGpz40TbdZzn84vRcIn52v7gVyWiOU4PKy3WMAFqCGgDnMPM3m5V6RzKiaO4
XxiclzOyYd5mHkHKw4IAZNRM60fhF5ey5IpmR10pjf+ZEKNe8jJq6hzq0Y4yi8o41w4RrbwU5VtO
xxL0suhzBpcqfXW3bcf1tsQebkuP59oZIbf2hJpI90Kvo6ppAMQKrOlPkjEoEDPp6J+TsMI1h1mW
zUnY3w44s7ek+6l37vVMzim3YkOb961PwpL+oR5aop+9Q5F0odzcg1doR6EnZPBEUKpvm4fRpHnX
ZfTuSCugA/2iFHW3ZY0T1Da3PFjbFjkgLMHgQCL3DgCINR+Tqro6zDMkUPYaW5G2sukMvnV7rhuq
o+LN8A46v9TqKYs50X1oMv/kMsooq5dD1blXYyPEOnElsRrSwB66H1ufsNm0aVisGy0SknMd+BE9
DMsjc+yv1E9iT1U3E/3YYOeDCUtJDCWHevIdVgvVBuA+n9zG+jL4yy+UwP2c22+LU14W6C1zRWKa
baY8b5v4ysyN6Bph953Voxv5q0OWUD27JsvGDIVjFvtknuPGxqzQx+Ed+/NFauvdV2B6tZdTpS3d
S7Ntd26ZKy9Md+Ob74Iz+gN7Zt56OcfhDUe/03jcmlvxPE7S/BA43QZeRVR62QwsEEw0f2i5RaOp
Po1BXabZvZUZlWMpG0Q+MZLYsIiVu3M8973e1jFa5Ri41QII5B9KWb8XGxkn2nONcCh5iLu8uzeA
LsOiAcI3US3aNziqMrIW61taJG5rIJSUSEHbPUFGJDlyyUTndS61wrwS5P09zb3ZmXixM55jqY7W
WF5HJhtv4kMTsLPTqM3hInk9txwVom0/imS2d6IZBdJV9jFkzkc2Z78qeCpwjOQsC+T8DHkLhpER
XnB8ru8rpEq38meuS9q1ufsfl3nBGC+ogfSqYpL/qVfi4pNJZZ+reUTfRg4HngAc3cZXOPy/K1BA
kCTdcKhJ0v7L+vmgm1yLUp16oAQ0/NjKkNm4gtDnNaktyQaUH3qXrnyjvC1kFsDsw9lj0bFBQKDG
evDMiWdhnN91YG+3n+CPXpV3BlwtL5bLfSEAcea/3PKe4KZT438zvVBl8DQXWZE4wzN/l9ZFJGm0
LA8E42AZvGilAgAFfxlYEvwq2TN8Ozy65adZpXHVieOWVxeecSg/o/ircw5MDfvWcNzdjZXNDeiO
gcybjf+MhHW1oay+LV5caFmKIULbasNO7y/dQJrRdaO2s74MIsFFkd57eWz4lg2XuVxwG2UyAmMZ
qN9DWAj+nY3aqzI3AJFkEF7vXMwb6Ng4yvUCe/ReTNIDgSLN5w2/eYSwLGPNItK8weeNDDuVMb55
ZcKGZYBx/snG1wlCXiz/TDZxTZ/3NfhVWyIilB3WWh05evnqsDdpZn/rqgI/q4ky8bFsf1SyHYbE
P7vWd63pF4Dyw5q7ga+YPsv+uvETClZsF20pxZy3oQsHzw/17YZx04zyvPWUvzf23vYbcDVON6ho
Vv0943x4OoPBgpSUNCefOkFOFDX3qQ6XfK5/Ou0QVu2p4BbHBAaEnfnaaznZjqerUry2RRLLqn+o
7RftB8jcHZhmdzaTNhypBtFbvdhl+o/OW88YAv9cOb6ZwL3kI8OFE6Mt11vSkiN3bcyJBOta7+9P
bYgWKcJkBquMF1TNl5fWdwFwJrksM3W1sM0m1DFvZ5XbpSKDMm7VnpbsGCmKg8ca+xkEn4d/XcDn
8ptj5r4YvXVPAGtriSlfCrKl3s1Opqub2NGsN5xcxEXkf1dO3ayIZ31m/V+KmYkAzxGfZV3UeS2g
k13+LhLqaQUEKgo7tirIUaR/B+esyS9tx4xTlP69z1T7pskN7TIliA2uXi+fo96c27qIyUoEytwi
+o/uZj5d9ZpXozOufTLsm2l6T4UOjpWFy/zqGOrc+h+OazMRTPfF0S5DunxQtEHoR/7LWxQdS2Pw
nvzhzd5WhuvmkPTFe0OBU17j/5jGP5WSgpJSvD9TwLJD8vTMvZt9LNOEtt30KOEz7pSU+cl1Ef4k
na+dpmWHallfy5Kb1lfEv9I/TGSPZFKHgjaardLYDpE0c+dPLmBCEPl60Oi87+O6M96I+X/ILDm1
KT9Pc6rM9Sj1CX3c/Ux4lwrOEZNkQpvFS+anNx+02SVxRwA5sDzvLZ1IrLdM6asXZs+zpKzoKrA6
V8MVAtspzOTnPCM+97rX/JzT9dh74u/UF5w9SOEJA0+oQ1IzOrlTS42p3N75BK9WljJTC//kJ/0j
H+2b1VknS/TvI5hfpuN/pdO+rfKDabsMblO0NRPJJSz/wnj0/I7J9HwksrjKUEb05JBZOiPCRrB2
jVPichvCg9uzqqDEia0Lk94LHWa4ESjDbFuMR85Zh1ywspagoIHusWgN8i5TMFSbFEbqoidM3bxP
Vngpi5d6fE59Q3kSTfVDPAO/naZOZF/2qzH12M2sy474T5nNe8H4ihz/DMZm223xjPdlyN5nhFwX
fTopq8dc6KeeaI1ylsuy1cgaww9H4xTXTPqlNeiQare/LjWpS2NfIbbgIPHlYKVXW39n8Y671umh
CjxOW2C+Y25h1DZcQGWXf1TlroQUe4h9/pPow03UOstRh67sh+d1eGP/uYnpt5vQ9mGInuHUQuIU
VWDlnF/6BSLD4azc5IBc+pyeRIUPvfo/epMvR7McNxizvNxvviV2K/6xy9mJnQ1VumPdEF6HtTVd
zckOrZXPTa8/s0H5O4AnBLX6PlO2soM1aaK58D4Sjh2hXqR/K8X4rERhILXo/0rQNFHwwthWB3CG
0ElmOHPbN3a1OyUJ96TxPlddnirLvQG77Wu3iqSu8+1W5RulDUdr2AK39VBrp+IdGVsSSMcjLWgP
ClzXi4taPgpXfnU1hNWmazWqSkrPwdOp60Qyh/S/vBbkY7lIMV5qNqLc9sJqYOZak/yw0D4Sr5Ln
mnJBPcjS7MOvq+XcOv6HhiAb8yJ/W6A+TbYhpthwuykxHD7vhENl7+x7wzrbT7+ilemxK/tjV0k6
m3JkXlH+FTJlh+Cc2tTOo+uh1Ax49KZq/pmJXrPIN7e51z7mJnlQ5cIBPFPvjHML5CTx4yplsB7n
7lzM422hTstuS0nMbPirNzm1PtPRa/PAcwUHx1Fd1qr0gnxEHMxR7FVXAEh23MfaNUSJ2TL64l5X
xdne0ovDMWCU3ceWw+otjH6jcs5SZ0i2zJPWiN+D4zNpjM5xRHPsEc62TmGrGdwvOcAiMQ3rYgyc
TL+Q8H94wmVEmg5128fTUxgR/g9qRl50M4uJ2312qj2M0jpwWOp32+RipiwHLlaNtJZFYNRpaBQt
fLc6Kc86bFaDmzCeE8RkQ7L/pstxy/LXAeaNjDBpuh2ppM+5I85ZKfyUZ6BtQ3H3epclLolKPWMN
V81/+ab/1xhZ2HJAHrgwq5DzcaMRwMrM/5yVIjuJCdnm5lGf9Kizux/Kn3kG7Hi2yo/M6A+jVb8T
Jtl55fDTN+yDGPGyiy2PR3IzO105tBmZMQ3vO8+dTvD94KcyILsWJEP318CF3ObqbWiGH1yCfvHF
fHPm+X2mY2QmE6Qn/oXV4r0z7f86f7lrQib3lTILKYkassdgZDCHSLsGacawRn5/bJ12NebyPgqO
0PTID9CxK0tUbbXBprsXXaBAGCrt3lnP3MhN0ioocqrRkqp9GET/k43TD1PpYL5qafmi5XlQoeH2
ysbJgMb1+Kz09dPLkytlOq+myyl/hcTUBTc/tWTVXYewyIbtkp7deY2mGhNeEuWqeeb7Mr0alSL+
uFyJ/B+GnMjB5jPlZNiQ6YK0bOyU//Schp1qa75ze+dbWWD42YkQzGWoLU4cA0QHyWy72PtQHPh9
zBSr6e18WXDo1f/wcnC2Q2oqXJ0fhMhNnvePiQND5bSx7ia7YZP3anJCuI6zozBp6vHhDdnJmwT5
ayNoDPK9Nje1zkVItIMF+ks3uRVj4paWFg+Tg6AY8ptq/dsGzKtmDxe9CWajSLAix7vDJSWpk1IP
lF9yrzhamXXd6qc/YV1Vqd1WjsW5BercuOduGL+KRf6u7STutO7mtjKJKlvtEv7L7eqGtOYdnymf
Iav2DR9xx3qT2DLUer4cqptONZ06qe69jEqcZuJChLuOfu4jOegnRxC5U6qjLmE8r6Xxm/PKuV6q
MEnlYR4h2ceXwvZ3i441YzeB9EmuF3PQwCZv1hZ7z1irzgSmaaAsmfvPWjaIFAR/nHDJBFCkKaF4
1l192EvdCFUzxtIjs2jl9AzI9Do57oNj6ZlCWxDC5a/MvUhB4mV8h/rqETeUQFp41WP3y9CQzuV6
sIX9m9XpIxu6qOe8AjQUC8dFG/i9ppInnbmIt8cAkSy1NLZM876YFLrnPUHl9FWmQJm1uydGd/I8
LjvUt+s6lqG72ZemzR5V7ezbjNb3pn6V6xyOAwTQ5p0UrRlW+6XXGXHfIpCTcSFCS/bPevcYAYxG
h7E392IW4cDOSykHHuIU25yrko0WPtA410DgN/uAwrSjArLIILWtiieYONM21J/WRAeJgKwTw6Ed
jcu8cBLbZuwVnQttBn+4qLGA54MnThVINw+rtqqjLfmzT2OWwuYUOmc9x8k4vho/pdUeN3M89VQx
41DtlxxKCofBy+Zgw4kC9ooNYe1nnIaF2j02IhjbNzb4x1xar9lYfReIE3kOtulnWUin1p3ake8C
jG8nyubHtP0rZPUmh+FrIAejbTSJ2MZeDMMl7Zm5oEI9FvvOLyknqKNOcGDuiHGUeaRYCIi9sdoR
DQBDKpvypkR/cIWzK2hT1+B6Eo3v0s/3jSj3s6zjhoo+zeYak6oDe8dXnhlMDEYbNREz0lQ8J9iu
hhn64H/lqIBxnMMiRI5b54FuOt4+BVBwlPuXqoskkPqr3oPvUd94tbvvKsOkmuYrZCXi1HawJnXQ
CnGujSFyZ+9FPZVca7kuFaHfDctEpBcgQ6qKFDMzP7L7V3jDgWamqPe1W1sNxCgpi1q4rqAYbw0W
Xd9mQW6bp7EtY7JTvA1JqGnzRcvedKv5bJCyDUzZRNWXuuBrzWjPqsw4J5lSIJ3n2nuOLpvjsyO6
v012fbKq/5Zs23dVGg62dZpThhJXD41RRfPsY28bAVF18gnseIIClBSSxxNkvDkTWV+gZKdsSRka
WqJw067pO0pW2tg06POtEjIhkNgzaDnIB3eyT92rMIsrlXeMuyy/lKoZW8YDzyuI6zw3Dn5SG/tr
ctmc7Mz2u7NQ9ryGXM/Md/iMa/gteBqzCMkqL4c3LrIvDkpHB3zXacurNmsxacOrLZ/XpfWH3LWj
Yv6TcLZSDQY8DCNoW4sJsBLeMV91TR0yqUVSEBBuF/BUauO48bXTXj2W3U2uJHaHt7Gz2JIRsfvh
agh1cHPan/yv1ix/l88WpiZ1w26eb9xTfadHa78uY1jbDp/ZfzUenmarvyUJgE3vWTGan1ZLwgmf
mF7YQ1qrmGaDjTmOBhcvfanX5K1vXExk9TH3w9viw6X5/hN6fTwnEwTIn54cL04qYm2RmAfenix0
VM8/c2iv2Wfit8XHuuXHJDFvE91Dhqr4Ks33lCkmt2uyWSJqMh3ra+KbWMjJP6HcJoSQDGTCY2zK
O3eBnhJyMwNyT8qgJ+v84llGyLXue1pFd9aC0GizbpD8liqPa+ToKXu34I3txTzmNfa9r5/Nrt1X
RrOrAUCKbkN2XRF7+y8qTYqVG5n0P3WLTCpdgnJzTE/y57SpeMh8CmqcaHWrcMVgptfrXq/iL9z9
DtYppplqL3kxLX4RqZpg5Pm0Crnr8L8pvIq8FUxAuJhXBpx8Fc3GDxtAzPO1c1fA7/luOFPgxVWn
xyzXDlNtXpjO4Sqd3cqJZjLX89BPnNBG/AnnMmXu7wk7uhzp2DD8q8Ew1qb1uTG2sCIukAvE1fkZ
jmOiiUp83gJFpir9n84y/iSBfmKXvYjReFC0esgTtqievl+nOOumSypJO5TdehPF8l4QdKzsbZ9T
CaeV5k/owvtoz2Hq+UeDyo0J7dWdjKtdahdd5wYtgP3UYu8R/u80bSjZgcxB6p5NsDvDe+O9YVbh
Nmzf/05VGgv5Q8fp8Ed3nxXPhqCGyqr07qXTGzN+/HxgKlYK8unv66DOiWNcOp0qO3OjXBEyn4gI
ha1flqdxD6crwmXCfirXge5dcSfa+juvPgr45UJaMe852Q1zz5knyqmpGHrKKxGuSqoENgzYpZpJ
yMmbW5E3q/TfDZiOSvtP4QIz5PbHc5Hk3H16rumAPjn4gf9DI6hveearpXOp10iVQE0MnVMenTrF
SoJr+LcY289JgwjPLKRn9ykuWC4FkXkXF4S/HUGCiomexsxT3c9/LAsQbaZmatCvg2tS9e8ttM1Z
cbraV6mcBxpP6K7bORvqY605UZM2L9bcHYyt/iKOnTM99cetBHxalqszm4cOslW4w8u0cbVTz8/t
NRRe9V1Mlv/LHpAf806La9612Ut+K1KFAFrGdcTAsGdGKbv/U07Fnnz9j2FbDlKV9IKBz4vF+U2N
9EpXQ7dfrSKspP3pCqMM9FV9NBzZ+JRfV+VdVo3bwajKpRpKfdXjfPWX8de2zKcRdXpkm+39keQ7
xqdZRa0co7TuY5tmUrV2qGNEChf9OPR21FvzyUXYp3rh4LfqArTxGIb8rMOll332Bx2EJ8JBUQm6
GsN4BV4bHO1OTSK3WvVnf+VkwiJ1cSiKWasqqiuXvHh7qIrlhG7y3nsuCrzDY0NGHxVu0e0/RW3f
W5cfttTfu3Vk0ynodqPvBPQhGvwy8Dx20LVHjVKh68gg963XqrEeXQt3WSwfq96dO5dQWb/9MH2q
VFPtLWVYoG4y0HI62aBxZfNbkRcXGot6Wz80TklSm06m+6yQMAOvKx8GRb+rcNGICOcXIHTm0Jy6
hsfI0146SMcpqX6mI3V7WNTC1wHEsni2DZq52o56yZEq3daKdA5O1WoFJieqDjCig0hi44gMlaPM
A5bUGtdqtnGiiMHaa/hsLrR761Do/b72abCVmKQtphf1CarmVM+CXDFSLmSC2ro/6950z1z7nq32
l1eoMB/rS2m66C/jVSTLe0rlDAVkr+k67tUTF4RwPfeAekmm9mSPbls1XPqa9rW6Hf8DCaR1tP43
JJSFTim5YULS/hr2JF4zvfqlFdY7MdJo7b3An+U/mj45w0wMdzRAat1p01cA0fS2rvZNW7PTolUX
5PhH2YjQs7VbPowRO9kBh++Gj/3SgQJ22bWbYMedeZ+P5a3CGG8H+71+1p2kIxOLY1lhYZyzhLFo
Ws90M50Lf9tTHvGdTsWrojUUCBNJXlDqxbBRc1anvi8XXIeZ7jJP7c2ZxhWr3RfURZez9mGS40nB
JymIlM2KsTnFE3Cxh8UxOF/txLa61bemn98zn+kdNsnbGItgmjvJQ+f5YPRc/0qRlZ6OB4/Wy53t
072Utwcs2eMk1WMqZ8J7U6gk+q2Dl5OrEfqmIcPU/7KVdrCEcUuf/iA5QSWHu7FA6DjJNfE1whrG
f+PU0k1QUWrFzQitcemz7NM3xqMNyufW886vKS+QnRNxk8LLk+pvejeirjeyiU2pJDmN9fQiBmNP
1x2umqLEhovGzCkFXLPesrKjh9e7ov9hSjYvdoPoODlj1BqEyzzLwy7qznZaHcpacPda6hyd0r/o
lCho5hZsWs7Ghn4PNbOSG02JlbICvzpVQQQ/Gd5WH/XPIlJiDmeOjNih1imzkaEVB85e1D+aSru4
nfu6+ciTi3G20PhsIfY5eWEze7Lvw5Wa6KAuSMRi6q6YPMOKD9Op3eRC/rEdkIRkjn8S3m5NGBr4
QjeKkzB0fDvjxgZ5MHr9aIAFtwQaqJA4Lxg+vUe9xZzpJyovwzG3z6k3xRV1KrKd8ALSOOGXKtfu
+Vq+9aY4ThjCgqs3njR4kDVtxK3cByGHEybBOc/bG/kPFAQKFVPz3aUPSecmcwiCXWYtx9XTIOKM
14VEAysWY29y7UVHLckcDtMY6zrYP/AfdecEdLg2GXQz6YGlFhv2bt3biwpVwe4htdey6A4UtpDf
8Pazx1ENGTknGsFj/ikdnyP3Wz9zeY1dup+Oa8Trqv8ZieeqRl3SodvTCx3omOSrVry0bk52W7vM
FfBGx97j2PdGq2NbQVeSGZFAZJOjIs81gOG8oMEmt+vmLWUdWzstTBhHhmrh6APHb1b+y+AWd28U
/3N0HtuVIlsQ/SLWwiRuquv9lVdpwpJUKmziIUm+vjf95vVaVQLy5ImIHZAbjHvoeGCDDZZgpAEY
+SoRvELp4peIjSPwj5lLOND11Ka33e+hCJ+ZGflVMH5CKUK7JIEoP+ravHQt1+Gsrm5BNf5o8qiZ
KfCLGYfC4O5hWhvOcUL7XFvQT8FNHgqSd2YKZRKzo+00a/gX2x6nR+eTZW2cjR8L/ChMEbTZfxYg
2BG9z1EpuVezlx+rw1QAKgirszuS203ASJKgPk4tz1kcGsBTPiK/PgTcU8C/8tinexbSa7Pv1ou7
Nka2q+bhTdZY1TpCrVgzlFf8BLgihtJ6wky50ZP4V2GVKPnUGsA3vUxutDs++o73GuZwxnEAa21j
yBx3wm4OIMFXgHgfGjxEykFDs2bjPEYRpwJ9YTCG0ZzPLosiRtqvmmAgWQYyVSY2j3TdmywuBKlH
AkQZy0SFEdqMRt46QtXQS20iG75FhibMnkNMVMg55TYGQle3xbVZGD1D2r5rF3dAiUEnHU6yaW7d
ZHxYrbjEbFDz2tsqGK+TxJrpl9gexbskJDOn1TXN+AoV8xvoYwA0Y4MzrgPQaO6CLiVFgq3Ni20i
FVwM63aN5rdV2nvGuXBrMmz+Cx8GEtrVpONeN2TWud2R7lz8Yh695sirigvaMHEEgGuPZXgWqqIU
YG4PEapdxd81TTMOeedSxtOuSfSzb1sb39fb2am2oh0REnKUvXbbK48Ni+ADLe9oA4sbQ+NxCtdD
3V9K28DxgO/Acg/V1DM2QQ1e2CltvItG5D5uswG0isy3HmYNrZ6BjyaCDwM6Q6EymqwQ/qOsummI
4q033Q1THMgGM1FgqBHla9L0F6fA0m/jPu3HmF4H/WXG4z0Fwo4Bgv0EtRWqyd9q0DhmRzLHBi4r
q/Ay8LSonOEHomGBP6biAQHBd7Acaa902p9cYkBGRPYV/bv3EQft9tLTTuDH+eMYTLxA7drD3KaF
v3Lz4K7bDtd9RQgbCIwrMLDPG0POZ7a6q5FvAR/EVauLY4BK2kzuWWfoeiIr7kXjfElhIv8gdcPA
pdS0QDaZ0o4Pqnc1rHhbOyAH2yXrikiPNhjH0bpg81q32a4Ys7PZ9EdaPHiC5Tmj12OmDbYt0z9z
x2XT5JDlDHz3E2/NZnpXhBwOS/zDkHjB2J9rc2dFgBgmKlahf0dN/iQjeXHCD9PqCAmkYhc50app
i0so2xUO+10sxr0Z4tH1KeQknsmTz9cixiQZdVfsLg9zaO61UC+tkFtCoGuB765Iul2Dw2ca8Q3n
Ivlk7v6i5ApaIRYzqwjI6kK5GstNDfSwC4NDiNe7wzEzVO1z1/eQZMQld9V5ZKdgt/pxjqaTSN1V
OyrigL54RWBGsgIpWuXxqydprsulWAYp8q+fHVEt2PWnKS/2KbTPBXXWReqK0koTiv8JOnWT+clx
YKHapAXDVED7D16RKYKm2xzyKgO0XxxHh9S4JkwCAvXMkfa7AE6hJv0lYnHO0oIM3EQG2a/UzvZx
WjnhwQWhIKDtGYrvXE8eM2Q5voRl7HkFjf9C/zMLr+oqKjITOZEX08DS6qAGZwb81PRJl9zyyeZH
ZbebYW1QGnhrUzBJU7gtZu/EC/3WuPMqIK3m5P5q8uw3x65XCTMMs8tzA7+gtNStBeencSymWfHb
TeosLfeuXRIqoNUx2MEInHe9Z68r28fSBChdY8fLzfImA2BrS/DC6h4mJfeZz9lhpC9FheUc1hD0
mdcxjJ6yPj/qUPC3hb9AbicKxYc38y6rOXvET8huqz8iUOzdztvmM4F9sbyW85xCIe/vopy22TCd
i6Y+xkwuA1EGfo9bDT8ap8tq0s5xYTPMWP1UQhUa9GXYX1/5ANR3pKYiiNETnKtabmk4lsdQv2MH
J6gI+oF/R4USZrYzCE1FRKT7cU3zUBkJ37f40E0Vgan6yNu9rhTkDu2T0CLCZk6ITRppGVu2bSe3
zIQi7v9DFtgi2b5KLMY2ukenrV8aEzgfuHO19fvsOjfWPtBycUihwpS05PS8lfE8XuRIl+TItj4O
+TLZpblDfgUnFPLYLGYQvc0gT5tNAFOt+U28lHjjcPLc8jDw7seTuQlB/4REe+e+ep4q6xHJhpmq
eIgsaH8dgcuqXXnlwFEZwkCwXws53POcpEQ7wM/EltrwBfbL4E4zwDoPhq2dQZ0wMwbICnixz4aS
XnfpHNg9wAUqGCm+gjE9TNXHXPjfmoggtTs4QYvPkHHKcPixnfjNpra1J1JB+GM36myH9n0uY1ZN
MPDNDtvfHOGG1cXT4vPwaoldLz9jxXxMzelscQ5mSbU1eOdzVa2V7xwt8FIqmrdj0PNPGS6pMviv
VbABlLWfq3lrNu4LBtYdgY6HWZaHtEo+S2T6fu5/4InitIaI1tboWt6mFv05Gvx67VWEiUvIfsnU
TGfMdEsQ4HHKrW2V1rew70nNwTgkMo2147WjMqHq0mPWkT4KqNXx4EfqcJvl/hq6wkttOEesteux
K7dzi90VuwFOQY/bLSl6eKzUCZ/byHgrMw+UBN+PgDofi+V+0U/7oXdvPU6CMnOOEfQ9vriEhQVB
WSyH2BDJjmGGw7i4weWKfGxfRkznZTOAHXN/o6B/sfJm7UbAjQf+/eYcNwuyLWOWM5rgZVkh2l59
zPLx3Uh9BrWGgpRhV8h57TgCZ314iAtY2EJuKsfjHCC5IrVP4q1mnddtaKpB5zFWjRXuWyE2CU4d
g8thYWq8BCEgCWCNfC9MJNUEQi5c+jPmlzV/flm7g85J7ZWHlElxxCHR8o6GcsEPu8I+sTYdnEXh
XGO86tpd43Z7dgfrAShMXDsXo9N8OIJdD/fLYvsbDcY67RSp53GNCFA9hPCXBt84VNnyuMnHnm6K
MnbuaSo+isnhxsSjWPX7vpObhcyWtNlLhT0CmAwGio5bQbkOfU6RUvIb1ZeIAoDRa579zrgASKKv
wj80qvtxBqKVk29j9Bycf2bB8rXj9R/dnD4Bi5Gp3glkTSoPSC1ARB0ackb+0WdXbohoi+65Bb92
AdvwMGGtqOR0KKvoX2/5B13E5OozBr7Bf5Bmc0lxmyZEZuzYXFnAgHUgt03XMjjbR9fjGtdy0iWZ
vg9mu0FseWOryfUC7yFpOlqu7uzOP5ree9SVBWUVrrqO9uMgtkAEUEmTjRtwZQfxVDjd3u/tq0nQ
FPxutvH5ehpG+9R23obB6BZgaC5LeVEMdSY+haox3wJsMGomZJF2d6s3b4Qzzn3bYrK1H5fXMnAN
okYuoAV8g0O7Ljh5oIM92zgyY+BCvLK4LmE4EWtmrMXUSSKoZFlt9rw1XOSKOnuUNpXb84hoFrHw
Ev4XGc1iyU7vTKzCGObwmlQ7jpLr1FAg1jnRO+UZ69Y3V0QnNlM+gtqAU8RK2UFLN+lXIP1wL7Lp
2rhixX3tgB5zt5nBG4ZX1z1YdsBKnMpb8ku+M90hKPNZVsg5cIKQGGw9MeYlB6B872NNwjecnguI
eD6Yr9ThcAhmAufWNsQwPnfOzurjA36UO59laHN6WuM3WsMD52qCV7c1iWQmb5FdD9ugyznH2fsn
BsU/EsOt25n0B/WneaovtWV+NXXyayj3TZjup17CMdk8/8nm7sYbR1pprCti5P1RAzvrYJaAwt1X
UiNvWY8W51hXwTEinkFF1DGx5g++rD/GYFz6cbrMilpfcPb4QMlA2cMz5v330E23JoRlbAcMasXw
PdXip2zzszLGf35sP7pFcDC0JCNffaQmEwLOtGc1jKdE9hcxjyfLSyW2SurGAvreVMjj4zonM2AL
ApwSdv7iYTHaYckya1L2dUDPjnFpMjRYOd6NLnudFIsAP1MnFFbvQYkUHwCXYFbOzhxvDLa+xigv
feo8aixvOSwWR+p7n+ODiYvg7ufVH6+uOYdm8EbsSCZbHRvqL8wQjIrFnh2MxMFsaRxQ3bXwJh4Q
sMiDvXjWi4l4drUJbAyd44TsTvdbirxUO4/KJjQD1vkB7sxlZHeeNhjJzWAf1Zp9fVieYMBST+Je
4FcdfOD/gzXlGKO5jU4tIcjO+2zEkCElnol8OdV8dAINNIJjJY3bNR0Rr6RM942F7C0wiQSJ8d2n
bKDAjqBGPnMP2IDFufVpzAqQaScVS+gw5CeqrF1H/EkogTRaWCcDFUBLLv8zXhBalT6sCo6xN4Fc
ds8F0Agxmx9to/cAf72jMhMWQ7PxaqroVwzxe2sDnM4C+62U4WvpT7+lpw5jqU5lZz7VJVUKys62
GCNuYW7ubDuHLwEJTamD1VI9kI0mQlL1lLDK75DQkPCK5DrwLJ0HbLp8y9Gz7RRFwx6ZYNOUMh10
8uHmO1F8ABxks6mfvHWdkiPvZXxqh4J5lk6YofT+/W+l6zBQ+WF5i0KAfWp41ao7pYZ+jtFjhgJC
QQ9sT07VXwtB1TKB7Uf6kEcLG8Xc201+hRy9TkB62iTEpEJqBMkJ5SwfXlTWbrVpbAc9/qGh5CuR
LmHf/ADH96RNuJsMhk3iHJpK4mhx71zHsBRgLsnLq4v7FmhndiiprehnLqyTTRXS0qjEWi46dNV4
7pLuPvjx36Dx0oe6DjehF/xEKb4cf+IaDtELC+6b6ZNstNwEd2x1c7LmzREA77vmufEDonDRR2pP
L5NSKSdm+zzl5iWtTVak4PLN3q7XM8AyhKT6NI3iJSb04qbTZyxhABHFQaYJyHp7e4XbY9X0llz5
prcCk56s9ThS6ETBwFTgVi7bFrzZwuSZzn1Y/SsKCCbddBzi9JSY+N10udUcyWFvfE1cBatu7rAq
d58DUyd+gfgfn7AXpe2jrG2sw9TXcZIMkh24cl7rCX624XxbEeZ2D/BIm1t7X8Uf4WiYbLfsGxbC
81Skj0ZlbfqB3ac9sD3XTwnUEsqkdm3bX1MyFKQ1joQoX7Xr79hzcE2QLIctKzxgNAWLarB0Mg+5
m288kwsEGFgcuvq5J5sa0L3yAIOd/Wie/GH5cmk65xYQ/RpHHJINP0Exz39xC75Y9LUmCCE0U/16
0roGyrgNbb/1y+SrIYobo5g7CUATTJ13Gv9eIpt1VQnUiC+dRahvwC2DwPWXexSjeINs6WbXQg+f
lUdQpHL5unC8gTsg8pvka3x+C6DylHbeHQPNHbokzhbwVrQwrBuPY9rhxhhbGu+P4jlPqUZMMf+7
7TbynUc50A0wYwLI/PpVi6LGWoYnBuLpQz6OJ1WMt9nxzjS5HsmD/6k98RkM7RHkKkZC4DMJseSI
JWvQx1cnLt/CBmrTQKDMtouT40GODPF7tXPzYufDNpqAT6b5m89EE/km0ZwefHDvs4hyr2rE95sQ
EDAd9R31pnxwHD6fzDRbjOw3KeaVbSEf8twNtrlVQXvPJ+cvdLGjZVZPbtC/YvJd7pqQk4sJBE21
mXWzNyoPqnT/Osj83SVnVuTs4ufUPFdtEENnK22O3GZxtGaXuMuf4b9fJkNu2SW/uW64wMjoW8AQ
7OXmrzfN3zEwCFAffytNUnMgSBDAmbWNNYZR8vl5/jYrqHgzng0cS3cW/FtWn2urwUmSj0i3g/8P
ePH80AvxYVvNLkgZpWvWhASm+JIPIC0XglbvtD9TXb2ntdhOUMvZeR/0aB3LbNq3OQNaQedbAAx0
Au+BFuF/eXLpM2FTLuaXeTBevQWkAVXsRrMlqzLjFAFgxWy7LQSlJ+BvieYyGEa0s9MpImP7yeaL
Rl9VvtZ6+Bcq55SIhpPI/9PSE7iq4/Ybczi7sNJ/9cvu2LlYWjtoEDliMdeWchfaWIBVg1UBhTtj
mDgPNats29ZwY9J0OxZEH7xlA4Lw9Eax6LOs9MmR3jtZ6j9B112IAAFupoBE5VxgbSt61rLajL1H
lLTMv82BNlivoPvEmpgH85D1jG65t0iMXsVjVGIitGTwwW7gHTO6IHNi4H9EzJmcUzxGp6rFn1Em
11KWpygm08Ehhv3WO1ZzdQACtZ8TZlCvONFdir+76/AfCrwJUzE9EjI5NY030Imjrj59f6LF0KHq
D3w8Z5tQ4yDmjyH336bSvLQxkplhMtNLtR5kcUnYktuexvjn5mufeRGnn73P4hlYQeh9pMNwmZMC
ab1z/7baA0ABXsEbqy+dVv904wBqZFbS/CBQ2ahQA/oNcmdn+uR+Q8CXWU6IYZoHDGHZT+0Nh2Eu
zqStV+hJd0dHn6Mo38ahP2V9/VyGlN/Bt1zNiZQUdRjgT8TIqWU+RYaP1ue9VEPxpkZnPdNW81Dn
9lvjO29DyGY/cdaYap9rFu5N5mHJISBDKFEEpAq8Ncu4T8823yne+wNdtjhhyXnXqn8UifWqGn+l
xwY9VFzjPL40fLaJfKR/Uxd0uO3rnbJrsqYW5iJn/lu3UfNQV5KqqIaaB3Xos+K7xl5XpQnYUPdl
5HXvIGQQJykADkz9F3vZq4GBii3PPjPUPShH3hcKI/0h/RiCnK0Dl2FuNgLXkCGru2N4fAMJLUy9
T02PzZNWFRURb6hEyYxKqpJn22ZRKnT6OvTZ52zSrsqa5TM0HIzDqCxkU/71k0anIusbu3+p4aIa
V0x7AiyPeWM9ijA91HzEo857KvzCJopPVte2+TujsO8SAkZekJA4btaigxeQ2sGTVdUg+/vh3+Bi
vh3cPSRXlpRd/W7aMM8FU7TUztXJ+dHshn1gzj3kE+K1/hPbrX1Lq6492YXXn+NCyBUEr2lLLJU/
NadXmLicOIgDhlgKKqZvI5RHS9iHqq5+ClohHtgVfzfAaVYUBjI3Zt5TpayjrYA5tvaFgQzTvd99
D5X53rrx3WqAISjKT+rI4reB2UM3yzaHyQAY6oGdb/cwZ9ZXSaqrBcz+kHrRa4u97jIAsRzGEDMD
3qaOIrO4w48/Rjd7dhasDxQ4/h+tsH/E88WVpko3otS4zOcVXopLNWYfanaf84j9r0WM2yJJiJ7D
G5ghIPXgeQf6YL2p++OJ9DZgJjYm4wBmcN0ZzqEY2psg2F+J5BRnFCs3g97/b29uQvp9KN09Rtb0
PvfS2jZWcAJWAnQI2gPn6HChRhTtua7fgFj+mmn8MY3TK1TiR9qTIPXI5dZgNb/YiD7At6Q7ujSd
k22l/rOp/OJi2eYV58XBHwLjvR6Kpb1vIcJX6fcUsp7BFh09qHo68SATcfUScdQ+qQuh+M407i2w
OcesTB/bjpeLf2y+0kFqGpdBNfOGq+Z4Nqrq0o7WIU6Df0XNdoumrc0wAjjWE76gCNCzmqcTdycK
y1CAowyJ3DXzJyPHp4IvzyPgBp7+QwtzH/g9wIVyx4b7dW5I2LTDKbDFr0zZfrIupdgjpfCr4Z5q
auIvCYzDsCKUNPnpvQiIAPqV/ews7ta8KBHGlILWZx2tMX+LPCyUujlrXRIKqxEXeuElXBSNSzdg
6Ri4GrJf28m2/4K8ufOFs1GNeZJ99GiBJDUV+wRpnAOfRAmwh0ikhCidbdFFXJpIu8aqe7Aky1Bc
BpM3HkhV/+088iVybHauFYPFiiWW29TvVhXJaHc2Tl5nHRFWQLNMTBQB4giTQu8SW4vdal/aKQny
cj2HLA27iXEh//b8YF/U8xNy3hnzOx62iLmTWFQ9lru6E4dcIWCkETJBiCe40ueYTgUBMVz69Z4E
ADE54LQtQyxZsqxP32dmY157b8uXBtPmeEYWuU9KHxwuZmkWHkIDGgueICkOrgusBtUVX453iDM6
IfHe3enPu1HjRgDMLv9ktnGjXLleuTFtUfP4R9v+i6FbcCFodgPWu9y09wubIDfi36UtU7jqdRiS
taB2TztAFAyjI62p1qoKrgEoviMQTObKyN6ajh+sufT/5lNj4NZrO0x9wa6myhPHy78YlHRii4tw
qxJYChdWNgSYnFnUB6Gb/WLvCndZUTqHELTvbQoI6WZhI1Y+vzAATSGmsPI8eH7xYAYuFT3lddLm
9xjhYCq0tVGO/C0q6+AAOpAuyxc7+spbyOY1AFkebZz2ofvCDZQvGxvNyR+/26zleU/np6xAD457
cleixqarJmwugQVDJjHIGFA4Dhmt6F8qe6QJUDHGtxl9AD6sP7Z2rDtEnZyU6HlnGnI8y5p3jBu4
0iX0gbzJqTFKoTNI7xku8bUlL+5pdjM6Xdb3JoFd1JbVQLKBqAWIPFxrl8keL6YpfyzDo3PJEyfZ
MXeRynOb7DrY4la5ycfMf8gD8oB1BS5wTwYo6E3/DJWD5AA+w7W7IGBb+Yw9G5UVES2FLVoH86ly
Y2oz4oxQCJQh88WjEeevO9uovcyEzXMX4GWhaWdqzgYUBDod0Cow5hmrVIfloQIV8+ZG+rmsSRVn
QhgbM/G+Q6sBNhEk5UMjAGw1U+MSmy0YDUf4s3FlvoWpAYrfxe3sl6g9GFuHAl2vi01v4Zmku1Db
2LJyNjq1AamGa2m/9gZZr31FglaZhB2y3vpDXTCMVybxg8YmkYOSU1BkjKy8AApkOTNH0b3LMUpA
XHIAugXVsTQyGwmra0lIYlpTpQgx87a/pSXYiIhAHVpmslUTQOyFyGceSzGlb2UEK8BwMuOQ84HZ
ScXvXUDtPVhTjb26Q/AtAm++4PZPKLzEctfONVe5DH1n+P+KI1tKh9ABApsmAi+tmgPB5mQr4qHD
gEEmKcxBMg66z9ZGLWmhcx10SorZKMeoEE8mLYnb10HyarrxtKJkaOlqYVAZWvwTTQbunM7xaC0s
mcEel9DyBYQ7F8Q34Bmv3bU1s2EYEMzjamNvW1iwz3UTdDulmfKpuCLc1Bb+1XOye1k/6rCq0KUM
Fd6msDN5kLiap6403sNJFe92VBu3lHzo1SrM4dy4htwPyWJ9H+mIyZspe46GxHwDwtqvAP9m5NuH
AmQSBzqYoBBAaZ3zrYgzSjakJk5i6Ij9R+763r1yMchXRkhxNJPwsRXQDB+wIup/SMHIgqHJtW2A
TXztkLLPgeR/WA76Ir04Vj0rH29qayu4dMX8aBr4QJzy04rVY1tR7mAnDBObtDMRjDTVL7sOEcBs
GYkwN9PY1kRTz37HDS+ZKMQJbdzGOJBVz8LV00tWkEtVVQWXpK5/hg4DnjVW0QawDttzC/ZzauIs
xiA17idRgYSMGKzbbAoetBi57HZV+If/4t7LXRZSIF/CxMwJWsfpp5UbOT2Gyt+rhmSMQ3PQpuV7
hAsifw8qwSfPjz/aFMdxp8gAaWlkG6NOvww6SKYUU4hR72NnxOjLfYfuGwXwtQkxn87WhQs7m3AJ
Pr23xb0PGB0aQok92dwHjxlznQjoIANOXB8iXcNaS2K3zIS59QL77hbxsyPQN2y0R0s6R+wzrwA3
fhsdtziCgo2dUImHtesPJETW62UJ4Etlz/ivDuxOrpM0rsNofcxtcK+9uVt7RXEZ3Ow2N4uzw6zp
BTXgOhUz6ePkZsG+CXmK8GIG+9HkiOCS9Ow6HU3IFn8iTf0je9tTCpZvpRMYhgNUGPR53EKcgGBG
BwqnaGSglSMFOWzcShfzeFKymS70t6URUcYQrn47q992oHonn+OFapT8tGyvQ0z2TODkeBaPTZCA
cMh8JAbfwYsix+EW0FnGhSO682FgdjNuFfk+YMDNJiz9H8uv/ybC9FeN5EcZcJSHHt/skkenyfLb
qOp9JD39YAfmEcLVUnGKGdYowKhhFRsSBCdP7CinX9z8184idoEXldI29wLohMu2BKTaptVrRbXw
2gz8S1MVcAsqF/OIIDbiRCTo6eQ2BlySQ2fsoYZcuUA1yJ3zevRrPOGph55ti/PolPgZIZBVHl1W
ruN8aa25BkKDAtyMFMXikr+sPXnWcqO6SZ9JNiLU6RicRZLYRtv/cXNVP1Ta4xCyCn8jeDs3UkAv
kPb0KQBKNCTq/LR9q8ElkRPSWJIo0ujV8iPusRhw+Vy+FIJtUim8lzkkojbky0TWkvQwUwIk2Doe
Eqd9tEMol91MstAy1yoMXookyn9Y1ACgJliENZjee4zLMb1rUBaAdr/Mc8PRmFIbl4n42R+df0Nv
niNkyk1lCOuC54RC0HQ+BZJHjZbpo8Bv6o18E/yx/HTy4H1GVpiDYc27dsb7Ct5VxMj8HhVSBHyN
ofiZw+4w9NNjO6e3CCKdCgEvlBPIM/YrVATfLJtPEwkRcnRG+9gn4WtO/dyDZ/nPJNkOY8xsjogT
EvJxtzb4GN/kctNnH6z1Xr2JQDH7XsXIHP/VTbORQ/2RU2eJJSe+FGa71xVl2EK/tC46lo7+FFWw
3EFx8jsxiFGrxqhZ+e8BhhfezYk6VkWEMSFvQN8nuK5wrWT2lSSEttup+oxNm3yrZEcU/Dg4Xcgu
uo9ZbF3swlycr0CLMPZnjr3BiIAf0f8M+ey3Uwt2SsiXLprocefq+OBQ1+GBAPCn7jO15CZU0MG9
CB+yLJvHkrNkU8fVmxf27zqgv3zCZZrg4cqWgmaSyqe07O4wDihK78MjNRivUz1ReR/732O9fPpj
bDhDxcDBvfzD0dxrZb4ArNur78Sf5miemwo8J5fcBzUFIMTav0E2nky3e2qM+qns3E9KXndFhjnC
NDmCs9k7TDinFM1Lqd/svIRusTZp6RkqpL9R5BLyMaGSMPuo6vbHV9CfabIek/CZeke+StU9Hos7
HKy9W+izHGBjE8Si2zb6i9cMPRrbJ/p2sqokWxE1vlfKfylsMEmy6nB5CPseJuHvFPAKYe8gADQa
aPpts6qr5q3vbL5MMniQEsSp15cvzCYrvNUAQtqQpjm2paoj3KS679HMb80MMFzBBlsbvnviCWbh
TRFTUL4C+OBfTXEQ4Nzdtrr7h5+yO9RNuTFndan9foGNM0KkgN1ay30WbBe9AWuNrfSbzzxLmyah
rew9bKy3SgXvlla/YzDfhwZFTNbPFXgnREiU7dnntmOyIY3VgCHYcHkoWGeBSjHYxOIXt3wa3jje
vhy3/9t246dKgqvVqCt/4OxQ4FAE4ggrlZVyvg0p1i1K3sO8Mw6yjO6lkdy9ydtirCI5GVEB6OB+
8lvxouiSClrvnBhL+YfHgq3RsOgL5DMMW+fYSQ5RZxzHdvxO8R44E3fAPiArGZBpdz0jQyjpLxDL
sVuI+bMm+t4YzWGkGUMJmXHG+hiZGbtcquWzhC9miVNm7WZLvMRZAiOUj8iyYNMt+X3qpWOauIsh
80uZBxx/BTW0qZCvtPBtGp1dG/bJRj9eZwMl0E28c+mY445aRx/dyH7nI4C2qmaTu2jMdlh9Dyy0
es991B6pzZSoE5tXDo12UB8xZ+3URW9pbj8HXbMKivAiQzVtMpNvXhyGNG/AvpZAHSyMXhGewDbJ
q31VlQIM6Mzndgmmln/CkOt2Y6p+nYX5Z+3EgOlqJHCOe7TvoTtHWI5AplwzE7yUsFw8d06x63Ad
rjwTGIDfImLOi+nTxF2Z2vVBL4mOQACa9GPu7Jp/MU7K6imXSGtWy46grIp4Pyb5zpWcBXLEmF2G
LQXc+serklNe5JSR++epkWfqSMGkOP3TSMW51YMeqRTMw0R9dCSUbQnBGnD3EdkZqIiff3NAX7xo
RhoZYpAwstpiA/rJZBZTDBEGOGYgw6spn5Yj9auRMGml+V5pnFl++xmExl+/dTH4+492TxHuJN8M
r32sqa57qJwGpKuzSHfauWhWFo7k1hX1H+7i5HTnPNwEraRXwdvhbXkPbQHTAY6HXkxLPfkr5vG1
PYQbL3MJfwxAhCaasXuX17GyQafPh2YIbwXATFr/iGExnT9kHTZPKmvDFPVlbAxsRGksF3fo2gU2
07moh1j9ce90HAmC8otc5XtQaDs1Jx9pn9+ddj6Rb/NW3VT+puQPjIaeIQeDXUa/rpUI3KHmUzw6
FOdWZHK7kcMWNVkJFjbdbF/tBk8lYYWL03aPZUkNaaVSvh6tdzMbbjZGemQ3d43YXk5LqRY4dx3Q
fhbZimW3CD6NyPzThvLUVgYNzbTuoTZXXLBYl3Ydc41Nx5bW45nE8XYGeuP31N1a0nUWGectr+Nb
YdOaphI0J9VyOx3cXzL5L2Vbq71vik3DdUCk3rsYUbqCID2OiX5zp/juEKpGcgI0b3WvXqL2rqX/
kmL5kCnEudBzfiYuWBTABsCINU9szc2q8PnaDrbC+9KadJpyN1vb0rlTrUIJh09vRWTN0wPJz6Ol
80fHUfNDMtV/lh39NORvYD9pn9WnBgl/XbDOtMcQmB/7xSYgJGMLlJEpvGDp9999/BB+wPQdtubZ
6/yHmpKI0UfZR+V5dFz1Rj/7B4rZPlCgdGwVSMDpFv4602++pTc8eSp9GWe3BSnqW9TPoYe9JHkN
WXkkutmEvtgZMZ6WCFvM7J4cC288c0i878Fh1p2/8fh/IA9APTCn/KrmLRofzFFceSfXaKkmJjr2
K9OwGvFENVH8H0fnteQqsgXRLyICqMK9thDyUnv3Qpx2eF/Yr5/FvM6duNOtRtSu3JkrlebbxmJi
KG3i4m1a0u7P0FYCRLYv4oSLCR7HxwmUbj3o1AtqbNLVppMW7KNBFzTthFZ0jYBy/iU8yXdALV+8
kfbDxnSxNxXehzNnw+uSsV1VrN0uy+RUQWezLNAqsw6k5Efp4C/ilMO3Mc/uh6lNXCeYWJgPuNMB
BErSOKgKAtXizSw8aJW8N8TfmJMgyK19B56pSvPNuljX3fxIH/plDez0tHtZmNtDa7q3I3WOl2Uf
hibw93jKDpPCKKcynNciPjEcXfJwOWkiXJuS9kK8dh1jHzYr7u2kIuYR91PzFHuSGYwsOvfPQyUp
OsusYxwu3+QZj7YdPRtG5yvgGsxKW2fGjTAIHLsr1IliZYfURwT5TOL/7HkZhFDPKPcjKwXK0ol4
X2sAN2lhztOTQNokth/onri3CWFJbBAArf28Ms8FfQOT1cD3rHamVV40o/6IQESAVjqZgHPzgjKK
Xr57jVhrM+7gYf6MqXYP7OI4aV0gy/wkcQRiGTktHaCfVHMp9lpoOcFbWlNiD8NCnzw+4QHwUh6g
k2AmS7Zwnk8uDCLXoi2cEDJD5j+N897CPZU09mPTF8e4TY5YlrcLlF6bIqBmaP3R5sGZRI1MRVy6
rvY9JUJaRgeZncDh55FPe+mT/ji6XvKsSo/PF0sOEJ++7j+b2NrV4MslePjcI3aQHyy2ce0YHobR
3LKM28v+OUvzswsoD5B3YOXWoaMFzNOyc+vQPKDQb0fsAm6hHqkl9dke+3rm8szMCx+jecnpq3UJ
TC02YZIZnB2jLN6gv0nYgZcasL7Q24uEKrVOsSWJb9SrkgPQ/+VxdDE9i3Zw7yuzwpfUlf/CARgO
TwMuyfpkm+rSKpuCzOzRHT1r44ow/Ig0btOKSKZvozj5Q601W1KugO+LRdvpkAk2GHzzq5BOd4kz
HQp5bb6LQf02Cah8Y/05ExtvVzJigWEFO6rSHzNyZTjCvL68DkNOLYR5wZwhUTd4zpKdolRcGvcZ
1aqFxsyfDd2jK8BwxRb4gdTYlGFU3RyDPV2RNIgmegWPxPohP4sldOYpxgj1R0FGgOfn3jHofzUj
HGVGMCW037rdS7uEPFVr3j0K9GEEkGLuLdUdRBlBFYns/UJkHRLzLq3Mkxk5O3rOgYap9/UTo6bs
JdSjk9dPQZa1NNiU4FWxa1AMF51nZ9ijNqNMcQdlJc52qSJzR/mnmV6GyEVepMK6JWXUGlicQ7qD
Y7aGQ3fFeIjbtNg3XPGU514aneXNKOpXO7ERTOwP9vcXa1xWJcX94RoWZC1+tCiCO2lXNThQeVNR
/dnLzo+5im6GXD7YErNJTb6QUqzqn6EVkgOcXAc0Clp9ZjifRoL5vsrrVyWHPyxfRFN5hkRYfFqR
uKFiPTctu+wKSd7I/G4uD1Ez7PGPYKWk8qcQL56Exd1hsQCitc/X5iCVace5B6/QF9y9+XgY+Eds
gNl4c0dK5sIkAMQE78ukVSFN7/NOIV6102O31PuRLN2mCTOglxmkmP5tVNO90zoH1Xh0jmhP+iLp
Mfvs04UgQnNznOZVNtbRLgmz9tST1YIWNLEjEj/e5RH1o7Z5Tw4A1y2XH3Y8SyluIs4OvQRrZXsh
qei42PYqPHEFogpG35K/OCbUHKtW+2zXdC6JJr6037U++LnZwQ/G/UhLUXdvze6jl7mwUJT70k9t
hHMue0K8wee48gc5bA5ls2Iz9D+3gDpnV6cIXR6do+G1CP/p3OXZdmiLW6RzB58LrCbxdQD3pMOm
S+eK7VHprxRM/uq/qVeD/4BgUNqnLmy4Prm/WtN+Vk38ZcesTHERRZPBt3W4r3jYupBosjfui275
goe/A6sPy8FmjCe7WXjN1dCJ8pYdDXDgO4oPu8GeQ8e6Bi2Gc522CIlR1NgmsxO0dfo2zQC1BXbc
OPd7S+NDU/tay2mzNZ/MKuTZ4r6TTiRyCu/QMgdbQ3hoBwoMzbx7GRYqet34ZJfRTxxTONESl4gh
gqrkLLga2YB3JogbiUmrUDfCgql+G7rIyIQT3UkzWIyRiUKIz4QqyK3AF1Fb49ZAuQ/7ZcO4z9qh
Z05gsunsb2yjh8ibj2bOwLnUX9lMxQj54UynHrB2jhZ0Pd2Yd7wb35UkfhR1O6uLDxqVtxLTTTIk
X2UPuR6+Tw+y0HaHXQbfg53eZhh4ETptwLCBwxt2tdUi1A4PNrNCgYcFnXtjaz09JsNzncU7+Fmr
C/a5cEqNDmt2J6EIJtbwus5dREuDaS4fnc46kM/ahZRwdSbtDZF46hfnWSjrZXa7gxza45AO97nB
DT01oaoCGBHRFedXvcEfhi1InGmIW5v+7mbXnnn5AKRW8bOWg74wcP7Oy7g3SXVHNnksQyyAG+r2
yzLbHY6VE8uyjbYao+FFiOwxpubXXtQ9X/bALfPr3KS3IYzOy4IsnU8ZhIocn+8AL7j86WX20PF6
TLNkl2fm95jauzKvzgawdYNQt5OEJMFEeYs846+I620MUzxfvGfbiHd6N36lY/M2ZP2zdNWvJQfW
aOkNqhuMxaj6HlIRmIDsef1te8rm8wjXhmcH80RZDsg9VvTlA7WJGEAVBEfsrdmQb+cyfskXB3IL
pQ+0XI461w6wIkZUrlw09qlJm/zrBK7krtAuhjVxSeCSPWupAX0m800pT1HnJqS4aRkdfniB7my7
gowAMIyCJrkUjwbnPo6JW2rkxINb3yirf4MHxcyZXQ7u6Ir8dplAZbls5KfEI3dMKmDotyANblnO
pzBb00fMiDB0jYlAyXzZc2vuakQCjUVEkjpbPJ6UXWDVd6X9PiJI2HDnURYgfcX9rfG42o32EVDA
xgIPlqKbTlXy4sYfi+3t9YRmg7K7iUz4iSh3SYMiLeAa59WTMOZjZIxHxsmXxREvFa0PYd8cIq3d
CuJFTm5fVkJdId4H12Vplm27MqT2RO7d3Lpqgx3QJPILD3lTdelCWzjyoO31X7OyT9hFQKNn3bnS
5Quw7z+DWiwZdwymQn8TQM5bUTyw771mqYERqgDJadX1fUR9njb0l2SmV6jA3NkRdY3mXQVNKw2N
C01+QRUuV+mmQESj94JvObUL7BOZhQVXK0dSFySdbWd3u6jWN309c32ajuCLT64U76xCjpVrfzUR
5SA1jXoVDAfN9V7lmO+1uXuTcfyw2M29V1cz4rwGs4gT1R6pWl5K61Ajb4O2/9YdmhwtE4d3+tlB
MtK09AzqGqOJhyNS/iwQldvVvRJCrbAo7hPFq7sGzMJ433nRRaNOqqtHKB1zkQAT5Sg2ZfPsUHbX
0MJdGNkzezwqkuV7rBn+vCsTDHs5Fy+2s9ghQECBnRQJhZ7q0hC5xAl2cDP6eOIC4ZpvaeQChhqN
70rPXrx4wWdqXjtvIESkzuycw7vWLvzGYZvg2jfHE0+pCv+R/bhjTjkoTClj+xcVqyRE+bMzE6JC
6m8eUuKPM+/hvvisYEDaGBoadrk6sTJ3aXdYMDZ2R5AQByBQcCTkeZ+N8qOf19z3sBHND0W/O1OC
QiY1MTTd0VPtoXbma6uIIs2yuFtYJA0TT6wLerBJ8QYB0k5zgjIdXZe2SbiWT6GZL7iImdxg1tFa
GfbQL2Zio+opIiYb9eqQl0bgsLjVMgvxVb/IQvhmByqPfrR6guNJhV6tb5filFUm9nl00fSwTM+O
fLcEmjZ82qTm33xM3X5TKqga+I6TjntPj/nP4s5smBstIqOV45b00EDD9mAWju/yv7N03VU9aUcP
WEEP4E0GA34P0bpbhIWzk6WBrvXHNuGeXq41pimaT0SEFcgPkOI5sNemRSBANjshtUacNPNV1/vN
DDvHUlicnepTUZHm9cOWIneoMqgVdN/G0R+batAurwPXOc5x//8g40QQzJR7M00xjdGvQ39ATgmr
MkvgFHVQodHbQ3oneneDLfDCYnvDxXgzGIQZPWPfwpv05hPglaCsWE+nwreX17RGMksMzjQr0OJq
J60IdlJ76HgVEL0gLrD4MXpc3omnAcZACNdlBKpg4TUT/AQN7WYYqYPByE62l51CQ0HGCrzC4/2n
U1EGC4lUeFyy5gNHNrliD9wpSEldpdG2mm5xMrMJyK7mRPBdEh8jj1zdcyd/YG5cWao4XSy27OAJ
S8ASETvbqvRnSsx0i9aHgRai8tBypGhcX1PCuUSvM9o6y8+KyHGHQ3CibWIuzp6bn7rlNECM0HmM
XDDsiEUf5WJzVcC6ARwRyZJXAo3xC30vWLIMP56ppgoBdwaLOdPGE8me2dZyKSh1aQDtR/OUsyHH
126xdrIVoD2DQRJwqYXpKQTbi3ePUBdbgbxlsxiFFLl5osDlx04FRaXRj4SBx60r4GtYc44K047G
qddnYzeMKBOuocqjNo4FPDaCb6TEk+U7jE1q40xgaHTQxusrMULW0ij3iXQP6WMCjOBQrcNfxqTb
axLfpcuyj83NyYkSft/+QnZ1j560Vt/gOIlfceJwG+1uEvTDysOMWi4feuXTdk8lYsyXaX3irFOZ
BmNNCXzsbNPOhS2sP/dd/ZKEgrB5RzQ426VYTacaPL7MD0k8bRnozh1tM6MdwiSDwYlHD1q+nq/8
FYx7JixZhop61skjSE4DSOawrzOZPLi1eSApe4eCbWLRnXCQDfh1eDx27BY35G4CQ9ur5jQ7PTTo
12GGXQpEoKS4qRfRX0VhVc8UA2P0tcW0y3QBVB9WEG4ms2yJNFIc66pHW1q+l3dBMl/w8Gx06iar
rvlqMdtFRbQ34KZBBggfG5MvWVFjE6UsE/O1T8b9aCXDQ5f92ot1H3XY6AjfIjpH2zoWe9skt0dI
NYoZWPB3kIo5ORZhBcX7YKCHFCqzTOEzpfVWmsuHRbVXkzmPmOH8qf2E++pr3FNE1AZN0+w9Of6M
zL0sfKmeIwY+Q1ZELMqwiEk9PaUAtzw9v5noPQ5mRhsHpat3py7BmwDwkF/q4OUuRJd2i/9ro8fN
ozFTM5yPDzlxnIwkp17/kv70mWa3GfncaXEJlT8VtGBQwI2ud7E8ToikOdW52I2xt0u6maqLBrZG
/1i7BtYByrSn7GqI9sUBYcUX8i5afwDStGzgAtymcNgMmNX8/k57Z1MpFhU6Umt+yLPixDn5F2Xy
TqcsVELA03BcgY48SypElJnupukjpUi4SkhQN+VjShSGDd1OiyXrx2bT9cOXhE4TQ8yO2UJKq8ZJ
BBKFRUKP5G3R+Vnwf6+Ufp+109nUqhOYizuuMoHSofIjZ/bckR0AwJxwm0wV5zgdMYyua6n6jsvq
ZvTmb7duP6doQNyvQRuQngtxUekuu4FsI8qnlk43Behy4vqdJS1VotE+NeN/qAu+asrTiCpmck45
KUIXjZK8/CTsktb6SOy/igkYV87B4OuB5WAtJMMo/9aUnzR53CVUqYo1ThHVW5v7gkn5ExkGar5S
+gI4xnnlg9gO8vTBnTjFMzwJSXnzXPMaivgBpMk+WdQ+avJNhHjHw/Ied2cYp3sVoxRpxVNCX1TP
+eyxhGiplYoF+KhUoLYudzkMBnCt6KMWDQvw3FL9AETkb/ZgKGowaBfe+8t8ACl6p+IPc3wsgYb2
S/RrQZyQCkso8s+U8UlCluCXyUD6/Aune8uu3zoDUFHi+mFiPC7ulbuxWeIBU+qg0wSiOeab8kYq
SSCXSQDXwA87UHujdG70eF2RmvYiYVs3qpdJxr6o1VZZ7Z2WoFbt0h6inVgutgjvPWSkGUJhNo63
qRwufLGo2eFZ68cdTNbbjLesYX7UeeOk47mirXNeJl/QQ+61Z2WD1CCZAMhJav0lorTNgLaktLXw
2CI3vg4d9Wtb10dDuUFc7XUzhGY1HRUGAE+gda0HGm2rmIvAYejbEJPhMvKnmz8yo79OwrlKyfLd
BaEp5FNvm79uGu0iNjmYBDYVZxOWgE2Rz9ueNZJnd7AEab0eD0l7jfFl6+1z/z9jn67GdWriNBAE
FmZC4VAxD21IpXV63/OGX5zwOoTGQ8GwO9ITIxdoEdlPnNAfCPZxTOotG5rtTDEkcxnlXL+1fp75
ecUCJIZmto58hAMvVFDW26/pEgHk16oLhs8w2dUt/Lu6Mz9Y1AOfCl2K/OwEwmxaqA0wTRMzCiFI
+ueawOHIRP6txwdASuEp6ZmIZOe1N0MOrExQlV9NJbStBUhqfS3oh65wWYPQlcWVzMZq6CXNradI
5UPrZ1Sb6HM2AOAsZkt0fUQg4D9IUzfx2gC6IM+69DSW3hkdInkxthA8NE4Y5TUc3BFFGqUi22Fr
DUYYlw6BGHccfTBKsyh/x1JrG1BIfqHFnDxwGvPwM0RMAKo+WQ2fo/20eqAwCO4Wzfyp7Iwmm853
k/GXE9Nv2rc2XKOTEtBu4tMw9AawEmy0fCi0/6cWrNPzHg2FgOu0K6jZlDS96E57TBlnxhF2heRp
LL/Zw5Oj/GloRuNCEOodfxqS6VH2yuGcyjlIXOc9pg8+hyzoQNmaEOFXBlDOfDHj+YgIhSWzP+lH
omxQt71dlJo+AxCXg+fQY02j5xtVhbu8iY9doQ5DM3HjXtuljzUCUQpUoWl/jdq5mMZr2nwQRdjK
CIp3nwc5L7ewitjTQWfv7jyGIjVQgNz/M2g873BMoy0hedDxwtXRHF4cMHOOY394UB1Njx63bvGt
dYfmQA9OMXQ0p4rEf7rOe0V+UobDFo6/FU7aRqACtCZ81mLbYRzsW8z01AtqXvtmN9fSMPeF8h4S
+0MZf6olpI3DA1RanIhnlwyvoziFqICxqeVGUxkyj5jw2TW/e1G+4FLYOiZ1VxS9+7X2mpbMKoKW
4GlVYhlx6mFXgdq1M/hisMiKqrifuiiIllc0x0NY8jV24bZ5L9Abg8qBOlipf7Igjd7ViJdWiFGb
AhXsehY3/4nvyNJ03DXwmjmt35nV1wS9tNNrnxYRvxiG7QB4FOHDZtMLV2mj0wJqW4Vf6dY6dbO2
Go51+h6p9AqLcT/So2HO5ZaL89dSTg9LHr3qc3mrm3+O8VGbn13XBSWHO0YgzJ/dQx7GGOpuA18C
C6BO3gx/nuE9jKoJxsRFCyPEV29ay/rwmvCFyqu7jNGnHMmuKNcHW/6AfOJIisJ6Y6elKR3X3XOr
hWe+2LRXUQFPtXWGA1zaob3F9vvQT9FhQHdp7OqVb+CTy6NBTPpx0t3XEdEe0elkIPD0klaJpAzM
KHtHWru3F2z8JDBsBwKfZj7Z43zSaPYtRM2dzybtrn9Biv/QF+a8ePnCh7yRIcvWpjuAErvyLnnT
9fKcFNOVJOptMN/sSp3xs14hBG7VYO/0vj3PfbsPvfSSAXuh9fGjh5xuAsmMWFjagHWm8Cdh8pel
G3jiZfKybTiK7RLFQcrislqXcZL3L5R4V7zQsuFr0Bq1dT/n1vArJzRO3hP/PMrsalZVC/t0N343
TOVn7AK4CuAGjf3YpvMjwWpEhoPY8DDTRCiHFzc0gtjot1jpgwYERgGLYcLqPVgrOp1NWE3QhfDk
MuePDRzqZES9Z8/p4jcrKuc5RX1y0e8n7XXKlleroMZ50fb8nR40YT9bmnvpiLEAFSLL/LhUJnI1
hiJMDhQ7YzREqWrtX9d7NtvvZvik7lipF4/f20FRiICvOygvZGXIzi53pU7SqRt7H6V3V9cn3fyy
uE4MBfB8kgcec2jIcQV+JpBJuzVa2uLc4q8uzxZR4kTZ/68088k5NtNjlWFdDyV+2Aj9QjehbOhn
ZXVBU2iPhIluLWzNhQBnARvJ4YmIvheDydbJDzFDTB6buzxpcIeh0S32Bl6oF1k7xYqhN/RD2Opb
qa42db1KcP4hGzszX294JdZQHyu9x85tEx2cjnNKmaOWQf/m+kEmwqpS31wr7Am88C3czRXL7jQ+
ZPINI9Nh/l/NF0EMOxK3OEws/uPK+LE57lnL3NVpu28X0BJWvs3K6mSt4Dtee+VySJwcl4D7t1bo
xa2UG+6Avine4vSNCPF2Jv0bS6iVmOqY6c+LRuN2Ej86Fa5eLFeafGhF+pDbmNAgAhPm22BT2szF
yNE1HvS5/omI93rpdHZK8qrcDP08vUf/OlSiOC3ci9yWGGvbPZKm245t8lqBaB/pQ5i5o3Znszzg
Nq6onSgmDxTjrZlOkdnt2LMc66amLUXfA62hdUJTH1D4j1bGjaXfesoiBAlNEnf0uSWOXfw1JTtu
+TTzXpzns5Me2+GTNdawgM2B1ImaleCIWvH70/fSct2q+ntL77Zo+mRu4t3S/tC5HeSYmFLLOY0r
6mikkrnDazJclXbfDh9eR5UqFlNvOcd9Sd1UC910pDJ1ObgCJre5Q0tv2GFqZ7olFJ9mPbLmMVJ/
7mOejn3vnTMa4iVMnSSuMR7nH8I+iex1yKazF9q+V7e72hx3Q32FkUq8y8Brp+8IhwKNPA6kUsCT
dMW79NRmZoo2CsYsYnPTD3Hz05jZ9AfEMKSjhyif97MbHtzGeEtxd9j0rSuHdwfQPBmeh+i3jNEi
1+PRwQu+04dkmy9y44nqLpxeXL7S+m0gCecg3yXpLkFrQsPwhcs46l7z7NsEc4eP3mcpe0fMfle2
Z10715Y/upd2YTYpjg6fmXdfgOozfoCtSPO2pD+zeIzUGwnhbc0eJmbFny9PAmiYZtqHCrOyFdIX
9mLJ1756toznbNL80vix4luNJ6z29kb7lazOQDlQ/0ywLvwrQCy2FuBoPOOa2i0LOxx+KnKDm8ml
tcO+93BZynmmrxoxg0vUKl7Iwdt4tOmxfr2LozOD952hf6Xte9n9JfY9ls622c8D/tfquRqQW+tL
0TyWJhx9fqr5dUq+i9A4uVS7JBXJrS6+5FVzj+vtOZ3616L2/CJkAxf9NuveKxx3gotTVvXXUv8X
i4eW8k3WnYSv6GPVn0SlHWvDAG43M+l5fV8GTCnZfTrWeA8X69V2ELm5ogFr5Z/UKns09fiKwdm+
a+nULApeO6qm+qCyoZvVKFE2fe6+mCpoRS3kAcJneOmzMmJyokW5IJNG6uTbpvx2GxcOVKVaCwPs
jtrWpdn2WlaIlq7OKFEUuTjgIyrumrzQg6Sw413boARWoOaCxZ4JqblFRRSDCGzzXSVLsiqDoXWv
DWb2PeXjL86c8ruqsQbTz2T/g2VlARmAMOzR16klDJzEsupvbksUf3nAJN1S+5qmvAaXBdhWAG6D
gb9kQTk5BN0+Rvdo6Sc3p65zAqEIB9hkQWZOOf06lt/Bwh/5lWP3fsoi3ybotiT8jTBMFsVLyZ9L
yOvaSoPfmP7Q7ChNd002blNGTh08VLv6GOZul2UuOTjttopuXXbrDPdi4FsTmqQz55EMJOVkiFiE
tTOjPA8VHTdZTjyNmZmMTlfcROcGpfZTIU+06AaddRv/v6+cmvlzHj6xIm0GeLDlxMKKkLdq0Ycz
vC9TtgYy6PENfyoUM5s5emQ6oGyZ49mv6RnqEAMBuVJf7cuFZAMPmaJuPtR/GvVeI/LOsEMdwE3E
JoIOaEwb/WEL2LaNd1YZkcISCmChM2BN8MY41sIVuMt3bOI16fTmrpIhygHyc4YG38bJNQb+uwzo
dgLLxTwFi0uVLE3VGo3UE2HsqiK+26FB4rGLZ3UPmozT0a13WjFf6Hc6JDPTOZdLy512bMoOBZr/
8zKI4kId5k150xfe7+XoahLea/ttR80tBonHfnSv6fpwZ6bFwWqphahApUuZ80eVj3xsv9KmwsuY
1aEYOnVnOc1VYSHJZMUrvTB33VS8T4n9KiZKQ+oQQA8h2MZ4TzrecJnpkZ+1XpZJEDeh5SSOjqk9
HfXOPppQJzlq3LNw8T2rheVvZfzL6QjodLkfRbM1nAb+PjeBKftOWvppBoepZFm+0sI9W9L7680J
8GuJQwPGD86tmcSIpL9D7qUQP3ZVwvjEOcIiyRye9I4QHLbZItGZJVech0woY66+kB5uhqbtF7Aq
eON/lT4jQnXx28IdXRuXnSS10PV6MDTV6q6l/WP4nt2U6P7wWLMLJum9SYSBky18w5kSTAhXejK+
EUb/EgnA0ZTxoxqhpCzsGY321bb4Dip6jnFnf0kZPShTe+Ta6FuWulRzFLhSv0d5M3n6QLzGkmts
LZ33OnfgkLsnvSVvx8UIhQ2sSH5ahHFsjO7TnQS3TnPvluqFgTewyL2ntHjM6Z4k5bWVVEha1MMN
ybWoFljcOFoMvNt8QuCq4hlMKgAggWU71Tc5TSH1WvQHSDrQRlCD/bvpwpuKpm2tt9do4jN0bNQT
jnw+OsvUoLDEW3t8dWz0Q028DEg/CqJD3lWnkXaVZn6Oe2orV2i0gTtuFVsNSh9UzPu58LhjY+pq
aJ5ujYvmJsGyEGVkLMp1SNIxND3W3dTG7KVLLy85dXbla0XrXsmC0a7aTFF2aUyEuVojmCAb93ed
w13iJ/bc7qsyCuBzPylzzV28V+Xym8KdqkIaAfHy1bJ8n3nRy6XB1V2TyW8Y2aMgHUyaB4lONdxv
DeRI3OvIlsdBN96jmfx/YTyqMTw7sg8KL3xKG24HFsc5F/xp/BDCPSWROHnA6App4BKbvZOp5K7R
023a2E9qsdgVISnV7CiM4uDKkc3stJySmnJohbZcmcTLFn8pwRBYaXurwBB6i8PBMt3hotqbdC0B
L8PZT9GB04FANnzGbbwh9J0pcKhDezGh9UyVxQXO2awj4txBZ+3gpoddteN42RYmkuIY2aeQVRIv
w+g7jtNToX2rYmap0t8rqkc8NFNj/tI74xIPIWSU4TLKNzZcpKTG3azif4kpTm5ofg5dvuMWy50C
c3/3M4AnDmA8bRdTfsoxeRSgZzVqtW19IcgG6qgw8iDq6dmOi+p5Fvn7TCR9VGtGhlLupqp9tkbU
mzmUddKgmLE+awYYAzh829XDOI17xdhGmuB1SSDFwZMfLU4sZBsqWijkyrD3zj6XYNjqxlZQLDPU
XiBN+iJjIFnRm04NE7t1hI3hy+Pr7ojyxEvikOJ50TPozUb8YvLNtYzuIuiZ4RRBJb3radDUQeUB
RDn2VLQ4WQ7UmHuGuQ7G40Ot0VoS5tvajk44QS7SvR+j6kJXtC+y5tXW3GM50GGkOVxKa9TbCd6S
dlDCCEIdbDv0aQy0Ed6dfl8tXJHd5ZyK+KdfaDEturcJwwKp27vFMKhval/g8xC3jv4K2zpQW0ig
UKI6p9uoiR5I1jyS/XhcmvRfSI1WDR55mn8TtAtyqqBj02MUoSfB3cZtCJ662PQ9K9b8pzOo2cKB
baCKIBCSG7QegPnALuDbVbB8kx0cXHrGtcnZRVZ0jEeWDUBXqLz8cRPnq3QY9FMCVwMuC/SxcJMU
+dXSn1xKRV0A3vWgtg6/kxypmhUAX8v5VJhcJZzuEIl8b4jhJmxtKzl+c+Xu4/xDW4BtaxXvmxl3
kbmRrkXdz7SnFObQ2wWSkvO1dj7MIK1ht5CFcoF7JhfoBd8x1gMJ/qYW4XFZ0wCN1m9g2pxQGoG0
m4e4tBAa/wQtFhkziINygQOUl86y+K7lfZvm8BYbz92U7bX42ShHZCDlt4Z3Ayj/KJvyZ/SAU6Bu
UDhYfyXSPM3tvF+i6VRU42/hhl//K5WGesoNzW9Ha4/vh+ymRx0RQ06ONh/JlyJnL8HdMhzQHnVw
qNGaqi9hA4xvDpv1OrWx1eNnUC6SgqJUwvS2M7BPVyV0eKLdx+6htMv9YFPmMTCTS/BcynicsddV
jCZjFj9Ii7AgrqkOj6yH+XbS9IdchZ8hHbWNp98L+gOmLmYp2/dbcIYMzfLKJ0vVjbUi4O8ijSCP
zV4mUZjvENkMqsuiEr9RRkihz9dkJC01f1ne/mg6pKxUnWpNBU2LQTSiR0LwBIeEykmM7DtaVDWi
vZSN+ZOo9hEXu74u+ClZdAzpcZgeYHIdRxBaRMYF4V18Q9uE0kN82j7F9reWKpGE5i3TpEw8zs8J
dUsKgo4omvmubUjquPEmikC+zu4DD9ROVFR22V1A/9QWh/hLYwj0/whf+grUJ/UYoncXJp4kXp9r
nwydAunSP7N+58ttbuo5eRlYiNAbs09gTOikglJOuFmBGpEWvUJc91jJClhBfakdSkPhibjP7B6z
lIxuU66OUd5sMJBeokpu3aG7ZYi3We4EJQUTivVklybXiZm2JxtkazEj43IKmVJX+Z/OrKec3uJ2
jF6rnox6Nszn0cxArmhXUQ5bGi06cBppx5NBtoQ3vOY86x1zPDi+hyyF5eWl/ArzcSG4GsX2vh2W
D/CfdArFF8shkAHeVjnyMuK5T9GjjUo8hBzcoRfuxpWkOly9mHIEQghaKrequu81wMcG+Vp9dXRB
i5nb7jeLhkvqoSUozkEYJ9yAQzBwNMzmRE3j8sGS2nEBxXWnraRD2IUMRKD5EGbXFuGEvrIZR2lG
b2bxz6nVPjasYwiuJy1YoywEQeu1wsIC3hzeBkJm2ULcykjVwZO5L93lEs/abjSLW0O7i5eMSMl0
FAlwaSke7nARN9Iqz3lLf5tRXevpz1H5f6Sd15LcWJZlf6Wsngs20KJteh4cDrgKDy39BRbBIKG1
xtfPQk5PM+j0Jswq6y2TyboO4Ipzz9lnbUdU74ISMBGti6ZKprxDpGC8x416FXDxi5Cy5yJukhWu
xWW3S1PNTUEsj/E3Y6ANLRDdZFSfQxNcHNwpZH4UgrlhRMILusAHj3qQGWqPioLeTBGemiFwDau4
7jTpRtRpJDXfkDde91NHxifQCL8gO9GCNq77mpNvqh7CCNviMeRUIw+PMjQI2fAMNCB6V734KSW/
ESmr3bJBkzfzj1kYglebneaCIwoB2xO4qmDzlWNYnhce0ELpruyzq5HO/VGt2Qufq5HkNdJVPKoQ
2lPIoelUTDzblOeAncMBPYdAYoNtjaL3dlQ+5XC0U15Wq1Fc1GjemyugGv1nChUIgF2rLo1c2ej2
Uq9dleJ0BWh2oyTW9UDDs25qBDc682RQQZoaIskb1UnhzIGZ2YP03wy0WiNIRFhWYiPU72Mjc+si
dCoxfNGK4VksQA5qvAeM2bgKS6xN/77BLb0V76roTeupGlsvPonNUa8OeSTdF42mUgDRHzypoLtB
8t77CsaOMTXPMflxD3WKnAKvmBA9boIkzZ+hDpGh0cVXuQtvZRr2Vii6PmsrCMnyYm8eZ811onrb
FNIAAfnVVFdHddQtUH2ik+f9IZ2oq9FBtRKDJ67nVA3oI+YmbuoIPeviPlSVXaFCgyFdJRoiNHwm
d2I80vePeIccQqsWRyMR7k0Lr12UWSK4sTrxn0ZDOiiy58g6HdcjvrFCws6OH3rMv2PTGprsYI7J
VgfH7hVtSUUTZl2uzNXqyC1M2j1mEX/hJ/cGBfMhl48mxd6ueB8p8afVBCgAt8lqVuCSFlNHhxrO
NlCJAmXp2ETKUcHFHGTJY+7RKi+1OqCeOl71NKTkunSV81v9cXL1pAE9zU7gzVOZY6ysS8Rbg1sQ
gxTYSAvol3VJPQBzuU9YILqVPCVeS6RGqik1CD6Gwe3jcR3X7cYoJ7emJFKmKmsg3fbIRpAP7/1w
3PiT9NGKvG5xrGwxfdcC/0WTze+1PN55Ie2/VbwGSn0DIuia/tNDEAWPXuBDXxcQ9hYkOGjBz5vb
2iLp6H/6PrfKNnwxLJGDSrxXTDpHPP5T3zVMWr0Has14PmlJNdL+4JO/MI64IOysgtpm0N3VAPNK
P9mZFZDrSso+/DZ490ewdziarKZSwp86g10BgCHBwx5hX5jJ72B5PtShc2vZeurS8VBJaB6UEpq7
CBdcE95V4H+INYK3Ps+eQkM+0EkPDOE9BVSoE16A86CoZ23pHtvBAyG1Tf8dC1X1VNfjlE/NFqHM
XLNvxafWrx1Nka87E7Qj6uxaQPxM9Fb3+W3XpDfV3NnQxw9qWCJSG2whTDdDf0+tbgDsHSZulXDb
pH1QR9cPXVlIKnj+BhdB4OpI7A0cF9BgEOzkSXRTC9lz3aPplo0ZeV2GcPNyysTELaiablo9ukO4
Rc8IetpYF0GCFd2VBYAA6Ng9xpcHk6/l6dJnjX1ajc5Xa7yVHkCc7ihyh0rcbWltk0kK9++t0L2F
TfuBjeZ+VMuHKiCK7hoqt1KPRwCwNQkybW7guCF2BHiKdxikBNtBzcAkRb9WRoo57aCcoN7AxIiv
8rlABBPp3czR0AYFqcygJBXjzzNOleGrKIKAwQAgRN8PUdb65lsAqJM/o244l9+0uQt3Qv6FUBhb
H62hkyOvPyIdh97ZRU4lax9DFPNrrtBCXzxOSM55V+opMYJqbdJgik5Tfsql9GZs41PQiCTZkc2t
Enj6k4/8rIdl5VdvnmmBSfeqk1ZZlm3I2lpIGzQbYbdCXKuyYiSAITSkgfk5AEB/RfaLC5IPtAS7
LGtj4VMBeVHe+3XP0WxBA1Ss6KbN/SvLEg6NKXz2kIbWfjZ9ZDIg2Jaivlan3wUrf6g97fsICGSi
FD/48DZUNT0NrY7DXArdO9Uo5WkCzbRSCq851bhJa+lwpYz1qdAgk6MMb+0UcPZAfDcY6u2gF3eC
mfacNdDqaT3DtWfuERe6IKSrrwHPzk67TUJtboAoy30vKvj+Yc44pwmcIsy3kLMUat7RLDJBzgvx
CFB8ahn5OozhvSFZrxpulZl/D40FTnDW67sEvwyE8ughvcF4GVUBT8GKV1PdGUGfvHZtRbRcS/59
0fIJhjJ66s3mpcWoUe1q7Q1siLSFJvLdYxtNoe6hpczp3iUhPiHk11LpVsHdFvTmlaWB/Wut5hXa
ZkhEKme0TdQIubUNpM0tRIODIJCY0FM5RNMGRcusokc1Q+TTet24qbyG9a2jbxekllTolIJUbAh8
TJn5h4/gfaTmG7CkR6qV723RzXkIFUyjZr5nHsmQqf5RQErgubPgm0K5XhJJVxdsukxMfvncwpDV
4LNan9plXwpvDf0000B53sJLVgSLk1BgXbWagfKCgxKlHvopyujg7dmSXzKl5G5LrvQHXJ+I/GyN
fmo2ORp0nHPrUr0qI5bwKIzFqzVK43rSzAptakiZKyZj2XjqVSZZn4UFLVRpHwoBQ8VU5WIg06sk
eHWAZQi6kQmypzF2m8qi5cXvqgPpdRI9mXnwigZhDRqaCNRgl2mvHthShKEnvwKqLuaPbSZuJRnS
o043iU2+C46F9ZmF+mkwSnDMymxDlUQpBt8dDbD10ziW9y3dQTqt06u4rndAq2GcdtEB34yYW65K
EzM+qIV+pRQasMzywOI/TC3kaTTMlQqbeyivrWm8miyfQ1/FZTwRbjVhQFBebHTT53tFxzpoDqFK
b2wb5XsjjCCxJm6kdLs2a5FD1DtsGdeTT6uHpIZumiI5VsODhN8V/AAC8MAdhHjdxRxnKdgVG6LY
dWF5t9SvaFkyHvJ4cOk/pzeiw8atBfhWNMmrqInvbTJ9Y4dckRZwlJjfOzUQYVAx0cOAXEnq33TU
F2Ggk4nlSKsjVFm0uAF6amnGqlSya+bHgP5lK3HORB6Ia7iouV5dxSOlY6+zJzHbDLVqD7D+wG8c
alk+ZVP4ann+o0fElNBw6QnwJXVmJ2WdkLxe/eQH+Gto5mev0qYvVK88852IeQlpW9qDY0O16am3
gTzTuYKDNtzno5aqH6TZNmowoHEWwvswNF4VugakAlGFqNOqqRVPqTVHk+zpUrU3MWqRQoWzf6Jz
YJQ/MXacDnNepcNsnsh/1v9Q2DMSGQmXrjynQfYeSR1VJtQ0NKIAg38MMPwwLBQT1M9xTcsOemPe
eVOxxq9YXklR/JGlvJXMeyBS+PBy7QrOv6M12ESrKE64B6tl6oYNPdYDdIwpuKL7oFhNxfSSGVjp
IJQF5Op0pWzYU6L5jhlQuozqF704NmK1n+r2cYQeOSrWM9/9Ywir1yYNIeRw4x0LTFjB+QkZ93mL
qYk0FI0u9izTfIeEHZEClV2JXvrieywja4pAfbTbSquvtZYzKlR78mblpsYCs671Z1HKnFHrDnHJ
PpgY27ZlF5ECmQODyn5QmMQQyXWj6buWXWOMx9eUlj5ahG6aVHuvjfZJjYHDi/K3lHRRmqG3FKoj
DpQnfDofCiQ7ctN96zWPPUreI1i9Tb3xThT796LT35WhAI3UWE7FitINZP96RQW9gAoVjXSisqRn
Bzp8IgWZgETsMfIB+9HF6qEcpmtx0I6dYLxGLaZgqWHXY+FoAbdxfOgwqiT9SKNMRiNbTX23zZQt
2LC3xCvo3hwIqo0ouyqs+KXHQiOSK6eMo/sqhj1V00e2NocwtT0gaLYJdKFmBtkNWvhVl1D7res9
lBZuAcxCBGcbI56+Q+oCJNQQnQyBdy1KGPQI8RHSz8a3RIPA2aJ/cALaFmbWftJ7fBitnUGvGxcP
eZuxT36Py6DbNlb4asaFt8kjz3gWaiu3NbGiNUSq0dRP+W3jSVcGrBA1sCi/DSGPBvOl0ralku01
ddoNQ3uNMPdGs0CxqWSC8KEhG9I/SkP7JgL+Uplf7LAzzeSgmDh8eOldEmicmoOL66IzTcUTbUd3
sSW4uS6+tHHPpKqA5Ye+wAXP2DSl/xi3BtrvcoKeNL6PwUhP33iTSfSX5EykJtrjuOGWIVuUUSPT
arRbPgRYlfsmlu/IhxzHedkP2FCN6UFsxzv+7qkp2sehSJ2ABBAT4kUZs7XW6FeFAStOaFU7wdEB
KiwYYroFm1z/7CLrUczKB5D3NHmSTper9jrPCifjbhaOwnsLuXRV6vEbeeaSNifzpghi9htwH77e
vPdd9SQTLMM9uMaLieByCI8+DlTDnO+PtF0yHywiNQsP4/GKdmBVsFYlFfWgz24tHWV0GsF58Whm
XdEB8UPzClxnK92tc1pexyC/quWAaypQPhMX0xXIzAOd0+az0Hk4elXNsFFzFis3EhSqI46Ssse5
2BUiPQ4i7XXSi5rpKKf8b5o4nZIUrqI8gUfLpAdjCp2ijw5GPt7gLnhT6QpUNcSBCvc5C6VSh/pB
l+A84O58W4rqhxmLMpVWvDSzfG6TN3Z6Axg5hhGL5Cco6p1S0pJucAa3HUpTY74WENvNE+gtzoPb
wRyAS9NWZtJInNOTnM01AK8fH9MWYK2vb0wNWUMK0FLsuemmPbbOyGer2rzCCe9arkuqqR5CvPQv
Fy3aa8ndetsm0h60mKyYFryjnEd30VjHPBypWJo6Yof5zyp/um6hVReQUoK6e+xZ8UmXbwOhIEql
55qqhZ3l1mAXhnVTR8Nd2KLW9lSZMNPzEfUY4p1G828m0DlZRe9xWVzrifkGG2JPfLcPIkNZCejx
287fRFKxliltGciN0qh+VbkfwHHlahA+BcDv6GHCZJJK/IwrbxpOFi1GVJ1O3OyjG93HaUvjREop
CMu1o1qVHenhxkJKmof0YGoNDRww0RUzeaOx777L4PD4KFa9OV03NIjbDP+hxTCaA4+ORCIDyD0W
wVjNKejLgyNj8hkYSDym6EhjvOOBTNf0wDHL8arDw1Ej5x7Twkenxq40ycWX/U0BNJEz72mkb0aY
RkcxdRf57bYe2nfiNbfk/IzpIhxJ3WhmfTtkwaPYCATs4Qv3fLcIdE4PVOGlJV3FWbr3aGNXMnkv
COCEAUUY0uhMsP2CskD7RJEEihFbuRrfKF7kVmK9T8zhwZp7OxBEVkrnEo0DJAk2HP+UnOojJcUX
z1OBqPpz+QMgOS12kwY83Wif4esdaRO4ihts1LTctfhYYjI5oUxdMgXsTYsGABqAk+q9L0Xv/lwj
0MdrvBd2Qgydmb/XoTmyOO3Ekr4fNaNvj26IHlkmXeM6diX0zx8HHVs+jB3lnqNJKF2aTGFgEKsX
Ue7q8MDrfMJ6HNYIZOr9GFZHP+lcMlV2YqFWlnEBDqersnmWuUGV0uBYbcmcH64KNb7lWoOm2G9e
G0DniZej4PpumenDNEG/TJN8bUwG5EOKMFHxXPamQ7s5t77kLcMLk4gMWzncYUEKTx7XwpicvaC7
Qls/C75+Y1Fa61JzK1bZOgd8lBhYo8CViBT1ZpzPsY49zNDSawXVeA3Jlfs1QAC1oGJZ0X+lW1x5
uk0QiGBPTL5psWkKKqUx4K5OkL7VbPle4m2MSL4tOOaqMNr2SfkemM1HV4LOBUq6muV5nJ43ucRu
g1g/MqLdoAfYISeMIDjWlNwKqVXbilUfVcqs5F+2IV3JRmiJtg8xBJWnsok8FRYynyAH5MIAex/d
bVXTvJZzMzeSCr1R9RpY3akQFXZdCeVGC1YQYIyAMpRy6ZGzGcRgdKvkGIB5AvlaqDt39OLAtm5a
Ompq7g7Sp5nSEAL3EcO+NTnZZ1liGdOiZqB+VRMQwh4amAQ5WKslj3Lt34YS2ZuYREEd/tBoeV+F
KKnBbR5TDbk/hZwhrdFuqq6Kv31qCZtuNpXABGkcyHMHpkOQuY/oVlx1skfDAw0ocd89CwPrFGQd
LQL3kl8Sx04sIcjIUodwy+uT5w4MDEk96qDNs9gJj1Mo3MZYKFi+eZ9r/X00qg84WxK5V1sJuhi1
1YHG+pGfENeoD3IaAyH2K9RzyueMf9BLy00auVsbhnAPP/BqoBK7gkpTrX1hvJaNYK7k3eIVQ+EU
uw85uTYYjEilvq4oU0oyTtD9IIUPsYQNb4nUUtaehdFvnnP4LysJVXCpocRrDO9+QNHLo0B1w19Z
MMJsp2Veuk6z2k1FUWDvif5qwwKN2fgkq9RsayiWE1XtY4HyHfGNYNyMYfjDYqqbskWv6mjuA666
61jBxqqNfii9RGOXUl/RcQ68KaWiKIQVvZKTrcGYZ1tTb8lGYJDK18ujHVHmlWwChrSGd76oM7X+
qynVBu4VoWg3Pn+9nB7oxIQjwnXKrTVg3RNcpMr6KFDXdwGoUEGqHb/CIDUvh+7Bl0v5ZdCMyRbV
RL63wpTCZCkMqBOkh0waSd10Qf8i+eqtWo9UILz7OCyvFcyjNF9jNlBppwWhjXeW34cPqdS8jkN7
p/kzEdaLKQKZazNnV8bVpIMD0QUJvCI9clJT+0gFg3ep7NReQu1simSKZ7unFGhjFqVPKlbvMu0g
TE5foJToQz82xvEmLsGNYbaGBbEqj7uuaz03zabyvRg6/SkWs3hdStUnSM1NwEkAN2IMn7uyFG4n
czo1oemYunoapOjWgopfj9oTZBy8gtKg/FTgPHx6w4iWPzP76TZLGhqBqUqKLzE5cy5RfYMkTWqC
2sX2RdFWczYI4m6mDd/isiXOzhEvN1RSYsRfplaDOjSL9F4wegGtotn57W6MB9rBvEm/bUccPepI
oGHIwDaLIn4/sMVUUws3R+yfyzL2AfFYMTdQM04wrIQym2b7vMJMc1Vrmgf7Tm3UH32ZoMno9MbC
iayocBTOI9hjj3O24jsYSiQsRdgonhsoc4+CYVXtp26OUnXgIkoxp6MSVNrdVFjc1nFxDtdR72vj
u5H6hX5oChVf5rGpzGTDNM3ghgZceybFiPeiTNL82De5qO/p+jDZV9JEohJnelDpMmGENG5RflsL
jWK1jqQak8CNTQlvuyQnmw4FJPv0dDl/MPS2/sg1qf8WpGn7AglcJNck4CjZWyUgay2bHKr18mvU
07sS+Rb2OVnQuhLknSez9SJE6nq8N5qJDpNy8vJjK0FQWw3iIN9EM+YnrPC0NcJRdrwaQy65Q/9T
RGXrVHMA6Hc5layeSywIiTh5SdUh2fi9juA5Q1YThEmho5kpBrfUu+7aJN39rvcYbJO38LRDa04N
BRo49/TKik5GWZY1ACpXmWj2xPrvdVK0gHqf4WP3ggMX88Y69LJBLd6jY23ofBojZdg3XBArsnGC
zEeD4eOIOsMbWJXSJ8PGjsJJBIpIqt/VOxhgaSr03yHKUQ/1JTW9mZqBNvNYxPcBVZMPvxwnOHUH
bQphu1eYc2tjmD0ZMI3kjTmO6Bd0Q8eKJsZcQBp9JT4At5vtBI0OHjoUkrdobOXrSp9wQE799iTT
U4QCRUPV0ygxS3BqEED+SwyqVo+DoDjBM6KBiKwnNXkNQ5pmesOJinYs3pyteV63/lc0ZlkGmqx8
18unGs8WTweWS3V2ejc05QRR/kYmlApQPq5Nn0Ynrv3vQhUeChNjEUgu//zH//o///vb8B/+9/w2
T0Y/z/6RteltTkt//Z//lLV//qP4f/969/mf/9RV00LXJ1q6JKoYsUmWwp9/e78nMct/Lf2LXS3p
TaUeTrUjuaqdOoAxRDu+r1fROj/Gx+QBw6kNpAGn2ICRzneKY+zTNUmqjz//Ekle+CXqr79E9ZNQ
RME9nsxTfK86+ZP6aN6QBLfjdf/i2X9ztPm9fHluOiPKLFPa4aStJtfftptuS3utQziwZYNdeMvS
/BZ/e8v0lQO/NkTkvWdvGeSdVWDNOJyyqxRUPPjFNWSEg4HMeBW+pevQzZde59KQZ6+zLNRpSIZ8
/rBqtfIP0lawKRVC013jtrPGaGDplV4ekSklq/wP0PivrxShuKDUXVeehK1wo7nKNm7X0r1xrHdg
um8VYRUtjDg/wu9v9b8HVMRfBywDpS4htI2n1O8rgFBlsDUgAy6MIl1cIrKiaKpiyZKun00V9Dt+
QHp1niq90+2M18wNHdzOWAjRc7mTV+SIl9alNP/2355NwQxJR8KAdlX69dkA8FR9WWj9iU6lffsU
rGPb2LQ7RKqbhZWwNNK8Lr+sBDRylj8Ges/c9Lf90dxRArNBJm6XRvprlv/+TIquy4qksLeeTRDa
B1IpgzN+alsh3dME6SPSKetDJ3QRGhmT/Kzh96Tp0/ZUx/iGTFRJD1M8jHsRqsZVbiaADZEfPFP4
zbaygO617NEoxyRSXW+COKbkUk6PUtzPFCtcEUuZDppYAxRuCOptm6gGOTKkNlhj1Dt6YpB7CBG6
AhE3Bd0E3UPZrjhMIU4wRGbWTUxxDwLzYF7pg4mCAwr5UzRVWz+TiJmBPnezwkQRW8tNC7W9Msdo
vPF8b9p5CXxvYpfINUsvsqUGfIHQmN/0dEANBCQ8fALA+GMwrPauK7HtFLE1I8slyjtcoyvXkgf1
RjQhR7XRWK///NEvrhyFxWDKcLjp0f31m8N801Mfi5dTAKFlygPy3osz+OKy+TKG+esYcWVifA3k
/RRcSdiF2dFbvifBF6wNG2gaQeqB3PibubRa54Xx+yT7+Whnk6xuuOtThK9PSAmwuhei5AbFPCVr
0Bd0vkfDPlcs6wq5XvkccUN1EaIOu0YVsfD980u+8AJUUZEkXRNFmdZ+5dcXQNYW7+Qk7E4mkoo+
AvTLRkzO78+jSBe+5S/DzH/+Zf0ONDG2jaG1p2hHCaleicC4V8Sae+yo1vSXNzAk09XSbq///poZ
VdVF0TJ0BYHgr6MmbegHwij3p2jysGVHpZylr1kRbtRY/vee8OdYZzuUUaslBkVTfyJOXYvPqeOf
8g2CxrW2R2aMzH9lPP75pV7+dD9HPPt0JlqjAtfCnkolKMusJYX3PUsWjujLH+7nIGcfLpKBkBGZ
8eHU57jFQqcZVn9+jKURzk6uQNQrv2ODOU35Wx5/wL3/8///5bjm5xpXz05gUZOlrjK84tSbOmDV
6U6aHSVi74dGGqE1s61fi2+Kj91EFl+nNAAVXbItc/n1b/6Os9nYZ7T0B6JVMEPMDVSftYZgd4UA
15FhTNvJZrz/84gX3qyifHnwsylpYipnWKk3nEyIT51MOnVc/3mEy/HwlyHO5qDc6ME4oG7imSQX
sPkGksx+sKG9udZaXniexS95Nhk9I2W7zlhj7WjPA+KY8j3fwMKkNPGOjfu2XljV8sJGrZ5NzqYY
I7MXreFkzcvL1u/8H6FL6wON5hvVidYpKG80WnbwDPoB103frmx/MTRf+pDzPvdl98xo8q4wzBtO
UU0HlLxrpWL3Nz/k2WELi2cAuod2qHbI569pOaaH6I6ziQeKvnfZwrGz+CnNXx+JxsQYp3EWg5LY
dH+ptniE2tQWq7LdwBW2AVYCtL/681POx+ofjl317NgdzZzaaiD1p2TX7MK95SibYCsegqVodeF7
aWc7zlCUSjHRUHbq90hp0jX4NVu4R8OirSQbJ4wjpYWFR7twGCgKAHxFlXVJ0cSziarJgYFdilBA
tqruc/iPjSjRbYTV3L/xCr+MczYVJyG3FL1iwSc7f1tvmq22kZxqsxSGLz3O2XRspKjKeqJcgMvG
t162EKvmH5oiOn9+mqVhzmYhJh4qqBOGGbTvafougQJQyoU3din2+eXTnM06a6zx28MX4yTehfey
jf/DvG+0LqlkwGHrgG6xxVvn5QdTLGr/CsYi52EdNqXkhht9OIl+sImsZNsZ3ZF2laX9/+K9jCvn
/x/nfEfWjTaAXledgl21m/MTKJfXsD83xtIGdXFNfRlpfuIve2BTG7EKSrM4VetAxk/RaRgPq2Uo
e+gGH6s9+Il+ZSw94DwDftsyVAO2sSxaonweQhYDEbmYzcGDLWNsg+T8Od43W3xTQy4ldrXiZr22
1nilrGmrXjrw5IXR5z//8tBUmqVU1rThBCDJ2xTuXzdsKmzkR2TyMYtPuzTe2XFu6UbdwQ1n2uzD
rYdb0lO1HZAYrfBAoVZ3WDpf/4e18fP1ns0fuWzyaJAZEN+KYle4vhPb0p2pOAje6DgXNomDLYe2
sFlenEuaSFu8xN1SF89WZFWqOA8Ys2QBTUrTKJBU/p2N5ecIf2VOvnw4gUZQ3LqZrTNqMhomOxGe
024hsr24yDUVgzBJ03XLONskW8+XxE5nzw81Ms/NbDj7ahYvf94iL4d4X0Y52yPrmH54lJZzxiy+
hqB/Q+d2/Sa/ItVys3a9NAfnd//bgvsy3Nm36XHZYplz61c3za78rwNG3JoLH0iaX84fxjHPzuha
1rp8nLg9Yb/kxuYaG/atvs6veqAPzuA0drSXXWCQJOtXC2904buZZxcBbdQUmlp4o8U3civrwM5u
vPW0CcRVeEXWwW2OcFcWcw4X1/bPF2ue7SVmUypBrzBb4Ebo+8KN1s12vAmeUQU72fFvfkbzbCcp
xS7A6I5QS9zPoVa4ATTsFotxwv8wO4FvqGSuiX7md/1loUVxVmH5wAbSvfYOTNYtEIvb4llexy6t
bP/WIaT9HO0s+okFnWZB+iOZNJgUd8JeWIWH0vZ2yQtqlhpHoI6NcmmXvLwkfo56ts4xkkuCJuaQ
jXYKGWssBlxhU23a7cK8vLwt/hznbKUbBpJ/cR6nWLeO4mbrchOXq9imB3C+2NwJa+vzbw55ttrz
lJyeEjBk7WQ7pPrbOWntXyFSWBXzib5bSgldXHtQZ9n1DVMWz9deaalmaOkyB46IYrIvagBkGh3y
nlK1S3eciyvuy1hnK85rYc5HcjucqP6uozcUNxtE6I6wGY7ZZqnOIM1z77cN7ctoZyvOR2kueW0+
njolzF910YxfvbqK91KC5waMMh3sD0nEsfMeBAT/TlNCW1DTAqlLbUAJhi3o6nPXeg3B4NlSOv+4
8LEvXqa//MLzwz4jLJ1/w7wnPNabYA1HyoUTd6SivfTu56f909s42xcGuPGBBuri5L9Xu/KOwGlT
OaKL26xb2fMVfuHZLgbCX57tbGegnyVIdFCHp6jaRWN0n6JPmjwzt8t62uGfcEdt/TDlMdIOZ2Ho
y9PMpAxDKkukqPXrFugPaToIXvBXEW2v2pkrXGN2vmt3ZB3t8rAw2sVNQv/v0c7vtpZS6OlYTPNo
wFkfa7h/CJ5slZstIJQnTzgs5z8uh4lfBj07MZEktIXkEbDh0oSbwF51wjvr3uxQ9dm0ZYlrHTSu
vTSJLu4VBmEauXbLkMyzOaRrZZl4CuljxZBXMSlQ2OwYoqwW3ujF7/dlmLOpE6alZNUatS1k9Tb+
JCQLgnXBxZpD7GbpXL6ceDFMhWZAQ9E07WybQD9ZGWIbDyfppnxGxErIDYgCv+JVsK1sdJ9LK+Ni
oPVlwLNVn7R5YgDc6k9QGrMN3lfXKHyR9KwLdzh4bnz0sRDIHPOAunBp7PlhftsFvox99gVxmdFo
UDJIT7rqhmlj46L2wSm97pz6M3WXLqkX18aX4c6+JBp6LDQx2jqJ+bhDE3L003izMFuWxjgLBtom
DICM80i1g+eDH4LbWPXHwIVk5Uyw+dYSbLPlOGvpTZ7FBmoAJU5Dx8j1G1/Uz+Sb78yleixvNyGs
addb2NUurT1SWeg+OKhl4zyfleFmGKjN2JyqQSLQyjGwfzLl94WXeWnpfR3l7IP5ErtKKnftCfMI
G03hurYDtzrEO92tjks5rYux6tfRzj5dhiAolpKQgg13XeMAtSBaoUVf1zuCOVq4b/+dp0PLoVoQ
NLBUn7/pl9h4SDq5qlOvYao0V3Q9uN5a/5Q2c3I+OUpvC6PN7+p8ralfRjtb5/VQaZqq6vNos333
M8lwB3ciy1ojSQ/e8alGnQMVtJzW0ufC2Be/45exz9a5GI8TdO/5SffJTnaUQ/Yy2PNpn5KV+be2
0K9PejZrEqPputBKm1P83DwGdrkZtoCvGA3iqr18lbo8b7483dm8KQtD9E2QAyRDneZR2aZHxMD5
LIC4p4L0tLSLXTwivj7f2VoHLopYE6nWST1qr4WbPQTueDPt5zqVerBuF9/npS3t63hnAYzcirGs
hEpzEjcjV1PVhpBMhtR7zJ6Drfnh3yxdAi5NVcM0ZAl2uSj9dmlMfAkjKVpcT0nSc8EPi9l25KmP
CjzIul5YOOAvbWVfRzubLgSG5OONkohJqq9n2W5QGXSetAs75tJDnc2SpgTA18u8xUQyUL97M9BS
8vaKDGKikI30ZmHNXYp4vz7W+SwplVxNg2le78XO/O69DffaPnMq3V7M1VyYIIiLkBihAuFAUM42
MmSguqjHiBTmmLOgHQjZIjESWmo4x+swszWAOBtt/ecnlC/sKlQ6JMMkU6hpCA9/3T8DcajCxAy6
k37UN+EW0JrL/fsAECC2NaddYxCxEt05D9ZuxTUkrvXST7i09P9KPZumoRvcWM82NinBrpMcn0w2
zN/itpW45hop8s30jL0vwuuXPz/yPEfO9vBfhjubqlBQjdiPqvrkN/dtQn+cctfPylTYpyh37T8P
dmFd/DLY2YQNcC3rjYJoSYClWBcfWg1Pt0wXVt+lu8Mvw5zNU0mSp6zKQuUEJqjYQdM4+kfrXtr0
r/0aOtldf1hKEy092Nl+5ke6Jqjzg4USEqnIv0FZf61hr/Q3H806y2H6egJ31GJn6dz4elpna4DB
GIQzQ8odbKMP43ZRJHpxKVIL+a8JaZ2tCWiCujCkYkcMI7ktMgZ6B5PjXPXBlHg9Yv5B38TCRFn6
hNa8UL8EMmaH8cagox5q1ogbsaRwglflA+yZne+ixu3uSSBs/tbkPJccV40o0FvFSkizw2S9TdKR
po8/D3HpnP06M635XX95rFwrNHk0oW7TkrCT35VteJfaYI8pCyrDSjwsPZM0T7w/LG/rbDeZOtND
u8eAmBH9UGs33k5b7R4Tjl1N/KIqK3XVObieAZNyIYgtHvTzPv2n8c+2lwHUCeLGaR4frLYTOlLh
QFSy2V1sBFLwRj8WXvGFQ/GXV3y2x6ht3pdmoarzBTB14MbU77odOhDa4FivovfqGuH6j2UZ6dKb
Ptt0pmIIZL3W2/cKhSEpikGGGYdjRrcWinramo3u79oyAeEdxjQjocE08v9L2nUtR44ryy9iBB1o
XunayI2kkel5YXAcvff8+pvQxl2x0TyNOXM2YvdFsSoBLBQKVVmZB87a6am4tttMGILkQiFWeTV8
EwFbxShKXO8h0lLvRkJAgS912pM4lnjym6n0VCP9dGOAU19lsE3ZlVQCpHf975E3EobVtwAJ9rm7
Q3kN9F1C3X54HzSwbsTZAobAXjBxjVJgZ4nvwg6qLP7NECAw35Wc0tVmWNZlxdQ0AzLnBrMfpSrX
4NRU+28N+JZFgD+qZx+P5+urlGgAvNj1TytsTF7kqViGFnA29U4+QgDxGYIm9yANckduD4uzIDYW
q+GMQdU0G8AMXlsDyL8S+WsLl7q+oo2cQMdmAUCpyZKsszBcZek1cLYIU2AUoDXwb9XiN1QPwO9b
u8Owv25r43YxQFmAypShGcCUM4meP7QiAFdh8a3t0JKTEg3cARhj+3rdykWp3JQB75ZNRcSSNJPo
TByc66wd/CnLg9pVTKvMn0W33YHQ21ZAXxgUv0HbChrCnxW3k3ORz7GWmQgIGRBpxu2pniYv+YLB
scwB+8v3Oraap7rAiCYXCMIGQNYgEwBzYhJNEoo8aOcM84KYw6+CRDmZMu9NdTGB8GEJhRqFKBKK
i2yqinSuXUDGpZ0w7A/aqh04yQBq9DB2L3/VUB0mQReiAMi7VNhDwJpldhRMpgS8d6F2Ag2DMtxH
9a73v1/3F9YrWRPsHvYgaiCVnwc5yI7y4XnIdtcNXCQ4rAXmughr4F8xnE5OYE7fLR7x6CBMbLce
iITwsOhveF+LvZ9Yg0wsrER/nkCNRk6D1x0oanP0VO8PyoZszGfssNFwDkOQrk+JdhKPzdfc9TG3
AcLAE79Hun2yPt2PDYZCEqt4pgDEpd4NKl6kELP0TBuiwcpRdP5gZWwuQ1cGaDnmkhES1YtGYgQ5
A6gZS1kg7upX4kFX1wVzNy1zATH5B0WnLT9f25PPb085iwUVHPOQhCosTLb++GgTRJaKHYWuF1Q3
0ewpbJ6fXOSo7DKZiAwNpSgzUzELwFT8ON0aoP9B4bf3wBkJ+qsfghNxuoRbnrleJ5MUx1WM4Zkq
wXfEixcDOOiDqB4f2XtxT7MLY+6Axo+qWSgrcqJ2hgcKPFIBqxJvs2PLSTy4m8jEKLGRwO04pQjC
R/MBZMMOPd7DsXpV7MT9g+Yne2Wza2MCFgZ4G1At4qNFh/IeBA679Aaj3XbiCVijOduGBVUcEDoI
fJQJz02ZSDYl8iT7NdwUgx6ZhUCGEU3/Jz316ZfQLh2Qsz5w34dbl9zaZ5hoBqZbWUz6kRodXf9V
XWwwItPqurRL7mlZdn6WQNzOvXsuBuCYjWbDWyYPNRl9gToR8cgexLA2wQBcw08cOOGGDW96pZaS
MmNfiQUFKGCGwqN66CxzJzpo8+54ufK2y+LmNJGIAcf2AZ9avU0VTLxn/gAXCl8j36J9QryanBiK
8Q6xtRvhwO0Tbq5wZZHxHG1YSKEkGTmhf2DY/u/WLndQ+nlRHuPOlZ15PyiczFaiv3Kdq9PPR2RV
R76JQT+ZXWRSjyD5x+TOabTTQD3qXr0zoCdogS3DB6mn7XvyO7jI7YqSJUKny+Fc+1vndG2fWfKo
y3ioSCQP+sgGvTz0zG4FCwRRjmDn7yCblX+A6glPIZsfI7bO6do0c2R6rQ8lKMIgp0HrHJ1uqx2I
RQwO0HIzsVmZ+XgTrtxo7roiN402DyBwdQsWMTqxTZvbEBSAIgcaUb5vK18420qvwiuf9WOoY2VU
hgypORSgEU9uu1uUGY407MGTPy5mbvDZ8tv1EpmL2UR9ERxI2MnuvX/1XzOAdKEb5pa5nVhQGHe4
V/JWOgoCYwz7AuevEzbRFnwfylQtUSHWjFgQ34xQvkhc8efy2DvmsX2GBDfY/WKes7IP238Oy6dZ
5hILUykyQe2l4nwaO1ps9E/zA2ioUOHkvlo2w896jcwNBu3KUi1IgxsTxjBeY8dHH68ItKAA7Bv3
vI+4fRo+18YcRN8Xe02r4jyIkluxepLkEwR/r3sl76sxB66bMCarNFgREd/q6S2MT9d/P/3/L53+
3yVcXEVtOhnQGaF50z+zLf8MZnBnW7YP16cdpgAM9g09SUctDyBIjbw383TQ0Z4aF5PKO/20cFa1
maatHIEt/ZYKGP3nBOZo6Ve8K3+Ftwse58XRPNX76zu4+YRY22JyXSkKO73TEKxoeRKiG27kGLf/
PIx8l9ck2CxCrK1Rh1lHKWUc9Bxy2HiwiIAw2d0Byjd3aEH2HtTGrQbwY4R+LpKD44dsDRid8tgQ
C6EMlB66xirEj/2X/3EfmUgBpj3DH1Nca4MXfVHdaQ9Kzd3sgJf5by8yTSao5oALH0iR821UKrWr
MzA1naLwXobkTBU9Irf/m0xBo5QRoiYZ0kXtUCg1oc1NVUamAD5LrMqmHWrjILx233+AKdDSZOAb
Uid+5tU3Nq9QaLeg56JijkdnGSvEJlUrAlguckwJTX9nOfQvYHx1Rq8KqEQ92oC8K2YrHK5MspwV
UQyi40Gq8egz9pgysAbA4+MfHC/ZujfXRphAIrZ5M0AJBkac9L61ugfgqNFzcEGNcKhTvGV5QX7z
fK8tMjd1pAnhuGS9fNKh7uT6ux4Q1OomQl3sSLEp5MBZIW8bmXhCxqzpirCTcGNCes+GFhccpAIK
p3FHp7P1HkRO7h+g1Hk7y0SWWBLLUgCT8wlJFwSz6AsMtc0iqO7RhLDCZ27qvhVTgH0ViUYLIhi2
Pz+DtaiM6aLCX9LR0b7FT+MO8h0nqdrV73S6ADRp43eej/6Hc/FplLmzpWxsxc7QxdOMwReUQ0D9
vB+h1/Jj+A31ApR8dFziNueTbm/tp1F6C6+CtlBCATQBAyluP4yDES8+Nm86GNTtLFAwRQFqdvn+
ukm6DPZeB3sMqGpUpHsqS+wyaGQ0haIUTwAW11IO7s67Xn3pBMPJM5DTEfe6uf9wSD7tMcG7gMzZ
AiVUEeFmdKVb1LUgQXZPKZUgCfLMYwD6yMUvlkckUwZ9jIEEhZ6h1YZq4EKPhwrLU3cgTH1cbton
jADcSfvxGyAeqODNqIAOj2DIa16KbyDj/5tLn3YDKKxERMeB8d14UZRCHHFY2mPv0pHW8IW4nYvr
Ct/z70IQuJXQIBJV/MssVy9wvcQNTgqkOx0agdKXdsTAkbDLvbr7uzwab9x/7TFfU6vAZFfJ4Ddo
YA3FOxCYCdCz2Jk7yujU/TIqPuB3MxpAXUJVZXxYUWXCXiqWoqkuHTz2MDnZVxMwX2t5gnaYPR+A
vedDmjePiE4gUgjdL9RimUOpp1Ha+yqyd4ri9Hc0FEAnQqG+65p4+oFftfwaYqQ8e5lGXmawvdp/
jbOTflUiL6Vm0ucfEtTipKASDIrTff5eHgpXAwsy9x6jy2GPjC6JaI+ZuM2Q9ZwfmVLwtRjFS5rp
NwcQWGGwQcXELXccaCvTX9lhXxSVXJVpGtLU2+tugZsB0ULjmjsobzl8iD9nUWx9S4iGjmSjoiAO
NGhI5Lv4QGeceNjGrYrLek1MCqBWPeghpzEP5LROLDJ3kEiBFGiEgXwjP451wUPJbbnH2iBzGIx6
mo1B6+lzSVLseHF7cJ3jRtZd7WGMn9pD7oWeySu7bF1Ta6v0r1pFVTmb5CkKdbjIY3drepDQceaf
+iMFrMUPUPn7ef3S2FwktBHBmEULVmxFApMvaZWDDfYkQlwy748ZEL/XLWy+AwF/+9cEE8hATkj8
uB3oMZMxmwyctlPc0JlCCBFxrsCtcLI2xdwIw1KGGDfES11CP7YM/X2Vg2KkAeMedHnyRrLjvjhe
X972BoI5QUdHGlMZjJcoExheUxBNBio0j8EybTf563ULm/e6jlGW/zfBuIReJAtEG0YFyWgDcb7F
ovVVld49izsVf8CdwlsTc9VFg1mGxYAnUw9JuHl+I13JcwqeCcYpklhINLUw5ZMxWSDVQfP+UHj5
rtgv4NUMZI++OHkRhP7ZF9F3tY+Md1SS6oMOYJJPGia7M2gHJuHXise6xP1a1EdXB5iAfVVo9EhB
uX90BUtx8OI7qA7KbY7ApyPbChcGcNCSKekog7NPTAImaV8bRvGkPfq71hoiCF1hpsvfR/fg1QdU
6jRVf/PtMICJsQS0UA2DzWv9GDIGoLYX8aIenAWDF+DxFu51zEeGkJfDREnCJX/ccpe1ScZdZi2a
eiIhMQnlB3l4bDJuQ4H+BtY51hYY50hBHqxGVQELoDGP7tsKRMDhZGXKCE3lV703byaxgfCzASaJ
wWoKsIvXkO9OnMT8AklkTlTZrKKiUof5GUnEFA2Lm55UOJE/fewxtCOQFkUinoKxraFJbb5Goc3N
pre3+NMi/fnKb1V1MrJCxxb3NkjKXSRiUHsEkmGxZ2fagSmDOz1weaPrErjrREPHEwlTrUwZITUa
c8ohwRJI7bGQO4iSHrL+dzu8g83L5sTQy3NybovJHmITOhMYCUw/cj0JDF5Qn7g3wRQoo0NNTrxa
62VORM0pREZvU6NspeebCZL1QmsLNQ0GszAsAOTH2zbWmsEdFogpjGFkQM9bTyVLTg31WzqOKedx
dBnr8Acg0zSJivl60Mic/wFDM/d1JchpMI7lScp+92K/JyOPhPHSZ86tMLEu86W5yTF+HIRNCFG4
slVe6qECpx3n623b0SlgQ/uIc+erGcmUQ4rFXE7de/JVtsObGUQ1b7Gd5Y6E+fa+grCdJT5dt8oz
yriMH2IisCoj8STNN4kSRPzx0e2P9LksJncox4wYchSLJwi1OM0BSuvAlBmnFNN5s4eZzsc/eHFt
HgTp0yZzzAt1yeWqpVuJR4+EYYykAX6uxf1EbEp4Uto8fqsLvg4TQQyzGP9+PSadqEoBGobg0j/J
gEsrsSW7AD1OewNSTlCYAb5AwTdESg+tY2vmoTp5e8zcHHWUlHk8wbhR62CcR7pUGbaAPO26s2xg
6M4XyRw4fRlHDAthX/07CKD4FgTPHPRXmtyCdCjaHu2zLFrot3GLzJfNvXPDzBkcy7ns1RpuKja/
xDyyqvpBNx5bFA+jSHXBi5WXtb1g/nmQdY+zaN4RYcKcXsgV6Oew6NYtA8lRwPezM5/mUwtcev0Q
m576Vn+/bvPynsZyZQjr0h6qJrNP6L6pIMiVIeFR/fwh74rIGn3wayt1ABGSx+u2Nm7hM2PsO3oC
e1YtG7gTgfmEQjJoLmqUKuefGFwnNrjguC2DTW8FVRWqWai0aITxItDcFWkzlNJpMVSI32g2ZAhu
JJmDatrew08rjMsYYMzS0wIUw0LqlT30oX82pVtAg+r69m16B6zQ3BTaDxe1ZdIKkOFNpFOBkccQ
gsejzrGwUUnGB8IAIgHWQlYvUtFYgdZtWOF042l0MAjCJ8Vf0PNGAnDyeFDY5BUCt1f1aZIJKEOi
zCDrwKqgzHWbNbE75d3uLzaOoG9Ekz8Jc47n1x3xoT0wGwJKf7p+INDHlTqDY4I60nm6i41bmWAu
N2jwagSpiHiCZMNrrxR4dRUC5J8TUNKCor8xhcP1NW1+KqRCGAWkpVrCVmvTRTIycEcqtJ75ODkT
qIWq72B0bSxMOFDuzWd14bnH1nFa22QcHRR3SUOqJAuqbifvioMOKBSASSZkOy1yB0Y4AGdNR+fU
cHhWmagINQwiDIaRBhjNcBVkQ8UEVWC/c/+3HWXZcUMBwj6thv4p9CaOPnFCaKUCf9Sgq//PbCVk
USNgBzlX3dYBWG0qy6sXDkKG2dEUhfB2/mLW8k0T8sgJN01oEgHPjwawP0uPpppVKEU0e4382Rp1
dL40DlZ1KwRqKwuMZ2SZGGKOAN+ogZ728kNErrUApuZd/0T0S7OnDDV8UULDQNN1luKKIJwvWYJX
hy/UtkwMjAzJzjJmIHMvDn13B90aqxaD60a3l4a5VxFT0hD3Y7JKeQRlOIYk0kDEpa/VsSNAdETA
PGOjChwXlLeySczk/GuLfsjVo9GX2lEpZiH9wF3Qzrrp2xiy1ZVDk9gD+gYfWhB2dAcZL3T2Yoxy
WZ3k5W/x2/VFb5RddEkD04uBNgweXOxjUluMlPgRmT/y2gjTC1AyJe5kI43e9TdccMslOh62RDqK
JGlofynMGe+NMBuGrJo/qjzpPj6Gu9mTHf7k39bXXBliD3nfi0k8GzA0V/cQsLSzFGw95TvEazi+
upnBri0xtw5GQ3wV6pLI3tz2VXJSdzRugRcHQIh2gvsWAFIbCSwXr7q9QlNBy0lBDYu97eqlwxVf
qDPKScKz8AP6ZxgvjFV8PSh8Aao+PhSP2Qsvim0vF0kk4KMgz8c/564LwFBDIOuIJ7q3lNbk1PId
wPj7fAcFV7tHuz28AXnn3/TY4DngOwU5Ef5DPu7J1ZGRx8wcRr+iRwZvWRexwC72Y+nRQVzVE/eD
sOc13LfC6dokvbBWJock6RupgslJ6qHH7rcJemxx5HNL/VvhAEyj+IymoqoX1UjwcSZaXcvUhXIQ
TpKbxItfKC6kcFXoMnPRLltPS5kWOTC5hL63webLChQvSpNuZufMujOBrrl4hhio6bZO/CU/VXbz
KwM3UmHznl0bWwpUD5RT0HpGaqsxhyVNs04pwxo3VKw85rO4b8yZk6JtmZAUdJo1DT0NnZ2oM0aM
30iQqwqKUvZGSd/NGY/geCNTkdcmmPCdxopRFUQOg6EXDkW0eEsseWkkP3KC84ZfnNlhHDCS0Ysh
ixAGxgslmEFxMSos5CkaSBigWXFXvPA6QRtBBRbRUpYpTFxiv0+RArxTTn4S+GbuNUPhLV1m+WCC
8F85a9v+TJ+WmEyaxN0SRniHBvMjHtrRT/pGNJ9iu39XZgtYhJt5z3O+rctORk6hSVTdAW1kJnYl
OqkVXdL703hcPAqTTjHXo+8U4M0FLoX91iv4zBqTK3WRKZV1F0ZB814Hqg2FujfNAdESHnVQeuI3
lLkG2cs1KsWxA+oDIXJ2oe/X7hIMu1kxVDhhsjesLuTiiDdDiaTR84ZHiiRd4Dv6Idd0c4wD1Kqe
VWgj7oVReq4Lw8tDslNkcGr2kD6NkxLDKa0EYVQfsmqqeUJ4eB46c6dmo6f02S7WeYDTTRdb/WnU
2VfxO620pp8WogRCjmJy9zCpXHKIzUiwMsF4lK4lUZRD8BJbLnnAbGPg3jEGYBU7l47458/NL2Xg
bjrPKuNZAnJVP8q6KEjzfZk/6a1XLt8555NGYiYHl9FAkU0VVQjMw7DOBK3EZBYbGZiL6mvzAAk/
Oz5Mr+rN32DR0a/5NMWWi0ZVGTNp0cJAETyzfYuFyGoGYl9f0JYzrI0wNw9kIdVklLGeGboVmfwV
MrPXDWx9FF1B3YFOSIJlmwnWUtYKXd43UZCAQKODsi3YmNzJ57W46Le9+C4rM4xTZ/hSDUbu46CX
jl2e25EAiqzx1OffQvUHICWcbduMmTrlpMOrCFUV9jpVpNxMJMPsT2j02bNxiifRrrTJQnR1ZD1o
xtlps2/D8KgOxzF7v76nmyFtbZ25aZtY6Cj8qcfzpPgAlKJN2+wH9NbQyqNAYO4LZfszfq6X+Yyp
oJbIYPAZAV+B8mLs+l8or5t6aEH8p94UeBVxx3c2fXO1x8w3hXB4Oqqx35+gDIvOsL4ve0d5osy5
GMqHDItj3E+ckSH6Ky/cCMM00JbEHBiqwuexsQ6XYSDyAG8VMkvE3dDrB6l5nfiQhW1LOgoqePOB
1IkJJAmk5KfEH6OAAIJc3oPy+Ka9G95mtDHs5bfiNvYsWgYfRrq5qeRfuyxMPh3USW78JQqmQXEI
BuqgQH7dO3kWmJCiK+GYhLEWBUDkQzBSig+ZpgycYtzmeV8tg8mTzHmJQiKIUZBnb0T4qpMFs08v
gugIM0Qj46/XlyRvrgmyo4aJd5Z+IUFnEJkkiwZz2uP4SuUtFmu4pbBxE901yAEVyJjMXf0TMrMP
tASY7aIdfzRy02dWfwVzwfV+iVRNjMKAdMl9lWK6rP81mgNKdfFfxbeVKcY9B6WABGFSD3hGj2Ci
be0clEBor9UHbQ+BNh5ynLO/bF0i1gVgm2WsrPNR2PddpA/u9U/Is8B45WJ0SZgIsDBImM0dU2ua
eDCkzRj5uWcq45N1rBZGSWAiVx8jclcm0EeoIt6X2fB8wOswo0qgzQqoNLMQiBROQFOlClxROmBk
4qnyhn21l3bKPZSanjrqjnj4k9Hiofs21ndmmVnfMPV1kpXTcBqip0IHfLHEkyQ2OSebZ4UJwYIA
PopewN0GwXrPHGeLAJ6zGBEnSm2aUU3opKK4gDyL2cZ+TGopSjX/mzjEbtupVhJB2ZbwYJ90T5gL
RUEzSTchGmNcYnQbPZP1rpt7VNUpW/Wy9/cDcmBoS0AejFeFoofyijE2Y1wi2fBDlfjQBwj3BdxC
2aHYduTRh21u3eeaWIhuAg69TB2wdcNgWi2Ed7r4ZyLxSO02Dux659iBPyB0jbLV5f6U57/bsbGG
hDNQsZXDwQJYoGSD0OYAXefqIVTrQheTDN9m8PJ7eor8Pa0QylYEBkfum4i+eS4/zqc1GtxX1qAI
L+ppTD3hDrqQmGTN8NZOnocb3Y0Pyf1y/Di1p/TtetzbyhXxDDU01AcJFUZiHd0v/bYwug5VNNFe
UIgt7eaNgkKoqglmunihfOOSUuDvgA+aKsBm7Mt3ik1hHioB69RRrp/x4aTSFvXYIWnrXl/b1pai
oYOeCOZF8CCjP19tqWT49ahny3AKod5giv29KoMRQUv3aQwIfsEzt7UyBYUSA60BlOpYdDNeSEIo
m/B7tVSdqf8lCb1lYtBvajktvw2QM7J7rEdCnibLaG+eL0zXu9ogjdEBBB/uZegpC3Z6EG+LR/4Q
wdYxgy3Ma6FujfEX5hBEZTf4uFPCoKjx+Ou8uNQ4X2nznK1NMJ5vQve6a+deCZJDD3LDf9hHRM88
1g/8c7blE1BZwzsLcp4qcOLnWweYWj2CzNX/ZhaJM0aHXAWbS/+YqMV+IryzRTeHPdOUOx9stOhh
GiJjrND9rilUFFXVXRrboW5VFaZBxQPEe97L0/ycOmlhmV94cX7brGHi6lIMRWLfDkROob43kuEE
AjVrVpLHVk2daQl5AXIr1VDIv3bYt8Jc6ksxghUdhUHlRxn0gfyiv1FuymofHrIA19h+uDND+w9U
mejOXe7sp2kmaiWibGRhi+gPqZt33aOSTBlg/otNUCQcb7gjmlvHgBZ08JpH2DLYtpEYEvSI06L9
6MBRFDJkiacbqhAgeh/tBj711ta5UEVdFxFNIJt3gVhVMyU026RrscY+qIBXR93V6QJK4MQ/F1xr
TPY2R3iV9WnVIaOnNbnUHfbFXoOyGh08yTmYoI2hdhQgVmtjTsaYlHMWVkOLCAZOLEu6WYAGRKl1
T/Xa24N0J990L1rChRNsAUNUwI6JRgelARNkHi5xWwlhmiT0ulOPQM6VYE97pIOvvednkNitJjfl
6uVtHEjcBxrG+IAcAp6M8daqxqtgEvMlEBrZdGO5SF3J9wcnayfTvn7nbX7HtS3mO0KzQ8/rEZ6a
3SZf/ukVZ1B5IUcCbknt6X+0xnxHY87EedZgjVIhiOgvJk7z1kJ2Cj1c/pjixik820f689WFDqVU
XaoTSfs2ZoPbiwgwmrjnrGgjqJ3ZoN9yZSNuBBBpi017Uh56FwynJ4hw7uIX6UkZnOlIT3uxMysr
BBvOEw/Lw1sfcxNmZJJzNYWfZHFvqeqTNnLqV5vnDpkQSC1lEKviYjpfXRXNgi70swZ5Dlqh1myA
hZa96mimpXyTMN4+7+Pv5iH/ztnVrZXpJka+gF/A4Dd77RodplmTWDdBB00gGoYzD8U+XIPOP3zQ
f8CDR/2cuSFQiAFeAhgNjI6wpbo8zNHYGXwNj53xNyVl113xYXSEI83feczzG1nFmTHGMfMWxTp1
aWAszu0JHA89Ho7Q/hxR7kk51+7GVp7ZYhy0nMKxavpO+7akParlj3r86/rH2ohWZwYYLyTCiNEV
yDd908XXIfdi4YfEJbK8tIFnNapiGFZXiHnxdRYJigq6kS0YWbDSe1xvXyKMw0bPpj0RqwOtagA2
yzf96/WVXWboeNBLiP/UDy8b+G0cKXk8N1Igkd9SBFWAtrbK+Zc6+NZ1Q5ff6NwQDTKrICJGSgu5
Jl0MWv95Gm/nhfcC2No/omEPdUilgFeS/nxlQPCHpB30TEKVp1xs/wha2q/JjBZ3ewuCHQAczS/t
vnSvr2rjrYhlrawyniEQQ/VnkCCBpcvYVacM7w40SmOrPMhW/Ww6vFbkZSzG6w3tUWSyOlEVNpGN
294EOTYwa1I+3/skGS0pyQ+QurXjzLyBvpgrl7y5vY0L9Mwom9WKVTnLMWbTA/1ZPY678CgfMIKL
zknqZNxB/y2P1BRgoNFO2OgDl1pUSDH4vQM5Ozb5+9C3FtGeFTRprn+6LX9Z22G+XNOQpsvB2BBU
5Icc/xST1o4HHgP09uf6XAzz3tbSosqHAdeXIqsvWVJlmFwr7KICG66G6YDaFO5qjTf8tHXUAAo0
TZG2SXC3nZ+EVBHkuK4LMQCn8J0p527aa971zdv0e5NmBRgshiQkC/yZ575EO16bg+md8mQqKKL6
tgxW5t+dC76L/ZDcdFzCAHoVn19gaCJjXA14I8Wgr9XzhU2CAjm0sJ4D+RGZ6i2oQF3ipreiJ7k0
JeeO5PHs0Qt1FVLaUWx8tYc97aUF6Q1EpL1mLx7iAwpBDl81ZcMjMSoGPWKQF2pggGC+Wz8Uoaou
MNeOL8XyYyHvScmDZF9ey9hCDP2B7YmyN7Io8E5TljBWxibou94Oxd4WACvo/HeMPBCTFxwvE45z
Y0zMH/V48IEgboLlh3aU3XrX7BEaB1cEE53xxK0Xbn6u1dqYh0zejJGazqUClvzRVZzMM8H5cq9h
uIrS4BoJny5x84t9WmSbMIk8mylIOxToD0oenWqMnHg33HS4dSS7seQb/QsPrrltEqcb9RpZBdbv
3CdrQRhlkmdNQORfbY+Pdr+UnKt0IwLDRz5N0PiycvuiTJSwSkr4iDHcpVHmQljaHeruOOb1gRNH
eLbocle2KlJFhawWTTAfZ9e0QLhgJR6mqaFjqxyFY4JS/PzEpau7LPtTx/xcIRP781ifTZHkTTB5
UI38VdvDjX8scLzDnYQHzXxQ9zGuNlROPF7ev30AP00zh3wCWaKmRdhcEumesPwIjYdUay0g7q2Z
K9J3iZI+XydzAP0hL2oyYHcHNbbyAh4JdqAmcpYS7nmTNJ683GhmyDn3Gy6KAI3sBDVtg9YVz7/p
MBfhmAJxH7RRY0XGo5YAe9pMnPt74xueWWHWVhWgS06npAnyHq3JTrNM8dRhZroVH0Wym+KXXHQ4
zrpxsaL5QbWk6DgBKOXOFxYrUUWiJZJQvJSPi+OnmHfSdUt4zaz0q65ZSNAlu/qba08DFxCdr6Li
QWx/oJ1NiMplsRgoz7NNKV6SB9MNd+rz9DFAI/73xVIscmWPOR1VJ8mzHLZioNavuXwTNpWlt7w2
38Y5gPIYEggVGGyg+Jm9bNXBJJOABMJ/ocxDFBlQ67fxMbeFBsRDtCW71Bif2Pl2P/M+5MZNcWac
iXBZZ5hd1OpzkP/uHILaXm0LLmZBlF0L9SfBIbwiA88gE+bCpM1MDWKu8BzJkyE0vLyphTfZo9NY
uYO60Gxy1riReZ4tkfmIsl6JIXQR5kCksM3++4Qpnq7KXE33LV+SdyKo768fD55F5thnOJDD3DRL
0CK7raF9JhWvclc7I0ai1B/ppHLsbYQZTUGPjiKP4EjsaaxI2nezRuagxGlQ3irdNqMf15e0leae
2WAcpaumkvQ1bEyev4vew2Mo3fg9MB1QNXaSX4YIRgrOh9sYjDBhE+OBwDmposZycoX11KZG2M5o
/lQHKjHhfyG5JX5JDxQJCpTTjapbGqeEsgG/PbPKknHJfkOGoYBVKqUMwgsr84a3/NG8HxOAWHqn
/kq1GdrWLnjMgHQPmaxeUwHcVGlWD7Ek5mzoSR4O5oS0VxICPcfw0n8rjWOixbg2wByFWljUpU+w
NPC23pXZ9NC0MyecbVxGMAG0JuprQDCzvphKjV6qGdaQAUdAC3lUeuEPuOw3MmqU71A1x7QOLlfW
N5RoLhNJ/LBT3vfg+loeaQhJUMAznb95/6ytXfhEWBVp5ZMh0O6qW1qg1ASrT1zVQoXUzVyMHY68
u2criKwW+NHnXeWDMYlMuUdNNpi1d7RerLi6USeopavoxZN9ZrxyDjh9Ml443+eGfpQ+VvbMRRmT
RdH7IKMjM/SFl9qLD5JROizHmxvY9JKVMXpLrIzpuR9qEBad4CXdod7FkI4BCxf33bp1oEB+ggIK
CEgAtWUC8VT3ePwZlfJtiW40HdDTKufEqK3Qu7bA5F6tqgippuPdA1gDCJhH7ZRn2XOUN4frn+fC
Dngl0S0GXhh9W3Lh7kLbj3JYV/lpzlurhiTyaEAQWeK03jhWWDdfpFlswVKRn4xlpygPGB/o5Oe/
WAiQq8jfsJyLbMfsoAdR1VkOXgF9Fy3xU11Vez2tOC+3SxgE3bCVHeoaKw9ro0RWohZ2RltRbB1i
SPNJF3fkiKzmYBQcN7jwZ2oNQDCovKKggPrxubVhWZqqJtg4QREjr8Lsojf0VW3HQt/ZCY6y3YGh
1OnxG46Y1PA5t/OFn3+Yp31LXdcwpc/4uVQoJCYzvKPoj7H/pDZvf/HR9M/fz3h5HxYKIJDU+6ZD
2w+WIL6b3em6Dd4amC0cQ3QmfXDjnmbjPswnzMY3nHcSvd3OIhzdJQOPB6g2A7bHImOEhMhT5QvZ
qcz2krCvCs+vv4Xmt+vruKwRM2YYz4MHgAw2hRmoQSOfz8FdHnVAZpu7whW41FWXTWvGHJs0+AOZ
gU3NgURLoM8DgmhbVSCESAsvgAOkVuiNj5wlbn6r1U4yeYQfV1mvlbDZutEXqkXUFJZ/QH8GUwRq
ZIkWeIp2121um0Q7SNVMyPuxFc8sJSDvqtP8FCIxqnvo1cxf/zcLNONYRYxqquJYX2BB0FOrlVtr
zjij/hfaqVQtENivfxfBXHtpWEujGcf5CQLzNLF0BLdFzZgyzE7AF2T71PNRE6T5JS+d2HJ+TKXT
cTIMIgL2dr46QNN7Gei67JTP+7a619u3vKosteVEChpp2DO2NsN4RjGVfRY3S3YSyNOS2XO275P7
pPotahx/2PR7yGmrdMjeEC+GICB0F5eA2mXwwfa1+pk505v4ZYJMKkCYzSOdBlQ4DnLJMYDPtzLJ
dn8mpM+gbiQZjlr1A4VVL76HBKkb30h73xFeexNzBBjZJkeFPk/A5yHcQDSVdxJ4K9eZ4j/GpX2f
CPgz/sHX5xhSjyIoDWGMNT3Q5ccPk+7+94djvXTmcBiZL89JrmUnM0bRbHgY55QTnbdyj7UF5mwk
LcZ/kxDfUwP5HmCfkvo4jDwioK17em2ERpnVGV90IzYB+MxOTQ2SyqS8qwkkfYcJFPfx+Fz25Afg
OHZZFrx0hO7Pxbn49FZWLVRMB5CxpFidcSf80GprsXxHfqaEY7Vkzfv/GkgLT6W4MMDTkfqaLLo1
zrt5Enocw1nHXDMwFRqw6oqjDu/X3eKyLMAYYjKDTDJDw5ik7BRG9uLRgYKisDrRGr+0Tre4uRNB
IpfjKVyjTKqQKUbti5FIj75oIx+uvNAdrNzEjacCmIwRNoFjcuv2We2nQcvLK78RNLFKihLLLPun
STv5vPo03SbWPda/nznSQl01ZiVgRVrmW0uhuV17M3S3af59Mg1ryXiFgMvSyvl3M6i/rhakm2oz
txoMqrsymO/bnRjuiQulMm/2fBTiwMuACofW2Bx/2bqG1gtlTvkgFZ2U1nBMdadJu/F1gpo2wB2m
O9hJ6xnPio5mugx9CYXHq8rbYuboC0YfSih0Ing3tZNltwRVzixdbCN81qDVmxHeMArPZ5gbt2ry
oiK9TI/G71H8FQnEub6ZvL1k7lpIc7ez1sEpleWLkD2aCubYYqfOCt5H2wrNOubXwMaG6iLwP+fO
0hDdR6tmohdOcRADlGu/V6Ujouou/W6eAH3Y1dCc5damt2Lm2izzxap6+j/Svqu5kRzZ+q/c2Pfa
W958cXcfytDLUK4lvVSIaqm8Rflf/x2oZ0ckWEtM775MTIckJgFkJhJpzimFUYPYcN25Iy5awBlc
K1cW+getl99GJvkyiO81sqelDIJWhFCPpOu25qTfCkRcXD6vf2N03zKYAxsBT9ljsD99yTHNg+Q3
su1LsNkqblHYFH3fd0yn/8HLtcw+SI73kcZsR7buWx0GbXJ6fHtxo6O656+BHDA4QC518iuuuLNS
G7OTzJUQiGFX+x12khJpAnZ61azAVbOTV7xAiKeWzDXQ+EB4yxUIivIJnSQ5pilDsk2B8MHx/hxB
LAGhFKIXA948fRnwuJG6xYgZtpSTevk3l9qfysE+cGTQ2qdWj1OicKiqk3lSg5iu+8JZJjdBaPOA
SWbjyCO9kJk7oJAtsS+pRAurekbx571aWk6koegEcAe3S4AIxmcT4Vj1V5B9pI1SHQ6CRY2Aptcl
dMsnFdCd6fOnWPQHXoF77j1yvEbGh1RCNk6GAWndWDkJefLDdzr82kvXocwrTzIOH2lA9CxSUjsL
nXdgumf0EUMHeZqoFvA/jdiR+xc0RPA88ZwIdCgiV4kb+pxoJkm7pgFiQokqTPVGRw1iMEXGP1I7
eujuUKhf8obaWZ/1tShae0FHJkazgHl86jwmIwfJsaWWb+qrcD+4BNPmkmiHrnirBq55Q/tJhmLB
e62yunkmlnEiSqVFYj+a2EsHqtnZtAO0/tE5NUbrZcQn+ZJsuYMHTAr8TChzgFqqpyZChOqtdDtX
dnSnulKuxwU42W54TcGsuX/J0iwAC+JNblnoDTjdV/RBt1Ej53SBYC67zhfJBxB6rdIR4ZVrp/2h
KC7n+qHX9FGQyYpkRzx1TB/U+lBUb+kONIjox/fX0907xXeON6nD66edXSHKdzoe5xpS8Cw6I5p2
TCE3zfTNvzJx6UwHwdFoQdu0KRIe4CCDw+8vENMbaBxDjo9Wn5g4RdWrTiiquAAGV/WkPwE8JnCC
pXgTgDU6c5PK491AM+YIgUj5AqhHNAD7cHqIdWWiB0IAHhHBpJivP5bjmrMkxlvSMzuWwKYcqkk1
fHWUKJ3k+DmsfzWcjih0qSvMAPNyKjMaciKNeYbIw4ApdMXK37r3GkE46ncyoPCezNZWPrtl4gJT
oozt/3KJdAuOLoRp6iJ0/zeUiqj3LJCBomgOLbmRvHqZXnHhGZnL/GxHGSXJhKId20gBseR7dPeF
TvA4Xfv3Ly+0kA3sV248NKck6JMBNjB4rDQwhJ2ur5DlsvFzrK8H7bZsm5vMA/TPB8D9Qod0NAMA
9pnfbQGkyzSB2otryAB4DiixT6VKQYoWwNzIAZUlh04n2xQTs9vquwqdjmBud9Qtj6KefiTjX0xc
TnSAFxX7s0mmxNTlEax3Ocr1opcvzPWv0i/Xdc64achR0ReAgBlVCWZpWie1clODLatbFMD2SxfN
Kv1EMLsM3OwHRzlnLOJYFmt/sV+1/oiqxJt0b+4BCOmkN6FrOFlkGxgWQfOmd1ngjLJAngmUekvE
+hTmulVCLcbVh7UJim5rRWLXym8Gml+acSyCuVr9ugfmrGakcCnBHWAfXRKsrC9yjRCvuJXv5TzE
I+ahSiUCwQDBEepx6Atgs1FGE5pTjYfqW2euzfZGKn/E2XVaPl7eOro1jPqhTQS9dghXDBnV3lON
z8lAwkz0p9dkzG21ug0qzbE03/HRkVbylvQV95xJA94s3D8ALXGNn0qTxURqotAYX/V9cFevfR3Z
fN8NUMjud8pjeE3hlEKv5yLuzRgZBTHHjDcQUtG4yawyliOrsyJUrShFM1la3i9uYd5VMOMlLfBw
USciAlOSdR9Dqo9RFOrja1feNNKj2W3CYXn5vOa0AoM2cBeonKJ9iX6FI7+vd1ktRypo1Nr0U+iW
aQUfJWyG/O2yGPb5C+0DBq9IJ0pROQJgAyOH1EOjTWE3voqDpy8p8HazAt0mKFspTi7fhGcFwsAs
HA/YTIG0crqwvg0UP0vI+NrvW5C2UjaplnJkUfDa/JGX6p2J0BHtHIljsgqTqGOJCdZXeLJ/S6dv
VC8AuLjwUT3n+nZ0abTMC9DP/RSEmiDLAbMMIljWBwuRgeJLLCivYjRIaDqtPonfc6iHODJY39v5
ct9LWYt9lNVtKXbbkfQrjnKc+3fQotLeEOBzorTIBqmJ35edXEEGYB3XZA/SE5e2XPa7GigrObdP
nvrWI68BJA2MiQNyAjSsKi5InbFeM0ysQBs06YAxPaftJC9sBxsNZyupaWwtS+wUsI2cJTKm/CUT
kD902l+1zj1GPjYFcsuNdPBLhzyZGAcbewRYxbpydXQvYR4AnTe8e4wx7jOhTFDXJVliJtMkHQje
wgQ4/nKxq8wRVNMyJ37kLY8Jr8pC10jQjNIhkfamei0Pi3LiKCJPBFXUI08FzqSWNINARYCQQMmQ
A0rtvOXhks2KobP8oCBXVGD6norpojGrqymXDlHXOlZ3jTKynU8Pl9WBI0RjKhm9blZECiAk9pdT
79tgDLPlijcVxZPC6LkqC0NNtBTHX9wm1TasFxMvNJszJfl7tzRGw9Rc1Hq/hVpXSeJ26J1GD0Kn
4aWivRThTQUa8Msbx75nf6n0kUBG0bRMF+sJY5WHbmFYdoTwDH2AgtcuQOMjYZzNzhbceUPGPZ3J
ZDQvG5WmlLREOuSW/cuvW95wRwuH6uKL9JPjD3nnRn9+pOlGIpuhjHG6Q66EdhBtOsB0heF/Yk5H
G8lcWEoaa0QPJ/HQhlK9lOSsWg1CEq/zPg45HRezbuhIFBOlqUVcBkYwiAehipZE/yEP1wKMa+BR
UPP2jSrr0b71YWuNYRdJhzG/bQtPUK5KeX1Z/3hLYbxDFpG+lMOaOqErU1hN/m2TekT+7xRAZ9zD
ZATEN+VYOqT+TdKvw/KnEHEarDl7xd6BuSx06dBAhE52efTSRncir9GGHit7zR75Bp3xDUXc1y3a
FaRDhkKHAfjBWn4crdQuJAw49cS5fDIscAJrpTrjGcKwL9VogGdAIp08qSmyldEGz0TA3AW2NjrI
WDYOeAtd9ari1a1kjl7ojIuokPTK4wrC1VFXrjtdaWxpKpJ7Yar0XS9b007Wx1K0iSGVThWFuTtZ
WoHQBma4EfrWdMacaLeplDaUAiTpr/MyER6EEiQLg6m1H7nVGB4IHzK0sfnVqknMdDn5iuiQMvGv
RGnQr1KxsziKOO9uMfaM+UywFgJh6tSkGoOkuBBbeImNvoxW1bJXXYTRwa7z9MW41TSn5lX5ZzXz
SCTj/cSynJoGDaqHymgWZhujYNDbQs/xSTwpjPsT1EhOq1gYDiNR7H58CAFEr3WchhO6O2cWgJw9
cGVAuXg2IBwJWWa0CRx5aB50DZGeyAOT4ekds1lh2ObEKmBjFn3ciPtIv1V12R7Ib0JjnlkXs1+h
odSTJgSIWNIOvMalXRq9awwvl4149lS+bwqdvSn0KK4jAjNCIs+u0kMr1rYlfFwWwtsz5pooEzEK
6gh7ZpDYU+IQqZfULZUrkZd8px90dvxHq2EuiyICTy8uJOwZ2PeiNnJHqXc1dTtG4So0VZu0ASc8
mle4b3NlfKAs9PrYgbThIFfgcHjsfxtW9pceHKk049RR7I0L4IKIB4rOZCxS1+xtw9OW1ZrcI23L
MaAZfUBqB+Bs9NWEKXRGvYsSAGK1ZOC6FQenlA+T0Lth713WBzZVQNd0IoXR7RY94qgqYNfyXbDS
QS9QOInzDnLW62bJHWKZUYoTYYyKm/2gDKSFsHCtgUYesDdD69AgFpPao1Oti4UIzH1AXAkP/ZaX
MKAax2jkiXBG9Y0CIx+pBuHpukZKhOKLUt56XsTMOzZG8cGRUrZZB2dRqu904CPemurn5UObMeLj
lbBpibwuMEKFvpuD2KADVCNbQ0kcVRACO5Z5oQVPFvOOkvQsiOQIsZLfI7KUQgLKC70ybbB2jbZQ
F9Py8to4p2QwNmYGfhpqARzUoOZ3cZasMgAjaEq5lYzuVffDZVUqi0ypFpfF8uyAnRrzAyVs1Jpq
xw5jvWiL6VbEHReYHHPwAPn9C/jkAJnIgkhCE6dBD2Fp6aTFutVCp+Y9ctgKNmvaBuNAwPeXhyLe
2gfpptyNT81OB/K94EzL8kkuUH/hG/i8smD4juYPzsufZa0rGTrCxENkXvvtLhue43YXqevLZzVr
YUhjAaCPwguxFQqhL8U+q/XpIOpbi8i2haqksb8sY3YlRzIYZ0GGycwsDCMdBN301Oi50wxHC3W7
mDr3sqT51ZgAO0OcdD5yWYWt1BOpGw9Df1/WlZNnqpOE3I5VpifqlzIAVOpfYuiCj96HRk1a4FWU
44GM4zKuH9Imc2QyIonkr3QlWpZZAuqHyQEkCe9xMvMWwoTkt2jG6+t5XcdpKo0H2o6lPo3XWmFj
JmVrONVOctIVioExskAgfuA9Teat+kg0c4x6ZfTZSIQJFw55okCciVO5+RtFS8odrjTeUTKu3xwa
cPUICV2okIL/xrFQpAPvF4Zvmk/pUwBwmJO1tvjjdxup2NNlx+ZGqxKFXvXR4bAaHWWhev0HBUru
NpT+VV2lINZYXVbbmWjr+FDZ4VA04jdtn2CtmhrYufoqpbx2fJ4E5iYwihFY+k08Hlpja8rXTfV4
eQUctfx6/h1ZRGeK7ZAo+PwJI+TxzxjrEIPR9qdqEZe/Ww0/OyHG5Wd9pgVRmFLdyO4AsHkYDc8H
xiBtXwo113AJj+0bQ+ozEQ8Knhg3owPKZ2jCquoLgIuJETpOndQ4Ra50u9E3rederjJAPKj1bSz7
U7y0EsvfoEVIXgVWmWyUAuyfGsAeNyoJkoU8TtlOS1N5JchkKO1m8o3XvG3iyAkBV+dGTaXYyHgU
i3Zshi3KMoJDqgiAeV2KJiKl8BqgnT5lOmk8P+6yx8zqxoUYBKLiWGNU7BtwkW/w4/4ms9TGTgsS
LElllHYS1cStw9ZwjC6ytgqZjH2lWZWTVUWT2aU5EJDWdKO6bZOwxkh0pla2oMv1zy5KixdCGuPn
JI7IxPpp4Vt2PVUiJuJUwXCEyKw+Rt2w9kWdNRtU2fulXmBkwZH8JHu3DF9cCmSI4C4yxQzWCHVy
1RaECTQ5venrW9VXin1UBMUyRfnktvQz/UVOum0hT6CvR9i9i6Nq2EdSJa9VvRM2ObqGMJiZyyD1
qRTR9nMhPTRJFIFfEhAEgF+WNNMxyj5xGlVIOjuZutG3w67I9wKIjvajpHeOKSa6Ixu+udfCwW/s
XiWltYSDDXqbIMT1IlMhNh7exA7idrhBv2+00kkurS2iaLEjJYO2iZusWZdSJN4qjR/fNp3erg2x
MXa+IfbLqO9ae2qCg9KM6VPt19GbqaTBrvJbZCP0oUW3g5IKdxWYnzd1PwF8Pkd6pwha4WrM/dRW
U79Z1Jn07sdRsyyERgOW9XQFNuXKnbLa8EwA2DlGmhv3ZdIJUEUAZcrOlAelZmtmlD7npAwcRU8G
VG6I5SlCON6WWRsma5W8ZGKoPSXJkP/sfL9ciZMArGOjU7zG8rM9kAdB400A7eaPY+8Ujai5Za31
bm8M/kKvFeXnZT8y5/VNXN2wPxXwoRrj9a3CIprQ1rhjhnuz3LU1UkSYwrosZM4ZHglhs6JFBHyd
Iiingy7cZkJm1+DTuizh645g30fHIphIXxkqBS/OZkJ1odmpXrb0V8amWPwFMGfeYljProk5qRNI
mkCDuZ9c6YurWRhs8Pp4AEBFJMD1v3Pe/nh1THZACjsZWUbIHEETaC3Ins7998thG+zk5/55dBun
w+yey2vpnF0reiVAoQEGA8zmncZdUajJchCp7aE0iZ2Pr3V5xzk3ngQmsktU1JW/JOjgvH6QdtWV
dj2CLTa+Sx4kr1ymjsgRyZPIBHS5EUZ1KintIa1WYnul6vyra+bmoh0m/9o1Jm4bqs5Kxga7Zoa9
Y4LP2xgl4KGKy6HpnXhCDTRNnMR61KXJK8V41UqPg/9clsgL80DCeItlzLvNgYlWCnJ7CLvl2O3J
8MQ5v7lb+mitbD00bYaiF2XspnRjajbFlOoAedw++zeT16CDh9cOOGMJCrgyLZUy7uIVxVhCkopJ
muvVdAAfX7PIgRlm53kiOIVSZC4pibrW257HcDfjJE+E0l0+Crbi0K8xI5hOaAFInT5UPHTmYop/
wITu5e2cebidCGLtrRwxtCNhdZURxSgsgNtqUH9EyB4sRaPlGAJVQ8ZlAuPWlGQQHYp49DJbGU6p
Anp7TT7EzcpSybpKwAOKCElMMH+oibtW4+G5zT3qT0QyG4lqiozh5nY6GC3aNsAfC2Jh8HiJN13v
lk+9m6PjKzHsy5vKMojR6BXQxOgWB0uEbJ5R/LZE76TS8BG1Ovoyf+gW4S5e65vpob8Ce636M1pT
7Gr9B1lDazdkHeNbYPZ6eflrzJjiybeQT5WoDHSjQkepdChqtCU2oC4kOmel7ID82UqZI5UDaRAy
ia50Y27ApOyV6BufMnu8kQxHR+t4DhByYaGFtnk9HgrOq2rOTI73mTndOEkrSxVUZPa0hWC8FGDS
8zkivoZqWKU9lsFYSI0qW0tZnA8Jerj35p6mfTH/f60+KNvkSn2gSGh4IC/SZQPgtxr/V3EaQHmr
ZG6sKk/QZAq+TeQiHgrzKWjv/fj5sqrMFe9OdIW5ozow0meRLqMa8Nq49TpDNVS7i3bJmqIlCS5v
SfOqSQm5RPR+otv0VDWVsgBkrN7jeWfGKGIG4l0TJhzXxvbZ/aGbfwpRmNJ4nSmA349S+RB95oU9
PkVbyoOhEZu4iW9rS4rbELkyx8nRr36uL99SmbgQgNuk6vVQPlA6H4qnRfs9Re4sHWcHFca4wbrb
jW2ORLOR3+QoBGsCZx2zrhNdzf86I7YNPk+MCKAByE6ilaVcZ6vqyoBdx/a0RAb2oVvmy3SpPVzW
w3lV/5bJGHQi9FVWN8jujaOyFoPIS33L0zON47bm7vTjpTE2XQVpXQgd1K9QAb6ilpvQXxM/fKqL
rcYDYvg3pvW9JsZ8kf438O7HSYmbaBV53cHcKftf43PBoottmZMt5y2OMeVer4ppyKja97JrTR+m
ehgFtzDfNPJ4+bTm7vPjbaQ/P4pSiqBPp0qj21jor3mR30SiCEdPQFHop0v0K1Q2SbQfl4XyFJ9x
HR0uXIzgUKFGXIORLqvsXIvW/5UQFh25MMMJXMCqeJAVf6EJ2SJR3y5L4Gg628cq1mGCQSQkmwKz
tBXZK8A1UfEGPGaEgBkElQXQfaFt9qsn/uiAVDONa9NASSNpalcG6J1OFGdCg8tvrwVigOiMbn4T
6LKMObVZOvVWk8uHEOO2TbyoUevyrZf/TghjRkrZNERONPR6CKmbkZtczG3uqcw5vZOlMMYj+3pj
NrSuNbxPi2DbLgPP/5kIdv5pvheusI5EO+NVWlnos69kJ6BGLNpYj6oGO1rYdcj44106HZpF71HW
vuYQ7ejUvOAKHAc7F7ABdvRPWexMYSpOmT+CTAUp/uFGA12HTrufyFVypYOc/lV8lxci8DLDvXXL
u/RnywvHstmrEVhsndWb00G7kSIAZhdL6Vp8lpx+DZqvFY+KbsZRYKXfiSbmKAekehF+IIURRri3
sLqER/g5a15HEhj/J8ZqqDXwtod6uM+zvQ8TVngoa/PxJ2BAdQldDZRh5dTJ1gRMualhofvuangO
1/VCTd3xk44SpzemK/7UrqPCHj7NRV/YkkNLNQHS45dtb65hDnMD31+C7vWRI4kV0uI2RqAdPOVA
wlJ+TYEXSDZEbvcVAAMn+z6XFoXIuapnTvFEMuNbIlkEGXMLyb71o24+5P+gOnry+YxbAfo2ZlE6
bG+VvldFaVumF5o8wO85t3IihdHFhoRgtQy+nkn6RlkJ19odSKxrkMMqQDf0J7yO6sXlM5tVHMzy
Am3LoNxs7BgNoIe7wBIF8ZB95pgfntz4Qd3roRMQGwwDbnYl3gh7eafVtgDggNqdMM+fLxXOTSrN
BQnHX4PZYKL2RZil8KiU2qB8aRMXT2DBMXfWFaWGo+qaATjhNvVKh8toRo2DDcaPhTP7buhj2zUZ
hBv30oJOEhVO+4L2IFt25W3u8OhLZp8cdMaMjlADf8VijNWSSTbWQNk9SIGr3ehL0dNWpLLTxhZv
wrcIUEGYkW0PKqdDd9Y+j+Uy9pkTU8nDQe8OmHdIASK4phdXDRJMuy4d5bV1gZGFwwWvicrjieGu
mbHQXqo0JG4QK1EmCRTjveGQS+iKku+L3eDR938ref7HZe2eu0sA7fa904xayX2Y+EmHFaMDaqEA
kQ9A09EuW8suwLmuR95jiCrKuSJ9i2MUKcLoDzCf8h5X1+BSQkX/BW2H4T36Q/bWfnRTrwfEdWUH
3PfkzCVzslDmklFiQ290onWHItkY5KHEHEPIYyH7CgQvLY8JqpsplxWhN7qDvi/XGka66x94Uyqm
jfmqWxWZMrDzBTYAb4pNx4nrZt9HOmXiQegoq8A+O71bQLPSGzLJUasBV7LwBRyh30pLAfkUXCpc
XMVZX3wsj9nQbCpquVeQW+2dcl3cKS7mC7fG6+DBOq9Kp93y8nDz1nm0QmZ3gyJG14qWUYnFk+wg
mgSzonDtL4gLui+0mssHPn7krN78KRRUp6fbmliCIrSZOKLdVwKt+nNh3Rj5gWOFc7fz915K7Aiv
YkZS0Go4O+neQoKV8gy5nR2s5YfUDm41J97w5tTmDf9oXfLpuhSwRLZdDZGVJ2+of+2I04CitlpP
V0FuKzz1nLV84JXTYUMd/2HcG142Qx5GAe0Vmd5/sT10vqO7xpWfI4k0fBUd1MxG0GBxWlr/zVq/
ZTNOzhKntg9rf6Sx3yJapdhd5Tp4EDEhGoB6kXOY9NPOnMDRShlDRMWeegFhPFDkGO1ZQqERkxiG
p+y1K/+e5spDT0CBgBPhnYsFKxzygLgz8SwBGM7pgdZNaTSiSfD6gSGGmdOEnVNEwBbSs+XlFZ5r
66kk5v3RTDTNqaLY0Wgfgb+RDU7mZcbQTwUwuqkWvR7rKqoNQI5IDARcAsDyCkdwhr14UwE4IrLJ
ugRYLK/5mbcyJu7IOmDByz72MIieM+WpbDkkAedGcLowKv8o/h+0sKmmATun6UBCMyJHMh7UGPN7
mID1M4szb0b94bEiGrgJKKWjCRgaDSAUjMllgoGeBWOIX3vpIUOSR7MiRy4eymYhRN5AUidC28tl
1Ti7AYH1oYM7BtJQsjmvTalCEallVBkvo/oclLLTp59WA/ikQlnLyUoZkQdX96pyG3Tou2u7RdV1
riKPXtgsBWvRiTHPGtkORPYLMVtey+i70bvSAEl152Kc5ipaakvw0225HvVsu+nSv2bCra8hZ8bu
5SZGO5xaG1/g0C1QchPdrm+lVbCsTTi6cREAHfctW9OnysRzr9QkTs6aEc7exlZuZuoI4WKdYoa2
XKrEd2I5sQ19T/rGG2jZpb7LxxfZ+mFqKefcWcXGLiPoQK8Wpq0ptgGjaq0adkAhspQXNUUzJ4h6
A73A5NUALGnitFxCJPZSZsUxDl0TEsGf8kh9ARqyv0lTy3dycQhXrV8k68sa/QVyx+ysBc4nGdAu
QIo6m/gfdCXQe9lQgNvWe+21vCk+RQwR5MBeFZwWDf2GA+C9at1dl5t8ySvNnd1dBgBlAJ0tS5RZ
BHSOVOuOXQbpokxowc1tiG1/P2l+vdatHuN8cZE4haCq7xhrg08MTd+874AC9TpqlXSj13qf2pUl
d5yE67mWn3wfNvHVK5ViNvT7qBhOSzYUh0PCLD2v0ZO3bou5ZBRflxOSB82Ldi9uaHtC6ALbHR1i
aNX5C8zIrOf/tc3gojLgNYHJwRivOKlxANZJymU/4nTThXBH7AiY8nhyPlMil4HrmeZ38lskY7JC
HPthDOY3+IsmAujUtEbvoks+6q247rzsAfBrCE+mW+nqP2hRZtfLqFXb5ACy1yfyEu70ZbKatiXA
KgePclH9B21QjDS2jywuAnHScix1rO3eGwG1I7vZk7KgkJzoU7xPgmUqrgPgv0UuFyeEasqpAVON
/XOf2blbRc1MA1Ao5EVcTgttEW3MnbShCT7+Y4EeGStKlUFoBidoUcj5U2Mt9ELVx4KQl6G8kdsP
FNUdomyqHgnNpL1Bk7Zz2TmdPfroxh4LZBxhrJm1pAoVeTGlZlmXuZOY6AHJb8RwjfilEokjjoDe
Aj/q9BaGvicFvBabc89/+g0Yw9Ejv7esGGT3unk/FvdFNtnTFNkT6OC7sFheXu+53z8VxphMaBJJ
q9HG95JicCsTQjczGseMHy5LOUvus7vKGIdQCvoQNT15QaJvBNyBBXa2wS4q2/KmJRhO3oQrH7gH
aAdBQ24DgNLffswz34DtrAePRuNbFhZKi50acPZBK4o+EMmhmb50ye3k55wi21cvoCm7JSHkqcsR
SJNv1nP5UqFh3HdVN7yun0Adp+dQLLsEWO/l3Z7zvEcq/HURHF1wsRmKnYxBkRcVmAuTfNP9biGX
3UsmqDc6TausOCMvsfAmVq0dAnBJKFaUijnydffyangW+ZU2OVqOGmSxIpiQhv6PXXGdecGmAavg
8ERh9v7C9Md54HdiEl9pxSN5Wq7ktRoO9OKiYNG6I20FD/qKWznd86YM566s47Ni3I3kB2VI8oaq
SYAxygShNG3K4IbS9Egu+FG24GqOpG4LvyCIuSYFXHQamJ5NsPhqhvvXWEK+AtRLEhnPUuhJL0QC
DECQbGNX72RPeDa2CATc4oqAzUawEy+EMVS7NgLauJ2tg58Yb7nPBy7PBcfJfXmnoxM1BC1HsI1L
ZCw+9CC2C+PnwGvHmjc6ywSariFT2F7mogIlrNWpJXmp2toNx9bupyeOIcwr5rcI5i5MDVx7upmS
l+Sp9xBhAGsvWlOKkMSNuNnI+Yv3WxijmKhQCiFIhMmLlRBHDSRnKq9FjBgA30oonbx6vLy4+SP6
Fsdcem3TdUJM10aanaDdgLbbzvv9ZRlnCdZffutbCKOSKSjXQyPF3Q4IVK/IgLNXOOW2QbHL2gxL
0P2tTV79Y96+v0UyF18MZ2IqCkTWbh3Z8mjHvq0s4FNW4b2+7jYguL0TM8dcFOu/Msg5kz2gzuxP
+SzdxNROSlyIUEskflo0P4BEqlia61S0K5ReRLfdtQt5EYNdnsd+KXM0iMUXRO9u1hfUIroFyi8A
3RcMO71vthjy2Pvg9AZ46cLyClDNIx3r+cjhaU/VTZh48RWulPUfsAz/+z78v+CjuP3lesg//w//
fi/KsY6CsGH++c+b8iO/b+qPj+bqrfw/+qd//urpH/7zKnqvC1J8NuxvnfwRPv8P+e5b83byDy9v
ombctx/1eAfS8LT5EoBvSn/zr/7wfz6+PuVhLD/+8bf3os0b+mlBVOR/++NH65//+JtkwZr+9/jz
//jh9VuGv7t9S9/as9//eCMN/lRR/w6yOQAdA29BQacM9LP/+PUT6e+SLCLjBGBU9O/r8EZ5UTfh
P/5m/l1CagJSwZaEHm0dB0+Klv5E/jswBlCWBregiD8FL9/f/vW1Tg7o+8D+J2+z2yLCDYcvc/rO
MBXNMjQ0KSN1B25o2WQ1yFJkP5fabgI9bPBDxnhUTybfNZS3EfVwJBGcRmoe5RLwabGiPxWFf3u0
T398oZMvcOpx6RfACgE4inZpCVNzbBKmsqQ+14ZY3YLNy1GrelmWwHrP094zImUj+RhVktFWawX3
VjGuBXECtr4acHuZz/cBTUwU8Rd4boD6YwtRRC/Q49CW6lZvEk9Me8eQw0czgeRJ2Vg5usYb4qqA
qM7HYOkL0uryNpz6ZlMBZDvwO7+6YQEXeg6vacqh32RttU1LZMBqoOWqvVcTbgfQaWKRysE4A/AT
wVgrY8qY7dZSA8FMJCvLt33yQ8py4iqtCD6qyi1V9XYCQlDvVxhvC0u7aH97jwGwCSo/WTNoOwRN
95/e30AcSdpIa6atHI/ENtTGzf3MK7fFsy4JTlr315iVc/ui9vyJx2VztsF414LsUUG7sQHLYVMl
ZaCVqarH9U6XQJYgSzhXw0WFzP7Nc2TEMNdf1Ipp2JYQ01iHaMicsATIDi/hz1sLc+FZjUz6wUzq
Xa9tawNEGhKIbQdePeM0nIWq0KXgugbROfrLla83w1FE1yhDMTTgktn1TucCettO9ibec5MjOeZq
XHFzhl8YUd/R7B8CkYb/Qt8GuCejHrmIrsvEF6tdFQWPUxs6mYHMTt0vY1NYmDEAVzLNUcKPTOvs
Ju32Q/7cCcgVCJMDrusFcJi9VBRuRiW8LjArI9eKV7bIsQ5AbBLWWtb3AHDqkVEupaWWm0DwzCYn
Q6YUU7q1p+TDVonSG60AxqeiLlRwCupVgIfXMm8ruywFjK3EdhxZiyrRNlNvLITaX0Zl/0pMDKDK
JVIId8WobzC+vzJGzMqh9lqZSGRM4mZKfpoBkgvSldSnq4IIbq3ga5fNSlYDJxI/NXncWmG1G9vG
DcW3WpSWKZE+q2D69ONy70tgkailKxGdQ0HtP08ZKLzBYtwqhg1vBWtdK+FeSd+GANnGMFgqgeha
+P8xBm2M9kSEl0qt7Q5/ErWKrYfmIgUlspD1gKFFq0b+sxkNd2yHtQEswVwO3QAYf7GibOGY7IbE
y2yqrsQuXk3x9CPUS8eSHmuj3FghWs8ipQckwZA85aK5TRWltjHOu0pIVbjAKLsRUwGBSfljbCvH
gFEoQ/08xslNWqA3ZmqAGYI8E7EOY2c8mGa2DKJH0gA2X36JhvciMp1C+pwI1BDwZ3mVOlX7LAbW
phtEW2pQbEPCSG8f/a7x9DheFMJrkrRIrT8WvbnOdYyliOn6spmrc8aBfk1KEamhe4F1J2IqAUq4
UspdSkD2kuktgi8JNOvtk2phtlZYtNl1IYfPfVu8VPJki227VoVVoH30oK4SpOSdNM9aXtlqhjAx
TxZGNDpyUjiVWKJfsbBLHw9Iq7DDvF8mTeihdlU7ZJCcDLP3VXufB2BRCyYcsim7ZLzLlGkNb+r8
f86uYzl2HFt+ESPozZa2DKvk7YahK0MDEjQg6L7+JTX9RtVUdXFmFr1pRdxTAIGDY/JkgiPpGMvZ
Xh8HAk47fiez/3I44F8XFdTgMuRZDQzHLWuTQ4PL0OtaFbYuLkDU2VEMdJXgzaTJUWSnifBdkB3+
u8Heb7uYxEOMgi0HK++yG19ltdSZGLgOMUKWdIk9oS5y+bsuCiG/TSxSsl6MSsDVYKJ1weDpzA3c
7qmzQUa4Ld3sZg2j9vf4/V/mIBP9/STB4y0hY0Wu9bEeEZijr1m2Ic2Dqj8LEyhSm9a1IhZcXt7s
QRceFjwtP+YWCbROWlOFEjsPoVIulNsubbyuAbk2sEtZtpZK/wo1IGV4amx+xU7eD6PXWd2pBQ/r
zPS4Fd2L8tEQU2fIJjuFqpYOlzGJztinax/xzPsIyxgw103AJxDS/d2yZCp9Eek1D8txQj+vCyyN
O01Wu62uORQsOG1ZHwkoGVRjq+JVyDXpIW1eRIW4KCh+XN7zRUb8/9/459fMAfDJPvSimXa53PCw
88FAxT5BdgCx9pm3WnpLUXQ/rE+Nf48o/P7QPzYX1cMqgmi3nLU8HAzMALP5vczwdL6mw7UsmG4T
C5uyT/BFelcdOhsUPnai4FjIfahR7jbt5EZK6rd016afXRfb+li7Y/UQj2Y4gFShUHu7oMpVAYyI
ScxNaRmBiPcE7L4bnQq2WYI9oed2Bw+WMdEZIE8FBTzQDOyhBvxnZYfPHuuZzM6c+ekR4P19h0eG
YLnglIdqYL3LTiW4RaB5UoQ2WOONroaxPGEr4sHP3HJlPG9Rdf/r657YXgR8Eam1eOI45eUXjb0a
qf/jBIxgDl3NzTznY92ojWcA3fougr3ecteAO2fP+on9X7FgAxIMUvJQgh6ECVZlNj6JbeJc3uLZ
7f06T/+2AgL2v++wLoEOIOuxw2ji2moJVts9T6GjM63YWeBJl9sJmqe/G2oEQdMr0MiHGlpuE5DK
Et74AgLZdPSoDeYBzJ1lmbeua3PmQQe7H1hDoNZl4eIsDBO5mCycWh6ah/HR+pO5mA1DPbp7o14D
qoO1YvGiQf/XQk/sLbxCxazemjqhhVfICqdDxUrzmrsZGYiYaI6y6/vRjVSAoTCoSK4iZ7Mmsbmg
vPn9ExZOIhnBdMLNBI+P2qMvJXoSArdK+aSC7Ml0r2cfJH6mEd8oaRVmirzpVIi20psG7xPgWgUm
vCQ52pQRptNrUX1uOxKgpm8rQB6bRulb0tscAk+N5YydDqcLkAUv3KiT7D4fnb5+IkPqMXDXVBag
AKjdmZni6n3ia2kLrDLB0Ib40A/HKn7KxCMrDrFwlVW7uKEI21unRtxbIZgdi7XU5++F5t87s3gn
CUhnJGnAYUBFMTR3Es5hfKNuB3wWACZu8mAt7lgzuHgrRVqj7qymoIETS1uTqV3mN5dv8Fk/cXLe
FoFNIhuDVBRYUsIgdTKFvdo62RqU+KybODGycMQIllmXJVgGo2j7FYo75U9pnnlEW/lCa6tZeF2r
j1JWKDA05qBDsyji69ap/oc8+28+YeFbhakSOgX5fJiIxUbqE2fo3+RoTdXibAz4s2nLrqlZdVbF
1dkT0BcglcA/Ldg6NIQx6mjL1QugfSsIO8mcncsvdy6jHgK5slkncLGwzBiNQaj1NozjOkwbtIXT
3rGAu8qj3OdMdrshGAf4ISFC3BREk+B20mdH3qsY0xrGnyFlbk0f6/hqTK6j+Lkxt03f2VR/HM07
LnwNifkRDfe69lhoRz0Ce1caokg9kSdRQ4cDWQ0bb8QWiSMCNDV95NrXiPZHa4nHsT72jXXQ61uj
6PxeBq63kjxkxi7TKES4QNmWtAjHuebGkuCx9t7Asx5LtS/XDxFe/oZvDPo1gro7nzCSREGLjq5+
g9SK91AR75+S9Ir3qq31IZ/KayWu7bQ6jGYDvTTMUvUK/tvlowJ5gusyipEyQ0BKig/ISZzYUJFp
DvcmKWwGflmlues6xTbNyZYBiJTJY0qoned/rOg4aNdKlm7NSQ0icpDHwtYjKYAEsGdA5qgEdNlA
J77dZ+ltMpINvpYtme9RKR6gS9fTa7A0PYEfz8dEtJ2JQ0Bpva0xqROlCB5patfFceg5wrjYHZVd
SWusT7AFLdtWGEWLit4ZROKI/Y2R7LkAtCYrAOugPms/C+mYYw5U5xGQbsTVhBvFGPaaOfnR2IK2
m32RAk1ZQg+FCeVgkrl5TBxuhCUmTIyk8iDoFSStbI+oXTTkqxbkvTIYdhE9pQoaPflNzkBMRE2n
GSLgNQdUJFrbVMm2pqlT9JorA13ZlmLY5NwpcubHSr+RmhuRffHIsE0gpv4X7/fvA79kge0Eqkb9
pIHWEy9OL31o5rMavVy2cd6Hm6gGfAMql1SbU9wr7aCauMfiYOcAHlRr9EXKef/6Y2Lh9ipNL1tp
vremJrptgzCzfM3qG1V8ZsKzhMcxEuy+fWS55pXRGKAopE/gCjaJnTJIDLVCINVVkBjPUlbZGqiS
MRnp0vId6k5OhLhf7e6TBK1r0fLlGBdBfk7obSH0Xq8qD9OAybESl6EUny7v3PmoT/5Z18IfqYk+
ZajotCHzwASpV9fsSHbmR//eu4O4qZmLqSbnv54G+f93/t92l5PeFcjprHowWkSb8m5WeOaxE7l0
Mznt45h821wbJlo5JcvR70FlFUYp4e1FvFyy8lTxNSXu82/jz6IWkWXfqypLpKgN2350ouEFZbQE
+ICVT3Y+Xv6xsggeyzQdwUSHdUSHaiu54mdxsKAL3Lvdcfj8D8B455+sH3uLkExVSaZNKW5XC7XX
uTATbQ0vt+dBaRqs6RCvbeH899OUXSJZQkUszkITtwAnIFpTfDXKXNvCRUhWTQmNAYGfTx/GzWO/
yAHW0K+VgGie6iu9N7tC5/J3W1vZIkITCJf7qp0/G3usldoemmt9XGuCLGCwv+/Vwk8ZelnVhMEK
i7wB2rzFLvZUUHq4JUb02sMq7Hb2D7/jmZ/DsfAfcgqRar3CkdeuYsx05XcpdfnkGJi4cJASp9AI
cAcnUkDwqsV+3XjJbm2+fcU1a4sMmUsM/JbD7MIidqzlZ6mTbwkghfS/VMj7a3MVybTAuTBX2BaH
U1aa1ho71AyZxx4rf9jMwNvIngUM/wPI7Vl/dWJtcUhVkL6WXQtr2t3kI+uj0EZBH8hMbBlEgBOK
h5aHcaT7y8f0/Ak6Mbs4p3nNJQ6Rk7kOMPmTS90kwTDS5Mg+9VJ/dc5rbZWLAxvHUw80O8ypAX9M
jzP7cQfVtfbLtPutbKf+2lD92eNysr7FiUWgMLa9AYOZIfiCqW50+SPrXtpaXrnwC6rKX8dlmV5Q
XUrlvsEHnNt48Z4d9K0S8G1xt3oLzxZ8f9b0DTU48Zp5VHU1L+ajAlCfFJIdCci2OSJUXMn+1k7H
999PLFEx0tqUoErU+Q3cisNVe8a8G4Hslr3/H7w+c/Xnl4M5WdritRNLTigeAdSyPQgEOZKr7Y1b
sh3D4mpNy/N8MHRia/HSKQywG6XA4r45pBzyigyFQCNSvP6XeKiCYe7D2nlc3dKFVwGBSwa+GKxQ
Tpyqc/L3+LVwKtADoJfX28M83Lz2yp6vjJ+sdOFbNKVMO2uETRo29zWGRjeQq9/DW3cOKlHkoxts
6mjXl13L2bfixOjCs6TQyUyq7PvsxBsFaNAekurEX/2MKy7lmxrh5IzOgFMe93/dhuxa9jgoU291
DP3KQLmS1olu1z4iat0r53ThVox6KhMlgVvpLchOxH0ox22gmH+S/I+UvsUVsHioyOfZLVUwoNHR
xO7RByrEIpQFtunRHra1Cul0U7mtrPpTM/Mzfqjo3WS7NKmOnfyudbI9gUuQYSqCqXdNEztZnWwK
yNYk6r6UXqbxA00mLyO3lBp2Oz6PvPzTU9BQEBykfnSVdG9aSPPFj3bajCXdpoQHCvTLMNqByqDp
R6nkZYaKzF6yrZnXWBedwtyrI5Ie6dqKUneSMOGiNnu9F++URA5K1r3KRXegMruKDeEltiK/lXNn
GmRbSVK0JK9EXXmiLL+T+tYx+mZX1Zqbo+Qh6yDWrdCyENm+KNI9uK+3XWx4KrrLeflhavcyjewe
E/AV+iBZe5+w5wn4gDzBUD4BxP4trbdVUSOtrwIQVAUFmfZsIA/lcIDypAuVdk+Z9oPI0aZ9TQEC
qBlYd8h4EGrUrLJnWcDIZmJz/sGyl7q5zQUAU8xsh/qHUxRI6fPa1zjCKCT+JgVBuEbDUh9dHZ07
i4gbaaSOOUqbuo9Tux0aT+3jba9NH/Nn1Qgosvho2J0Knu7bUn825QdOOrdFYSRqU/Tnq+uxKR0L
GaFJpV06VxGMGmTZUueMRQn8ZkHdEZQ9CejSiGXZcQvy1WoK4wF05/H0OZSWTTLdz/XJ1ZQ/FrgD
SlW8rprMBfltMOgPQ2HZkTZ6EDlzY4X7Vl05DfgFTOFBHSQ/HcFgV1gHhI2vbR19kXFydNAdayXm
BnRzX5SxmxT9U1Xr4B1GM0urxAKM3WC0UlgoddE2rUqP1hAVz8oQ4DC3Q8kijnt/6FGwFtkVibRD
XOobOaltORm8oYNovQqJoLpzZAMzKOMQZAKzB/11ytEL7VMntsYg79QRVaHIswzVHyD+hIbpviyL
Hc3Gyhay2u/mTrHS7Hj7yjVUvCP6KkvDoxjfUIVgUVJkl3pyyysc4ta043xLGs0Riszmk+aYHbiW
NN0rtMpJu8aNuWFb1aazPusaZbgcXnB4yhKQlZqpN6YbIdpAYwaaMvdtcVMhd0zrPW1uQXWOnsxr
nSSHvALjh4F/vVFRe5F8S4m8Ecm9oI5XHdegJasEM+JrkPpNgfix+CNYOGXkzzhhPLkwc89ipltV
bF/XcBAAskjGk1jfy+K7oRsAHDROPaCUj0cwwsdHh02AhzC2g6jt8vQ6AjCmjDV3GDu76fKgAF8u
EMHofwkB5+OGKW9m+aSDu4i+TOqR5htUyLJsV4MIvWo+rEn0VdQzmKFuu94MzKbfJKiENlF+NfLp
UZBUN0uqh94Cvry+mYbNyBJw8QKVQ1ByAbBrqL5MZbS7pvdEHHwpD8TsRiOyp+ZPggZ8iHRDiUfk
bDP0t216PaFOje7GsZpSD0AJP+7oVcdAmcwtJ7M6Wx4xdF9r16r1IBhgUhA8/bYK6Xs9hZlaBlEG
uPsxa9/HDBpQ+bQzII7YCN2zyjNwXAmiH/ExVIQaIrSqeZczUClWiZ9Nk52rEfITxGTkmZaJTRoT
3XB075Icx4I4qdBfVRbkqC360rHhODTxXs2bB0u6TaXGFinYm+uPyKh3ddmA31Z1SwZtQAz8TLoQ
1OVDUpAbyr56/N8hH2wjKvwSMKa6MuF/YtRYRAltlz34W++s3NjyhG7yAQEi6qq53j52CSavp5vB
EB2hxvQiLrLUltcVwI+ZYaIqGvG9XFaOxorXIbYwTBqHZVu6iVQGcIROnBxZBVQUyrCtQZ6mkbpN
HRRxdQ9OwcBCK6jngYbx3my8Jx26bVZhZzS7qvQRtzTZ05o7eQHyfAMFquKpkG5zwJtiHT6rsUcW
2xMq5QlpUdbEXCtOwZTeEbBGmjd5vzfhgrgU1PxL1Q8a0KS9zFzT2mFW0mbKLStvS2GbT19ll28z
aLpo45WCOCce42vS37eaz7UjJBocVc5cpQGouo22ivgWmbjNnWi3FMHJ0NiA9lgGim/A/xSix9U/
NN62xpuWp35dmrZMVb+vaqeW31N2z8G2L4R4BSCbvtW62wisEeN40KLMS5rCJQzu0IjsrG58Xgne
LP+o5GzLRX9U33KQTgBq4eTdiyj/kbJ3YOwdIwPbTnkYmQmHujVw+1rPVN5K2cL330YAuBkSxncm
y1HH13octjx6qWiY6tus7SBrs4VShdylLtFMu5U+mArnkxe2WKMsXT3ySAhKPH8829fjYyzGdqw9
CqnsNWW8p4arUMxDmqJTN4k3sswxQD6upHCh2NPUZK+aQvHhen8StWfI4rqxLDksCQch8wrD2MgF
OMnF+5QikWSlz/L6VYlUV6dKoHbiLk+gv8T2TR97UrIVSOtOY+WyBtwbFWYx4s8Zpcqwbe2wlWh8
zJl2L8yYUutdwek25FAWpU3Vw92T2Jak6wL8z7l6oMqb0pSupAIOiISyh1utN2nT3k9zT5NXrqRX
bk62GL3HlWR+3Q+22NwDduRaCQ11rjjlcDSEfSligttya3NHxw7EwyAAJp9Q+HLkfELlG3xzYJ1N
imNM8Go0b2qVOWWG7j+l7mCgr6Giujr6SvGmZAhB+sEFOs+b4MG0OA6FitgxbnmWRhvBhHoxA+1Q
ej1w6kocP5mNLlBxNkjFDpigd/UY7NIIBtDctmWhCbrOtJPqMDTvSU/9ESDfPmYeScVNU0FEVDC3
JrvD0yNY4EtKKxdMkXaapoGSId4G14GKmqFSORVehCTLnbLGgCs/DuW4GfLWz3ty2xoPasTdIeFw
sflOgkQ5qRN3Soo7gxEf+h7A6NWuIkauaYw3HTB4WmJtSxpjgC170Axjr5jC1kpTrxnkUJK4mygF
8M6Ro6iPXSl7+ZC8m4YeZroJEMlzyUgwJtMVIHnofkgYoeRG0CVq4+T6eJDQrRlM465TIqfXML4/
5ZtWRiLYDNcplg3ahq0sR8A096Ax0RVH7xS3NIIeoY6cvcToctFe8zEnECojmh167Eyi4Ytj6YgG
u4kgnCLlTwY8jTl9pUBB5OlTpKG5gjNPzd2Inq2FjvVEX6GlgSb2HZ9UeERiWxSE39gcOS9RMQnI
gDY/yZymF9ey/DkBvZCgfsMNTrKN0YyIbpXINjB6aQJ/omyGTeUVaNGgICvazcNqfrOSasgLwITW
csDMB1icGQbyFxYUwYxpKq7rq/VJqX9IT/HFQYUIqKM6/5qT9dUIcieoY6JesuVvlV8E01HH2mq/
cvr92nDn2SKp8mNske0nhI0qITCmo2tnqsyNNXS1ktXSzJxq/v5oP3YWmX4TyYjj50VFh5lXTCR7
JXInfjRBq0ju52Hv6iEVbzETkb+uDUX+Q/L9Y3yZ8OeawWUFxjt/wJwuBiPVzDVdYQS+e6Y0N7bI
CtZOzdrOLjL+DsMghOfo26stkFLirm+v2DD4lzP81aUtUvwx52OBli3Qb+/8TdtMNvlERBUmR9XX
N+QOZegVFNjZmgImGwA2tMASJS7SbgKggBJVAFdk2ymcecbTrRCo+9UK29k792NnWctTIAY79AR2
NFsP5qooLvm+A8oMRHv7VfLGc6syMGOEeQ3Q0mrLhqZVDLI6mgl0v/X4D3wXOuzHQYVWGubrqlJy
s+5RA9i5fUN5zGZSc+AEozNzBjK2/qAQr58gXD2COcbgKxXAc+fIEBXwqWNo6fe4TGJ1sqDlaoMk
tHoi8VUxmJ/dGvxjwV75r9LpqZXFaVUnfRIzrjWoxA0gB8DrbRdzNa4Fi9ODbs96l/2+PUSF3WHK
3qXvl8+x/A2rWzoIqFmpivEtgbkcmNHlTidxV7EQ7x+kG58lgjE+s7CNAmGf5TWIk4EGnx8mBs9R
ZpEr1R8YdHES9ihKaHakFN+ngbC56EMIw7QrA8MOtQiykA6piBw5EmDUJQIFM8LXwpeKY1SITMRV
eMWbCOBnhu39qEHHIDDx2KIKL5AnjY9XuSEGkTLsFCpuSfqG4sRmJGQrDW3QkSNNkWrEd3W0FaWv
GBnelBtuj98oYyR0aqRrMk0Bkuhroyxf5Oyxbw0E6boL1C7UDe9aKGhBPtgfOuTyUnGrdOMu0nkI
SYsE2BGIEplykDQ3emM+EPGNj9xvLAQGE7lV46cG+UkcP1cNXmgRD2+ubOgMeuWCx+N3K38Q+xGj
w6Ut4uFPoY1GxArpkx4kLLsGS5AjI54QSnpoRbQA2GdbSRsmGW6iQUuqu22SHicAUTXLPXWK7R5D
RGb1IoBRbAD6I0k+kMg5Zv9OkWhH0JKbAJ7Q1aOSmzsZAYgGxG+0U1LVk1C06hMbeMSDIUCkIP3E
9QKe1ggyNiebhptX4AhMMVZqNR5FaQAAXQeAYtdC/EiGfd6iYJbu66hxYiV1iDC5pm66kvJsEdkR
h/2gK9BOQ8ERgtJSTOxB+dLU1NexNeVAcD6KfYyZNlXIb3rAdbEhLmj4ga5BxGPknoxcoMB5UzrL
NoDs46KypeJzBkr5tnxTs943BPmZs0clYfuKPE/5faTd9wrxizKyC1K6XC2PaqPbJFZ2XVy4Uv7I
YtUxzdSxoFwX4zzyLEMI2qNWISPq7TwB8EONdWtTwucipNO7tGjxYLoSTFMQikYDefLptbHH/IT9
zl3yUV6tI7DPvkGn5hZPgplPqQ6wBUN4JO+iHXPQUdqT0ISWbIFBAuqsEomfexwMqIhDUUORUJFa
POgWRL1NgtJNKGy4J0KLJX5Vjuo8uOBnr9r2sm8664BPjC1dY4ORUXGsWShGxzouQNGCuau1mb1z
JfTTFS3e8V4RlDRuKQurInNZpDuRtYKKPNtsOTWxOBUdIW0bY3YbLr54a10o7YFqR77GVXbocZa8
7lcH3dZWtTgZeWZNLcaiWahX+8i46uLPy5/mLCT9ZE3LVnRUq23SG/g2Mzsun+whbK/h5lOPP3R/
xJdiy+5LdwiaV4WABnntHK6cDG2RFwzQ1i5Hih0V+wcu7wtz8LRoTYJ6Pl6/Hsaf46ct0oFMaGsB
LhOhyXTkY+YUA+Bv2lYRdGdlM88vx8B1kgxLV5fz0Xhssqjj8nyrRqfr7D6AZ25tgmSn86wchDrK
Z7rKuX7+jPxYXazPmErSqu3EwkTINoYC9S88yCsrO7+HPzYWWU6UmEIEmUkG0AR7nEDciqgA5HCV
lx0j29zXd1ONRKAJ1nKAtbXNfz9J5eR8VEsFZCmhAq1RAQWxJl4DuJ53hT9Lmz/qiQkQTKlyk+Kj
Mc+wy9vxMPt6vKDH/m4dInF2PcrMdDerWprq4j4Di2lMWt2ycFR3IphPhmTND56dSjN+TCxvdDWC
K1Ao2PyYzFNp1Ec+is3rbLQUgzagJOCby6fj7OE4sbi4xWZWQWFIwaIoCVOjc7K2RCH3aKVrz/Ka
ocVJ70QCTLEGQ61PUHS1M1+AQFscFFvQRnltkPrJIb5ac1JnURGnO7o4/DooCanBsKOKhHFfNCUt
VBOLpkAZr7Ij1Cp1OfGUUrjnfOXefctb/fJdJ1u7OP+JXjboC3bz4RzcKoWaQv8J2ZRNvINMBQVR
/Uw6o0t22HnJBoXMTX4Yb+kBEJF9AxTyKtXcWQ938nsWl8WS4rQhFp4LUO6KwmPWfQH7ueZG5/28
tOj5GJzcSElWU41yLLp3REfzgbTkruCkjmlHNt1RtMdWDvCCleWv5O1kWYvgQSx0gxtxP2+z9jz4
InQrqqv0VXDovgjzI2hNbwCYelnDgS3k/37bXUQUaPllHR1woPUm1NI3TSOuIgxuIecuy7nPqg+9
fR1RTBKtLhTqR4OCFFwF+1VHwT8KZVUJuYFmG8I1yUZ0DQ0083BECHgAjWRlk1Zc11KOtyjroUvV
Zv6tH9x6FIq1GaMVA0sKxS4Tq3zqsBlpeYc+aKKtuY81Aws/lUBnUWXS7D4Qu8mAhcrcBfENBnUw
irwXn4SXVZDF5ZM8c7acnuQmlRKBzL5YjSGdY0l20r9Ww1ue3pTyGkHt+fD05xDrCzclVpgZ0E0s
L9lOfnHbXldX2VV60MP8rTo2OwieYlZkZU9X/IG+8E88tYyURriqprYvCIaytNuueLz8vKx9toXP
aVJklOh4wAa/1ciNbL5e/vfX1rBwN3GrDkITz+4mGWw5vovLK2ttDWuvsr7wMBaaOWWi4+NkW+G5
eZmDJ9WWdggE3Pqqelg7eGt7tnAsAiFA9xCOJ0t4I+XDOMT25U1bM7AIZMZsaBV5/ihjBEIFdHqV
Olp7/OY9ufAOLAcxeGbIMWFYROv2nlba/BYMHgzMVCa6CKPHnFG1+WcJvDBqJlftIwLQnaIjFxPv
BXXmcfQur/kblHjpBy0cSFy0scEx8oIEUN/1x399RIxmP7arMdXZJsZJ0GEsXIcEna86onAdlcu9
Gew2bfTr1FF25mYOcy6vbOUKLKWLW1FqzViBMTQtMZnzSMsYLenny0bmM/d791RdQisZdYclZQth
k6ikA/IURW9AvvEhRx8ARd30nLl6JO+t0Vr5XvPFvWRwcQkyfKussQYWcvJkNl8S6pWthIpXseZ6
z2/fz8oWl0FvWrOkMgyN5ZeAdh40tkELs728ff8Qhv7byrJtl4tdTTsD+zczplII2TSb0dd9MFOv
dCj+4SX5sbQ4542uWQSj4izMt+wNzXBzB+gI6KkNTwsos4v7+gUkIytfa96kC1/rW6XqJOrTtD7L
xfH7cs1yqDPWcmalXsso/yHW+1nc4pmsUWkF7AcfS0js+GkoUaufthNk3V0Ly6tQct4B/J/sCzd5
lW8vf8PzXvPH9vz3kzUqaREJVop0VoYiWsLeR+N/C6J+LMxH9cRCppSAdTV4zLghuxRF1DRam4/7
h7fsx8bywWw6meopdpB5oiN6uW8KdhyA8cyfR68wBqmubNvKRZYXj6cm82EYRmxbNkR7HteY3kWr
mlV7Zt5f/kBnR+3RwhI1BcxuAEEs9q8wmy6xhmJeG8auPAJOEGee71eOzBefEeHA3UNaoX6qN5G3
Fk2dPx4/xpcbq0kKJzpBlQUztJhrzFK+lludd1U/JhZbqZTaBKJwrG8E5Xx3Pdj34B177BADKyB9
TG5yR/Avb+k/XLgfkws33ILmNi+THKu6Gx3AR5hTOyDH6pz4HmxRR9Cxbx0A2dZWOjup3/7kx+zC
KY9FLUVJh5WqgeYfZocCuJD/3ay+vMCFft7/Z3H/trQUDIizOjYZSi6hfgDXYIcoGPOBoEDzJDzd
k6s7mY9xlJ3KHdBfwacd2fU6hvx8sPTzIxY+m9K+ZKqGH2GUV5Owb7VnC4j8otpGnbqytWfPkAoQ
ojUL8aDZ+3cf0/RENnIRxxSCXP4gXynT6EnVSlR+9s6fGFm4Sr0RSoidotKQmZKTdL3NzVDIrUCU
iHv5+50P605MLe58UoigsZ8PqNHukqHztIxsrUxxYuG2qDB3PgyuKV+1IG1rGmmt/Hj2u50YX9x5
tczUmskogSeh8h5PdvVh7evP4lPfVl8RgtryWnpAySN29RWnuvYVF54gNrpOiw0YlsTj0KKHB6v9
18rWzlHqr0t4srrl3e8ioFwnbO1EM78dQViQGU4W/bHkByTHTjaAdC4PqVTbAMltdSVfOarn36qT
H7DwAg2kiLmQYJXZNr6VQqgC2QSjp0Bh/U8CqH85gx+DyypGy9Xc4sj5Q/WmQY/BpVelk36KaMGG
7aMQgE/qIanCyLE2l7d65b7oi/vfWWKmidCiCRXzYRi+xuIN0ki2qKzoO50vWZ2sb/7iJwGGyEep
VlWsb9wl18o7gGvSe3yrOpVPboqHagNc86F9A1I6kMGBwrbNDjC32F37sPPBuXCwlsWOLEpBQDp3
aGWqOrmaP0Z9oJdgLSgoimWTl2YrCz/fpD1Z+MIhlelgmGw+ScMzf5Pc4mZ4Mt3xCuHVHKai8S28
rDVO1xa5cEy6Qqwumx9rU3/uK+qn/YtVPkbZW2FBnXVao8xbuyz6wheBS5gxfY4/xh17ox+5m/iQ
/rlPP2RXtMFTueJ4z3ug7ysjy6AtXtxNScxMbrQwZ1VQHQVgVeipSyAJevlmfLMC/z4r/7azfJ+B
oB8btLvnmC65bu6NPUEt+Ut7H/A0j5/zGHXkGwGYNZ+5hfjO2gGGATm7wUbJbGXJ51Mr9ee3LK5p
JCWSLOX4pPM0ohZ2W8mWMB5I9+BGQ7t/eCiFVSDd+WP0Y3NxZXuSTqZcJCglzENygwRRiMfGgsxA
H+rRfdq/X97vhbjdtx1ACn7sLeKDyUxlM8tSvKd3EPK9luzYM2nIMzAjmrboZl6DMSPRxlzOKjXX
fAkvferFJW0wBQzQHT51CYAQ7a4rwIhWVrdmYnEpJwUQ33h2tDLEdgwfgSV3jeOwkxxhR1/pg3os
1vLxNZOLexmVNY+NGodmbtLLHhwBCDQxXHEEaa3DN//BMZ0/0aV9XAQHE7FyIszRJBPbcKRhlSVO
o6Gtp4ELUofmHfXiSnAk8N0YU2AVLzmmli5v9NlFfzfSLVCO/yJhFjVhysUY1T8hvZWzDxPIucsG
zmMfTizM9+bkKctjkzIKQvzQQrveDNptLtm4kDP6IXIbT/Stm/xW+Gp2FOyTrrpSOj9fzzkxv3B/
UMaKxaZEhDu3I+Zh6xQlD90vr9bgu+eT2h9Ly5iETQTzzwgzkQpZKD5jdAj1vbJzMwxBoX+Iqkfq
JDHUWzBoMRFbeZM0N/XXsvjzz8vJz1j4PkvMQTj+jaryo8Dw+1fIeD5NR3Jf+9AYyj5XG7crR2jZ
fhFZ+n+kXcdy5DiQ/SJG0IEkrrRl5U2rL4yWWk3vPb9+H7UbUxyIU9iYucxh1FFJAJmJRJr32lGp
ljdEZGoIx+gxuO9ib6HpGJ3qrnpE1zKPp5Ank3F+QFQJM7L0ckk0MZGuM1ORx3S/7WBXG7l8w0px
AccmxvkMGb1Lf+QA/XtLnOzzf+eTsbDfmmqhVXB4591emxf2Si7j+gQM8Wk6jAalyH2DXIgYA/ar
UuzrdsmTwni7uk3Fpi1QWgjkpZvwkwIPNIek61J45sdWZCa8CsIw+NrE+A4IWzvlHhh+oGcTOOS8
PI1g3EyniXoQ+tBCpQP93TyZQkdczmI2/fXqZBhf4tejok8jZMwYYsUwkZXaLUiZbqL9YNND9EPk
9pdzVsUWZyopqRqxQslgDlBeOgLz6fqSOFqgs85iFgckjqAFrT4D5u4RTAxmhaba61K2o/rLxrFl
lliWxz6LsQzF7Bzfkx39NQTibmR1dnYHYLLB5OW5eRvHOAi0Wg/tgED7JGnvSVhZrcYrnPEcLct9
pMw0ASIctKH6U9wYL/JzZS11bt1LA6RoI5v3TuEKZBwDIiIQmpQQuOCGLDM3wCa12kN0J9vyDoSH
DufUFhfwLTxZnRrjInSRkK5cTCre10/0tZjN6uf4Hr9XH+S+AgZLcdt+RrWHfvf/KJiJi2rJGMK5
RRl3KC20zTvog8sfhQx9ySY9gzvAN/t7XTXFY2ArHCwKhWcRjB8heezHMYVsQBg56uS15Usje7EM
OIAit9rkF42JWcSCFcqaKbfkV1DjVgU5hgR0gsZ4TKryZUEBDIfZzsI/YXoslfBHCCwu8tmiR1wx
GmcuP1If8ws4DEeJEjvBFKyWa061TO0pL72cetd3lLcoxnFFfpIFhgAvbMy7JNDsQnMwAcgJJZcf
uaIuLOkSmjAqQVjigCnD5FQuWGCaMcc2tstZMCfyEhkTIAIo5x7jXdNsOyhJ0k5PlwzbQm9FMqt+
qx+jg2DpqFZHd9Kv+Zzeh0DE4Gwpzxq/ED3X4YHQ1mq+7ClmR1/QtotS4dJtsEwHoH+K37++fYYE
6KDAplfUr/f3Sl5EJZmUETwa3pe7um0tzOS7c8JL+fzDfl7kMFZPgEuetDoMQPUAMQHAZ7Dcz5in
KXYgIQV7VntTjkBacABI8S9DyYts1vDrrjVyH9cRwZtWMNUcML8LC+FsYcJENuvzcOTK5O0rY/BU
q0M9AakWvOrsJkDMe4oA+taardNjfN8eHkUT0yv/rrxHLktlTHKO8r4APCUSXR+Yx7DIrksc5DCR
NQXAhW/KIpcP8B9u4b9EKgwgGqA4ImMk0KDRBYf6/IGnmCs4eJSgCLtwgg5PJb8QvB0zGUviSQWB
DMun0KBK2gsBotl439so2YARLbzV9trtdBqf+W2k2/f+Rdzy95WV1G0EgF0wPp7EeNr5jWSr5et1
X/oPhn8RsSjUSkSa9T4dl0LUcOhAja2ZS+mpPqogP7Tzm/iY3nN9DW9VjE0CByMqIgWrUj10tMnW
4OmS1b/rVnEa7OxtegSeRMtLVG4bxmWdjDEqSIp2SoGTC2bNq8vK7BWMQomyc30/F/v6fm1cxDD2
V01JS6YBYnxf2w+4Z4mUuzOu+iIqAfNCrBCBx3WRvO1kbM8HA5sPGpjmlAjUjKWf2vD7uoCtyMkQ
NR1DguABp+zgj1g0eqBmFTAdJYDbFr+U9LEG0A0FDMB1QZuZzrUkRjNoJ1NBqnOkjw4IKECaXN9l
zrgDQH/9B0QH7vRYIxvp8bIMvAUyuhFMKu3FFmKjOjZrHTw43Y8+RoXr5T+uj9GOAtBSvZBA0NKa
Pdz0wQlwKZpgAlZXCjBAMDq4CIGdnv3gdWttusv11jJa0iSFUocEopcLXvua35diC01wpuxigCsx
kSvjvf03G9JAJYhBGoLI+xvFl6iXQA8ZoDkKIJhC6SQCkEVCsVuSX5IQUA0vLWDExuE+xnM9injV
l+W5x9riWjrjPSU1lmttABlp0cZv6aBYRtHtgEJnzkAIryXcyICsTltgbAHTQfI/OYe9dVesxTOe
FY3PFSgJsPguxMjBGINIq3wDWaJXzoPdFAdfPOnkR5Wf0/kuyAezbjgbsOXy1h/AWFMPakQi+QVQ
ZoOHnqBS+hDqnAfGZkbEkBSQuxOZEI2NVxtKxzEtIyxyBDqY3pSPAwjBSPQUJ+JJi6gTh/ouIarb
aryba7ngvx/vRbT895srylqx1tW0xTUyvHTeuFsiq/RB3fFmVbb38SKIeX0XGGw2ciMBmr0Mn14A
Xyn4EUycjM+2ga52ktFWv8rnPgMSzYnMoSX4vyLjSURzsRQQNxiJI6jlUQk+E7DJGf5DWzc3AbD0
o5LXW7CttboItkpKVfzn77uqVkkl5uD6xK5OjvCeuoWVeD1SG4rlv0ePofevrOQveezoEdGzdAK/
YHuaNekUqM1OrZ9T0u4M/zlpe0eak10DWvtcBrSg/kMAhsTAg8zePt/LJzBpIz3qB7UTM9hJu2+6
wdbrOz0N7OsL5QlhtFXSyxZUbjBGIRKt2X8rMPIMuijODbqcznebuCyFUVUAJeUETJTtSRrzI4Z4
bSkC85KPTrvssUa9OZ7AXj/O7vW1bRYLDOkiltHdCqCPgmjAFJdiE0h7yjslAjqdtVQNngFt7eY3
gG2aMmtyJzt1hmO305zr38Db3+Xvqzh2TI1Jz0HhexJ7ECbMseX7gkULnpUuocC1DWZ86uSPVAnp
co0C+ymVBqtE9rQXTxWtzYVhpkoAMyplO5EA/kzaK2lq5ohlq+ZP5SP9QxVwYfG+iWOyLFcgUTEE
7+v4ptz/JYinTALVqd0D1WopuhUOlZ7KDOPwemdS+qMxEs7O87aECWrkAMN8kQDzQfu2pWftORwN
M21fxhz6BsHXz3mz82qta4yDKjJw7MoDxA0acWg9AO9seFGknZYdK2OBA3xVOrBoGB+jwD39RY+v
nD5bFNOpP46DBNkTrvRiBCqZ8jlqkpv2xCpT3y7RQTOkJviyrGYqXsFduQM5o9cPxf76Lmx+iAwl
0lS0xX+jMu3HhGpNpLanuipMkFKCMI07FMqTwZyrEsVUjgoZHmtXn/qnhf3bBzLFbnlcV78HoE3a
vDwCTyRztkorSEUSYllhdav1j2L4dn3bti/Zy76x/fB1BLRMIZfaE/r5M+A42qLTeEbvqG/gCLkb
AGppxfcJL1L50otverMSy94wHU2CpERZHCgij9F01hLgnZSJFRPB0kK0Xz5TAny1/qADEJN8Fj1G
AnRLBEiHjvGVHACbzQxkDHSfi3i15pXqDIDDbZVHRRasUXnpgGVMdA8UTOZgSOZYTqaaAtIkMeys
L+0wqYBO8izG8D5iY1Mttcu6sqQUsLdq7+Zat0vx2yVAYHztICBIbyi6UcfACTK6D0MZuSvixuq4
jwDHOigAzVRNqqMBt5KsUYiOWZg7Mhxh1rVWm+L/IXCpgCmozqkNmDs0j4CDNUNKcTjN4B3Vc9T/
uwTwo6gpN4j9DenRwKMfuLJEPhTpR6t9+nJgidMdVuM3ATqZkIYcbuJZ3Q8qaF+axMp8/ECjWrOQ
3xfaSyq8gnnazCP0YjYDOmqBeanfj0b8OleuqCjgE7opkp3R3RaTnfQgrVXuhwq5P0l0UwyJZ8BL
LJrKGhvAtwKIR0SfBOD76IBNacviWdYzp8KkgVEJQNFqzFSZ7QaRWo0st1A4lQAczAIURWBrjfqn
OJ5MsSi9nLwLaHfTm8ok5LEA9S2pXkvpJ4j0WlNqHmXlrYwUE4hzgHjJznlQm3IPgKOidAcxdJql
MThVrY7eD0bwLqp7H/Cpwyh7kvQuR4DBjAv7uolsdj4ZimjIqkJVnbCN82MVdX02QFerKX1KokPY
3ip5bMUK0LtSzayV2suNj2zAmFgCzvbfGRioJdhSOM/uEMYAxwMDcgpNKuY732jPuv+pAHu7B4gs
5kGBATMXvCth8wJcfTLjqQIglopJBU/ln5v0kOzIUQDWpAUIzUE2s9/SM9I93CzWctN/s+mVUMZX
0c6QhqT8Ejo5ofVUedRN7excOpNbPfXecw7AQ054t+2/LkLZpOcQSlNd5hA6Ib2rvajLMCpxOltE
s112O/yedrzcCFck47s0NU5yOkFk2VnlfjjXnRkdEsAdmwkYBAnAni3gke6uayFXKhMuV4qoTZi5
adE5ac820iM76ZhZupPtDXd85iPwb4aPq41dVGwVPub5XGvFiFXqwJyMpB8+kU1Ac/DOj6OpynIB
rsSkqt7GdBGjPE5/UHYHL69ZeHUGoAXJmjCzvePWPTfv1NXKmMCY9IZRRRF2snKUD8UFxOdRuJFu
oDNfjUPBLTfrs5l3USVJAU6QJgM/7e+LnAWxLAKAxHzNYCqnZRQGwNKHygWxBi//sLm6lSzW9NOJ
kiGHLBlvxNAGx7jiArb2qNrCvKsnsLOCT4TLrrE5n2KsxDLGr1WR1Kk1+L6kj/4Eu0eBR7OSQ3FG
PfmkOIlNbTw/BC5uy3b0exHMOgCgCbW9FmO9wWRqh8xZiuYh7hq3XaZUOHfBdj52FbcwVlhqQYmj
RLhU2+BTeyoXB2dFgKaJb8Jd62Fw64Zbwdp8TqxkMpZYz7ICOG/cPwMQkJ3swfgMYByvemEn1pLh
Abpq6NVWew6QOiw5BrqpTivhy99X9hlpcwNOPixYrkKMYxIzL2XOpm56mpUIxh7TJkkan8AefeDf
1nJrpvVkzo3KWQn37JiXalwXmFZLoSmN0xfwNIlTFRawqvUGxcD8BtQAVgjCUZUbxG8vUAGzparq
os6Ow4lJIkjtABI5vd3ruuQEKgI80AdevyG21eQihVleL1Si3xaLBQKxVwv3aQ6DaEpLTz9GLpIq
b0mMRzNInIaTiiUVYm7qE9AzDN2hCceZ8aQwvgwpoiwkDaRQ+QWxdpx/6sHj9V1bfuJb0CJfdo3x
WxOYJGe/ASFd3OwColjChIZcGR2rAP4G2LbqR851gdsG9ZdAto8+kspAHyoIVMu7vn7NKGfka7vE
cFkRZcKTaUrLFOOXi5pPzlJ5Dg7ADAVVT+6I77xM8Ga11FhJYxxiAvRD0sY4ospZMPCWrur2NfCK
fWABXBC6wXEWvO1jnGHQznIrG8v2VcA1RAMDQoX/dkDLF6w83hSKhlEsEhoDcPrdrYa3zXUJHLWm
y99XElArxaOoxJ5NxaeSPAn5i5DoHBn/4O0uesa4g7kEP2gvQkgkCmZs5E5Fc1vTlP2sx8dG/Rjb
CelW3U0AxxT5DwVyoSDq2WmB72YlD995O3pdqQnjL9JeAVCihDCvtSV33AOiPT23ZgPkb7O8Ab2S
B36QKXT/2z4z7iMiaqD7MjxiNrwraooWrmcdpDDXhfAUknEg9azXtCIQoiJBoSmhlfNISDlHaYhL
3WelL50k5l3b4SjFurWjNDQn8FcUTWd2SBF0GLZvVN8bxNrMQWCcDJmVzzsMKLsUfT3y8N+012B5
25uy1rQ2x4LBkXBU0bcqozESkea/2dYFB1kF+Slw3v6+5krCIF4tDyijzW8ZKDpmo/9X2nGRwNh5
2wcymvQgoawbOxGRuhTPUhZx1vEV23+/YC5iGGOfxw4AdlMPzXcnSwXoxBiacWj2ADyLTQUzSwv+
GuCTDqobO6lXHPtz81R71J483fYR4/F6tre9z+WDGMfQNGVMCm3E+RmfQwTs7C4x65HXkvgPFn8R
w1h8obR+ii4CZC734mG0o+PSaLZMjVYAPkSoxYes3y66XB52LEA+yKULWV8edjWAv0yJmqIV3437
BQnWeNOd6kO/L36EN7MzAmT3NnCDfzVTsE4VMbehr+v6HLf4giJ/TVVXmH/PPTFFDHEKQJoD5u8U
vPZocqj0W3CVwY5B21AGu8j/oL32ct2Ctt3GajsYE5JLYSRxgI9pgFttR6KTgWdEcpPPhdZxspEt
HCgoasC1yCs9bTYZrveBsa2iCIFuMUN07yqYtZJykzZWchb3rYNU+V1rGYjyK9N/4D2WNpV7tWbG
2qq4rNN6SdGr1ceM+aq0bYGavr++szwhjAWhBVgeCgohAejcQv22zBYWFk6vgrpZzV89bJk4rmib
UDaWZ1Euz3YcKwfaGudRju79NHwdAIdd1WgM74IbCuLkmnSWnvxKg9YKolMfYvQSlI0vcl28AvwT
cL7lUyj/EePQiYZ8l/hvPtkN0h8/kJ1BBDUHudPbd3FuzapN8UO4N5Axl5ryxhCf5arzwP6xA/8X
mqR/51X+r2KV1VJZs1FFtBFmuOAaJ3iYHBklCJAQvaemcA/+DiQPco+8XT/DL9rnb355JZOxjhKd
Nw3Ys/CqtnTTP5Bjv5vOhYcH9hFfsdM80KI5mafv5p1gpuj+XV75oEBZCJcfiFXc9g7c2D2Mx5Qs
Y1d6ABd4zS1eAejLaV37TsaUwjw32lqGGhjP6kF6ms3snFiAUfmIb4GwDo57iM+d/JyDiByJneaV
9wWLgO8fgKhDlTWFKuxMfE5UuQeuEF6vYPft8z8pF1JwW9MvEpjjb8USJN0DbqR4D9xur9+lyGp0
+/8HbNHma0+9SGIOXUN9Wq86SBKOYAv6gi3qn8ixxrjwI8g3He0jiU29sgw3PQg2zzlt34kr8cxZ
6o3eR2MJ8ZihfjIO/W15G7oqJvyrE/llvAf87Nimq1pJZPyhKJRio42QqD8GkeXfg8cbyerCS6yP
oUP7F65i9cidZOGpDOMg1bxJ6rmHyoDMKN3PdofxiR0wwwCOriMfafUwG97DcPu6Wy2VCTjoICh9
En1tbjYD8bTxBHDrmbKKZu/R0tDghmSyLzkd78G4rOaagTDPjCHqJtmvIDgmvzXpTzpFZlI+jQKx
r7usTXYMY7VC5qkx9WLZtRh8WmodP0DZiNv7sC8fx914rxNw8zjx0Wis1hP2vM1d9u7KEtk5tbZN
ldAXW7zyURjMhc6aitvOfwroc4znx/VlksXcvwkjkqqKSGyix5ZZplYTLZ9lpBwHKbcriiu2dug8
obXgtzGCXRFcfmL01GgpQkm8d8TJzoE1o5PpdxIc6zJ87dNJQlmuPyBhfUpARy6SeEfB4dWGyPvV
gz2PvxLDTdIEBbzSNsTCkQTZ1AugLmfSoS2f6hFBqnL+4kybwCdQTWZZTbYQPpe17oCntRSeYulE
Z/B/CH/ykZhV+tTlx1p60DEhK1Xe9T3ZDqgue8JmuTt/6I1keQ41E3LAqpWBPQh57j/5cfGVAW6A
2EFynZf93U7vrOQyQQg4LrKgHiA33ct/4Dzu40fB+roDG7MBiwM3UbB44CuHrzB3gW4Ikt8XOPzp
YHjjvrIwq3EoAPApA0gCV6xzfWM3bXe1PuZCAHNkrgjQ7BP6VgDxYOVp7fjRSRp4qGTb7mklifH9
kzZCdXS8h7rDZOE9tNNRO4jtdoe73C1N/QXwJ5zFbd83K5mM958pSu16ufjhE1boDgH6uCERgJ9w
wkjc+scePN6v17d0+dFrJ8g4f2ksxK5ucYJxJ5naMDmlck6RcL8uZbvuQ1TQacmSBAIoxt1LYaBp
aVUt8dsAg2gsCsg8m3qFK+x5h7e9pIssxsPXVDNivysRiqsfTfczoA+dGHEWtHlnrtbDeL0iVqRc
arCeOQGKQi85YceLs6+LkNg8ElGyKRLKLxEEM4K/CFpcrp/K5kYBmxSsDeDlMhTGnEojVwe1xNkT
eu7Sj4I+FwnnXbRdaVzJYAxJ09NwLP15CaJwIG/kFB2CT+C347EQ79J7/S0HngefZWPZ/29qvRLL
2FIQAjYxFyBWPChuhyC1dvRD6/FgJrY9rkYk3E2KIoE0E9+xSvapUVn54YDH5YLbLluhFR18G8jA
h9pEi9SeN1e/ebOvxDH+1s/oPOg9nhfKGDri+KaUrSVpP0jgm1XdWtfVY/vsdKJSlPtUTRGZTYxL
UiQF+P2WlMQeU06vzY2+Sx9De7wnHhgWgLbpRG63Q/fgdcnyonnfjm8lmfFKTZGkaohiEojcBqd6
8A3wYp9b7Tb9bbxUZ8NubMGbUdJtTPJMEwcUI0BSw5PX/X88AzYvndW3MK5Lx4RAA58CyJTHUTbT
3ip/L/A+g+40NlqxQAu+Q4YKDOWR+++eICvZjCuL8yU3MMrLOOTggKnVILiE6NfkJ8odwUeLVhKe
0E2vsJLJuLZglOo4MrD3GlrHJP8tAsm9NnxeP+Ftw7lI+RrMWBkO2it6WhBlOeHelq0chOtm5kVw
DJileyifeQNEm950JY8xVH+aSa3Mi0YNr7SH6kglR2l5EhjbLIfQQF+hDpADjCIF8sLD+ouzactP
XDGLr01dbVopC22TTzDIRR1kDI0ITm9JB8HDzOjh3xULV1vGuO4s7zJVErFl8v1oq1Z1iG1QyXsj
cirkeSHA/I+rY9xNV8id3KbYwHhf3ERHAIfgLbgQkIGl1eRK46j5Vwy/2kuwwOd6WcKsW7u3oxwp
b0yqY2gcrxfPiMzhyT+WZx6c+qb/xgyijMlMQ9VY0HFpqsZgng0M/favfiV5U6Hactnt2iJzxNnn
3O//4EYv4pgTjIVCqoMJ4pZ5PeB8HI1D/NQ/TZ9FYBU/kSRDIQPvX2KpO92TnNTRk6Ng8yg/tgPb
1aqZg61HDMgb1F/wPjXPIEuKeec/NTEOl0zm+ILEb2HxHsHb9QUUuzUVHJ2K+JVSXB3w2I2SXoTw
MKMb34kgOQUZN/z0zfQcu2hCdSnaVg7hLgX4ggV+ylK0Sn5Mv6llq49gnMKk60ke1XDgyUu97260
z2WcvXHnpa4ynTK7fu6OvBQgT+Zyua4WLvpSp+Hk4eroeK5KEHYX4omUPPRN5asT5ps7Wi2OUS8Z
K2uUAIvLAt+pKSnNRKtdHZWyrAq9VNSsNAHSaekfC4FYLRjpEyU+tKGXiUcfAB00E02tJ+BziQ4T
0cAr6e9afTCjLgKxZmHqoHzRgMtVSIUnyj/zUDX9idxDpy1ayq6M1mWwHrsGHXJLnqHMs+ZW6ERK
coABjZBhVCY6lW2VxuBZfWjJbwRxlk6fxe5nCYeZZJ5hHFVBdEW9MEnf2bQNHX8CE7UI3HcJxMby
WYtvYgIYCxCBt6lThc+aeBqawRJIaLZo4JqU2YqbwW2TyhL6CUTkikl9ABFNgN6P7sdqsMa4cCIA
hnf1TdbIJgkBqO2HTtejfVwXjF07FbbfTLeK8oLDQ2e61xkD9hAJXIJxnMzLJZimMexoGDuDJFtz
nWOiLECzAICekxDU6W/DfNf6P1qhdbP2NonuE6WxjcbwJPlHNJdmMxmoOwtmXdVO32hgxaxRmJ4m
J1kgCZPJmjBvReDigR/TYHXoEDSTIkVzV2oS2u4SlTzkYeNFSmCF5a0qYhhIiDGKWlGzVGtkmoV9
kEs/gS9wnkCP1HTHpo2sAW0LapvYM0bg2hZAIMUzKDY1BUDY/Y9iOKCDfd9H+ZHM72AkRcHDJEPv
yBI+MLtrtXZX0HeZUlspPxc6e8WHGYe/oupnTQcMD0RWaZzFCHSaZDA1HbF31HpB3u2DQju1JDnM
umYaxqkeYydu0B9SjRa6Vz1fMn6EBQCPyv42SqlrzP6+q+cXRZgtI8mtqMQtUJyTON/LieZE6ujM
hQ5kdCSnkKyipeCVmmiXUu0mTX0XCG6GpqpWPHZRbdLBGUvcISGGqm6D/EUXbqmGvuOwvulk3S2i
1CaFbKdN4RgDxoprTG3MEpo9zw1MYZyAY4ahZoI+7CbfhwLdN37sTn3qkuIoI+kxI8wtqw9jmixf
VBCQPtTwa2lITEHzygqVJZQN9QKD5qRyqwBVVbSvN8n9TMhDYtwEeWFXhmxWYzGYPob5ooq6fQeC
jdKLKFB2hFsDim7ILaC0Uc8AvbyIBjVjp4HvjhrEDIznWNK8GND3JHsxyvyolL4phoUX14oZB7eC
jH+UvLVyjsAYqbkI1jDXzy19EAKLiL5bKe9BeSshj1cBEmKqrMH4SQPiNMZ7PJxL0Mqr0yPNpYMI
ClkkxA9oVbUK2NaM6ZEmMax0vq0UMAuR/RxmQFS+myCyEg+T8UtJPhLpJR/VfZ27clc4IaBjC8Ek
IuCJagCoIFDPfcSZjWH2KkyKaCCloRgep2glK/3busSTJqjhSGR0bwAwiMYqplJuEy1c5oOBvkJt
MIJZmQRW19keSpSOddePcrzADmSoLFH75WOhsRE7QY+W4Xw6LPzAsnqu/MAlNDj0emPH6kfQTTZI
uGE2ZjBWTymsNQr8u8wYzvqMkrsonaX8QRVeo4KahYz35ARCmFa2FPoypQayn5kJEKOdXtc2aXJ7
iiVrnoitZ1kMY8930H63DstzJ+OV0D5Mc7aTY8PjhG2bT+3VLcDc7qo2aUiU4RbQH3t4RvgrUzxH
jnEnvVIHW2c3mGBIbrO7DCfGR5fdjIlX4pmnYl6m8RyIuO2W3kbSD1bQ4J2EQY58XHodPzXNyXqk
CdNz6P9SSMSLWjefqiv5zPNQnUglqdP/PdGWDIB0DNFlXNlfLXyvvCzh9nzLSh7zJNTKNBA6FfKa
P8vcBgivEJXPnv6e3tbgOtdvfPivwqIYeVbdxF7Gkt5lw5XfG+AZc8HBtnef6JRSuBWVZXYnfhu1
dP5KEcDp7FJ7GKyPzs4falRYO97TdFnb94DjL2nso3FoAVs3BXghjLBJqit2nT91gPGopTdBfZOn
jNPRuv1KNS4C2VdjM3WNFmJ5xpl+wNi9yEmeuzf/VnH65/yTm0/ffEOu5DHhYhXNkyQkkCceZPCY
BBh3QEEEry5LE1xygFLPXvvJe+kpvH1lIka/abJ69LGvaeJbKf0ZyfDvs+xUSmQ1QXWjtoIZGaLZ
Yw4sirp92ysPSg5A8ORnDD7tJv1IlWGvKIKnF62T6q05YY4YMBW7MQr2c4JWbXQjSCFOCgj4mDzw
IgLsqqpyZONWDj6JdJ+JGW4L4uZVaWuz5AAA2LzuqLbD4stZMtGqX2TAtVnyGpM8eZlyFoGikSi5
c13KdqZ7dYSMO+wBJVKgCxo6mgDbWsT7XO88TcIQqvpuCB+d8R61JcKuD+QNOSvcRrNYyWZ8YZxm
YtS0UJ+R3qq6ijJXag5gDMsBIll3KEEOGLPSZNOIeKK3L4HL5jJeUAnFIemWzERR4O0slBZw09wx
zy1JeBQxxWZI3SFpHq/vtbyZmlutl/GFgEcp8k7GXqfoXW5nFVn44Rg01JKFPyLuIQNa2GPWczRA
Qzw+VkJud614kATlRh+BXj+c0+yNIijMi+d+fiVQ0gYoUqGOiY0isEO1tMaOl9zkffSylavnWQ6j
EpQRH63rniLf5Sqa3+J9jsjq+u5sP7svu8MOC8etqNeNhgew6mF+VbOqn74tvuloKzORPT0DOC71
uGjkHCtju/rGNFTEZISVKTGsffih9ACq1HnsY7yTZ5mzaKoEUgo7OyUpWHCLHyM61rThKQlfJ+mt
UDqTYKBK6CRHCdG9qT8reEYmeA5WSu/2YugCyducBczgB2YVPHQ0xoNjmf9dZnmdTK3OiS+5nPPg
eNmvbM3q4EtDqcVywDfHp9klLoBBrJl47avupObooM/inP8kVmZruik8XZfNOxXG9ymKXIfBDFVQ
RpcCiao897zRDI4H+IpbVquL0qYNlOWq7F3AkIB6qAY9L78piLcSxsXNzZyPU7m4uFx0BOrWU+Go
KifRyjFRdgIwo41WpRnuQzWjFk1vB/rS57/HorT/zbFQGUhGQKtB98TfXUGIhl4hEwJ03fq3ufIe
F/POpwqH6HD7YC5CGCcJbvbKjytAHDXKm1927tjhdT0A3gPZlRy9nkqEHJxec7zPolHfQ7WLVMbL
zbEgTFUmgCAbiR3aPSuQ9p82j0U4TfW6nJUAEtLkp6EOpuwffJXXfv0PEeBf6zCYCDAXaa4REH6i
TvG/BT5MxONVowH2tjzEB16ZYnseCBnb/1MJFsi00csQAwohGtD9sza3rh+24OwNPNoDnKT8EySJ
5ePGSKuPIPkl4cl4fVP/4dK4yGdCwVAaMrmKIT8/Dc5ArfqRvC8VTeTGapNg/sNqVZMPMixfVxeD
cVCRH6dtLmKbG+drFBWoedQZl8qGG9g8b8ixCHbCrxnUKm/GJR8tjshxGE45/p66yi4FRBHIWukg
SRaQP7u+tdue67KzjOeKwLNDcgnG3ldnYbgrEYAEhFdu32zOXKkP41EKuQ+6YsDxxcZgSXQ2O/Rf
tfNnBeSCCuj8MYaw4ql0hYw3wrT88hWDNxg30xIlHJQZ5igiBxn19yq6XbPkPYP5lyFvTmNTGJXB
ZIX9NLBxf3ecnZFGgg9k3NMMjJEguFXDwMkoAEnwekgMHkLlpr6spDEnZxCAfU89pIWtDHio5CY1
3pK5NovkoYs1R0O2UANO1XV12XSgK6HMSVJVqtDXFmMcqgZNRXeu1cC6LmFTIVcSmBNT9FCcqwjL
AqrXRJA+zG8aymVfXBzkN71YSWEuAqMdRKGeoJGqF+xEAFnAmUAJeyc8irs85hjZ9q5pEuZ2kZAA
eSSjGD6YRqURN3fZH2TpEd6bcyzbFwK9SFi+YBXnjIT23VCgpqbcLlXR1C684DyDCmchV0OYzaFM
4S2I0fQ0oNkk5BDXKmD5UlpLHV6uqwF3RYx6K00RJ3EJd5i3lTmIGWDHQONBbhP6SNQdRYoSLd8W
zX/nWXPQC3BojoPD+YZFxnctuewqo+1K1NB0UPENsm5hrjcEP/Ln0jK/FJuVlwTz+8C1OxQu5h65
SZdtDb3IZuyg1lTB9zFW/FUJBhnOTt0TD6DPprhrdtfXyTtN1hiyICUTKMdAIS6ZBP0VU8J7iW/X
PS8Kyj776BQNYedDRnrqwQdloQb0qKKPZoEqzsHNhypQuUM3jYPcB4C8/WP0LxvZV9/ARE162mmJ
Ji/H6QFtTHIlW3kHYlA2oLe7flFdEI39D3PftRw5kmX5K2X9vKiBcjiwNt1mAxWaKoJMMl9gVAmt
tX/9HiCzikEQHaiuedm2suyMDAQu3OF+/cpzkm1oLwZHF+Z36hay2O2zhMP2J3y1kdvbot5K3GsB
x69sfT1zXqEeACr35iiPTXUtAs4uQ0JLyKFhs0IXWXmTU9EKWor4ebEWiwMXx0ANO2Z9s6BHRiKe
Cyt+6g3WWiHFQY4pYohbcMjAicUb16HlriRG4RBdLhS9ppmRUt/g8tQOSbNmApiKisZMVXBJVuGx
chK9cDPLbd11W/I2Qeij6Xmj65FXYXsGyuDYrVai+izvh3sWqh2AAylpj3H6Lcw5I+zdHUEmENOm
y/020yokul5FxByr0geItXIj1K4hCZHuF8kqQDgljgKbJS+tf9cx4CIKgNcs7qRK1OscvMER09MK
ZSkaf12yHxWc7MwNjR6wWpf30fyJ/OeWHRkbz5QwClYDhEoxefKq2CS2uhl4bsX1IkjS/BH5IWei
fVuvFKVmWE/dY2emhVHfc1fKJtqFjS48dFfI4SLRe5MuaIl/o5E1IksqBefs1Olo6lRpuRq2VIba
FDSureOt+vQabkTbf/wLoCxzu0bjFRncz4ImoGry85HWCrnq1UOgKIfxXTXGgFnd3Q6QPuETKt5u
l0sUZt2cc5ETnevGoHhshLE4I+IOQ+U4mOrJXWPwKI+orWWu4Nk5PZc4Ub2d3/lh0EAisCXN/A7n
9j1QWq8d9NRU99FhKVUxGwfGZFJ0RcgAH58GwpRaVpOoGeuLWst3dbILV7XdPBffE2PpCJs7Pc9l
Dd7V2XYQQ0eWsxSytObYpi+ym1ou6nt4bWHbLcmZWFcOQFlI0A+hS14wRbHWs/JGUqildktt60uS
hiV7NiLZDXq59bDxNMCj0FhBn2SmOwSx5aVmjTEwNVXEo1cG+GdVkqfwo5GbyknMI6FWUbqJuCcB
UZhKybde/o25te7Jjk4leSPnFLlwKOUMdQe6nBe6Qx8cd08aJGck2ZB4aZ1y2RUf90bRocC9fdba
nRDzGyyEhcNjZnGhHlwCWzuvouVGVSZ6qavCTNLioEFtk7OKt54tlVeN0VkDNkPkL2TBvr4LCFMo
Ng8Ber427qyzd9GUoMcB9Vqz50rA79RH3tFQvwISrLfLSv2rGvosZ/LOaRZUbsBBDumPrEEjUbwY
zZkVoQrgVpTRmvWzoulsKFwB9FW/Z83e7Gw+0jO7WzeoQmOwjXQehIdvSzSWw877vLgwpjOBw9ye
CRQdEDc0SddA62jXxaY04P68D7yn2V11WLIuZ3TcZ2kTRU5DF8A+GqT1TrMFh5Eu031aZ3aepnYs
RdtSeGkjx0B/qs63rc5UIPtmzLz8GmfKxj8/xUS3+56rdjTHUwyQNoUbjZQc0l1uijYf3oGSB719
vlm//YWuwvnpJryqyERV6BSHQiWh6Ikh3u9AyoWCOxT+ZyC1HCSG5t+c7g9pkwWLEk/Sl1zf7PkV
jOyhqwW5+FNhBXcOwCLNv1BJObzAr8vpQ+Jk37MkpFHlY3yVWSGQs2psuUc7dALmGBVcbpvaFgwC
/w1H2v96tJOlXKdh7LfpOLeopLzyjKHbS7NyM93Ie26zBKH41fQCvpcqo6FQQXHBF4YlF9EPF/59
vSfSQ8ndcYibpXeXV+qcYhNgXSkElbj0CxsOC9zaj1VS73v+JOY7oQQcTPKG4ve/syPOBU0WSh07
XlhlENQasmf0lmLU9Eaj+pDbR42zf/JgN5uxCm6jPUqEFvsCh/tPl825/MmycZsW5Jky5Cf7BA2+
PVhIwVWHVsR0k5+6QwLsksszOxNGHt7ex9ROFkuq1pJQ+ZA4tI7Ezx5vlwbKApxN+lqLuhLbsc21
hne/IHZ+0XyInShAtYvTLi2UQWzWgC5rFBqYYHobRptcSRaQd/8KU8jcDIsCUYgkg0sCq+mzng9b
gobB3G331SODdWDFt56doBxH1cM31Fofl9s0Zvx8MJPARUWdC9FUwO58Fqmyti1ELmr3NLRhtm/y
H2P10TpN91hamgEH34isftc9t2+I3yyjXc9aIWdP8KUcJyhondeA0o02/rq9H8r1O4y4vOHX6dJB
+jVIg9GCVU2GO4T/TXvVxDTJGOotWxykLNVFCxiuRrPN98JhOXwxt4pQMK6pKgWekcRPX6bvCE4b
Nu0+I3suXmv+oYw3l1fq3HoBdxwP14CHETf18DwUtaJaQmj2iWT5RWy4dbOwBeckyDANYeVgDGR6
FOY5B4xB5PtApXBTRcdO/nZ5BMMkTHWKLIuySAfdyY9m9ZllozZZngt+U+9zZOA9zTdjTUZqqjPL
mJnNInT94Fp8FYdDXaIC8KWmzGW9Giha2+Y1Tj5XAZyWnm8F6BMTHiNgm1ciElNLubivQQaBBxi/
QAVFGpbDZBlUSqTWouTV6Edx1z8z2uVfgbmYfVNoCBElGVlgftoUkqtJ0QduV++7686G9bsPt80L
/8RWvC1ZRQg7YqlDYPbdnUkcnujs3WW+4JdcwnDwyY1O0O2SIfrVaMcKx3okLTkrs6/uTNrk9GF5
IBcS39d7BOOxd9srwJwfm2/Cd0EFbkhsB0gKLDiqs+cPsBf+nNPJ+ZNFcOqIiBGy19YSzOa67NCz
hwpfTCrIdRUwtApL6Mgz7TZYMKqkIJs/eP3TjhPf534d88VjcBKN+paFhoDAUSbp6bbZoRzeTGWD
o9CRDuxDVTDEnf/KLdKmzkRXPj/IYCafvV/0U0gijXD6Bntlm9nxwTeklTZuEne5SXHO6D4f9iQq
INJcrGMe0pzvg2mTH7Q76GbYFt0KZfsLam2Gwf7z2CZrl3YBF/ohpKmgyN4IYMTsr4R1vCptH2zy
So3aJvQAmNpbgkDL4roafJeJGoI+kACUxhMQgk1Tx4KLKmOS0n5fRKI1cKmAdTbbJCJ6MwlKrvUU
VHmC9Kzl/rqUPFtEY1FeKYhgsHclY9diXIDfpN14tN0ni2yhM+eWQEUe4UrA/2jaNORUxp3qsqrH
wwk/eo43eLe3an6BrmVGd3wSMllbYufxUqGwfs8q0ZIDbtUL30nRP1QJdjM4IS6fMnNLGcxrwBSk
yCGSL8eMVqaMLwOp38sggmjS5CC03U6Ns53bJshpRHoQAWAJ8EC5hlLnqCsPNHm+/Awz7xyiBVCb
aYJMlSmlVEFKp6eF0O55Ef1Iob+TpESPItCQVgcNDBFevZQcmBv1ucgpqxRHAsnhBbHdax643cq6
Mj2PmilfWGBLNNRYfE/Q8eCitk72xVWF9jk1XYqxz6wmCfQJmiSCSgFR6Il92SFX5Zc81+8VrbYY
SiO58Mi77sJ+nvHBEOWWcHvEsYgwXbONDG5pGhTFXvVlk3INCM/XsligfnQJg2JWkibRIS+MjsCp
wcK3ahMERVXs656BrYJaYHzQqZDp7WKf7qCDJloC7BMfoqanDyt7vgkxKPk2eJP2Az5atR5wWIBr
FKwD0JHn3y6v0XGepiJBd4Z+XEJhH01heKLS0YKgaYt9Wb00IMWmCeDFifrolC8x9wBaIyuo00of
ALtLzrkhPMIFWEKUuVaAlsxMza1QBdCJU6Ovv0EpNrcCL96C7pgLUAEoCD3FApGJpExNqsgXJCeP
ejylNTii9crZCCthO+DF+OYyXswMBhOAiQTAjVCCShEEMD8fhLLaFWqXJYM8tHxvMlsx0E4DhOUB
QKAyClgDhb5NQr1c8ldmdg8k4z9J1mA8Tv0VJNV7N+KzYgT2x6GPHgXg0qVGN/TXgSgT0KUo8Lfj
cjEZMCa/viyFM9GTE1JAo7un9hh0UBZ7v2UW1Zo73lHWKJowsoDTVY7dRJmntxk6X4ND6KEUuvDt
kALHIOPbtZykFipDDLVGd5j74AF1qVbu3LI6+Fz4Rt3Yurx4Z+rWh8f9mKzJa4qp1/lilhf7TgIo
CAhvwkx+6Vix9WlnlyrYdiQO+fKhNxIhk8vCZ6z8wY1BgmYowCJTz13TCNc0XY29ilTiAGfX2txq
OZU4c4h8EjMJitZxGfiF0BT7lvUrDk2EjG2ZdKeGwKpKle8+Ohsvj2sGwggzejawif7mCTDN3AoS
C3fEr0vMwIZdBly1enTTFbtaaTfdQrJgSewIlHlme1Ye1TzXxXyiRbZGUaaVYdulBgeCMROAcoXO
nlPU9C25NAvzO7W9Gz9yfNeHWJHwN40g2+qQ1G8axNjgQbXVPVMXtvjCwpEnhpCj0MKpa5wnJXjz
uKC+irjqULShWYTyS+85RiPvqkXMnnmpAOwZsHol7Qsmi8zKKHOhQRWtN/nkGLMSzbauEeenzL2N
kaPKi4WiwlmREmwvTZKUIU38WYkCU1qijoap5aSXvKhOqu9+LwLXYD5I5BLxRk64lx5H9uX1O3eG
ymdSJ9Pb5nwlISNU7N0aJUGpa8ns5bKEOStLPhcxcVyQ83K5jEFEW/iGG5OtwoIXV8k1Q1VA/of2
AhvgWA9am5m9j0a7RNr0jrNgAM1F0T49xURdBxoNwE4LVZ0lYAsjXLWJ3duQI/fUk+/R+F2pV2qh
WL1frpJQCRfUxOy+QYgIkUsewYdpFJGX+yxkVIXq5RwrcItTDS/GV9AmTxOz9eVDk90vTPucIQab
7w+R07ChVrkKAH64Yp+04qpM5HXhBHcic4wq/SGhM0lCl68Xv4VxtuLbTtfAjNaBKsylOKgR6Wl+
/J3nkQUNBrUKz25ahR/kSYg1judBITxa3rVrNPolZmTmoIrh7hVNd98IevzRvLrUeDe7xs8kTw6F
zpH8VIpdlGoNbUtvnraESTO/uM4kTA4BBHq0XOEwNj7oN74omqy85uLbXHFsN/xRe5oVqw8+Xz7X
aORfmNdhh36xQ4iG9KdARHijk/gZ19OUMurADtnIP7o3YUdd3QekOBBHFNvFCbhU+jZ/9pxJnMyn
IhZ9AaCR4exhsDCdoenJCGW90VGxX2xUvd0EVskvhptmjT2EfYgE13v4v88a0nU5uakKhhWkHdGG
XgBous/WC9O5JGSiJxzQOLuOBs1fI7cJDGs/1iMbdEZo9AUUZmeBKg7n6mLEY3j2L2/xbGwT24y6
wAfIfIyts/Nn/jmyHXMQiTL5QAfU83KIZXZTnAmcOE+c75aio0BgaTkr8bm69q3Y8L4NeWNuyNMn
gA9ZWKpLIicrtURzvSrkEJmxKzVwAaXN/s5pBg8X1oesisrUmUbLaRoA47QAJkSuF2CoFMl/3OYD
c+9DwpSpRoxkMVJ6SIiCBGSGndk7vVm7/UsKCuqIA9ZDom5cWfOsy+tydlmeyZ1YB01I8t4T4Xj6
6bGlgi7HaM1eNHvmpYCNbch5wcmdvKHeiyKRMSx+1lETuRlQSm6AFrWwDuYVCDAq/xAzUSAVPFcH
5yGsyFvh6Ct6b0l7OKkm2JIiUzCCtfpYrRarDGcV5ZnUiZLmqlTqGgqp9IhpXOcrDpDhyfMQI16O
/f+bMSKrjrz6EKmebGg/9eMc/afF3hv4u3QCYNOw00UOWtJFo64+AD4XKwqgdfPySpnLWGKJfkie
7GyXuaKcVxQ7uzdKALODFxFqDLsbWNdPPjFR8zM4Cu4eRVaIWLMtAJkW9uH8Ovp4hMk6cpuuaOMQ
5g7NniL5mvfvqPZweZhzuYdPw5wsIlp1sOgIZACc55GZgBa7RaHEM3iVT+CERZURGK4vi1wa1WQB
RSKRWJxAYgPEmW6d+ve5sqBe5kM3Hy9vimnsVVoRkxQy2CsqiG/6AwKfJg+OAbN5IPfelj1dHtPS
NEpTxZKDOVpEYyIaSlNFBzhaiUJkA6EpI80PYAUp9cByLKldLcgdXs+XA+9soMNuPXNgRZbkUV5i
oJ2go8xGNHkCEGfeYihSbVA4X5uo/4vCrWirO8/6m8rgzxU6DRwBUxYUmxLEtwZqwkdEUTCUgnke
hL4rb2Gwswff2ViH78/GWodS1vEeDKbEBcBxpFoN3MmF+Rze06X5nOibMOxjAQCqg3ld2BUYLhlS
J4DW15XE32XxMeuoJZe5nXWoxs9c+7L4ha0hTXROGkcqgHQ0LFs0vnMRwJxpbMhVt3ByDLe5NMiJ
XgFFaR0pAcT4TNsEKNMPgaQhhQDbapfwA+ThXpdkTfSLXMq9g5ImHFKxZEuo44uk2KwdyZCwJ1w+
tzxKjbR/FtRwmyjgBHmu+XDtV1tW1boQpmbRimbul9s67vROfkrrW4D4rERnX9N27QxfAgGMud1K
6TgTtEu6E/lGDlSqJjlEIIvO+s6oY2/tpmRdN29crxp8eqXldzxRrnmxQKwTrN9dvK/bZmCyL5r1
5Ze6tGwn+i5jvqA4KVRDWHq6RL7LTrFwVi0ogWkUq+UCknRoMd7LwTbI114QWTLCPAwdlYEUW1na
bS4PaUm/TqMsfQygKWCiwlMDAhhS1pHJANgj6b2dngZSFVQtLeqahc0xDWFJwLXVaI/tz617w0Uy
CXyaa9cC2w+qpYRnBcUVa3WR9Wfh7cnSZ6XTBJyQiQGkUtUzJBJcF2r9eHk259MhH4pNnii2jImd
0sqYzWjTMihROTVYbIBxWhnZYeS3EtWouQ3udk/vUBkWr3lkIP5WwfG5LTBtVJWZV8f+YAukhQ6Q
PX4NhGjLCSy1AKsTjJzKkNBZbQIH7vIELL3ZidoTGN80kggdUUdbIqPpHyhzQrgUPFp6kxOt17R9
HQC2rAC1QqG79L6WrMvDmA/Rnb3Hia7TVA6VUT0kDJ0wnakYyTHbAXzakgFUuuTrLg1nolYIAIsa
JmDT5/Gx1jTkeKOlw3DhnJgmdllRkThlWJfiARXoVn8V2MqT01qe7di16b61OPEtNzOXgGeXbG8y
taY8cYjGYCKDzQCIXiMlyau7HCCwjd7a+ab1dpHlg2162xy4v0MUAe9UlcCpDcvma6ltQUIEEVSI
l1eS7YPmNrfS1YBRFl0pdq+svFBfGvK8o4PeCHjbMoiQplRIPmkqV3DIYEm1Vnai6/g9eWmM6Eoy
1gUQE1eLJuvsrjuTODEde2TLm5JCopMZpDKSjWwBkry281ZvvskmM3hTAegGWO8X9snssjoTPFGp
RQ2TIBUhuMlcQy2e6zLTB6hSf8konzXmzgRN9CogdyRSNjL2436wTUHVZ76SFUzTw2Iv5zBZX8yc
M1HDZJ/ZpghWAzLBHV+fYKPRGgFLyyMrIt5z3Wulg/GsR/LW2RUrdEaLvOFIG77aCSnAXG3+bkEP
LY17ok99uWCopxwfpjHZHs1c6PmuN8ntcgBs1rxDJB4lPKBmQOT087gDJUILRwLV3cgvTr5OKtWK
VN5SwmMEwNWFcQ0L48skfwibenVlVXKqXEOYc+CNAeBO4HX5aShVYBYgY/s1W8oPzirZM4kTRSRy
Ss2TEEq2tATbUfQB3+RpIDwuT/mTb2qtvgy7PW9cnQmdbEzNRbVUBRQw0LIJ5aO7JvvIBIzLKROf
mNVee9bS6p3VBGcCJxuyQv2dlAYYJUPMkiK2AUw7gxCyWnh/S3Im+5HVbhd7Bd5fYQYnZ0WBFNui
zLF9UmuYcLzpPwLnNKXbJdNxTi7oT2RBQcxR+UKS7vN503qshX1RO3sBqd0QLAFFLdz+jfGdy5ns
O6WLA9X3IWdgIg4kPTEBHOihDMv0HloTEBy1HhEzXw7pz5aOnEue2DYuz+TYCyBZPCR7ZlZvkSnx
eqXqP3lR/VMQ6+FTtsXacXVpyRtYmt+J3VMQNSg5pUG1YLzqjRydXA+h5YCRtYEt+wgwBPT6ITi4
FKKb3Sjno54onxBd5D16CrBRDq3VPyeI8WCqr9THAd1iOWs/pwwInH+Cun6U2E0TJwEH4IeEdtgm
igB2rwH2exF2bVaGQoiGLkxBVabxTqUOqjhPobpFdGlxurYjoBbgDMdWr4O18s09Lk3iksDJmmUd
ERAqwxkpyQBxrludJN8ub4u5414BKcsIfyN+QTmR+KjgvaQv91x2QguaLkq5rqh3INRbslfn1uG5
pIl+ERQV2LoBJDX1FRee+KS1Gqe7UbKXxgEKVf/KAUhA+y7E72VfXaGd6oBMGMrcrMsDHqtwpufU
+XMMz3lmDDC1Z9TT2NDh/E0QnxP4cSH8NgZgQyf40Smx7mloNBJFy5UfeEDCVrkD3Pv4iqK3081z
JO5XfBoaGWq9SLFTU89s41UUPgl9iFbdyHTAEKB0TIfTb3X9ye9E02lE3QWsdsw2KlDSqXIPsHa9
BZbm5cHNbrrzwU0WDM0JF5YVJjluTee2AtVOYDZoHkqSFQ+L/C+Y48N5d2k6J8otBkJnwWIe+Am3
/A9q56sYBdsU3jh2+XI/zawXdz7AiTZLIod2LIO4yvZO7s7fIgSnA1neNYq/MLr5NYv6e6An8Jo4
rdfVYAvHmthhraRwcrpNWCErpX1feGlzFqEi/ill6smh5E9WKx5SgE1jMjOzg2OxlrbqOrxebL1c
GNHUeUuyguTiIEtegdvvtb7vdhwQptP9gDrUHLpcd+3FI2jONDwf4MRmcmtE30N32Pq29yYbZB2Y
yhP9rsH5RjetpwtLvsXSKCc2ExvgStNBq4nxSrDFh8RO3c1PhhvAv9sFLDXUXd8vgSeMB8DXzfDx
Jic6LqgUQXN9zK6QIfcV75XkGnBYq1Su9TK+q3PeTDWzUa5d1A37agFu7k0SDR3U+1DMV2oCCJ+M
urZfPeUSMWMerA5VuktCfpOp/ib0lO249P7rtfu/7nt68/PRyn/9Nz6/pllf+K5XTT7+6zp7T45V
8f5eHZ6z/x5++ueln3/4r4P/WqRl+qOaXvXpR7j/L/nmc/X86YOVAMO7v63fi/7uHfC31SgATzpc
+Ve//O19vMupz97/+Y/XtE6q4W6unyb/+PXV5u2f/wA34NkuHO7/68ur5xi/Oz77SfXb+j16T57/
z2//U76+JyXu8Ntz8vbbqQCy8XPy29vzb0adeM9fbvv+XFb//Acn/47aOVCaqUjEKxJ6xLGs2/fx
K0H+nVCRKkDSIDxK6wbIniQtKg8/o7+DRgal/1RDiagoigp0dJnW43cy/zv60ogMKxgdoFhef0zQ
p1f58Wp/A3HSTYqhlP/8x9hA8rEYFYIieGgsRRBUTUOz27Qei3Vx58ept0VRPqenfHyMlQw8AY7o
iAd1+KOrgQweAxbDHD+OX9AwoL0+fi5EkK22vrIWaFUVq4yAvx70LD+/zHMJ1yWojv95LyUEOEBY
JQyBbf4VSEOtobptdUPVPLRYk8R3Uh9mpl8p/gmo1q0Rssh/YA6gfWmUhI8Nn+U6J5Hse5GzFy9v
+5fc5W7aQnHeErFfOzkBGH8K/O/MLTlf93xDjMQWMOYpiKllUDG0MWeJosu983xw6FO1e23q+hvN
q+QZ8dtAj9LKewJLPK/XpYRm2kR57kKf3hIRHC99VkfrgpAqMFBZfkdpl+1DuaK3/vAHq0y5zsrb
8fqS0OAg9+1h/DReJEWusiYK4LBJQejPy+JSqK2KJpz587awfTyjHcSMPwF414KBBaPt01EMuxTr
UEYiXuVRZIZu2omahekmJZzib1VRTa+Q1XiQ09B9cB21tXsSZtsqCoObhCYghIjL8M25DStZfQ1I
XxmsieXrrAj6bRjmuU2BWflA8+A0XpiH/DHp4+ahBfa6HWlIp0toWrrmANBkuKlGXvsfQk3DNyKh
fUSL1ejG57h4K/VFb6NyXbvvYvIwXoHS2tuOE7iHOPA9W3Va8H63YIERNZUZXdgmrypbd5oavClJ
EYD3TOxvJDXUNjBrFFtT3fo+jaWn8bGqjlxlStt8iwkjluQ06OTxCb3q2h64V2i5einyPwbQA3kF
mCC3PEpZNlhL4B7rQucUhfRllOY0EgJeHfdNDoreymuf31Wu2FxlUcYh3B+FLwEgL8chgAqD6IHn
VLdhEWcbLXbyVa6y5gRo+/fxCqARbZNKah5lPwWeIx9wu8ivg6u2ySOzxLa456UkW1XAuwcVMtu7
ZcBQWl2xfTb88fFx/Nt4Say9K1JY78arPv55/FvQhVWtj5dJYodyfCFf//o3Ig3fjH+OvyyZ0OiD
oWNN7jF3XxCueGYiZDJ4MPCAo4Dz+47/qrZaaHNpDtCvUczPCybj6HsO6b1E+3mP8Xcfw/0QPf6N
ZqW7r531xz97nvzkCX6gq3KqbKWw3ZMwd67o8Ifac9rV+FHw4muHBNUWIQQi6eMXBcdLZqWRxJxc
rEgimIKS4NfFP3/CnPDOpYm7/bjp+LPMdV2r50LXHAWN345fyGIl7ELBXU9+MH7Myu6+6Uu2mYhO
PLBO84BZMsYvPm5ZBVKwpxXY8D4PbLxbIvhPjPjJpu2YbJ+dfL8OjvODAqrhs+IA8ZWMw2Y4jlDD
A0qkQbGcuUSiIvahqgFVLwJevQ5TJALCSh0AhNKhwCLxm7jRg1Aie4BlRr/+mlYVPjugQ5G5cpti
x6RgtwLtQuc5nh5SV9mXIgNdyPjD8WpQKrl6pHJg4B5FjP8YB4jcdTzeRey215VU9dddy0f3Kg+m
Xa7l1L2vJNG9L1ac7klRux2/jQIxNDscBWs2XMxxPrPwBK09fgRuC+p93Eozx48FyL43sRLByRsu
7iUVNbIu61CcjDs70ONXac8/jZ+wlegN52eb8ZPCl9qxVO8jloitkau93jAtRjkXfieGMJpZHN+M
n9S2fcvDuDmMn5ouk3XebeCgDJfKtUPR0ViiV3j42LohWLySVrWVoPWuWMil+0IWdDEJtRNlknpq
sh6UW6l3N/6T5sjfNZqI4PLBd7xbo4pDjtzt+FHyIjBSaapmj9cGTS6uUrCImePHLlS0bebgZOKH
m3MeT67qmt6NPy0SOTs2KLBrEiT5DCrwVg6ggdvxSyXmX7uGFYfxPmikTXEycuLm5zPQJrN8NHei
A3p4XBY5K2y23GS01U4o8E92YLYCYVfZydbCauU/B0VwioJFFvFQBWAEKLdQp4lQwJhGGm0AzC/Q
DPwDTQ4WqgD6t1Gb+FBx0cv4SXWl8FT3+vghHb5PJelbX2UgTxqvpikIzd0mWY9feuDzADL2H/cq
3Tg+dHHxQljcnDQ+D0+eqEsJdSrjz/s4QXIUhfLFkeNmEyVZspIZ157SOPvBWqC8s07YyCJHH/kc
DE7JgCVbiwyUTInUgEWpaL67SESMlypqkuux1oRHlAz5ALcVgZvXdcWdoqKyYryEJDnOQ1Y+4wxF
kEFsoyukaJRdqbDGakEGsM1DN9jmmuKCji3VXgXa7+Qq9R4roN9YnFzkO/BA+9dJ3/Bo3mnaVw4U
Y4gPvqYNQudRqrDrrpHplo9EziKgqgMfVXnVDvcCq8sr7B7hpMpSufL6MNgIruPckpT1P+8RhI3Z
q2L9XWpd0RQFdD1UCnfjDxw7KHQGBV9ZZfdZ4hRXMCofx09eX7U3PslARqZk92rLyJ3CEGsePgFx
Or2/rXv1V4Xuf+Tz4B3gv6kb88n1+bfOzqerVu/p4FCU01v9/+gRDRmZ//rDofjiEZ3S8D16rj85
O8Mvfjk7aFX/XVAFQIBAlYiEDjAjfzg7VPydwBpFvg5wKgOQ9oezo/6OQwXdmYoA8kwqg679w9nR
fkdcBWEVNErgK/TrCv+JuzOp04CrBRJUBVww6FxFYvhLAHjI3YYBqbtjT3aNaJaozvDkdSICSUsi
IHqWvg98jzYYE4H8YaCaKQVgkqSXL0KyZIkPQagzz+vLo0zCALQGIksft92xNUixxvEYkPfBMrGZ
6Vttmeich56FwgZydYKIAIhDfVQCDrDZN7731gSIoAkIoBVGXqzk6BHhgbM3O3fiLz3g5MAPmJbS
OuzGBxTMmpqaZ6Jh6BuJNF0BQhbYhvAM4GDqdOq5qMfY8um6XQqXTNLqX1/ZJFrJqwCr5SU8RrDx
bpgZWug09oJrzWhfazM/iWDFRJfruuWXXtCQe7j0giZBS03gksSJxvHX2lHgbA0FS4B+MMAkm/im
nOwG6oAI8LQbL1gL/Eu3U8wK/ptJjC6zG2SG3RsJjI+LaZOxHOzSo00CnA4fqWIv49HKyKTZbayA
UnKNgioCGOnW5JnRHjyzQdtlGdmZ843ntpIM0kpTzvU0NhNNZzXC0zdpCLb62Apbi1pZeAwzcGne
gQ3UR3OHD0ZCEIquQWKEEuKl9kmBH17bpSEMs39mTnIEpKZZgJ04MDCE+ZXmAgpYB360qBmyYgf8
MUePifhdCO/ArMiUZ4TgxVIv/bXsHfn0JQV5JzrqVzVICsNbUu58ik2MfIAEXsqtKgGoWA+LdeTs
uMBw9kp64MJtCuQjYjSd0aCa9s5NrgDPHNzjDCnuaa5X9z39HoVmpnyrCcB+cOzY5U7ch6f0RvCP
BN3UKawBlBoa+bWzi5ttlBlxYKODjSUmX1nFVlAMRbScHeHXrpF1G9duY707VLkRUDO4Q/lVaMUA
Vd9V9wDCPvEV6CettECtP1oqbe+W+jdeuCLcpi0NEizm+aSFNa1Ad5/PehJJiiPKrDtWGgjJvnnF
SQAic+xvm9L0qqNIbpJGLwXon11ghKjWtNSVZMYojUeNqeJtuYH+0ga4DSLdAQpqCvRP84fClQ4k
ttocsBGHLl1R97rJd1q3Sdxvcvfgq6fLqmlSXfRFJyhDsPxs8ZSKDEJKCbqz7yxAjVt1uIELokvp
JjBF9ghrM6j0HElLcGqG1xw6cp0HBJaWstKLzzEJpnQql2o8TLBjZfrpDsSqEsrvufZHXREj43Vi
DRoaYScYzr23555Uble3PyIjoUsG7xCs/rKdJOBm8AIF4MEU3psGrGyFsOmO2hHVXZIO/HMQHhvR
s6pjecLRCRY7p6ThALgkc3KCuaEQqwWa2XGCCcG+KNaIEul+gNiVzXHI0NtZvZIkqzJrFekC5BI2
gp4eGswLSj/12Ej+H2nX1RwpsmZ/ERF48wokppzKqOVeCEkt4b3n1+9Jzeyolq5R3rj7NtET3VCQ
fPaY7TygMp1NUkpo0qFQeJjKh8USI8QffsuyYFdZz2iV0CZeDxsdCHQAW3Z5YKW5TR0tqaxk8TgW
DraZSu0ppuBwot2NriFY0Bif0ADEdqH6sG0DBTpIYtMQz3O9xWBGAnmEQOBPWhzR4aJTWFhRvTP8
QHKqyM4ALOkgd3Uok12mmgLhPQ3H8YLlId/si3KLfy274/MnMbemxadpQ4e89+jppVe54/TO+Gho
vvrpda0SaQe9QEPo6unSN6aeE3XGhO8D76cnklNE2zrbKo+Brds6MM68Gwv2nFl9j4GbH2V+39jU
ITsDgC4jhZvGDNL3amf39yd9dYBX2TbikqjnYAt5iYDUaXzJ4w7CIY/x2Kipl8YobqTVNOOv6uvq
cqsMykHtYVhUnN2Zd5vYlWp75Eheulnr1cahLTCycaPeDc9Bhn0bcO6AJTgqBnO/sGCXzSB8rWEm
EoWnLCAwjMZft3m7iL3ClVhymivzuT8fzSpV8k2a8IGMaNcBlBoKfhOf+cQrMK1wUp4UqhsSw6pm
q2w9YfGrclu1joZv30T0IQFozFYRegXkwD3GiWJ8UGs0l1ZHbSbTGxPorcVnMGA1yRIka8w/K793
YZBtN42Z3QU2lubWOEU2J8DqonxOHRYkcaWG9sdTWvN3ojCaBXXGzWjNU5S9JPejAoMCIgIZSSoe
7GoOtot2Q6qH7NUoP7TUbxKwPGUnqaz/ACK54hP9eT+r3KDOXWjUQou6FcphdfMAyS4J8MXB6lIv
TTEVegFxAetoFqr4dlL6PtprRk9TxEULwS/4T4I0pPIQTffFCZV7cUldvbM03kqnDaaVk7Wo2yr1
5JCu/bP3wu1TBotLvNlDXN3LKkWoWiaDAIevGlVkgDoBcEpLPc3U6WusthScPnht/hrvcnVXo9iA
al1nt4Y5P6m9BRuIArGmKHbzGJgDZ8LO/OcTrLDub5USOimvJ1VGFcpJRM0/Y+FeiF5hL145VNE5
rbaJ8ltrTrE3jMceG50C1qrgZUXFE0b1GIU+DKQgc/K8SG40vFXcJeVe5+CuyiJUoQDggkVWwddF
s9vKMuDiUMln9A2tRArBL0hHZvV9EjbLvO8FJyuOyUwGguUZ2AGFBen5PmCIiDBfyCoJFBq8rDIR
SSBRPRVeNw4m4nMe2CCBHkQV78WMp23WvumSVeNrpnJy25m35xbwbR8CgjkKGfCwlRGkdrHLzeUS
slixK0GhP7+cVSooW0w2M6OjrUGF2a0NG3NNelCVp0SKLKqyTSnhenGXJgjGbkfCZq+iw7HS1FGX
A56tK7P8AVbCBn/e0ypfCKUQY+CEj2pyoqOxpTB2yMH67YX9AX+FzR8S9VcRf1Xd9tBFCYYG11LM
wR6qO5hkcdG5eAehg4gP0g4GJIPfyT6OTSqTLkebtBOd9H06VNb4WMjHuHDq3wBNXMLYCT5+/mRu
nyA6kcEgR4Rd/SobKV0kL0FfTBcKrcd6NDwCJ+1A5qs6DZWlx3aS7jPBEuCcJJi8owZmDQy6Gxkm
F9sqvGFLNDxmKruCRti6Ryt0xd8v6vv2tFWHIyeKhmkiHh7FyTQgbqPgmi243cbZJpKt+RXLSaAM
BxMLCKU76oUjoBDi9lLhotLJHUG+GHb49vNDE252u1d3tWpYxCZcOOilTRf4+/QzSXOiNcB4poQ7
1HYgE7XxYt3NXlWH93LWxW/WOlcXX2WiKZNiqQxy+j0FbuFEThNsIUh2wuYSMs1ZzIoxrOvRsuHq
/KoxFL60CSeE8+JXrfZQCMsTGRtU1jTiA2JjbPPUyceNnlnyZdkYbgcDd+3YsBQ6bhcFVz99lX8m
sdXK3MBPp59SMeDXT9AjV46qfFTG32VxVmvYFFW/Z7uB3gqVs8h7GILPe2hKmZ38WM+7SrYZh4Fe
9I/v++qmVkmHC9NBiZOvIxrxRzED0zhD3Y3KAGRVwYWJkk1Txs9X/cLx/3TVVeSPFnWEqCNSMbo1
mAFn6FjP/PIUiDBhwx9ppyS4jxwtOS1jaKe9pbkFiR0QHcrYL0Uv0h/U5H7CIigt/Cz00qqzJtk2
GIX57bLp6uGsgv+Stlk+GWjSwIXWfazZYS9V2ZPHSY4xk9mOJRsmUKHTyi7jAd2sZq+uvArxSijm
rUYHspPTRa9ltB8iLERgUGRCN8CK4WadbdESdRDQtjWqCoGW12k4IhDsbfQda7hwe/B5dT+rQMtr
8hJrGe4HToaLCQKzSBaPswAWoHEV65NHKivMVCygoeiHc7L2ua17qVPqCudEulR+aVgKpoGhA27v
AA191Cb6btA28ZKgnh45t+7vhe4oL0+N7KVuyMG3Zs81Tj4fhRwmrgJ4JDDfADBZqBytcgy7Ehxp
2BZ5aTYdECKE4+EQvNfG+0IAhu2QKl7noj6SM0gJusbohYXJ+hRWmr5/5Ai6prgOUPLc5qIxosDA
KKtwW560gy3l+3pAe24aRHE5DX2LlZBKJ0VGRCg5YurHHKAw72MVmOGDGE9y8HcqbQ2S9SgIobID
0IuegWhcAM3wTsWbh9PsRcE5wTAufYsDllQp66PTVxG77aZYijo6GVG9DEKZWOgbdBQgDDZWIShi
Yxt4oILJCGYVE2sf3kk2SjyBlJ5x8TODC6OFcWp+rppLD+6l4mqgkoaYYDnUw+ZAG6ZAMwUFcAMn
SQ4a9xtCMxXURAJr3LLIkyINNT99Cas4Dff0YFo6vJ70s6BfAvCYwUtc2uIenCy7PbcuRyCqrKLI
wehGQqlGutlKCgLFb3Saqa0lLmT5NLdhkQxuLwC+Y4O+CuZaOehLPH5Nz0vwjdWHIX7V68QMpdMi
R2ZCbc2WFzmiEsWXkMcIP/6FGpLnN2Vmd/JBit3GDlzVUtrHyH6PJatMSI71QQzPK0UBEyuGb0+e
QKausoZqsWI4eE9gpHftg+xhLmT+HHyZn8Iq7Hf8MkmxgL5EzGwwVlHpxjyRvBhQMZLlZEk3YG2M
PVEBJ/TRmEy22LhLvNVU8vOd3F4RXj3aVRqINI4LW9p9KL2Zwucm9evMWwa3M9weBA6XJ5kN8zho
Eb4jxAnVQa2eA/UMDVw2rYtVza51nJRFxvKLVrOdrUGkzpmhJT+b4XnQ3US0uTtYc7emjtoFeyjO
En1OdnoJDh2PskwWMrwYHDN63p4vfD+gtfJTB0VRQSq/8tIyoapPd7IFNkNMprfBlDKS++O70Jho
xTTp1FkIHOCDTRYzP97s3a/uYxXFFb1YQCVE7DAo9bU59q1pPNYY8iBJarEvv9d+tBV+RaR+hD47
s8pllPRrIKU6qouaDSVNIoFbnhC3EmLwJMV8O+1PwnTWuuOU3I3Vr9jCSlnI7dIBbmJJAPfZYD0F
CmvshRPkoc+jxrIAkll3t47oQ6gU2oBT3NnlQ5xvSvhrRtq5mi+CHJtzeayrY5M6imQH065ut0O/
j9tt03uUj+Kgz/wIN0HvB/lrKmyD+gW63IX41mZuIFM9tieaFWC5NYEdH1w4BJgcU66ueZiXSysc
xvBYC1ghMpfBrHe+queDUi1zfUZMi3aLoziwvdmprkiwILcCuweMUbJHR4LMAfJCE3o/hwaZdfVV
QuiLtE6DBUGKNlL9gkzdFueOf+Ol7TAcBP5RaO7DMoZn6lMKbWNuONWF19gN15m6Wyig94BFbCA+
Kw7NHejBADUIDlEJIchuMze+GLwG0XbMz4L2PFSXjvSgOXLDLyV8Srv7UCWcdgwal/MNddcnd0r4
++dfyKo5jVVeUZKQjw0V/RJWkk4FrSwQyrUMdZ1D7TnpNG7ht4ASMeM/o2dcK3XnTbAorfgV6EbS
HOON7GPfAu5H5fbMzK4xalyDvuirDnXk1SlTuq8Q1vmTw8Uk4SD8bIFZY/jzZwWJsNAcPwYBux2z
g+YU5MqEFsbyZv8Sw6AWOTMFpUibX+D4AcCV2brxNvqtgTSyG7z5mMiO4SJP7uUztAceap9aRCQA
z0F1YHKLQ4wNl2GW8AK8D94arBNA97KXu/kNQxvJFD14haQPzR4OXaVgZQMrxd1+2MDVgAkJo8W1
9otQ9sJYGsl0UffIqBmyR+02UA67SJpZP+n3KXqddCAyfriErZUskLA/zgNzZv8vx+37RlYFsJFm
YtjW4d+Trh1dxsUAVSAEnQB78bKXIoXngzU9/1fH/Pu6q+g49Hw1aAlSB7Z5PUQeH/oUwAmcdXTC
nQKAPlYncWZJOhE1kymWsobS/rV80r4vv4piZanyXAbBI7TihmDzUGvngWxwu+GDM0S4Mdu5leG6
DnYTREHzidyS3RfJQx5sx8JnLQw02kj+Wed+384qrOVKWmrajOFUSwBAGuzqPoU+DWhFkXjQupMW
7iCVrvXQZSrdUtyjNwAuQnTkdDsapA4g/J/+qlR0L75i+HK8n6uDANfi3hUxQlY/dY6gmeZj6lfo
YCvemRA6DN0FXAptC/xuPWxyzY17tzG2muKGWKLB0ckaCC/aoTVFl7nf8soOor2GcJdwBygyLuqT
iPmRq6p3y+jHga081zPEBOcPCfiXYHgq8kclOBxkhVAiMbt1U25HkO9ntgqUSbSADcIhFVCxj6kj
og79JHvxGv2+hv44tAYjgCHIDBWll9CWTDp/4gn3mFQ2L4NAAKGlcR8o1nyEArCrDmbMPdeiNUpY
Gx/zcJvUVmCYvE11ZzJrEMxatwqZFEjZPWzU7VHx0+lTUmHOwXSoV1gHYlWMp5FSRGOM1VX9Gbhd
7UlPXGjXkaWfAnd+WQCBSjkzKTfxsI90RwR2Dg1Da2JAsOS7Qj83HTy47SKlm3WIDSUm0GriffMA
qdNUMHneLN8qWIHCtDba6MOmyz0B6vAQFcscWAY0EJaFLljut5sG2rMQZ4bDnYGA5KiDk8UX+BnT
cMkICayYuEoJSaV1fVXTuRPdGfK0DZ9wo5yJHfRsF7yVgcnLSLcrabX/HUR8n6LViGdOeJgUwI3g
AtdSTnd70aUYu86X4HqrH/n8IOjvavOetH5rHEokX8yMW7fBg0M3GnjF+MCL22z6HbQvi+qLgi8s
qCxSN8fGIIWj8EE0a9iCthdVRp8KuTYe0jfqvQYEm6SURMqPYnfaLPlG9Fgk0hWF+o/ftias6qWi
wNEFSSbxFad8VWe7JploDveFDXH1zuYkP0usaPEppQAyu/hD4N9Jz2HpgznA+JE4LedzqmZlKI/Q
loYyuurZq/vQXOSDXnh55AzFeY4cxlG4PQj85618fftX1cESap0sdMgOObQ0SlP/ENDYTFBPeq/R
4BB+m8jg2DOuynxeq1yYK3Ue1SL6CRpRmmNlOCUgbLzwog+4jexlFE9VfT9DZtoF+Sqxa0RAS8mw
xp26nZR6RTyZHYhj6ZmrtrzhCdU2N/wu3egCgFDRFp9aYxnSIdDvQ6YHLyNirIUVBrGA2BJw7WiG
RiJPdgQsnpbj8Jmd5C0RxjcQeEMpkfxCNaNxHi/gVsyf3xsrrSqrtCrNShAnHZ5gSzhxp5dbhdsn
nReIrpLACngrjThEe6o1F/9Op4Mk+PryyWHpA7btf+BX+S8T9+9ztMqrHReWqrygyuzR7/WfPUzn
F2S7DP8NA6lKxJAF9jDTY25VHozEWihqD1Ykug0mSDmJXpfG7AGJPDcbccs/Gozg8y99/PftrVKY
PoEMV5WoQlrSRXYguAo+JzN3tcUUlhTS6d3nRJqzPGAQms/wXWSb1t+esH3fwirRJAVUFECaQiFK
RQglICh7LDMdo3YXHRQnU1o8fnCB3+PBCrUjHaAlW2e5zDPPzSr0xwGnFkEc0145PlCwD7SXFZf/
UkPFrr+5VP2BaofNEEfoKFEVUIEnTSPM7pb1Fa3SQd8FCyiyeBy0Wkg9afqcxad8OINp8aXsZQmx
r/BEc0sA0g4Dpg2xY/x3cKPv6nSNEeWWVpTi6itwC44AZABgb/1HZE/TuyF5DZACPNF9qtmk0Npq
9LNyJzdbqd9TzUjoyfWPkK9gfNu3W+9/Tsoa8dnV3RIaM24K4DWJc6BhYaruXFyU5l5fXiT5N7yk
kn04+1TNGh1bshuAy+JNSWuJLD0o5TuMAOyosUbRLB2ok1uMG6R75R+KaErmvm4pM72UoxQKpxcd
IqfOErrV4MKtLq+hNeMuss8pmxhmALUvT84EScaz2j5m6TZvLlOyrTjv59v5l4Xz9/P6o8MR+aZQ
8LyWOxnKFLqf5RA1Q0Pvhn603En44/e/BL9Z7cS/zPS/L70Kw0EWqWUtYUZTLl4lkwFGWEK/bYuL
XHwEU27mwl60Krrk6ImgvkRjZOLlwEFnPFTapVYeuvxxUWWTeqyi1mO8qJXQ0h91yZrHKMiDaigL
ai46xKH7hoZif2wq8li5WW2mpSdkb0ALq0RECWUyRx2M8kJdxd0Qc/o6LfBqqF99dw9UOtAcaLUX
ktvYdgGzwXolt8GVV5/0Ks52BiXfibgkBUtnx5xMXvII3Xx3cA1QZhnzhX9ZJ32fgFVATbuw53u6
TkJYFxzVKg3S6ySELyWJKOwVROBQxNiE1Ib987n/lxHd96VXITSMlmAR6QCLwo3Dyiqb10q5C5ND
Kl4aDsWc9JjldxL3K+Ef4VdlylDATA1IC2KC4yrG40D0IrEWWJT3b5x0ytJPIioEuCzAM6b2PIJt
6ZROhWM59abOP+fTHbyIA2kvSBdFfBz61mrkixzuCpdjVIj/Amb457etoS1N1tcRxwfjhbsMdiv4
OVrC+/ow76nEq1ngypEF+5iBI3UHoONCRKwkakCQB5KkW+b8nZG8v4ZsV2WylOgV4OhIm/QcR8+C
F9Wk0U5jlgMgW2XmBGjc6OW9M/Jo+WV3YqkJSvRL+SHmUm2N65iryjEfcDU+5RGTO2wNnSHbRyXU
UBwq39q+YmhnQqEOtJDPJTEb/NnyVZlOveDHOklKG6Mm+un18Fmeq42CZrOPZqsXaMHD/Cw0WvD9
dL+roJxWHC+nKl5grdPgCKVrzJrU96zfTNJuLg/8vEt+NTZ2iC1wDqe+P8vGJVoeZWsAGTSNP3gO
KjzxRstOmfZSQ54xzzSAe3cddKKL4TC1j5PwxsFnYDotJrQN1GHfRzCtHj/lGkqEoG2osLoc9yWI
8s3yrpWenL+BLoNHBEuX0Y7QxL+BY6ZEbsYDJZUmbqSbKgYaoy9GUORpQ68EPALETt2qQzeSNhE6
Y0g3nqpmtsH1GEoryY4y9GlCbMQgXrVt4b8j60677Aw7y884BYp44m0KTxsmN+WwWQY/gIs2sc3F
W2NxU6AE9MoNu7OKNZJoA/+NyrMvttU7bCXnyJXHY4V1krYDzK8FagdFGShKX+PVdLYMtJbYNhFw
c2f+PCuAVh7BxrACdaNWJMHjInCADronLQblJiAlFmvAugsEFIlI8HpAc9GoxPMOB2FcdlkLya/u
aehjawRmAdI7lo4v7TxCPV6547L99CZG7xFGl9O2BuhfOonAR6a4+PgJrEPDNGv9lwXldxhY5de+
4dW2o6hr/pQ+CKFrBHvlqfndnsaP/Fe8R4x9MMrfdHo0mCDYTgi7x3bLH36OtMzDvO5uVC6rZRDk
LwkdSwEO2QHG1r1GkiVXiO0bqLSPEP+9q4IXKO2r++EpVhxxNqF0VqIT4sgCfXM4Jf2Ce1H9q9vC
c4vvXCzQxcJRx43IuUtuFpI3D54YbtqUGJoZ75MAzlyEWgpGEFf7AHZvwBl5SlEs4A+2QOXOR/F5
EEj2yBkEBlfQY6sDF6c0ik5J6iuYMD/rhiu9irEtlV9crtiRECJaqwemBVgVJnaUUdZrq4QfD6qU
dRya4wWbNUQqCZ+R1QCOjh2H5LeOYEEVBeVHahvHGJ0q1L1Y/CBWXtRWFYBgVLIc6agAgMQLeeCq
EpW0wGA7Q/MYQlo2f5iFfTNfSm0b4zvP4crZe4uwSbrdaLf3pS0bJ13fiM2mWEiZmElrRf0hSI6J
PUJfGDvBTnge8C02dFCWzZuueQkIx/2upvthgOKpZucRgzPCarC1VZ1RTPECvYSvObq8aVvsMWLS
xY48bRYsvpsJAncnKQHec3nLYfr+qLgBbCDeqwOfWlAWRKXXF14Pzzn5oIQYiXFn1liRmbNX9YhQ
SxEnt3j34DfGpdsDhQgtyGIXQHpWAohXMzlsmgQM+4eHwDQwh1D3DXfW5zMeHffRYHjMrIBvFqDw
w4M1sabDLHa1OC9F/u8lqvxCq0HJq2WTIw0RPkEnPnFH1kO4XXJfXXCVp/lGK9Q8R19LbXED4FWs
PBdBnRIHL5xPXAmkkWzWftkTTT2E4rkUSQ3E/88B6zbE5OouVtl3gTpMVgjG+NVda6LZSs95dZRi
iLxCas5/zwQ34f1FfxJek6/Wg1WG30btXN3BKnJzeR02dY7DMA9QH7UxKYPMHaCNwJNPPh974GIW
8WsyPRbAUtsLhqJOgimahpomJhFIRoYbA9IwnIN6nwKUJvhpeVcavsJd5nlbSPdhbi3gS2VuAvj+
dC6Vv6TgoFZwWy7sdu65+gXroF/nNZS4UPOp7a7Q3gewRZflYrS2UG9qdwq2qbWAUFUeQyBDEmnT
ZrtM33YGuOvStJECr5wZFf+Xrd8fRdXVLa2iK+r9tozp9KadIf6itebcIKFoh0Z1S2yrMVh/GIFN
gKY1SiTJFJqDOB5pPOJqnXHEmI9nFWWTKh2KsUGUHZzkmPFY2z1ylT9mbix6Wu5kTkm/NNmEnm6/
4wS05nuxv4Q1yk9WtflF8/npuayCI3a8XZfmX8ERPP3W75r7kjuibRBMgBUy/pxmh4r/ELayPzae
vhzz9pTMXlNuH6XcTXI3AqiGtL4ReSIkEqBxynFmWPqx4fQVGTiX8XnebCd0at4I+ioah1WklIcg
bMMExTHwxrm4ES0pdzTI59s1vGLKXzwgr8Ju4ME3RnGHMVw17Nvk/v93E2uv0EJo5goynyNIW/4s
IeNZMnbSZeRh/IWFFNxp9qrhhlaLrtGuRr8sGcf59u7t+zF8EVGuuqoYuKIhDXAHLVECSMiBLBo6
YJenWA6CKyU6QnNRDMjvQHGrKuwBwnxyuYuyU9FDBPChlA8xUlklkD46wjanV4DY/cVVH0CsLSix
J0ASk71mYM3bLxangDrtybDYMcwgNfnyUcW4HpPY5BjEzpCA+kOwiKt4QJxriLjommaKy7kSnsLp
IwM99q0HFC5xa6aR6K3ToCtITlSdUOK1VbCGJl2cVGLEXzqnJ8ng9kCYQb0gPC1bIBNq7OY/o7Nk
hcJjNu3jC4tNeDNlXV9/FapbQ2uEaoCmHYhrEMSurRxbgwLbqcqUYGwtoZ3N7PlOcWUOxHgO7bj5
H3Aabw0Vr+9iFW6NaY4MLcddUMx+DeYZ7IBUYrTejLm0pWwnTzLsiW6KAWYwjRajiWbEXDpXGJHt
ZvK8vpNVlI2EMs2mPMb7sJV3Ubdi7KddyRMxaAgs2W5t2Sk2QJZlB8VKNnDzi/4bKqEOd1dJF3ko
X37F3qsPA+sKCFDN6oJtSrdDsb4HcGXoLIW6pknYlVmC3+3Q6xgOP5AufB5ymO6oDfQALvh/o2fY
SnzI6hdJcJgjPVrArGPt9b3R/391b5CXyrhs0haUFotTHceP0o0t7aQCH2aGNstF7eaE9fpyq49j
HIcx4+OSv2jxC2/JuQ1dEpMKYj5KAEFq0P9QQWbvkJBPdKwobwts/rStLoI6AKYWJb1yI1kCKDvZ
o7zXYokRzG9S7a/vcPX5xLqUqlOHOwTv6tB62Q4rSljRW0bjKSAwJPcSNhzU0UNOjwMGDnq56+pN
BMP4Mt6VYP+XpvCI3Suc276wVnwILL5F6eAQygCfrF9sLD4Qo7qXiAyYg0SW1lOiGa+7vDPeA6/f
A8LzVgqbbNN96jvtJFj9PfBMVucClsXs8W7V1Nc/ePWlDnwvh1NhLPg+eCsGNNBWYJQ+PKcWUH4u
FHrQgLD417eD1NUnsfoo45kf0irlFoSHHAEBy0NLRDhGZ+HNo19RCQxjtjQqfN3ydiJtExWKHYSR
M+m7/Onw01B+dfj5sCnFgcfhp3NAAeJFgxc8Q7Wcei9LcO3NXjBP+/maX/j2n665Km6qAZZvFafQ
a8bRfrH7xkI661PIm+1xG9Uhbt+XrDCb/KVSgcZPQ6IMh7IpD1JZQcakr4+tFB5lAyjMeNyVcAOH
/L0jQr+1NXaZ1D6p+CuYcNgDB1kdDdMqdyqOqeZFwy/ekZojl/6uFJi0Ly7XvWjZYZR6B+4mQDa9
ROFjoARkHDoyhuDDh74OaEYRXroEalIiQPUR0Ex36vKgQasjI0j5ph48g4IdO0D+ZdmRK60q1wAL
PGnaMefu80iHYkVjqyL4KeNzpED7CUWU2SQxaVI6X1PNoAKnERp+UdeZspMtbuHqqWr9/OBvIvau
z/mqSuubfE7HMliw6I8UAGUgu2KQKHjW7f4JykGB2RgQrrSoSQarNGId97XcANcXyVIkCCpyarZA
CUEE7iEnVPzA2O/aHRQQxKeF6P+BU9dKMv+vpdHVz16LC4RgRSld/fV5D3ap28pAlcMo6xVaWKGb
EQiUxyyb6Jt7lOurrtNKDl9qbkT6n+6q2KzuJXxcaBexTzFTfyHqNnph9eo3BxbX11zlljA1UoVP
8IIbu/Dp8mYC0vWjulBxq9mJPGWjgIRNxCdlA5SXZ/yenvHDWdNF5k9fJZCuXBK9zvGuO7tA7f2O
Bcy2dYPKNCYgXsLKBLfBjx//f6f7S/HmKpRFotBJdaojoGbQN/J5AsUp7i0SSTsOZmrNyLJWlHlK
5yTjM88i5zN/9Cqej500Lzo0DS8ycLnzA4XDJsoecHtUV41bYJGGuodR2d1k21+/8FX4nvihU5sq
x1c1+5nf6Z6mkDZ0JgxIDqA9Qt8m3hUgyS6Q3CJCbgqg9SGZAKuVvJYQhfGhnc14DYyMIq2iu9Zp
way2eA3qvvLlV8ovT60JG39Q4WoHLH+KM2Bck5HA16R7oTOKUGjx7PXKkpzuDt6/pcUXFjZ7Vn5E
HQf375l5VVoW/JDHviZGVwdOS1MljWd84To46u7QEDrn6cyO6LGZIG9B3g6jCiq2wPi5t2bSV299
PQNUJ16UmjxDCQnnD9voXaOHJggazQafO+eC2Slf6HuWCruN3L6HB0Oi2CyQICuuyqsIJy3wkY81
PPUiRkGoOdIWUwcugAFxB+0s0QTVd+wYmwvmRVchDq6x6hxx6CQozCb2tMGZwDRDtUI38E26NWyV
JSbIvOYqnhUTYIszLdmFO6E05wdgoW3lnH1SuY/5kmz+yycrwzFE0EVJXrO0QskwhKWGjF7mc++5
11KPF1Pbl/eznxD0qx7jQNHY9OdJ/r7eaqgc5DVfadCtvoyJB2qa5KS52dzVtG7SLKyHsF2E3hVO
tSk/Cs+Mi99CY8N18Z8fuzpGaRGPSS3iM5Ld8lBuBk9wByJZxSa0WXO1fwnS39danZ5Gwe/EsaU9
eXyoXyUqnYIiv9yFR+wqIejDTMk0Av/0aNdnB9m4mo2Cv/DFb3lf+JNfugrQ1+l7qTyq8gVKiCWW
LpNugv3WmSG24cseBWimAmuBfYx21NAlB9m+BAJYwkqhZIyFmc9klbj4UeiBzwoRTWpUDZjwDynG
+2XijpAZImoM8Q26gc1NyFAzXv3tCPr9Olbpa2jnUOgbvHrFrDNT/8yAhIDe1HTGXEaCZ6O9vMQR
aDcNC31wE1RzfehWWSoY27iLArwW+ZQppAPyLMAaY+xh/mtKFlva5Cam6/qCq9obqp95mpe4YIdp
3UnfyFZKEjveZ4/CYwwdHOFTe8U5EFnmvjfF0r4vrPArTZU0LmCZS0sEnCzM3LKNiulh7YaNU8zH
KnQhEwkuYZY51NNRx6YNfmc6pFeq06z5cnSuoKgyYfBdj9u82/QV8ttCqIg8m1H0cxhS+FUkgMZd
X/OQJUck4Bq/fQXAC9ulzkQE0gIILlGxhgxSI0yy+M1R3T8hCIYu/7cLDoN5LJYcXbDsJoEZgvBQ
ObqEfWgLWa2HQd108X1VbItuJzti4EzlOYUrPBcfods+pidmWy6xnsQqaqgRp0R6iIwDOb3GViSw
12zQDNQzJqoP2XNK6l86dp4heJKmdJIxG5mhaeHg8LaghpuUuJsBH5b9yjA21kmw5zzVg1wMoxJh
3if9wK9KIHCEhFCjXR3Q9uoBjKgM5O/suU393ustaMLyZ+qVjYmvCaX2GWgMF6xESqOBVWAIX7XQ
5SYzwgJzK5tJTgULYBX/FBEDgz7Wp8D46JUvWduru12SLgsNCd+geFocqOPCyYz3JVd1qGIuK/Ib
twvh/w1uCr8KbuosoDankT9OsEUKTXG2vmxTf6kPeYjem/aghgWuyiEA/Gmxm8KMHDh/Uo463Ldh
XBndgR9rvbRWvedHUx+hRUDG1AQcLIICJ7Bhitnv8d86AGMpNGhfRxiHQ9Y43RQV/gkSuzJmbrKd
tFswmSfdyeXRrEcexIhNPm/gmWM3PdSXow+4f/STBSOQ1iqBm1PM1NiVk1WGVuAncMzhIN7S1K2Z
v0cECgTzkNtd/UtbnsQGOCjuo+DwL5dVfugWtB01hXoze52fM6nCr0J2I06KyKX0rPHu5DSoSi4t
aJdYbOiWMrhgWVngNlnCJtoGhhsUZqm7ue7zgpm9gt31Mnxgj8kGDzNP1SqyZ2KhyDINsNn/kHZe
y61j6dm+Fdcc/7ABELHK4wMkZlI5naAkbW2QAJEzrv5/wG67JbQsTpVrZnr2bgWACwvrS294giPK
zLK6jbcCLUyEgROWzLuYrn2f///PzpoOug6inJ6KAysBCA1iQv2mucOMF49ZODsqPZENR3aNAyfN
JWrP0/YSCuFb+oEpKiq9L3FmqOe9/+lN0ovTUM80ElTaNhirvoZX/e64AkH1Vi0OldXYokcv81p4
znZQ57FgvVQGjKFgmlZ9voHJwaMUka76KZkDpwze6IkTfxS4II74zuh2dnUhT/nuOP58tUmKpBqZ
ovUCHzfcaCs/t3hLg3tpPvLoZSt0uerIcEht4+bnC5+L5Z8+5uQMCX3xUB8GLjxif2V5rpu8v0eO
T9VNd3L+66h5h8N6JGX1yQ3Inm7UhUWFe16qv7r2ptkpIO4Y9Zu0cvsMxxE7KlA7RQjkcFNhnXGH
xbi46HT3tI0vKIl9qzD8edEm72vg50PZ6Jx/+q22QhH7sVlLm/IhyG1cVo470R01RiM77K1RE+kX
gLHg4KLEusmXJ1d9HYurgjimJnz/UtwQRy6e0Wdg/0/rO3l3j/KsURNlvMd98aTvR3PG9JXt5FUL
YLAPSWEtW5yUrMZDhE6BVoIA2ZZyzIMWO+eQ7hWLua6DTjOuSwc3um9iknRr9oKlMggCDxrBdeDV
hlWuwWqXK3nuj72C8neGviQc4adxA6Eu6YjX8KvmP++eb/u9fz0BbZr6HWpV1eMZrRgqCGXVoLxC
Zr+iQ+T49VxYcTbYBGWyip+vi6fzj2+nJk7qyUwo/gy0CkplOwGKPZ+8AsA9D3ZjmhDsMke4w1hu
G7xpcx3JioPtG255X9yGe93TH+NFsZfWYeRFK+1hcIblDJ5VbYXPleaK7rDMbxJGdQoFXL01Htp7
yetNG7Wb8oYLLhKCe7Wv7sxHCgoJE+Z+FyFLDMisueLhIjcOSfS1nDeIJoNBdI4ALbkH0+u3sw3I
c+YR182d/gh5cHGWq6QGz+2KuGn33nEZkgw7/v5UWhERZQXzy6tsg1znjuJ8Ga4xP7YTq1p1K4ZH
CGghtoHapGhpj4pk9ximV243EtkGDhAoUQuQd5sC4SooSvPgcE7ewtSe8cb6tr+L3sq3422lW81a
WwJ6H9CXQOcqRjUydrLtPd4AYG5nVypBoGVgKeW0uqzuLXubUdC+9N4wH4XMzW3m6tuBPyWrcdOJ
j/r8tAhXqRdeywtsK73eEZ8ofazuQ1vrrx1MmJ32lnrlLe3x5N4IrG4PnFabd3ttJ9mZe0aJNwtc
03pvRN2mjzMrfciQzU/dwCu2/g2HS8z8Fib1Ukbony74PvT8TbfIXIPW+1PhmmNWb6NDr9taxUl6
9FDWtSuNzy14LTL+FxLWbwFHDN1EyRB13BunVCTswrRSjuhZFU8jmjO/ofDO5LFvNwOPBZqcFDoC
X81MzqXkOF6KW99Hkr+uPylxAkEt9VZRxtnXrGYbDo2ddpwhEW1CnZyKiBLXnAgEbx9FeuvnN/N/
OZP/uvyk0AlVkABhJHEiVHbRIXp/YJs1ZWZ1SyPwVOVXjxEpnPHDOj0uUg0OOO4YgrQyhJUg1bia
2HlsF7kX01X3naEDhI1rmiLeDqWnCGysZqS1YZh04bmdYbZ/P6j/uvFJQaRHbdf5Wj3cwmRvS8AD
J+L+4Iio+jEtvu+36Uo67HJ7WBxqq50bmieE3nGYI/hBNsyds7v2ws2wqLdV4QIgVGMbQTzMY8zK
Sq8RttwFWyAYtV0lq+G6Kyx1BQxnn2rzcl9fIdJ0E19J9+xMBB1i9rWHp+IoDhIuoFviaYmgSG7p
inVQLRNbtXrdVnZbP9K08denVbQ3dqrz88P8Fhb8eS9PcqBslmMEnbQMPMR57apISpnL0sojK6h+
1YW5RPf+5DWN10KleKmf4pcO1E9B27R8kJlP1Pc8wXJXI8jW77rY0TzMLQ4uesLo6wvrIrcy5nRP
nS06QoMGd5nbre+lMj0pLwsej14EJPfCc/42mf78mSaZVi37ftsFTLDMRQ9IJXb9Z4DhCLKcXPP5
/3y1SXo1CFHSnQpOg+iB9AqFRuOusw2UG2IvufjZjPHd/mkPTxKiNEtTQ+npspauBHQ7WwQhynkp
qiWgRY+Yjevxdd9V1iEFTX+8FuIXncik9g+Yfkm09o/FRhvm4bHBAWDFbKddlMGqPZ1QtAap4eJ1
QHjS7mjvvFZXp9tga1y3zPRna2MlYmffVQyEfEdfp/Nkre+iDTXC78Ny8KJ1xoYmMtGNWsv7kSFr
DyS5gxXtzfI+rMWrNIXXAkAzXc54Ca0jKlH+dRNiXOYTs6T3Tl5nPSsWPf68x78dG3/eD5MELe30
KK6ajs5M8qvkMy3EwNwXe2ZKzSIcFvmS0/IUzSsMIMv3CuqqkujOYcUk/sKN/L1VqYuyim/viGCS
Z+LkZRPknFo+roZb/0XyFFdaY0sOmKz2hutR5DH1TvMWCuIl7P83E76v1528EKVwEpVCH1tTW20e
bpCiutM9TL3hQkkLzRGXAgW+yj0onrIR5unz0QmcixPdS59+8qJUYY8S/JFPP0ONwgPOdlPPNTyH
aSAAW3kfEwwShpz/X15Y97/Xul8//+SliQyKvOFUEDAPtE86xDxusViNnFT4XQIIRhR/jlberiYa
UP66p3bRl7uLlNxvAufX25jsQ8CEkVrNGDvNbtHx9LplfENuiT+UOzYoSaVuFYowE6p5j52Ishmh
SmNeLywNO1yWC0zJl/AwvGb7L2iO/z3d/nJz036AjJbkYaYDqEER6YxLj/bBUbb04WosaIrTM42d
o7Q8qb9ytOyKPZg7slU3Qp3DKZHMVl/CcqdoOLKCDgBmbeT7/paufxzehNKSxlINQGWFXaR5savz
TY3y9d4npcJJPKWFGuV/AJDCp5BDCZvom+JxJi/QIGcS5IYvZjfPm4cLO+vv/bmvV56kYk2cxnqW
91wZwS/BM4AKB5ZQ0kRC9AYtfZTp89LJItT8L01w5b/PvL5ee5KHFUEcpq3IrjbuEYOslmPnRhvV
yoRtCQgNz1WyBwzSksAKrxM7OC6F2j3uL83D5Avv9Xk29KWP0+nZycjG1edUm60GWXfuYFkpyFvs
8s6Ll8j+iOAH5hryPp1zkrdjjqCC+OvgdwMTSj5ml9z1vjn0v67O5Kxt8qzMgqgcgEgCtD8b/aTX
0ls1OOFbiX1uQa1iNORgwlIH0ttefj5/Hwh8vYPJqWvmZp0dZe5gRAQasRPGGwAsjlEvGnVsUxzJ
CPNbxACTB868B3mB1FgtX6JIXbqLyakrJErYaAV30XigGvwSSglTqswCPIZcok5l9VuH/LxM9Xl4
mmsokdtiAEPTVi55bch/z12+LsjkGD4Gcd8JPQGgPy6P6Q491RaepYaLXnh0ENcjBjoZ8b9A/2th
4jIULn0DtxgFiz/dltqlqF+KyOepzNd86us9Tc7kk3YoyuNAaBw1plaju2Dg1pS+2H8o2JSgD/1q
VN4AJsJFtHNzcrCRa730upIs6U3uGDWaXrhPbvX12Dod3iQvWCuv+gLCIp2AdK798j0OgNfERbjL
JtWngm/m7aO+Sh06VeuxW4VdzsEKbpWXX8D/kKdBSWyOXZTd7OQ1EKtNuJYXY0vSdFJiQeSgYj8X
Fwn6eBFNw3qZ72HMfsRX3fawltfBrbk68ZsvveffTB+/LNW5n/vpPQ87TGPDGUslX8Obc0Wb5nRi
HVezXXfdenyM1xPSSMrNhSP2wvFyPgY/XVYLzdBQGg730W4i8ehS1ts0edURhzxhk4W0MlTdVoOM
cWlzjPvxh71x3s+frlwUolArEfsVcPFY6GuobnnDYobpiWiD6zy0TrrMbnKvU/C3iB6Pl/iN34BG
vi755IiPT2o2iCovb5vZxQYJGIQB6cic4M+RCSAJvr041f6mLf/1mpMqGeKDXykCpK5MoJi/EauN
UW8SEZvILF2Wwi+1x9ltUYpXbb5ttRuUa1G/Bxk03PRYeswuFKhnusvfH4IhyyOMRdSmPBDD98P2
VKSUV6fzXOq4im0apKM5QfFxsdv5/RH119UmH74o2tzIImKZrHK1MaKCOByuTQySUB6/rLR3hqz+
9PEmYQq2z2B0ZjJCkcSYtmS6AnfHIBQs2LKeD/Qd5eXs7eDFhNLWLnW3QZ3A0X/nnj84ADoq60jA
X+BlzzPILgmF/i8b8K/1mMSwtBGrUjRZ/VHDrbSlR6W1i0Xrjd0/dn3gVMKlt+77lOqvS04Clm5U
RVRIXLLEelJBJ8ZvKSxLyvfUC/YxQxL1Qn3wDZN93PJ/XXISmLpj08pyz0OQikXnmDJwOAEAEwe/
Ku76iMPuKK9UE3WWlnao8Dar1/HpPYh2CDCR8krw3eXiKTniM56s49mmDmoLlGiCAFtIwzlf90eH
vghPiAXTXa1Gz9fV07vI2FXI7OqUgfeFYVGoxyWu9wkSNPNGtc++wIdyGb0NLxGiRoJlPqg5s/rq
iOK75S8zF2mF6uQj9441E3mV0F9HpdMiLoY0M1fs06UfWPUlMaaL22ISNbNWTyIDP3gMXmo3WIyG
BYxSz1yTam460oUH9A2VUZdmqq5jOSTi5X7++qeTuDek1lfYjLeV+lY8qQQ4zME8kFe2cBOQXiV2
+dqELz0OP/g/eZHblbfdIxQEH/a04orJHvEnfsqKUbSX7LYAzZjBm0Nj7MJ59V2S8+VWJydIcjKq
2bFuwfmNvKTwME9oaYouiJ3OQX6mnpfM1ucnTPHSKzNZlY4+13AjOrl4jdBHn/8cPb9hCn1ducn5
ojaKVMpmeQZXkNSVv7XVsBmWUgaDDDJdsy4W+QwRHKuiV00Vmi5PC0Ar8NBlmLw5jrsUodr6spL3
N3KHX+9scrQY5iGuVD9j+rrqY7eRrHQtzqNd9pzeMITpDlYL8ACqPH18aVGAe/81E2xuOr2XgRBS
1FU3tbEKF/mm8W91JFGsbp76nmpiJrxA2OEy7eoblNvXW54cTaWa1GpUsJjjwEew0KjsrJF9MEpj
++uCpullrv43EenLfpqcTWKc1Fmm5GPDD1QMsvH7UXq69cyVTzfv4v49x9NJQPpyvcmrXQ1C1+QG
uIDUPdEpQhSa5h9gDvGjW8LH8lfFs0EN987gstzqizCz4oVqWNKdtgpXWMMddIuub/mmLXraiyjv
IqG8SoEVPys0ATpLgdkC2kSzOtxEgImB+bGE39JKA03JQiqeeLDM3+0yZlcukD2EYQGFTrXjPUky
w6aAqtJpl+o9FtHuDJXCi0ugXljyKSbbL1UtD+ViXPJ4l20GME9PauQFuxTNEqe64kxn3nLY9+lG
wq81slWRcQGmjrtRpJTcZA0MZzY43VpHcY65pGGj9C17gBzwdYKW1s1NvDlfuxc+mrhWWZT18akA
cPHEx8u9IxBS5eJO+kYs48vunSK+hfLgq8F4FIzOhseFujbaxcETr4JVtCKLj2xBsg3cVB7xTX5I
Aph14cq8ktfqB7cW3Obo6wDpNC6z2L6J+J+33BQDPmTHImjiaoTsBYuZI7NDsNAGSokCNIg0+3A9
SthciClnmbcfNroyya2FPBUH4chyhPjdlBbQJaHxksQrt9HJDa4BUyW4poBIadbKFXi9lT7XV4Jq
lUg1txaFMjruDINvoBdqdo0FAaMb4HRWv8JjzRGUZa868aLyGnoPeL613qmjQW+dtuO0DMeI2K2K
uVpZkmjFK9MrNoJHkC+2pYD3sIs5BJ2KC9Hgu2zzy0pPglNDjhNiHUMc9Ur2JfJAjdUWXrUZ4Qq0
zdpsc2CadfTSl4Pz0dgDdn4Wc2Y95qlYKVBPi6wi96H6Ztt2fQmeJZ1JFj89lEm4auUjuCSF6Bko
XiDfAVr0t6IBk3ULdbf3dMlBoatfFTRIS26VOZQ/l1fj6L8HbHaal7uwtZoNeKJuI4A6xkoexSYk
DJxmpLMcgC5Uax2AUbSEYYraFfTQXb5JThbaTvLB4f2boRcEkU5ykl0BzQeFqU3zGi7aDSjmUbC/
WwMsPuXkVpToYWFTyW/Kd6EYJye1XSMQzL9oIEgvq/WwTvZBBzbFO+zrLTHt0K6yzempZxCOES1M
1AUyEL/7uxE2ri7DTYVB6tkaYpjHO+P3sIxWSmjJH6rgSAuiIX1NZo1Yte7TbbX2vWgTtKZTCqss
/2jms+w19vBYTJ0F3vEYJUUJoJHZEhHDXFhfJGSfsY4/Pa1JCK/KamgIUDytPkF0He5jHJL0NIdX
nojo+erdafYGFdj2wSK0sFgKfXBLujht8ihmEJpY6NLk5k5rncmqCJKRuktOZ7dJMnimr66CpliP
3MJ8bjSYZBMCmFhlkkQ9pDkGHKQDefHpWrDJxBtbl5+TykvQQJ7x6WdogkndvDYGq4ncpnFPeDQt
lX4jRHMym8TWcEFEdVJetNp2FoOJbHcHvqnEskMKADLuQrtif+Fb1nhpP09Mz0COEo+l6/bmdBUi
8yW4nb8Pigc6ntDiH8ryWgN2qjs50NDIq3Ns4Vy1dhCLQHzEDOdZah+x+5NSb9ZeR93Hobuu+rlm
3PkitjVeQupz9HIU1cW79KEol/GreYtr/ar91b0Wr2y6wR3QcYBhMCrVwn836ldtm+7rTaq4SuDO
VuKm3B9ITpwBeslhwRQuvcWR0y6cY7ZTRkVkr4VXsxNX8kNxcKXj/CRhWG8BnoA8rQa/DzFOfxay
XFZaOKZwlSA9waQbi62DWxTIdt1Xc5kuZvTUnBYnNbXM47aZrXvjV5J/tOJGCm5FzlHqlLR/kDAD
yhfB7L7W3/E7RL6WgazTxEtF+jB19LvAZ8WI+edWQ5Hke1LtnOaCcIm0eikpVyaJWyB2WtLNSGrk
uUKOibvAVbrixId4Hq+GRXsTelA65yV+Qeo90+l25hbb8IKAwTez9q8BeJLKhXWV9nrLXWia4+O2
Y4FtTmYWMizBdYXKf+uJM2btdvUL9/VdszkuUFrZDmRAH6O1ExFkcANOldorlzOXx2VeHVbJql2a
K/NBbqAR1eQTvCJP7bLQHKX14nwF1v2CQ+N3HaIvUWSSIpZ506o1NkfE67z0MMcaBTHEyslwSgef
vOyvBmPHCdg74NJejp4WbQX0DOMLEfwbYOOX9ZwKzPepaMrpSBE1ttRWjKo2rObhXRyxlY+so/qY
roIZ7dlmTfyInDL/A/E8n7mC+shaNS/DR/fCjHoUTAkszbDI4Rvm3ezHm8Npns0vlYffjao+r91U
Wr7NT3mqBuSWDWCxZubMFhibrccSAqIKB9VrYB9WF5XRv+vdfrnsmPJ+KqD98L9T2nOKFdnFc7k1
1zIlIOVL5SpeWc61HFrYRXjEN03UL1eepFl1GSlFnZPctYxeg7WIHgWNrXa0axrzC9FpbnoqgRV4
GLR3L633dzPXL5efZDypqEe+IJLlVahtNVcAW0a1OtnzV1hNYvyy6jbqwgwsaFPMQrTaPVVWhx4f
D0T2EDLFYMME1rYOV8kc5fp6nZueTzjAhOLSQO+cgP8QTtVJ8tPLB7+md8Bw2rSSzeGqhX47LFQE
D8HHi5ix2Eq7VNDi3IrP+VbKnD7bpPagW6gxucNru8k3FBjr/OgdVqrhkmzKa1lGONPqF8E+okM0
zBvNZplPF3vlY6j/6d4nqYAalkJ/puZnT53HOKfVHysRvSsTsasOW3dwiHBdnigQL++xS00OdXK8
k9A2BeoI4u1h2QNhB2A2x1EUnROW6L5bj4ruBrKknu6CPXGDdyApcF1yT1mAtPLfYsG+iC2/UNOc
fec/vXCqWiZhE7HvCoZ/1Bd2owADHQXcUg8sO22V5CKT+1wo/fQQJgfzMZRjKilaKvqtvKqwF+jt
BOEV04tXReb4oUMsMdku8bXwljMVzqyxYF1Xxvbw1GO3MWqVcAyVVogg8joQ5iRYxgKuvbkiJ8nd
VLJUdPrkm2SrXvmvP7eqLm1/bZxkflqyRA7rY6qw/RtPAoOw6lH/rqFYpvglqN7w3qOWhy0Yn2JN
5dTmFgqa0IDKcN7wqHFYU5yKfy6P9jg8Q1N9QPVzLn3ER+LQURoVpxPoeZwzKz+9SNK8dNJMUaFS
XCe9ZHLQhXjWYPUzcyLN6RqSHC8H/20gHYUsnWAhAl8d91Vo5yO3ApL5s3DQwEBi+40SbYrVZXBj
LirVngmwFqvn4VnbnT4uHTbyhRf2jGr/tNpVHtZ+NqLWVSB6ZyVCs76tipWZbAttf5ytFN2Riue+
2+LCCj7FLZI5AJ3q1xHEjDwXZuuaOihVgOGny+iiBcs34IbP5/ZZX+jT7fWMoPQqHFdzCQ6bwskZ
UTGa131cPngvlcXaJEioJ0UdjiU9Ngnh/sIdW9otkmaemHmx6c6Ch5m/pF3FvqPkGlZd6VELtr8K
2vDIQ6wqZY2ISz56Q/DmOCNtTriUc11aj0lsMLRe6RrgHrdHYYMLTHW4YU7U1LYJ30B2Q9mmE4n5
oVXjat9WDAKAtWXhdjgARyH9/z++qpPT/hCWVTbM/gjqq8S0EAPjdqJFvPIBn3f1rg3nx8zuNTtf
zYhgDn8SQltb+ot4qa/qpbZQFhkizavZh/YW7NGErtdCayO6z+FYwBcv57OPKlgKz5fG2JdqgTPv
4NPO0mRpkIeEeyfJpkqnGMA2FHVwnY4OtRaTeKjjsjM0+6D1sntlYSyOV4aXbS/FCHVMfX44rrVJ
PRA1cmT4Y2vXuD8tfbyuOacHiDmM1sU1pe6xWWOJtdbuzUUHeAOhP/wswqdh085RtLXyrUZy4p07
sBKrnozt8gSVRiphLFQMp90ARK84PTc6DVVtQelIw7F7UT9qPmXuxPuLLYELrVNtEoH0WRQULSPD
29OG3o1itzd07GmS9uDZMk9aD/RyXZRDwDzQRIs9IM84TwUvOIsuft6j36CAv1QH+iScxFWMh0nC
rfzZ7jzLiI1HSH4LMN76+WrymGL88CynWvi1L8aR3nOcKvNieaiX2HcXmyy14p3ICeLzZEGMiB/R
yvRt+IRooLut5NQgW27MwzKqbk8YTprKv2CZevHWJrn/TDgdQf6eSw5DZQolu52Jd59TbsensYb6
ss23RE71zXfeRxLwQV6cVrRctYWsLmvhX3BGOjdXf1quSVVwFCOhUwRKN2XO8X6LtqOuEcZtmKkj
okb+je2ai5jXlh3fG258Pfbtgm23CuhFrPpNlzgSxcNmeEFr6ujUpa0sutRV0K5cakjUXJWjurjg
HY2L5hbf4e6kmWaICLDPiFHnwdanAyTSjeNRDNhYiODDXLBI0kWrvI8oMhETew93xmIkpJy1IK7y
dY2JuXNht317cny6hcnJ0fmhMRtqHukoYIIOcOEe3mePdBGu/N9mBs8I/bUdvnpueHNYHN/b0z7g
vx4t/As38u37/ulGJu/7EBT+SZtxhJFF0ClGh/AUPQsyzjvXbb7uhgdmPb16ZdrJb9HrUDnLV6gL
eBFocm17+TU8y3D9bV/9dT/T0U1YmoWplhzuVXZ9yGkLNMvEax6hrG3AvCGxFtrpR7Y56ueMRxch
xM/T01WkOtE8oRf4Pri1NjdnXt8+ZYfbsdP284p93wD4dIdjoP+0e456WcuFzqNDVxSoLUBgNL2M
X0SbVfykWfqKARrTVvfCZb+tRz5ddnIISIGW1KHBZaH2X49c10ixjLvRw2lUVOIle7vosfr9uFSX
FGTGRVUyp4K+Jy1pBHlULxNQ669b8pKbOFq2hk3eAgtMPziKS2uV/m2n7qsMqaW4WMhiZpUIU0ot
DQP6oUQsXkGrUreD8oKmpvSMlq08+5X4t7Ng2wiPfffYZVcNaOR4gFOW5EwXk+3RkdB9sDkGtPdk
2DXFtdgvaSiTIbkHUEvVPFfmFBoo/9/00v7o75JuHo5j3fzaV55qHMCWeU1wanbGG2WD8tgyqsGM
Fr5jdBvclvsRnSc4wgYRaf2quck5VrcN2ncWrffUDU9w4vynXga3uMi1bds7Kgjo3mb6UwhMAuk6
KE6jOCSTsepq3ql6yeR1HF+3kGNQskeWYX5p/mN824z564lMQd6iLpv9oI0FYrIfvE7a+TCsaX2G
/nUerVOZw6q15GzT00jzaY/mG3yA7ThlEic7MtMp3SkeTYABh83JXNVY3HQQNvDbaEPXNwFVwGVs
rYRHjbNK+wuvjWwbIFmG1PlxHx3sDj5md61qm0iZH1Bu1NdST8NfWWYyUCcXK1OUzjWUA4qHyHzC
MVaIqOXV0jZk/07QMshteKmHKzW5Oh5fBOm56/dSsI3LRRBcJfJegD/VMZgJTzspegiUk5VijNIr
iz7YnILbOvQO3dJ3qdIuxP9Le32q2iz2baEcZAJau4IFZIvbdpvase1vSki68bP2Zt79/EZ/n8d+
epaTN7rWxFJJdWSIkPeY/e5dHwvjploW+QJRCEeX0d9ENR5sEEREnipWxonQ0OG3j/gWgRn77xzo
P76Iw5f/9Z/8/T3N+uIYHKrJX/9re3wv0jL9Xf3n+GP/821ff+i/9tlHQi358VFtX7Ppd375QX7/
n9d3XqvXL39xk+pY9df1R9HffJT1qTpfBBn78Tv/1S/+28f5t9z12cc///Ge1kk1/rbgmCb/+PNL
y1///Ic8o8D5j8+//88v7l5jfu6ubl5P9d9+4OO1rP75D0ii//i39uP8R137d1E1JQkOEBQgY0xZ
k7SoDv/8h6D+u6bIsoHUNdLGpmyMCWSZ1uevSeK/66akzcyZbIiibM7+8d+3cvVH7PvjKXyv4H9u
hn0KkUhqy+heSJop6ia/TJ80y4QMgFUwNP19FTiqtEmwnEwNW2QDFZ6AZ8xplYt7OVqiKkwSK9vg
Hd4PvlerY/fIaO1Z5orq2ClVGbe2qwrbFekmfT/Ec9QiRAgg3d4HS445oLApWgSYlz00cURl7kzN
Kq5Tr7s/XVctxsGbWFkq4R1+Z9FsEY9EzK0hvUpXARJWl/rQY3389VPPNFlTdfzOZbhgZ07vX2H3
09P9c0n/Lalj5NKTquQRTtIvlnBGRDMVU1WRxDbOjIi/ftn/U5qorrRILe5neyREgO3x6vlLxYF4
8VTByd4eEFC/EMGn046/XXRSc8tR7yudohT3R6DWtd1K81zAwWQ+AE5lBHOwxJT3fGcCKhCBkAe0
CWy9uTcb56TMh9TBN1LcM+g+KF5UuvgVAXNXB9A30Kh9y4fqQ1/4eETvdhECGtSUGLWH+YWVGw+l
yWP4snKTzVcOZqqEB7m4Z84785isVrux1a6vVKjEfxCWf77ilPv2t2WbpMpyJ5mpIIrFPQyPO/M9
3uGEYESrWLjyW6feAfGFjeZE3Iqb0wy143df+RjyXwEUJi+bC5eObWVMiX9agknKHCARVQoqmwct
JnLmkKZmvOoGuOxRAZi3R6BAKEU373U6mncVngz5PvQpEb2ul92jVNtxj2V4Tr5zHMVZA/uEFZJI
+Tj4R/vYP7MZozx3B+E5Ri7eCJY+S5ukGZ4J0kZVUzulC1kfDafP06tj9DCcomUUvw0ZOm0OMhrI
TrThRoKuTKzlSg9gbmlGvM1mV6fKwUN4aJbmlY+GQDhncgyzX22XoF9w3BEAwIhPZngFCwxKpRt2
d4CZCt51N/to4GSN8NUIK0iLG2wYMYdjM7zCjUu34K6WBysDvXngfdqD4MOHQHjm6xHDTuq4N4P2
Bp0CPbpSMgA2lpav4plbbQ8vI29Uov12JT/Wsh3fRnRBZI/fO9xnc2Db2ZaP3X1U96eXvrKSF626
TW/j25zTDVBOtpRal+vQcuG3IkaUvWj+vD7tm3inlXNBs5pu4Qv2TFp0O+mDMWu1bPcijeSZV0Mt
A/GFD2l5tOLAKdTrXr6SOicNdrU/D9HWkmhHgwlZavtsN3Obe0xT7xrezVVfOvEv0atGkRKa0gh2
I31kYVF6uins4v7kVkDjSBXvSuzO2nXutRiHDi/SA+og5VKAQZLZ2VZC5s6mKemWV8kNsx4gAvZh
p845oxdIMRSOQCMXT5/Cw8qpPqWWAtt1DY0d9mntCfP6tvtAvpq9hWZzS74HCQdm6ltfrMv1aVu+
zTLr0gh5ys6avpXnjuynE9TI81ASDQ4zHLFa1wSKo9oKeE8cwm/Tj2aUJDspJNZ8ivo2cvzTUyrd
/3wyTB0N/rgHosFMUlVTlgirXyoxdI6Fw8kYinvyzRj0TQnDp0JcwtBhNScLDenAEB2xctPtwpf2
EvVo2pY5X14SSbn5j4TLxaQQ7CQjlU2lHA8mDbUXAuRIpWwW4i3V6MEp0ONYqLwlC30L9gprqAcg
kQjwtphT2jPVDihqwZRfHENOK9Q/b0wh4ZAVVdamZVt7jMNCVovivj/YIJZBuQZ2i/6b00KFsNUe
VJFdRrY5ymBdEmCeghTPFwflrcj8yZSM6aqoohT1sdkX9zotYjILJNUdgQKklu/gV6YLMPFPoywy
BjUomAhPPgo5ErD5RWAsSxoKIBQLNLNmWBzk7tG8DsOHS00PaZp6/3GTpqmpmmmqsnxOsT7t3kBK
ZeaNaXFfulSzYCCOBaJnhfwGRChrPV2EVZ+9Hv3UG053h1KC4v1oGFcHY1sq6+Kw07I3BYigP5e0
yI603hWiDFgrB2lzpUdoThx+15SSSREztHub9Tdm+94oW7V+iLtsUaqw/HVbV70WERqMuwki9IG6
peCYUHEU53Qvw/POd9WRWu79EL74gEPMw05XrpTjs6BcRbO9X9wYuad281K/68IrqX/C3hvXuZQx
JY4zzAHjrWE+99HdYG6GYa6TOZQVkdMGo6OzDTjIEToBImmAdarQgIYgQ9oTLKXjU4yvbugxJWpi
6riXGahSUd1rJnZ+togz38tBcxLElamVkb2a3RfRXKa2Qyn2wEMfiSX8m1noYI6G0fYBsH8vvl+e
G59T3WkoVkRNJe9W+N/0BBCNpIvN9Mgp9F7hTqE7UenJuKa+CvGdHNBWmwerXlg0hteqNlD5zFEp
USWQsqd9FW+U9u0Qvc5gpiHGTg0vz0XluRGvDr9KxEDiLUlXtTLv1Wv9pTxhYInUYiev2mJ7ih9P
5QeLDDe42/m85B8ZrsxyZomgC96ajzhzQB3wkkWgLbHLmKEZOc7dOksAw1KtjRvEqHGiQYaP1qek
OATAypZYyBGwIND4uHBWTqaF5x2PI5OpKRQi+mw63Cx6jglf8vN7Fex7/jrA9hA9U7RO6AriZP+q
xCh62KeXcp9t08efLz5VH/3j4pJm0HTVlP/P2Xn2OIpFb/4TIZHBbwEb51R2pTeoItFEEz/9/qj/
Stvt6h2vdjTq0XTNtDFc7j3nOU/gKm6KRumqVilU0oKdMn7rtZlosHp2FQUKxTfJcXaS2ilEEmEV
cRPScZKTqnOVR+bjIidNHpBShpzei0DZaBx9DUaH63yJxdJdc+BbAPLXtd6Um16iXVpf5VrZPMMQ
oGTqDXO4p92DhK7CEgyWwLT21kXsUL21vWtE9oSWHEMcW524VBD9ZGZgiQBdnMoOT9vrWAfFH/37
PUzwVlXz61pvKlHVbFsvSnio8qu3SWSLgjjPT+ki31fuhVHExrs61auJ2wuXxwh9AOr2Yrd5UJil
iPu+XTXT7k1DE3tdEmhWrAzWxX0+/j+LBY6j//38OTP/PqgjISrT3uOeXh1STiiYUyDCH0oMzjxj
bqGxxG4pgT01TPsHeJdPd1WRqvG7c8G3Q5FkNEg6Pgji2GD+seenSh9WzcXzz+VzRy98qWo7lb7a
lOgZHElx5imxp5depHIBGmOMrqqBUxtYyZcLwXiX0XgVjyZ2KryiE+XbZ//3yD3thadBSKzE20nY
7FxhQWG+k3+ajUmhTR7X5EGU3Ew+XK7vBkYZYTUTvE3ju71yyup1lJxrfabqVnGZpx0YKElUI3Co
MfNLHofJTNMkCmzVKbqXqj+FVIdGsw0JDxH5z1TagqzDic5L32GF21q84+WJ9QciZER9K8cO1rVi
f/BHVxntTR3ied5/d5BqwY7CJYwajUSEZOrFTtRB3XxIskMBAbhrOMzUJdzKwfj2dOsKoImF2vqK
7S+DsH6jEbmuzeNwWQSLUBo3xpWQLRrsQ4Me/MGwxN4VzEN0iWZ5gA0aJPn+KzGXRYY/RvRV46Un
XK/TAIMWhoohmSoTkL6LpMyz8CsvOG61FLRxDlXEvDo61dJRwaquYjBi0q2jy6oxeD+aYyvErYIu
W34lzU4VcR+dK72rXVRnYq6vwmOMU5nmhBBHOn7mpK+8iiJdCLOFGfz8OravGJ+VsdP5tkFWZyw6
PVcLQb6BMBvO+D990emYD+FsMgmW49zVd9i7yX3xIMChOdD3fvQi9RgB2jRQOYZJvi33a/k9fkhq
B+Y2Izg8zIiE/UqixK5hUBlMK/IFvOK0cSJsDrtNiQUPjwsrRGXKAZqVdF7T9kHGECJfVDtspnLz
KdvJa5FncZCt+jN8yV9lhDdkIJfmk/RGTeeDvZrz6mrXcMuTFRrGfDLNQ2wJNqXxJE3WXf2aXB5J
oyl0V0MCnSRTmM0NGML8IjgA4OZTd64+ZeznXM4uurkJQoZuTpuV7TC0MroXc0aawaIJHprYYejQ
f127ecdaVFRLNK2snWmYJqNp1V2SlyfFm8Eg238gKxTc0kg+hXjUUV67Bb2kLNk8Tv7Hbit6bjmx
tc4RmSg3R05Kn56lH624J3b5jhRjHy9keNSiN5pTOahvGpf4EqzaCDxdasNOQORJ9WL3+DE4pQFO
+p1h7cW/dN1bTbZMzST9MX3S+V/yen0lKKDBqNiKhC0wC7Q6fKVzF6+9i9OF9lI351HnGMaq1b6q
atFfp8WnjByBE3sdbXNjVZUHnXvSW5XsxMpaItoKAGYpImucwpcXXAGXMbqiZGk+9DPGxNMJvyFj
0CMrdgPFdhYllrerJy5/RoGPzvOF7ycgEDuVP2oj/lDtMu0Lxb5UzzEmyc7A+DRddctyjq1LOhc2
vps9X0t6LEQELi7GqFQy/Cl8t3DEjx5B8bfM3KZkTJR/S4f2mYLb3BXPlzV2PYbbLI2Danm11RME
U6wvySz9VggOf216K3tOvvvneM39L8ZifNrP6Z/uGQppNzMtzq9xS1YNccIESDNvpeGKmplhcJn4
53Q0za3hh12mXbTuTH0v5Cep2GhMAGXHW7asjMrSsLa2EdZaqlNzWtnDm7S57I3+VQyOcZ5bdfZC
umOa7yW3dRAUZoTZpa5OwpNtTIUz31pZctfVhD9EOBIMha1MsmTaU6EpBWC/hxT9hixHpyid/ENJ
1ahvbvrT7uJfr3me++duVidWeioeR8MmKu6isFDfdSsozaODcz8j01pbjjnpATp82J5PEY7d99qe
2+HR/9zuP65nfBx/nIBlHsL6MTP/HK3bxx7RDTP46okrgVQLEzXovy5s5n6yYl6D0I/YIH6mvV9X
GEsrmBklUJLK7+6QPgSO8Cjis7SrXeyrp8R9YuKg28qqWdEzqY60LBzW8iw4jeSc8AA/18Sjxe1J
d8Jz0LdpQ8x3wgWW6TmJXPHJd2LR8s5j50IUEcnUMImFOTtpOzjgzETEO+WMJyVlb2n84XunIF8b
9a5norVV5wzG5/9dsso/g+a/W4tx7Ak+rKq6Cqx/093HeNbWwSQMzqLbhLQ5CCTTYN0ju3vn8bVM
fvNiyS3CU5CoBMihSja/cByEM92cdpdNglGS5oo+ByKT/CJ3L7SHYrvxwyV+g/5l72OgiBum1qCe
nddkfFCxoXiKqk3VvUV4fEbqYxcepdIZlLWeb0th51+WDVEuE7uGZqHk9GynqwCHTarI645dSGTQ
5N1RWlpLT7k0N6rZtT1K2YNP4k7/LZqvI0t8Mgv6xfWY4w2/JWGRjWM9Bt77DghjcmgOl1PeOtG2
Vm2zmuvPwRYVHzIfvG1nKMkicMBgI8bnWtiY+Qt7dvgybrkmJf0UF0EPENBtT82buK736pzV3Bw5
YapT83h90wndGoO21BWmqG9XpC3R/PqW7Ycv0D8D170nWPy5YVd7TgZPW3AqaTpvZmZXMLsGt/zi
JupUqF/mZIa7Fp2SN3qGetvS1dHkPYlrXGds71hScdcWP8lxkifMbB5No0M4a1fAbVOcTqtVtgPr
TEfWOi6Oc44OAi8HvPKRiTrchQo03uK1HCG+dCbLzlWc+2A4k1W+YijJuUSg0tt1W9rpWWWJm7bx
fEUBGMSWcOrRuB4hi3rhwuBXgnc2rOxqLmZTad/O0wOEeemsLfNp+j4Wv+k0t+twJqP0h8geTcV7
r/4/UJm/V/PNrDFLKqMRwyg4Nx8loIJdbY3n8JiuR2sw8nnPqsDQ99M4csH49ZgkNEXn9mJhaJRs
jW96VpiRP8fjf79mTM7Yc369ZhPZ0FVFUUdL1r/3pMxQM6EQAy4Mr61tp01OikQ22eW74a7SgtWd
QEc8hw1ikh3pHaD9z/NZVyDq5MWbXvk1fcRhYZGv2GQKEoCAeQU7TtyC7itgw3CYzy8k7IdGwm6x
GBE3Q7BiIAFSmlxo0TKx8dNwmCXSxrwur9mX1oOwb5Tj9Vtk4v9QnEjBftEtUnSn1VqaDod+Jjri
Ll7gDkoPy0tGq1g61XWJRX4WjGOIbCF/GLpTrIM5QsAFEYKb8g1r7vpj+E6Z2KDMOvQ79SMNbfOD
ygGOA1GeeDKPkpvrl/8g7f/7Tmu/R16sgD9u9M0KEGJfnhSyHwB5ea6GR+tDm7nS/Dqv4OViw/AM
fuKOPhCFI38goVSOpCXjeoHNHhwTGXFVxKQnzm21JmzdRPsBwrMpyekZzZFHh6QJcXLxDPVm56ra
RsRPd3nZFQ/t6h74/KOj+K9Fc3Ow1oJ3lWKT71LOZDebpuG6KK2rOpWjJ8ZChvzdtdpWvR4Lgx7d
qt8mtL/7cjy1GFW1/PrjPrBVviM8pfudKK/14qAa86v8Ul6PEfGv5WKCj3SGV/Yyrl11/NuqCqd9
uayN13yefYyOAenxwmZRvAeR898P6x8gxPiwdFkUFYa8jHr/fiv0oDGqtDL9s7e5vF0Gq/QsEUWs
Q2LMV7PIUC2HFkL2TxB3gu9xdPFhXDj+iTJUQqD5qb/rwoqWR5oW2EFC0Lx3PP6egf11gbfcTCU3
zKRUuMCS5XRgL8FuO5Gn/ZvwNBpwv45VWj0TZ8ObPDMfwq/oyV8Hj4U21R7D5w4IzLRidVFM7ty4
H+7v75XBEF5nOm9QVf594wZxCIxBp8lvl9EF4Y/VHnPW+il7I1sViD7gtKtQjG5Sp0ZcqVggTLzw
1UPx2p1EHuq8OymrC21ZYxcRJKbQSvfGPGSuQAGKQ2qDX8B8DIBPH0P4iVRv5q7UrZQI03iRokG0
ZaxjiyliSyANNNDkr0g7sF0sBPMzHZXmz/KCVOGNEO9pYzG2vxuz+Y/JhArPgKUDtM1o5BbqCMpJ
WUs5dbW4DPqVMtbElrgBeWEKuOk/gTKN18up2TZIwI19v8K8OHzRptKScdOaa7xfe95yLsfaE7qE
boA9Sooh/WxPf9SeAzSwTLvqPtsPazdZJKfuYkd7xAFHyUlgMDE7+kY5adoT0xa+ry6n+B0M1Bih
u5vF8dc13NS/oW96Q2xwDfomODXr4pu3HMtDxWYaj7IWVEbkUA9wRh4cUkmXADqLcoEUHWu5flGc
aEvlGb13ijU3ici4DqjTkJLkOlNCSwncZs0ambyPuQAKIs6DMTUImlfn5VGtlyikXdlRn9LBEi5O
b8712jWf6QiJ/m761zaZCWQ6H6l1H4PCZnCQ/09W4ugVWtBpewCj9r2dVP7HqWBKEEpEmCkUuz+P
7Y/Hog+e2WudwUZzDrcRWwi2HozRcPNYYumyYm+kvx7mzG/K72JtLGkXB/KbR7X7vcejjyjgr8fz
x7XcnFDXSSxewprHg23Jkpnl8EkrCGv/4g7UVROrqs+qt/YMW66OBbOT1vG3BoYtB2BaxlzFyBUN
aO3Q5u4SLA82osp5fSk28oMmjq2yMVPLabdkW8/wd4fm9k3B1zrJN436sAwXTeL4C6oMNn1Bwi8f
SGqBqa8Tzu7VY5N/tIZ/3ffbE6zQ8rBTuO/VNN76c/VxTO9g4MywGDt+Y6E8gI5PsHfc8VtebNXS
waQK8y+o0ZFCuYYB6zN5ULoHNOCJCtsjW2Vb3L9RzbKYAJ1WmT2ecxi7PGJPJJIH8gxLoLaFTWqC
GFGoL0112lymLQnPOLOh8edP5lhpzoMdf1612WWNse6nv8AFZcpa/JD617LHb6ExbMtfxEiD5eWA
OXhDcbgcjBGfEGcM8Ynr6OfVCie5ZA08vkPh8nWfKfzvpTsSoSYsYA3i499bvRTlXT6pRf986bFf
tIUPbQY3GZrwuTqGPxmc+LGAAH0o3402C3jtlnhGaQ7uVrn13+f1/+VamHlqkviPAUfSq1JSqDXH
Drke6uMFMRHcKtWKtW2XL4toP6xGlgwr1tZ0gtX2KnjnNZ7m2KK8XJ569871/KOqxmtvgkO1bmrG
xLzBuvu68RUlMISTJlcWkVOjhYmuW0DTaKPzaQcrpCP2Q50q5Ygy4YRojFAZK2GqSnalbq7yncyD
W4nnzwEgcwLwl8b5fHsAREYYq0qnCac6sGPQt3BTJfMKs90WIaMmjpLeDPKtiaP5tFX3dede208P
bjVwz2woVmXyWfqLTHuLkv0wLCOsyLFwgP36/3XvVFHSVJUMOPh1f6+rLpX1xpdS/3x9zh6xGkBe
XJybHSqdZHZxr0vtEHNJNO7n5mzOkiUy0Hl2p776qVNu90IqGMXUUSpwXt7sD0qhK7Fa6MJJzLEo
Ae9kamvHRFX4M4NSix3ZRe0sWfGA17PO8c0DlZz2Oz/V28IdBsegkaQm/r4E00Cb6RCo47kB+Td1
CoxPM5AdWzghmvrvhXeroeQpm5oqGQrvpM7tux2sG4Kfh62X+Odgka/bwpb0Y3UspfFUdMCGPv1N
9hz680kwM+yRkozycC8mM29u7kbzqHZd78Q5akqMEGXPJi/ZaO3ial3u0X1/pFl/32BeDAmAxxAR
jKm3NAVRI0jsanKD82fM9irEPot0z6wD9yfiYc7BS7RvdnpnK+8VZlgtPmvK0Res6JFGIHorHA4Y
uQZP5OgQXK1kVmBR3V58VxZm9YeOd1k890hagH3No1COHUE7AFWppUY28IAE9vEt+E6KRyJlOtrW
9xpqOY35kqQ/J/8In/h99vVctWo0Y5u7esTfJxA3gNcRMiWOfNLPaP2Pk78uU1lsBt7H9Fl1+2k7
OhkV52p4zp+aytaNqfgybGmsGBt+tgsAC+wq6ndeX2WO2G/4rIN7Rsdjq//rkTC3U1WTgT402r9f
vPYyMWQtkVmW7YokMylwBmwjCXQzF1eiDRb5o/6QbFs8j7bZQugt4mvwa7ubZvjzOX9fB6tXlUQJ
ni3IrXlzsEyE2igzuZNPl2hZQx6a7GQcuNMugE6LG9gT0toms6iUNFLd/EPiEbUoO32sWxN8DA0Z
X1dxoUG5J2oJh3XIW8ZCqqZwP8huZTepziGzWbfBMx+/eCyLCJ/BSocyb0Li4VadTAV/7Smriqka
Uv9SwdQPHqBgf5B6ADslcib0df7o6wTb1yeyxu6WHYXzKAS2KsG6rhTXq3mGH75CwqI3z3Akbe22
mafhLBVWg7CSIB0YhM2ASD4o0mhgqBcvMWPFxm42mj8XNBuJddNuINOBn7WjqfOs5KLDlQFzyYOG
P9L/PN2V8lnqE0m0DEiWh9gnHfXrHOCw9A8xI77BJo1wUea0rIB/RfoiNk9DsGvouzrrUp6LV13F
QmiapgdpMgtHdqHtVzVs9xIC0LkHE/Us4IrsleM0NZfxqxytTFgdrX35ggRoX1fau0n6C60X03dh
ygw8EZZyORMPxbyeR6+gevWTZ/fHctbb6rdQbUzyjHVi22AX4pwB9mFVrj8dVee4CxBMDgD/1b52
c3BDvIwsb5a/l5pbFOfLYVhggA3L1tHjRTDMgoreV7XL3YQspBepIWreZ75oXVGFxxbdwRybojES
YFpCygP069cjtwF7e4gg5LBuMSvFqotO1Y7XwzI+TZjD60wyQLY099K7Ub2Pop3c+a6v4TJdMMcQ
MFAO5krpVo0TGJt2YO+xRSijS75Di4WVhX7CYO7BnFKdplACEN9cpmW2avuZHx6xwGJmCl14zKgS
Fp491MjzrZq8UywqLtsSNJPhWrRIxc3wTeGIItoTXCOba91aIgPt8m7KMz5c/yEt9wifIjs2Vyle
KMO2UF6I0gWO8byp/11P4DLFH+TP8XlYnYpOLPHPGb+dHwxz52szXp06W9Vv6edkxdDhcganU8HB
Pe8zEyyzm+XE1We7GP2P8phMcssEQjU/85rgCZzOehikV3DKZVCoyCfQSXSRiYtNY+m1vzJETI7Q
5OP6nHa7a/BtRJepCvVAaF+GSF9M2rk3Ial8WJrkNTI+PafdnMmxmDA3bOcSYAAR6nB5UKXQ2sH3
xQJl1EI5QYvR1EjgYbLRWUY57eVFHW+upJ+GTqnPoWny00JdXO/xyG+tYDhjx/2Jv3SZ8oRd/O99
cgj7QTV99qfhw3gGyVxJK/OlsTBLANEqrXKJmfi+u4Mf/gOo/ftTx+b6j/MCg7DhYkZ8qugG+3g+
zNNVuJAJeBwnB/fwpbufdrMHC2amx37Tyqd6yeiPQdNYMOD9QD4RQ7I7vk7/qLb++m4/nekf301t
ekEa6kY+QU6cwGSdTh5w99qqiN+vOFOc0DFBjNFWbGnj+1VMGBvvwRGX8MtmwimeCY7/3qBIlA/h
J8Zz3vMVAjDeberxTn31G3fjSpklSiayFArpmzOyr2RP9ctKPnmIzZyBCmTBtN2fEdOx0jFfVDNX
TKfyFz6jorKMRRjQdvKBkpaKcA6i8R59Q4tlT0N/MFl44ja4zoRsFTKGxgv9E2ONVfB6Tyf/76f5
x1XfKB8uasdRK5XySRmT49ag5dOLC4Q6PF7d+k7p/A9uJ7fIRKTDLzJ8s5uJgqR2gah6Md6DD+Mj
bPb1V/ga7NL3kPSV6xa6i6UCYogA7egAHVQSzct/PyWYTbeljESwHPMMVVIVKLjSzSsqX69lY4aR
epJfi280g+L3hfK2W13SaX1xoAkZxtz08AAgN88TnsT2HIe2x7RB0WBPKsVCUr8n1bCI9KPH3RIX
rQG5Agvt+PXKsCB1DaJJ0oVmLhJOq0CGS6U8Xh61h2RhLtOXyrTVJRm0hfgqTM6t/yyVzNGtqpp1
uL4/Rv5KRsOpTfNhdiU4tZpFn8E+4yz6gJWTXkY6s244dQPLgoHdh8+Qa1FPi2l/gN698AwEKd8h
fNFP3D6hpzP6eOwwO0tx9x9WodvPhmnQOSVqYsXWnwt1pLqG5hw2AYYpSc/woD5Kwy7cR8VWUQ7d
5DL6cMi1K2Yvyrcs7fWJq8bY1tvDtxmtwz1uHeZz1Bv2gJOxOU+ljYQAOLPWfcGwzR0kt6+JXSLy
1xJgYiBy6tq3oibneOIGcMoUWJjMKNMpvjiwM/xP/0XAcq1aXB+TEcgoP66TejppwrmoXu3JsDOE
pxDC0drHOCqk0xyBL/VjpIgA2CqL/14vv5fszXK52Vv7ie7recZyGdXgIrHZaeDGWP0BXZFAVs0Q
YJ6xsW9K3OYOPlUGMJcOEAnHcESncDxc3rmiyYiF/lUE/1ySoRoGUzn43DcbzUXvie/sS/XEALPG
XlY+aN7OwPwI6gRBG4znq00o7TIRf+eZovvWdddhhU3KpeditqIWx7oWnTD6DuqnuHnV0SpV2iEb
3lI4Z3X6oHI6CuWpwitdS161blXqH0U1Al2oqgdY8ieF7RffyMHqPhsc26HNMzS/4MijTC/Q7BXn
qj8GmJ5O5rlxvKQPnf6p5S/XS+0QbziPGcJhgAM1m0q8YJToVUuTBVTJ7pC8ssw179wh+KjXorS4
eghutqK4g8jtuwkzscxV6meJUk+pl4QZEriuw61ikpgs/GI1KV5acj8BmVAAT0evPkvXpmACeMbj
ROeZVnvKrovKAN2N10BPJWNtudwY/iEgoXQ9Hh0tNK3QMcYaitEBL07+JUV8R5ILKXRq7cv3LqyF
xNG7Fd8lIEMTbjM9CH+vlNBu+cDa9rpV32ISla88GYmuFb9UIoNNAtLec38GqxxeW+u5sMYC/itq
2wHhkFPiT0IxyheAZIZcoXLUD4jMJHRGh+GsQ0RJeYMDPGNTes9q1soOq651glX1IOyDTTYPDtrj
FVBwgmMo3rlj+1ufQO4DOmIWJlm4Y8SoiC7m0Inza7GHwF4O1iSdIsYxZSpTWyr2RQhLGirktLvO
rtsBcgHNhZiRS45JRI57OSQZ+E3SsmO0/s2xla07SGEzdVGK1pcEReIpXBtuh/panV8eSKLLOxv7
zGmx0nbpx7CjgRYEBEH2gN3z1HBYzPF7+ORfLdUjH8e6krBK4uyuXshW+cUNYVzpkPo4mY75p8kh
Spz8SLt/hb21QzhRDnb26T1BTsCr3uqhycS2gvjp6RK9+Lp7qZ5y3LLzqcLwH7O5nCzTezC5/Asm
H99MXUW8IE0Y7dzinpP20sJ4D9WTtEOWzxxl3W6NuQZ9Zk8fwGS6fCXo/HvcUFG//z/IS34XoH9f
wa32Rxv0NqgSriBaxMdhpg6bDqEyQYErQ11L1cHjXelDu37sYXSRDd446iHcqt/ZFPIKkbHnQpnC
gVhFrrQYdmnIpic5WBmG8yE84jRJOG9XYGJi9ZKrmIty2HbmeylsGhhyGBAyic+mWMqbxj7qv4aW
+b3UW4QcWwOoqqKc2yBcwb0xEWJdsU77khG1vbYV4+G1+ty8FbPA3IcfPMSW6R0KVvw58VzCvPPU
y5apTZP5ZYbNd2W3CFvDaQqjZOIYaymxSS9ul96R5AHG24XgjOzJ/L3D1AxnsHraMaedNO9hjmMs
fb8XOJcumKXmsy5s+BeJFPQZ3ure9B7D/seN7td2rZvAlpIhm+YtaNlMtPwqopA6VVPjQ//20RIu
Ui6GLm+ffw6ncRi6Hj4ug11P0XrQ2RIUWdk+LNaX8AsD9E3zzbgKWjjuiXZ48j89RiTPvDbQP9Ot
Oaubce+AtP/eO3hpA2VnDryiXfTDzLq80RXoTnm+a/Y0Vkr/9cVujsZSEWtJy7zxi6G2WV8lEDG7
eRie4nO1CfApcBmAv8DWvjx7D9oyQMpLlnQ7D1PGEIndH9Tj3XbhF1D1s/7/z82+aU6SBpVFiYEL
7UI7HSA8mcirbEoloM4XYLQEy6kWoM+qXoJv80H/4F2UvgkSP6KeDkZ3fQjZ3lFkc/rs5Fk7vzde
kn+Be+MVGibESnHCPOKWVZNqhuZFsQHHHF/sNxmX41OzSxx4fYq+TLBH7keS6lh87gj5ffCinfo+
WSR2OWOg1l8guFvx052S4p8VxR/XNM4s/miy9PpiDlWsKyf2xtFhgUdZbIEuStXuFv1ZehJs3IR2
7O642XFaLJXH5kBWfS/ZnGR3ZsG/JQnjHTKh9zGwkUXjpyX842raeBgSs1SV08iZxsIl6w5gTQnc
5F24pKIky5JTUjnDaC7PHiSzO53cb/HizQXcLOzK99Uyp5NhYUszmcJnW7/5K4auc/zr1jGMx329
SJfjJK19ujf3vfv1b5Zwa/iVlgh8fWC0wiaA5icZzdU/hQ6aZodtP07RAedHTYt07+b/Hpfx3Wlf
pYlumhor9Ka4DLQJEKtQK2DP42uNSd+XvpDe401auvEXobcQoQb8+Ahby3bhLnK7/RVX8nvTih9/
4dvN5c/ruOlLo2aILknMdeib4o35iWjTCNkjvVVepC9yB0xnZ3bRLogarWsn9Mj7w7ue8ger6fCj
VpAESFbaWyqJ8BCiXko85ox98QKvH74HmQKUAz5h9i3fpGso3MJZB0TX7QImHsoGhfgFDmDyPvn8
75fttwR0vMOqqGkA/ApA0c0d1itJMBpDYXkvdLTlU3Tm8+i9mRPFpEIlh06Ec1h+3xzpX43vn597
c0eLZBANXxeVk7bDG3sYE89mwYOxZXQSnlv6QnPebbAFdbvIMU53vvS/KqM/P/ym685MPU3SgQ9X
XW9ZubELYmzVC5DS+Z1Puvc1b17eIkqztmV0d5JdOgzoZdK6srWn7kmoLOMcr0WiAvPuR49e/BSe
dz5/fD1/Ldw/Hu/N66uo1zKIYQCdkvVYABorDIaJLIEBCbA8rAhzYromjtoSamK09pO9Pv3vS1DH
7fo/LuG2CPSja2L0LL4TfVVu6wxogk31Jp0AVys8CHLsIUHylZnau/U2P5EChgGoNPIzYGtsgBYE
94KxQDRXZLfbpgcg08GipVB0zCgdBUmJ8NLQwKOu+wwZ79/x4/ytPfj7Dfmh4P1xAGg1xG+10diD
PtAegMXI3hPTuMRbZoFNHlgB+6OF++uKOuh09zC8q9B/mNgh/C8tiNvtnqhL77Po3BZjZxxVzPBR
OYbCMX+PIsIj5Fk6TcjPydAWwCZcez+4e/lW4wYgwo5jGpJb8UdwwHApLPDOc2PpzkP6Pcq6+ZI3
Z67Z6OHViFmn5fPlTQc93Ux2A/6BOFF62lPkd8QiIJqC9uFn78ITaUA7pk/bCzmFHqnSOoYo/S4e
thn1I+PO+iOf4NBFX6jOAT+lDfRVAjck7FKC8yDNGBlJvHNLlYmMpXsOPT5paRPDhcnCvIztc3Bo
65E1M0AbHrInb5svyy9jgZMnxsbSKsT+/oI2wh4VVniFLZlIRdaE4dFysNHl5Et+YGZLtT8GzQLs
/b8XtXSbJqopNzfsZu5OFvtkoo5bSMGsqB/RYGhFibi9soAVNADkzZa2+SXNAckcTDm22pufs6WS
DJISeUOvyTfoFikBe3vxhWtlqjCaRAreQ8IDsGP03Q9K7qhfF3nRBaiEZv0rQd6wxCGJPIkbPsE/
NhLyUQQjE5+QABcVvfGsP05m0ez6FLyXT/KDvsixiDlFIoNk+IgBT9Sf+9AqGWUxmqwWoCqXqVm7
iFIv0j4othmZox1i9GNrHOXLDCcCpicNOm2VjkXE2xVQZTMwPencwV8azbT055L3JdC3lbac3VmY
/6w/iIGDkKwx1f0l3FaxlctUo1NO15mxU5f+PFzhsuwGTrqKHhmnG8tkHhB9IMwD97+f8T/7Z9MY
ZdCooE3llhyZXUwvkuWWQ7+fe9CZCbfKV6rpGHhGoJ60r0t2qVKbyRCb5GSGoMHEMi56HcgLS53/
vpifXebXLvrHxdycl1qkda0UDQpzJtzvphcR5s34kkA0jWYVZCXS3tSFLMzF/MxMfvAt4xUZQu9k
LzDylTN7JoATI4Ahnta5UwODMBsX5ijKJe1ezfzPUwfBliYrCoXFrVyr92s/EMRyPHW8Q0+YYoeK
FnsJf4q4pwkwVo62l712Rt+jnIvdfYrgD27++3b9nysYe4w/Nu2JnESZb3AFrZ3Kls+BsU4/kS/b
jPzAPoxD0ZDAoK5L914javxu+hAo6BO4CVAU4K/eFBdXpYjjJLnEp2uD8XArcOANuEdccWvIgDzb
B4EwoJoAuwdCZUpjDmVHeUY93uoIgpzQeJhkz+pXPYqA8iOqV797UdtFBj06IxZkRPqsALDtPXse
RJcB9UBXW8uOHr7L9aEEN9eDR7VdKlkzDU2c8fZx8yD1i4t/VEy47gXyy3NVu122umD1Lbu+Pi2K
OcTjjOFUOyt83+6ABcJmW4WIEAthJuVg2gp+igUN81KqF9o90pcyWqXdVAlI+yRDRADHIOTXXatE
JUkzHZRegxt3WQ3FQg8Xk6sbqZ/4XyVAhi5KqriwWfbgFUxJSFtkJtF+G+ZibPSzwdKYx61ETG6j
fbyKXrzH4kivDQAMPURj7ADAm+6bffoSQiTjXIGs+4bG6aR/twkvgs3JY/a8VNFH/xUuPSd5etIf
pGPzHsNtWI0o7gSqv135C1RV6jmeQMq2gKNQc+m4sALgPInP7RqDjUUwJ5Jznk1NYp8B463JZiAS
mkJrCqubFAeE3AhM8PqZFwSHqe5kwRYPsEp49K59Usbxh2FidYBJxjR/vNB2LdGLy5SIgJvSI/BT
thcuS6IWSEM0vvtFshSfmtd6X9Es78e8QOykS8xFk4M57xk8Thy4HC/hTp1p0E+WIifrMt6MR5Np
+ciriln2nC06NzmED/xZhJc66iLECgbjsBEWMyyYIAYbzjxwxsggyBPgmjvm4RCykzfG/rRixneV
YFAUvbcbHZvt2CpZq0/QthGCTOBIwPE4TtyUWJsfDjkGypIN5ORA3D32s3wKMmfMRzoFuHAEjyV7
Ng7CGxy/LwPEfRStDkdzTFE395Bkjsg058K2PmdbCYvj8ccMD8Tn4UmAA+3zyU1u+4CDuxa1jIBl
L6TeKaSb2f9i77x2I0ezLvsqjb5ngd4AM3MRDG+liJC9IWTpvefTz6IyuyoVmZ3qmh8DDAY/UKiu
KnWKQQY/d87ea2vHlnKnODGUlUbeVLpNqUiC2SB18i2ONv6wIN7eHoq1R4h3NNEK6pIpX+Oq26pv
LNwZNbF85hULf11e17Q47jj35YuSqN7Ujk68PdditmUgEebzqlwrHu0pBLD+mYZwfw+pUbdWCA/Y
ujbXBZ7Ehzg8InzhG6bdmpMX782qYWVKaKn5G0V9V7Udb8bBUIzO+cGzpgUF73yiboVRpjmXt8Fa
Gv3kq9Y6i8lKFJ/BO8mSjSJM4xgZXjtHi5Jk7ZDohqqHwtNUNyalguhgmiLsuNIeDPkUYusLZk2E
xct5DYX73y9h5rgl+jwnM8ShKsiyqukiPq7Pc7KqlmLWDHV+btkWd9OQ3KMCv6Ktveo3xop4B8rm
8xFEpZ3pdJxyWPeTfBnsWPMCqvEDPcuGVuxg+3Av40XvTv0dsT/LR29x3V7v2IQHZ9UGPbrJlsWm
DlFM+QstnxdoTIgGMlfyijfZ2omvaPJgviwz/ICUYxFgXNNSMOFlUZ1+eAKAQJNidILP2UsSxIRy
4T+ojn/1OC6WqML31FQzeBzsLT6CQybBSX4YO87Wujjiq/tiP2OMW4TfPf+Lo74q92Lc+B1TLBup
bgtPgSNfNBGlRWfB9pnIwkYxZggOOdogm3fpqd3mtxzMGGbhTbOhc4Yl1zwK92gcQuIRKVx0nBvn
LSWDcuoueYOn7gS4+cxVZ5E44ffr7uhyLQS7HMuvq5DSCSzC/qWIVz39r6VG3AhhFA2h4psqXdA/
KXGI4aoJ7j1x3VJzRGvuLajW9uZaCMHwKleCMeu+SrWRv3o4F/urUtLcLpN4OI15YDMfgZo5P5b7
9HpuHZP6Vs6XBZMKNZiNcY0L0LWwdiQLcy8eZcrZTH50AO5+P2B+VkJLDBjMOSMkiw7OT3gup1c9
LSnzcz3OPeHRwyq0D+jqzsV1/w4cBYYYoiVrh4v6BeeF8ujjTOF/sV1QkyuXKEw34hf1yF9siz99
qkuysCBXHYpj3tsCesEpfeJz2cYmvgGZsI3RmezEe2EtbtypsuLYYE2/KigY48D46T3+67FIF7oN
w6sTny5Gfh4+xM6s5O2+UibKg7zHy1ZMgy0gzKt8Xd+419USxAQZGra2D6/FXXYIN/GteI17Vr0W
Dsq8e9XfWAFWnGzy2g7gu5yUa3GlXsXX5nv6pBx628Tg0i3FV+e1iifV2nsSrrMnbQBYvPQfaJwS
IMherd9+5EwnbwgiA9vcWWcK+OXzV+kD5lc3f3FQNxww24FT5NTrklWODPku7O2C6CFO16cMe1I/
GR055ZtzlRycdbyPKZMsm9fulX5xcuA8r5SLcc8STvgP6CmVdi9G+xILAmCOFoGfbT1Z++AQ5pCr
2blPeOmLDX683kZTuxXIYW4AH86InQOQSNHZWLWY8ZfFuj3nW31Oh8yds3WZtUvwh1PiBCvaeSx+
+dKUj+YzqXXwP+QNPm5AjEQNjVug3w8c7ZdT6w9vyMVKY5HQEJomb4i3DZ/c2/JWfc/KZXvN81FO
6a0p7txb6+QszDeSCs2rHgsRmC47vuHYfCp4R6JTc+fiCrlJNhmQxWhfHDWySY/oTaujdNvRHD/H
ZF7QYr+Xdt1Nc6xuxGfaXNN08/t7+RDw/+5tv1gmrDrXyGDnXup1RZUU4y1K8XKq36NG+U+YgL/c
iP/w7C5WCcWpEymSmHTGeIt60Sw/8Bc21tAv7kwWx3f1d7d2MeeGgVy6opuzAj62My+bFA8i5j60
pbB5LNIG0S7zzxMPUWjBizlnc84mRtWnvjDDxEs3TZkn0zicnvExdYSqdns4xkoPj25CjGoFbf+N
Xg3v8JjHOjod4mChU0TTryJewXYlSWOgs+gtrYxKxpWYTwh8NhoWK0eaQ1lAcB2g50W+3E5QQfNH
Peik2aSj9ATSFFZ8O0GE2z6g9wSaV+w8Ej8fs+alJToUZSpXfQaSwtQMU6+b1Wecnv2peeTFBw7E
BIHMPybTBxHvE8oSPNH8JzSSUG2eWOI8d8HQEgiIBkD0ioad8NOC3XpDngKhb7f035RsrvLBEH7L
H0sQ5/tT+KycXeFOpYjmzrDdxu/DKaim3cMA/xNLSrLHDDMTYEzdx3DLca4fhEU69Yi8E5bFmxvP
Ffa8CY5EAdXDDXlafjFje9lAdU3nwBBESnAcCci8t51HXI+Zv+BPUOn0U1Q9M+6c++fx0dikhDuW
IXCyW+9oOmBDSE/aTfXI5pUIbBItHrWb8kBxpdzkyBM5KBFBhosMKOh9+Pz7ofQz2+DzenoptotS
eWiailcbI0e1zdyFdRDycU+JA+W6t90jWpNJt9Sw/uVbWSAeqFtrayo80Z4v1qeO0CyY5fHD/P6D
/aIJ83lJvegSxH1dSHHPQBDY7VMuAVwA4myD0o9V1LPjK/a/2NG+kh+av9r0QJ7BfjO6bs0PbNwP
VZLIqMzYzJJxRz4Pn7otdGLsZ+Ip55tmIzixjtWkfUmeGZN+OJMkgmzmg8SnsjMaoenCNG0326M5
T3P4K7OBo2S+zcXZkOzq4abR33WUGqhbYZH4ygLfJtiKOf8yeE+1PmGLxRZdLQ8BOD99J4H8JAxe
p5C7GJq5bG591DXnTtnWYHnkqXnLeL7q9KlIFouNKaKN7Qylo7hARCGlh7akFu3gq8sPWrfsE+cu
bYS5UBqzaFEFkxyrqjVr5Rujvw/U6Rff4PgNXU5lPz7Ji1k6MutCU/yUuK6p2FNlGOaj5zdeexw7
mjVATo48r/qmf8ZUuPr9ta2frk2VCX2PoluofZD6Xqx2pl+0kuqIzokOtT4gSXuv1NvIfMmqBjDh
rmn9Ren0U6Ne8NBLfW5614OEw6QpZk0bwFm7h0PorOp4L7mPPiE96crXpiz+dGhSCve6xUEUPw8F
ABE2V7XJ4+dSPQ3DscpmtDblMd1oWjYQA+1Qtv2DcK5exL2zMxf+0VmLdm/XHPLKTTyHsrs1rkf9
mMM5x4HhiPAMg455sJJNH9y4TOSVtxPaJ9qVEycVZhmno8L0N8MwCxTwdv40smzgXx7JJu5Bpxrg
lU+Re1f15zplW6PROSQAOvMC0FzDJMhvvHE+iu7FdF1UX3zt8s+odpnKMBt0BUK8gtj6YrUstChX
hrbWCKZV18122DI2MJ+o3TWrBg9Sdk+KY2z97iEwmcrRuQXsJ9kvEoRt5UgOceaxdORIIMvImZYp
Yr3EP5l1v1bRbdekjmdVZStUp/zZSPT2XG2pwKGtQ5A12dSEpQTq75msauf8op+MYSkq2zK6QZUj
b6kSUOsN/GUwnA3txGbLSZeOvjPKR/OZtSZ/sOijzWJnpWQbLhVh1wZtgOkomOf5zAKI6i4HjOhQ
GJAyFWRrp6A2bayfTfqkE+ah0aYZUdpxuWCPl1LaykauQdRNuF3MeBYdrCtYe+ZzaR45xeWUpDEZ
gzKDpSFHdhbPpH1JpZL9J0tauyvbXRJfq86tADYD1dqUfVkDUkQ8erC/mJLGHKZxE4TS3pbepQWk
jufYXamQ3R8NES75gyVOWtZuIH4nbWM+5QvLuDZsICXASDxo6c/JCUwj2rF+VvJUq7vQ1ikbISE7
kvqdvyl3KMGMK8WcjAAlKjlzyv0eT6u1MZpwtFVlbPcT5VjdOcGCDUQf3bKdZnexYMF+MR6dcroo
jAktXu1xfN1vWTLxAxADlNAJwg+CXsCaAw0Mwo2XNssgfCE9vCb2KiDHeRa0yyG7MazbTi2nQXgV
Gelcb41dHvC2R1U9G8J0FgHnDcti0jegwoZ4HlrDOltYHPs0NiWl8xDpV7n+KCpLI7uhvUaYzvz3
8472U5V/fPdRMGmQR3TlZ2pZ6lpG3/raSX1kIb0nCvCGMljb7TwdmOSibJcIIEppIzrvXToViPWB
45fYvosH7Ww6x84/MLABTBTTkK6hNPVulWgK/Y5mivva7L1jAI2pX5ozCcm1wGG7CBahthjUfdGu
TMpWwTSS5mZwn9W7SFgqzS4JNrJom/1Uc94bSv/YNL6ycP8sauS2QQkz6A0J6YR1Ud8X3CaoQ9PT
SGPhbBW8mrfZPKILio5xyqhTaHpORtjT3yfzjhemRI4xmoetX2q1Ol/MQktwVGLuwBstGCt7l3PV
TJglS14Gh9qV+QxZ8ish6WXiDUW7zxe+OHNmpmBSu+PCSrEcq0WNDX03RAzI8Z6Nuf6qcNCDr2D/
H7xgqsy9mjxrUVEunrTeKhnqIEU96fkcwhM4EBYw+hRrrHH1NTayMJn2j31+7G+oTIdwlWEqF48y
Suvq4JrCEreTgX8FHEcePVfJsLT0GobGMUON23ovpbjJ2hfizK16rsBeonxbLSxxZ0g71Vo6Cdv5
K10DoF1MhGap40izEswMYwotrSTTwOrorCQFj5uzaXFRhOqj6s0L4VXXr6X6+vdP47ITisFUZ4XH
z6VAageSe/EtlIaaVVqmcdBstatO00iQbApq7N/+/vEf/vpbXvogy3Idx/cvf84hJ5QrDeLYx6f8
nsxz9W3LcxEFdPGv/78mA2nsnv99MtDdUxT55T9wH/5jXld18vQpJGj8s99CggSJaCBJVk0GFTsG
eCqUr76FBvEj8w/8WrohkRJAgM1oj/pXapCk8CMFQqQKlpiJx2Aw/JkapP4BxkhCJWeouinrHGz+
RmyQOg6rH/ayY1oQ9XkT0qEFGsLUL/Y0HQieUItK79YJlbPUihtV6ANeaMh9nqvfuSIlHLm8VXoT
gxAmmoFWV/mow12oa6zMrjvsYek/NnEAJP4hEFkrzRJYTq4sW91bySnEJCrJYgdWJYAZCr67y180
H+9kbTVHUYNRECai3TgcQgB5B0O0awJGnWUuC09f+dlLL0mHKlTXgSsdu0rFilf7h9GLiVzgEKju
FzORJF6clL49k/HhM/aYij7kID+clBSzC43aSjz21fmzmXPg4SHQ+55VefyWomAzGpx0ZtVD0qYC
a5E/13Xh3NDbeczxv63PjdwuXPj2XrZJS3yBlX6IXHlRxENhixbJdgadLsU6qrUBlEUzPGoRwtwR
IFs01Mz9ASFsdTIH9mQBVGXQtHIc3AxtBUm835Q9eSKulS5TIA55MDpZoSIbuJyTd1OfxdpDkkBD
Rm6SGPVECA9m5G1aXV5leoUWzCqPXkacXuBjVJSx0g4+6yo7HVE7m7RQHCHbWxKbdd6+uVcjGqgU
imZYcETzoU/y68hKnwi/mFZ1swioSWvAQfXS3zSmuDB1jrTlvnWRqlrM00pyiHMVjqx/ZbT5IrbA
NMoQnbx6WjkRyHQX07C6kHJtmZr1gaRZW3etRT4ou3IQr5ySg5+XVCslDGK2FcZUayj7SJ04M3R5
FqtUFovsCxXY5RH92wuAhwJshSliFrwQ0vmiHrToJL1bWvkzDcr7Wb5xZ7E95ioa7/lrT6LMlyvg
Za2dq/H2m2SWMBdoEPEvruroWdMH6lDduKz04+sW6f29Ckm4inTAveIp6V89kEZZX4L9TBah7LDf
w8OtCvQu8THiSndLLOditR1cY5tDs/5hlvs+3/+YkDUebD9NFp8/4Ydy9oeBUahVTQ6wVd2UVr+J
egRYYvmF6/anle/bU2DLw4yEruKyblObXeH1UDhu/Nt2ptKjVaba0p1RBoU5OpBFKG5gK0/BlT/8
/ubGme7nm/vrwhd1GUEPGrGL9OpGkKm0e+GsQw0bKc0X08u/+Zr/us7F15wGQmEpA9fxBX/jol9I
Xjsms0a6aaN2y7IwKyTvzuirtQpvPMJZZ/W0mvFhKsWup4creESDYawJYuE60q233z+Gyy3v+Brq
fDrM5ICCROlyRbB8cGhW3VQ3NMHdJ7ycS9r74k1wGvl2zXu5oksXXX9tT/jF8/903XFW/uHlSgQ5
NsDs8HLJD20dkw15rJ0vytDSZT/pp7u72GY6hebVfcogqzQolVR1ZR9tg9TsgCYQRgj7PbTTgrqU
Wh/yJL4jNmfnJOTAeOKTZ96GPjbAUtwaMd5+S7nqU8Ks3GIhWsJKwEkrunAzpfhQytJEscgI4Njr
xXgF82Po7lpKKgVZEWGTvqT5VjMSHLXNvLPI8zW7nVLlcyG+MT2klVVnq4OwHqKHxPA2vSquKiFe
hOibDP8gieUEq8AEDac9QJ7MhCtBgdJmbvLCHJcDYAn5yB8oF0X10JAsl9R7n7Yjxit/3tfDXRm8
xIgKYxSZoUf0T99TVfb8eVaas1gqHoqM000BfD5CKMopvm8nWStCYHXXihkcok6kZiSq014lz6gR
xamHdU4q4e1SygmT5CkhQUFQw6cyvU56kU6VN49r03b8miZydOUKdFUSpCKSsh2KyA4M5zFFGa8P
SMfUdufJNDodfyMFwk3StHNPFjnmlbNqZK7kxj4JpYVm+vOhNG5dCR6+8Ciif7DKkBCBmBmbFTFq
ECFLFipkBxdmsSdgVB3gj+ZVbKfSsHYoLrEHsX21WDh5eMOMtDMdf1kqGDwV3F1AeJtyqbJmB70y
zfGEuxnCCxGxkOutGik9m/1Sk08+pcfcKkhd0LCOtm8CDe9KDVYpBYi8d9Z62W2Jqlv0crhpy6tK
BQ5FiGIPxMlZF6Y1iQEDltWJ7eHa9Q517+9lvGt+5n1h4P3F/P1piF1McVKoqqEW9KwwiTt3PNC3
5fmL2eOio/R9fFkAlNjtQuy5mN38KipDo+iIZNsWq3A9qqj49pby8iuFw4dZ4WK+5mb+vNKl1LwT
626ofa7U3BerGGPqhFBotEfUtA+5TWYCy7VJbFqKlYqK9zx6gzgDofAr38qvH+pfn+OyQx27SZPV
zCjJcEfxSQq+mpCVnxemTzd6cRbsWMejhE30jXvL4Lny7FGGzUaunfdTpPzX/+UnO36gH2Ziz4yC
Mki5IFK12m5WEiKtF+F6zE7j8I8XST+NCQvYWGlfsavdDtMB99qXkWWXOo3Ll0kZH/0PH8TQdDCU
PR9kdMC7G3+t7avJWeI428+ohH20FFBwMS3cWm/qwSIsiSmhtTPs78oX24NLa9a3DzPWfceNCQze
izdbboqmKVW5vOGYXYMWwJf82qyglGGOjHJbWdATI5VTWahzAMAUEdfa6veD66L2f/kJLsUYJLJH
VuLwCRp6nl5ECI1Rrf1SW6oiNulu2sHh+f0VP37lT4Psr5u+lF+khqcwV0jljepHy7R7kBxlHqmE
c1D3pQWArlLEPa9JX9Q/vrrTi1c+d0Kn79O+vAn6fFWa97K6j6pjpSdLmEVV+sVd/nLn8cNNXrzv
fiJGed+Z5Y2FsR1I4WSI7rT+q3li3L/87lGOn+KHl9mTlECoWd9u4Dh89AF8xdmoXj7Vy/qLG/rF
pQyRJh/K2rF2KV9MSWYtSqnk1+WNKD0UBQ5UB0KVtBRS6Yv91C++p08XuvieGq/wJUMqy5s+WnM6
mEZNuJaD5wSAaF+Vk6pSv5oMf31FUpZxCYoanubPT5Gkps5K2Gl9TAnyLW68OJ/n9rjOKHsSOWGR
06ifZ7Yf2qf87vfD4RcvCrf758WtcfH74SscmqhMW27sphIxRIJbiEEJdHT+/2uXufj6XCH4fo8C
nfO+npkDiQNB/sVVPsbuxQv56W4uvrzQrbTEa7mbFkGVUNPqTZ1HUafnnzmoX5DydcgtRIfmjtpS
L1C07uX3N/pT8Yl22o/P82LgeWXQe4nEe5oB5XUzGEQ92Ykb00AxDXr242L/Xa38pzwa/39XrQzf
/rEqI8qVn+uU/KnvYea6/gch2jBFISTRaxgrmN+zzfmJhhxRHcHupojV4c8qpWT9QQ+UMsW3nZ4x
egG/Fyn5kUyGpkEJTf8IPZf+To0SOPmnqRMzNiAowGYaRgvIlD8NepJMgtRoNRExazMv8clyxkC/
oS3pCUUwFIqpoSbzckABXj9qRBPEerMPom7htITZDFQuiTRExYcL39CbVcZMVcGva3WDGDUFB9ow
cTpyH3z8qOndoDyn4WvdnY1spnlzD01MQUakg/mrGnZW3BNQutXbjSsQhjbDUSXFM/ieTbAUWRCV
YAVHd3i0iAEEA3Iz4uEwe9AO71ccOgz6R8pGZMfU7PKNMnIuLEpxFvS4CW3lYp6AVBDW8RFujkfQ
8FWyIg4xvO0iO0JjAFK5tjv8dxwPbvVHtBRUF7Ujro5l7x9iQZ9mqKre/HoVcG8ZGGbCw6c9jNp8
Z6VXUrqJxCX6HQdNuj9VCUZhl9LapASGE4Jfn1NIMrOxpUVUuEDrZ0GL0W5uqwVQjKI+RAvTxtcZ
v5uz6C0KFzlWAqTUAF8MZ9ZuyXbVDh1CYxxTU2PVGQv9UV2IC0iXb+ZypBiayaHcWmsdnA8QguGm
Fuf8s4kXVQdetOO33UeIBMl9toWVFs40aeNhSDEDTtYgushQQ2sa2B5n913twAPf1wSrlHaoE2cd
HhKIbMseeQ/SlWomk8NlbMS1+lhnINnogffenjroxPSP/iMal6kICguUqAOUZxU9NcXrEJ/I8rzi
eI3y3CSp2EIWlwL/mSQbyNeQMCfpnLmQDzIv242Ogv+Kx7UY84mm8bm9h/qJzmHvz8tlhu9viowd
+Vk9eyWYHATQAjcL/s7sYMkrr9rIKDIWJdZrdXIsYHwtjdFmMrV2JerfrYEuSFnpiAtc4RjhsAwW
qWYrCKn6VRIsC+VQO+1qqN4b/xyj09S3hvRkDRCOMKxuHDyWxYnYXTtEl21Hc0L0DngcRp8HSYME
5Zhz4B3htnzo1v2Ufn26SjFQ2cNS4sT7jj9DKyGg1y/mAa6Y8l6+PnTFpKAEO9OVfY2qLJ2G4Ufo
Bw+DQjOhqKkNtIysoVaeRLcYNHJ1KqRrRD6ITPz+Ous4tmRQS8WJ4k9DTBzVErTDHLcp33y8Te74
1MKxgjrZ8HDBr5xMd6aegjvkeAor1FWiFXbe7GL3LS6Bf556Up11uyeQjszxbjYivkfFZOAxRObF
e8ZpJZy1e2nT0tDHpkIvr2wnBIJ1yQLDin4ytzWBA3Nlqr533cnVN0K74cVx3st4im7sKiF0r5hZ
z+lbyZgoR0yFr9IQ3Kra3qJqXofoxa4H6BhkGPkTCbzy6Fti/5+9sy9PLLsj4YpBBuiy1B+VrrSz
9jqP7t32VnX8WZlKtmme1WRlBFdGrM0TW9XXbbIqcMMmqJJxNZnhzkzwblBSP+nxu66ZhIXZ1ku+
R8yzycERBMuEYeLPmVjksiK8z05rO4JsJwHqBIa2ds7hR0q4xUMozZteewFQPHoddjgycOKnxG6c
O3etWg+Rt2yEpT9sM+Hdr/cOzjGD41XPDDE8W6q7U4xtm5GRROkdiWbC/id0H3qEgoqsgUatbGDQ
E+QzKxwGpaDMfYjNmpzOMyo0Ji4CL6ButnYAnlr08lFpUh0IFn06VWoiFNpXda/uyy9dvMq4Nfxr
v/N9FaHfxrZY1Dm/XZT+TIu9Y2QYImyN/HZk5M5z3wZFMPXJj4Px1q78DguNt42FW0M/tAJdrxe/
47z5FqqmPaBpcA0gdVdacKZUxviIM1T5TMVmtw5Qsj5TtFHImF92hK1a5yG+jxdicBUh2iyM60qE
HwItSsdwIqJPtUlFFqYtdbFwKXJsTWlIjxxoFe0n0yPZyBxzRx4R6GBQqu/SqQ3skpTKblEA0NdQ
zEyzRcW8WaEEyvh17+ZwlEE66naA34PRAsoqO6Y+Ytts60vPAWQXXEic3gjcdCZKfmfZkE8helna
plRLVouV5yOd6acVgYpWtzbr9yGcF+Twkt7T4yJdGyiEJeDxZBAoZ1zZQTGyTJuXDA8b0fXWviyv
1IjW0CSMZ5iLrJTojikJrqSm6BjVdP9c4ymB+Dts3anxXbDx35u8f0LJH3dY/36bt4O4/dR/3+iV
n3Z63/7onz1p4w8FRqxmjKxY0xrbn3/2pPkRCDGFLSCodkjof+72ZPMPWR7ZoqQZAAaHgv/nbo8f
obXVFHZ7QLoNBe/03+hIXxhhcGCTqsexVYJDzvFAMS9OP5LqW54h6e6Dy27TDkL3hftYDY2yUSKd
rOdjm4OFQS9CDm+61zt1baI1Mt1jLvdo6aRZmmV7R2JjIWirMkPlbDaPnTG8SFCygTnOKevD1avn
ieQ8aVUD7NkSv+ogfj6Bf7sJk+6xodNe5slc3EQ7aHrpSQ03EY0eCDG9bQLs2gw1l+5oiCCwlsyD
YPHDvDWmldWs29hBXtneCbK8i9jPENfzrfz7f2Fw7PyXIh21o/9j/OUvadYXvutV/+vzv6IF+X7t
6VP19OlfZknlV/11/Vb0x7eSxsm/3ojx//mf/vAfbx+/5dxnb//zny9pnVTjb3P9NPnx7dZ4WwzS
LBTOKTxsVRvVEv9+mNiRn2VvLEzJL85Ev/xd/xo3osV7zsuJ1dvUOCMxGv81bvjRCNRRRnYBdNdx
SH3XckgipyQL5BYiDnp3HwqQf52SxD+I10F5IY5ce/pt5t8ZN9RVPq1vP31082J9s9zSr/2avkMd
bzzk+Ib0Fjec3SERCd5IGd+HxlTmNEA1YbghMwImsIWDSpuZWKacNXBqRMWqYWO3SMmFeIFdT9/J
0o95fqU7+8FakJqlRktjuDNJqTZefRSiSY9loHrJ1WtJRRB7bpyV505dkvVCNsJPvncyw71Q7w0S
T+RNqV+NWydiFMpNyN83AhZV/1B2yMsTvIgbib2n7NPfRmXRD/ZQ7Q114bLrEsNnI1k6zrG1bjX/
kApvIebcGnngwDYfaVrSzLNoFwdXarPSpXnjbLR0pidnmjIhCVZEjwZLuVh5kM8wNxQYMiSntIP6
GPcnTzkP4koI76ThsQmJZ9w55TKuVnpPh3ZR8HvauZ4tg2ihWVtdQs8c3VraVIYLgWw6PHT9gvxJ
Dj+etZXaWRBtSKXuvLXS7vrmqhepwE09Dw3XA6aKiPRLsZkrbPfQ76HZBO413E9Hvn63Hv9K54N6
53XXdUjm5qhy3cTxLtH2hXrKy5MT7QJ2DjjPMKkjo0Voir+C3De2UPq6ENAETORwl8EPyxa59y2P
4W/NIec05q/Pc8H/k1PDmHX772eCxVtauP7Tj3PJ+Ae+DXdV/wPtlaVbmooqAxUQo+3baFfFP0QR
1ZZJjBrDmqrEn4NdVf4YBRxURWT9YwH9qySiSn+IJGmBx0A8C+PE+FuLpKV9HuysjzhFYUiPjtHR
LHrZ/TLbNjScsipmjioiE5J937mXHJ1EYSFSA6j0Q4ImWtKb3TCkvZ0JonuUlbBY5JZi2F2pSHPB
rFhDNVq7tZXXq1DvFbLsIJsMmUPOUyi9y6qir/ShKxcItgKiwKmyBJ5Src1WKfGka8OmiTDQygER
J27ZxLjULZfdX5KFN0NIiGwxUJKo86hZlYMLa7P1o3XniNm0LzzSOhVM++bQG4vYoW2jZq4+b0un
PSeG2ry3PURjOgH0VnQjnxV+T5u18fNNNzoZutZSpnLnW1ORyZpMjcp4txpE0okp6DGZVWRkd0Wv
zw2xAXUuMQMGmgHVzvDIV3YsphRzSKyp35LfoXWpNlFlo5rnchStwqphKe6t4lgoJD4aQmtwaIlI
klCCcF4nVj9rLC9f5CLb6EJlWk39LkZEZbTzVAGsqOuEBQ5CdU/ZirgXuXWuuE1ramZDN9fLoZo3
sgoQ1veyRRbw2LSKcEzUcxze3bw/1HqtcfhDa28WMEXiiMTqxtS7q7TR+ZIGiwhLV32xgojWthg1
e6l18eOIdNR9oYfg5iAD8EX3BUkRTboiuIvS+KBKgg+D2auR8NFzdxoTD4ViRi9NTFmqUSqggw55
FL6Goc73SlgDg66QT95Js8BROztn0QeuGbXgM0Kk/WnqkEtT580sUlkddNkXF6jngF5pOQ07rx0e
ON5S8FD9XD2XTdntqj4xr7RSJa3SzTpxF5d6r08ih8pXLPjGlSl78BnSyJNm6jChu1Csc67COlGH
D5pBNEPoSsbaak31oQsSd1fLjbgoMy196OQcGFcZxA0SCARRCympCNwNLf5j0Tn3dV8wU/JSsco1
bH75DiNwOoD1H9OijK7T0NcOhQxLINLzNoMz28TSxExSdd06LSdtP4K00sruPs1CSolSaJk7sRPi
ZV/X1KUyTzy2cU4MclSJq9xpsqs+T4J5m8bu+6A0JBz7lVPsQ0jUZ9ERk7McU2IKgjZ9yB3T3aIy
aDdCYgwLy+khRCWm6+7FdOgOSR1TWhQ0uV5msB0YTKjyIlEJQLpHMUbnRNZWmpL3O1Ot2m1u6spa
13vnVNPKxRAlJetWaP1To+jCQhoKahGC5qX91HKSlJJmrh/CSjQ6O4q8YpuITUvzplXaNyUUCRNJ
1IRqZ5RfZY2ZLPpMAexcBFV9bzhhdC3oXnTnDAibCLz0zV3Xu+i2Jb+bD07e4Dt2DP/dLN3uWmgH
4cqsNPAu+kcdp/AWBjrJtyz2KMMKinctDoE82CXVjIjlsJTXNWJLZ4LfS9gR7Oa+SAJKSLNpq7nZ
lEExaeSYOE5Ja8hPMnjKlAAj0tVhFmj1Y2Z47rWle+2iNzSae4lvJFsriLuj3JmagB+zGPxpF4be
VRuk+hUsn8QWHF25NqJSII8zMK6DwIvfRK0iYrD3Kq7oNH17H8QW7eZW7e8jPdXViR6YUr5W3bZ8
FVS9esGIRQ3FC6XH0O14mZTcxy+hh2aLKyjWcZkrNaj6gmma5naBJ0/3xSbDceI3T5kSAR83BrN4
8vXaHGZyScEFHVFHX6TNHuVYjmZmpOavIbSsiVv4KRTsrIxXlhVIRzcqGuI8TY1dm+XM20ahcpAz
UELbS9NYXEUeOSwIWWsQy7pnttPaBU/tW1QXIiHwqC+I6U4PhXyaNE23txg5mzzX8lUuKNmuafpi
tIbJHRVNnughdv83dee1K7mSLucn4gGZZNLclvfL2xuiLT0z6cl8Nt3pxfTVniNgjgBBEKAbATN7
dndPr+5VVUzzR8QXKWQjb8wYKYZV9ZYtMn0aHEMlspmJiWasHZfaaEZc1bKExyJRDY+G7rE/9TID
ONyXR2dxmmNdJTQ+u+Dn8Tkpy3/hj4Jakdc+GcRKTen73DLjHCQytBptiyyvxwFozhgIV2PJnW8M
qpNWIbCuoJnmI++nOqWeI69LFcLxM6W9Jy7OoD8ovAqL0tCDObOpEkpry78naHHGZFEIo6L3WFIz
d+zoHA2jvuao1zjXRo3xrvEXoMNuaz+bKiOiq1sOpHMNO95xiWFhZk0/OziCZzN2/l9dGpwnyiwf
YgrVOU/9hZ3DAsBWjjZtMGE9/7RyNb7EUWFAK5eD2qquIT489bbBg2h5+cmw5n/zDLVf/Er5u9OG
BytZoscmQYqPnIbJapExa83D0XlsppqmoUBRe+RmHXyLqCe+s1o8OEulk0AymrLZ+sghjR0KS6eX
wRnigzer7MWpfG8bR673q7eS4GPwRVtu0V+iS1SE+TVryuCz6V36Zeq4/HIwnH1Wuenvmf8AQH9D
sCKtUro4k7D80wtp9jwT8lCHPfPMWA+Dg9Wpq0+h6PvVUDbjuhxKdcjc0OwzL1Jbk5OBG2Qeb+Ip
ccK11nnmrd0q9w9Whdu49jr5bHNYedcyE7us83kpPNk0OzuMQQdaPkkg3QkIdVg2iJguSZIx8i2k
h5ywODu7N/mtjFoQaZ3jJA/2LPP3TPHMpL2vxVqOKqGvesIaXVcDrbMF1Yw9xrpLkle0Ok+t7Vyn
MCv4CJDUXOWeh6dPpQucJUvXwbyKnQZkm8eE0SvnEFOdHz2S2UrmddostDt2LU57ePJ1dVm4G168
vjXuJhIJV47CZnvfD05VMSBPVDFuikBzJKkF0L+CjychHHeJfhqnzYBFSl8/DI1KT6qPmRTrsnS8
g5MLkklNrzHHUxY0NLt+6ak2lV0MFM5qLAz0fj0DeLRLEj0cmJJvnl820y4poDd1RQGVi9eK1NNg
eJ0czBg3S6rpY8rTZLm7IY1GN/Ml9R+2spnotyn5/BB6wdoJ+0LdMIh7gK2G0Jn2sZtEMZv83Lvb
uCxJ5Bq7DOuVsWTyYvTPOv7LM3I1uBvRo1dCJj8MV0svL8dVFkhcPUXza5jBWbUNiEpIIHRV2Ubd
uiBfT91Lq9/z8G1MXgLuu2127qt0XfOh0ggbwZ8ufXYEiCysmbEqsaSnxGQIGfi3rH3q9IuKfLJC
7a8UluXE6Z2d72ihtYXdquSLTPbLMrZQ3AD6Ws0jz9RxacoPd6D5Sw6gpJyTzPVro+Vb0Jb7BbNo
nFC3bZjdYtjEXDph0bet+lvZ3WfrNZyY+te2mNq9ly/R0aq8+SsE2WUg0WAbtav4xc4K9+xrzWS6
d7P40ovhpSziQ942W99i0u/kc7fynOmPmKd2E9cLfNm+af70JcUfrNthLOYffHio8EuDB5ESR4x0
V5z6brEvcQP0asJxCr/HTUcKIXro+XXuzptMEDeUunzN/Lz8mXlDtSP05+yx+mOLqZjKV2X8HcYD
FQhZ8Nut4J2yAa6HgJTY1GvohPNH6A6PfdVDB1vK6HkofF2t4h7KfNAiyhj6O6IskddSBQlT8YQg
wWT8dQoHfC1VGW3L0QDy0oG36wL9njTUiUx6ZD2zaAkJMiq6geU0zL2t8Tnp4v5x9EmbFzZbDQXk
W7/veL01DjnS7s0WhZcyCm/52YdoL7UPc6ifIj4LdgelFI/mW1z6dBVA/Urn6BS59bP2Jp/QazRv
6gnM6DCNnxxWv3sTOZtCJXsrpzkzsiJu72bt22omsYEM0ChUrqFlty8y76c1cmwo3fSj16wBbcSO
nmUlT4Tl29Sq/lMeGLDSu8OHuTv+pbK6XTa0VEZGebqNZxKxrTfB3XHHfuXPrrMxE80fbeTkm6HS
n4NDDFD5rnoNaL3fuj0SdhJwcdBV8NOwEaMzzu0hiHN7M0ZQWHUtxd6eXGudRfaP2VXA8hq0gKEv
opUsY7pErVIfmwoTrbRjnH5NLz+jdL6Lug3huriYu7+hNQRPMl3SsxWO7tUXMGMz5ZoesGuQXhYO
3M9z0hY/7dqGAmkm70fnVfosSweZeCwTf235bXXJE00LnOU5t6hNQWYMdQykv/PJv8S+BRLOtjhH
EhYEmGFs58HtQUKpIaW1PO5j/20i78AnqvIPKCr3V03g8yWTxC4fObDZoSNG92Fi/qwF3+nkxsWx
UlH4c2j8+Kpbv3+dSqTRsNLlR1FnpJTtQVzsxUWTn2i52fDpzzlvOh2/Wyy64swTDIx4mvBjVJ15
sWQHzneuWpqZPeO9qUhEr51T2sxrwo4GKT+PUPt4vil8V6q7RaU7fbZG9NCh8bs7FEHUuYHQw+mQ
v7+Ids7dfb+xaPM42iLp7S1oTcp6nU62zraz80kfOYyJz8wPBNnTeDL1xjMUSM29sNatDKzvMYiD
P3avxl1a3MvrWt8GL6d7jvRBoOoXY0WVu7GDCYChduTJUSPtTcRrLou2soOzdPj9x6HpqMeJFMTB
sevldQ4Nj7kQOTiTyVPNLrBCSictL1vjABkPrm3Crb+QBQcHGu/qdEkujsNzXLsZhXwGjFYequ7o
Lvqts+ktr+J2+Bviwwa/Yua11fTmjy1SzWXRiOpcdq19aUkjZzyiiT63nNevjteneNYZ2Qf3a89q
mXpQhSIsHkRVuF857rpNNSzlX25TGZ0jUu5TFrsHZ0CG09UQnaulLu6y8rD8Cud8uXjTEiPVsrlu
OgEN0KhoeugGVOhm8uaXrOi8kwkAwRAWa05mkVBq4CuM7563yD9dsQRn2WLdINChLn44QFbRUYpb
CwWusRp7l9ienijHyskmyyXoHpJuKqiFaKoMO3k4WG+ZWvzXseAOucncGk4TB9Px7zhE9k2HGN3i
anZH0k4uhYp13AQ7dBH3mHgF78HUUd0rGkPTdbYU8ZPkioCEOs/VPjMt5txGDZQaoTnQIz62ER/X
YAk5Yw1D+uoUc0H3SJOjXSYB3pF1X8fquVcsYDZiEPzPZizXmfIwVZfjm67ChzkXEAHkvZRHoS7n
sCnj2uEKIudq4wuAAroAmDiDBOSiJNpkg0DCk2CTKVN12nyk4+A+2oqH6kwXNdqLVO21nFK1U0Ng
Lvd71tegALryV2rCf7nT/x8ML/+LysFg8Paj+tP9fzDhFC463P9+xPn63/9bW2TLn3+fcf7zW/5z
yOn9BwErnF8eEgojzrvH/l9DTiH/g1ElskWI9TzExvVvQ07xHw6jTDdA6JA8gHeB7j8VDVfy9Xz8
YGiIEukrEP83isZ9kPpvgj3KiMtskwwYVlaqf53/lVij234cMK0NMEEieCaNiyTQw4CmSQicZ2b3
24xP249OEpJcUQKKjjbeS0LHuKTJidO3ye3xxXMT/cDH+ViGbyq7peQ5LpnOEbelJnzaOhh+7IJn
wEFiELOHfbsahlPUT+fGSn+3YVmhXXdARFU15utxjvWLXQ0QqZbUWRmQ3EHZz49tkCxXkqm0LVVO
unPHaN6nvWSQwC/GXbMqCX9utWr+cvhQT5mFOE4ShQxSlp+XQuBbimQIkBPbTtLa1yirBfwlLroJ
hM96Kv4PQTthe/81q3F/fck2IgA7vkNxFKXwvP7/Zmcthk70dSPHdVVzN/NnbsFs/fGtFSK+uaFu
tk7bghwYpp8ZGc+bM/riLR2nnz3cyL7xyxfRO0DJpyx9ZKmq2cgqGLg51cdd7cA96YqyuhhBPyy/
sR6M99okV9HW7tss3kNd9edsjuutjjL3w0vnx9q0zZNeMtqGZtx2vFji+M/v/eeHVVQTPqP3zgvn
J2PqZFuq+f5vNm9DbMtzWWQn34ma10K/Tz7dxlk55LB+k+zF00V1TDpMwkp2D5LiNkqk51p/kCAt
rmkC88uOq5pNwFHHyIz2Ieoxzom5nnGB4PZYwvLeWjD4b4rZDQOjSyrL3QDH4ObLLrylsmNmXHsQ
ZLOx8Hf2KNCk2/yzz9ltlbx/2T7KPrMmPAlqiVPJVZxdN71jd6aCjHGrOGt7sHsa8NlGT+OHdBeL
G4nITv/8UMXzQztMM4hZHCWeO2M+0bZ1ZQxPHUJaIV1F3U6G9KOVVZceUi8qjsYF3ZTU+3++WVNU
4pZTUsxt/JwMQcr7iglKdl16qkePz3nejNG6WbLtlAzpV+61tCWXvb+VRZJ+WfZwqBmsQtzglFfu
mLy618nbTXLpzllFYUvg8KL5c33ojJxgxEt490261oPnXdl+v7Q7jxfXqdytYziLit5IMnMBPcmZ
yNpNjTvn9M9baZihbQJb0QSXWH+mpXjL7eYYNPN8yDiFXV3LDa6zM7/cFda9H0t5/ucfhhka7k8m
m04w37w0L4592zDiBKVzmUARN9q7VRUz0r4rN67mRjD1Zb9VcUcZl93GtFk1nqLmCyibtVzqlKqx
NIuCa29R75IxA1otc+4944SgtCVoHv75kVWO6XEOvRB0TNftvbhvNvYEvbOREihDNOsvOVB0GTRV
em1Ll+aT6MuEqr25cdk9zEPApMsqbyPC02rMFPO6+Zebiu5BlXCUNVO3rpkv+dQ218HpqkNU3dsx
W0NSdQLrE3iDd0lS+XsExH5WfvlhJqjx7jAcRJzrS+ONL5WDe6woNIbE9rdgjLzPHIKOZWvkw5I0
z2FY/GhmP3i0Qv4Ss7+M30kQvsgiXI1SNVfdqP5ZOFF4ND5Y5uVPYLpP2UTpC5llOnJwbV/GMXob
g6h9z7sg20nlZud2Eum+yunObdz0RbT6DR/Gc9yGDINGdQ3v/0iMu5y9LIf8Vambvmszw4IO24Uc
Td3wPifVKnj0ZxMAw/AZzHKZX3XefBBpYE6+p4KrgAaw5R4JJ7GfGQPlrUON7Urff5BxECuFPV5b
Pw4eB2cRG2fW9fafL5i3mBjzxAp2LQvIukzT5WjXTvKqJS90LTN/bZQ9XGY1f4fkOx/HcghWNEeH
e6t1wkc2muixV4JAqJ4Nvaf/8+cSKsEOncgAPd//L1wrCAtMvnceY7hvwq1d6nXr+tUam+YYG1Gv
iyKoXiOHb9WDD/jPL5bLku5VZy1Y1PBTJtwAv006/+e//evnZguksHHtm7Tr3cBA9S9DAzwkQYDc
jAMQ2cM9/GtFjjqY5lYrZqi6YviqSrWd/HDaR61YsMPl7pssKueYZybYWGVhrfK51c9FAYyqNUO1
72Ui1ipxCtyIVb0mcvqR+tpsrSCxD7IcWUJmLwdQj8B2nz5bj8NUf4VxDyIh893tYIm92+HwTMLb
EmD1jbw3q484xIbNG54AqBfpytPms1PhU+5lV5S6tR9yO3L60wLGoCMfndIek4IrdupnZ7T2EaY5
E/BTnQ9srtsR712V0NTHltFzyMRAWPvGKk4NDZ8jrYR2+aEilKA6CndpDlPSbw8DjWtRUlMD62+X
oj1ZZOmr6IfI210PHvL+pQTX7tpjYUEMHHEjyxEeMkCsUPvbwsYaTA3nMjQbYTlHJqd7X4qdKF12
LIkkwQqvltPENmBP1bHNKvoQu+1IhW2VxRtVc6vtreipzYpjLKH/UZ06yQeW053bBnvuL+tgiI+2
9K6cc57LxNuVMTHZkSGXR+Qt4SrZ7BjJsF8uVw56aLJ4ypEnC7hqOTydztsAJ9u2ADZ7lRziodsW
TMQRTLZFAoQ9nS5jGZ3vL+L9hTCB9egWDHaG6gCk4TwE/jYzCmjZSgVb0X8NXCbE/CkNE5Ds3Xat
Y02pJicHMHTVNmjUPnX0prDE2kvj9cDCVVbhriycXdsgDLk0vU0Xz0r3Lupin3t75EoMptB8S37N
nc/uBIeM+WLggu9e3N1gUSwReVczew8gKo7d3G3tpnj3GSCZUoGLmHkf5kufGspN62MSQ84Yabxo
pks82Owb89mC3tWq8DbmzdriEjMseBK7cZc0lAAvAxF7tesaikYeBWJGMqdbms+MoDbeTc/hrI5D
/Jtih+PIx6Wqs0sET70kt+JH7cFzq6fMbbdMoVjzNh6C8DIO686CkDaZvRJi5zjNti/NvkmCJxs5
vCeXoJckxWYefqf8aTafLTsgAtB4Jbe7ciVGf9045Ta1CTqFR9lnN7wuO/BGG9fii3MGSPCMz3aL
/3M6u8n4IEIahjTtG4DUwzF8bvC8iGlHZ0nzIxV4Q8vw6oeo1dGyjiINT42DdVrRaMafGfUL4+Xg
UCzNZsYD42paszIGT8lfkr3fWRgfly69aNVy0Y7uTnI/PdiB9avBj4dUCjOk3YyyPdla7y1pbTO+
q1SEiLvWI0M/ohg0BPNVstfWQHmJB6aNz07CiYdPDmFzVr3kaegkngR5m9r50CckO5gYK4vKqAIo
6shEPBe7OLFeRv276cJDOrYQ7Ogvq7xN22X7++c565Zr3ffvne2e48w8liI/8TffNHSiF9026atT
FqNiso3GU7cfFT2t/HzUBteCjoAmF9Ap0SGUfU0x4uUMQrF37AZNVZpdbVx/efDuXNkZTAP/29kQ
LGePN+9+UblWdchICBdRO59imW5RY9YjI8uWt/L+HnfyZjMU1X62LcPl5HSX+5scZ6QFKs0G2K3F
lF5QAQ+F7z40mfznLzcJKoXG+aRp5Jl09X5fC6touSkuFtAxHAE/FJQLc+shqJ6KakC6t7+WCb/u
rk4AM4vlNgWcS53tsgy7xfl1X8/KM7vbExPPbWsiAKnVRYY5q9iw5n2FHiNfObThCcPWtBSPDoKE
7Zvd7GpM/u6jlITpi+jTlebkzvnZaI6an+29o8gU1/u70FvyyUn4ij40t0ZtYme5RhFox7b+HJnj
3/8rJ36b8h6t1KHrQFu/2Gj3Uz1/dUl8q3W97kr/LW4UbAIbsvREVGd4YJFYVxX547TnYebBSTpg
c+7OWdqdCMYHyYKZ1D/cIOH1959neAGb2o1vKaaFaYyvQ269qmIf3/MY2aV2p71i17OtmPp0b91i
mteSV2pYrvk8PUMnA5DtQn0TW90qtnLPvEt7BHPvnF0xHYRxD0ktv+ToXyvRr0WPFZ/ESyVoea6w
m7m1/ZEXFkTDJvs2A/AEVBCW+XA7Lctb5ALUo7shHs8lc8JVwIs5Bf0+mEvwu1548F1xC7OAENPA
a+V/5m1cI10Pl4zSmJ7Pr2/rz3ohB0RPGUgIwGnhSzdkl6lGNEu+XSp4k+ijT+UmDFP0n+baNtQZ
Owikd+YaUM5YoNikVfJVWfWbbWEC6e5etXbcS0vzu70fykk+vdG7FgOJB7+AAIF5duV5r5bAyF6D
qI+LQxIcFlmYlb8Ie2XC4E2n5bZevH1KGmXVJgE2RLTVIRBPo8o2TcqEiBPSH876l7icfkf++C2H
bDsuCOKSY10neAot8w2pElrTIXEt0HBe8fRHNBEIWv+nXyfeyo31L25GFwosd3rp911lnrwMtceq
zbluvGNY2+wuT6KgzKBwNYJF4P+c5vilm2+zp5+SzHr1hu4xbp3nYTqgLL4mYfoWpd620MWuRrth
kjV++i1kmLnRz/eWAEa4FFRjZl/qP7oW38p8LsZ5R3+AltK23yBzLi3wkIyuLd+b3t0A100eq6tV
BK+9H+5MmtMnrA9cs/dtZ7aOtA+Lcn+gjvxwefvqmdpxsNZJ1u0NPTi52QZ8qNaV5Z7HoPm0+RCu
iqDhcbylTfuCJerL9/N+1Vj1KfuNNnhuNbESSrBpII5artnKfS9qnncvehZTfrMQ0kT47C7ltY/K
TZASbC8I/rTxXxugb2Sxuar8USJeYGU4ZayHiuNZF8lLHg0cUqjitl+l3T3lzvKTgfhDk0TPkvVv
CsxRUOnO05kZ+40zLpkzZxM5/W+XcopV5bxHusCf2ofQ2m+dFh/gsiTlEDCYDWr6IVHyS5XrJKjp
85g/slx/NuH4zGfmvVf6y7E4jxPsalT528z65kFsXA99d/B58Gt2+LHmNu0V8wPXiENG+QZuShF/
O4v/PVCj1Rr1e+osiqpicyucRa6bkGaSBpTxlN6IpmXaewgNxNW5sX73nB9W3u/eLcV6KBwaZEJr
05b2L9VivIv7Ejy4ijYe71TpmlcrGJCx0ksfs5g5qKuJu+fgODunYpkp9GrrhyyPrt49EJ7BX82W
vbIme5MU7s8sKE8ZGqvnYygoRqa+fTdxGgNXL8DCCDL4alAPiAustFzA9jqABxBNGzLX9loHtNgj
vVpbg8pucSRATSm4MR10mvH4Rx8mjw42S0xWyQNGDNxqNmhV29/1eGd6Zbao3l+LC3xJuGyu6lQ4
wY/I6h6VJzeyTzYNx62WOqbO2Ua4Wc04nBWr/ugsW0dT5ZQDLAIilHjOZZybDz8Zn2BWLaX76FRQ
C+LvAD32jgAbMYE1I3CJCk/YoITFgnPN5vCKgwAoroNcyPjvMFjRuJ9nfR5rlk5jN91K2+W8bSoK
/wKKnWePnwqahYUgZzbB2rnzk+aFnR3Oa1e562n2f2HZupfq1WhjHEwmIfaW5dKBB327ojxvmX0e
tBT45JL4DYUm494U7lXo4Kmt92qhja+dn+YZynBVDN9z/eLBqyUv8aDs8OBWHRz4KYGKMPwyhTmr
lBm5kU99UD/NXN73NZiuANLT6HQ/w4oHIcZudJdU2mA4Y0thl3lGaToliXUzknHMddRqXAW8WY0X
bx0r/9vJCB9FUX/H+MlcbvseqFqvZPDDWoFEts6t4ElUzYFP4lnWyfOQjQ9OxaCza89pInbJkCFN
ZJwI7GNF07Ia3sdBbkxcXKIp2CMefjQJznCL6CsllEq8KR2d+oJ2qIImp/InNr21vehrVuJ/9mR8
jbjxxDiYeo7FFMvYOz3hM3RpfKObYkqPKPwlKrVLa3qEFF4XwbZKx/3Cgd7Bh9j580tJHdIsWH6Y
nn4O2bK2eq5Vdnd2urjeB1pQFKUGjnVVfRxMvO0jqrJY27f15D2MDGNWo4F1IO4JkGq89OQ8Vg30
3clKdssSPI8EnxzZcR/JL75BYTQNZ7duP12KeUipYZJv4YwzZQTdPVa3yAgMBlqw1TwzWWObpYPL
Sh6cuNphrntJLPXAcHeXZz11NdEVWXM/uw1b0F+Pfb9aflNIgaZlTjy6PSDc+mY73naeSaDU00Hb
ZG8X/8kLEkK6BAw5AJrY+lvreNcW6sq5025/KCt8nx1711VU9KjuD5WAW3t01z4lclGVsI/5p7oN
qJHM412Wtzllk9y+bOuC0rb3huI4U5+gRP4apNNuKCn7EFdrbtdu6l7wFvyyfHVMLAeybbUqU9jf
FTpwliUPEWdTG5uvHmhjwDEls2yXxeW7fuqyn5MuN/OfoIV0jn7eS/cgI33og5LEsAi/vITyDVts
BylhGZrr4sXHKfS5GWqC0pvWYjiPErXPyRVkwj7VvsDnKRn1UT/906/IofaDiwGq/9s68fNSZVBn
wo96LPixPkoik650Hq1iZtFWeq/I7AnmDuuF82XRhXtU/sNsR3tk2r+Fvvr33Sheh4Hex539XuQz
prEQTjFPyiRoyUofPNDmhfuskZ8FYkpGftc147k1cLqJLXopVW6OfMx96xyXYjeq/lEGxZta1IWJ
5CPlI1yQeODs9GJsVkZ891yFPvvxF4GMYzrHO5NQt6xxig1EeKmyaPPi5wjZr/Wo9jbUDYW0OHrJ
qSTB0Dnt1g+wy9Ss2o7OtpUShIKqNeymvaEyNi3RWx2jfo736+RIySHm2S6GRJNPmx9dv1xSH4tB
npRqUzIPKSVs+MR2arDBZu1V8Vccz7u2i855FlqradAP7gifn0emdL8HUf6aQ9ZO+KPMPN4lPVlT
Yu8T1rIFsDvWPxxAeI4IbqhxoxC3zQj8XxheZPyyoymPdVv/nOSPYP66w7LawMNi1J+7HrPbOK2Y
CtO3sXzi4n7pEEuDBhOVKL3dggc8oxOagTpRaeDhjVxZQf8BQnOTICtD9WJggUs98hGMEzKuxt8V
bvVqecGp6bvd3DoMsVwqZtlXnPHQO8NLlGaUVrjyqusBpBfVCpbcTYn7OPFVA4bLPKn4fJh604+h
FknevWrE4xBxHShfY/9HLU78p2mCzZx4h8RQATTJ8V3m1V65VOVOEabgQ03Fm6rS42J7tCBk+yWn
3sHy5o3ndKdcmicf9HCbRofMMidswOe+nK4G+zbzwu9mDD0K2uq/8R2WzrH3jJ2a0Ld5N3MOQI5R
I1v0qZxTCAfE5VV0Gsb7UXrO17LkYksfMkeR9dIk605cCpI8FmfcmGaNlOHp5Osj68NL34NAD2nh
4hlSymEJSk8dFbEZmXGH1pUkcPbBCMRflk+eckC+1QW28HzjMn6qF7nD8kfO2lXHotvINqx3gsBn
lmJRbHdLm2+jvqS7axaPBdOAwOluDii2dsLq4mAmED8xkWyLKBG3eiawzrEtiJYfzUA93OA+mzA9
M8Z+ncyfhquyl6dfk3LXC1ZVBq5c8rtj1TDdLcHIIsQdhKeyldxPTbfHtrG08972o9ekz/ac5X/U
U3yRqXVDHNmPy0/v2HGRWJe+hf/GPLegFSNigvaSb/Piz0A4PImTbZBzH7fEdtZcdJn2eGP4JrEO
3VM6FSUULiQ6mozIJCLQ2H/yzr1kI/bLIPfXscW3GvJpNxSLjCHoOBCvI3c/D4neT6tLO0bfaP7h
jNe1dw51ad2wZMNwQrwcPabsdtRcu/ahM+Fxavkj6BNn5XspGAdmKEXbyK1WHa6eUbXrFOZ6bSfH
fOEbkuE6y9Ue/J9nH1OVrCNH7FImApKBpm53pbPyMWHMc3bmYrFO7l06k96RfYE9r7bB0CarsJx3
ZR89WjxamMs4g1O6SUfm4g9U2ycHjzDHMFmPueCQWiOeSX0VAQacOyXfUluL5HmoX5aJtiLwGrMY
NsHwbLdk4i9d3v3Cf7TtBmuTZtDE0+4S9N/lcsqhu/bIbspcK0duiZyp3/7A1cNep9MTF/i1qRjw
2vFaO8cwPMIrPNj1l+W82vmbXfwY+daD37GIHk0EAoitYIwpBKAyKHIooXYq2r78djmxFBu7Z9QY
EKhAkyo5Dwc/JhO85GTUfUyoyN2M4tRqSTUJbbOq9zp5yUkhTHNOPu7Nz85d/F5RGlbXAUXl3U7A
ISu1QaM9VBf2xaqjIWcayMacLKhO3JJWd8+bWxPTCkg8J2dBr47bJ1s/ZVDai8ek/u6p7mmOUXzG
RHprR8Lb/Z+pwq4q6x4rTnCzgyMsXvS3v1mOSczrPoNwW8jzDBI/kO7Rw2NVFd9yjDdGWzemuSLw
T3hrP8uKpD0GwhZEMROk4S5Vn8Lg4GTd0WcVKQ0FE9ZH67kX7mKcAKhZnWzrJxkVwioXRm9D+4Gx
cNvF1tp26VQzEN+0vS9RFHNqWTNit4VPYqfu9qFdPBSl9ZSWOVWWCFIV0z+KWDUGRtE/5xWXvIK3
f3EWDJu0lDqcXXBclemyFhQFZTq8j/y8vZ8sF9dOFubZDJdUfxKUyMRM6qZRRoeF4APbAi0NyWTx
2S7cR+Vui/9B2FksyY5l6fqJZCaGqcCZIWgiCxQz6+nvp6zBrapB9aCPdVpmnfBwl++91o9SJR3C
IJQOSmNtIKJbbH2yfw2XP2pwb1nrrsS7LvHVpeXmpVUfamYGBtM6SHkUJzTs3djehLTedWW06bIZ
L0MCnIkSODmMdRLuZTPGh4T21JIG/ZhArGz7sGjdaqy1uyiRF1skbLSNKpysHEOxAVMCLYLZUlAo
bxsH/7cZlANQ56slBNNGiBL1JKohpRZG8wdtOe0FaZrY1Ul4/ucfa4WYzyRrSqY+/u0/f1SW9hF1
2qteS/U1HrQMD+FL0FdfsHjaPh9lt1It8/zPHxHST0ehvQAfWK3tO7KqrDSQXlMpKV2NDf/cJQe+
3yZoWiQdLFVW16afwNtPgU/KYOOLN6mKwP3KpPLMfhJvqOZu+TRVmyjKuRJwXH80MyKKeebZ0NAX
Eh01B8d04tLQClNdqaVOoUhZpyf0j9q9yxMMlX7wbvTPcQKfE4yytzV23NrRW44pCWJ99Ft2+aY5
C5JI/9IY1V9W8qNqwgCeOFIUNhNybRpEkf7z/+XAuuRYZ0xTBlyAPSwct1AezFjOHmVLsEwyqY3T
Dv3gVaIpP8ty38kdWddBB4ZV5zUdsNYqF8foDcWh+296m8u/4iX+PTL5v+J+/yWyoDFDMpGCk+Cn
YQn8d5FFRXyrkS7NBDiYqALB8rVjhUtfEMwKK1UNOSWa8S8offELUCgv6+SglHpwmNdGXVAcrUEw
yukl60lGxQyXeXHbSGC3ofyQWORX/8fL/c9IruXlkqm5JC2RGgdfrSyanH/XhAhzqwTiQEOiEmBB
GmYnILDlJLQi88EUeKIw5RdtiPxT0i3Utl7jPlKgxlN/9vf63LKtT9THLJKJOJkJf02D0tGxqtQ4
J/a6iccXcYI7qAZFx3DOXpjH1vmfP1D+/2bS83//Rv+VZ/zPb6QiSdKROBFhxT//528U5LIZ4ScT
KbqOzAOWyepcN7zMohBOowSboBQC8z8GwrWhl9GOkHEU3Do5NlkGFmHo2o0P1inUabwobWmt/4/X
t4Sc/f9Ykn+9PsIYiOnDO65L/7z+f3vH+8DSekGuSfvgwwb7HXsvV3i3lXhAy5QsculIAjc3VME8
hP1jFqdqnfLunf75I+h973+/on/iAf/jFf2jBlNVLKzYWQli+M93TAoFs7MWfFRrMDN3ktC7XU7q
syb38yEvNxB73SNOeDJEeVfogrwNQromsyBNGFqQqObqrlbSU6An41GD3K07QAzNqsQXbBogEfFg
3P73a/5vqZi2+G45xxnxrMWV+18vWS6bJhMTLXDV4Aqtjh90dsyv//0zZMtYShn+48Oi4B6dlGmZ
GH8R0mn/lVhXFKNQB4RwOnipjBgOWSJ76Jqn574lj4nHi/hhEe/ZaxI4EkiT9IGKO6oYw2O7LXf4
Kkv9m62stUPy9XLig6pTWxPQwtKnaFh4mt8ARVFA6Kq5scjkiwifymKn9iMH+kOXNmr0Jylnoyq9
FkNWG4crJH6vKF+xuwpANI5m3Djm7DT4yKMvE+95NVIgNDCkLtKI0jOL0SE2F/Es7YA9P6FVr4qU
7DSZZnWCXQR6wUJ53/n+alTf7JpU5pGat54qKChPQoXe9ZE6wz+MtrvOBCdyYft9itIfechumDz1
cSNZX6l4aJNDdJMyJ7euCSRGO2cu9g5mmfE1z7seA2j5ZOIpg2Ph97vRSr/TRqZCq0XLI+ytun7G
RvaUZtIAdkF3a0rJS1riVg2YYitBsJe/5yaIpSQc9ahFfkumjsI2QVL2RauoHybYM3LM2sHmRHRO
VuebAA1QXDGEVMTsqKEjEOysyteko0y1XZhJZSsWibs0JY+OFpmOQP7TkPjs1tMq18L1MO66bvpq
inRwZB2jtfyMlGozTi+DyAWb8etinHPERF3HRePKmI2N9o3z6TDwN9bNDi0QXau2YTx18d3Fq20r
Yf6egTS3+a4q74IO8yriUYBx7ptkE+Jvm/X8WsyKf+e2dvw5vmdxeQml9p751J9Pl0rEIKYaa3pz
pPy8LB0Z71U6UkdZtNZSHAk8mDy04SISTCUPuhsa3CbzIwPkVPlmZ8ggBDRwZTnA5m8S6+TDaofh
p9afrJKUvepc0mxFtbOgbLBF4p4oa6eTs10V9i7lH67FrjlbDz3QgKN3qUgC8+JOGDvHDLcG+gq+
Mss6ynuEDGFbUJ3Wie+jAqZdL5akhyx/NKTuTZOnkKard8fCsFaVAm3Na1zJ9Z9PVFEWH3Fhp91V
kiloTKy1gpnZTx4TGGb9yIhQi0QHnsBW8KVU0CUdJWJ5xQRwNen1wc5kBaRTIXdYBBUxWWH661T/
hfRaiksL9HgJ6N/CdmuvhukzSzCS5W9jWdsrf143EqsO93UpFa5Ett6MTEktthC0ifoWFD9BcDXw
oYgZFuW/MHFM9S5re/r0EiiiWnlRqwt1GHYlgmDhGwGaJPqvovSLXlFKyoceXM1gBp+NXZio5JTz
xqEdLIE95+lF1lgKIm9stpzK2D54YFgTOr12a36XgkfVLxAziM+R12AYuk2XNC7tX4G0ijDc69IW
5ofrtmg+BFXe82BSxpfbTfUuENdXGd/z5Pmiqy6tZdzTxmcTryVSvmJiy4jYqX7GJZDukmPXTOI7
vDdK96Mxvcr1aaIQbeKgKcUE+Jc7y9hO/EgQnbpaSxlyFDQ2e436RyHcjMn7VFFQyEtRgXQE9S8U
9FVqqQ6SNs+l63FJdc9sbroS7k5Re1fnHg6nX6sKXQGDv19+dMh1VaHY6OOp4wtpHVBT2vkMO8i4
PREAR4nYONGJCrIUoj9L8zcp2OuKSM1gDUC3JKa9ZoutEAJnKn+WZ6QJNjUFNYI7Ws9Kpy+9xLZg
obMUsZypdkgKVtff1OyvYpeaUIvJf9ZwGkLdzWseossKZRzfPEu9VCzqsf9tEUdfwmjcgu4hAa6h
fodosBfU0Ufi2svnTiGLUI5XVvfscNlFk8g5UzhJ33li+UJVl1f5lwQsTxxuRffR4h1exPlKglk3
fjF06MfiBRx7aeLr1qr5UvKtFXretZlB4itBMMa3L5wEN5GRrhzk+U3KU0eVX+eEjHRRJ71tvjTd
bxHfUedTKAkU69NKn64G8YEZDN/REnAieVV61+V3jesl7fbWcNia2sVOo9jDe7O1innDkxb0hyE4
4mW2O3nDiu1YieEE1fcokhSQvhpLfZVBSvXMAdfsfCYGv/tlPajxPkKNR7B9crVveRJbxH2cHglh
wtgmhJF22OCs9ceYTEsOrvewpCOVGpiRQ3wijkwIf/MOnAvLV4tGrO6mQ99We10db7O+zXGGS+Yu
JIxvokEUmfCppSVRPKPUDPUDXUa0JbDOUs0oBGQ0pNIuNK9W85qGX9X4tJo3gWe44VbOgCdnW2TN
UWkGFBtnJiaHhXi61cO8H7NrnT1XuKko7iNMU9mZwktC3JpMSx4pOXr5Y+RnTVjLNJJXpPSVneYQ
QTrxl2gbjVIZRZ73mta6qICdlosMMwe69jsp6Ei5ID+4wcv+x6wuIYYPkw8rTXpbBKBNlUNbNI46
qgxXeNBaLMFFS9qbVwwa6W6iG8WIrX7CKoGVqJwSlN038SbNtMzwRJnm6MwWc/EWhUNMbxDiBvI4
0ytujRAYUP31JeseCbm0g0u+GUr5IZg0B5lVTiWxeFeJJtiIkuFJuGv8QH6JWm2v8sKYJ/Qh8Vra
gtgb+YjQ4esAAwggA/LzepgVB4Gl3j+CYasnXkbTUIAHt7vNUGnI1qx0Ba3HQMaTREcFhtD6gFyg
rD5qnO5iexmlX72P7Rh1tvBeS91OpiwWKeqSR1jL4lli9MlJmvNnTzSRCLnKrLmTFm9DEjrrrWok
QJIR3yfj2co4YiPhMOhXDDM7mdCfgnbImNCjyjrHgFlyQENlADaHHYoRQqeMxSSoWEyQsIERSEG3
qWk9NEDuzChbw9av3BKfEf0X0iqsif1A/FbO/ksq3JTZFA6dInku8sZGtsXKesc+ttEK7Wbyz+gO
YVTEAisyzdzk+mWfCb0QG/rwItC1WaRVsrpUiXcJM4RM0jPEOVdo1ym6prHlDVqx9nsX/0CFI7Ug
vTFI34TmrEgNizLBgwMF25h0IrQM3XwU5/fJBFaEBzRde0pOqwgZbLPyy5dO31eDsE4joog43bPu
MiB9xInH2+JvWJ86uIa/Pv3qEqIol2aQcLI1Qmb5yYndt6xOe7ldCZBOKNiqTVp+KKSzChGkHbAD
5WDlukdGUAu2Ak8ZH+tgJwW7ZviF8Jp/2u8kxRhLcMcr8SKC+oMkYIdLcDvJ76Rk2LHwwUo60TdS
C9s068nGlOuJvF/s/X62wFf+mgMRFj3xzMxdjfomtJiQfI+EzwHvuPJa5ptcBD/9s+r9qlDvZdDb
DNMKQ3ad9Gc1C94m2D21f0+A+UMTI1xDSyXiH2tIfjhL05L7YCakCrS9Cn5bKnMQChR/yC0qIh1I
Be5Iw2QJaiq+ECXXnrASR0rMplsfvOTWNqBgPvQ/52Ws0J+QfjxfTUoeAZpbEv/tRN+06htiBJs2
7iu565uk7flblMdgcd1ZuaNUdz2f3Dp/sWbhkTc3UZ6vGDUIocD4r9+NgQNhSKgWQVwkcqv3c2D7
k+4GRf2GAszuRsNJzcExfGuHmcTllweG7TI3AgoejU2qHVKiVBTtRdReBXg2Idzj7bvCH5XOMADL
Ba2DQIVIoiXJbrR8FOpx+OxaxJCo5uJ9gH+zdVEbY2/Rmwep5jhdII2IED531louKCi7JMXbiKp2
iqMfNdB+zVjxuNG2/X0ET7CjbraNgY4rZMFLhxhXRDYWXxEJ5oqUm7ZwFr6ynnTZNt6XZXEPteEu
xIor3ET1ZAp/qQZ6fav73/areCYf1W94z9nFTP+oJuVurF9HHRPPnh/q1hzmLaQtRp0NZkNHRRWb
Uq/VKpDUpD7PuWrnxhqnvNmfOxVUo90YcPwdESStXG4pTHWBIUkcytOvXh0CuHBKX/HTpGNFJhD3
LWEBjyGkaUAb84vK9hqFKqcgi7fUQdtxQOLVJdoj1bCz6rxQ/BieVaReEYsHM0TYIliur2qUK3OK
RUsnHVv4NgOtGF0lWHdQX7nxrctr6dDdsCkvP7PChMR17VZP29rLL/JfNtMxRSryElCUdQcYyY2O
AzBiYuYUZCvQBM7Hj/o8nKaXDq9/cUtSYKu2cbHBkom9yuIftC0eSJebZsdGpzsTLTDZ2REDoH+o
klXMLdn8BWt9mx2TXZxUp+Go0Q8vkzCCEMxtq2tQWA6eRwlONmW2f40t08PzHP7IleYNGQ/tBO2Q
7v2Xqj7V9Xub3EInW/eOfJZT8qB2PDtXReypEc9O2j2yLlNxH2sdkn6FApKsWfK4LaaFLN118o5G
eC4hYrzO9P3sLaJVJIOk3IJzPV/H5pfcoDqaEYqScITJSWrfhPhpvE0vfU7rcU5EhuHBmWGc6jCh
hvItpPlOQQUSS23tBBODZDepxBcjJxRabzaoOE7MHynNr1I4f1TQd8KoHUxz4pIZ1jBTTk3DrqNk
0iHIy12B8o7AE6KhumDfQqkYDblGsJwXI5+8tBK2pjGhy7K2eT/du4HDnQxuAdiZRN5Vk7JMBsOK
tAWA1VskbkQCo6N1ZK76+FRM3xKZTWgyOfXgh1TPXd7Byp3NtWzdBUBumeDv5i1SHkn142fMVZjm
iZQ+zc05q9lrdks6QkbYIqIUR2kI9PFGti/QWQNefZ2mh7nZYNTFdD1JZ5mdstqn4bKhCgaj3D43
n1LzVqHGLM8QXiMNb8VO0w+isSI8QoieEoku3U2luCJlfSPtxkPPPCR3c/xIkRT3O4I2jnGzmaeL
j8jUXHOXxPktPk4gI+NblXllesj7tQoXFKyzaTsoe6HyelYof61SMO7bsImTeKynuxIDOh/Rhxfl
Hn08HrNFijTapWmXxZbOqDZyQeBV4RJkd75X4bDruE9SNK08/jh9HCi2mJgp8Yxzrk6eJuu5tZ39
3dAjW1215mfarjXJ1iSXUqoMURzVV2wfG2RcWQpxuVLIdC9BLY68EMyOvHDN2mJMkvV9kt3bYD8G
+7zbJcoDMEQJb1Gx16w10UC65RBOLGZrKVnhkWgJDm9WvGFC4IW+3WF7bK7AMaFC1I+3IrRIUv+q
/lb6X634qovnINtU7YppPRWpY/7Oq52EFp1DN1uBBwUnyuKBQEoqdRaF4bEoPJrFUEWMkzumbpiv
dSIdBnddCXaDVqI4EHagGSzsLGBuPLurqfqsQiam5lWC8W2n79J/5x8WB4akHwua14R9VHwaxW7q
vYYB4ocjIMxXbIR8RjKcFWYZbsARstIdiKFp9312ncbHsixb1ZqX5gcbTAT8MBon7fHHVWqmS1fE
9ZYD3mwCwYNjrN+V1+aJ8tqnPZroY3XdV+sVUusZhAq5RXQDm3KXg8Nhb8kFNygPKDzkeK8LG5pT
rJK8DnfVlSt8R1p1TkoeCNJPjkF7EMxngCQ4V/+M5EOdz6P6wiPgy+/kz/MhZvGWz3ToDkl5GSkr
6HZFT0gXNQCUcLpgJIJ6S8mZb2xR2ojyuuLvmgyTrQUZxYrVMSPnK7HrdyARfv5MaNgiILInZhht
JyLyWToRDnyxalx/Dvk5ZvgrUWKMoYxxfl1kDOJr/A3QLFKz6eItQ3KjrkbjU/G/yw4aZt03bwND
MaaRhcmhj3Swoz06EGI8s+mRWis+GutL/uStkiTSOI+hdkEhLBlrzg3W7KKvNqQGUjE3eLXiiZg1
Zjgkb4g3ivUMNb52TFr4LRCj8GlwtE7TeUbiaq75qoTSSe4POrYi3FbYXyoi0GglcHivXd4TuPXe
Wkfh0bIJBY0fVr1BagayUf3Kmis9VNJu5jPeOh3vQ+SujAkf1Kr2CYkh65BRE1LiJhee7yOOgAFl
O7LFa2a8k63d/rok9ZusqjOJcISjO8kp2fPt523UdduUliMSh6dmnvucIX5T5eTTucQeNuXy4cLp
o9aJ0Jllbmbi+3DDBuH0qhC3Jq6T3CN+saZYEFY2REGx4mRCiZLlF54brYaDPEv9Glc9WCr4SUYV
RXJnnAkHh9l0YpBF70IhhcsHIfhrIMg59Di34xGIlueVQITkqMKqkjr/I1L+IDgICoYKMRZ4EX8B
qoy1TByrdRwFAhsQerv81ujfsNABLaSOougOG0bp8nj3MCEqeAcyWA9SbIGTERezrAle2rjU0nKT
opxjp9WYvTAZIee28fdArPsxpwFdrYgR7ZgGvuCWNF9gUDz5OCA4HVEWjNKtEM+gKsJ3w4qScKjY
kPbh23TSvtBiIMHs8T4AlNLZTf4INbgmDiYH3zUtjSUVD/Mqwa1JUu2XhMyHuorei2CboP1ufCLc
EoO07trVMj/z1JfYrFSXBRzZjLtiuFkMVyY6G+2NpaoSPML+w2aLmDAFgO7XXbo8vmN6rImmOLfE
4lar2Fxxxo/ccksdqNuQm0sYPGtAdhiqQzJ4hXapx0PYXepyaTpoigOMa/3qv/fBV1E4dsuKu5cT
AvlcVF/fo34ZJK8kIxdprsyk1fN5Xl0dsRbfsOgidZtij39n2JE5Rngk6bjhqmK8SgI9diTDQA/a
p15t6pe6CeJtI+KPiI04O9VIYL1BlBqnVlmIUIQN8qY0DmP0DYgsTpDao5mZN63W+VzbZN5c8zE3
UePwxxBN5klF5Ow30SmNfYFcEYMsYKL+0uoYqg1rFfKI6SOe9oU0bYpk17e7mr84ETFydRDDMQFV
vGekvW11v7Pbcdt+THhkekfnaKa5rt/QYSDmG2HYzdFLNd9SFTTPkyqMWVdRPaSET0mpI2Jn7O/B
QPu6Hfj92oxkgu8oId7kfWjeUTsVjt/cTKoMRP8yl8cs+x3MU2x9LoIr2jvXLsLVUllri8D0JJJx
1m4swcsxahERpL4rgaNvAB0/B38niVe/crOttnbUu+YlFFcgtJ0csHMo5epRXusAad/NIGyudWPj
0GnHRN247VE0ytOgCp9YcQSvlMLSFc1ypRQ8/a54VeAOWw7ZnnYUL/MxLm47rNIUvKyjVca/eZ2b
HauFGW2RpA8aVvhDYvDVWvHNr0TUFZvJcGAEDcUd4XZKW7pLW7dayTfgo/QNWSlpTMalOPe/1g+y
iOSl/W7XwZlQ83PLxnmXbwx/5gc6tPl7vsfPULXFm/LDU6BTyPkBaowkcyalSdggCdZv+t4xjryU
DSWXQOjVXSNe0FbpzXTjp/YzXP0PfTefTQSaBuQTHwHEAiu2HSzdociKHB2pgu8qVIEbntsPiEtd
oXP1NwTOqMqLCxaXnw7IDoWBhdDVK9hmWHgJjgGhk1d1uQIwwBvXhW3K7iF8DXr2CCXtKpjZoVPT
+tQj6xpG1oTQEBo7bmFShGgnBuPfjI6hD8B9/BkAiGO6HlIOCNy2Q30a2pPTpi9JZuyIeFwbBWO+
4U5JhVzbcor+xbzVWeN1A4loKoGpYwIzwNoir+Yco7+nteamSbJ1eDGUF18tmZnyu6SOdtxLiJax
B/SRuOpL2IdwIAgIUUonIKaL/VM2+0BgP4XxYQrpEZk43npMFo1wkWqsa2r7oSm/LjoJJ6nQKZ0V
ZS8lXiR+a0t/jGon0q0SeBBKT+mal8oUblIn7VLFJC37T6Nsp06IrIuAGZvWYP8mprVIQcxSCCB9
uspFhRJrBMkVFH1vsXmS9vbE4+jMZehpWAgE+hP9kqireF8JexV9m+Sw8EyfrnCfLxnKJHvCidq+
Z+juGofxQJ4384p5KWWU0T1ybCeCIN+Mv+Abj7oKKypTopSdw/CmlQ9mlAJLgLDSlQ/CX5/ZOG2r
/gV/xGqvCbNXhZJb8f4kb5pM5AN+3dL6q9R1XfYnJW+5VbMDLs6o8c+S4j8isbzqAkrNJryiGNxV
uXYPGTNEtXZlrAlmX/0ScKjbRSX9qob+m0wz5Rwtx+xo/jTDcvGPFoyXUj1mNVyhUeDKzDa9ZUGk
+t+NKV1LC5cam7w4GtUu4iqvQ7LxwmYcbCm0lFVvaslBbLl2GgBozVIBUFEIWAisiOGhQGeYyH5A
3b0PDXai+ZnoDzEA3pL6Bbz/LMXXtsCz3JqOnCauopfrqDzF1Ni24OMqA1uu1BukUacm0/a1ggAa
Iz8WnHc/CD9iP0QCb22NsfRK8AEfFkdubiNUkE3mMueE/KubwqNR2hsqPdR89VPp/PeioQ2oRrMx
zRWHMP3dbGSxsM0GsJ5RGze5glbYmtdY8LWBhJXYSEZ4l8LFdcJnvp1H8Z1kTE+OVZTyAmkhCNA+
IB7qLt/Pi7+j7VjfZ7eYSLVQgq+Vxj1VATOrvMQu4QaZOFu2Jjhu1P4hmbJ1QMQZeK9FLOcDx+Ux
hUqlBOv6ufwrnbgnCXlRKs6rQQLTxn05REjWPMM6+sDIcwXB0pq7WKoP6ZR6gcpkWX/LOZ4Lhh+k
LHbLTIfwAoyWUDM4A7L7OGIejIQtUccTvPyY9sV+GWiJ1JXvavEq64/RNwExyGJe1JWukDPz1a35
k9EOPdQ307g36V/VpMgzSI8yvoyIliXd5C+PoXm0wgZ8BCceL83waQJnaBEX3UDlMRK+wMCkI5VQ
l0roBhaDEZoQu84hJsnSIA9H5lsgdrfIGp9crTJRGSNG3tm2jKfJL4H8h2dup5Iatia0b+uD0PjZ
L+YsWWIrV+yhZmDKe2NHlhIIei8Q6PjGU9dOjka+6To3cThxGShtyKQ3eEZHtE3ADxq1r1r6KzXy
Hvk/o8XHGhCUp6kcmUH+W0nvybxliiF5RaHgh0Ov2zISg3fFXJHNemo3DBm7oH8bajwpJNOmjDSx
QMp4dJyN4iAqBvcSgHwnfinqq8Ut3Q0v+o0bw8gdebpxB6oSpR5srGcqddd6is1T4AGo4kego7Cm
ZqZn5B1gZlV4lrG5tv0uqQ8SLiZzZxTNn6AyVSU/Bl6s6ZRX3b7NP2r1sBLJbg34aj+r9tBNH53+
5jMHylervo4Ttk/TKfyTOn2o0tU0T5go9GxfIBtIp1MZfKrFT0pPh2B8dS3u+8/ReBrgEXMDfZNf
+KZm0zni6kfsrY7nYdro6Vr6SbqVPhy69pJJS7scJmbkDv1VVM5hdqumf4oaBrbAI+E1GT41DdpI
1lah+hJkOzGSz9QzAF64IAAgMQ3YhaiaPKFcySZOsx9LOnBAoJL2cp/VaVlgzDOeCgsOTD/I9V7L
bnl7VjskI6+dco6VE8+2on0hPRC5JMTpg3QArXroBgceuP0xATEMl1eR3KfmFszbvHqr/Y2Ox8gK
XhIYe/PTqiFTP9GxAA2lnBOBeBbns1j8Stp3U/zkjGHTqQPAEz6b4C2g0c34LnVuaxaSemMyATK4
qdFrrnz7YPSa/DMA4zfjjDsgomYpst24OEe8HwFRNkLwTDriPV8a3HQh0K6evI3ZZxy+4L8XxhMF
RAqZYUZubkYOMJLc3XK454SJ8OXARHEOpHdjorzi3LRUjZew3q/B9NTSp16fAvOSGRVUyzWVTy08
zOgndsl/5IrY7iyDoO2NpEAt14zDubRptS9Tf6jDN9PyUo92xlMlWnvQsq1fAq87mTF4kviXBgkp
z58D9opiqQ1nhTeVD6LfjpzWTG3Bi0n7+qJjaQiPy5Fsi2BskfBaQpUn3A7RrhpIGmKBnc7SfOnz
8VPsP2vUE8SAEl15lNvDJK2B0HSNQ06Qf2Pao8rhVRNhYj7j9j0PpX2xbPFyhtyBF1FgJyGKcz8s
RLfSuIo24SEdHQJoV8kIdRo3AdJ5S4OQ01k+Q2Vt5MRVWJg3fVE8NWkVnpj5pKmr7f1AydMSRQuE
dlL4JgjgKVU/fw7xThmD97oCvuQ8e0pV6pnqbhzwR10qiTUxpDWOxQIRIquL/iYu702bPbIiP4h1
Hay6BqUjsrSLL9BP4C+NPplq+Gs5kajBimRuB4OEBsFCJzAP5pWlv1kWz6LCCi5Pv62UaiBLMqM8
mQbTt2rSH9jDuNbAIr1s6/BnoMI9LfBiCJ9VmD7cQ89nN1Fsl6274lL5r6pw4AwQs32Zol+65f4m
Vy9+9FCSr4jujnGtxCeNujQI/TG4czUn+TWoNiGpec1LYt5owsX5cCPEmVTkYei6rVypSzbFiXoa
4+KHYoB6vNsWS4j2eBhzfVPBU3RVbWMz5LHoXVIWnbjKXbPiPEx5MNCrYH7cNhxnpa+oVOyC3JIB
yUGcgIkHhrzPfWErtCCK6dscltFbkPAJdVB6VNg7+OUAa5YIRcBRnFJkCa+MJHALWvLY6nOV2i52
R5T+uFVXusgu+RysfS5sFaRP7oDJkj2PLwi9fiNMqqCp0WJbYodPgQS0XKxcqWtuAooEwBvrA0/v
rH6gT7MIUwk/snxRZPhAGsRxTOiVjazZICZJmJsCQYOlEl7U+hYkMzKj+uGnyXNwUFrdZNlKQbW7
lbw0AeTdZpJLx8fKL36MS+TiiK4LMyMKcvov3QITqp3wX+r4wMW/qGfcwStJYui16VmBG2XnG+KH
NeLc8InJNvXmPeJHa5l26tJoIwcgsyNSEESrZTb8KC3WJOWo1GekgmthFQlZstVUGdm+8a20HBTs
DoeaEgqNWyyVmcyZJJD4BVr5xRYDNoV8qemDz9AkfsJUpYusmCsdLKPrf3S+eXLIfhMKfrTFxvBu
JmT9hz7bW/zszfri5wSSaj/KrL8XPidA2alLX++jJPijnlt0I2W8z/urYrz0xgv1UrF5ztPupI4Y
sHP92OKzNzXxCkl57jOAJvVtCGToSX3djk0HVxEwD2PfE3uMQPowYqNFq2fLa3Gm+HKO5G2kdlsl
k72F4leJJx8bBqOoOeoVh2Mry79RU3wR8b/Nu2pfNT4svVhdTQkfUhUToRDtVT7URGiQSwhOg8Kg
T4szQ+cpqGmYN/rvNowd10hcGW9LBkgDeKOIFmnm59QXvrHHNggX5HWmNSiEusam2oFCEmXJncou
dRGiBxrAQXqLnKGW/60VPZqKL2cx4S7hP2tKDtiaAFqmJ1yCCImKD7EuXw19k9N3NMvCcai5VXXY
QsBPhzMlAEHClzKXOwNBSj1Kh4JkhcDKCIjPGNQALsFLWcZFgcRUlOZwZo3BpYUkMFXveiwxxzc2
RvOSh6x96pXuRka1HsThUjX9vQvNHc+siVwEw1havbVPhPJnq+o22mGlwKG2HKo1ll0LxnMvTqzp
2xK0g6UjbAbbLbrPgdVoNLZ8/SFhxlXcEq0QJRCBaJsksjkAPKTNHNVPBOOjk4EEyFw4JMxhmgyn
d4FUO7f60xOfqAHgQJJTU5ZRhJTCksLTxG99TuJYJHkifrf/x9J5LbeNNVv4iVCFHG5JAMxZIine
oBRM5Jzx9P+HOafGrrEtSxaAjb27V6+wmGAF6ToQLz/r8ifzUTdEjDS06YoBw1URLnJgUTF5nMlh
lWDRA3eK6FyJljymdBXpA0ZkHw0VaI3tmBRck/gF4iMUh0h+K7zlBV0N/kMLgiTgeFJQWSeUd53x
I81VSdjZadbYVl+yPTWrCWqi1lkkYZSEo56aGtkpL7Q/vny5xEge2KHZSIr4kYU4wY4cSZOZ/Hhp
78YR1WOgQ7UewaDUiZXaDtq/mVonh+pvDbVqxHlNCnpi41hPjT0aw1VoSDH18t0IX5IvPf85py6m
tZuUaQ4uNcsYlWU9Cp+4qv4Mifg5GzvrLCKjvqgV3Z+u0unISvNX1E5kQQwQGGJbrJKR24PxwhI/
eJBFrmOKL8HICMpKzzk6BXiJn0KtaY4VWsfCm712nVwOd6hxz0EOYS8GVStdzzvL+bkYHj3llKK8
63vaf+s4zynKHdPyzvgFvmNfld9t7dJ/hJk9jbvJogybHqq8YkRHMEGKJDFZW/XaFfO30GyH6agW
d0W+U/oxB3wo2LNWjbKV2S39WrcFdtnkPfaviQ+Y6IVjN2kD5mLCp5oFVyqN85A1T4/aNgnolPLo
p4jinZB/ZBapoUw3WlHB5Cp+TBWuJBEkohCGqC0bBaB4ylqvrMDE+JZftdOpqNdRrjz1OECkhTIV
TKrFUTGuYZIA8MsZ6tjsY8iqLcJY1WMEb6g15vRk887+XHUIlkNNbnS32bWM6SObE7rSgGEsbDMV
WjbDcF9ciqwAuYL8MNBMNJJ3C/qboQR3kU1Tqsalz8NWdFBWczh1pfWp0ftGUf1dzS05xDe9qHAU
imGamrp3x6tNXii697DE5qVX4TqBBj3conaV4u5hUmfI7MEpj3XesibCkniXKAfSkgFRzrWqyH5L
AxO7nsQlTz5kIZxafjb4DvWytZH5eFDMGvczHOEVoLau+vZo4jM1YWF/bQAJ4TRAoWBYwL0AggjG
XdHIDk4xtNzSQZUrF6uei6RA2pn0A67Vvy1t19wR6Oyflld9ZKOCLnxJ4geJHnB1qS4I3wWHCGOc
kN61Y16jbTZNe3mXkHA9Ccy5ecDZnlHHHgNmvTpQ+va9NJ+mv02Zk2hqpQ8pFu+EEmEcqj1rPhga
1p9cKcd6tjYrrR8FqqcXlic/Q2itMT2N5e/BhNIiR4DDjVuV/SP1YIRlYMNls4gZypNPwJ0LqhWS
rXl4MbU4SUHMQMUoYXE4sd2bKgpXjhII094fRAhHgyHSMSjP6VYAOjgcYcvrgCqttK96yFhxCDEx
tDhZ+peh/NbpP/RKi7THUYJPByhYzaiD70HmrSCtgYQwO8n7lDEFM5xawMjKcsI+X+HTvbA4Pv0Q
ZprxYXU5MbEWzpnrnMCbmdmUcDRgPLsIrOAOm/pvbPlnKYPONbsKD92swyWhKAz7LfyuQjvQgaoi
/xDKnouydZWNJeHhzSYKWFTx2ksajOb+deyqrYhFBPnGvX9siHlVEUtO4n1uYRIG/wVMzZzAheKO
0tyJMygRlHcJOl8zecc15o37ZGBOx1R2HDdYAHIrzPGgdA+dhjn1QTO4Zg7bCC6oCWMHmR8H0S+p
DHhSQBvCAS+FMznCWw3kpR5dLG546yrNgejCKny1+V3JTv1ET0+Pr10jqVxCcz6GwjG24E+imO8B
lIm7Wvem8RGaTygQcbKdeysoAbj0Azkm7ZL/LbGglnQEy8cpv6QUTETSCptB2oXNzrLuUg5AQQiL
3gNm+1slWlUCUuMDictqdKFwAbPztiqCULUaHC/rkJCB+gQz6x12YwxrNcMBmw4MhEfM3gHk61K+
NCimAsgL4CEO1AbGbwwB2CglHPexooSR2PPabqVoVcQ7BQLQxNmECzkffaK/Myomf176zPDOxbiX
czLEdT3C6jVUv0IGDqBM+ReRjTkWFDI4NopFG35rUX1Msg1ooEuHQbuP9R/LgvPpkvZXVdpA3TIm
t0JoiB9N7ZbGbsRbozzM9BW7yBFw3rDOMoAwhL1XGdif6AynODkrsh8g3GPSsVIbeSl0ytaSp5Oq
97aFL5K50ij8maiU8AiYCChPBXujehXTy3Bp2aeUfQomexu3UIS4nqiI749xtlZFuGLrCSpdhxR1
Mf99kFNu7XhWsyPe49WTIUmfrgpY53PxUNHdtxi7AMGz4o1Fo/6W9V7HiNE6cAjNK7IK97m4EmeT
uEsPMdTLBjagvfYhGff5H09JlkQHjJtfY88VdNgVBzR6DtYoSxXithX9jOGH1W/V6xDGnFv6EfdG
kl1yhjKynx7UvHN09Bxa0G48lM8j3gnpHFU5F/5EfuwGgM0hvfbqwez3EwRZQkH0LwvqC9LcVdQF
t7CJ4GHCNR1zOiTYHkoIwxNf2g19cpN9oixYjgOLG+y5QMcQFw9S/NxcN5YxyJo1EaoJbK1PEI5b
J6qTTWK9iTqwO6gJVHoXsVJXuSKdNTk7TIhJkCYjz8fzLWYxFKQtmfJGtnYx63sIu2MfXYbKX5mM
pTq6VeTGnLPAGd05KqjQIGGsJ4LYsiTbuCYUAQ/bGAEWp5jmDHzAaEzac/YkDdbjYFkvDZZ118Cy
OQz4+ZccyqJ0qdRr06yaciMOV5zU9lZ9CoEiVG8n6HvVsv8E3WHWlQ1uE7ujiPsCfpBYrha/CRBu
CQDHBgTupqtPqXyG6jPn6cJB4XwR0188+xcqqCnpfiSSUHYCNVoCZWHnduXCRL4/8tUqnBWbY1aZ
1XUk6A3SQvYcDZwrevGX3ADOAxpFVehh+7RHOBZZ/eHHP2L0S3SwbkrEB1g/ute9E7la+5LmmjxA
DQ42iHSF0ZNJNU4U9yrspFNpDnfB83jpflQO8iEWFrYBiVSUMJWgX1Ap2cOC16BKkXUZBAV3TN39
fpen6UcjS4ekjpDvEpOzDTW4UaxZ36bzlKEayPm20E1ca0PgN9GrDiVGx0t97P5JzMn69jpa/lPT
AMK9fFX0HfOhKnCssXr4lQmg7GbRNTd2gsWIm1+w/XFwJ+9Udf0stPOUaZXICVKjI1ftqILVF74E
ooq75Br3v55yCJRrb51L+hpfwf6gxO2HOSdRqXjJOi1lEcOz/8r3hPFBisRZg9g2ZtBlm5cXMTjR
2ffrDuJKVPxDKP7tDwPtIfALoB80FKpNT9ymOipsiLKMyyyAfkrDiRToIG+PSEy37SCAYFxFFNRF
E7k532OlR04wWp9CLrLfGQ5F846s66Wl0dFZEh6+zKFsTnfNMA95kJ6H2D+TVGfntUprKW3VYhV0
LHhj7JZD6/Sk1xkhhgiS9KcIFC9dwAyIis4e80DfaoWu760CTV8qwwoiRxL+ZIzpDNmA/sw5EeZM
DlNpGX95aMnRFRjYSKkikH+C9iVClw4XI9oU4q5kKNOl4SrT2n2e8dWw01ZDmhTG9LB18COclW5I
W0Lcr/LsLxqip4TOUh+HjeQzWGdr6xn19j1ql7yHXIPYiR1TLn4HsPSADTSKkm2OvghkSmJMpMFf
1WnzZ7zfYvqQYm2Hbf2jMNjjuHkJuDszANtEOt7T8nPKjr0ObE2lE7N3jrgUGTPlvAEGCyjCvGna
iiKTds4Ak7XQ+wWxVatOefcDOU0FQ7nMAPoG3Oxp5BqVUCI5XY04Bk4dQJYv3nxvuKomXokeZU2K
A2NICVbAQsu0iSq9XvTeQ5s9TEVySQo60roo7lmPQ4MhnVqpcknoWMt48IxauCMKM7+nXH3doTVS
hFXfGcsOo07RaB2vUVydGq9KMXcNli1Hqp+9W+lrnrTE0lc/kQJ89SU4K2a899LqFdBeFQXWd7Fw
zDygednpoumi6N1nifuCAkvDtI64ce+tqt36dfQVtuWaKgHF9NIY4AHBwVK7bmfUEBCxNxQp2UxZ
hLwyLFLqRNW6DZSOunXMy3syPpT8VJd3qkNYbPzo6NraK4I3CCwzsY0GrkbkyjQDjs2v/IYgBbpZ
yWQ/3aLJ9QglxR3c2LX3atNsxu/qI0QwgkptwY+iW0b0OvICwWr15+80d3SqjbfKNsJJfFeoD2T+
zsL69S7CKTyqW+JiF+qyPSKXdJR1f6gP0hrR0CG4DWvzyzybG/1sKovqITjDDmRmCfCx9Hfwu723
J9zwkv+qj+q9vtKpjd9QXHeSTTGENNDY1cvETS8LRkoLMhGg6iLh3GtP2LXa0x3fXfA9IbsoYTy2
S+jCAMbZR3DOj8VHesVNClttqjdVfonCzXsbBaMDVMmuVX2UR6yb7dphsr/U0n1Gkh8CI8IK7Duk
Lf4D1im+ovA70xwpvI5OyT//0x/yYQ3g/3/fDWpmXBLeSnkRxUPinQY3Befvl4IrAz6BH7dLlNHE
lBX//xWlmYG5yJN1Xt3TFGQSTk506/MH71IWU0j3xmJErsoskbRt/eKF7b6e4BmV0SmE6dEL8QnX
cDoufPlWQag+9LTd9ZJx9Rho+PE2985V9jU13C86jxwyB00SlsSgszUCZGNhh+MplWA4XxtrWwhU
HxeZqkcCkgzbt6uBfPc1a6P293itvrUyhaEaw5IuDk3xEWm/GtPBon76zY8hNIssFTbYvkMnPc3t
ZZcgs8vZ4Zky+t+xdAHFC9AsYXrVnOV6l8XQiGIIZOFyzKxFLv6aFk4hUjJcrSR5xgKO5GK5xfd+
FgCJbDS4pIZqk64qT2PcwIrUOkh1Um/A/OXUcAUt/LEmkhOjGOr10EfQuMjyxCNIkOWVALbJMFJf
lXpEg9PjmOXhobzsNMw0lSooKOlmKjfxn6VVI8vGhmEcG1SrV64andWm0feDfKwRlyQ9urycM3bw
3nHWtwvdqWrig6g+G+xLAYXbslwbTA6QrYEBQs7sh4NK/Y9z+7IRz4Z4VBoikx1albo8pzMplH1U
x8LSGFzSpuCVLNAw6okTzpmaNz2vFiZ8dQ8zQcvlBNjaEUbPAmhilonbKJg2IryOzr/KHRIuVbSJ
A7t7zdUcCWyC0TTAIvArhaQB5saeZg8+/UvzLWk/0iRuCxHVYp8chATzsVi7GgkiFE7PA6QevQAr
S7s/aIQ5AseeaT9dOF0nXM/Zk7Q5h0y3p+4xYJ4Yw2qOYeUKTXpXdJM48spRYdGkFQAOfl1W+Gle
DGMzTecSYyPzBxLuOh3XKTYCUlhQqvAygCAgdaFjssP5Vog6PiA0w4x8SbCUmUmA+oq4rnns/GTN
ofbu7JAZjCTCN24OtYYtpyWYjrcix2sB6xRttqivW9XbqzKpcjDQYxhEGiK90SOlV/wexfYhlDzV
uoq/fRYKtw0GmLTEoO0XF2wIkg1eM+pHodKiqphCK+PaLNhk8f6CPBFDNIhVEOCZ9hKlsNgip+yq
Q4ZoN8ZAG0oyqHo4olxcSA84qzFPgAEL+lGMihmRhZvBuhrWFYvmToA9Sgy80z0Vxanf8ZXV6Onn
UXqq/dUXHdzNhmZlIi+rlGtaud43W8UgrIEDi+IqJ9CKER9TGmyArig5mQmB103dkthphR+hKzy6
Dsksgn27rI9deI6hnNIhKL9t+ynnR784cm8QKpG4YSmAJ5pdNI9O2+jDRQa/IouEo4bHhB0BR3MM
YW1wzMxGZa32jDFWUfnlC2R2myimLHnhFtK58b5z/yDy9wBi6xdUsqZ8+eqBYaTpPSAFcpijmf3w
UxziPwUMZUlkoVa5TcpASS6tQ3mbxjeYMvMMTHmVaNmJu8CXVd6i/c/SF4R9Pye2lZQ2BwZzI1/r
CZN6eNKW01ZURgs5A04Nv3QoqYb3IQhfsEuhgkTBrh5gVv4bfXmnqZNNZAsqEg7AC1hjDh6CPrH6
0PbarvtRSu8UV4D1bn8tvrzhm5s1VE/Gh3aBa1BUXpJ6HUprSYO9/5vVt6hyKtGVJwf9SjwdIi88
F0K96HSMRXmrSY5EB8Kgd9WAQAbCAfGnZE3kBJz88aoTIcHILXjiiQsKNfPftg0FkgTCluPnVVKz
g8nu8dzH7+0Gq0trFtHT5aorDguozSTzMKjG9sqnZpYvsmFXjROnNGBuVOAkUO+lR3up81UbMMRo
F2Llxp5TFivQZLwUOd+J1MX8G5vGsyuAWyDmQbKCvqrZGDKdFX0yXl3eLkT/zs4KTwvWB0F7BOHl
jUujkPKbFldmuGPeSlHpgBcDShm2P4aeOCiAmoyD42Oe57HPveuczZRQ7qeO01QhMbAhBHndo0UU
/zKCausfUvASDyyP0sRLpctgk9GICQKuMf2XrvnnLJUemr6WMgXRfwlkVeM5liyb6DWNz8oMnDas
1rIMPbh0fNRopkFAyWHUR1tVtOXgWTukoitd8lyzvKcKBNYPTDpA2afIdWdNyFdu2hDxZ35YdjSk
m25wKUxIPdB0K4U7oH9WSFD18q+UCCX4q0NlpehbYpbsBFu7iF7BF1/0oZgXcybo56xOXHfST4g5
uuyjgz48fpiIBpiWGifwb/BT6VeHitEwiPH9iRbPTL4UwmwZQDGWahqoAW8JNtEQ2Gb7M8IxaSTc
5sp7jyhFGRnSEdgsphZW9Q2selzFZ8hRFBYhIsggBnyXCb6vHAsGRm084b+laMNSN4PbHnUrhaKw
Q8hDDQyTK/HWUD6N4lWHnNzZuhmPpXkEuSAv0C7U95x0rTY5BCVsKxoNRGdHUu+SWB88aqpVqVU2
kYo2tT2+wdqCbkKpt8ZXmq7KaK3nMoVdwdyZuidn6oyWMpkhmbbufvAVmDZlHa/CfngnHhc7rlFq
lgKWmv8Kjbrva8C1F+YW/ZyIkSXThV/cva+k6YEbpPUng4gT4fb+MR7YS4hdgYqLzR/R8zj2xvE5
ULrzxGRYEs9mcFDiz5TuquWAVoaBDJE/AxoMGEbBe259UkZb/Y6ub0B18NXS3YrjRgPL7uUTAWDg
TT4JwdsOdnD65Y8OJBaz2iO2NfotfR7jHpGvLClQnj7A/YBbNJMh6VEeTpyQqrgKpW0IKipJb4sl
aEaEnbOx7/rRpqzkMQBrDdlJ6G+q9kwDBgeq01U2jDPGO/m0SSQ3DfDkOBrKX6K+iwI3ruJUzMaZ
dMuKSsamdreoPCR1tkr3YZ6h+FC+kvrZ8LtI+6PrkuNNiDbLGvGYWPe+axQbk7SKKl0SuFh2SCVW
XQ01kfD0M/Ao57KJXM9fKv517vcVrrl/DcGnELwgd4DiyMlBU+3iHxRQ9rckX5rymk49xz0222QR
jek+0s/QagLrFIaPkCMO/Y1WJX9l5xsrNr1SIATsGJUH0XPGlKr7A5syi7qKCZbA+/pM1Duuv/CK
RuVSTUfYByAqB29w8CFGbs2EiWHDPL6QHArjQdhE9UmTH1p+kJmAd7dQv6R4stIPqL+CTO90hgCq
GRvxBQYH+gbcUgwriQfgOXw/jDkgd8Fw0wjf7S4843tEgjw1tXoooxsZLktsMDrGXlH5UjjmGw4h
XOJb/Hu+pYJV8Bdr22p4+sPJQM+N0qwz0Ygf+nhLNIrJsB5ZNLVH49+NasO23qVLsJqJVpCSbqGS
4cSmbieag0cJK8BGToa9QiTCbliJsJspf6StOF6H7DokP3rx8MPKSVuMJNaoYCp9rXJajOce0iG+
uNw68iV8XHtWWr81LdhLfLfdLTFXSn9Lu08IvXiyXMrO9bRVWzpRh5vbyvfssSkOuMbGmAsD+d+0
hgN5o+fHNPsX6T8ZtspAivI6Kw6WcbIU8IJVPNEVOAV4BXEn1o6uuyxXXbCuUebrzSEpggrFB8SV
Aj2lZdY/eDG78R1IGcNeRV7iGdg9pSdksBYy/hvnxMB3GGIZmKYoS0bnRHx73z54/DdNCRYDPezK
B1lks9tzFv+A46vZpo6fMEe6+IgTYBi4Vn4BEvADGuRLrWEbjMWZJbDmSb45Elzd2DXlR17+RN7B
614DJakubpm8K+q5IkmiXVFi203uQmZt0lPrPWAfF+Z3V2548VtlI2MvKrlmfRa1l9JfLMT+Lx/S
qkCRtU/yT8ghaH0YtJygWiOxRp0/yQZmBNYdLTfzE+adtirXkx3QMlVaUYE7hYecuQhB6LiuPA19
WmYt70ulcsQxnhusRc/B0Bvduu/0VV4glwup8KwOnCN0zKJcl6wJxtUD0+c0X0u8r21xxrMNhzlm
NFW/rpEGoWkcBNg5y7FmNpbITH5C2f+WidxxMk1viEWrnxl+hZT1HuxMATxzNC1p51vNpY3SfEcC
Mp4WBDYhqZOB9fEx6LV2mL0hfGjA/a1R8XNtfBaP+SUPE1vdFXntUh5JAh1JZyCHsMf2tCRXifAI
XN2WFa3LZKJyBBErQlQYY7SuGcJFCD8Bda1W3GoBDPwACXOdBsgspWVXScy48J40xiUPH2X6muDS
L80CsM4mHK1awo5RynCRSjfTQUvcf2gfiOTgBC9NmyhnxzCGtdqip2VGXOy94V8hGW6pw9SoW45S
zEjiXto0Gg9kL6K33I80JXi4yhB+w7SxiXRdZPVTAgJHnOeHSCrAXlMOA1A5asppwey/Ua6iePGn
tQD1wEhwyG/g4HhERkCbJtgq0X4Ujh0MK+jfco5qiFw4GYVs0z35W+Emxw22lCrArofCuE0BRcX5
28KekW2TJW80pzgGf7YwFvgRB91W699swl9kOuOxDbdUpKJuv4LgL07RIDTHHHJel7eLnHe+N3eZ
KkARbE59hHoqdg1BgT62asBHTBM/R2QdbepIMAC1jJhytyTAJZqePvUDM5ChPYTqS2//Qm1r1ZGT
hnSR7aQCh/OQjX9Y+msxNFPYDJg/wJE8jNrL4mzViMEkkJEmBHuIWEfEl/BskmVXRFfT8vZ6Jxu7
zAoUauRJg0v17Auz56Vfiaz8T2+ymHGHZwPjZOHAZExrWLefg/8jsHDMA3WoH2zglB90PFMJYuZ8
MXo0c8ZVJ9Y7zWECti8/OEwtXEITOAcWu2fdFJiaeQZQsUBxOLQr1Lk4gmYapK6dPK4pBJgWjtFG
81dS++wA3imiqWW8YhF2M+yjQwWfM1EOQ3Klr0JzwcTPHyYiYA7z2muyL70D9Zb+EXVlZ+G91i+4
YivRsKQTk2u0g9K/fvpiJg6D6yBw31OgduVWp1R7HBip+GkI/0QVbJTsZrqRCgvvjxHS30z9L3j/
BRHxZNJvQEd3cSOtyHpZDyYZWgHWwo2DtliXVrQrfXgQQCY5eSxABB5TUJ4SUmWSGSI4sSdOhKT3
UUPwTeXOi9EUOPZNeqZTYH7FTJV5+MGfKDHAJkoCsywDEw4BkjefNtOWwhaeb20bveg0Zf9hYFri
UssO5hp1bFbUaChOCCpN4cyDR+BMWtKiEbZecQYr0NNH0dwsyV9rwZfXvFp10fL8YHyhGMSjcNJo
QDDy169TcDVLV4FLRqEvWFufsgvTokbWaaZtU/zSmPQpf2nxW3A3jfwwjUfuQKu7KbsjnFOz3FfC
h9RcUE6n2U3Eli6j81fXuf/P0k5m/m1i3oQ3F7hsnpLDk5wxD8HKv1XABNV9j8k7APiCJ0FzQcpz
gBuGvJ6/jxqkMARwzovHMD5F6ZvZRNUyt4TumOJiof/20C+U/ENjsikNzRIvrOMUnNV6Nl9hQSXv
PLsPsVsxDfI9AlUCcL34QdQBo/WV9EEcbbZHp+Pji2UdmK3pzecMEXXBJ39UBTY8EwQbw7c2PrDa
oVqdUpFKB9OZ5gBNGponJi3ntv3RGEFLTwSrsueQI7rMv2UcBBbKL8VaQAFT8TPHz9pHRPKfscMo
IFNd01CB47bH9kKSN0dtedfxS8ZzBsVLo9D8ML/mFZrc8lJe2rt/J72k3vrH6INiR/prYROi1EoI
bdhEsHKIvnin63SLrpx3CR6grs1wmveiAbXjbQHcC1l/C0RMtnSxtwPwbPldkUmmLFVp1b/ruc/Z
GDMHDreDTalsEZJDpkebAZsadfTSp8BdFx+g6ujquUPeRRzRW9Ou4wzGMB0vHfCdBQDlCXbe3q7s
fF3ZxSbZF/a4pP8FU4rXPNiWLle996t4nZzbQwc3cpney2/0/w//TVwZvlMEs6Laia+Tqx6qap3j
sadgf7KycH00XAGE9ZDeAFs7ySUYFitYjLBjp6W3RClGEQFsFwor3lJuvpWshWInq3t0I4W17K4Y
BL9icrxs3lXDX+UmWMOdZNSMrIH+Iv+ggGFIp7sERrnDiZNWKQ7Tcy6fDUws8CPBZRYjB5fHJLK7
SOlppt4x2wFBy13/N6S5xhKNiapjvZfor1IEtN2s9BvgD/ZAYStxdlvcoPkR+idG8tzmryDcpe09
CDGR3WrdR4/cV/FxQYl+kqz31yQD2lohVYsDgBO3Uv6HwSRHXLxz67t0o1Vj/hwadggC7EU33mBV
/ITCQlM6fYe/9S3Dj9Ego/0MZbvIPrX0xNTSUh2L5enZamezBUgoCQynALMzdFg9S4AKwHmqu4Bw
02ZVVRu0cWSgQK8onhO7e+ASbYUsFVSWz51+y3hd0U+Lb2NxwsxqhXXgOfoYGUnYk7AC/OnfMC1A
5rxttx+dkO8cuXyQXeNs0wwr4Y/pOh1Kg8Y+3PjwBiiTxhlxg1nzhbvvMj0y8ftDSV3fWbnW3nQA
hUiAKaMNLZIy3HQfgsrGGl1E/KhCYU7pROqxf6nYGjF5X2AE7SqQyDRWusP1h/kZsbBQ2vQRyUf1
rGFTz8Xmioqv8DchlFwJ48cNpVJcYPLk0OjVGEBLu6g/RNJuxFRG3lLrzuZ97aHpDjDgq/bL015q
vrX8daMcaUnGa/woXvIPDb7/SJ7Kqb+oVyaMYKiodkkTThe2dWYI2pg3fKKWZWMU7BDoFCrBgKTv
yC/uR+fmDhPLDtcRBQHdQdkQkjmQtRbSYC+Tfz6NCYBrvzAoGo4+DDZE68t8Z88skx/tb7yA08rM
F6Bprupd/lP/CF/eDlSlWXyWAuZBhGmwJQbCyJBCypxAbw+VATGtJL0Du2IKufHMWTCOcAqZq/WL
Sdn5f92RN9R5Y7eEebqtgkFZOldkZDqiAc6e/34hlBnmBwFk5YnGfZrw2gn18BMinYK5g/5tMs/Y
e036m3OOaeEgbgY9gPAB/A2vF8s9laUfRQzPBKDgPilvBi9q7Bf5vh+1Yz7jIKSq8JRFNV6Zyj2t
qrNMHYoxY/sWICjBCstYwjzpdE6/SxRIO3LQXix99vkYmngl9FTmWIZfy49SVSTXVxhQS9ixxKVP
H6BgcuIzfrHCWj2WkvAHJ31DosxWANcLpHub3fPGgyhGfBHKgKzGxGdq8KzI4C69bJmRS/1TqeG3
BjHHRC6vvLvSXJoHCYrvVK/9cnKq9JVX50K7N/gwmcfUumUcK1J/B9eqjF+iXQjyUaZjnf2L2xjl
w17xQAspTFUXMqkEuOHhgWziLHMf83PnnczqnhjrapxfiUbk3eoBdWqQ27Ua3MAuRjxKCo0GbN8a
qCIAGlMLw/KNQabJgP1Bc2UqocWfY3Md8eJwEySifHnhoTMd9ubBDTV83PwWQGqtmS7lBKQtuREn
TYG213DKk3l8xGby0OhDqMYmH1cU5h0ZPI0BBo5e3itQqmJXd8yuDfRkh1bZskWihRLm3sd8WDMj
lu5LazIno8yvi3M3nDEOBgKHlWQS0dAR3LJDDs8IaU/8NEqIOScFewnUQfpnMe3JaTV1TgOY5QPe
nmjH1RDJEnCT9TG1OvUY4AI5JpC7l60mLcp4TouDDRzc4vEzjP91QGp8jPAdt162lvAZSbge4Vv1
JUmzwl/XLniz9Jjh5F/A5Lgo9ASBDK/cPELw0XWM2XaAXLX5UIx9SGLOVSdGLblo0dmanrrk+IPQ
LfsMY51PEM97R/XSWrfZdSglnHBFJsmborliOpOvsjZzBgxy3GZ4tAHFhPQlBJ/8U0rPK/CJCouk
s2wBbQy2YFu5bJHjK2VLbaxP8C0leeE+OjB/6Zei6Y7te1R3fDakZDN4wFFiWYNHQTgT/UOE5pZP
xpkBkAQoMIteeKuU6UYIj5qwoZ8aS9Kv3TLZVpgBoz0ancI7+f0npoWe95AUDKCzBXQPZAr3dAx3
bYcFLTS41nya8DJDspo1/8fDI0rrdyYwGlGYvrJu2gVGTceoOcnd3SffWZNuAnt+J+OfktD82QbQ
HdhnBIV5Jn72It1C/MKBv6G3qS6+/CGPB2oFldFi96mjoBfMTSdsoSMWMwcZPwuslrCLkiBRaksp
fnGlSB3V6NbVJyPdx8IezmYmQUnZxdMH6liyoVQBLB9O5xY2IGJA8tg2dXDIlQv+jF19IZdX7DcA
wu2xk9gatA1ZUFBSqu4cC/dhQ75vEyB1dXouZXRtoJuUTY2rRSCZQebyHI3+uM7eSf8QrYenXTio
OM6QlO7Kat9ijCLg14sLEdgV5igksgTRtQZiDZ3sF7eoulh25gpw2jEHlPU8n5vVAh+iwmYzoZFc
4tEC4TGCokZyomyjmsfBCR5DjYnohDzg6KWHcNpzh5YYElCyWOpPjWwz24w5drXHQt4MJbjwIjrM
AOpWllb4K4UZpv1OWmyh0XiQ9ScNT4/VzAWWm5bI7RN/Z87pUP7oqIZua4Z/PZquYR12X63/lwk7
Yio6/TTpL5xOcMPF5gbKNsixG0LNwno5/qpxQtjOYDX2LPGe0U+Kqc1w4xVDBIg9gI8i37o1RJ3R
IzGloM3xv1nsgXiGA2sZa7PHdhNCoiNO4H1uOX2oHekzO9xqhOILvIbXgqoD9E4WHDKQDahkCwtQ
8btNzoK6sZJLXO4RWDNMcyXxCHSLOlxdCT7uL0SKv6fqUksHQ3MyPD+LHRwlXdras7wIqQDpovgc
Uqzp0ymoDubKFw/QUurOtogGodJpk92AGTKaPNWN9L2ANyQhZZKtj/MV+fkZnxZZ/uISJvnM+1YJ
33myMRrYNe0y+h9H57XkuJEF0S9CBLx5pQG9Z5PNfkGwzaDgvf16HShijXY1knpIoOqazJNAsHBR
cUgkUHK6+qyTIY2Rd4vHjrMELUTRfjC/rQbKBhrxk2jWms3kfF+j2qAVKjII+htm7VXwcmRiTLaQ
EdQUD92WcVQc7vEfzEdCRRymtTcO+iC6NRQVDB0S7xMOTKoyjwCQN7dNNIW4YvCW0Q2vuXJ5Fr1w
i5KNd86TTzj5AoCOQATgSJgzIuEp5BaCqWNIKo3+26Eeya21Mx7laF1/aljWWe/q/6B8NcOS5Oy5
ni6NwR2wd2fmzmPOoKGqhuHD4YqSPZ6mEiMdWoODIZAPdnqcmj6i01GEG8sRFKD/GVk7P5jDs+uh
KXkrW9nowQTacb67Ny0OrWKBquEFTysh6NheQkuTMaVgx0Vd7EdrpEsGgjaZc5p/EuLb2KWc1H6p
64Aet5lLpYSowSnWClpB4VzN6myYSy9eUYrGDnW4i/yMe7gPKMJXiCSEuURcQ2hRZ85kAbeKBceh
ofiTF4p88mI6MzRWUF7MhD5n7ttf/V+IisUgBsx/20gj0JiwBzSwHqFp3C+4dlAzeBapXyhh5vji
5tX4O9qYItR850VJdshjH+GAxc4vG956/e2yR2P4TCqBs02yM6hPMjhhJNQIexTzw5cvgecthNSv
t0IQ+Ap8ZMeFVOU/JjvFgLbJqBECcffy4zP9HnKJMpcdA6MJUWoBZL0WtIKhwJCay9W7Qm3dLQ2I
1vyrZkzESnZJURvYV6/1UBIZ+d0CTEz/JB/qW8y95a2q+GmTfDk+A4yGwcraO7Qz5niVIVgpEiua
npGj4uDirlBDhQIH/74y7xFthN7OKRP8oWQAgCJhp9W3zDzayA9zvvueOWgTahsDCwRe6JzBZkBJ
PQYbwp5nneMwfvnn1r+ZdsgVFPu/Y/cr6qOmvkP75YcxmOmvnjV0rqESjtnr/CgyxuQvX0mWMuth
WTlZqIyQCYaqhyuigW9M20sziSiXn6GzyKNKnXWSoRym7+gjqMIpOAB6gbShuRMAS4a3pF4dGGXi
pfC0x+kXtrtZGDpQZhkLqXAkin7uTcA0GseS3YXE9GhC3JcIhgSI/wg+pq74C1nXF5TEcyTJM2oM
CMptalULOX90FIBN+x4J6evy6CEjFSzHSafDIIWBK1uuAuUrG6G6EFyK+5QoNskiGQxBV1E8iEjR
AnleOoxp7mb/rror/P50mDBEi6rCFAeDlKWpMd486ZzLx7L+rLiiGYlhBEjnSJY5V/g8kKjghCOH
GSsj0zL5TEHGfyrO2mSIWBgXCli7eFvlcxxgiQ9/NhK7rNd3PZX3kzs36Q0omSu+Y875Cvp8pXwq
9a0c/iXJj8pJOKlkVIdUaEY6r1Yft5q2rgQXrtDmMZEvBrvwCnOIbaIZx5MxQ/6saCT+PEZeCtXP
tx1KD6n+6+l4PVhtPDpteGqgsya4GHImLKr318XOQWmgs3EP/9aIsHL6adMhNu+U1dSk5lP2b2kO
FwoDZTECnIOYpVVX3X8I/HLgDPz8gPTzB1Fl7wJo8byfSDvK9p9Eey8IPQHrWeonMmW05FPGYRwE
TJ7tl5d9Kf0PecEYBL54RWe6/69XoSMYz7iq5w6bMig/g3eFMy8DMqmxT4/FbRA/0zaK54UIh1mu
O3MpdLbo5Z1rgeak4ePsfwFIF1eT5ZKOSTTlkR/QkIfqT6ffOhRhbXXXIKIp7MtzZBXCWmGLkiuq
5O7YQ42tzVMSr2PpoKlnk+zM+KcVYpFAAYiRW3q2mEEoyd3aOBAKQ3AncxfbXnuRNAsRwVM2yRrt
6ODTy2H6xcKPkww1AAY1uDt8CxYgmhKPtb4pIzJvQbvAnA33I8Xx2L79amMZrkrHQ+keeH+1ls0T
j1BFm0epwHuvINQJVlK5V2F+aR3wQ/Moo6hW/Xath5FbSOCYa4kQxWLe1dqKW48lcwoaN0Wl4ImL
G6E2hzYZ7pN0Nzi3kKyC7DONIZD7sK3247DJmoMFn5oJyYDzJqIh4wuZoMpj/xg6Rnwxj8Z5eiYC
mmxR94sSDDT0jKFIF636oXB68JxL8vdYEVJnIGVBNu/0D1DrHgWxthyyb6UMF7X6IJwgrjc2fbv5
TAc0xeNnUBksbQ5WBNwF2N6QJzwef4N2a8EPAZyp03ULEiHwaOyZOIfcgDGPg3xKsbpEdGZdqZ2s
6F9lfhTqTbdKhN7JwYRdpTsTwGlAMBaxmwNMiGYQrprrReTlkfSYRRvZHEBhszavFwYvSZV8NxLC
wtR3MfO0+k/IxLeh8lUMXmIsZdKwVsx/JUeZ5UCiQ1BOsPUydTB9hf9G79vjEBPR2wRg4UW/wnqT
2bGRB5t5IGw2+ddMfpgBS9MCC8e7mixBCG+nTEBET0MzBY/vigGJJasupJNc0gGaP3+RMsfj/43X
ofkzTFq91rnm4twQAT1ctfSF9jRgrDO+LG8bQk6IiIa+VD1qllecuBk5LONXiK8NbQhBI6V30NiB
AS5szo1YF/qdloDjp+1unen2KA60S5VgefsFaZxypIn+XFrXIN2q3m0sD5p89ME4A55SuhvykgSV
jnT54r8wrBjNNrGYcm36X8/my4fDSU24U2ESWv4uJ9BzSJ8Sky1vAdzpZNTLsgaoSzulYXFj3efV
e4+ZsQf4B3/CHrQ6zQ2D53QKRDauBlP7yiJB5qNvGYat4bSCiZJZJZt0ijCPmWTvMnMtW0gbHhmW
tYJi8uEm0tVWbzGq5MJACp35NI5rpj8jhGvlCkhUI5IHM4azkFl3I8fTvJUMLapdlYyYyblT7XMx
RbbDQFhaPbRQ19EmQUohr7z6Dy3jDEQFHxCVsdIwh1hK4lEZK1+nIT6ARi/ijU9JMMB71ou/JliT
+GEbxyBzB3Ndyh9kxI4xVe0RGlmEHNw0FoACTLjryhK/e4N0Dj+psjXsw8JxfrNBRrgzS3QKTvY4
JqcfT+XIb0j5TjpYdQ7eolPAfMxY9QlyiIuvLIwRKdqu44MuhasT3sCX29AZWpeiewVU2F5lbz2j
2cjKRcUTUsjqIgQbK7XMeJk5N6jBbGU9FH8eTVC3KQHtc5HayXPa1KnNPuZnyNkjyvKX0UGqqtlt
KfyC8JwV9K71URW/5sBTYnzZ6XeafCoafiAfx2W0wn5ScPgPkj8TJycpzlJakQhKEnRpzDJEz3bw
PfrDfIaiK+4fOXkLLRTIILbmlo+40h7mmqdAJuRGqGHLGgDPGyR1/V9tHXpHQ8wPZ2DE8HHo8ADW
JuRMGHle/Mp4tHyEIeotJJ+3nLI5N4LFmGGXtO4/+fjXAQBvDdTz49uxeHMnOwRD9SSfJMks/G2+
CDQ1JITxsGjjzXYQ79pn7poUw0VwYXKWe5eOc6uoHmFvQLChJEVHkgFwNGuIttuGuKCfCnufw9bZ
HlM6NsDvDDuxDKakexrlvUrPWE3mjUhWQ7Ax5ZUiPqxGYCRlW4vLR5iQLLneRjLs+5mp3Qc2VSH+
hVz/VdgZN4iD8+qAJErRcZk1/HNAe/jyHsViRlUmndhG9Bg7scojpepJdAzmETpFg27PkOaKBB6D
mWCBuIec3om7iUjLRgiBw5YfETe74Jx3aGsFuL4+YzZJns+Qz4GlrWTUgnjv0X5eEbhNa1o079T8
3gZo3GpQK9bDf2VzgzvbCOYXBU82AzHAcgTUkXS5heYYlRC4JzgZeUQR0blULzaLjykRp5HoOonu
KNiCRd9JjSQQQ8y1ib4N79WMl6Z/VdVXEWwTdaf2l0y6RjkWSFY3XG4hbELZo1ala63egra0NQF6
IJVMCJSQQQCV1gjmfWPl2IKNYB6kOn0t6LjkN/qwGNWhxUeSrK9q9lxtvupxs1H05XvGe5rzYsUa
+b8W7Cns087DoY3391Zy72VXz93Iwi05mSL9Ki8XHnMTqaR3jxV7FWJfTSAoIYci9Xk3IjtZGymr
h2ohHAC7rl1vYfLMSFa12J0ufXtfkLrL8DeHMdRVJCc3qwJxmMz8ghqcahErpE4pllCH9VysFdYp
UybJB6NxuvG9tRZ2IBDcyAbvOOvyvQkWngJTu/n+1IY+FXgg4UnRNxngfG38ydH+DiWzCGTsaEwX
Cx2xRU4DooYeatLfSgYuGO4tuJCdrRHEQYpDjDwX4J1PvC8rDYvV5qCS2G59GXwDXke/788jfCUZ
VmuzSq9F8SnnAECrYiuL6arENOpRHFXo5KQdUY6zrKToT69Oi+jo3FfPKviVmqnK5Dc84M1njdB/
O45FOb9oSlhTn3r2gceMfoXLmwVKISxURf68fqbtbxBTOiL1sJ1rScIPpgZWmghruotJuJDhqGwc
cW/ZW6Vdhc26dtYRtwJFnvw9y8ZtWh2kYVeNLw3DDjJbcmemw6FEw84fjsQAETgsQZ/ldaLxCdjU
XltAllQzDSyQkC4npvtQGD8b8ZeZbPPylRCeQ5iW4myY8reEn8absTvm+dpWptyr12DQmG6VDrHe
3vY3VcBQmqum/JqO1zY52CEBtQi/w5+E1YnT/zS+vmg5IPXoONQnjTiDeicUnd3ndDJofnAHnDCL
GOBGSBSqymC27y0bW1swIuJYrrSfJP9o82c+xixWUTIAVm6BNhOMh9S3YbaSzlinZ+fQzh/DOWOt
qnVf2fAZ+OZCniJVS3kAMF9/j06Cug/3jG+tvRadNR+9Djs4urC8j9wacLoe9Cdd4vwav5riNY+x
uxkMAdV4buAaNuxbJMFLtgkHgHXNO6hKIHx7lhMEczGjHNEV+fuYqtXBz1zQPnbEmbEE8wjIzVDU
/hMFHuLwpwVLlQ13ITWzDvhyp7Pq21nm24r3OBoH1OwD1Nwa9abXI8tkapX9Csh0PgZDuqD8CaOE
ETkKMEZBffNXYEEe6KXq4GSHj1mVbJ22oAmeEiR+teGWIpNSoo8SlHSgmxutCrYIiRkQ5WwiveRm
dJTAlOBx92iKhtS1glHVR5K/ZY2RCNe7jS+CWovv9P8nnzDW1kSUEKCKspuPMLg2+mtMcXg7X1KM
NHaqTM9yf+CYVYpDygvG+k8KUdNi7g3lM3Nrwiko0uThDY5Sqnd2/FufSvL2MK4zOW6LQw7+ELoY
BfCXEvIeWB+phGB7NZmJaZzhP/ORai/bC+dy9rAZMfqXqQKUxQ0A06I36J+RsfA6mJSGxbnK/3oU
Pbq5U+WXErAh/urinzHN4BruU/uKEIU5hJ/hNd72nhtWB7qjio7W/DBQfY/JFD3+1MZvkmHS7Aup
1E5rtoHD/qjdNsoJ6vVE04rki9D/fBwckpZNerJZ9mjjlopUINc/CG+cGZhKpOgrwWdgfuOiUiwe
oQVe10Xbuz1CIsKw5UPXvS3UONPAatNxGGu3zICDy+uWUrbuSVqbs4WZmBEpE0gvZ/B+ZGs/tmS8
zcGwD5Yxc9NxJ6c3RKcpHjwi8gziT1c+9IDxjF+YUk7MpHLDWZrFt5b7uhwmesPdbzCuHCaTW3fX
2D0A8ZaWcndFJtEF/1Cpi3w5E/6egYNXPWJcWw0QYhSZhWJi/GR2A7LX3rqZDcZbfJIdmSvI8rs3
HAqiaTiQWomxgX934lOq70MCI71j17wDaITJ8MVnPTeZaDakPlbpgxh4V9VxW5ODZddsOSsOW/50
AdW5YmXTUD1kCC801kiD9xw5TWrMpxTSY7oc8FsnjFXS4ZmbcAuRF5HDU8dfpfNR2Z+WVBxl/JQj
m+hJT6kw9yTS0icF0CcEcE2kQZRf4H9ojUsTALBMCIbUDGobaV9RT+DxgDUTLzIwH+m+Snw34NjI
oF9o+aUlPodBZdK+FcTvfO7Idlk4ecql1R42aejO1khdfBO4nk28BpH/ibOAPBtV3iFqwt3kTm2C
A2au3LtUMVWzB13T3sxgqba7jicGNZGVnOVu2/1kGEf9hPHUMfZ4X7alsfH0G197pmxEsdCT71Fa
pPVlGJeuWu0lzKQCA7CKlcLqb4K/m15ADw7BcNfb/0UPCAs77mruP3TqxJ4rBF1jadOVOxN13hRj
WVnHTL8wC0imazdfc1elxr9OBsBifwblmV3U9PUM1k4B9qzVdyuj8k0Ya6UkJSXfcvvFw7iTvSP1
mm/uOo8RyVYu+KT2pn74X/8Ha0R3m/iW8xrJEgQyCYZes8JlZJ2sTl2BiL2FGMWtDoil+s8EM+lN
+JiKIp8YVh0UvG95hAvIc8IKnO4zF1dJfzjqtfN5kkJ1LjcLOIJEIEiHBn0m9nk3yaKlpjs4471l
op4cjybjO84BqNvK2bZVNy+BP7YeOvB03nXaMh9vpf0LVWY7gikI7jkGF4QRsf1BQhDssavQzyOy
DFN9OzG10la+NN7ZVoEeAJQanavq8ZVsYYuYzJSIs2Nf3oChFOfJwFmLH1U8nZy5lqh2qrQPi3vs
RasSCqdERGkBN2CJP8ZhdWyxjBRjjSXlLdGQ8/fRlc9YW+rdSbNpruJHi5KIXsGUgVkON05RE1pn
UKysaY7aorj7p5pobL7r4tmpn3lKdOTJQd+u+rcC8VfqGt3ZrAn7UJZ2AEEx9l118BcOeG+d2DbZ
vLmNr2zUJuOZ4DJpfsoCRSQHbDJeSPFAXbyKx3C2mS4YMECLkEBJnAoW5ZiCQWWsL3GXLBTmPDK+
6mzblITXXCz2cbga8b9OjfBxQfilAp3P+4VMKUtLAchnlongEBI1UbtODWChIQRg7auYpyVjbjTN
0YrsWa8cLaBAI1ovUZZLxkmr2BGrJua44arH5vuXW9ZMqQE0JpWb5PTF5qYL/mx26R3kvaR6yIxq
8vJe83Xn9y566mm0MK1dKNtLxbNmwJyJs2T8qf8mZjLXwF/5KW0parCp058VCGNKSP0B3Z3WkIWI
ng0sWMmF3FVEJ5ELWqEV64zhLrfhBk0nwVSSdzIbHqas/0i0l0YFlWfhfZIK9q2xnjQTyBc035jn
zhvh4yRxn5QJeS/2aNqi8mH682I7DntWkLHPU8SsqkpxHm5znBCCCfzb1zYRUgOB6XZoyI7MLhjX
FQTHF3x8cv8yQ8L6ILZKSyCUIAl52A8oB+nhOiJj+OKWHfNqKbzKaDntgzpuMdZFJq4vSufgoppz
jeoZxVy8TGWiEL7KfM3PbvnfpKGNo1uV81b5qdSDhPQ7AEGA7zld2riava1SrPMBgClLGywWRfNh
ywBwKbdgfe8xtpOJFwhSr3goXOrxzJj72lNJ1kZ/6pXV4Gzm6JwKNsEcyUJZsVNjzyHp2myTM7Ix
nFedk3i7EO229GHlYPZ595+5dwhCyEbM/WWEunhnaIJbZDEZPz/5NQ5AG96i5l/hPdTubjbgQ+xq
ZSS/irGtc2A4a0PfNaQ+ywbRJcxoUJnhMfkw0ZehvUjCR6sDTyhukvSp4FQTx56JQWc/BKQiCMyM
vDgkO+0Ts3cUrtxOZEQNf4+Elqrs6kdSdHKT+K9nJeyFmuCKyGm4NJTpVJkKfPmJjJz2/5z2nIzo
S9CwipiZ2I44UVeiKRy4vbyog4unESMCiUND3R0qh4GmHvROxpuurmoswQagfh/sniXQLXM1ZMZP
gCw7/PKdQ1sAlAw+PKIHJfWVZa+yujoEEVXeti5xRTBwt29a9E8yLoAsSIvb6Kn3KhVtlQEDbEwo
Z5OdkEg0hlztPxN/f6I+BHKZuPhO0g9s30+Nbynx30b+TJA6O5TXPhtX5sl1ZMw4wodY22Rk0sbk
N6Js4cN30nOurg2DKA+GxwOpq8O9d9bNcE9ILhyvarsUxsFwdrFKbqFHJCuzQ+Y6jV7PC0RSw7MZ
dt6IotV+mPHbgAHlyPG6Zv7eBURV7buXVp174BT5Q81OCRVVvlKCTVJeyuaqlNas0GYNR7dy08RT
6k+h7g6UVXq77KR+hr25ZJFoI3wfxGMM7lPUoJd9yMm7BQRQlzfV2qdsa8kSPPoYM9P+z+rYmzTM
mkAAttsMS2UvP8veW85C8kk9srTJHSkuOutT0SJdYnbXc9J2+TULJjXTAOiJTXSA4s4484valpkV
m2V+irMaPim1oGYgpScxCuUwK9MjJSj0AUymYUhdfmcWhQqBwV2Pu6C/SbxxxW4yNmOSl8iV+DCM
v8gnYpoN0cPyLl56MyFTeO+WO89UURC02MkawiK6p15d271SbTp2AsiFoYuascP6dBv4z5q9aRpd
05aRS/IjlG8eekP7KJHhCAuC9LYRT8HCeWhPnn8jd1hjHGBHT/yxUFlyi/w2GED1tEGv6m8V3b6z
amDgmaprmNsyjZDU/JPVJ2tNtxmYZ690Rme4GXvj0BdP4jyV9AwGnWgc1TzTVdj2vndefvnlS/+I
Yo/C3TAgL3EnOZhKj29uWRVNqw2FkZ6aXR0S0wu28QzEBthvoUWSTYmcZc9KFyNmBrW7IYrNPqcG
TZCbZTcwELOecA7ZQqUKaDdVxULxH0UVnGqDF0vfWNJc9L/CTfoZwJyTFx0zeY1ciX5nEjfnOmZD
OrplhQwqwvNSLugSEe9s2ePjbMPAQK9U1ltuPjBibAThMQVgKJbtnRUhIgcSIKIHiwLkaUCG+X4x
Asf9Z/evh3FwrlhNtmhTeW4q4wigE+1INH6k6SFwdviiU7Z8BAr4+NN3dLFJtk/Y5GdIi7SnnT7p
Z9QMuvRBBWHPgZOsK23Fonw6Wk8+nEXBJTF+WUTpKHgoQgNhnT5z4DkT9eyx6y0SXidn2daXOvqQ
mUnE5skMz1244+l3x4mPOs+BpRp8OiZ331csX5nV9eEl60GKHTN/64s1EX2Svp/87jAusY7ODlK+
7rplHF8ae095BVF9PsV3iLkJ6yneVR0f7p/BgevPqc/9eCkQJ2PiSbGfJGwEl2QgD4yg1Z2jn1Ln
kkCIpYDjwNfykzbsunHbxUt5IBFiEQnQxAuYsKRKa5gAsYwg70JUIRi0OZ8qqdyZ82mAnjQTXFs2
USl4BjaEXKHwQaXstW8mBi6ySqaDTYZncdWom4q9YlUA7Zwl3XpwHhKtysCEvzJurlVsM/FU4f8Y
OVcdpsqb5uPB5WuqFknyXKA4ARqGjYFy5FfJT46uLYLkKdSzhgZLFMm8wYuY1suieSuIugH9+Lgs
fSA2tnLvtT85xuZDrPMJ0JnClBeKJpaE22DvE51B33SX+ns+drNfRHzemnmNy0PHDB2xOyGffDwE
QbPS6UENt/dy2Lds+eweqXe0Yx6VGyervBXOnsYRwmCINY0an4irzPpMSDSOf/r2qDjsb8cKOB+Y
xbXJuE8/9ez2qnAxchBgaI23IygxOTuXP5BZJsleEOFo21UDEyeyipZmcCBko05xfHwo8d2oVlZP
wV6ey47k0todi1cw5G5TnnuB5glYHWpO/p3rG7o/syN0w3lxVTDlKacVJQ+vxt1DAK2lLl10GHA6
Kp5aI6Hpp5P3pr+W0Z8moSXz1np9qpqX7117lSAlbBM8a1WNk4vhoHiU0UXBtygVz6Y5JEjilQHW
3VJrf3tkg471knxstdsiOQWAXlQ432GgLTQcTg4HPlXOwEdl5YSBeq+oeIM1I7bxx2xfsoFLdEO7
3skni0wwjYN3Kg1RCffcABJdlf8Pzi9LSg1m+Zc/fulsNccPXzxD5egO7NEMnCORukmqEXUo/pRW
B753yDDi1JekPNe8LIq+L6t7QbtAhk4WHlRupOinYBNjQcxrN4N5nnZKFc4Ou+eRvlX1qQ+wYZFG
rSp8iAZO6BUyIrk4Y7b36C2GeKsgc1OeKaEUnZ+RAU9tbkDz6Q7BV8qTbiOygw1hfDQsV+SwcQ3j
1xRMpBasjpZst2dCP9XFLZINUC6b0jkq3CCwP5n0xUy9Mp4j/uoSMm3NxWP7d8VBTr1yrOtos+1h
5FsawEmQ+jI/A90soinPyyLD8gSsQm6vWf47EQwFlDKsUtlTwdSeBaNLt4M0TMF8FXDwJ89ReeTt
rUZVrWwm2/7aOWVwRyJkCER5ZpPmFIiZx/GeJ69QvzY+sMpnKlYFVqWsnRpUQ0Py4y7GYKeZe9g3
tIN6nG+UkBG7+qo0vC0M16xfCXetOqdKsoNzlr5rc5sMW5gknWoee+Ot96BPyAVnRRL9khGJdoHU
olj9J3gkab+nLU2G/bQn9HU6bq89QXC1xgxqQPtDuWy5cXoQrG5YmzbyLlIOtjms2SwC0sDGjiQU
GBRnluNdbHEr8u8iWtjlV84wMxLrHrVGl1o8FegdDhkhtTQHZrOggR1kpjcdgkWTNG9SiV2zuUTK
rvTARw1byn/FPA0ssHWCJINrpq6mvFoV04FyV01sBUy7akc9Ryzb6SsMTH22D+2EVhH5G4MfBfhT
czSKrRM2qOJPNdFkzVLWLnF5YZyR0S43xstTDhj8A9Zz+Isw/anMrdiEl/sM4bXufabOwc8fufJQ
CPqSz4iMYu61qEGzjQBghZhEs7e+sajHq9W6zPSZqoEipMJR0k0cXSJQv8aqNiGpIIPQPsJJ4hFm
CzlYzeR+7aF4MPhqdlxDgcws2m0KiGDbwZTJEId53P2D3WlZd7OSZzlWhbD9ZfWc66cSB+J4rf6Y
MNP8CrTA2l7uP2qdX8M419L/rFRe5u2nOsL8eQ5JN1cDiIMSNlRGasN3LVxj8k9RO9UscCYNumQR
/pLu1ebegovHTMH6lV6TTkgPjml9HpI3yi+y3W86bhaeoLZ2djlO0LYIXFGLYzycDBaS5bSjVG6p
hTN9I8jzABpU+O9hGlDqIMEGQMU4ya+ihryH/RvoGdNpEPreg98Wp5MrYa8z5HmOr4ebA4FhMfdU
iEScTxfshGN3Zh1HopHfsbpwowY6X9Px5jCUbvp52gmMJsKtlI1liS34GN0/xCqHRvrM/a9B+yyL
dZTRMTQ7yyGCkM0v2AgOL2R8BE890cfkKRZtrFMI1Fo2bj2uCJvjTSL8kRGGHUHmo1bRMWtKkwVg
huygQf9WWUzVfLYhMnBYm/E+ThzWlkoJeEZ1qYxaWHUK71jFIE1PMOUvR3kXsjUCGkS4mr9ikUVu
ZaC5tfadCAzgqJGCeCeNv9NOWTS37EJzsCgcLmkVcbRV7kqHvLbgquXWrEH2MzJwQD+IiYjGGUIZ
8RKWa2bfGdc3IjAit/eyQEvcbk1h7XXkmgGj3RGuba3TGRG7lenQgg/BsJEh7yaCDQ1Ok5JGKQor
lKfIRq3L6CC2E+k6ZokVm8tC+utaihWJocjSr7RDGaaX0vzjQW6kc4swKWbOyr7Kz//pTF7ayZqV
sSvc+AR/JMUj9htiXVjhqM2yLgG2nYhddoX6rvq75b0Qk0X0cgTB1takHXUDjCWsQvgpJG3TFjD7
64VZnqafNKJP0kppLtX8McmF4v+Uho3Gb0BVqN/KYxi6SkE+Gj10Vkx8oQZ3jjI8S+tfol9K45/F
dlr1T7rRzYrrAr2tMrgwuUV6ghemQMcLljl+EKAszEdcpgw0Ph5T/LLBVUq+ZQiHmzXqJYr44Bjk
KwuMoZrsOgHgZqKJepYwqN2Rxww3xcMUanlvHTtKCPZCib1dWAlEt5M+1NkQnuVDkkYrbTANt+x1
bR9yf6+SjVf9GRRXeXXrvAe5YiROMLAIB85KFT6MOU+nGkpHi2YKak12vLVNgiLbaIID+xGBdwN4
iuk9jpm9nP959O5Rj88I8yK7ck+ed5rnFrg0TR7iSmUQANWHO1ka0H8PP0aDDT5CNlRMbwxaLhrv
YXgFMQhFDuvpNCMajAUSqrBTYjzFtJGRf7ISNny74L5o5b1KUC+XhwPzhUBWKX8oprg4RD3sC8LK
FiBBmcpC/TQItO0HurR4FAGZ3yjCZGNVbeWeAznwCcAryGFWXTfOwDgRUFG5LJ9f8sgTOhcd9LMO
BRqEsRS0UCq9NQBTyVmUr7EtYIf+pOYfCxZ/cJYpCMZRvrYWAZcUx52B62Hvb3uEjhGfcdFuQGct
LcH0Jl2L5FAozNeND1EgOIvgITaY7XsQh8qwsTkgcv52RfvSEgXZyStvKaBIIEiOTc/Pmx8HI97b
8EH6VTpcWx5nOERtvbOMDcHQUb/BmmE0TKO3XJFND3rD7ZVlSRagEwDGTtR1Wz7lwELsVS3L5mz7
6L4QPTAj0aJ7WfLpM6/aqHYzHOzCXkkIoz2CQCMMp2nMygttKJ41WTvLMma1dWsRvEsYwLfGoThJ
a+D8a/pOah0IAuTHgNumc63P0vhtN4d8nWPrUqVNJyZBwQS4PmrxJbFUt6KCNixgO+NdRKcprs/k
wxv8Zyi+WRNq3bl2GFLCI4Vq4r8syuacd9dvvHnKoVuySCmhTcqY86M5/0xUBTFkrkmx2ddLjFQF
n11x1In5Je6O93TaVI7WNrC4J8oFJ/XA/zzF7eckIo5bdZkoXH7ekwVaUfw2k2543zXAB6RDpb/K
8dGPVyxWmzjbtPkGB/v0fWK+pCdXvgBkrwkTCxsmCktq6iYmZ2eOwzRnpBGL89jgbdXuLQqrVsVG
uGyNE+NPMfZrUz1MiAlQKBFJmn9MVL1GdisOY71dYxF+xcKZy966sfFA197clt0BJ/gEqA1XwwRT
2svRSiufjdOv43IFKA5YtB2yUHeWjDhsh0QUc4spxG4vk9wFxRpg8BDmaH40TOOlYEPw3516bxtO
fNjkd1o1NkkdvVC+0RQAJPGZ7CHhIIUjALo8xPVnMgb8UGhPbrGDuy5YWOYmn4LP83qbag/I4cj/
m3bvWbBCgGT0eDNAXToMkUj/oLFjVceAw2Zumx8QJin6IcG/1hA3b5zw0UDrIoxcdCt+UZZC5hqv
qFHkhOF+B8L9grjXwp+JNiWs/9UVG1/Anc8SfKfC2p43ElgGNHzOmxZe0aHBEO2HO8QFKguWkHet
CHlyoIIf+DI8+gZNYuCpa26IL66fOGzDL2JSWmqSP3rcFHa85RrLiQ1y8QE3W1Knzeqn6757bQ8O
0qE+wbGFeLsk0pR4og5ZKLT9fa1865P6rl9XyjoPKMQoPgcwgzlxfcSmaCgrjmW+5LU2srVrqFQz
77LZ0UWFJQSLmyXtzP9oOq/m1LE0iv4iVSkeSa8gRDJgY7CxX1QO18rhKEu/fpa6ah6mq3vqBgzo
nC/svfa4TQ2fdzM9Yu4MBmYExa4eR28YCAqbHmVH90yohRlZmxgZwViSdekbxAJ173WPdvA7g7oT
jpR9j0n/rdJDjJMyfqp4hklbH5rCs+0rRXhHuH22q7HUBonhGxWIWT6anCnmqkCIYdP7VA6i0Iec
zrkGiZgleI8zJ8Xyk+SzD/tjtczp3MI4iOqaie0iYc64URTqdptpC7G8Zva86MDkhP7d+dGASmMW
yeNTV57hhqyMeEFtPXlK5Kwq5TD3ztoLxAPZDN8eiaqTKROKnhRPROgQ4EEqg5Mc+g/ZrkznRTI7
5CAOur/iKS8Dvyz4HyKxSGxnHAqjgMnHuIfup0ORfBtG9oQj6+AYrRHbyjJ6LYdvTSJhqmNWoZAR
OuZj5q7TLxjJqJY8B/hWj19MrYezoNsTBqU38zW5kKOy1O+sTxmEG0tTN12IaVMd3yskUlP40YKU
Wpx+3LMspgZEAshoXX4fk++5vCVYogbiSOY5ZezCX8vtUqOVyr/7qKZNAlZQMqrmuOPaJi/4PW8X
vNuwEfhpNeyHboksJPyKeUco73AlYB4gKhzc3mr5S1UdnmYVxoQ+M4aA89KjGvjNatSlhr0l/wA9
NOQDvDzNtKvdi9GYl3k8KyUnDct5LSoPIrFPcKec4MkJuttYmbxADCnEMTG5cv5lH5VevxE4QKxa
R6iKTUKfCfklNcVTIfG0SE+110P2bwkLAvIkzQeuzAa8qLpIEqKVp1XsUvchxu/KPTTLAgXTO0jc
EWnhkru7m3CrNUe3w+ZCtvhusciD/6E4YxHlSrJSgElgqC4OePTNnvVkzBG/myFVcxtCtU9eRf8z
ROfSwklo2UzQ0MG3mdch9Ul6vnHhXquY/Jdrbdj18wRV9Uzs9oiXdRPHflux9YSmxBeUat64KbcU
i/sKCNU3bwa7QKfzS5ZreCzhGCd3C5ev0vLF9UnFrkDrAL9PmFGfZyrrgUWU8q/Gd9+BWjxWPCFM
ObmQv72BfWz6s26jQ6p4/bytOCoS7KepoW3GiaMhnnXQMXfS3VL5LmrcK4jeKrDmIQWfYVtbIV7c
BHkuB5/kazj27y3AEDTDVFZTWNCLmuChIQ3GXyoG3BE55zJUT8jEAUPliUnScaKp07fFPJ7AyCtJ
fCiPOjAdDXpspjUEXVUvTrHAJUBlOAapQiXTyskbGPrPLUOiKNv1qbqRQbNLp2LHvr8IhG/XNRMJ
aPESnUdPag9IwE1UquDolgFJsoIEJpJXtzgFziOgKeWPTRB3EbUF2LA8U+86xbPVUUF5lfxMK/62
BOV68i64fASKaydgM5SAq5nNljVDw/RNRfQc/JjdrwnOv4O/VHXjuwpvLkyEr1FX6C9x/CA3tHqo
m1tGNzfu+EOmbOUVSMJ8Ls5KelbuK99Gs0b/ts6HfXUBiql8dxn2bq/ZiVOG5G4VfpFMYfjDZ+wS
y77ijULPCU1sFT0ZnJAHVmGvDvsBFBtsfvFI4Sn8ibBKk4mqXrsr+kYdHtc2YWxKi8xJsmb6MXg6
7sLiwBLIgQFDTY7Mz7d/eWSNo8Obea5/uOkVSuKN+sbsk3U8RY6nMdlYgw9yDuVb+4stJDw62/Zj
JL1phWc3oEzlMgSAxkW6XiTokFoPwt7Enz5ot2nPwdEJhllrwmdHLAyb6e46fr5hhSAwj3vqV7nR
vxcw9baGCMT2e+UP7NP97AdoS/oCCL/h97/kpdd8Mjw1Nyl3xTNkaZREzGc2zNKMn36fXRpw2+Sh
IT60Nma49tsnA5voIdKQk/nl6oTJQd+Y6Uo9FACe/P6v39WNh6OWKHBPeYvvRElycZdXbLLzQ30b
633D6Uk3SOtGEfJgdSAxPH275c68E89QRMgC/qodP+yLfW6rNbs5t18ptH88A94qvKPJ0ZkBeblC
lJLHQlsdt5Rg2jcEHP4qEzmEeRD5t+lsuOeoymZtA2aGb0csjml9htmVHnU0NUhBuSmpiNJfrffj
jmhDzk7szTq5Ilsq9R5bMHMArC9NcpLyKcZbVGO4QurqNcMuMSB+bYNx6/MiEnHS1Gsh9rdMe2Xz
k9nbXgCOI1HDHxirZuJAp4sYF13OxpIjxIxsPRB3AMfCV8lAl+Hy0VJwACfr8T+4bEKN1CTiESRb
H3O34ONCgy5gzFjRxqqB5JB71Vv6s5kDjek2GUHWkwIzKL1b8ZcStQRkNTx708VtoONBt5LUnyGH
27NTAy/TRwAroKz4rBzwft+aiRkTB5BJJi97uQZ/lOAdMo1jl5/9HgNLzBuE7wlM8TkhDThA+4Z0
bPlXhvMNiwUzQPZ8yUzafVzpSUFPvziqxnSXRE91cUse7XDOcBaBIqjna1sewM6M8WWuP9izZTV6
CJrtmV5HL55ZGeSZjbSXuc8rOGpGPZzDJHvitnNSiABswBggS+sVsy+mFrfFssLp2v/jbcvyx2R5
dfoxDwyZKIVUnoOgNAB6shRBxFYSEmBEyuuAJxq3AK+mZASRox4fa78lPmMa+RSx3dS7Ubp+H+uv
hFN6y8FlDp9TemiooCe8E0FMJk3Qs4IKfgv0O25v3YRUJi9vB5/gEz3BglotfcZjGYzy2bLZFNV2
FtCHak31SCL1k2C4GbY8IY3GAL8Q2TjbGIKiz+zFH+5Fkl8mQRbsHgOSYW2mYrPYeFg9sVXiPEYc
tohMnfZHdY48xC2zB+SgwYcWfPTNq6qjAUFj98p6pYfCqx/zjMdafI1knjgnkzc3VG8pKRzOQVJT
JtfeOZXDJaUSnPK33CZhhwFZd3TzU25sh/RfmP3SbzPB7cldB7klz2HHhMB5VsO/Wpnufsm6POTj
YTQ+NXfMgCic4X6v85kcWPZ0kQ8vcN4hwVipErciavP0pQBfMICRx6SyCGfSWEWayRW2SQd7LVTj
7FauuIT2uNcBuSmzJcBlOlRlQBkGGOH7MDUkg5ECGtoE87SXW1ChbPKZ3vXZQvpu+ASpxfIllrxS
aoReLpAKCwNlXFlHDBbeII4uLdN45GxhMP9U2GdGop1yHNF26Jq5NaxXJwkeEDx3VSZuRtJxbLEE
aJmAeKNSMhrFUMDICIWByKg/IrC9zCj5HBEeOXKQ2H8zDJ/hpiWDiBEb+j/3D1ha/4KichKX9UwG
pLp2iAHdqMhRj55w/JIqGS0zeV8/9UOjgyPmyKNmjb/zN9hMWLnrR6is6XWx0HzCX2s23qj5Ai0a
pm+cH7+4ytsfca0+yecZTxWcpm5TYNhldCL3rFz1N2Z1gw40ipp7zefXB1ekCxifmyVzniimLRbE
gBHAv/Bdfq+NLwQ5KSDsH1F6o6A6W+lHY+mZ1lAwFbGWcN/pJ6k+sJz6FMp4C/NXGXjIHFHaY8w4
gk6qtqHcYtvjmGHl5s8UJG9QSrLp4HxSudjRr4aHEXcgZVuyFb0fORDqkdOvYuuEg1uiGuouE52O
gCjkqtapNtaF5uvFL882cHMaMirTWdBKfWvjWuR+j5NDsP2k0vBj6zIBl+SMHuwP4l2o5/bMVZEO
7wBNkBHcTgddbpNhUwYMLbg1urObIc3yEns99agHd84MXMHvZk8iBgoWnkhZE7KElCcPpfyA+9Yl
9lbVI5zlXDzmc6/8uja1Lq5H6x4aGMgRRHcAJRpEqFlAQVDLG4GBbKVAc1n1Nmvzo1w0Qp1bwMeF
dULuUB0++11AfUHJCEFQCXuoogoR0QxdcxcuQYiUddlyckQUGMdfZ3XaScF3ikWqhgZtQnZi22Sv
VwBBWa8xluPHV86gasJPpmQOyAyFX0ZQfZwkz7OBigtjjnSZX+rM8Lm+HPFeNSOrS4VvNr1S/jaN
J42edGHzVU131xtupsprYmLgnU2AAk4MaArORk9KMkO2F0fwnWJb1TNElmLeia7ncaL94AsPWY8d
72fVIaWiSCQCCMZCdi0oYFIFah6sW4UjfdprMXAQEoHS8l7xPdOXxS4aMTX6G+Nvw4WXx+S3TQm8
6H9w5bQoL6zm1aTdLGJ5VJNyk2MxMoIb/A1wMU8JHrfURuVROcaGYG1Yfm+mZvo138O+JcaZpYwa
lE9BWpG+OAFomGn6lz3SLTHmDYCmS6/mUJaweGP8DA1kefU5VXGKqLl/LSw+wxHGV4Als2UArHWY
AZajlC1jduiByk7U3lyOTY9Ii0qsosvmEU9Y4odJCGxJ8DB8TbDGXVK6uvq75nIaEATMJN6owGhN
OOx96qxZ3VBr/DMp76yJd/MWwuN3TOCu4Ow+CqgZk0cXsi4ThM5tFb1vu7nYd5EOvRglGA5nFcg6
nmwtF5sQumJs2ge1tni+p0u5eHOop8Ngfon4keoh2zEV9JhxPkcWBooa+FDEh5cwCajCk46RwCHV
ogJ+plkQ/5nJkSc8mO+Vc62cn5hJm1fUGBGz9OhOPBZoU7sQ20RV+wyKkUsbpBUXWDvRDDxc3AwV
iLwQ4VLJqiEbTdZvWNgHjM0J9WUSHmSUbniqjyKON9bi59WREEdMwsnpKa3DOFLU4QewqRkc5Tzj
V3aZkHeYLAF5oePpN1rJ054pW5FWmA5LDdv31vSM6qc0/hoVIf6o3YzmXLOR08M/JybaAK+wwWRq
4kSM3X9zbMMGXhoTwCXda2z34D8+MnyZghfKZJ1GfTNk7iMEwJEYXxHjzipk3kpAuIwf5JGslPCL
b1lQ/6YGZ1W+BBpQWr35oCJTh7M9YQ2xtC3FK2v9nJDbmKggnrxehL6CF5AZxspp9JBJHSEadr+X
S2WHSkDVgrU+Z54iG7ZmxxpzoJI5vqvdYli0ffGIWGmV37Kw18r4Z/KjN9wEnD4x93g0z2uTAp1Y
KTq6j6L7p1i43dnUFIlGdsGCiXQIckLoae0NcitsODMlLldFAv1A146eqxTR0WRjWc4MShSWmTYM
mNwm5pGv25CerPHJwDY+g8FlqbGfQGI3y1Jv8durfl16WFIvVBN2I69hfOzLg+kASwvYAiNl3DDA
3vWs2uuG93Sc6ZVJhrR/JiwMpWOtbL68EfqoiTX22KNbGqjndWzocxh5RkyH2ZR+w0UeU0o4fXoi
/I9YycX0/EWkxgbGXMn9lNVIQLTUNo96rO4zGZlvOs3lwFHmpLQTao8lRPsXUrgTuuJHIACGVn+y
rRcjVpbs74DBDPWES/ZmVLKcYutFj1Z94SyVln1sUVtgTogJeKptHBsO2twWDKxauldLS6w1ugAc
nDbLsyqhcSRpmw+IPZfpq81DZXAl4mecf2N06fp9V1wTdZsQ1Lu22xg4DNJtkb4EpvXRmGBKslps
uxbvsT38qy0D7XAxYrTQu+dpYSZA9veiST2XiWut3Lbwi9rSoIPNfpagCCTZGEYujeFkyV8lyvcs
TZjGDbJZGzny1DnQUs9VlNRrNfI9RpOGRw4dLiK+Rahdi2FiisAp1mbdLWUBuhUSty5RVCtgDrxZ
F/va93hnLVv9ijsDEZaZIQ27jE1qH3L5aMaqZ44xsu5SmqNBgB7rRqC3DjVWSmEctUlxKKfgVR+j
ryKUd93ClxNUGoANZaelLt+gaEN0MEP93v0XKWI7lcVEL1hBlWGxrGbLs4yoqTUzL5uZPRKR6BNk
vG3T/neWdrbJIrxoujP+jmHFgiVlkY9+Rh8hexMZoNWU9407uOAMQ/y4lY0khdW80HwX0PkI8tQF
ykLQrWCcziOUDGeJ016hmEQ50rfEUFJVZRhVkGcSzQlixWVHx3o/sz9ZQm35Gw3jEvQnItfDigwG
IkKcr2ym8Ovw0iBTC3NzHcTZDujVYNCw/CDAH+sTENsmeSWWj80ABsKtGLDEfSKtoh8iBAayAacC
urqouliI/YwMxVhyGqdnVwccGBGLo/2Z6rZleaxDm6jyYJuqFWJtaLtxbpOmQz1Rui8oF8/16EPn
NNLvelH/DJW/5Ed6avKsMPdqdwVqEJf7RNUwwaZww9zTcqPo96WlY4zNsRxZX0PBTtxBeH6yFOMu
ufgLtF6kDnElVOqnWmZotGrh572DzqRXvhmT4SJuSOAhzqGGi7PDu4XUMHaa33ZnnVkpVTpztvUS
5Dzs8cmVw17jnChRyErzPUkfSvIKFwNzi1z5oDgsCaUYWTajIyEeUXUjq3oSN1CayQzUgYzXisJj
JOKSAPt9QwTMzGGrNteEEZWdRLsaQ/8mRFfuOCXQn9A4qTimgrLENttAyr9jI4yjh4z/yeR5FIeB
nlji8bAf3Bq7JIt2iysq7dHKRLWnVPt6fE/QFo6IxHv9aWB4arQPYhlWJNTU4mXxT4bxTsNj2q99
3PWv+Xgp5ue0+mEc3BjMjLBzqwR56tCNTzUJjOE/VrXCGi41UjPWJuLojBqavfbTTo2/aag/3FJF
vTztRPKbzXBE+BNIl7nJntFAuEOSF3AbOn3nzdzh7fBmltdxKcwXwXCCWzaivSoD94olFxiGOM1N
TJRpBxFHU9iIquOcXoXyo/LLFtsQI3d+9vQw8x7qc8Il1oOfJ9xjF6HpArGOyYLoTQT+QPcsTPMk
fNtV5zXjCdVuZLTeCAxEAq+1XijrzgmB99lrCsO3XWaAJhPFSLm3jJgl9jxYfy4sDXTuivqDlS3T
oO04API5EIdlkmfiw0Jz014xwxdAwMfpL0pvevrc5a/pHGMjszxdv9XsAOSfwB+hXGpc/cSh5z9J
9tG791C7mXrtAdsMLDhY026Wh8xG4MIEOJwx4vTKWS7vkbLLhl9Rf5oWl/2zsoRZObDmjHXiS8lW
OvmBtUKJbR/ktm7ekw4Hu/Ld4m2fI3WFwTwgokj/NYHrdh8FvM4s/ew5SlTkriZit4Ye0rgTne1n
5MIY9WvHPt9hugkOWKTHmGW96PsC0JoGRYBEDqKIUO9iVZm621D64GG2eH6bjKnwHpuLVO0DEv/W
uQXJWaGhZEGlJnzEAZMAPlA9k36hKggLoaoBrkJpjUYpJqKWNQqmUQUBRfxV4jtS8T20Yse0eC4/
HbyUsAwlm8GDE+xzglrIUa3Z/Hp6uFHw67iehiY8P0Ei8XFi2ygbcsbZmD7DeQ+IjgSDNNnxLwo+
DMTW9hRuROlDX5SGv+SCZT6LZthcqLXb4ODKvcz/NNonxJTZgySqMT/ZhBGlR9Z/U+jLdJ9y+9e7
hGyTkT2LYX/PMBHap7C5hv2vFxS7TsSvQXgYhg+G8EI+G1RtFk8e0ODRx6zE8Bq/qcJ7Nb5o8yuE
mogYSU83jxWf1LKE0Zi1x1xjFd/Sud478PEUqIvu3USyVfAz9ngQifItjT3n9wTiXMNlYhA7wD3C
TDhDB99xmYJsVUdw8PzkOQr56pxqPDrHiLdbr95s/V/TXPVl1rwpqH/0/8IAlBdDCS8rH+Ab2wiW
N8Dvy/KwdJnotOhP5gAP+k5O+9C+TeN1IswjsZrv7lhjk8DkFwO9DLnpyFYC06pAOQ+738EpX7RY
f5IDSihpPZs0UrjNnHHfJUQB6F6vXkPUAmryFgl2w1SUwAs2yDPn8ItXabinQGo7dcI4PuLLvmPq
uVX32tk43bHAHWDkZwvHeNd5g3pXAbQI1NSEvTAdVQ9We1K6m2VAi9q3Ltm1HGvo26N/EsB2xqfv
CFwuUKBCB+w+l+CMtj8r45eYv0u5li7C6nhdqnTVKJ2qrU21jk44mFRQAkv9SKcmDy1zHoZtdX6v
QDS3Tc83igvx1YXToqT+kLoE7eTUaDF5lR1L6W1DmF1eZ9OqEKkK6leyiMtYNcxIvZFN9DpIqTik
QBxcu/DKxWpnB7MfRdpAUrhZ+0pmUSZq7TbDGT7oXIXM+9VsRnIPm89VvhfqFtwkhq0JwhIC2DnC
d0NC9t8MVq/Uduin9WT+V6b9Kzf1PRqs98qYeFei5rplP4+po3wJgT1SkkMBIFT7bLqr6C/fI/VG
2vWuPgnSNep1Ue6Ud/pD650J4Pga3vvcoyQ2AIbzt49rn0nyoG1xMwS1j2eEdwQ7nKtR5vs9kzJ9
3f23fmAqJ9wN8CIegcxbrNm85gOwHwwEBtAoVsSjhxkWDTNhY2RFFAnBfx4LIFicUbVaijLYUSj6
ECh56M6jxMs0JB6r8N3wZ5vZC7aNY+Xu0cVU92AB0G8wiVDwNbxWZ1X7pLCp/zyl3hCMixne3fLi
Cl4ip8TS13j5n/xKIKtWpJGukQrW+wAG3rSZkB0SU0SGw2r89dnPh4Qh3s3Wb51tXutHCR5gjY6L
zROiL3AqyVPDbNd8NpyV8a6cBahCscYGzmKMA40ARID5akaYyEq/d7o/37oXNinyH8ZssBK1RL2w
SlhF8CVdMWV2mat7/U91syQBkmvwF+wl//GCltYjoPddSp7sYpBY3qz9kb0Hb1q3Tg/qs/FJHBu/
nOW4+jGgvtGAjqwyMM7QRrELrhF5Ysggj93GT9FvgfNgdJGH+lsjul1ZYcPiraK0oTVPcCnlHiaW
8Z3TDMkfQNx1nm7BkBjuagIdCDkPXTAcNb4W0zK/oIFFG7Bue58przQXsZUD5Cfc2fN14bQ6mwrd
NySXyuO3uctScYWGa6nWmAqjLmPVB8nTfkdIac2+eKN7tQhW/IpPJvbUX1aZrdxg4bFpxlMeSvZX
LIe47cB2pi8SBWbnM7SVB/FBYcOKIf/CEL+PIxY1DEWX4Ml0XC27etAdxI03V/uRPNiigKb4WB6L
m/w0GQhjJqehT0C44kcA90qJQTQV+jqb0oyPjHE/E9rf8pNPQOv+UOcvQYoxdrktpTaFs8T+glbj
A1F89Ej/Ge/hHexk+5oTObmqUMVxAiyV7RJCHB8SsaFZgfILO0side/REqxLl7KGkcrCFGjow6CP
49QL1oyAyUJZPgBBs5v8cLmwT4geIBzQHsPegvG6HvjLYfejF99oCBn51KA0MQfVcP/yPUISskrh
KzOR5DtKvMUDiQJbw9b6r1r7HY/MClgyVb/sXXngr9wIe9fc4jwsK5+m29Y27NSHBEzwapm/rfnJ
SQNZARDm/we7xvPr8lTRBHYeeRikuTrQ5BHgkkCtk0G7UcwdUbki3SC3USsfFUON8t348pnGhOVm
ofyJbWTueXWEyG8g94YIM0p9Z9C9kDlnr4lwm/rN3D2zV2j6Debj7WKtGdd4rfmezfM50BFwP2v5
AyYAmkCTbCk+GO6B3ti3xi4snlJ6p3b8wWPw59cZgGfG3lzHs/E95IekfY3re+lO8E1Y6b3NuHOc
vL2phOquZ/h1iCxRxExhcmis+mz85/ueNICsSPomM/KmyuRNbvnSsD56bsLM7xHY9ayabBcWFXvD
MfhGodhB7dJw3/hFEcCTOmAtUOTFab8tggwN4lznGOoQhKF6py1pmg0TBOQtXbg3MD+K9qPT8LNH
t7AHi18hF8b4Ve2T8NmuwBnjD0U3IqkZ2/mVbBtmOwuHapMGT9HwFyMPG9t9qqEIZIRnTYRNtjUz
kG1n25RgyP+zErHpaESM/3vGiVoinwP2oEbYIiFosmbbqZQNVgtEfvL7vuOJHLCdgS0g8vuQ4jcv
28GDLRCjUexox7KKqUl0LuKLRtAFXH2dOVDsvgnBk8g0IGdsNHHsq9orNjOHJhAzbNVY39UOHKOJ
MoH5dmPvG6aJ7fSpGj84MxmKK0gQWTY47W2occqh6RpC6GDpVet6TzVLLLJZ/9sWBH0GY/eIRmYT
oV7t8r7/yBp0uHqHUsaKtzmz9FRh1GDOu9qp6PEpAVyeBxO4Ma9rcf9PSvJi1NjsYtf4SieEIgYh
d42SP0V9dLFjgwlmBHimJ+ZwCssXdRBniWxTlIjim0xdbIfcXsZnP/06lCB5Uq+NGYRYHe0qjABp
xTVTtvh1EqF5ddvAnBhQnDTRk2LkL7YcG4q7AdMQiIt6aOExSKYMRbJzRII7KIB5nCeQd6MBvk6V
XOYhuNSl25EeCiIomdz3Mq+4ZnVoMTnLl5QaBuUkA74AO3w7EGYF9Ng2GD5lUjlI12RxZXXQxMIU
T6xLnSnTRL2YIsdfoUmd5g3im+UUHwYaFYqsfaZynOdYkPpsQhPOyrqz2Ezj3Mz3SYLFYKjr8MMZ
qSYRBIwiSCG1ClgAKlIL6OORTXtUqGq+H0O8VXXOt6G7hYLnr2uRhWHNeJMyBgNqtN9BWP0r4vTY
SOvRqdlwaFPmVYmW72f89YU+wb1QnZ2OxL0eCCHTxKkzjZ3hZl+JfDemgMmLssyuyAZxJKvZEOUe
Q4FhlSwhAYXOF9vWL0IzP1mQCL82KryFOJmT2uEtiuj+aOPDTSiAOMtYfZZBRBEUwPnI5uwVbfRg
aTuHpBDX4eJzeXSl28hNqqgX4mcD8HKgrCuGzYrV4wNkYaUX5bqweT1hpjy41GWjGuzHKTvMIOEB
Ht/xD3yG5Oy56nu2/MJy+RNLppJZoCUblzkWQqLpO0iKn6AMPpNJNE8iJysthsKBZXKqhwqZFxVf
Ayt1bc/jRZviXzC4EJQ6iRIrdLeujuDEEVrDw4E0G/pNMrQfluZ+B6N4TspduuQjMD10qbx4yqqh
+u1IJMVYIkOjR12cvevT0jI0tEMBC7/MfHE0QTHXDc9uQ52hlygppnC5nGHfOlwcZdvSN2J84Y7k
JEMa1qXTErJ2a1tUc8tepopRwLa4uNUQ3UVtLbFpQ3UWjToSmIyRz7FZReGluBoq4dbMBZhalBoj
UlN0BFxCHNF0knrdkOsqqKD+BOycor1qQbxuM+V31C16HgEQJIQvGGb8aV2AsctwWYYX1U/QuMRX
GOgYXQUEgtveek1lwlez9TIZOBhFLMjVibYJStVhRika1svCq4TrOGQ/7Wivw6l99FP+0JvgPdTN
t7vM3X9ZNtRn1bQvWuM+YrtgNTtTAQ1pzy4+8KfKOdmsi4jCQ7jIyG+XlMEvaSafhUSVSw6p2dHY
6oTfCYQMqqwKlqcwS+PikVsViXOsrQot4veK8RAW80vcHcrR3g6swWpm+OoQSi9dftxcEGJixuax
Tan6JzaziQLav7JfhVkfgn49CirILldH3yoPoVnTVmuUOjU9WJm5vwFgcdupDtFfUOj6ZjahH0gq
1LywwLhYDNaRE9jxU471dYWmPxghB8QtqILCYe/pWKVvVSU1IUD9IHZ+OhfPx15jPcXhh6LNcZs/
pQxCCspxhrlMCIUBR8MpJUQQR26zrjwVNJxqjIoNrOWs3yNTPo1d+JUQ4dab9KUO0iPgzMgghXwY
NS0h59qnOxVeZfR/ske/HD6pBedHlf0D0Jkr9O61hu9UNzALJXnmmxqFdyjmlzFkwjW0dNxG9zXq
OtvlqiC3laCpGEBhGA/lGtWEtU8ZpyN5HFfPZuyR1ktp2/0yEN+5af01DLvATN7iSu+gP6ArEmaD
5jlUIdWjJYhUhJFpjkAen+I2Y7WktVxOjfXo3TD0OJ0I1GFdhvNuAqSxYNiiV6sNgGdYknKQDaal
4s8JMCYVGkmkFpSbpqXEVZuIWbpyqCbtL6ZEFVqLYzAR5ypnb6qYYBJjkzNq4CInVxFGhkkiNC2B
o2hrahOTgAsHuV/0rlogmMseBoMCgNLImZLXDWHOs5k9+HQg+gYTACiuTXW4J8n8kcn56gzDn0Yq
Vj7kT11kIufg0DNrrtxQyz7cvKxeggCN52zaEDzm2Ruo+W19vCe54neC1WVm0rfYoWGdhMUR7vIA
ccMFC0YVh4epMxLE8uXkzrjSLFRKkqNyZEHjqSqqvzHMj26BwyZVZ+t1+S/T7WmjqnI8NIVZwwwN
meijBphmLnDbwJxdNWDDlED8Rvi9lN7I15UaDNvQ7ZbUT/4Bj65MBuMSVs22tDvtNgx1dunU9rWP
rVEjVzhqLk4/qVdHQ9+V4QRdu5a760U8flhN+taFTvkXW7+11LZ2zleqL53gpeCk3baxqa4VVPtT
q7mnRMmdpSMVcPA4NFgf/v8fojdPVcpRrrs5C32zBDRoZd+9u7CVWzf8bpyFIH6RKs2fa2nBNY/w
yg2WTL56KLRyjKZ3gqRPWsPkU0gWlraqoiQsK8096HF8l25/oXwpj9J0nUtREzjMs8zGwxZ8NbXZ
2Ict7VSfkSASjQYOLWoqvYqxfbAzaYsUYqahhy+hKhBS9BXAxiqcljr6ecxdLuMc2EXo1tmLyPFr
xTPZnlbRf+uMuZrKDe5Vg51usiqBVEFholcOM6HdyKC0iFZjeQGzIjQgrGwHNuk9cd3pgXYAcRgp
b9p8jVOuYMsZxud40kgy6wxxRBZlnuNWZwg5ZSGWGytibx+QtERNzE5FvzdBb1+z2P4X1Ha8awWs
7aJvmUa0vfqdCRFclQgzNfNcRINUYC//fXaERD0XVWAwHbX/Te0EBcnMDcbdNGBJO+rbOecul7Hl
Xqz4VjYFcLwxVfOXuRiVu+YA6c6FvmnTHIwEKpQjIVuXyJzrp2qcGpRKGMSGVlPeZg4oNrJ18WQb
JVT12CEqg1BTtZHTuqvDcaNUpP4MomTU2y0ZA5XSZ1tHVqRaZZiguyAg5yYtDuOc3xj4Z29lnY5L
jDrtaaTk56m88UTZp8Ru7VObzQypaZ3qnmuwCuYQ8RL/sNVl35mmma/ZdXmmjuvWiLR8VArqt4PC
PkBucnCrmGW2SgYsLzv1xcR2ukEYOQ1mTUw4GykHr5ZBRTiqQMmqddjF9asR0A5X5vW//2gdcs/T
xv7F6Ega9IRU0RkY2yRvQzZMDzEk68bRrKMT9XzEQg8av+GCPzRMUf/7eEBF6Qw/yz7dTYmjehVP
2VM2feq90O9W174ZjbHJVTZBqkuyfRfJa75VpKTajJKWC4OUbb0SaIbiUCPAZgzOhcVXyqqLQ6Ng
TE47CiSnD0aX9GZo02ViHaeGt5sIUUMRyUWvh+QS1mWLZW35zhljU260IT/m+IKNuXNBTXRX4ZZ/
6BK4IoMc0bccp+g9T9VnNr3TSxHbjFQU17kvdrx+bDVqa+X836f6P6bOazluXevWT8QqECAYbqXO
Sa1Wsn3DstfaZs6ZT38+Urv+fW66LFuWukkCmHPMESKzh8ZuRO+90ZEe1PXuzpiZbDeQli71BI+n
zY+UHr/LKZ8/5pZggATqWZCP3o/C+0P52n90+XgetI63YT/65wHaXl+H6dbCER4sWYNeLQ9KCF5h
TmZWPIfgOEEDw7+U5rWGrJE10tv7MxcmrjwYBA6u6mHZ/2mHKvvHCfVX4El4Z2OMIBWpJ3HNVDdD
8zKF1CV6pBfqS2c+QNzx9paIc577QNSX0Uq/vBH9RZPL4ZlWxt6hrykeMSDYkLbvrrTKt0oizbRC
d7znvUVTLCom9k6ckY2RejNbD7xpZY/3rAWtRwrSXhFxyY1jdOlBpsBBalAObDiTpB1LXuqx1m/T
8humemSyYEkMaRqGEctLS5F1aLTxZTqyIcuqZcq9/MmX061JghzEMYC6rDBSKyR5EPPoYkrH66Zy
gZKHOqwuKdWTy5ZzGHIXB7A+o4SFEpN6mlpkGt8DVVVbD3rqLjZgLnQNW0hgidfF7zDNFcK+5aXV
JHP1igl7hADwxTb4bdXgEXxD+62GsPwwxqTcalXvOxyjL5MwiemFY+fYOVHrSTQfa5s3N8D6eKtC
fGcGlf9n8P8KdsIHo9v07ML4eEoUauhG1b9Rzj97mcYrvAvVzZ2nBqOF+r1yS2yz7Mb4mXoBo15n
vPdT/TueVA0LlNDw2AlAG2MNHB3qOd81BWSDNCwLrBb89lnPTn4wZE9n5QA71Watj3VEEM/skzpR
1WV85xQUr7z/T9lNJqP3LtqXtMCvdBckwQ25okWN5F5JmnxDW9MhJQYc0C6FLRpFRCimLQVXQu6Y
HZsvM5aqr0lG1W62UXVwa+xiVAyrt8v8gIwL0V9Rt/jnuoK86Jh2vBu81rn7ZdHsDcr4p36uyNyZ
woyAyDlDeVUrvFtbokvjAP1U5mT+bX1JOuRdqoPQnNXk/K1rIS2BmmfKU+355/W7DKvB3wYYppJY
Yc4mOKipjOaxvqBrkcxEFhUuMHso5EdcLXwKoYmUhcdmdMWnrineAicsjrEdMhyKEqaXgspNWjDg
raAz8YuMIbHFGHhMuqFtDQm9sOdyp13eXC/HBg3h+BaX7nTRMj+JvBpekxpgsyrah5+r4miGsH6S
1uM47+CIduUWR4OGTMcoPAYqNf8IGypUEH0q2zkE2tOw7pLuYPfxeAzs7l61BDR1Xv3bnDP4XN0R
W2X/qEbMG4LoP4Yrg2MpSrSMsEfuoZcifZn5nJnj/pj6qxuZNaZX2vp+ccf8VaUtrmMisva0hD8H
B/TcJpf9Z4OySZrG9GeeSL7UWj/XTq++1GIANxflcMlqr/7scTDFCKkXbXbSEhWNs7wEQ/YRRi4e
vEPtnRxMA07rn0QrPHQ3ZXqYfNyogw7eItjg90s+1ghSkzT863pyvrnijAjsYHrilxo7VKXYP7Ji
I+O8ZIxAbLTJBeGlngb7AvIG7D8ssEQ6Y3j5f5sKJTAZYqlNJ5z3i6OMgcfgaIrT92Hi4i6FQd4h
82e4Tq5fx2cnSBjbBIBY2C3QmMWyV2fpW+qMx6Y6r18GaRzta5mCjeTlRS8vIo1SsLsIQmWYdQMc
HOfalwWKp6Xh84V2kZyD0mi3dy8xfELC5AW6MBtDYTiBxrgfLGRseKelxUwkiyjHC1qJkWALD0mN
E7jQZ+oOkTHxBz3b9dbALdOxNUh9bjivFh7lyxfgO+0j7PvmUAV9/Fxa47H0nPayFp+VmG3YefCW
WM4LHJ8RFLmUwkXPxS3bR2Q6BGABPzl+g5HbXGDSMGId0RV2/FW4KWwD6uQ9yHlbwhe0Bc5nZYDu
bP3SwHj72DfZS9nyJvGkpKZY7ho95f//8v13qO/stoK3Pgn8ZwZsGpsxPcwzwjpraOentWya6Q+u
bG5Ur4x8OiwxcLvGoyZTuP9BEZUfCviLt0TavZc3R82x/FGMw6Ji0OfC6O4BnLR9m5X2p5Op8ZyS
XHUJHJQWPY6ZIvX4yOmEM3OC4q3vopPbBVTBxQBaHUc5roN+9C//vXxKXPimmSM4YJKGjWkKMfvH
yfbJSDHVH1V/aKu6eUlcLJ9TK7zFIaF7JKiIU6EhAHrto5onnHV9WTPGruu7rFILe3oMjvnCZyeg
KDJ+VXnRHGbR8QxCX/tZOMllrspd3PoZsp9cfUSaCFZbuq8QYEHiQ2Y5vcZ1JmxdgpfyxW1Kzd6h
NFwE2xKZqlDp+CZsBoSOHWMqFiAj0/FgvQwpqpGgfbG9lDPMTTnyFZ58bWJ375Hd7Y3clfehg1Zh
9nW5/955zJ6nDulPG4bXJBDGs1O10aHPTCZaBmiKrmrj6g+mcTWcwT9Oaf1P29CleNQR790EAG+Z
bnqR2pCIEzX7kKDeSMLgZEXYD/snJ5ni17XiLBTWlSA7Jioh2ueRO7ee2I5SzS7tR1T5pbsY1/OR
dtLsHyBBDFP8jO58kVDpCYWCBAfczpUP3V00QXAwtT5HSQFnsE6JaIT9GaeOeclnhcFgapHMN5Cr
Vi5fcu5NV29WH35NHk3X4aeULp7R2s4GMohsbxMmfYZHQaehdQscP1oryzBVxrKBnASmneacII2w
GN6J0UsLvETHP3bDkLWdFrOHpeJX7SywWE7/lbkKXkQNvXq98bFo/8mFfpFWY5xFFFJj29CzhoVD
jnTNxGc0SSr093bBJRinRby3fmDdTiiclq21/7/9VfrqRy98uCUVJX6hMEWdg2bRiriYsITmOTKD
W1dhiLTWA87i0OOAk2/aKDIvbjqhI/eYbdq9iEn7q+thZ0TRXZQdASH2IZqaAsMIepGqyv/C5gsO
BrUXGEli7YMgy7h7oVlc8mbcTgVmH/lc//1fLdglioKw7T5jD1PnHGTw4ps0Xams1MZqJdLXzmGq
WlBM+LPlE1Qusq1nY9oj256M1BDTpKgOaKnpsPYNj/NptFx3o1EROIlGimulO1e3CDViZg6h1ePy
iEUuQibR7aNkfqHH7O5migihyLgNIeQBkik1EcvSOIVT+AuvUuijWVS/xlV680bCqCIO4E034v+d
LerMZrxZJotvzNP2l2KK3iPtp8Y235GVp68xQpXFUNT3asTkXY1jfE0u/TxtM8u3Cd4wAxKGNJNN
bII7MJdXzNl+hzSfrl/VWPi3CEFTb8CxC16q6QXqo8Q+mpoq8vaFSYiHBo5Ft004C9iYjkzqjMK3
wbMzyYoorGm8GxTccaZZ6BEVyZMyc+BPSxH9JKlSV9jCZHjkFuY1cxRsUcY9R8tdXN6bUJ6txDLP
XSvRHpVVQqz8LJbTn54hbD9mP3zRCbqC7/8FKvFjTPL83lT828yWylLrKjs/VGhyUTrxtk0XQm3Q
aesGRPmcmBAgB6DL5+/2ruzg960Lfka9cAIGOkYNO6i2Invz/dg3atyoqdenBAr3d0ONHwnNZ5wd
1zOl5cJsi8Vr0HoKRrQ8pYyGex3BBpNR/yPOGs2BheXdFJq4SsvXJnVJNgEZpBUf4Ran7UjqCqbh
9tL4hyLBc4tJEo0XoSFBPjnHjuPRsSx988ImvDtQHTrDT2/j5BQ30wi0dYD1WZ7w7h+vtkHS0neJ
W8/JVxTUH9/LGeMCvGoaYmT70iKvTjofMLlJUeSo/j7WTayIx1j0e0MaRKamToZdgWPtTDAzImPr
5gRscoGrXhyajkJ3bcvH/mNO8Ugc+1dOtPo1ohu5mpN/shrC1qbM+klSXYg97MAaqRt9TTVszrTH
LiGwWONBVB+dYWYuY6JzDHApkMsR5MqeQFNiFdKeR8ktktPAemPY7asbLaFgR27kKYhm60vngMbe
dCzzNMO40zAvZhehncLrE4MVSHzQD6Dj8J/BFACd6Y77Nm3Pa3NhZP7l+1yyfUp6xIjbseq7x1RC
PF2/t7HGr6mPASzswX0dGESu5/L64vUwj9WEXbqXOp//q0HkZDH/mTVC0tYSl8Bn9/Bd3G+/d/e5
gCjc5+FECB87UWibP8Kw69/sNLl/3zo57Neq9X/162yJbqtHXdQXzQR3tDpx6ZYfvr7Ug03vukRT
2nYyXuBwUdW5ECznsKx2699hjaMOYZTeE/blF5CPehu3TGpXKEJ1LsJHQIeFHcWb8wRzcmtkRqCm
Sh4zh/rDKB2xt6IIlUBXvNR5lL3KIkgeQQsBl17ZTfv8U9iUl2HWttjH9hTTNpNiACLsMcVXXsEo
d7ocNZ6h3PboTAxssLLCBRHHiykja3UMgvN3kR1X2JVOPLK1Nt6NYrZPoqjSTzZ99zkbA7KbK8ms
pNby4AfMWJvZ+un3AsV7XvkC04ksOdpJx+C1aq9xxYAhnWp1yUrYEx6jo21iVo8w6P6kTNteBonA
o7HN7FfTYIdTM23LJlKmC1EdY+0tPjrerxyhBSNQeqEVYKRIJEkRSt25KprL2tl3sHjWIoepyrAl
xCTYm4gBDjPYzjOPKftllhgANgGVt637WwUIvNeFQZTn8qWQ6q77eLoFuuvhtSmcl6NGEcChs2OQ
N95+LBDnukrpc2vEL0YEclIFhXfNXVM+bFG9ldIdmBRTvAP/pGDZYrg1eJVHbGyXYMgfEQ5ZjxDT
5HoO1aUQfUAsdIPByjIpaCoksNFCabGs0HmKqtHGQ4Qiv55bEKBNUZFX0YY2UxMM04ihKn+vTziV
64itgMbQLoX0lS1ipmXhhP1/gtKw3owygNWsIxeirge7smMEuFmP89nuMJKKkR8VpQdTZNEGW5lv
b9fnUmrvL6NvZMRF7R9qjQa0IEL0Rfr22cYLC/PnGvK5C/fYsRoTP7hcXYwJIz2r8pj6Wbon1JCy
KNdzcFzXszXVUDGXaNAwTdOjxqpmjoP8FKM/v4QTHJnSpQ4qkMUcO7ivnlWG529U2nSmeleYaJt1
OjKKt8JfcanSTxnATtI1JH/pwfVZUVcf8p2cgiVLxl1SxWD/sPN4J4YVJIcp5uuUfHiSBbJ7BoMe
f2jqx+dcondsA71VU2fdjKD4R1ZTxVHApcE87WXOdbWHVVzvTfrx8y2xeu8GGEOzENyV0NPDQm/A
KHxRJTGifi414i5r3UTzYU62xoAfPBD1eNfNP6Gh8kM7mTBODShuNTJLwvyg+bbV9JKBeKGrs2h4
TWG5RMPLhMiC7BfNfPZwDfEzSUZjpzOnPs1YrsdO6F/tVh+DSmXveQOjy+/emKo+ckXUCisVLz+k
9g8ReJA5Q6O/hnU/3JgGP5B0TMSFLb8r80ULsVm4+zLxEV+LEXpYCts2G3wKwznOYozWoEDPC6DT
LfjO+idXQtWKpX0PRsjZtMqoa3qJ4iWopdoWI2Sx2SV/gjacoQP4NOcuW5yjsoNIcm8zjIhumqW9
auORfAFgEmi91VIQGktBOLd8JAJtxgFvaLHgUmAVw9P6jTp10nsaaaKCjF9OX7NmBqChAK3Zfw+w
umRBDBUoh1WExE37NkJLSPvlc9RVuD9oMEurZGZXknQeVeELICpc4Cya7pZw8DMqWk5NcGZksYIA
YdeCJe0Junwptr2qNJI0ug5ZuKjgvm9aXrg7OUGNCoUnL9FUL4DduxXK5kVrEh1lkPabyriGlDJ/
U7f447cUFhSc7n7sMjKhLQ/pUUMKVTPkR0/Y+DLz9p6CvmDiCDi6HSyvRh/Vs1ELshlFWJ3LITEx
lKrC22CxamK2HtnSvjr5TpKMe51TF0HC5CUbTNj0m498i4nb0+Q6/7pof6ivBB5BLOK9cML2xEQM
h5+gIvfXI3V6LTBif8ouKv/vhRWtL/5jLT4AYW6ee/YVOhkIs0wau6PRN5/GkM1/jDirH1WhYFss
DVHmxuLUeLui18sYWcMlWmgjhpV72Af4WMqTqVBNw3jzqvHYAx/gZE76iQs8s6ESL/BQ6/RnmlDM
1x59oGOVZIKD4m9tn3RVJiz93i0BHJwag5+ij6vHFPlv/UgCXTQyr3AJ7c7TvgbiRuztVdkBTf14
R2Vf3jo/798Grfb2KM2DuZx6kJi7Y+PoU+xw0wHQ1L0cOgZBkqpfdcNGR6uj/0dfV94+x8SEDDis
5GERPGVdER3RBlaMZyUBG9iUF3kUvTjo18uiduk1wXRqh7htDkj/6Aa/2Xrb7fqjmg4SmRMRMznV
Ir7xQZCDFr/k3IN2JfzinBP7FEnl3puo7Mn1cn6A9KYfNZMVQ8fxpgsHugXcACld4c+70CHXUcjo
wGQJi7A7GDExFqJ2sTq3CNxCpWQEhj5XqSxuk01ARY4tr+qz9mm9pIpHj4m4/beqTZPenYFYRnQe
3Rnec+THNlevxWSK6RA6uSwuzxg+/jQNkG+3EuOFFAr2U0VvXBIjnpc2eBnpaSrP0Ppb6UmEUBDN
HFlfEHfzRzd1xFIM1tnXlv1i2t4jhxxH+nIjb7mNN+f6noq8xZHSpQOg81BXJ0XeMi/NqloM/MfC
wb5D1eZFkTzs6XQ+k6UAx7XBCdJItk0EXVRT7X61uDWSdalPqWqsg1HafKyiHkltJ3uycjFj2XSZ
1Tx7jtHi1SnzJ5VkwSHGi+QQDovCeJmZBq1K9m1Aoygbp7qn8zc6tmJijq+HgxjeErt/TF3YERwK
dHpevjRRWs2FQt43jrC1usXvsy473DXx07BLjhU9dJ8VcPZCIPGOMM84l01suqYMb5OMZ/pUNTBn
PSn8Y2WAsyytzTBgkNbPfQG/n9Q0lrT8yKuWmX+vzxxnitgGaRwtiZa6k4zxBEgmeoSAzYR+Qilx
K42InMVlSlFS7CONLRoM8uHUD0D1sBD8a+9DGCfG0cKJeYDshp+ZXSjrUCwn3YgRqmCydO5VIM/a
dhoU2thFJ+0EG7abzQPnd/fSUF18SoeNrdWQ0u0uDG82WtmRsnqjBZ6eSVqwz8AVNuN/y0oj6yEj
bU/tUxDt3aR7gqc4uxqXuBOIo3uzngEIQujhlp9kp7w2Tn3sZvd+oankhvWPMStaSjF/udJIDzmS
TzYFn1guFyuY0U0eaN/JlnX5JnOJxIzb7D4l8jAkZfqj6vS+duwABaHxgdATerlLSO8wtxf2DZD0
8A82CQAK1JqUD9D5fGJw4gJ9V2WeMMtqzxNmxJvAgrU5terhFL67zzPswGeMc5O8/BW5xosPQgZg
Fr/lphv+cQi7sMSwsZKZkAQGhjDN/13oKfta+8SjGeMbWi9xclT58DJY9aL4sN0IN23Pbg4O5v6b
MdflISIUkYxKGO/LDCFwpPjjw8dAC+dX4GDUxEY1HJIQsjdOX4yMl820KsbwYC+jjDYbT3nmCcoM
TFDCStOnaC/Ye2FhIIwn3kv159yi525B4OqR9eM/mmW+2RQmZ6iQBIpzc6blNsWx+Bsuc7n1pZLt
wSKRpErq6mcEaxILdrQus2mBZcnR4u5LhQQDe1mbEs3VFqdBx4B5Gs1fqWsAeQT19ENPIWa/rlM9
r49VWebiBlsCNJSPOlXOu8F6v0G1Os0aSpCbVbhZIJ09q2U4SrLzcKIoZmzn3Hqdbdq+G8Dh+lPf
u+FF9OVPew4xuxpKZ6sEwGjbVvYWDVtzXYu7Hk/oe0fkl4XV8FuBjfRhpPLYRVNlXdcjxSJTdBc4
PryJUv7mEm0raAJdNZpvpg1Fe6CHhe1rkDSPZnzbzAmhN5i4X2p79KFhJDibQ6JmvNUQr6AgF9Vp
P/3qPXKnmpjuozGcQ1fk5qkV9h0PtfCqBuhl6wUoGtN5yyYOdzcYdz742w8484VuXhwHQc3a6VlQ
jC5eWrdMTqlv5PBp+ao82FnUnuToAvtSVxsEim8yaAPPrdE2J79ByKeL7SC95legmWWyyWCvlyr3
GmRDt9ew5rXhg/Stld4Ujs8WMNQmXzB7cHHSYBZ8II1q7CWWGb2Z/mfgjdWsaKS560UZhoGttS6m
4dTJ8FXM4X4QUuCL5xMjHRXnb5BiRg/jjgaO5qBiwgqbn4MXfIrpn7qOf5qjjc3T0juwlfunLCVC
DXAKusg86b0y/h0E7ukjebuzS/GTg/3THDv1XrU4fJVp+TqkCc4vEA6YroSwyxcGQTzOwRljVhDc
hRhoRE3ybuXzV2ggHoU/UaPvH2j7B0l/s26u3dVDKw7TEpMuv1Jf3gwkwRO6OEQ2jHvPpucIuJ8H
I/Wz35D4IIX2gOl28btMoi3IrPPkVdVLPebl18IOMR3Puq73r8Yp11HEC8/2qPfW/BBew+7IAU17
yBbSGWLnOrN/bxLTeYAA8mPbodgXGmk5rLD5PICW7pMZO5fKK7GnqNErNWmE2ekMedYKIXqul1CY
1O9Az4CaqV+BhSKdgpiKgTabhmEleLx4sAmUk41MJcjTSqcZ99Bu9u5OkDEaKnBH6VuJd5xbbCfH
L49paODdixHkfq2rEzfAVGRC5WQoPz/Z8z+BoZLvRi+pqs1kSeM9tDALlb3p7iunf2RV4b6EkU3a
bYazTPynzt3h6lWIz+cazhiAD1UavGhcZKdsFwQR6vfObc5hSU1WgOLcK6hkvTDDdymp6CANXUNd
WAcIXLD4U0E6W8X+4lrEG9SwNh941o+XJuj/4DY8POOoOp/jPjbOShw7JYcdwyyBtoOLsqCAxtim
d3Li+M3I4qxuEy0HbN/RjhfhkO6jhfMxoFaau3j849o/KIrc98kJuAm+fol8Zk9CGPWhHHruKzgC
uaD40uWFg+xoWe+QMwg1IxTG1wkBQwG8A925e3vGVa8bxLTz3cyEDfouuxT4OJEJulvsGwABXNvd
FDTd2LFS8AL/ILpYm9jARZxsm4X3kjsmweAK3Crg6Q4yj5HFwlwPMZk8DzVQGKgtg34zIL5AB/Vn
FBfzwRhI7IGxdh6nyj9HYbePreLUQx2yDguFsZE84/08ey9iLIZLlwy7bhlQ6KCtt4EJI96rzPZQ
GMndStAErqvFKvv7YA7jWZJ2uxODwCDPQmwQxuOuAYrOnr+CDPmzbtPxNbDTFqochtFpJU7lUPwx
hyB9iXCVXEJ91ye6I5D1rHNmvDU+0gUsjoNTLFetGXBEXqoqQJDFpac9VmEwvHdNFmzqpv/lsANs
8mT8zCNcRCdpZJu0jRdTVrs+rY/yepAFMi13PR3EelgkoIDpCk6hqfxMDffnPA/cEAVL7DNlFLwU
LaKHbcs8gcid5aws3Hi+KDmdzXL2PksyLqGO7eoJrdIyyVwBMtDFrxVsnL1QbzKdIyb3Y0TSoVlu
AYTYcXsTdikxPIcctcE2SXr7uQzZaNehUJ5AbnLHTO7H2IvJbzD4wSGQddPhQmS3+OwbcqCRziSP
cTH98oBv0Nrt1tbFmMriua2oO9ctnY7FebEc59E6BEkZ7vQci/rmwH85YvVTX8hNwWeFiUGF75nG
OumDfhEi39JQNS0PpTd043m93Y2S6Qb/O/1m/BunGspujje4aYM14P+/c0TjH6SNdiqNSVKh9KU/
83CEbaVrbNLII/ZCt79MEtY27pjaG1923lmoX2q2SY32UXWlQBUnb0JQZUm0ZroRJLQx7tigvU6g
jC14hMDrx4thxk8EbF4S6NZV6mBpn0WHYqH9GZ5Hc+1ExHwoTO4mgEBGGn1+Noq2fupCmx45977b
VO068g6cgQAnoPhG7OwTMeEYEBIPDH4NvA2gLIMfjwKXbrdM7mVU826coj2yLqdnSwdvHH/VUkRE
51bPvweFIfFcGOXrNIbBTRXQrr9hj7yrsQs2huptGop8F8Kx+lTg/rFZMlUMw+hi9fH1e0CTWChG
DbLcYuGOp9A3ffwoXFBjraobj1z11tTmMmJFD7fcKVNEwwsUIuIEg7a59P70txiIbZgQ4T+8UXzo
bBZfs20wiYeM3ncLkTH1f2sKu360+2vZu/oaJWQVDCYMGEObt5QEgKF/72B3/ph7IlBGyFpPK/mF
O/HuYYvHL9fgSCP+VdI0P9wOyIGRG+I9D3ZfHOkMbxqPdBZV3jy8fpNJgLQtJzATvr2XxsPL0GQT
fNjRfwc8gME+kNhMt5GtyJ820cJHnfddTDBX9K7JTUAoehtYDwQSlj8GCy4TagGKDUcupbCq20eG
jbBMELjFOfzyrjE0lgZejHJZYf0P2r5LLKTF6eS0p6JEkr8emTAMMZl1QgwyhMBBj1AQH1vOSH3R
SXUcFgmSeQ2FIQrK+TC0I2bsrvcZGcMPiMxbWAFkIY2ze/bX76qKyuKQo8AhMOEtdIePIMB0AEcP
/RZH6TN2K4yPuhTZrtOMxzE3fqq+Z15OAQK5hA80woo75A0KVObgKCFsyOsVWUzFXFXYxQtxdMeY
6R7oCizu5KVsEMSns/NWItSpx3F6TGZ1CRLyMnUHe6tsB7Vbq+CcTPMSaigxd6Ayc/E7DMKTDCxs
HqIMg9fO7U/UMCkN7NGAMz0tT3WLBwImCtVCuGpieRNBYx8rC+TLdqB8rKdam9o3YwhuESNa/Icz
CNNLXVUHIXOWQW2XicZL3lBAQ0f2NobxN7UJToq8ucESbcBBy/ZPfQpfRwnrT1Hp9Ji3MKZVLIIf
ZdYBUWCtZmjvs7LC+eRj+YLBM1EkK3ESn+J4Q1P5b+ou7lygwe+5Mv4ODHntRtq46uEB/drIufgq
OiM5hU3zUXvII5NZqq+udOHtjy1KQ6GwnFnK1LVsWPdHw2OgPBdhttWha3wmjQLJl+H+e3GrAjcN
0P8rmhL0rL7A5GeZ7FSK4s8LcHjkvE0OrgXFb211CBpDnJW5JnR6Pl8qMYCDpOm5EXKzDG/ZvHOS
zeQTQrm2fqbMftd8hmMOQyhneZpJMm3EGFU/PfiyT1cAm+IBqRxSkkbq+l02FKlBZmk8yEdstse6
Rg6O+9l0YlXuZne0LjmV2W592OraIbKjhyc2k6M1mPhE4WL00hZJDKmGc0gGw7ybl+l4Edn/rlfH
roGXUygzD2tYojk1ReDKjwXaKb+RIBuyLRx7InXW/bqJSXj9RrwLL2JwoVv1AYu9eYrJagRyMW9N
YDhH6Hg9ACO6KTR5S88Cyy5DTR2BQbmDtxMVrgW2TJPLOObWQeKj9wIdeNriZhWdk/JeG6F+JCFT
dKd1b6Zs8X50/qlzSZTTiANzVmNPMtiogSPP3biTTcZk1r5GjB0O6yQWwtqxrl49Y7xj8zb9qqPq
E9+pCxVX+VOWJdzMREPbrjI6NTxlap34H2gOGe8TEg9+iBJrcLpTM+U5NWZRY1rK2MEjuzSbdfbD
RzMmgvTSerBwqt5BJoGWcld25fQLoXzdQ6D2E+CPGH3gfph74zWIgS8xPms6bWxL5btMPUkPmTOM
PTuztu5D3aPXKytGUVRRwWv57hGWfcYu0nrqbY9rWi2KmPJNBVP2j+qQxkJsWaTRhEmxkcan9VGY
8bE/24rRvDmP6csIXEBAQXSpGpyfvp/3YQ6NE4gkKQt+1u9sMKT/HtUwPbPnmdta4QOHoG8tHTi/
M+gwCg5QyUi5tqmJIO8wecBp7zpjnHESQQetOip9JBZYn65DEcDH4hjGYtOGPTJcYf+w5zR5lJ6O
H2RnvC4YejZFBf6LlX9s3ZDrkJtk0Kj+K8DRccrCux+/GkEWvXQzir40wcU9strDXJbq2VXQaTwn
7N9QiDQMoFCopSY19/qUf29vDIBhMEOZ4RB5R4zd341wPA6JFb82Ub1VBAW+rC8RjMrWIU2yARrf
ZsYY7lr4uLtxbruT65TFcShIVvFQH0GanC5rn1FU/iEvjOrKtIyeS0xU6VlgHa2auWHf9OGHSbae
CcGlV7IAs6Ji05J8+6JqQS6mvNhExNvv0TsqWWMhXAnE85MFgaA3+n1vwD2PGkxehVMxoxwW4UkW
JtlXmBd3rwsTcj+bXWTCmi+jWH0kJZY3/pjCLsTKNkCq+oWKINtUFhOczHNfI48Bz4ooWZ7HzDaA
cQQzi8YADzEV+OI4cTLzE7GkzXsknxSJxnkxpi2i8D3vzQ/LIfE8j6DEPEMmzaaPug/kPXD1HU2I
WKn7kJBupE9sErNRjxHKxYHRa3xolQ/8CUe8ZPK1pQloN2FjuI8gbYnN8AYoXogqn0IXY47JAsHp
VJg/Y5TifTaYtHRLBFvjlB+255pXXSiFIWnkOKchGV9NXIxuNUaZrWEG8H1C7KckMJ/n4cdcM00G
ofkzRSMSGnwlVowbZRR+Zjnu6ZPVYq40gBSFkedcw0iV1/+2bY4jT1PjfnreEHw1uhw3dJMcqw2p
cdM8Y/zbNrSaKKqOGZs37QQE4tpj/EYGRlyRwFpVZzMxr4USZJxJxJykPh2GGStJTZQOxtceXtkZ
pprLFCGmm0octFxa4l/g4KUFsN+/s2Pi6dYJ3V/Eks8GjQaE3ZuijQf3mUVHZTmGabexMjldvtfe
SiM6tCkTAa8rw9e0h5CZ0w8+A8/PuBYsWRWlEI8x9sNT3uVfST6HR7+K//BpwjeoRO1TH5t4l9hO
+emAN29HY4TX3lMLiK4lcVXGSE3cSb/ZzT1dKr6SVKGT4RJk9/+4u5blRJIs+ythualqsyGLeAdj
3WUmIfRCKJUCKatqI3MgElzEA8WLR9v8wvzErHoxu1nOLn9sjgeEMjwgERJ3KrM7q6yskEgPj+vX
7/ueO4v4rYP5JELXmFnduEKxQfzRHvtRq+bzoYOO1VtofmQH9bp3BpBC6NUgfGgn3FqcALYKeRoT
AxHUzF/Ce4gBYB8/LdsoLwTmznL82/hx6Q+MRtgfcQOksEQl96KeYRBL7Eft9GliXD0m9bY6w6AE
NPVFfQepXn/sfdYnT/YnA1UnZvBoufaifi8yDpgm50wufD796AFNfHTcQa19Br8KhApQaX6iRtAE
6LTGCHZAzjVVkRNEa80EY7yWojY0ixCUTVCZWvf0Ru/hCUOg9Ckyl8t4YrVRuPV0MY8851M2m6Bg
2RiN/6inNf+yoQJgOktVQPtnqahXMlRgPvKwgzj644lfRwIf9+ARc0KjniMgFbPIV1vGXMuAtq6O
Ty0DI3kiIG8/xEDtSoGAcIVJH/WMo15jPEOYYcXEjm0Dllf10Rs0yu50ZM/b+hR9EBjXih7g5KnD
s4fsgxdzYHcFteXa9IhqKBHNU3boe0KUFJPlztDPCoQpRJowkomH56mGetC0rvHftJmDUJTnTzqN
jC8/AUUVYU5YznDPTzLR/TEbpVdWMjWRNkdryGSCbBmKdrp1G+0hIQpJe06jHlxGBuJdSTYyUMAS
2tfBCB0p4lPm+8FVMEE3AlxT8z5EFemJZSDLuAhnHEAxqAl6QGO54di19e6tsXEVCldd4yjm1FUc
zAQOS8C7dZ46XQMDIvkYPlEQAe/PnMw7Y8wg5Rp6OvQxMs0jHXF+PU3Dc3+MoV9R8FADpiQuRO4+
PWK4MZpgQgDN+Hz0YV7X5p0MmS8Mffajq1UQ4sFjk7ycMDFtzOhoeG0j9fXz8DFK27pzVl+ks1Ys
oo+QzzpyxekqvA3oQ8BQAKMmnsO8zdJzrqf1D6bRuF8ihXo/tp1ZW0XvAXqY5x+iWpr2Jqg2Op6F
T8tPo0kDEAz4LtAu4TvORzVUfMYovmmMApRsxvopsvnq7xOOcGzq168Wo+T3pahDnOkqygABsHg5
t+Oshw4WlqA8s2V7MZrxzbR2P58BTBsJ99sMcxRQZo/2qijRPkLTA3099JBd92P+sQawxgd0YYHP
0whgbaHWesCimZXOUbXjX0zy8gG1wQHOGwFhQ7Mbjx8afoSel0fvt3iIeNu846EgYxWH0Zce2lr8
0OwgOID5DklYu1CRkDuZzNCDOEa98WlDdP+NbTMEqkoGjTSJNCAtjka3UAx9mGNo5I+f5jcW+r68
iYeZVCCfKaJwj9rkc32Czo6Qz9STube4zROVy4Q3rj0v/B2pl9lVbWYjWY7Bxb4JMMlsAUjNh8y6
8FCse4E+dKBqLc8RJPDujSmy51HmZ2d5CHmJCRFZWkcm0JsARCqZZ2e2Z8+bYTgBEOU8CAczILE8
RGP//iGNf8MkgOWxmWmTm0enxjtofrOazWBuGv0R4HQCqDdg7WOEh/OkP3UwrwIDwqP4ZlyPUZcr
Pnl1TLrU596lsdCeWhCKHpQ0YORqYb37MA/VO5QDJWcJ8nleQ/VPfQ5E7THGfi2Qfsas2PkdpjWx
hibQoVCpEmd3WX3xBDR19IuL6Uvmcnz/CC05j1oWBGDGgUd/lxkohoww+A6VzB9RD4po6qznI9c1
ml16wR2SfU+omBGdMcbJbHmLmivuoM76GmC08wckmj+YNcDAnM/Nz4taF9XHLQu13ogxJ8ukGU9R
eDwByhmgrhBLmj9h/EfSmTtuc/LhMbpr1yMEzuZPZmcUuJqNjjNs9gmjaKeZeWsgaNRCVAbBiwzg
DxGA3RLfAUiajc4Yaza+nOI1IF5hXAKe0oe1BDSW8xBpVeCVjE8fzdp5ZKDKxoxC63rpa9mFmqRd
9RGRiZnhoNYisj89NYBHEAUYPLWEO4/OYWhNO9ABXT6rNQFz0nyn/PLrX38ZzP995IY3oQcglyD+
9a/4PAiniwiANknl468dPoBvF35O8r/2/DX5L/3aC338u/Mr31xIbOd5XTx+vb0TljDpQytIeLL4
mLrR4taNUy/Z/dvVi+A9xUI3IXpLAYxaXWKvL+Xv+s2FFDdftLeYun97NwDIdCL2N+Jh8G79q4vh
396pmpbTfkX65y3lb7NrBY/hpdMhltat95ZpqKZpa43Vn3cKsuej9a9V3X7fQNWxpZnlQ35+0paX
3/1eBY0rO5bW2bXzFVnyd1f1A99d097rpoYpagZervTSduO9bukWqgvR4i7+/Hjvfuix1zTzva0h
QKtbhvTuqm68R4uy6jjW6t3VH+3ctYOPXX/v2IZeb5j6NpZv1N9r4HfbaWCspfjj/GgUUNXVoVTu
0Ctufa3+Xm00LLsggHhNmQ1U43293mjYjR/w4utgWSict78+hJ6hO5oGtKYVk4OlSvdf1ez3jq45
Nspp9z/7koJ5US/A7/aGudrgblzSPc+K41tfKN568/clrYBKSUd9J31V6JHV4l/1yq+SWskVZOmX
grylj9J3440vr18+39b6WeUfSa8qbaz4TfHDc+5GLBqMUS4h9PL6ra6ZD13VZAEbsrL+08G1Xze5
oSifmWTXqmeR6wYeC4bFUkK5NMARhy7cced8EBbr5CrLsoqPWxX7XvvtMhgdyg3oFLkKtq10UP3k
gn2LpcWTtDrBk+4CnrhDpZuwxI2l1Q3cwEPJ08QCEfOUI9+N+EA6Vs1G8eGOJ2Aze5GqySLe77tM
Ig2uvN5wnPqL629j4GfjcPMCypbN63+/Jqg4PcfADnXNaOiaatc1FZrq4OtcfpuXb2j52y1xE2U5
VdzWg97SsC0oMmmpN4ip8k5ffq+VzpC2XWxgl4w4ZuMI165gmfwu28Wnt19lwJRHqXSzTAqBxpYM
lzbi02KH+X7ru27UnhfqIqrcJZVAzGCEBHM9aa8qAXGx1ydpUQ1W06FC6zKMhhUSaAQkaKczxpNi
e/lx6QTLXrl9FsiKQaVQmR/8Cg2EE3EoaT/CoY6KZXISNAi4oMvSIVeOItbnsooRTt2hW+4iuCGv
KvzxQ1ddq12xZ6WFNvMN7asRUPuTGyfKMQsmxX4FxTWTgCi/u74rSUrNIrh416ECpvspVqqWmkkh
1zB8hwXKuZuHqpRu2h/yGAJ0IF1JQ6tTiOdeGvSVi1i8hyT61TrUod0goNVRP1U6aSxx5np1Avb8
+22r27q9b538hyKYyI0CZeMe2JqJoIpuqZqjIXtpGMaLeq2sx1tri+PPsbZUpDAPt0N+PHfpyIP0
l+UTgU45CoZhFEm8BSf5UJl3lIr7Jq2qEki5Y9cb8dQv9pfLOIILdgywSc5y5+vcjZbuKEQKUtq8
iJocShNsnlXMQ+3Fa7QycHfasqk3gl8kbVcn2O6JG6DiS9InFIL/IgIZZOfcImC4Vpygu1Iigr3L
JdzTQG4u3cG4siwBbU/5RoTCJjCOTlkUutt0EcJHB7PvKXyFgVusI66eQ3Cjz3gfQYOKpdggOLkz
ZICC2F2UN9wgUJdnbgTDRV6Wgg6IWsnUFXHqQ0VOMwqRGZJuhVonWPc8DSBzJCKodQJZdjHYEA6q
SsAMFwnz5N2qBFS4dKMKg6kimXHooV3CdO2whWx0qxQa6IolWYUbDALqXmHeW1o1TVTYYAeTouuF
GZtUt0xA4ysOuZ64AezdShhI5A4PPcGrdO76/RBQ08Vauf9rEIj4TugNQRNpXZNArHXCgFWC2ybB
FekI2S5t1iI4vWsX8++iTY/LJrCHr8NoxmRZQaGaUUZRsXpUCtfwBmVMmOogR9sokh23IbScfPG0
OoGsEDcaA2skntBUAgbu5lIz4oGUodEovI7utBIrRhS/4Om3B4u7GYNDFw2LlXJnRqMg8cwdyspD
owiVdmc8Wa5unbxlggt9h/EfPJCMS41Cf6xDb20ejIah7DYaBDx3D+NqAL5DaZ8kMdDWXZDo7fwB
iQwF5aIKsVgr5xAKr6brRtXwqU2grREEc5XwM4wXKV6omipFTB2CORlj7YE7rHp6asOisOfaqGDL
JGo3GipKrV80bL9frEtv1MEQRcorz4Otk2bV+BVCcAHsmo1Mv/y9cIDs6gvf+RFKB44+V3PM9uaF
Xr/ynq7+UQAvdCAudPm+AXlo4/hfuW68oe0OXLGVRuFUEparkGfFbn3dNlfXa1vyPq8+OWjtPBrI
vAodUBRwICG6IQbibSs40JEW27AFX0ePD+ImyDu2dMcBjpdjmIZuOwiHbya0XveMG6TIUFtbeYqB
OU82GkA1IL6iXmt3rD3ek7vBM6zCiJajO4YGQH4DBfmqYwHGsOD8Qmu97nU6bhxOw4T58gsheYBZ
Bw6K8OqAoNdNa2c0at8X6rDROHL7xY6FbgQ8my3+cWycTMNWtfoupbbvg56LTpRvuB3bqjsq1yX9
Wu67euz30xgwtht7KYzSnv8pFMJojPsaJ7LtoRf8UXB06a32vDlHMHr7jD/KC29clTcsHCGxWrkq
h28XOeCRx4ZuPC7Wys1GAkJ0FkxkBKRlCfyg43FaPTSCeOpxlAYuL+9VJ9hrkyGsM5TPjCKC1o24
coXkvWR6bBo0r+cxWIRyIosivHWOfgKlLf7TPbotkxiV98XHt9+3CyQkA7eiq/ISaRfqKFkctLJ8
dKpoOTh01Us2lUVD3sRx6KrtRTRaLKviTNUJ4gMrS68dRq7Ebqq+S1vuKSxXFtmWtQkYo406uMl4
kyQE9/qKhdDLqzMT4lLVSWKfAxZuXBGTgMoIDYzCijmtmgQkRrh2yDO5OFi1CHQdFmaL6p22CE7u
2p1Wop82wdHdsAhxBm9bKhWdNAWnvF0S3SCpscHIFFnPGzQi8OkUrr7Ez7st4X3vNqJoDMjFkuep
qQTc0RszXg2PaxoBd/TYI9+kNBpFDj/CHuMzWe5rFBZGDy2fwiyscgeQng/f892y724hB0Ve6p67
ScDkECuFqPuAOqIwUy6ACZlOCwrkItrU6gQcsl6/nQYsHnPJuFVtgyJZ1Z2i4tNbbJMlAruOQh3w
4RCR1xZGQpQptKrH/7Z9AwmxV9fFmkTdsZitJbM8gmPw6DeiOOlXd3fPZ+T6gSltIH96P8UTtmDK
WbSodAchYGTpxkZc5/VP63E/jGpXotqxTDDRMqvXCUzCrgtTfpIWR/7LCWch4LEYVz6mwZDJIWYb
rbo2wUNPwskwVH5RemwC54/7knGHnl8DUZjibd+uudoM44e5VBWm1lGMCvjZwxe/YTWP1wYouKrF
cVqsl9/21TMIzh55wtGWlQlEyRWbJuOKMbLa9oui+/uFg/L49j75g9It+2cIB20N5psvd9F9v5MQ
CYx/wYPwRmgHlGQRgaA4Ev6PtCiBaDsOkxgmnbSsSrEuzDkpIUphfh7DHgqGvCzJKCzE5pgNy2tS
JOFv3SmmffGBSA2jbkfBGJSRpAINCu3n+uEAhhYe8/LzCDgQkUA3CuVerJebIl6u5saYLUALwTT7
GowwCWI+z825ed40eKaR9BwCT67Jpq5y70ZDybAyCbTrySNHRV0icbylFft/u0GDYXfTpFhGmBoU
UYnWU8qSEHLPU85SOOOSTLEIZEoLwPOV+B1FBUcrGfNwKotrCtu0h2t/hti5vLJDYM6dsb58CR0C
XjtDKkk6ss1Edckc2tPF2WQEdK4XjPd2/m1++Z/EVYY/XWQhl0MzKoXyarvBQiKFSB9+26fckxZX
vF+1ClSKdAdcujAZS8oFBTwk+61QQSCJrET024+uA/92xOKBnFNTKdQI6sfDRPZuVZKiNMRxZ5IM
Vk0C+sL9ryxKcIs7UKSDak0zAfN2GKIUCITIwkylUEaYoiWkJPA/Cu7KnV+KBqlrDkNcWpVCsOer
VghhE9gRK2FZO+ZxzFJp15t1Pa8Xxbcw82XgGY0ic9l1F4Ox63nV2DuBqFhXOm1UvWkUXTcIV7mV
GnKNouumKzBtmHLlIp9bPkONIu3aRYF6JQWmUaBXdNOhHOMEXEux+beL+l4ouzyaTmC6dr/8V6gA
UPHLP/LW1Zvoy38HAy5XBmo6gXOFFndeSd5pArTrUAXYY8GyKkc1inDy3WjjglOUacDpnqCeQjll
sWRjaBRVFcDE4hUDWaPI6bYQ1EDtr6RfNYvA8vxjw6DXKPIlf3C/z/ozWWJQAJKsZOjm/aboGsIU
VATeZ1xqxEGF6OF35Ki/kOuYbKQvUQfSAFg0yt4hqF92Tr5fUHOF/HVoWLO8fyGDgXxX/lFL1AUV
gFbSs4rfFD/c2Ufvenwpcx2BiGuGyOQqt5WqcpJ77Sld5mUM8A0Flwlj0SZQLGeIXrhQr5Ljt1kH
/3rDC5VjQ1GIXN4wkkfFx7fr12sQOGKjVNqxuhN0bk9X9QahADmXpr7cRr6NO3fwLCHU3DMaXsHy
TQFNub40cq/HoIxCvJHTKb/C/9udO4rSvnxkh7MC+jg4GCE3iY5Z1Ic9Vywq7gfB9UD2IeWefDso
ymDEbnGd5dtB4DyI6BsQ78DG0tIU2FZNtkCfaJHoLtOZoqikWeEOilDDSejDGJKbfCjMlmLd7bF1
iho6AJtW8VIpWogh7IeAG01lv4HCzT4HBp5kdgKeumCRt4v6S/Bx5fxUCgS1DouEmVyNvVBkX0Qr
Zyx8YSnRAJD2w6lxA5iTJBQGhuyRUKCorZBp2zxJ4lyaXrsZlyUIRQXW6ilX6UAOI2kUHZ099IPz
IRvm2++FfXRbFSTPdQEFqIao2FvRpwm+DONtwlCjCJqvCHXPgcIDwGA4uHk2dSUVNgo+KeLTxwhz
8nis3PNoxLcKecDCFfR8+4W+6+58AoHCPga4RSU5olHYyU3YsqjxLkiQsxRFVLXLZKtIswk8ka6A
mW4Blw3RgFS+xhQR2xV3woRJxl/+4bn+okwVzGQoPr6dT/IX6DA8QUY3gC9MkbNdvcBKCyg/r9Cu
/lLsWhytDuxmAlfly3+iVnPoAvhSuWYZi2MXRXur/2Nr2aH8fMLjaSrAuhmyvMpd96h2fnTRu5D2
AxhGq4F/TbRVNuCUOC+H+spG/VffeNtPSyD2kidR/K29fl8qYtjWOystvPYxXuOi7Pjud0K0X7dP
A0GT+aHkdlBcgGNAj1W9GYp7FXooOtkq3ynajY7DNHOTNWdL94ngMjVDoXF/brsI3gSjv2zTvRSa
MG+ZEsioEA8cAYFtz6FAYRITtrauTeAFXrII5tuWc6CIrZ7yR8nSp2jCOQWMjQBLLiYW5NAiYs7U
RnfgTvD/PeM8p/CuBmNFjLvaXJ/CBkFZdrSF+g6BS7Teex7gFlwqbMNnOAvRWDqU9L1D4HfAa5Sa
PTahEN4QHXQBh7QmUf4OncEJLDev+Jn0EoC8KITJ202K83Am+o62HItK4doUBjRaWiE1lBxSQunB
EcQowAp6IgVO1WU4BqAdJPkRRhpKmQhMwDmcWAJFSQR7bl33c7GasItUilxmG10FfVim8sIEd6M5
jtBMhdDXtkOmwMm9YZ6/QJp7k+gUU1VWxSYVg12lSN9duzOlybwtaEpAFDo4tXvNKzUsFOWJ9yxA
ZiItdpczH4VrdI2KHnlVCo0iCPyHiyyKjHasUkj8G54M4NJuNdoA5VJQ6O2S8YZNEUMXr7ClbpGm
18erVvYQCHTYZzF6cLZ37lJksFZe4rnrIRb7b8pRjFhMjCGOqwCTkDQQkEOmYAz8WLL/gbBz+KH0
wgnwcSVO1ShM9B4q8uXdUmAB9FIgHFY2S8CZn3C8sGOF2j5NE/RtFnTNwy8UKYJPMNW2aAuNAhB1
wzHUKLryOnwI0NL1niUzCXA/FIW1TdFVLiLNhcQpE91EYMS2MeHKBF5eHY2GLwOmbgs5/DkJUlGR
8C8JgCQmLlQr4iiAVeH7fg69wi0tn7sFYEdMXmtYFmASHRz/y7X33+/crS2waocGoMpvs45flX8k
xcr+HO5eAd8d+l4/YGAtGrkCjE4S9hQq9Rg4KhVMdAqw0uOILeViMAonSdRyuOUbSNHb0BThv0rh
IQVyQ2uAxLJcm0QxLnMd64BVijhcmRYUZXynzJuUAgKSJrUbxdPeblWfpcBQk3aN5vnDl+2iIQFV
ShJrqDtRFvcMigkcHNTSLIot5h4XRfjoxq06XAQBirsorW5Wo7gh96iPX2Ikq3RwmOZZUOVb/LBN
F/w5amAbtOe/nlI4c0MkpqVToQBnuk3jarE7Rd1K78v/onp8IV1STHb+cZloG27roUxUvhI/hsW0
DTT2B3vLMtEkm3JVN7quhh54CJ//+n8AAAD//w==</cx:binary>
              </cx:geoCache>
            </cx:geography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'q10'!$A$2:$C$10</cx:f>
        <cx:lvl ptCount="9">
          <cx:pt idx="0">AQ Pen Drive 2 IN 1</cx:pt>
          <cx:pt idx="1">AQ Pen Drive DRC</cx:pt>
          <cx:pt idx="2">AQ Pen Drive DRC</cx:pt>
          <cx:pt idx="3">AQ Gamers Ms</cx:pt>
          <cx:pt idx="4">AQ Maxima Ms</cx:pt>
          <cx:pt idx="5">AQ Maxima Ms</cx:pt>
          <cx:pt idx="6">AQ Digit</cx:pt>
          <cx:pt idx="7">AQ Velocity</cx:pt>
          <cx:pt idx="8">AQ Digit</cx:pt>
        </cx:lvl>
        <cx:lvl ptCount="9">
          <cx:pt idx="0">A6720160103</cx:pt>
          <cx:pt idx="1">A6818160202</cx:pt>
          <cx:pt idx="2">A6819160203</cx:pt>
          <cx:pt idx="3">A2319150302</cx:pt>
          <cx:pt idx="4">A2520150501</cx:pt>
          <cx:pt idx="5">A2520150504</cx:pt>
          <cx:pt idx="6">A4218110202</cx:pt>
          <cx:pt idx="7">A4319110306</cx:pt>
          <cx:pt idx="8">A4218110208</cx:pt>
        </cx:lvl>
        <cx:lvl ptCount="9">
          <cx:pt idx="0">N &amp; S</cx:pt>
          <cx:pt idx="1">N &amp; S</cx:pt>
          <cx:pt idx="2">N &amp; S</cx:pt>
          <cx:pt idx="3">P &amp; A</cx:pt>
          <cx:pt idx="4">P &amp; A</cx:pt>
          <cx:pt idx="5">P &amp; A</cx:pt>
          <cx:pt idx="6">PC</cx:pt>
          <cx:pt idx="7">PC</cx:pt>
          <cx:pt idx="8">PC</cx:pt>
        </cx:lvl>
      </cx:strDim>
      <cx:numDim type="size">
        <cx:f>'q10'!$D$2:$D$10</cx:f>
        <cx:lvl ptCount="9" formatCode="General">
          <cx:pt idx="0">701373</cx:pt>
          <cx:pt idx="1">688003</cx:pt>
          <cx:pt idx="2">676245</cx:pt>
          <cx:pt idx="3">428498</cx:pt>
          <cx:pt idx="4">419865</cx:pt>
          <cx:pt idx="5">419471</cx:pt>
          <cx:pt idx="6">17434</cx:pt>
          <cx:pt idx="7">17280</cx:pt>
          <cx:pt idx="8">17275</cx:pt>
        </cx:lvl>
      </cx:numDim>
    </cx:data>
    <cx:data id="1">
      <cx:strDim type="cat">
        <cx:f>'q10'!$A$2:$C$10</cx:f>
        <cx:lvl ptCount="9">
          <cx:pt idx="0">AQ Pen Drive 2 IN 1</cx:pt>
          <cx:pt idx="1">AQ Pen Drive DRC</cx:pt>
          <cx:pt idx="2">AQ Pen Drive DRC</cx:pt>
          <cx:pt idx="3">AQ Gamers Ms</cx:pt>
          <cx:pt idx="4">AQ Maxima Ms</cx:pt>
          <cx:pt idx="5">AQ Maxima Ms</cx:pt>
          <cx:pt idx="6">AQ Digit</cx:pt>
          <cx:pt idx="7">AQ Velocity</cx:pt>
          <cx:pt idx="8">AQ Digit</cx:pt>
        </cx:lvl>
        <cx:lvl ptCount="9">
          <cx:pt idx="0">A6720160103</cx:pt>
          <cx:pt idx="1">A6818160202</cx:pt>
          <cx:pt idx="2">A6819160203</cx:pt>
          <cx:pt idx="3">A2319150302</cx:pt>
          <cx:pt idx="4">A2520150501</cx:pt>
          <cx:pt idx="5">A2520150504</cx:pt>
          <cx:pt idx="6">A4218110202</cx:pt>
          <cx:pt idx="7">A4319110306</cx:pt>
          <cx:pt idx="8">A4218110208</cx:pt>
        </cx:lvl>
        <cx:lvl ptCount="9">
          <cx:pt idx="0">N &amp; S</cx:pt>
          <cx:pt idx="1">N &amp; S</cx:pt>
          <cx:pt idx="2">N &amp; S</cx:pt>
          <cx:pt idx="3">P &amp; A</cx:pt>
          <cx:pt idx="4">P &amp; A</cx:pt>
          <cx:pt idx="5">P &amp; A</cx:pt>
          <cx:pt idx="6">PC</cx:pt>
          <cx:pt idx="7">PC</cx:pt>
          <cx:pt idx="8">PC</cx:pt>
        </cx:lvl>
      </cx:strDim>
      <cx:numDim type="size">
        <cx:f>'q10'!$E$2:$E$10</cx:f>
        <cx:lvl ptCount="9" formatCode="General">
          <cx:pt idx="0">3</cx:pt>
          <cx:pt idx="1">2</cx:pt>
          <cx:pt idx="2">1</cx:pt>
          <cx:pt idx="3">3</cx:pt>
          <cx:pt idx="4">2</cx:pt>
          <cx:pt idx="5">1</cx:pt>
          <cx:pt idx="6">3</cx:pt>
          <cx:pt idx="7">2</cx:pt>
          <cx:pt idx="8">1</cx:pt>
        </cx:lvl>
      </cx:numDim>
    </cx:data>
  </cx:chartData>
  <cx:chart>
    <cx:plotArea>
      <cx:plotAreaRegion>
        <cx:series layoutId="treemap" uniqueId="{4E559B6C-9D0C-43F7-B379-715D590F3FB9}" formatIdx="0">
          <cx:tx>
            <cx:txData>
              <cx:f>'q10'!$D$1</cx:f>
              <cx:v>total_sold_quantity</cx:v>
            </cx:txData>
          </cx:tx>
          <cx:dataLabels pos="in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 b="1"/>
                </a:pPr>
                <a:endParaRPr lang="en-US" sz="1200" b="1" i="0" u="none" strike="noStrike" baseline="0">
                  <a:solidFill>
                    <a:prstClr val="white"/>
                  </a:solidFill>
                  <a:latin typeface="Calisto MT" panose="02040603050505030304"/>
                </a:endParaRPr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  <cx:series layoutId="treemap" hidden="1" uniqueId="{4E075B18-B188-4F23-AEF0-6AB7443F4A66}" formatIdx="1">
          <cx:tx>
            <cx:txData>
              <cx:f>'q10'!$E$1</cx:f>
              <cx:v>rank_order</cx:v>
            </cx:txData>
          </cx:tx>
          <cx:dataLabels pos="inEnd">
            <cx:visibility seriesName="0" categoryName="1" value="0"/>
          </cx:dataLabels>
          <cx:dataId val="1"/>
          <cx:layoutPr>
            <cx:parentLabelLayout val="overlapping"/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 b="1">
              <a:solidFill>
                <a:schemeClr val="bg1"/>
              </a:solidFill>
            </a:defRPr>
          </a:pPr>
          <a:endParaRPr lang="en-US" sz="1200" b="1" i="0" u="none" strike="noStrike" baseline="0">
            <a:solidFill>
              <a:schemeClr val="bg1"/>
            </a:solidFill>
            <a:latin typeface="Calisto MT" panose="020406030505050303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0.37402</cdr:x>
      <cdr:y>0.30742</cdr:y>
    </cdr:from>
    <cdr:to>
      <cdr:x>0.62598</cdr:x>
      <cdr:y>0.63518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27AEA96A-8ABE-0A17-2A8C-2512F12E3017}"/>
            </a:ext>
          </a:extLst>
        </cdr:cNvPr>
        <cdr:cNvSpPr/>
      </cdr:nvSpPr>
      <cdr:spPr>
        <a:xfrm xmlns:a="http://schemas.openxmlformats.org/drawingml/2006/main">
          <a:off x="2116393" y="999730"/>
          <a:ext cx="1425678" cy="1065882"/>
        </a:xfrm>
        <a:prstGeom xmlns:a="http://schemas.openxmlformats.org/drawingml/2006/main" prst="roundRect">
          <a:avLst/>
        </a:prstGeom>
      </cdr:spPr>
      <cdr:style>
        <a:lnRef xmlns:a="http://schemas.openxmlformats.org/drawingml/2006/main" idx="2">
          <a:schemeClr val="accent6">
            <a:shade val="50000"/>
          </a:schemeClr>
        </a:lnRef>
        <a:fillRef xmlns:a="http://schemas.openxmlformats.org/drawingml/2006/main" idx="1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pPr algn="ctr"/>
          <a:r>
            <a:rPr lang="en-US" sz="2000" b="1" i="1" dirty="0">
              <a:solidFill>
                <a:schemeClr val="bg1"/>
              </a:solidFill>
            </a:rPr>
            <a:t>36.33%</a:t>
          </a:r>
        </a:p>
        <a:p xmlns:a="http://schemas.openxmlformats.org/drawingml/2006/main">
          <a:pPr algn="ctr"/>
          <a:r>
            <a:rPr lang="en-US" sz="2000" b="1" i="1" dirty="0">
              <a:solidFill>
                <a:schemeClr val="bg1"/>
              </a:solidFill>
            </a:rPr>
            <a:t>increase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25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3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1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416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28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6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7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9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9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6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6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7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2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06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9335D6E-A949-4BA2-BB69-D6E396DB6556}" type="datetimeFigureOut">
              <a:rPr lang="en-US" smtClean="0"/>
              <a:t>05-Mar-23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43FD500-479D-4CE4-90A1-F9BC85DB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88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CBC7-9F17-301F-7523-E0C87D03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929" y="1786220"/>
            <a:ext cx="5289756" cy="3675579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Consumer Goods    Ad-hoc Insights</a:t>
            </a:r>
            <a:br>
              <a:rPr lang="en-US" sz="4800" b="1" dirty="0">
                <a:solidFill>
                  <a:schemeClr val="accent2"/>
                </a:solidFill>
              </a:rPr>
            </a:b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Presented by Shivam Kapoor</a:t>
            </a:r>
            <a:br>
              <a:rPr lang="en-US" sz="4800" b="1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CF0925-B624-9677-3692-52CBFC5592F0}"/>
              </a:ext>
            </a:extLst>
          </p:cNvPr>
          <p:cNvSpPr/>
          <p:nvPr/>
        </p:nvSpPr>
        <p:spPr>
          <a:xfrm>
            <a:off x="4431323" y="5817996"/>
            <a:ext cx="8400422" cy="10400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             </a:t>
            </a:r>
            <a:r>
              <a:rPr lang="en-US" dirty="0" err="1"/>
              <a:t>CodeBasics</a:t>
            </a:r>
            <a:r>
              <a:rPr lang="en-US" dirty="0"/>
              <a:t> Resume Project Challenge                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91FD3-A194-FB15-E148-DAA011E5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7353" y="-657115"/>
            <a:ext cx="7565869" cy="85622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Content Placeholder 8" descr="A picture containing text, sign, close&#10;&#10;Description automatically generated">
            <a:extLst>
              <a:ext uri="{FF2B5EF4-FFF2-40B4-BE49-F238E27FC236}">
                <a16:creationId xmlns:a16="http://schemas.microsoft.com/office/drawing/2014/main" id="{414B197D-15E3-D6EF-E113-F6211ED46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689" y="5766619"/>
            <a:ext cx="1091381" cy="1091381"/>
          </a:xfrm>
        </p:spPr>
      </p:pic>
      <p:pic>
        <p:nvPicPr>
          <p:cNvPr id="11" name="Picture 10" descr="A picture containing text, sign, outdoor, gauge&#10;&#10;Description automatically generated">
            <a:extLst>
              <a:ext uri="{FF2B5EF4-FFF2-40B4-BE49-F238E27FC236}">
                <a16:creationId xmlns:a16="http://schemas.microsoft.com/office/drawing/2014/main" id="{B58850A2-74A4-08E2-08DB-47B31081B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78" y="-147047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6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8066-987C-5980-25DA-EDFD40BC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61" y="324465"/>
            <a:ext cx="10353762" cy="1700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Request 5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Get the </a:t>
            </a:r>
            <a:r>
              <a:rPr lang="en-US" sz="2400" b="1" dirty="0">
                <a:solidFill>
                  <a:schemeClr val="accent2"/>
                </a:solidFill>
              </a:rPr>
              <a:t>products that have the highest and lowest manufacturing costs</a:t>
            </a:r>
            <a:r>
              <a:rPr lang="en-US" sz="2400" b="1" dirty="0">
                <a:solidFill>
                  <a:schemeClr val="tx1"/>
                </a:solidFill>
              </a:rPr>
              <a:t>. The final output should contain these fields,</a:t>
            </a:r>
          </a:p>
          <a:p>
            <a:pPr marL="0" indent="0" algn="ctr">
              <a:buNone/>
            </a:pPr>
            <a:r>
              <a:rPr lang="en-US" sz="2400" b="1" dirty="0" err="1">
                <a:solidFill>
                  <a:schemeClr val="accent2"/>
                </a:solidFill>
              </a:rPr>
              <a:t>Product_code</a:t>
            </a:r>
            <a:endParaRPr lang="en-US" sz="2400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  <a:p>
            <a:pPr marL="0" indent="0" algn="ctr">
              <a:buNone/>
            </a:pPr>
            <a:r>
              <a:rPr lang="en-US" sz="2400" b="1" dirty="0" err="1">
                <a:solidFill>
                  <a:schemeClr val="accent2"/>
                </a:solidFill>
              </a:rPr>
              <a:t>manufacturing_cost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0E712-DEF8-83D3-651A-02D2537EBF93}"/>
              </a:ext>
            </a:extLst>
          </p:cNvPr>
          <p:cNvSpPr txBox="1">
            <a:spLocks/>
          </p:cNvSpPr>
          <p:nvPr/>
        </p:nvSpPr>
        <p:spPr>
          <a:xfrm>
            <a:off x="963561" y="3144965"/>
            <a:ext cx="11375922" cy="5680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0AEC2B-E646-9BB0-4F37-837A18FD07AE}"/>
              </a:ext>
            </a:extLst>
          </p:cNvPr>
          <p:cNvSpPr/>
          <p:nvPr/>
        </p:nvSpPr>
        <p:spPr>
          <a:xfrm>
            <a:off x="1592826" y="3972233"/>
            <a:ext cx="8863780" cy="165182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AD7368-C48A-86BC-1C9A-F29276669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94" y="4080387"/>
            <a:ext cx="8563895" cy="14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97398-2C12-EB6E-CCBA-475F51E8524F}"/>
              </a:ext>
            </a:extLst>
          </p:cNvPr>
          <p:cNvSpPr txBox="1">
            <a:spLocks/>
          </p:cNvSpPr>
          <p:nvPr/>
        </p:nvSpPr>
        <p:spPr>
          <a:xfrm>
            <a:off x="919161" y="283098"/>
            <a:ext cx="10353675" cy="9699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Visualization &amp; Insights of Output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F705B5-9777-FB7F-E584-289498415829}"/>
              </a:ext>
            </a:extLst>
          </p:cNvPr>
          <p:cNvSpPr/>
          <p:nvPr/>
        </p:nvSpPr>
        <p:spPr>
          <a:xfrm>
            <a:off x="1022555" y="1179871"/>
            <a:ext cx="6002748" cy="5521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EF8CCE1-654B-81F7-4080-974B50B7F6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31792"/>
              </p:ext>
            </p:extLst>
          </p:nvPr>
        </p:nvGraphicFramePr>
        <p:xfrm>
          <a:off x="1111045" y="3274142"/>
          <a:ext cx="5584722" cy="3121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3753C2C-882C-F703-0F22-61C15140D9AB}"/>
              </a:ext>
            </a:extLst>
          </p:cNvPr>
          <p:cNvSpPr txBox="1">
            <a:spLocks/>
          </p:cNvSpPr>
          <p:nvPr/>
        </p:nvSpPr>
        <p:spPr>
          <a:xfrm>
            <a:off x="7212116" y="2504986"/>
            <a:ext cx="4709652" cy="18480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 </a:t>
            </a:r>
            <a:r>
              <a:rPr lang="en-US" sz="24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AQ Master wired x1 </a:t>
            </a:r>
            <a:r>
              <a:rPr lang="en-US" sz="2400" b="1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Ms</a:t>
            </a:r>
            <a:r>
              <a:rPr lang="en-US" sz="24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has lowest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AQ HOME </a:t>
            </a:r>
            <a:r>
              <a:rPr lang="en-US" sz="2400" b="1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Allin</a:t>
            </a:r>
            <a:r>
              <a:rPr lang="en-US" sz="24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1 Gen 2 has highest manufacturing cost 0.8920 and 240.54 respectively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9" name="Picture 8" descr="Graphical user interface, text, application">
            <a:extLst>
              <a:ext uri="{FF2B5EF4-FFF2-40B4-BE49-F238E27FC236}">
                <a16:creationId xmlns:a16="http://schemas.microsoft.com/office/drawing/2014/main" id="{AD010A5D-90DF-9E25-E4CC-0283FAB45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00" y="1542300"/>
            <a:ext cx="5516925" cy="15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8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8066-987C-5980-25DA-EDFD40BC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61" y="324465"/>
            <a:ext cx="10353762" cy="1700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Request 6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Generate a report which contains the </a:t>
            </a:r>
            <a:r>
              <a:rPr lang="en-US" sz="2400" b="1" dirty="0">
                <a:solidFill>
                  <a:schemeClr val="accent2"/>
                </a:solidFill>
              </a:rPr>
              <a:t>top 5 customers who received an average high </a:t>
            </a:r>
            <a:r>
              <a:rPr lang="en-US" sz="2400" b="1" dirty="0" err="1">
                <a:solidFill>
                  <a:schemeClr val="accent2"/>
                </a:solidFill>
              </a:rPr>
              <a:t>pre_invoice_discount_pct</a:t>
            </a:r>
            <a:r>
              <a:rPr lang="en-US" sz="2400" b="1" dirty="0">
                <a:solidFill>
                  <a:schemeClr val="accent2"/>
                </a:solidFill>
              </a:rPr>
              <a:t> for the fiscal year 2021 and in the Indian market</a:t>
            </a:r>
            <a:r>
              <a:rPr lang="en-US" sz="2400" b="1" dirty="0">
                <a:solidFill>
                  <a:schemeClr val="tx1"/>
                </a:solidFill>
              </a:rPr>
              <a:t>. The final output contains these fields,</a:t>
            </a:r>
          </a:p>
          <a:p>
            <a:pPr marL="0" indent="0" algn="ctr">
              <a:buNone/>
            </a:pPr>
            <a:r>
              <a:rPr lang="en-US" sz="2400" b="1" dirty="0" err="1">
                <a:solidFill>
                  <a:schemeClr val="accent2"/>
                </a:solidFill>
              </a:rPr>
              <a:t>customer_code</a:t>
            </a:r>
            <a:endParaRPr lang="en-US" sz="2400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Customer</a:t>
            </a:r>
          </a:p>
          <a:p>
            <a:pPr marL="0" indent="0" algn="ctr">
              <a:buNone/>
            </a:pPr>
            <a:r>
              <a:rPr lang="en-US" sz="2400" b="1" dirty="0" err="1">
                <a:solidFill>
                  <a:schemeClr val="accent2"/>
                </a:solidFill>
              </a:rPr>
              <a:t>average_discount_percentage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0E712-DEF8-83D3-651A-02D2537EBF93}"/>
              </a:ext>
            </a:extLst>
          </p:cNvPr>
          <p:cNvSpPr txBox="1">
            <a:spLocks/>
          </p:cNvSpPr>
          <p:nvPr/>
        </p:nvSpPr>
        <p:spPr>
          <a:xfrm>
            <a:off x="993058" y="3350087"/>
            <a:ext cx="11375922" cy="5680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0A0D42-D5B6-7A28-2788-B01FD5EE9BD5}"/>
              </a:ext>
            </a:extLst>
          </p:cNvPr>
          <p:cNvSpPr/>
          <p:nvPr/>
        </p:nvSpPr>
        <p:spPr>
          <a:xfrm>
            <a:off x="7344697" y="4267200"/>
            <a:ext cx="4178709" cy="19664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">
            <a:extLst>
              <a:ext uri="{FF2B5EF4-FFF2-40B4-BE49-F238E27FC236}">
                <a16:creationId xmlns:a16="http://schemas.microsoft.com/office/drawing/2014/main" id="{DE343574-F0E6-9BA4-94D2-104091D1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94" y="4352978"/>
            <a:ext cx="3957521" cy="177963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AE016A-938E-01B0-E5FF-A3E639DE8E6D}"/>
              </a:ext>
            </a:extLst>
          </p:cNvPr>
          <p:cNvSpPr/>
          <p:nvPr/>
        </p:nvSpPr>
        <p:spPr>
          <a:xfrm>
            <a:off x="1297858" y="4267200"/>
            <a:ext cx="5771536" cy="19664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, table">
            <a:extLst>
              <a:ext uri="{FF2B5EF4-FFF2-40B4-BE49-F238E27FC236}">
                <a16:creationId xmlns:a16="http://schemas.microsoft.com/office/drawing/2014/main" id="{C24D7CA8-F42B-2A8A-0203-8DE6C11A9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52" y="4352978"/>
            <a:ext cx="5475815" cy="177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6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D7E35-C18E-B911-EC4F-89A564425A99}"/>
              </a:ext>
            </a:extLst>
          </p:cNvPr>
          <p:cNvSpPr/>
          <p:nvPr/>
        </p:nvSpPr>
        <p:spPr>
          <a:xfrm>
            <a:off x="275303" y="1199536"/>
            <a:ext cx="6135329" cy="423536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D1B4D6-D890-5F03-1AB6-873E5E41F8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187689"/>
              </p:ext>
            </p:extLst>
          </p:nvPr>
        </p:nvGraphicFramePr>
        <p:xfrm>
          <a:off x="501446" y="3429000"/>
          <a:ext cx="5665676" cy="1841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2355ED2-30F6-4078-38DC-0F2DAB69C931}"/>
              </a:ext>
            </a:extLst>
          </p:cNvPr>
          <p:cNvSpPr txBox="1">
            <a:spLocks/>
          </p:cNvSpPr>
          <p:nvPr/>
        </p:nvSpPr>
        <p:spPr>
          <a:xfrm>
            <a:off x="919162" y="65012"/>
            <a:ext cx="10353675" cy="7314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Visualization &amp; Insights of Output</a:t>
            </a:r>
          </a:p>
        </p:txBody>
      </p:sp>
      <p:pic>
        <p:nvPicPr>
          <p:cNvPr id="6" name="Picture 5" descr="Graphical user interface, table">
            <a:extLst>
              <a:ext uri="{FF2B5EF4-FFF2-40B4-BE49-F238E27FC236}">
                <a16:creationId xmlns:a16="http://schemas.microsoft.com/office/drawing/2014/main" id="{F976F102-F29F-BBB0-9724-199AFE867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6" y="1423095"/>
            <a:ext cx="5665676" cy="184134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BCC8A2-D087-DA74-1A3C-83164EEDB617}"/>
              </a:ext>
            </a:extLst>
          </p:cNvPr>
          <p:cNvSpPr/>
          <p:nvPr/>
        </p:nvSpPr>
        <p:spPr>
          <a:xfrm>
            <a:off x="6810980" y="1199537"/>
            <a:ext cx="5105714" cy="42353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">
            <a:extLst>
              <a:ext uri="{FF2B5EF4-FFF2-40B4-BE49-F238E27FC236}">
                <a16:creationId xmlns:a16="http://schemas.microsoft.com/office/drawing/2014/main" id="{E272B966-6DE0-1C13-942D-EFF738FF1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87" y="1423095"/>
            <a:ext cx="4257367" cy="1779639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BA5074D-5FBF-CDFE-9755-471AA58189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677203"/>
              </p:ext>
            </p:extLst>
          </p:nvPr>
        </p:nvGraphicFramePr>
        <p:xfrm>
          <a:off x="7025148" y="3429000"/>
          <a:ext cx="4665405" cy="1841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1F32253-193C-BA3B-D103-E151F0F8FFF5}"/>
              </a:ext>
            </a:extLst>
          </p:cNvPr>
          <p:cNvSpPr txBox="1"/>
          <p:nvPr/>
        </p:nvSpPr>
        <p:spPr>
          <a:xfrm>
            <a:off x="634180" y="5768950"/>
            <a:ext cx="109236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1800" b="1" dirty="0">
                <a:solidFill>
                  <a:schemeClr val="accent2"/>
                </a:solidFill>
              </a:rPr>
              <a:t>In actual </a:t>
            </a:r>
            <a:r>
              <a:rPr lang="en-US" sz="1800" b="1" dirty="0" err="1">
                <a:solidFill>
                  <a:schemeClr val="accent2"/>
                </a:solidFill>
              </a:rPr>
              <a:t>vijay</a:t>
            </a:r>
            <a:r>
              <a:rPr lang="en-US" sz="1800" b="1" dirty="0">
                <a:solidFill>
                  <a:schemeClr val="accent2"/>
                </a:solidFill>
              </a:rPr>
              <a:t> sales is our 5</a:t>
            </a:r>
            <a:r>
              <a:rPr lang="en-US" sz="1800" b="1" baseline="30000" dirty="0">
                <a:solidFill>
                  <a:schemeClr val="accent2"/>
                </a:solidFill>
              </a:rPr>
              <a:t>th</a:t>
            </a:r>
            <a:r>
              <a:rPr lang="en-US" sz="1800" b="1" dirty="0">
                <a:solidFill>
                  <a:schemeClr val="accent2"/>
                </a:solidFill>
              </a:rPr>
              <a:t> customer in terms of </a:t>
            </a:r>
            <a:r>
              <a:rPr lang="en-US" sz="1800" b="1" dirty="0" err="1">
                <a:solidFill>
                  <a:schemeClr val="accent2"/>
                </a:solidFill>
              </a:rPr>
              <a:t>average_discount_percentage</a:t>
            </a:r>
            <a:r>
              <a:rPr lang="en-US" sz="1800" b="1" dirty="0">
                <a:solidFill>
                  <a:schemeClr val="accent2"/>
                </a:solidFill>
              </a:rPr>
              <a:t> not Amazon. This result will be achieved if we group by customer only. </a:t>
            </a:r>
            <a:r>
              <a:rPr lang="en-US" b="1" dirty="0">
                <a:solidFill>
                  <a:schemeClr val="accent2"/>
                </a:solidFill>
              </a:rPr>
              <a:t>In this question we suppose to have only 2 columns in result set but </a:t>
            </a:r>
            <a:r>
              <a:rPr lang="en-US" b="1" dirty="0" err="1">
                <a:solidFill>
                  <a:schemeClr val="accent2"/>
                </a:solidFill>
              </a:rPr>
              <a:t>codebasics</a:t>
            </a:r>
            <a:r>
              <a:rPr lang="en-US" b="1" dirty="0">
                <a:solidFill>
                  <a:schemeClr val="accent2"/>
                </a:solidFill>
              </a:rPr>
              <a:t> ask for 3 columns that’s why this question will produce wrong result.</a:t>
            </a:r>
            <a:endParaRPr lang="en-US" sz="18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989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8066-987C-5980-25DA-EDFD40BC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61" y="324465"/>
            <a:ext cx="5255539" cy="1700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Request 7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Get the complete report of the </a:t>
            </a:r>
            <a:r>
              <a:rPr lang="en-US" sz="2400" b="1" dirty="0">
                <a:solidFill>
                  <a:schemeClr val="accent2"/>
                </a:solidFill>
              </a:rPr>
              <a:t>Gross sales amount for the customer “</a:t>
            </a:r>
            <a:r>
              <a:rPr lang="en-US" sz="2400" b="1" dirty="0" err="1">
                <a:solidFill>
                  <a:schemeClr val="accent2"/>
                </a:solidFill>
              </a:rPr>
              <a:t>Atliq</a:t>
            </a:r>
            <a:r>
              <a:rPr lang="en-US" sz="2400" b="1" dirty="0">
                <a:solidFill>
                  <a:schemeClr val="accent2"/>
                </a:solidFill>
              </a:rPr>
              <a:t> Exclusive” for each month. This analysis helps to get an idea of low and high-performing months and take strategic decisions</a:t>
            </a:r>
            <a:r>
              <a:rPr lang="en-US" sz="2000" dirty="0"/>
              <a:t>. </a:t>
            </a:r>
            <a:r>
              <a:rPr lang="en-US" sz="2400" b="1" dirty="0">
                <a:solidFill>
                  <a:schemeClr val="tx1"/>
                </a:solidFill>
              </a:rPr>
              <a:t>The final report contains these columns: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Month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Year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Gross sales Amount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0E712-DEF8-83D3-651A-02D2537EBF93}"/>
              </a:ext>
            </a:extLst>
          </p:cNvPr>
          <p:cNvSpPr txBox="1">
            <a:spLocks/>
          </p:cNvSpPr>
          <p:nvPr/>
        </p:nvSpPr>
        <p:spPr>
          <a:xfrm>
            <a:off x="6892412" y="324465"/>
            <a:ext cx="4331597" cy="5680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B402D2-D4DA-9E2F-EC19-B16DF019DB97}"/>
              </a:ext>
            </a:extLst>
          </p:cNvPr>
          <p:cNvSpPr/>
          <p:nvPr/>
        </p:nvSpPr>
        <p:spPr>
          <a:xfrm>
            <a:off x="6523900" y="870156"/>
            <a:ext cx="4827639" cy="58747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7E43D-5922-E9F3-1708-7A6F8E17D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600" y="1061884"/>
            <a:ext cx="4211877" cy="54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23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B1E3D3-9F3A-70BE-A0DB-1AC06005F4F1}"/>
              </a:ext>
            </a:extLst>
          </p:cNvPr>
          <p:cNvSpPr txBox="1">
            <a:spLocks/>
          </p:cNvSpPr>
          <p:nvPr/>
        </p:nvSpPr>
        <p:spPr>
          <a:xfrm>
            <a:off x="913795" y="204441"/>
            <a:ext cx="10353675" cy="768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Visualization &amp; Insights of Output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EEE72-8FAA-EF0E-2592-8CAD4E208C26}"/>
              </a:ext>
            </a:extLst>
          </p:cNvPr>
          <p:cNvSpPr/>
          <p:nvPr/>
        </p:nvSpPr>
        <p:spPr>
          <a:xfrm>
            <a:off x="412503" y="1130709"/>
            <a:ext cx="11356258" cy="42377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61DE8E-05D2-2677-5CA5-82B28A68D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8618132"/>
              </p:ext>
            </p:extLst>
          </p:nvPr>
        </p:nvGraphicFramePr>
        <p:xfrm>
          <a:off x="638645" y="1484670"/>
          <a:ext cx="10825316" cy="360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D3AB04A-4753-8D3A-2C0E-FE4381293AFE}"/>
              </a:ext>
            </a:extLst>
          </p:cNvPr>
          <p:cNvSpPr txBox="1">
            <a:spLocks/>
          </p:cNvSpPr>
          <p:nvPr/>
        </p:nvSpPr>
        <p:spPr>
          <a:xfrm>
            <a:off x="759750" y="5525726"/>
            <a:ext cx="108816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November is high performing month </a:t>
            </a:r>
            <a:r>
              <a:rPr lang="en-US" sz="2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both fiscal year </a:t>
            </a: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April is low performing month </a:t>
            </a:r>
            <a:r>
              <a:rPr lang="en-US" sz="2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both year and march in  fiscal year 2020.</a:t>
            </a:r>
          </a:p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Overall fiscal year 2021 is high performing then fiscal year 2020</a:t>
            </a:r>
          </a:p>
        </p:txBody>
      </p:sp>
    </p:spTree>
    <p:extLst>
      <p:ext uri="{BB962C8B-B14F-4D97-AF65-F5344CB8AC3E}">
        <p14:creationId xmlns:p14="http://schemas.microsoft.com/office/powerpoint/2010/main" val="46345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8066-987C-5980-25DA-EDFD40BC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61" y="324465"/>
            <a:ext cx="10353762" cy="1700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Request 8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</a:rPr>
              <a:t>In which quarter of 2020, got the maximum </a:t>
            </a:r>
            <a:r>
              <a:rPr lang="en-US" sz="2400" b="1" dirty="0" err="1">
                <a:solidFill>
                  <a:schemeClr val="accent2"/>
                </a:solidFill>
              </a:rPr>
              <a:t>total_sold_quantity</a:t>
            </a:r>
            <a:r>
              <a:rPr lang="en-US" sz="2400" b="1" dirty="0">
                <a:solidFill>
                  <a:schemeClr val="accent2"/>
                </a:solidFill>
              </a:rPr>
              <a:t>? </a:t>
            </a:r>
            <a:r>
              <a:rPr lang="en-US" sz="2400" b="1" dirty="0">
                <a:solidFill>
                  <a:schemeClr val="tx1"/>
                </a:solidFill>
              </a:rPr>
              <a:t>The final output contains these fields sorted by the </a:t>
            </a:r>
            <a:r>
              <a:rPr lang="en-US" sz="2400" b="1" dirty="0" err="1">
                <a:solidFill>
                  <a:schemeClr val="tx1"/>
                </a:solidFill>
              </a:rPr>
              <a:t>total_sold_quantity</a:t>
            </a:r>
            <a:r>
              <a:rPr lang="en-US" sz="2400" b="1" dirty="0">
                <a:solidFill>
                  <a:schemeClr val="tx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Quarter</a:t>
            </a:r>
          </a:p>
          <a:p>
            <a:pPr marL="0" indent="0" algn="ctr">
              <a:buNone/>
            </a:pPr>
            <a:r>
              <a:rPr lang="en-US" sz="2400" b="1" dirty="0" err="1">
                <a:solidFill>
                  <a:schemeClr val="accent2"/>
                </a:solidFill>
              </a:rPr>
              <a:t>total_sold_quantity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0E712-DEF8-83D3-651A-02D2537EBF93}"/>
              </a:ext>
            </a:extLst>
          </p:cNvPr>
          <p:cNvSpPr txBox="1">
            <a:spLocks/>
          </p:cNvSpPr>
          <p:nvPr/>
        </p:nvSpPr>
        <p:spPr>
          <a:xfrm>
            <a:off x="963561" y="3144965"/>
            <a:ext cx="11375922" cy="5680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459B00-CF17-0EEE-ED48-B603198BC3DC}"/>
              </a:ext>
            </a:extLst>
          </p:cNvPr>
          <p:cNvSpPr/>
          <p:nvPr/>
        </p:nvSpPr>
        <p:spPr>
          <a:xfrm>
            <a:off x="3411794" y="3428999"/>
            <a:ext cx="4984954" cy="273582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3DA93-EAB5-C0EE-D614-F4F98835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369" y="3633696"/>
            <a:ext cx="4601804" cy="23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36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69CAEC-579A-5491-1166-77AAB94DE93A}"/>
              </a:ext>
            </a:extLst>
          </p:cNvPr>
          <p:cNvSpPr/>
          <p:nvPr/>
        </p:nvSpPr>
        <p:spPr>
          <a:xfrm>
            <a:off x="1101213" y="1417331"/>
            <a:ext cx="10166257" cy="30661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0F6D73-403A-F3BC-96F9-39787EA081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75973"/>
              </p:ext>
            </p:extLst>
          </p:nvPr>
        </p:nvGraphicFramePr>
        <p:xfrm>
          <a:off x="6282208" y="1417331"/>
          <a:ext cx="4985262" cy="3066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D4AE7A5-3FDB-3824-CECD-B6794FE4CEBD}"/>
              </a:ext>
            </a:extLst>
          </p:cNvPr>
          <p:cNvSpPr txBox="1">
            <a:spLocks/>
          </p:cNvSpPr>
          <p:nvPr/>
        </p:nvSpPr>
        <p:spPr>
          <a:xfrm>
            <a:off x="913795" y="204441"/>
            <a:ext cx="10353675" cy="768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Visualization &amp; Insights of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331C0-B1CD-7CC5-B284-06D7C4B2D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89" y="1677077"/>
            <a:ext cx="4601804" cy="2385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9C8895-7A61-4F26-A1E5-8E7811D6E0B5}"/>
              </a:ext>
            </a:extLst>
          </p:cNvPr>
          <p:cNvSpPr txBox="1">
            <a:spLocks/>
          </p:cNvSpPr>
          <p:nvPr/>
        </p:nvSpPr>
        <p:spPr>
          <a:xfrm>
            <a:off x="828576" y="5058194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fiscal year </a:t>
            </a: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2020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highest total quantity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sold </a:t>
            </a: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in 1</a:t>
            </a:r>
            <a:r>
              <a:rPr lang="en-US" sz="2900" b="1" baseline="300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quarter  </a:t>
            </a:r>
          </a:p>
        </p:txBody>
      </p:sp>
    </p:spTree>
    <p:extLst>
      <p:ext uri="{BB962C8B-B14F-4D97-AF65-F5344CB8AC3E}">
        <p14:creationId xmlns:p14="http://schemas.microsoft.com/office/powerpoint/2010/main" val="807578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8066-987C-5980-25DA-EDFD40BC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61" y="324465"/>
            <a:ext cx="10353762" cy="1700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Request 9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</a:rPr>
              <a:t>Which channel helped to bring more gross sales in the fiscal year 2021 and the percentage of contribution?</a:t>
            </a:r>
            <a:r>
              <a:rPr lang="en-US" sz="2400" b="1" dirty="0">
                <a:solidFill>
                  <a:schemeClr val="tx1"/>
                </a:solidFill>
              </a:rPr>
              <a:t> The final output contains these fields,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Channel</a:t>
            </a:r>
          </a:p>
          <a:p>
            <a:pPr marL="0" indent="0" algn="ctr">
              <a:buNone/>
            </a:pPr>
            <a:r>
              <a:rPr lang="en-US" sz="2400" b="1" dirty="0" err="1">
                <a:solidFill>
                  <a:schemeClr val="accent2"/>
                </a:solidFill>
              </a:rPr>
              <a:t>gross_sales_mln</a:t>
            </a:r>
            <a:endParaRPr lang="en-US" sz="2400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percentage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0E712-DEF8-83D3-651A-02D2537EBF93}"/>
              </a:ext>
            </a:extLst>
          </p:cNvPr>
          <p:cNvSpPr txBox="1">
            <a:spLocks/>
          </p:cNvSpPr>
          <p:nvPr/>
        </p:nvSpPr>
        <p:spPr>
          <a:xfrm>
            <a:off x="963561" y="3144965"/>
            <a:ext cx="11375922" cy="5680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622564-B563-1EC5-7A58-B230784D1F7C}"/>
              </a:ext>
            </a:extLst>
          </p:cNvPr>
          <p:cNvSpPr/>
          <p:nvPr/>
        </p:nvSpPr>
        <p:spPr>
          <a:xfrm>
            <a:off x="2625212" y="3814917"/>
            <a:ext cx="7010401" cy="23400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0F7C1-F175-E429-3D08-63F559372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865" y="3955115"/>
            <a:ext cx="6666270" cy="20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5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9E2946-ACA0-B89F-186A-2E8ED8029E4D}"/>
              </a:ext>
            </a:extLst>
          </p:cNvPr>
          <p:cNvSpPr txBox="1">
            <a:spLocks/>
          </p:cNvSpPr>
          <p:nvPr/>
        </p:nvSpPr>
        <p:spPr>
          <a:xfrm>
            <a:off x="913795" y="204441"/>
            <a:ext cx="10353675" cy="768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Visualization &amp; Insights of Output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C4F608-DF8D-49D2-E53F-EEF2A0B957CA}"/>
              </a:ext>
            </a:extLst>
          </p:cNvPr>
          <p:cNvSpPr/>
          <p:nvPr/>
        </p:nvSpPr>
        <p:spPr>
          <a:xfrm>
            <a:off x="361741" y="1215851"/>
            <a:ext cx="11183815" cy="33360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C7A81-5424-8E59-F157-494CC327E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" y="1425028"/>
            <a:ext cx="5665325" cy="297615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C67EFA7-99A1-18C7-D91A-4B93C4778F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533303"/>
              </p:ext>
            </p:extLst>
          </p:nvPr>
        </p:nvGraphicFramePr>
        <p:xfrm>
          <a:off x="6428998" y="973396"/>
          <a:ext cx="5317524" cy="3578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4BD044B-ECE0-C928-E8CF-DC333F7A1F47}"/>
              </a:ext>
            </a:extLst>
          </p:cNvPr>
          <p:cNvSpPr txBox="1">
            <a:spLocks/>
          </p:cNvSpPr>
          <p:nvPr/>
        </p:nvSpPr>
        <p:spPr>
          <a:xfrm>
            <a:off x="828575" y="5058193"/>
            <a:ext cx="10807415" cy="13827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three of the channel </a:t>
            </a: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 Distributor and Retailer the </a:t>
            </a: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Retailer </a:t>
            </a:r>
            <a:r>
              <a:rPr lang="en-US" sz="3200" b="1" dirty="0">
                <a:solidFill>
                  <a:schemeClr val="accent2"/>
                </a:solidFill>
              </a:rPr>
              <a:t>helped us to bring more gross sales $1924.17 </a:t>
            </a:r>
            <a:r>
              <a:rPr lang="en-US" sz="3200" b="1" dirty="0" err="1">
                <a:solidFill>
                  <a:schemeClr val="accent2"/>
                </a:solidFill>
              </a:rPr>
              <a:t>mln</a:t>
            </a:r>
            <a:r>
              <a:rPr lang="en-US" sz="3200" b="1" dirty="0">
                <a:solidFill>
                  <a:schemeClr val="accent2"/>
                </a:solidFill>
              </a:rPr>
              <a:t> that is 73.22% out of total sales in fiscal year 2021.</a:t>
            </a:r>
            <a:endParaRPr lang="en-US" sz="2900" b="1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75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023AF4-5B83-614B-B638-4FCBA9A4D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3" y="385660"/>
            <a:ext cx="11375922" cy="19050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Request 1</a:t>
            </a:r>
          </a:p>
          <a:p>
            <a:pPr algn="l"/>
            <a:r>
              <a:rPr lang="en-US" sz="2400" b="1" dirty="0"/>
              <a:t>Provide the </a:t>
            </a:r>
            <a:r>
              <a:rPr lang="en-US" sz="2400" b="1" dirty="0">
                <a:solidFill>
                  <a:schemeClr val="accent2"/>
                </a:solidFill>
              </a:rPr>
              <a:t>list of markets</a:t>
            </a:r>
            <a:r>
              <a:rPr lang="en-US" sz="2400" b="1" dirty="0"/>
              <a:t> in which customer "</a:t>
            </a:r>
            <a:r>
              <a:rPr lang="en-US" sz="2400" b="1" dirty="0" err="1">
                <a:solidFill>
                  <a:schemeClr val="accent2"/>
                </a:solidFill>
              </a:rPr>
              <a:t>Atliq</a:t>
            </a:r>
            <a:r>
              <a:rPr lang="en-US" sz="2400" b="1" dirty="0">
                <a:solidFill>
                  <a:schemeClr val="accent2"/>
                </a:solidFill>
              </a:rPr>
              <a:t> Exclusive</a:t>
            </a:r>
            <a:r>
              <a:rPr lang="en-US" sz="2400" b="1" dirty="0"/>
              <a:t>" operates its business in the </a:t>
            </a:r>
            <a:r>
              <a:rPr lang="en-US" sz="2400" b="1" dirty="0">
                <a:solidFill>
                  <a:schemeClr val="accent2"/>
                </a:solidFill>
              </a:rPr>
              <a:t>APAC region</a:t>
            </a:r>
            <a:r>
              <a:rPr lang="en-US" sz="2400" b="1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1B11BB-B4D6-7708-286E-9295C10E973D}"/>
              </a:ext>
            </a:extLst>
          </p:cNvPr>
          <p:cNvSpPr txBox="1">
            <a:spLocks/>
          </p:cNvSpPr>
          <p:nvPr/>
        </p:nvSpPr>
        <p:spPr>
          <a:xfrm>
            <a:off x="403123" y="2035590"/>
            <a:ext cx="11375922" cy="5680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8C0B68-7B29-BC12-4F74-3CD5BAE56043}"/>
              </a:ext>
            </a:extLst>
          </p:cNvPr>
          <p:cNvSpPr/>
          <p:nvPr/>
        </p:nvSpPr>
        <p:spPr>
          <a:xfrm>
            <a:off x="3982066" y="2153265"/>
            <a:ext cx="2910348" cy="40607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42249F3-419E-0060-BDDF-BA999C328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12" y="2290660"/>
            <a:ext cx="2551923" cy="37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08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8066-987C-5980-25DA-EDFD40BC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62" y="324465"/>
            <a:ext cx="4907196" cy="1700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Request 10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Get the </a:t>
            </a:r>
            <a:r>
              <a:rPr lang="en-US" sz="2400" b="1" dirty="0">
                <a:solidFill>
                  <a:schemeClr val="accent2"/>
                </a:solidFill>
              </a:rPr>
              <a:t>Top 3 products in each division that have a high </a:t>
            </a:r>
            <a:r>
              <a:rPr lang="en-US" sz="2400" b="1" dirty="0" err="1">
                <a:solidFill>
                  <a:schemeClr val="accent2"/>
                </a:solidFill>
              </a:rPr>
              <a:t>total_sold_quantity</a:t>
            </a:r>
            <a:r>
              <a:rPr lang="en-US" sz="2400" b="1" dirty="0">
                <a:solidFill>
                  <a:schemeClr val="accent2"/>
                </a:solidFill>
              </a:rPr>
              <a:t> in the </a:t>
            </a:r>
            <a:r>
              <a:rPr lang="en-US" sz="2400" b="1" dirty="0" err="1">
                <a:solidFill>
                  <a:schemeClr val="accent2"/>
                </a:solidFill>
              </a:rPr>
              <a:t>fiscal_year</a:t>
            </a:r>
            <a:r>
              <a:rPr lang="en-US" sz="2400" b="1" dirty="0">
                <a:solidFill>
                  <a:schemeClr val="accent2"/>
                </a:solidFill>
              </a:rPr>
              <a:t> 2021? </a:t>
            </a:r>
            <a:r>
              <a:rPr lang="en-US" sz="2400" b="1" dirty="0">
                <a:solidFill>
                  <a:schemeClr val="tx1"/>
                </a:solidFill>
              </a:rPr>
              <a:t>The final output contains these fields,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Division</a:t>
            </a:r>
          </a:p>
          <a:p>
            <a:pPr marL="0" indent="0" algn="ctr">
              <a:buNone/>
            </a:pPr>
            <a:r>
              <a:rPr lang="en-US" sz="2400" b="1" dirty="0" err="1">
                <a:solidFill>
                  <a:schemeClr val="accent2"/>
                </a:solidFill>
              </a:rPr>
              <a:t>product_code</a:t>
            </a:r>
            <a:endParaRPr lang="en-US" sz="2400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  <a:p>
            <a:pPr marL="0" indent="0" algn="ctr">
              <a:buNone/>
            </a:pPr>
            <a:r>
              <a:rPr lang="en-US" sz="2400" b="1" dirty="0" err="1">
                <a:solidFill>
                  <a:schemeClr val="accent2"/>
                </a:solidFill>
              </a:rPr>
              <a:t>total_sold_quantity</a:t>
            </a:r>
            <a:endParaRPr lang="en-US" sz="2400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2400" b="1" dirty="0" err="1">
                <a:solidFill>
                  <a:schemeClr val="accent2"/>
                </a:solidFill>
              </a:rPr>
              <a:t>rank_order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0E712-DEF8-83D3-651A-02D2537EBF93}"/>
              </a:ext>
            </a:extLst>
          </p:cNvPr>
          <p:cNvSpPr txBox="1">
            <a:spLocks/>
          </p:cNvSpPr>
          <p:nvPr/>
        </p:nvSpPr>
        <p:spPr>
          <a:xfrm>
            <a:off x="6833420" y="324465"/>
            <a:ext cx="5692878" cy="5680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CAA83C-F112-F730-9D7B-2EB8EAF515F3}"/>
              </a:ext>
            </a:extLst>
          </p:cNvPr>
          <p:cNvSpPr/>
          <p:nvPr/>
        </p:nvSpPr>
        <p:spPr>
          <a:xfrm>
            <a:off x="5828044" y="974690"/>
            <a:ext cx="6179736" cy="3818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E89DA-CC31-4308-C723-0B77716E8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3296"/>
            <a:ext cx="5692879" cy="34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5A9949-FD83-B690-18B5-4265B3FD0D95}"/>
              </a:ext>
            </a:extLst>
          </p:cNvPr>
          <p:cNvSpPr/>
          <p:nvPr/>
        </p:nvSpPr>
        <p:spPr>
          <a:xfrm>
            <a:off x="619432" y="983226"/>
            <a:ext cx="10493109" cy="30381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13D260-5B98-1D31-6183-960308652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88" y="1182013"/>
            <a:ext cx="5257849" cy="26132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9EE680-7C8E-BB89-F831-5437F1F0A323}"/>
              </a:ext>
            </a:extLst>
          </p:cNvPr>
          <p:cNvSpPr txBox="1">
            <a:spLocks/>
          </p:cNvSpPr>
          <p:nvPr/>
        </p:nvSpPr>
        <p:spPr>
          <a:xfrm>
            <a:off x="913795" y="204441"/>
            <a:ext cx="10353675" cy="768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Visualization &amp; Insights of Output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B8528023-6463-A3C8-EF25-347BE8C8F3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31865132"/>
                  </p:ext>
                </p:extLst>
              </p:nvPr>
            </p:nvGraphicFramePr>
            <p:xfrm>
              <a:off x="6487201" y="1029192"/>
              <a:ext cx="4625340" cy="27660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B8528023-6463-A3C8-EF25-347BE8C8F3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7201" y="1029192"/>
                <a:ext cx="4625340" cy="27660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9D34EBF2-B700-50C9-3650-A2D291D46905}"/>
              </a:ext>
            </a:extLst>
          </p:cNvPr>
          <p:cNvSpPr txBox="1">
            <a:spLocks/>
          </p:cNvSpPr>
          <p:nvPr/>
        </p:nvSpPr>
        <p:spPr>
          <a:xfrm>
            <a:off x="543439" y="4586245"/>
            <a:ext cx="10807415" cy="13827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sz="2900" b="1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469A1E-6EE3-76A8-FFB7-FC4B0A43C064}"/>
              </a:ext>
            </a:extLst>
          </p:cNvPr>
          <p:cNvSpPr txBox="1">
            <a:spLocks/>
          </p:cNvSpPr>
          <p:nvPr/>
        </p:nvSpPr>
        <p:spPr>
          <a:xfrm>
            <a:off x="619432" y="4446009"/>
            <a:ext cx="10807415" cy="13827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The above </a:t>
            </a:r>
            <a:r>
              <a:rPr lang="en-US" sz="2900" b="1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Treemap</a:t>
            </a: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visual and </a:t>
            </a:r>
            <a:r>
              <a:rPr lang="en-US" sz="2900" b="1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sql</a:t>
            </a: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result set tells the whole story I don’t think I need to write some insights.</a:t>
            </a:r>
          </a:p>
        </p:txBody>
      </p:sp>
    </p:spTree>
    <p:extLst>
      <p:ext uri="{BB962C8B-B14F-4D97-AF65-F5344CB8AC3E}">
        <p14:creationId xmlns:p14="http://schemas.microsoft.com/office/powerpoint/2010/main" val="1175741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AED24-0CAD-800C-420B-D298350E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70" y="176980"/>
            <a:ext cx="10353762" cy="970450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SQL QUERIES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F822B0B-DE09-1302-7452-73CD4FF8B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51" y="973394"/>
            <a:ext cx="9783097" cy="57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79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8A053B-4ED0-D638-0C45-D225C8BC3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7637"/>
            <a:ext cx="97536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03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57113F-8331-FA15-8FA2-EDD8B06C7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93291"/>
            <a:ext cx="9753600" cy="60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35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2CE35F-4C10-4206-1834-5BAFA335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51" y="206477"/>
            <a:ext cx="8980297" cy="64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81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4C125F0-C03A-A7FD-13C8-448B618D8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35" y="292509"/>
            <a:ext cx="9792929" cy="64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8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F0BF52-9ADA-2C04-FF06-500C152C3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7" y="206478"/>
            <a:ext cx="10648336" cy="6430296"/>
          </a:xfrm>
        </p:spPr>
      </p:pic>
    </p:spTree>
    <p:extLst>
      <p:ext uri="{BB962C8B-B14F-4D97-AF65-F5344CB8AC3E}">
        <p14:creationId xmlns:p14="http://schemas.microsoft.com/office/powerpoint/2010/main" val="3295680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24A4-0492-39E2-CDA2-EB7355C6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C52E55DF-89CF-BF6F-8047-95A9F3908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8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BBF4-D2B7-0301-7594-0340DD0A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35" y="298154"/>
            <a:ext cx="10353762" cy="970450"/>
          </a:xfrm>
        </p:spPr>
        <p:txBody>
          <a:bodyPr/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Visualization &amp; Insights of Output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BBE5FB-32AF-3E4A-35C0-687321A4054B}"/>
              </a:ext>
            </a:extLst>
          </p:cNvPr>
          <p:cNvGrpSpPr/>
          <p:nvPr/>
        </p:nvGrpSpPr>
        <p:grpSpPr>
          <a:xfrm>
            <a:off x="1769807" y="1268604"/>
            <a:ext cx="8406581" cy="2975732"/>
            <a:chOff x="2212258" y="1740310"/>
            <a:chExt cx="8406581" cy="297573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320EAC8-FB9C-7214-DF26-35865C06900D}"/>
                </a:ext>
              </a:extLst>
            </p:cNvPr>
            <p:cNvSpPr/>
            <p:nvPr/>
          </p:nvSpPr>
          <p:spPr>
            <a:xfrm>
              <a:off x="2212258" y="1740310"/>
              <a:ext cx="8406581" cy="297573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4" name="Chart 3">
                  <a:extLst>
                    <a:ext uri="{FF2B5EF4-FFF2-40B4-BE49-F238E27FC236}">
                      <a16:creationId xmlns:a16="http://schemas.microsoft.com/office/drawing/2014/main" id="{03A82CDE-2C66-3A5D-8C7D-7C98D09CEC9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4905064"/>
                    </p:ext>
                  </p:extLst>
                </p:nvPr>
              </p:nvGraphicFramePr>
              <p:xfrm>
                <a:off x="4945627" y="1846007"/>
                <a:ext cx="5388077" cy="266454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"/>
                </a:graphicData>
              </a:graphic>
            </p:graphicFrame>
          </mc:Choice>
          <mc:Fallback>
            <p:pic>
              <p:nvPicPr>
                <p:cNvPr id="4" name="Chart 3">
                  <a:extLst>
                    <a:ext uri="{FF2B5EF4-FFF2-40B4-BE49-F238E27FC236}">
                      <a16:creationId xmlns:a16="http://schemas.microsoft.com/office/drawing/2014/main" id="{03A82CDE-2C66-3A5D-8C7D-7C98D09CEC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03176" y="1374301"/>
                  <a:ext cx="5388077" cy="2664542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" name="Picture 4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F5FAF439-05B1-85C7-F22C-41B4525A8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025" y="1846008"/>
              <a:ext cx="2060311" cy="2664542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F4F4CB3-501D-84C7-FE7F-555B11D1F8E9}"/>
              </a:ext>
            </a:extLst>
          </p:cNvPr>
          <p:cNvSpPr txBox="1">
            <a:spLocks/>
          </p:cNvSpPr>
          <p:nvPr/>
        </p:nvSpPr>
        <p:spPr>
          <a:xfrm>
            <a:off x="481583" y="4852219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561C07-0C8C-88B9-68F9-3D5D5D8A0175}"/>
              </a:ext>
            </a:extLst>
          </p:cNvPr>
          <p:cNvSpPr txBox="1">
            <a:spLocks/>
          </p:cNvSpPr>
          <p:nvPr/>
        </p:nvSpPr>
        <p:spPr>
          <a:xfrm>
            <a:off x="712235" y="4729561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b="1" dirty="0"/>
              <a:t>Customer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1" dirty="0"/>
              <a:t>"</a:t>
            </a:r>
            <a:r>
              <a:rPr lang="en-US" sz="2800" b="1" dirty="0" err="1">
                <a:solidFill>
                  <a:schemeClr val="accent2"/>
                </a:solidFill>
              </a:rPr>
              <a:t>Atliq</a:t>
            </a:r>
            <a:r>
              <a:rPr lang="en-US" sz="2800" b="1" dirty="0">
                <a:solidFill>
                  <a:schemeClr val="accent2"/>
                </a:solidFill>
              </a:rPr>
              <a:t> Exclusive</a:t>
            </a:r>
            <a:r>
              <a:rPr lang="en-US" sz="2800" b="1" dirty="0"/>
              <a:t>“ operates its business in </a:t>
            </a:r>
            <a:r>
              <a:rPr lang="en-US" sz="2900" b="1" dirty="0">
                <a:solidFill>
                  <a:schemeClr val="accent2"/>
                </a:solidFill>
              </a:rPr>
              <a:t>India, Indonesia, Japan, Philippines, South Korea, Australia, New Zealand and Bangladesh </a:t>
            </a:r>
            <a:r>
              <a:rPr lang="en-US" sz="2900" b="1" dirty="0"/>
              <a:t>in </a:t>
            </a:r>
            <a:r>
              <a:rPr lang="en-US" sz="2900" b="1" dirty="0">
                <a:solidFill>
                  <a:schemeClr val="accent2"/>
                </a:solidFill>
              </a:rPr>
              <a:t>APAC Region</a:t>
            </a:r>
          </a:p>
        </p:txBody>
      </p:sp>
    </p:spTree>
    <p:extLst>
      <p:ext uri="{BB962C8B-B14F-4D97-AF65-F5344CB8AC3E}">
        <p14:creationId xmlns:p14="http://schemas.microsoft.com/office/powerpoint/2010/main" val="385686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8066-987C-5980-25DA-EDFD40BC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61" y="324465"/>
            <a:ext cx="10353762" cy="1700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Request 2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What is the </a:t>
            </a:r>
            <a:r>
              <a:rPr lang="en-US" sz="2400" b="1" dirty="0">
                <a:solidFill>
                  <a:schemeClr val="accent2"/>
                </a:solidFill>
              </a:rPr>
              <a:t>percentage of unique product increase in 2021 vs. 2020</a:t>
            </a:r>
            <a:r>
              <a:rPr lang="en-US" sz="2400" b="1" dirty="0">
                <a:solidFill>
                  <a:schemeClr val="tx1"/>
                </a:solidFill>
              </a:rPr>
              <a:t>? The final output contains these fields,</a:t>
            </a:r>
          </a:p>
          <a:p>
            <a:pPr marL="3690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unique_products_2020</a:t>
            </a:r>
          </a:p>
          <a:p>
            <a:pPr marL="3690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unique_products_2021</a:t>
            </a:r>
          </a:p>
          <a:p>
            <a:pPr marL="36900" indent="0" algn="ctr">
              <a:buNone/>
            </a:pPr>
            <a:r>
              <a:rPr lang="en-US" sz="2400" b="1" dirty="0" err="1">
                <a:solidFill>
                  <a:schemeClr val="accent2"/>
                </a:solidFill>
              </a:rPr>
              <a:t>percentage_chg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79F23E-1181-17F0-BE43-2DFA2DA7322A}"/>
              </a:ext>
            </a:extLst>
          </p:cNvPr>
          <p:cNvSpPr/>
          <p:nvPr/>
        </p:nvSpPr>
        <p:spPr>
          <a:xfrm>
            <a:off x="1445342" y="4257368"/>
            <a:ext cx="8721213" cy="114054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A4C1B4-DD8F-AB93-C422-F8F6BB2D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07" y="4343083"/>
            <a:ext cx="8543500" cy="9789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50E712-DEF8-83D3-651A-02D2537EBF93}"/>
              </a:ext>
            </a:extLst>
          </p:cNvPr>
          <p:cNvSpPr txBox="1">
            <a:spLocks/>
          </p:cNvSpPr>
          <p:nvPr/>
        </p:nvSpPr>
        <p:spPr>
          <a:xfrm>
            <a:off x="963561" y="3144965"/>
            <a:ext cx="11375922" cy="5680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0757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DC3348-5208-BD24-C308-D9751ACC6A1E}"/>
              </a:ext>
            </a:extLst>
          </p:cNvPr>
          <p:cNvSpPr txBox="1">
            <a:spLocks/>
          </p:cNvSpPr>
          <p:nvPr/>
        </p:nvSpPr>
        <p:spPr>
          <a:xfrm>
            <a:off x="712235" y="298154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Visualization &amp; Insights of Output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8BF2026-428D-89BC-6542-60AF4CF2F79A}"/>
              </a:ext>
            </a:extLst>
          </p:cNvPr>
          <p:cNvSpPr/>
          <p:nvPr/>
        </p:nvSpPr>
        <p:spPr>
          <a:xfrm>
            <a:off x="609600" y="1376516"/>
            <a:ext cx="6184490" cy="48079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BF4E3E-4D6E-8512-EE82-3546D4C2C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366192"/>
              </p:ext>
            </p:extLst>
          </p:nvPr>
        </p:nvGraphicFramePr>
        <p:xfrm>
          <a:off x="811569" y="2683368"/>
          <a:ext cx="5658465" cy="3252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 descr="Graphical user interface, text, application">
            <a:extLst>
              <a:ext uri="{FF2B5EF4-FFF2-40B4-BE49-F238E27FC236}">
                <a16:creationId xmlns:a16="http://schemas.microsoft.com/office/drawing/2014/main" id="{E0442189-FA01-8537-EB69-A1C21D19F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9" y="1719026"/>
            <a:ext cx="5757799" cy="7088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3BBC18-7EEC-75AD-6E28-61ED3C4FCE0B}"/>
              </a:ext>
            </a:extLst>
          </p:cNvPr>
          <p:cNvSpPr txBox="1">
            <a:spLocks/>
          </p:cNvSpPr>
          <p:nvPr/>
        </p:nvSpPr>
        <p:spPr>
          <a:xfrm>
            <a:off x="7098891" y="3058270"/>
            <a:ext cx="4709652" cy="18480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Unique products in 2021 are </a:t>
            </a:r>
            <a:r>
              <a:rPr lang="en-US" sz="24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334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in 2020 are </a:t>
            </a:r>
            <a:r>
              <a:rPr lang="en-US" sz="24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245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there is </a:t>
            </a:r>
            <a:r>
              <a:rPr lang="en-US" sz="24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36.33% increase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unique products in 2021</a:t>
            </a:r>
          </a:p>
        </p:txBody>
      </p:sp>
    </p:spTree>
    <p:extLst>
      <p:ext uri="{BB962C8B-B14F-4D97-AF65-F5344CB8AC3E}">
        <p14:creationId xmlns:p14="http://schemas.microsoft.com/office/powerpoint/2010/main" val="410175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8066-987C-5980-25DA-EDFD40BC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61" y="324465"/>
            <a:ext cx="10353762" cy="1700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Request 3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Provide a report with all the </a:t>
            </a:r>
            <a:r>
              <a:rPr lang="en-US" sz="2400" b="1" dirty="0">
                <a:solidFill>
                  <a:schemeClr val="accent2"/>
                </a:solidFill>
              </a:rPr>
              <a:t>unique product counts for each segment and sort them in descending order of product counts</a:t>
            </a:r>
            <a:r>
              <a:rPr lang="en-US" sz="2400" b="1" dirty="0">
                <a:solidFill>
                  <a:schemeClr val="tx1"/>
                </a:solidFill>
              </a:rPr>
              <a:t>. The final output contains 2 fields,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Segment</a:t>
            </a:r>
          </a:p>
          <a:p>
            <a:pPr marL="0" indent="0" algn="ctr">
              <a:buNone/>
            </a:pPr>
            <a:r>
              <a:rPr lang="en-US" sz="2400" b="1" dirty="0" err="1">
                <a:solidFill>
                  <a:schemeClr val="accent2"/>
                </a:solidFill>
              </a:rPr>
              <a:t>Product_count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0E712-DEF8-83D3-651A-02D2537EBF93}"/>
              </a:ext>
            </a:extLst>
          </p:cNvPr>
          <p:cNvSpPr txBox="1">
            <a:spLocks/>
          </p:cNvSpPr>
          <p:nvPr/>
        </p:nvSpPr>
        <p:spPr>
          <a:xfrm>
            <a:off x="963561" y="3144965"/>
            <a:ext cx="11375922" cy="5680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1C72A1-5B6C-871E-4646-163786A49DE2}"/>
              </a:ext>
            </a:extLst>
          </p:cNvPr>
          <p:cNvSpPr/>
          <p:nvPr/>
        </p:nvSpPr>
        <p:spPr>
          <a:xfrm>
            <a:off x="3864077" y="3588774"/>
            <a:ext cx="4326194" cy="294476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38FDC62-31A0-9228-07A6-192B26AD8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27" y="3713034"/>
            <a:ext cx="3952568" cy="26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8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DE8CB2-313C-B565-81F9-F12C3D6935A4}"/>
              </a:ext>
            </a:extLst>
          </p:cNvPr>
          <p:cNvSpPr/>
          <p:nvPr/>
        </p:nvSpPr>
        <p:spPr>
          <a:xfrm>
            <a:off x="967873" y="1405022"/>
            <a:ext cx="9660797" cy="29494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5E4CED-9376-C75B-5760-04B3029A15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286354"/>
              </p:ext>
            </p:extLst>
          </p:nvPr>
        </p:nvGraphicFramePr>
        <p:xfrm>
          <a:off x="5751872" y="1268604"/>
          <a:ext cx="5112774" cy="308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CD625DB-C616-B225-5715-AFD776DC1073}"/>
              </a:ext>
            </a:extLst>
          </p:cNvPr>
          <p:cNvSpPr txBox="1">
            <a:spLocks/>
          </p:cNvSpPr>
          <p:nvPr/>
        </p:nvSpPr>
        <p:spPr>
          <a:xfrm>
            <a:off x="712235" y="298154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Visualization &amp; Insights of Output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8DEF893-E903-9948-D9F0-6F0FAEC45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2" y="1475334"/>
            <a:ext cx="3952568" cy="26723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D05CF4-7DA5-CC29-7498-2F2F7CE17CD5}"/>
              </a:ext>
            </a:extLst>
          </p:cNvPr>
          <p:cNvSpPr txBox="1">
            <a:spLocks/>
          </p:cNvSpPr>
          <p:nvPr/>
        </p:nvSpPr>
        <p:spPr>
          <a:xfrm>
            <a:off x="712235" y="4729561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900" b="1" dirty="0">
                <a:solidFill>
                  <a:schemeClr val="accent2"/>
                </a:solidFill>
              </a:rPr>
              <a:t>Highest no. of unique products are 129 and 116 in Notebook and Accessories </a:t>
            </a:r>
            <a:r>
              <a:rPr lang="en-US" sz="2800" b="1" dirty="0">
                <a:solidFill>
                  <a:schemeClr val="accent2"/>
                </a:solidFill>
              </a:rPr>
              <a:t>category respectively </a:t>
            </a:r>
            <a:r>
              <a:rPr lang="en-US" sz="31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84, 32, 27, 9 in Peripherals Desktop Storage Networking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44634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8066-987C-5980-25DA-EDFD40BC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61" y="324465"/>
            <a:ext cx="10353762" cy="1700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Request 4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Follow-up: Which </a:t>
            </a:r>
            <a:r>
              <a:rPr lang="en-US" sz="2400" b="1" dirty="0">
                <a:solidFill>
                  <a:schemeClr val="accent2"/>
                </a:solidFill>
              </a:rPr>
              <a:t>segment had the most increase in unique products in 2021 vs 2020? </a:t>
            </a:r>
            <a:r>
              <a:rPr lang="en-US" sz="2400" b="1" dirty="0">
                <a:solidFill>
                  <a:schemeClr val="tx1"/>
                </a:solidFill>
              </a:rPr>
              <a:t>The final output contains these fields, 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Segment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product_count_2020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product_count_2021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difference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0E712-DEF8-83D3-651A-02D2537EBF93}"/>
              </a:ext>
            </a:extLst>
          </p:cNvPr>
          <p:cNvSpPr txBox="1">
            <a:spLocks/>
          </p:cNvSpPr>
          <p:nvPr/>
        </p:nvSpPr>
        <p:spPr>
          <a:xfrm>
            <a:off x="963561" y="3144965"/>
            <a:ext cx="11375922" cy="5680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E8D535-DDEC-AA77-9D08-021ED032354B}"/>
              </a:ext>
            </a:extLst>
          </p:cNvPr>
          <p:cNvSpPr/>
          <p:nvPr/>
        </p:nvSpPr>
        <p:spPr>
          <a:xfrm>
            <a:off x="2123768" y="3785419"/>
            <a:ext cx="7659329" cy="26252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">
            <a:extLst>
              <a:ext uri="{FF2B5EF4-FFF2-40B4-BE49-F238E27FC236}">
                <a16:creationId xmlns:a16="http://schemas.microsoft.com/office/drawing/2014/main" id="{80DA7760-6EFC-9C13-676D-30CF7B08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24" y="3956078"/>
            <a:ext cx="7359824" cy="23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9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D96C84-9579-4813-4DA3-54CDBA1137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9161" y="283098"/>
            <a:ext cx="10353675" cy="9699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Visualization &amp; Insights of Output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5FD144-0D00-9719-C108-3E05AB87E810}"/>
              </a:ext>
            </a:extLst>
          </p:cNvPr>
          <p:cNvSpPr/>
          <p:nvPr/>
        </p:nvSpPr>
        <p:spPr>
          <a:xfrm>
            <a:off x="244501" y="1519272"/>
            <a:ext cx="11702997" cy="322354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1748B4-B2B2-1755-4909-768BA4522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833714"/>
              </p:ext>
            </p:extLst>
          </p:nvPr>
        </p:nvGraphicFramePr>
        <p:xfrm>
          <a:off x="6017846" y="1635265"/>
          <a:ext cx="6016720" cy="3037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 descr="Table">
            <a:extLst>
              <a:ext uri="{FF2B5EF4-FFF2-40B4-BE49-F238E27FC236}">
                <a16:creationId xmlns:a16="http://schemas.microsoft.com/office/drawing/2014/main" id="{AEAE404A-6723-B096-5300-DCF0D7FF4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9" y="1635264"/>
            <a:ext cx="5345722" cy="29266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92FD804-8252-9AE9-8C15-FE8E30BBEA1B}"/>
              </a:ext>
            </a:extLst>
          </p:cNvPr>
          <p:cNvSpPr txBox="1">
            <a:spLocks/>
          </p:cNvSpPr>
          <p:nvPr/>
        </p:nvSpPr>
        <p:spPr>
          <a:xfrm>
            <a:off x="671260" y="5009032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Segment Accessories have most increase in unique products i.e.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9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34 </a:t>
            </a:r>
            <a:endParaRPr lang="en-US" sz="31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4154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520</TotalTime>
  <Words>757</Words>
  <Application>Microsoft Office PowerPoint</Application>
  <PresentationFormat>Widescreen</PresentationFormat>
  <Paragraphs>91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Calisto MT</vt:lpstr>
      <vt:lpstr>Wingdings 2</vt:lpstr>
      <vt:lpstr>Slate</vt:lpstr>
      <vt:lpstr>Consumer Goods    Ad-hoc Insights Presented by Shivam Kapoor  </vt:lpstr>
      <vt:lpstr>PowerPoint Presentation</vt:lpstr>
      <vt:lpstr>Visualization &amp; Insights of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&amp; Insights of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8682</dc:creator>
  <cp:lastModifiedBy>8682</cp:lastModifiedBy>
  <cp:revision>23</cp:revision>
  <dcterms:created xsi:type="dcterms:W3CDTF">2023-03-05T06:50:41Z</dcterms:created>
  <dcterms:modified xsi:type="dcterms:W3CDTF">2023-03-05T15:31:31Z</dcterms:modified>
</cp:coreProperties>
</file>